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notesSlides/notesSlide3.xml" ContentType="application/vnd.openxmlformats-officedocument.presentationml.notesSlide+xml"/>
  <Override PartName="/ppt/ink/ink20.xml" ContentType="application/inkml+xml"/>
  <Override PartName="/ppt/notesSlides/notesSlide4.xml" ContentType="application/vnd.openxmlformats-officedocument.presentationml.notesSlide+xml"/>
  <Override PartName="/ppt/ink/ink21.xml" ContentType="application/inkml+xml"/>
  <Override PartName="/ppt/notesSlides/notesSlide5.xml" ContentType="application/vnd.openxmlformats-officedocument.presentationml.notesSlide+xml"/>
  <Override PartName="/ppt/ink/ink22.xml" ContentType="application/inkml+xml"/>
  <Override PartName="/ppt/notesSlides/notesSlide6.xml" ContentType="application/vnd.openxmlformats-officedocument.presentationml.notesSlide+xml"/>
  <Override PartName="/ppt/ink/ink23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24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25.xml" ContentType="application/inkml+xml"/>
  <Override PartName="/ppt/notesSlides/notesSlide11.xml" ContentType="application/vnd.openxmlformats-officedocument.presentationml.notesSlide+xml"/>
  <Override PartName="/ppt/ink/ink26.xml" ContentType="application/inkml+xml"/>
  <Override PartName="/ppt/notesSlides/notesSlide12.xml" ContentType="application/vnd.openxmlformats-officedocument.presentationml.notesSlide+xml"/>
  <Override PartName="/ppt/ink/ink27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28.xml" ContentType="application/inkml+xml"/>
  <Override PartName="/ppt/notesSlides/notesSlide15.xml" ContentType="application/vnd.openxmlformats-officedocument.presentationml.notesSlide+xml"/>
  <Override PartName="/ppt/ink/ink29.xml" ContentType="application/inkml+xml"/>
  <Override PartName="/ppt/notesSlides/notesSlide16.xml" ContentType="application/vnd.openxmlformats-officedocument.presentationml.notesSlide+xml"/>
  <Override PartName="/ppt/ink/ink30.xml" ContentType="application/inkml+xml"/>
  <Override PartName="/ppt/notesSlides/notesSlide17.xml" ContentType="application/vnd.openxmlformats-officedocument.presentationml.notesSlide+xml"/>
  <Override PartName="/ppt/ink/ink31.xml" ContentType="application/inkml+xml"/>
  <Override PartName="/ppt/notesSlides/notesSlide18.xml" ContentType="application/vnd.openxmlformats-officedocument.presentationml.notesSlide+xml"/>
  <Override PartName="/ppt/ink/ink32.xml" ContentType="application/inkml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ink/ink33.xml" ContentType="application/inkml+xml"/>
  <Override PartName="/ppt/notesSlides/notesSlide21.xml" ContentType="application/vnd.openxmlformats-officedocument.presentationml.notesSlide+xml"/>
  <Override PartName="/ppt/ink/ink34.xml" ContentType="application/inkml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ink/ink35.xml" ContentType="application/inkml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ink/ink36.xml" ContentType="application/inkml+xml"/>
  <Override PartName="/ppt/notesSlides/notesSlide28.xml" ContentType="application/vnd.openxmlformats-officedocument.presentationml.notesSlide+xml"/>
  <Override PartName="/ppt/ink/ink37.xml" ContentType="application/inkml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ink/ink38.xml" ContentType="application/inkml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6"/>
  </p:notesMasterIdLst>
  <p:sldIdLst>
    <p:sldId id="663" r:id="rId3"/>
    <p:sldId id="664" r:id="rId4"/>
    <p:sldId id="2369" r:id="rId5"/>
    <p:sldId id="2373" r:id="rId6"/>
    <p:sldId id="2372" r:id="rId7"/>
    <p:sldId id="2384" r:id="rId8"/>
    <p:sldId id="2383" r:id="rId9"/>
    <p:sldId id="680" r:id="rId10"/>
    <p:sldId id="681" r:id="rId11"/>
    <p:sldId id="682" r:id="rId12"/>
    <p:sldId id="683" r:id="rId13"/>
    <p:sldId id="2386" r:id="rId14"/>
    <p:sldId id="684" r:id="rId15"/>
    <p:sldId id="685" r:id="rId16"/>
    <p:sldId id="686" r:id="rId17"/>
    <p:sldId id="687" r:id="rId18"/>
    <p:sldId id="2385" r:id="rId19"/>
    <p:sldId id="688" r:id="rId20"/>
    <p:sldId id="689" r:id="rId21"/>
    <p:sldId id="690" r:id="rId22"/>
    <p:sldId id="691" r:id="rId23"/>
    <p:sldId id="692" r:id="rId24"/>
    <p:sldId id="693" r:id="rId25"/>
    <p:sldId id="694" r:id="rId26"/>
    <p:sldId id="695" r:id="rId27"/>
    <p:sldId id="696" r:id="rId28"/>
    <p:sldId id="697" r:id="rId29"/>
    <p:sldId id="698" r:id="rId30"/>
    <p:sldId id="699" r:id="rId31"/>
    <p:sldId id="700" r:id="rId32"/>
    <p:sldId id="702" r:id="rId33"/>
    <p:sldId id="703" r:id="rId34"/>
    <p:sldId id="704" r:id="rId35"/>
    <p:sldId id="705" r:id="rId36"/>
    <p:sldId id="706" r:id="rId37"/>
    <p:sldId id="707" r:id="rId38"/>
    <p:sldId id="708" r:id="rId39"/>
    <p:sldId id="709" r:id="rId40"/>
    <p:sldId id="710" r:id="rId41"/>
    <p:sldId id="711" r:id="rId42"/>
    <p:sldId id="712" r:id="rId43"/>
    <p:sldId id="713" r:id="rId44"/>
    <p:sldId id="714" r:id="rId4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17" autoAdjust="0"/>
    <p:restoredTop sz="94660"/>
  </p:normalViewPr>
  <p:slideViewPr>
    <p:cSldViewPr snapToGrid="0">
      <p:cViewPr>
        <p:scale>
          <a:sx n="86" d="100"/>
          <a:sy n="86" d="100"/>
        </p:scale>
        <p:origin x="42" y="2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5:11:08.1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26165 1260 31327 0,'2'4'2784'0,"-1"-1"-2224"0,0 0-560 0,0-3 0 0,2 2 0 0,-2 0 0 0,2 1 0 0,2 6 0 0,1 0 704 0,1 4 16 0,1 6 16 0,-1-3 0 0,0 4-192 0,1 1-32 0,-1 1-16 0,1 4 0 16,-1 2 192-16,0 3 32 16,1 1 16-16,-2 3 0 0,1 2-160 0,-3 1-16 0,0 3-16 0,-2 0 0 15,1 1-352-15,-3-5-192 0,0 1 192 0,-1-5-192 16,-2-2 0-16,-1-3 0 0,1-5 0 0,-2-2 0 31,0-1-512-31,-1-1-144 0,-2-3-48 0,1-1-10912 0,1-3-2192 0</inkml:trace>
  <inkml:trace contextRef="#ctx0" brushRef="#br0" timeOffset="336.49">26578 1235 29487 0,'-2'3'1296'0,"-1"0"288"0,2 4-1264 0,1-4-320 16,1 3 0-16,1-3 0 0,0 3 1216 0,2 2 176 15,2 6 32-15,3 6 16 0,3 5 224 0,3 3 32 0,1 4 16 0,0 1 0 16,1 1-1328-16,-3 3-256 0,-2 2-128 0,-2 1 128 15,-2 1-128-15,-5 4 0 0,-1-3 0 0,-4 1 128 16,0-2-128-16,-3-5 160 0,-1 1-160 0,0-7 160 16,-1-6-160-16,0 1 0 0,-2-3 0 0,-1 1 0 15,1-1-992-15,-1-4-128 0,1-2-32 0,0-1-16064 16</inkml:trace>
  <inkml:trace contextRef="#ctx0" brushRef="#br0" timeOffset="969.82">26000 1457 10127 0,'-8'-3'448'0,"3"2"96"0,0-2-544 0,2 0 0 0,1 3 0 0,1-4 0 0,0 3 528 0,-1-1 0 16,-2-4 0-16,-1 0 0 15,0-4 1136-15,0 0 240 0,1-2 32 0,1 2 16 16,1-2-624-16,2-1-128 0,2-3-32 0,0 0 0 16,2-1-208-16,2 0-32 0,1-1-16 0,2 1 0 15,1-2-304-15,1 1-64 0,0-1-16 0,2 2 0 0,1 2-96 0,0 2-32 0,5-2 0 0,-1 1 0 16,2 3 0-16,-2 1 0 15,2 3 0-15,0-2 0 0,0 3 48 0,0 2 0 0,2-1 0 0,-1 4 0 32,-3-2 0-32,1 3 0 0,2 3 0 0,-1-2 0 15,-1 2 128-15,3 0 16 0,0 4 16 0,0-1 0 16,-1 0-96-16,1 3 0 0,1-3-16 0,0 4 0 16,-1-1-48-16,-1 0 0 0,2-1 0 0,-2 0 0 15,0 2-256-15,0-1-48 0,0-3-16 0,-2 1 0 0,2 0-128 0,-1-1 0 16,0-3 0-16,0 2 0 0,-2 3 0 0,2-2 0 15,-3 0 0-15,1 0 0 0,-2 1 0 0,-3 0 0 16,0-1 0-16,-1 3 0 0,-2 1-256 0,0-2 32 16,0 2 0-16,0-4 0 15,-2 2-384-15,2-3-80 0,0-1-16 0,3-4-10624 16,1 0-2144-16</inkml:trace>
  <inkml:trace contextRef="#ctx0" brushRef="#br0" timeOffset="2797.81">28000 786 24879 0,'-2'0'2208'0,"0"-2"-1760"0,-1 2-448 0,2 2 0 0,0-2 1008 0,-3 3 112 0,-1 0 32 0,-4 1 0 31,-4 5 592-31,-5 3 128 0,-3 4 32 0,-1 7 0 15,-1 3-1152-15,-2 4-240 0,-1 5-32 0,0 3-16 16,-1 7 48-16,-2 6 16 0,-2 5 0 0,2 4 0 16,0 0-80-16,2 0-32 0,1-2 0 0,4-1 0 15,2-2-160-15,3 2-48 0,2 0 0 0,3 0 0 16,4 1-80-16,4-2-128 0,4-5 176 0,3-3-176 16,3-5 224-16,1-1-64 0,3-1-16 0,3 1 0 15,3 1-144-15,0-2 0 0,1 1 0 0,0-1 0 16,3-4 0-16,0-1-192 0,4-1 32 0,-1-7 16 15,1-3-320-15,0-3-64 0,2-4-16 0,1-4-11584 16,2-2-2320-16</inkml:trace>
  <inkml:trace contextRef="#ctx0" brushRef="#br0" timeOffset="3858.89">28493 1137 4607 0,'2'0'400'0,"-1"0"-400"0,1 0 0 0,-1 0 0 0,0 0 576 0,0 0 16 0,1 0 16 0,-1 0 0 0,0 0-432 0,1 0-176 15,1-2 128-15,-1 2-128 16,0 0-672-16,-1 0-224 0,0 0-32 0,-1-1-16 15,0 1 944-15,-1 0 0 0,0 1 128 0,-2-1 0 16,2 0 1504-16,-2 2 304 0,1-2 64 0,2 0 16 16,0 0 256-16,0 0 48 0,0 0 16 0,0 0 0 15,-21 7 208-15,16-5 32 0,1-2 16 0,1 0 0 0,-1 1-784 0,0-1-144 0,0 3-48 0,1-3 0 16,0 0-912-16,0 0-176 16,-1 0-32-16,0 0-16 15,-1 2-320-15,0-2-160 0,-1 4 160 0,0-1-160 0,-3 1 0 0,1 1 0 0,-4 3-176 0,1 0 176 16,-1 2 0-16,-3 0 288 0,2 3-32 0,-2-1 0 31,-1 0 208-31,0 1 48 0,1-1 0 0,1-2 0 0,0 2-64 0,2-1 0 0,2 1 0 0,2-2 0 16,0-4-240-16,2 1-48 15,3-2-16-15,1 1 0 0,2-2-144 0,0-2 128 0,2 2-128 0,3-4 128 16,2 0-128-16,0 1 0 16,3-1 0-16,1 0-176 0,1 2-16 0,1-2 0 0,2 1 0 0,-1-1 0 15,1 0-160-15,0 2-32 16,1-2-16-16,2 0 0 0,0 2 160 0,-1 0 48 0,2 1 0 0,-1-2 0 0,2 1 192 0,-1 2 0 15,-1 1 0-15,2 0-144 16,-3 0 144-16,2 1 0 16,-3 0 0-16,1 0 0 0,-2 0 0 0,0 4 0 0,0 0 0 0,-3 0 128 0,1 3 160 0,-2-1 32 15,-1 2 16-15,-4 0 0 16,0 5 48-16,-2-3 0 0,-3 3 0 16,-1 0 0-16,-2 4-128 0,-3-4 0 0,0 2-16 0,-2 2 0 0,0-4-240 0,-2 2 128 31,-1 2-128-31,-1-5 0 0,0 0 0 0,0-1 0 0,0 3 0 0,-1-7 0 15,-1 2 128-15,0-3-128 0,-1-2 0 0,-1 0 0 16,-1 0 240-16,-1-1-48 0,-1-1-16 0,0-1 0 16,-2 0 16-16,-2-1 0 0,-3-2 0 0,0-2 0 15,-2 1-192-15,-1-8-224 0,-3 1 48 0,1-6-19088 16</inkml:trace>
  <inkml:trace contextRef="#ctx0" brushRef="#br0" timeOffset="5851.8">29044 739 20271 0,'1'3'1792'0,"1"-3"-1424"0,0 1-368 0,-1-1 0 16,1 0 592-16,-1 2 48 0,2-2 16 0,4 3 0 0,1 3 1376 0,3-2 272 0,4 5 48 0,0 0 16 16,2 4-768-16,1-2-160 0,3 6-32 0,1 3 0 0,4 2-416 0,2 3-96 15,2 3 0-15,1 1-16 16,1 3-432-16,-2-4-96 0,1 5-16 0,2 6 0 0,5 3-336 0,1 5 128 16,2 4-128-16,-6 0 0 15,-2-1 0-15,-5 4 0 0,-6-3 0 0,-4 5-128 16,-6-1-320-16,-6 1-48 0,-5 1-16 0,-3-4 0 0,-3-2 512 0,-4-3 0 15,-3-1 176-15,-4-3-48 0,0-2 368 0,-5-2 80 16,1 1 0-16,0-2 16 0,-3-4-320 0,-2 3-64 16,-1 0-16-16,-1-1 0 0,-2-2-192 0,1-3 0 15,1-4-144-15,2 1 144 16,0-1-512-16,1-3-16 0,0-2 0 0,2-4-17440 0</inkml:trace>
  <inkml:trace contextRef="#ctx0" brushRef="#br0" timeOffset="15452.8">26355 3261 30399 0,'-10'0'2704'0,"2"0"-2160"0,2 1-544 0,2 1 0 0,2-2 1296 0,-1 2 160 0,1 0 16 0,-2 1 16 0,-3 0-800 0,-3 4-176 0,-1 0-16 16,1 2-16-16,0-1 80 0,4-2 16 15,0 4 0-15,3-2 0 0,2 3-160 0,2-1-32 0,4 2 0 0,1 1 0 16,2 4-192-16,2 1-64 0,1 5 0 0,1-1 0 16,-1 3-128-16,2-1 0 15,-1 5 0-15,0-3 0 16,0 2 0-16,-1-3 0 0,-1 1 0 0,-1 0 0 15,1 1 0-15,-2-3 0 0,-2 0 0 0,-1 1 0 16,-3-3 0-16,-2 3-192 0,-2-3 64 0,-2 1-18160 16</inkml:trace>
  <inkml:trace contextRef="#ctx0" brushRef="#br0" timeOffset="15817.39">26688 3268 18431 0,'0'-2'1632'0,"0"0"-1312"0,2 2-320 0,-1 0 0 15,0 2 1632-15,0-2 256 0,2 2 48 0,1-2 16 16,1 3 16-16,0 0 0 0,-2 4 0 0,2 1 0 16,-1 3-624-16,0 4-128 0,-1 1-32 0,1 3 0 15,0 1-544-15,1 4-128 0,0 1 0 0,0 3-16 16,-1 2-176-16,1-1-48 0,-1-2 0 0,0 1 0 0,1 2-272 0,-1 3 0 16,-2 1 128-16,0-1-128 0,0-3 0 0,-2-2-304 15,0 3 64-15,-2-2 16 16,1-1-592-16,0-2-112 0,2 1-32 15,-1-5 0-15,1 1-544 0,1-1-112 0,-1-6-32 0,0 0-12448 16</inkml:trace>
  <inkml:trace contextRef="#ctx0" brushRef="#br0" timeOffset="16489.5">25864 3577 28559 0,'2'-5'2544'0,"1"2"-2032"0,-1-1-512 0,2 1 0 0,0 2 128 0,-1-1-128 0,1-2 0 0,3-1 0 16,5-1 672-16,5-5 32 0,4-4 16 0,1-4 0 15,0 2-240-15,1 0-48 0,-1-1-16 0,0 0 0 16,-1-1-416-16,1 1 0 0,-1 1 0 0,0-2 0 0,-1 0 0 0,-2 1 192 16,-1-1-64-16,0 0 0 0,-2 0 624 0,0 0 112 15,0 3 32-15,-3-2 0 0,2 2 64 0,-2-2 32 16,0 0 0-16,1-1 0 0,-1 1-480 0,2-1-112 16,1-1-16-16,1 1 0 0,1 0-176 0,0-3-32 15,1 6-16-15,-1-2 0 0,3 2-160 0,-1 3 0 16,1 0 0-16,1 1 0 0,0 0 0 0,-1 4 128 15,1 2-128-15,-1 1 128 0,0 4-128 0,-2-2 0 16,1 3 0-16,-2 0 128 0,-1 3-128 0,-1 1 128 16,-3-2-128-16,-1 4 128 0,-2 0-128 0,-1 1 0 15,-2 4 0-15,-3 0 0 0,2 2 160 0,-1 2-160 0,0 3 192 0,0 3-192 16,-2-3 128-16,2 2-128 0,-1-1 0 0,2 4 0 16,0 1 0-16,1 1 0 0,1 0 0 0,-1 1 0 15,1-4 128-15,1 1-128 0,0-5 0 0,1 1 0 16,2-3 0-16,-1 0 0 0,2-4 128 0,2 1-128 15,-2-3 0-15,-1-1 0 0,2 0 0 0,-2-3 0 16,0 2 0-16,-2-2 0 0,-2 0 128 0,1-2-128 16,-2 1 0-16,-1 0 0 0,0 0 0 0,-2-5 0 15,1 3-464-15,0-3-160 0,-2-2-16 0,2 1-16 16</inkml:trace>
  <inkml:trace contextRef="#ctx0" brushRef="#br0" timeOffset="17692.13">28123 2809 28559 0,'0'0'2544'0,"1"-2"-2032"0,0 2-512 0,1 0 0 0,-1-1-640 0,0 1-208 0,2 0-48 0,0-3-16 0,1-1 1088 0,1 0 208 16,0 0 64-16,0 0 0 0,0 2-448 0,-2-2 0 16,2 4 0-16,-1-4 0 0,-1 4 384 0,-1-2 160 15,1 4 32-15,-2-2 0 0,-2 1 704 0,-2 4 128 0,-1-1 48 0,-2 2 0 16,0 0-464-16,-3 4-96 16,-1 0 0-16,-2 3-16 0,0-1-560 0,-3 4-128 0,0-2 0 0,0 3-16 15,0-1 16-15,1 0 16 0,-1 3 0 0,-3 0 0 16,2 3-80-16,0 1 0 15,1 2-128-15,-1 1 192 0,1 5 80 0,1 0 16 16,-1 2 0-16,2 2 0 0,1-1-128 0,1 3-32 0,2 2 0 0,1-2 0 16,1 2 0-16,1 1 0 15,3-2 0-15,1-2 0 0,2-1 48 0,0-1 0 0,4 3 0 0,0 2 0 16,2-5 32-16,0 3 16 0,3-1 0 0,1-1 0 16,2 0-224-16,2-3 0 0,2 1 0 0,1-1 0 15,2 0 0-15,-1 3 0 0,2-4 0 0,1-1 0 16,-1 1-160-16,-1-7-32 0,1 0 0 0,0-2 0 15,1-1-208-15,1-2-48 0,1-3-16 16,-1-4 0-16,3-2-1008 0,-2-4-208 0,3 0-48 0,-1-4-9072 16,-2 0-1808-16</inkml:trace>
  <inkml:trace contextRef="#ctx0" brushRef="#br0" timeOffset="18854.12">28916 3114 13823 0,'-3'2'1216'16,"-1"-2"-960"-16,2 0-256 0,-1 0 0 0,2 3 1808 0,1-3 320 0,-1 0 64 0,-2 0 16 0,0 3-448 0,-3-3-96 0,-2 4 0 0,-1 0-16 15,2 1-912-15,-3-2-176 0,2 1-48 0,-1 1 0 0,0-1-512 0,1-3 0 16,-1 4 0-16,1-1 0 0,1-1 240 0,-2 2-16 15,2-1 0-15,-2 0 0 0,-1 2 672 0,1 0 144 16,-1 0 32-16,0 0 0 0,0 4-384 0,0-4-80 16,-1 3-16-16,0 1 0 0,1 0-336 0,0-1-64 15,0 2 0-15,1 0-16 0,1-1-176 0,0 0 0 0,1-2 0 0,-1 2 0 16,2-4 256-16,0 4-48 16,-1-1 0-16,0-3 0 0,1 1-32 0,1 2-16 15,3-3 0-15,-1-2 0 0,2 0 32 0,1-1 0 0,1 0 0 0,3-1 0 16,0-2 16-16,1 2 16 0,2-2 0 0,1 0 0 15,2 2-96-15,1-2 0 0,1 0-128 0,4 3 192 16,0 0-192-16,4 3 0 0,0 1 0 0,2-1 0 16,1 4 0-16,0-2 0 0,-2 4 0 0,-1-1 0 15,-2-1 0-15,1 2 128 0,-2 2-128 0,-1-2 0 16,0 0 0-16,-1 2 128 0,-1 1-128 0,-1-2 0 0,1 2 0 0,-3-3 0 16,0 2 0-16,0 1 0 15,0-3 0-15,-2 4 0 0,-3-2 0 0,-1 1 0 0,-2 1 0 0,-5-3 0 16,1 4 0-16,-5 0 0 15,-3-1 0-15,-2 0 0 0,-1-2 0 0,-3 2 0 0,-2 1 144 0,-2-3-144 16,-2 4 128-16,-1-2-128 16,-2-1 0-16,-2 5 128 0,-1-4-128 0,-1 2 0 15,-2-1 0-15,0-3 0 0,-1 0 0 0,0-2 0 16,2 1-1536-16,-1-3-176 0,2 0-32 0,0-2-14544 16</inkml:trace>
  <inkml:trace contextRef="#ctx0" brushRef="#br0" timeOffset="19993.87">29598 3941 25791 0,'3'0'2304'0,"-1"0"-1856"0,1 0-448 0,0 0 0 0,0 1 848 0,-1 2 80 0,2-3 16 0,1 3 0 15,3 2-48-15,4 5 0 0,1 0 0 0,0 5 0 16,-2 2-208-16,-1 2-48 0,-2-1-16 0,0 1 0 0,-1-2-336 15,1 2-64-15,-1-1-16 0,2-2 0 0,-1 0-208 0,1 0 128 16,2-1-128-16,0-1 0 0,-1-2 224 0,0 1-48 16,-1-1-16-16,-3-2 0 0,0 0 32 0,-1 1 0 15,-3-1 0-15,0 0 0 0,-2-2 96 0,-3 2 32 16,2 0 0-16,-4-1 0 0,-1 1-320 0,-3-3-192 16,-1 2 16-16,-2 1-16560 0</inkml:trace>
  <inkml:trace contextRef="#ctx0" brushRef="#br0" timeOffset="20818.75">30518 3518 16575 0,'3'-6'1472'0,"-2"2"-1168"0,1-2-304 0,1 2 0 0,-2 2 960 0,0 2 144 0,-1-3 32 0,1 2 0 15,1-5-192-15,-2 2-48 0,0-2 0 0,-3 0 0 16,0 0 352-16,-2 2 64 0,-2 1 16 0,0 0 0 15,0 3-448-15,-2-3-96 0,-1 3-16 0,-1 0 0 16,0 0-96-16,-2 0-32 0,0 3 0 0,-1-2 0 16,1 1-128-16,-4 1-48 0,3 1 0 0,-2 2 0 0,-1 0-192 0,1 0-32 15,2 2-16-15,-2 0 0 0,2 2-224 0,-1 0 0 16,1 0 0-16,1 2 0 0,0 3 0 0,1 1 0 16,0 3 128-16,1-2-128 0,0 4 432 0,2-2 32 15,0 3 16-15,2 0 0 0,1-3 96 0,2 0 32 16,1 0 0-16,2-3 0 0,1 0-336 0,3-1-64 15,0-1-16-15,4-2 0 0,0 0-192 0,0-2 0 16,3-4 0-16,1 1 0 0,2-1 0 0,0-5-160 16,3 1 32-16,2-4 0 0,-1 1-144 0,0-2-32 0,2-3 0 15,-2 2 0-15,1-2 0 0,-1-4 0 16,0 4 0-16,0-4 0 0,1 2 112 0,-1-2 0 0,-1 0 16 0,0-3 0 16,-1 2 176-16,0 0 192 0,-1-1-32 0,-1-3-16 15,0 3 304-15,-2-2 48 0,0-1 16 0,-1-1 0 16,0 0-320-16,-3 0-48 0,0-3-16 0,0 0 0 15,-2 2-128-15,-1 1 0 0,0-1 0 0,-1 1 0 16,-2 2 0-16,-1 2 0 0,0 2 0 0,-3 2 0 16,2 1 0-16,-3 6-144 0,1-1 0 0,-1 2 0 15,-1 3-112-15,0 4-32 0,0-1 0 0,0 6 0 0,0 0 464 0,2 2 80 16,0 1 32-16,1 1 0 16,2 2 64-16,0 2 16 0,1-1 0 0,1-3 0 0,1 2-96 0,2 1-16 15,1-2 0-15,1 2 0 0,2-1-80 0,1-2-32 16,1-1 0-16,1-1 0 0,3 1-144 15,-1-4 0-15,2 4 0 0,0-5 0 0,1 4 0 0,-1-4 0 16,2 0 0-16,-2-1 0 16,-1 1-464-16,-1-4-80 0,-1 0-16 0,-2-2-11760 15,-1-2-2352-15</inkml:trace>
  <inkml:trace contextRef="#ctx0" brushRef="#br0" timeOffset="21373.65">30445 2813 23951 0,'-6'-1'1056'0,"1"1"224"0,1 0-1024 0,3-3-256 0,1 3 0 0,0 0 0 0,0 0 1248 0,0 3 192 0,0-3 32 0,0 1 16 16,3 2 80-16,-3-3 16 0,0 0 0 0,11 16 0 15,-6-8-400-15,3 3-80 0,2 4-16 0,1 1 0 16,4 3-416-16,1 1-96 16,2 1 0-16,1 2-16 0,4 4-432 0,1-1-128 0,5 5 0 0,0-1 0 15,5 1 0-15,0 0 0 16,5 1 0-16,-1-1 0 0,3-1 0 0,0-2 0 0,3 3 0 0,3-1 0 16,-1 0 0-16,1 5 0 15,1 2 0-15,-2 2 0 0,0 1 0 0,-6 0 0 16,0 1 0-16,-5-2 0 0,-3 0 0 0,-5-1 0 15,-2-1 0-15,-7 1 0 0,-2-5 0 0,-7-1 0 16,-6-1 128-16,-5 1-128 0,-3-1 256 0,-5 1 0 0,-3 2 0 0,-4 1 0 16,-3 2-256-16,-4-5 0 0,1 3 0 0,-3-7 0 0,0 5 0 0,-3-5-256 15,3-2 64-15,-1 2 0 16,-2 0-816-16,-1-6-144 0,1 0-48 0,-2-2-15984 0</inkml:trace>
  <inkml:trace contextRef="#ctx0" brushRef="#br0" timeOffset="27058.13">28498 4868 12895 0,'2'-1'1152'0,"-1"1"-928"0,1 0-224 0,-2 0 0 0,0 0 1216 0,0 0 192 0,1 0 32 0,0 0 16 0,0 0 288 0,2 1 64 15,-2 2 16-15,-1-3 0 0,0 0-768 0,0 0-160 0,0 0-16 0,0 0-16 16,0 0 288-16,1 22 48 0,-2-18 16 0,0 1 0 16,-1 1-256-16,0 0-32 0,0 4-16 0,-2 0 0 15,-1 0-256-15,-1 2-48 0,1 2-16 0,-3 3 0 16,1 0-336-16,-2 4-80 0,-2 4-16 0,0 1 0 15,-3 3-160-15,1-1 0 0,-1 0 0 0,1 1-176 16,-2-1 176-16,0 3 0 0,0-2 0 0,0-1-128 16,2 1 128-16,-1-4 128 0,-1 0-128 0,2-3 176 15,0 1-176-15,1-1 0 0,-1-3 0 0,2 0 0 16,1-3 368-16,1 3 32 0,-1-3 16 0,0 3 0 0,0-1-416 0,1-2 128 16,2-2-128-16,2-2 0 0,0 1 128 0,2-4-128 15,1 0 128-15,2-3-128 16,-1 0 0-16,1 1 0 0,1-4 0 0,0 4 0 0,2-4 0 0,0 3 0 15,1-2 0-15,2 2 0 0,2 3 192 0,-1-3-32 0,3 2-16 0,1 0 0 32,1-2-16-32,3 2 0 0,1-2 0 0,2-1 0 0,2-1 64 0,1-3 0 15,1 1 0-15,1-2 0 0,4-2 16 0,2 1 16 0,2 1 0 0,0 0 0 16,-2 0-224-16,0-3 176 0,-3 6-176 0,-4-3 160 16,-1 0-160-16,-4 0 0 15,0 1 0-15,-3-1 0 0,-3 0 0 0,-1 0 0 0,-1-1 0 0,-2 1 0 16,0 0-128-16,-2 0-64 15,-2 0-16-15,0 0 0 16,-2-3-336-16,-1 2-64 0,-2 0-16 0,-2-1-17440 0</inkml:trace>
  <inkml:trace contextRef="#ctx0" brushRef="#br0" timeOffset="28641.16">28234 6419 13823 0,'0'-6'1216'0,"0"3"-960"0,-1 0-256 0,1 0 0 0,0 3 2672 0,0 0 480 0,0 0 112 0,0 3 0 0,1-2-1040 0,-1 4-224 15,-1 1-32-15,1-6-16 0,-3 22-1072 0,0-8-224 16,0 2-32-16,-2 2-16 0,2 1-368 0,-4 0-80 15,1 3-16-15,0 0 0 0,0 0 208 0,-2 3 32 16,1 4 16-16,0-1 0 0,0 2 96 0,3 2 16 16,-1 1 0-16,1 2 0 0,1-1-128 0,1-1 0 15,1 1-16-15,-1-2 0 0,1-1-240 0,1-2-128 16,0-1 128-16,0-2-128 0,1 0 0 0,-1-4 0 16,0-1 0-16,2-2 0 0,-2-2 0 0,0 1 0 15,0-7 0-15,0 1 0 16,-2-1-1056-16,1-1-128 0,1-4-32 0,-2 0-15360 0</inkml:trace>
  <inkml:trace contextRef="#ctx0" brushRef="#br0" timeOffset="29275.15">28167 6533 22223 0,'2'-11'480'0,"-1"3"96"0,1 2 32 0,2 0 32 0,0 2-512 0,-1 2-128 0,4-5 0 0,1 0 0 16,5-5 1248-16,5-4 224 0,3-3 32 0,0-3 16 0,-1 6-512 0,-3-2-112 15,-1 7 0-15,-1-1-16 0,-1 3-352 0,-1 2-64 16,0 1-16-16,0 3 0 0,1-1 192 0,1 4 16 15,0 0 16-15,0 2 0 0,1 3-112 0,-2 1-32 16,1 1 0-16,1 2 0 0,0 3-272 0,1 2-48 16,0 2-16-16,-1 0 0 0,-1-1 192 0,1 1 16 15,2 3 16-15,0-3 0 0,-1 2 16 0,-1-2 0 16,-2 0 0-16,-2 0 0 0,0 0-240 0,-3 3-32 0,-3-3-16 16,-2 3 0-16,-2-3-144 0,-2 2 0 0,-2-2 0 0,-2 3 0 15,-3-3 0-15,-3 2 0 0,-4 2 0 0,0-1 0 16,-3-3 0-16,-1-1 0 0,-6 2 0 0,-3 2 0 15,-1-3 0-15,-4 0 0 0,-3-1 0 0,-2 3 0 16,1-2-480-16,-1-3-32 16,4-1 0-16,0-2 0 0,4-3 64 0,2-2 16 15,2-1 0-15,1-4 0 0,3-3 432 0,1 0 0 0,1-6 0 0,1 2 0 16,4-3 144-16,1 1 16 0,2-3 0 0,1 2 0 16,3 4 0-16,2-1 0 0,1 4 0 0,2 3 0 0,0 0-32 0,2 1-128 15,2 4 192-15,1 1-64 16,2 0 0-16,1 4 0 0,4 3 0 0,4-4 0 15,0 4 272-15,4-1 48 0,3 2 16 0,3-2 0 0,4 4-80 0,3-1-32 16,0-1 0-16,1-2 0 0,3 0-96 0,2 1 0 16,6 3-16-16,2-4 0 0,-1 2-240 0,1 2 144 15,-1-1-144-15,-3-2 128 0,-2 0-128 0,-4 2 0 16,-2 1 0-16,-4 2 0 0,-2-2-224 0,-2-3 80 16,-3 3 16-16,-3-6 0 15,-3 2-336-15,-3 0-64 0,-2 2-16 0,-2-2-18064 16</inkml:trace>
  <inkml:trace contextRef="#ctx0" brushRef="#br0" timeOffset="32430.2">30347 4197 1839 0,'-32'6'160'0,"8"-2"-160"0,0-1 0 0,7 1 0 0,6-1 528 0,3-1 80 0,-3-1 16 0,-6 2 0 15,-9 3 272-15,-9 0 48 0,-3 2 16 0,3-2 0 0,7-1 384 16,6 1 64-16,5-2 32 0,8-2 0 0,5-1-512 0,6 2-96 31,7-3-32-31,3-3 0 0,4 2-48 0,5 1-16 16,4-2 0-16,4-2 0 0,4 1-48 0,5 0-16 15,4-2 0-15,2 1 0 16,0 2-880-16,-1-2-176 0,1 3-48 0,-2-2-5440 16,-3-1-1088-16</inkml:trace>
  <inkml:trace contextRef="#ctx0" brushRef="#br0" timeOffset="36962.39">30235 5101 6447 0,'4'-3'576'0,"-1"1"-576"0,0 1 0 0,-2 1 0 0,0 0 720 0,1-3 48 0,1 3 0 0,2-4 0 15,3-1-272-15,0 2-48 0,0-1-16 0,-1 0 0 16,-1-1 176-16,-1 2 32 0,-1 0 16 0,-3 2 0 16,0-1 384-16,-1 0 80 0,-1 2 16 0,0-1 0 15,0 1-352-15,-2 0-64 0,2 0-16 0,-1 0 0 0,-2 1-448 0,4-1-112 16,0 0-16-16,0 0 0 0,0 0 112 0,0 0 16 16,-22 5 0-16,17-2 0 0,1-3 1024 0,-1 0 192 15,0 0 64-15,0 0 0 0,0 0 64 0,0 0 32 16,1 0 0-16,-1 0 0 0,2 0-448 0,0 0-96 15,1 0 0-15,-2 2-16 0,3-2-752 0,-2 1-128 16,1 2-48-16,-1-1 0 0,1-2-144 0,-2 4 0 16,2-1 0-16,-3 1 0 0,0 3 0 0,-2 1 0 15,-2 1 0-15,0 2 0 0,-1 1 0 0,-1 3 0 16,0 1 0-16,0 3 0 0,-1 1 0 0,-1 1 0 0,2 5 0 0,-1-2 0 16,1 2 0-16,-2-1 0 0,2 4 0 0,0-1 0 15,0 0 208-15,0-2 16 16,2 0 0-16,2-1 0 0,3-6 80 0,-1 0 16 0,1 2 0 0,3-1 0 15,1 1-176-15,1-1-16 0,3-1-128 0,1-3 192 16,2 2-192-16,2-4 0 0,1 1 0 0,2-3 0 16,1-2 0-16,1 0 0 0,5-1 0 0,1-2 0 15,2-1 0-15,3-3 0 0,2 0 0 0,0-5 0 16,3 1 0-16,0-2 0 0,-1-3-128 0,0-1 128 16,-2-2 0-16,-1 0 0 0,-1-1 0 0,-2 0 0 15,1-2 0-15,-1 0 144 0,-1-2-144 0,-1-1 128 16,-1 2 144-16,0-3 32 0,-2-3 0 0,0 0 0 0,-1 0-304 0,0-2 0 15,-2 1 0-15,0-2 0 16,-1-3-144-16,-3 3-96 0,0-3-16 0,-2 0 0 0,-2 2 112 0,-1-2 16 16,-2 0 0-16,-2-1 0 0,-2 0 128 0,0 2 0 15,-2-1 128-15,-3 1-128 0,0 3 320 0,-2 1 0 16,-2-1 0-16,-2 2 0 0,-3 0-128 0,1 3-16 16,-2 4-16-16,-1-2 0 0,-3-1-160 0,-2 3 0 15,-1 2 0-15,0 0 0 0,1 1 0 0,0 6 0 16,2-3 0-16,0 6 0 15,2 0-384-15,1 0-128 0,1 2 0 0,0 2-16 16,3-1-896-16,0 2-176 0,2 3-48 0,1-2 0 16,3 0-720-16,1 0-128 0,1 1-48 0,3 0-9680 0</inkml:trace>
  <inkml:trace contextRef="#ctx0" brushRef="#br0" timeOffset="37246.96">31061 5560 30399 0,'-1'6'1344'0,"1"0"288"0,0-2-1312 0,0-1-320 0,1 0 0 0,-1-1 0 0,0 2 1488 0,1 0 240 0,-1 4 32 0,1 2 16 16,-1 4-704-16,2 1-144 0,-2 1-32 0,0-1 0 0,0-4-896 0,-2 1 0 0,2 0 0 0,2-3-224 31,-2 1 224-31,2-4 0 0,1 0 0 0,-1 1 0 16,3-4-960-16,0 0-160 0,1 0-32 0,0-3-9872 0,2 0-1984 0</inkml:trace>
  <inkml:trace contextRef="#ctx0" brushRef="#br0" timeOffset="37909.28">31413 5083 27647 0,'-8'-13'2448'0,"2"3"-1952"16,2 1-496-16,0 3 0 0,3 5 2192 0,1-2 352 15,0 0 64-15,1 0 16 0,-1-4-1120 0,1 1-224 16,2-5-32-16,2 1-16 0,1 0-960 0,3 1-272 16,0 2 0-16,3 0 128 0,-1-1-128 0,2 2 0 0,2 2 0 0,1 0 0 15,3-2-192-15,-1 4 16 0,2-2 16 0,0 4 0 16,1-4 160-16,1 4 0 0,2 0 0 0,2 4-128 15,0-4 128-15,1 2 0 0,0 2 0 0,-2 2 0 16,-1-2 0-16,-1 0 0 0,-5 1 0 0,-2-2 0 16,-2 3 0-16,-4-3 0 0,-1 4 0 0,-6-3 0 15,0 2 0-15,-3 3 0 0,-4-2 0 0,-2 2 0 16,-2 0 0-16,-3 1 0 0,-1 2 0 0,-3-2 0 16,0 0 0-16,-2 2 0 0,-2 0 0 0,0-2 0 15,0 3 0-15,-1-3 0 0,-2 2 0 0,1-2 0 0,1 0 0 16,0-2 0-16,2 2 0 0,1-1 0 0,0-2 0 0,4 2 0 15,0-3 0-15,2 0 0 0,4 1 0 0,1-4 0 16,1 3 0-16,2-2 0 16,2-1 0-16,2 0 0 0,3 0 0 0,0 1 0 0,-1-2 0 0,4 2-192 15,3-2 192-15,-1-1-192 16,3 3-176-16,0 1-32 0,0-1-16 0,1 2 0 0,0-2 112 0,1 2 32 16,2 0 0-16,-1 3 0 0,3-2 64 0,1 2 16 15,1 1 0-15,-1-2 0 0,1 2 192 0,-1 0-144 16,-2-1 144-16,-1-2-128 0,-1 2 128 0,-1-2 0 15,-1 2 0-15,-2 1 0 0,0 0 0 0,-1 0 0 0,-1 1 0 0,-2-1 0 16,-2 0 0-16,-1 2 0 0,-1-2 128 0,-3 2-128 16,-2-2 240-16,0 2-32 0,-3 1 0 0,0-3 0 15,-1 2 160-15,-3 0 16 0,-1-2 16 0,-2 3 0 16,0-1-144-16,-3 2-16 0,-3 0-16 0,0 3 0 16,-3-1-64-16,-1-2-16 0,-1 3 0 0,1-4 0 15,0 2-144-15,-2-1 0 0,2 0 0 0,0-4 128 16,2 3-128-16,0-3 0 0,2-2 0 0,2-2-12128 15,1 2-2416-15</inkml:trace>
  <inkml:trace contextRef="#ctx0" brushRef="#br0" timeOffset="45644.46">30601 6675 14735 0,'5'-2'1312'0,"-1"-5"-1056"0,-1 4-256 0,0 0 0 0,-1 3 1536 0,1-4 240 0,0-2 48 0,4 0 16 0,1-4 496 0,0-2 96 0,-1-1 32 0,-2 4 0 31,-2 0-1056-31,-3 3-224 0,-3 2-32 0,-2 0-16 16,-1 2-736-16,-1 2-144 0,-3 0-16 0,0 2-16 16,-1 2-224-16,-1-2 144 0,-1 5-144 0,-1-4 128 15,1 4 528-15,-2-1 112 0,0 0 0 0,0 0 16 16,2 2-80-16,0 0 0 0,2 2-16 0,-3 0 0 0,2 5-496 16,-2 1-192-16,1 0 176 0,-3 9-176 15,0-3 0-15,-3 6 0 0,1 2 0 0,-3 3-160 16,0 0-608-16,0 1-112 0,2-2-16 0,2 1-16 15,2 0 64-15,0-1 16 0,3-1 0 0,2 2 0 16,2-2 64-16,2 0 32 0,2 1 0 0,3-3 0 16,1-4-512-16,3-3-96 0,3 0-32 0,1-3 0 15,4-3 688-15,4-4 144 0,3-2 32 0,1-4 0 0,4-2 672 0,0-2 144 16,3-4 16-16,-1-2 16 0,1-1 528 0,-1-2 96 16,0 1 32-16,0-4 0 0,-1 0-288 0,-2-1-48 15,-2 0-16-15,0-2 0 0,-2 1-352 0,1-7-80 0,-1 3-16 16,1-6 0-16,-2 0-192 0,0-3 0 0,1-1 0 0,-4-1 0 15,3-2 0-15,-4 0 0 0,-2 0 0 0,-1-4-160 16,-2 3 352-16,-5-2 80 0,1 4 16 0,-4-1 0 16,-2 2-16-16,-3-2 0 0,-2 3 0 0,-2-2 0 15,-3 3 384-15,0 3 80 0,-3 0 16 0,0 2 0 16,1 1-320-16,-1 3-64 0,-1-1-16 0,1 1 0 16,1 4-352-16,2 0 0 0,1 1 0 0,0 1 0 15,1 3-656-15,1-2-208 0,3 6-32 0,2-2-16 16,0 3-1472-16,3 2-304 0</inkml:trace>
  <inkml:trace contextRef="#ctx0" brushRef="#br0" timeOffset="45961.61">31014 7209 22111 0,'-4'4'1968'0,"2"0"-1584"0,1-2-384 0,1 2 0 0,1-2 2096 0,0 0 336 0,0 2 64 0,-1 3 0 0,3 3-224 0,0-1-48 0,2 4-16 0,3-6 0 15,0 2-1568-15,2-3-304 0,0-2-64 0,1-2-16 16,2 2-1280-16,-2-4-256 0,0 2-48 0,-1-2-15120 16</inkml:trace>
  <inkml:trace contextRef="#ctx0" brushRef="#br0" timeOffset="46435.31">31344 6489 12895 0,'-5'-7'1152'0,"3"1"-928"16,0 1-224-16,2 1 0 0,2 2 4880 0,-1 1 944 15,3 1 176-15,1-3 32 0,2-1-3888 0,5-2-784 0,3-3-144 0,5 2-48 16,1 1-672-16,4 0-144 0,1 0-32 0,2-1 0 0,3 1-320 16,1 0 0-16,5 2 0 0,2 1 0 0,-1-4 0 0,2 5 0 15,-1-2 0-15,-2 2 0 0,-2-2 0 0,-2 4 0 16,-2-2 0-16,0 2 0 16,-3 0 0-16,0 2 0 15,-4-1 0-15,-1 2 0 0,-6-1 0 0,0 2 0 0,-2 0 0 0,-1 1-128 16,-2-2 128-16,-2 1 0 0,-1 2 0 0,-2 0 0 15,-2 1 0-15,-3-1 0 0,0 0 0 0,-2 4 0 0,-2-2 0 0,-1 4 0 16,-2 2 0-16,-4 2 0 16,-1 3 0-16,-1 1 0 0,-4 5 0 0,-3-1 0 0,-1 2 0 0,-1 3 0 15,-1 2 128-15,-1-2-128 0,0 2 240 0,0 1-32 16,-1 2 0-16,1-1 0 0,0 1 96 0,2-2 16 16,0 2 0-16,2-2 0 0,2 1-128 0,1-4-32 15,2 0 0-15,1-3 0 16,3-4-160-16,0-2 0 0,1 1 0 0,1-5 0 0,1 0 0 0,1-4 0 0,1 1 0 0,1-3-176 31,2-2-400-31,1-4-96 0</inkml:trace>
  <inkml:trace contextRef="#ctx0" brushRef="#br0" timeOffset="69320.16">14160 11754 39615 0,'0'-2'3520'0,"0"2"-2816"0,1 2-560 0,0 0-144 0,0 1 144 0,1 0 0 16,1 4 0-16,2 1 0 0,0 6-272 0,1 2-64 15,1 5-16-15,-4 1 0 0,1 4 352 0,-3 0 80 16,-1 5 16-16,-2 4 0 0,-2 0 16 0,-2 6 16 0,-3 6 0 0,-2 3 0 15,-2 4-272-15,-5 3 0 0,-2 0 0 0,-2 0 0 16,-3 0 0-16,-3 3 0 0,-2 3 0 0,-2 3 0 16,-1-2-1136-1,-1-1-176-15</inkml:trace>
  <inkml:trace contextRef="#ctx0" brushRef="#br0" timeOffset="70269.57">11256 11651 12895 0,'-10'6'1152'0,"2"-2"-928"0,-1 0-224 0,3-1 0 0,1 0 5696 0,3-1 1088 0,-3 2 208 0,-3 5 48 0,-4 4-5088 0,-6 8-1024 0,1 5-208 0,0 5-32 16,3 3-496-16,1 3-192 0,0 6 128 0,2 8-128 16,1-3 496-16,0 11 16 0,-3 14 0 0,-1 6 0 15,-1 0-320-15,0 1-48 0,-1-1-16 0,0-3 0 0,0 0-128 16,-1-4 0-16,1-4 0 0,0-13 0 15,3-8-512-15,5-11-144 0</inkml:trace>
  <inkml:trace contextRef="#ctx0" brushRef="#br0" timeOffset="72873.53">19782 11468 43311 0,'-3'2'3840'0,"-1"2"-3072"0,1 0-608 0,2-2-160 0,1 2-240 0,-1 2-80 0,-3 3 0 0,-2 7-16 0,-1 6 16 0,-2 8 16 16,0 3 0-16,2 2 0 15,0 1-736-15,-1-2-160 0,3 4-16 0,0 0-16 32,0 0-80-32,0 4-16 0,2 2 0 0,-1 6 0 0,0 7 1088 0,-2 10 240 0,-1 11 0 0,-2 5 0 0,-1 2 496 0,-4 3 64 15,1-2 16-15,-1-4 0 16,1-7-224-16,0-8-32 0,3-7-16 0,2-10 0 0,0-5 192 0,2-4 32 0,2-3 16 0,-1-3 0 47,2-3-1376-47,-1-6-256 0</inkml:trace>
  <inkml:trace contextRef="#ctx0" brushRef="#br0" timeOffset="73920.89">22713 11563 46079 0,'-3'9'4096'0,"0"1"-3280"0,0 0-656 0,1-2-160 0,1 0 432 0,-2 4 48 0,-1 10 16 0,-2 13 0 0,-2 12-1104 0,-4 6-224 0,0 8-32 0,-4-1-16 31,-4 1 32-31,-3 4 0 0,-6 2 0 0,0 3 0 16,-6-1-976-16,2 0-192 0,-1-2-32 0,5-3-14400 0</inkml:trace>
  <inkml:trace contextRef="#ctx0" brushRef="#br0" timeOffset="126288.77">17016 10418 16575 0,'-2'0'1472'0,"2"0"-1168"0,0 0-304 0,0 0 0 0,0 0 512 0,1 0 64 16,0 0 0-16,0 0 0 15,3 0-896-15,1-2-192 0,0-1-16 0,1 2-16 16,2-4-368-16,-2 1-80 0,0 1-16 0,0-1 0 16,0 1-912-16,-2 0-192 0,0 0-48 0,-4 1 0 0,0 1 2432 0,-3 1 496 15,1 0 80-15,-3 0 32 0,0 0 2128 0,-2 0 448 16,0 1 64-16,-1 1 32 0,-1 1-1440 0,0-2-272 0,1 1-64 0,-1 1-16 15,0-2-1152-15,2 2-224 0,0-3-64 0,-2 0 0 16,1 0-480-16,0-3-96 16,-3 2-32-16,0 1 0 0,-4-3-736 15,0 0-128-15,-1 3-48 0,-3-3 0 16,-1 3 368-16,-2 0 64 0,-1 0 0 0,-4 3 16 0,1-3 752 0,-3 3 288 16,-2-3-16-16,-2 3 0 0,-1-2 208 0,0 2 32 0,-5-1 16 0,2-2 0 0,0 1-368 0,1 2-160 15,2-2 128-15,-1 2-128 0,1-1 320 0,0 2-32 16,2-4 0-16,1 2 0 0,1-2 352 0,0 0 80 31,-1-2 16-31,-2-2 0 0,1 2-144 0,-2-2-16 0,-6 0-16 0,-4 2 0 16,-5-1 32-16,-3 3 16 0,-3 3 0 0,0-1 0 0,6-1-352 0,-4 2-80 15,-4 1-16-15,-4-4 0 0,-1 3-160 0,1 0 128 16,0-1-128-16,4-1 128 0,5 2-128 0,6-3 0 16,3 2 0-16,5-4-176 0,6-1 528 0,1 0 96 15,-1 0 32-15,-1 2 0 0,1-1 96 0,0-2 0 16,1 1 16-16,0 2 0 0,3-1-400 0,1-1-64 0,2 2-128 0,1 1 176 31,2-3-176-31,2 3 0 0,2 0 0 0,-3 0 128 16,4 0 224-16,-2 0 32 0,-1 0 16 0,0 0 0 0,-1 0 32 0,-1 3 0 0,0-2 0 0,0 2 0 15,2-1-256-15,0-1-48 16,4 2-128-16,0-3 192 0,2 0-192 0,2 0 0 0,3 1 0 0,2-1 0 31,2 0 0-31,0-1 0 0,0 1 0 0,3 0 0 16,-2 0 0-16,0 0 0 0,2-3 0 0,-2 3 0 0,1 0 192 0,1-1-48 15,0 1-16-15,-1 1 0 0,2-1-128 0,0 3 0 16,-1-3 0-16,1 0 0 0,0 0 0 0,1 0-176 16,0 0 48-16,0 1 0 0,0-1 128 0,0 3-192 15,0-3 192-15,-1 2-192 0,1-1 192 0,0 2 0 16,0-3-144-16,0 0 144 0,0 0 0 0,0 0 0 16,0 0 0-16,0 0 0 0,0 0 0 0,0 0 160 15,0 0-16-15,0 0 0 0,0 0 96 0,0 0 16 16,0 0 0-16,0 0 0 0,0 0-112 0,0 0-16 15,0 0 0-15,0 0 0 0,0 0-128 0,0 0 0 16,0 0 0-16,0 0 0 0,0 0 0 0,0 0-192 16,0 0 32-16,0 0 16 0,0 0 144 0,0 0-208 0,0 0 80 15,-16 16 128-15,13-14-320 0,-1-1 48 16,1 2 16-16,0-1 0 0,1-2 256 0,-1 2 0 0,2-2 0 0,0 0 0 16,0 2 0-16,1-2 0 0,0 0 0 0,-2-2 144 15,4 2 48-15,-2-2 16 0,1 2 0 0,1-2 0 16,1-1-16-16,-3 3-16 0,0 0 0 0,0 0 0 15,0 0-176-15,0 0 0 0,11-19 0 0,-11 15 0 16,0 2 0-16,-1-2 0 0,-1 1 0 0,1 0 0 16,0-1 0-16,-2 1 0 0,2 0 0 0,-1 0 0 0,0 0 0 15,0-2 0-15,1 0 0 0,-2-2 0 0,2 1 0 0,-3 0 0 16,2-4 0-16,-2 2 0 16,-1-2 0-16,0 0 128 0,-1-3-128 0,-1 1 0 0,-1-3 192 0,-2 2-64 15,0-2 0-15,1 1 0 0,-1-2-128 0,-1 4 160 16,-1-1-160-16,0 3 160 0,1 1-160 0,-1 2 0 15,-2 2 0-15,-1 4 0 0,-1 1 0 0,-2 4 0 16,-3 2 0-16,-3 4 0 0,-1 2 0 0,-2 2 0 16,1 3-144-16,-1-1 144 0,2 3 0 0,2 1 0 15,3-4 0-15,3 2 0 0,2 2 0 0,2-1 0 16,3 2 0-16,2-2 0 0,2 4 0 0,2 1 0 16,0 0 0-16,2 3 0 0,2-5-128 0,1 1 128 15,3 3 0-15,1 1 0 0,1-4-144 0,2 2 144 0,1-4 0 16,2-1-144-16,2-4 144 0,1-1 0 0,6 1 0 15,1-4-128-15,3-2 128 0,2-2 0 0,3 0 0 0,2-2 0 16,1-2 0-16,1-1 0 0,-1-3 0 0,-3-3 0 16,0-1 0-16,-3-2 0 0,0-2 0 0,-3-2 0 15,2 0 0-15,-1-3 128 0,-1 0-128 0,-1-2 176 16,-4 1-16-16,-2-1 0 0,-1-1 0 0,-3-2 0 16,0-1 80-16,-2 0 16 0,0-4 0 0,-1-3 0 0,-3-2-112 0,0 1-16 15,-2-2 0-15,-2 3 0 0,1 2 64 0,-3-1 0 16,0 5 0-16,-3-2 0 15,1 6-192-15,-2 0 128 0,0 1-128 0,-1 2 128 16,-1 1-128-16,0 1 0 0,-1 0 0 0,-1 0 0 0,0 2 0 0,-1-1 0 16,-1 0 0-16,-1-1 0 15,-1 1 0-15,-2 0 0 0,-1 0 0 0,-1-1 128 16,1 4-128-16,-2-2 0 0,-2 3 0 0,-2 2 0 0,-1 1-128 0,-1 0-64 16,-2 6-16-16,-1 0 0 0,-1 3-160 0,-2 1-16 15,2 0-16-15,-3 4 0 16,-2 2-144-16,-2-4-32 0,-1 5 0 0,-3 1-17760 15</inkml:trace>
  <inkml:trace contextRef="#ctx0" brushRef="#br0" timeOffset="131451.73">11230 10229 11967 0,'3'0'1072'0,"-1"2"-864"0,0-2-208 0,-1 0 0 0,1 2 640 0,1-2 96 0,2 2 16 0,3-1 0 0,3 4 176 0,2-1 32 16,0 0 16-16,2 1 0 15,-1-4-144-15,1 1-16 0,0-2-16 0,1 0 0 16,0 0-304-16,0-3-64 0,-1 3-16 0,1-3 0 16,-1 3-224-16,1 0-64 0,0-2 0 0,0 2 0 15,2 0 192-15,1 2 48 0,3-2 0 0,2 0 0 16,2 0 160-16,1-3 48 0,2 0 0 0,1-1 0 15,-1-2 144-15,-1 2 48 0,-1-2 0 0,0-2 0 0,-2 0-176 0,0 0-16 16,1 1-16-16,-1-3 0 0,-3 4-144 0,0-4-32 0,2 2 0 0,-3-2 0 16,0 0-96-16,0 1-32 15,-2-1 0-15,2 0 0 0,0-2 16 0,2 2 0 0,-1-2 0 0,0 2 0 16,-1-2-64-16,2-1-16 0,1 1 0 0,1-1 0 16,2 0 32-16,2-2 0 15,-2 1 0-15,1 0 0 0,1 0-32 0,-1-1 0 0,-1 2 0 0,1-2 0 16,-1 1-32-16,-1-1-16 15,0 2 0-15,-2-5 0 0,2 2 144 0,-2-1 32 16,-1-2 0-16,-2-2 0 0,-1 2 0 0,0-4 0 16,-3 5 0-16,-1-2 0 0,-1 4-64 0,-1-3 0 15,2 1 0-15,0-1 0 0,0 3-80 0,1-4-32 16,2-1 0-16,-1 2 0 0,3-4-16 0,0 1-128 16,-3 4 192-16,3-3-64 0,1-2-128 0,3 0 0 15,0 1 0-15,-2-3 128 0,-1 4-128 0,1 1 0 16,-2-2 0-16,-3 2 0 0,1-1 0 0,-4-1 0 15,-1 2 0-15,-1 1 0 0,-2 1 0 0,0-1 0 16,1 3 176-16,1-4-176 0,-1 4 192 0,3-2-48 0,1-1-16 0,1-3 0 16,3 0-128-16,2-3 128 0,6 0-128 0,-1-1 128 15,1 0-128-15,2 4 0 0,0 0 144 0,-2 1-144 16,0 2 0-16,0-1 0 0,-1 4 0 0,0-2 0 16,-1 2 0-16,-3 1 0 0,1 1 0 0,-2 2 0 15,-2 0 0-15,2-1 0 0,2 0 0 0,-3 0 0 16,-1 5 128-16,-1 0-128 0,4 2 128 0,-2-3-128 15,1 2 176-15,3 1-48 0,2 0 0 0,4-1 0 16,2 1-128-16,3 2 0 0,0-1-192 0,1 1 192 16,0 1 0-16,-2-1 0 0,-2 2 0 0,-1-2 0 15,3 4-128-15,-3-2 128 0,0 2 0 0,-2 0 0 0,-3 0 0 16,-2 2 0-16,-2-2 0 0,0 4 0 0,-4-2 0 16,2 2 0-16,-2 0 0 0,-2 2 0 0,-2 3 0 0,0-3 0 15,0 4 0-15,-2-3 128 0,1 4-128 0,-1-1 0 16,4 3 0-16,0-1 0 0,3 1 0 0,-1 0 0 15,4-3 0-15,0 2 0 0,1-2 0 0,0 2 160 16,0-3-160-16,-2 2 160 0,2 2-160 0,-3-2 192 16,-3 2-192-16,0 0 192 0,-5-1-192 0,1 0 0 15,-2 2 0-15,-1 2 0 0,-1-1 0 0,-1 1 0 16,-3-2 0-16,0 2 0 0,-1 1 0 0,-1-3 192 0,1 4-64 16,-3-2 0-16,2-3 0 0,1 0-128 0,0 2 192 0,0 1-64 15,1-1-128-15,0 1 128 0,2 0-128 0,-1 0 128 16,2 0-128-16,1 0 0 0,-2 3 0 0,2-3 0 15,0 5 176-15,1 1-48 0,-2 2-128 0,-2 0 192 16,-2 1-192-16,0 0 0 16,-1 1 0-16,-2-1 0 0,1-2 0 0,-2 2 0 0,0 0 0 0,2-3 0 15,-1 0 0-15,1 0 0 0,-1-3 0 0,2 1 0 16,1 1 128-16,1-2 0 0,0-3-128 16,0 3 192-16,0-3 64 0,2 3 0 0,-1-3 0 0,2 0 0 15,1 4-256-15,0-3 0 0,1-1 0 0,-1 0 0 16,0-4 160-16,0 2-160 0,-1 1 160 0,1-3-160 15,0 2 0-15,0 1 128 0,0 1-128 0,-1 2 0 0,1 0 0 0,-2 3 0 16,2-2 0-16,-1 2 0 0,-1-1 0 0,2 2-160 16,1-3 160-16,1 0-128 0,1-3 128 0,2-3 0 15,1 0 0-15,3-1 0 0,0-2 128 0,2 0-128 16,2-2 128-16,-2 1-128 0,1 1 256 0,-1-4 0 16,0 4-16-16,0-1 0 0,-1 2-48 0,1 0-16 15,0-1 0-15,0 2 0 0,2-2-176 0,2 3 128 16,1-4-128-16,1 1 128 0,2-1-128 0,0 1 0 15,4-3 0-15,-1 2 128 0,1-3-128 0,1 3 0 16,0-3 0-16,1-1 0 0,-1 0 0 0,2-5 0 0,1 4 0 0,0-4 0 16,2 0 0-16,2-3 0 0,4 2 0 0,0-2 0 15,-2 0 0-15,0 3 0 0,-2 0 0 0,0-3 0 16,-1 3 0-16,0-2 160 0,4 0-32 0,1-4-128 16,4 3 192-16,1 0-64 15,4-1 0-15,4-1-128 0,3 4 128 0,1-4-128 0,1 4 0 0,-1-3 0 16,1-2 0-16,0 4 0 0,-1-1 0 15,1 2 0-15,-2 1 0 0,-4 0 0 16,-2 1 0-16,-2-1 160 0,-1 3-288 0,-5-3-64 0,-3 2-16 0,-5-2 0 16,-2 0-592-16,-4 0-112 0,-3 1-32 0,-2-2-19872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6T15:41:02.72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23175 10669 11967 0,'-1'3'1072'0,"1"-1"-864"0,0-2-208 0,0 0 0 0,0 0 1184 0,0-2 192 0,0 2 32 0,0 0 16 0,-1 2 496 0,1-2 80 15,-1 0 32-15,1 0 0 0,0 0-80 0,0 0-16 0,0 0 0 0,0 0 0 0,0 0-432 0,0 0-96 0,0 0 0 0,0 0-16 0,18-11-464 0,-15 10-96 0,0-3 0 0,1 2-16 0,1-1-320 0,-2 2-64 16,0-2-16-16,0 1 0 16,-2 1-48-16,1-2-16 0,0 0 0 0,-1 0 0 0,0-1 80 15,0 2 16-15,1-1 0 0,-1 2 0 16,-1-3-272-16,1-1-48 0,-1 2-128 0,1-3 192 16,-1-2-192-16,2 2 0 15,-1-3 128-15,-1-3-128 0,1 0 192 0,0-2-16 16,1-2 0-16,-1-3 0 15,0-2 112-15,0-1 32 0,1-1 0 16,-1-6 0-16,1 1 48 0,-1-1 16 0,1-4 0 0,0 1 0 0,-1-4-128 0,2 1 0 0,1 1-16 0,-2-6 0 0,1 2-240 16,-1-1 144-16,0 4-144 0,3-3 128 0,-1 6-128 0,1 1 128 0,1 5-128 0,0 2 128 0,1 4-128 15,-1 1 0-15,-1 4 0 0,1 2 0 0,0 3 0 16,-1-1 0-16,-1 3 144 16,-2 2-144-16,1 3 0 0,-2-2 0 0,0 3 0 0,-2 0 0 15,0-1 0-15,-2 3-160 0,1-1 160 0,-2 2 0 16,-1-1 0-16,0 3-128 0,-1-1 128 0,-1 2 0 15,0 0 0-15,0 1 0 0,-2 0 0 0,2 1 0 0,-2 0 0 16,2 0 0-16,-1 0 0 0,1 1 0 0,2-1 0 0,0 0 0 16,1-2 0-16,1 1 0 0,0 0 0 0,2 0 0 15,0 1 0-15,-1-3 0 0,1 4 0 0,1-4 0 16,-1 3 0-16,0 1 0 0,1 1 0 0,-3 0 0 16,1 0 0-16,-1 2 0 0,0 0 0 0,-1 0 0 0,-1 1 0 15,-1 0 0-15,0 2 0 16,-2-1 0-16,-2 0 0 0,2 2 0 0,-3 1 0 15,1-3 0-15,-3 4 0 0,1-3 0 0,0-1 0 0,-1 0 0 16,1-2 0-16,1 0 0 0,1-1 0 16,1-4 0-16,2 0 0 0,1-2 0 0,2-3 0 0,0 0 0 15,3-2 0-15,0-2 0 0,1 1 128 0,1-6 64 16,1 1 32-16,1-4 0 0,1-3-32 0,0-2 0 16,4-2 0-16,-1-2 0 0,3-2-192 0,0-2 0 15,2 3 0-15,1-3 0 0,0-1 0 0,1 1 0 0,0 3 0 0,-1 0 0 16,1 0 0-16,-2 1 0 15,2 1 0-15,-3-2 0 0,1 2 0 0,-1 1 0 0,-1 3 0 16,0-1 0-16,-2 3 0 0,-3 2 0 0,0 2 0 16,-3 4 0-16,-2 0 0 0,-1-1 0 0,0 7 0 0,-3-2 0 15,0 4 192-15,0 2 80 0,-1 5 32 0,2 1 0 16,-1 5-48-16,2 1-16 0,2 3 0 0,1 2 0 16,1 3-240-16,2 1 0 0,2-1 0 0,2-1 0 15,0-1 128-15,1 0-128 0,2 0 176 0,0 1-176 16,2-2 320-16,-2 1-64 0,1-2 0 0,0 2 0 0,0-1-256 15,-3-1 160-15,1 0-160 0,-1-2 128 16,-2 3-128-16,-2-5-176 0,-1 3 48 0,0-6 0 16,-2-3-864-1,-1-1-160-15,2 1-48 0,-1-4 0 0,2-2-272 0,0-1-48 0,1 0-16 16,3-1-18496-16</inkml:trace>
  <inkml:trace contextRef="#ctx0" brushRef="#br0" timeOffset="1472.86">23028 11218 21183 0,'-8'4'1888'0,"1"-2"-1504"0,4 0-384 0,2-2 0 0,1 0 1440 0,0 0 224 0,-3 2 32 16,-1-2 16-16,-2 3-64 0,1 0-16 0,1-3 0 0,1 3 0 0,2-3-96 0,-2 0 0 0,2 0-16 0,-2 0 0 0,2 0-576 0,-1 0-112 0,-2 1-32 0,0 1 0 15,-1 2-272-15,0 0-48 0,-2 1-16 0,1 2 0 0,-2 2-48 16,1-3-16-16,-1 4 0 0,2-1 0 0,0 1-128 0,0-3-16 16,1 4-16-16,1-3 0 0,3 0-16 0,0-2 0 0,1-2 0 15,1 0 0-15,4-1 48 16,2-1 16-16,5-2 0 0,4-3 0 0,2-3-128 0,4 0-32 16,4-6 0-16,3-1 0 0,3 0-128 0,1-4 0 15,2 1 0-15,1-5-176 0,1 2 176 0,-1-4 0 16,0 2 0-16,2-1 0 0,3 0 0 0,1-4 0 15,0 1 0-15,1 0-128 0,0 2 128 0,1-2 0 16,-2 0 0-16,-4 3 0 0,-2 0 0 0,-3 2 0 16,-3 2 0-16,-3 1 0 0,-3 5 0 0,-4 0 0 0,-3 2 0 15,-2 0 0-15,-5 5-384 0,-2 1 16 0,-3 1 0 0,-2 3 0 16,-2 0 160-16,-2 0 16 0,-2 0 16 0,-2 3 0 16,-1-3 400-16,-3 4 80 0,1-2 16 15,-1 2 0-15,-2-1-112 0,0 0-16 0,-2 4 0 16,1-5 0-16,0 2-192 0,1-2 0 0,-1-2 128 15,1 0-128-15,3 0 0 0,-1-5 0 0,2 2 0 16,0-4 0-16,1 1 0 0,3-1 144 0,0-2-144 0,1-1 128 16,0 2-128-16,1 0 0 0,1 0 0 0,-1 0 0 15,1 2-240-15,0 0 80 0,0 0 16 0,-1-1 0 0,-1 4 144 16,0-2 0-16,-2 3-144 0,0 0 144 0,0-2 0 16,-1 4 0-16,-2 0 0 0,1 0 0 0,0-2 0 0,1 2 0 15,-1 0 144-15,2 0-16 0,0-3-128 0,2 0 0 16,1 0 0-16,0-2 128 15,1 0-128-15,2-1 0 0,-1-1 0 0,0 0 0 16,3 1 0-16,0-2 0 0,-2 1 0 0,1 1 128 16,-1 1-128-16,-2-1 0 0,2 0 0 0,-4 1 0 0,0 1 0 0,-3 3 0 15,0-1 128-15,-2 2-128 0,-1 0 320 0,-2 1 0 16,-1 1 0-16,-1 1 0 0,1 0 16 0,-1 4 0 16,0-5 0-16,1 4 0 0,2 2-64 0,1-2-16 15,3 0 0-15,1-2 0 0,3 1-128 0,2-2-128 16,3 0 144-16,2 1-144 0,4-4 0 0,1 0 0 0,4-3-128 15,3 2 128-15,2-2-272 0,2 1 48 0,2-2 16 0,1 2 0 16,-1 1 80-16,1-2 128 0,-3 3-208 0,-2 0 80 16,1 0-176-16,-2 3-16 0,-2-2-16 0,-2 4 0 15,-3-2 80-15,-2 1 32 16,-3 2 0-16,-2 1 0 0,-2-1 224 0,-2 1 0 16,0 2 0-16,-3-1 0 0,-2 2 224 0,0 3-16 15,0-3 0-15,-1 0 0 0,0 2-208 0,0-2 144 0,0 0-144 0,0 1 128 31,-1-1-432-31,1 2-80 0,-1 0-32 0,1 2 0 0,-2-2-400 16,1 4-80-16,0 3 0 0,0 0-16 0,0 0-192 16,-2 4-48-16,3-1 0 0,-1 5-17216 0</inkml:trace>
  <inkml:trace contextRef="#ctx0" brushRef="#br0" timeOffset="2635.69">22861 11689 35935 0,'-6'0'3200'0,"1"-2"-2560"0,3 1-512 16,2 1-128-16,0 0 816 0,-1 0 144 0,-2-3 16 0,-2 1 16 0,-1 0-336 0,0-2-64 15,0 2-16-15,1 0 0 0,0-1-176 0,2 2-32 0,1 1-16 0,0 0 0 0,2 0 112 0,2 0 32 0,-1 0 0 0,1 0 0 0,2-2-16 0,1 2 0 0,-5 0 0 0,0 0 0 16,21 0-96-16,-11 0-32 15,0 0 0-15,1 0 0 0,1 2-144 0,1-2-16 16,0 0-16-16,3 1 0 0,0 2-176 0,3-3-144 16,1 2 144-16,1-2-208 0,4 0 208 0,-2-2 0 15,3 2 0-15,1 0 0 0,5-3 0 0,2 2 0 0,2 1 0 16,-2-2 0-16,1 2 0 0,0 2 0 0,2-2-128 16,-3 1 128-16,0 2-144 0,-3 1 16 0,-2 0 0 0,-3 0 0 15,-1 0-96-15,-5 1-16 0,-1-1 0 0,-2-1 0 16,-3 0 240-16,0-2 0 0,-2-1 0 15,-1 0 0-15,-1 0 0 0,-1-1 0 0,1-2 0 0,-3 0 0 16,1-1 0-16,-1-2 0 16,-1-1 0-16,-1 1 0 0,0-2 0 0,0 0 0 0,-1 0 0 15,0-1 0-15,-2 1 0 0,-1 0 0 0,1 2 0 0,-2-1 0 16,0 3 0-16,-2 1 0 0,1-1 0 0,-1-1 0 16,-2 4 0-16,-1-1 0 0,1-1 128 0,-2 2-128 15,0-1 224-15,0-1-16 0,-2 2 0 0,1-2 0 0,-1 2-32 16,1-4-16-16,-2 1 0 0,2-2 0 0,-2 0-160 0,-1-1 0 15,2-4 0-15,-3-1 128 0,0 1 0 16,-2-1 0-16,1-2 0 0,-1 2 0 0,0-2-128 0,0 2 0 16,0 1 0-16,-1 1 128 0,-1 3-128 0,-1-2 0 15,1 5 0-15,2 0 128 0,-1 2 0 0,1 2 0 0,2 0 0 16,-1 2 0-16,4-2-128 16,2 4 0-16,-1-4 0 0,4 3 128 0,1-2-128 0,2 1 0 15,2 0 0-15,1 0 0 0,2-2-160 0,3 3-64 16,0-2-16-16,4 1 0 0,-1 1 48 0,2-2 16 15,2 1 0-15,1 1 0 0,2 1 176 0,0 2 0 16,2 0-144-16,0 0 144 0,1 2-128 0,-2 0 128 16,1 0-160-16,-1 0 160 0,-1 1-128 0,0 1 128 15,-1 0 0-15,-2 0-144 0,0 0 144 0,-1 1 0 0,3-4 0 0,-1 2 0 16,1-2 0-16,-1-1 0 0,-1 1 0 0,0-1 0 16,-2-4 0-16,0 4 0 0,-1-2-176 0,-2 2 176 15,-1-2-256-15,-3 0 64 0,-3 1 0 0,-1 1 0 16,-1-3 192-16,-4 4 0 0,1-1 0 0,-3 0 0 15,-2 0 352-15,-2 0 16 0,-1 4 0 0,-1-4 0 16,-1 4-32-16,-2-2 0 0,-1 3 0 0,-1-1 0 16,0 2-208-16,-1 1-128 0,-2 0 128 0,3 0-128 15,0 0 0-15,-1-1-128 0,1 1 0 0,1-1 0 16,1 1-576 0,2-4-96-16,2 1-32 0,1 0-19984 0</inkml:trace>
  <inkml:trace contextRef="#ctx0" brushRef="#br0" timeOffset="5294.81">23660 18271 6447 0,'-1'1'576'0,"0"1"-576"0,1-2 0 15,0 0 0-15,0 0-528 0,0 1-224 0,-2 1-32 0,2-1-16 0,-1 3 32 16,1-2 16-16,1 1 0 0,-1-3 0 0,0 0 2592 0,0 0 512 0,0 0 96 0,0 0 32 0,0 0-112 0,21 3-32 16,-17-5 0-16,1 1 0 0,-1-2-720 0,-2 3-144 15,2-4-16-15,-1 4-16 0,-1 0-432 0,-1-2-96 0,2 1-16 16,-3 1 0-16,1 0 48 0,-2 0 0 0,-1 1 0 0,0 1 0 15,0-2-368-15,-3 4-64 0,5-4 0 0,0 0-16 16,0 0-176-16,-24 6-48 0,15-6 0 0,1 0 0 16,-2-2 752-16,-1 1 128 0,-2-6 48 0,1 1 0 15,-2 0-256-15,0-4-48 0,-1-2-16 0,0 2 0 16,1-2-512-16,1 2-112 0,0 1 0 0,0 0-16 16,0 2-112-16,-1 1 0 0,0 0-128 15,0 2 192-15,1-2 64 0,-2 2 16 0,1 1 0 0,-1 0 0 16,1-2-16-16,-2 1-16 0,-1 2 0 0,1-2 0 15,2-2-16-15,-1 2 0 0,1-5 0 0,0 2 0 16,2-3 128-16,-1-1 32 0,0-3 0 0,1 0 0 16,-1-3-208-16,0-2-48 0,0 0 0 0,0-6 0 0,-1 6-128 15,-1-4 0-15,1 1 0 0,-4 0 0 0,2 1 0 16,0 5 0-16,0 0 0 0,0 6 0 16,1-3-288-16,2 7 64 0,3 0 16 0,0 2 0 0,0-1 64 15,0 2 16-15,1 0 0 0,2 2 0 0,2 1 128 0,0-3 176 16,1 3-48-16,2-1 0 0,1 1-128 0,-1-2 192 15,2-2-192-15,-1 2 192 0,2 2-32 16,-1-4 0-16,0 1 0 0,2 0 0 0,-2 0 80 0,1-1 16 16,0 2 0-16,-1-2 0 0,1 1-256 0,-1 0 0 15,1 3 0-15,-1-4 0 0,-1 4 0 0,1 0 0 16,-1 0 0-16,0 0 0 0,0 2 0 0,-2 0-160 16,1 2 32-16,-2 1 0 0,4-5 0 0,0 0 0 15,-12 16 0-15,7-10 0 0,0 0 128 0,0 2 0 0,0 0 0 16,0-2 0-16,1 1 0 0,0-2 176 0,2 1-48 15,1-1 0-15,-1-2 0 0,1 0 0 0,1-2 0 0,1 2 0 16,-1-3-128-16,2 0 0 0,0 2 0 16,1-2 0-16,-1 0 0 0,2 0 0 0,-2 1 0 0,2 2 0 15,0-2 0-15,-1 0 0 0,1 3 0 0,-1-3 0 16,-1 2 0-16,1 0 192 0,-3 2-192 16,1 2 192-16,-1 2-192 0,1-1 0 0,-1 1 0 0,-1 0 128 0,0 4-128 0,-1-1 192 15,2-4-192-15,-2 3 192 0,1 0-192 0,-3 6 0 16,1 3 0-16,0-4 0 15,0 0 0-15,0 0 0 0,0-1 0 0,1-1 128 16,-1-2-128-16,-1 0 160 0,2 1-160 0,-1-5 160 16,2 0-160-16,-1-2 0 0,0 0 0 0,1-3 0 0,0-2 0 15,1 1 0-15,0-2 0 0,0 0 0 0,1-2-272 0,-1 1 64 16,1-2 16-16,2-3 0 0,-2 2 48 0,-1 4 16 16,0 0 0-16,4-27 0 0,-3 16 128 15,-1-1 224-15,0-1-48 0,0 1-16 0,-1-2-160 0,0-1 0 16,-1-1 0-16,1 1 0 0,-1-4 0 0,0 0 0 15,1-1 0-15,1-1 0 0,1-1 0 0,1 0 0 16,1-2 0-16,1 1 0 0,1-1 0 0,1 2 0 0,0 0 0 16,1 0 0-16,-1 3 0 0,-1 0 0 0,0 3 0 15,-3 2 0-15,-1 4 0 16,-2 0-176-16,0 1 48 0,-2 2 0 0,0 0 128 0,-1 4-128 16,0-2 128-16,-1 1-128 0,2 0 304 0,0 2 64 15,1 2 16-15,1-3 0 0,1 3 32 0,0 0 16 16,2 3 0-16,2-3 0 0,1 2-304 0,1 0 0 15,2 0 0-15,2 4 0 0,1-3 208 0,3 2-64 0,1 3-16 16,2-1 0-16,1 1 0 0,-2 2-128 0,0 0 192 0,-1-1-64 16,-1 1-128-16,0-1 0 0,0 0 0 0,-2 1 0 15,0-3 0-15,-1 2 0 0,-1-3 0 0,0 2 0 16,0-2-160-16,1-1-112 0,0 1-32 0,1-2 0 31,-1-1-576-31,0 0-112 0,0-3-32 0,1 0-12752 0,1 0-2560 0</inkml:trace>
  <inkml:trace contextRef="#ctx0" brushRef="#br0" timeOffset="6379.99">24099 17827 20271 0,'-4'0'1792'0,"2"0"-1424"0,1 0-368 0,2-2 0 0,0 2-128 0,-1-2-112 0,1 1-16 0,-1 1 0 0,2-3 256 0,-1-1 0 15,0 2 0-15,-1 2 0 0,0 0 2016 0,0 0 448 0,0 0 96 0,0 0 0 0,16 12 32 0,-12-5 0 16,-2 0 0-16,2 4 0 0,1 0-1424 0,-1 4-272 0,1 4-64 0,-2 0-16 15,0 6-480-15,-1 4-80 0,0 0-32 0,-2 5 0 16,-2 0-224-16,1 1-208 16,-3 0 32-16,1 0 16 0,-1-4-352 15,-2 1-64-15,2-3 0 0,-2-4-16 0,0-2-752 0,0-2-128 16,-1-2-48-16,0-6-14288 0</inkml:trace>
  <inkml:trace contextRef="#ctx0" brushRef="#br0" timeOffset="6594.81">23957 17939 35007 0,'4'10'1552'0,"-3"-4"320"0,-1 0-1488 0,1 1-384 0,0-5 0 0,1 2 0 0,-1-1 896 0,1 4 96 16,3 5 32-16,3 0 0 0,2 4-320 0,3 1-64 16,1-4-16-16,-1 2 0 0,1-1-240 15,0-3-32-15,0-1-16 0,-1-3 0 0,-3-1-128 0,1 0-16 16,2-1-16-16,2-1 0 0,1 2-176 0,-1-5 0 15,0 2 0-15,-1-1 0 16,-1 0-336-16,-2-2-112 0,-1 0 0 16,1-2-16-16,-1 2-1520 0,1-5-320 0</inkml:trace>
  <inkml:trace contextRef="#ctx0" brushRef="#br0" timeOffset="8003.26">24682 17872 15615 0,'9'-17'336'0,"-2"6"80"15,-1 0 16-15,-1 3 16 0,-3 5-448 0,-1 0 0 0,2 3 0 0,-1-6 0 0,3 0 3104 0,0-2 544 0,0 2 96 16,-2 0 32-16,-1 1-528 0,-3 5-112 0,-2 3 0 16,-1 0 0-16,-3 3-1072 0,0 3-208 0,-3 1-32 0,-1 2 0 15,0 1-1200-15,-3 0-240 0,2 2-64 0,-2 1 0 16,3-3 0-16,-3 0 0 0,1 3 0 0,-3 2 16 0,1 1-48 0,0-3-16 15,4 3 0-15,-1-3 16 16,2 0-288-16,1-1 0 0,3-1 0 16,0 0 0-16,2 3 0 0,2-1-304 0,0 0 64 0,4 0 32 15,0 2-256 1,2-4-48-16,2 1-16 0,0 1 0 0,3-4 160 0,1 1 48 0,1-1 0 0,2-2 0 16,1 0-32-16,0-2-16 0,2 0 0 0,0-3 16 15,2 0 16-15,0-3 0 0,-1 1 0 0,1-6 0 0,0 1 336 0,0-2-144 16,0-2 144-16,-2-2 0 0,0 0 0 0,0-2 0 15,0 0 0-15,0-2 0 16,0-3 192-16,-1 2 0 0,0 0 0 0,-2-2 0 0,0-1 64 0,-2-1 16 16,-1-1 0-16,-2-2 0 0,0 1 0 0,-3-2 0 15,-2-5 0-15,0 1 0 0,-2-4-64 0,-2 4-16 0,0-4 0 16,-3 4 0-16,-1-1-192 16,-1 2 0-16,-3 1 128 0,1 5-128 0,-4 2 0 15,1 3 0-15,-1 3 0 0,-2 1 0 0,1 2-192 0,0 5-48 16,0-1 0-16,-1 3 0 0,1 3 240 0,-1-1-176 15,0 2 176-15,1 2-160 0,0 0 160 0,0 2 0 16,2 1 0-16,0-1 0 0,-1 2-128 0,1 0 0 16,0 4 0-16,-1 0 0 0,-1 1-160 0,2 3-32 0,-1 3 0 15,1-2 0-15,0 4 16 0,0 1 0 0,1 2 0 16,2 2 0-16,3-9 304 0,2 4 0 0,-1-1 0 16,3 3 0-16,2-6 0 0,1 2 0 0,3-5 0 0,0 1 0 15,3-3 0-15,0-2-128 0,2-1 128 0,1-1-160 0,0-1 32 16,-1-2 0-16,4-1 0 0,0 0 0 15,0 0-64-15,2 0-16 16,-1-2 0-16,1-1 0 0,-1-2 208 0,-1-1-144 0,1-1 144 0,-2-2-128 0,0-1 128 16,-1-2 256-16,0-2-64 0,1 0-16 15,-1-4 96-15,-1-1 32 0,2-1 0 0,-2-3 0 16,-1-1-176-16,-2-2-128 0,0-2 144 0,-2-3-144 16,-2 2 0-16,-3-5 0 0,0 2 0 0,-1-2 0 15,-1 0 0-15,-2-1-128 0,1 1 128 0,-1 3 0 16,0 3 0-16,-1 3 0 0,-1 3 0 0,0 4 0 15,-1 4 0-15,0 2 0 0,-3 2-160 0,0 3 160 0,-2 1 0 0,0 5-128 16,-1 1 128-16,-2 2 0 0,1 2 0 16,-2 4 0-16,0 3 0 0,1 1 0 15,-1 4 0-15,2 1 0 0,0 1 0 0,2 2 0 0,1 0 0 0,2-1 0 16,2 0 0-16,1-3 0 0,1 0-192 0,1-3 32 16,3-3 16-16,0 0 0 0,2-4 0 0,0 1 0 0,2-3 0 0,1-4 0 15,1 0 0-15,0-4 0 0,4 2 0 0,0-3 0 16,1-2 144-16,1-1 0 15,2-2 0-15,0-2 0 0,-1 0 0 0,3-4 0 16,0 0 128-16,1-3-128 0,-1-1 144 0,0 0-144 16,-1-1 192-16,-4 3-192 0,-3 2 160 0,1 0-160 15,-2-2 128-15,-2-2-128 0,-1 2 224 0,-1 2-32 0,-3-1-16 16,-2 1 0-16,-1 2 128 0,-4 0 16 16,1 1 16-16,0 1 0 0,-1 3-16 0,-1-4-16 0,1 4 0 0,-2 0 0 15,0 1-304-15,1 2 0 16,0 0 0-16,0 2 0 0,-1 1 0 0,0 0-224 0,1 1 32 0,-1 5 16 15,-1-2-64-15,3 4-16 0,-1-3 0 16,1 2 0-16,-2 2 16 0,-1 4 0 0,0 3 0 16,1-1 0-16,-1 1 64 0,2-2 16 0,1 0 0 0,1-3 0 15,2 1 160-15,0-5-208 0,3 2 80 0,0-6 128 16,2 0 0-16,3-2 0 0,1 0 0 0,2-4 0 16,2-3 0-16,1-2-192 0,-2 0 32 0,3-2 16 0,3-2 144 15,1-1 0-15,1-2 0 0,-1-1-128 0,2-2 128 16,-1-1 192-16,-1 1-32 0,-1-1-16 15,-2 2 112-15,-1-2 0 0,-5 4 16 0,-1-1 0 0,-4 3 16 16,-2-2 0-16,-2 2 0 0,-4 4 0 0,0 0 48 0,-4 0 16 16,-3 2 0-16,1 1 0 0,-2 0-64 0,-1 0-16 0,-2 3 0 15,2-2 0-15,1 2-272 0,1 0 0 16,0 0 0-16,0-1-144 0,2 1 144 16,2 1 0-16,0-1-144 0,2 2 144 0,0-2-256 0,3 4 0 15,0 1 16-15,3 0 0 0,-1 10-464 16,3-3 336-16,3 0 0 0,1 2 112 0,-2 1 0 15,2-5 16-15,1 2 0 0,2 2 240 0,1 1 0 16,0 1 0-16,2-4 0 0,0-2 0 0,1-1 0 16,0-5 144-16,0-1-144 0,-1-1 144 0,1-4-144 15,3-5 128-15,0-2-128 0,2-4 0 0,-2-5 0 16,3-2 0-16,-1-2-176 0,1-5 176 0,-1-3 0 16,0-2 128-16,-2 1-128 0,-2-1 192 0,-3 1-16 15,-3 0-16-15,-2 7 0 0,-4 0-160 0,-3 4 0 16,-3 3 0-16,-3 3 0 0,-1 2 0 0,-2 3 0 0,0 4 144 0,-1 3-144 15,0 2 192-15,-1 0-16 0,0 6-16 0,1 0 0 16,1 4-160-16,0-1 0 0,3 4 0 0,0-1 0 16,1 1-320-16,1-3-32 0,2 2-16 0,3-2 0 15,-2-4-192-15,5-3-32 16</inkml:trace>
  <inkml:trace contextRef="#ctx0" brushRef="#br0" timeOffset="10377.81">23175 15654 2751 0,'-11'2'256'0,"3"-2"-256"0,3 0 0 0,2 0 0 0,3 0 304 0,-2 0 16 15,-4 0 0-15,-6 0 0 0,-1-2 256 0,-2 2 48 0,1-4 16 0,2 2 0 0,2 2 576 0,0-4 128 0,3 4 32 0,-1-4 0 0,2 4 864 0,0-2 160 0,1 2 32 0,0 0 16 16,0 0-448-16,-1 2-80 0,0 0-32 0,1 0 0 16,1 2-416-16,-1-4-96 0,2 2-16 0,-1-2 0 15,1 1 32-15,1 2 0 0,-1-3 0 0,2 0 0 16,0 2-368-16,0-2-64 0,-2 0 0 0,1 0-16 0,-1 2-416 15,0 0-80-15,-1-2 0 0,-1 3-16 16,0 0-96-16,1 0-16 0,-1 0 0 0,2-1 0 0,-1 3-144 0,0-2-48 16,3 0 0-16,0 1 0 0,1-1-128 0,1 2 0 15,3-4 0-15,1 3 0 0,2-1 0 0,2-1 0 16,1-2 0-16,3 0 0 16,3 0 0-16,4-2 0 0,2-2 0 0,3-2 0 0,1 0 0 0,2-1 0 15,3-1 0-15,3 0 0 0,-1-2 0 16,2-1 160-16,-3 4-160 0,0 1 160 0,1-3-160 0,-3 5 160 15,-4 1-160-15,0-1 160 0,1-1-160 0,0 4 192 16,-3 1-192-16,-3 0 192 0,-4 1-192 0,-3 1 0 16,-2 1-192-16,-1-2 192 0,-1 2 0 0,-2 0 0 15,-1 0 0-15,-1 0 0 0,0 0 0 0,-1 1 0 16,0-2 0-16,0 2 0 0,0-2 0 0,0-2 0 16,0 2 0-16,0-2 0 0,0 2 0 0,0-4 0 0,1 2 0 0,0-2 0 15,3 2 0-15,-3-2 0 0,0-1 0 0,2 2 0 16,0-1 0-16,1-5 0 15,1 4 0-15,-3 0 0 0,2 0 0 0,-3 0 0 0,0 2 0 16,-2 1 0-16,0-3-128 0,-2 3 128 0,0 0 0 16,-2 0 0-16,0 3 0 0,0-3 0 0,0 1 0 0,-2-1 0 15,2 0 0-15,0 0 0 0,0 0 0 0,0 0 0 16,0 0 0-16,0 0 192 0,0 0-64 0,0 0 0 16,0 0 0-16,0 0-128 0,-3-20 192 0,3 18-64 15,1-2-128-15,-1 2 0 0,1 0 0 0,-2 0 0 16,1-2 0-16,0 2 0 0,-1 2 0 0,-2-4 0 0,1 4 0 15,-2-2 0-15,-1 2 0 0,-4-3 0 16,2 3 128-16,-4 0-128 0,0 0 0 0,-2 0 128 0,1 0-128 0,2 0 192 16,1 0-192-16,-2 0 192 0,-1 0 96 0,-2-1 32 15,1-2 0-15,-1 1 0 0,2 1-64 16,2-3-16-16,0-1 0 0,1 1 0 0,2 1-240 16,1 0 144-16,0-1-144 0,1-2 128 0,0 3-128 0,0 0 0 15,1-3 144-15,0 2-144 0,1-1 192 0,-1 0-16 16,0 3-16-16,2-4 0 0,0 2-160 0,0 1 160 15,1 0-160-15,1-3 160 0,1-1-160 0,0 1 0 16,0 0 0-16,3 2 128 0,0-2-128 0,0 1 0 0,2 0 0 16,0 0 0-16,3 2 0 0,-2 0-304 0,4-1 48 15,3 2 16 1,-1 2-144-16,2 0-48 0,1 2 0 0,0 1 0 0,0-3 176 0,0 1 16 16,2 4 16-16,-2-4 0 0,-1 2 224 0,-2-1-176 15,1 2 176-15,-3-3-160 0,-1 2 160 0,0 0-160 0,-2 0 160 0,0 1-160 0,-1-2 160 16,-2 2 0-1,0 1 0-15,0-4 0 0,-1 3 0 0,0-2-128 0,-1 2 128 16,1-2 0-16,-2 1 0 0,0 0 0 0,0 0 0 16,1-2 0-16,-2 2 0 0,0 0 0 0,-1 1 0 0,1 1 0 15,-1 1 0-15,-1 0 0 0,1 2 0 0,0 0 0 16,-1 2 0-16,-2 0 0 0,2 3 0 0,-3 1 0 16,1 0 208-16,-2 1 32 0,-1 1 0 0,-2 0 0 15,1 0 48-15,-1 0 16 0,-2 3 0 0,2-1 0 16,-2 2-80-16,0-4-16 0,0 3 0 0,0-3 0 15,2 0-16-15,-1-1 0 0,0-2 0 0,2 0 0 0,-1-1-192 0,2 0 128 16,0-4-128-16,0 0 0 0,2-1 0 0,0-1-240 16,2-2 32-16,1-1 0 15,0 0-528-15,1 0-96 16,1 0-32-16,1-1 0 0,3 2-400 0,1 2-80 0</inkml:trace>
  <inkml:trace contextRef="#ctx0" brushRef="#br0" timeOffset="10816.81">24288 15357 24879 0,'2'0'1088'0,"-2"0"256"0,-2-1-1088 0,2 1-256 0,-1 1 0 0,1-1 0 0,0 0 1664 0,0 0 288 0,-1 0 48 0,0 3 16 0,-2-3 0 0,3 0 0 0,0 0 0 0,0 0 0 0,0 0-944 0,-16 22-192 0,12-16-48 0,-1 4 0 16,3-1-320-16,-1 2-80 0,2 0-16 0,0 2 0 16,1 2-416-16,1 1 128 0,0 3-128 0,1 1 0 0,-2-1 0 0,1 5 0 15,-1 4-144-15,-1 1 144 16,-1-1-448-16,0 2 32 16,0 1 0-16,-2-1 0 0,1-3 96 0,1-1 0 0,-1-2 16 0,1-5 0 0,-1 1-32 0,2-5-16 15,-1-2 0-15,-1-4 0 16,0 1-864-16,0-6-192 0,-1-1-16 0,1-3-9504 15,-1-1-1888-15</inkml:trace>
  <inkml:trace contextRef="#ctx0" brushRef="#br0" timeOffset="11046.83">24098 15711 1839 0,'-4'-6'160'0,"0"-2"-160"16,3 6 0-16,0-1 0 0,1 2 2320 0,-2-1 432 16,-1-2 96-16,-2-5 16 0,-1-1-304 0,-4 0-48 0,1 2-16 15,2 0 0-15,-2 2-896 0,2 4-176 0,1-1-32 0,0 2-16 16,1 1 288-16,2-3 64 0,1 3 16 0,2 0 0 15,2-2 16-15,2 1 0 0,2-2 0 0,3 0 0 16,1-1-1040-16,3-2-208 0,6-1-32 0,0 1-16 16,4 0-240-16,3-3-48 0,1 3-16 0,3-1 0 15,1 1-160-15,-2 2 0 0,1-1 0 0,1 1 0 16,1 4 128-16,-1-2-128 0,-3 4 128 0,-1 1-128 31,-2 1-448-31,-3-1-192 0,-2 3-16 0,-4 3-16 16,0-3-1744-16,-3 2-336 0</inkml:trace>
  <inkml:trace contextRef="#ctx0" brushRef="#br0" timeOffset="12726.49">24805 15546 10127 0,'1'0'448'0,"-1"0"96"0,0-3-544 0,0 0 0 0,0 1 0 0,2 0 0 16,-1-1-912-16,0-2-304 0,2-1-48 0,-1-4-16 0,1-3 1024 0,-1 0 256 16,1 2 0-16,-3-1 0 0,1 4 0 0,-2 0 256 15,-1 2-48-15,0 1 16 0,-1 2 4336 0,0-1 880 16,0 1 160-16,-1 0 64 0,2 3-2144 0,-2-4-416 16,1 3-96-16,-1-1 0 0,0 0-1616 0,2 1-320 0,-2 1-64 15,0 0-16-15,2 0-576 0,-2 0-112 0,2 1-32 16,-2 1 0-16,1 2-128 0,0 2-16 0,-1 1-128 0,0 1 192 15,1 2-192-15,-2 2 0 16,0 2 0-16,0 2 0 0,0 3 0 0,-1-1 0 16,1 5 0-16,1-1 0 0,0 2 176 0,1 0-16 0,1 1 0 15,1-3 0-15,1 0-160 0,1-1 0 0,2 2 0 0,0-7 0 16,2 0 0-16,0-1 0 0,3-2 0 0,-1-1 0 16,3-2 0-16,0-1-176 0,2-3 48 0,1-1 0 15,0 0-80-15,1-5-16 0,2 1 0 0,1-2 0 16,1-1 224-16,0-2-176 0,2-2 176 15,1 0-160-15,0-4 160 0,0 0 176 0,1-3-48 0,-2-1 0 0,0 0-128 0,0-1 0 16,-3-1 0-16,-1-3 0 16,-1 2 0-16,-4-1 192 0,-2-1-192 0,-3-1 192 15,-4 2-192-15,-3-1 128 0,-1 3-128 0,-5 1 128 0,0-1 192 0,-4 0 16 16,-3 0 16-16,-3 0 0 0,0-3 128 16,-1 5 32-16,0 2 0 0,-1 0 0 0,2 3-96 0,1 2-16 15,0 1 0-15,1 1 0 0,1 4-400 0,2-2 0 16,0 2 0-16,0 1 0 0,4 1 0 0,-2 2 0 15,2 3 0-15,1 0 0 0,1 0-128 0,0 5-16 16,1 2 0-16,1 2 0 0,0 3-80 16,1 2-16-16,0 2 0 0,-1 0 0 0,3 3 80 0,-1 1 16 15,1-1 0-15,-1 0 0 0,2-2 144 0,0-1 0 0,2-1 0 16,0-2-128-16,2-3 128 0,-1-2 0 0,1-2 0 16,1-3-128-16,1-3-64 15,0 0-16-15,1-1 0 0,1 0 0 0,2-5-48 0,0 1 0 16,2-2 0-16,2-2 0 0,1 0 64 0,1-6 0 15,0 2 0-15,1-2 0 0,1-3 192 0,-1-2 0 16,0 2-160-16,-1-7 160 0,-1 3 0 0,-1-4 128 16,1-1 0-16,-3-4 0 0,-2 3 128 0,0 0 0 15,-3 2 16-15,-2-2 0 0,-1 1-32 0,-4 1-16 0,-1 2 0 16,-4 1 0-16,0 4-64 0,-4 2-16 0,0 1 0 16,-2 4 0-16,-1 2-144 0,-2 4 0 0,1 0 144 0,-2 0-144 15,0 6 0-15,0-2 144 0,0 4-144 0,2 0 0 16,0 2 0-16,1 2 0 0,0 1 0 0,1 1-144 15,1 2-48-15,-2-2 0 0,3 2 0 0,-1 1 0 16,1-3 32-16,2 1 0 0,-1 1 0 0,3-2 0 16,2 0 160-16,1-1-192 0,2-3 192 0,2 2-192 15,1-2 192-15,3-3 0 0,2 2 0 0,2-3-128 0,3 0-16 16,2-2 0-16,3-1 0 0,0-3 0 0,3 0-48 16,-1-3-16-16,1-1 0 0,-3 1 0 15,0-4 80-15,-3 1 128 0,-1 0-208 0,-1-3 80 0,-2 3 128 0,-1-1 0 16,-3-2 0-16,-2 2 0 0,-2-2 304 0,-3 0-16 15,-3 2 0-15,-2-3 0 0,-2 1-80 0,-1 0-16 16,0 2 0-16,-3-1 0 0,-2 0-64 0,-3-2-128 16,0 2 176-16,0-1-176 0,0 3 192 0,1 1-64 0,3 0 0 15,1 4-128-15,1-2 0 0,1 3 0 16,3 3-192-16,0 1 48 0,2 2-128 0,2 1-32 16,-1 2 0-16,3 3 0 15,-1 2-80-15,1 4-32 0,0-2 0 0,1 3 0 0,-1-1 192 16,1 1 32-16,1-3 16 0,-1 0 0 0,0 0 176 0,0-3 256 15,2-4-64-15,0 1-16 0,0-3 32 0,1-2 16 0,-1-2 0 0,2-3 0 16,0 0 0-16,0-3 0 0,0 0 0 16,0-3 0-16,0-3 32 0,0 2 16 0,-1-6 0 0,-1 1 0 15,2-2-16-15,-2 0-16 0,-1 0 0 0,-1-3 0 16,2 1 16-16,-2-2 0 0,0 0 0 0,2-1 0 16,-2 3-16-16,0 0 0 0,1 1 0 0,-1 5 0 0,-1 2-240 15,1 0 0-15,0 5 0 16,1 0-160-16,-2 3 32 0,1 3 0 0,1 0 0 0,1 3 0 15,-1 2-96-15,-1 1-16 0,2 3 0 0,-3 0 0 16,1 2-32-16,-2 1-16 0,-2 1 0 0,0-3 0 16,-1 3 48-16,-1 2 16 0,-1-5 0 0,0 0 0 15,0-3 224-15,-1-2 0 0,2 0 144 0,0-3-144 0,2-2 304 16,-1-3-48-16,3 2 0 0,-2-4 0 0,2 0-128 0,1-2-128 16,-1-2 192-16,2-3-192 0,0-1 240 0,1 1-64 15,1-8-16-15,1 1 0 0,2-2-16 16,-1-3 0-16,0 1 0 0,1-2 0 0,-1 0-144 0,0 0 0 15,0 0 0-15,0 2 128 0,-3 1-128 0,0 4-176 16,-1-1 48-16,-1 3 0 0,-1 3 128 16,-2 1-192-16,1 2 192 0,-3 5-192 0,0-2 192 15,-1 4 192-15,0 1-32 0,-3 4-16 0,0 2 0 0,-1 2 0 16,0 4 0-16,-1 3 0 0,3 0-144 0,-2 0 0 16,1 3 0-16,0-1 0 0,3-2 0 0,0 3 0 15,1-3 0-15,1-4 0 0,-1 4 0 0,2-3 0 0,0-2 0 16,0 0 0-16,0-1 0 0,-1-3 0 0,2-1 0 15,-1-1 0-15,2-1 0 0,0-1 0 0,0-2 0 16,1 1 0-16,0-4 0 0,0 1 0 0,1-2 0 0,0-3 0 16,2 0 0-16,0-2 0 15,4 0-144-15,-2-5 144 0,2 1-272 0,0-2 48 16,2-1 16-16,0-1 0 0,-1 0 0 0,0 0 0 16,-1-2 0-16,-1 2 0 0,1 0 208 0,-4 3 0 0,1 3 0 15,-3 2 0-15,2-2-192 0,-5 0 192 0,1 0-208 16,-1 4 80-16,-2-3 128 0,-1 3-128 0,0 2 128 0,-2-1-128 15,-1 4 128-15,1-3 0 0,-2 4 128 0,1 0-128 16,-1 4 224-16,0-3-32 0,2 4 0 0,-1 1 0 16,2 1-192-16,1 2 0 0,0 1 0 0,0 3 0 0,0 3 0 0,0 2 0 15,-1 1 0-15,1 3 0 0,-1 0 0 0,0 3 0 16,0 1 0-16,0 0 0 0,-1 1 240 0,2-3-48 16,1 1-16-16,-1-3 0 0,2-4-32 0,1 1 0 15,0-2 0-15,4-4 0 0,-1-1-144 0,1-3 0 16,1-3 0-16,2-3 0 15,1-1-160-15,1-4-112 0,1 0-32 0,2-2 0 16,1-6-464-16,2-2-80 16,2-3-32-16,3-7-18064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5:15:08.5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8281 13219 5519 0,'-1'0'496'0,"0"0"-496"0,-2-2 0 0,2-2 0 0,1 1 4848 0,0 0 864 0,1-1 176 0,0-2 48 16,1-7-5136-16,-1-1-1024 0,0-2-208 0,2-1-32 0,-2 1 80 0,-1 2 32 16,0 1 0-16,0 0 0 0,-1-1 352 0,1 2 0 0,-2-1 0 0,2-3 0 15,0 1 0-15,0-1 320 0,0 0-48 0,2-2 0 16,0-2 608-16,1-2 112 0,2-1 32 0,1 0 0 15,0 1-256-15,1 2-32 0,0-3-16 0,0 1 0 16,-1 0-160-16,2 0-48 0,-2 3 0 0,0 3 0 16,-1 4-512-16,0-1 0 0,-1 5 0 0,-3 3 0 15,1 0 0-15,-2 4 0 0,0 1 0 0,-1 0 0 16,0 1 272-16,-3 1 160 0,-1 4 16 0,0 1 16 16,-1-1-288-16,1 1-176 0,-1 2 192 0,-2-3-192 15,2 4 0-15,-1-4 0 0,-1 3 0 0,0 1-144 0,-1-3 144 16,0 2-128-16,1-3 128 0,-2 0-128 0,1 0 128 0,-1 1 0 15,0-4 0-15,1 1 0 0,-1-2 0 0,-1 0 0 16,-2-2 0-16,1 0 0 0,-1 0 0 0,-1 0 176 16,0 0-176-16,-2 0 192 0,-1-2 384 0,-2 2 64 15,-1-2 32-15,-1 2 0 0,-2-3-32 0,-3 3-16 16,-1 0 0-16,-3 0 0 0,1 3-336 0,-4-3-64 16,-2 2-16-16,0 0 0 0,-3 0-208 0,0 2-192 15,1 1 48-15,-1-2 0 0,-1 1 144 0,2-1-160 16,1 0 160-16,2-3-160 0,-1 3 160 0,1 1 0 0,-1-2 0 15,0 2 0-15,1-2 0 0,-1-1 0 0,2 2 0 0,3-1 0 16,2-2 0-16,2 0 0 16,3 2 0-16,2-4 0 0,3 0 0 0,-2-2 0 0,1-1 0 0,0 2 0 15,1 3 0-15,0 0 0 0,-1 2 0 0,2-2 0 16,-2 0 0-16,2 1 0 0,-1 2 128 0,1 0-128 16,4 0 0-16,0-1 128 0,1 2-128 0,1 0 0 15,0 2 0-15,2-2 0 0,2 1 0 0,1-2-128 31,1 0 128-31,2 1-128 0,2-3 128 0,1 1-128 0,1-2 128 0,-1 0 0 0,1 3 0 0,1-3 0 16,-1 1 0-16,0 1 0 0,0 1 0 0,-1-2 0 0,-1 4-192 0,1 1 64 16,-1 2 0-16,-2 0 0 0,0 5 128 0,-2 0 0 15,0 2 0-15,-1 1 0 0,-2 4 0 0,0 5 0 16,-4 1 0-16,1 5 0 0,0 1 0 0,0 0 0 16,0 1 0-16,0 2 0 0,1-3 0 0,1 3 0 15,2-3 0-15,-1-1 0 0,2 3 0 0,1 0 0 16,0-3 0-16,2 1 128 0,1 1-128 0,1-1 0 15,2-1 0-15,1 1 0 0,-1 1 0 0,-1 1 0 0,0 1 0 16,-1 3 0-16,-3 1 0 0,-1 0 0 0,-1-1 0 0,-3 1-128 16,2-1 128-16,-1-1 0 0,0-7 0 0,-1-2 0 15,0 0 0-15,-1-9 0 0,2 2 0 0,-1-5 0 16,3 1 544-16,0-5 96 16,2-2 0-16,3-2 16 0,2-4-400 0,0-1-96 0,3-3-16 0,2 0 0 15,2-3-16-15,1 3 0 0,3-2 0 0,1 2 0 16,1-2-128-16,2 2 0 0,0 4 0 0,3-1 0 15,0 2 0-15,5 3 0 0,2 2 0 0,0 2 0 16,0 1 0-16,0 0 0 0,1 0-144 0,-2-2 144 16,-2-1 0-16,2 0 0 0,1-3 0 0,-1 2 0 0,-1-3 0 15,-1-4 0-15,-2 2 0 0,-3-1 0 0,-1 0 0 0,-2-3 0 16,0 0 0-16,-3 0 0 16,0 0 0-16,-1 0 128 0,-1 0-128 0,1 0 0 15,-1-2 0-15,1-2-192 16,2-2 16-16,2 0 0 0,4-2-1296 0,2 0-272 0,2-5-48 0,2 0-14816 0</inkml:trace>
  <inkml:trace contextRef="#ctx0" brushRef="#br0" timeOffset="1156.71">8066 12527 36863 0,'-1'-9'3264'0,"1"3"-2608"0,0 0-528 0,1 4-128 0,0-3-592 0,-1 2-160 0,1-7-16 0,1-6-16 16,-1-7 64-16,-1 2 16 0,-3 3 0 0,0 2 0 15,-1 2 384-15,-2 3 64 0,-2 1 32 0,0 3 0 0,0-2 224 0,0 2 256 16,-2-2-48-16,1 0-16 0,2 2 1088 0,1-5 192 15,1-1 64-15,1 0 0 0,1-5-480 0,3 1-96 16,2-4 0-16,1 1-16 0,1-1-672 0,1 1-128 16,0 1-16-16,1 0-128 0,0 0-128 0,1 6-144 15,-2-2-32-15,-1 3 0 16,-1 4-768-16,-2 6-144 0,-1-1-48 0,-2 3 0 16,-2 5 528-16,-3 1 96 0,-2 2 32 0,-1 0 0 0,-2 5 608 0,-1-2 128 15,0 4 32-15,-2-2 0 0,1 0-160 0,2-1 0 16,-3 3 0-16,0-4 0 0,2 0 416 0,-1-1 0 15,0-2 0-15,2 0 0 0,0-2 320 0,-1 1 64 0,2-1 16 16,-2-3 0-16,-1 0-448 0,-1 1-96 0,-1-2-16 0,-1 2 0 16,-2-4-256-16,-1 2 0 0,-2 0 0 0,-3 0 0 15,-1-1 0-15,-3 1 0 0,0 1 0 0,-3-2 0 16,0 4 0-16,-4-1 0 0,-1-1 0 0,-2 0 0 16,0 3 0-16,-2-2 0 0,-2 2 0 0,0-3 0 15,0 3 0-15,0-2 0 16,4-2 0-16,-2-2 0 0,0-2 272 0,0-2-48 0,1 2-16 0,-1-2 0 15,1 1 48-15,3 0 16 0,4-4 0 0,1 4 0 0,2-3-144 0,3 1-128 16,2-2 192-16,3 1-192 0,0 1 128 0,2 3-128 16,1-2 0-16,1 4 0 0,-2 1 0 0,1 2 0 15,0-1 0-15,-2 3-144 0,2 0 144 0,0 1 0 16,1 1 0-16,2-1 0 0,1 0 0 0,0 4 0 16,0-4 0-16,2 1-128 0,0 2 128 0,2 1 0 15,1-1 128-15,2-2-128 0,0 3 0 0,3 1 0 16,0-3 0-16,0 1 0 0,3 3 0 0,-1-3 0 15,3 4 0-15,0 0 0 0,2 0 0 0,0 3-128 16,1 2 0-16,0 2 0 0,0-1 128 0,-1 3 0 16,2 3 0-16,-3-1 0 0,0 2 0 0,-1 3 0 15,0 2 0-15,-3 1 0 0,-1 3 0 0,-2 3 0 0,-3 0 0 0,1 3 0 16,-4 0 0-16,0 0 0 0,0-1 0 0,-2 0 0 16,0 1 0-16,1-2 0 0,-1 0 0 0,1-1-128 15,-2 0 128-15,-2-1 0 16,0-2 0-16,-1 0 0 0,2-3 0 15,0-6 0-15,1 0 0 0,1-5 0 0,2-3 128 0,2-5-128 16,1-2 128-16,3 0-128 0,0-5 208 0,2-1-16 16,2 0-16-16,-1-1 0 0,3-2-176 0,2 2 128 0,1-2-128 0,2 2 128 15,4 2-128-15,2-2 0 0,6 5 0 0,4-2 0 16,5 2 0-16,3 1 0 0,2 2 0 0,0 0 0 16,2 1 0-16,2 3 0 15,-1 0 0-15,0-2 0 0,-7 0 0 0,0-1-176 0,1-1 16 0,0-1 0 16,-1-2-208-16,0-3-32 0,-1 0-16 0,0-3 0 15,2 0-800-15,1-1-144 0,1-4-48 0,-2 0 0 16,2-2-1296-16,-1-2-272 0,-1-4-48 0,0 0-9264 0</inkml:trace>
  <inkml:trace contextRef="#ctx0" brushRef="#br0" timeOffset="2249.86">7673 12224 35935 0,'-3'-4'3200'0,"2"-1"-2560"0,1 1-512 0,0 1-128 0,1 0 384 0,1-4 48 0,0-5 16 0,2-6 0 31,1-6-944-31,1-8-176 0,1 1-32 0,-1-3-16 0,3-1 272 0,0-3 64 0,1-5 16 0,2 0 0 16,0-1-608 0,1 3-128-16,0-2-32 0,0 5 0 0,-1 3 96 0,-1 5 16 15,-2 2 0-15,-4 6 0 0,0 3 1024 0,-4 3 384 0,-2 4-16 0,-2 2 0 16,-2 1 1248-16,-1 3 256 0,0 2 48 0,-1-1 16 0,-1 4-640 15,0 1-128-15,-1 0-16 0,0 1-16 0,2 2-704 0,-1-1-144 16,3 2-32-16,-1 0 0 0,1 0-256 0,-1 3 0 16,1 0 0-16,1-1 0 0,-1-2 0 0,2 1-144 15,-2 1 144-15,0-2 0 0,-1 2 0 0,-2-2 0 16,0 2 0-16,-3 0-128 0,-1 1 128 0,0 0 0 16,-2-1 0-16,-2 0 0 0,-1 3 0 0,-2-2 0 15,0 2 0-15,-1-3 128 0,0 0-128 0,-1 0 192 16,0 0-64-16,-2-2 0 0,0 2-128 0,-3 1 144 0,0-4-144 15,-3 1 160-15,-2 1-160 0,-1-1 0 0,-2-1 0 0,0 2 0 16,-1-1 0-16,-1 0-144 0,0-2 144 16,2-1 0-16,-1 2-192 0,-2-1 64 0,0 5 128 0,-1-4-208 15,2 3 208-15,-1-2 0 0,-3 5 0 0,-2-3 0 16,-1 5 0-16,-1 0 160 0,2-1-160 0,0 0 192 16,2-1-192-16,2-3 0 0,3-2 144 0,2-2-144 15,4 2 240-15,2-1-32 0,2 0 0 0,1-2 0 16,2 2-208-16,0-1 128 0,2-2-128 0,0 0 0 15,2 0 0-15,0 0 0 0,1-2 0 0,0 2 0 16,1 0-208-16,1-3 64 0,0 2 16 0,1 1 0 16,2-3 128-16,-2 3 0 0,1 3 0 0,-2-3 0 0,1 4 0 0,2-1 0 15,0 2 0-15,-2-1 0 0,0 3 0 0,1 2 0 16,-1 0 0-16,3 1 0 0,1-4 0 0,2 1 0 16,1 2 0-16,1-3-128 0,1 2 128 0,2-2 0 15,1 0 0-15,1 0 0 0,1 0 0 0,0-2-128 16,0 2 128-16,0-1 0 0,0 3 0 0,1-5 0 15,-1 3 0-15,2 1 0 0,-2-1 0 0,0 2 0 16,-2 2 0-16,2-1 0 0,-2 5 0 0,1 0 0 16,-2 2 0-16,-1 4 0 0,-1 5 128 0,2 0-128 15,-2 3 128-15,0 4-128 0,1 3 176 0,0 0-48 0,1-1 0 16,0 0 0 0,2 0-128-16,-1 3 0 0,-1 0 0 0,2 2 128 15,-2-1-128-15,1-6 0 0,1-1 0 0,-2-6 0 0,3-3 0 0,-2 0 0 0,0-4 0 16,0-1 0-16,0-1 192 0,-2 0 16 0,-1 3 0 0,-1-2 0 15,-1 2 0-15,-1 2 0 0,0-2 0 0,0 6 0 16,0 0-80-16,1 3-128 0,1 1 176 0,1-1-176 16,0 4 0-16,1 3 0 0,2 0 0 0,0-1 0 15,2 1 0-15,0-3 0 0,3-4 0 0,1-2 0 16,3-5 0-16,2-5 0 0,3-6 0 0,3 0 0 16,2-6 160-16,5-2 128 0,4-2 32 0,3-6 0 0,3-4-128 15,1-4-32 1,3-6 0-16,1-5-19552 0</inkml:trace>
  <inkml:trace contextRef="#ctx0" brushRef="#br0" timeOffset="18558.93">5729 9524 9215 0,'1'-9'816'0,"-1"3"-656"0,0 1-160 0,-1 0 0 0,1 4 3552 0,-1-1 672 0,-2-1 144 0,0-1 32 0,-4 1-2656 0,-1-7-528 16,-3 4-96-16,-3-3-32 16,-1 0-1264-16,-2 2-256 0,1 1-48 15,0 2-16-15,1 2 112 0,1-2 32 0,-1 4 0 0,2 1 0 0,-1 2 496 0,-2 0 112 16,1 2 0-16,-1 1 16 0,0 1 752 0,-1 0 160 15,-4 2 32-15,-1 1 0 0,-2-1 128 0,-3 4 16 16,-4 0 16-16,-4 5 0 0,-3 2-448 0,-3-1-96 16,0 4 0-16,2 0-16 0,5-3-624 0,3 0-192 15,3 1 128-15,6-2-128 0,3 0 0 0,8-4 0 0,4-2 0 0,3 0 0 16,4-3 0-16,4-2 0 16,1 2 128-16,3-4-128 0,2 2 0 0,1 1 0 15,2-6 0-15,1 3 0 0,4 1-224 0,2 1 0 0,1-2 0 0,0 1 0 16,-2 0 0-16,1 2 0 0,0-3 0 0,1 4 0 15,0 2 224-15,-1-2 0 0,-2 2 0 0,2 1 0 16,2 0 0-16,3 3 0 0,0 1 0 0,0-1 0 16,-2 1 0-16,1-1 0 0,0 0 0 0,1 0 0 15,-1-1 0-15,-1 1 0 0,-2-4 0 0,0 2 0 16,-2 1 320-16,-2-2 0 0,-1 0 0 0,-4 3 0 16,0-4-96-16,-4 2-16 0,0 1 0 0,-3-3 0 0,-4 4 96 15,-2-3 16-15,-4 3 0 0,-4-3 0 0,-3 2-64 0,-7-1-16 16,-4 0 0-16,-6-1 0 15,3-1 16-15,-5 4 0 0,-8-3 0 0,-7 3 0 0,-4-4-80 0,-9 4-16 16,-8 4 0-16,-4-4 0 0,-1 3-288 0,-9-7-64 16</inkml:trace>
  <inkml:trace contextRef="#ctx0" brushRef="#br0" timeOffset="21194.41">23728 8484 13823 0,'0'-2'1216'0,"0"2"-960"0,1 0-256 0,-1-2 0 16,0 2-288-16,0 0-96 0,2-2-32 0,-1 2 0 0,1-4 416 0,0-2-128 0,1 2 128 0,0-2 0 16,0 0 144-16,1 0 112 0,0 0 32 0,-2-1 0 15,2 1 896-15,-1 0 176 0,-1 0 48 0,-1-2 0 16,1 2 464-16,-2 0 112 0,0-3 0 0,-3 2 16 16,-1 1-480-16,-1 0-112 0,-2-1 0 0,-4 4-16 15,-3 0-1104-15,-1 0-288 0,-3 3 0 0,-4 0 0 16,-2 3 128-16,-3 3-128 0,-4 2 0 0,0 3 0 0,-1 0 176 15,-3 4-176-15,-1 4 192 0,-1-1-192 0,1 4 896 0,2 1 80 16,4-1 16-16,3-4 0 0,2 5-176 0,3-6-48 16,2 2 0-16,4-1 0 0,3-2-544 0,0-1-224 15,4-1 176-15,3-2-176 0,3 0 0 0,1 1 0 16,2-3 0-16,3 2 0 0,2-2-160 0,3 2-32 16,4-2 0-16,1 0 0 15,4 2-176-15,3-3-32 0,3-3-16 0,0 2 0 0,1-2 224 0,0 0 32 16,2-4 16-16,3 2 0 0,-1-4 144 0,-1-2 0 15,-3 0 0-15,-2 0-128 0,0-4 128 0,-1 0 176 16,-1-4-48-16,-1 0 0 0,-2-3 400 0,-2-1 80 0,0 0 16 16,-3-2 0-16,-1 0-16 0,-1-3 0 0,-1 1 0 0,-2-2 0 15,-1-1-432-15,-1 1-176 0,-1-2 128 0,-3 3-128 16,0-2 0-16,-1 2 0 0,0 0-224 0,-1 3 80 16,0 0 144-16,0 6 0 0,-1 4-144 0,1 2 144 15,1 2 0-15,-2 4 0 0,1 5 128 0,-2 2-128 16,1 5 272-16,0 4-16 0,1 1-16 0,4 4 0 15,-1 2 16-15,3 2 16 0,1 5 0 0,3-3 0 16,0 1-16-16,2 0 0 0,1 5 0 0,3-4 0 16,0-3-16-16,-2 1-16 0,1-3 0 0,-1-4 0 15,2-3-224-15,0-3 176 0,0-4-176 0,2-2 160 16,1-4-160-16</inkml:trace>
  <inkml:trace contextRef="#ctx0" brushRef="#br0" timeOffset="83577.46">23517 3698 14735 0,'-2'-3'1312'0,"2"-3"-1056"0,2 3-256 0,-2 2 0 0,1 1 1344 15,0-3 192-15,2 0 64 0,-1-3 0 0,2-3 272 0,0-1 64 0,2 3 16 0,1-2 0 0,-1-1-288 0,2 4-64 16,0 0-16-16,0-1 0 0,1 4-560 0,-1-3-128 16,1 2 0-16,-1 1-16 0,2 0-560 0,1 0-128 15,-1 3 0-15,0 0-16 0,1 0-176 0,-2 3 0 16,1-2 0-16,0 1 128 0,-1 1-128 0,-1-2 160 16,1 2-160-16,-2 0 160 0,1-3 96 0,-2 3 0 0,1-3 16 0,-1 0 0 15,1 1 112-15,-1 1 32 16,0-2 0-16,-1 3 0 0,0-3-96 0,0 4-32 0,-1-2 0 0,-2-1 0 15,0 2-48-15,1 1-16 16,-1-2 0-16,0 2 0 0,-1-1 0 0,0 2 0 16,0-1 0-16,1-1 0 0,-1 0-48 0,0 1-16 0,0 2 0 0,1-3 0 15,-1 3-160-15,0 0 0 0,0 0 0 0,1 2 128 16,-1 0-128-16,2 0 0 0,-1 2 0 0,0 1 0 16,1 1 0-16,-1 2 0 15,1 1 0-15,0 1 128 0,1 3-128 0,0 0 0 0,1 1 0 0,0 2 0 0,0 3 160 16,-1-3 0-16,3 3 0 0,-1 1 0 15,0 2-160-15,0 3 128 0,2 4-128 0,0-1 128 16,1 1-128-16,0 3 0 0,-1 1 0 0,2-2 128 0,0 2-128 0,-1-2 160 16,-1 0-160-16,-1-4 160 15,-1-4-160-15,0 2 0 0,-1 0 0 0,0-2 0 0,0-1 0 0,0-2 0 16,0 0 0-16,0-3 0 0,0 0 0 0,-1-4 128 16,1 0-128-16,0-3 0 0,0 0 128 0,0-1-128 15,0-1 128-15,-1-2-128 0,0-2 0 0,-1-2 0 16,1 0 128-16,0-2-128 0,-1 0 0 0,0 0 0 0,-2-3 0 15,2 1 128-15,-2-4-128 0,0 0 128 0,0 0-128 0,1-3 128 16,-1 2 0-16,0-4-128 0,2 1 192 0,-2-3-64 16,1-2 16-16,-1 1 0 0,2-2 0 0,-1-4 0 15,2-1 0-15,0-1 0 0,1-4 0 0,0-2 0 16,1-3-144-16,1-3 0 16,1-1 144-16,-1-5-144 0,3-4 0 0,0-3 128 0,1-4-128 0,1-6 0 15,1 1 144-15,2-6-144 0,1 2 192 0,1-1-192 16,2-2 128-16,2 1-128 15,1-1 0-15,0 1 0 0,3 4 0 0,-2 0 0 16,2 6 0-16,-3 2 0 0,-1 4 0 0,0 1 0 0,0-2 0 0,-1 4 0 16,-1-2 0-16,-3 7 0 0,-1 4-160 0,-3 1 160 31,0 7-736-31,-3 1-80 0,0 6-16 0,-4 4-19328 0</inkml:trace>
  <inkml:trace contextRef="#ctx0" brushRef="#br0" timeOffset="85906.41">25034 4393 9215 0,'0'-2'816'0,"-1"1"-656"0,1-2-160 0,-1 0 0 0,1 3 1216 0,0 0 192 0,0-3 64 0,-2 2 0 16,0-2 304-16,-1-3 64 0,-2 2 16 0,0 0 0 16,-1 0-128-16,-1 0-32 0,1 2 0 0,-3 0 0 15,2 0-528-15,0-1-96 0,1 2-32 0,1 1 0 16,0-2-688-16,2 2-144 0,0-3-16 0,2 2-16 0,0-1-176 0,1 2-176 15,1-3 48-15,0 2 0 0,0 1 0 0,1-3 0 16,-1 3 0-16,1 0 0 0,0 0 128 0,0 0 0 16,-1 0 0-16,0 0 0 0,-1 0 816 0,0 0 80 15,0 0 32-15,0 0 0 0,0 0-32 0,0 0-16 16,0 0 0-16,0 0 0 0,0 0-528 0,0 0-96 16,0 0-32-16,-16 13 0 0,13-11-224 0,-2-2 0 15,-1 4 0-15,-1-4-160 0,2 4-80 0,-1-2-16 16,1 2 0-16,-1-2 0 0,1 2 256 0,-1 2 0 15,1-2 0-15,0 1 0 0,-1 2 0 0,0 2 0 16,-2 3 0-16,1-2 160 0,-2 3 96 0,1 0 32 0,-2 2 0 0,-1-1 0 16,-2 4 16-16,1-2 0 15,-2 3 0-15,1-3 0 0,0 0-176 0,1-1-128 0,1 1 192 0,0-3-192 16,2 2 128-16,0-1-128 0,3 1 0 0,0-3 0 16,2 2 208-16,2-2-16 0,1 0 0 0,1 1 0 15,0 0-32-15,0 0-16 0,1-1 0 0,1 2 0 16,0 1-144-16,0-2 0 0,0 3 144 0,0 2-144 15,0 1 0-15,2 0 128 0,0-1-128 0,1 2 0 0,1-5 0 16,0 2 0-16,1 2 0 0,2-4 128 16,1 1-128-16,0 0 144 0,1-4-144 0,1 1 160 0,1-2-32 0,1 0 0 15,0-1 0-15,1 0 0 16,0-4 0-16,1 3-128 0,2-5 192 0,0 1-64 16,1-1-128-16,1-1 0 0,0-3 144 0,1 0-144 15,-1 0 0-15,0 0 128 0,1-3-128 0,-2-1 0 16,0 1 0-16,0 0 0 0,-1-3 0 0,1 2 0 0,-3-2 0 0,-1 0 0 15,-1 0 0-15,-1 0-128 0,-1-1 128 0,0-1-208 16,0 0 80-16,-1-2 128 0,0 2-208 0,-1-2 80 16,-3 0 128-16,3-2-208 0,-3-1 80 0,2-2 128 15,-1 2-208-15,-2-3 80 16,0 0 0-16,-2-3 0 0,-1 1 0 0,0-2 0 0,-1-2-144 16,0-1-32-16,-2-1 0 0,-2-1 0 15,0 3-272-15,-2-1-48 0,-1 1-16 0,-2 0 0 16,-2 3 64-16,-1 1 0 0,-1 0 0 0,-1 1 0 0,-2 3 448 0,-2-2 128 0,0 4 0 0,0-4 0 15,0 4 224-15,0-1 112 16,0 0 32-16,1 0 0 0,-1 1-224 0,0 0-144 16,2 2 192-16,0-3-192 0,2 1 0 0,1 0 0 15,2 2 0-15,1 0 0 0,0 0 0 0,1 1 0 0,-1 3 0 0,2 0 0 16,0 3 0-16,-1 2 0 0,-2 1-144 0,0 1 144 16,-1 2-320-16,-1 1 0 0,1 0 16 0,-1 3 0 0,1-4 144 0,0 4 32 15,2-4 0-15,-1 0 0 16,2 0 128-16,-2 0 0 15,2 1 0-15,0-2 0 0,1 2-256 0,1-4-64 16,2 2 0-16,-1-2-14992 0</inkml:trace>
  <inkml:trace contextRef="#ctx0" brushRef="#br0" timeOffset="86413.83">25305 4119 4927 0,'0'0'0'0,"-1"0"0"0,1 2 0 0,0-2 0 0,0-2 0 0,0 2 0 15,0 0 0-15,1-1 144 0,-1 1-144 0,2 0 208 0,1-3 96 0,-3 3 16 16,0 0 0-16,0 0 16 0,0 0-176 0,18-10-32 16</inkml:trace>
  <inkml:trace contextRef="#ctx0" brushRef="#br0" timeOffset="88899.71">25650 3906 9215 0,'-3'0'816'0,"1"0"-656"0,-2 0-160 0,2 1 0 0,-1 2 704 0,1-1 128 0,-2 0 0 0,-1 3 16 0,-2 1 656 0,-4 4 128 0,-2 0 32 0,-2 2 0 0,3 2-96 0,0-2-16 0,0 0 0 0,3 1 0 16,0-3-192-16,0-1-32 0,2 3-16 0,-2-3 0 16,2 1-240-16,-2-1-48 0,-1 5-16 0,0-2 0 0,-1 0-32 0,-1 4 0 0,-2-2 0 0,-1 5 0 31,-3 2-368-31,1-2-80 0,-2 6-16 0,-1 0 0 15,0 2-48-15,1 4-16 0,-2 0 0 0,0-1 0 16,-2 3 64-16,0-1 0 0,1-1 0 0,-1-3 0 16,0 5-192-16,-1-1-16 0,0 2-16 0,-1 1 0 0,-1 2-96 15,1 1 0-15,-2 1-16 0,2-5 0 0,0 1-16 0,2 0 0 16,2-6 0-16,0 2 0 0,0 4 80 0,2-3 16 16,1 3 0-16,1-1 0 0,-1 1-64 0,1 0 0 15,0-1 0-15,-2 1 0 0,2-3-192 0,-2 3 0 16,3-5 128-16,-1-1-128 0,2-3 0 0,3-1 0 15,-1-6 0-15,3 0 0 0,0 1 0 0,2-2-128 16,0-2 128-16,1-1-208 16,2-1-496-16,1-4-112 0</inkml:trace>
  <inkml:trace contextRef="#ctx0" brushRef="#br0" timeOffset="90912.68">26523 3334 18431 0,'-1'3'1632'0,"-1"-3"-1312"0,2 3-320 0,-1-3 0 0,1 0 1344 0,0 0 192 0,-1 0 32 0,1 0 16 0,-1 0 720 0,-1 0 160 0,2 0 32 0,0 0 0 31,0 0-1104-31,0 0-224 0,11-15-32 0,-6 8-16 15,0 2-864-15,0 1-256 0,0 0 128 0,-1 2-128 16,0-1 0-16,-2 3-192 0,-1 3 32 0,-1-1 0 16,-1 2-64-16,-1 0-16 0,-3 4 0 0,-1 0 0 15,-2 3 496-15,-2 0 80 0,-2 6 32 0,-3-1 0 16,-1 4 336-16,-1 2 64 0,-2 1 0 0,1 1 16 0,0 1-320 0,1 1-64 16,1 0-16-16,0 1 0 0,1 2-192 0,0-3-32 15,2 2-16-15,0-2 0 0,0 3-144 0,-2-1 0 16,-1 3 0-16,0-3 0 0,-2 3 0 0,2-2 0 15,-1 0 0-15,1 0 0 0,-2-2 0 0,2 1 0 16,0 1 0-16,1-1 0 0,1 1 0 0,0-1 0 16,2 1 0-16,1-1 0 0,3 2 0 0,1-2 0 15,2 1 0-15,2-2 0 0,2 1 0 0,2-2 0 16,2 0 0-16,2 1 128 0,1-1-128 0,0-1 128 16,4 1-128-16,0 3 128 0,2-3-128 0,1 1 0 15,0 1 0-15,1-3 128 0,-1 1-128 0,1-4-144 0,0-3 144 0,0-2-208 16,1 0-112-16,0-1 0 0,1-3-16 0,-1 0 0 31,1-3-496-31,-1-1-80 0,1-3-32 0,0-2 0 16,1-2-848-16,2 0-192 0,2-4-16 0,1 0-7856 0,2-2-1584 0</inkml:trace>
  <inkml:trace contextRef="#ctx0" brushRef="#br0" timeOffset="91624.4">26951 3780 26719 0,'1'-4'1184'0,"0"-1"240"0,0 2-1136 0,-1 0-288 0,2 2 0 0,-2 1 0 0,1-2 0 0,-1 0-304 0,1 0 64 0,-1-2 16 0,1 2 816 0,-2-1 176 0,-1 3 16 0,-3 3 16 15,0 0-480-15,-4 2-80 0,0 5-32 0,-1-2 0 16,-1 3 624-16,-1 0 112 0,0 1 16 0,-2 3 16 16,0-3 256-16,1 1 48 0,-2 0 16 0,0 1 0 0,-1 1-624 0,0-2-128 15,0 2-32-15,-1-5 0 16,1 3-384-16,1-4-128 0,0 1 0 0,0-1 0 16,1 1 0-16,1-1 0 0,0-2 0 0,1 2 0 15,1-1 0-15,-1 0 0 0,0 0 0 0,3 2 0 16,-1-2-336-16,0 0 16 0,2 1 16 0,2-3 0 0,2 2 128 0,1-2 32 15,0 0 0-15,5-2 0 0,-1-1 144 0,2 0 0 16,1-1 0-16,2 2 128 0,1-1 0 0,1-3 0 16,2 3 0-16,1-3 0 0,3 3-128 0,2-3 128 15,2 1-128-15,2-1 128 0,1 0-128 0,3 0 176 16,-1 2-176-16,1-2 192 0,-2 0-192 0,3 3 0 16,3-2 0-16,2 3 0 0,1 1 0 0,-2 2 0 0,0 2 0 0,-6-2 0 15,-2 2 0-15,-2 3 0 16,-4 1 0-16,-3-1 0 0,-2 0 0 0,-3 2 0 15,2 0 0-15,-4-2 0 0,-1 0-256 0,-1 1 32 16,0-1 0-16,-1 0 0 0,-2 2 64 0,-1 1 16 16,-1-3 0-16,-3 2 0 0,-3-2-48 0,-2-3 0 0,1 2 0 0,-1 0 0 15,0-3 704-15,-3 1 128 0,1 0 16 0,-3 0 16 16,-1 1-528-16,-1 0-144 0,-2-1 0 0,-2 0 0 0,0 1 0 16,-2 0 0-16,-1-1 0 0,0 0 0 15,-1-1-160-15,0-2-48 16,2-1-16-16,-1-5 0 0,3 1-1520 0,1-2-304 0</inkml:trace>
  <inkml:trace contextRef="#ctx0" brushRef="#br0" timeOffset="92210.79">26980 3408 28559 0,'-5'2'2544'0,"4"-2"-2032"0,1 0-512 0,1 0 0 0,2 0 1152 0,-1 0 128 0,2 3 16 0,2-3 16 0,4 0 112 0,2-3 32 0,5 3 0 0,2 0 0 16,2 0-784-16,2 3-160 0,1 1-16 0,1-1-16 15,2 6-352-15,-1 1-128 0,1 5 0 0,-1 1 144 16,2 6-144-16,-2 0 0 0,1 7 0 0,0-1 0 16,-2 4 0-16,1 3 0 0,0 2 0 0,0 1 0 15,-2 3 0-15,0-5 0 0,1-1 0 0,-3-1 0 16,3 3 144-16,1-2-144 0,3 7 160 0,0 1-160 15,-2-3 224-15,-2 3-48 0,1 4-16 0,-3-2 0 16,-2-3 32-16,-4-1 16 0,-2-1 0 0,-5-3 0 0,-4-1 48 0,-2-4 0 16,-6 2 0-16,-3 0 0 0,-5 0 32 0,-5 5 16 15,-5 2 0-15,-3 1 0 0,-5-5-304 0,-5-1 0 16,-4-1 128-16,-4-3-128 0,-1-5-176 0,-1-5-80 16,1-3-32-16,0-5-12640 15,1-6-2544-15</inkml:trace>
  <inkml:trace contextRef="#ctx0" brushRef="#br0" timeOffset="93384.68">28234 3776 26719 0,'3'-2'2368'0,"-2"2"-1888"0,0 0-480 0,0 0 0 0,1 0 1760 0,-2 0 256 0,2 0 48 0,1-3 16 0,0 2-160 0,0-1-16 15,0 1-16-15,-1-2 0 0,0 3-1088 0,-2-4-224 16,1 2-32-16,1-1-16 0,-1 2-528 0,1-4-304 15,1 4 48-15,-1-4-18560 0</inkml:trace>
  <inkml:trace contextRef="#ctx0" brushRef="#br0" timeOffset="93621.08">28139 4424 28559 0,'-5'0'2544'0,"1"0"-2032"0,2 4-512 0,3-4 0 16,-1 3 2704-16,0-3 448 0,0 0 96 0,0 3 16 16,1 0-2464-16,1 0-480 0,0 1-112 0,0 2-16 31,1-3-1536-31,-1 1-320 0,2-2-64 0,1-2-16 0</inkml:trace>
  <inkml:trace contextRef="#ctx0" brushRef="#br0" timeOffset="95352.01">29491 3992 32255 0,'-4'0'2864'0,"1"0"-2288"0,3 0-576 0,0 1 0 0,2-1 1152 0,-4 0 128 0,1 2 32 0,-3 1 0 0,1 0-64 0,-2 1-16 15,0 5 0-15,0 1 0 0,1 2-848 0,3 0-192 16,0 5-16-16,1 1-16 0,1 1-160 0,0 0 192 15,3 4-192-15,0-4 192 0,-1 2-192 0,2 2 0 16,0-5 0-16,1 0 0 0,-2-1 0 0,0-3 0 16,-1 0 0-16,-1-4 0 0,0 0 0 0,1-4 0 15,-1 0 0-15,1-3 0 0,-1 1 0 0,1-4 0 16,1-4 0-16,1-2 0 0,0 0 0 0,2-3 0 16,-1-5 0-16,1 0 0 0,1-3 0 0,-1-2 0 0,0-2 0 0,1-2 0 15,-2 1 0-15,1-6 0 0,0 2 0 0,0-5 0 16,-1 0 0-16,-1-1 0 0,0 1 0 0,1 1 0 15,0 5 0-15,3-1 0 0,0 5 128 0,-1 4-128 16,2 5 0-16,0 2 0 0,1 4 0 0,0-1 0 16,1 5 0-16,-1-2 0 0,1 2 0 0,0 2 0 15,1-3 0-15,0 2 0 0,2 1 0 0,-1 0 0 16,-1-2 0-16,1 2 0 0,-2 0 0 0,2 2 0 16,0-2 0-16,0 6 0 0,1 0 0 0,1 1 0 0,2 4 0 15,-1 4 0-15,0 1 128 0,2 2-128 16,-1 4 0-16,-1 1 0 0,-1 1 0 0,-2 2 0 15,-2-1 0-15,-1 4 0 0,-1-3 176 0,-3 2-176 0,0-3 0 0,-2-2 0 16,-1 1 0-16,-1-2 0 0,0-2 160 0,-3-2-160 16,0-2 160-16,-1-1-160 0,-1 1 0 0,-1-5 0 15,-1 2 0-15,-1-1-12688 32,0-2-2608-32</inkml:trace>
  <inkml:trace contextRef="#ctx0" brushRef="#br0" timeOffset="95756">30157 4241 22111 0,'4'-2'1968'0,"-2"-2"-1584"0,2 0-384 0,0 2 0 0,-1 0 3520 0,2 0 608 0,0 0 128 0,3-4 32 0,4-1-3248 0,4-2-640 0,5-1-128 0,0-3-16 16,1 1-256-16,-2 2 0 0,-3 1 128 0,2 2-128 16,-3-3 0-16,1 4 0 0,-2-3 0 0,0 3 0 0,0-1 0 0,-3 0 0 15,-1-1 0-15,1-2 0 0,-4 4-368 0,0-4-16 16,-2-3 0-16,0 4 0 16,-2-4-560-16,-2 1-112 0,-1-1-32 0,1 1 0 0,-2 2 688 0,-3-2 128 15,1 2 16-15,-4 1 16 16,-2 2 1312-16,-2 1 256 0,-1 2 48 0,-4 4 16 0,2 0-400 0,-3 5-80 15,-2 4-16-15,1 3 0 0,-3 2-464 0,2 3-112 16,0 5 0-16,1-2-16 0,2 2 16 0,3-1 0 16,1 1 0-16,0 1 0 15,2-1-48-15,3 0 0 0,-1 2 0 0,4-1 0 0,0 1-80 0,3-2-32 0,0 0 0 16,3 0 0-16,2-1-160 0,0-2 0 0,3-3 144 16,1-2-144-16,3-2 0 0,1 0 0 15,3-3 0-15,1-3 0 16,2-4-432-16,4 0-96 15,6-4-32-15,0-2 0 0,3-5-1680 0,4 2-320 0</inkml:trace>
  <inkml:trace contextRef="#ctx0" brushRef="#br0" timeOffset="96048.19">30910 3697 40543 0,'-10'-2'1792'0,"4"-1"384"0,1 3-1744 0,3-1-432 0,2 1 0 0,0 0 0 0,0 0 272 0,0 0-16 16,0 0-16-16,1-2 0 15,-1 2 16-15,0-4 0 0,1 4 0 0,2-3 0 16,-3 3-256-16,0 0 0 0,0 0 0 0,0 0 0 16,16 29 0-16,-13-11 0 0,0 5 0 0,-1 5 0 0,1 3 0 0,-1 4 0 15,1 3 0-15,-1 0 0 16,2 3 0-16,0 1 0 0,1 5-128 0,1 0 128 0,-1 0-160 0,1-2 32 15,-2-1 0-15,-2-3 0 32,2-5-560-32,-1 1-96 0,0-6-32 0,-3 1-11024 0,0-6-2224 0</inkml:trace>
  <inkml:trace contextRef="#ctx0" brushRef="#br0" timeOffset="96269.26">30600 3959 30399 0,'-4'-2'2704'0,"4"-2"-2160"0,1 4-544 0,3 0 0 15,0 1 1088-15,1-1 128 16,1 0 0-16,4 0 16 0,3 0 336 0,7 3 64 0,6-3 16 0,2 0 0 16,6 2-656-16,2-4-128 0,1 2-32 0,5-4 0 15,5-1-192-15,4-1-64 0,0-1 0 0,1 0 0 0,2-2-384 0,-2 0-192 31,-1 2 160-31,0-6-160 16,-3 1-256-16,1-3-160 0,1-2-32 0,1-6-19600 0</inkml:trace>
  <inkml:trace contextRef="#ctx0" brushRef="#br0" timeOffset="100103.38">24014 6112 13823 0,'-1'-5'1216'0,"-1"2"-960"0,0 0-256 0,1 2 0 0,1 1 3520 0,0 0 672 0,0 0 128 0,0-3 32 0,1 1-2624 0,-1 1-528 0,2-2-112 0,0 2 0 0,-1 1-448 0,-1 0-96 16,1 0-16-16,0 0 0 0,-1 4-112 0,0-3-32 0,0 4 0 0,-1-1 0 15,0 2 128-15,0 3 32 0,-1 2 0 0,0 0 0 16,-1 2-16-16,0 2 0 16,0 1 0-16,1 0 0 0,1 3-320 0,-1 1-64 0,1 1-16 0,1-1 0 15,1 2-128-15,1-2 0 0,-1 1 0 0,1-3 0 16,1 2 0-16,0-2 0 0,2 2 0 0,0 1 0 16,-1-1-272-16,0 2-96 0,-1 1-16 0,1-1 0 15,0-1-1808-15,-3-3-368 16</inkml:trace>
  <inkml:trace contextRef="#ctx0" brushRef="#br0" timeOffset="100484.27">24398 6044 26719 0,'-1'0'2368'0,"1"3"-1888"0,0-3-480 0,0 2 0 15,0-2 1808-15,1 4 272 0,-1-2 48 0,0 5 16 16,0 0-784-16,-1 5-144 0,-1 2-48 0,-2 3 0 15,0 1-528-15,-2 3-96 0,1 1-32 0,-2 3 0 16,2-3-512-16,1 0 0 0,-1 2 0 0,3-2 0 0,2-1 0 0,0 1-192 16,2-3 48-16,3-3 16 15,1-3-416-15,0 2-80 0,2-2-16 0,1-3 0 16,0 2-64-16,1-2 0 0,0-2-16 0,-1 0 0 16,-1-2-432-16,-1 3-96 0,0-3-16 0,-2 0 0 15,-1-1-848-15,-3 0-192 0</inkml:trace>
  <inkml:trace contextRef="#ctx0" brushRef="#br0" timeOffset="101183.47">23776 6274 15663 0,'-3'-6'1392'0,"0"2"-1120"0,2 1-272 0,1 0 0 0,1 0 864 0,0 0 112 31,2 1 32-31,1-2 0 0,1-2-256 0,2-4-48 15,3-3-16-15,0 4 0 0,1-4 912 0,-1 1 192 16,0 2 48-16,0 0 0 0,-2 1-368 0,1 1-80 16,0 0-16-16,-2 0 0 0,-1 1-48 0,0 1-16 15,-1 1 0-15,-1-1 0 0,0-3-512 0,1 2-96 16,1 1-32-16,-1-3 0 0,0 1-416 0,2 0-64 16,3-4-32-16,18-17 0 0,-10 10-160 0,3 0 0 0,1-3 0 15,3 1 0-15,1-2 0 0,1 4 0 0,0-2 0 16,-1 1 0-16,0 0 160 0,-1 3-160 0,0-1 160 15,-3 4-160-15,-1 0 0 0,-1 2 144 0,-2 2-144 16,-3 1 128-16,0 3-128 0,-3 2 128 0,-1-1-128 16,-1 4 128-16,-1-3-128 0,-2 4 128 0,1 0-128 15,-2 0 128-15,0 2-128 0,0 0 128 0,0-1-128 16,2 2 0-16,-2-1 128 0,2-2-128 0,-1 4 0 16,0-2 0-16,2 2 0 0,0-1 0 0,1 0 0 0,-2 3 0 0,2 2 0 15,1 1 0-15,-1-1 0 0,0 6 0 0,-1-2 0 16,-1 1 128-16,0 3-128 0,-1-3 272 0,-1 5-16 15,1-2 0-15,-4 0 0 0,3 0-128 0,-3 0-128 16,-1 2 192-16,0-2-192 0,0-1 160 0,1-1-160 16,-1-2 128-16,-1-2-128 0,3 0 0 0,0-1 0 15,-1-3 0-15,1 0 0 0,1 0 0 0,0-2 0 16,0 0 0-16,0-2 0 0,1 1 0 0,0-3 0 16,0 0 0-16,1 0 0 0,-1 0 0 0,0 0 0 15,0-3 0-15,2 1 0 0,-2 0 0 0,0 0 0 0,1 2 0 16,0-4 0-16,-3 2-160 0,3 2 160 0,-1-4 0 0,0 4-144 15,0-2 144-15,2 2-192 0,-1 0 192 0,2-3-192 16,-1 3 192-16,1-1-208 0,2 1 80 0,0-3 128 31,2 2-592-31,-1-1 0 0,2-2 0 0,-3-1-17840 0</inkml:trace>
  <inkml:trace contextRef="#ctx0" brushRef="#br0" timeOffset="104196.86">25227 6189 911 0,'2'-9'0'0,"0"3"0"0,-2 1 0 0,0 0 0 0,0 4 3440 0,0-1 592 0,-2-2 128 0,1 1 32 0,0-5-1312 0,0 0-256 15,1-2-48-15,0-2-16 0,1 2-960 0,0-2-192 16,3 2-32-16,0-2-16 0,0 3-560 0,0 1-112 16,1 0-32-16,0-2 0 0,0 4-272 0,-1 2-64 15,-2 2-16-15,1-1 0 0,-3 3 336 0,-3 3 64 16,1 0 0-16,-3 3 16 0,-1 3 64 0,-3 1 16 15,-2 4 0-15,-3 3 0 0,1 0-480 0,-5 4-112 0,0 1-16 16,-2 3 0-16,-1 1 16 0,-3 3 0 0,0 2 0 0,-2-3 0 16,1 2-208-16,0-2 0 0,2 3 0 0,1-3 0 15,1 5 0-15,1-2 0 0,4-2 0 0,1 2 0 16,5-2 0-16,3-1 0 0,4-3 0 0,1 3 0 16,3-2 0-16,3-1 0 0,0-2 0 0,3-2 0 15,0 2 0-15,3-7 176 0,1 2-176 0,1-2 160 16,3-3-160-16,3-3 0 0,0-4 0 0,2 0 128 15,3-4-128-15,1-2-144 0,1 0 144 0,-2-5-208 16,2 2-240-16,-3-6-32 0,2 2-16 0,-1-6 0 16,-1 0 336-16,-1-5 160 0,2-1-160 0,-4-1 160 0,1-1-128 0,-1-5 128 15,-1 4 0-15,-2-3-144 0,-1-1 144 0,-1-1-192 16,-1 1 192-16,-1 0-192 0,0-3 192 0,-5 1 0 16,0-1 0-16,-3 2 0 0,-1 1 128 0,-3 0 16 15,-3 3 0-15,0-1 0 0,-2 2 208 0,-1 0 32 16,-2 1 16-16,-4 1 0 0,2 1-80 0,-2 1 0 15,-2 4-16-15,-1-1 0 0,-1 6-160 0,0-1-16 16,-1 1-128-16,-1 3 192 0,0 2-192 0,2 0-160 16,0 4 32-16,0 0 0 15,1 0-336-15,0 0-64 0,3 2-16 0,2 0 0 16,0-2-672-16,2 0-144 0,2 3-32 0,1-3-9328 0,2 0-1872 0</inkml:trace>
  <inkml:trace contextRef="#ctx0" brushRef="#br0" timeOffset="104570.03">24952 6461 38703 0,'-6'-2'1712'0,"1"-2"352"0,0 3-1648 0,4-2-416 0,0 1 0 0,2 2 0 0,0-2 576 0,1 2 48 15,0-5 0-15,2 2 0 0,1-1-368 0,2 2-80 16,2-1-16-16,1 3 0 0,2 3-160 0,-1-1 192 15,3 2-192-15,1 2 192 0,-1 3-192 0,1 1 0 16,1 2-160-16,2 1 160 0,-1 2 0 0,0-1 0 16,-1 1-128-16,0-2 128 0,0 2 0 0,1-1 0 0,-1-2 0 0,0-2 0 15,1-1-272-15,2-3 32 16,0 0 16-16,4-6-17984 0</inkml:trace>
  <inkml:trace contextRef="#ctx0" brushRef="#br0" timeOffset="106000.17">26460 5300 1839 0,'0'0'160'0,"0"0"-160"0,1 0 0 0,0 0 0 0,0 0 912 0,-1 0 160 0,2 0 16 0,-2-3 16 16,1 3 688-16,0 0 128 0,2 0 16 0,-3 0 16 16,0 0 416-16,0 0 96 15,0 0 16-15,0 0 0 0,0 0-176 0,0 0-16 0,-21 8-16 0,17-8 0 16,0 1-544-16,-1-1-128 15,2 1 0-15,-2 2-16 0,1-3-816 0,0 0-144 0,0 1-48 0,-1 1 0 16,1 1-240-16,-1-2-48 0,0 2-16 0,-2 0 0 0,3 2 64 0,-4 2 16 16,-1 0 0-16,0 2 0 15,-1 0-32-15,-4 4 0 0,0 0 0 0,-2 4 0 16,-1 1-32-16,0 1-16 16,1-1 0-16,-2 2 0 0,0 1-16 0,2 1-16 0,0-2 0 0,0 5 0 15,1-2-80-15,-1 2-16 0,2 2 0 0,0-1 0 16,1 0-144-16,1 1 0 0,-1 3 0 0,2-2 0 15,0 3 0-15,0 0 0 0,1 3 0 0,0 3 0 16,0 0 0-16,3 1 0 0,0 3 0 0,4-3 0 0,2 3 0 0,2-3 0 16,2-2 0-16,4-5 0 0,3-2 0 0,-1-5-176 15,5 0 48-15,0-3 0 0,2-3-208 0,0 2-48 16,2-1 0-16,1-3 0 16,-1 0-64-16,2 0-32 0,-1 0 0 0,2 1 0 15,0 1-416-15,1-1-64 0,0-1-32 0,1-2-10240 16,-1-2-2048-16</inkml:trace>
  <inkml:trace contextRef="#ctx0" brushRef="#br0" timeOffset="107169.36">26935 5610 18431 0,'2'-3'1632'0,"1"0"-1312"0,-1 3-320 0,-1-2 0 0,-1 2 0 0,1-2 144 0,1 2-144 0,0-2 0 16,1-2 0-16,0-1 0 0,-1 4-160 0,-2-3 160 0,0 4 192 0,-3-2 176 15,1 2 16-15,-1-3 16 0,1 3 432 0,-3-1 96 16,0 1 16-16,0 0 0 0,-3 0 864 0,1 0 176 16,-3 4 48-16,-1-2 0 0,-1 0-816 0,-2 1-144 15,0 2-48-15,-2 1 0 0,-1 1-576 0,-2-1-112 16,1 1-16-16,-3 2-16 0,0 3-80 0,0-4-16 16,1 1 0-16,-1 3 0 0,1-2-16 0,0-1-16 15,1 0 0-15,-1 1 0 0,3 2-176 0,1-2 0 16,1 0 144-16,4-1-144 0,1-3 160 0,2 1-32 0,3 0-128 15,0-1 192-15,4-4 352 0,0 2 64 0,2-2 16 0,0 2 0 16,3-3-224-16,2 2-32 0,0-1-16 0,2 2 0 16,2-2-96-16,0 0-32 0,2 0 0 0,3 1 0 15,0 0-224-15,0 0 0 0,1 1 0 0,1-1 0 16,0 3 0-16,1 1 0 0,-1-1 0 0,0 0 0 16,0-2-160-16,1 4 32 0,0-1 0 0,1-1 0 15,-1 1-16-15,0-1 0 0,-2 1 0 0,1-4 0 16,-1 6 144-16,0-3 0 0,-1 1 0 0,0 2 0 15,-1-1 0-15,-2 0 0 0,2 1 0 0,-5 1 128 16,3 0-128-16,-4 0 0 0,1-1 128 0,-3 4-128 16,-1-1 0-16,-1 1 0 0,-3-5 0 0,0 3 128 15,-2 0-128-15,0 3 128 0,-2-4-128 0,0 2 128 0,-1-2-128 0,0 1 0 16,-1-3 0-16,-1 0 0 16,1-1 0-16,-2-1 0 0,-1 1 0 0,0-1 128 15,-2 1-128-15,0-1 0 0,-1 1 128 0,-3 2-128 16,0-3 0-16,0 0 144 0,-4 0-144 0,0 1 0 0,-2 0 160 0,-2 2-160 15,-2 1 128-15,-2-2-128 0,0 2 0 0,-2-4 0 16,-1 4 0-16,0-1 0 0,-1 1 0 0,2-4-320 16,0 0 48-16,5 0-11920 15,2-2-2384-15</inkml:trace>
  <inkml:trace contextRef="#ctx0" brushRef="#br0" timeOffset="109661.43">27369 6268 12895 0,'2'0'1152'0,"1"0"-928"0,-1 0-224 0,0 3 0 0,1-3 832 0,-1 1 128 0,2 1 32 0,2-2 0 0,3 4 928 0,0 1 176 0,-1-1 32 0,0 2 16 16,-2 0-544-16,-1-2-96 16,-1 2-32-16,0 0 0 0,3 0-480 0,-1 0-96 15,1 2-32-15,2 1 0 0,1-2-624 0,-2 2-240 16,2-1 176-16,-2 2-176 0,0 0 176 0,1 4-176 16,-1 1 192-16,-2 1-192 0,-1 0 256 0,0 2-48 15,-3 2-16-15,1 2 0 0,-5 3 96 0,-1 2 16 16,-2-1 0-16,-4 0 0 0,-3 3-112 0,-4-2 0 15,-2-1-16-15,0-2 0 0,-2-1-176 0,0-1 192 16,-1 0-192-16,-2-3 192 16,-2 3-576-16,-1-3-128 0,-1 0 0 0,0 0-14976 0</inkml:trace>
  <inkml:trace contextRef="#ctx0" brushRef="#br0" timeOffset="111623.99">28240 5891 1839 0,'8'-2'160'0,"-5"-2"-160"0,1 1 0 0,0 0 0 0,-3 3 1088 0,0-3 176 0,1 3 32 0,-1 0 16 0,1-4 1120 0,1 2 208 0,-2 1 48 0,-2-1 16 0,0 2-224 0,-4 2-48 16,-2-1-16-16,7-1 0 0,0 0-1344 0,-24 9-272 15,15-8-48-15,2 1-16 0,-1 1-544 0,2-3-192 0,2 0 0 0,1 0 144 16,0-3 576-16,1 1 112 0,2 1 32 0,-2-4 0 16,2 0 160-16,0 0 16 0,0 1 16 0,0-2 0 15,0 0-96-15,0 2-32 0,2-2 0 0,-4 0 0 16,0-1-256-16,-1 4-48 0,0-3-16 0,-3 1 0 16,-1 3-240-16,-1-1-48 0,-1 3-16 0,-3 0 0 0,-2 0-304 0,-3 3 0 15,-2 4 128-15,-1-1-128 16,-1 1 0-16,-1 3 0 0,-1 2 0 0,0 3 0 0,1 1 0 0,1 0 0 15,3 3 0-15,-1-1 0 0,3 2 0 0,0-1 0 16,1 3 0-16,3-2 0 0,1 1 0 0,1-5 0 16,0 4 0-16,2-2 0 15,2 1 0-15,1-3 0 0,0 0 0 0,4-1 0 0,0-2 144 0,1 0-144 16,1-1 0-16,2-3 144 16,0 1-144-16,2-3 0 0,1-1 0 0,3-1 0 0,1 0 0 0,1-2 0 15,4-1 0-15,1-2-176 16,1 0-80-16,4-2 0 0,2-2-16 0,0-2 0 0,-1 2-16 0,2-2 0 15,1-3 0-15,-3-1 0 0,-1 2 96 0,-1-2 32 16,-1 0 0-16,1-2 0 0,0-2 160 0,-1 2 0 16,-2-3 0-16,-1 1 128 0,-4-1 256 0,1 2 64 15,-2-2 16-15,-3 1 0 0,1-2-160 0,-3 1-48 0,-1 2 0 0,-1 0 0 16,-3 1-64-16,0 0-32 16,-1 2 0-16,-1 0 0 0,0 4-32 0,-2 1 0 15,1 1 0-15,-1 4 0 0,1 0-128 0,-2 0 0 0,2 2 0 0,-2 2 128 16,2 2-128-16,-2 1 0 0,0-1 0 0,1 0-176 15,0 4 176-15,1 0 0 16,-1 2 0-16,2 0 0 0,1 1 0 0,1-1 0 0,0-1 0 0,2 2 0 16,1-1 0-16,-1-2 0 0,3 2 0 0,1 1 128 0,0 0-128 0,2 0 128 15,1 1-128-15,-2-1 128 16,3-1-128-16,-1 2 0 16,1-2 0-16,0 1 0 0,1-1-368 0,-1-2-32 0,0 2-16 0,1-2 0 31,1-1-1360-31,-1-2-272 0,2-1-48 0,0 1-14192 0</inkml:trace>
  <inkml:trace contextRef="#ctx0" brushRef="#br0" timeOffset="112935.61">28232 5307 15663 0,'-8'-3'1392'0,"2"0"-1120"0,4 2-272 0,0-2 0 0,1 3 1104 0,-1-2 176 0,-3 1 16 0,-4-5 16 0,-2-1 368 0,-1-1 80 0,-1 1 16 0,6 1 0 15,1 0-752-15,3 1-128 0,2-1-48 0,3 1 0 16,2 1-144-16,2-2-16 0,2 2-16 0,2 1 0 0,1 3 48 0,1-3 16 16,3 6 0-16,1 0 0 15,3 1 16-15,2 5 0 16,1 1 0-16,3 2 0 0,2 0-480 0,2 5-80 0,5 0-32 0,0 4 0 15,1-3-160-15,2 1 0 0,0 3 0 0,0 4 0 16,0-1 0-16,-3 3 192 0,-2 5-192 0,-2 1 192 16,-1 7 0-16,-1 0 16 0,-4 1 0 0,-1 2 0 15,-2 0-80-15,-3-2-128 0,-1 1 176 0,-1-5-176 0,-1-3 256 0,-2-3-48 16,-3 3-16-16,-2-1 0 0,-3 1 0 0,-1-3-16 16,-3-1 0-16,-1 1 0 0,-1 0-48 0,-3 5 0 15,0-1 0-15,-2-1 0 16,-2-2-128-16,-2-3 128 0,0 1-128 0,-3 0 128 0,-1-3-128 0,-1 1 0 15,-1-3 0-15,-2 2 0 0,1-3 0 0,0-2 0 16,-2 0 0-16,-1-2 0 16,2-3-128-16,-2-1-64 0,-1-1-16 0,-1 2 0 15,-3-6-2000-15,-2 2-400 0,0-1-80 0,-3-2 0 0</inkml:trace>
  <inkml:trace contextRef="#ctx0" brushRef="#br0" timeOffset="113396.36">29415 5561 40543 0,'-2'0'3600'0,"0"-1"-2880"0,2 1-576 0,0 0-144 0,0 0 608 0,0 0 96 0,0 0 0 0,-1 0 16 0,0 0-368 0,0 0-80 15,-1-3-16-15,2 3 0 16,0 0-832-16,0 0-192 0,0 0-16 0,0 0-11792 16,0 0-2352-16</inkml:trace>
  <inkml:trace contextRef="#ctx0" brushRef="#br0" timeOffset="113696.59">29327 6138 42383 0,'-8'0'1872'0,"3"0"400"16,1 3-1824-16,3-3-448 0,2 0 0 0,1-3 0 0,1 3 0 0,-1 0 0 16,2-2-176-16,1 1 176 15,1-2-1408-15,-6 3-144 0,0 0-48 0,19-13 0 16,-13 8 1296-16,3-2 304 0</inkml:trace>
  <inkml:trace contextRef="#ctx0" brushRef="#br0" timeOffset="114978.45">30500 5645 4607 0,'-7'4'400'0,"2"-2"-400"0,0-1 0 0,3 2 0 0,1-1 3248 0,0-2 560 0,1 0 112 0,-2 1 32 0,1 2-1760 0,-1 1-336 16,-1-2-80-16,1 2-16 0,0 0-304 0,1-2-64 15,1 1-16-15,-1 0 0 0,2 3-32 0,-1 1 0 16,0-1 0-16,0 4 0 0,0 0-288 0,-1 2-64 16,0 3-16-16,-1 1 0 0,0 1-432 0,-1 2-96 15,0 2 0-15,0-3-16 0,0 5-192 0,-1-1-48 16,1 1 0-16,0 2 0 0,-1-3-192 0,2 1 176 15,-2 4-176-15,-1-4 160 0,1 2-160 0,0 0 0 0,1-3 0 16,0-3 0-16,1-2 144 0,-1-2-144 0,2-2 160 0,0-4-160 16,-2-2 336-16,2 0-16 0,0-3-16 0,0-4 0 15,-1 2-48-15,1-4 0 0,1 0 0 0,-1-2 0 16,1-2-112-16,1-3-16 0,0 0-128 0,1-5 192 16,0-1-192-16,2-5 144 0,0-1-144 0,1-1 128 15,1-4-128-15,1-2 0 0,3-1 144 0,0-2-144 16,2-1 0-16,1 0-192 0,1 1 32 0,3 3 0 15,0 2 160-15,1 1 0 0,2 3 0 0,0 3 0 16,1-1 0-16,1 2-128 0,-1-1 0 0,0 3 0 0,0 0 128 16,2 0 0-16,-1 1 0 0,-1 2 0 0,-1 0 0 0,-3 3 0 15,-1-1 0-15,-2 4 0 0,-3 1 0 0,-1 2 0 16,-3-2 0-16,0 3 0 0,1-1 0 0,-3 4 0 16,1 4 0-16,0-1 0 0,-1 4 0 0,1 2 0 15,1 3 0-15,-1 2 0 0,0 4 0 0,-1 1 0 16,1 3 0-16,0 2 0 0,0 3 0 0,1-4 0 15,-1 4 0-15,0-2 0 0,1-1 144 0,-2-2-144 16,1 0 192-16,1-1-192 0,-2-1 0 0,-2-1 0 16,1-1 0-16,-1-2 0 0,-1 0 0 0,-1-1 0 15,-1 1 0-15,0 0 0 0,-1-3 0 0,0 0 0 0,-2 0 0 0,2-1 0 16,-1-2 0-16,-1 2 0 0,2-3-192 0,-2-2 48 31,2 2-496-31,1-3-112 0,-1 0-16 0,1-2-17680 0</inkml:trace>
  <inkml:trace contextRef="#ctx0" brushRef="#br0" timeOffset="115431.27">31255 5882 36863 0,'0'-2'3264'0,"1"1"-2608"0,1-2-528 0,0 3-128 0,0 0 912 0,1-2 160 0,2 0 16 0,1-3 16 15,3 1-448-15,2-3-80 0,1 1-32 0,1 0 0 0,-1 0-352 0,0-3-64 16,2 2 0-16,0-2-128 0,-2 2 0 0,2-2-176 0,-1-1 0 0,-1 0 0 16,1-1-144-16,-2 1-48 15,-1 0 0-15,-1 0 0 0,-2 1 32 0,-1 0 0 0,-2-1 0 0,0 0 0 16,-2 1-48-16,-1 0-16 0,0-1 0 0,-2 1 0 31,-1 3-176-31,-2-3-48 0,-2 4 0 0,-3 0 0 0,-1 2 624 0,-2-1 160 0,-3 4 16 0,-1-3 0 16,-1 6 96-16,-2 3 32 0,-1 0 0 0,1 2 0 15,0 1-48-15,2 3 0 16,-1 1 0-16,2 2 0 0,3-1 192 0,0 2 48 0,4 5 0 0,-1-1 0 16,2 2-240-16,2-2-32 0,2 1-16 0,2 1 0 15,1-4-48-15,2 1-16 0,0-2 0 0,2-1 0 16,2 2 0-16,1-2 0 0,2 0 0 0,1-3 0 15,2 2-144-15,0-2 0 0,3-3 0 0,-1-1-176 0,1 0-144 0,0-3-48 16,2 0 0-16,2-2 0 16,0-1-832-16,1-2-160 0,4 1-48 0,0-4-15408 15</inkml:trace>
  <inkml:trace contextRef="#ctx0" brushRef="#br0" timeOffset="115722.14">32181 5271 37775 0,'1'7'1664'0,"-1"0"368"0,2 2-1632 0,-2-3-400 0,1 0 0 0,-1-1 0 0,0 4 848 0,1 3 96 0,-1 7 16 0,0 7 0 0,1 6-320 0,-2 7-64 16,1 3-16-16,-1-1 0 0,-2 0-352 0,1 0-64 0,-2-2-16 0,1-2 0 16,1 1 0-16,-1-6 0 0,0 0 0 0,1-4 0 15,-1-3-320-15,1-2-80 0,-2 2-16 0,0 0 0 32,2-5-672-32,-3 1-144 0,1-3-32 0,-1 0-16912 15</inkml:trace>
  <inkml:trace contextRef="#ctx0" brushRef="#br0" timeOffset="115959.51">31685 5642 34095 0,'2'-9'1504'0,"1"-1"320"0,2 3-1456 0,1 1-368 0,2 0 0 0,-2 2 0 16,3-1 1216-16,6-2 160 0,7-3 32 0,10-5 16 15,6-1-272-15,8 0-64 0,4 0-16 0,0 1 0 16,2 5-304-16,3 0-64 0,0 1-16 0,1 2 0 16,1-1-304-16,0-2-48 0,-1 1-16 0,3-1 0 15,-1 0-320-15,-1 0 0 0,-2 2-160 0,-2-1 160 16,-3 2-960-16,-4-3-64 0,-1-1-32 0</inkml:trace>
  <inkml:trace contextRef="#ctx0" brushRef="#br0" timeOffset="118413.34">21816 3837 16575 0,'5'-10'1472'0,"-1"0"-1168"0,-1 5-304 0,-3 4 0 0,1-1 864 0,-1-2 112 16,2-2 32-16,2-9 0 0,0-4-704 0,-2-1-144 15,-3-2-32-15,-5 2 0 0,-3 6-128 0,-6-2 0 16,-3 3 0-16,-7 6 0 0,-5 1 0 0,-6-1 0 16,-2 5 0-16,-8 2 0 0,-8 0 192 0,-8 0 0 15,-7 2 0-15,-4 0 0 0,-5 3 128 0,-4-2 48 16,-4 1 0-16,-6-2 0 0,-8 2 176 0,-2-4 32 0,-1 3 16 15,-3-3 0-15,-4-3 448 0,-9 1 96 0,-5-2 16 0,-3 0 0 16,7-2-384-16,-4 0-80 0,-3 0-16 0,3 0 0 16,7 2-224-16,7-2-64 0,8 3 0 0,12 3 0 15,15 0-384-15,4 3 0 0,4-3-224 0,7 3 80 32,8 2-1200-32,9-1-224 0,9 0-48 0,11-1-16 15,8 2-368-15,9 2-80 0,6-1-16 0,11-1 0 0,9 3-304 0,9-1-64 16,12-1-16-16,13-3 0 0,12 1 1904 0,14-1 368 0,13-3 80 0,16 0 128 15,13 0 400-15,13-4 208 0,9-2 32 0,6 2 16 0,7-5 272 16,-3 3 48-16,-5-1 16 0,12 1 0 0,5-6-496 0,0 3-112 16,-4 1 0-16,-12-3-16 0,-11 4-368 0,-13-2 144 15,-5 3-144-15,-11-2 0 0,-10 6 0 0,-18-4 0 16,-21 4 0-16,-14 0 0 0,-13-1 176 0,-13 2-32 16,-11 1 0-16,-11 0 0 0,-11 0 896 0,-12 1 176 15,-11 2 48-15,-12 1 0 0,-14 2 80 0,-20 0 0 16,-20 0 16-16,-20 4 0 0,-17 2-720 0,-25 1-160 15,-26-1-32-15,-22 4 0 0,-12 3-208 0,-7 1-48 16,-4-2-16-16,-9 4 0 0,-10 3-176 0,-17 1 160 16,-16 3-160-16,-20 9-12960 0</inkml:trace>
  <inkml:trace contextRef="#ctx0" brushRef="#br0" timeOffset="120852.79">8786 8301 39615 0,'-20'15'3520'0,"6"-1"-2816"0,1 2-560 0,4 0-144 0,4 1 304 0,3-3 16 0,-1 7 16 0,-3 17 0 0,-4 23-1856 0,-1 26-368 0,0 21-80 0,3 9-16 16,6 6 576-16,2-2 96 0,1-1 32 0,0-6 0 15,-1-10 784-15,0-2 176 0,0 7 16 0,-1-1 16 0,1-1 880 0,0 5 176 16,-1 1 48-16,2 1 0 0,3 6 224 0,0 0 48 15,1 0 16-15,3 7 0 0,3 12-768 0,5 4-144 16,5 11-48-16,2 1 0 0,3 2-144 0,2 5 0 16,3 7 0-16,0 10 128 0,4 5 112 0,-1 5 16 15,0 7 0-15,-2-2 0 0,-4 7-256 0,1 5 0 16,-2 5 0-16,-6-2-160 0,-4-4-48 0,-11-10-16 16,-7-12 0-16,-9-8 0 15,-7-7-608-15,-8 3-112 0,-5 0-16 0,-4-4-16 0,-2-3 1648 0,-4-4 336 0,-2-3 64 0,-5-5 16 16,-2-1-192-16,-1-8-16 0,2-7-16 0,2-6 0 15,3-1-384-15,2-10-80 0,6-5-16 0,2-11 0 16,7-3-80-16,4-8-32 16,4-6 0-16,3-2 0 0,4 2-32 0,3-7-16 0,2-3 0 0,4-4 0 15,2-5-224-15,-2-14 0 0,2-11 128 0,2 3-128 16,0 5 0-16,2 1 0 0,1-4 0 0,0-6 0 16,2-9-272-16,0-5-48 0,2-5-16 0,0-6-18096 15</inkml:trace>
  <inkml:trace contextRef="#ctx0" brushRef="#br0" timeOffset="121884.57">7696 17728 40543 0,'-22'0'3600'0,"7"-3"-2880"0,4 2-576 0,6 1-144 0,5-3 0 0,4 0 192 0,1-3-192 0,5-4 192 16,7-3-1472-16,10-9-272 0,10 0-64 0,9-3-16 15,7-1 928-15,8-2 192 0,7 3 48 0,6-1 0 0,6 4 336 0,7 1 128 16,4 1 0-16,8 1-144 15,9 3-528-15,4-2-96 0,2 2-32 0,7 0 0 16,9 3-2112-16,1 3-416 0,-1 2-96 0,6 4-16 16,5 4-384-16,-1 4-80 0,-3-2 0 0,4 4-16 15,3 4 2336-15,-1 0 480 0,2-1 80 0,-3 1 32 0,3 3 2592 0,4 2 528 0,7 1 112 0,0 0 0 16,-4 0 1104-16,9-1 224 0,4 2 32 0,1-2 16 16,-3-2-1168-16,10-1-224 0,5-5-48 0,4 0-16 15,2-4-1264-15,11 2-240 0,5 2-48 0,1 0-16 16,-5 2-400-16,8 3-64 0,7-2-128 0,2 3 176 15,0 2-352-15,2 1-64 0,5-1-16 0,0 1 0 16,3 4-448-16,-2-4-112 16,0 5-16-16,-2-5 0 0,-1-3 128 0,-7 0 32 0,3 2 0 0,-6 2 0 15,-2 4 384-15,-4-1 80 0,-2 5 16 0,-3 0 0 0,-3 3 192 16,0 2 0-16,-3 3 144 0,-7 2-144 0,-10-3 464 0,-4-4 0 16,-5 1 0-16,-3-3 0 0,-3-2 432 0,-9-1 96 15,-6-1 16-15,-7 0 0 0,-5-3-656 0,-9-1-128 16,-8-2-32-16,-4 3 0 0,-1 1-192 0,-7 0-192 15,-8-2 48-15,0 1 0 0,-1-3 16 0,2-1 0 16,-1 1 0-16,0-3 0 0,1 0 288 0,1-3 64 16,3-2 16-16,-4-4 0 0,-4-2-240 0,-3-2 0 15,-1-2 0-15,-3 1 0 16,-2-2-768-16,1-1-256 0,-1 2-64 0,0-2 0 16,-2-1 320-16,-2 2 48 0,1-1 16 0,-7 4 0 0,-7-3 528 0,-4 6 176 0,-4-2 0 0,-1 4 0 15,0 1 0-15,-5 0 0 16,-5 4 0-16,-2-2 0 0,-6 0 0 0,-3 2 0 0,-5 0-160 0,-1 1-10624 15</inkml:trace>
  <inkml:trace contextRef="#ctx0" brushRef="#br0" timeOffset="123168.68">21119 18332 7759 0,'6'2'0'0,"-1"1"0"0,0-3 0 0,-1 2 0 0,0-2 0 0,1 0 0 16,6 0 0-16,3 0 0 0,4 0 0 0,-2-2 0 15,-4 0 1312-15,-3-1 272 0,-3 2 48 0,-3-3 48 16,-3-2 2224-16,-2-2 432 0,1-1 80 0,-3-2 32 16,-1-4-2144-16,-2-1-416 0,-2-6-96 0,1-4 0 15,-3-3-832-15,1-2-144 0,-1 0-48 0,1-1 0 0,1 0-560 0,3-3-208 16,0 1 144-16,1-4-144 0,1-9 0 0,0-4 0 16,2-2 128-16,1-5-128 0,-1-8 0 0,2-3 0 15,2-4 0-15,-1-6 0 0,1-4 0 0,1-3 0 16,2-1 0-16,0-2 0 0,0 3 0 0,0-5 0 15,-2-9 0-15,0-2 0 0,-2 1 320 0,-2-1 0 16,-2 5-16-16,-4-5 0 0,-2 1-80 0,-2 0-16 16,-4-1 0-16,-2 1 0 0,-3 3-208 0,-2-2 0 15,-2 5 0-15,-2-4 0 0,0 2 0 0,0 5 128 16,3 0-128-16,1 3 0 0,2 4 0 0,3-7 0 16,2-4 0-16,4 3 0 0,3 5 0 0,2-1 192 15,2-6-48-15,3-5-16 0,1-3-128 0,1 3 0 16,3 5 0-16,2-12-176 0,0-6 176 0,3 0 0 0,-2 1 128 0,1-2-128 15,-2-1 0-15,-1 1 128 0,-1 4-128 0,-4-1 0 16,-3 3 0-16,-3 2 0 0,-1-2 0 0,-6 7 0 16,1 6 0-16,-4-3-128 0,-3-2 128 0,-2-3-128 15,-1 2 128-15,-3 3 0 0,1 0 0 0,-1 1 0 16,0-5-272-16,5 11 16 0,5 11 16 0,3-11 0 16,7-10-480-16,5-3-112 0,6 0 0 15,8 5-16-15,4-2 160 0,7-1 48 0,6-5 0 0,1-1 0 16,2 10 128-16,4-6 48 0,4 1 0 0,1-1 0 15,1 8-240-15,0-3-64 0,2 2 0 0,0-5 0 16,1 5-752-16,-4-1-144 0,1 3-48 0,-3 1-9872 16</inkml:trace>
  <inkml:trace contextRef="#ctx0" brushRef="#br0" timeOffset="125813.47">21007 9906 40543 0,'-2'-25'3600'0,"2"1"-2880"0,2 6-576 0,0 7-144 0,2 0-912 0,1-7-224 0,2-16-32 0,2-18-16 15,2-17-736-15,1-6-160 0,-2 2-32 0,-1 6 0 0,-2 8 1840 0,-2 4 272 16,1 2 224-16,-2 0-32 0,1 5-192 0,-1-1-256 16,1 2 64-16,0 3 16 15,-2 1-224-15,1 0-48 0,-2 3-16 0,2-1 0 0,-1 0 464 0,-2 3 0 0,0 1 0 0,-1 1 0 16,-1 4-688-16,-2 2-192 15,1 1-32-15,-3 6-16 16,-1 1-32-16,-2 1-16 0,-3 2 0 0,-2 2 0 0,-3 2 976 0,-2 3 320 0,0 4 0 0,-2 2 0 16,0 2 992-16,-1 4 208 0,0 0 32 0,0 4 16 0,0-1-272 0,0 1-48 15,-1 1-16-15,0 2 0 0,-2-1-352 0,1 0-80 16,0 1-16-16,0-3 0 16,3 2 192-16,-2-1 48 0,-3 3 0 0,-1 0 0 15,0-2-352-15,-5 4-64 0,-2 0-16 0,-7 3 0 16,-2-1-400-16,-5 0-192 0,-4-2 160 0,-2 3-160 0,-2-6 0 0,-3 2 0 15,-4 1 0-15,-5-4 0 0,-4 0 0 0,-5-4-192 16,-10 2 192-16,-4-4-160 0,-5 0 160 0,-5 0-160 16,-2-2 160-16,-8-2-160 0,-7-2 288 0,-5 2 48 15,0-1 16-15,-5-1 0 0,-7-1 16 0,1-2 16 16,12 1 0-16,-7-1 0 0,-8-4-48 0,-10 2-16 0,-7 0 0 0,-3 0 0 31,3 0-32-31,-4-2-128 0,-3 1 192 0,3-4-64 0,13-3-128 0,-7 1 0 0,-6-1 0 0,-6-1 0 16,-3-2 0-16,0-4 0 15,-1 3 128-15,-1-1-128 0,-3 2 0 0,-2 0-144 16,-2-1 144-16,3 1-208 0,1 4 208 0,-1 2 0 16,-2-2 0-16,-7 2-144 0,-2 3 144 0,-3 0 0 0,4 3 0 0,1 2 0 15,6 1 0-15,-2 0 0 0,0-2 0 0,0-1 0 16,-1 4 0-16,3-4 0 0,6 2 0 0,7-2 0 0,4 0 0 16,7 0 0-1,5-1 0-15,-6-1 0 0,-8 0 0 0,-2 0 0 16,1 2 0-16,4-1 0 0,6 1 0 0,1 3 0 0,-1 2 0 0,-1 1 0 0,1 0 0 0,2 2 0 15,3 2 0-15,-1 0 0 32,0 2-624-32,2-2-144 0,4 0-16 0,-1 4-16 0,-3 0-1168 0,5 1-224 0,9-4-48 0,-3 5-12848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6T15:37:28.340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9759 9170 43311 0,'-5'-6'3840'0,"2"2"-3072"0,-1 2-608 0,3 2-160 0,1 0 336 0,-1 0 48 15,-2-1 0-15,-1-2 0 0,-1 1-160 0,0 0-32 0,2 2 0 0,0 4 0 0,2 5-192 0,1 2-160 0,3 4 32 16,-2 7 0-16,1 3-64 0,2 7-16 0,-2 9 0 0,2 6 0 16,-1 5 64-16,0 4 16 0,0 4 0 0,-1-3 0 0,1 0 128 0,-2-3 0 15,0 7 0-15,0 0 0 16,-1 6 176-16,0 0 64 0,-1 5 16 0,-1-3 0 16,-1-5-256-16,0-4 176 0,-2 0-176 0,0 3 160 15,-2 7-16-15,1-4 0 0,-1-3 0 0,-2-6 0 16,1-4 48-16,-1-7 16 0,0-3 0 0,-1-1 0 0,2 2-16 15,-3-2 0-15,1 1 0 0,0-2 0 16,-1-3 48-16,1-3 0 0,0-3 0 0,0-6 0 0,1-1-112 0,3-6-128 16,0-1 176-16,0-6-176 0,1 2 144 0,0-6-144 15,1 4 0-15,2-1 144 0,-1-4-144 0,1 3 160 16,0-1-160-16,1-1 160 0,0-1-160 16,1 0 0-16,0-1 0 0,0-2 0 0,2 1 128 0,0-2 0 15,1 1 0-15,1-1 0 0,1 0-128 0,1 0 128 16,3-3-128-16,1 4 128 0,2-4-128 0,3 0 0 15,1 2-160-15,3-2 160 0,2 0-144 0,2 0 144 16,3 0-128-16,3 0 128 0,0-2-160 0,8 2 160 16,10 0-192-16,9 0 192 0,6 2 0 0,5-2-128 15,2 4 128-15,-2-1 0 0,-4 2-160 0,-3 3 32 16,0-2 0-16,5 6 0 0,8 2 0 0,0 7 0 0,-2 1 0 16,-8 3 0-16,-4 1-64 0,-2 2 0 0,3 1 0 0,4-1 0 15,4 2 192-15,-2 0 0 0,1-2 128 0,-4-2-128 16,-6-4 0-16,1-3 0 0,-3-7 0 15,1-1 0-15,6 2 0 0,0-5 0 0,-3 2 0 0,-7-1 0 16,-7-5 320-16,-8-1 0 0,-2 0 0 0,-6-2 0 0,0-1-160 0,-2-1-32 16,1-2-128-16,-2 0 192 15,-1 0 16-15,0-1 0 0,-2 1 0 0,0-6 0 16,-4 2-64-16,-1-2-16 0,-4 0 0 0,1-1 0 16,-2 1 144-16,-2-5 32 0,-1 2 0 0,-2-6 0 15,0 1 16-15,-3-2 16 0,0-5 0 0,-2-5 0 16,0-3-128-16,-2-9-16 0,0 0-16 0,-2-3 0 0,0-7 32 0,1 1 16 15,-3-4 0-15,0 2 0 16,-1 5 96-16,0-3 0 0,1-10 16 0,-1-6 0 0,0-4-16 0,0 0-16 16,2-2 0-16,-2 5 0 0,3 7-48 15,0-6 0-15,0-10 0 0,1-6 0 0,-2 5-256 0,4 2 160 16,-1 8-160-16,-1 2 128 0,1 1-128 0,0-1 0 16,-1-6-192-16,-1 1 192 0,0 1-224 0,-3 6 80 15,2 6 16-15,-3 6 0 0,1 0-176 0,-1 1-16 16,-1 0-16-16,0 2 0 0,-1 3-16 0,1 5 0 15,1 3 0-15,0 4 0 0,2 5 176 0,-1 2 48 16,3 4 0-16,-1 1 0 0,2 5-64 0,2 0 0 16,-1-1 0-16,1 1 0 0,1 2 192 0,1-3 0 15,-1 1 0-15,2 0 0 0,-1 1-176 0,1-1 176 0,-1 4-208 0,-1 0 80 16,1 2 128-16,-2 4 0 0,0 2 0 0,-1 1 0 16,-1 3-336-16,0 3-48 0,-1 3 0 0,-2 0 0 15,1 0 0-15,-2 2 0 0,0 1 0 0,-1-2 0 16,0 4 384-16,-2 0 0 15,0 2 0-15,-3 1 0 0,0-1-176 0,-3-2 48 0,1 0 0 16,-1-1 0-16,-2 0 128 0,-1-4 176 0,-2 0-48 16,0 0 0-16,-3 1 208 0,0-4 48 0,-3 0 0 0,1 0 0 15,-2 0-208-15,0 1-48 0,1-2 0 0,-2-2 0 16,-3 4-128-16,-1-4 192 0,-4 1-192 0,-5 2 192 16,-4-1-48-16,-6 2 0 0,-6-2 0 0,0 4 0 15,-2-2-144-15,2 2 0 0,2 0 0 0,0-2 0 0,-4-1 144 0,-7-2 0 16,-8 1 0-16,-3 2 0 0,2 1-144 0,1-4 0 15,7 2 0-15,-5-3 0 16,-3 1 0-16,-3 1 0 0,-1 2 0 0,4 1 0 16,10-4 0-16,5 2 128 0,7-3-128 0,-1 0 0 0,0-4 0 15,-1 2 0-15,4-2 0 0,2-1-15648 16,1 0-3024-16</inkml:trace>
  <inkml:trace contextRef="#ctx0" brushRef="#br0" timeOffset="14299.34">11692 9034 35935 0,'-5'0'3200'0,"1"-2"-2560"0,1 0-512 0,1 2-128 0,1 0 240 0,0 0 16 15,-3 0 16-15,-2-2 0 0,-3-1-1600 0,1 0-320 0,-2-1-64 0,0 0-16 0,0-2-640 0,0 1-128 16,0-1-16-16,0-1-16 15,1-2 1312-15,-1 2 256 0,0-2 48 0,0 1 16 0,1 2 1424 0,1 0 304 0,-1-3 48 0,0 3 16 0,3 0 1088 0,0 0 240 16,1-2 32-16,-1 0 16 16,1-2-496-16,1-2-112 0,-1-1 0 0,1 0-16 0,2 0-640 0,-3-3-128 15,1 0-32-15,1-2 0 16,-1-2-336-16,1 1-80 0,1-2-16 0,-1-1 0 16,2-2-288-16,1-3-128 0,0-1 128 0,3-1-128 0,-1 1 0 15,3 3 0-15,1 5 0 0,2 1 0 16,0 4-608-16,0 1 0 0,-2 5 0 0,-1 3 0 15,0 3 384-15,-3 3 80 0,1 0 16 0,-1 1 0 0,0 0 128 0,-2 3-128 16,1-3 128-16,-1 1-128 0,1 1 128 0,-1-3 0 16,1 0 160-16,-1 0-160 0,0 0 416 0,0 0-16 15,0 0 0-15,0 0 0 0,0 0 0 0,0 0 0 0,0 0 0 16,0 0 0-16,0 0-224 0,14-16-48 16,-14 17-128-16,-1-1 192 0,-2 3-192 0,-1-1 0 0,-2 2 0 0,-2 2 0 15,-2 0 0-15,-1 0 0 0,-3 2 0 0,-2 0-160 16,0 0 160-16,-3 0 0 15,0 2 0-15,-4-1 128 0,0 1 0 0,-3 0 16 16,-1-2 0-16,-1 2 0 0,0-3-16 0,-2 0-128 0,-2 2 192 16,-4-2-64-16,-2 2-128 0,-5-1 192 0,-4-1-192 0,-4 2 192 15,-3 1-192-15,-3-1 0 0,-3 1 0 0,2-3 0 16,1 2 0-16,0-5 128 0,-2 2-128 0,-3-2 0 16,-3 0 128-16,-2 3-128 0,-1-2 128 0,1 0-128 15,2-2 0-15,0-3 0 0,5 0 0 0,-2 3 0 16,1 0 0-16,1 0 0 0,0 1 0 0,2-1 0 15,4 0 0-15,1-2 0 0,-1 0 0 0,3 1 0 0,2 0 128 0,2-1-128 16,0 2 128-16,4-3-128 16,1 2 0-16,1-1 0 0,4-1 0 0,2 0-176 0,5 0 176 0,1 0 0 15,3 0 0-15,5-1 0 0,1 2 0 0,4-2 0 16,1 1 0-16,3 0-128 16,2 0 128-16,2 0 0 0,1 0 0 0,1 0 0 15,1 0 0-15,2 0 0 0,-2 0 0 0,1 0-128 0,1 0 128 16,2-2-128-16,0 2 128 0,0-3-128 0,-1 3 128 0,-1-1 0 15,0 1 0-15,0-2 0 0,-1 2 0 0,-1-2 0 16,0 2 0-16,-1 0-128 0,0 2 128 0,-2 0 0 16,2-1 0-16,1 2 0 0,0 3 0 0,1-4 192 15,1 5-64-15,0-3 0 0,1 3-128 0,2 1 128 16,-2-1-128-16,4 2 128 0,-1 1-128 0,1 1 192 0,3 3-64 16,-1-2 0-16,0 1-128 0,2 3 0 15,3 6 0-15,-1 0 0 0,2 7 0 0,0-1 128 16,-1 4-128-16,1 8 128 0,-2 2-128 0,1 3 0 15,-2 4 0-15,-2-1 0 0,0 7 0 0,-2 4 0 16,-2 7 0-16,-2 0 0 0,-3 1 0 0,0-1 0 0,-2 0 0 16,0-5 0-16,-1-4 0 0,0-6 0 0,4-4 0 0,0-12 0 15,2-4 128-15,1-2 0 0,1-1 0 0,3-3 0 16,-2-2 48-16,2-2 16 0,2 2 0 16,0-5 0-16,2 2-192 0,-2-4 0 0,0 0 0 0,0 2 128 15,1-2-128-15,-4 0 0 0,2 2 0 0,-2 0 0 16,-1 4 0-16,-1 1 0 0,1 0 128 0,-4 3-128 15,2-1 0-15,-1 4-144 0,0-2 144 0,0-5-208 0,1-4 208 0,0-3 0 16,1-6 0-16,0 0 0 16,2-5 128-16,-1-2 80 0,1-2 16 0,0 0 0 15,1 0-32-15,0-2-16 0,1-1 0 0,1 2 0 16,-1 1 32-16,1-2 16 0,0-2 0 0,0 4 0 16,-1-3-224-16,0 6 0 0,-1-3 0 0,0 4 0 0,-1-1 0 15,0 4 0-15,-2 1 0 0,0 2 0 0,2 0 0 0,-2 1-128 16,3-1 128-16,-1-4-208 0,2 0 208 0,2 1 160 15,0-6-32-15,3 1 0 0,1-4 160 0,3 1 32 16,4-6 0-16,6 1 0 0,4-5-96 16,4 0-16-16,2 2 0 0,1-3 0 0,4 2-80 0,5 0-128 15,7-2 176-15,2-1-176 0,0 3 0 0,-2 2 0 0,-3 2-240 16,-7 2 80 0,-5 1-272-16,-9 6-48 0,-5-1-16 0,-7 2 0 15,-5 5-416-15,-9 1-96 0</inkml:trace>
  <inkml:trace contextRef="#ctx0" brushRef="#br0" timeOffset="15762.99">10948 8664 27647 0,'-2'-7'2448'0,"2"1"-1952"0,2 3-496 0,0 0 0 0,1 0 640 0,0-1 48 0,2-4 0 0,3-6 0 0,3-2-2160 0,1-5-448 0,3-1-64 0,-3 2-32 15,0-1 400-15,-5 1 80 0,-2 5 0 0,-1-1 16 0,-3-3 2544 16,-1-4 496-16,-1-1 96 0,-2 1 32 0,-1-3 944 0,-1 2 192 16,1 1 32-16,-1-1 16 0,0-1-1024 0,0 1-208 15,1 2-32-15,0-1-16 0,2 3-928 0,1-2-192 16,-1 3-48-16,1 0 0 0,2 2-384 0,-1 2 0 16,2 2 0-16,-1 0 0 15,0 3-256-15,2-1-128 0,-2 1-16 0,1 1-16 16,-1-1-48-16,1 1-16 0,-1 2 0 0,-1 0 0 0,-1 2 480 0,-1 2-144 15,0 0 144-15,-2 2 0 0,2-3 0 0,-2 3 272 16,-1 0-32-16,0-2-16 0,-1 3 160 0,0-1 48 16,-2-1 0-16,1 2 0 0,0 2-128 0,-1-1-32 15,-2 3 0-15,0 2 0 0,-1 3-128 0,-1 0-16 0,-3 0-128 0,0 4 192 16,0-3-192-16,1 0 0 0,-3-1 0 0,-1 3 0 16,1-1 0-16,-3 0 0 0,0-4 0 0,-3 3 0 15,-2-1 0-15,-4-2 0 0,2 2 0 16,-3-3 0-16,0-2 208 0,-5 1-48 0,-5-2-16 0,-4 1 0 15,-3-1 32-15,-3 0 0 0,-3 0 0 0,-1 1 0 16,-1-2-176-16,-1-1 160 0,-3 4-160 0,0-1 160 16,-2 2-160-16,-3 4 192 0,-3 0-192 0,-1 0 192 0,2-2-192 0,-1 1 0 15,4-5-192-15,-2 2 192 16,0 0-128-16,-2-2 128 0,-1 2 0 0,0-3 0 16,1-3 0-16,3 0 0 0,3-3 0 0,-2-1 0 15,2 2 0-15,-1-2 0 0,0-2 160 0,1 0-160 16,3 0 128-16,3-1-128 0,1 4 0 0,4-2 0 0,1 4 208 15,4-2-64-15,3 6-16 0,1-3 0 16,4 3-128-16,2 3 0 0,2 1-192 0,2-1 192 0,6 1-144 16,3 2 144-16,3 0 0 0,6 0 0 0,2 1-176 15,4-1 176-15,4 1-160 0,1 0 160 0,1 2-176 0,2 0 176 16,2 1-192-16,-1 0 192 0,2 2-224 0,0-1 64 16,0 2 16-16,-1-1 0 0,1 1 144 0,-2-3-208 15,1 4 80-15,-2 0 128 0,0-4-128 0,-1 4 128 0,-1-3 0 0,0 4 0 16,0 0 0-16,-2 3 0 15,1 2 0-15,0-4 0 0,2 6 0 0,0 0 0 16,2 3 176-16,0 1-176 0,-1-1 208 0,3 4-48 16,1 0-16-16,0 3 0 0,1 0-16 0,2 5-128 15,0 7 192-15,2 10-64 0,0 4-128 0,0 0 0 0,-1-1 0 0,-1-4 0 16,-2-8 0-16,1-5 0 0,-1-2 0 0,-1-3 0 16,1 4 0-16,-2 2 0 0,-2 4 0 15,-2-1 0-15,0 0 0 0,-1-5 0 0,0 1 0 0,-2-7 0 16,2-2 176-16,-2-5-48 0,2-2-128 0,1-7 192 15,3-4 0-15,-1-3-16 0,2-1 0 0,1-6 0 16,-1 0 48-16,2-2 16 0,0-1 0 0,3 0 0 0,-1-3-112 16,2 0 0-16,0 0-128 0,-1 0 192 0,2 0-192 0,-1 0 0 15,0 0 0-15,-1 0 0 16,4 0 128-16,-1-2-128 0,3 1 0 0,4-2 0 16,2 3 128-16,2 0-128 0,4 0 0 0,3 0 0 15,0 0 0-15,-1 0 128 0,3 0-128 0,-1 0 0 0,0 3 0 16,-1-3 0-16,1 3 0 0,-1-3 0 0,-1 0 0 0,0-3 0 15,0 0 0-15,0-1 0 0,-2 2 0 16,0-2 0-16,2-2 0 0,-2 0 0 0,-1 2 0 0,-3-2 0 16,0 0 0-16,-4 1 0 0,-3 0-320 0,-3 2-48 15,-2 0-16-15,-4-2 0 16,0 1-256-16,-4 0-48 0,-1 2-16 16,-2-4-11824-16,-3 2-2368 0</inkml:trace>
  <inkml:trace contextRef="#ctx0" brushRef="#br0" timeOffset="17082.57">9997 8208 35935 0,'-4'-6'3200'0,"0"0"-2560"0,3 3-512 0,1 1-128 0,0 1 592 0,0-2 112 0,-1-1 0 0,0-6 16 15,1-4-1024-15,2 0-208 0,2-3-32 0,2 1-16 16,1 0-1008-16,2-1-208 0,0 1-32 0,-2-2-16 15,1 2 528-15,-2-3 96 0,0 3 32 0,-2-2 0 0,-2 2 1744 0,-1-1 368 0,-1 1 64 0,-1-2 16 16,-1-1 544-16,-1 2 112 16,1-4 32-16,-2 1 0 0,3-2-608 0,0 0-112 15,1-6-32-15,2 0 0 0,2-2-240 0,1-1-48 16,2-1-16-16,0 1 0 0,3 0-448 0,-1 5-80 16,0 4-128-16,1 0 176 0,-1 0-176 0,1 3 0 0,-1 3 0 15,-3 4 0-15,0 2 0 0,-3 4 0 0,-1 2-224 16,0 1 80-16,-2 1-48 0,-2 4 0 0,1-2 0 0,-3 3 0 15,1 1 192-15,-3-2-208 0,-2 5 80 0,-1 0 128 16,-2 1 0-16,0 2 0 0,-1-2 0 0,1 0 0 16,0 1 0-16,-1-2 160 0,1 0 16 0,0-1 0 15,1 0 48-15,-1 0 16 0,2 0 0 0,-2-2 0 16,-1 2-240-16,0 0 144 0,-3 1-144 0,0-1 128 0,-2 1-128 0,-2 2 0 16,-1-2 0-16,-2 2 0 0,-1 0 0 0,-3 0 0 15,0 1 0-15,-4-3 0 16,2 2 0-16,-3 0 0 0,-2-3 0 0,-2 2 0 15,-1-2 0-15,-5 3 0 0,-2 0 0 0,-2 1 0 0,1 0 144 16,-6 3-144-16,-6-1 160 0,1 0-160 0,4-2 0 0,-1-1 128 16,2-3-128-16,1 0 0 0,6-1 0 0,-3 0 0 15,2 1 0-15,-2 0 0 0,3-2 128 0,-2 2-128 16,-1 1 0-16,2-4 144 0,-1 0-144 0,2 0 128 16,1 0-128-16,0-2 128 0,0 2-128 0,0-3 0 15,1 0 144-15,0 0-144 0,3-3 0 0,0-1 0 0,1 1 0 16,1-2 0-16,4 1 0 0,-1-2 128 15,3 0-128-15,-1-2 128 0,2 3-128 0,1-1 0 16,1 1 0-16,1-3 0 0,1 4 0 0,1-2 0 16,3-1 0-16,2 4 0 0,-1 0 128 0,2 0-128 15,2-2 128-15,2 1-128 0,0 1 0 0,3 2 144 16,0-1-144-16,2-1 0 0,0 2 128 0,1-3-128 0,1 2 0 16,0-2 0-16,1 2 0 0,0-2 0 0,0 1 0 0,-1 0 0 15,2 0 0-15,0 2 0 0,-1 1 0 0,1-1 0 16,-1 2 0-16,-1 0 0 0,-1 3 0 0,0 1 0 15,-1 1 0-15,0-2 0 0,-1 2 0 16,2 1 0-16,-2 2 0 0,0 0 0 0,0 1 0 0,0 2 0 16,2-1 0-16,-1 4 0 0,0 1 0 0,1 3 0 0,-1 3 0 0,3 0 0 15,0 3 0 1,-1 3 0-16,4 8 0 0,-2 7 0 0,2 4-128 0,3 8 128 16,1 4 0-16,-1 5 0 0,5 6 0 0,-1 0 0 15,0-2 0-15,0 3 0 0,-1 0 0 0,1 0 160 16,-2-12-160-16,0 2 0 0,0-4 0 0,-1 0 0 15,-1-4 0-15,2-2 0 0,-2-1 0 0,-2-3 0 0,4-2 128 0,-2-9 0 16,1-2 0-16,0-5 0 0,2-5 0 0,-1-4-128 16,1-1 192-16,0-3-64 0,1 0 16 0,0-1 0 15,1-3 0-15,-2 0 0 0,1 2-144 0,0-2 0 16,-2 1 0-16,1-1 128 0,-1 1-128 0,1 0 0 16,0 2 0-16,2 1 0 0,0 1 0 0,3 4 0 15,0-2 0-15,2 3 0 0,3 2 0 0,-1-1 0 16,3-1 0-16,0-2 0 0,-1-5 0 0,4-1 0 15,-1-6 0-15,0-2 0 0,1-2 0 0,0-3 0 16,1-2 0-16,-1-4 0 0,1 0 256 0,-3-1-48 16,0 0 0-16,-2 0 0 0,-3 1-80 0,-1-3-128 15,-2 2 176-15,0 0-176 0,-2-4 208 0,1 0-64 0,1-1-16 16,-1-2 0-16,2-4 128 0,2-4 32 0,3-1 0 0,4-4 0 16,6 0-112-16,4-2-32 0,7-1 0 0,5-2 0 15,6 5-144-15,4 2 0 0,4 1-160 0,1 2 160 31,0 5-560-31,0 4-16 0,-1 5 0 0,-7 0-13312 0,-6 10-2688 16</inkml:trace>
  <inkml:trace contextRef="#ctx0" brushRef="#br0" timeOffset="23380.95">6223 8878 31327 0,'-11'-2'2784'0,"1"-2"-2224"0,5 2-560 0,2 2 0 0,3 0 672 0,-2 0 32 0,-4 0 0 0,-5-4 0 0,-3-1-384 16,0 4-64-16,3-4 0 0,3 4-16 0,-1 1-240 0,2-3 0 0,-1 3-144 0,1 3 144 0,-2-3-176 0,0 1 176 15,-3 4-192-15,-2-2 192 0,0 1 176 0,-5 5 144 16,-3-1 16-16,-4 4 16 0,0 0 256 0,-3 3 48 16,0-3 16-16,-1 2 0 0,2 1-144 0,0-2-16 0,2 0-16 15,0 3 0-15,3-1-192 0,2-2-48 16,2 2 0-16,3 1 0 0,3-4-256 0,2 2 0 0,2 0 0 0,4-3 0 16,3 1-208-16,2-2-48 0,2-3-16 0,3 2 0 15,2-2-112-15,3 0 0 0,1 1-16 0,3-1 0 16,2-1 400-16,0 0-160 0,3 0 160 15,-1-2 0-15,0 2 0 0,1-2 0 16,2 1 0-16,3 0 0 0,-2 1 0 0,-1 2 0 0,-2-4 0 16,-2 2 0-16,2 3 0 0,-3-3 0 0,0 0 0 0,0 2 0 15,0 0 288-15,0 2-32 0,0 0-16 0,1 0 0 16,1 1-48-16,1 3-16 0,1-2 0 0,-3 2 0 16,1 3-48-16,-5-3 0 0,0-2 0 0,-2 2 0 15,-1 3-128-15,-3-3 0 0,-2 0 0 0,-1 0 0 0,-3-2 0 16,-2 2 0-16,-3-2 0 0,-3 3 128 0,-3-2 64 15,-3 0 0-15,-3 0 0 0,-2-1 0 16,-4 1 48-16,-3 2 16 0,-2-2 0 0,-4-2 0 0,-1 1-80 16,-3 1-16-16,-1-1 0 0,-1 0 0 15,-3 1-352-15,2-1-80 0,0-2-16 0,-10-4-18240 16</inkml:trace>
  <inkml:trace contextRef="#ctx0" brushRef="#br0" timeOffset="25761.6">12711 9954 28559 0,'-9'-4'2544'0,"1"4"-2032"0,-1-2-512 0,3 1 0 0,2 1 2064 0,3 0 320 0,0 1 64 0,-3-1 16 0,0 0-2464 0,-1 0-608 0,3 2-64 0,2-4-16 15,4 1-640-15,2-2-128 0,4 1-16 0,0-2-16 0,3 0 1488 0,1-1 0 16,1 2 320-16,-1-3-64 0,2 2 736 0,1-2 144 16,0 2 16-16,1-1 16 0,1 1-32 0,0 2-16 0,0 1 0 15,1-3 0-15,4 1-624 0,-3 1-128 0,0 1-32 0,3 1 0 16,7-3-336-16,6-1 0 0,4 4 0 16,1-2 128-16,4 0-128 0,0 0 0 0,2-3 0 15,0 0 0-15,4 0 144 0,0-1-144 0,2 0 192 16,2-1-192-16,0 0 128 0,-1 1-128 0,0 0 0 15,-3 0 0-15,-4 0 0 0,-4-2 0 0,0 2 0 0,-6-2 0 16,0 0 144-16,-2 2 128 0,1 0 32 0,0 0 0 16,-1 3-176-16,-1-1-128 0,-3 1 144 0,-2-2-144 15,-3 3 192-15,-1 0-64 0,-3-2-128 0,-3 2 192 16,0-1-192-16,-5 2 0 0,-3-1 0 0,-2 2 0 0,-1 0 0 0,-6 0 0 16,0 2 0-16,-3-1 0 15,-3 4 0-15,0-3 0 0,-3 2 128 0,-2 0-128 0,1 0 0 0,-1 2 144 16,1-3-144-16,-1 3 128 0,1-3-128 0,0 1 0 15,-1 1 0-15,3-1 128 0,0-3-256 0,0 2-64 16,2-1-16-16,0-2 0 0,1 1-112 16,-1 2-32-16,2-3 0 0,0 0 0 15,1 0-272-15,-1 0-48 0,1 0-16 0,0 0 0 16,1 0-1264-16,-1 0-256 0</inkml:trace>
  <inkml:trace contextRef="#ctx0" brushRef="#br0" timeOffset="26930.44">14651 9724 35935 0,'-7'-5'3200'0,"1"-1"-2560"0,3 4-512 0,2 2-128 0,0 0-720 0,-2-4-176 0,-3-1-16 0,-4-3-16 0,-5-4 928 0,-3-2 0 0,-3 2 128 15,-4-3 0-15,-2 2-480 0,-4 0-96 0,-3-3 0 0,-4 1-16 0,-4 2 112 0,-2 0 32 16,-2 1 0-16,-1 2 0 0,0 2 320 0,0 0 160 16,1 3-16-16,-2-2 0 0,0 1 752 0,2-3 128 0,3 1 48 0,2 0 0 15,4 0-144-15,3 2-32 0,5 0 0 0,3 4 0 16,1-2-496-16,5-1-96 0,5 4-32 0,3-3 0 16,2 4-464-16,5-3-80 0,1 3-32 0,7 0 0 15,2-2-320-15,6 2-64 0,5-1-16 16,5 1 0-16,5 0 64 0,5-3 0 0,6 3 0 15,3 0 0-15,4-2 336 0,-1 2 80 0,-1 0 16 16,2 2 0-16,-2-2-112 0,-1 3 0 0,-3 0-16 16,-1 0 0-16,-1 4 128 0,-3 0 16 0,-2 1 16 0,-2 0 0 15,-5 4 304-15,-1 0 64 0,-2 1 16 0,-2-1 0 16,1 4 384-16,0-3 80 0,1 0 16 0,-1 0 0 16,1 0-80-16,-1-1-16 0,-2 1 0 0,-2-3 0 15,0 1-32-15,-3-1-16 0,-2 0 0 0,-3-2 0 0,0 2-224 0,-3 3-32 16,-3-2-16-16,-1 4 0 0,-2 3 208 0,-2 1 32 15,-4 3 16-15,0-2 0 0,-3 2-208 16,-5 4-64-16,-3 5 0 0,-6 1 0 0,-3 5 96 0,-5-1 16 16,2-3 0-16,-5 2 0 0,-4 3-80 0,-4 7-16 15,-3-2 0-15,1-3 0 0,5-7-112 0,1-5-32 16,5-2 0-16,-2-3 0 0,4-4 112 0,-1 0 16 16,4 0 0-16,3-5 0 0,2 0-432 0,5-5-80 15,2-2 0-15,8-3-19520 0</inkml:trace>
  <inkml:trace contextRef="#ctx0" brushRef="#br0" timeOffset="30530.7">15648 8319 34095 0,'-6'0'3024'0,"1"0"-2416"16,2 0-480-16,3 0-128 0,1 0-144 0,-1 2-48 0,-1-2-16 0,0 1 0 0,0 0-656 0,0 2-128 0,2-2-32 0,-1-1 0 0,0 0 1024 0,0 0 0 0,0 0 224 16,20 8-32-16,-13-5 832 0,0 1 160 0,0 2 32 0,0 0 16 15,0 1-64-15,1 5-16 0,-1-1 0 0,1 4 0 16,-1 1-480-16,0 3-96 0,1 5-32 0,-2 2 0 15,0 2-304-15,0 7-64 16,-1 3-16-16,0 7 0 0,0-1-160 0,-1 3 0 0,-2-3 0 0,1 12 128 16,2 27-128-16,-1 10 0 0,2 13 144 15,0 6-144-15,3 8 0 0,1 2 0 0,2 2 0 16,0-7 0-16,-1-17 0 0,2 5 0 0,2 3 0 0,-1-10 0 16,-1-22 144-16,-2 0-144 0,-1-4 192 0,-2 1-192 15,0-1 320-15,-3-2-32 0,-4-6-16 0,-3-5 0 0,-2-5-16 16,-1-4 0-16,-2 1 0 0,-2 0 0 15,1-4-96-15,1-5-32 0,1 1 0 0,0-10 0 16,2-2 64-16,1-5 0 0,2-4 0 0,2-4 0 0,2-2-16 0,-1-6 0 16,1 0 0-16,1 0 0 0,1-2-176 0,-1-2 128 15,3-2-128-15,-4 1 128 16,2-1-128-16,-2-1 0 0,-1-3 0 0,1 3 0 0,-3-2 128 16,1-1-128-16,-1 3 128 0,0-3-128 0,-1 0 368 0,0 0-16 15,-2 0 0-15,-1-3 0 0,2 2 176 0,2 1 48 16,0 0 0-16,0 0 0 0,-19-12-192 0,14 8-16 15,0-1-16-15,0 1 0 0,2 1-176 0,0 0-48 16,0-1 0-16,0 2 0 0,1-1-128 0,0 2 0 0,0 1 0 16,1-2 128-16,1 2-128 0,-2-2 0 0,2 2 0 0,0 0 128 15,0 0-128-15,-1 0 0 0,1 0 0 0,0 0 0 16,-1 0 0-16,1 0 0 16,0 0 0-16,0 0 0 0,0 0 0 0,0 0 0 0,0 0 0 0,0 0 0 15,0 0 0-15,0 0 0 0,0 0 0 0,0 0 0 16,0 0 0-16,0 0 160 0,0 0 16 0,0 0 0 15,0 0 32-15,0 0 16 16,0 0 0-16,0 0 0 0,0 0-96 0,0 0-128 0,0 0 176 16,0 0-176-16,-1-21 0 0,1 20 0 0,0 1 0 15,-1-1 0-15,1 1 0 0,0 0 0 0,0 0 0 0,1 0 0 16,0 0 0-16,3-1 0 0,2 1 0 0,6 0 0 16,7-3-224-16,8 0 0 0,10-1 0 0,11-2 0 15,13-6 32-15,6-1 16 0,4-7 0 0,-1-2 0 0,-9 1 176 16,17-5-128-16,25-9 128 0,11-8-128 0,2-3-16 0,18-1 0 15,15 0 0-15,2 3 0 0,-4 3-32 0,5 4 0 16,9 7 0-16,-14 3 0 0,-23 7 16 0,9 0 0 16,12-1 0-16,3-1 0 0,-5 2 0 0,-6-1 0 15,-7 1 0-15,-3-2 0 0,-6 1 160 0,-2 1 0 16,-5-2 0-16,-3 0 0 16,-12 0 0-16,5-1 0 0,6 1 0 0,-10 1 0 0,-15 1 0 15,1-1 0-15,-1 4 0 0,-2 0 0 0,-2 3 0 0,-9 2 0 16,-15-1 0-16,-7 3 0 0,-6 1 0 15,-4 0 0-15,-3 1 0 0,-4 2 0 0,-3 1-208 0,-4 2 32 16,-5-1 16-16,-4 0 0 0,-2-1 16 0,-5 4 0 16,0-1 0-16,-4-2 0 0,0 4 144 0,-2-3 0 15,-2 1 0-15,0 1 0 0,-2 1 0 0,0 0 128 16,0-3-128-16,-2 2 176 0,1 0-48 0,1 1-128 16,-1-2 192-16,0 2-64 0,-2-3 64 0,1 3 16 0,2 0 0 0,0 0 0 15,0 0 16-15,0 0 0 0,-18-13 0 0,13 11 0 16,-1 2-224-16,0-3 0 15,0 2 0-15,-3 1 0 0,2-5 0 0,-2 4 0 0,-1 1 0 0,2-2 0 0,-1 0 0 16,1 2 0 0,1-2 0-16,1-1 0 0,2 2 144 0,0 1-16 0,1-2 0 15,-1-1 0-15,2 2 0 0,-1-2-128 0,1 3 192 0,0-3-64 16,1 3-128-16,0-4 0 0,0 3 0 0,1 0 0 16,0 1 0-16,0-3 0 0,0 2 0 0,-2 1 0 15,2 0 0-15,0 0 0 0,0 0 0 0,0 0 0 16,0 0 0-16,0 0 0 0,0 0 0 0,0 0 0 0,0 0 0 0,0 0 0 15,0 0 0-15,0 0 0 16,0 0 0-16,0 0 0 0,0 0 0 0,0 0 0 16,0 0 0-16,0-22 0 0,2 15 0 0,-1-5 0 0,1 1 128 0,0-3-128 15,0-5 128-15,1-2-128 16,-1-2 144-16,2-3-144 0,-1-5 160 0,0 0-160 0,1-2 128 16,-1 0-128-16,2-2 0 0,-1 3 144 0,0 3-144 15,-2 4 0-15,2 0 0 0,-3 0 0 0,0 3 0 0,1-2-192 16,-1 3 32-16,-1-1 16 0,1 0-32 0,-1-1 0 15,0 1 0-15,0 0 0 0,0 3 176 0,0-3 0 16,1 4 0-16,1 2 0 0,0-1 0 0,0 1 0 16,2 5 0-16,-1 1 0 0,0 3-128 0,0-2 0 15,-2 3 0-15,2 2 0 0,-2 1 0 0,0 0 0 0,-1 3 0 16,0-2 0-16,0 2 0 0,0 2 0 0,-1-2 0 16,0 0 0-16,-1 3-112 0,0 0-16 15,2-3 0-15,0 0 0 0,0 0 256 0,0 0 0 0,0 0 0 0,0 0 0 16,0 0 0-16,-8 19 0 15,10-18-128-15,-1 2 128 0,0-1 0 0,0 2-192 16,1-2 192-16,-1 0-192 0,0 0 192 0,0 0 0 0,1 0 0 16,-1 0 0-16,0-1 0 0,0 2 0 0,0-1 0 0,-1-2 0 15,0 2 0-15,2 0 0 0,-2-2 0 0,-2 3 0 16,2-3 0-16,0 0 0 0,0 0 0 0,0 0 0 16,0 0 0-16,0 0 128 0,0 0 16 0,0 0 0 15,0 0 96-15,-19 0 16 0,15-3 0 0,-1 1 0 0,-1-2 0 16,0 0 0-16,-3-1 0 0,-1 0 0 0,1-1-16 15,-2 0 0-15,-2 0 0 0,-5-4 0 0,-1 1-96 0,-4-4-16 16,0 0 0-16,-3-2 0 16,-1-1-128-16,-3 0 0 0,-2 0 0 0,-8-2 0 0,-3-3 0 0,-5 1 0 15,-3-2 0-15,-8-3 0 16,-8-1 0-16,-3-6 0 0,-2-3 0 0,-4 0 0 16,2 3 0-16,-7-1 0 0,-11 1 0 0,2 0 0 15,3 3 0-15,-2 1 0 0,-5-3 0 0,-5 2 0 0,-2 1 0 16,7-1 0-16,11 4 0 0,8-3 0 0,5 5 0 0,-10-6-144 15,-10-4 144-15,-4-5-208 0,5-1-48 0,-2 1 0 16,1 5 0-16,0 3 0 0,-2 4 256 0,5 1 0 16,6 3 0-16,-3 3 0 0,-9 5-144 0,1 4 16 15,-1 6 0-15,5 0 0 16,10 4-352-16,-2 2-64 0,-2 0-16 0,3 2 0 0,4 1 336 16,8-2 64-16,9 1 16 0,5-4 0 0,4-4 144 0,1 1 0 15,-1-2 0-15,1-1 0 0,-1-1 256 0,5 0 48 0,3-2 0 16,5-1 0-16,6 0-304 0,4-2 160 0,3 0-160 0,2-2 128 15,1 2-128-15,2-1 0 0,0 4-192 16,1-3 192-16,-3 1-400 0,-2 0 32 0,-2 1 16 0,1 0 0 31,-2 4-112-31,-1-1-32 0,2 2 0 0,-2 4 0 0,1-2 176 0,0 3 48 0,5 0 0 0,-1 3 0 0,1-3-96 16,3 3-16-16,4 0 0 0,1 0-18864 16</inkml:trace>
  <inkml:trace contextRef="#ctx0" brushRef="#br0" timeOffset="33199.1">20741 9701 12895 0,'-4'0'1152'0,"2"0"-928"0,1 0-224 0,1 0 0 0,0 0 0 0,0 0 144 0,-1 0-144 0,-2-3 128 0,1 1-1328 0,-2 0-272 0,1-1-48 15,1 0-16-15,-1 0 976 0,0 0 192 0,-1-1 48 0,0 2 0 0,-1 2 2112 0,-1-3 416 16,0 2 96-16,-1 1 0 0,-2-2-176 16,0 2-32-16,2-2-16 0,-2 2 0 0,2 0-80 0,-2 0-16 15,2 0 0-15,-2 0 0 0,3 0-608 0,0 2-128 16,1-2-32-16,0 2 0 0,2-2-272 0,2 1-64 15,0 2-16-15,3-3 0 0,2 2-320 0,2-2-64 16,3 2-16-16,3 0 0 0,6 1-144 0,4-3-16 0,4 3-16 0,2-3 0 16,3 4-96-16,3-2-32 15,0-2 0-15,2 0 0 0,0 0-160 0,3 0 0 0,5-2-192 0,4 2 192 16,6-1-288-16,0 1 64 16,1 0 16-16,-3 0 0 0,-4 0-112 0,-2-3 0 15,-4 3-16-15,-2-2 0 0,2 1-48 0,1-2-16 0,5 3 0 16,0-4 0-1,-1 4-624-15,-2-2-128 0,-2 2-32 0,-3-4-13840 0</inkml:trace>
  <inkml:trace contextRef="#ctx0" brushRef="#br0" timeOffset="34864.33">23211 9160 40543 0,'-3'-3'3600'0,"1"-4"-2880"0,0 5-576 0,2 2-144 15,0 0 192-15,-1 0 16 0,-1-4 0 0,-2 2 0 0,-1-2-416 0,-2 0-96 0,-3 4-16 0,-3 2 0 0,0 4 320 0,-5 0-128 0,-1 4 128 0,-5 2 0 0,-1 3 0 16,-2 2 128-16,-1 4 0 0,-2 4 16 0,2 1 0 0,-1 2 0 16,2 1 0-16,2 1 0 0,3-2 48 0,-1 5 16 15,-2 2 0-15,1 0 0 0,1 1-208 0,3 1 144 16,3-3-144-16,3 1 128 0,5-3-128 0,5-4 0 0,4-3-160 16,3 4 160-16,7-3-192 0,6 0 48 0,4 1 16 0,3-4 0 15,3-2 128-15,4-2-208 0,2-3 80 0,3-4 128 16,1-2-256-16,0-4 64 0,2-2 0 15,0-4 16-15,3-2 176 0,0-2 0 16,1-5-144-16,-1-2 144 0,0-1 0 0,-3-7 192 0,-2-1-32 16,-3-4 0-16,-2-1 16 0,-3-1 0 0,0-2 0 15,-2-1 0-15,-3-3-48 0,-1 1 0 0,-2 0 0 0,-4 1 0 16,-1 0 80-16,-4-3 16 0,-1-4 0 0,-4-1 0 16,-2-3 144-16,-4-1 16 0,-2-1 16 0,-3 8 0 15,-2 3-128-15,-4 1-16 0,-4 3-16 0,-4-1 0 16,-4 3-240-16,-3 4 0 0,0 0 0 0,-2 6 0 0,-2 1-256 15,-2 5 48-15,1 4 16 0,-1 6 0 16,0 0-64-16,2 6 0 0,3-2 0 0,-3 4 0 16,0 5-256-1,0 0-48-15,1 2-16 0,7 1-17968 0</inkml:trace>
  <inkml:trace contextRef="#ctx0" brushRef="#br0" timeOffset="35180.5">23260 9593 50687 0,'-4'4'2240'16,"-1"-2"464"-16,-1 2-2160 0,1-2-544 0,3 2 0 0,1-1 0 0,-1 0-352 0,0 4-176 0,-1 5-48 0,3 1 0 0,4 4-720 0,5 4-160 0,4-2-16 0,3 1-16 0,3 1 592 0,1 4 128 0,0-2 32 15,1 2 0-15,-2 0-496 0,1 1-112 0,0-1 0 0,-2-1-15360 16</inkml:trace>
  <inkml:trace contextRef="#ctx0" brushRef="#br0" timeOffset="36215.56">24553 8980 34095 0,'-8'0'3024'0,"-1"0"-2416"0,3 0-480 0,2 0-128 0,2 0 736 0,-2 0 128 0,-3 0 32 0,-6 0 0 0,-4-3-1344 15,-2 3-272-15,1 0-48 0,1 0-16 0,2 0 784 0,1 3 304 0,1 0-16 0,-1 1 0 0,2 5 224 16,-3 1 64-16,-1 2 0 0,0 0 0 0,1 7-288 0,-4 1-48 15,-2 4-16-15,-1 2 0 0,-3 3 96 0,-2 2 32 16,-3 3 0-16,4-4 0 0,3-3 0 0,-4 9 0 16,-6 7 0-16,3 6 0 0,1-2-208 0,7-3-144 15,5-2 192-15,4-2-192 0,7-1 272 0,4-2-48 16,4-2-16-16,4 0 0 0,4-7-208 0,2 3 0 16,5-2 0-16,-4-6-160 0,-2-2-160 0,4 1-48 0,7 4 0 15,6 3 0 1,1 2-1040-16,2-2-192 0,0 0-64 0,-4-2 0 15,0-5-768-15,-4-2-144 0,-2-1-48 0,-4-3 0 16,-1-4 400-16,-2 0 80 0,-1-4 16 0,1 0-6896 0</inkml:trace>
  <inkml:trace contextRef="#ctx0" brushRef="#br0" timeOffset="37809.15">24910 9337 36863 0,'-3'-5'3264'0,"1"1"-2608"0,0 3-528 0,1 1-128 0,1-2 816 0,-1 2 128 0,0-4 16 0,-2-2 16 0,-2 0-784 0,0-1-192 0,-1-1 0 0,-1 4 0 0,-2-2 0 0,-1 2 176 0,-1 2-48 0,-3 0-128 0,0 2 240 0,-4 2-64 0,-1 0-16 0,-3 2 0 16,1 0-160-16,-1 1 128 15,-1 2-128-15,-2 2 128 0,0 1-128 0,-1-2 0 0,2 3 144 0,0 2-144 0,1 2 256 0,2-3-32 16,3-2 0-16,0 2 0 15,-2 1 32-15,0 3 16 0,3-3 0 0,1 2 0 16,1 1-48-16,3-2-16 0,2 1 0 0,0-3 0 16,4-2-80-16,1 0 0 0,2-2-128 0,3-1 192 15,1-3-192-15,3-1 128 0,1 1-128 0,0-2 0 16,4 1 144-16,-1-3-144 0,3 0 128 0,2 0-128 16,0-3 128-16,2 3-128 0,1 0 0 0,0 0 128 0,3 0-128 15,-2 3 0-15,2-3 0 0,-2 3 128 0,2 0-128 0,-1 1 0 16,1-2 0-16,-2 2 0 0,-1-1-160 0,0 1-16 15,-1 1 0-15,-1-1 0 0,-1-1 176 16,1 4-208-16,1-1 80 0,1 3 128 0,1-2-128 0,2 3 128 16,0 1 0-16,2-1 0 0,2 2 0 0,-1-2-144 15,1 0 144-15,-3-1 0 0,-2 1-144 0,-4-2 144 16,-1 2 0-16,-2-2-144 0,-2 0 144 0,-3 0 0 16,-3 0 0-16,1-2-128 0,-3 3 128 0,1-4 0 15,-2 1 0-15,0 0 128 0,-3 3 16 0,-1-2 16 16,-2 5 0-16,0-5 0 0,-1 2 48 0,-1-2 16 15,0 2 0-15,0-1 0 0,-1-3 16 0,2 2 0 16,0-3 0-16,-1 0 0 0,1 2-16 0,-1-2 0 0,-2 2 0 16,1-2 0-16,-1 1-224 0,-1 1 128 0,-2-2-128 15,5-3 0-15,1 2 0 0,-1-1 0 0,-5-1-208 0,-4 2 64 16,-4-1 144-16,-1-2-208 0,-3 0 80 16,4 0 128-16,6 0-288 0,-2 0 64 15,-7 0 16-15,-2-2 0 0,-1 2-240 0,0 0-32 0,0 0-16 16,1 0 0-1,2-3-528-15,6 2-96 0</inkml:trace>
  <inkml:trace contextRef="#ctx0" brushRef="#br0" timeOffset="40823.61">6518 9654 23039 0,'-6'-7'2048'0,"1"1"-1648"0,0 3-400 0,2-1 0 0,1 4 2624 16,2-3 432-16,0 3 80 0,-1 0 32 0,-1-2-1552 0,0 1-304 0,2 2-64 0,2 4-16 0,1 1-416 0,2 5-96 0,0 5-16 0,-1 5 0 0,1 2-448 0,-1 5-80 16,-3 0-32-16,0 5 0 0,-2 0-144 0,-2 5 0 0,-2 4 0 15,-3 5 128-15,-1 4-384 0,-3-4-96 0,-3 4-16 16,0-7-17952-16</inkml:trace>
  <inkml:trace contextRef="#ctx0" brushRef="#br0" timeOffset="42425.91">25281 9843 43311 0,'1'1'3840'0,"0"4"-3072"0,0-1-608 0,-1-2-160 0,2-1-128 15,-1 2-64-15,0 3-16 0,3 4 0 0,-1 2 0 0,1 4 0 0,0 7 0 0,-2-1 0 0,-5 4 64 0,-2 1 16 0,-2 5 0 0,-4 3 0 16,-2 2 128-16,-2 1 0 0,-2 3-144 16,-1 0 144-16,0 1 0 0,2 3 0 0,1 2-144 0,2-3 144 15,5-3-320-15,3 0-16 0,2-3 0 0,6-3-11632 16,5-7-2336-16</inkml:trace>
  <inkml:trace contextRef="#ctx0" brushRef="#br0" timeOffset="44137.47">25757 9947 30399 0,'-8'-2'2704'0,"2"1"-2160"0,1 1-544 0,1 0 0 16,3-2 1248-16,2 1 144 0,1 1 16 0,-1-3 16 15,0-1-3632-15,2 2-736 0,-1-4-128 0,2 2-48 0,-1-2 1200 0,2 2 256 0,-2 2 32 0,1-2 16 0,-3 4 2352 0,1 0 480 0,0 0 80 16,0 1 32-16,2 4 752 0,-1-1 160 0,4 2 16 0,-1 1 16 16,2 2-1008-16,1 1-208 0,2 2-32 0,0 2-16 15,2 1-624-15,-1 1-112 0,3 2-16 0,-3 1-16 16,-1-1-240-16,2 2 0 0,-2 0 0 0,0 1 0 16,-1 1 0-16,-1-2 0 0,-1 2 0 0,0 1 0 0,-3-1 0 15,0 1 0-15,-3 0 0 0,-2-1 0 0,-1 0 0 16,-2 2 0-16,0-2 160 0,-4 1-32 0,0 0 32 0,-3-1 16 15,-1 0 0-15,-4 0 0 16,-1 1-176-16,-2-3-256 0,-4 1 64 0,0-8 16 16,1 0-656-16,-2-5-144 0,2-2-32 0,-2 1 0 15,1-4-32-15,0-2-16 0,1 2 0 0,0-6-12352 16</inkml:trace>
  <inkml:trace contextRef="#ctx0" brushRef="#br0" timeOffset="46923.58">26528 9451 14735 0,'-3'0'1312'0,"-1"0"-1056"0,1 0-256 0,2 0 0 0,0 0 1200 0,1 0 176 16,-1 0 32-16,1 0 16 0,-2 0-64 0,1 0-16 0,-1-3 0 0,2 3 0 0,0 0 640 0,0 0 128 0,0 0 32 0,0 0 0 0,0 0-576 0,-5-19-112 15,4 16-32-15,-2-1 0 0,1 2-816 0,-3-2-160 16,0 1-48-16,-2 0 0 0,0-1-224 0,-3 4-48 15,-2 0-128-15,-2 2 192 0,-2 3-192 0,-2 2 0 0,-3 2-192 0,0 3 192 16,-3 2-192-16,1 0 192 0,-1 2-192 16,2 1 192-16,2-1 0 0,1-3 320 0,3 5-32 15,2-5-16-15,0 2-272 0,3 1 0 0,2 0 0 0,1 0 0 16,0-1-592 0,3 1-32-16,0 0 0 0,1 0 0 15,2-3-512-15,1-3-96 0,0-2-32 0,1 2 0 0,2 0 912 0,3-1 176 0,0-2 48 0,2-1 0 0,2-3 544 16,2 0 112-16,1-3 32 0,1 0 0 15,2-2-112-15,0-2-32 0,3 1 0 0,-1-4 0 16,3 1-416-16,0-4-320 0,0 2 48 0,1-2 16 16,-1-3-96-16,-1 1-16 0,1-2 0 0,-1 2 0 0,-1-4 224 15,1 0 144-15,-1 1-192 0,0-1 192 16,-2 0-192-16,-4 0 64 0,-1 1 128 0,-2 1-208 16,-4 2-304-16,-3 0-48 0,-1 2-16 15,-3 0 0-15,0 1 368 0,-3 3 64 0,-3-3 16 0,1 4 0 0,-1-1 1248 0,0 1 256 16,0 4 48-16,0-1 16 0,-1 2-416 0,2 2-96 15,-1 2-16-15,1 2 0 0,2 0-592 0,0 0-112 16,1 0-16-16,2 2-16 0,0 1-32 0,2 0 0 16,3 1 0-16,1 3 0 0,2-1 112 0,1 0 0 15,3 5 16-15,1-4 0 0,3 4-80 0,-1 0-32 16,3 0 0-16,2 0 0 0,0-3-160 0,-2 1 0 16,-1-3 0-16,0 2 0 0,1-2-192 0,-1 0 48 15,1-2 0-15,-4 0-12016 0,1-1-2384 16</inkml:trace>
  <inkml:trace contextRef="#ctx0" brushRef="#br0" timeOffset="48580.64">27168 9672 39615 0,'-5'4'3520'0,"1"2"-2816"0,1 0-560 0,2-2-144 0,2 1 128 0,-1 2-128 0,-1 3 192 0,-1 9-64 15,0 3-128-15,1 7 0 0,-1 5-192 0,1-3 192 0,1 1-720 0,-3-1-32 0,2 1 0 0,-3-3 0 0,2 2-912 0,-3-3-176 0</inkml:trace>
  <inkml:trace contextRef="#ctx0" brushRef="#br0" timeOffset="49278.81">27216 8705 22111 0,'-5'-6'1968'0,"1"2"-1584"16,2 4-384-16,2 0 0 0,0 0 1472 0,0-2 224 0,-2 2 32 0,0-4 16 0,-1 0 400 0,1-1 80 0,1 2 16 0,1 3 0 0,2 0-800 0,2 3-160 0,2 4-16 0,3 3-16 0,2 2-704 0,2 6-144 15,6 7-16-15,3 4-16 0,4 3-176 0,3 5-48 16,3-1 0-16,1 5 0 0,3 1-144 0,2 3 0 16,6 6 0-16,-1 0 0 0,2-1 0 15,-5 1 0-15,0 0 128 0,-2 2-128 0,-1 1 0 0,-3 1 0 0,-7-6 0 0,-2 2 0 16,-6-6 0-16,-3-3 0 0,-2-3 0 15,-5-3 128-15,-3-5 192 0,-2-1 48 16,-3-2 0-16,-1 3 0 0,2 0-96 0,-3 3-16 16,-1 1 0-16,-2-2 0 0,-1 1-256 0,-2 1-192 15,-3-3 16-15,-1 0 16 0,-3 1 160 0,0-4 0 16,-2-1 0-16,-1 1 0 0,-3-4-336 0,-3 4-48 16,-2-3 0-16,-5 5-12624 0,-1 0-2544 0</inkml:trace>
  <inkml:trace contextRef="#ctx0" brushRef="#br0" timeOffset="53199.06">16419 8124 9215 0,'2'-1'816'0,"-2"-2"-656"0,0 1-160 0,1 1 0 0,0 1 0 0,2-3 160 0,0 1-160 0,4-2 160 0,0 0-1552 0,2-2-304 15,-1 0-64-15,0 2-16 0,-3 2 1456 0,-3-1 320 0,-1 3 0 0,-2 3 0 16,-4-1-384-16,-1 2-144 0,-3-2-32 0,-2-2 0 16,-1 4 1792-16,-3-4 368 0,0 1 64 0,-1-1 0 0,-1 0 432 0,-2-1 80 15,3 1 0-15,-1-2 16 0,-1 0-1040 0,1 0-192 16,0-1-64-16,0 2 0 16,2 1-896-16,-1-2-352 0,-2-2 16 0,2 1 0 0,-1 0 16 15,1-1 0-15,0-1 0 0,1 1 0 0,1-2 640 16,0 3 128-16,-1-6 16 0,0 3 16 0,1-2 928 0,-2 2 176 15,1-3 32-15,2 3 16 0,-1 0 48 0,1-1 16 16,-1 0 0-16,0 1 0 0,2 3-896 0,0-4-176 16,2 1-48-16,-1 1 0 0,2 0-576 15,1 3 0-15,1-2 0 0,0-1 0 0,2 1 0 0,0 2 0 0,0 1 0 16,0-2 0-16,0 3 0 0,1-3 144 0,0 3-144 16,1-3 160-16,2 2 448 0,-2 0 96 0,1-1 0 0,-1 2 16 15,1-2-144-15,-1 1-48 0,1 1 0 0,-1 0 0 16,1-3-240-16,-1 3-48 0,1-2-16 15,1 2 0-15,-2 2-224 0,2-2 0 16,0 3 128-16,1-2-128 0,-2 3 0 0,4 1 0 16,-1 2 0-16,3 4 0 0,-1 0-160 0,3 4-32 15,1 1 0-15,1 6 0 16,3 4-432-16,1 5-80 0,0 6-32 0,0 2 0 16,-2 2-352-16,-1-3-64 0,-4 0 0 0,-2 1-16 15,-1-2 208-15,-2-6 32 0,1-5 16 0,-1-4 0 0,-1-4 512 0,-1 1 96 0,1 1 32 0,-2-1-11264 16</inkml:trace>
  <inkml:trace contextRef="#ctx0" brushRef="#br0" timeOffset="97305.04">26842 9869 33167 0,'-1'-4'2944'0,"0"2"-2352"0,2 0-464 0,0 0-128 16,2-1 976-16,-1 2 176 0,1-5 48 0,2 0 0 0,1-7-320 0,1 4-64 0,1-6-16 0,-1 2 0 0,-1 4-608 0,-2-1-192 0,0 0 128 0,-2 1-128 0,-1 2 256 0,-1 0 0 0,2 3 0 0,-1 0 0 15,-1 0 128-15,1-1 0 0,0 1 16 0,1 3 0 16,1-4-112-16,2 2-32 0,1-4 0 0,3 4 0 16,1-4 16-16,2-1 0 0,3-2 0 0,4 0 0 15,1 0 0-15,2-2 0 0,0-1 0 0,3 4 0 0,1-4-32 0,0 1-16 16,-2 2 0-16,0 0 0 15,-3 4-224-15,-4 1 144 0,-1 4-144 0,-3 2 128 16,-2 1-128-16,-2 5-144 0,-2-1 144 0,-1 1-208 16,-1 2 208-16,0 1 0 0,1 2 0 0,-2 0-144 0,0 1 144 15,-2-1 0-15,1 2 0 0,-2 1 128 0,1 1-128 16,-1-4 0-16,1 4 0 0,-1-2 0 0,0 1 0 0,0-2 0 16,-1 3 0-16,0-1 128 15,-1 1-128-15,-1-1 0 0,-2 1 128 0,-1 1-128 0,-1 1 0 0,-3-1 0 16,-2 0 0-16,-2-1 0 0,-2 2 0 0,-1-3 0 15,-3-2 0-15,-2-1 0 0,0 0 0 0,0-2 0 0,0-4 0 16,2-3 0-16,1 1 0 0,-1-4 0 16,2 0 144-16,1-1-144 0,2-2 0 0,1 0 0 15,-1-3 0-15,2-1 0 0,1-1 0 0,1 0-144 16,1 2 144-16,3 0-192 0,2 0 192 0,0 0 0 16,3 2 0-16,0-1 0 0,1 4 0 0,1-4 192 0,2 3 0 15,0-3-16-15,1 4-16 0,2-1 0 0,2 2 0 16,0 2 0-16,1-2-160 0,0 4 192 0,2 2-192 15,-1-2 192-15,1 5-192 0,-1-3 0 0,-2 0 144 0,2 0-144 16,1 1 144-16,2 2-144 16,0-1 192-16,2 3-192 0,1-4 304 0,3 3-48 0,2 1-16 0,1-1 0 15,2 0-16-15,-1-1 0 0,3 0 0 0,-2-1 0 16,0 3-224-16,0-4 0 0,-3 2 128 16,0 1-128-1,-3-1-320-15,-2 1-96 0,-1-1-32 0,0 0 0 16,-1 5-864-16,-3-2-176 0,0 4-48 0,1 6 0 0</inkml:trace>
  <inkml:trace contextRef="#ctx0" brushRef="#br0" timeOffset="100579.7">27287 10046 13823 0,'-4'2'1216'0,"0"-2"-960"0,1 1-256 0,2-1 0 0,1 0 2368 16,-1 3 448-16,0-3 64 0,-3 2 32 0,-1 0-112 0,0 0-32 0,3 2 0 0,0-2 0 0,2 2-912 0,3-4-176 0,1 2-32 0,2-2-16 0,2 0-864 0,2 0-160 0,1 0-32 0,3-2-16 0,2-2-48 0,0 2-16 16,0 0 0-16,2 0 0 15,-2 2-160-15,-2 1-16 0,1 0-16 0,-2 1 0 16,-2 1-304-16,-3 2 160 0,-1 2-160 0,-2-1 128 16,-3 4-128-16,-2 0-256 0,-2 2 64 0,-2 2 16 15,-1 0 176-15,-1 2 0 0,0 1 0 0,-2-3 128 16,2 0 240-16,1 1 48 0,0-4 16 0,3 0 0 15,0 1-160-15,4-2-16 0,1 0-16 0,2-1 0 0,-1-2-112 0,2-1 0 16,3 1-128-16,-2-1 192 16,2 0-192-16,-2 0 176 0,2 0-176 0,-2 2 160 0,0 0-160 0,-3 0 0 15,-1 1 0-15,-2-1 0 0,-3 2 0 0,-3 0 0 16,-1 2-192-16,-6 1 192 16,0-2-464-16,-4 1 16 0,-1 1 16 15,-3-1 0-15,-1 0 240 0,-1-2 32 0,-2 0 16 0,1-1 0 0,-2 1 144 0,0-4 0 16,0 0 0-16,1-2 0 0,1-2-224 0,2-2 32 15,0-2 16-15,2-2-13184 16,-1-5-2640-16</inkml:trace>
  <inkml:trace contextRef="#ctx0" brushRef="#br0" timeOffset="121296.92">6329 12508 37775 0,'-10'0'3360'0,"4"-5"-2688"0,5 1-544 0,2 2-128 16,2 0 160-16,-2-1 0 0,0-4 0 0,-2-4 0 0,1-5-160 0,-1-1-272 0,1-2 64 0,0 1 16 0,0-1 192 0,-3 6 0 0,-1-2 0 0,-2 7-144 15,-2 2 144-15,-5 6 0 16,-3 6 160-16,-2 2-160 0,-5 8 288 0,-3 5-32 16,-3 5-16-16,-6 2 0 0,-2 3-240 0,-5 1 0 15,-5 3 0-15,-3 3 0 0,1-1 0 0,2 2 0 0,4-1 0 16,7-1 0-16,9-1 0 0,6 1 0 0,6-1 128 16,6-3-128-16,7 0 0 0,4-7 128 0,4-2-128 15,5-8 0-15,4-1-192 0,3-5-128 0,-2-4-16 0,3-4-16 16,6-4-176-16,1-3-48 15,0-2 0-15,3-3 0 0,0-6 576 0,2-3 0 0,1-2 0 0,0-2 0 16,-2-4 320-16,-3 1-16 0,-2 0-16 0,-4-3 0 16,-2 2 224-16,-2 1 32 0,-3 0 16 0,-3 1 0 15,-1 1 0-15,-2-2 0 0,1 1 0 0,0-1 0 16,0 1-432-16,1-1-128 0,0-5 0 0,3 1 0 16,-1-3 144-16,4-1-144 0,1 2 0 0,3-1 144 15,0 9-144-15,-2 1 0 0,2 5 144 0,-2 6-144 16,-2 4 0-16,-3 2 0 0,0 6 0 0,-2 1 0 0,-3 4 0 15,0 5-128-15,-3 2 0 0,-2 1 0 0,-1 4 304 0,-2 2 64 16,-2 5 16-16,-1 1 0 0,-1 1 0 0,-2 2 0 16,1-2 0-16,0 5 0 0,2-2 0 0,2-3 0 15,4-2 0-15,2 1 0 0,2-1-112 0,4 0-16 16,2-1 0-16,3 1 0 0,3 6-400 0,4 1-96 0,-1 4-16 16,0-4 0-1,-2-2-1200-15,0 0-240 0,2-1-48 0,0-1-15264 0</inkml:trace>
  <inkml:trace contextRef="#ctx0" brushRef="#br0" timeOffset="122353.27">6956 12897 43311 0,'-7'3'3840'0,"0"-2"-3072"0,5 1-608 0,2 1-160 0,2 1-336 0,0-2-112 0,-1 2 0 0,0 6-16 15,3 2-1360-15,3 7-272 0,6 0-48 0,2 6-16 0,3 1-2256 0,1 1-448 0,0 3-80 0,-3 1-32 16</inkml:trace>
  <inkml:trace contextRef="#ctx0" brushRef="#br0" timeOffset="124230.64">8049 12670 43311 0,'-2'-4'3840'0,"-1"2"-3072"0,3 0-608 0,2 2-160 0,-1 0-288 0,2 0-96 0,2 0 0 0,4 0-16 0,5-2-784 16,5 2-160-16,7 0-16 0,7 2-16 0,5 0 736 0,3 0 160 0,4-2 32 0,7 0 0 31,9 0-560-31,1 1-96 0,6-1-32 0,-3 3 0 0,-2-1-112 0,-6-1-32 15,-6 2 0-15,-4-1 0 0,1 0 1824 0,2 0 352 0,2 1 80 0,1 0 16 16,2 1 464-16,1 0 80 0,0 1 32 0,1-2 0 0,-1 0-544 16,14-2-96-16,15 4-32 0,8-5 0 15,0 0-560-15,1-5-112 0,-4 1-32 0,7-4 0 0,14 0-192 16,-1-2 0-16,-5-2 0 0,13 0 0 0,17-1-224 0,-6 0-32 16,-12-2-16-16,-1 1 0 0,-1 3 272 0,-3 4 0 15,-8-3 0-15,-9 5 0 0,-12 4 0 0,-2 2 224 16,1 1-64-16,-4 1-16 0,-4-3-144 0,-7 3 0 15,-8 1 0-15,3 0 0 0,1 2 0 0,3-1 0 0,0-1 0 0,-3-2 0 16,-4-2 320-16,-8 1 0 0,-4-1-16 0,-3 0 0 16,-1 3-80-16,2-6-16 0,2 2 0 0,2 1 0 15,2-2-80-15,-2-2 0 16,-3 2-128-16,-5-2 192 0,-3 1-192 0,-5 0 176 16,-2-1-176-16,0 1 160 0,1 1-160 0,2 1 0 15,2-2 0-15,1 0-176 0,0-2 0 0,1 3 0 0,-2-3 0 0,-4 2 0 16,-1-1 176-16,-5 2-128 0,-2-2 128 0,-6 1-128 15,-1 0 128-15,-2-1 0 0,-1 2 0 0,-2-5 0 16,1 4 304-16,-2-4-16 0,0 1 0 0,1-1 0 16,1 1-32-16,0-5 0 0,0 3 0 0,0-2 0 15,2-1-256-15,2 0 160 0,4-1-160 0,0-1 128 16,0-3-128-16,3 4 0 0,-1-1 144 0,1 1-144 0,-2 0 0 0,0 2 0 16,-2 0 0-16,-3 0-128 15,1 1-64-15,-5 1 0 0,1 0 0 0,-2 0 0 16,-2 0 32-16,0-2 0 0,-1 2 0 0,-1-2 0 15,0 0 160-15,-1-1 128 0,1-2-128 0,-2 0 176 0,1-2 144 16,-1-2 48-16,3 1 0 0,-1-5 0 0,-1-2-48 0,0 1-16 16,1-4 0-16,-1-1 0 0,2-5-128 0,-2-5-32 15,1-3 0-15,-2-3 0 0,-1-2-144 0,0 2 0 16,0 3 0-16,-2 1-176 0,0 3-16 16,-2 4 0-16,-1 3 0 0,0 2 0 0,-1 1 192 0,-2 1-208 15,0 3 80-15,-1-4 128 0,-1 5 0 0,0-1 0 16,-1 0 0-16,0-1 0 0,0 1 0 0,-1 0 256 15,2 2 0-15,-1 2-16 0,3-1-112 0,-2 4 0 16,0 2-128-16,1 0 192 0,-1 1-192 0,1 2 0 0,1-2 0 16,-2 2 0-16,0 1-160 0,1 2 32 0,-1-3 0 0,0 4 0 15,0-3 128-15,1 1-192 16,0 2 192-16,0 0-192 0,0 0 192 0,0 1 0 16,1 1 0-16,0 1 0 0,-1 0 0 0,2 2 0 15,1-2 0-15,0 3 0 0,-1 0 0 0,2 0 0 16,0 0 0-16,3 0 0 0,-1 3-128 0,2-2 0 0,2 2 0 0,3-3 0 15,-1 2 128-15,5-2-128 0,-1 0 128 0,4 0-128 16,3-2 128-16,1 2 128 0,2-4-128 0,1 1 176 16,5 1-48-16,2 1 0 0,6-2 0 0,4 1 0 0,2 0-128 0,1 2 0 15,3 0 0-15,-2 2-176 0,-1 0 176 0,-4 1-160 16,-1 0 160-16,-3 0-160 16,0 1 160-16,2-4-208 0,4 2 80 0,1-2 128 15,1 0 0-15,1-2 0 0,1 2 0 0,-3-4 0 16,-4 1 0-16,-3 1 0 0,-4-2 0 0,-1 0 0 15,-3 2 0-15,0-2 0 0,1 1 0 0,3-2 0 0,3 1 0 16,2 0 0-16,1-2 0 0,3 2 0 0,4-2 0 0,-2 1 0 16,-3-1 0-16,-2 2 0 0,-3-2 0 0,-3 2 0 15,-4 2 0-15,-1 1 0 0,-4-2 0 0,0-1 128 16,1 4-128-16,-2-2 192 0,-2-2-192 0,0 2 0 16,0 2 0-16,-3-4 0 0,-2 0 0 0,-2 2 0 15,-1-2 0-15,-4 2 0 0,-1-2 128 0,-3 2 0 0,-2-2 0 0,-1-2 0 16,-2-1-128-16,-2 1 0 0,0 0 0 0,-2-3 128 15,-1 0-128-15,-2-1 0 16,-1-3 144-16,-1 1-144 0,-1 0 0 0,-2-2 144 16,-1-2-144-16,-1-3 0 0,0 3 0 0,0-4 0 15,1 3 0-15,1 0 0 0,1 0 0 0,-1 0 0 16,1 4 0-16,0-2 0 0,2 3 0 0,-1 1 0 0,1 2 0 16,-2 0 0-16,1 4 0 0,1-1 0 0,-2 4 0 0,4-2 0 15,-3 4 0-15,4 0 0 0,0-3 0 0,2 3 0 16,1 0 0-16,1 3 0 15,3-3-208-15,1 1 80 0,3 2-160 0,0-1-32 0,4-1 0 0,0 4 0 16,4-1 16-16,2 2 0 0,1 2 0 0,1 0 0 16,1 2 304-16,0 3-192 0,0-1 192 0,-1-2-160 15,-1 2 160-15,-2 2 0 0,2 2 0 0,-1 2 0 16,-1 3 128-16,-3-1 0 0,1 1 0 0,-2 1 0 16,-2-2 48-16,-1 0 16 0,-1 4 0 0,-2-2 0 15,1 1-16-15,-3 0 0 0,0-2 0 0,-2 1 0 16,2-4 16-16,-1 2 0 0,0-1 0 0,0-3 0 0,-1 2-192 15,0 1 0-15,-1 1 144 0,0-2-144 0,-2 1 0 0,0-2 0 16,-1 2-192-16,-1-3 64 16,1 0-448-16,-2-1-64 0</inkml:trace>
  <inkml:trace contextRef="#ctx0" brushRef="#br1" timeOffset="133195.79">6980 16064 41471 0,'-5'-6'3680'0,"1"-1"-2944"16,1 5-592-16,3 1-144 0,0 1-176 0,0 0-64 0,-1-3-16 0,-1-1 0 0,-3 1-1392 0,0-3-272 0,-4-1-64 0,1 2-16 16,-4 4-224-16,-1-1-32 0,-3 4-16 0,-3 2 0 0,-3 0 1952 0,-2 4 320 0,0 1 192 0,-2 5-32 15,-1-2 1952-15,-1 4 400 0,1-1 80 0,-1 1 16 16,-2 0-1104-16,0 0-224 0,2 0-32 0,1-3-16 15,4-4-672-15,4 0-144 0,0-3-32 0,6-2 0 16,4-2-384-16,3-2 0 0,2-2 0 16,3 2 0-16,3-4-320 0,2 2-160 0,2-2-32 0,3 2 0 31,3-1-160-31,2 2-32 0,2 2-16 0,1 2 0 0,3 3 848 0,3 0 160 0,3 4 32 16,2 0 16-16,0 5-160 0,0-3-48 0,2 4 0 0,-1 0 0 15,-1 0-128-15,0-1 0 0,3 1 0 0,-1 3 0 0,1-3-176 16,-1 0-16-16,-1 0 0 0,0 0 0 0,-1-4 192 15,-1 1 0-15,-1-1 0 0,-2-2 128 0,-3 2 192 0,-1 1 32 16,-3-2 16-16,-2 1 0 0,0 3-368 0,-4-1 0 16,-3 2 0-16,0 1 128 0,-3-1-288 0,-2 4-48 15,-3 1-16-15,-2-1 0 0,-2 2 224 0,-4 3 160 16,-2-2-32-16,-4 1 0 0,-1-5 384 0,-3 0 64 16,-6 0 0-16,-4-3 16 0,-4 0-192 0,-5-4-32 15,-3 2-16-15,-3-4 0 0,-1-2-352 0,2-2-320 16,3-3 64-16,3-2 16 15,4 2-1184-15,5-3-240 0,3 1-64 0,4 1-14848 0</inkml:trace>
  <inkml:trace contextRef="#ctx0" brushRef="#br1" timeOffset="133523">7604 16686 42383 0,'6'-6'1872'0,"-3"3"400"0,-2-1-1824 0,0 4-448 0,-1 0 0 0,0 4 0 0,1-1-176 16,1 0-128-16,-1 3-16 0,0 2-16 0,2 4-1040 0,-2 3-208 0,0 4-32 0,-1-3-16 0,-2 3 2032 0,-3 3 416 0,-3 1 80 0,-3 2 0 0,0-1-176 0,-4 0-32 16,0 1-16-16,0-1 0 0,-1-1-400 0,2 1-80 0,0-1 0 0,0-4-16 31,3 0-768-31,1-3-160 0,3 0-16 0,1-1-16960 16</inkml:trace>
  <inkml:trace contextRef="#ctx0" brushRef="#br1" timeOffset="136814.31">10794 15434 19343 0,'-2'-2'1728'0,"-1"2"-1392"16,2-3-336-16,0 2 0 0,1 1 3712 0,-1 0 688 0,-1 0 128 0,1 0 16 0,-1 0-2816 0,-1 0-576 0,2 0-128 0,1 0 0 0,0 0-1024 0,6 22-128 0,-2-6-64 0,1 4-16 0,0 7-304 0,-1 6-64 0,-1 7-16 0,-2 11 0 0,-1 8 592 0,-2 8 0 16,-2 4 192-16,-3 0-64 0,-1-4 416 0,-1 2 80 15,-3 1 16-15,0-1 0 0,1-1-128 0,-1-2-32 16,-2-7 0-16,2-2 0 0,-2-7-16 0,2-4 0 0,-1 0 0 0,1 0 0 16,2 1-48-16,0 0-16 15,1-3 0-15,3 0 0 0,1-9-400 0,2 0 128 0,0-3-128 0,1-5 0 16,-1-3 0-16,1-2 0 15,-2-1-144-15,-1 1 144 0,1-2-192 0,-2 1 64 0,0 1 128 16,-1 1-208-16,-2-1 64 0,0-3 16 0,1-1 0 16,1-7 0-16,1 0 128 0,1-4 176 0,0-3-48 0,2 1 0 15,0-3 160-15,1-2 32 0,0 0 0 0,1 0 0 16,1-2-176-16,-1 2-16 0,1 0-128 16,0 0 192-16,0 0-192 0,0 0-240 0,0 2 48 0,0 0 16 15,0 2 176-15,0 1 0 0,0-2 0 0,0 4 0 0,0-1-176 16,0 0 176-16,1 0-208 0,0-2 80 15,1 0 128-15,1-1 0 0,1 0 128 0,2-1-128 16,2-2 256-16,2 0-32 0,2-2 0 0,4-1 0 16,3-2-80-16,3-1-16 0,4-2 0 0,4-5 0 15,2 3-128-15,4-2-144 0,4 0 144 0,9 2-208 16,2 1 64-16,11 4 16 0,13 3 0 0,0 4 0 0,-2 5-224 16,-5 2-32-16,-7 1-16 0,-2 2 0 0,3 4 224 0,1 3 176 15,1 1-208-15,-5 2 80 0,-4 0 128 0,-8-1-160 16,-5 2 160-16,-4-6-160 0,-1 0 160 15,-1-4 192-15,1-2-32 0,3-3-16 0,1-1 256 0,-1-6 48 16,1 1 16-16,-4-5 0 0,-1 0-80 0,-4-3 0 16,-2 0-16-16,-4-2 0 0,-5 0-368 0,-1 0 128 15,-4 0-128-15,-3 0 0 0,0 2 0 0,-2 0 0 0,-1 3 0 16,-3 0 0-16,-1 0 128 0,1 3 0 0,-1-2 0 0,0 2 0 16,1 0-128-16,0 2 0 15,1-2 0-15,0 0 0 0,2 0 0 0,-2 0 0 16,1-2 0-16,0 0 0 0,-1-1 224 0,1-3 32 15,-1-1 0-15,1-1 0 0,-3-2 128 0,2-3 48 0,-2-1 0 16,-1-6 0-16,0 0 16 0,-1-7 16 0,-3-2 0 16,0-3 0-16,-1-2-80 0,-1-2 0 0,-2-4-16 0,1-2 0 15,-1 1-176-15,0-7-48 0,-1-9 0 16,0-8 0-16,2-8-144 0,1 0 0 0,1 4 0 0,0 2 0 16,2 10 0-16,-1 0-176 0,3-2 48 0,0 2 0 0,-1 0-112 15,1 6-16-15,0 3 0 0,-2 7 0 16,-1 6 256-16,-1 7 0 0,0 2 0 0,-4-15-160 0,1 23 16 15,-1 2 0-15,-1-5 0 16,2 3 144-16,-2-3 0 0,-1-1 0 0,-1 0 0 16,1-4 0-16,0-1 0 0,-1 1 0 0,0-3 0 15,1 1-384-15,1 2-112 16,-1 2-16-16,1 4 0 0,1 1 80 0,0 3 16 0,0 1 0 16,0 2 0-16,0 4 0 0,1 0 0 0,-1 3 0 15,-1 1 0-15,1 2 416 0,1 1-160 0,-1 1 160 0,0-2 0 0,-1 1 0 16,0 0 0-16,2 2 0 0,-2-2 0 0,0-1 0 0,1 2 0 15,0-1 0-15,2-2 0 0,-2 0 0 0,2-1 0 16,0 2 128-16,0-4-128 0,-1 1 0 0,1-1 128 0,-1 1-128 16,1-1 0-16,0 3 0 0,-1 0-128 15,1 0-16-15,-2 2 0 0,0 0-80 0,-1 2-16 16,-1 0 0-16,-1 2 0 0,0 0 240 0,-2-1-176 16,-3 4 176-16,-1-1-160 0,-2-2 160 0,-4 2 0 0,1-1 0 15,-4 0 0-15,-3 0 128 0,-4-2 0 0,-3 2 0 16,-4-3 0-16,-1 1 0 0,-2-2 0 0,0 1 0 15,1-4 0-15,2 1-128 0,2 0 0 0,1 0 0 0,1-1-128 16,0 2 128-16,-1-2 0 0,-2 2 0 0,-6-2 0 16,-7 2 0-16,-6 0 192 0,-3-3-64 0,0 4 0 15,5-1-128-15,0-2 0 0,4 2 0 0,0 2 128 0,2 0-128 16,-1-3 0-16,0 3 0 16,0 0 0-16,2 0-176 0,2 0 0 0,4 3 0 0,0-3 0 15,5 2-560 1,1-2-112-16,6 4-32 0,3-2-11952 0,1 2-2400 0</inkml:trace>
  <inkml:trace contextRef="#ctx0" brushRef="#br1" timeOffset="137892.99">11723 15549 22111 0,'4'-3'976'0,"-2"-1"208"0,1 1-944 15,-1 0-240-15,-1 0 0 0,2 2 0 0,-1-1-1536 0,2-5-368 0,2-3-64 0,4-2-16 0,1-4 1984 0,0-3 608 0,0 0 16 0,-1 1 0 0,-2 1 3040 0,-2 1 624 0,-1-1 112 0,-1 3 16 16,-3-1-1696-16,0 2-352 15,-2-3-64-15,-2 1 0 0,0-3-1536 0,-3 0-320 16,-2-1-48-16,1-3-16 0,-3 1-384 0,1 1 0 16,-1-2 0-16,-1 0 0 0,1 3 0 0,-1 1 0 15,0 0 0-15,1 1 128 0,-1 1-128 0,1 2 0 0,0 2 0 16,1-3 0-16,2 4 0 0,0 2 0 0,2-1 0 0,-1 2 0 16,1 2 0-16,1 2 0 0,0-2-192 0,0 2 192 15,2 0-240-15,-2 2 80 0,3 2 16 0,-1-3 0 16,-1 3 144-16,2 0-128 0,-2-1 128 0,1 1-128 0,-1 1 128 15,1-1 0-15,-2 3 0 0,2-3 0 0,-2 1 0 0,0 0 0 16,1 1 0-16,-1 0 0 0,0-1 0 0,-1 2 0 16,-1-1 0-16,1-1 0 0,-1 2 0 0,1-1 0 15,-1 2 0-15,0-1 0 16,-1-2 0-16,0 2 0 0,-2 0 0 0,1-1 0 16,-2 2 0-16,-1-1 0 0,0 0 128 0,-4 0-128 15,0 1 160-15,-2-2-32 0,-2 2-128 0,-2-3 192 16,-2 1 64-16,-3 1 16 0,-3-3 0 0,1 0 0 0,0 0-80 15,-1 0 0-15,-2-3-16 0,0 0 0 0,-4-1 32 0,-3-1 16 16,-4 1 0-16,-3-2 0 0,0 2-32 0,-1-1 0 16,1 2 0-16,5-1 0 0,1 2-192 0,3 0 0 15,3 0 0-15,0 2 0 0,-2 0 0 0,-2 0 0 16,-1 0 0-16,-2 0-160 0,-1 2 0 0,-1-2 0 16,3 0 0-16,2 2 0 0,3-2 160 0,3 2 0 15,6-2 0-15,4 0 0 0,3 0 240 0,2 0-32 0,3 0 0 0,2-2 0 16,1 0-208-16,3 2 0 15,1 0 128-15,0-2-128 0,2-1 0 0,0 2 0 0,1 1 0 0,1-2 0 16,1 2 160-16,1 0-160 16,-1 0 160-16,1 0-160 0,1 0 0 0,-1 0 0 0,0 2 0 15,1-2 0-15,-1 4 0 0,2-2-192 0,-1 2 48 16,-1-4 0-16,0 0 144 0,0 0-160 0,3 29 160 0,-3-20-160 16,0 1 160-16,0 3 0 0,0 5 0 15,0 1 0-15,0 3-192 0,0 6 64 0,2 7 0 0,-2 3 0 16,0 0-64-16,1 0 0 0,0 3 0 0,2 1 0 0,-1-1 192 15,2-1-128-15,1-1 128 0,-1-1-128 0,0 0 128 16,0 3 0-16,1 2 0 0,-1 3 0 0,-2 1 0 0,1 3 0 16,-1-2 0-16,-1 1 128 15,1-3-128-15,-4-1 0 0,1-2 0 0,-1 1 128 16,-1 1-128-16,0 2 0 0,-2-3 128 0,0 0-128 16,0-6 144-16,0-3-144 0,1-1 192 0,-1-4-192 15,1-3 352-15,2-5-32 0,-1-3-16 0,1-3 0 0,2 0-48 16,-1-6 0-16,1 2 0 0,0-2 0 0,1-1-256 0,0-2 128 15,0 2-128-15,-1 1 0 0,2-1 0 0,-2 0 0 16,1 1 0-16,-1 3 0 0,1-1 0 0,0 0 0 16,2 0 0-16,-2-1 0 0,3 0 0 0,-2-3 0 15,2-1 0-15,0-1 0 0,1 0 0 0,-2-5 0 16,4 2 0-16,-1-1 0 0,1-2 320 0,2 0-64 16,0 0 0-16,2 0 0 0,2 0-128 0,0-2-128 0,0 2 144 15,3 0-144-15,3 0 0 0,2 0 0 0,0 0 0 0,0 0 0 16,4 0 0-16,-1-3-208 15,2 2 32-15,-1 1 16 0,1-4 160 0,0-1-192 16,-1 2 192-16,-2-4-192 0,-1 1 32 0,-1-1 0 16,-1-2 0-16,-2-1 0 0,-1 2-64 0,-2 0-16 0,16-10-240 31,-18 8-160-31,1 4-64 0,1-4-32 0,-2 4 0 16,-2-3-160-16,1 3-48 0,-3 0 0 0,-1 2-17168 0</inkml:trace>
  <inkml:trace contextRef="#ctx0" brushRef="#br1" timeOffset="139106.25">11097 14739 23951 0,'2'-3'2128'15,"-1"0"-1696"-15,-1 3-432 0,0 0 0 0,0 0 880 0,0 0 80 0,0 0 32 0,1 0 0 0,0-4-2176 0,0 4-432 0,2-3-96 0,-3 3-16 0,0 0 1728 0,0 0 480 0,0 0 32 0,0 0 0 16,0 0 1888-16,4-21 384 0,-6 15 80 16,1-1 16-16,-1 1-1248 0,-1-1-240 0,0 1-48 0,-1-4-16 15,0 1-896-15,-2-1-176 0,0-2-48 0,-3-1 0 16,0 4-208-16,-3-6 176 0,-3 1-176 0,-1-1 160 15,-1 2-32-15,-2-3 0 0,0 1 0 0,-2-1 0 16,1 2-128-16,0-1 0 0,0 2 0 0,2-3 0 16,2 3 0-16,1 1 0 0,1-1 176 0,3 1-176 15,2 0 128-15,1 2-128 0,0-3 0 0,2 4 144 16,1 0-144-16,0 1 0 0,1 0 144 0,1 4-144 0,-1-2 0 0,0 2-128 16,1 2 0-16,-1 2 0 0,-1-3-16 0,1 3 0 15,-1 3 0-15,0-3 0 0,-1 2 144 16,0-2 128-16,-1 4-128 0,-1-2 176 0,1 0 144 15,-2 0 16-15,0 2 16 0,1 1 0 0,0-2-224 16,-2 4-128-16,1-4 160 0,-3 4-160 0,0 1 0 16,-2 0 0-16,0 0 0 0,-1 0 0 0,1 0 0 15,-2 0 0-15,-1 0 0 0,-3 1 0 0,-1 1 0 0,-1-3 0 16,-3 2 0-16,-1-2 0 0,0 2 0 0,-1 0 128 16,0-2-128-16,1 2 0 0,-2-2 128 0,3 2 0 15,0-3-128-15,0-2 192 0,2 2 0 0,-2-2-16 0,-4 1 0 16,-2-2 0-16,2 1-48 0,-3 2-128 0,-2-2 192 0,1 1-64 15,-1 1-128-15,4-1 0 0,-1 4 0 16,3-3-176-16,2 0 176 0,4 1 0 0,2 2 0 0,2-3-128 16,2 3 128-16,1-2 0 15,3 0 0-15,0-1-128 0,1 0 128 0,3 0 0 0,-1-2 0 16,2-2 0-16,0 2 0 0,1-2 144 0,1 0-16 16,0-2-128-16,3 0 160 0,-1-2-160 0,1 2 128 15,1 0-128-15,-1 0 256 0,1-2-48 0,1 2 0 0,-1 0 0 16,1 0-208-16,1 0 144 0,-1 0-144 0,0 0 128 15,1 2-128-15,-1-2-176 0,0 0 48 0,0 0 0 16,13 26-112-16,-8-13-16 0,1 3 0 0,0-1 0 0,2 5 256 16,-1-2-176-16,0 4 176 0,1 1-160 0,-1-1 160 0,1 0 0 15,-1 0 0-15,1 4 0 16,-2-1 0-16,1 0 0 0,-1 0 0 0,0 1 0 16,1-2 0-16,-1 5 0 0,1 3 0 0,-1 4 0 15,2 3 0-15,-1 2 0 0,1 4 0 0,0-1 0 16,1 1 0-16,1-5 0 0,0 1 0 0,0-6 0 0,-2-5 0 15,1 0 0-15,0 0 0 0,-2 1 0 0,0 0 0 0,0 1 0 16,-2 3 0-16,0-1 128 0,-2 5-128 0,1-5 176 16,0 1-176-16,-1-4 192 0,0-3 0 0,1-5 0 15,-2-4 0-15,1 0 0 0,-1-6 80 0,0-1 32 16,0-2 0-16,-1-3 0 0,0-1-304 0,0-1 128 16,-1 2-128-16,2-4 0 0,-2 1 208 0,0-2-64 15,0 2-16-15,-2-2 0 0,1 2 64 0,-1-1 0 16,-1 0 0-16,1 3 0 0,-2-2-64 0,-1 2 0 15,0 2 0-15,-1 0 0 0,0 1-128 0,-3 1 0 16,2 0 0-16,-2-2 0 0,2 2 0 0,0 0 0 16,1-1 0-16,0-3 0 0,2-2 0 0,1 0 192 15,0-2-192-15,2-1 192 0,0 2 32 0,1-3 16 0,0 0 0 0,0-3 0 16,1 3-240-16,0-1 0 0,0-1 0 0,1-1 0 16,0 2-208-16,-2 1 64 0,0 0 16 0,0 0 0 15,0 0-128-15,20-4 0 0,-14 2-16 0,2 2 0 0,3 0 16 16,4-4 16-16,4 4 0 15,5-3 0-15,3 0-112 0,3 0-32 16,1 0 0-16,2-1 0 0,-1 1 208 0,-3 0 48 0,-2 0 0 16,-5 1-12752-16,-2 0-2544 0</inkml:trace>
  <inkml:trace contextRef="#ctx0" brushRef="#br1" timeOffset="144362.34">10442 14534 41471 0,'-3'-4'3680'0,"2"2"-2944"0,1 1-592 0,1 1-144 0,3-3-192 0,0-1-64 16,1 0 0-16,2-4-16 0,3-4-2832 0,1-4-560 0,3-3-112 0,-3 1-32 0,-2-1 1984 0,-2 3 400 0,-3 0 80 0,-3 2 0 0,-2 2 3136 0,-3 0 640 0,0 2 112 16,-2-3 16-16,0 5-192 0,0-2-64 0,-2-3 0 0,0 3 0 15,2-3-1360-15,-2 0-288 0,2-1-48 0,1-2-16 16,1-1-304-16,3-4-64 0,1 2-16 0,1-4 0 15,3 1-208-15,0 2 176 0,1 2-176 16,1-1 160-16,1 1-160 0,1 2-144 0,-1 0 144 0,-1 3-208 0,0 1-112 0,-2 4 0 16,-1 0-16-16,-2 2 0 0,-1 2 128 0,-1-2 16 15,-1 2 16-15,-1 2 0 16,-1-1 352-16,-1 2 64 0,-1 2 16 0,-2 2 0 16,0 0-128-16,-1 2 0 0,-2 0-128 0,1 1 192 0,0 3-192 15,0-3 0-15,0 0 0 0,1 2 0 0,0 0 0 16,1-1 144-16,1-1-144 0,0 1 192 15,-2-1-192-15,-1 1 128 0,0 1-128 0,0-2 128 0,-1 1-128 0,-1-1 0 16,-4 1 0-16,-2-1 0 0,0 1 0 16,-3 1 0-16,-3-2 144 0,-2 2-144 0,-1 0 0 0,-4 0 0 15,-3 1 0-15,-7 0 0 0,-6 4 0 0,-3 0 0 16,-2 2 0-16,3-2 0 0,3-1 176 0,4-2 16 16,4-3 0-16,2 2 0 0,4-3 48 15,-3 0 16-15,1-2 0 0,-2-2 0 0,-1 2-256 0,-2 0 144 16,0 1-144-16,2-1 128 0,0-1-288 0,2 0-64 15,0 3-16-15,2-2 0 0,2 2-64 0,1 0-16 16,3-2 0-16,0 2 0 0,3-2 320 0,0 1 0 16,0-2 0-16,2 1 144 0,3 0 256 0,2 1 48 0,2-4 16 15,3 1 0-15,3 1-272 0,3-3-48 0,2 1-16 0,4 2 0 16,3-3-128-16,3 0 0 0,3 2 0 16,2-1 0-16,2 2 0 0,3-1-176 0,3 3 48 0,1 0 0 15,-2 2 128-15,1 2-192 0,-3 1 192 0,-2 0-192 0,-2 1 192 16,-3 3 0-16,-2 1 160 0,-2 2-160 15,-3 1 192-15,1 1-48 0,-3 3-16 0,0 0 0 16,0 4 32-16,0 8 0 0,0 0 0 0,0 8 0 16,0 5-32-16,0 4 0 0,0 4 0 0,1 1 0 15,-1 0 0-15,3-1-128 0,-1-2 192 0,1-5-64 16,0-1-128-16,1 1 0 0,1 8 0 0,1 1 0 16,-1 0-176-16,-1-1-16 0,-2-1 0 0,-3-2 0 0,0-1 192 0,-3 4 0 15,0 0 128-15,-1 1-128 0,-1-2 0 0,-1-8 144 16,-1-3-144-16,1-9 0 0,0-3 368 0,-1-4-48 15,2-5 0-15,0-2 0 0,2-1-64 16,2-7 0-16,-1 2-16 0,3-6 0 0,3-3-112 0,-1-2 0 16,3-1-128-16,1 0 192 0,0-3-192 0,2 0 176 0,0-3-176 15,0 0 160 1,0 0-160-16,1-1 0 0,0 1 0 0,-1-4 0 0,2 1 240 0,0 0-48 16,1 0 0-16,1 0 0 0,0 2-192 0,1 2 176 15,1-1-176-15,1 2 160 0,3 1-160 0,6 1 0 16,4-1-160-16,7 0 160 0,8 0-160 0,7-1 160 15,3-5-160-15,5-1 160 0,4-5 0 0,6-1 128 0,6-5 16 16,4-2 0-16,5 1-144 0,-4-6 0 0,-6 0 0 16,-9-6-14656-16,-8-1-2880 0</inkml:trace>
  <inkml:trace contextRef="#ctx0" brushRef="#br1" timeOffset="145828.28">13344 15924 25791 0,'-11'0'2304'0,"1"-2"-1856"0,1 2-448 0,2 0 0 0,1 2 1968 0,-5-2 288 0,-8 1 64 0,-12 2 16 16,-10 0-3808-16,-3 1-768 0,-1 1-160 0,7-4-32 0,7 2 2176 0,6-3 448 0,7 0 64 16,6 0 32-16,4 0 2608 0,4-3 528 0,6 2 96 0,4 1 32 15,2-2-2432-15,6-1-480 0,5 2-112 0,2-3-16 0,5 4-512 0,2-2-320 16,2 2 32-16,2-3 16 16,1 2-32-16,1 1 0 15,0 0 0-15,0-2 0 0,-1 2 304 0,4-3 0 0,6 2 0 0,6-2 0 16,5 0 304-16,2 0 64 0,2-3 16 0,-3 2 0 15,-1-2-144-15,-4 2-32 0,-1 2 0 0,0-2 0 16,4-2-16-16,4 2 0 0,5-2 0 0,0 0 0 0,-3-3-192 16,-3 2 176-16,-3 1-176 0,-2-3 160 0,-1 3-160 0,5-2 0 15,3 0 0-15,-1-1 0 0,-2 3 0 0,-5-1 0 16,-7 0 0-16,-6 4 0 0,-7-2-128 0,-7 1 128 16,-2 1-160-16,-5 2 160 0,-1-1 0 15,-4 1 0-15,-1 1 128 0,-1 0-128 0,-2-3 400 0,2 3-16 16,-2-2-16-16,1 0 0 0,1 0-112 0,0-4 0 0,3 2-16 15,0-2 0-15,2 0-96 16,-1-4-16-16,2 1 0 0,-1 2 0 0,0-2-128 0,-1-1 160 0,-2 1-160 0,-2 2 160 16,-2 1-336-16,-2-3-64 15,-3 2-16-15,0 1 0 0,-2-3 256 0,-4 3 0 16,-3-2 0-16,-2 2 0 0,-4 0 144 0,-1 0 80 16,-4-3 16-16,0 3 0 0,-2-1-240 0,0 0 0 0,0-3 0 15,2 2 0-15,2-2 160 0,2 0-160 0,3-2 160 0,1 2-160 16,3-1 320-16,-1 1-48 0,2-3 0 0,0 3 0 15,1 1-272-15,0-1 128 0,-1-1-128 0,0 3 0 16,0-2 0-16,-2 2 0 0,1 1 0 0,-1 0 0 0,0 1 128 16,-1 0-128-16,-1 1 0 0,0 1 0 15,0 0 0-15,3 2-192 0,-2 1 16 0,3-2 16 16,2 1-64-16,1 0-16 0,1 2 0 0,5 0 0 31,1 0-176-31,3 4-32 0,4-1-16 0,1 0 0 0,5 3 0 16,0 1 0-16,4-1 0 0,2 4 0 0,2-3 240 0,2 4 48 0,1-1 16 0,0 0 0 15,0 2 160-15,-2-2 0 0,-1 5 0 0,-4-1 128 0,-2 1-128 16,-4 1 0-16,-3 2 0 0,-3-1 0 16,-2 5 128-16,-2-3 0 0,-1 4 0 0,-2-1 0 0,-1 3 128 0,-1-1 16 15,-1-1 16-15,1-1 0 0,-1 0 64 0,0-3 16 16,-1-2 0-16,1 0 0 0,1 1-16 16,-1-1 0-16,-2-1 0 0,1 0 0 0,-2 0-224 0,-1 0-128 0,-1-1 128 15,-1-1-128-15,-2-2 0 16,-1-3 0-16,0 1 0 0,-2-4 0 15,1 0-544-15,-3-2-32 0,1-4 0 0,-1-4-19088 16</inkml:trace>
  <inkml:trace contextRef="#ctx0" brushRef="#br1" timeOffset="146612.34">16113 14236 43311 0,'-4'0'3840'0,"0"0"-3072"0,2 1-608 0,1 2-160 0,1-3-320 0,-2 0-112 0,1 2-16 0,-3-2 0 0,1 4 448 0,-2-2 192 0,1 3 0 0,-1 0-16 16,1 3 160-16,1 0 48 0,0 2 0 0,1 0 0 0,-1 3-176 0,1 1-16 15,2 6-16-15,0 1 0 0,1 5-16 0,2 0 0 0,0 3 0 16,2 4 0-16,1 7-160 0,2 9 0 0,0 12 144 16,2 8-144-16,0 4 0 0,0 2 0 0,0 1 0 0,0 4 0 15,0 10 0-15,-2 6 0 0,2 7 0 0,-3-4 0 16,-1-7 0-16,-1-1 256 0,-2 7-48 0,2-5 0 16,-1-2 320-16,0-9 64 0,-1-9 16 0,1-3 0 15,0 8-368-15,0-2-80 0,-2 0-16 0,-1-10 0 0,2-6-144 0,-3-9 0 16,1-4 0-16,-2-2 0 0,1 2 0 0,-3-3 0 15,0 3 144-15,-1-2-144 16,-1-7 368-16,0-3 0 0,0-6 0 0,-1 0 0 0,1-6 32 0,0-3 16 16,1-4 0-16,2-3 0 15,1-5-64-15,1 0-16 0,0 0 0 0,1-4 0 0,1-2-80 0,1 2 0 16,0-1-16-16,1 0 0 0,-1-1-240 0,0 0 0 16,0 1 0-16,-2-2 0 0,2 1-192 15,-2 2 64-15,0 1 128 0,0-1-208 0,-1-1 0 0,0 1 0 16,0 5 0-16,-1-3 0 0,0 0 0 0,0 0 0 15,-2 0 0-15,1 2 0 0,-2 0-32 0,0-1 0 0,0-1 0 0,-2 0 0 32,1-2-496-32,0-1-96 0,-1 0-32 0,0-3-20720 0</inkml:trace>
  <inkml:trace contextRef="#ctx0" brushRef="#br1" timeOffset="150544.71">16387 16990 8287 0,'-11'2'736'0,"2"-2"-592"0,2 0-144 0,2 0 0 16,1 0 4192-16,3 0 800 0,-1 0 176 0,-3 0 16 0,-1-2-3648 0,-3-1-720 0,0 2-160 0,2-4-16 0,1 2-640 0,1-1-192 0,0-1 0 0,1 0 0 0,2 0 1264 0,-1 1 240 0,-1 1 48 0,3 0 16 0,0-1 32 0,1 1 16 16,-1 1 0-16,1 1 0 0,0 1-672 0,0 0-144 15,0 0-32-15,0 0 0 0,0 1-320 0,-2 2-80 16,2-1-16-16,-1 2 0 0,1-4-160 15,0 0 192-15,0 0-192 0,0 0 192 0,-7 20-192 0,4-15 128 16,1 1-128-16,-1 0 128 0,2-2-128 0,0 0 0 16,0-1 144-16,1-1-144 0,0 1 128 0,0-3-128 15,0 2 160-15,1-2-160 0,0 2 192 0,0-2-64 16,2 3-128-16,-1-3 192 0,-2 0-64 0,0 0-128 16,0 0 176-16,0 0-176 0,0 0 192 0,0 0-192 0,0 0 192 0,0 0-192 15,0 0 192-15,16 12-64 16,-14-8 0-16,-1-4-128 0,1 1 256 0,2-1-64 0,-1 2-16 0,1-2 0 15,1 3-48-15,0-3 0 0,2 0 0 0,-1 0 0 16,0 0 64-16,1-3 0 16,2 3 0-16,-2-2 0 0,3 1 0 0,-1-2 16 0,1 2 0 15,1-2 0-15,0 0-32 0,3 0-16 0,-2 0 0 16,3 0 0-16,-1-1-160 0,0 2 0 0,2-1 0 0,1 2 0 16,1-1 0-16,1 0 0 0,2 0 0 0,2-1 0 15,2 2 128-15,2 1 0 0,3-2 0 0,-2-1 0 16,2 2-128-16,0-1 0 0,-1-2 0 0,2-2 0 15,4 0 0-15,3-1 0 0,8-1 128 0,3-2-128 0,0 0 144 16,-1 0-144-16,2-2 160 0,0-1-160 0,-3 0 0 16,-4 0 0-16,-3 1 0 0,-1 0 0 0,3-1 0 0,3 1-128 15,6-1 128-15,4 2 0 0,3-1 0 0,0-4-128 16,-1 1 128-16,0-1 0 16,-2-3-160-16,6 1 160 0,6 1-128 0,7-2 128 0,7 3 0 15,-3 0 0-15,-5 1 0 0,0 1 128 16,1 0-128-16,7-2 0 0,11 3-128 0,-8 0 128 0,-9 1 0 15,-5 1-128-15,-6 0 128 0,3 1 0 0,4 2 0 0,1 0 0 16,-1 0 144-16,-8 0-144 0,-8 2 0 0,-4-3 0 16,-3 3 0-16,4-1-192 0,6 0 192 0,3 1 0 15,3-2 0-15,-2 0 160 0,-4 0-160 0,-6 0 192 16,-6-3-192-16,0 4 192 0,-1-3-192 0,6 1-224 0,4-1 48 16,1 0 16-16,0 2 160 0,-2-2 128 15,-4 0-128-15,-6-1 176 0,-4 3-176 0,-3 0-192 0,-2 1 32 0,-2 4 16 16,2-3 144-16,-1 2 0 15,1 0 0-15,-3 4 0 0,-2-2-160 0,-2 2 160 16,-2-3-192-16,-2 3 192 0,-2 0 0 0,-5-1 0 16,-2 1 0-16,-3 0 0 0,0 0 0 0,-4 0 0 0,0 0 0 15,-2-3 0-15,-1 3 0 0,-1-2 0 0,-1 1 192 16,0-2-48-16,-1 0-144 0,1 0 0 0,-2 2 0 0,1-2 0 16,0 0 128-16,-2 0-128 0,1-1 0 0,-1 2 128 15,0 0-128-15,-1 0 0 0,1 0 0 0,0 2 128 16,-2-3-128-16,2 3 0 0,-1-1 0 0,1 1 128 15,-1 0-128-15,1 0 192 0,-1 0-192 0,1 0 192 16,0 0-192-16,0 0 0 0,0 0 0 0,0 0 128 16,0 0-128-16,0 0 0 0,0 0 0 0,0 0 128 0,0 0-128 0,0 0 0 15,0 0 0-15,0 0 128 0,0 0-128 16,0 0 0-16,0 0 0 0,0 0 128 16,6-18-128-16,-6 18 0 0,1-3 0 0,-1 2 0 15,1 1 0-15,-1 0 0 0,0 0 0 0,0 0 0 0,0 0 0 16,0 0 0-16,0 0 0 0,0 0 0 0,0 0 0 0,0 0 0 15,0 0 0-15,0 0 0 0,0 0 0 0,0 0 0 16,0 0 0-16,0 0 0 0,0 0 0 16,0 0 0-16,0 0 0 0,0 0 0 0,0 0 0 0,0 0 0 15,0 0 0-15,0 0 0 0,0 0 0 0,0 0 0 16,0 0 0-16,9-19 0 0,-9 17 0 0,0 2 0 16,0-1 0-16,0 1 0 0,0 0 0 0,0 0 0 15,-1 1 0-15,-1-1 0 0,2 2 0 0,-1 1 0 0,0-3 0 0,1 0 0 16,0 0 0-16,0 0 0 0,0 0 0 15,0 0 0-15,0 0 0 0,0 0 0 16,0 0 0-16,0 0 0 0,0 0 0 0,0 0 128 16,0 0-128-16,0 0 0 0,0 0 0 0,0 0 0 0,0 0 128 15,0 0-128-15,0 0 0 0,-5 20 0 0,5-18 0 16,-1-1 0-16,0 2 0 0,-1-1 0 0,0 2 0 16,1-2 128-16,-1 0-128 0,1 0 0 0,1-2 0 0,-1 1 0 15,0 2 0-15,1-3 0 0,-2 0 0 0,2 0 0 16,0 0 0-16,0 0 0 0,0 0 0 0,0 0 0 0,0 0 128 15,0 0-128-15,0 0 0 0,0 0 128 0,0 0-128 0,0 0 0 16,0 0 0-16,0 0 0 16,0 0 224-16,0 0-32 0,0 0-16 0,0 0 0 0,0 0 32 0,0 0 16 15,0 0 0-15,-11-20 0 16,10 14-48-16,0 0-16 0,1-4 0 0,-1 1 0 16,1-1 48-16,0-2 16 0,0-3 0 0,-2-2 0 0,2-2 80 15,-1-1 16-15,-1-1 0 0,0-1 0 0,0-4-112 16,-1 4-16-16,1-5 0 0,-2 1 0 0,-1-6-192 0,0-6 128 15,-1-6-128-15,0-6 0 0,0 5 0 0,0-5 128 16,-2 2-128-16,1 1 0 0,1 3 0 0,-2 3 0 16,3 6 0-16,-1 0-160 0,0-3 160 0,1-3 0 15,-1-1 0-15,1-2 0 0,-1-3 0 0,-1 0 144 0,3 2-144 16,-1 1 160-16,0 3-160 0,0 0 0 0,1 5-160 0,2 5 160 16,-2-1-160-16,1-2 160 15,0-1-160-15,-1-2 160 0,0-1-144 0,0 0 144 16,1 6-128-16,-1 0 128 0,-1 5 0 0,1 3-128 15,1 0 128-15,-2 4 0 0,1 1 0 0,2 3-160 16,-2 1 160-16,0 3 0 0,2 0-144 0,0 1 144 0,1-2 0 16,0 1-144-16,1 2 144 0,-1-2 0 0,2-1 0 15,-1 3 0-15,1-2 0 0,2 2 0 0,-2 0-144 0,1 2 144 16,0-2-256-16,-1 1 0 0,1 2 16 0,0 0 0 16,-1 2 80-16,-1 2 16 0,0-1 0 15,0 2 0-15,0 0 144 0,0 0-208 0,0-1 80 0,-1 3 128 16,1-1 0-16,0 1 0 0,0 0 0 0,-2 0 0 15,2 0-224-15,0 0 80 0,0 1 16 0,0-1 0 0,0 0 128 16,0 0 0-16,0 0 0 0,0 0 0 16,0 0-128-16,0 0 0 0,0 0 0 0,0 0 0 15,0 0 128-15,0 0 0 0,0 0 0 0,0 0 0 16,0 0-240-16,0 0-16 0,0 0 0 0,0 0 0 0,0 0 112 16,3 23 16-16,-3-21 0 0,0 2 0 0,0-2 128 0,0 1 0 15,0 0 0-15,0-1-128 0,0 0 128 0,0-2 0 16,0 0 0-16,0 3 0 0,0-3 0 0,0 0 128 15,0 0-128-15,0 0 0 0,0 0 144 16,0 0-144-16,0 0 192 0,0 0-192 0,-1-3 192 0,1 3-192 16,-2 0 192-16,2 0-192 0,0 0 0 0,0 0 0 15,0 0 0-15,0 0 0 0,0 0 0 0,0 0 0 0,0 0 0 16,-18 13 0-16,15-11 0 0,1-2 0 0,-2 4 160 0,2-2-160 16,-1-2 0-16,-1 4 0 15,2-4 0-15,0 4 0 0,-1-4 192 0,2 0-64 16,-2 2 0-16,1-2 0 0,1 0-128 0,-2 1 0 15,2-1 0-15,-2 0 0 0,1 0 0 0,1 0 192 16,-2 0-192-16,0 0 192 0,0 0-192 0,1 3 0 0,-1-3 0 0,-1 0 128 16,1 0-128-16,-1 0 0 0,-1 2 0 0,-1-2 0 15,1 1 0-15,-2 2 0 0,-1-1 0 16,1 2 0-16,-2-1 0 0,2 0-176 0,-2-1 176 0,0 3-128 16,1-4 128-16,-1 1 0 0,2 1 0 15,0-3 0-15,1 0 128 0,0 0-128 0,2 0 128 0,-1 0-128 16,2-3 144-16,0 3-144 0,1-3 192 15,0 3-192-15,1-3 128 0,0 1-128 0,0 0 0 0,-2-1 0 16,2 0 128-16,-1 1-128 0,-1 0 0 0,1 0 0 16,-2 2 0-16,0-3 0 0,-1 3 0 0,0-1 0 15,0 1 0-15,-1 0 0 0,0 0 0 0,-1 0 0 16,-1 0 0-16,1 1 0 0,-2-1 0 0,0 3 0 0,1-3 144 16,-1 0-144-16,-1 0 0 0,2 0 144 15,-2-3 0-15,0 2 0 0,-1-1 0 0,0 2 0 0,-2-4-144 0,0-1 0 16,-2 1 0-16,-1 1 128 15,0-3 0-15,-3 2 0 0,-1-2 0 0,0-1 0 0,-1 1-128 0,-2 0 0 16,-2-3 0-16,0 2 0 0,0-3 0 0,-1 4 0 16,0-3 0-16,0 2 0 0,1 1 0 0,-1-3 0 0,-1 3 0 15,-4 0 0-15,-1-1 0 0,-3 1 0 16,-1 0 0-16,-5-1 0 0,-3 0 0 0,-2-1 128 16,0 0-128-16,3-1 0 0,3-3 0 0,5 5 0 15,2-3 0-15,3-2 0 0,-1 3 0 0,-3 2 0 16,-4-2 0-16,-3-1 0 0,0 4 0 0,-3 2 128 15,-3-2-128-15,0 4 192 0,1-2-192 0,3 1-144 0,2 0 144 0,-1-1-208 16,2 1 208-16,-2 0 0 0,-2-2 0 16,-4 1 0-16,-3 0 0 0,0-1 0 0,2 2 0 0,3-1 0 15,5 0 0-15,4-2 0 0,4 0 0 0,2 0 0 16,1-4 0-16,-2 1 0 16,0-1 0-16,-3 0 0 0,-1 2 128 0,-2-2-128 15,-2 0 192-15,1 1-192 0,2-1 128 0,0 1-128 0,1 0 0 16,1-1 0-16,4 0 0 0,0 1 0 0,0 0 0 0,-1 0 0 15,-2 1 0-15,-5 0 0 0,-4 0 0 0,2 0 0 16,0-2 128-16,1 0-128 0,-2-2 0 0,0-1 0 16,4 1 0-16,5-3 128 0,3 1-128 0,1 1 0 15,0 0 144-15,-2 1-144 0,2 2 0 0,-3-2 144 0,-4 2-144 0,0 1 0 16,0-1 0-16,-1 2 0 0,1 0 0 0,0 0 0 16,0 1 0-16,4 4 0 0,1-3 0 0,3 2 0 15,2-2 0-15,1 3 0 16,0 0 0-16,2 0 0 0,-2-1 0 0,-2 4 0 15,-3-2 0-15,-1 1 0 0,-1 1 0 0,-1 0 0 0,2 0 0 16,1 1 0-16,1 1 0 0,3 0 0 0,0 0 0 16,2 1 0-16,3 0 0 0,1 0 0 0,2 0 0 0,0 0 0 15,2-2 0-15,0 2 0 0,1-3-128 0,-1 1 128 16,-1 0 0-16,0-1 0 0,-1 0 0 0,0 0 0 16,-1 0 0-16,1-1 0 0,-3 0 0 0,1 1 0 15,0-3 0-15,0 2 0 0,-1 1 0 0,2-3 0 0,-1 1 0 16,1 1 0-16,1-2 0 0,0 0 0 0,4 0 0 15,-1 1 0-15,1 0 0 0,3 0 0 0,0 1 0 0,2-1 0 16,1 1 0-16,0 1 0 0,1 0 0 0,1 0 0 16,-1 0 0-16,2 0 0 0,0 0 0 0,0 1 0 15,1-1-128-15,0 2 128 16,0 1 0-16,-1-3 0 0,3 4 0 0,-1-1 0 0,1-3 0 16,1 3 0-16,-2-3-144 0,3 3 144 0,-1-2-192 0,1 1 192 15,0-2-288-15,-3 3 48 0,3-2 16 0,0 2 0 16,0-2 224-16,0 0-144 0,0 3 144 0,0-3-128 15,0 1 128-15,0 1 0 0,-1 1 0 0,1-1 0 16,0 2 0-16,0-1 0 0,0 0 0 16,0 2 0-16,1 0 0 0,-1 0-128 0,2 0 128 0,-1 1 0 0,1-4-288 0,0 4 32 15,0-1 0-15,2 0 0 0,-2 0 64 0,2-2 32 16,1 2 0-16,-1 0 0 0,-1-3 160 16,1 0 0-16,1 1 0 0,-1 2-128 15,1-3 128-15,-2 0 0 0,2 0 0 0,-1 1-128 16,1-1 128-16,-1 1 0 0,1 1 0 0,-1-1 0 15,0 2 0-15,1-2 0 0,0 1 0 0,1-2-128 0,-1 1 128 0,0 0 0 16,1 1 0-16,1-2 0 0,-1 3 0 16,0-3 0-16,1 4 0 0,-1-3 0 0,1 1 0 0,-1 1 0 15,0-2 0-15,1 2 0 0,0 0 0 0,0 0 0 16,0 1 0-16,1 0 0 0,1 2 0 0,-2 1 0 16,2-2 0-16,-1 2 0 0,1 3 0 0,0-4 0 15,-2 1 0-15,2 0 0 0,-2 3 0 0,2-4 0 16,-1 4 0-16,0-1 0 0,-2 1 0 0,0-1 0 15,0 0 0-15,-1 2 0 0,2 1 0 0,-4 1 0 16,2 1 0-16,-1 0 0 0,0 7 0 0,-2 1 0 16,2 1 0-16,-2 2 0 0,-1 5 0 0,2 0 0 0,-2 4 0 15,0-5 0-15,2 0 0 0,-2-1 0 0,0-5 0 0,2-1 0 16,-1-2 0-16,1 1 0 0,0-2 0 0,2 0-128 31,0 4-512-31,3-1-112 0,2 1-16 0,1 2-13312 0,4 1-2688 0</inkml:trace>
  <inkml:trace contextRef="#ctx0" brushRef="#br1" timeOffset="152211.54">20653 14544 40543 0,'0'-1'3600'0,"0"1"-2880"0,0-3-576 0,2 3-144 16,-1-2 288-16,0 1 32 0,2 1 0 0,-1-4 0 0,3 1-1088 0,1 0-224 0,0-2-32 0,1 1-16 0,-3 4 784 0,0-2 256 0,0 2-160 0,0 0 160 16,-1 2 720-16,2 0 240 0,1-2 32 0,2 4 16 15,2-1-448-15,1-3-96 0,1 3-16 0,4-1 0 16,2-1-128-16,0-1-16 0,4 0-16 0,2-1 0 16,3-1-96-16,5-1 0 0,7-2-16 0,3 1 0 0,2 0-176 0,4-2 0 15,-1 1 0-15,-2 1 0 16,-7 1-576-1,-4 0 0-15,-3 2 0 0,-7-1 0 0,-3 2-512 16,-5 2-80-16,-4-1-32 0,-5 2-16448 0</inkml:trace>
  <inkml:trace contextRef="#ctx0" brushRef="#br1" timeOffset="152686.67">20645 15056 43311 0,'2'0'3840'0,"-1"-1"-3072"0,-1 1-608 0,0 0-160 0,2-3 128 0,-1 3-128 0,1-2 192 0,3 0-64 0,3-2-688 16,2 0-144-16,1 0-16 0,0 2-16 0,-1 0-400 0,0 2-80 0,-3 0 0 0,-1 2-16 0,0 0 1984 0,-1 2 400 15,2 0 64-15,0 0 32 0,2 0-496 0,2 0-112 16,4 1 0-16,2-5-16 0,4 1-432 0,4-2-64 16,6-2-128-16,7-3 176 0,11-2-432 0,7 0-64 15,8-1-32-15,-1 2 0 16,-3 1-800-16,-7 0-144 0,-5 2-48 15,-6 2-16176-15</inkml:trace>
  <inkml:trace contextRef="#ctx0" brushRef="#br1" timeOffset="153081.84">20709 15530 45151 0,'4'2'2000'0,"-3"-2"416"0,1 0-1936 0,2 0-480 0,0 0 0 0,1 0 0 15,2-2 224-15,6-2-48 0,6-1-16 0,10-3 0 16,9 0-864-16,8-2-192 0,3 0-16 0,1 1-16 0,-3 3 592 16,-3 2 112-16,-8 1 32 0,-2 3 0 15,-5 1 192-15,-3 1 0 0,-1 2 192 0,-3 1-192 0,-3-1 0 0,-2 2-176 16,0 0 0-16,1-2 0 15,-1-2-1008-15,2 2-208 0</inkml:trace>
  <inkml:trace contextRef="#ctx0" brushRef="#br1" timeOffset="153445.14">20752 16013 41471 0,'2'3'1840'0,"-1"-3"368"0,0 0-1760 0,0 1-448 0,2-1 0 0,0 0 0 15,5-1-1008-15,2 1-272 0,7-3-64 0,9-1-16 16,7 2-112-16,12-2 0 0,6 2-16 0,4-1 0 0,5 2 3584 0,0 1 720 16,-2 0 128-16,-2 0 48 0,-4 0-1904 0,0-3-384 15,-1 1-80-15,2-2-16 16,1 3-1248-16,-3-4-240 0,-3 4-48 15,-5-4-17760-15</inkml:trace>
  <inkml:trace contextRef="#ctx0" brushRef="#br1" timeOffset="161333.49">21150 14018 12895 0,'0'-2'576'0,"-1"2"112"0,0 2-560 0,0-2-128 0,0 0 0 0,1 0 0 0,0 0-192 15,0 0-64-15,0 0 0 0,0 0-16 0,2 0 272 0,-2 0 0 0,0 0-128 0,0 0 128 0,0 0 0 0,0 0-160 0,0 0 160 0</inkml:trace>
  <inkml:trace contextRef="#ctx0" brushRef="#br1" timeOffset="161770.72">21154 14000 1839 0,'-7'-4'160'0,"7"4"-160"0,0 0 0 0,0 0 0 0,-1 0 768 0,-1 0 128 16,1 0 32-16,-3-2 0 0,-2 2-688 0,1 0-240 0,-2 2 144 16,1-2-144-16,1 0 0 0,-2 0 0 0,1 3 0 0,0-3 0 15,0 1 0-15,-1 1 0 0,3 2-176 16,-5-1 176-16,2 3 0 0,-2 0-160 0,-1-1 160 0,2 3 0 16,0-1-128-16,1 1 128 0,-3 2 0 0,1 3-144 15,-1-4 704-15,2 4 144 0,-1-1 16 0,2-2 48 0,0 2 256 16,2-2 48-16,0 3 16 0,3-3 16 0,1 0-352 0,1-2-80 15,0 2-16-15,1-4 32 16,1 0-1136-16,1 1-240 0,2-4-32 0,0 1 16 16,0 1-400-16,0-4-80 0,0 3-16 0,0-2 32 15,0 1 592-15,-1-2 128 0,0 2 32 0,1-6 32 0,1 2 656 0,1 1 144 16,-1-5 32-16,2 0 16 0,0 2 944 16,-1-3 192-16,3-2 48 0,0 0 16 0,2-2-384 0,-4 4-96 0,0 0-16 0,1-4 32 15,2 1-976 1,3-3-224-16,-1 0 0 0,2-2 0 15,-1 2-1168-15,-1-1-272 0,2 0-48 0,-2 0 16 16,-2 1-256-16,-3 2-32 0,0-2-16 0,-2 2 32 16,-2 1 768-16,-2 3 144 0,-1-1 48 0,-2-2 32 0,0 3 1568 0,-1 0 304 15,-1-1 64-15,1 1 16 0,-1 3 1056 0,1-4 224 16,-1 1 32-16,3 2 16 0,-1 1-544 0,1-2-128 0,0 1 0 0,1 4-16 16,-1-2-896-16,1 2-176 15,-1 2-48-15,0 1 0 16,-1 0-1568-16,0 1-320 0,1-4-64 0,0 0-16 0,-10 27 800 0,5-13 144 0,0-2 48 15,-1 2 0-15,0 1 1056 0,1-3 224 0,0 2 32 16,0-2 16-16,2 3 16 0,1-4 16 0,2 1 0 0,1 1 0 16,2-1-400-16,2-3-96 0,1-4-16 0,1 1 0 15,2-1-272-15,2-2-48 0,0 0-16 0,3-3 0 32,-2 0-976-32,2 1-208 0,-2-2-32 0,-1 1-11744 0</inkml:trace>
  <inkml:trace contextRef="#ctx0" brushRef="#br1" timeOffset="162579.91">21566 14078 35935 0,'-1'-3'3200'0,"-1"3"-2560"15,1 0-512-15,1 0-128 0,0 0 656 0,0 0 112 0,0 0 32 0,1 0 0 0,1 0-1072 0,-1 0-224 0,1 3-32 0,-2-3-16 0,0 0-1040 16,0 0-208-16,15 26-32 0,-11-18-16 0,0 6 176 0,1 1 16 15,1 5 16-15,0-2-10176 0</inkml:trace>
  <inkml:trace contextRef="#ctx0" brushRef="#br1" timeOffset="163748.72">21284 14697 11055 0,'-4'2'976'0,"1"0"-784"0,0-2-192 0,2 0 0 0,1 0 832 0,-3 0 112 0,0 1 16 0,-3-1 16 0,-3 3-272 0,-1-3-64 15,-1 0-16-15,0 2 0 0,1-2 16 0,0 0 0 0,0 0 0 0,1 1 0 0,1 2-640 0,2-1 0 16,-1-2 0-16,1 4 0 0,2-1-272 0,1-3-80 15,0 1-16-15,1 1 0 0,-1-2 368 0,2 3 288 16,-1 0-48-16,0 4-16 0,0-1 256 0,1 0 48 0,-2 1 16 0,2 3 0 16,-1 1-384-16,2-1-160 0,0 0 128 0,1 3-128 31,0-4-1280-31,1 0-352 0,1-1-64 0,1-2-16 16,-1-3 80-16,2 0 16 0,1-1 0 0,1-2 0 0,-1 0 1616 0,0-2 240 15,0-1 80-15,0 0 32 0,1-1 224 0,-1-2 32 16,0 0 16-16,-1-1 0 0,0 0 400 0,-1 1 96 0,-2 0 16 15,0-3 0-15,1 2 304 0,-1-2 64 0,1 3 16 16,-1-3 0-16,0 4-112 0,-1-3-32 0,1 1 0 0,1-3 0 16,1 2-512-16,-1-2-96 0,1 1-32 0,0 2 0 15,1 3-416-15,-2-1-64 0,1 4-32 0,0-2 0 16,-2 3-224-16,1 0 0 0,-1 0 0 0,-1 0 0 16,2 4 144-16,-1 2-16 0,2 3 0 0,0 1 0 0,-1 2 256 0,2 1 64 15,-1-3 0-15,0-2 0 16,1 6 64-16,2 1 0 0,1-4 16 0,-2 1 0 0,2 0-528 15,-1-3 0-15,0-1 0 0,-1 0-144 16,2 0-480 0,-2 0-80-16,0-2-32 0,0 1 0 0,0-1-1376 0,1 0-288 0,-3 0-48 15,1 0-8960-15</inkml:trace>
  <inkml:trace contextRef="#ctx0" brushRef="#br1" timeOffset="164215.27">21542 14815 23951 0,'0'0'2128'0,"-1"0"-1696"0,1 0-432 0,-1 0 0 0,1 0 2352 0,0 0 384 0,0 0 80 0,1-3 0 0,2 1-3744 16,2-2-752-16,2-2-160 0,2 0-16 0,1 0-1008 0,-2-2-192 0,1 4-32 0,0-2-16 0,-4 4 2432 0,-1-2 480 15,1 2 192-15,-2 2-128 16,-2 0 592-16,-1 2 128 0,-1 2 32 0,-2-1 0 15,1 2 32-15,-2-1 16 0,1 2 0 0,-4 2 0 16,0 0-48-16,0 1-16 0,-1 1 0 0,1 2 0 16,-1-1-288-16,1 2-48 0,1 2-16 0,-2-3 0 15,1-1-256-15,1 0-272 0,-1-1 48 0,2-1 16 16,1 1-112-16,-1 0 0 0,2-4-16 0,-1 0 0 0,3-2-16 16,0-2 0-16,1 2 0 0,1-4 0 0,3 2 816 15,0-2 176-15,2 2 16 0,2-4 16 0,4 2-32 0,0 0 0 16,0-2 0-16,3-1 0 15,2 0-1120-15,1 3-224 0,-1-4-64 0,0 2-9696 16</inkml:trace>
  <inkml:trace contextRef="#ctx0" brushRef="#br1" timeOffset="164835.64">21419 15282 21183 0,'-5'-2'944'0,"0"2"192"0,1-3-912 0,0 2-224 0,3-1 0 0,0 2 0 0,0-4 0 0,0 1 0 0,-3-3 0 0,-2-1 0 0,-1-4-192 0,0 0 32 0,1 2 16 0,-2-1 0 0,1 4-16 0,0 0 0 0,0-1 0 0,1 1 0 0,-2 0 2304 16,-1 0 464-16,2 2 80 0,-2-2 32 0,3 3-256 0,-2 2-48 15,2 1-16-15,1 0 0 0,-1 0-1568 0,-1 4-320 16,-1 2-64-16,-2 0 0 16,2 4-1088-16,-2 0-224 0,1 2-32 0,0 1-16 15,2 0-544-15,0 5-96 0,0-2-32 0,1 0 0 16,2 0 336 0,2-1 64-16,1 1 16 0,1-4 16 0,2 2 848 0,1-2 304 0,2 1-192 0,1-6 192 0,1 2 560 0,1-3 208 15,2-2 32-15,-1-4 16 0,1 0-416 0,1-4-80 16,2-2 0-16,-1 0-16 15,2-3-1488-15,-1-2-288 0,1 0-64 0,0-3 0 16,-1 2-640-16,0-1-112 0,-2 0-16 0,-1-2-16 16,1 1 1280-16,-4-1 256 0,-1 5 48 0,0 1 16 0,1-4 1552 0,-2 3 304 0,0-2 64 15,-2 2 48-15,0 4 160 0,-2-3 16 0,0 3 16 0,0 2 0 16,-1 2-272-16,0 1-48 0,0 1-16 16,0 0 0-16,0 1-656 0,2 1-144 0,0 2-32 0,1 2 0 15,2-2-592-15,0 5-112 0,1-2-16 16,1 4-16-1,1-1-192-15,-2 0-48 0,-1 0 0 0,0 1 0 0,1 5-576 16,-1 0-112-16,0 0-16 0,-2 3-4960 0,1-3-992 0</inkml:trace>
  <inkml:trace contextRef="#ctx0" brushRef="#br1" timeOffset="165380.14">21518 15359 33167 0,'1'-4'1472'0,"0"2"304"0,0-2-1424 0,2-1-352 0,-1 1 0 0,2 3 0 0,2-4-1472 0,3-1-352 0,6-4-80 0,6-4-16 0,5-4-448 0,1 2-112 0,-2 3-16 0,-3 1 0 0,0 2 2944 0,-3 4 576 0,-2 0 112 16,-3 6 16-16,-3 0-64 0,-1 0-32 0,-4 4 0 0,-1 1 0 15,-1 2-656-15,-2 2-128 16,-2-3-16-16,-1 1-16 0,0 2 16 0,-3-3 16 16,1 0 0-16,0-2 0 0,-1 2 96 0,0-5 16 0,-1 2 0 0,2-1 0 15,-1 2-704-15,-1-4-128 16,0 2-16-16,1-2-16 16,-1 0-832-16,0 2-160 0,0 0-48 0,-1 1 0 15,1-2 48-15,-1 3 16 0,1 1 0 0,-1-2 0 16,1 3 512-16,0 1 112 0,1-4 0 0,2 1 16 0,-1 1 544 0,2-1 96 0,1-2 32 0,0-2 0 15,1 1 720-15,1-1 160 0,0 0 32 0,2-1 0 16,0-1-1600-16,1-1-304 16,-1 0-64-16,1 0-16 0,0 2 544 0,0-3 96 0,-1 2 32 0,0-1 0 0,-2 2 1504 0,1 1 288 15,-1 0 64-15,-1 0 16 16,-1 1-192-16,0 2-48 0,0-1 0 0,0 2 0 16,-1 2-496-16,0 0-96 0,0 2-32 0,-1 0 0 15,1 2-464-15,0-1-160 0,1-2 0 0,0 2 0 16,0 1-528-16,0-4-96 0,0 1-32 15,0 0 0-15,1-1 240 0,0 0 32 0,1-1 16 0,-2 2 0 16,0-3-560-16,0 1-128 16,-2-1 0-16,0 2-16 0,-1-4 224 0,0 3 48 0,-1 0 16 0,-2-1 0 15,0 0-208-15,-2 1-32 0,0-2-16 0,-4 0 0 0,-1 0 1024 16,-1 4 176-16,1-1 0 0</inkml:trace>
  <inkml:trace contextRef="#ctx0" brushRef="#br1" timeOffset="165966.18">21555 15694 35935 0,'-3'-2'3200'0,"1"0"-2560"0,-2 0-512 0,2-1-128 0,0 2 0 0,0-3 0 0,-2-1 0 0,-2-2 0 0,-3-5-2496 0,1-3-448 0,-1 1-112 0,-1-2-16 0,2 4 1360 0,-2-3 272 0,1 3 48 0,0 0 16 0,-1 1 2848 0,2 4 560 16,-1 1 112-16,2 2 32 0,-1 2-560 0,2 4-96 15,0 2-32-15,1 2 0 0,-1 1-1488 0,0 6 0 0,-1 2-320 16,0 1 64-16,1 6 256 0,-2 0-192 0,1 0 192 0,0-1-160 31,0-1-176-31,2-1-48 0,2-6 0 0,0 0 0 0,3-5 384 0,2-1 0 16,0-1 128-16,2-3-128 0,2 1 144 0,0-1-144 16,0-2 160-16,2 1-160 15,0-2-1152-15,0 0-336 0,-1 0-64 0,1 0-16 16,-2 0 176-16,-1 3 48 0,0-3 0 0,0 0 0 0,-2 0 896 0,0 0 192 15,-1 0 48-15,0 0 0 0,-1 0 608 0,0-3 128 0,-1 0 32 16,1 0 0-16,0-3 512 0,1-1 96 16,-1-2 32-16,0-1 0 0,0 0 176 0,2-2 32 0,-2-3 16 0,0 1 0 15,1 2-528-15,-1 2-96 0,-1-2-32 16,1 2 0-16,-1 1-512 0,0 3-128 0,1 2 0 16,-2 2-128-16,1 4-192 0,0-2-160 0,-1 4-32 0,1 2 0 15,-1 3 64-15,1 1 0 0,0 0 0 0,0-1 0 16,2 6 112-16,2 3 16 0,-1 3 16 0,4-3 0 31,-1 2-288-31,1-1-64 0,2 0-16 0,0 0 0 0,-2-4-1488 16,0 1-288-16</inkml:trace>
  <inkml:trace contextRef="#ctx0" brushRef="#br1" timeOffset="166338.54">21635 15792 11055 0,'3'-3'480'16,"-2"0"112"-16,0-1-464 0,0 1-128 0,1 0 0 0,-1 0 0 0,0 1 0 0,2-2 0 0,2-2 0 0,1-2 0 0,1 0 0 0,1-1 0 0,-4 5 0 0,0 4-128 0,-1 4 128 15,-3 2 0-15,0 3-144 0,-3 0 144 0,-1 4 1984 0,-2 6 432 16,1-3 80-16,-1 2 32 0,0 5 0 0,0-5 0 0,0 2 0 0,-1-4 16 16,4-1-1232-16,-1-3-240 0,2-2-48 0,0-4-16 15,2 0-368-15,2-4-80 16,0-2-16-16,2-2 16 16,1 0-800-16,0-2-144 0,1 2-48 0,0-1 0 15,1 2-1136-15,1 1-224 0,0-2-64 0,1 2 16 16,0 0 368-16,1 0 80 0,0 0 16 0,1 0 16 15,1 0 320-15,-1 0 64 0,3-4 16 0,1-2-7600 0</inkml:trace>
  <inkml:trace contextRef="#ctx0" brushRef="#br1" timeOffset="166610.97">21955 15704 42383 0,'-3'18'1872'0,"-1"-5"400"0,0-1-1824 0,2-2-448 0,1-4 0 0,1 0 0 31,0 2-1088-31,-2 7-304 0,-1 9-64 0,-2 9-16 15,-1 7-3264-15,-2 5-672 0,-3-1-128 0,0 1-32 0,-3-2 4544 0,-1-1 896 16,1-5 128-16,0-4 128 0,0-5 1600 0,2-8 320 16,1-2 64-16,3-8-11984 0</inkml:trace>
  <inkml:trace contextRef="#ctx0" brushRef="#br1" timeOffset="169676.08">23029 13895 41471 0,'-6'0'3680'0,"-1"-3"-2944"0,4 1-592 0,0 1-144 0,2 1 704 0,0-4 96 0,-2 1 32 0,-3-5 0 16,-3-2-1792-16,-2 0-368 0,-1-6-64 0,-2 3-16 16,1 4-2160-16,-2 0-432 0,-1 5-96 0,-1 4 0 15,-3 4 2752-15,0 2 576 0,-2 6 96 0,-2 2 32 0,-1 3 1968 0,0 6 400 0,-3-1 64 0,1 0 32 16,1 2-496-16,3-1-112 0,-1 3 0 0,4 0-16 16,3-4 128-16,1 3 16 0,0 4 16 0,4-1 0 15,2 3-448-15,5-3-80 0,3 1-32 0,6-3 0 16,4-2-608-16,3-1-192 0,6-1 0 0,3-3 0 0,3-2 0 15,5 0 0-15,2-3 0 0,1-2 0 0,0 1-256 0,0-1-64 16,0-5-16-16,-1 2 0 16,-2-3-128-1,-2 0-32-15,0-1 0 0,-1 0 0 0,1 1 352 0,-1-4 144 0,-2 0-128 0,1-2 128 16,-3 0 0-16,0-4 0 0,2-1 0 0,-2-1 0 0,-1-4 0 16,0 0 304-16,-2-6-48 0,0-2-16 0,-1-2 256 15,-2-5 48-15,0-3 16 0,-4-4 0 0,-1-3-208 0,-4-3-32 16,-1-2-16-16,-2 1 0 0,-3 2-144 15,-2-2-32-15,-2 2 0 0,-3 2 0 0,-3 6 144 0,-4-5 32 16,-4-1 0-16,-3 0 0 0,-3 0-48 16,-4 1 0-16,-2 3 0 0,-3 5 0 0,2 4-96 0,-3 2-32 15,1 7 0-15,0 7 0 16,1 6-672-16,2 6-144 0,3 4-16 0,-1 3-16 16,5 0-1072-16,2 3-224 0,4 2-32 0,1-2-16 15,3 1-592-15,3 0-112 0,3-3-32 0,1-2-5776 16,3 2-1152-16</inkml:trace>
  <inkml:trace contextRef="#ctx0" brushRef="#br1" timeOffset="170097.12">22999 14167 44223 0,'-7'0'1968'0,"-1"0"400"0,1 1-1904 0,1 0-464 0,2 1 0 0,1 0 0 0,2 2 128 0,-2-2-128 0,-4 4 0 16,1 1 0-16,-1 2-352 0,1 4-160 0,1-3-48 0,3 3 0 0,4 3 560 0,1 2 0 0,5 1 160 0,3 0-32 0,6 0 192 0,4 3 32 16,5-2 16-16,5 1 0 0,4 1-192 0,2-2-48 15,2-1 0-15,0 2 0 16,-2-2-480-16,-3-2-96 0,-3 4-32 0,-2-5 0 15,-3 3-96-15,-3-7-32 0,0 2 0 0,-4-2 0 16,1-3-1056-16,-3-2-224 0,-1 0-32 0,-1-4-14208 0</inkml:trace>
  <inkml:trace contextRef="#ctx0" brushRef="#br1" timeOffset="170558.12">23928 13443 46991 0,'-5'0'4176'0,"-1"-2"-3344"16,1 2-656-16,2-1-176 0,2 1 432 0,-1 0 48 15,-2-4 16-15,-2 1 0 16,-2 0-2144-16,0-2-416 0,0-1-96 0,1 2-16 16,1 1-1632-16,-2 2-336 0,2 1-64 0,-3 4-16 0,1 5 5344 0,-2-2 1056 0,-1 5 224 0,-3 3 32 15,0 1-576-15,-2 3-112 0,-1 7-16 0,-2 0-16 16,2 5-1200-16,0 3-224 15,2 5-48-15,-1 4-16 0,4 1 96 0,0 1 32 16,5-4 0-16,2-2 0 0,4 5-176 0,6-4-48 0,5-1 0 16,3-2 0-16,3-1-128 0,4 2-192 0,4 5 32 15,0 2 16 1,4 3-336-16,-2-1-64 0,-1 0-16 0,1-6 0 16,-1-6-336-16,-1-3-64 0,-1-4 0 0,-1-6-16 0,-1-1 272 15,0-3 64-15,0-2 16 0,-1-1 0 0,-1-3-1232 0,-3-2-256 16,-3-1-64-16,2 0 0 0</inkml:trace>
  <inkml:trace contextRef="#ctx0" brushRef="#br1" timeOffset="171164.41">24733 13608 39615 0,'-1'0'1760'0,"-2"0"352"0,-1 0-1680 0,-1 0-432 0,2 2 0 16,0-2 0-16,1 2-592 0,-3 0-208 0,-3 2-32 0,-2 1-16 0,1 1-4432 0,-4 1-880 0,2 2-176 0,-1 1-48 0,-2-1 5296 0,2 0 1088 0,-2 4 176 0,1-2 48 15,-4 4 3168-15,1-3 640 0,2 2 128 0,-3 1 32 16,-1 1-2528-16,1 0-512 0,-1 0-112 0,3-1-16 16,2-3-432-16,2-2-80 0,2-3-32 0,2 2 0 15,0-3 304-15,4-2 64 0,-1 0 16 0,2 0 0 0,-1 3-864 0,3-4 0 16,0 1 0-16,3 0 0 31,0 1-992-31,1-2-112 0,3 1-32 0,1-1 0 0,2 0 640 0,1 2 128 0,2-1 32 0,2-3 0 16,1 4 656-16,0-4 144 0,4 2 32 0,-1-1 0 15,-1 2-224-15,1-1-32 0,1 0-16 0,-2 3 0 16,1 1-224-16,-3-1-208 0,0 0 32 0,-2 4 16 16,-2-3-240-16,-1 2-48 0,-1 1-16 15,-3 0 0-15,1 1 768 0,-3-1 144 0,-2 2 48 0,0-2 0 0,-2 0 192 0,-1 2 32 16,-1-2 16-16,-2 0 0 0,0 1-240 0,-3-3-48 15,-1 2-16-15,0 1 0 0,-2-5-256 16,-2 4-48-16,-4 0-128 0,-1-2 192 16,-1 2-480-16,-3-2-96 0,-3 1-32 0,-2 3 0 15,0-3-160-15,-2 1-16 0,1 0-16 0,1-1 0 16,2 1 96-16,-1-2 32 0,2-1 0 0,2-1 0 16,0-1-1040-16,3 0-208 0</inkml:trace>
  <inkml:trace contextRef="#ctx0" brushRef="#br1" timeOffset="171904.56">24915 14401 44223 0,'-4'9'3936'0,"1"0"-3152"0,2-2-624 0,1-4-160 0,0 1 160 0,0-2 0 0,0 6 0 0,0 4 0 0,0 6-896 0,3 2-176 0,0 1-48 0,3-1 0 16,-1-1-2304-16,4-3-480 0,1 2-96 0,0-2 0 0</inkml:trace>
  <inkml:trace contextRef="#ctx0" brushRef="#br1" timeOffset="172663.29">25438 14378 39615 0,'0'6'3520'0,"0"-2"-2816"0,0-1-560 0,1-2-144 0,0 1 896 15,0-2 128-15,3 0 48 0,1 2 0 0,4 0-2256 0,5 4-448 0,10 3-96 0,2-2 0 0,2 6-2624 0,2 2-512 0,-2 4-96 0,-2 1-32 16,-1 7 3552-16,-4 2 704 0,-2 5 144 0,-2 1 16 0,-3 1 1200 0,-2 2 224 15,-2 2 48-15,-3-2 16 0,0 0 1136 16,-5-5 240-16,-1 0 32 0,-2-5 16 0,-1-2-176 0,-3-3-48 16,-3-1 0-16,-3-4 0 0,-1-1-1104 0,-3-1-240 15,-2-4-32-15,-3 0-16 0,-3 1-464 0,1-6-112 0,-1 2-16 16,-2-3 0 0,-1-2-816-16,-4-2-160 0,-4-1-48 0,-1-1-10288 15,2-1-2064-15</inkml:trace>
  <inkml:trace contextRef="#ctx0" brushRef="#br1" timeOffset="173597.77">26433 13892 35935 0,'-4'0'3200'0,"1"0"-2560"0,0-2-512 0,2 2-128 0,0 0 752 16,-1-1 128-16,0-2 16 0,-3 2 16 0,-2-5-784 0,-2 1-128 0,-1-3 0 0,-2 2 0 0,1-3-336 0,-1 2 48 0,0 2 16 0,1 4 0 0,-1-2 400 0,0 6 96 0,0-2 16 0,1 5 0 0,-3 3-48 15,2 3-16-15,0 7 0 0,-2-2 0 16,0 4-48-16,1 1-128 0,0 1 192 0,4 1-64 0,1-1 32 0,3-1 0 15,4 0 0-15,2-2 0 16,4 1-160-16,1 1 0 0,4 1 0 0,1-5 0 16,2 2-320-1,-1-4-80-15,0 0-32 0,1-4 0 0,-3-2-512 0,0-1-96 0,-3-5-32 16,0-1 0-16,0-3 1072 0,-2-1 0 0,-2-3 176 0,2-1-16 0,-1-1 352 0,0-4 80 16,-1 0 16-16,1-2 0 0,1-1 80 0,0-5 16 15,0 2 0-15,-1-2 0 0,1-2-384 0,-1 0-64 16,1-1 0-16,-1 1-16 0,0 2-80 0,-2-2-16 15,1 1 0-15,0 1 0 0,0 2-144 16,-2 3 0-16,2 1 144 0,-3 5-144 0,1 0 0 0,-2 2 0 0,1 4 0 0,0 1 128 16,-2 1-128-16,1 4 128 0,0-1-128 0,0 2 128 15,-1 4 16-15,1-1 16 16,1 3 0-16,0 2 0 0,0 1-32 16,3 1 0-16,-1 0 0 0,2 0 0 0,1 0-320 0,1 0-64 15,0 3 0-15,2-3-16 0,0 2-80 0,0 1-16 0,0 1 0 16,1 1 0-1,0 1-592-15,-1 4-128 0,2-2-32 0,-1-1 0 16,0-3-864-16,0 1-160 0,0-2-32 0,0 0-16 16,-1-6 208-16,1 0 32 0</inkml:trace>
  <inkml:trace contextRef="#ctx0" brushRef="#br1" timeOffset="173980.67">26806 14282 24879 0,'0'5'1088'0,"0"-2"256"0,-1 1-1088 0,1 1-256 0,0-1 0 0,0-2 0 0,1 2 416 0,-1 2 32 0,2 4 0 0,-1 6 0 0,0 3 1200 0,2 3 240 0,-1-2 48 0,1 2 16 15,-1-1-48-15,-1 1-16 0,2-3 0 0,-3-1 0 0,1 0-1280 0,-1-3-256 0,0 1-48 0,0-6-16 32,0-1-704-32,1 0-144 0,-1-6-16 0,0 0-17216 0</inkml:trace>
  <inkml:trace contextRef="#ctx0" brushRef="#br1" timeOffset="174410.24">26668 13064 11055 0,'0'2'976'16,"0"-1"-784"-16,-1 2-192 0,1-3 0 0,0 0 6688 0,0 0 1296 16,1 2 256-16,1-2 48 0,2 4-6240 0,4 0-1264 15,1-2-240-15,5 6-48 0,3 0-496 0,2 2 0 0,2 3 0 16,0 3 0-16,2 2 0 0,2 5 0 0,0 5 0 0,3 3 144 16,2 7-144-16,5 3 0 0,8 7 0 0,4 3 0 15,4-2 0-15,1 6 0 16,-3-1 0-16,-3 6 0 0,-4 4 0 0,-4 4-256 15,-6-1 48-15,-3-1 0 16,-5-6-176-16,-4-3-48 0,-4-3 0 0,-5-3 0 0,-3 6 176 0,-3 0 48 0,-5 2 0 0,-3-2 0 16,-2 0 368-16,-3-7 80 0,-2-4 16 0,-3-6 0 15,1-6-256-15,-3-4 0 0,0-3 0 0,1-5 0 16,-2-4 0-16,-2-3 0 0,0-3 0 0,-7-6-12080 16,-5-5-2336-16</inkml:trace>
  <inkml:trace contextRef="#ctx0" brushRef="#br1" timeOffset="175351.79">23366 15166 43311 0,'-2'0'3840'0,"-1"-3"-3072"0,1 2-608 0,1 1-160 0,1-2-640 0,0-1-144 15,-2 0-48-15,0-5 0 0,-2 0-768 0,2-5-144 0,-1 1-48 0,1 2 0 0,-1-2 1792 0,1 4 192 16,1-1 112-16,-3 1 16 0,2 3 704 0,-2-1 128 16,-1 3 16-16,0-3 16 0,-3 4-592 0,1 0-112 15,-2 0-32-15,-2-1 0 0,-2 2-224 0,-3 1-48 0,-3 4-16 16,-2-2 0-16,-1 4-160 0,-2 1 128 0,0 3-128 15,-2-1 128-15,-2 6 0 0,0 1 0 0,-2 4 0 16,3 2 0-16,1 6-128 0,4-2 0 16,3 2 0-16,6 2 128 0,2-2-128 0,3 2 0 0,4 2 0 0,3-2 0 15,4 1-256-15,3-3 0 0,3-3 16 0,2 1 0 16,1-4-16-16,3 0-16 0,3 0 0 0,0 1 0 31,0-2-368-31,2-1-80 0,2 1-16 0,1-2 0 16,-1 1 128-16,0-3 32 0,-1 0 0 0,1-8 0 0,-1 0 256 0,2-3 48 0,-2-2 16 0,1-8 0 15,0 2 704-15,0-8 160 0,2-2 32 0,1-5 0 16,-1-1 192-16,2-4 32 0,4-6 16 0,3-1 0 0,4-3-352 16,2-2-64-16,0 2-16 0,1-3 0 0,-4 3-448 0,-3-5 0 15,-1-1 0-15,-3-4 0 0,-7-1 0 0,-5-2-160 16,-4 2 0-16,-6 3 0 16,-3 1 160-16,-3 3 128 0,-3 5-128 0,-2 2 176 15,-1 3 16-15,-4 4 0 0,-1 4 0 0,-3-2 0 16,-2 5-48-16,-4-1 0 0,-2 1 0 0,-2 1 0 0,-2 2-16 0,-1 2 0 0,-2 2 0 15,1 0 0 1,2 3-576-16,-1 1-128 0,1 2-32 16,0 4-18016-16</inkml:trace>
  <inkml:trace contextRef="#ctx0" brushRef="#br1" timeOffset="175735.45">23348 15292 23951 0,'-8'4'2128'0,"2"-2"-1696"0,4-2-432 0,1 0 0 0,-1 0 2048 0,1 0 320 0,-1 0 64 0,-3 2 0 0,-2 0-2592 0,1 0-528 0,4 0-96 0,-1 0-32 0,2 1 1392 0,1-2 256 16,0 1 64-16,1 5 16 0,1-1 752 15,-1 0 160-15,0 5 32 0,1 4 0 0,1 0-1168 0,1 5-240 16,-1 4-32-16,2 2-16 0,2 3-400 0,0-1 0 15,2 3 0-15,2 4 0 16,1-2-256-16,0 0-144 0,2 0-32 0,2 1 0 16,1-3-464-16,1-2-80 0,0-3-32 0,2-8-10144 15,1-2-2032-15</inkml:trace>
  <inkml:trace contextRef="#ctx0" brushRef="#br1" timeOffset="176188.07">24366 14746 43311 0,'-3'12'3840'0,"-1"-6"-3072"0,1 4-608 0,-1-6-160 16,1-2 1200-16,1 1 208 0,1-2 32 0,-2 3 16 15,-2 2-2672-15,-1 2-544 0,0 2-96 0,0 3-32 16,1-1-2448-16,-3 4-480 0,1 3-112 0,-5-1 0 0,-3 6 5888 0,-5 3 1200 15,-5 1 224-15,-3 1 48 0,1 0-448 0,-2 5-80 16,-2-1-32-16,3 7 0 0,1 1-1184 0,2-2-240 16,3 4-64-16,3-2 0 0,3 0-160 0,4-3-32 15,2-2-16-15,4-2 0 0,3-2-176 16,2-1 0-16,3-3 0 0,4-2-176 0,3 0-160 0,2 1-48 16,4-3 0-16,1 1 0 15,0-3-320-15,3-2-64 0,2 3 0 0,0-3-16 16,2-2-208-16,0-4-32 0,0 1-16 0,-1-5-9328 15,1-2-1872-15</inkml:trace>
  <inkml:trace contextRef="#ctx0" brushRef="#br1" timeOffset="176999.02">25287 15662 41471 0,'-5'23'1840'0,"0"-5"368"0,0-2-1760 16,1-6-448-16,2-4 0 0,0-4 0 0,1 2 144 0,-1 3-144 0,-3 6 160 0,1 2-160 0,-1 2-576 0,3 0-192 0,-1-3-64 0,2-2 0 16,0 1-1088-16,1-4-240 0,0-2-32 0,0 1-12832 0</inkml:trace>
  <inkml:trace contextRef="#ctx0" brushRef="#br1" timeOffset="177346.27">26032 15764 40543 0,'2'28'1792'0,"-4"-10"384"0,1-2-1744 0,-1-6-432 15,-1-1 0-15,2-8 0 16,0 3-1680-16,-3 7-432 0,0 3-64 0,-2 7-32 0,0 1 1744 16,-3 4 464-16,1-1-144 0,-5-3 144 0,1 0-144 0,-5 0-16 15,-2 3 0-15,-4 1 160 0,-2 2-256 0,-1 1 64 16,-3-1 0-16,0 3 16 0,-3-1 928 15,-1-3 176-15,3-1 32 0,0-4 32 16,1-6-1792-16,5 0-352 0,0-4-80 0,2-5 0 0,3-3 784 0,3-5 144 16,5-9 48-16</inkml:trace>
  <inkml:trace contextRef="#ctx0" brushRef="#br1" timeOffset="177935.27">26808 15068 42383 0,'-4'3'3776'0,"-2"-3"-3024"16,0 0-608-16,-1 0-144 0,2-3 912 15,-1 3 160-15,-4 0 16 0,-4-2 16 16,-6 2-3568-16,-5 0-720 0,-2 5-144 0,1 2-16 0,-1 4 2560 0,-2 5 512 16,0 4 96-16,-2 5 32 15,-1 3-5872-15,2 1-1184 0,1 5-224 0,2-1-64 0,5-3 9856 0,2-4 1952 16,5-1 400-16,3-6 80 0,3-3-2176 0,4 0-432 15,2-6-80-15,1-2-16 0,4 0-1520 0,-1-2-288 16,3 0-64-16,-1 0 0 16,3-2-2336-16,3 0-448 0,2-2-112 0,2 1-16 15,0-3 0-15,3-3 0 0,2 3 0 0,1-3 16 0,2-4 1888 0,0 1 368 0,0 0 80 16,0 0 16-16,4-7 1248 0,-1 1 240 0,-1-1 48 0,-1-2 16 16,-1-1 928-16,0 0 176 0,-1-1 32 0,-1-2 32 0,-2 1-528 15,-2 1-96-15,-1-2-32 16,-2 3 16-16,-1-2-736 0,-4 5-128 0,0 1-48 15,-4 2 16-15,1 2-16 0,-1 3 0 0,-2 2 0 16,-1 3 0-16,0 3-128 0,-3 0-16 0,1 5-16 0,-1 3 0 16,1-1-224-16,-1 3-32 0,0 6-16 0,0-1 0 15,0 1 144-15,0 3 16 0,-1 1 16 0,1 1 0 0,1 2-144 16,0-1-48-16,1-2 0 0,-1 2 0 0,4-3-400 0,-1-3 0 16,1 3 0-16,1-3 0 15,-1-3-368-15,2 0-96 0,-1 0-32 0,-1-1 0 16,2-2-848-1,-2 0-160-15</inkml:trace>
  <inkml:trace contextRef="#ctx0" brushRef="#br1" timeOffset="178291.74">27033 15609 43311 0,'2'-3'3840'0,"-1"-1"-3072"0,1 1-608 0,-2-1-160 0,0-2 0 0,2-3 0 0,2-3 0 0,1-7 0 15,5-4-3648-15,2-6-704 0,2 1-128 0,-1 6-48 16,0 1-176-16,-3 7-32 0,-3 2-16 0,-2 8 0 0,-3 2 8400 0,1 4 1696 0,-1 2 336 0,1 6 64 16,1-4-2736-16,0 2-528 0,3 2-112 0,1 0-32 15,0-1-1536-15,0 1-304 0,1 0-64 0,0-2-16 16,-2 2-240-16,-1 0-48 0,-1 0-128 0,-1 2 192 31,-2 1-544-31,-3 3-112 0,-3 4-32 0,-2 3 0 16,-4-1-1392-16,-2 7-288 0,-5 5-48 0,-6 5-16 0,-3 5-1600 15,-1-2-320-15,-2 3-64 0,1-6 0 0,1 0 1600 16,5-11 320-16,6-3 64 0,5-5 0 0,3-5 5824 0,6-6 1168 0,2-2 240 0,4-4 32 0,2 0-1312 16,2-3-256-16,5-3-48 0,2 0-16 15,3-4-3680-15,3 1-736 0,1-2-160 16,3 0-14544-16</inkml:trace>
  <inkml:trace contextRef="#ctx0" brushRef="#br1" timeOffset="178798.3">27140 14691 35935 0,'-7'6'1600'16,"-1"-2"320"-16,1-3-1536 0,2 2-384 0,3-3 0 0,0 0 0 0,1 2-1472 0,-3-2-384 0,0 4-64 0,-3-2 0 0,0 0-320 0,2 3-48 0,1-2-16 0,2 0 0 0,1 0 5728 0,2 1 1136 0,1 0 240 0,3 1 32 0,1 1-2832 16,3 0-560-16,3 2-112 0,4 0-32 0,3 2-720 0,3 0-160 15,2 2-32-15,1 4 0 16,-1-1-192-16,0 3-32 0,-2 3-16 0,0 2 0 0,1 4 32 15,-4 6 0-15,1 4 0 0,-1 3 0 16,-1 9-176-16,-1 1-176 0,1 7 48 0,-1 0 0 0,-1 0-128 0,0-3-32 16,-1 0 0-16,-1-11 0 15,-1-5 288-15,-2-3 256 0,1-7-64 0,-4 1 0 16,1-1 64-16,0 2 0 0,-2 1 0 0,-1-5 0 0,0 1-256 0,-2-7 0 16,-1-5-192-16,-2-2 192 15,0-3-880-15,-2-1-64 0,0-7-16 16,-4-7-18112-16</inkml:trace>
  <inkml:trace contextRef="#ctx0" brushRef="#br1" timeOffset="184651.9">24927 15151 9215 0,'0'-1'816'0,"-1"1"-656"0,-1-3-160 0,4 3 0 0,0 3 0 0,-1-3 0 0,2-4 0 0</inkml:trace>
  <inkml:trace contextRef="#ctx0" brushRef="#br1" timeOffset="185158.47">25022 15052 19343 0,'0'0'1728'0,"0"0"-1392"0,0 0-336 0,-1 0 0 15,0 3 3648-15,1-3 672 0,-2 1 128 16,2 1 32-16,-1 1-2704 0,1-2-544 0,0 2-96 16,0-3-32-16,0 0-880 0,0 0-224 0,0 0 0 0,0 0 0 15,0 0 0-15,-2 22 0 0,-1-18-192 0,-2 2 192 16,-1 0 0-16,-1 0 304 0,-3 0-48 16,-1 0 0-16,0 4 16 0,-3-3 0 0,-1 1 0 0,0 0 0 15,-1 0-80-15,-2 0 0 0,-1 0-16 0,-1-1 0 16,2 0-176-16,-2 2 128 0,-1-3-128 0,1 0 128 15,-2 1-128-15,1 0 160 0,-1 1-160 0,3-2 160 0,2 1 112 16,-1-4 32-16,2 3 0 0,0-2 0 0,4 2-176 16,1-3-128-16,1 1 192 0,1 2-192 0,2-4 128 15,1 2-128-15,2-3 0 0,1 0 0 0,1 1 0 0,2 0 0 16,0-2 0-16,1 0 0 0,2 0 0 16,0 0 0-16,2 0 0 0,3 0 0 0,-1 1 320 15,3 2-64-15,1-3 0 0,0 2 0 0,2 2-256 16,0-2 0-16,2 2 0 0,1-1 0 0,0 0-144 0,0 4-96 15,2-4-16-15,-1 0 0 0,0 0 256 0,1 1 0 16,0-1 0-16,-1 0 0 0,2 0 0 0,-2 1 0 16,1-1 0-16,-2 2 0 0,-1 1 0 15,-1 1 0-15,1-1 0 0,-2 1 0 0,-1 2 0 0,-2 1 0 0,-1 0 0 0,-3-1 0 16,-1 1 0-16,-2 1 0 16,0-1 192-16,-3 3-192 0,0-3 128 0,0-2-128 0,-1 0 0 15,-1-2 0-15,2 0 160 0,-2 0-32 0,1-2 0 16,-2 0 0-16,1 1-128 15,-1-2 0-15,1 1 0 0,-2 1 0 0,-1-1 0 0,0 2 0 16,-1 0 0-16,-1 0 0 0,-1 0 160 0,-1 2-160 16,0 2 192-16,-4-2-192 0,0 5 256 0,-3-3-48 0,-1 2-16 15,-1-2 0-15,-2 2-192 0,-3-2 144 0,-3 0-144 16,-4 1 128-16,-1-3-304 0,-4-2-64 0,2-4-16 16,1-2-13184-16,0-5-2656 15</inkml:trace>
  <inkml:trace contextRef="#ctx0" brushRef="#br1" timeOffset="186059.39">24903 16490 50687 0,'0'0'4496'0,"-1"0"-3600"0,1 0-704 0,0 0-192 0,0 0-496 0,1 0-128 0,2-2-16 0,-1 1-16 0,5 1-1024 0,2-3-208 0,3 3-32 0,0-2-16 15,0 2-2736-15,-2 2-560 0,-1 1-96 0,-1 0-32 0</inkml:trace>
  <inkml:trace contextRef="#ctx0" brushRef="#br1" timeOffset="186197.5">24881 16889 49759 0,'-2'3'2208'0,"-2"0"448"0,0-3-2128 0,3-3-528 0,1 3 0 16,5-8-9728-1,1-2-2048-15,5-4-400 0</inkml:trace>
  <inkml:trace contextRef="#ctx0" brushRef="#br1" timeOffset="186327.91">24897 17148 47919 0,'-5'9'4256'0,"0"-5"-3408"0,2-2-672 0,0-4-176 15,3-1 0-15,0 2 0 0,0-2 0 0,0-3 0 16</inkml:trace>
  <inkml:trace contextRef="#ctx0" brushRef="#br1" timeOffset="187198.31">23569 17309 43311 0,'-5'0'3840'0,"2"-2"-3072"0,1 0-608 0,2 1-160 0,2 1 0 0,-4-1 0 0,-1 1 0 0,-6-3 0 0,-3 6-224 0,-7-3-144 0,-3 6-16 0,-87 71 0 62,20-8-80-62,17-6-32 0,13-6 0 0,14-6 32 0,12-8 4496 16,9-1 896-16,10-5 176 0,5-5 32 0,5-1-3600 15,4-1-1536-15,4 1 0 0,1-5 0 16,4 2-576-16,2-3-256 0,0 0 128 0,2-2 48 16,1 2-32-16,1-3 0 0,3 0 0 0,3-1 48 15,3 2 16-15,1-4 16 0,1-3 0 0,0 0 0 16,0-3-96-16,1-3-32 0,0-5 0 0,1-2 32 0,1-5-144 16,0-2-48-16,4-4 0 0,1-4 48 0,3 0 336 0,0-4 80 0,1 1 16 15,-3-1 32-15,0-4-112 0,-2-1-16 0,0-1-16 0,-5 0 0 16,-3-1 528-16,-4-2 0 0,-1-3 0 0,-4 2 192 15,-2-2 128-15,-2-1 16 0,-1-1 16 0,-4-3 0 16,1-1 32-16,-5-1 0 0,0-3 0 0,-2-1 0 16,-1 2 0-16,-1 2 16 0,-2-3 0 0,-2 1 0 15,-1 5-80-15,-3-2 0 0,-2 4-16 0,0-1 0 16,-2 5-304-16,-1 1 0 0,-2 3 0 0,-1 1 0 0,-3 4-176 16,-4 2 16-16,-2 1 0 0,-1 2 0 0,-2 3 160 0,-2 2 0 15,-2 2 0-15,3 1 0 0,-1 2 0 0,2-2 0 16,3 4 0-16,4 0 0 15,2 0-576-15,3 0-96 0,3 2-16 0,3 2-19696 16</inkml:trace>
  <inkml:trace contextRef="#ctx0" brushRef="#br1" timeOffset="187541.46">23626 17821 56207 0,'-14'20'2496'0,"2"-8"512"0,0 0-2416 0,2-4-464 0,5-3-128 0,4-4 0 0,-1 2-1632 0,0 3-352 0,-3 4-64 0,0 4 0 16,3 3-112-16,4-1-16 0,4 0 0 0,3-1 0 0,1-2 1328 16,1 2 256-16,3 1 48 0,-1-2 16 0,2 2 528 0,1-1 128 0,3 3 0 0,0-4-17632 15</inkml:trace>
  <inkml:trace contextRef="#ctx0" brushRef="#br1" timeOffset="188015.46">24464 16842 50687 0,'-3'-3'2240'0,"-1"2"464"0,0 1-2160 0,1-3-544 0,1 3 0 15,2-2 0-15,0 1-1856 0,-1-2-464 0,0-1-112 0,-2 1 0 16,1-2-4960 0,-1 4-992-16,0 1-192 0,-1 3-32 0,-1 1 9072 0,-2 5 1824 0,-1 1 352 0,0-1 80 15,-2 6 1616-15,-1-2 320 0,1 3 64 0,-1 0 16 0,-1 2-3184 0,1 2-624 16,0-1-128-16,0 3-32 0,1 0-480 0,-1 3-96 16,1 1-32-16,-1 2 0 15,0 1 256-15,0 5 48 0,-2 5 16 0,0 4 0 16,0-2-80-16,0 5-16 0,-1 3 0 0,-1-1 0 0,1 5-192 0,-1 4-64 15,-1 0 0-15,-2 12 0 16,1 2-512-16,0-4-96 0,1-10-32 0,1-10 0 16,2-7 272-16,1-7 48 0,3-3 16 0,3-4 0 0,2 2 304 15,4-6 64-15,4-2 16 0,2-4 0 16,4-1-1040-16,4-5-224 0,4-1-32 0,6 0-10960 16,3-3-2192-16</inkml:trace>
  <inkml:trace contextRef="#ctx0" brushRef="#br1" timeOffset="188799.53">25135 17467 41471 0,'-4'-2'3680'0,"0"1"-2944"0,2-2-592 0,1-1-144 0,1 2 0 0,-2-2-192 0,0-1 32 0,-2-2 16 0,-1-3-3184 15,0 1-640-15,-1-1-128 0,0 2-32 0,1 4 4592 0,-1 0 928 0,0 4 176 0,1 0 32 0,-3 0 800 0,1 4 160 16,-3 0 16-16,1 2 16 0,-2 3-1936 0,0-3-384 15,-1 4-80-15,-2 0 0 0,2-1-192 0,-2 3 0 16,0-1 0-16,1 0 128 0,-1 1 384 0,1-2 80 0,-1 0 16 0,0 2 0 16,1-2-224-16,-1 0-32 15,2 2-16-15,-1-3 0 0,2 1-336 0,0-3 0 0,1 2 0 16,0 0 0-16,3-2 0 0,0 2 0 0,-1-5 0 16,3 2 128-16,1-4-128 0,1 2 0 0,2-3 0 0,-1 0 0 15,2-1 0-15,0 0-208 0,2 0 80 0,0 0 128 16,0 0-448-1,1 2 16-15,1-2 16 0,-4 0 0 0,0 0 80 0,0 0 16 0,21 8 0 0,-14-4 0 16,2 2 16-16,1-2 16 0,-2 5 0 0,2-3 0 0,1 4 288 16,0-3 0-16,1 4 0 0,0-1 0 0,-2 0 0 0,0 0 176 15,-2 1-32-15,0 0 0 16,-1 0 0-16,-2-1 0 0,0 0 0 0,-1 0 0 0,-2 0-144 0,0 1 0 16,-1-1 0-16,-1 2 0 15,-1-2-256-15,-1 2 64 0,1-2 0 0,-1 0 16 16,-1 0 176-16,1 1 0 0,-2-3 128 0,-1 0-128 0,1 0 208 0,-1 0-16 15,0-1-16-15,-1-1 0 0,1-3-176 0,-1 4 192 16,1-4-192-16,-2 2 192 0,1-1-192 16,-3 0 0-16,1 2 0 0,-1-2 0 0,0 1 0 0,-2 1 0 15,-2 0 0-15,0 1-176 0,-3 2 176 0,-4-3-160 16,-1 2 160-16,-5 0-160 0,-1-2 160 0,-2 2 0 16,0-2-144-16,-1 0 144 15,0 0-416-15,2-3-16 0,-1 1 0 0,3-2-11760 0,3-2-2352 0</inkml:trace>
  <inkml:trace contextRef="#ctx0" brushRef="#br1" timeOffset="189878.16">25161 18036 30399 0,'0'-5'2704'0,"1"1"-2160"0,1 3-544 0,1-1 0 16,-1-1-1536-16,1 2-432 0,0-1-80 0,2-5 0 0,3 0 1728 0,-1 1 320 0,-1 1 144 0,-2 1-16 0,-3 4 3008 0,-1 3 576 0,-2 0 128 0,-2 3 32 15,-1 4-2288-15,-1 0-464 0,-1 5-96 0,-3 1 0 0,0 3-736 0,-1 3-144 0,-2 1-16 0,0 5-128 16,-1-2 0-16,-1 1 0 0,3-1 0 0,0 0 0 0,-1-1-144 0,3-6-144 16,3-1-32-16,-1-2 0 15,2 0-576-15,1-4-128 0,3-2-32 16,2-3-15776-16</inkml:trace>
  <inkml:trace contextRef="#ctx0" brushRef="#br1" timeOffset="190276.39">25812 18093 45151 0,'0'7'2000'0,"-1"-2"416"0,-1-1-1936 0,-1-1-480 0,2-2 0 0,0-1 0 0,1 0 0 15,-2 0-128-15,0 0-16 0,1-1 0 32,-1 1-1456-32,2 1-304 0,2 1-48 0,0-1-16 0,1 8 1264 0,-3-9 256 0,0 0 64 0,7 25 0 15,-6-19 384-15,2 4 0 0,-1 2 0 0,3 7 128 16,-1 1 96-16,1 4 32 0,-1 2 0 0,-1-1 0 15,0-1 272-15,-3-1 64 0,0 1 16 0,-3-3 0 16,0 1-224-16,-2-2-64 0,-3-2 0 0,-2 1 0 16,-2-3-176-16,-4-3-144 0,-4 2 192 0,-3-5-192 0,-5 3 0 15,-3-6 0-15,1 4-240 0,-3-5 80 16,0 0-1360-16,0-2-272 16,-1 2-48-16,3-6-16 0,2 0-1536 15,1-3-304-15</inkml:trace>
  <inkml:trace contextRef="#ctx0" brushRef="#br1" timeOffset="191859.39">26886 17534 25791 0,'0'0'2304'0,"0"0"-1856"0,0 0-448 0,0 0 0 0,0 0 2224 16,0-2 336-16,0 0 80 0,1 0 16 0,0-2-4320 0,2 0-848 0,0-2-176 0,0-2-48 0,0 4 2000 0,1-2 400 0,0 0 80 0,-3-1 0 0,2 1 1904 0,-3-1 368 15,0 1 80-15,-2-1 16 0,1 1-704 0,-1-4-144 16,-2 2-32-16,-1-5 0 0,-1 3-400 0,0 1-64 16,-1-3-32-16,0 1 0 0,-2 3-384 0,1-2-80 0,-2 1-16 0,1 3 0 15,0 2-96-15,0 4-32 0,-3 4 0 0,1 2 0 16,-1 3-128-16,-3 1 0 16,2 4 0-16,-4 4 0 0,0 0-176 0,1 3-16 15,-1 2 0-15,1 0 0 0,1 2 192 0,1 0-208 16,3 0 80-16,0 0 128 0,2-3 192 0,2 3 144 0,1-1 48 15,0 0 0-15,-1 2-384 0,2-1 0 0,0 0 0 0,2-3 0 32,0-3-464-32,2-3-176 0,1 0-16 0,1-4-16 0,3 1 352 0,3-7 64 0,2-3 0 0,3-1 16 15,2-4 240-15,0-1 0 0,-1 0 192 16,5-5-192-16,1-2-480 16,4-4-208-16,-1-1-32 0,-1-1-16 0,-1 1 736 0,-2-2 0 0,0 1 0 15,-4-3 0-15,1 1 784 0,0-1 112 0,-1 3 0 0,-2-4 16 0,-1 2-288 16,-1-1-64-16,-3 0-16 0,1 3 0 15,-3-3-288-15,-1 3-64 0,-1 1-16 0,-2 1 0 16,-1 0-176-16,0 4 160 0,-1 0-160 0,0 4 160 16,0-1-160-16,0 4 192 0,-1 0-192 0,1 1 192 0,1 2-192 15,0 2 192-15,-1 1-192 0,1 0 192 0,-1 5-192 16,1 1 0-16,0 0 0 0,1 4 0 16,0 2 0-16,0 1 0 0,1 3-144 0,0 3 144 0,-1 0 144 15,3 0 96-15,0 4 16 0,-1 0 0 16,2-1 32-16,0 1 16 0,1-3 0 0,-1-1 0 0,2-2-128 0,-1-1-32 15,0-3 0-15,1 0 0 0,2-1-272 16,-2-4-64-16,1 1-16 0,0 1 0 16,0-5-496-16,-1 2-112 0,1 0-16 0,-2-1-17888 15</inkml:trace>
  <inkml:trace contextRef="#ctx0" brushRef="#br1" timeOffset="192277.92">27420 17758 35935 0,'-4'10'3200'0,"0"-4"-2560"16,1-4-512-16,0 0-128 0,2 0 1664 0,0-1 304 0,-3 4 64 0,-2 3 16 15,-2 3-1712-15,1 2-336 0,0 0 0 0,0-1 0 0,1-2-352 0,1 2 48 0,-1 1 16 0,0-3 0 0,0 2 288 0,-2 2 0 0,0 2 0 0,-2 1 144 0,0 3-144 0,-4 2 0 16,1 7-160-16,-3 1 160 0,-3 5-192 0,-2 7 192 16,-3 6-208-16,0 8 80 0,-2-5-128 0,0-3-32 15,2-5 0-15,2-4 0 16,2-11-336-16,3-3-64 0,3-7-16 0,3-4-10864 16,4-4-2176-16</inkml:trace>
  <inkml:trace contextRef="#ctx0" brushRef="#br1" timeOffset="192612.23">27378 17689 29487 0,'0'0'1296'0,"0"-3"288"0,0 3-1264 0,0 0-320 0,0 0 0 0,0 0 0 32,0 0-912-32,1 3-240 0,-1-1-64 0,1 2 0 0,0 6 1664 0,-1 0 320 0,2 6 64 0,-2 2 0 15,0 3 2176-15,-2 3 448 0,2 0 64 0,0 2 32 16,0 3-2032-16,0-1-416 0,0 3-80 0,3 0 0 0,-1-2-384 0,1 3-80 16,2 0-16-16,-1 0 0 15,0-1-352-15,3 1-64 0,0-1 0 0,0-3-128 16,0 1-160-16,0-7-144 0,-1 3-16 0,2-7-16 15,-1 0-256-15,-1-1-48 16,2-1-16-16,-2 0 0 0,0-3-176 0,-1-1-48 0,1-2 0 0,-2 0 0 16,-2-2-1232-16,1 0-256 0,-2-2-64 0,-1 0-12992 15</inkml:trace>
  <inkml:trace contextRef="#ctx0" brushRef="#br1" timeOffset="192813.13">27222 18277 46991 0,'-1'15'2080'0,"-2"-9"432"0,1 0-2000 0,2-6-512 0,0 0 0 0,2-2 0 32,3-2-832-32,3-1-272 0,3-2-48 0,6-3-16 15,7-2-4336-15,4-4-880 0,0 1-160 0,0-1-48 0,-2 2 6976 0,-4 2 1376 0,-2-1 288 0,-3 1-12656 16</inkml:trace>
  <inkml:trace contextRef="#ctx0" brushRef="#br1" timeOffset="193149.79">27620 17685 48831 0,'-1'26'2176'0,"-2"-6"432"0,1-2-2096 0,-1-5-512 0,3-5 0 0,2-2 0 15,0 1-1024-15,2 9-320 16,2 7-64-16,5 11-16 16,5 4-2864-16,0 4-560 0,0 1-112 0,-2-2-32 0,-3 4 3904 0,-5-1 768 0,-3 1 144 15,-3 2 48-15,-4-3 2000 0,-2-2 416 16,-3-1 80-16,1-6 0 16,0-7-2368-16,1-3-496 0,2-7-80 0,-1-5-13872 0</inkml:trace>
  <inkml:trace contextRef="#ctx0" brushRef="#br1" timeOffset="193469.74">27224 17696 17503 0,'-5'21'1552'0,"-1"-7"-1232"16,0 3-320-16,1-7 0 0,1 0 5168 0,2-2 976 16,-2 2 192-16,-2 6 32 0,-4 13-5312 0,-1 9-1056 15,-1 9-224-15,1 4-32 16,-1 0-304-16,3 2-48 0,-1 7-16 0,-1 6 0 15,1-2 32-15,-2-3 0 0,3-6 0 0,-1-8 0 16,0-5-1344-16,0-7-272 0,1-3-48 0,1-1-11088 0</inkml:trace>
  <inkml:trace contextRef="#ctx0" brushRef="#br1" timeOffset="194548.72">27511 16722 36863 0,'-5'0'3264'0,"2"-3"-2608"0,0 2-528 0,3 1-128 0,0-3 0 0,0 0 0 16,-1-1 0-16,-2-2 0 0,0 0-6272 0,-1-4-1248 0,0-1-240 0,1 3-48 0,-1 0 7808 0,1 4 1344 0,1-2 384 0,-1 3 80 16,1 2 2944-16,1 1 592 0,0-3 112 0,-1 3 32 15,1 0-3552-15,1 3-704 0,0-3-144 0,1 4-16 16,1-2-416-16,-2-2-80 0,0 0 0 15,0 0-16-15,13 22-48 0,-8-12-16 0,4-2 0 0,2 3 0 0,4-1 224 0,2 2 48 16,3 0 16-16,3 2 0 16,7 2-272-16,2 3-64 0,3-1-16 15,-1 1 0-15,2 3-240 0,-1-2-64 0,-1 5 0 0,0-1 0 16,-2 2-128-16,-1 3 0 0,-1-1 0 0,1 2 0 16,-1 7-176-16,3 4-64 0,-1 1-16 0,-1 1 0 15,-4-2 256-15,-2 0 0 0,-3 1-160 0,-4-1 160 0,-3-6 272 16,-4 2 128-16,-2-6 32 0,-4 2 0 15,-1-3-64-15,-4 0-16 0,-2 4 0 0,0-1 0 0,-3 6-352 16,0 0 0-16,-4 2 0 0,1-1 0 16,-5 5 0-16,0-4 0 0,-1-3 128 0,-2-3-128 0,-1-3 256 0,-1-4 0 15,0 1-16-15,1-5 0 0,-2 0-240 0,1-2 0 16,-1-1 0-16,3-5 0 0,0-3 0 0,2-6 0 16,1 2-128-16,-1-9 128 15,0-4-1088-15,1-6-96 0,-2-2-32 16,0-10-19712-16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5:21:04.0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23951 1704 1839 0,'-9'-4'160'0,"3"0"-160"0,3 2 0 0,3 1 0 0,0-1 0 0</inkml:trace>
  <inkml:trace contextRef="#ctx0" brushRef="#br0" timeOffset="977.8">24266 1662 15663 0,'-4'-4'1392'0,"2"4"-1120"0,1-2-272 0,-1 2 0 0,1 0 304 0,1 0 0 0,-2 0 0 0,-2 0 0 0,-1-3 144 0,0 2 48 16,1-2 0-16,2 0 0 0,1 0 496 0,1 1 96 15,2-2 32-15,1 0 0 0,-1 1 288 0,3 0 64 16,-1-1 16-16,-1 2 0 16,1-2-432-16,-1 2-96 0,-2-2 0 0,0 4-16 15,-1 0 112-15,-2 0 32 0,-1 0 0 0,-2 1 0 0,0 2-336 0,-1 1-64 16,0 0-16-16,-1 0 0 0,0 2-432 0,0 1-96 15,2-4-16-15,0 3 0 0,1 1-128 0,2-1 0 16,1-2 0-16,1 2 0 0,1-4 0 0,0 2 208 16,0-2-48-16,3 2-16 0,0-1 144 0,-2-2 32 15,3 1 0-15,-1-2 0 0,1 3-64 0,-1-2-16 16,-1 1 0-16,0-2 0 0,-1 4-240 0,-1-1 128 0,2 0-128 0,-3 4 0 16,1-1 0-16,-2 0 0 0,-2 4 0 0,1-2 0 15,-2 6 0-15,-1-2 0 0,-1 4 0 0,-1-1 0 16,-1 3 0-16,0-2 0 0,0 1 0 0,1-3 0 15,-1 0 128-15,1 0-128 0,1 1 0 0,0-1 0 16,-2 0 128-16,3 0-128 0,-1 1 0 0,2-4 144 16,1 0-144-16,0-1 0 0,2 0 0 0,1-2 128 15,0-1-128-15,1-1 192 0,0 1-192 0,2-3 192 0,-1 1-64 16,0-1 0-16,0-1 0 0,-1 2 0 16,2-1-128-16,0 0 0 0,0-1 0 0,-1 2 0 0,1-1 0 0,-1-1 0 15,1 0 0-15,-1 1 0 0,1 0 0 0,-1-2 0 16,1 1 128-16,-2 0-128 0,1-3 0 0,0 3 0 15,-1-2 0-15,1 2 0 0,0-3 0 0,-1 0 192 16,0 2-192-16,2-2 192 0,-2 1-192 0,1-1 0 16,-1 3 0-16,2-3 128 0,-2 1-128 0,2 0 0 15,-2-1 0-15,0 1 0 0,0 2 0 0,1-3 0 16,-1 0 0-16,0 0 0 0,0 1 0 0,-1-1 0 16,2 0 0-16,-2 0 0 0,0 0 0 0,0 0 0 15,0 0 0-15,0 0 0 0,0 0 0 0,0 0 0 16,0 0 0-16,0 0 0 0,0 0 0 0,0 0 0 0,0 0 0 0,-24-4 0 31,20 4-416-31,1-1-64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6T15:33:00.17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17012 13785 12895 0,'0'-2'576'0,"-1"2"112"0,0 2-560 0,0-2-128 0,0 0 0 0,1 0 0 0,0 0-192 15,0 0-64-15,0 0 0 0,0 0-16 0,2 0 272 0,-2 0 0 0,0 0-128 0,0 0 128 0,0 0 0 0,0 0-160 0,0 0 160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1:38:05.702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15815 3157 19343 0,'-1'-2'1728'0,"-1"0"-1392"0,1-1-336 0,1 2 0 0,0 1 1648 0,-1 0 256 0,1-2 48 0,-1 0 16 0,0 0-16 15,-2-1 0-15,3 2 0 0,-1 1 0 0,2 4-1296 0,-1 0-256 0,3 2-48 0,0 2-16 0,2 2-336 0,1 3 0 0,3-1 0 0,2 2 0 16,3 1 0-16,2 1 176 0,1 0-176 0,2 0 192 0,-1 0 352 0,2-1 80 0,1-2 16 0,0 0 0 0,-2-3-464 0,-1-1-176 0,1 0 128 0,-2 1-128 16,0-1 0-16,-3 1 0 0,-2-2 0 0,-1 2 0 15,-1 0 0-15,-2 0 0 0,-2 2 0 0,-2-2 0 16,-1 0-576-16,0 1-64 0,-2-1 0 0,0 0-15296 16</inkml:trace>
  <inkml:trace contextRef="#ctx0" brushRef="#br0" timeOffset="352.06">16397 3093 27647 0,'-8'3'2448'0,"0"-1"-1952"0,1 5-496 0,2-4 0 0,4 1 1408 15,-1 0 176-15,1 1 32 0,-4 5 16 0,-1 2-2320 0,-5 10-464 0,-3 3-80 16,-2 3-32-16,0 4 736 0,0-1 144 0,0-1 16 0,2-1 16 16,1-2 352-16,0-1 240 0,2 2-48 0,0 1 0 0,0-1 960 15,0 0 176-15,0 1 32 0,0-1 16 0,1 1-160 0,-4 3-48 31,-1 3 0-31,-2 5 0 0,-1 2-656 16,-2 2-128-16,-1 3-16 0,0-3-16 0,0 3-352 0,1-2 0 0,1-4 0 0,3-3 0 31,3-2-1136-31,2-5-240 0,3-5-48 0,3-5-9200 16,4-5-1824-16</inkml:trace>
  <inkml:trace contextRef="#ctx0" brushRef="#br0" timeOffset="1267.92">15864 2997 17503 0,'-2'1'1552'0,"-1"2"-1232"0,3-3-320 0,-1 0 0 0,1 0 176 0,-1 0-32 0,0 1 0 0,-3 0 0 0,0 3-144 0,1-3 0 0,0 2 0 16,2-3-176-16,1-3 176 0,2 2 0 0,3-4-144 0,2 0 144 0,1-1 224 0,2-3 112 0,1-1 32 0,0 0 0 0,2-2 528 0,-1 2 128 0,2-2 0 15,-2-1 16-15,0 1 688 0,0 0 128 0,0 2 16 0,-2-3 16 0,1 3-96 0,-2-2 0 0,0 2-16 16,0 0 0-16,0 2-848 0,-2-2-160 0,-1 1-48 16,2-1 0-16,-2 2-544 0,0 0-176 15,0-2 0-15,-1-2 0 0,3 2 0 0,-1-2 0 0,1-3 0 16,0 1 0-16,1-1 0 0,1-1 0 0,0 3 0 0,0-5 0 15,-1 2 0-15,1 0 160 16,-1 3 0-16,1-3 0 0,-1-2-160 0,0 5 128 0,-1-2-128 0,-1 4 128 16,1 2-128-16,-2 0 0 0,0 4 0 0,-1 0 0 15,1 4 0-15,-2 1 0 0,1 4 144 0,-3 2-144 16,1 0 240-16,-1 4-32 0,-1 0 0 0,-1 2 0 16,2-2-80-16,-2 3-128 0,0-1 176 0,0 0-176 15,0 2 128-15,-2 1-128 0,2-3 0 0,-1 4 0 0,1-3 240 16,-1 0-64-16,1 2-16 15,-1-1 0-15,0 1 48 0,1-2 16 0,0 3 0 0,0 0 0 0,0-1-32 16,0 1-16-16,0-1 0 0,1-1 0 0,0-2-176 0,0-2 0 16,0 2 144-16,2-3-144 0,1-2 0 15,-2 0 0-15,3-1 0 0,-1-4 0 0,2 2 0 0,-1-2 0 16,2 0 0-16,1 0 0 0,0-2 0 0,2-2-192 16,3 2 32-16,-1-2 0 15,2 2-544-15,-1-2-96 16,1 2-32-16,1-3-17072 0</inkml:trace>
  <inkml:trace contextRef="#ctx0" brushRef="#br0" timeOffset="10197.07">17426 3218 7359 0,'0'0'656'0,"0"0"-528"0,0 0-128 0,1 0 0 0,1 0 2288 0,-1-2 416 0,0 2 96 0,3-3 16 0,0 2-864 0,0-4-160 0,3 2-48 0,0-1 0 0,1 1-192 0,-1 0-32 16,3 0-16-16,0-1 0 0,1 2-800 0,1-2-144 0,3 1-48 0,0 0 0 0,2-1 176 0,2 1 16 0,2 0 16 0,-1-1 0 15,2 2-368-15,-1-2-80 0,1 4-16 0,-1-2 0 0,1 2-256 0,-1-3 0 0,-1 2 0 0,0 1-144 16,0 0-528-16,-2-2-96 15,1 0-32-15,-2 2 0 0,-1-1-336 0,-1 1-64 0,2 0-16 16,1 0-7360 0,-1 1-1488-16</inkml:trace>
  <inkml:trace contextRef="#ctx0" brushRef="#br0" timeOffset="10604.52">17617 3405 19343 0,'-8'-5'1728'0,"2"4"-1392"15,1 1-336-15,1-3 0 0,2 3 1488 0,-1 3 240 0,2-3 32 0,-3 0 16 0,0 1-1024 0,-4 2-208 16,-1-3-32-16,2 2-16 0,0-1-240 0,2-1-32 16,2 3-16-16,1-3 0 0,2 0 48 0,0 0 0 15,2 0 0-15,2-3 0 0,2 2 16 0,3 1 16 16,1-2 0-16,2-1 0 0,3 2 112 0,2-2 32 15,3 2 0-15,3 0 0 0,6 1-208 0,1 0-32 0,3 0-16 16,3 0 0-16,0 1-368 0,-1-1-80 16,1 0-16-16,-2 0 0 15,0 0-976-15,1 1-192 0,-2 2-32 0,0 1-16 0</inkml:trace>
  <inkml:trace contextRef="#ctx0" brushRef="#br1" timeOffset="18746.23">16250 1209 12895 0,'-4'-2'1152'0,"1"2"-928"0,2-3-224 0,2 3 0 0,-1 3 1872 15,0-3 336-15,0 0 64 0,0 0 16 0,-1-3-1664 0,0 6-336 0,0-3-64 0,1 0-16 0,0 0 320 0,0 0 64 0,1 24 16 0,1-11 0 0,2 0 304 0,2 0 64 0,2 3 16 0,2 0 0 16,1 3-80-16,2-3-16 0,1 0 0 0,1-1 0 0,0 1-400 0,-1-3-96 0,1 3-16 0,0-1 0 0,0 0-384 0,1-1 0 0,0 2 0 0,0 2 0 16,0-2 0-16,0 0 0 0,-1 0 0 0,-1 0 0 15,1 2 0-15,-2-2 0 0,-2 0 0 0,0 0 0 32,-1-1-1152-32,-2-4-128 0,-1 4 0 0,-2-3-11664 0</inkml:trace>
  <inkml:trace contextRef="#ctx0" brushRef="#br1" timeOffset="19141.3">16848 1150 23039 0,'-5'-3'2048'0,"0"3"-1648"0,3 3-400 16,0-3 0-16,2 2 1984 0,-1-2 304 0,0 4 64 0,-3-1 16 16,-2 1-1984-16,1 3-384 0,-2 1 0 0,2 5-144 15,-1-3 144-15,2 2 192 0,-1 4-32 0,1-1-16 16,2 5 304-16,-1-1 48 0,1 4 16 0,-2 4 0 15,2-2-144-15,-3 1-32 16,0 0 0-16,0 4 0 0,-3 3-80 0,0 1 0 0,-2 3-16 0,-1 3 0 0,-2 1-240 16,-2 6 0-16,1 0 0 0,-4 0 0 0,1 1 0 15,0-7 0-15,1-3 0 0,1-3 0 0,2-4 0 16,1-3 144-16,1-2-144 0,3-1 128 16,2-7-496-16,4 0-96 0,1-4-32 0,3-1-14960 15</inkml:trace>
  <inkml:trace contextRef="#ctx0" brushRef="#br1" timeOffset="19664.28">17460 1381 15663 0,'-1'-1'1392'0,"0"1"-1120"0,-1 0-272 0,1 0 0 0,1 0 2304 0,0 0 384 0,0 0 96 0,-1 0 16 0,0 0-496 0,-1 0-80 16,4 0-32-16,-2 0 0 0,0 0-960 0,0 0-192 0,0 0-32 0,22 7-16 0,-12-4-672 0,2-3-144 0,3 1-32 0,2 1 0 0,3-2-144 0,4 0 0 0,2-3 144 15,3-1-144-15,2 2 176 0,1-5-48 0,0 1 0 0,-1-4 0 0,2 2-128 0,-1-2 0 0,0 1 0 0,-1 2 0 0,-3-3-624 16,-2 4 0-16,-1-1 0 0,-5 2 0 0,-2 2-784 0,-2-1-144 15,-2 4-48-15,-2-2-12768 0</inkml:trace>
  <inkml:trace contextRef="#ctx0" brushRef="#br1" timeOffset="20027.5">17475 1636 4607 0,'0'0'400'0,"0"-3"-400"0,1 1 0 0,0 1 0 16,2-2 6880-16,1 3 1296 0,1-2 256 0,1 0 48 0,4-2-5744 15,3 0-1152-15,6-4-240 0,4 0-32 0,1 2-752 0,0-3-160 16,1 4-16-16,-1-1-16 0,-1 3-368 0,-1 0 128 16,-3 0-128-16,-2 3 0 15,1 0-320-15,-2 3-128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1:42:29.558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27329 9407 18431 0,'0'-3'1632'0,"0"-1"-1312"0,0 4-320 0,0-2 0 0,1 1 1104 0,0-1 160 0,1 1 16 0,-1-5 16 16,1 2-160-16,2-4-48 0,-1 0 0 0,0 2 0 0,1-3-864 0,0 3-224 0,-1-2 0 0,1 0 0 0,-1 2 528 0,0 0 64 0,0 2 16 0,-1-2 0 0,1 2 224 0,-1-2 32 0,-1 4 16 0,-1-1 0 0,0 3 432 0,-1-1 96 0,-1 1 0 0,1 0 16 16,-2 1-544-16,-1 2-112 0,2-1-32 0,-3-1 0 15,0 4-400-15,-1-1-80 16,0 0 0-16,-3 2-16 0,0 0-240 0,-1 3 128 0,-2-2-128 0,-2 2 0 31,0 3 144-31,-1-2-144 0,0 2 128 0,0 2-128 0,1-2 192 0,2 1-64 16,-1 0 0-16,0 2 0 0,2-2-128 0,1-1 160 15,-1 4-160-15,0-2 160 0,1 0-160 16,-1 2 0-16,0 1 0 0,0 1 0 0,1-2 0 16,1 3 0-16,-1 0 0 0,3 0 0 0,-1 0 176 0,2 0 0 0,1 2 0 0,0 2 0 0,2-4-48 15,0 0 0-15,2 0 0 0,0-3 0 0,1 0-128 16,0-4 0-16,1 2 0 0,1 1 0 0,1-2 0 16,0 2 0-16,2 1 0 0,-1-2 0 0,1 2 0 15,1 1 0-15,0-1 0 0,1 0 0 0,-2-2 0 0,1 1 0 16,1-2 0-16,-1 2 0 0,1-3 0 0,-1 1 128 15,0-3 32-15,-1-3 0 0,1 2 48 0,-1-1 16 16,1 2 0-16,0-4 0 0,1 2-224 0,0 1 0 16,0-3 0-16,2 0 0 0,2 0 0 0,0-1 0 0,2 0 0 15,1-1 0-15,3-4 0 0,0 0 0 16,1 0 0-16,1-4 0 16,0 2 0-16,-1-2 0 0,2 0 0 0,-2 2 0 15,1-2 0-15,0-1 0 0,-2 1 0 0,-2 1 0 0,-1-1 0 0,0-1 0 16,0 1 0-1,-2 0 0-15,-1 2 0 0,0-2 128 0,0-1-128 16,2 0 0-16,-2 3 0 0,0-2 0 0,1-2 0 0,1 4 0 16,-2-5 0-16,1 4 0 0,2-4 0 0,-2 4 0 15,2-3 0-15,-2-1 0 0,-2 1 0 0,1 0 0 16,2 0 0-16,-1 0 0 0,0-4 0 0,-1 1 0 16,2 2 0-16,-1-4 0 0,1 3 0 0,-2-2 0 0,0-1 0 15,1 1 0-15,-1 0 0 0,0 0 0 0,1 1 0 16,-4-3 0-16,2 1 0 0,-2-1 0 0,-1 1 0 15,-1 0 0-15,-1-2 0 0,-1 1 0 0,-2 0 0 0,0-2 0 16,-2 2 0-16,-2-4 0 0,1 3 0 0,-1-3 224 16,-2 1-64-16,-1-3-16 0,0 2 208 0,-1 0 32 15,1-3 16-15,-1 0 0 0,-2 3-400 0,2-1 0 16,-1 2 0-16,0-1 0 0,1 0-128 0,0 1 128 16,0 2 0-16,0 0 0 0,0-2 0 0,1 2 0 0,0 3 0 15,0-2 0-15,-1 2 0 0,1-3 0 0,-2 1 0 16,1 2 0-16,0 1 0 0,0 2 0 0,-3-2 0 15,1 3 0-15,-2-3 0 0,0 5 0 0,-3-5 0 0,1 3 0 16,1-3 0-16,-1 4 0 0,0-4 0 0,1 3 0 16,0-2 0-16,0 0 0 0,2 0 0 0,-1 0 0 15,2-2 0-15,-1 2 0 0,0-2 128 0,2 0-128 16,0 1 0-16,0 3 0 0,0-1 0 0,0 0 0 16,-1 1 0-16,1 1 0 0,-2 1 0 0,0 2 0 0,0 1 0 15,-4 1 0-15,2 0 0 0,-3 3 0 0,0 0 0 16,-2 3 0-16,-2 0-224 0,-2 1 80 0,1 2 144 0,-2-2 0 15,1 2 0-15,-1-2 0 0,2 0 0 0,1-1 0 16,2 0 0-16,1-1 0 0,5-3 0 0,0 0 0 16,3-1 0-16,0 2 0 0,3-3 0 0,0-3 0 15,3 2 0-15,-1-3-128 16,1 2-304-16,4-7-48 0,0 2-16 0,3-6-12816 16,4-3-2560-16</inkml:trace>
  <inkml:trace contextRef="#ctx0" brushRef="#br0" timeOffset="5950.98">27590 10140 12895 0,'-4'0'1152'0,"2"0"-928"0,1 0-224 16,-1 0 0-16,2 0 1248 0,0 0 208 0,-2 0 32 0,-1 0 16 0,0 0 784 0,-1 0 144 0,0 0 48 0,0 0 0 0,3 0-1088 0,0 0-224 0,0 0-32 0,1 0-16 0,1-3-224 0,0 3-32 0,2 0-16 0,0 0 0 0,0-2-144 0,-3 2-16 0,0 0-16 0,0 0 0 15,0 0-176-15,0 0-48 0,22 6 0 0,-19-3 0 0,-2-1 128 0,0-1 32 16,-1 2 0-16,0 1 0 0,0-1-224 0,-1 2-32 15,0-1-16-15,-2-2 0 16,2 2 16-16,0-1 0 0,-1-2 0 0,2 1 0 16,-1 1-96-16,1 0-32 0,0-1 0 0,1 0 0 0,1 1-224 0,-1-2 144 0,0 1-144 0,0 1 128 15,2 1-128-15,1-2 192 0,-1-1-192 0,1 3 192 16,0-2-48-16,1 2 0 0,1 1 0 0,0-1 0 16,0-1 0-16,0 2 0 0,2 2 0 0,0 0 0 15,0 2-144-15,1-2 0 16,-1 3 0-16,0 1 0 0,-1-1 208 0,2 0-32 0,-2 0-16 0,-1 1 0 15,3 3 16-15,-2-2 0 0,0 0 0 0,0 1 0 16,-1 0 16-16,0 0 0 0,1-1 0 0,-1 0 0 16,-1-2-192-16,1 3 0 0,-1-1 0 0,0-1 0 15,0 1 144-15,-2 1-144 0,2-1 160 0,0 1-160 0,1-1 0 16,-1-1 0-16,2 4-128 0,-2-2 128 0,1 2 0 0,0 0 0 16,1 1 0-16,0 0 0 0,0 0 0 0,-1 0 0 15,2 3 0-15,-1 1 0 0,-1 1 0 0,0-1 0 16,0 2 0-16,-1 3 0 0,0-6 0 0,0 4 0 15,0 1 0-15,-1-1 0 0,1-1 0 0,0 3 0 16,0-3 0-16,0 0 0 0,1-2 0 16,1 1 0-16,2-1 0 0,0 1 0 0,1-5 0 0,1 2 0 15,1-4 0-15,-1 1 0 16,2-2 0-16,0 2 0 0,1 1 0 0,-1-3 0 0,1 0 0 0,0 2 0 0,-1-2 0 0,0 3 0 31,-1-3 0-31,0 2 0 0,-1 2 192 0,1 1-48 16,-3-2-144-16,0 0 0 0,1 2 0 15,-3-2 0-15,3 1 400 0,-1 1 0 0,1-1 0 16,-2 2 0-16,4-1-400 0,-2-1 0 0,1 1 0 16,-1-2 0-16,1 0 0 0,0-1 0 0,0 1 0 0,0-3 0 15,1 0 0-15,1 0 128 0,0-1-128 0,0 0 0 16,-1 1 0-16,0-4 0 0,1 1 0 0,-3 3 0 16,0-5 0-16,-2 4 0 0,0-4 0 0,-1 2 0 15,-2-1 0-15,0-2 0 0,-1 4 0 0,-2-1 0 16,1-2 0-16,-2 1 160 0,0 0-160 0,0 0 160 0,1 1-160 15,-1 0 0-15,0-4 0 0,0 0 0 0,2 0 0 16,-2-2 0-16,2 2 0 0,-2-3 0 0,1 0 0 0,1 0 0 16,-1-2 0-16,-1 1 0 0,1 1 0 0,-1-3 0 15,0 0 0-15,0 0 0 0,-1 0 0 0,0 0 0 16,0 0 0-16,0 0 0 0,0 0 0 0,0 0 0 16,0 0 0-16,0 0 0 0,0 0 0 0,0 0 0 15,0 0 0-15,0 0 0 0,0 0 0 0,0 0-176 16,0 0 48-16,0 0 0 15,0 0-832-15,0 0-144 0,0 0-48 16,0 0 0-16,0 0-96 0,0 0-32 0,0 0 0 0,0 0 0 0</inkml:trace>
  <inkml:trace contextRef="#ctx0" brushRef="#br0" timeOffset="25018.56">27929 8734 9215 0,'1'0'816'0,"0"0"-656"0,-1 2-160 0,0-2 0 16,0 0 1520-16,0 0 272 0,0 0 48 0,-1 2 16 0,1 0 768 0,-1 1 176 0,0 0 16 0,1-3 16 0,0 0-1152 0,0 0-224 0,0 0-48 0,0 0-16 0,0 0-624 0,-14 14-128 0,13-12-32 0,-2-2 0 16,2 0 112-16,-2 3 32 0,1-3 0 0,-2 1 0 0,2 2 0 0,-1-1 0 0,0-2 0 0,-2 4 0 0,-1-1-240 0,-2 4-32 0,-1-1-16 15,1 0 0-15,-1 0-192 0,-1-2-32 0,2 5-16 0,-2-3 0 0,1 0-224 0,0 0 176 16,2-1-176-16,0 0 160 0,-1 1-160 0,1-2 0 16,1 2 0-16,-2 0 0 0,2-2 0 0,1 0 0 15,0 1 0-15,0-2 0 0,1 0 0 0,2 0 0 16,-1 0 0-16,1 1 0 0,1-3 144 0,-1 1 0 15,1 1 0-15,1 1 0 0,0-2-144 0,0-1 0 0,0 2 0 16,1-1 0-16,2-2 0 0,-1 1 0 16,1 2 0-16,1-3 0 0,1 0 0 0,1 2 0 0,1-2 0 15,1 0 128-15,-1 0-128 0,2 0 0 0,-1 0 0 16,1 0 128-16,0 0-128 0,1 4 0 0,-1-3 0 16,1 2 0-16,-1-1 0 0,0 4 0 0,-1-2 0 0,0 2 0 15,-1-2 0-15,-1 2 0 0,-1 3 0 16,1-2 0-16,1 2 0 0,-2 1 0 0,-1-1 0 15,1-2 0-15,-1 2 0 0,1-2 0 0,0 3 0 16,0-1 0-16,0 0 0 0,0 0 0 0,-1 1 0 16,1-1 0-16,-2 1 0 0,1-1 0 0,-2-2 0 0,1 1 0 0,-1 0 0 0,0-2 0 15,-1 3 0-15,-1-3 0 0,0 1 0 16,-1-1 0-16,-1 1 0 0,0-1 0 0,-2 1 0 0,2-1 128 16,-2-1-128-16,0 1 128 0,-1-2-128 0,2 2 192 15,-1-2-192-15,-1 0 192 16,1 1-192-16,-1-4 0 0,-1 4 0 0,0-1 128 0,1-2-128 15,-2-1 0-15,-1 2 0 0,0-2 0 0,-1 1 0 16,-2 1 0-16,1-3 0 0,-1 1 0 16,-2 2 0-16,1-6-192 0,0 2 64 0,-2-2 128 15,0 1-576-15,1 1 16 0,-1-3 0 16,2 2 0-16,2-2-1872 16,1 1-368-16</inkml:trace>
  <inkml:trace contextRef="#ctx0" brushRef="#br0" timeOffset="25685.43">28155 9161 14735 0,'4'0'1312'0,"-1"-3"-1056"0,0 3-256 0,-1 0 0 0,0 0 1200 15,0 0 176-15,2 0 32 0,2 0 16 0,1 0 1392 0,2 3 288 0,0-1 48 0,-1 2 16 0,0-1-784 0,-2 4-144 0,-1 1-48 0,0 2 0 16,-1 3-1280-16,-1-1-256 0,0 1-48 0,-1 4-16 0,1-3-336 0,-3 2-80 0,1 1-16 0,-2-1 0 0,-1 0-160 0,1-1 160 0,-1-2-160 0,-2 2 160 16,0-5-160-16,-1 0 160 0,0 0-160 0,-1-2 160 0,0 1-16 0,0-2 0 0,-2 2 0 0,2-3 0 0,-1-2-144 0,-1 2 0 0,0-3 0 0,0 0 0 15,1-3-256-15,-2 2-96 0,1-2-16 0,0 0-12144 0,1-2-2432 0</inkml:trace>
  <inkml:trace contextRef="#ctx0" brushRef="#br0" timeOffset="26860.59">28731 8879 16575 0,'0'-3'1472'0,"0"1"-1168"0,0 2-304 15,2-2 0-15,-1 2 0 0,0 0 128 0,0-2-128 0,0-2 0 0,1-2 144 0,0 0-144 0,-1-3 0 0,1 2 144 0,-1-2 416 0,0 2 80 0,0 1 0 0,-1-3 16 0,-1 1 1120 0,1 2 208 0,-1 0 64 0,-2 1 0 0,2 1-64 0,-3 1 0 0,2 0 0 0,-2 2 0 0,-1-1-752 0,2-1-144 16,-2 3-48-16,-2-1 0 0,3 2-672 0,-1-1-144 0,0 3-32 0,0-3 0 16,0 0 0-16,1 0-16 0,0 0 0 0,1 2 0 0,-2-2 176 15,0 1 32-15,0 2 16 0,-1-3 0 0,-1 2-160 0,0 2-48 16,0 0 0-16,-3-1 0 0,1 2-192 0,-2 1 144 15,0 2-144-15,-2 1 128 0,2 0-128 16,-1 0 0-16,0 2 144 0,-1 0-144 0,1 3 0 0,-1-2 0 16,1 1 0-16,1-1 0 15,2 0 0-15,2 2 0 0,1-4 0 16,1 2-128-16,1-2 128 0,2 1 0 0,2 3 128 16,0-2-128-16,1-2 0 0,0 3 144 0,3-1-144 0,-1-2 0 0,4 2 128 0,-1-2-128 0,0 2 0 15,1-3 0-15,2 1 0 0,0-4 0 0,-1 0 0 16,2-1 0-1,0 0 0-15,1-1 0 0,-1-2 0 0,-1 0 0 0,0 0 0 0,-1-2 0 0,0 0 0 16,-2-2 0-16,0 0 0 0,-1 0 0 16,0-1 0-16,1 0 0 15,-1 0 0-15,0 0 0 0,1-1 0 0,-1-2 0 0,0 2 0 0,0-2 0 32,1 0 0-32,-1-3-144 0,0 2 144 0,1 0-192 0,-1-1 192 0,0 0-192 0,0 0 192 0,0-2-160 0,0 0 160 0,-1-1-160 15,-1 0 160-15,1-2 0 0,0 2 0 0,-2 0 0 0,1 0 0 16,-1 0 0-16,1 0 0 0,-2 1 0 15,0 0 0 1,-1 1 0-16,1 2 0 0,-2 0 0 0,1 1 0 16,-1 0 0-16,0 2 0 0,-2-2 128 0,1 3-128 15,-1 0 128-15,0-1-128 0,-1 2 128 0,0-2-128 0,-1 2 0 16,1-1 0-16,1 2 128 0,0-2-128 0,1 1 0 16,-1 1 128-16,1 1-128 0,1 0 144 0,-1 0-144 15,2 0 192-15,0 0-192 0,-1 0 0 0,1 0 0 16,1 1 0-16,-1 1 0 0,2-2 0 0,-2 0 0 0,0 0 0 15,0 0 0-15,0 0 0 0,0 0 0 0,8 22 0 16,-6-15 0-16,-1-1 240 0,0 3-64 0,0 1-16 0,0-3 0 16,2 4 96-16,-1-1 0 0,1 0 16 0,1 0 0 15,1 2 64-15,-1 1 16 0,3-1 0 0,-1 0 0 16,3 2-96-16,-2 1 0 0,3-3-16 0,-2 2 0 0,1-1-64 16,0 2-16-16,-1-1 0 0,1 3 0 0,1-1-160 15,0-2 160-15,-1 2-160 0,0-1 160 0,1-3-160 16,0 4 0-16,1-6 0 0,0 2 0 0,2-3 0 15,-1 1 0-15,3-4 128 0,0 0-128 0,0 1 0 16,0-4 0-16,2 1 0 0,-1-4 0 16,2 2-656-16,0-2-64 0,-1-2-16 15,0-4-19136-15</inkml:trace>
  <inkml:trace contextRef="#ctx0" brushRef="#br1" timeOffset="41186.53">27752 10087 2751 0,'-5'-4'256'0,"3"-1"-256"0,-1 1 0 0,2 2 0 0,1 1 992 0,1-2 160 0,-1 2 16 0,1-4 16 0,-1-1 64 0,2-2 16 0,-1 2 0 0,-1-2 0 16,0 1 480-16,-1 4 112 0,1-1 0 0,-2 1 16 0,2 3 688 0,-1-2 144 0,1 2 32 0,-1-1 0 0,1 2-496 15,0-1-112-15,-1 0-16 0,1 2 0 0,0-2-752 0,0 0-144 0,0 0-48 0,0 0 0 0,0 0-592 0,0 0-128 0,0 0-32 0,0 0 0 0,0 0-128 0,0 0-32 0,1 19 0 0,1-16 0 16,1 0-80-16,-1-3-32 0,1 4 0 0,-1-2 0 16,1 2 32-16,-1-1 0 0,-1 3 0 0,1-3 0 15,-1 4 80-15,-1 0 0 0,-1 2 16 16,-1-3 0-16,1 4-16 0,-1-2 0 15,0 0 0-15,1 1 0 16,0 0 48-16,0 0 0 0,1-1 0 0,0 0 0 0,1 0-176 0,0 0-128 0,0 0 192 16,2 0-192-16,-1-1 160 0,2-1-160 0,-1 1 128 15,0 2-128-15,1-1 208 0,0-1-32 0,1 3-16 16,-2-3 0-16,2 2-32 0,0 0 0 0,-1 0 0 16,1 1 0-16,-1 0 64 0,-1-1 16 0,2-2 0 15,-2 2 0-15,0-3 32 0,1 1 0 16,0 2 0-16,1-3 0 0,0 2-240 0,0 0 128 0,0-2-128 0,1 2 0 15,1 0 144-15,-1-1-144 0,3 0 128 0,-2 2-128 0,2-3 0 16,0 3 0-16,-1-2 0 0,2 2-176 0,-1-2 176 0,0 3 0 16,-2-1 0-16,0 0 128 15,0 1-128-15,-1-1 0 0,-1 0 0 0,0 1 128 0,0-1-128 0,-2 0 0 16,4-1 0 0,-2 0 0-16,1 2 0 0,0-4 0 0,0 4 0 0,0-4 0 0,0 3 0 0,1-2 0 15,0 2 0-15,-2 1 0 0,1-4 0 0,-1 2 0 16,1 0-176-16,-1 1 176 0,0-2 0 0,0 3 0 15,1-1 0-15,-1 1 0 0,1 0 0 0,-1 1 288 16,0 0-32-16,2 0-16 0,-3 0 32 0,1 2 16 0,2 1 0 16,-1-1 0-16,0-1-288 0,0 2 0 0,2-2 0 0,-2-2 0 15,1 2 0-15,1-2 0 16,-1 0 0-16,2 1 0 16,-2-1 0-16,2 0 0 0,-1-1 0 0,0 1 0 0,0-1 0 0,2 4 0 0,-1-3 0 15,0 2 0 1,1 0 0-16,-2 1 0 0,2-1 0 0,0-1 0 15,-1 2 0-15,-1 2 0 0,1-3 0 0,0 1 0 0,-1 2 0 0,0-1 0 16,-2-2 0-16,0 1 0 0,-1-1 0 0,1 2 0 0,-1 0 0 16,1 0 0-16,-1 1 0 0,0-1 128 0,-1 0-128 0,0 0 0 15,1 1 0-15,-2-2 0 16,1 2 0-16,1-1 0 0,0-4 0 0,-1 1 0 16,1 0 0-16,-1 0 0 0,3-1 0 0,-1-3 0 0,1 5 0 0,1-5 0 15,-1 2 0-15,-1-2 0 0,3 2 0 0,0-3 0 0,1 0 0 0,-2 0 0 16,1-2 0-16,-2 2 0 0,1-2 0 0,-1 0 0 15,-1 1 0-15,0 1 0 0,-1-3 0 0,0 4 0 16,0-1 0-16,0 4 0 0,0-2 0 0,-1 2 0 0,1 3 0 16,-1-4 0-1,-1 1 0-15,0-1 0 0,0 1-128 0,0-4 128 16,-1 4 0-16,2 0 0 0,0 2 0 0,0-3 0 16,0-2 0-16,0 2 0 0,1-2 0 0,0 2 0 0,0-3 0 0,0 0 0 0,-1-2 0 0,1 0 0 15,0 1 0-15,-1-2 0 0,0 0 0 0,0-2 0 16,0 2 0-1,-1-3 0-15,1 1 0 0,-1-1 0 0,-1 2 0 0,0-2 0 16,0 0 0-16,-1 0 0 0,-1 0 0 0,1-2 0 0,-1 2 0 0,0 0 0 16,0-1-240-16,0 1 48 15,0 0 16-15,0 0 0 16,0 0-704-16,0 0-144 0,0 0-16 0,0 0-16 0,0 0 544 0,0 0 96 0,0 0 32 0,21 6 0 0,-17-6 384 16,0 0 0-16,-1 0 0 0,1-3-128 0,0 1 128 31,-2 1 0-31,-1-3 0 0,1-2 0 15,-1 1-496-15,0-1-64 0,-2-2-16 0,1-2-19168 16</inkml:trace>
  <inkml:trace contextRef="#ctx0" brushRef="#br1" timeOffset="42166.09">28477 10725 22111 0,'-3'4'1968'16,"2"-2"-1584"-16,1-2-384 0,1 0 0 0,0 1 1472 0,1 2 192 0,-1-1 64 0,0 2 0 16,3 0 112-16,1 2 16 0,0 0 16 0,0 0 0 0,1 0-912 0,-1-2-176 0,0 2-32 0,-2 0-16 0,1 1-160 0,0 0-16 0,-1 2-16 0,0-1 0 0,-1 2-160 0,1 0-16 0,-1 0-16 0,1 2 0 0,-1-3-32 15,0 3-16-15,0-4 0 0,-1 0 0 0,2 0-48 0,-2-3 0 16,0 2 0-16,0-4 0 0,1 0-16 0,-1 0-16 16,-1-3 0-16,0 1 0 15,0-1 112-15,0 0 32 0,-1 0 0 0,-1-1 0 0,1 1 112 0,1 0 32 16,0 0 0-16,0 0 0 0,0 0-128 0,-10-25-32 15,8 19 0-15,-1-4 0 0,0 0-48 0,0-1-16 16,-1 0 0-16,1-1 0 0,-1-4-128 0,0 1-32 16,1-4 0-16,-2-1 0 0,1 2-128 0,-1-1 0 15,1 1 0-15,1 0 0 0,0 0 128 0,1-1 0 0,0 1 0 16,1-2 0-16,1 4 96 0,0-3 16 0,1 1 0 16,2 2 0-16,1 0-240 0,-1 0 0 0,4-1 0 15,0 1 0-15,3 2 0 0,-2 0 0 0,2 2 0 0,0-1 0 16,-1 1 0-16,0 0-128 15,0 2 128-15,0-3-208 0,-1 5 208 0,-1-2 0 16,-1 2 144-16,0 2-144 0,1-3 160 0,-3 6-160 0,1-3 160 0,-1 2-160 16,1 1 224-16,-1 0-48 0,-1 3-16 0,2 0 0 15,-1 0-160-15,1 3 0 0,1 4 0 0,0-1 0 0,1 4 0 16,-1-2 0-16,2 5 0 0,1-2 0 0,0 1 0 16,1 1 0-1,0-1 0-15,-1-2 0 0,3 2 0 0,-4-3 0 0,2 1 0 16,-1-3 0-16,-2-1 0 0,1 0 0 15,-2 1 0-15,-1-1 0 0,1 0 0 0,-2 0 0 0,-1 0 0 16,1 1 0-16,-3-1 0 0,1-3 0 0,-1 4 0 0,-1-1 0 0,0-4-128 16,-1 2 128-16,-1 0 0 0,1-4 0 15,0 2-240-15,0-2 32 0,-1 0 0 0,1 0 0 16,0 0-624-16,-2-2-112 0,1-1-16 0,-2 2-16 16,-1-4-112-16,2 0-32 0,-2 3 0 0,-2-5-12224 0,2 1-2448 15</inkml:trace>
  <inkml:trace contextRef="#ctx0" brushRef="#br2" timeOffset="48367.43">28992 11626 26719 0,'-5'-2'2368'0,"2"2"-1888"0,-1 0-480 0,3 2 0 0,1-2 672 0,-2 0 32 0,0 0 16 0,-2 0 0 0,-1 0-720 0,0-2 0 16,0 2 0-16,2-1 0 0,-1 1 0 0,0 0 0 0,0 0 0 0,1 0-160 0,0 0 288 0,0 0 48 0,-1 1 16 0,-1 1 0 0,1 1 1168 0,1 0 240 0,-1 0 64 15,0 1 0-15,0 2-448 0,1 0-64 0,0 0-32 0,1 4 0 0,-1-2-608 0,1 3-128 0,-1-1-32 0,0 2 0 0,-2 2-176 16,-2 0-48-16,0 2 0 0,-2 1 0 0,2-1 64 0,-3 2 0 0,-1 1 0 16,0-2 0-16,-3 4-16 0,1 1 0 0,-2 1 0 0,-1 1 0 15,1 0-176-15,-4 3 160 0,0 5-160 0,-4 3 160 16,-1 2-160-16,-4 1 0 0,1 7 0 16,-3-3 0-16,0 1 0 0,-3 2 0 0,1-5 0 0,1 1 0 15,2-3 0-15,0-3 0 0,2-3 128 0,0-1-128 16,2-1 256-16,0-3 32 0,1-3 0 0,1-1 0 0,4-3 16 15,-1-2 0-15,2-4 0 0,2 1 0 0,3-3-112 16,-1-1-32-16,2 0 0 0,1-1 0 0,1 0-160 16,1-4 0-16,2 3 144 0,-1-1-144 15,2-2 0-15,1 0 0 0,1 0 0 0,1 0 0 16,-1 0 128-16,2 1-128 0,-1-1 128 0,1 0-128 0,-1-1 0 0,1 1 128 16,0 0-128-16,0 0 0 15,0 3 0-15,-1-3 0 0,1 0 0 0,-2 1 0 0,1-1 0 0,0-2 0 16,0 2 0-16,-1-3 0 0,2 0 272 0,0-2-16 15,-1 2 0-15,2-3 0 0,0 0 32 0,1 0 0 16,-2 0 0-16,2-3 0 0,0 2-32 0,0-2 0 16,0 1 0-16,2 1 0 0,-2-2-256 0,0 3 0 0,0 0 0 15,0 0 0-15,0 0 0 0,0 0 0 16,0 0 0-16,0 0 0 0,0 0 0 0,0 0 0 16,0 0 0-16,0 0 0 0,0 0 0 0,0 0 0 0,0 0 0 15,0 0 0-15,0 0 0 0,0 0 0 0,0 0 0 0,0 0 0 16,0 0 0-16,0 0 0 0,0 0 0 0,0 0 0 15,0 19 0-15,0-19 0 16,-2 2 0-16,1-2 0 0,-1 0 0 0,-1 0 0 0,1 0 0 0,-2 0 0 0,2 0 0 0,-2 0 0 16,-1-2 0-1,1 2 0-15,2 0 0 0,-2-3 0 0,0 2 0 0,1-1 0 0,0 2 368 0,1-4 16 32,-1 4 0-32,2-3 0 0,0 0-384 0,1 3 0 0,0-3 0 0,-2 3 0 15,4 0 0-15,-2-2 0 0,0 2 0 0,1 0 0 16,0 0 0-16,-1 0 0 0,0 0 0 0,1 0 0 0,-1 0 0 0,0 0 0 15,0 0 0-15,0 0 0 0,0 0 0 0,0 0 0 16,0 0 0-16,0 0 0 0,0 0 0 0,0 0 0 0,0 0 0 16,0 0 0-16,0 0 0 0,0 0 0 15,0 0 0-15,0 0 0 16,0 0 0-16,0 0 0 0,0 0 0 0,0 0 0 16,0 0 0-16,-19 0 0 0,19 2 0 0,-2-2 0 0,1 3 0 0,1-3 0 0,0 1 0 0,0-1-128 15,1 2 128-15,1-2 0 0,-1-2 128 0,1 2-128 16,1-1 0-16,-3 1 0 0,0 0 0 0,0 0 0 15,0 0 144-15,0 0 112 16,22-9 32-16,-15 8 0 0,0 1-160 16,1 0-128-16,0-3 192 0,2 3-192 0,2 3 0 15,4-3 0-15,3 1 0 0,3 2 0 0,4-3 0 16,5 0 0-16,5 1 0 0,4-2 0 16,4-3-384-1,1 1-16-15,4-3-16 0,1 0 0 0,4 0 128 0,0 0 32 0,-1 2 0 0,0 0 0 16,0 4-32-16,-2 0 0 0,-3-2 0 0,-2 2 0 0,-5-3 288 0,2 0 0 15,2-1 0-15,0-1 0 0,0 4 0 0,1-6 0 16,1 1 0-16,3-4 0 0,0 1 0 0,-1-3 0 16,0 3 0-16,-1-5 0 0,1 3 0 0,2 0 0 15,-2 4 0-15,-2 1 0 0,-2 4 0 16,-1 2 0-16,-2 2 0 0,-2 2 0 0,-4 0 0 0,-5 1 0 16,-3 1 0-16,-2-1 0 0,0 0 0 0,-2-2 0 15,-1 1 0-15,-1-1 0 0,-2-1 0 0,-1-2 0 0,-3 1 0 16,-3-1 0-16,0 3 0 0,-5-3 0 0,1 0 0 15,-3 0 0-15,-1 0 256 0,-1 0 0 0,-2 0 0 16,0 0 0-16,-1 0 0 0,-1 0 0 0,0 1 0 0,0-1 0 16,-1 0-112-16,-1 3-16 0,2-3 0 0,0 0 0 15,0 0-128-15,0 0 0 0,0 0 0 0,0 0 0 16,0 0 0-16,0 0 0 0,0 0 0 0,0 0 0 16,0 0 0-16,20-7 0 0,-15 6 0 0,-1 1 0 15,0-2 128-15,-1 2-128 0,1-3 192 0,-2 2-64 0,2-2-128 0,-1 3 0 16,-2 0 0-16,0-2 0 0,0 1 0 0,-1 1 160 15,2 0-160-15,-4 0 160 16,2 0 32-16,0 0 16 0,0 0 0 0,0 0 0 16,0 0-64-16,0 0-16 0,0 0 0 0,0 0 0 0,0 0-128 0,0 0 0 15,0 0 144-15,0 0-144 0,0 0 0 0,0-23 0 16,2 23 0-16,-2-2 0 0,0 0 0 0,0 0 0 16,0 2 0-16,0-2 128 0,-2 2-128 0,1 0 0 15,0-3 0-15,0 2 0 0,-2 1 192 0,3 0-16 16,0 0-16-16,0 0 0 0,0 0-32 0,0 0 0 0,-20-10 0 15,15 8 0-15,1-1 80 0,-4 0 16 16,2 0 0-16,-1-1 0 0,-2-2-64 0,-1 0-16 0,0 0 0 16,0-2 0-16,-2-1 96 0,-1 0 16 0,1-4 0 0,-2 0 0 15,2 1-16-15,-1-1 0 16,-2-3 0-16,0 0 0 0,0-3 256 0,-1 1 48 0,0-1 16 0,-1 1 0 16,-1-2-416-16,-2 0-144 0,-2-1 0 0,1 1 0 15,-1 4 0-15,-2-1 0 0,0 0 0 0,-4-2 0 16,-2 3 0-16,-4-2 0 0,0 1 0 0,0-1 0 0,0-2 0 15,0 2 0-15,4-3 0 0,2 1 0 0,3 0 0 16,3-2 0-16,3 1 0 0,3-5 0 16,3 3 0-16,0-4 0 0,4 1 0 15,-1 0 0-15,2 2 0 0,2-2 0 0,1 2 0 0,0 2 0 0,0 2 0 0,0 2 0 16,0 1 0-16,-1 1 0 0,0 4 0 0,-1-2 0 16,-1 2 0-16,-2 0 0 0,0 2 0 0,-1 1 0 15,-1-1 0-15,-1 4 0 0,2-3 0 0,-2 3 0 16,-1 1 0-16,-1-1 0 15,2 0-480-15,-1 3-32 0,3-3-16 0,-1 3 0 16,3 0-176-16,2 2-48 0,0-2 0 16,4 0 0-16,1 0-528 0,2 1-96 0,3 0-32 0,2-2 0 15,2 0-304-15,4-2-64 0,5-2-16 0,3-3-18304 0</inkml:trace>
  <inkml:trace contextRef="#ctx0" brushRef="#br2" timeOffset="50080.56">28619 12963 12895 0,'-1'0'1152'0,"1"0"-928"0,0 0-224 0,0 0 0 0,0 0 832 0,0 0 112 0,1 0 16 15,-1 0 16-15,0 0-656 0,0 0-144 0,0 0-32 0,0 0 0 0,0 0 352 0,0 0 64 0,0 0 16 0,0 0 0 0,0 0 576 0,0 0 112 16,0 0 16-16,0 0 16 0,0 0 32 0,0 0 0 0,0 0 0 0,-21 4 0 0,19-2-528 0,0 2-96 0,1 0-32 0,0 1 0 16,-1 2-416-16,1-1-96 0,-1 0-16 0,-1 2 0 0,2 0-144 0,-3 2 0 15,2 0 0-15,-2 1 0 0,-1-1 816 0,0 0 80 16,-1 3 0-16,-3 0 16 0,2 2 144 0,-4 1 32 15,0 3 0-15,-5 3 0 0,-2 0-400 0,-2 0-80 0,-1 7-16 16,-2-1 0-16,-2 3-208 0,-2 4-64 0,-4 1 0 0,-1 4 0 16,-1-1 128-16,-3 2 0 15,1-1 16-15,-1 1 0 0,-1 0 128 0,0 0 32 16,0-3 0-16,2 1 0 0,2-5-160 0,2-2-16 0,4-1-16 16,1-2 0-16,5-3-240 15,1 0-32-15,4-3-16 0,1-3 0 0,3-4-144 0,2-1 0 0,2-5 0 16,3-3-176-1,2-2-480-15,0-1-112 0,2-4 0 0,1 0-16 0,1 0-368 16,2-4-64-16</inkml:trace>
  <inkml:trace contextRef="#ctx0" brushRef="#br2" timeOffset="52381.48">30403 11734 23951 0,'-2'-3'2128'0,"0"3"-1696"0,1 0-432 0,0 0 0 0,1 0 464 16,-1 3 16-16,-1-3 0 0,-1 0 0 0,-3 2-208 0,-1 0-32 0,-1 3-16 0,-1-2 0 0,0 3-80 0,1-2-16 0,-2 2 0 16,1-2 0-16,1 1 928 0,-1-1 176 0,1-2 48 0,0 2 0 0,-1-3 272 0,2 2 64 0,-1-3 16 0,1 2 0 0,-1-2-800 0,1 0-176 0,0 1-16 15,-1 2-16-15,0-1-368 0,-2-1-64 0,0 2 0 16,0 1-16-16,0-1-176 0,0 2 0 0,-1 2 0 15,0-4 0-15,0 3 0 0,1 1 160 0,0 0-160 16,1-1 160-16,2 0 0 0,1 1 0 0,-1-1 0 0,3 0 0 16,1 0 32-16,-1-2 0 0,3 1 0 15,0 0 0-15,0 0-192 0,1 1 0 16,1-2-192-16,1-2 192 0,1 2-128 0,-1-2 128 0,3 2 0 16,0-3 0-16,0 0 0 0,3 3 0 15,-1-4 0-15,2 1 0 0,1 2 0 16,1-3 0-16,1 2 128 0,2-2-128 0,-1 4 160 0,2-2-160 0,0 2 192 0,1-1-192 0,-1 0 128 15,0 1-128-15,-2 0 0 0,0 1 0 16,-1-2 192-16,-2 4-64 0,-1-4 0 16,-1 4-128-16,0-4 192 0,-1 2-64 0,-1 1 0 0,0 1-128 15,2-3 176-15,-1 1-176 0,1 2 160 0,-2-1-160 16,2-3 0-16,0 4 0 0,-1-1 0 0,1 0 0 0,-1 0 0 16,1 0 128-16,-1 2-128 0,-1 0 0 0,0-1 0 0,1 0 0 15,-3 2 0-15,1-3 0 0,-1 1 176 0,-1 2-16 16,-1-2 0-16,1 2 0 0,-3 0-32 0,1-2-128 0,-2 3 192 15,-1 0-64-15,1-1-128 0,-1 0 0 0,-1 1 0 16,1-1 128-16,-2 0-128 16,1-2 0-16,1-1 0 0,-2 0 0 0,1 1 128 15,-1-1-128-15,0-2 0 0,-1 1 128 0,0-1 32 0,-1 1 0 0,0 2 0 0,-3-1 0 16,1 0 16-16,-2 1 0 0,-1 0 0 16,-3-1 0-16,2 0 16 0,-3 0 0 0,0 0 0 0,-1-2 0 15,1 2-16-15,-1-3 0 0,0-3 0 0,0 1 0 0,1-1-176 16,-1 0 0-16,-1-1 0 0,-1-2 0 0,2-1 0 15,-1 0 0-15,1 0-160 16,1-4 160 0,1 3-656-16,1-1-48 0,-1 0 0 0,2 0 0 0,2 0 80 0,-1-2 16 15,2 2 0-15,2 0 0 0,-1-1-48 0,3 0-16 0,2 1 0 16,0 1-17424-16</inkml:trace>
  <inkml:trace contextRef="#ctx0" brushRef="#br2" timeOffset="52921.18">30799 11364 22111 0,'-3'-4'1968'0,"3"-1"-1584"0,0 4-384 0,0 1 0 0,2 0 352 0,-2 0-16 0,1-2 0 0,0-2 0 0,0 0-976 0,0-2-192 0,1 1-32 0,-1 2-16 16,-1 1-16-16,0 0 0 0,0 2 0 0,-1 0 0 0,-1 2 2576 0,0-2 512 0,1 4 112 0,-2 0 0 15,3-4 336-15,0 0 64 0,0 0 16 0,-7 18 0 16,4-12-944-16,1 2-192 0,-2 1-48 0,2-1 0 15,-1 2-784-15,0 0-176 0,-1-1-16 0,0 2-16 32,0 0-96-32,1 0-32 0,-2 0 0 0,1 1 0 0,-1 0-208 0,1 0-32 0,-1 0-16 0,1 1 0 15,-1-1-160-15,0 0 128 0,-2 2-128 0,1-2 128 0,0 1-128 16,-1-1 0-16,0 2 0 0,0 1 0 0,0-3 0 16,-1-2 0-16,2 0 0 0,0 0 0 0,-2-2-160 15,4-2-16-15,-3-2 0 0,2 0 0 16,2-2-560-16,-1 1-112 15,0-6-32-15,3 3-17872 0</inkml:trace>
  <inkml:trace contextRef="#ctx0" brushRef="#br2" timeOffset="54476.67">29179 12910 5519 0,'1'-6'496'16,"-1"2"-496"-16,0 4 0 0,0-2 0 0,0 2 1712 0,1 0 240 0,-1-2 48 0,2 0 16 0,-1-2 1360 0,-1-1 272 0,1 4 48 15,-1-2 16-15,0 3-640 0,0 0-128 0,0 0-32 0,0 3 0 0,0-2-1344 0,0 2-272 0,0 0-48 0,1 2-16 0,-1-5-624 16,0 0-128-16,0 0-32 0,8 26 0 0,-5-18-240 0,2 3-48 0,2-1-16 0,0 0 0 0,0 4 16 0,3 0 0 0,1 5 0 0,2-1 0 0,-1 4 32 0,2 1 0 15,2 5 0 1,-1 4 0-16,1-1 0 0,2 7 16 0,2 3 0 0,0 4 0 16,1 2-16-16,0 4 0 0,-1 3 0 15,-2 0 0-15,0 8-48 0,-2-4-16 0,0-2 0 0,-4-8 0 16,0-5-128-16,-2-4 0 0,0-5 0 0,0-1 0 0,-1-9 256 0,-1 0 32 16,1-2 0-16,1-1 0 0,-1-1-128 15,1-5-32-15,-1-3 0 0,-1-2 0 0,0-4-128 0,0-2 0 16,-2-2 0-1,0-2 0 1,2 0-512-16,-1-2 0 0,1-2 16 0,-1 0 0 0,0 2-304 0,2-2-64 0,-2-1-16 0,2 2 0 16,-1 0-736-16,-1-1-160 0,-2 4-16 0,0-3-15408 0</inkml:trace>
  <inkml:trace contextRef="#ctx0" brushRef="#br2" timeOffset="55236.45">29693 12890 6447 0,'-2'-5'576'0,"-1"4"-576"0,3-2 0 0,2 0 0 0,0 3 0 0,-1-3 0 0,-1-3 0 0,2-1 0 0,-1-2 880 0,2-1 64 0,0-2 16 16,1 2 0-16,-1 0 1376 0,0 5 288 0,-1 1 48 0,1 2 16 0,-2 1 592 0,-1 1 128 0,1 0 32 0,-1 3 0 0,2 0-960 0,-2 0-192 0,0 1-48 0,0 2 0 0,0 1-1216 0,0-4-240 0,1 6-48 0,-1-3-16 15,2 0-64-15,-1 2-16 0,1 0 0 0,0-1 0 16,2-1-128-16,0 1-16 0,-1 2-16 0,2-3 0 16,1 1-160-16,1 2-48 0,0-3 0 0,2 4 0 15,-1-1-48-15,1 3-16 0,2-1 0 16,-1 2 0-16,1 2-16 0,2 1-16 0,1 2 0 15,2 2 0-15,3 2-48 0,1 3 0 0,2 0 0 16,4 3 0-16,2-2 64 0,3 2 0 0,1-2 0 0,3-1 0 16,2 0 128-16,4 1 48 0,5-1 0 0,0 3 0 15,1-2-16-15,3 2 0 0,5 1 0 0,3 2 0 0,2 3-352 16,3 1 144-16,2 1-144 16,-2 1 0-16,-3 1 0 0,0-2 0 0,-3 1 0 0,-2-6 0 0,1-2 0 0,-4-6 0 15,0 2 0-15,-2-3 0 0,-1 0 0 16,-2-1 0-16,-4-1 0 0,-4-5 0 15,-3-1 0-15,-1-2 0 0,0-2 0 0,-2-1 0 0,-3 0-224 0,-2-2 0 16,-3-1 0-16,-3-2 0 16,-3-2-960-16,-5 4-192 0,-1-5-32 0,-4 2-13136 15,-2 1-2624-15</inkml:trace>
  <inkml:trace contextRef="#ctx0" brushRef="#br2" timeOffset="58863.85">27578 13271 6447 0,'-4'-6'576'0,"1"1"-576"0,2 2 0 0,1 1 0 0,0 1 368 0,0-2-48 15,-2-1 0-15,-1-4 0 0,-1-2 496 0,1-2 80 0,-1 3 32 0,0 1 0 0,2 2 0 0,-1 4 0 0,1 2 0 0,-2 2 0 16,2 2 48-16,-1 2 16 0,2 3 0 0,0 3 0 0,-2-2-800 0,3 4-192 0,-1 1 0 0,1-3 0 0,1 0 336 0,1-2 32 0,-1 3 0 16,1-4 0-16,1 1 496 0,-1-1 96 0,2-3 32 0,1 2 0 0,1-2 288 0,0 0 48 0,2 0 16 0,0 2 0 15,3-2-576-15,1 2-96 0,0 0-32 0,2 0 0 16,-1 2-192-16,3 2-64 0,0-1 0 16,2 1 0-16,0 0-64 0,1 1 0 0,1-5-16 0,1 2 0 0,0 0 480 15,1-4 112-15,3 4 0 0,2-4 16 16,-1 3-144-16,2-3-16 0,2 2-16 0,2-2 0 0,3 3-384 15,2-6-80-15,0 3-16 0,1 1 0 0,2-4-112 16,0 1-16-16,3 1-128 0,-3-4 192 16,0 3 32-16,-2 1 0 0,3-1 0 0,0-1 0 0,0 3-64 15,2 1-16-15,3-1 0 0,1 2 0 0,0 0-144 0,0 2 0 16,1 1 144-16,-1 1-144 0,0-2 0 0,-1 3 0 16,3 0 0-16,-1-4 0 0,-1-2 0 15,3 2 0-15,2-5 0 0,0-2 0 0,0-2 272 0,-3-2-16 16,0-2 0-16,-2 0 0 0,-1-4 64 0,-1-1 0 0,1-1 0 15,-6 0 0-15,1-2-64 0,0-2-16 0,-3-1 0 16,1-1 0-16,-2 1-112 0,-1 2-128 16,-4 3 176-16,0 0-176 0,1 1 0 0,1-1 0 0,0 1 0 15,0 0 0-15,-1 3 0 0,2-2 0 0,-1 2 0 0,1 0 0 16,0 0 0-16,-1 0 0 16,1 2 0-16,-1 3 0 0,1 2 0 0,-3-1 0 15,0 4 0-15,0-4 0 0,1 1 0 0,-1-1 0 16,-3-1 0-16,0-2 0 0,-3-1 224 0,-3 1-64 0,-3-4-16 0,-3 1 0 15,0 0 432-15,-4-4 64 0,-1 4 32 16,-2-3 0-16,0-1-288 0,0 1-48 0,-1 0-16 0,-1-1 0 16,1-2-320-16,0 2 0 0,-1-3 0 0,2 1 128 15,1-2-128-15,-1 2 0 0,0 2 0 0,1-1 0 0,-2 1 0 0,0 0 0 16,-1 0 0-16,1 4 0 0,-3-2 0 16,0 1-160-16,-1 4 160 0,-1-1 0 0,0-1-256 0,-2 1 48 15,-1 2 16-15,1 1 0 0,-1-2 192 0,-1 3 0 16,0-1 0-16,1 1-144 0,0 0 144 0,-1-3 192 0,3 0-32 15,-2 0-16-15,0-1 48 0,1 2 0 0,-1-2 0 16,-1 2 0-16,0-1-192 0,0 2 0 16,0-3 144-16,-1 4-144 0,-1-2 0 0,1 2 0 15,0-3-160-15,1 3 160 0,-1-1-256 0,1 1 64 0,-2 0 16 16,2 0 0-16,0 0 0 0,0 0 0 0,0 0 0 16,0 0 0-16,0 0-32 0,0 0-16 0,0 0 0 0,0 0 0 15,0 0 224-15,0 0 0 16,0 0 0-16,0 0-144 0,0 0 144 0,0 0 0 15,0 0 0-15,0 0 0 0,0 0 0 16,0 0 0-16,0 0 0 0,-6 20 0 0,5-18 0 0,0 0-208 16,-2 0 80-16,1 1 128 0,-1 0-544 0,0 0 16 0,-1-2 0 15,-2 2-12768-15,1-3-2544 0</inkml:trace>
  <inkml:trace contextRef="#ctx0" brushRef="#br2" timeOffset="60266.39">31371 12825 8287 0,'0'-4'736'0,"0"4"-592"0,0-3-144 0,0 3 0 0,0 0 832 0,2 0 144 0,-2 0 32 0,0 0 0 0,1 3-2128 0,-1-3-416 0,1 1-96 0,-1-1-16 0,0 0 1408 0,0 0 240 0,0 0 128 0,0 0 0 0,0 0-128 0,0 0 144 0,0 0-144 0,0 0 160 0,0 0 16 0,0 0 0 0,0 0 0 0,0 0 0 0,0 0 2752 0,0 0 544 16,0 0 112-16,0 0 32 0,0 0-1136 0,0 0-240 15,0 0-32-15,0 0-16 0,0 0-336 0,0 0-64 16,0 0 0-16,0 0-16 0,-19-7-416 0,17 4-80 16,1 2 0-16,-2-2-16 0,1 3-736 0,1-3-144 15,-1 0-16-15,0 0-16 16,1 0-192-16,-3 1-32 0,1-2-128 0,-2 1 192 0,2 2-192 0,-3-1 0 15,-2 1 0-15,0 1 0 0,-2 0 0 0,-1 0 0 0,-3 1 0 0,0 1 0 16,-1-1 0 0,1 4 0-16,-2-1 0 0,-2 2 0 15,3-2 128 1,1 5 0-16,-3-3-128 0,4 1 192 16,-1 2 96-16,2 1 16 15,0-2 0-15,0 5 0 0,1-3-176 0,1 2-128 16,-1 2 144-16,-1 1-144 0,1-2 128 0,0 2-128 0,1 1 0 0,1-4 144 0,2 2-144 15,1 1 128-15,1-2-128 0,1 2 128 0,3-1 64 0,-1-2 0 0,2-2 0 0,2 3 0 0,0-4 0 0,3 4 0 0,0-5 0 16,2 2 0-16,0-2 16 0,0 0 16 0,2-1 0 0,-1-1 0 0,-2-2-48 0,2-1-16 16,-1 2 0-16,0-4 0 15,-1 2 32-15,-1-1 0 0,0 0 0 16,0 0 0-16,-2-2-192 0,1 3 192 0,0-3-192 0,-1 1 192 16,2-1 64-16,-1 0 32 0,2 2 0 15,-1-2 0-15,1 0-288 0,1 0 0 0,0 0 0 0,2 0 0 16,-1-2 0-16,1 1 0 0,1-2 0 0,-2-1 0 0,4-1 128 0,-3 2-128 0,1-3 144 0,0-2-144 15,0 2 160 1,-1 0-160-16,-2-3 160 0,1 2-160 0,-2-2 208 0,-1 3-48 16,-2-4-16-16,0 1 0 0,1-1 112 0,-3 0 0 0,0 2 16 0,0 0 0 31,-1-3-272-31,-1 4 128 0,1-3-128 0,-2-1 0 0,0 0 0 16,0 0 0-16,1-1 0 0,-4 1 0 0,2 0 0 15,0 3-144-15,0-2 144 0,-1 0-192 0,1 1 192 16,1 0-208-16,0 2 80 0,1-2 128 0,0 3-160 0,-1 2 160 0,1-2 0 0,1 3-144 15,0-1 144-15,-1 1 0 16,1 1 0-16,-1 1 0 0,-1-2 0 0,2 1 0 0,-1 0 0 0,0 0 0 0,0-2 0 0,-1 2 0 16,2-1 128-16,-1 2-128 0,0-1 224 0,1 0-32 31,-1 0 0-31,-1 2 0 0,2-3-192 0,-1 2 144 16,1 1-144-16,-1-2 128 0,1 4-128 0,-1-2 0 15,0 0 0-15,-1 0 0 0,1 1 0 0,-1 2 128 16,0-1-128-16,0 0 128 0,1 1 0 0,-1 0 0 15,1-1 0-15,-1 2 0 0,0 0 64 0,1-2 16 0,0 2 0 0,0 1 0 16,1-1 96-16,-2-1 16 0,2 0 0 16,0 0 0-16,0 4-96 0,0-4-16 0,0 4 0 15,2-1 0-15,-1 2-208 0,1 0 128 0,1 2-128 16,1 1 0-16,1-1 144 0,0 2-144 0,-1 0 128 16,4 2-128-16,-1 1 192 0,2-2-32 0,2 2-16 15,1 1 0-15,1-2 64 0,-1 1 16 0,3 1 0 0,-3-2 0 16,2 0-64-16,-2 0-16 0,1 1 0 0,-2 1 0 15,0-4-144-15,0 1 0 0,0 0 144 0,0 0-144 16,-2-1 0-16,1-2 0 0,-1 0 0 0,-1 1 0 0,0-4 0 16,-1 2 0-16,0-5 0 0,1 2 0 15,-2-4-528-15,0 2-32 0,-1-4 0 16,1 0 0-16,-1 0-656 0,0 0-144 0,0-4-32 0,1 2 0 16,-1-1-288-16,2 0-64 0,0 0-16 0,2-1-18160 15</inkml:trace>
  <inkml:trace contextRef="#ctx0" brushRef="#br2" timeOffset="60817.66">31724 12441 37775 0,'-4'0'1664'0,"0"-2"368"16,1 2-1632-16,1-3-400 0,2 3 0 0,2-1 0 0,0 1 0 0,-1-2 0 0,2-1 0 0,-1-1 0 0,2-3 0 0,1 1 192 0,-1 0-64 0,-1-1 0 0,0 1 32 0,-1 3 0 0,0 0 0 0,-2 1 0 0,-2 0 480 0,1 2 80 0,0 0 32 0,-2 4 0 15,0-1-176-15,0 0-48 0,-1 1 0 0,4-4 0 16,0 0-16-16,-11 21 0 0,8-11 0 0,0 2 0 15,2 2-208-15,-2 1-48 0,1 1-16 0,1 0 0 16,-1-3-16-16,2 5 0 16,0-2 0-16,-1 0 0 0,2 0 224 0,-1-4 32 15,0 4 16-15,2-3 0 0,-2-1-48 0,-2-2-16 16,2 2 0-16,-2 1 0 0,1-3-128 0,-2 2-32 0,0-2 0 0,-2 2 0 0,1-2-112 16,-2 0-32-16,1 0 0 0,-3 1 0 0,2-1-128 0,0 0 0 15,0-4 0-15,0 0 0 0,-1-2-336 0,3-2-48 16,-1 2-16-16,2-1 0 15,-1-3-880-15,1 0-192 16</inkml:trace>
  <inkml:trace contextRef="#ctx0" brushRef="#br2" timeOffset="62281.71">30849 13191 13823 0,'0'0'1216'0,"-1"0"-960"0,1 1-256 16,-1 1 0-16,1-2 656 0,-1 0 96 0,0 3 16 0,-2 0 0 15,-1 1 304-15,-1 5 64 0,0-3 16 0,-1 0 0 0,1 2-816 0,0-2-144 0,0 0-48 0,2-2 0 0,-1 1-16 0,-1-4-128 0,3 1 192 0,-1 1-64 0,1-3 768 0,-1 1 160 0,1-1 32 0,-1-1 0 0,1 1 64 0,-2 0 0 0,0-3 16 0,1 1 0 0,-2 1 528 16,0-2 96-16,-1 1 32 0,-2 0 0 0,1 0-640 0,-3 2-128 0,-1 0-32 15,0 0 0-15,-3 2-544 0,-1-2-112 0,-1 2-32 0,0 0 0 32,0 1-112-32,-1 0-32 0,1 1 0 0,-1 0 0 0,4 1-64 0,0-2-128 0,2 4 176 0,1-5-176 0,3 2 128 0,1-2-128 31,1-2 0-31,1 0 0 0,3 0 0 0,0 0-144 16,2-2 16-16,1-1 0 15,2 0-320-15,0-1-48 0,2-2-16 0,1 0 0 16,2-1-448-16,1 1-112 0,1-2-16 0,1 0 0 15,2-1-384-15,0 2-96 0,1 1-16 0,-2 0 0 16,0 2-384-16,-1 1-80 0,-1 0 0 0,-1 3-16 16,-1 0-544-16,-2 1-96 0,-1 1-32 0,-2 1 0 0,0 1 2160 0,-2-1 416 0,1 4 160 15,-1-1 0-15,0 0 1664 0,0 0 432 16,0 0 80-16,2 0 32 0,-2-2-992 0,2 2-208 16,1 1-48-16,-1-4 0 0,2 0-576 15,-1 0-112-15,1 0-16 0,0-2-16 0,0 2 432 16,1-3 96-16,-1 0 0 0,0 0 16 0,0 0 496 15,0-3 80-15,-1 2 32 0,1 1 0 0,-2 0-240 16,0 0-32-16,0 0-16 0,-1 0 0 0,1 0-464 0,-2 0-80 0,0 1-32 16,0 4 0-16,-1-1-176 0,-1 0-32 0,0 2-16 0,0 0 0 0,0 3-48 15,0-3 0-15,-1 1 0 0,0-1 0 0,1 1 0 16,-1-1 0-16,2 0 0 0,-1 0 0 0,0-2 16 16,1-1 0-16,0 2 0 0,1-3 0 0,0 1 32 15,1-1 0-15,-1 1 0 0,2-3 0 0,-1 4 16 16,1-1 16-16,0 0 0 0,1 0 0 0,0 3-80 15,0-1 0-15,-2 1-16 0,1 3 0 0,0-3-240 0,0 3 0 16,-2 0 0-16,1 1 0 0,-2-1 0 0,-1 2 0 16,1 0-128-16,-1-1 128 0,-1 0-400 0,1 2 16 15,-1-2 16-15,-1-1 0 16,1 1-320-16,1 0-64 0,0-2-16 0,-1-1-11920 16,1 0-2400-16</inkml:trace>
  <inkml:trace contextRef="#ctx0" brushRef="#br0" timeOffset="69171.17">27791 14177 23951 0,'-6'-2'2128'0,"1"1"-1696"16,0-2-432-16,3 0 0 0,1 3 768 0,-1-3 64 0,2 1 0 0,-2-2 16 0,-2 0-1776 0,-1-5-352 16,0 2-80-16,-2-3-16 0,1 4 1008 15,-2 0 208-15,1 0 160 0,0 3-208 0,-2-1 672 0,0 2 144 0,1 2 32 0,0 2 0 0,-1-2 896 0,2 4 176 16,0-1 32-16,-2 0 16 0,2 1-432 0,-2 1-96 0,0-1-16 0,1-1 0 0,0 4-192 0,-2-1-64 0,2-3 0 0,-1 2 0 16,0 2-192-16,-1-4-64 0,1 4 0 0,-3-4 0 0,1 3-384 0,-1-2-64 0,0 1-32 15,-1 0 0-15,1 0 0 0,-2-1 0 0,3-1 0 0,0 2 0 16,0 2 32-16,0 0 16 15,1-1 0-15,-1 3 0 0,2 1-272 0,-1 2 0 0,0-1 0 0,0 4-144 0,0 1 144 16,1 3 0-16,-1 0 0 0,0 0-128 0,2 2 128 16,0 1 0-16,2 0 0 0,-1 1 0 15,4-1 0 1,0 0 0-16,1 1 0 0,0-4 0 0,4 0 0 16,0-1 0-16,2 1 0 0,1-5 0 0,1 0 0 0,1-1 0 15,3 0 0-15,3 0 0 0,0-3 0 0,2 2 0 16,4-3 0-16,0 1 0 0,4-3 0 0,1 2 0 15,2-2 0-15,2 2 0 0,-1-1 0 0,0 2 0 16,0 0 192-16,0 0-64 0,2 2-128 0,-2 1-160 16,-1-1 160-16,0 0-208 0,-1 2 208 0,-2-2 0 15,-2-3 0-15,-2-3-144 0,-2-1 16 0,-2-2 0 16,0-1 0-16,-3-4 0 0,-1 2 128 0,0-4 128 0,1-2-128 16,-3-3 176-16,1 2 0 0,0-3 0 0,-1 1 0 15,1-3 0-15,-2 2 64 0,1-2 16 0,0-2 0 16,-1 2 0-16,1-3-256 0,0-1 0 0,1 2 0 15,-1-4 0-15,1 1 0 0,0-1 0 0,-1-3 0 16,0 1 0-16,-2-2 0 0,0 0 128 0,-2-1-128 0,0 1 0 16,-1 0 128-16,0 0 0 0,-2-1-128 0,-2 0 192 15,1 5 48-15,-2 0 0 0,0-1 0 0,-3 3 0 16,2-2-240-16,-3 2 0 0,1 0 0 0,-2 0 0 0,-1-1 256 16,-2 1-32-1,0 4-16-15,-1 0 0 0,-1-1-208 0,-1 3 0 0,-2-2 128 0,-1 0-128 0,-1 2 0 16,0 0 0-16,0-1 0 0,-1 3 0 0,1-2 0 0,0 4 0 15,0 0 0-15,0 0 0 0,1 0 0 0,0 2 144 16,0 2-144-16,0-2 128 0,0 1-128 16,1 3 0-16,0 0 0 0,-1 0 128 0,1 0-128 0,0 0 0 15,-1 0 0-15,0 0 0 0,0 0 0 0,2-2-224 16,-1 1 80-16,0-2 16 0,1-1-32 0,-1 2 0 16,3-2 0-16,-1 1 0 0,2 0-32 0,-1 1 0 0,1-2 0 15,0 1 0 1,0 0-448-16,1 0-112 0,2 2-16 0,1-3-18480 0</inkml:trace>
  <inkml:trace contextRef="#ctx0" brushRef="#br0" timeOffset="70423.39">29868 14155 21183 0,'1'-6'1888'0,"1"0"-1504"0,1 2-384 0,-1 2 0 0,1-1-2240 0,-1 2-528 0,2-5-112 0,2-4 0 0,2-3 1168 0,-1 1 240 0,0-3 64 0,-2 4 0 0,-1 2 2368 0,-3 1 464 0,-1 3 112 0,-1 2 0 16,0 0 1856-16,-3 0 352 0,0 1 80 0,1-2 16 16,-2 4-1184-16,0 0-224 0,-1-2-64 0,-2 2 0 15,1 0-768-15,-3 2-176 0,0-2-16 0,-1 2-16 0,-1 2-624 16,-2-1-112 0,-1 0-16-16,0 1-16 0,-1 2-368 0,1 0-80 0,-1 1-16 0,-1-1 0 15,0 4-160 1,-1-2 192-16,0 2-192 0,-2 0 192 0,0 5-192 0,-1-1 0 0,0 0 144 15,0 6-144-15,-2-1 0 0,-1-1 144 16,1 5-144-16,-1-4 0 0,2 0 256 0,-2 1-64 16,2 1-16-16,0-1 0 0,2 1-48 0,2 1 0 0,0-2 0 0,3-2 0 0,3 2-128 15,2 1 192 1,1-1-192-16,2 1 192 0,1 1-192 0,1-2 0 0,2-2 0 0,2 1 0 0,1-2 0 0,3 1 0 31,2-2 0-31,0 0 0 0,2 0 0 0,2 0 0 16,2-1 0-16,0 1 128 0,0 0-128 0,3 0 0 0,0 0 0 15,3 0 128-15,0-1-128 0,3-2 0 0,1 2 0 16,0-2 0-16,0 0 0 0,0-3 0 0,1 3 0 0,0-4 0 16,1 0 0-16,-2 0 0 0,1-2 128 0,0-1-128 15,0-2 0-15,1 1 0 0,-1-4 144 0,0-1-144 16,0 0 192-16,2-1-48 0,-2-1 0 0,2-2 0 16,-3 1-144-16,1-3 0 0,-1 0 0 0,0 0 0 15,-1-2 0-15,-2 2 0 0,1 0 0 0,-2-4 0 16,0 1 128-16,-1 1-128 0,1-2 128 0,-4 0-128 0,2 0 320 15,-3 0 0-15,2-2-16 0,-3 2 0 0,1-2 64 16,0-3 16-16,-3 2 0 0,3 0 0 16,-2 0-208-16,1-3-48 0,-1 0 0 0,-1 0 0 15,0 1-128-15,0-3 0 0,-2 1 0 0,-1-2 0 0,1 0 0 0,-3 1-192 16,0-1 32-16,-1 2 16 0,-1 0 144 16,-2-1 0-16,-1 2 0 0,-3-2 0 15,0 2 160-15,0-2-32 0,-4 2-128 0,1 0 192 0,-3 0 48 0,-1 0 0 16,-3 1 0-16,0 2 0 0,0-2-80 15,-2 4-16-15,-3-2 0 0,0 1 0 0,0 2-144 0,0 1 0 16,1 1 0-16,0 0 0 0,3 2 0 0,-1-4 0 16,2 5 0-16,-1 0 0 0,1-1 0 0,0 1 0 15,1 1 0-15,0-2 0 0,0 3 0 0,1-1 0 0,-2-2-144 16,0 3 144-16,2-3 0 0,-2 2 0 0,1-2 0 0,-2 0 0 16,1 0-432-16,-1 2 32 0,2-2 0 0,-1 0 0 31,2 2-496-31,0 2-112 0,-2-1-16 0,3 2-19072 15</inkml:trace>
  <inkml:trace contextRef="#ctx0" brushRef="#br0" timeOffset="71579.89">31907 14064 11055 0,'2'-4'976'0,"1"-1"-784"0,-1 4-192 0,-1-2 0 0,1 3 256 0,-1-2 0 0,1-2 0 15,2 0 0-15,1-4 1088 0,0 0 240 0,-1 2 32 0,-3 0 16 0,0 0 912 0,-1 2 176 0,-2 2 32 0,-2-1 16 0,0 2-336 0,-1 1-64 0,-1 0 0 0,0 0-16 0,0 0-992 0,-2 0-192 0,0 0-32 0,-2 0-16 16,1 1-720-16,-2 2-144 0,-1-3-16 0,-1 2-16 15,0-1-96-15,-2 2-128 16,-1-1 176-16,0 2-176 0,0 0 192 0,0-1-192 16,-3 2 192-16,-1 1-192 0,-1 1 224 0,0-1-64 15,0 1-16-15,0 2 0 0,1 1 96 0,-1 0 16 0,-1 2 0 16,0 0 0-16,1 2 0 0,0 1 0 0,0 1 0 0,0 3 0 0,1 0-256 0,1 2 144 16,2-1-144-16,1 2 128 15,2-2-128-15,2 4 0 0,1-2 0 16,2 0 128-16,2 2-128 0,1 0 0 0,1 1 0 15,2 4 0-15,1-3 0 0,0 1 0 0,1 2 0 0,2 2 0 0,1 1 0 0,-1-1 0 16,1 2 0 0,2-5 0-16,0 0 128 0,2-3-128 0,1-1 128 0,2-2-128 0,2-1 256 0,2-5-16 15,0 0-16-15,5 0 0 16,1-1 16-16,4-3 0 0,0 1 0 0,4 0 0 0,0-3-240 0,2 0 0 16,1 1 0-16,0-5 0 0,4 4 0 0,0-3-192 0,1-1 48 0,-1 0 0 15,-1 0 144-15,0-2-160 0,-3-3 160 0,-2 1-160 31,2-2 160-31,0-3 176 0,1-1-48 0,0-1 0 16,1-2 192-16,1-2 16 0,-1-3 16 0,0 2 0 16,-1-4-16-16,-1-1 0 0,0 2 0 0,-2-2 0 0,1-4-144 0,-5 1-16 0,0 0-16 0,-3 0 0 31,-1-3-160-31,-3 1 0 0,0-2 0 0,-1 0 0 0,-1-1 0 0,0-3 0 16,-1 2 0-16,-1-4 0 0,-2 5-128 0,-1-4 128 0,-1 3 0 0,0-3 0 0,-3 1 0 15,-1 4 0 1,0 0 128-16,-3-1-128 0,-1 5 224 0,-2 2-32 15,0-3-16-15,-3 3 0 0,-1-4-176 0,-2 3 192 16,-3 1-192-16,-1 0 192 0,0 2-192 0,-4-1 192 16,-1-1-192-16,-2 0 192 0,-1-2-192 15,-4 2 0-15,-1 0 0 0,-2-1 0 0,0 0 0 0,0 4 0 16,0 3-128-16,-1 0 128 0,-2-1-176 0,-1 3 48 16,-2 0 0-16,-2 1 0 15,-2 4-256-15,0 0-32 0,0 2-16 0,-1 5 0 16,0-2-96-16,-1 2-32 0,-3 3 0 0,0 2 0 15,1 0-64-15,0-2-16 0,-4 3 0 0,1 1 0 16,2-4 32-16,3 2 0 0,3-2 0 0,6 0-18336 0</inkml:trace>
  <inkml:trace contextRef="#ctx0" brushRef="#br0" timeOffset="80837.22">30851 15337 7359 0,'-2'-3'656'0,"1"-4"-528"0,1 5-128 0,0-2 0 0,0 2 1936 0,1-1 368 0,1 2 64 0,-1-4 0 0,0 0-2784 0,2-3-560 0,-1-2-112 0,-1 0-32 0,-1 4-16 0,0-3 0 0,0 5 0 0,-1-2 0 0,0 2 880 0,0 2 256 0,-1 2-128 15,1-3 128-15,0 2 944 0,0 1 256 0,-1 0 48 0,1 0 16 0,0 1 160 0,0 2 48 0,0-3 0 0,-1 2 0 0,2-2 576 0,0 0 128 0,0 0 32 0,0 0 0 0,0 0 80 0,0 0 16 16,0 0 0-16,-15 14 0 0,12-12-688 0,-2-2-128 0,0 4-16 0,0-4-16 0,-1 3-720 0,0 0-144 0,-2 0-16 15,1 0-16-15,-2 1-368 0,2 2-192 0,-2-2 192 0,0 2-192 0,1 3 0 0,-1-3 0 0,0 4 0 16,2 0 0-16,-2 5 0 0,2 1 0 0,-2 2 0 0,2 0 0 0,-1 3 0 16,1 1 0-16,0 3 0 0,0 1 0 0,1 0 0 0,1 1 0 0,0 1 0 0,2-2 0 0,1-1 192 0,0-2-64 0,1 2 0 15,1-4-128-15,-2 1 192 0,2-2-64 0,0-1 0 0,2-1-128 16,-1-2 192-16,1 0-192 0,1-2 192 0,-1 1-192 0,2-3 224 0,0-2-64 0,-1-2-16 0,2 0 0 0,0 1 48 0,0-3 0 0,1 2 0 16,1-2 0-1,0 0-192-15,0-4 0 0,1 2 0 0,1-4 0 0,0 3 0 0,1-6 0 0,1-1 0 16,2-1 0-1,0-2 0-15,2-2 0 0,0-1 0 0,1-2-176 16,-1 0 176-16,0-2 0 0,0 2-144 0,1-4 144 0,-1 0 0 0,-1 3 0 16,0-3 0-16,-2 1 0 0,1-1 0 0,-2 0 0 0,-1 0 128 0,-2 0-128 31,0 1 448-31,-3-1 0 0,0 0 0 0,-3 0 0 0,1 0 128 0,-2-1 16 0,0-1 16 0,-2 0 0 16,1-1-224-16,-3-1-64 0,2 2 0 0,0-3 0 0,-1 3-320 15,-1-4 144 1,1 1-144-16,-1-1 0 0,1 0 128 0,3-3-128 0,3-1 0 15,-2 0 0-15,1 4 0 0,-3 3-144 16,-3 1 16-16,-1 2 0 0,1 3 128 0,-4 1 0 0,1 2 0 0,0 0 0 0,-1 1 0 0,-1 2 0 31,1 2 0-31,-1-1 0 0,1 2-160 0,0 0 160 0,-1 1-192 0,1 0 192 0,-1 1-128 0,1 1 128 16,1 1 0-16,0 0 0 0,-1 0-256 0,1 1 64 16,0 1 16-16,1-2 0 0,0 1-144 0,0 2-48 15,1-1 0 1,1 2 0-16,-1-1 32 0,0-2 0 0,2 1 0 0,-2 1 0 0,2-3 336 0,-1 0 0 15,2 0-144-15,0 0 144 16,-2 0-320-16,2 0 0 0,0-3 0 0,-1 3-19136 16</inkml:trace>
  <inkml:trace contextRef="#ctx0" brushRef="#br0" timeOffset="81454.14">30833 15654 20271 0,'-1'0'1792'0,"0"0"-1424"0,1 0-368 0,0 2 0 0,0-2 1712 0,0 0 272 0,0 0 48 0,0 2 16 0,-1 0 256 0,-1 1 64 0,1 0 16 0,1-3 0 0,0 0-784 0,0 0-144 0,0 0-48 16,-8 19 0-16,6-13-592 0,2-2-128 0,0 2-32 0,2 0 0 0,-1 0-160 0,1 0-48 16,2 4 0-16,0-2 0 0,1 3-112 0,1-1-16 15,1 2-16-15,1 2 0 0,-1 1-176 0,2-3-128 16,1 4 192-16,0 0-192 0,-1 0 352 16,1 0-32-16,0 0-16 0,0 3 0 0,0-1-96 15,-1 2-16-15,-2 1 0 0,0-1 0 0,1-1-192 0,-3-3 0 0,1 0 0 16,-2-1 0-16,-1-2 0 0,1-4-208 0,-1 1 16 0,-1-4 0 31,1 0-576-31,-1-2-96 0,2-2-32 0,-2-4-12736 0,2-2-2560 0</inkml:trace>
  <inkml:trace contextRef="#ctx0" brushRef="#br0" timeOffset="82862">31192 15989 3679 0,'0'-2'320'0,"0"-2"-320"0,1 1 0 0,0 2 0 16,1-3 128-16,-1 2-128 0,0-4 128 0,2-3-128 0,2-2 352 0,0-4 0 0,1-1 0 0,1 1 0 0,-1 4 1280 0,-1 0 256 16,-1 4 48-16,0 0 16 0,-2 1 1616 0,1 4 320 0,-2 0 64 15,-1 0 16-15,-1 2-1200 0,-1 2-224 0,1-2-48 0,-1 2-16 0,-2 3-928 0,0-4-176 0,-1 3-32 0,0 1-16 0,-1 1-640 16,0-3-128-16,0 4-32 0,0-1 0 0,1-2-208 0,-1 2-64 0,1 2 0 0,0 0 0 0,0 2-256 0,1 1 128 0,-1 2-128 0,1 3 0 16,-1 3 0-16,0 0 0 0,0 3 0 0,-1 3 0 0,-1 1 128 0,1-2-128 15,-2 2 0-15,1 3 0 0,-1-5 272 0,0 5-48 16,-2-3-16-16,1 0 0 0,-1 1-16 0,-1-1 0 15,1 2 0-15,0-2 0 16,1-1-64-16,1 0-128 0,1-3 176 0,1-3-176 16,-1-3 160-16,4 0-160 0,-1-4 128 0,1 1-128 15,2-4 0-15,0 0 0 0,1-4 0 0,1 0 0 0,0-4 0 0,2-1 0 16,1 0-192-16,-1-1 192 0,4-2-192 0,0-3 192 0,0 3-160 16,3-6 160-16,-1 2 0 0,1-3 0 0,1-1 0 0,1-3 0 15,1 2 0-15,-1-5 0 0,2 1-144 0,-1-2 144 16,2-1 0-16,-1 1-160 15,-1 0 160-15,1-3 0 0,-2 5 0 0,1-3 0 0,-2 0 0 0,-1 0 0 16,0 1 0-16,-2-2 224 16,0 2-16-16,-2-2 0 0,-1 1 0 0,0 1 0 0,-2-1 0 0,0 1 0 0,-1 0-208 15,0 0 0-15,-4 2 0 0,1-3 0 16,1 3 0-16,-2-3 0 0,-1 3 0 0,1 0 0 16,-1 1-304-16,-1-1 48 0,2 3 16 0,-2-2 0 0,2 1 240 0,-1 2 0 15,1 2 0-15,-1-1 0 0,1 4 0 16,-1 0 128-16,2 4 0 0,0-4-128 0,0 3 0 0,0 2 0 15,-1 0 0-15,0-1 0 16,1 2 0-16,-1 1 0 0,0 0-128 0,-1 0 128 0,2 0-336 0,-3 0 16 16,2 0 16-16,-2 1 0 15,1 2-208-15,-1-3-64 0,-1 2 0 0,0 2-12032 0,0 0-2432 16</inkml:trace>
  <inkml:trace contextRef="#ctx0" brushRef="#br0" timeOffset="83249.48">31108 16160 32479 0,'-6'8'704'0,"0"-4"160"0,-1 0 32 0,4-2 16 0,1-1-720 0,1-1-192 0,1 3 0 0,-1-3 0 0,-2 2 1088 0,0-2 176 0,2 2 32 0,-1 0 16 16,4-2-528-16,0 0-96 0,2 0-32 0,2 0 0 0,3 0-144 0,0-2-48 0,3 0 0 0,0 2 0 0,2-2 64 0,0 2 16 0,1 0 0 0,-1 0 0 0,-1 0-128 0,1 0-32 0,-3 2 0 0,-1 0 0 0,-1 3-224 0,-3-4-160 0,-1 4 192 0,-3-2-192 0,1 0 0 0,-3 1 0 0,0-1-240 0,-1 0 80 31,-1-2-688-31,0 2-144 0</inkml:trace>
  <inkml:trace contextRef="#ctx0" brushRef="#br0" timeOffset="84143.84">31690 15139 9215 0,'0'0'816'0,"2"0"-656"0,-1-1-160 0,-1 1 0 0,1 0 1280 0,-1 0 240 0,1 0 32 0,2 0 16 0,-1 0 352 0,-1 0 64 0,2 0 0 0,-3 0 16 0,0 0 112 0,0 0 32 0,0 0 0 0,0 0 0 16,0 0 48-16,0 0 16 0,0 0 0 0,0 0 0 15,0 0-1024-15,0 0-208 0,0 0-32 0,0 0-16 16,0 0-480-16,0 0-112 0,0 0-16 0,0 0 0 16,0 0-80-16,0 0-32 0,0 0 0 0,0 0 0 0,-14 19-16 0,9-13 0 15,-1 1 0-15,0 2 0 0,0 1 16 0,-2 0 0 16,0 2 0-16,-1 1 0 0,0-1 48 0,0 2 0 15,0 0 0-15,-1 0 0 0,0 1 144 16,0 1 48-16,0 2 0 0,0 0 0 0,1 3 32 0,-3-1 16 16,3 1 0-16,-1 1 0 15,0 0-64-15,1 3-16 0,-1 1 0 0,2 2 0 0,-2 1-112 16,1-1-32-16,0 4 0 0,1-3 0 0,0-1 48 0,1 1 16 16,1 2 0-16,1-3 0 0,1-2 0 0,2 0 0 15,0 2 0-15,4 0 0 0,-1-5-16 0,2 2-16 0,2-3 0 16,2 0 0-16,1 1-304 0,2-2 0 15,1-2 0-15,3 2 0 0,1-5-256 0,1-2-96 0,2 1-32 0,1-3 0 32,1 1-32-32,-1-3-16 0,2-4 0 0,2 4 0 15,0-3-272-15,2-1-64 0,1 3-16 0,-1-3 0 16,1-2-432-16,-2 2-64 0,-1-2-32 0,-2 1-12400 0,-4-2-2480 0</inkml:trace>
  <inkml:trace contextRef="#ctx0" brushRef="#br0" timeOffset="84889.47">31985 15457 32255 0,'-3'0'2864'0,"2"0"-2288"0,1 0-576 0,0 0 0 0,0 0 1424 0,0 0 176 0,0 0 48 0,0-2 0 0,0 2-864 0,0-3-160 0,-1 2-48 0,1 1 0 0,0 0-208 0,0 0-48 0,0 0-16 0,0 0 0 0,0 0 48 0,0 0 16 0,0 0 0 0,-19 16 0 0,14-10-224 0,-1 2-144 0,-1 0 192 0,-2 1-192 0,0 1 208 0,-1 2-64 0,-1 1-16 16,-1 0 0-16,-2 2 80 0,2-1 16 0,-2 2 0 0,2-4 0 0,0 2 192 0,0-2 32 15,3-1 16-15,-1-3 0 0,2 0 112 0,2-1 32 16,1-1 0-16,0-3 0 0,1 1-272 0,2 0-48 16,1-2-16-16,1 1 0 0,0-2-272 0,0-1 0 0,1 3 0 15,1-3 0-15,0-3-176 0,1 2 176 0,1 1-192 0,-4 0 192 16,0 0 0-16,0 0-128 0,22-13 128 0,-14 10 0 16,-1-2 0-16,1 4 0 0,-1-2 0 0,-1 1 144 15,2 0-144-15,-1 2 0 0,1 2 0 0,-1 0 0 16,0 1 0-16,1 0 0 0,-1 0 0 0,1 4 0 15,-1-1 0-15,2 1 0 0,-2 1 0 0,1 0 0 16,0 0 176-16,1 0-48 0,-2 0-128 0,1 2 192 16,-1-4 32-16,-1 3 0 0,0 1 0 0,-1 0 0 15,0-1 32-15,-2 0 16 0,1 1 0 0,-3-1 0 16,0 1-272-16,-1 0 0 0,-1 0 0 0,0 0 0 0,-2 1 0 16,-1 0 0-16,1 1 0 0,-4-1 0 0,3 3 320 0,-4-2-64 15,1 1 0-15,-1-1 0 0,0 2-128 0,-2-2-128 16,0 0 144-16,0 1-144 0,-1-3 192 0,-2-1-48 15,1 1-16-15,0-1 0 0,-1-2-128 0,0-2 192 16,-1-1-192-16,2-4 192 0,1 0-192 0,-2 0 0 16,3-4-160-16,-1-2 160 15,0-2-768-15,0 0-48 0,0-3-16 0,1 0 0 16,0-2-384-16,0 1-64 0,2-3-32 0,-1 2-12656 16,3-3-2544-16</inkml:trace>
  <inkml:trace contextRef="#ctx0" brushRef="#br0" timeOffset="85333.26">32208 15152 5519 0,'3'-1'496'0,"-2"-2"-496"0,0 3 0 0,-1 0 0 0,2 0 832 0,-2 0 80 0,2-2 16 0,1 0 0 0,-1 2 2320 0,2 0 464 0,-1 0 80 0,0 0 32 0,1 0 176 0,-3 4 32 0,1-1 16 0,0 0 0 0,-2 1-2096 0,1 1-416 0,-1-1-96 0,-1 2-16 16,1-2-144-16,-2 2-16 0,1 2-16 0,0 0 0 16,-2 0-160-16,1 2-16 15,-2 0-16-15,1 3 0 0,-1-1-512 0,-1 2-96 0,1 0-32 0,-1 0 0 16,2 1-416-16,-1-2 0 16,0 2 0-16,2-1 0 0,-1 1 0 0,1-3 0 15,0-2 0-15,2 0 0 0,0-1 0 0,0-3 0 16,0-1 0-16,2 0-176 15,0-2-272-15,-1-3-64 0,1 0-16 0,0 0 0 16,1-2-320-16,-1-2-64 0,1 2-16 0,-1-3 0 0,0-1-320 0,1-1-64 0</inkml:trace>
  <inkml:trace contextRef="#ctx0" brushRef="#br0" timeOffset="85918.38">32337 15975 911 0,'-4'4'0'0,"2"-4"0"0,1 0 0 16,-1 0 0-16,2 0 4608 0,0 0 832 0,2 0 160 0,-1 0 32 0,0 0-5632 0,0-2-912 0,1 0-304 0,-2 2-48 0,0 0 3632 16,0 0 736-16,0 0 144 0,0 0 16 0,0 0 128 0,0 0 32 0,0 0 0 0,21 0 0 0,-18 0-2080 0,1 0-400 15,-2 2-96-15,3 0-16 0,-1 2-80 0,0-2-32 0,0 4 0 0,-1 1 0 0,0-1-256 0,0 4-48 0,1 0-16 0,-3 0 0 16,2 2-144-16,-2 0-16 0,-1 1-16 0,0 0 0 0,-1 2-224 0,0 1 0 15,-1 0 0-15,0-1 0 0,-1-1 0 0,0-2 0 0,-1 2 0 0,0 0 0 0,1-1 0 0,-1-1 0 0,-1 2 128 0,0-4-128 16,1 0 176-16,-1-2-176 0,2 1 192 0,-1-3-192 16,1-2 224-16,0 0-64 0,-2-1-16 0,0 2 0 15,0-1-144-15,-2-2 0 0,0 2 0 0,-1-1 0 16,-1 0 0-16,-1 1 0 0,-1 0-224 0,0-2 80 16,0 1-288-16,0-2-48 0,-2-1-16 0,1 0 0 15,1-1-432-15,1-4-96 0,0-3 0 16,3 2-19040-16</inkml:trace>
  <inkml:trace contextRef="#ctx0" brushRef="#br0" timeOffset="86600.42">32850 15606 25791 0,'3'-3'1152'0,"-2"1"224"0,0 0-1104 16,0 0-272-16,1 2 0 0,-2 0 0 0,0 0 2128 0,0-2 368 0,1 0 80 0,-1 0 16 16,1-1-640-16,-2 2-128 0,1 1-32 0,-3-2 0 15,1 2-784-15,-2-2-176 0,1 2-16 0,-1 0-16 16,-1 0-352-16,-1 0-64 0,1 0 0 0,-1 0-16 15,-2 0-144-15,1 0-32 0,-1 0 0 0,1 0 0 0,-1 2-16 0,1-2-16 16,-2 2 0-16,1 2 0 0,-1-2 16 0,-1 2 0 16,0 2 0-16,-1 0 0 15,0 4-176-15,-1-1 192 0,-2 1-192 0,2 2 192 16,-2 1-64-16,2 0-128 0,-1 2 192 0,2 1-64 0,1 0 80 0,0 0 16 16,3-3 0-16,2 0 0 0,0 2-80 0,1-3-16 15,3 2 0-15,0-2 0 0,1 1-128 0,2-3 0 16,2 0 0-16,1-2 0 0,1-2-176 0,3 1-64 15,1-4-16-15,1 0 0 0,1-3 0 0,3 0 0 16,1 0 0-16,2-5 0 0,1 1 0 0,1-2 0 16,-1-2 0-16,0 0 0 0,1-2 256 15,-2 0 0-15,-2 1 0 0,-3-3-144 0,0 2 144 0,-4 0 128 16,0 0-128-16,-1 2 176 0,-4-2 272 0,0 0 64 0,-1 1 16 0,-2-1 0 16,-1 2-32-16,-1-2-16 0,-1 0 0 0,0 0 0 15,-1 1-128-15,0-1-32 0,-1 1 0 0,-1 0 0 16,3 0-320-16,-1 2 0 15,1 1 0-15,2-1 0 0,-2 4-192 0,2 3 32 0,2 0 16 0,-1 0 0 16,1 3 144-16,2 0 0 16,0 3 0-16,0-2 0 0,0 3 0 0,1 2 256 0,0 0-48 0,0 2 0 0,0 1-16 15,0 3 0 1,1 1 0-16,-1 0 0 0,0 3 64 0,0-3 0 0,0 2 0 0,0 2 0 0,1 1-32 16,-2-1 0-16,1 0 0 15,0-2 0-15,-1 1-224 0,-1-3 0 0,0 2 0 16,1-3 0-16,-1 1 0 0,0-2 0 0,0-2-208 0,0 1 64 31,1-4-368-31,-2-2-64 0,2 1 0 0,-2-3-16 0,2 0-112 0,-2-4 0 0,1 2-16 16,-1-6 0-1,1 2-384-15,-2-1-80 0,0-2-16 0</inkml:trace>
  <inkml:trace contextRef="#ctx0" brushRef="#br0" timeOffset="86980.43">33095 15243 23039 0,'0'0'2048'0,"-1"0"-1648"0,0 0-400 0,1 0 0 15,0 0 4576-15,1 0 832 0,-1 3 160 0,0-3 48 0,0 2-4208 0,0 3-848 0,-1 0-176 0,-2 3-16 0,-1 0-96 0,-1 5-16 0,1-3 0 0,-3 3 0 0,2 2 128 0,-1-3 32 16,2 4 0-16,0-2 0 0,1 3-416 0,1-3 0 0,0 2 0 0,2 0 0 0,0-1 0 0,2 1 0 0,0-4 0 0,1 1 0 0,0-1 0 0,0-1-320 15,0-2 48-15,0 0 16 0,1-2-128 0,-1-1 0 16,1-3-16-16,0 0 0 16,-2-3-80-16,2 0-16 0,-2 0 0 0</inkml:trace>
  <inkml:trace contextRef="#ctx0" brushRef="#br0" timeOffset="87614.96">33117 14841 23951 0,'-2'-2'2128'0,"1"1"-1696"0,-1-2-432 0,1 1 0 15,2 2 3184-15,1 0 544 0,-1 0 112 0,0-1 32 16,0 1-2656-16,1 0-512 0,1 0-128 0,-3 0 0 16,0 0-16-16,0 0 0 0,0 0 0 0,0 0 0 15,16 16 352-15,-12-10 80 0,0 0 16 0,-1 0 0 16,2 2-208-16,0 0-32 0,0 5-16 0,1-3 0 0,1 2-112 0,0 0 0 16,2 1-16-16,1 3 0 0,1 0-112 0,1 2 0 15,3 2-16-15,0-1 0 0,2 3-112 16,2-2 0-16,0 2-16 15,0 0 0-15,0 0-96 0,-1 2-16 0,2-1 0 0,-2 2 0 0,3-3-48 0,2 3-16 16,0-1 0-16,1-1 0 0,-1 1 112 0,-1 0 16 16,1 1 0-16,-1 4 0 0,-2-1 320 15,-2 4 64-15,-4-1 0 0,-2 1 16 0,-3 0-592 0,-4 3-128 16,-4 0 0-16,-5-1 0 0,-2 1 0 0,-5-3 0 16,-1-1 0-16,-2-3 0 0,-1-2 0 0,2-1 0 15,0-3 0-15,0 3 64 0,-1-1-64 0,-1-2 0 16,-1 3 0-16,-1-6 0 0,0 5 0 0,-2-4 0 0,2-2 0 15,-2-2 0-15,1-2 0 0,0-2 0 0,0 1 0 0,-3-5 0 32,1 0-672-32,-1-2-80 0,0 0-16 0,-1-3 0 15,1-2-544-15,-2-1-112 0,1-1-32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1:55:39.696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26876 8436 4607 0,'-1'0'400'0,"0"0"-400"0,0 0 0 16,-1-3 0-16,2 3 1856 0,0 0 304 0,0 0 48 0,-1 0 16 0,1 0-1040 0,0 0-208 0,-1-2-32 0,1 2-16 0,0 0 48 0,0 0 16 0,0 0 0 0,0 0 0 0,0 0 48 0,0 0 16 15,0 0 0-15,0 0 0 0,0 0-48 0,0 0-16 0,0 0 0 0,0 0 0 0,-1-22-304 0,1 18-64 0,1 0-16 0,0-2 0 16,0 1 32-16,2 0 0 0,1 0 0 0,1-1 0 16,0 0 0-16,1-2 0 0,0-1 0 0,1-4 0 15,3 1 320-15,0-1 80 0,1 0 16 0,2-2 0 0,-1 1-288 16,2 2-48-16,-3 0-16 0,1 2 0 0,0 1-416 16,0-1-96-16,-1 4 0 0,-1-4-16 15,0 4-48-15,1-3-128 0,0-1 192 16,0 2-64-16,0 0-128 0,1-2 0 0,2-1 0 0,0 0 0 15,0 3 0-15,1-6 0 0,3 2 0 0,0-1 0 0,1-2 0 0,0 2 0 16,2-2 0 0,1-1 0-16,1 0 0 0,-1 0 0 0,3 0 0 0,-2 0 0 15,1 1 0-15,-1 1 0 0,2-1 0 0,-3 2 0 0,1 4 0 0,-2-1 192 16,1 0-192-16,-1 4 192 0,0 0-192 0,-2 2 0 0,0 2-192 16,1-2 192-16,0-1 0 0,0 1 0 15,0 1 0-15,-1-2 0 0,2 0 0 0,-1-1 0 0,1-1 0 0,-1-1 0 16,1-2 0-16,-1 0 0 15,1-2 0-15,1-1 0 0,3 1 0 0,-2 2 0 0,3-2 0 0,-2 2 0 16,-1-3 0-16,3 3 0 16,0-2 0-16,1 0 0 0,1-1 0 15,-3 3 0-15,3 4 0 0,-4 0 0 0,1 0 0 16,-1 5 0-16,-1-2 0 0,-2 3 0 0,-1 0-128 0,-2 0 128 0,0 3 0 0,-2-2 0 16,1 1 0-16,-2 0 0 15,0 0 0-15,-2-2 0 0,1 3 0 0,-2-3 0 16,2 1 0-16,0 1 0 0,-1-2 128 0,2 0-128 15,0 0 128-15,2 0-128 0,-1 3 128 0,0-3-128 0,0 0 128 0,1 0-128 0,-1 3 192 16,0-3-32-16,0 3-16 0,0-2 0 0,0 2-16 0,-1 0-128 16,1 1 192-16,-1 1-64 0,-2-1-128 0,1 2 0 15,-1 0 0-15,0 0 128 16,-2 0-128-16,0 1 0 0,0 0 0 0,-2 2 0 16,0-2 0-16,-1 2 0 0,0-2 128 0,-1 2-128 0,2-3 0 0,-2 3 192 15,1-3-192-15,0 1 192 0,1-1-64 0,-1-2-128 16,2 1 192-16,0-1-64 0,1 0 0 0,-1-2-128 0,3 2 192 15,-1-2-64-15,2-2-128 0,0 4 192 0,0-2-192 16,1 0 192-16,0 0-192 0,0 1 0 0,-1 0 144 0,1 1-144 31,0 0 0-31,0 2 0 0,0 0 0 0,1 3 128 0,-1-3-128 0,-2 1 0 0,1 2 0 0,-2 0 0 32,-1-2 0-32,-1 2 0 0,-1-2 0 0,-2-1 0 0,1 3 0 15,-2-5 0-15,0 2 0 0,0-2 128 0,1-2 48 0,-1 2 16 0,1-2 0 0,1-2 0 16,-2 0-192-16,1 0 0 15,2 0 0-15,-1-2 0 0,1 2 0 0,1 0 0 16,-1-3 128-16,1 2-128 0,1 1 0 0,-1 0 0 16,1-2 0-16,-1 2 0 0,1 0 0 0,-1 2 0 15,0-2 0-15,-1 1 0 0,1 2 0 0,0-1 0 0,1 2 0 0,-2-2 0 0,1 2 0 32,0 0 0-32,0 1 0 0,-2-2 0 0,1 1 0 15,0 2 0-15,-1-3 0 0,2 1 0 0,-1-1 0 0,-1 0 0 16,0-1 0-16,1-1 0 0,-1 2 0 0,1-6 0 15,0 3 0-15,0-1 0 0,1-1 176 0,1-1-48 16,-1 2-128-16,1-4 192 0,1 4-48 0,0-5-16 16,-1 3 0-16,1-3 0 0,1 2-128 0,-1-2 0 15,1 2 0-15,-1-1 0 0,0 2 0 0,2-1 0 16,-2 0 0-16,-1 2 0 0,0-2 0 0,1-1 128 16,-1 4-128-16,-1-4 0 0,0 1 0 0,-1 1 0 15,0 0 128-15,0-1-128 0,-1 1 0 0,1 0 0 0,0-3 0 0,-2 2 0 16,2-2 0-16,-2 0 0 0,2 0 0 0,-2 0 0 15,2-2 128-15,-2 2-128 0,2-3 192 0,-2-1-64 16,2 1-128-16,0 0 192 0,-1-3-192 0,2 2 192 16,-1 0-192-16,1-3 0 0,-2 1 0 0,1 0 0 15,0 2 0-15,-1 0 0 0,0 0 0 0,-1-1 0 16,-1 3 0-16,1 0 0 0,-1 0 0 0,0 0 0 16,-1 1 0-16,0 0 0 0,0 1 0 0,0 0 0 0,-1 0 0 15,-1 1 0-15,1 0 0 0,-2-2 0 0,2 3 0 16,-1 0 0-16,-1-2 0 0,2-1 0 0,-2 1 0 0,2 0 0 15,0 0 0-15,-1-2 0 0,1 0 0 0,1 0 0 16,-1 0 0-16,-1-2 0 0,2 0 0 0,-1-1 0 16,1 1 0-16,-2 0 0 0,0 1 0 0,0 2 0 15,-1 1 0-15,1 2 0 0,-2-1 0 0,0 1 0 16,0 2 0-16,-1 1 0 0,2-2 0 0,-2 3 0 16,0-1 0-16,0 1 0 0,0 0 0 0,0 0 0 15,0 0 0-15,0 0 0 0,0 0 0 0,0 0 0 16,0 0 0-16,0 0 0 0,0 0 0 0,0 0 0 15,0 0 0-15,0 0 0 0,0 0 0 0,0 0 0 0,0 0 0 16,0 0 0-16,0 0 0 0,0 0 0 16,0 0 0-16,0 0 0 0,0 0 0 0,0 0 0 0,0 0 0 0,0 0 0 15,0 0 0-15,0 0 0 0,0 0 0 0,0 0 0 16,0 0 0-16,0 0 0 0,0 0 0 0,-14 16 0 16,12-15 0-16,0 2 0 0,1-3 0 0,0 2 0 15,-2-1 0-15,2 2 0 0,0-1 0 0,0-2 0 16,-2 2 0-16,2 0 0 0,0-1 0 15,-1 1 0-15,1-1 0 0,0-1 0 0,0 2 0 0,0-2 0 16,-1 0 0-16,1 0 0 0,1 2 0 0,-1-2 0 0,1 0 0 16,0 0 0-16,0 0 0 0,0 0 0 0,0 0 0 15,0 0 0-15,0 0 0 0,0 0 0 0,0 0 0 16,0 0 0-16,0 0 0 0,0 0 0 0,0 0 0 16,0 0 0-16,0 0 0 0,0 0 0 15,-8 21 0-15,6-15 0 0,1-3 0 0,-2 4 0 16,2-4 0-16,0 2 0 0,-1 0 0 0,1 0 0 15,1 1 0-15,-1-2 0 0,1 0 0 0,0 1 0 0,1 0 0 0,-1 0 0 16,1-2 0-16,-1 1 0 0,2 1 0 0,-1 1 0 16,0-1 0-16,-1 0 0 0,1 1 0 0,-1 0 0 15,2 2 0-15,-2 1 0 0,1-3 0 0,-1 0 0 0,1 0 0 16,-1 1 0-16,1 0 0 0,1-1 0 16,-1 0 0-16,0 0 0 0,0-2 0 0,2 0 0 0,-2 1 0 15,0-4 0-15,2 4 0 0,-2-4 0 0,1 4 0 0,1-4 0 16,1 3 0-16,-2 1 0 0,2-1 0 0,-2-2 0 15,2 2 0-15,0-1 0 0,-1 2 0 16,0 0 0-16,1 0 0 0,-1 1 0 0,1 1 0 0,0-2 0 16,-1 3 0-16,1 1 0 15,1-2 0-15,-1 2 0 0,1-3 0 0,-2 2 0 16,1 0 0-16,0-2 0 0,0 1 0 0,-1-4 0 16,1 4 0-16,0-4 0 0,1 1 0 0,-2 1 0 0,2-1 0 15,-1-2 0-15,-1-1 0 0,0 2 0 0,1-1 0 16,0-2 0-16,-1 0 0 0,0 1 0 0,1 2 0 0,-1-3 0 15,1 0 0-15,1 2 0 0,0-2 0 0,0 2 0 0,1 0 0 0,-1-2 0 16,1 0 0-16,0 0 0 16,0 1 0-16,1-1 0 0,-1 2 0 0,1-2 0 15,1 0 0-15,-1 0 0 0,2 0 0 0,-1 0 0 16,2 0 0-16,0-2 0 0,0 2 0 0,0-1 0 16,0 1 0-16,0 0 0 0,0-2 0 0,-2 0 0 0,3 0 208 0,-1 2 64 15,3-4 16-15,-2 2 0 16,-1-1-128-16,2 2-32 0,-1-1 0 0,0-2 0 0,2 0-128 0,-2 2 0 15,0-2-192-15,0 2 192 0,0-1 0 0,-1 2 0 0,0-4 0 0,0 4 0 16,1-4 0-16,0 0 0 16,2 2 0-16,-1-3 0 0,0 2 0 0,1-2 0 0,0 0 0 15,1 0 0-15,-2 0 0 16,2 2 0-16,1-2 0 0,-2 0 0 0,1-1 0 0,-1 1 0 0,2 2 0 0,0-2 0 16,0 1 0-16,1-1 0 15,1 1 0-15,-1 0 0 0,2 2 0 0,-1-4 0 16,2 4 0-16,-2-4 0 0,1 1 0 0,1 0 0 15,0 0 0-15,0-1 0 0,0 0 0 0,1-1 0 16,1-1 0-16,0 2 0 0,1-3 0 0,0 1 0 16,-1 2 0-16,0-2 0 0,-1 3 0 0,1 0 0 15,-4-2 0-15,2 3 0 0,-2 2 0 0,2-1 0 16,-1 1 0-16,2 0 0 0,0 0 0 0,-2 1 0 16,2 0 0-16,0 2 0 0,1 0 0 0,0 4 0 0,1-1 128 15,1 0-128-15,-1 4 0 0,-1-5 0 0,1 4 0 16,-2-2-176-16,-2-3 176 0,0 2 0 0,-2-3 0 15,1 0 0-15,-1 0 0 0,0-3 256 0,2 2-48 0,-2-2 0 16,1 3-48-16,0-1-16 0,2 1 0 16,-1-2 0-16,3 2-144 0,0 0 0 0,0-3 0 0,2 3 0 15,-2 0 0-15,1 0 0 0,1 0 0 16,1 3 0-16,-1-3 0 0,1 2 0 0,-3 2 0 0,1 0 0 16,1 2 0-16,-4-4 0 0,1 4 0 0,-3-2 0 15,-1 2 0-15,-1-2 0 0,-2 2 0 0,-1 0 0 16,-2-2 0-16,1 1 0 0,-1-1 0 0,-1-1 0 15,1 1 0-15,-2 1 0 0,1-4 0 0,-1 2 0 0,0-1 0 16,1 0 0-16,-2 0 0 0,2 1 0 0,-2-3 0 16,0 0 0-16,1 0 0 0,1 1 0 0,-2 1 0 0,2-2 0 15,-2 4 0-15,0-2 0 0,1 0 0 0,-1 3 0 16,2 1 0-16,0 0 0 0,-2-1 0 0,2 4-176 16,-2-3 48-16,1 0 0 0,0 4 128 0,1-4 0 15,-1 3 0-15,1 1 0 0,0-1-128 0,1 0 0 16,-2 1 0-16,1 2 0 0,0 1 128 0,-1 0 0 0,0 0 0 15,-1-1-128-15,-1 0 128 0,1 2 0 0,-1-2 0 0,-1-2 0 16,0 3 0-16,0-5 0 0,-2 2 0 16,2-4-128-16,-1 1 128 0,0-1 0 0,-1-1 0 0,1 0 0 15,0 1 0-15,-2-5 0 0,1 4 0 0,0-4 128 16,0 2-128-16,-2-1 0 0,2 2 0 0,-1-3 0 16,-1 4 0-16,2-1 0 0,-2 0 0 15,1 0 0-15,1 4-128 0,1 1-64 16,-2-2 0-16,2 4 0 0,0-1-64 0,-2-3-32 0,2 5 0 0,-2-3 0 15,3-1 96-15,-2 0 32 0,0-1 0 0,1-4 0 16,0 4 0-16,-1-5 0 0,1 2 0 0,0-4 0 16,0 0-112-16,-1-3-32 0,1 2 0 0,0-4 0 15,1 1-160-15,0-2-48 0,0-1 0 0,-2 1 0 16,1-6-128-16,-2 3-48 0,1-1 0 0</inkml:trace>
  <inkml:trace contextRef="#ctx0" brushRef="#br0" timeOffset="2144">29009 6454 13823 0,'2'-3'1216'0,"-1"-1"-960"0,0 4-256 0,0-2 0 0,-1 2 592 0,2-3 80 0,0 2 16 0,1-5 0 0,0 1 112 0,1-2 32 16,0 1 0-16,-2-1 0 0,1 4-352 0,-3-4-64 0,0 4-16 0,-2-3 0 0,1 3 272 0,-1-3 48 0,-1 3 16 15,0 0 0-15,-2 0 176 0,-2 2 48 0,0-1 0 0,-2 0 0 0,-1 4 144 0,-1 0 48 0,0-1 0 0,-2 2 0 0,-2 3-416 16,-3-2-80-16,0 4-16 0,-3-2 0 0,0 4-128 0,-1-1-16 16,-1-2-16-16,1 2 0 0,1-2 64 0,0 2 16 15,1-3 0-15,3 2 0 0,1-2-192 0,-1 3-48 16,2-3 0-16,0 0 0 0,0 0-320 0,0 0 128 16,2 4-128-16,0-4 0 0,2 2 0 0,0 0 0 15,1-1 0-15,0 0 0 0,3 2 0 0,-1-3 0 0,1 1 0 16,2-2 0-16,1 1 0 0,2-2 0 15,1 0 0-15,1-2 0 0,0 1 144 0,1-2-144 0,0 2 192 16,3-2-192-16,-1 1 0 0,4-2 0 0,-1 0 0 16,1 0 0-16,2 3 0 0,0-3 192 0,2 0-64 15,1 1-128-15,3 1 0 0,0 1 0 0,2-2 0 16,2 2 0-16,-1 0 0 0,1 1 0 0,-1 1 0 0,0-1 0 16,-1 2 0-16,-1-2 0 0,-1 2 0 0,0 2 0 15,-2-1 0-15,0 3 0 0,-1-3 0 0,0 2 0 16,-1 0 0-16,1 4 0 0,0-5 0 0,-1 5 0 15,0-2 0-15,-1 0 0 0,-1 3 0 0,-1-4 0 0,1 2 0 16,-3 0 0-16,0 3 0 0,-1-1 0 16,-1-2 0-16,1 2 0 0,-2-2 0 0,0 0 0 15,0 1 0-15,-2-1 0 0,1 1 0 0,1-4 0 16,-2 4 0-16,-1-1 0 0,1-1 0 16,-2 0 0-16,1 1 0 0,-1-1 0 0,-2-1 0 0,1-2 0 0,-2 2 320 15,1-2 0-15,-2 0 0 0,0-2 0 0,0 2-96 16,-2-3-16-16,-1 1 0 0,-1-1 0 15,1 0-80-15,-2-1 0 0,-2 2-128 0,0-4 192 16,-1 2-192-16,-2 0 128 0,0-2-128 0,-2 1 0 0,-2 0 0 0,0-3 0 16,-2 2 0-16,0-2 0 0,2 0 0 0,-2-2 0 0,0 2 0 15,1-3 0-15,-1 0-304 16,1-1-48-16,1 2-16 0,2-2 0 16,1-1-832-16,1 4-160 0,2-1-48 0,0 2 0 15,2 0-1344-15,2 2-288 0</inkml:trace>
  <inkml:trace contextRef="#ctx0" brushRef="#br0" timeOffset="3092.9">29430 6533 17503 0,'-1'-5'1552'0,"1"4"-1232"0,0-2-320 0,0 3 0 0,1 0 704 0,-1-2 64 0,1 0 32 0,-1-4 0 0,1 1-368 0,1-2-80 0,-2 1-16 15,0-1 0-15,0 1 944 0,-2 3 192 0,1-4 48 0,0 4 0 0,-2 0-176 0,0 0-16 0,-1 3-16 0,-1-3 0 0,-1 1-96 0,-2 2-32 0,1 2 0 0,0 1 0 16,-2-2-320-16,0 4-64 16,1 1-16-16,-2 0 0 15,0 1-512-15,0 2-96 0,0 1-32 0,0 2 0 16,2 1-144-16,-2 0 0 0,1 0 0 0,2 0 0 16,-2 2 0-16,0 1 0 0,2 3 0 0,-2-3 0 15,2 0 0-15,-1 3 0 0,1-1 0 0,1 4 0 16,2-3 0-16,0 1 0 0,2-2 0 0,1 1 0 15,1-3 0-15,1 0 0 0,0-3 0 0,2 0 0 0,0-3 0 16,2-2 0-16,1 1 0 0,2-5 0 0,2 2-160 16,1-6 160-16,1 0-208 0,2 0 80 15,1-3-240-15,-2 0-32 0,1-1-16 16,-2-2 0-16,-1 1-16 0,-1-1 0 0,-1 0 0 0,0 1 0 0,-2-4 304 16,2-1 128-16,-2 0-128 0,0 2 128 0,1-5 160 0,-1 1 112 15,1-1 32-15,-1 0 0 0,1 0-80 0,0-3-16 16,0 4 0-16,-1-4 0 0,-1 0-208 0,0 1 0 15,-1 1 0-15,-2 2 0 0,1-3-128 0,-3 2-32 16,0 0 0-16,-1 0 0 0,0 0 32 0,-2 2 0 16,0 4 0-16,0-2 0 0,-2 3 272 0,0 1 64 0,2 2 16 0,-2 1 0 15,2 1 384-15,-1-2 80 0,1 6 16 0,-1-2 0 16,2 3-256-16,1 1-32 0,0 1-16 0,0 0 0 16,1 4-176-16,2 0-32 0,1 2-16 0,0 2 0 15,3 1-176-15,-1 1 128 0,3 0-128 0,-1 2 128 16,3-2-128-16,0 3 0 0,1-1 0 0,0 0 0 15,0 3 0-15,1-3 0 0,0 0 0 0,0 3 0 16,1-3-240-16,0-2-16 0,3 3-16 0,-1-3 0 16,1-2-672-1,-3 0-128-15,1-4-16 0,-1 0-16 0,-1 0-1424 16,0-1-288-16,-1-6-48 0,-1 1-10688 0</inkml:trace>
  <inkml:trace contextRef="#ctx0" brushRef="#br0" timeOffset="3837.54">29881 6522 23039 0,'4'2'1024'16,"-3"1"192"-16,2-2-960 0,-1 1-256 0,-1 2 0 0,1-2 0 0,0 5 1040 0,1-1 176 0,3 4 16 0,-1 3 16 0,1 6 800 0,0 2 144 0,-1 1 48 0,0 0 0 0,-1 1-1232 0,-2-1-240 0,-1 0-64 0,1-3 0 0,-2-3-544 0,1 0-160 0,-1-4 0 0,0 1 0 15,0-3 0-15,0-4 0 0,1-3 0 0,-1 0 128 16,1-2 192-16,-1-1 32 0,2 0 16 0,-2-1 0 16,1-3-192-16,-1-1-48 0,1 2 0 15,-1-6 0-15,0 9-128 0,0 0 128 0,1-30-128 0,1 18 128 16,-2-3-128-16,1-1 128 0,0 0-128 0,0-4 128 15,0 2-128-15,1-5 0 0,-1 1 144 0,0 1-144 16,2 1 0-16,-1-1 144 0,2 4-144 0,0 1 0 0,-1 1 0 16,1 3 0-16,1 2 0 0,0 0 0 0,1 4 160 15,-1-1-160-15,2-1 128 0,1 4-128 0,0 0 160 0,2-2-160 16,-1 2 192-16,1 2-192 0,1-2 0 0,0 2 0 16,0-2 0-16,0 4 0 0,1-2-144 0,-1 2-144 15,1 2-32-15,0 2 0 0,0 4 64 0,0 2 16 16,-1 6 0-16,-1 0 0 0,0 4 240 0,-2 1 0 0,0 2-160 15,-2-1 160-15,1-2 0 0,-2 1 160 0,2-3-16 16,-1-2 0-16,-1-2 64 0,0-2 16 0,1 1 0 0,-1-5 0 16,0-2-80-16,0-1-16 0,0-2 0 15,-2-3 0-15,2-4-128 0,-1 0 192 16,1-2-192-16,0 0 192 0,0-3-192 0,-1 2 0 0,1-4 0 16,-2 0 0-16,0-2-384 0,0 1-16 15,1 0 0-15,-1-3 0 0,-1 1 160 0,2-1 48 16,-1-2 0-16,1-2 0 0,0-3 192 0,1 1 0 15,1-1 0-15,1 2 0 0,1-1 0 0,-1 1 0 0,2 4 160 0,0 4-160 16,1 2 224-16,-2 0-32 0,1 4-16 0,-1 0 0 0,1 3 96 16,-1 0 32-16,0 3 0 0,0 1 0 15,0 1-96-15,1 2-16 0,-2 2 0 0,1 3 0 16,-1 1-192-16,1 2 176 0,-1 4-176 0,-1 3 160 0,0 0-160 16,-1 4 0-16,0 1 0 0,0 2 128 0,0 3 32 15,-1-1 0-15,1 0 0 0,-1 0 0 0,-2 0-160 0,0-2 0 16,0-1 0-16,-1-5 128 0,1 1-128 0,1-1 0 15,-1-4 0-15,0-1-176 32,0-3-336-32,-1-2-80 0,2-4-16 0,-1 0 0 0,1 0-1392 0,-1-2-288 0,-1-1-48 0,1-3-13312 0</inkml:trace>
  <inkml:trace contextRef="#ctx0" brushRef="#br0" timeOffset="4595.96">30880 6465 29487 0,'-1'5'2624'0,"1"-2"-2112"0,0 0-512 0,1 1 0 0,1-1-448 0,-1 1-192 31,0 5-32-31,-1 1-16 0,1 8-128 0,1 2-16 0,-2 7-16 0,0-1 0 0,0 3 1504 0,-3 1 304 0,2 3 64 0,-2 1 16 0,0 1-144 0,-1 1-48 0,0 1 0 16,-1 0 0-16,2-2-368 0,-2 0-80 0,1-4-16 15,0-2 0-15,2-7-192 0,-1-2-32 0,3-4-16 0,0-1 0 16,2-2 576-16,-1-2 112 0,0 1 32 0,-1-4 0 16,1 1-368-16,-1-5-80 0,0-1-16 0,0 0 0 15,-1-2-272-15,0 1-128 0,0-2 128 0,-1-2-128 16,0-2 0-16,-2 1 0 0,2-4 128 0,-2-1-128 16,0-2 0-16,1 0 0 0,-2-5 0 0,1-1 0 15,-1-1-288-15,1-4 16 0,2-2 0 0,-2-1 0 16,2-2 272-16,-2-3-128 0,3-2 128 15,-1-1 0-15,2-5 256 0,0 1 176 0,3-5 16 0,-1-1 16 16,1 2 128-16,2-1 32 0,1 4 0 0,0-4 0 0,3-1-384 16,1-3-80-16,1 5-16 0,1 1 0 0,-1 5-368 15,3 1-80-15,1 0-16 0,0 5 0 16,1 5-128-16,-2 4-48 16,3 2 0-16,-1 5 0 0,-2 2 304 0,3 2 48 0,0-1 16 0,0 4 0 0,0 2 0 0,1 0 0 15,-2 0 0-15,0 3 0 0,1 0-64 0,-1 4 0 16,0 2 0-16,0 4 0 0,-1 2 192 0,0 3 0 15,-1 3-144-15,-2 3 144 0,0 1 0 0,-2 0-176 16,-1 3 176-16,-2 1-128 0,-2-4 128 0,-1 3-128 16,0-3 128-16,-3-2-128 0,2 1 128 0,-2-3 0 0,-1-1 0 15,0-4 0-15,-1 2 400 0,-1-3 176 0,0 2 16 16,-2-2 16-16,-2-2 240 0,-3 3 48 0,-1-5 16 16,-1 2 0-16,0 0-400 0,-4-1-64 0,-2-3-32 15,-3 1 0-15,-1-1-176 0,-2 1-48 0,-1-4 0 0,-2 1 0 16,-1-3-192-16,-1 1 0 0,0 0 0 15,0-4 0-15,1 0-272 0,-1 0-48 0,3 2-16 16,-1-4 0-16,1 4-768 16,0-2-160-16,3-1-16 0,2 2-16 15,3-2-2320-15,3-3-464 0</inkml:trace>
  <inkml:trace contextRef="#ctx0" brushRef="#br0" timeOffset="4996.92">31669 5499 28559 0,'2'1'2544'0,"-2"2"-2032"0,0 0-512 0,1 4 0 0,0-4 832 0,-1 2 80 0,0-1 16 0,0 3 0 16,0 6-624-16,0 5-128 0,-2 3-32 0,-1 5 0 0,-1 3 128 0,1-1 32 0,0 4 0 0,1 0 0 0,0 3 160 0,2 2 48 0,3 2 0 16,-1-1 0-16,3 3-112 0,2 2-16 0,-1-2 0 0,1 3 0 0,2-5-384 0,-2-1 0 15,1-1 128-15,-1-2-128 0,-1-3 0 0,0 2 0 0,1-1 0 0,-4-3 0 0,1 0 0 0,0-1 0 0,-2-2 0 0,-1-4 0 0,2-2-416 0,-2-1-112 0,2-4-32 0,-2-1 0 16,0-1 176-16,0-3 16 0,1 0 16 0,-2 0-14752 16</inkml:trace>
  <inkml:trace contextRef="#ctx0" brushRef="#br0" timeOffset="5971.99">31910 6464 34095 0,'3'1'3024'0,"-1"-1"-2416"0,1 0-480 0,-1 0-128 0,1 0 464 0,1 0 80 0,0-1 16 0,5 1 0 0,5-3-144 0,1 1-32 0,3-2 0 0,2-2 0 0,0-1-384 15,-1 0 0-15,1-2 0 0,-1 2 0 0,-1-2 0 0,1-1 0 0,-1 1 0 0,1 0 0 16,0-1 336-16,-2 0-16 0,-2-2 0 0,0 2 0 16,-3 1 320-16,0-3 48 0,-2-1 16 0,0 1 0 15,0-1-320-15,-1 0-64 0,-1-3-16 0,0 1 0 16,-2-1-304-16,0 0 160 0,-1 0-160 0,0-3 128 16,0 3-128-16,-3 0 0 0,1-3 0 0,-3 4 0 15,0-1-128-15,-1 1 128 0,-3 4-160 0,-1-2 160 16,-1 7 0-16,-3 0 0 0,-2 0 0 0,-3 6 0 15,0 0 0-15,-4 2 0 0,-2 6 0 0,-2 0 0 16,-4 2 0-16,-2 4 0 0,-2 3 0 0,-1 3 0 0,0 0-192 16,2 4 48-16,0 1 16 0,1 0 0 0,3 3 128 15,3 2 0-15,4 1 0 0,2-1-128 0,5 0 128 16,3-1 0-16,3 2 160 0,1-3-160 0,3 2 320 0,2-3-16 16,1 2-16-16,3-3 0 0,3-2-16 15,0-1 0-15,2-1 0 0,4-2 0 0,2-2-80 0,1 1 0 16,3-6-16-16,4 0 0 0,0-3-176 0,3-4 128 15,2-1-128-15,3-2 128 0,1-3-128 0,3-2-144 16,3 1 144-16,1-4-208 16,1 1-304-16,0 0-64 0,-3-2-16 0,3 2 0 15,0-2-784-15,0 0-160 0,-2 0-16 0,-3 0-16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2:05:25.492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7783 9936 30399 0,'0'-1'2704'0,"0"-2"-2160"0,0 3-544 0,0 0 0 0,0 0-384 0,0-2-176 0,0 0-32 0,-1-1-16 0,-1 0-64 16,0-3-16-16,-1 2 0 0,0-1 0 0,-1 4-272 0,0-4-64 0,-1 4-16 0,-1-3 0 0,1 2 304 0,-1 2 64 0,-1 0 16 0,-2 0 0 16,2 0 656-16,-3 0 256 0,-1 2-16 0,-1-2 0 0,1 4 848 0,-2-3 160 0,0 4 32 0,-2-1 16 0,1-2-304 0,-1 5-64 0,0-1-16 0,0-1 0 15,0 3-336-15,2 1-80 0,0-3-16 16,1 4 0-16,0-2-160 0,-1 0-48 15,3 2 0-15,0 0 0 0,1 1-272 0,0-4 0 0,0 2 128 16,2 1-128-16,1 0 0 0,1-1 0 0,0-2 0 0,2 2 0 16,1-2 0-16,1 2 0 0,2-3 0 0,0 1 0 15,3 2 0-15,1-3 0 16,0 0 0-16,2 1-144 0,2-1 288 0,-1 0 64 16,3 0 16-16,1 0 0 0,-1 2 16 0,1-2 0 0,2 3 0 0,-1 0 0 15,2-2-240-15,0 5 0 16,1-1 0-16,0 4 0 0,1-1 0 0,0 3 0 0,-3-4 0 0,1 2 0 0,-2-1 0 15,-1-2 0-15,-1 1 0 0,-1-1 0 0,-1-1 0 0,-1 0 0 16,1 2 0-16,-2-2 0 0,1 0 384 0,-1 0-32 16,1 0 0-16,-1-1 0 0,-1 0-128 0,0-1-32 15,-1 0 0-15,0-2 0 0,-1-1 0 0,-2 0-16 16,1 0 0-16,-3 0 0 16,0-2 208-16,-1 0 64 0,1-2 0 0,-3 2 0 0,1-2 0 0,-2 2 16 15,-1-1 0 1,0 3 0-16,1-2-160 0,-2-1-48 0,0 3 0 0,-3 1 0 0,2-1-80 0,-2 4-32 0,2-4 0 15,-2 0 0-15,1-2-144 0,-1 1 0 0,-1-2 0 0,1 1 0 16,0-1 0-16,-3-2 0 0,1 1 0 0,-1 1 0 16,0-3 0-16,-3 0 0 0,0 1 0 15,-4-2 0 1,0 1 0-16,-3 0 0 0,3-3 0 0,-4 3 0 16,0-3 160-16,-3 0-160 0,1-1 192 0,-1 1-192 15,-1 0 0-15,1 0 0 0,1-2 0 0,2 1 0 16,1 1-352-1,2 2-176-15,3 1-48 0,0 0-11072 0,1 0-2208 0</inkml:trace>
  <inkml:trace contextRef="#ctx0" brushRef="#br0" timeOffset="1893.77">8533 10208 6447 0,'-1'-1'576'0,"0"-3"-576"0,1 4 0 0,0 0 0 0,0 0 224 16,-1 0-64-16,-1-2-16 0,0-2 0 0,-2 1 400 0,-1 0 80 0,0 0 16 0,2-1 0 0,-2 2-304 0,1 1-48 0,0 1-16 0,1 0 0 0,0 0 304 0,-1 1 64 0,2 1 16 0,0 0 0 0,-1 0 624 0,1 1 112 0,0 0 16 0,2 0 16 16,0 1-336-16,2-2-80 0,-1 2-16 0,1-4 0 15,2 3-96-15,0 0 0 0,1 1-16 0,1-2 0 16,1 2-336-16,2-2-64 0,1-2-16 0,1 1 0 15,0 2-160-15,1-3-48 0,1 0 0 0,0 0 0 16,2 2 16-16,-1-2 0 0,2 0 0 0,-3 2 0 16,4-2 288-16,-3 2 48 0,2-2 16 0,1 0 0 15,-3 0-160-15,2 0-16 0,2-4-16 0,-1 2 0 0,0 2-144 16,-1-4-32-16,1 2 0 0,-1-1 0 0,0 0-48 16,1 0-16-16,2 2 0 0,-2-2 0 15,0 3-192-15,2 0 0 0,-1 0 0 0,2 3 0 16,0 1 304-16,1-2-48 0,0 4 0 0,1-2 0 15,2 2 128-15,-1-2 32 0,1 2 0 0,-1 0 0 16,1-2-288-16,-1 1-128 0,-1-4 128 0,1 2-128 0,-4-1 128 0,2-1-128 16,-1-1 0-16,-1 0 128 0,1 3-128 0,-2-3 192 15,2 0-192-15,-2 0 192 0,2 1 256 0,0 1 64 0,-1 1 16 16,-2-3 0-16,1 4-208 0,0-2-32 0,-1-1-16 16,-1 2 0-16,1-1-272 0,1-2 0 0,-1 4 0 0,2-4 0 15,-1 1 0-15,1-1 0 16,-1-1 0-16,1 1 0 0,1 0 0 0,-2-2 0 15,1 0 0-15,-1 2 0 0,1 0-192 16,-2-2 192-16,0-1-208 0,2 2 80 0,-1 1 128 0,0-2 0 16,-1 2 0-16,-2-3 0 0,0 2 0 0,-2 1 0 0,1 0 0 0,-3 0 0 15,1 0 128-15,0 1-128 0,-2-1 160 0,-1 3-160 16,0-3 128-16,-2 0-128 0,0 0 0 0,-2 0 144 0,0 0-144 16,0-3 0-16,-2 2 0 0,1-2 0 15,0 1 0-15,-1-2 0 0,0 1 0 0,-2 0 0 0,2-1-144 16,-2 1 144-16,1 0-192 0,-1 0 192 0,2 0-240 15,-2-1 64-15,0 2 16 0,-1-1 0 0,0 2 160 0,0-3 0 16,0 4 0-16,0 0 0 0,-1-2 0 0,0 4 0 16,0-2 0-16,-2 0 0 0,3 0 128 0,0 0-128 15,0 0 160 1,0 0-160-16,0 0 0 0,0 0 0 0,0 0 0 0,0 0 0 0,-21 0 0 0,19-2 0 16,-2 2 0-16,2-4 0 15,-2 2 0-15,0-2 0 0,0 2 0 0,-1-2 0 0,2 0 0 0,-1 2 0 0,-1-2 0 16,0-1 0-16,0 4 0 15,-2-2 0-15,1 0 0 0,-1 0 0 0,0 3 0 0,0-4 0 0,0 4 0 16,1 0 0-16,-1 0 0 0,-1-2 0 16,1 2 0-16,0 0 0 0,-1 0 0 0,1-1 0 0,-2 1 0 0,2-2 0 15,-2 1 0-15,2-1 0 0,-2 1 0 0,0-4 0 16,1 3 0-16,-1-3 0 16,0 2 0-16,1-3 0 0,0 2 128 15,0 0-128-15,-1-2 0 0,0 1 0 0,2 1 160 16,-1-2-160-16,1 0 160 0,1 2-160 0,2 0 144 15,0 2-144-15,2-2 128 0,1 2-128 0,-1 2 0 0,2-4 0 16,2 4 0-16,-1 0 0 0,3 0 0 16,-1 0 0-16,4 1 0 0,-1 2 0 0,1-1-288 0,2 2 64 0,1 0 16 0,1 1 0 0,1 1 208 15,3-2 0-15,2 2-160 0,1-3 160 0,0 4 0 16,-1-5 0-16,1 3 0 0,-2 0 0 0,0-1-128 0,-2 2 128 31,-1-2 0-31,0 2 0 0,-4 0 0 0,1 3 0 0,-2-3 0 16,-1 1 0-16,-1 2 0 0,1-2 0 0,-1 2 0 15,-3-2 0-15,2 2 0 0,-1 0 0 0,0-3 0 0,-2 1 0 16,1 2 0-16,-1 1 0 0,1-3 128 16,-2 2-128-16,1 0 0 0,-2-2 160 0,2 2-160 0,-1-2 160 15,0 2 128-15,0 1 32 0,-1-4 0 0,0 0 0 16,0 3-32-16,0-6 0 0,-1 4 0 0,-1-1 0 16,-1-3 32-16,-1 0 0 0,1 1 0 0,-2 2 0 15,-1-2-192-15,-1-1-128 0,0 2 192 0,0-1-192 16,-2-2 0-16,0 5 0 0,1-4 0 0,-4 1 0 15,1-2-208-15,-1 2-112 0,0-1 0 0,-3 0-16 16,0 1-1152-16,-2 1-240 0,-2-1-32 16,2 2-14800-16</inkml:trace>
  <inkml:trace contextRef="#ctx0" brushRef="#br1" timeOffset="4842.03">11060 9211 21183 0,'-3'-3'1888'0,"1"0"-1504"0,1 1-384 0,1 2 0 15,1 0 1216-15,0-2 192 0,-1 0 16 0,-1-2 16 0,1 0-1024 0,0-2-208 0,0 1-32 0,0 2-16 0,0 0 224 0,1 2 64 0,0 1 0 16,2-3 0-16,0 6-240 0,1-2-32 0,0 2-16 0,0-1 0 0,-1 4-160 0,1 0 160 16,1 1-160-16,-1-2 160 0,1 3 592 0,-2 1 112 0,1 1 32 0,0 2 0 0,-1 1 32 0,0 0 16 15,-1 2 0-15,2 5 0 0,-1-2-176 0,-1 5-48 0,0 3 0 0,1 2 0 0,1 3-208 0,-1-1-64 0,1-2 0 0,0 5 0 0,1 6-208 16,0 5-48-16,0 7-16 0,0 6 0 0,0 2-176 15,-1 2 0-15,0-7 144 0,1 3-144 0,1 2 0 0,3 1 0 0,0 0 0 16,1 7 128-16,-1 2-128 0,0-4 128 0,0-3-128 0,-2-8 128 0,2-3-128 16,-2-4 0-16,3 0 0 0,0-3 0 15,1-2 0-15,-1-1 0 0,0 0 0 0,0-7 0 16,-2 1 176-16,0-4-48 0,-1-1 0 16,-1-3 0-16,1 1 112 0,-2-2 16 0,0 0 0 0,0-1 0 15,-2 0-256-15,1-3 144 0,0 1-144 16,-1-2 128-16,1-1-128 0,0-1 128 0,1-1-128 0,-2-2 128 0,2 1-128 0,-1-3 0 15,1 0 0-15,0-2 0 0,-1 1 0 16,1-3 0-16,-2-1 0 0,0 0 0 0,1-3 0 0,-2 0 0 0,2 1 0 16,-3-4 0-1,1 1 0-15,0 2 0 0,-2-2 0 0,0 1 0 0,0-1 0 0,-2 2 192 0,1 0-64 0,-1 0 0 16,-2 0-128-16,0 1 0 0,-1 2 0 0,3-2 0 16,-2-1 0-1,2 0 0-15,-1 0 0 0,2-1 0 0,0 4 0 16,-1-3 0-16,2 0 0 0,0 0 0 0,-1 1 192 0,0-1-64 0,0 1 0 0,0-1 0 15,-1 0-128-15,0 1 0 16,-1 1 144-16,1-4-144 0,-2 2 128 16,0 0-128-16,1 1 128 0,-1-4-128 0,0 1 0 0,-1 1 0 15,-1 0 0-15,0 0 0 0,0-1 0 0,-2-2 0 0,1 4 0 0,0-2 0 0,-2 0 0 0,2 2 0 16,-2 0 0-16,0 0 0 0,3 0 0 0,-1-2 192 31,-1 2-64-31,3-2 0 0,0 1 32 0,0-1 16 0,2-1 0 0,-1 1 0 16,1-1-176-16,0 0 0 0,0 2 0 0,1-4 0 0,-2 2 0 0,2-1 0 15,-2 2 0 1,0-4 0-16,0 3 0 0,1-2 0 16,-2-1 0-16,0 2 0 0,0-2 0 0,0 0 0 15,0-3 0-15,1 3 0 0,1-3 0 0,-2-1 0 16,1-1-160-16,0 2 160 0,2-1-336 0,-2 2 16 0,2-2 16 16,-1-2 0-1,2 2-272-15,1 1-64 0,-1-3-16 0,1 3-18336 0</inkml:trace>
  <inkml:trace contextRef="#ctx0" brushRef="#br1" timeOffset="6717.42">11397 11804 6447 0,'0'0'576'0,"-1"0"-576"0,0 0 0 0,1-1 0 0,0 1 1088 0,-1 0 128 15,1 0 0-15,-2 0 16 0,1 0-832 0,-1 0-160 0,-1 1-48 0,3-1 0 0,0 0 320 0,0 0 48 0,0 0 16 0,0 0 0 0,-21 7 448 0,17-5 112 0,2 1 16 0,-2-2 0 0,2 4-624 0,-2-2-112 0,2 0-32 16,-2 1 0-16,1 2-384 0,1-3 0 0,-1 0 0 0,2 1 0 0,-1 2 416 15,-1-4 0-15,2 5 0 0,0-3 0 0,1 1 176 0,0 2 48 16,0-4 0-16,1 0 0 0,0 0 304 16,2 0 64-16,-2 1 16 0,1-1 0 15,1 0 48-15,-1-2 16 0,1 2 0 0,1-3 0 16,-1 2-288-16,1-2-48 0,0 1-16 0,-1 2 0 16,2-3-288-16,0 2-48 0,0-2-16 0,0 0 0 15,1 0-128-15,1-2-16 0,0-1-16 0,0 2 0 0,2-1-32 0,0-2 0 16,1 1 0-16,0 0 0 0,1-2-32 0,1 0-16 15,0 0 0-15,2 1 0 16,1 0 208-16,0-2 32 0,2 1 16 0,0 0 0 0,1 3 80 0,-2-2 16 0,1 2 0 16,0-2 0-16,2-1-256 0,1 1-48 0,-1 1-16 15,2-1 0-15,0-2-176 0,3 0 192 0,1-3-192 16,1 1 192-16,2 0-32 0,-1-2 0 0,2 4 0 16,-2-4 0-16,1 1-160 0,1 2 0 15,0-2 0-15,0 0 0 0,1 0 0 0,2-1 0 0,2-3 0 16,1 0 0-16,0 0 128 0,-1 3-128 0,1-2 192 0,0 3-64 15,-1-1-128-15,1-2 128 0,1 2-128 0,1 0 128 16,-1-1 64-16,1 1 16 0,0 3 0 0,0-2 0 16,1-1-208-16,-2 2 0 0,-3 0 0 0,3-2 0 15,3 2 0-15,0-5 0 16,4 3 0-16,1-2 0 0,-1-3 0 0,-1 4 0 0,1-4 0 0,-1 3 0 16,0 2 0-1,-2-2 0-15,1-1 0 0,0 0 0 0,-1 0 0 0,1-2 0 16,-1 2 0-16,-1 1 0 0,1-1 192 0,0 3-64 0,2-2-128 0,-3 0 192 15,1 0-192-15,-1 0 0 0,2 0 0 0,-1 2 0 16,-2-3 0-16,-1 1 128 0,-1 2-128 0,-1 2 0 0,-1-2 0 0,1 0 0 16,-3 1 128-16,0-1-128 15,1 2 0-15,0 0 0 0,0-2 0 0,-2 4 0 0,0-3 0 0,0 3 0 16,0-1 0 0,1 1 0-16,0-1 0 0,-1 2 0 0,-1 0 0 0,0-1 0 0,3 1 0 0,0-2 144 15,0 1-144-15,1-3 128 0,0 2-128 0,-1-4 0 0,1 3 0 16,0-2 0-16,0 2 0 0,-2-2 0 0,-1 0 0 15,-1 1 0-15,0-1 0 0,-3 2 0 0,-1 0 0 0,-1-2 0 16,-3 4 0-16,-1 0 0 0,0-3 0 0,-3 2 0 31,1 1 0-31,-1-1 0 0,1 3 0 0,0-3 0 0,-1 2 0 0,3-1 0 0,-1 0 0 0,-2 0 0 16,2 1 0-16,-2 0 0 0,1-1 0 0,-1 0 0 16,-1-1 0-16,-1 2 0 0,-1 1 0 0,-2-1 128 0,1 3-128 15,-2-3 0 1,0 4 144-16,-1-1-144 0,-3-1 0 0,0 2 0 15,-2 1 0-15,-1 0 128 0,0 0-128 16,-1-2 0-16,-2 2 0 0,-1-3-128 0,1 3-128 0,-2-1 0 16,-2 1-16-16,1 0 0 15,0 0-224-15,1-3-32 0,0 2-16 0,0-1 0 16,0 2-1056-16,0 0-224 0,0 0-32 0,0 0-16 16,0 0-816-16,0 0-144 0,0 0-48 0,0 0-9440 15</inkml:trace>
  <inkml:trace contextRef="#ctx0" brushRef="#br1" timeOffset="7953.58">15222 10827 11055 0,'-3'0'976'0,"1"0"-784"0,2 0-192 0,0 0 0 0,0 0 0 0,-1 0-288 0,0-1 64 0,-3 1 16 16,0 0-176-16,0 0-48 0,1 0 0 0,-1 0 0 0,0 0-384 0,1 0-80 0,-1 0 0 0,0 0-16 0,2-2 784 0,-1 1 128 0,2 1 0 16,0-3 128-16,1-1 1296 0,1-1 272 0,1 2 48 0,1-3 16 0,2 2 272 0,0-2 48 0,1-1 16 0,1 1 0 0,0 0-976 0,-1 0-192 0,1 0-32 0,-1-2-16 15,2 0-288-15,-3 1-48 0,1 1-16 0,-1-1 0 16,0 1 48-16,-1-3 16 0,-1 3 0 0,1-2 0 15,-2 2 224-15,0 0 32 0,0 0 16 0,-1 0 0 16,1-1 48-16,-1 0 16 0,1-2 0 0,1 1 0 0,-1 0-192 0,2-2-32 16,0-1-16-1,-1-1 0-15,2 1-272 0,-1-4-48 0,0-1-16 0,-1 0 0 0,1-3 80 0,0 1 16 0,0-5 0 16,-2 0 0-16,2-1 64 0,-2 1 0 0,3-2 16 16,0-1 0-16,-1 4-208 0,0 0-64 0,-1-2 0 15,1 1 0-15,-2 1-256 0,0-3 160 0,0 3-160 16,-2 0 128-16,0 5-128 0,-1-4 160 0,0 1-160 15,-2 2 160 1,1-4-160-16,-2 2 192 0,0-2-192 0,2 0 192 0,-2 3-192 16,2 0 0-16,-2-3 0 0,1 3 128 15,1-3-128-15,0 2 0 0,-1-2 0 0,1 4 0 0,0-1 0 0,1 0 0 0,1 3 0 0,-1 0 0 16,1 0 0-16,-1 4 0 16,-3-1 0-16,0 4 0 0,1-1 0 15,-2 1 0-15,-2 3-128 0,2-2 128 0,-1 2 0 16,1 0 0-16,-1 1-144 0,1-1 144 15,-1 1 0-15,1 0 0 0,1 1 0 0,-1 1 0 0,2-2 0 16,-2 1 0-16,0 0 0 0,0 1 0 0,1-2 0 16,-1 1 0-16,3 0 0 0,-2 2 0 0,2-2 0 0,-1-2 0 15,2 2 0-15,0-2 0 0,1 0 0 0,0 0 0 16,-2-1 0-16,2 1 0 0,0 0 0 0,2-3 0 16,-2 2 0-16,-2 1 0 0,2 0 0 0,0 2 0 15,-1-2 0-15,0 3 0 0,0 1 0 0,-1 0 0 16,1 0 0-16,0 1 0 0,0 1 0 0,-1-3 0 15,1 3 0-15,0 0 0 0,0 0 0 16,0 0-128-16,1-2 128 0,0 1 0 0,0 1 0 0,0 0-192 0,0-3 192 16,1 1-160-16,-1 0 160 0,1 2 0 0,-1-2 0 15,1 2 0-15,-1-3-160 0,0 3 0 0,0 0 0 16,0 0 0 0,0 0-288-16,0 0-64 0,0 0-16 0,0 0 0 0,0 0-1328 0,21-7-272 15</inkml:trace>
  <inkml:trace contextRef="#ctx0" brushRef="#br1" timeOffset="9554.29">15297 9543 8287 0,'0'-3'736'0,"0"-1"-592"0,0 4-144 0,0-2 0 0,0 2 1280 0,0 0 208 0,2 0 48 0,-1 0 16 16,-1 0-1552-16,0 0-192 0,1 2-112 0,-1-2-16 0,0 0-240 0,0 0-48 0,0 0-16 0,0 0 0 0,0 0 304 0,0 0 48 0,0 0 16 15,0 0 0-15,0 0 768 0,0 0 176 0,0 0 16 0,0 0 16 0,0 0 1136 0,0 0 208 0,0 0 48 0,-16-16 16 16,12 14-240-16,1-1-48 0,-2 0-16 0,-2-1 0 16,3 0-656-16,-1-1-128 15,-2 2-16-15,2-1-16 0,-1-2-368 0,-1 0-64 0,1 2 0 0,-2-2-16 16,1 0-224-16,-1-1-32 16,-1 1-16-16,-1 0 0 0,0-3 64 0,-1 2 16 0,-2 1 0 0,0-3 0 15,-1 3 160-15,-2 0 48 0,-1-1 0 0,-2 3 0 0,1-3-192 16,-3 1-16-16,-3 4-16 0,1-2 0 0,-1 0-224 15,1 2-128-15,-1 2 128 0,1-4-128 0,0 4 176 16,0-2-48-16,1 2 0 0,-2-3 0 0,-1 2 160 16,-1-2 32-16,0 3 0 0,-1-2 0 0,0 1-64 0,-3-2 0 15,2 1 0 1,-2-2 0-16,-1 2-96 0,2-2-32 0,-1 0 0 0,1-2 0 0,1 2-128 0,1-2 0 16,-2 0 0-16,1 0 128 0,-2 0-128 0,1-3 0 15,-2 1 0-15,1 0 128 0,-1 0-128 0,0 2 0 16,0-2 0-1,0 0 0-15,3 3 0 0,-4 1 0 0,1 1 0 0,-1-1 0 0,0 2 0 0,-1-1 0 0,0 2 0 32,-2 1 0-32,0 0 0 0,-1 0 0 0,-1 0 128 0,-1 0-128 0,3 0 0 15,-1-3 0-15,-1 3 0 16,1 0 0-16,1-2 0 0,1 1 0 0,0-2 0 0,0 0 0 0,-1-2 0 0,-1 0 0 16,1-2 0-16,1 1 0 0,2 1 0 15,-1-1 0-15,1 2 144 0,0 1-16 16,1-1-128-16,0-1 0 0,2 1 0 0,-1 4 128 0,2-2-128 15,0 2 0-15,4-1 0 0,-4 1 0 16,0 1 0-16,-3-1 0 0,0 0 0 0,1 0 0 0,0-1 0 16,-1-2 0-16,1 1 0 0,-3 0 0 0,0-1 0 15,3-2 0-15,4 1 0 0,0 0 0 0,0-2 0 16,1 0 0-16,1 2 0 0,1-2 0 0,2 0 0 0,-3 0 0 0,1-3 0 0,-2 2 0 0,3-2 0 16,-3 2 0-16,0 0 0 0,-2-1 0 0,0-1 0 15,-1 2 0-15,-1 1 0 0,2-1 128 0,-3-1-128 0,2 0 176 31,-1 2-176-31,2 0 192 0,0 2-192 0,1-2 0 16,0 2 0-16,0 2 0 0,0-2 0 0,-1 2 0 16,1-1 0-16,2 2 0 0,2-2 0 0,0 3 0 15,1-3 0-15,-1 3 0 0,-1-3 0 0,1 0 0 0,1-4 0 16,0 4 0-16,-1-2 0 0,2 1 0 0,-1-2 0 16,1-2 0-16,2 2 0 0,-1 1 0 0,-1-1 0 0,1 2 0 15,1 1 0-15,0-4 0 0,0 4 0 0,2 0 0 16,0 0 0-16,-1-2 128 0,2 1-128 0,0 0 128 15,0 2-128-15,1 1 0 0,0-2 0 0,-1-1 0 16,2 4 0-16,-2-2 0 0,1 4 0 0,-1-2-176 16,3 0 176-16,-2 2 0 0,2 0 0 0,-2-2 0 0,2 0 0 15,1 0 0-15,1-2 0 0,-1 0 0 16,1 0 0-16,1-1 0 0,2 2 0 0,-1-1 0 0,2-1 0 0,0 2 0 16,0-2 0-16,0 1 0 0,1 1 0 0,-1 1 0 15,1-4 0-15,-2 4 128 0,0-2-128 0,1 2 0 16,0-3 0-16,-2 2 0 0,5 1 0 15,-2 0 0-15,2 0 0 0,1 1 0 16,0-1 0-16,1 3-160 0,0-3 160 0,1 2-208 0,1-1 208 16,-1 2 0-16,0-3-160 0,0 3 160 0,0-3 0 0,0 0 0 15,0 0 0-15,0 0 0 0,0 0 0 16,0 0 0-16,0 0 0 0,0 0 0 0,0 0 0 0,0 0 0 0,0 0 0 16,0 0 0-16,-6 22 0 15,5-21 0-15,0 2 0 0,1 0 0 0,0 1 0 16,0 1 0-16,1-2 0 0,0 3 0 15,1-2 0-15,0 2 0 0,0 1 0 16,1-1 0-16,-1 2 0 0,2 0 0 16,-2 0 0-16,2 4 0 0,0-1 0 0,-1 1 0 0,1 2 0 0,0-2 0 15,-3-2 0-15,2 5 128 0,0 1-128 0,0 0 0 16,-1 3 0-16,2-1 128 0,-2 2-128 0,2-2 0 16,0 5 0-16,-2-5 0 0,2 4 0 15,0-2 0-15,-1-1 0 0,0 3 0 0,1-3 0 16,-2-2 0-16,2 0-176 0,-2-3-64 15,2 1-16-15,0-2 0 0,1 0-400 16,1-1-96-16,1 0-16 0,2 2-16736 16</inkml:trace>
  <inkml:trace contextRef="#ctx0" brushRef="#br1" timeOffset="29312.47">12301 9638 11967 0,'1'-4'1072'0,"1"2"-864"0,-1-2-208 0,0 4 0 0,0 0 320 0,1-3 0 0,0 0 16 0,2-3 0 0,1-1 832 0,0 1 176 16,0-2 16-16,0 0 16 0,-2 4 608 0,0-2 128 0,-1 4 32 0,-1-2 0 0,1 2-416 0,-2-2-96 0,-2 1-16 0,1 2 0 0,-1-1-112 0,-1 2-32 0,0-3 0 15,-2 2 0-15,1 1-720 0,-2-2-160 0,1 2-16 0,-3-3-16 0,2 3-320 0,-2 3-64 16,-1-3-16-16,0 2 0 0,2 2 32 0,-2-2 0 16,1 6 0-16,-2-2 0 0,0 2-64 0,-1 2 0 15,-1 3 0-15,1 3 0 0,-1 0 0 0,0 0 0 0,-1 6 0 0,-2 3 0 0,1 3-128 0,-1 1 160 16,-1 2-160-16,0 1 160 0,1-2-160 16,0 3 0-16,1 5 0 0,2-3 0 15,1-3 0-15,0 6 128 16,0 6-128-16,-1-2 128 0,4 1 0 0,0-2 0 0,5-3 0 0,3-3 0 0,1-3-128 0,1-4 160 15,2 1-160-15,1-4 160 0,0-2-160 0,1 1 128 0,0-2-128 16,2 0 128-16,-1 0-128 0,2-3 0 0,-2-2 0 16,2 2 0-16,1-1 0 15,1-2 0-15,1-3 0 0,1-1 0 0,0-2 0 0,2 0 0 0,-1-1 0 16,1-3 0-16,-1 0 0 0,1-2 0 16,3-2 0-16,-2-2 0 0,0-1 0 0,-2 0 0 0,4-3 0 15,-2-5 128 1,0 3 112-16,0-4 16 0,3-2 0 0,-2-4 0 15,1-3 32-15,0 1 16 0,-5 0 0 0,2 0 0 0,0-9-32 0,0-2 0 32,0-1 0-32,-4-4 0 0,0-1 48 0,-4-2 0 15,1 1 0-15,-4-2 0 0,-1 1-160 0,-2-2-32 0,-1 1 0 0,-2 1 0 16,-2-1 0-16,-1-3 0 0,-3-6 0 0,-2 2 0 0,-1 3-128 16,-3 2 0-16,-2 0 0 0,-1 2 0 0,-1 2 0 15,-1 1 0-15,-5 3 0 0,4 7 0 0,4 3 0 16,1 6-176-16,1 4 48 0,-1-1 0 0,0 5-128 0,0 0-32 15,-1 2 0-15,2 2 0 0,1-1 32 16,-2 4 16-16,1 1 0 0,1 4 0 16,0-2-432-16,0 3-96 0,-1 0 0 0,2 1-16 15,1 2-464-15,0 0-96 0,-1-1 0 0,2 2-16272 16</inkml:trace>
  <inkml:trace contextRef="#ctx0" brushRef="#br1" timeOffset="29855.21">12222 10280 26719 0,'-4'-3'2368'0,"1"2"-1888"0,0-2-480 0,2 3 0 0,1 0 1952 0,1 0 288 0,-1 0 64 0,0-2 16 0,1 1-1456 0,1 1-288 0,0-4-64 0,-2 4-16 0,0 0 368 0,0 0 80 0,0 0 16 0,22 4 0 0,-15-1-512 0,1 0-112 0,2 4-16 0,0 2 0 16,2 1-128-16,0 0-16 0,0 5-16 0,0-2 0 15,-1 3 112-15,-1 3 32 0,1 2 0 0,-1-1 0 0,1 2-16 0,-2-1 0 16,1-1 0-16,-1-2 0 16,1 2-112-16,-2-1-32 0,1-1 0 0,-1-1 0 0,1-2-144 15,0 0 0-15,-1-1 0 16,0-6 128-16,-2 0-128 0,1-2 0 0,0-3 0 0,-1 0 0 31,-1-3-688-31,-2 3-16 0,2-6 0 0,-2 3-12096 0,1-3-2416 0</inkml:trace>
  <inkml:trace contextRef="#ctx0" brushRef="#br1" timeOffset="32188.81">13051 10397 3679 0,'0'-7'320'0,"0"1"-320"0,0 3 0 0,0-1 0 0,1 2 0 16,-1 1 0-16,0 1 0 0,0-3 0 0,0-1 0 0,-1 0 0 15,-2 0 0-15,1 0 0 0,-2 2 0 0</inkml:trace>
  <inkml:trace contextRef="#ctx0" brushRef="#br1" timeOffset="35439.78">12994 10333 3679 0,'3'-3'320'0,"1"0"-320"0,-1-1 0 0,-2 3 0 0,-1-1 1072 0,2 0 144 16,2-2 16-16,2-2 16 0,2-4 448 0,-1 2 96 16,-1 0 0-16,-1 2 16 0,-1 0-752 0,0 1-160 15,-2 1-16-15,1 0-16 0,-1 1-736 0,-1 0-128 16,2 0 0-16,-1-2-128 0,1 0 128 0,-1 0 0 15,1 1 0-15,-1-2-128 0,1 2 368 0,-1-1 80 16,-1 0 0-16,2 0 16 0,0 2 1312 0,-1-1 256 16,0 1 48-16,-1 1 16 0,-1 1-208 0,2 1-32 15,-2 0-16-15,0 0 0 0,0 1-752 0,-2 1-160 0,1 1-32 0,-1 1 0 16,-2-1-528-16,0 3-112 0,-2 3-128 0,0-3 176 16,-2 4-176-16,0 0 0 0,-2 0 144 0,-1 1-144 15,1 3 208-15,-1-4-16 0,1 2-16 0,1 3 0 16,-1-2 176-16,2 2 32 0,-1 3 16 0,0 3 0 15,2-2 80-15,-2 4 16 0,2 1 0 0,1 1 0 0,-1 1-176 16,0 2-48-16,1 3 0 0,1 2 0 16,1-3-112-16,1 3-32 0,1-5 0 0,1 0 0 0,2-5-128 0,3-3 0 15,-2-4 0-15,2-2 0 16,0-4 0-16,1-1 0 0,0-3 0 0,1-2 0 0,-1 0 128 16,1-2 0-16,0-2 0 0,0 0 0 0,2 0 0 15,-1-2 0-15,2 0 0 16,-2 0 0-16,2-1-128 0,1 0 0 0,0-1 144 0,1-2-144 15,0-3 0-15,0 2 0 0,2-2 0 0,-1-3 0 16,0-1 0-16,1 0 128 0,0-3-128 0,0 1 0 16,-2 1 224-16,0-2-32 0,1-1 0 0,1 1 0 0,-3 0 16 15,-2 2 0-15,1-4 0 0,-2 1 0 0,2-4-64 0,-3 2-16 16,0-1 0-16,-1-1 0 0,-1 1-128 0,0-2 192 16,-3 0-192-16,-1-2 192 0,-1 2-64 0,-3 0 0 15,-1 2 0-15,-2-1 0 0,-1 1-128 0,-2 0 160 16,2-1-160-16,-4 3 160 0,1 0-160 15,-1 1 160-15,0 0-160 0,0 2 160 0,1 2-160 0,1 2 0 16,1 3 0-16,0-2 0 0,1 4 0 0,2 2-192 16,1 1 32-16,0 3 16 15,3 0-480-15,-1 3-80 0,1 1-32 0,0 2 0 16,2 1-1472-16,-2 2-288 0</inkml:trace>
  <inkml:trace contextRef="#ctx0" brushRef="#br1" timeOffset="36025.4">12960 10536 35935 0,'-2'-3'3200'0,"1"2"-2560"0,1 1-512 0,0 0-128 15,0 0 0-15,0 0-192 0,0 0 64 0,-2 0 0 0,1 0 288 0,0 0 64 0,0 1 16 0,1-1 0 0,0 0-880 0,0 0-160 0,0 0-32 0,0 0-16 16,-2 25-432-16,2-16-96 0,2-3-16 0,-1 1 0 0,0 2 1520 0,2-3 320 0,-1 4 48 0,2 0 16 16,-1-2 992-16,2 0 208 0,2-2 32 0,-1 0 16 0,2 0-688 0,0-3-144 15,2 1-32-15,1-4 0 0,0 0-464 0,0-3-112 16,3 2 0-16,-1-2-16 16,1 0-176-16,0-3-128 0,0 1 144 0,1 0-144 15,0-2 0-15,0 1 0 0,0 0 0 0,-2-3 0 0,0 2 0 0,-1 1 0 0,-1-3 0 16,-1 2 0-1,1-2 0-15,-2-1-240 0,-2 2 32 0,-2-2 0 16,0 3-688-16,-1-2-128 0,-2 0-16 0,-2 1-10272 0,0 0-2048 0</inkml:trace>
  <inkml:trace contextRef="#ctx0" brushRef="#br0" timeOffset="41757.08">18475 10186 9215 0,'0'-2'816'0,"0"-1"-656"0,0 3-160 16,0 0 0-16,0-2 2048 0,2 2 368 0,-1-1 80 0,0-1 0 0,1-2-1472 0,2 0-320 0,0-1-48 0,0 2-16 0,1-1-288 0,-2-1-64 0,1 1-16 0,-2 1 0 16,2 0-272-16,-3 2 0 0,2-2 0 0,-2 0 0 0,-1 3 432 0,0-3-32 0,0 3 0 0,-2 0 0 0,0 0 800 0,-1 0 144 0,-1 4 48 15,0-2 0-15,-1 1-144 0,2 1-32 0,-2-1 0 0,-2 1 0 16,3 2-208-16,-1 0-48 0,0 3-16 0,0-2 0 0,1 5-560 15,0-2-128-15,1-2 0 0,0 3-16 16,2 2-240-16,0-1 0 0,-1 0 0 16,1 1 0-16,1-1 0 0,-1 2-160 0,1-2 160 0,-1 2-192 0,-2-3 192 15,1 5 0-15,-2 0 128 0,-1 0-128 0,1 3 272 0,-2-1-16 16,1 4 0-16,-1 1 0 0,1-4-112 0,0 4-16 16,1 1-128-16,2-4 192 0,1 1-192 15,2-5 0-15,1-3 0 0,2-3 0 0,1-4 128 0,0 0 48 16,1-4 0-16,0 0 0 0,1 0 208 0,0-2 64 0,-1-2 0 15,2 0 0-15,-1 0-256 16,2-4-32-16,-1 2-16 0,2-5 0 0,0 2 32 0,0-2 0 0,0-1 0 16,0 1 0-16,0-3-176 0,1 0 0 0,1-4 0 15,2 0 128-15,-2 0-128 0,-1 0 0 0,0-3 0 16,-1 3 0-16,-1 0 0 0,-2 1 0 0,0-1 128 16,-1 3-128-16,-3-4 0 0,1 3 0 0,-1 0 144 15,-2-3-144-15,0 3 128 0,-1-1-128 0,-1 2 160 16,-2-2-160-16,2 1 128 0,-3 1-128 0,1 0 0 15,-2 1 144-15,1 0-144 0,-2 2 0 0,1-3 0 0,-1 3 0 16,1 2 0-16,0-1 128 0,-1 2-128 0,0-2 0 0,-1 3 0 16,1 1 0-16,0 0 128 0,0 1-128 0,1 0 0 15,-1 2 0-15,0 2 0 0,-1 0 0 16,1 0 0-16,1 0 0 0,0 2 0 0,2 0 0 0,-2 0 0 16,2 1 0-16,-1-2-224 0,2 1 80 15,-1 2-288-15,1 0-48 0,1 1-16 0,0-2 0 16,-1 1-688-16,2 1-144 0,0-1-16 15,-1-3-9728-15,1 4-1920 0</inkml:trace>
  <inkml:trace contextRef="#ctx0" brushRef="#br0" timeOffset="42088.43">18369 10393 6447 0,'-4'-2'576'0,"2"2"-576"0,1 0 0 0,-1 0 0 0,4 0 7056 0,-1 0 1312 0,0 0 256 16,3 0 48-16,1-1-6832 0,1 1-1376 0,4 0-272 0,2-3-48 0,3 1 176 0,0 1 48 0,2-4 0 15,0 1 0-15,1 3-368 0,2-6-288 0,-1 5 48 0,1-2 16 0,-1-1 0 0,-1 4 0 0,-1-4 0 0,0 4 0 0,-3-2-320 0,-1 2-64 0,-3 1-16 0,-3 0 0 0,-1 0-272 16,-1 0-64-16,-1 0-16 0,-3 0 0 0,0 1-640 0,-1 2-128 0</inkml:trace>
  <inkml:trace contextRef="#ctx0" brushRef="#br0" timeOffset="42862.94">19364 9400 20271 0,'0'-2'1792'0,"2"1"-1424"16,-2 1-368-16,0 0 0 0,0 0-448 0,1-2-176 0,-1 2-16 0,1-1-16 0,-1 1 320 0,0-2 64 0,1 1 16 0,-1 1 0 0,0 0 384 0,0 0 64 0,0 0 32 0,0 0 0 16,0 0 416-16,-19 9 64 0,12-5 32 0,1 0 0 0,0 1 576 0,-1-1 112 0,-1-1 32 0,1 2 0 0,-2 3 80 0,0-5 0 15,2 3 16-15,-2 1 0 0,2-1-16 0,-2 3 0 16,1-3 0-16,-2 1 0 0,1 3-528 0,0-1-112 15,3-3-32-15,-1 1 0 0,-2 4-480 0,-2 2-80 16,0 0-32-16,0 3 0 0,1 3-272 0,-1-3 0 16,0 3 0-16,0-1 0 0,-1 2 0 0,1 1 0 15,-2-1 0-15,0 2 0 0,0 0 0 0,0-1 0 16,1 2 0-16,1-4 0 0,1 1 0 0,-1 1 0 16,2-1 0-16,-1 5 0 0,0-1 128 0,0 2-128 0,1-1 0 15,0 1 0-15,0-1 320 0,2 0-64 0,1 0 0 16,1 4 0-16,1-3-64 0,2-1-32 0,0-1 0 15,2-1 0-15,3-6-160 0,0 1 0 0,2-3 0 0,2 1 128 16,1-3-128-16,1-3 0 0,1 2 0 0,1-2 0 16,0 0 0-16,0-2 0 0,2 2 0 0,-1 0 128 15,0 0-128-15,2 1 0 0,-1 2 0 0,1-3 0 16,0 2-224-16,-1-2-80 0,0 2-16 0,-1-2 0 31,0 2-320-31,0-2-64 0,0-1 0 0,1-2-16 0,0 0-1712 16,-1-7-320-16,-1 2-80 0,2-4-11680 0</inkml:trace>
  <inkml:trace contextRef="#ctx0" brushRef="#br0" timeOffset="43875.71">19644 9731 15887 0,'4'0'336'0,"-3"-2"80"0,-1 0 16 0,-1 1 32 0,1 1-464 15,0 0 0-15,0 0 0 0,-2 0 0 0,1-3 752 0,-1 3 48 0,-1-2 16 0,3 2 0 0,0 0-1424 0,0 0-288 0,0 0-48 0,0 0-16 0,-23 5 416 0,16-2 80 0,1 0 16 0,-1 2 0 0,-2 0 704 0,1 1 160 0,-2 0 32 16,-1 0 0-16,-1 2 912 0,-1-2 192 0,0 0 48 0,0 0 0 0,-1 2 0 0,-1-2 16 0,-1 3 0 0,0-3 0 0,0 1-400 0,0 2-96 0,1-1-16 0,2 0 0 15,0-2-592-15,2 3-128 16,1-6-32-16,2 4 0 0,1-4 80 0,4 1 16 0,-1 1 0 0,2-1 0 0,0-2-256 31,2 2-64-31,2-4 0 0,-1 2 0 0,1 0-128 0,1 0-224 0,2-1 48 0,1-1 16 16,0 1 160-16,3 1-128 0,-1-2 128 0,2 2-128 16,0-2 128-16,2 0 128 0,1 0-128 0,0 1 176 0,1 2-176 0,-2-3 0 15,1 2 0-15,-1 2 128 0,1-1-128 16,-1 0 0-16,-1 1 0 0,1 2 0 0,0-2 0 0,-1 2 0 0,-1-1 0 31,-1 1 0-31,0-1 0 0,-2 0 0 16,1 1 0-16,-3-2 0 0,-1 2 0 0,-1 0 0 15,0 1 0-15,-2-1 0 0,0 0 0 0,0 1 0 0,-1-1 0 16,0 3 0-16,0-1 0 0,-1 0 0 0,1 0 0 16,-1 0 0-16,0-2 192 0,-2 1 64 0,2 0 16 15,-1-1 0-15,-1 0 80 0,1 3 16 0,-1-3 0 0,1-2 0 16,-1 2-112-16,-1-3-32 0,2 0 0 0,-2 1 0 0,1-1 160 15,0 0 16-15,-1 0 16 0,-1-2 0 0,2 1 96 16,-2 1 0-16,1-3 16 0,0 0 0 0,-1 1-256 16,1 2-48-16,-1-3-16 0,-3 0 0 0,2 2-208 15,-1-2 128-15,-2 0-128 0,0 1 0 0,1 2 0 0,-4-3-128 16,3 1-16-16,-3 2 0 16,0-1-544-16,2-1-96 0,-2 2-32 0,1-1 0 15,0 2-224-15,1-2-48 0,-1 0-16 0,2 0 0 16,0 1-432-16,2 0-96 0,2-2-16 0,0 1 0 15,2 1-832-15,2-3-160 0</inkml:trace>
  <inkml:trace contextRef="#ctx0" brushRef="#br0" timeOffset="44554.55">19811 10207 31327 0,'2'0'2784'0,"1"0"-2224"0,-1 0-560 0,-1 0 0 0,2 0-128 0,1 1-144 0,1 0-32 16,2 0 0-16,4 3 96 0,1-1 16 0,2 3 0 0,-2-4 0 0,0 4 192 0,-3-1 0 0,1 2 0 0,-3-1-144 0,0 2 336 0,-2 0 80 0,-1 3 16 16,-1-1 0-16,0 2 672 0,-2-2 128 0,-1 2 16 0,-1 1 16 0,0 0 96 0,-2 0 32 0,-1-1 0 0,1 1 0 15,-1-4-544-15,-2 4-128 0,1-3 0 0,0 0-16 16,0-1-288-16,0 3-48 0,0-3-16 0,1-1 0 0,-1 1-208 15,2-1 0-15,-2 0 0 0,0-2 0 16,1 0 0-16,0-2 0 0,1 1 0 0,-2-2-160 16,1 0-384-16,0 1-80 0,1-1-16 0,-2-3 0 15,1 3-1168-15,-1-2-240 0,1 1-64 0,-1-2-13200 0</inkml:trace>
  <inkml:trace contextRef="#ctx0" brushRef="#br0" timeOffset="45547.41">20467 9878 11967 0,'-1'-3'1072'0,"1"0"-864"0,0 3-208 0,0-3 0 0,0 2 1776 0,0 1 304 0,0-3 64 0,-1-3 16 16,0 0-1120-16,-1-3-208 0,0 4-64 0,-2-1 0 0,2 0 208 0,-2 1 48 0,0 1 0 0,1 1 0 0,-2 0 256 0,0 2 64 0,-1 1 16 0,-2 0 0 0,1 1-624 0,-3 2-128 0,-1 0-32 0,-2 1 0 0,0 1-80 0,-3 1-32 15,1 0 0-15,0-2 0 0,3 2 16 0,-2 1 0 16,2-1 0-16,-2 0 0 0,3-1 32 0,0 0 0 16,2 1 0-16,-1 0 0 0,2-2-272 0,0-2-48 0,0 3-16 15,1 0 0-15,1 1 64 0,1 1 16 0,0 0 0 16,2 2 0-16,-2 1-128 0,1 2-128 15,0 0 176-15,0 1-176 0,2-3 0 0,1 2 0 0,0 1 0 0,-1 2 0 16,4-4 0-16,-1 2 0 0,0-2 0 0,1-1 0 16,1 0 0-16,-1-2 0 0,2 0 0 0,0 0 0 15,1-1 0-15,0 3 0 0,-2-4 0 0,2 0 0 16,0 0 0-16,0-2 0 0,1-2 0 0,1 0 160 16,0 0-16-16,1-2 0 0,0-2 0 0,1-1 0 15,-1 2-16-15,2-3 0 0,0-1 0 0,0 1 0 0,0 1-128 16,0-3 0-16,0-1 0 0,0-1 0 0,-2 2 0 15,2-2 0-15,-1-2 0 0,0 2 0 0,-1-2 0 0,0 0 0 16,-2-3 0-16,-1 4 0 0,0-3 128 16,-2 0-128-16,0 1 128 0,-2-1-128 0,0-1 224 0,-1 1-32 15,0 2-16-15,-1-2 0 0,1 2 16 16,-1 0 0-16,1-1 0 0,0 3 0 0,-1 0 0 0,1 1 16 16,1 1 0-16,-1 2 0 0,2-2-208 0,0 4 144 0,0 1-144 15,1-3 128-15,-1 4-128 0,2-3 0 0,-2 3 0 16,2 0 0-16,0 3 0 15,-1-3 0-15,2 4 0 0,0 2 0 0,0-3 0 0,0 4 0 0,0 1 0 16,0 0 0-16,0 2 0 0,0 1 0 16,0 2 0-16,1-3 0 0,0 5 144 0,0-3 0 15,1 2 0-15,-1-2 0 0,2 4-144 0,1 3 128 16,0-3-128-16,-1-1 128 0,2-1-128 0,-1 0 0 0,1 0 0 0,-1-2 0 16,-2 1 128-16,0-3-128 0,0 2 128 0,-1-2-128 15,0 0 0-15,-2-2 0 0,1 2 0 0,-2-1-176 16,1 1 176-16,-2-3 0 0,0 2 0 0,-1 0 0 0,0 1-272 15,-1-4-32-15,1 0 0 0,-1-2 0 32,0-1-256-32,0 0-48 0,0-3-16 0,2 0 0 0,-2 0-1120 0,0-5-240 0</inkml:trace>
  <inkml:trace contextRef="#ctx0" brushRef="#br0" timeOffset="46440.25">20639 9420 21711 0,'2'-3'464'16,"-4"-1"112"-16,1 1 0 0,0 0 64 0,1 3-512 0,0-3-128 0,0 3 0 0,0 0 0 0,-1-2 944 0,1 0 160 15,-2 0 48-15,2-1 0 0,2 3-1152 0,-1 0-448 0,0 3 32 0,2-1 0 0,0 2 736 0,1 2 160 0,0 1 32 16,2-1 0-16,-1 4 464 0,0-2 112 0,2 0 0 0,-1 0 16 0,1 2 304 0,-1-1 48 0,4 2 16 0,-2 0 0 0,1 0-256 0,1 0-64 0,1 2 0 0,1-2 0 0,1 4-592 0,0-2-128 15,2 5-32-15,1-1 0 0,1 1-96 0,1 1-32 16,-1 0 0-16,0 0 0 0,1 0-64 0,-2-1-16 0,0 2 0 0,-1 0 0 0,-3-3-192 0,-1 1 0 0,-2-1 0 0,0 0 0 0,-3 2 0 16,-1 2 0-16,-2 1 0 0,0 0 0 0,-2 1 144 0,-1-4-144 15,1 0 128-15,-2 3-128 0,-1 0 240 0,-3 1-48 0,0 1 0 0,0-1 0 16,-3-1 128-16,1 0 0 0,-1-3 16 0,0-1 0 16,-1-2-80-16,1 1 0 0,-2-5-16 0,1 0 0 15,-1-2-64-15,1 0-16 0,0-1 0 0,-1-2 0 16,0 2-160-16,0-3 0 0,-1 1 0 0,1 2 128 0,0-3-128 15,-1 0 0-15,0 2 0 0,0-2 0 16,1 0 0-16,-1 0 0 0,-1 1-160 16,3-4 160-16,-1 2-544 0,0-4-16 15,2 2 0-15,0-6 0 0,1 2-32 0,1-4-16 0,1-1 0 0,-1-1-18416 16</inkml:trace>
  <inkml:trace contextRef="#ctx0" brushRef="#br1" timeOffset="56565.41">15438 10058 14735 0,'0'-2'1312'0,"0"2"-1056"0,0 0-256 0,0 0 0 0,2 0 944 16,-2 0 128-16,0-1 16 0,1 1 16 0,-1 0-656 0,1 0-144 0,0-3-32 0,-1 3 0 0,0 0-720 0,0 0-128 0,0 0-48 0,0 0 0 0,0 0-80 15,0 0-32-15,0 0 0 0,0 0 0 0,0 0 1072 0,0 0 224 0,0 0 32 0,5 20 16 16,-5-15 672-16,1-4 144 0,-1 2 32 0,2-1 0 0,-1 2-304 0,1-2-48 0,1-2-16 0,-1 1 0 16,2 2 32-16,0-3 0 0,1 2 0 0,1-2 0 0,0 0-336 15,2-2-64-15,0 2-16 0,1 0 0 0,-1-3 16 0,1 2 0 16,1-1 0-16,1 2 0 15,0-3-224-15,2 2-48 0,-1 1-16 0,0-2 0 0,1 2-240 0,-1 0-64 16,2 0 0-16,-1 0 0 0,2 0-128 16,-1 0 0-16,-1 0 0 15,2 2 0-15,-1-2 0 0,2 0 0 0,1 1 0 0,2-1 0 0,-1 0 128 16,1 0 0-16,3 0 0 0,-1 3 0 0,0-3 240 0,1 0 32 16,2 2 16-16,-1-1 0 0,0 2-64 0,-1-1-16 0,1-2 0 15,0 2 0-15,-2 0-176 0,-2-1-32 0,1 2-128 16,0-3 192-16,-3 2-192 0,1 0 128 0,-1 0-128 15,-1-2 0 1,0 0 0-16,0 0 0 0,-2 2 0 0,-1-2 0 16,0 2 0-16,0 0 0 0,0 1 0 0,0-3 0 15,1 1 0-15,0-1 0 0,-1 2 0 0,2-2 0 0,-1 0 0 16,0-2 0-16,2 1 0 0,1 1 0 0,-1 0 0 0,1-3 0 0,0 3 0 0,1-4 0 16,-2 4 0-16,-2-2 0 0,4 2 0 0,-2-4 0 15,0 4 0-15,-1-2 0 0,1 2 0 0,-3-3 0 0,1 2 0 16,-2 1 0-16,0-2 0 0,-3 0 0 0,1 2 128 15,-2-2-128-15,-1 2 0 0,-1 0 0 0,1-3 192 0,-3 2-64 16,3 1-128-16,-4 0 192 16,2-2-192-16,0 2 0 0,0 0 128 0,-1-4-128 0,1 4 0 15,0-2 0-15,0 2 0 0,0-3 0 0,1 2 0 0,-1-2 0 16,0 3 0-16,1-2 0 0,-1 1 0 0,0 1 0 16,0 0 0-16,0-3 0 0,0 3 0 0,-2 0 0 15,1 0 0-15,-1 0 0 16,0 0 0-16,1 3 0 0,-2-3 0 0,1 0 0 0,-1 1 0 0,0-1 0 0,0 2 0 15,1-2 0-15,-1 3 0 0,-1-3 0 0,2 1 0 16,-2 2 0-16,2-3 0 16,-2 2 0-16,0-2 0 0,-1 4 0 15,1-4 0-15,0 2 0 0,1 2 0 16,-2-4 0-16,1 2 0 0,0 2 0 0,0-4 0 16,1 1 0-16,0 2 0 0,-1-3 0 0,2 2 0 15,1-2 0-15,-1 0 0 0,1 0 0 0,1 0 128 0,1-2-128 16,-1 2 0-16,0 0 0 0,1-3-128 0,0 2 128 15,1 1 0-15,-3 0 0 0,1-2 0 0,0 2 0 16,0-2 0-16,-1 2 0 0,0 0 0 0,-2 0 0 0,1 0 0 16,-2 2 0-16,1-2 0 0,0 0 0 0,-1 0 0 15,1 0 0-15,1-2 0 0,-3 2 0 0,0 0 0 16,0 2 0-16,0-2 0 0,0 0 0 0,0 0 0 16,0 0 0-16,0 0 0 0,0 0 0 0,0 0 0 15,0 0 0-15,0 0 0 0,0 0 0 0,0 0 0 0,0 0 0 16,0 0 0-16,20-2 0 0,-19 2 0 0,0 0 0 15,2 0 0-15,-2-2 0 0,1 2 0 0,1 0-128 16,-2 0 128-16,1-3 0 0,1 2 0 0,-2 1-192 16,2 0 192-16,-2 0-160 15,-1 0-400-15,1-2-80 0,-2 2 0 0,0 0-11168 16,-1 0-2224-16</inkml:trace>
  <inkml:trace contextRef="#ctx0" brushRef="#br1" timeOffset="59299.81">15631 10107 3679 0,'-2'0'320'0,"-1"0"-320"16,2 0 0-16,1 0 0 0,0 0 416 0,-1 0 16 0,0-2 0 0,-3 2 0 0,-1 0-432 0,-1 0 0 0,0 0-192 15,-1-2 192-15,1 4-336 0,0-4 48 0,0 2 16 0,0-3 0 0,-2 2 640 0,2 1 128 0,-1-2 16 0,-1 0 16 0,1 0 704 16,-2-1 144-16,0 2 32 0,0-1 0 0,1 2 448 0,0 0 80 0,-2 0 32 0,1 2 0 0,2-2-1072 0,-2 4-192 0,1-2-64 0,0 0 0 31,0 0-1408-31,2-1-272 0,0 2-64 0,1-1-16 0,0-2 288 16,1 0 48-16,2 0 16 0,-1 0-3584 0,2 0-704 0</inkml:trace>
  <inkml:trace contextRef="#ctx0" brushRef="#br1" timeOffset="63665.5">15572 9691 6079 0,'-4'0'0'16,"2"0"0"-16,-1 0 0 0,2 0 0 0,0 0 0 0,-2 0 0 0,0 0 192 0,-5 0 64 0,0 0 0 0,-2 0 16 0,0 0 1008 0,0 0 208 15,1-2 48-15,-1 2 16 0,2 0-896 0,-1 0-176 0,2 0-32 0,-1 2-16 0,1-2-288 0,1 0-144 0,-1 1 160 0,1 2-160 0,1-1-384 0,0-1-160 0,-1 4-32 0,0-3-16 16,1 0-448-1,-1 2-96-15,1-2-16 0,0-2 0 0,1 2 1728 0,0 0 352 0,2-2 64 0,0-2 16 0,0 2 1664 0,0-2 336 16,1 2 64-16,-1-2 0 0,1 2-448 0,0-3-112 16,0 2-16-16,1 1 0 0,0 0-1296 0,0 0-272 15,0 0-48-15,0 0-16 0,0 0-864 0,0 0 0 0,0 0-128 16,0 0 0 0,0 0-816-16,16 10-144 0,-10-6-48 0,0-2 0 15,1 1 288-15,2-2 48 0,1 1 16 0,-1 0 0 16,2-2 448-16,1 1 80 0,1-1 32 0,0 1 0 0,4 2-32 0,1-3 0 15,-1 0 0-15,2 0 0 0,-2 1 256 0,0 1 0 16,1-2 144-16,-2 3-144 0,-2-3 640 0,1 1 16 0,-1 1 16 0,-2-2 0 16,2 3-288-16,-3-3-48 0,0-3-16 0,-1 3 0 15,0 0-320-15,-1-2 0 0,-1 1 0 0,1-2 0 16,1 0 0-16,0-4 0 0,1 4 0 0,0-2 0 0,0 1 0 16,-1 0 0-16,0-1 0 0,-1 4 0 0,-1-3 0 15,0 2 0-15,-1-2 0 16,-2 4 0-16,0-2 0 0,-3-1 0 0,0 3 0 0,-1 0 0 15,-2 3 144-15,-3-3-144 0,1 2 192 0,-3 2-192 0,-1-2 0 0,-4 2 0 16,0 0-240-16,-2-2 80 0,0 2-96 0,-1-2-32 16,2 0 0-16,-1 0 0 15,1 1 288-15,1-3 0 0,1 0 0 0,1 0 144 16,-1 1 256-16,0-2 48 0,1 1 16 0,-1 0 0 0,0 0-64 0,-1-3-16 16,0 3 0-16,-1 0 0 0,2 0 64 0,-1 0 16 15,0-2 0-15,-1 2 0 16,1 0-272-16,0 0-48 0,-1-2-16 0,1 2 0 0,0 0-128 0,1 0 0 15,0 0 0-15,1 0 0 0,0 0 0 0,0 0 0 16,2 0 0-16,-2 0 0 16,3 0-576-16,0 0-112 0,0 0-16 0,2 0 0 15,1 0-1328-15,1 0-272 0</inkml:trace>
  <inkml:trace contextRef="#ctx0" brushRef="#br1" timeOffset="65676.37">17051 10111 2751 0,'2'0'256'0,"1"-2"-256"0,-2 2 0 0,-1 0 0 0,0 0 1168 0,0 0 192 0,1 0 48 0,-1 0 0 0,1-2-544 0,1 0-96 16,-2 2-32-16,0 0 0 0,0 0-912 0,0 0-176 0,0 0-32 0,0 0-16 15,0 0 144-15,-19 8 48 0,17-8 0 0,-1 0 0 0,1 0 880 0,-1 0 176 0,2 0 48 0,0-2 0 0,0 0 368 0,-1 2 80 0,2-4 0 16,0 4 16-16,2-2-144 0,-2 2-16 0,0 0-16 0,0 0 0 0,0 0-464 0,13-16-80 0,-10 12-32 0,-1 2 0 16,1-1 160-16,-2 2 16 0,1-2 16 0,-2 1 0 15,2 2-80-15,-1-1-16 0,-1 1 0 0,0 0 0 0,0-3-160 0,0 3-32 0,0 0-16 0,0 0 0 16,0 0-160-16,-1 0-16 0,1 0-16 0,0 0 0 16,0 0 64-16,0 0 16 15,0 0 0-15,0 0 0 0,0 0-128 0,0 0-32 0,0 0 0 0,0 0 0 16,19-13-32-16,-15 8-16 0,1 1 0 0,-1 0 0 15,1-2 224-15,-3 2 48 16,2-2 16-16,-3 4 0 0,0-2 192 16,1-1 48-16,-2 1 0 0,-3 3 0 0,1-1-256 0,-2-1-64 0,0 3 0 15,-1 0 0-15,0 3-256 0,-1-3-128 0,-1 2 0 0,-2-2 128 0,0 0-128 0,1 1 0 16,-1-1 0-16,-1 0 0 0,1-1 0 0,0 1 0 16,-1-2 0-16,0-2 0 15,-3-1 0-15,1 1 288 0,0 1-32 0,-1-2 0 0,0 0 0 16,-1-2 0-16,1 1 0 0,-1-2 0 0,2 1 0 15,-2 0-16-15,2 1 0 0,-2-3 0 16,-1 2-96-16,2-2-16 0,-1 0 0 0,0 2 0 0,1 1-128 16,0 2 0-16,1-1 0 15,0 1 0-15,1 4 0 0,-1-2 0 0,2 2 0 0,2 0 0 0,-1 0-288 0,2 0 16 16,1 2 0-16,1-4 0 0,1 2 272 0,1 0-160 0,2 0 160 16,1 0-128-16,0 2 128 0,0-2 0 0,3 3-144 31,-1-3 144-31,2 4-128 0,1-4 128 0,1 3-160 15,1 0 160-15,0 1-144 0,0-2 144 0,0 2-128 16,1-2 128-16,-1 4-176 0,1-2 176 0,-1 0-208 16,1 1 80-16,-2 0 128 0,0 1-160 0,1 0 160 15,1 3-160-15,-2-3-128 0,0 0-32 0,0 0 0 16,2 0 0-16,2 1 64 0,-1 0 0 0,3 2 0 0,-1-3 0 16,1 1 256-16,-1-1-160 0,2 3 160 0,-1-3-128 15,0 1 128-15,-1-3 0 0,1 1 128 0,-1 2-128 0,-1-4 192 16,0 3-48-16,-2-3 0 0,1 1 0 0,-1-1 128 15,0 0 32-15,-1 1 0 0,1-2 0 0,-2-2-304 16,0 4 0-16,0-4 128 0,0 2-128 0,-1-1 0 16,0-1 0-16,0 3 0 0,-1-3 0 0,0 0 240 15,-1 2-16-15,1-2 0 0,0 0 0 16,1 0 32-16,-1 0 0 16,2-2 0-16,-1 2 0 0,1-3-256 0,0 2 0 0,0-1 0 0,0-2 0 0,1 2 0 15,-1-2 0-15,0 1 0 0,-1 3 0 0,-1-2-160 16,-1 1 160-16,1 1-128 0,-3-3 128 0,2 6 0 0,-2-3 0 15,0 0 0-15,0 0 0 0,-1 0 0 0,0 1 144 0,0 1 0 16,-1-2 0-16,1 0 48 0,0 0 0 16,0 0 0-16,0 0 0 0,0 0-32 0,0 0 0 0,0 0 0 15,-17 10 0-15,16-7-160 0,-1-3 0 0,1 0 0 16,0-3 128-16,0 3-128 0,1-1 0 0,-2 1 0 0,2 0 0 16,-1 0 0-16,1 0 0 0,-1 0 0 0,1 0 128 15,0 0 96-15,0 0 16 0,0 0 0 0,0 0 0 16,0 0-112-16,0 0 0 0,-10 20-128 0,6-14 192 0,1 3-192 15,-1 1 144-15,-1-3-144 0,-1 4 128 0,0-1-128 16,-2 0 0-16,2-1 0 0,-1 0 0 0,0-1 0 16,1 1 0-16,0-2 0 0,0-1-176 0,1 3 176 15,-1-3 0-15,0 0 0 0,-1 0 0 0,0 1 0 0,0-1 128 16,-1 0-128-16,-1 0 176 0,0 1-48 16,-1 2 0-16,1-3 0 0,-2 4 0 0,0-4-128 0,1 4 160 15,1-4-160-15,1 1 160 16,0-1-160-16,2-2 0 0,1-2 0 0,0 2 0 0,1-2 0 15,2-1 0-15,-1 2 0 0,3-3 0 16,0-4-384-16,3 2-128 0,1-2 0 0,3-1-16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2:08:03.923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11060 9211 21183 0,'-3'-3'1888'0,"1"0"-1504"0,1 1-384 0,1 2 0 15,1 0 1216-15,0-2 192 0,-1 0 16 0,-1-2 16 0,1 0-1024 0,0-2-208 0,0 1-32 0,0 2-16 0,0 0 224 0,1 2 64 0,0 1 0 16,2-3 0-16,0 6-240 0,1-2-32 0,0 2-16 0,0-1 0 0,-1 4-160 0,1 0 160 16,1 1-160-16,-1-2 160 0,1 3 592 0,-2 1 112 0,1 1 32 0,0 2 0 0,-1 1 32 0,0 0 16 15,-1 2 0-15,2 5 0 0,-1-2-176 0,-1 5-48 0,0 3 0 0,1 2 0 0,1 3-208 0,-1-1-64 0,1-2 0 0,0 5 0 0,1 6-208 16,0 5-48-16,0 7-16 0,0 6 0 0,0 2-176 15,-1 2 0-15,0-7 144 0,1 3-144 0,1 2 0 0,3 1 0 0,0 0 0 16,1 7 128-16,-1 2-128 0,0-4 128 0,0-3-128 0,-2-8 128 0,2-3-128 16,-2-4 0-16,3 0 0 0,0-3 0 15,1-2 0-15,-1-1 0 0,0 0 0 0,0-7 0 16,-2 1 176-16,0-4-48 0,-1-1 0 16,-1-3 0-16,1 1 112 0,-2-2 16 0,0 0 0 0,0-1 0 15,-2 0-256-15,1-3 144 0,0 1-144 16,-1-2 128-16,1-1-128 0,0-1 128 0,1-1-128 0,-2-2 128 0,2 1-128 0,-1-3 0 15,1 0 0-15,0-2 0 0,-1 1 0 16,1-3 0-16,-2-1 0 0,0 0 0 0,1-3 0 0,-2 0 0 0,2 1 0 16,-3-4 0-1,1 1 0-15,0 2 0 0,-2-2 0 0,0 1 0 0,0-1 0 0,-2 2 192 0,1 0-64 0,-1 0 0 16,-2 0-128-16,0 1 0 0,-1 2 0 0,3-2 0 16,-2-1 0-1,2 0 0-15,-1 0 0 0,2-1 0 0,0 4 0 16,-1-3 0-16,2 0 0 0,0 0 0 0,-1 1 192 0,0-1-64 0,0 1 0 0,0-1 0 15,-1 0-128-15,0 1 0 16,-1 1 144-16,1-4-144 0,-2 2 128 16,0 0-128-16,1 1 128 0,-1-4-128 0,0 1 0 0,-1 1 0 15,-1 0 0-15,0 0 0 0,0-1 0 0,-2-2 0 0,1 4 0 0,0-2 0 0,-2 0 0 0,2 2 0 16,-2 0 0-16,0 0 0 0,3 0 0 0,-1-2 192 31,-1 2-64-31,3-2 0 0,0 1 32 0,0-1 16 0,2-1 0 0,-1 1 0 16,1-1-176-16,0 0 0 0,0 2 0 0,1-4 0 0,-2 2 0 0,2-1 0 15,-2 2 0 1,0-4 0-16,0 3 0 0,1-2 0 16,-2-1 0-16,0 2 0 0,0-2 0 0,0 0 0 15,0-3 0-15,1 3 0 0,1-3 0 0,-2-1 0 16,1-1-160-16,0 2 160 0,2-1-336 0,-2 2 16 0,2-2 16 16,-1-2 0-1,2 2-272-15,1 1-64 0,-1-3-16 0,1 3-18336 0</inkml:trace>
  <inkml:trace contextRef="#ctx0" brushRef="#br0" timeOffset="1">11397 11804 6447 0,'0'0'576'0,"-1"0"-576"0,0 0 0 0,1-1 0 0,0 1 1088 0,-1 0 128 15,1 0 0-15,-2 0 16 0,1 0-832 0,-1 0-160 0,-1 1-48 0,3-1 0 0,0 0 320 0,0 0 48 0,0 0 16 0,0 0 0 0,-21 7 448 0,17-5 112 0,2 1 16 0,-2-2 0 0,2 4-624 0,-2-2-112 0,2 0-32 16,-2 1 0-16,1 2-384 0,1-3 0 0,-1 0 0 0,2 1 0 0,-1 2 416 15,-1-4 0-15,2 5 0 0,0-3 0 0,1 1 176 0,0 2 48 16,0-4 0-16,1 0 0 0,0 0 304 16,2 0 64-16,-2 1 16 0,1-1 0 15,1 0 48-15,-1-2 16 0,1 2 0 0,1-3 0 16,-1 2-288-16,1-2-48 0,0 1-16 0,-1 2 0 16,2-3-288-16,0 2-48 0,0-2-16 0,0 0 0 15,1 0-128-15,1-2-16 0,0-1-16 0,0 2 0 0,2-1-32 0,0-2 0 16,1 1 0-16,0 0 0 0,1-2-32 0,1 0-16 15,0 0 0-15,2 1 0 16,1 0 208-16,0-2 32 0,2 1 16 0,0 0 0 0,1 3 80 0,-2-2 16 0,1 2 0 16,0-2 0-16,2-1-256 0,1 1-48 0,-1 1-16 15,2-1 0-15,0-2-176 0,3 0 192 0,1-3-192 16,1 1 192-16,2 0-32 0,-1-2 0 0,2 4 0 16,-2-4 0-16,1 1-160 0,1 2 0 15,0-2 0-15,0 0 0 0,1 0 0 0,2-1 0 0,2-3 0 16,1 0 0-16,0 0 128 0,-1 3-128 0,1-2 192 0,0 3-64 15,-1-1-128-15,1-2 128 0,1 2-128 0,1 0 128 16,-1-1 64-16,1 1 16 0,0 3 0 0,0-2 0 16,1-1-208-16,-2 2 0 0,-3 0 0 0,3-2 0 15,3 2 0-15,0-5 0 16,4 3 0-16,1-2 0 0,-1-3 0 0,-1 4 0 0,1-4 0 0,-1 3 0 16,0 2 0-1,-2-2 0-15,1-1 0 0,0 0 0 0,-1 0 0 0,1-2 0 16,-1 2 0-16,-1 1 0 0,1-1 192 0,0 3-64 0,2-2-128 0,-3 0 192 15,1 0-192-15,-1 0 0 0,2 0 0 0,-1 2 0 16,-2-3 0-16,-1 1 128 0,-1 2-128 0,-1 2 0 0,-1-2 0 0,1 0 0 16,-3 1 128-16,0-1-128 15,1 2 0-15,0 0 0 0,0-2 0 0,-2 4 0 0,0-3 0 0,0 3 0 16,0-1 0 0,1 1 0-16,0-1 0 0,-1 2 0 0,-1 0 0 0,0-1 0 0,3 1 0 0,0-2 144 15,0 1-144-15,1-3 128 0,0 2-128 0,-1-4 0 0,1 3 0 16,0-2 0-16,0 2 0 0,-2-2 0 0,-1 0 0 15,-1 1 0-15,0-1 0 0,-3 2 0 0,-1 0 0 0,-1-2 0 16,-3 4 0-16,-1 0 0 0,0-3 0 0,-3 2 0 31,1 1 0-31,-1-1 0 0,1 3 0 0,0-3 0 0,-1 2 0 0,3-1 0 0,-1 0 0 0,-2 0 0 16,2 1 0-16,-2 0 0 0,1-1 0 0,-1 0 0 16,-1-1 0-16,-1 2 0 0,-1 1 0 0,-2-1 128 0,1 3-128 15,-2-3 0 1,0 4 144-16,-1-1-144 0,-3-1 0 0,0 2 0 15,-2 1 0-15,-1 0 128 0,0 0-128 16,-1-2 0-16,-2 2 0 0,-1-3-128 0,1 3-128 0,-2-1 0 16,-2 1-16-16,1 0 0 15,0 0-224-15,1-3-32 0,0 2-16 0,0-1 0 16,0 2-1056-16,0 0-224 0,0 0-32 0,0 0-16 16,0 0-816-16,0 0-144 0,0 0-48 0,0 0-9440 15</inkml:trace>
  <inkml:trace contextRef="#ctx0" brushRef="#br0" timeOffset="2">15222 10827 11055 0,'-3'0'976'0,"1"0"-784"0,2 0-192 0,0 0 0 0,0 0 0 0,-1 0-288 0,0-1 64 0,-3 1 16 16,0 0-176-16,0 0-48 0,1 0 0 0,-1 0 0 0,0 0-384 0,1 0-80 0,-1 0 0 0,0 0-16 0,2-2 784 0,-1 1 128 0,2 1 0 16,0-3 128-16,1-1 1296 0,1-1 272 0,1 2 48 0,1-3 16 0,2 2 272 0,0-2 48 0,1-1 16 0,1 1 0 0,0 0-976 0,-1 0-192 0,1 0-32 0,-1-2-16 15,2 0-288-15,-3 1-48 0,1 1-16 0,-1-1 0 16,0 1 48-16,-1-3 16 0,-1 3 0 0,1-2 0 15,-2 2 224-15,0 0 32 0,0 0 16 0,-1 0 0 16,1-1 48-16,-1 0 16 0,1-2 0 0,1 1 0 0,-1 0-192 0,2-2-32 16,0-1-16-1,-1-1 0-15,2 1-272 0,-1-4-48 0,0-1-16 0,-1 0 0 0,1-3 80 0,0 1 16 0,0-5 0 16,-2 0 0-16,2-1 64 0,-2 1 0 0,3-2 16 16,0-1 0-16,-1 4-208 0,0 0-64 0,-1-2 0 15,1 1 0-15,-2 1-256 0,0-3 160 0,0 3-160 16,-2 0 128-16,0 5-128 0,-1-4 160 0,0 1-160 15,-2 2 160 1,1-4-160-16,-2 2 192 0,0-2-192 0,2 0 192 0,-2 3-192 16,2 0 0-16,-2-3 0 0,1 3 128 15,1-3-128-15,0 2 0 0,-1-2 0 0,1 4 0 0,0-1 0 0,1 0 0 0,1 3 0 0,-1 0 0 16,1 0 0-16,-1 4 0 16,-3-1 0-16,0 4 0 0,1-1 0 15,-2 1 0-15,-2 3-128 0,2-2 128 0,-1 2 0 16,1 0 0-16,-1 1-144 0,1-1 144 15,-1 1 0-15,1 0 0 0,1 1 0 0,-1 1 0 0,2-2 0 16,-2 1 0-16,0 0 0 0,0 1 0 0,1-2 0 16,-1 1 0-16,3 0 0 0,-2 2 0 0,2-2 0 0,-1-2 0 15,2 2 0-15,0-2 0 0,1 0 0 0,0 0 0 16,-2-1 0-16,2 1 0 0,0 0 0 0,2-3 0 16,-2 2 0-16,-2 1 0 0,2 0 0 0,0 2 0 15,-1-2 0-15,0 3 0 0,0 1 0 0,-1 0 0 16,1 0 0-16,0 1 0 0,0 1 0 0,-1-3 0 15,1 3 0-15,0 0 0 0,0 0 0 16,0 0-128-16,1-2 128 0,0 1 0 0,0 1 0 0,0 0-192 0,0-3 192 16,1 1-160-16,-1 0 160 0,1 2 0 0,-1-2 0 15,1 2 0-15,-1-3-160 0,0 3 0 0,0 0 0 16,0 0 0 0,0 0-288-16,0 0-64 0,0 0-16 0,0 0 0 0,0 0-1328 0,21-7-272 15</inkml:trace>
  <inkml:trace contextRef="#ctx0" brushRef="#br0" timeOffset="3">15297 9543 8287 0,'0'-3'736'0,"0"-1"-592"0,0 4-144 0,0-2 0 0,0 2 1280 0,0 0 208 0,2 0 48 0,-1 0 16 16,-1 0-1552-16,0 0-192 0,1 2-112 0,-1-2-16 0,0 0-240 0,0 0-48 0,0 0-16 0,0 0 0 0,0 0 304 0,0 0 48 0,0 0 16 15,0 0 0-15,0 0 768 0,0 0 176 0,0 0 16 0,0 0 16 0,0 0 1136 0,0 0 208 0,0 0 48 0,-16-16 16 16,12 14-240-16,1-1-48 0,-2 0-16 0,-2-1 0 16,3 0-656-16,-1-1-128 15,-2 2-16-15,2-1-16 0,-1-2-368 0,-1 0-64 0,1 2 0 0,-2-2-16 16,1 0-224-16,-1-1-32 16,-1 1-16-16,-1 0 0 0,0-3 64 0,-1 2 16 0,-2 1 0 0,0-3 0 15,-1 3 160-15,-2 0 48 0,-1-1 0 0,-2 3 0 0,1-3-192 16,-3 1-16-16,-3 4-16 0,1-2 0 0,-1 0-224 15,1 2-128-15,-1 2 128 0,1-4-128 0,0 4 176 16,0-2-48-16,1 2 0 0,-2-3 0 0,-1 2 160 16,-1-2 32-16,0 3 0 0,-1-2 0 0,0 1-64 0,-3-2 0 15,2 1 0 1,-2-2 0-16,-1 2-96 0,2-2-32 0,-1 0 0 0,1-2 0 0,1 2-128 0,1-2 0 16,-2 0 0-16,1 0 128 0,-2 0-128 0,1-3 0 15,-2 1 0-15,1 0 128 0,-1 0-128 0,0 2 0 16,0-2 0-1,0 0 0-15,3 3 0 0,-4 1 0 0,1 1 0 0,-1-1 0 0,0 2 0 0,-1-1 0 0,0 2 0 32,-2 1 0-32,0 0 0 0,-1 0 0 0,-1 0 128 0,-1 0-128 0,3 0 0 15,-1-3 0-15,-1 3 0 16,1 0 0-16,1-2 0 0,1 1 0 0,0-2 0 0,0 0 0 0,-1-2 0 0,-1 0 0 16,1-2 0-16,1 1 0 0,2 1 0 15,-1-1 0-15,1 2 144 0,0 1-16 16,1-1-128-16,0-1 0 0,2 1 0 0,-1 4 128 0,2-2-128 15,0 2 0-15,4-1 0 0,-4 1 0 16,0 1 0-16,-3-1 0 0,0 0 0 0,1 0 0 0,0-1 0 16,-1-2 0-16,1 1 0 0,-3 0 0 0,0-1 0 15,3-2 0-15,4 1 0 0,0 0 0 0,0-2 0 16,1 0 0-16,1 2 0 0,1-2 0 0,2 0 0 0,-3 0 0 0,1-3 0 0,-2 2 0 0,3-2 0 16,-3 2 0-16,0 0 0 0,-2-1 0 0,0-1 0 15,-1 2 0-15,-1 1 0 0,2-1 128 0,-3-1-128 0,2 0 176 31,-1 2-176-31,2 0 192 0,0 2-192 0,1-2 0 16,0 2 0-16,0 2 0 0,0-2 0 0,-1 2 0 16,1-1 0-16,2 2 0 0,2-2 0 0,0 3 0 15,1-3 0-15,-1 3 0 0,-1-3 0 0,1 0 0 0,1-4 0 16,0 4 0-16,-1-2 0 0,2 1 0 0,-1-2 0 16,1-2 0-16,2 2 0 0,-1 1 0 0,-1-1 0 0,1 2 0 15,1 1 0-15,0-4 0 0,0 4 0 0,2 0 0 16,0 0 0-16,-1-2 128 0,2 1-128 0,0 0 128 15,0 2-128-15,1 1 0 0,0-2 0 0,-1-1 0 16,2 4 0-16,-2-2 0 0,1 4 0 0,-1-2-176 16,3 0 176-16,-2 2 0 0,2 0 0 0,-2-2 0 0,2 0 0 15,1 0 0-15,1-2 0 0,-1 0 0 16,1 0 0-16,1-1 0 0,2 2 0 0,-1-1 0 0,2-1 0 0,0 2 0 16,0-2 0-16,0 1 0 0,1 1 0 0,-1 1 0 15,1-4 0-15,-2 4 128 0,0-2-128 0,1 2 0 16,0-3 0-16,-2 2 0 0,5 1 0 15,-2 0 0-15,2 0 0 0,1 1 0 16,0-1 0-16,1 3-160 0,0-3 160 0,1 2-208 0,1-1 208 16,-1 2 0-16,0-3-160 0,0 3 160 0,0-3 0 0,0 0 0 15,0 0 0-15,0 0 0 0,0 0 0 16,0 0 0-16,0 0 0 0,0 0 0 0,0 0 0 0,0 0 0 0,0 0 0 16,0 0 0-16,-6 22 0 15,5-21 0-15,0 2 0 0,1 0 0 0,0 1 0 16,0 1 0-16,1-2 0 0,0 3 0 15,1-2 0-15,0 2 0 0,0 1 0 16,1-1 0-16,-1 2 0 0,2 0 0 16,-2 0 0-16,2 4 0 0,0-1 0 0,-1 1 0 0,1 2 0 0,0-2 0 15,-3-2 0-15,2 5 128 0,0 1-128 0,0 0 0 16,-1 3 0-16,2-1 128 0,-2 2-128 0,2-2 0 16,0 5 0-16,-2-5 0 0,2 4 0 15,0-2 0-15,-1-1 0 0,0 3 0 0,1-3 0 16,-2-2 0-16,2 0-176 0,-2-3-64 15,2 1-16-15,0-2 0 0,1 0-400 16,1-1-96-16,1 0-16 0,2 2-16736 16</inkml:trace>
  <inkml:trace contextRef="#ctx0" brushRef="#br0" timeOffset="4">12301 9638 11967 0,'1'-4'1072'0,"1"2"-864"0,-1-2-208 0,0 4 0 0,0 0 320 0,1-3 0 0,0 0 16 0,2-3 0 0,1-1 832 0,0 1 176 16,0-2 16-16,0 0 16 0,-2 4 608 0,0-2 128 0,-1 4 32 0,-1-2 0 0,1 2-416 0,-2-2-96 0,-2 1-16 0,1 2 0 0,-1-1-112 0,-1 2-32 0,0-3 0 15,-2 2 0-15,1 1-720 0,-2-2-160 0,1 2-16 0,-3-3-16 0,2 3-320 0,-2 3-64 16,-1-3-16-16,0 2 0 0,2 2 32 0,-2-2 0 16,1 6 0-16,-2-2 0 0,0 2-64 0,-1 2 0 15,-1 3 0-15,1 3 0 0,-1 0 0 0,0 0 0 0,-1 6 0 0,-2 3 0 0,1 3-128 0,-1 1 160 16,-1 2-160-16,0 1 160 0,1-2-160 16,0 3 0-16,1 5 0 0,2-3 0 15,1-3 0-15,0 6 128 16,0 6-128-16,-1-2 128 0,4 1 0 0,0-2 0 0,5-3 0 0,3-3 0 0,1-3-128 0,1-4 160 15,2 1-160-15,1-4 160 0,0-2-160 0,1 1 128 0,0-2-128 16,2 0 128-16,-1 0-128 0,2-3 0 0,-2-2 0 16,2 2 0-16,1-1 0 15,1-2 0-15,1-3 0 0,1-1 0 0,0-2 0 0,2 0 0 0,-1-1 0 16,1-3 0-16,-1 0 0 0,1-2 0 16,3-2 0-16,-2-2 0 0,0-1 0 0,-2 0 0 0,4-3 0 15,-2-5 128 1,0 3 112-16,0-4 16 0,3-2 0 0,-2-4 0 15,1-3 32-15,0 1 16 0,-5 0 0 0,2 0 0 0,0-9-32 0,0-2 0 32,0-1 0-32,-4-4 0 0,0-1 48 0,-4-2 0 15,1 1 0-15,-4-2 0 0,-1 1-160 0,-2-2-32 0,-1 1 0 0,-2 1 0 16,-2-1 0-16,-1-3 0 0,-3-6 0 0,-2 2 0 0,-1 3-128 16,-3 2 0-16,-2 0 0 0,-1 2 0 0,-1 2 0 15,-1 1 0-15,-5 3 0 0,4 7 0 0,4 3 0 16,1 6-176-16,1 4 48 0,-1-1 0 0,0 5-128 0,0 0-32 15,-1 2 0-15,2 2 0 0,1-1 32 16,-2 4 16-16,1 1 0 0,1 4 0 16,0-2-432-16,0 3-96 0,-1 0 0 0,2 1-16 15,1 2-464-15,0 0-96 0,-1-1 0 0,2 2-16272 16</inkml:trace>
  <inkml:trace contextRef="#ctx0" brushRef="#br0" timeOffset="5">12222 10280 26719 0,'-4'-3'2368'0,"1"2"-1888"0,0-2-480 0,2 3 0 0,1 0 1952 0,1 0 288 0,-1 0 64 0,0-2 16 0,1 1-1456 0,1 1-288 0,0-4-64 0,-2 4-16 0,0 0 368 0,0 0 80 0,0 0 16 0,22 4 0 0,-15-1-512 0,1 0-112 0,2 4-16 0,0 2 0 16,2 1-128-16,0 0-16 0,0 5-16 0,0-2 0 15,-1 3 112-15,-1 3 32 0,1 2 0 0,-1-1 0 0,1 2-16 0,-2-1 0 16,1-1 0-16,-1-2 0 16,1 2-112-16,-2-1-32 0,1-1 0 0,-1-1 0 0,1-2-144 15,0 0 0-15,-1-1 0 16,0-6 128-16,-2 0-128 0,1-2 0 0,0-3 0 0,-1 0 0 31,-1-3-688-31,-2 3-16 0,2-6 0 0,-2 3-12096 0,1-3-2416 0</inkml:trace>
  <inkml:trace contextRef="#ctx0" brushRef="#br0" timeOffset="6">13051 10397 3679 0,'0'-7'320'0,"0"1"-320"0,0 3 0 0,0-1 0 0,1 2 0 16,-1 1 0-16,0 1 0 0,0-3 0 0,0-1 0 0,-1 0 0 15,-2 0 0-15,1 0 0 0,-2 2 0 0</inkml:trace>
  <inkml:trace contextRef="#ctx0" brushRef="#br0" timeOffset="7">12994 10333 3679 0,'3'-3'320'0,"1"0"-320"0,-1-1 0 0,-2 3 0 0,-1-1 1072 0,2 0 144 16,2-2 16-16,2-2 16 0,2-4 448 0,-1 2 96 16,-1 0 0-16,-1 2 16 0,-1 0-752 0,0 1-160 15,-2 1-16-15,1 0-16 0,-1 1-736 0,-1 0-128 16,2 0 0-16,-1-2-128 0,1 0 128 0,-1 0 0 15,1 1 0-15,-1-2-128 0,1 2 368 0,-1-1 80 16,-1 0 0-16,2 0 16 0,0 2 1312 0,-1-1 256 16,0 1 48-16,-1 1 16 0,-1 1-208 0,2 1-32 15,-2 0-16-15,0 0 0 0,0 1-752 0,-2 1-160 0,1 1-32 0,-1 1 0 16,-2-1-528-16,0 3-112 0,-2 3-128 0,0-3 176 16,-2 4-176-16,0 0 0 0,-2 0 144 0,-1 1-144 15,1 3 208-15,-1-4-16 0,1 2-16 0,1 3 0 16,-1-2 176-16,2 2 32 0,-1 3 16 0,0 3 0 15,2-2 80-15,-2 4 16 0,2 1 0 0,1 1 0 0,-1 1-176 16,0 2-48-16,1 3 0 0,1 2 0 16,1-3-112-16,1 3-32 0,1-5 0 0,1 0 0 0,2-5-128 0,3-3 0 15,-2-4 0-15,2-2 0 16,0-4 0-16,1-1 0 0,0-3 0 0,1-2 0 0,-1 0 128 16,1-2 0-16,0-2 0 0,0 0 0 0,2 0 0 15,-1-2 0-15,2 0 0 16,-2 0 0-16,2-1-128 0,1 0 0 0,0-1 144 0,1-2-144 15,0-3 0-15,0 2 0 0,2-2 0 0,-1-3 0 16,0-1 0-16,1 0 128 0,0-3-128 0,0 1 0 16,-2 1 224-16,0-2-32 0,1-1 0 0,1 1 0 0,-3 0 16 15,-2 2 0-15,1-4 0 0,-2 1 0 0,2-4-64 0,-3 2-16 16,0-1 0-16,-1-1 0 0,-1 1-128 0,0-2 192 16,-3 0-192-16,-1-2 192 0,-1 2-64 0,-3 0 0 15,-1 2 0-15,-2-1 0 0,-1 1-128 0,-2 0 160 16,2-1-160-16,-4 3 160 0,1 0-160 15,-1 1 160-15,0 0-160 0,0 2 160 0,1 2-160 0,1 2 0 16,1 3 0-16,0-2 0 0,1 4 0 0,2 2-192 16,1 1 32-16,0 3 16 15,3 0-480-15,-1 3-80 0,1 1-32 0,0 2 0 16,2 1-1472-16,-2 2-288 0</inkml:trace>
  <inkml:trace contextRef="#ctx0" brushRef="#br0" timeOffset="8">12960 10536 35935 0,'-2'-3'3200'0,"1"2"-2560"0,1 1-512 0,0 0-128 15,0 0 0-15,0 0-192 0,0 0 64 0,-2 0 0 0,1 0 288 0,0 0 64 0,0 1 16 0,1-1 0 0,0 0-880 0,0 0-160 0,0 0-32 0,0 0-16 16,-2 25-432-16,2-16-96 0,2-3-16 0,-1 1 0 0,0 2 1520 0,2-3 320 0,-1 4 48 0,2 0 16 16,-1-2 992-16,2 0 208 0,2-2 32 0,-1 0 16 0,2 0-688 0,0-3-144 15,2 1-32-15,1-4 0 0,0 0-464 0,0-3-112 16,3 2 0-16,-1-2-16 16,1 0-176-16,0-3-128 0,0 1 144 0,1 0-144 15,0-2 0-15,0 1 0 0,0 0 0 0,-2-3 0 0,0 2 0 0,-1 1 0 0,-1-3 0 16,-1 2 0-1,1-2 0-15,-2-1-240 0,-2 2 32 0,-2-2 0 16,0 3-688-16,-1-2-128 0,-2 0-16 0,-2 1-10272 0,0 0-2048 0</inkml:trace>
  <inkml:trace contextRef="#ctx0" brushRef="#br0" timeOffset="9">15438 10058 14735 0,'0'-2'1312'0,"0"2"-1056"0,0 0-256 0,0 0 0 0,2 0 944 16,-2 0 128-16,0-1 16 0,1 1 16 0,-1 0-656 0,1 0-144 0,0-3-32 0,-1 3 0 0,0 0-720 0,0 0-128 0,0 0-48 0,0 0 0 0,0 0-80 15,0 0-32-15,0 0 0 0,0 0 0 0,0 0 1072 0,0 0 224 0,0 0 32 0,5 20 16 16,-5-15 672-16,1-4 144 0,-1 2 32 0,2-1 0 0,-1 2-304 0,1-2-48 0,1-2-16 0,-1 1 0 16,2 2 32-16,0-3 0 0,1 2 0 0,1-2 0 0,0 0-336 15,2-2-64-15,0 2-16 0,1 0 0 0,-1-3 16 0,1 2 0 16,1-1 0-16,1 2 0 15,0-3-224-15,2 2-48 0,-1 1-16 0,0-2 0 0,1 2-240 0,-1 0-64 16,2 0 0-16,-1 0 0 0,2 0-128 16,-1 0 0-16,-1 0 0 15,2 2 0-15,-1-2 0 0,2 0 0 0,1 1 0 0,2-1 0 0,-1 0 128 16,1 0 0-16,3 0 0 0,-1 3 0 0,0-3 240 0,1 0 32 16,2 2 16-16,-1-1 0 0,0 2-64 0,-1-1-16 0,1-2 0 15,0 2 0-15,-2 0-176 0,-2-1-32 0,1 2-128 16,0-3 192-16,-3 2-192 0,1 0 128 0,-1 0-128 15,-1-2 0 1,0 0 0-16,0 0 0 0,-2 2 0 0,-1-2 0 16,0 2 0-16,0 0 0 0,0 1 0 0,0-3 0 15,1 1 0-15,0-1 0 0,-1 2 0 0,2-2 0 0,-1 0 0 16,0-2 0-16,2 1 0 0,1 1 0 0,-1 0 0 0,1-3 0 0,0 3 0 0,1-4 0 16,-2 4 0-16,-2-2 0 0,4 2 0 0,-2-4 0 15,0 4 0-15,-1-2 0 0,1 2 0 0,-3-3 0 0,1 2 0 16,-2 1 0-16,0-2 0 0,-3 0 0 0,1 2 128 15,-2-2-128-15,-1 2 0 0,-1 0 0 0,1-3 192 0,-3 2-64 16,3 1-128-16,-4 0 192 16,2-2-192-16,0 2 0 0,0 0 128 0,-1-4-128 0,1 4 0 15,0-2 0-15,0 2 0 0,0-3 0 0,1 2 0 0,-1-2 0 16,0 3 0-16,1-2 0 0,-1 1 0 0,0 1 0 16,0 0 0-16,0-3 0 0,0 3 0 0,-2 0 0 15,1 0 0-15,-1 0 0 16,0 0 0-16,1 3 0 0,-2-3 0 0,1 0 0 0,-1 1 0 0,0-1 0 0,0 2 0 15,1-2 0-15,-1 3 0 0,-1-3 0 0,2 1 0 16,-2 2 0-16,2-3 0 16,-2 2 0-16,0-2 0 0,-1 4 0 15,1-4 0-15,0 2 0 0,1 2 0 16,-2-4 0-16,1 2 0 0,0 2 0 0,0-4 0 16,1 1 0-16,0 2 0 0,-1-3 0 0,2 2 0 15,1-2 0-15,-1 0 0 0,1 0 0 0,1 0 128 0,1-2-128 16,-1 2 0-16,0 0 0 0,1-3-128 0,0 2 128 15,1 1 0-15,-3 0 0 0,1-2 0 0,0 2 0 16,0-2 0-16,-1 2 0 0,0 0 0 0,-2 0 0 0,1 0 0 16,-2 2 0-16,1-2 0 0,0 0 0 0,-1 0 0 15,1 0 0-15,1-2 0 0,-3 2 0 0,0 0 0 16,0 2 0-16,0-2 0 0,0 0 0 0,0 0 0 16,0 0 0-16,0 0 0 0,0 0 0 0,0 0 0 15,0 0 0-15,0 0 0 0,0 0 0 0,0 0 0 0,0 0 0 16,0 0 0-16,20-2 0 0,-19 2 0 0,0 0 0 15,2 0 0-15,-2-2 0 0,1 2 0 0,1 0-128 16,-2 0 128-16,1-3 0 0,1 2 0 0,-2 1-192 16,2 0 192-16,-2 0-160 15,-1 0-400-15,1-2-80 0,-2 2 0 0,0 0-11168 16,-1 0-2224-16</inkml:trace>
  <inkml:trace contextRef="#ctx0" brushRef="#br0" timeOffset="12">15631 10107 3679 0,'-2'0'320'0,"-1"0"-320"16,2 0 0-16,1 0 0 0,0 0 416 0,-1 0 16 0,0-2 0 0,-3 2 0 0,-1 0-432 0,-1 0 0 0,0 0-192 15,-1-2 192-15,1 4-336 0,0-4 48 0,0 2 16 0,0-3 0 0,-2 2 640 0,2 1 128 0,-1-2 16 0,-1 0 16 0,1 0 704 16,-2-1 144-16,0 2 32 0,0-1 0 0,1 2 448 0,0 0 80 0,-2 0 32 0,1 2 0 0,2-2-1072 0,-2 4-192 0,1-2-64 0,0 0 0 31,0 0-1408-31,2-1-272 0,0 2-64 0,1-1-16 0,0-2 288 16,1 0 48-16,2 0 16 0,-1 0-3584 0,2 0-704 0</inkml:trace>
  <inkml:trace contextRef="#ctx0" brushRef="#br0" timeOffset="13">15572 9691 6079 0,'-4'0'0'16,"2"0"0"-16,-1 0 0 0,2 0 0 0,0 0 0 0,-2 0 0 0,0 0 192 0,-5 0 64 0,0 0 0 0,-2 0 16 0,0 0 1008 0,0 0 208 15,1-2 48-15,-1 2 16 0,2 0-896 0,-1 0-176 0,2 0-32 0,-1 2-16 0,1-2-288 0,1 0-144 0,-1 1 160 0,1 2-160 0,1-1-384 0,0-1-160 0,-1 4-32 0,0-3-16 16,1 0-448-1,-1 2-96-15,1-2-16 0,0-2 0 0,1 2 1728 0,0 0 352 0,2-2 64 0,0-2 16 0,0 2 1664 0,0-2 336 16,1 2 64-16,-1-2 0 0,1 2-448 0,0-3-112 16,0 2-16-16,1 1 0 0,0 0-1296 0,0 0-272 15,0 0-48-15,0 0-16 0,0 0-864 0,0 0 0 0,0 0-128 16,0 0 0 0,0 0-816-16,16 10-144 0,-10-6-48 0,0-2 0 15,1 1 288-15,2-2 48 0,1 1 16 0,-1 0 0 16,2-2 448-16,1 1 80 0,1-1 32 0,0 1 0 0,4 2-32 0,1-3 0 15,-1 0 0-15,2 0 0 0,-2 1 256 0,0 1 0 16,1-2 144-16,-2 3-144 0,-2-3 640 0,1 1 16 0,-1 1 16 0,-2-2 0 16,2 3-288-16,-3-3-48 0,0-3-16 0,-1 3 0 15,0 0-320-15,-1-2 0 0,-1 1 0 0,1-2 0 16,1 0 0-16,0-4 0 0,1 4 0 0,0-2 0 0,0 1 0 16,-1 0 0-16,0-1 0 0,-1 4 0 0,-1-3 0 15,0 2 0-15,-1-2 0 16,-2 4 0-16,0-2 0 0,-3-1 0 0,0 3 0 0,-1 0 0 15,-2 3 144-15,-3-3-144 0,1 2 192 0,-3 2-192 0,-1-2 0 0,-4 2 0 16,0 0-240-16,-2-2 80 0,0 2-96 0,-1-2-32 16,2 0 0-16,-1 0 0 15,1 1 288-15,1-3 0 0,1 0 0 0,1 0 144 16,-1 1 256-16,0-2 48 0,1 1 16 0,-1 0 0 0,0 0-64 0,-1-3-16 16,0 3 0-16,-1 0 0 0,2 0 64 0,-1 0 16 15,0-2 0-15,-1 2 0 16,1 0-272-16,0 0-48 0,-1-2-16 0,1 2 0 0,0 0-128 0,1 0 0 15,0 0 0-15,1 0 0 0,0 0 0 0,0 0 0 16,2 0 0-16,-2 0 0 16,3 0-576-16,0 0-112 0,0 0-16 0,2 0 0 15,1 0-1328-15,1 0-272 0</inkml:trace>
  <inkml:trace contextRef="#ctx0" brushRef="#br0" timeOffset="14">17051 10111 2751 0,'2'0'256'0,"1"-2"-256"0,-2 2 0 0,-1 0 0 0,0 0 1168 0,0 0 192 0,1 0 48 0,-1 0 0 0,1-2-544 0,1 0-96 16,-2 2-32-16,0 0 0 0,0 0-912 0,0 0-176 0,0 0-32 0,0 0-16 15,0 0 144-15,-19 8 48 0,17-8 0 0,-1 0 0 0,1 0 880 0,-1 0 176 0,2 0 48 0,0-2 0 0,0 0 368 0,-1 2 80 0,2-4 0 16,0 4 16-16,2-2-144 0,-2 2-16 0,0 0-16 0,0 0 0 0,0 0-464 0,13-16-80 0,-10 12-32 0,-1 2 0 16,1-1 160-16,-2 2 16 0,1-2 16 0,-2 1 0 15,2 2-80-15,-1-1-16 0,-1 1 0 0,0 0 0 0,0-3-160 0,0 3-32 0,0 0-16 0,0 0 0 16,0 0-160-16,-1 0-16 0,1 0-16 0,0 0 0 16,0 0 64-16,0 0 16 15,0 0 0-15,0 0 0 0,0 0-128 0,0 0-32 0,0 0 0 0,0 0 0 16,19-13-32-16,-15 8-16 0,1 1 0 0,-1 0 0 15,1-2 224-15,-3 2 48 16,2-2 16-16,-3 4 0 0,0-2 192 16,1-1 48-16,-2 1 0 0,-3 3 0 0,1-1-256 0,-2-1-64 0,0 3 0 15,-1 0 0-15,0 3-256 0,-1-3-128 0,-1 2 0 0,-2-2 128 0,0 0-128 0,1 1 0 16,-1-1 0-16,-1 0 0 0,1-1 0 0,0 1 0 16,-1-2 0-16,0-2 0 15,-3-1 0-15,1 1 288 0,0 1-32 0,-1-2 0 0,0 0 0 16,-1-2 0-16,1 1 0 0,-1-2 0 0,2 1 0 15,-2 0-16-15,2 1 0 0,-2-3 0 16,-1 2-96-16,2-2-16 0,-1 0 0 0,0 2 0 0,1 1-128 16,0 2 0-16,1-1 0 15,0 1 0-15,1 4 0 0,-1-2 0 0,2 2 0 0,2 0 0 0,-1 0-288 0,2 0 16 16,1 2 0-16,1-4 0 0,1 2 272 0,1 0-160 0,2 0 160 16,1 0-128-16,0 2 128 0,0-2 0 0,3 3-144 31,-1-3 144-31,2 4-128 0,1-4 128 0,1 3-160 15,1 0 160-15,0 1-144 0,0-2 144 0,0 2-128 16,1-2 128-16,-1 4-176 0,1-2 176 0,-1 0-208 16,1 1 80-16,-2 0 128 0,0 1-160 0,1 0 160 15,1 3-160-15,-2-3-128 0,0 0-32 0,0 0 0 16,2 0 0-16,2 1 64 0,-1 0 0 0,3 2 0 0,-1-3 0 16,1 1 256-16,-1-1-160 0,2 3 160 0,-1-3-128 15,0 1 128-15,-1-3 0 0,1 1 128 0,-1 2-128 0,-1-4 192 16,0 3-48-16,-2-3 0 0,1 1 0 0,-1-1 128 15,0 0 32-15,-1 1 0 0,1-2 0 0,-2-2-304 16,0 4 0-16,0-4 128 0,0 2-128 0,-1-1 0 16,0-1 0-16,0 3 0 0,-1-3 0 0,0 0 240 15,-1 2-16-15,1-2 0 0,0 0 0 16,1 0 32-16,-1 0 0 16,2-2 0-16,-1 2 0 0,1-3-256 0,0 2 0 0,0-1 0 0,0-2 0 0,1 2 0 15,-1-2 0-15,0 1 0 0,-1 3 0 0,-1-2-160 16,-1 1 160-16,1 1-128 0,-3-3 128 0,2 6 0 0,-2-3 0 15,0 0 0-15,0 0 0 0,-1 0 0 0,0 1 144 0,0 1 0 16,-1-2 0-16,1 0 48 0,0 0 0 16,0 0 0-16,0 0 0 0,0 0-32 0,0 0 0 0,0 0 0 15,-17 10 0-15,16-7-160 0,-1-3 0 0,1 0 0 16,0-3 128-16,0 3-128 0,1-1 0 0,-2 1 0 0,2 0 0 16,-1 0 0-16,1 0 0 0,-1 0 0 0,1 0 128 15,0 0 96-15,0 0 16 0,0 0 0 0,0 0 0 16,0 0-112-16,0 0 0 0,-10 20-128 0,6-14 192 0,1 3-192 15,-1 1 144-15,-1-3-144 0,-1 4 128 0,0-1-128 16,-2 0 0-16,2-1 0 0,-1 0 0 0,0-1 0 16,1 1 0-16,0-2 0 0,0-1-176 0,1 3 176 15,-1-3 0-15,0 0 0 0,-1 0 0 0,0 1 0 0,0-1 128 16,-1 0-128-16,-1 0 176 0,0 1-48 16,-1 2 0-16,1-3 0 0,-2 4 0 0,0-4-128 0,1 4 160 15,1-4-160-15,1 1 160 16,0-1-160-16,2-2 0 0,1-2 0 0,0 2 0 0,1-2 0 15,2-1 0-15,-1 2 0 0,3-3 0 16,0-4-384-16,3 2-128 0,1-2 0 0,3-1-16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2:08:14.21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11060 9211 21183 0,'-3'-3'1888'0,"1"0"-1504"0,1 1-384 0,1 2 0 15,1 0 1216-15,0-2 192 0,-1 0 16 0,-1-2 16 0,1 0-1024 0,0-2-208 0,0 1-32 0,0 2-16 0,0 0 224 0,1 2 64 0,0 1 0 16,2-3 0-16,0 6-240 0,1-2-32 0,0 2-16 0,0-1 0 0,-1 4-160 0,1 0 160 16,1 1-160-16,-1-2 160 0,1 3 592 0,-2 1 112 0,1 1 32 0,0 2 0 0,-1 1 32 0,0 0 16 15,-1 2 0-15,2 5 0 0,-1-2-176 0,-1 5-48 0,0 3 0 0,1 2 0 0,1 3-208 0,-1-1-64 0,1-2 0 0,0 5 0 0,1 6-208 16,0 5-48-16,0 7-16 0,0 6 0 0,0 2-176 15,-1 2 0-15,0-7 144 0,1 3-144 0,1 2 0 0,3 1 0 0,0 0 0 16,1 7 128-16,-1 2-128 0,0-4 128 0,0-3-128 0,-2-8 128 0,2-3-128 16,-2-4 0-16,3 0 0 0,0-3 0 15,1-2 0-15,-1-1 0 0,0 0 0 0,0-7 0 16,-2 1 176-16,0-4-48 0,-1-1 0 16,-1-3 0-16,1 1 112 0,-2-2 16 0,0 0 0 0,0-1 0 15,-2 0-256-15,1-3 144 0,0 1-144 16,-1-2 128-16,1-1-128 0,0-1 128 0,1-1-128 0,-2-2 128 0,2 1-128 0,-1-3 0 15,1 0 0-15,0-2 0 0,-1 1 0 16,1-3 0-16,-2-1 0 0,0 0 0 0,1-3 0 0,-2 0 0 0,2 1 0 16,-3-4 0-1,1 1 0-15,0 2 0 0,-2-2 0 0,0 1 0 0,0-1 0 0,-2 2 192 0,1 0-64 0,-1 0 0 16,-2 0-128-16,0 1 0 0,-1 2 0 0,3-2 0 16,-2-1 0-1,2 0 0-15,-1 0 0 0,2-1 0 0,0 4 0 16,-1-3 0-16,2 0 0 0,0 0 0 0,-1 1 192 0,0-1-64 0,0 1 0 0,0-1 0 15,-1 0-128-15,0 1 0 16,-1 1 144-16,1-4-144 0,-2 2 128 16,0 0-128-16,1 1 128 0,-1-4-128 0,0 1 0 0,-1 1 0 15,-1 0 0-15,0 0 0 0,0-1 0 0,-2-2 0 0,1 4 0 0,0-2 0 0,-2 0 0 0,2 2 0 16,-2 0 0-16,0 0 0 0,3 0 0 0,-1-2 192 31,-1 2-64-31,3-2 0 0,0 1 32 0,0-1 16 0,2-1 0 0,-1 1 0 16,1-1-176-16,0 0 0 0,0 2 0 0,1-4 0 0,-2 2 0 0,2-1 0 15,-2 2 0 1,0-4 0-16,0 3 0 0,1-2 0 16,-2-1 0-16,0 2 0 0,0-2 0 0,0 0 0 15,0-3 0-15,1 3 0 0,1-3 0 0,-2-1 0 16,1-1-160-16,0 2 160 0,2-1-336 0,-2 2 16 0,2-2 16 16,-1-2 0-1,2 2-272-15,1 1-64 0,-1-3-16 0,1 3-18336 0</inkml:trace>
  <inkml:trace contextRef="#ctx0" brushRef="#br0" timeOffset="1">11397 11804 6447 0,'0'0'576'0,"-1"0"-576"0,0 0 0 0,1-1 0 0,0 1 1088 0,-1 0 128 15,1 0 0-15,-2 0 16 0,1 0-832 0,-1 0-160 0,-1 1-48 0,3-1 0 0,0 0 320 0,0 0 48 0,0 0 16 0,0 0 0 0,-21 7 448 0,17-5 112 0,2 1 16 0,-2-2 0 0,2 4-624 0,-2-2-112 0,2 0-32 16,-2 1 0-16,1 2-384 0,1-3 0 0,-1 0 0 0,2 1 0 0,-1 2 416 15,-1-4 0-15,2 5 0 0,0-3 0 0,1 1 176 0,0 2 48 16,0-4 0-16,1 0 0 0,0 0 304 16,2 0 64-16,-2 1 16 0,1-1 0 15,1 0 48-15,-1-2 16 0,1 2 0 0,1-3 0 16,-1 2-288-16,1-2-48 0,0 1-16 0,-1 2 0 16,2-3-288-16,0 2-48 0,0-2-16 0,0 0 0 15,1 0-128-15,1-2-16 0,0-1-16 0,0 2 0 0,2-1-32 0,0-2 0 16,1 1 0-16,0 0 0 0,1-2-32 0,1 0-16 15,0 0 0-15,2 1 0 16,1 0 208-16,0-2 32 0,2 1 16 0,0 0 0 0,1 3 80 0,-2-2 16 0,1 2 0 16,0-2 0-16,2-1-256 0,1 1-48 0,-1 1-16 15,2-1 0-15,0-2-176 0,3 0 192 0,1-3-192 16,1 1 192-16,2 0-32 0,-1-2 0 0,2 4 0 16,-2-4 0-16,1 1-160 0,1 2 0 15,0-2 0-15,0 0 0 0,1 0 0 0,2-1 0 0,2-3 0 16,1 0 0-16,0 0 128 0,-1 3-128 0,1-2 192 0,0 3-64 15,-1-1-128-15,1-2 128 0,1 2-128 0,1 0 128 16,-1-1 64-16,1 1 16 0,0 3 0 0,0-2 0 16,1-1-208-16,-2 2 0 0,-3 0 0 0,3-2 0 15,3 2 0-15,0-5 0 16,4 3 0-16,1-2 0 0,-1-3 0 0,-1 4 0 0,1-4 0 0,-1 3 0 16,0 2 0-1,-2-2 0-15,1-1 0 0,0 0 0 0,-1 0 0 0,1-2 0 16,-1 2 0-16,-1 1 0 0,1-1 192 0,0 3-64 0,2-2-128 0,-3 0 192 15,1 0-192-15,-1 0 0 0,2 0 0 0,-1 2 0 16,-2-3 0-16,-1 1 128 0,-1 2-128 0,-1 2 0 0,-1-2 0 0,1 0 0 16,-3 1 128-16,0-1-128 15,1 2 0-15,0 0 0 0,0-2 0 0,-2 4 0 0,0-3 0 0,0 3 0 16,0-1 0 0,1 1 0-16,0-1 0 0,-1 2 0 0,-1 0 0 0,0-1 0 0,3 1 0 0,0-2 144 15,0 1-144-15,1-3 128 0,0 2-128 0,-1-4 0 0,1 3 0 16,0-2 0-16,0 2 0 0,-2-2 0 0,-1 0 0 15,-1 1 0-15,0-1 0 0,-3 2 0 0,-1 0 0 0,-1-2 0 16,-3 4 0-16,-1 0 0 0,0-3 0 0,-3 2 0 31,1 1 0-31,-1-1 0 0,1 3 0 0,0-3 0 0,-1 2 0 0,3-1 0 0,-1 0 0 0,-2 0 0 16,2 1 0-16,-2 0 0 0,1-1 0 0,-1 0 0 16,-1-1 0-16,-1 2 0 0,-1 1 0 0,-2-1 128 0,1 3-128 15,-2-3 0 1,0 4 144-16,-1-1-144 0,-3-1 0 0,0 2 0 15,-2 1 0-15,-1 0 128 0,0 0-128 16,-1-2 0-16,-2 2 0 0,-1-3-128 0,1 3-128 0,-2-1 0 16,-2 1-16-16,1 0 0 15,0 0-224-15,1-3-32 0,0 2-16 0,0-1 0 16,0 2-1056-16,0 0-224 0,0 0-32 0,0 0-16 16,0 0-816-16,0 0-144 0,0 0-48 0,0 0-9440 15</inkml:trace>
  <inkml:trace contextRef="#ctx0" brushRef="#br0" timeOffset="2">15222 10827 11055 0,'-3'0'976'0,"1"0"-784"0,2 0-192 0,0 0 0 0,0 0 0 0,-1 0-288 0,0-1 64 0,-3 1 16 16,0 0-176-16,0 0-48 0,1 0 0 0,-1 0 0 0,0 0-384 0,1 0-80 0,-1 0 0 0,0 0-16 0,2-2 784 0,-1 1 128 0,2 1 0 16,0-3 128-16,1-1 1296 0,1-1 272 0,1 2 48 0,1-3 16 0,2 2 272 0,0-2 48 0,1-1 16 0,1 1 0 0,0 0-976 0,-1 0-192 0,1 0-32 0,-1-2-16 15,2 0-288-15,-3 1-48 0,1 1-16 0,-1-1 0 16,0 1 48-16,-1-3 16 0,-1 3 0 0,1-2 0 15,-2 2 224-15,0 0 32 0,0 0 16 0,-1 0 0 16,1-1 48-16,-1 0 16 0,1-2 0 0,1 1 0 0,-1 0-192 0,2-2-32 16,0-1-16-1,-1-1 0-15,2 1-272 0,-1-4-48 0,0-1-16 0,-1 0 0 0,1-3 80 0,0 1 16 0,0-5 0 16,-2 0 0-16,2-1 64 0,-2 1 0 0,3-2 16 16,0-1 0-16,-1 4-208 0,0 0-64 0,-1-2 0 15,1 1 0-15,-2 1-256 0,0-3 160 0,0 3-160 16,-2 0 128-16,0 5-128 0,-1-4 160 0,0 1-160 15,-2 2 160 1,1-4-160-16,-2 2 192 0,0-2-192 0,2 0 192 0,-2 3-192 16,2 0 0-16,-2-3 0 0,1 3 128 15,1-3-128-15,0 2 0 0,-1-2 0 0,1 4 0 0,0-1 0 0,1 0 0 0,1 3 0 0,-1 0 0 16,1 0 0-16,-1 4 0 16,-3-1 0-16,0 4 0 0,1-1 0 15,-2 1 0-15,-2 3-128 0,2-2 128 0,-1 2 0 16,1 0 0-16,-1 1-144 0,1-1 144 15,-1 1 0-15,1 0 0 0,1 1 0 0,-1 1 0 0,2-2 0 16,-2 1 0-16,0 0 0 0,0 1 0 0,1-2 0 16,-1 1 0-16,3 0 0 0,-2 2 0 0,2-2 0 0,-1-2 0 15,2 2 0-15,0-2 0 0,1 0 0 0,0 0 0 16,-2-1 0-16,2 1 0 0,0 0 0 0,2-3 0 16,-2 2 0-16,-2 1 0 0,2 0 0 0,0 2 0 15,-1-2 0-15,0 3 0 0,0 1 0 0,-1 0 0 16,1 0 0-16,0 1 0 0,0 1 0 0,-1-3 0 15,1 3 0-15,0 0 0 0,0 0 0 16,0 0-128-16,1-2 128 0,0 1 0 0,0 1 0 0,0 0-192 0,0-3 192 16,1 1-160-16,-1 0 160 0,1 2 0 0,-1-2 0 15,1 2 0-15,-1-3-160 0,0 3 0 0,0 0 0 16,0 0 0 0,0 0-288-16,0 0-64 0,0 0-16 0,0 0 0 0,0 0-1328 0,21-7-272 15</inkml:trace>
  <inkml:trace contextRef="#ctx0" brushRef="#br0" timeOffset="3">15297 9543 8287 0,'0'-3'736'0,"0"-1"-592"0,0 4-144 0,0-2 0 0,0 2 1280 0,0 0 208 0,2 0 48 0,-1 0 16 16,-1 0-1552-16,0 0-192 0,1 2-112 0,-1-2-16 0,0 0-240 0,0 0-48 0,0 0-16 0,0 0 0 0,0 0 304 0,0 0 48 0,0 0 16 15,0 0 0-15,0 0 768 0,0 0 176 0,0 0 16 0,0 0 16 0,0 0 1136 0,0 0 208 0,0 0 48 0,-16-16 16 16,12 14-240-16,1-1-48 0,-2 0-16 0,-2-1 0 16,3 0-656-16,-1-1-128 15,-2 2-16-15,2-1-16 0,-1-2-368 0,-1 0-64 0,1 2 0 0,-2-2-16 16,1 0-224-16,-1-1-32 16,-1 1-16-16,-1 0 0 0,0-3 64 0,-1 2 16 0,-2 1 0 0,0-3 0 15,-1 3 160-15,-2 0 48 0,-1-1 0 0,-2 3 0 0,1-3-192 16,-3 1-16-16,-3 4-16 0,1-2 0 0,-1 0-224 15,1 2-128-15,-1 2 128 0,1-4-128 0,0 4 176 16,0-2-48-16,1 2 0 0,-2-3 0 0,-1 2 160 16,-1-2 32-16,0 3 0 0,-1-2 0 0,0 1-64 0,-3-2 0 15,2 1 0 1,-2-2 0-16,-1 2-96 0,2-2-32 0,-1 0 0 0,1-2 0 0,1 2-128 0,1-2 0 16,-2 0 0-16,1 0 128 0,-2 0-128 0,1-3 0 15,-2 1 0-15,1 0 128 0,-1 0-128 0,0 2 0 16,0-2 0-1,0 0 0-15,3 3 0 0,-4 1 0 0,1 1 0 0,-1-1 0 0,0 2 0 0,-1-1 0 0,0 2 0 32,-2 1 0-32,0 0 0 0,-1 0 0 0,-1 0 128 0,-1 0-128 0,3 0 0 15,-1-3 0-15,-1 3 0 16,1 0 0-16,1-2 0 0,1 1 0 0,0-2 0 0,0 0 0 0,-1-2 0 0,-1 0 0 16,1-2 0-16,1 1 0 0,2 1 0 15,-1-1 0-15,1 2 144 0,0 1-16 16,1-1-128-16,0-1 0 0,2 1 0 0,-1 4 128 0,2-2-128 15,0 2 0-15,4-1 0 0,-4 1 0 16,0 1 0-16,-3-1 0 0,0 0 0 0,1 0 0 0,0-1 0 16,-1-2 0-16,1 1 0 0,-3 0 0 0,0-1 0 15,3-2 0-15,4 1 0 0,0 0 0 0,0-2 0 16,1 0 0-16,1 2 0 0,1-2 0 0,2 0 0 0,-3 0 0 0,1-3 0 0,-2 2 0 0,3-2 0 16,-3 2 0-16,0 0 0 0,-2-1 0 0,0-1 0 15,-1 2 0-15,-1 1 0 0,2-1 128 0,-3-1-128 0,2 0 176 31,-1 2-176-31,2 0 192 0,0 2-192 0,1-2 0 16,0 2 0-16,0 2 0 0,0-2 0 0,-1 2 0 16,1-1 0-16,2 2 0 0,2-2 0 0,0 3 0 15,1-3 0-15,-1 3 0 0,-1-3 0 0,1 0 0 0,1-4 0 16,0 4 0-16,-1-2 0 0,2 1 0 0,-1-2 0 16,1-2 0-16,2 2 0 0,-1 1 0 0,-1-1 0 0,1 2 0 15,1 1 0-15,0-4 0 0,0 4 0 0,2 0 0 16,0 0 0-16,-1-2 128 0,2 1-128 0,0 0 128 15,0 2-128-15,1 1 0 0,0-2 0 0,-1-1 0 16,2 4 0-16,-2-2 0 0,1 4 0 0,-1-2-176 16,3 0 176-16,-2 2 0 0,2 0 0 0,-2-2 0 0,2 0 0 15,1 0 0-15,1-2 0 0,-1 0 0 16,1 0 0-16,1-1 0 0,2 2 0 0,-1-1 0 0,2-1 0 0,0 2 0 16,0-2 0-16,0 1 0 0,1 1 0 0,-1 1 0 15,1-4 0-15,-2 4 128 0,0-2-128 0,1 2 0 16,0-3 0-16,-2 2 0 0,5 1 0 15,-2 0 0-15,2 0 0 0,1 1 0 16,0-1 0-16,1 3-160 0,0-3 160 0,1 2-208 0,1-1 208 16,-1 2 0-16,0-3-160 0,0 3 160 0,0-3 0 0,0 0 0 15,0 0 0-15,0 0 0 0,0 0 0 16,0 0 0-16,0 0 0 0,0 0 0 0,0 0 0 0,0 0 0 0,0 0 0 16,0 0 0-16,-6 22 0 15,5-21 0-15,0 2 0 0,1 0 0 0,0 1 0 16,0 1 0-16,1-2 0 0,0 3 0 15,1-2 0-15,0 2 0 0,0 1 0 16,1-1 0-16,-1 2 0 0,2 0 0 16,-2 0 0-16,2 4 0 0,0-1 0 0,-1 1 0 0,1 2 0 0,0-2 0 15,-3-2 0-15,2 5 128 0,0 1-128 0,0 0 0 16,-1 3 0-16,2-1 128 0,-2 2-128 0,2-2 0 16,0 5 0-16,-2-5 0 0,2 4 0 15,0-2 0-15,-1-1 0 0,0 3 0 0,1-3 0 16,-2-2 0-16,2 0-176 0,-2-3-64 15,2 1-16-15,0-2 0 0,1 0-400 16,1-1-96-16,1 0-16 0,2 2-16736 16</inkml:trace>
  <inkml:trace contextRef="#ctx0" brushRef="#br0" timeOffset="4">12301 9638 11967 0,'1'-4'1072'0,"1"2"-864"0,-1-2-208 0,0 4 0 0,0 0 320 0,1-3 0 0,0 0 16 0,2-3 0 0,1-1 832 0,0 1 176 16,0-2 16-16,0 0 16 0,-2 4 608 0,0-2 128 0,-1 4 32 0,-1-2 0 0,1 2-416 0,-2-2-96 0,-2 1-16 0,1 2 0 0,-1-1-112 0,-1 2-32 0,0-3 0 15,-2 2 0-15,1 1-720 0,-2-2-160 0,1 2-16 0,-3-3-16 0,2 3-320 0,-2 3-64 16,-1-3-16-16,0 2 0 0,2 2 32 0,-2-2 0 16,1 6 0-16,-2-2 0 0,0 2-64 0,-1 2 0 15,-1 3 0-15,1 3 0 0,-1 0 0 0,0 0 0 0,-1 6 0 0,-2 3 0 0,1 3-128 0,-1 1 160 16,-1 2-160-16,0 1 160 0,1-2-160 16,0 3 0-16,1 5 0 0,2-3 0 15,1-3 0-15,0 6 128 16,0 6-128-16,-1-2 128 0,4 1 0 0,0-2 0 0,5-3 0 0,3-3 0 0,1-3-128 0,1-4 160 15,2 1-160-15,1-4 160 0,0-2-160 0,1 1 128 0,0-2-128 16,2 0 128-16,-1 0-128 0,2-3 0 0,-2-2 0 16,2 2 0-16,1-1 0 15,1-2 0-15,1-3 0 0,1-1 0 0,0-2 0 0,2 0 0 0,-1-1 0 16,1-3 0-16,-1 0 0 0,1-2 0 16,3-2 0-16,-2-2 0 0,0-1 0 0,-2 0 0 0,4-3 0 15,-2-5 128 1,0 3 112-16,0-4 16 0,3-2 0 0,-2-4 0 15,1-3 32-15,0 1 16 0,-5 0 0 0,2 0 0 0,0-9-32 0,0-2 0 32,0-1 0-32,-4-4 0 0,0-1 48 0,-4-2 0 15,1 1 0-15,-4-2 0 0,-1 1-160 0,-2-2-32 0,-1 1 0 0,-2 1 0 16,-2-1 0-16,-1-3 0 0,-3-6 0 0,-2 2 0 0,-1 3-128 16,-3 2 0-16,-2 0 0 0,-1 2 0 0,-1 2 0 15,-1 1 0-15,-5 3 0 0,4 7 0 0,4 3 0 16,1 6-176-16,1 4 48 0,-1-1 0 0,0 5-128 0,0 0-32 15,-1 2 0-15,2 2 0 0,1-1 32 16,-2 4 16-16,1 1 0 0,1 4 0 16,0-2-432-16,0 3-96 0,-1 0 0 0,2 1-16 15,1 2-464-15,0 0-96 0,-1-1 0 0,2 2-16272 16</inkml:trace>
  <inkml:trace contextRef="#ctx0" brushRef="#br0" timeOffset="5">12222 10280 26719 0,'-4'-3'2368'0,"1"2"-1888"0,0-2-480 0,2 3 0 0,1 0 1952 0,1 0 288 0,-1 0 64 0,0-2 16 0,1 1-1456 0,1 1-288 0,0-4-64 0,-2 4-16 0,0 0 368 0,0 0 80 0,0 0 16 0,22 4 0 0,-15-1-512 0,1 0-112 0,2 4-16 0,0 2 0 16,2 1-128-16,0 0-16 0,0 5-16 0,0-2 0 15,-1 3 112-15,-1 3 32 0,1 2 0 0,-1-1 0 0,1 2-16 0,-2-1 0 16,1-1 0-16,-1-2 0 16,1 2-112-16,-2-1-32 0,1-1 0 0,-1-1 0 0,1-2-144 15,0 0 0-15,-1-1 0 16,0-6 128-16,-2 0-128 0,1-2 0 0,0-3 0 0,-1 0 0 31,-1-3-688-31,-2 3-16 0,2-6 0 0,-2 3-12096 0,1-3-2416 0</inkml:trace>
  <inkml:trace contextRef="#ctx0" brushRef="#br0" timeOffset="6">13051 10397 3679 0,'0'-7'320'0,"0"1"-320"0,0 3 0 0,0-1 0 0,1 2 0 16,-1 1 0-16,0 1 0 0,0-3 0 0,0-1 0 0,-1 0 0 15,-2 0 0-15,1 0 0 0,-2 2 0 0</inkml:trace>
  <inkml:trace contextRef="#ctx0" brushRef="#br0" timeOffset="7">12994 10333 3679 0,'3'-3'320'0,"1"0"-320"0,-1-1 0 0,-2 3 0 0,-1-1 1072 0,2 0 144 16,2-2 16-16,2-2 16 0,2-4 448 0,-1 2 96 16,-1 0 0-16,-1 2 16 0,-1 0-752 0,0 1-160 15,-2 1-16-15,1 0-16 0,-1 1-736 0,-1 0-128 16,2 0 0-16,-1-2-128 0,1 0 128 0,-1 0 0 15,1 1 0-15,-1-2-128 0,1 2 368 0,-1-1 80 16,-1 0 0-16,2 0 16 0,0 2 1312 0,-1-1 256 16,0 1 48-16,-1 1 16 0,-1 1-208 0,2 1-32 15,-2 0-16-15,0 0 0 0,0 1-752 0,-2 1-160 0,1 1-32 0,-1 1 0 16,-2-1-528-16,0 3-112 0,-2 3-128 0,0-3 176 16,-2 4-176-16,0 0 0 0,-2 0 144 0,-1 1-144 15,1 3 208-15,-1-4-16 0,1 2-16 0,1 3 0 16,-1-2 176-16,2 2 32 0,-1 3 16 0,0 3 0 15,2-2 80-15,-2 4 16 0,2 1 0 0,1 1 0 0,-1 1-176 16,0 2-48-16,1 3 0 0,1 2 0 16,1-3-112-16,1 3-32 0,1-5 0 0,1 0 0 0,2-5-128 0,3-3 0 15,-2-4 0-15,2-2 0 16,0-4 0-16,1-1 0 0,0-3 0 0,1-2 0 0,-1 0 128 16,1-2 0-16,0-2 0 0,0 0 0 0,2 0 0 15,-1-2 0-15,2 0 0 16,-2 0 0-16,2-1-128 0,1 0 0 0,0-1 144 0,1-2-144 15,0-3 0-15,0 2 0 0,2-2 0 0,-1-3 0 16,0-1 0-16,1 0 128 0,0-3-128 0,0 1 0 16,-2 1 224-16,0-2-32 0,1-1 0 0,1 1 0 0,-3 0 16 15,-2 2 0-15,1-4 0 0,-2 1 0 0,2-4-64 0,-3 2-16 16,0-1 0-16,-1-1 0 0,-1 1-128 0,0-2 192 16,-3 0-192-16,-1-2 192 0,-1 2-64 0,-3 0 0 15,-1 2 0-15,-2-1 0 0,-1 1-128 0,-2 0 160 16,2-1-160-16,-4 3 160 0,1 0-160 15,-1 1 160-15,0 0-160 0,0 2 160 0,1 2-160 0,1 2 0 16,1 3 0-16,0-2 0 0,1 4 0 0,2 2-192 16,1 1 32-16,0 3 16 15,3 0-480-15,-1 3-80 0,1 1-32 0,0 2 0 16,2 1-1472-16,-2 2-288 0</inkml:trace>
  <inkml:trace contextRef="#ctx0" brushRef="#br0" timeOffset="8">12960 10536 35935 0,'-2'-3'3200'0,"1"2"-2560"0,1 1-512 0,0 0-128 15,0 0 0-15,0 0-192 0,0 0 64 0,-2 0 0 0,1 0 288 0,0 0 64 0,0 1 16 0,1-1 0 0,0 0-880 0,0 0-160 0,0 0-32 0,0 0-16 16,-2 25-432-16,2-16-96 0,2-3-16 0,-1 1 0 0,0 2 1520 0,2-3 320 0,-1 4 48 0,2 0 16 16,-1-2 992-16,2 0 208 0,2-2 32 0,-1 0 16 0,2 0-688 0,0-3-144 15,2 1-32-15,1-4 0 0,0 0-464 0,0-3-112 16,3 2 0-16,-1-2-16 16,1 0-176-16,0-3-128 0,0 1 144 0,1 0-144 15,0-2 0-15,0 1 0 0,0 0 0 0,-2-3 0 0,0 2 0 0,-1 1 0 0,-1-3 0 16,-1 2 0-1,1-2 0-15,-2-1-240 0,-2 2 32 0,-2-2 0 16,0 3-688-16,-1-2-128 0,-2 0-16 0,-2 1-10272 0,0 0-2048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2:08:51.079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</inkml:brush>
  </inkml:definitions>
  <inkml:trace contextRef="#ctx0" brushRef="#br0">7942 14007 21183 0,'-1'-4'1888'0,"1"2"-1504"0,0 2-384 0,0-3 0 0,1 3 0 0,-1-1 0 16,0-2-160-16,-1 1 160 0,1-2 0 0,-1 0 0 0,0 1 0 0,-1 0 0 0,1 3 512 0,0-2 176 0,1 1 16 0,-1 1 16 0,-1 0 304 0,0-3 48 0,1 3 16 0,0 0 0 0,-3 3-48 0,0-3 0 15,-1 1 0-15,-1 1 0 0,-1 1-192 0,-3 3-32 0,0-2-16 0,-4 2 0 0,2 0-32 0,-2 0 0 0,-2 0 0 0,-2 2 0 0,0 0-112 0,0-1-16 16,-2 3-16-16,0-3 0 16,0 4-224-16,-1-1-32 0,-1 0-16 0,-1 0 0 0,-1 2-352 0,1 1 0 15,0-1 0-15,1 4 0 0,2-2 0 16,2 0 0-16,0 2 0 0,2-3 0 0,2 0 0 0,1-1 144 15,2-3-144-15,2 1 0 0,1-1 0 0,3-3 0 16,1-2 0-16,3-2 0 0,2 2 320 0,2-3-64 0,1 2 0 0,3-1 0 16,3 0-256-16,2 0 0 0,3 0-208 0,1-2 80 15,2 4 128-15,1-1 0 0,3 0 160 0,0 1-160 16,3 2 128-16,0 0-128 0,-2 1 0 0,0-1 0 16,-2 0 0-16,1 4 0 15,0-1 0-15,-1 0 0 0,0 1 0 0,-2 3 0 16,-2-1 0-16,0 2 0 0,-1 0-128 0,1 3-32 15,-1 1 0-15,-3-2 0 0,0 3 160 0,-2-2 0 0,0 4 0 0,-1-1 0 16,0 2 0-16,-3-1 0 0,2 3 0 0,-3-2 128 16,0 0-128-16,-1 2 0 0,-2-1 128 0,-2-1-128 0,-1 1 0 0,-1-2 0 15,-2-3 0-15,-1 0 128 16,-1 0-128-16,-1 1 144 0,0-1-144 0,-4 1 160 0,1-2-32 0,-3 2-128 16,0-3 192-16,-2-1-64 0,3-3 128 15,-5 1 0-15,-4 2 16 0,-2-1 0 0,-3-2-112 0,-1 1-32 16,-1-3 0-1,-3-4 0-15,2 0-128 0,-2-4 160 0,2 0-160 0,-3-4 160 0,0 1-160 0,-1-3 0 16,-2 1 144-16,1-3-144 0,0-1 0 0,-2-3 0 0,3 2 0 16,1 0 0-16,2 0-272 0,1 0-32 0,1 0 0 15,0-1 0 1,-2 2-128-16,3-2-16 0,2 3-16 0,1 0 0 16,2 1-512-16,3 0-112 0,3 1 0 15,0 0-15968-15</inkml:trace>
  <inkml:trace contextRef="#ctx0" brushRef="#br0" timeOffset="649.02">8331 13361 11055 0,'-2'-2'976'0,"1"-2"-784"0,0 4-192 0,1-2 0 0,0 4 4448 0,0-2 848 0,0 0 160 0,0 4 48 0,1-1-3648 0,-1 6-704 0,1-1-160 0,-1 4-32 0,0 3 96 0,2 1 16 0,-2 2 0 16,0-2 0-16,-2 3-288 0,1 1-48 0,0 1-16 0,-2 1 0 0,0 2-496 0,-1 0-96 0,-1 5-128 0,-1-1 176 0,0 1 16 0,0-1 0 0,-1 1 0 16,0-1 0-16,1-3-192 0,1-2 0 0,1-1 0 0,0-1 128 15,2-2-528-15,-1-3-112 16,3 0-32-16,-1 0-17552 0</inkml:trace>
  <inkml:trace contextRef="#ctx0" brushRef="#br0" timeOffset="2482.77">8730 14600 8287 0,'-2'0'736'0,"-1"0"-592"0,1 0-144 0,0 0 0 0,2 0 2480 0,2 2 464 0,-1 0 80 0,0-2 32 16,0 1-2016-16,3 2-400 0,2-1-64 0,-6-2-32 0,0 0 32 0,27 10 16 0,-13-7 0 0,1-3 0 0,2 0-48 0,3 0-16 0,1 0 0 15,1-3 0-15,-1 3 112 0,2 0 32 0,1-2 0 0,1 0 0 0,1 0 64 0,-1-1 16 0,-1 2 0 0,1-1 0 0,2-1 80 0,2 2 0 0,2-1 16 16,0 2 0-16,-2 0-528 0,2 0-96 0,0 0-32 0,0 0 0 0,0 0 192 0,1 2 48 0,0-1 0 0,2 1 0 0,0 1-240 16,1-2-32-16,0 4-16 0,-1-3 0 0,3 3 288 0,-1-4 48 0,1 4 16 0,-1-4 0 15,-1 3-80-15,-2-2-16 0,2 2 0 16,-3 1 0-16,-1-1-144 0,-2-2-16 0,0-1-16 0,-2 2 0 15,-1-1-80-15,0-2-16 0,0 1 0 0,-3-1 0 16,2 0 0-16,0-1 0 0,0 1 0 0,-2-2 0 16,-1 2 0-16,-2-4-128 0,0 4 192 0,-4-2-64 15,0 2 0-15,-1 0-128 0,-3 0 192 0,-1-3-64 0,-2 3-128 16,1 0 160-16,-1 0-160 0,-2 0 160 0,2 0-160 16,-1 0 0-16,1 0 0 0,0 0 0 0,-1 0 0 15,1-1 0-15,2 1 0 0,-1-3 0 0,0 3 0 16,1-2 0-16,-1 1 0 0,1-2 0 0,-1 2 0 15,-1 0 0-15,1-1 0 0,-1 2 0 0,0 0 0 16,-1 0 0-16,0 0 0 0,0 0 128 0,-2 0-128 0,0 0 192 16,0 2-192-16,-1-1 192 0,1 0-192 0,-2 2 160 15,1-3-160-15,-1 1 160 0,-1-1-160 0,0 2 0 16,1-2 0-16,-2 0 128 0,2-2-128 0,-2 1 160 16,2 1-160-16,-2-4 160 0,2 1-16 0,-1 1 0 15,-1 1 0-15,0-4 0 0,1 4-16 0,-2-4 0 16,0 1 0-16,1 0 0 0,-1-2-128 0,-1 2 0 0,0-2 144 0,0 1-144 15,0 1 128-15,-3-2-128 0,0 0 128 0,-2-1-128 16,1 2 0-16,-1-3 144 0,-1 2-144 0,-3 0 0 16,1-3 128-16,-4 2-128 0,0 1 0 0,-1-3 0 15,-1 2 176-15,-1 0-176 0,1 1 160 0,1 0-160 16,-3-4 0-16,0 0 128 0,-2 4-128 0,2-3 0 16,3 1 0-16,-1 0 0 0,1 0 0 0,0 0-160 15,1-2 160-15,-1 2 0 0,2 2 0 16,0-3 0-16,0 2 0 0,1 0 0 0,0 1 128 0,0 0-128 15,4 2 0-15,0 1 0 0,1 0 0 0,3-1-128 16,0 2 128-16,1 2-208 0,4-3 80 0,-1 2 128 16,2 1-256-16,1 0 80 0,2 0 16 0,3 0 0 15,2 0-16-15,2 1 0 0,1 2 0 0,1-1 0 0,1 2 176 0,1 0-192 16,-2 2 192-16,1-2-192 16,1 4 192-16,1-4 0 0,-2 5 0 0,-1-2 0 15,2 2 0-15,-2-1 0 0,1 2 0 0,0 0 0 16,1 0 0-16,-2-1 0 0,1-2 0 0,-3 2 0 0,1-3 0 0,-1 4 0 15,2-1 0-15,1-2 0 0,-3 3 0 0,1 1 0 16,-2-1 0-16,-2 0 0 0,-3-2 0 0,0 2 0 16,-2 0 0-16,-1 0 0 0,0 2 0 0,-3-2 0 15,0 2 0-15,-2-3 0 0,-3 4 208 0,-1-3-16 16,-2 0-16-16,-1 2 0 0,-2 0 16 0,-1 4 16 16,-1-2 0-16,-2 3 0 0,-2 1 48 0,-1 3 16 0,-2-4 0 0,1 0 0 15,1-3-16 1,-3 1 0-16,0 4 0 0,0-2 0 0,0-3-48 0,2 2-16 0,1-3 0 15,-1 0 0-15,-1 2-192 0,1-2 0 0,-3 3 0 0,2-4 0 16,1 2 0-16,-1-2 0 0,-2 2 0 0,-2 0 0 16,-1 3-240-16,-1-4-144 0,1 2-16 0,0 0-16 31,0-2-304-31,1 1-64 0,-2 1-16 0,2-3-18800 0</inkml:trace>
  <inkml:trace contextRef="#ctx0" brushRef="#br1" timeOffset="33970.74">17743 13384 17503 0,'2'-3'1552'0,"-1"-1"-1232"0,0 1-320 16,0 1 0-16,0 1 640 0,2-1 64 0,1-5 0 16,1 0 16-16,2-5-720 0,0-3 0 0,1 1 0 0,-2 2 0 0,-1 2 0 0,-1 0-160 0,-2 1 160 0,1 3-192 0,-2-1 192 0,-1 1 176 0,-1 1-48 0,-1 1 0 0,1 2 864 0,-1 0 160 0,-1 2 48 0,0-2 0 15,-2 2 96-15,1 0 32 0,-1 0 0 0,-1 0 0 0,-2 0-816 0,1 2-144 0,-3 2-48 16,1-2 0-16,-1 2-32 0,-1 0-16 16,0 2 0-16,-1 3 0 0,1-3 240 0,-2 1 32 0,3 2 16 15,-1-2 0-15,3 2-48 0,-2 1-16 0,2-1 0 16,0 3 0-16,0 2-272 0,-2 0-48 0,2 3-16 0,-1 0 0 15,-1 1-160-15,2 1 160 0,-2 1-160 0,0-2 160 16,1 3-32-16,-1-1-128 0,2 5 192 0,-1-3-64 16,1 3 176-16,1-3 16 0,1 4 16 15,1-1 0-15,1-3-208 0,3 0-128 16,1 1 128-16,1-4-128 0,3-1 176 0,1-2-48 0,1-3 0 0,0 0 0 0,2-1 144 16,-1-2 32-16,2-4 0 0,-1 3 0 0,2-3-112 15,-1 1 0-15,2 0-16 0,-1-1 0 0,1 0-176 16,-1 0 128-16,1 0-128 0,0 0 128 0,2 1-128 15,-1-4 0-15,2 0 0 16,-1 1 0-16,1-4 0 0,-1 0 160 0,1 0-160 0,0 0 160 0,0 0-160 0,-1-3 160 16,0 1-160-16,0 0 160 0,-2-1-160 0,0 0 0 15,1-3 0-15,1 2 0 0,-1-2 0 0,-1 0 0 16,0-3 128-16,0 2-128 0,1-3 224 0,-3-1 16 16,3-2 0-16,-3 2 0 0,1-4 144 0,0 2 16 0,-1-2 16 15,0-1 0-15,-1 0-176 0,-2 0-48 16,1-3 0-16,-2 1 0 0,-2 2-192 15,-1-3 144-15,-1-1-144 0,-1 2 128 0,-1-1-128 16,-2-1 0-16,-2-1 0 0,0-2 0 0,-1 4 0 0,-1-2 0 0,0 2 0 16,-1-1-176-16,-1 2 176 0,-1 2 0 15,0 3 128-15,0 0-128 0,0 1 160 0,1-2-32 0,-1 2-128 0,-1 0 192 16,-1-1-64-16,0 1-128 0,1 2 176 0,-1-2-176 16,2 2 192-16,0 1-192 0,0-1 192 0,1 0-192 15,2 2 0-15,-1 0 0 16,1-2 0-16,1 4 0 0,0-2 0 0,-2 1 0 0,1 4 0 0,1-4 0 0,-1 5-176 15,1 1-144-15,-1-2-16 0,-1 3-16 16,2 3-208 0,-1 0-32-16,-1 5-16 0,0 1 0 0,0-1-816 0,2 2-176 0,0 0-16 0,0 2-15344 15</inkml:trace>
  <inkml:trace contextRef="#ctx0" brushRef="#br1" timeOffset="34571.08">17749 13704 19343 0,'0'-1'1728'0,"0"-2"-1392"0,2 1-336 0,-1 2 0 0,-1 0 560 0,0 0 32 0,1-2 16 0,0 0 0 0,1-2 32 16,0 2 0-16,1-2 0 0,-2 4 0 0,1-4 128 0,2 4 16 0,0-2 16 0,-1 2 0 16,1 0 544-16,1 2 128 0,0-2 0 0,0 2 16 0,1 0 144 0,-1 2 32 0,1-1 0 0,0 2 0 0,1 2-592 0,-1 0-112 0,0 2-32 0,0-2 0 15,3 4-656-15,-2-1-128 0,1 0-16 0,0 2-128 0,2 1 208 0,0-2-64 0,2 4-16 0,1-3 0 16,0 0 16-16,2 1 0 0,1 0 0 0,0 2 0 0,2-5 96 0,-1 4 16 15,0-2 0-15,-1 0 0 0,1 1-256 0,-4-6 0 0,2 4-192 0,-4-4 192 0,-1 0-288 0,-3-1 48 0,1 0 16 16,-3-2 0-16,0 1-320 0,-2-4-64 0,1 2-16 0,1 0 0 16,-1-3-2192-16,1 0-448 0</inkml:trace>
  <inkml:trace contextRef="#ctx0" brushRef="#br1" timeOffset="35872.87">18512 13836 19343 0,'0'-4'1728'0,"0"-1"-1392"15,0 4-336-15,0-2 0 0,0 1 1488 0,0 1 240 0,0-1 32 0,0 0 16 0,0-4-1776 0,-2 0-464 0,-1 0-48 0,-1 0 0 0,0-1-384 0,-2 1-64 0,-2 0-32 0,0 2 0 0,-1 1 256 0,0 0 48 0,1 1 16 0,-1 2 0 0,0 2 1312 0,1 1 256 16,-2 0 48-16,0 4 16 15,-1-1 688-15,-2 4 144 0,1-1 16 0,-2 4 16 16,1 0-464-16,-1 5-80 0,2-1-32 0,-1 4 0 16,2-1-544-16,0 1-128 15,4-1 0-15,1-2-16 0,1-2-112 0,1 0 0 0,1 0-16 16,1 1 0-16,1-3-96 0,1 0-16 0,0-2 0 0,0 1 0 16,2-1-320-16,1-2 144 0,0 0-144 0,1-1 0 15,1-3 0-15,1-3 0 0,2 1 0 0,-2-1 0 16,2-3 0-16,1 0 160 0,1 0-160 0,0-4 128 0,2 0 208 15,1-2 48-15,-1 0 0 0,2-3 0 0,-2 2-64 16,0-4-16-16,1 1 0 0,-1-3 0 0,-2 3-96 16,0 1-16-16,-1-4 0 0,-1 1 0 0,0-2-192 0,0 2 144 15,-2-4-144-15,1 1 128 0,-2-1-128 0,0 1 160 16,-2 1-160-16,1-2 160 0,-2 0 32 0,1 0 0 16,-1-2 0-16,0 2 0 0,0 0 144 0,-2-2 48 15,0 5 0-15,-1-3 0 0,0 1-112 0,-3 1-16 16,1-2 0-16,0 1 0 0,0 2-256 0,0-2 0 15,-1 5 0-15,0-3 0 0,0 4 0 0,1 0 0 16,-2 1 0-16,1 4 0 0,-1 0-144 0,0 1-96 16,-1 2-16-16,1 1 0 15,0 0-176-15,-1 4-32 0,-2-2-16 0,0 0 0 0,0 2 176 0,1 0 48 16,1-1 0-16,-2 0 0 16,1 1-336-16,1 0-64 0,0-2-16 0,-1 1-16704 0</inkml:trace>
  <inkml:trace contextRef="#ctx0" brushRef="#br1" timeOffset="36281.46">18232 13889 29487 0,'-3'0'2624'0,"1"0"-2112"0,2 0-512 16,1 0 0-16,-1 2 1008 0,1-2 80 0,-1 2 32 0,1-2 0 0,1 2-640 0,-1 2-128 0,3-1-32 0,-4-3 0 0,0 0-320 15,0 0 144-15,18 16-144 0,-12-10 0 0,1 0 128 0,0 0-128 0,-1 2 0 0,2 0 0 0,-1 2 0 0,-1 0 0 0,2-1 0 16,-1 1 0-16,0-4 320 0,2 1 0 0,0-1 0 0,-1-1 0 0,2-1 256 0,-1-4 64 0,1 1 16 0,2-2 0 16,1-1-656-16,0-2 0 0,1 0 0 0,1-2 0 31,1 0-1200-31,1-4-272 0,0 1-48 0,2-1-13968 0</inkml:trace>
  <inkml:trace contextRef="#ctx0" brushRef="#br1" timeOffset="37086.49">19371 12920 13823 0,'0'-1'1216'0,"0"-2"-960"0,0 3-256 0,0 0 0 0,0 0 384 0,-2 0 48 0,2 0 0 16,-1-2 0-16,-1 0-304 0,-1 2-128 0,-1 0 0 0,4 0 128 0,0 0-128 0,0 0 192 0,-26 7-192 0,17-4 192 0,-3 3 1216 0,0-2 240 0,0 2 48 0,-3 1 16 15,1-1 752-15,-1 4 160 0,1-2 16 0,-1 2 16 0,2-4-800 0,0 7-176 0,-2-2-16 0,0 4-16 0,0 0-976 0,-1 2-192 0,0 4-32 0,-2 1-16 0,-2 3-432 16,-1 2 128-16,0 1-128 0,0 3 0 0,1 0 0 0,0-1 0 0,2-2 0 0,0 1 0 0,2-1 256 0,4 0-16 31,1-3-16-31,2 0 0 0,4-1 32 0,1-3 16 16,3-3 0-16,2 0 0 0,3 3-48 0,1-3-16 16,3-2 0-16,1 0 0 0,4 0-208 0,0-1 144 15,3-1-144-15,3 1 128 0,1-2-128 0,0 2 0 0,1 1 144 16,0 0-144-16,1 0 0 0,0 4 0 0,-1 1 0 15,1-1 128-15,-2-2-128 0,0 1-256 0,0 1 64 16,-3-2 0 0,-1-3-512-16,-1-1-128 0,-3 1 0 0,-1-5-16 15,1 2-992-15,-1-2-192 0,-1-3-32 0,-2-1-12976 0</inkml:trace>
  <inkml:trace contextRef="#ctx0" brushRef="#br1" timeOffset="38463.51">19701 13283 5519 0,'-4'-1'496'0,"2"-1"-496"0,-1 2 0 15,3-3 0-15,0 2 928 0,-1 1 96 0,1 0 0 0,-1-3 16 0,-1 1-16 0,0-2 0 0,-1 1 0 0,1-4 0 0,-1 4 768 0,0-4 160 0,0 5 32 0,-2-4 0 0,2 3 432 0,-4 0 80 0,1 1 32 16,-1 0 0-16,-1 2-1200 0,0 0-240 0,-2 2-64 0,0 0 0 0,0 1-256 0,-1 0-48 0,0 3-16 0,0-2 0 0,0 1-192 0,1 1-64 16,0-1 0-16,1 1 0 0,0 0-128 0,1 0-48 15,0 3 0-15,0-5 0 0,0 2-128 0,2 0-16 16,0-2-128-16,0 1 192 0,2-4 16 16,-1 3 0-16,3-2 0 0,0 1 0 0,1-2 128 0,1 1 32 15,1-2 0-15,3 0 0 0,0 3-192 0,1-3-48 16,0 1 0-16,1 2 0 0,1-1-128 0,1-1 0 15,0 2 0-15,2-1-176 0,-1 2 176 0,1 0 0 0,1-1 128 16,0 2-128-16,0 1 0 0,0-1 0 0,2 4 0 16,-1-3 0-16,2 3 0 0,-2 1 0 0,0 0 0 0,0-4-192 15,-1 3 16-15,-1 0 0 0,-1-1 0 0,0 0 0 16,1 2 176-16,-1-1 0 0,-1-2 0 0,1 2 0 16,2 3 0-16,0-2 0 0,0 0 0 0,1 0 0 15,-1 3 0-15,-1-1 0 0,-1-2 0 0,1 2 0 16,-1 0 0-16,-2 1 0 0,1-1 0 0,-4-1-128 15,-1 4 128-15,-2-2 0 0,1 0 0 0,-4 2 0 0,1-1 0 16,-2 2 0-16,-1-1 0 0,-1 3 128 0,-3-4 80 16,0 1 32-16,-1-3 0 0,-1 1 0 0,0-3-240 0,-1 0 144 15,0 1-144-15,-1-3 128 0,1 0 16 0,-2-1 0 16,1-1 0-16,-1-2 0 0,4-1 48 0,-3 0 0 16,1-3 0-16,1 0 0 0,-1 0-16 0,1-4 0 15,-2 2 0-15,0-5 0 0,-1 4-176 0,-2-2 160 16,-2 0-160-16,0 0 160 0,-2-1-160 0,1-2 0 15,-1 2 0-15,-2 0 0 0,-1 2-384 0,1-1 0 16,-1 4 0-16,-1-2 0 16,2 3-192-16,2 0-32 0,1 0-16 0,3 3 0 15,3-2-1168-15,3 2-256 0</inkml:trace>
  <inkml:trace contextRef="#ctx0" brushRef="#br1" timeOffset="39357.64">19983 12961 5519 0,'-2'-3'496'0,"1"2"-496"0,0-3 0 0,0 4 0 0,1 0 2048 0,0 0 320 0,-2-2 64 0,2 2 16 0,-1-3-448 0,0 2-80 16,1 1-32-16,0 0 0 0,0 0-160 0,0 0-48 0,0 0 0 0,0 0 0 0,17 17-560 0,-10-8-112 0,0 0-32 0,-1 2 0 15,2 0-240-15,-1 0-48 0,0 1-16 0,1 3 0 0,-1-2-48 0,-2 0-16 0,1 2 0 0,-2-1 0 0,0 0-368 0,-3 3-80 16,0-1-16-16,-1 0 0 0,0 0-400 0,-1 2-96 16,-3 1-16-16,-1 1 0 15,0 1-944-15,-1-2-192 0,0 1-32 0,0-1-16 16,0-3-496-16,2 1-80 0,1-1-32 0,1 0-8528 0</inkml:trace>
  <inkml:trace contextRef="#ctx0" brushRef="#br1" timeOffset="40607.5">20355 13798 22111 0,'-1'0'1968'0,"-1"0"-1584"0,2 1-384 16,0 1 0-16,3-2 1024 0,-2 3 112 0,2-3 16 0,0 4 16 0,3 2-1168 0,3 0 0 0,1 1-192 0,1 0 16 0,0 1 624 15,2-2 112-15,0 2 16 0,1 1 16 0,-1-1-208 0,1 0-64 0,1 2 0 0,-3 1 0 0,2 2 32 0,-2 0 0 0,-1-1 0 16,-1 4 0-16,-1 0-224 0,-3 0-128 0,-1 3 128 0,-2-1-128 0,-3 1 224 0,-3 1-32 0,-2-1 0 0,-2 2 0 16,-3-1 368-16,-1 1 64 0,0-3 16 0,-3-1 0 0,2-1-64 0,-2-2-16 0,-2-2 0 0,0 0 0 15,0-4-112-15,0-2-32 0,0 0 0 0,-1-1 0 16,0 1-880-16,1-6-176 0,0 1-48 0,0-2 0 0,2 1-2000 0,1-5-384 0</inkml:trace>
  <inkml:trace contextRef="#ctx0" brushRef="#br1" timeOffset="41676.05">21157 13320 21183 0,'0'-2'1888'0,"0"1"-1504"16,2 1-384-16,-2-3 0 0,0 3 896 0,1 0 96 0,0-3 32 0,0 0 0 0,2-3-496 0,-1 0-80 0,0-2-32 0,-1 2 0 15,0 0-192-15,-2 1-32 0,-2-1-16 0,-2 1 0 0,2 2 304 0,-4 0 64 0,0 3 16 0,-2-3 0 0,-1 3 336 0,-1 3 80 0,0 0 16 16,-1 1 0-16,-1 2-160 0,0 0-16 0,1 1-16 0,-3 1 0 0,1 0-64 0,0 0-16 0,0 2 0 0,1 0 0 16,1 0-400-16,0 1-64 0,0-1-32 0,1 0 0 15,1 2-224-15,-1-2 144 16,3 0-144-16,-1 2 128 0,2 1-128 0,-1-1 0 16,2 1 0-16,0-1 0 0,1-1 0 0,0 1 192 0,0 3-64 0,1-2 0 0,0 3 96 15,2 0 16-15,1-4 0 0,1 1 0 0,1-4-240 0,3-1 0 16,-1 0 0-16,2-1 0 0,3-1 128 0,-1 0-128 15,1-5 176-15,0 2-176 0,0-1 0 0,-1-1 0 16,1-1 0-16,0 0 0 0,0 0 0 0,0 0 0 16,2-1 0-16,-1-1 0 0,1-1 0 0,0 2 0 15,0-4 0-15,-2 1 0 16,0 1 0-16,-1-1-144 0,0-2 144 0,1 0 0 0,-1-1-160 0,-1-2 160 0,2 2-192 16,-3-1 192-16,0-2 0 0,0 0 0 15,-2 1 0-15,1-1 0 0,-1 0 0 0,-1 2 128 16,1-6 0-16,-1 2 16 0,-1-1 32 0,-1 1 0 0,0 0 0 0,-1-1 0 15,1 3 32-15,-1 1 16 0,0-4 0 0,-1 1 0 16,1 2-32-16,1 0 0 0,1 1 0 0,2 2 0 16,-1 1-192-16,1 0 0 0,0 1 128 0,0 1-128 15,-1 3 0 1,2-2 0-16,-1 1 0 0,-1 1 0 0,2 2 0 16,-2-1 0-16,2 2 0 0,-2 1 0 0,2 0 0 0,0 1 128 0,0 2-128 0,-2 1 144 15,2 1 32-15,-2 2 0 0,2 0 0 0,0 0 0 0,-1 2-16 0,2 2 0 16,0 1 0-16,1 0 0 0,-1 2 16 0,3-2 0 31,-3 3 0-31,1-2 0 0,0 0 32 0,-1 3 16 0,1-2 0 0,2 1 0 0,-2 1 16 0,1-3 0 31,1-1 0-31,-1-1 0 0,2 1-240 0,-1-2 128 16,1 0-128-16,1-3 0 0,-1 2 0 0,0-2 0 16,1 0 0-16,0-2 0 0,0 1 0 0,0-2 0 15,0 2 0-15,0-5 0 16,-2 2-448-16,1-2 32 0,0 1 0 0,-3-4 0 15,-2 1-240-15,1 0-48 0,-2-2-16 0,1 0 0 16,-1 0-416-16,-2-2-80 0,0 0 0 0,-2 1-16400 0</inkml:trace>
  <inkml:trace contextRef="#ctx0" brushRef="#br1" timeOffset="42091.21">21574 13719 42383 0,'-2'0'1872'0,"-1"0"400"0,1 0-1824 0,0 0-448 0,2 0 0 0,0 1 0 15,2 1 0-15,-2-2 0 0,1 3-208 0,-1 1 64 0,2-2-144 0,-2-2-32 0,0 0 0 0,0 0 0 0,15 22 320 0,-10-14 0 0,0 0 0 0,0 0 0 0,0 0 0 0,0 2 144 0,1 3-16 0,-1-1 0 0,-1 2 320 0,0 0 64 0,-1 3 16 0,1-1 0 0,-3-2-32 0,0 4-16 16,1-1 0-16,-2-1 0 0,1 1-304 0,0-2-176 0,-1-1 192 0,1-2-192 15,-1-1 0-15,2-1 0 0,-2-4 0 0,1 1 0 16,-1-6-640-16,1-1-64 16,-1-1-32-16,1-2-18544 0</inkml:trace>
  <inkml:trace contextRef="#ctx0" brushRef="#br1" timeOffset="42849.5">21455 12736 15663 0,'-2'-3'1392'0,"-1"2"-1120"15,2 1-272-15,1 0 0 0,0 0 896 16,0 0 112-16,-1 1 16 0,-1-1 16 0,-1 0-448 0,1 3-80 0,-1-2-32 0,1 1 0 0,0 1 800 0,1 0 144 0,1 4 48 0,0-5 0 0,1 2 256 0,2 2 48 0,1-2 16 0,1-1 0 0,-1 2-128 0,3 2-32 16,0-4 0-16,2 3 0 0,-2 1-928 0,2-1-176 0,1 1-32 0,0 2-16 15,-1-2-288-15,1 4-48 0,0-1-16 0,1 3 0 0,-1 0-128 0,1 0 128 0,2 3-128 0,-1 2 128 0,0-2-128 0,0 0 192 16,-1 0-192-16,1 3 192 0,3 1-32 0,0 3 0 0,1 1 0 0,0 1 0 0,-1-1-16 0,1 2 0 0,0-1 0 0,1 3 0 0,-1 1-144 15,2-1 192-15,-1 1-192 0,1-1 192 0,0 1 16 16,0-1 16 0,0 1 0-16,-1-1 0 0,-1 2-224 0,-1 1 128 0,0-1-128 0,-2-1 0 0,1 1 0 15,0-3 0-15,-1 1 0 0,0-2 0 0,-2-1 0 0,-3-3 0 32,-2 2 0-32,-2-1 0 0,-1 1 304 0,-3-2-48 15,-3 3 0-15,1-1 0 0,-3 2 128 0,-1 0 32 16,-4 5 0-16,-1-2 0 0,-1-1-416 0,-1-2 128 0,-2 1-128 15,-2-1 0-15,-1-3 0 0,0-2 0 16,2-2 0-16,-2-3 0 0,2 0 0 0,2-3 0 16,0-1 0-16,0-3 0 15,3-2-352-15,0 2-160 0,0-5-16 0,0-1-16 16,2 0-416-16,-1-3-96 0</inkml:trace>
  <inkml:trace contextRef="#ctx0" brushRef="#br1" timeOffset="45861.18">17820 14351 16575 0,'-3'-3'1472'0,"1"-1"-1168"0,2 4-304 0,1-2 0 0,-1 2 0 0,1-4-304 0,-1 2 64 0,0-4 16 0,2-1-704 0,-1 1-144 0,-1 0-16 0,1 2-16 0,0 1 1104 16,-1-1 416-16,0 1-16 0,0 3 0 0,-1 0 1232 0,1 0 240 15,-1 0 48-15,-2 0 16 0,2 2 640 0,-1-2 128 0,-2 2 32 0,4-2 0 16,0 0-496-16,0 0-112 0,0 0-16 0,-20 12 0 15,14-9-1200-15,-1 1-240 0,-1 2-48 0,0 0-16 0,-1 0-464 16,-1 2-144-16,1 0 0 0,-1-2 0 0,3 4 128 0,0-3-128 16,0 2 0-16,1 0 0 0,1 1 128 0,0 2-128 31,2-2 0-31,-2 3 0 0,0 0 176 0,0 0-32 0,1-1 0 0,-1-2 0 0,0 5-144 16,0 1 160-16,0 0-160 15,-1 0 160-15,0 2-160 0,1 1 160 0,-1-2-160 0,1 4 160 0,-1-2-160 0,2-1 0 16,2 2 0-16,0-4 0 0,1 3 0 15,1-3 0-15,3 0 0 0,0 0 0 0,2-1 0 0,3-2 0 16,-1 2 0-16,2-2 0 0,1-3 0 0,-1-1 0 16,3 4 0-16,-3-3 0 15,1-2 0-15,2-1 0 0,0 2 128 0,1-2-128 16,0-4 0-16,-1 4 0 0,3-4 0 0,0 0 0 16,-1-1 0-16,-1-4 0 0,3 2 0 0,0-4-176 0,0 2 176 0,-1-5-208 0,1 1 80 15,-1-1 128-15,1 1 0 0,0-3 0 0,2-1 0 16,-4 0 0-16,1-2 0 0,0 2 0 0,-1-3 0 0,-1 1 0 15,-2 0 128-15,-1-3-128 16,0 4 128-16,-1-4-128 0,-2 1 224 0,-1-2-32 0,-1 1-16 0,-1-1 0 16,0 2-176-16,-3-3 128 15,0 1-128-15,-1 0 128 0,0 0 0 0,-2 0-128 0,-1-1 192 16,0 0-64-16,-1 0-128 0,0 0 0 0,-1 4 144 0,0-4-144 16,-1-1 0-16,-1-1 128 0,-1 3-128 0,-2-2 0 0,0 2 160 15,-1 0-32-15,0 0-128 0,1 1 192 0,3 4 32 16,-2-2 0-16,2 2 0 0,-3 1 0 15,1 3-224-15,-2-2-160 0,3 5 32 16,-5-2 0-16,2 2-32 0,-1 4 0 0,1-2 0 0,-2 2 0 31,-2 0-224-31,0 2-32 0,2 0-16 0,-1 3 0 16,2 0-16-16,0 0-16 0,-1 1 0 0,2 0 0 0,1 1-1520 0,2 2-320 0</inkml:trace>
  <inkml:trace contextRef="#ctx0" brushRef="#br1" timeOffset="46241.68">17892 14718 38703 0,'-3'0'3440'0,"1"0"-2752"0,-1 0-560 15,3 0-128-15,0 1 832 0,1 0 144 0,1 3 32 0,-1-3 0 0,1 4-1152 0,2 1-240 0,1 1-32 0,-1 0-16 0,1 2 48 0,1-3 16 0,0 1 0 0,0 2 0 16,2-2-272-16,-1 2-48 0,-1 1-16 0,2-2 0 0,-1 2 384 0,1 0 80 0,-1 3 16 0,0-1 0 16,2-2 224-16,-2 2 0 0,2 2 0 0,1 1 0 15,0-3-192-15,1 2 0 16,0-2 0-16,-1 0 0 16,0-3-1696-16,-1-2-336 0</inkml:trace>
  <inkml:trace contextRef="#ctx0" brushRef="#br1" timeOffset="46952.52">18447 14724 27647 0,'-1'-4'1216'0,"1"2"256"0,0-1-1168 15,0 2-304-15,0 1 0 0,0 0 0 16,0 0-896-16,-2 1-224 0,2 2-48 0,-1-3-16 0,-1 4-592 16,2-4-112-16,0 0-32 0,-13 18 0 15,8-12 320-15,-2 4 64 0,0 0 16 0,-2 2 0 0,-1 1 3024 0,0 0 608 0,0 5 112 0,-1-2 16 16,0 0 592-16,0 2 112 0,0 2 32 0,2 1 0 0,2-1-1312 16,-1-1-272-16,3-1-48 0,2 2-16 15,0-2-1120-15,1-2-208 0,0 3 0 0,2-2 0 31,0 1-560-31,0-1 0 0,0 0 0 0,0-1 0 0,2 2 272 0,-2-1 48 0,1-1 16 0,0 0 0 0,2-2 224 0,-1-2 256 16,2 0-48-16,1-3-16 0,0-3 176 0,2-1 16 16,0 0 16-16,2-4 0 0,1 2-208 0,0-3-32 15,0 0-16-15,1-4 0 16,0-1-144-16,-1 0 0 0,1 0 0 0,0-2 0 0,0 1 144 0,-1-4 112 16,1 1 0-16,-1-3 16 0,0-1 224 0,0 1 32 15,0-1 16-15,-1-2 0 0,-2 1-224 0,2-1-64 16,-2-1 0-16,0 0 0 0,1 2-256 0,-2 0 0 15,2-2 0-15,-4 2 0 0,1 2 288 0,-1-4 0 16,0-3 0-16,0-2 0 16,-2 1 48-16,-2 2 16 0,0-1 0 0,-1 2 0 0,-2 2-112 0,-2-1-32 0,2 3 0 15,-2 0 0-15,1 2-208 0,-2 1 176 0,1 2-176 0,-3 0 160 16,2 2-160-16,-1-4 0 0,1 4 0 0,-2-3 0 16,1 1 0-16,-1 2-144 0,1 0 144 0,0 2 0 15,-2-2 0-15,1 0 0 0,1 0 0 0,0 0 0 16,-1 2 0-16,2 1 0 15,1 0 0-15,0 0 0 0,0 0-384 0,1 3 48 0,1 0 0 16,0 0 0-16,0 1-1456 16,0 1-304-16,1 1-48 0,-2 0-13392 0</inkml:trace>
  <inkml:trace contextRef="#ctx0" brushRef="#br1" timeOffset="47417.2">18357 14952 24879 0,'1'0'2208'0,"0"0"-1760"0,2 0-448 0,-1 0 0 16,-1 0-160-16,2 0-112 0,0 0-32 0,4 1 0 0,1 1 1072 0,2 1 224 0,0 0 32 0,0 0 16 0,0 3-48 0,-1-1-16 0,-2 1 0 0,0 0 0 15,0 3 240-15,0-3 64 0,0 0 0 0,1 1 0 0,-1-4-640 0,2 3-128 0,-2-2-32 16,1 0 0-1,-1 1-736-15,2-5-128 0,-1 1-48 0,1-2-10384 0,1 1-2064 0</inkml:trace>
  <inkml:trace contextRef="#ctx0" brushRef="#br1" timeOffset="48725.17">19400 14137 2751 0,'-1'-3'256'0,"-1"2"-256"0,0 1 0 0,1-3 0 0,0 2 2048 0,1 1 384 0,-1 0 64 0,-1 0 0 0,0-2-2496 0,-1 2-336 15,0-4-160-15,-1 2-16 0,2-1 1408 0,-1 2 304 0,1-2 48 0,-1 0 16 0,1 3 1168 0,-1-3 256 0,1 1 32 0,-1 0 16 0,2 2-352 0,0-2-64 31,-1 1-16-31,1-2 0 0,0 3-1056 0,1 0-224 0,-1-2-32 0,1 2-16 0,-1 0-576 0,-1 2-112 32,0 1-32-32,-1-2 0 0,0 5 32 0,-2 0 0 0,-1 1 0 0,-2 2 0 15,1 4 32-15,-1-1 16 16,0 1 0-16,-2 0 0 0,1 3-176 0,-1 0-32 0,0 2-128 0,-1-1 192 0,0 1-64 0,0 1 0 16,0-4-128-1,0 1 192-15,0 0-48 0,-1 0-16 16,0 0 0-16,0 0 0 0,-2-1 80 0,0 2 16 15,0 1 0-15,-2 1 0 0,1-4-16 0,0 3 0 16,-1 0 0-16,2-2 0 0,2-1-208 0,1 1 176 16,1 3-176-16,1-3 160 0,3 0 64 0,1 0 16 0,4-1 0 15,1-2 0-15,1 2-96 0,1-1-16 16,2 4 0-16,-1-2 0 0,2 1-128 0,-2 1 0 0,4 1 0 16,-3-3 0-16,4 2 0 0,-1-2-224 0,2 0 48 15,0 3 16-15,2-3-160 0,0 3-16 0,2-3-16 0,0 2 0 16,0-2 16-16,1 0 0 0,1 0 0 0,-3 0 0 15,3-3 112-15,-1-1 32 0,2 2 0 16,0-2 0-16,2 1-112 0,1-5-16 0,-2 2 0 0,2-4 0 16,-2 0 16-16,0-2 0 0,1-1 0 0,-1 0 0 15,-2-3-1056-15,0-2-224 16</inkml:trace>
  <inkml:trace contextRef="#ctx0" brushRef="#br1" timeOffset="49633.89">19729 14496 21183 0,'-2'-2'1888'0,"-1"1"-1504"0,1-2-384 0,1 1 0 0,-1 2 1568 0,2 0 240 16,-1 0 48-16,0 0 16 0,-2-1-2352 0,-2 1-480 0,-2 3-80 0,-3 0-32 0,0 0 656 0,0 1 128 0,-1 2 32 0,-1 1 0 0,2-4-112 0,-1 3-16 0,0 1 0 0,0-4 0 0,-1 3 1280 0,1-1 256 16,3-1 64-16,-2 0 0 0,0 2 592 0,0-2 128 0,3 1 32 0,-1-2 0 0,2 0-880 0,0-2-192 15,2 2-16-15,-1-1-16 0,3 2-592 0,-1-4-112 16,1 1-32-16,-1 1 0 16,2 1-448-1,0-2-80-15,1 2-32 0,0-1 0 16,1-2-144-16,1 1-16 0,2 2-16 0,0-3 0 0,3 2 352 0,1-2 80 15,2 2 16-15,2 0 0 0,0-2 480 0,2 3 80 0,-2 0 32 0,2 1 0 0,-2 2-80 0,1-2-16 16,0 1 0-16,0 1 0 0,-1 1-336 0,0 0 0 16,1 1 0-16,-2-3 0 0,0 4 0 0,-1-3-160 15,-2 3 16 1,1-3 0-16,-3 4-16 0,0-4 0 0,-1 4 0 0,-1 0 0 16,0-2 416-16,-2 2 64 0,0 0 32 0,-2-1 0 0,0 1 160 0,-3 0 48 15,-1-1 0-15,-1 4 0 0,-1-1-320 16,-1-2-64-16,-1 2-16 0,1-2 0 0,-2 3-160 0,1-3 0 15,-2 1 0-15,1-1 128 0,2 0 0 0,-2-2 0 0,-1 0 0 0,2 0 0 16,-2-2 80-16,1-2 16 0,-1 2 0 0,1-2 0 16,1 0 32-16,-2 1 16 0,0-4 0 0,0 1 0 0,0-2-448 15,0 0-80-15,2 0-32 16,-1-3 0 0,0 0-1152-16,1-3-224 0,-1 2-64 0,0-4-14016 15</inkml:trace>
  <inkml:trace contextRef="#ctx0" brushRef="#br1" timeOffset="50243.31">19915 14133 26719 0,'-2'0'2368'0,"2"1"-1888"16,0 2-480-16,0-1 0 0,2-1 0 0,-1 2 0 0,0 0 0 0,0 6 0 0,3 1 432 0,0 2 32 15,2 1 16-15,0-1 0 0,2 4 304 0,-1-3 64 0,0 3 16 0,0 0 0 0,0-4-176 0,-1 0-48 0,0 0 0 0,-1-1 0 16,-1-1 288-16,0-2 48 0,-1 3 16 0,-1-2 0 0,0 1-608 0,-2-1-128 0,1-2-32 0,-2 2 0 0,1-3-864 0,-1 1-192 0,0 2-16 15,-1-5-15264-15</inkml:trace>
  <inkml:trace contextRef="#ctx0" brushRef="#br1" timeOffset="51279.31">20382 14929 31327 0,'1'0'2784'0,"1"4"-2224"0,0-4-560 0,0 2 0 0,1-2-448 0,1 2-192 0,1 3-32 0,2-2-16 0,4 5-112 0,0 0-32 16,2 1 0-16,-1 1 0 0,0 0 832 0,1-1 0 0,-2 0 0 0,1 1 0 0,-1 0 800 0,1 0 64 0,-3 1 16 0,1 3 0 0,0-2 960 0,-2 1 192 0,-1 0 32 0,-2 2 16 0,-1-3-752 0,-2 2-160 0,1 1-16 15,-3 2-16-15,0 0-688 0,0-1-128 0,-2 1-16 0,1 1-16 16,-3-2-96-16,1 0-32 0,-2-2 0 0,-1 1 0 16,-2-3-160-16,1-2 0 0,-3 0 144 15,-1 0-144-15,0-2 0 0,-3 1 128 0,0-5-128 0,-2-1 0 16,3 0 0-16,-2-3 0 0,0 0 0 0,0-3 0 16,2 3-192-16,-2-3-96 0,1 3-32 0,-1-3 0 31,2 3-640-31,-2 0-144 0,1 0-32 0,-1 3 0 0,1-2-1488 15,1-1-320-15</inkml:trace>
  <inkml:trace contextRef="#ctx0" brushRef="#br1" timeOffset="52313.51">21220 14506 23951 0,'0'-2'2128'15,"-1"1"-1696"-15,1 1-432 0,-1 0 0 0,1 0 0 0,-1 0 0 0,0 0 0 0,-2-3 0 0,-1 1-240 0,1 0-128 0,-1-1-16 0,-1 3-16 16,-1-3 64-16,1 0 16 0,-1 3 0 0,-1-3 0 0,3 1 1440 0,-5 0 288 0,4 2 64 0,0 0 16 0,0 0 64 0,-1 2 16 0,-2 0 0 0,-1 2 0 0,-3 1-432 0,1-2-96 0,0 4-16 0,-1-1 0 16,-2 0-624-16,-1 1-128 0,0 6-16 0,1-5-16 15,-1 2-240-15,0 3 0 16,1-3 0-16,2-1 0 0,1 4 0 0,1-1 0 0,3 1 0 0,-1-2 0 16,2 4 0-16,0-2 128 15,0 4-128-15,-1 0 144 0,2 1-144 0,-1-1 0 16,0 4 0-16,1-2 0 0,0 1 0 0,2-2 0 0,1-2 0 15,1-3-176-15,4-3-240 0,-1-2-48 0,4-3-16 16,0 0 0-16,3-1 608 0,1-4 112 0,2-3 16 0,-1 2 16 0,-1 1 144 16,3-5 32-16,3 2 0 0,0-4 0 0,1 0-320 15,-1 1-128-15,0-3 0 0,-1 2 128 0,-1-2-128 0,-3 3 0 16,-1-4-192-16,0 1 192 0,-2 2-160 0,0-3 160 16,0 1 0-16,-1-1-144 0,-1 1 144 0,0-3 256 15,-1 5-64-15,-1-3-16 0,-1-1 128 0,1 1 16 16,-2 0 16-16,1 0 0 0,-1-1-80 0,0 1-32 0,-1 3 0 15,0-3 0-15,-1 1-16 0,1 1 0 0,1 0 0 0,-2 2 0 32,0 0-32-32,0 2-16 0,0-1 0 0,0 4 0 15,0-2 96-15,-2 0 32 0,1 0 0 16,0 2 0-16,0 1-144 0,-1-1-16 16,0 0-128-16,1 1 192 0,-2 1-192 0,1 0 0 0,-1 0 128 0,0 2-128 0,1-2 0 0,0 4 144 0,-1-1-144 31,1-1 128-31,1 6 48 0,-1-3 0 15,1 2 0-15,1 0 0 0,1 2 64 0,2 0 16 0,1 1 0 0,-1 0 0 16,2 2-48-16,3 2 0 0,-1 1 0 0,3 0 0 0,0 0-16 16,-1 2 0-16,0 1 0 0,1-1 0 0,0 0-192 15,-2-2 176-15,0 1-176 0,0-3 160 0,-1-2-160 16,-1 0 192-16,0-2-192 0,-1 0 192 0,0 0-192 16,0-1 0-16,2-1 0 0,-4-4 0 0,1 2 0 0,0-2-320 15,1 0 48-15,0-2 16 16,-1 1-400-16,0-2-80 0,1 1-16 0,-1-2 0 15,1 0 64-15,0 0 16 0,0 3 0 0,0-3 0 16,0-3-848-16,0 3-160 0,1 0-48 0,-1 0-14688 0</inkml:trace>
  <inkml:trace contextRef="#ctx0" brushRef="#br1" timeOffset="53199.53">21491 14848 21183 0,'-1'-3'1888'0,"0"2"-1504"0,0 1-384 0,1-3 0 0,0 3-144 0,0 0-112 0,-2-2 0 0,1 1-16 16,0-4-336-16,0 0-64 0,1-1-16 0,1-1 0 0,1-1 880 0,1 0 160 0,0 0 32 0,1 2 16 0,1-1 432 0,0 0 64 16,1 1 32-16,0 0 0 15,1 1 1376-15,1 0 256 0,0 2 64 0,-1 0 16 16,2 3-656-16,-3-3-144 0,1 3-32 0,1-2 0 0,-2 4-1232 16,0-2-256-16,2 3-64 0,-2 1 0 0,0 1-256 0,1 2 0 15,0-1 0-15,-1 0 0 0,-1 1 0 0,0 0 0 16,-2 1 0-16,1 0 0 0,-1 0 128 0,-2 0-128 15,0 0 144-15,0 0-144 0,0 0 224 0,-2 1-48 0,1-1-16 16,-2 0 0-16,-1-2 16 0,1 2 0 16,-3 0 0-16,-1 0 0 0,-2 1-176 15,0-1 0-15,-2 2 0 0,-3-4-176 0,1 4 176 0,-3 0 0 0,2 2 0 0,-2-2 0 16,1 0 0-16,-1 1 0 0,-1-1 0 0,3 3 0 16,-1-4 0-16,2 1 0 0,2-3 0 0,0 1 0 15,2-3 160-15,1 0 16 16,1 1 0-16,2-2 0 0,0-2 0 0,2 0 0 0,1 0 0 15,-1 1 0-15,2-2 16 0,0 1 16 16,2 0 0-16,0 0 0 0,1 1-64 0,2-3-16 0,0 1 0 0,2 1 0 16,2-2 0-16,2 3 0 0,2-3 0 0,3 0 0 0,0 0 144 15,2 0 32-15,-1 1 0 0,2-1 0 0,-2-1-176 16,2 1-128 0,0 0 144-16,0 0-144 0,-2 0 0 0,-1 0-320 0,0 0 64 0,-2 0 0 0,-2 0-112 0,-2 0-16 15,-1 0 0-15,-1 0 0 16,1 1-128-16,-3 1-16 0,1-2-16 15,-3 0 0-15,1 0-624 0,0 3-128 16,-1-3-32-16,0 0-9968 16,1 0-2000-16</inkml:trace>
  <inkml:trace contextRef="#ctx0" brushRef="#br1" timeOffset="54098.48">21622 14238 11055 0,'2'-4'976'0,"-2"2"-784"0,0 1-192 0,1 1 0 0,-1 0 1536 0,0 0 256 0,1-3 48 0,0 3 16 0,1 0-800 0,-1 0-160 0,1 0-16 0,-2 0-16 15,0 0 288-15,0 0 64 0,0 0 16 0,0 0 0 0,0 0 48 0,0 0 0 0,0 0 0 0,0 0 0 0,10 19 160 0,-9-19 32 16,2 3 16-16,-1-3 0 0,2 3-192 0,0 1-32 15,1-2-16-15,1 2 0 0,0-2-576 0,3-1-112 0,-1 3-32 0,2 1 0 16,3-1-224-16,-1 0-48 16,2 0-16-16,-1 3 0 0,1-2 16 0,1 0 0 15,-1 1 0-15,0 1 0 0,1 2 16 0,-3-3 16 0,2 4 0 16,-2 0 0-16,1 0-112 0,-1 1-32 0,0 0 0 16,1 1 0-16,-2 3-144 0,0-3 0 15,1 5 0-15,-1-1 0 0,1-4 0 0,-3 4 0 0,4 3 128 16,-2-3-128-16,1 2 192 0,1-2 0 0,-3 0 0 0,-1 3 0 15,1-3 96-15,-1 0 32 0,-2 3 0 0,1-3 0 16,-1 2-176-16,-2-2-16 0,0 3-128 0,-1 1 192 16,-2-2 0-16,1-2 0 0,-2 3 0 0,0-1 0 0,-1 2-192 15,0-4 0-15,0 0 0 0,-1 3 0 0,1-4 128 16,-1-2-128-16,0 0 0 0,-2-1 144 0,1 0-144 16,-2-2 0-16,0 3 0 0,-1-3 0 0,2-1 128 15,-4 1-128-15,1 2 0 0,-1-1 128 16,-1 0-128-16,0 0 0 0,0 0 0 0,1-1 0 0,-1-3 0 0,1 2 0 15,1-3 0-15,0-3 0 0,-1 2-432 0,1-4 48 16,1 3 0-16,0-4 0 16,3 0-256-16,-3 0-32 15,1-4-16-15,-1 1 0 0,2 0-176 0,-2 0-32 0,0-3-16 0,0 2-17952 0</inkml:trace>
  <inkml:trace contextRef="#ctx0" brushRef="#br1" timeOffset="56129.25">17991 15407 26719 0,'-2'0'2368'15,"1"0"-1888"-15,1 0-480 0,0 0 0 0,0 0-624 0,-1 0-208 0,0 1-64 0,-2-1 0 0,-2 2 304 0,-1 1 48 0,0 0 16 16,-3-1 0-16,1 3-112 0,-2-2 0 0,-1 1-16 0,-2 1 0 0,1 1 896 0,-2 0 176 0,2 2 32 0,-2 0 16 15,2-1 1936-15,-2 3 384 0,1-1 80 0,-1 4 16 0,2-1-448 0,-1 1-96 0,1 0-16 0,2 0 0 0,0 3-1440 0,3-2-304 0,-1 4-48 0,2 0-16 0,0 1-384 16,0 3-128-16,1 0 0 0,-1 3 0 0,-1-1 0 0,3 0-176 16,-1 4 32-16,0 0 0 0,-2 0 144 0,2 1 0 15,2-2 0-15,-1 0-128 0,2-2 128 0,0-3 0 16,2 0 0-16,2 1-128 0,1 0 128 0,1-2 128 16,2-2-128-16,0-3 176 0,3 2 0 15,1 0 0-15,1-1 0 0,0-1 0 16,3 4-176-16,-2-4 0 0,2 0 144 15,-1-4-144-15,1 3 0 0,-2-5 0 16,2 0 0-16,0-1 0 0,-2-3 0 0,2-2 0 16,0-2 0-16,1-1 0 0,0 2 0 0,0-7 0 0,2 4 0 0,-1-5-128 0,3 1 128 15,-1-2 144-15,0-2-16 0,1-2-128 0,1 0 192 0,0-4-192 0,0 2 192 16,-2-4-192-16,2-3 208 0,-3 1-64 0,1-2-16 0,-2-2 0 16,1-2 80-16,-2 2 16 15,-1 2 0-15,-2 0 0 0,0-1 16 0,-1-3 0 16,2-2 0-16,-3-3 0 0,0 3-48 0,-3-2 0 15,2 3 0-15,-3-1 0 0,0 1 48 0,0-1 0 0,0 2 0 0,-1-1 0 16,-1 3 96-16,0-3 32 0,-2 3 0 0,-1 2 0 16,-1 4-112-16,-1 0-32 0,0 3 0 0,-3 1 0 0,-1 2-224 0,-1 1 0 15,0 2 0-15,-4 1 0 16,0 3-448 0,-2 0 32-16,-2 0 0 0,-3 3 0 0,0 3-80 15,-3-3-16-15,0 1 0 0,0-1 0 16,2 2 192-16,-2-2 16 0,0 0 16 0,-1 0 0 0,0 0 112 0,-1 0 32 15,1-2 0-15,-3 1 0 0,-2-4 144 0,0 3 0 16,3-3-144-16,-1 4 144 16,-2-2-224-16,-1 0 32 0,0-1 0 0,1 2 0 0,3-1-192 0,0 2-16 0,5-1-16 15,2 2 0-15,2-3-544 0,3 3-128 16,1 0 0-16,0 0-16 0,3 0-880 0,1 3-160 0</inkml:trace>
  <inkml:trace contextRef="#ctx0" brushRef="#br1" timeOffset="57184.7">18044 15975 3679 0,'-4'-2'320'0,"2"-1"-320"0,-1 2 0 0,2-1 0 0,0 2 2128 0,1-3 368 0,-2 2 64 0,1-1 0 0,-1-2-1088 15,-1-1-208-15,-1 0-48 0,1 3-16 0,-1-2 448 0,2 1 80 0,0 1 32 0,1 1 0 0,0 1-464 0,1 1-80 0,1 1-32 0,2 1 0 0,-1 1 288 0,2-1 64 0,1 6 16 0,1-3 0 0,1 4 112 0,2-3 0 16,0 4 16-16,1-1 0 0,2 3-848 0,2 0-160 0,-1 3-32 0,2 2-16 0,-3-2-384 0,1 0-80 0,0 6-16 0,1-2 0 0,-2 2-144 0,1 0 160 0,-3 3-160 0,-1-3 160 0,1 1-160 0,0-2 0 0,-1-5 144 0,1 0-144 0,-2-4 0 15,0-2 144-15,2-1-144 0,-2 1 0 0,2-4 0 0,-1 0 0 0,1-2 0 0,-2-2 0 16,2-2-384-16,-1 0-176 0,1-2-32 0,-1 2-17872 16</inkml:trace>
  <inkml:trace contextRef="#ctx0" brushRef="#br1" timeOffset="58898.66">18663 16030 13823 0,'0'-9'1216'0,"2"3"-960"0,-2 2-256 0,1 1 0 0,-1 3 0 16,1-4-240-16,0-5 48 0,0-3 16 0,1-2-208 0,-1-3-64 0,-1 3 0 0,0 4 0 0,0 1-64 0,0 2-32 0,-1 1 0 0,1 1 0 15,-2 2 1472-15,2 0 288 0,-1 2 64 0,1 1 16 0,0 0 1504 0,0 0 288 0,-1 0 64 0,1 0 16 0,0 0-288 0,1 0-48 0,-1 0-16 0,0 0 0 16,0 0-1408-16,0 0-304 0,0 0-48 0,0 0-16 0,-10 18-656 0,5-11-144 0,0-1-32 0,0 4 0 16,-2-3-208-16,0 3 0 0,-2 2 128 0,2 3-128 0,-2-3 0 0,0 6 128 15,-1 3-128-15,0-1 0 16,2 1 240-16,-1 1-48 0,1 3-16 0,-1-2 0 16,0 2 16-16,3-3 0 0,0 3 0 0,0-3 0 0,1 0-64 0,0 1-128 0,1-5 192 0,-1 1-64 0,1 1-128 15,1 2 0-15,-1 0 0 16,1-2 0-16,2-2 176 0,1 1-48 15,0-1-128-15,3-1 192 0,0 1-192 0,2-2 176 0,0 0-176 16,0-3 160-16,3-1-160 0,0-2 0 0,1-4 144 0,1 1-144 16,0-2 128-16,0-1-128 0,1 2 160 0,0-6-160 31,0 0 144-31,1-2-144 0,-2 1 128 0,1-2-128 16,-1-1 0-16,1-2 128 0,1 0-128 0,-2-3 0 0,-1 2 128 15,3-3-128-15,-1-1 128 0,-1 1-128 0,-1-4 192 0,1 2-64 0,0 0 0 16,0-4 0-16,-1 0 16 0,-1-2 0 0,1 1 0 0,-3-2 0 15,2-2-16-15,-3 2-128 0,1-4 192 16,-1 4-64-16,-3-4-128 0,-1 2 128 0,1-1-128 0,-4 0 128 16,1-3-128-16,-1 2 160 0,1-2-160 0,-2 3 160 15,1-1 0-15,-1 1 0 0,1 3 0 0,-1 1 0 0,-1 2-160 16,2 3 0-16,-2 0 0 0,2 2 0 0,-2 1 128 16,0 0-128-16,-1 6 128 0,2-2-128 0,-2 1 0 15,0 1 0-15,-1 3 0 0,-2 1 0 0,2 0-384 0,-3 0 32 16,1 4 16-16,-2-4 0 0,0 4-48 15,0-2 0-15,0 2 0 0,0-2 0 0,0-1 240 16,-1 2 144-16,3-1-192 0,-1-2 192 0,0 2 0 16,2 0 0-16,1-2 0 0,-1 0 0 0,4 0 0 0,-2 0 0 15,2-2 0-15,0 0 0 0,1 2 144 0,0-5-16 16,1 4 0-16,-2-1 0 0,2-2-128 16,0 2-144-16,1-2 144 0,-1 1-208 15,1 2-192-15,-2-1-48 0,2-1 0 0,-1 2 0 0,1-1-384 16,0-1-64-16,0-1-32 0,0 2-11056 0,1-2-2224 0</inkml:trace>
  <inkml:trace contextRef="#ctx0" brushRef="#br1" timeOffset="59581.57">18621 16172 26719 0,'-2'0'2368'0,"-1"0"-1888"0,2 0-480 0,0 0 0 0,1 0 272 0,-3 0-32 0,1 3-16 0,-3-2 0 0,-3 2-1728 0,1 2-352 16,0 2-64-16,-1-1 0 15,2-3 608-15,2 4 128 0,2-4 32 0,-1 1 0 0,3 1 1968 0,3-1 400 0,-1 2 64 0,3-2 32 0,0 2 768 0,3 0 160 0,-1-2 16 0,3 1 16 0,1 1-672 0,0-1-128 0,2 0-16 0,-1 1-16 16,2-2-480-16,-1 2-80 0,2-2-32 0,0-1 0 0,0 2-464 16,-2-4-112-16,2 2-16 0,-1-1 0 15,-2-2 16 1,2 0 0-16,-2-2 0 0,0-1 0 0,1 2-144 0,-2-1-128 15,1-4 144-15,-1 2-144 0,2-2 0 16,-2-3-288-16,-1 3 32 0,-2-2 16 16,0 0-720-16,-1 0-160 0,-2-2-32 15,-1 2-14976-15</inkml:trace>
  <inkml:trace contextRef="#ctx0" brushRef="#br1" timeOffset="60358.33">19509 15384 19343 0,'-1'-2'1728'0,"0"2"-1392"16,1-3-336-16,1 2 0 0,0 1 0 0,0-2-160 0,1-1 16 15,-1-1 0-15,1-3-576 0,2 1-112 0,0-5-32 0,-1 3 0 0,1 2 432 0,-1-4 96 0,-2 4 16 0,0 0 0 0,-1 2 640 0,-1 2 128 16,0-1 16-16,-3 2 16 0,0 2 1376 0,-1 2 288 0,-1-1 48 0,0 3 16 0,-2 1-160 0,0 3-48 0,-1 0 0 0,0 1 0 0,1 2-320 0,-2 1-64 15,1 0-16-15,-1-1 0 0,2 4-768 0,-2 0-176 0,0 0-16 16,0 3-16-16,1 0-272 0,1-1-48 0,-1-1-16 0,0 1 0 0,-1-1-96 0,1 4 0 0,0-1-16 0,-1 1 0 0,1 2 80 16,0 2 32-16,0 0 0 0,0 3 0 0,1 1 128 0,-2-1 32 0,1 4 0 0,0-1 0 0,2 1-32 0,1-2 0 15,1 3 0-15,0 0 0 0,2-5-288 0,2 3-128 16,1 4 128-16,0-6-128 0,3 0 0 0,-1-5 0 16,3 1 0-16,0-5 0 0,1 1 0 15,0-1 128-15,2-4-128 0,-1-1 0 16,1 1 0-16,-1-4 0 0,2-1 128 0,-2 0-128 0,3-1 0 0,0 0 0 15,1 0 0-15,1-1 0 0,-1 1-176 0,2-1 48 0,0 1 0 16,1-1 0 0,0 0-368-16,-1-3-64 0,3-2-16 0,0 2 0 15,1-3-416-15,-1 0-96 0,0-2 0 0,1 2-16944 0</inkml:trace>
  <inkml:trace contextRef="#ctx0" brushRef="#br1" timeOffset="61642.5">19861 15670 22111 0,'-3'2'1968'0,"0"-2"-1584"0,3 2-384 0,0 0 0 0,0-2-288 0,-1 0-144 16,-1 3-16-16,-1-2-16 0,-1 1 464 0,1 1 0 0,-1-2 0 0,2 2 160 0,-1-3 80 0,-2 2 16 0,1-2 0 0,-2 1 0 0,0 2 432 0,-1-1 80 0,-2 2 32 15,-1 0 0-15,-1-1 1120 0,0 3 240 0,-2 1 32 0,1-1 16 16,0 0-608-16,-1 0-128 0,1-2-32 0,2 1 0 0,1-1-608 0,0 2-128 0,1-3-32 0,1 1 0 0,1 1-528 0,1 1-144 16,1-2 0-16,0 2 0 0,0 0 0 0,3 1-256 15,1 2 32-15,0-2 16 16,1 3-192-16,3-2-48 0,0 2 0 0,2-4 0 0,1 2 128 16,2-2 0-16,0-1 16 0,1 0 0 0,2 0 448 15,-1-2 96-15,2 0 16 0,-2-3 0 0,0 4 0 0,0-2 16 16,0-2 0-16,-1 4 0 0,1-2 160 0,-1 3 16 0,-1 0 16 0,0 1 0 15,0 1-320-15,1-3-144 16,-1 3 128-16,-2 1-128 0,1 1 0 0,-1-2 0 0,-1 2 0 16,0-2 0-16,-1 2-304 0,-1-1 64 15,0 0 16-15,-1 1 0 16,-1-2 224-16,-1 2 160 0,0-3-32 0,-1 0 0 0,-1 2 144 0,0 0 32 0,-2-1 0 0,-1 0 0 16,2-1-128-16,-2 0-32 0,2-2 0 0,-2 1 0 15,0-4 48-15,1 2 0 0,-1-1 0 0,-1-2 0 16,1 1 48-16,-1 2 16 0,2-2 0 0,-2 2 0 15,0-1-64-15,-1-1-16 16,-1 2 0-16,1-1 0 0,-1 2 80 0,-2-2 0 16,0 2 16-16,0 0 0 0,0 2-112 0,-2-3-32 0,1 0 0 0,-1 3 0 15,-2-2-128-15,1 1 160 0,0-1-160 0,-2-1 160 16,3 0-528-16,0-2-96 16,1 2-32-1,1-3 0-15,3-3-112 0,-1 2-32 0,2-4 0 0,0 0-11920 0,1-1-2400 0</inkml:trace>
  <inkml:trace contextRef="#ctx0" brushRef="#br1" timeOffset="62433.06">20053 15362 19343 0,'-2'-5'1728'0,"-1"4"-1392"0,1-2-336 0,0 1 0 0,2 4 1984 0,0-2 320 0,0-2 64 0,-1 1 0 0,0 1-2368 0,1-3-704 0,0 3-16 0,0 0-16 16,0 0 288-16,0 0 48 0,0 0 16 0,0 0 0 0,0 0 512 0,24-2 96 0,-20 4 32 0,1 2 0 16,0 1 1440-16,-1 1 288 0,1-1 64 0,-3 4 16 15,2-1-144-15,0 2-16 0,-2 3-16 0,1-4 0 0,-1 4-1120 0,0-1-240 0,-1 2-32 0,-1-2-16 0,0 2-288 0,1-2-64 0,-1 3-128 0,-1-3 192 16,2-1-32-16,-1 2-16 0,1-1 0 0,2 1 0 0,-2-4 48 0,3 4 0 0,-1-5 0 15,1 0 0-15,1 1-192 0,-1-3 0 0,-2 0 0 0,2-2 0 0,-2-2 0 0,1 2-176 0,-2-2 16 16,0 0 0-16,1 0-640 0,-2-2-128 0,0 4-32 0,-2-2-10864 0,1 2-2176 0</inkml:trace>
  <inkml:trace contextRef="#ctx0" brushRef="#br1" timeOffset="63858.6">20475 16083 13823 0,'-3'-2'1216'0,"1"2"-960"0,-1-3-256 0,2 2 0 0,1 1 2368 0,-1 0 416 0,1 0 96 0,-1 0 0 15,-1-3-3120-15,1 3-624 0,0-2-128 0,0 2-32 0,0 2 688 0,1-2 128 0,-2 0 16 0,2 3 16 16,0 1 416-16,0-2 80 0,0 4 0 0,0-2 16 16,2 2 1536-16,-2 0 304 0,1-2 64 0,-1 2 16 0,2 0-16 0,1 2-16 0,-1 0 0 0,1 1 0 0,-1 1-1072 0,2 0-192 0,1 0-64 15,0 2 0-15,0 2-592 0,1 3-128 0,0-3-32 0,0 2 0 0,2 0 0 0,-2 1 0 0,0-3 0 0,-1 4 0 16,1-4 176-16,-2 2 16 0,0 1 16 0,-3-3 0 0,0 2-96 0,-1 0-32 15,-1-1 0-15,-2 1 0 0,-2-4 0 0,-1 4 0 0,-1-1 0 0,-3-1 0 0,0-4-80 0,0 0-16 16,0-2 0-16,0-2 0 0,2-2-128 0,-1 1 0 0,0-1 0 0,1-4 0 0,-1 1-256 0,2-1-48 16,-1 0 0-16,1 0 0 0,-1 0-336 15,-2 0-80-15,2 0-16 0,-1 0 0 0,-1 2-1520 16,0-2-304-16,2 3-64 0,-2 1-12992 16</inkml:trace>
  <inkml:trace contextRef="#ctx0" brushRef="#br1" timeOffset="65272.63">21333 15796 7359 0,'-1'0'656'0,"0"0"-528"0,1 0-128 16,0 0 0-16,0 0-784 0,0 0-192 0,0 0-48 0,-2 0 0 0,2 0 800 0,-1 0 224 0,1 0 0 0,0 0 0 0,0 0 0 0,0 0 0 0,0 0 0 0,0 0-128 15,0 0 128-15,0 0 0 0,0 0 0 0,0 0 0 0,0 0 0 0,0 0 0 0,0 0 0 0,0 0-128 16,0 0 1200-16,0 0 240 0,0 0 48 0,0 0 32 0,0 0 1552 0,0 0 320 0,0 0 64 0,0 0 16 0,-11-16-2272 0,12 14-464 0,2 0-96 0,-2 2 0 15,1-2-512-15,0 2 0 0,-1-3 0 0,0 2 0 0,0 1 768 0,1-2 48 0,-2 2 16 16,1-3 0-16,-1 2 688 0,1-2 144 0,-1 1 16 0,1 1 16 16,-1-2-464-16,0 2-80 0,0 1-32 0,-1-2 0 15,1 2-560-15,-2 0-112 0,0 0-32 0,2 0 0 16,0 0-176-16,0 0-48 0,0 0 0 0,0 0 0 16,-20 6-32-16,16-5-16 0,0 1 0 15,-2 1 0-15,1-2 256 0,-1 2 48 0,-1-3 16 0,0 2 0 16,-2-2-32-16,1 0-16 0,-2 0 0 0,-1 0 0 0,1 0-96 15,0 0-32-15,0 0 0 16,0 0 0-16,1 0-32 0,1 0-16 0,-2 1 0 16,4 2 0-16,-2-3-16 15,2 2 0-15,0 2 0 0,-2-1 0 0,2 0-96 0,0 3-128 0,0-2 176 16,1 2-176 0,0 0 144-16,1 2-144 0,1 1 0 0,-1-1 144 0,1 3-144 15,0 2 0-15,-1 2 0 0,1-2 0 0,0 3 0 0,0 2 0 16,0-1 0-16,0 0 0 0,1-1 192 0,0 0-64 15,2 0 0-15,0 0 0 0,2-1 0 0,-1-1 0 16,3-2 0-16,1 1 0 0,1-3-128 0,0-2 0 0,3 2 0 0,-2-6 128 16,2 2-128-1,1-4 0-15,-1 0 0 0,1-4 0 0,0 2 0 0,0-5 0 0,1 2 0 0,0-1 0 16,0-2 0-16,1 0 0 0,0-3 192 0,0 2-64 16,1 0 64-16,-1-2 0 0,0 0 0 0,1-1 0 15,-2 0-192-15,-1-1 160 0,0 4-160 0,-2-3 160 16,-1 1-160-16,0-1 160 0,-1 0-160 0,-1-1 160 15,-1 0-160-15,0 0 128 0,-2 1-128 0,-1 0 128 16,-1 1-128-16,0 2 0 0,-1-3 144 0,0 1-144 0,-2 1 128 0,2 0-128 0,-1 0 128 16,0 0-128-16,1 2 128 0,0 0-128 0,0 0 160 0,1 0-160 15,-2 2 160-15,2 1-160 16,-1 0 160-16,1 0-160 0,-1 2 176 16,1 1-176-16,-1-1 192 0,1 1-192 0,-2 0 0 0,2 0 0 0,-1 1 0 0,1-1 0 0,0 0 0 15,0 0 0-15,0 0 0 0,0 0 0 0,0 0 0 16,0 0 0-16,0 0 0 0,0 0 0 0,-3 22 0 31,4-17 128-31,0 1-128 0,0 3 0 0,2-3 320 0,-1 3-64 0,1 1 0 0,0 0 0 0,2 2 0 31,-1-2 0-31,2 2 0 0,0 1 0 0,2-1-256 16,-2 2 0-16,1-2 0 0,0 0 0 16,1 1 0-16,0 0 0 0,0 2 0 0,2-1 0 15,-1 1 0-15,0-4 0 0,0 1 0 0,0 0 0 16,1 1 0-16,-1-3 0 0,-1 2 0 0,1-2 0 0,-2 1 0 15,1-4 0-15,-2 2 0 0,0-1 0 16,-1-2 0-16,-1 0 0 0,-1 0 0 0,0 0 0 0,-1-2-432 16,0 1-32-16,-2-1-16 0,1-1 0 0,-1 4-560 15,-1-7-112-15,1 2-32 0,-2-2 0 0,1 0-416 0,0-2-64 16,0 2-32-16,-2-4-16400 0</inkml:trace>
  <inkml:trace contextRef="#ctx0" brushRef="#br1" timeOffset="66478.63">21669 16046 24879 0,'-1'0'2208'0,"1"-3"-1760"0,0 3-448 0,1-1 0 0,-1 1 0 0,0 0-304 0,2-2 48 0,-1-1 16 16,3 0 1056-16,-1-1 208 0,2 1 32 0,0 0 16 0,3 0 528 0,-2 2 128 0,1 1 0 0,1-3 16 0,0 3-144 0,1 0-48 0,1 0 0 0,0 3 0 0,-2-3-768 0,2 1-144 0,3 2-48 0,-1-1 0 16,2-1-160-16,-1 2-48 0,-1 1 0 0,1-1 0 0,-1 2-112 0,-1 1-16 0,-1 1-16 0,0-4 0 31,-2 3-80-31,0-2-16 0,-2 2 0 0,1 1 0 0,-1-4-144 0,-3 2 0 15,1 0 0-15,-3 1 0 0,1-1 144 16,-1 1-144-16,-2 1 160 0,-1 0-160 0,-1 2 128 16,-1-3-128-16,0 4 0 0,-3-4 144 0,1 1-144 0,-2 2 0 15,0-3 0-15,-2 2 128 0,1-2-128 0,-1 2 0 16,-1-1 0-16,1-1 0 0,0-2 0 0,0 2 0 16,-1-3 0-16,0 2 0 0,1 0 0 0,2-2 0 15,-1 3 0-15,1-6 0 0,1 2-128 0,1 2 128 16,0-1 0-16,1-2 0 0,0 1 0 0,1-2 0 15,2 2 0-15,-1-1 0 0,2 0-192 0,0 2 16 16,1-3 16-16,1 0 0 0,0 1-96 0,2-1-32 16,0 0 0-16,2 0 0 0,-5 0 128 0,0 0 32 15,20 0 0-15,-13-1 0 0,1 1 128 0,1-3 0 0,0 3 0 16,1-1 0-16,1 0 0 0,-1 1-128 0,3-2 128 16,-2 2 0-16,1 0-224 0,1 0 32 0,-1 2 16 15,0-1 0-15,2 3 176 0,0-4-160 0,0 3 160 16,0 1-160-16,0 1 160 15,-2-1 0-15,0 2 0 0,-1 0 0 16,-2 0 0-16,-3 2 0 0,0 0-144 0,-2 2 144 0,0-1 0 0,-3 1 0 16,-1 0 128-16,-1 2-128 0,0-2 192 0,-3 0-32 15,0 1-16-15,1-1 0 0,-2 0 48 0,0-2 16 0,-2 2 0 16,1-2 0-16,0 0-16 0,-1 0 0 0,-1 0 0 0,1-1 0 0,-2-1 80 0,-1 0 16 16,0-2 0-16,-1 2 0 0,0 0-96 15,-1 0-32-15,-2-2 0 0,1 2 0 0,-1-2-32 0,-1 1 0 16,0 1 0-16,0-2 0 0,1-1-128 0,0 3 0 15,0-3 0-15,1 3 0 0,2-2-272 0,-2-2 16 16,3 2 0-16,0-1 0 16,3-2-144-16,0-1-32 0,0-1 0 0,1-2 0 15,1 1-128-15,2-2-16 0,0-2-16 0,1-4 0 16,2 0-1456-16,1-1-304 0</inkml:trace>
  <inkml:trace contextRef="#ctx0" brushRef="#br1" timeOffset="67493.55">21772 15384 23951 0,'-3'-2'2128'0,"2"2"-1696"16,1-3-432-16,0 3 0 0,1-1-640 0,-1 1-192 0,2-2-64 0,-2-2 0 0,0-1-320 0,1 0-64 0,0 0 0 0,0 1-16 15,1 1 1104-15,-1-2 192 0,0 4 128 0,0-2-128 0,1 3 1024 0,-1 0 96 0,-1 3 32 0,0-2 0 0,0 4 1088 16,0-2 208-16,-1 4 48 0,1-1 16 0,0 0-352 0,0 1-80 0,0 2-16 16,2-2 0-16,1 2-928 0,-1-3-192 0,1 3-48 0,0-2 0 0,2 2-368 0,0-3-80 0,1-1 0 0,0 0-16 0,2 1-112 0,-1-2-32 15,2 0 0-15,0 1 0 0,1-2-96 0,1 1-32 0,-1 0 0 0,1 1 0 0,1 1 64 16,2 0 16-16,0 0 0 0,0 2 0 0,-2-2-48 0,3 4 0 15,3 0 0-15,0 2 0 0,-1 3-32 0,0-3-16 0,-1 2 0 0,-2 1 0 0,1-2 112 0,-1 3 0 0,1 0 16 0,-3 2 0 0,2-1-272 0,-1 2 128 0,1-3-128 16,1 2 0-16,0 1 224 0,-1-3-64 0,2 0-16 0,-1-4 0 0,0 4-144 0,-1-3 192 0,-1 0-192 0,0 2 192 0,0 1-192 16,0 0 0-16,-1 3 0 0,-1-1 0 0,0 2 144 0,-1 1-144 15,1 1 160-15,-1 2-160 0,1 1 0 0,-2-3 0 16,-2 3 0-16,0-3 0 0,-2 0 208 0,-2 3-48 0,-1-3-16 16,-4 2 0-16,0 0 176 0,-2 4 48 15,-1-6 0-15,-1-2 0 0,0-2-192 0,-3-2-48 0,0 3 0 16,0-7 0-16,-1 2-128 0,0-2 128 0,0-2-128 15,0 2 128-15,0-3-128 0,0 1 0 0,0-3 0 16,2 2 0-16,-1 0-176 0,2-6-16 0,-2 4 0 16,0-4 0-1,1 0-384-15,-1-3-64 0,0 0-32 0,-1-3 0 16,2 0-400-16,-2-4-80 0,-1 1 0 0,-3-6-18688 16</inkml:trace>
  <inkml:trace contextRef="#ctx0" brushRef="#br2" timeOffset="80475.86">15477 14092 9215 0,'-4'3'816'0,"1"-3"-656"0,2 0-160 0,1 0 0 16,0 1 320-16,-1-1 48 0,0 2 0 0,-2 1 0 0,0-2-1008 0,0 1-192 0,1 0-32 15,-1 0-16-15,2-2 432 0,1 0 96 0,0 0 16 0,0 0 0 0,-1 0 208 0,-1 0 128 0,0 0-160 0,1 3 160 0,-2-2 592 0,1 1 224 0,-1 1 32 0,1-3 16 16,1 1 912-16,-1 2 176 0,1-3 32 0,1 0 16 0,0 0 432 0,1 0 64 16,2 0 32-16,1 0 0 0,-4 0-672 0,0 0-144 0,0 0-32 0,0 0 0 15,21 0-416-15,-15 2-96 0,-1-2-16 0,1 0 0 0,-1 0-304 0,0 0-64 16,1 0-16-16,-1 0 0 0,-1 0-384 15,-1 0-64-15,1 0-32 0,0 0 0 0,-2 1-96 0,1 2-32 32,-1-1 0-32,1-2 0 0,-1 4-160 0,1-3 128 15,-1 2-128-15,2-3 128 0,1 2 64 0,1-2 0 0,0 0 0 16,2-2 0-16,0 2 16 0,2-3 16 16,-1 2 0-16,2 1 0 0,1 0-32 0,1-3-16 0,0 2 0 0,0 1 0 0,-1 0-48 0,0 0 0 15,2 1 0-15,-1-1 0 0,2 3-128 0,1-3 0 0,-2 0 0 0,1 0 0 16,1 0 0-16,0-3 128 0,0 2-128 0,0-1 0 15,-2 2 176-15,-1-3-48 0,0 2-128 16,-2-1 192-16,-2-1-192 0,-1 2 0 16,-3 1 0-16,0 0 0 15,-2 0-336 1,-2 0-112-16,0 1-32 0,-2 2-12048 0,0-1-2400 0</inkml:trace>
  <inkml:trace contextRef="#ctx0" brushRef="#br2" timeOffset="81751.28">15532 14585 8287 0,'-3'0'736'0,"0"-2"-592"0,2 2-144 0,1 0 0 0,0 0 1984 0,-1-1 352 0,-2 1 80 0,-1 0 16 0,0-3-1248 0,-1 2-240 0,-2 0-48 0,2 1-16 0,-1 1-752 0,1 0-128 0,-1 2 0 0,0 0 0 0,1 0 160 0,0 1 112 0,0 2 32 0,0-2 0 0,1 2 1376 0,1-3 288 15,0 2 48-15,2-1 16 16,0-1-160-16,0 0-16 0,1 0-16 16,-2 0 0-16,2-1-864 0,2 0-160 0,-1-2-48 0,0 3 0 0,3-3-224 0,-1-3-48 0,2 2-16 15,0-2 0-15,3 3-80 0,-1-3-16 16,2 0 0-16,0 0 0 0,0 0-128 0,3 1-16 16,-1 0-16-16,0 0 0 0,0-2-80 0,1 2-16 15,1 1 0-15,-2-1 0 16,0 2-128-16,-1-1 0 0,1 2 144 0,-1-1-144 0,2 3 0 0,-1-1 128 15,2 2-128-15,0-2 0 0,2 2 0 0,0-1 0 0,0-3 0 0,1 1 0 16,-1-2 144-16,0 1-144 0,2-5 192 0,0 1-192 16,2 0 336-1,-2-2-32-15,0 2-16 0,-2 2 0 0,0-4-288 16,-1 2 0-16,-2-2 0 0,-2 1 0 16,-1 0-608-16,-3-1-32 0,-1 3 0 0,-3 0-18144 0</inkml:trace>
  <inkml:trace contextRef="#ctx0" brushRef="#br2" timeOffset="82591.45">15452 14953 1839 0,'4'0'160'0,"-2"-1"-160"0,1 1 0 0,-2 0 0 0,0 0 4768 0,2 0 928 0,-1 1 176 15,2 1 32-15,2-2-2944 0,1 3-592 0,6 3-112 0,-1-2-16 0,0 3-1680 0,2-1-336 0,-2 3-64 0,1-3-16 0,-1 0-144 0,-1-2 0 0,2 2 0 0,-1-3 0 0,3 0 704 0,-2 0 128 16,4 0 0-16,-3-3 16 16,0 2 432-16,1-2 96 0,2 0 16 0,0 0 0 0,1 0-896 0,-1-2-176 15,0 2-48-15,1 0 0 0,-4 0-496 16,1 0-96-16,-1 0-32 0,0 0 0 15,-3 2-416-15,0-2-64 0,-1 1-32 0,-2-1 0 16,0 1 304-16,-1 2 64 0,-1-3 16 16,-1 0 0-16,0 0 160 0,0 0 16 0,-1 0 16 0,0 0 0 15,-1-3-464-15,1 2-80 0,0-2-32 0,-3 1-13200 16</inkml:trace>
  <inkml:trace contextRef="#ctx0" brushRef="#br2" timeOffset="85124.96">15907 14163 911 0,'-4'2'0'0,"1"-2"0"0,0 0 0 0,1-2 0 0,0 2 1040 0,1 0 128 0,0-2 32 0,-3 2 0 0,1-2 656 0,-4 1 144 0,0 1 32 16,-1-3 0-16,2 1-1072 0,-1 0-192 0,1 0-64 0,1 2 0 0,-1-3-416 0,1 2-96 16,1 1 0-16,0-2-16 0,-1 2-176 0,2-3 0 0,0 2 0 0,1 1 0 0,-1 0 0 0,1 0 128 0,0 0-128 0,1 0 192 0,0 0 480 0,1 0 96 31,0 0 32-31,0 0 0 0,0 0 368 0,0 0 80 16,0 0 16-16,0 0 0 0,0 0-16 0,0 0 0 0,0 0 0 0,0 0 0 0,0 0-496 0,16 12-112 31,-10-12 0-31,2 0-16 0,-1 0-288 0,3 0-48 15,4 0-16-15,-2-2 0 0,2-1 128 0,0 0 32 16,2-1 0-16,0-1 0 0,1 0 16 0,0 0 16 16,1-1 0-16,1 0 0 0,1 0-64 0,0-2-16 0,-1 2 0 15,1 0 0-15,0-3-160 0,0 2-32 0,1-2-16 16,-2 2 0-16,0-2-48 0,0 2 0 0,-1-2 0 0,2 0 0 16,2-2 192-16,2 0 48 0,0 0 0 0,5-1 0 15,-1-3-96-15,4 1-16 0,3-1 0 0,3 2 0 16,1 0-128-16,0-1-128 0,2 1 144 0,-3 2-144 15,-2 2 144-15,-2-1-144 0,-2-2 128 0,-1 2-128 16,-2 0 0-16,1 2 128 0,0-1-128 0,-2 2 0 16,1 0 0-16,-3 1 0 0,-2 3 128 0,0-2-128 15,-3 1 288-15,-1 0 32 0,-1 2 0 0,-2-2 0 16,-3 0-192-16,0 2-128 0,-2-1 192 0,-1 2-192 0,-2-1 176 0,-1-2-176 16,-1 1 160-16,-1 2-160 0,0-1 0 15,0-1 0-15,-1 2 0 0,0-1 0 0,0-2 0 0,0 1 0 16,0 3 0-16,0-3 0 0,0 0 0 0,0 1 0 15,-1 0 0-15,-1 0 0 0,1 2 0 0,-1-1 0 16,-1 1 0-16,1-3 0 0,-1 3 0 0,-1 0 0 16,-1-2 0-16,2 2 0 0,-2-1 0 0,-2 1 0 15,2 0 0-15,-1 0 0 0,1 0 0 0,0 0 0 16,0 0 0-16,0 0 144 0,0 0-144 0,0 0 0 0,0 0 0 16,-18 6 0-16,14-6 0 0,1 0 0 0,1-3 128 15,-1 1-128-15,1 1 0 0,-2 1 0 0,2-3 0 0,-1 1 0 16,0 0 0-16,0 0 0 0,-1 2 0 0,2-3 0 15,-2 2 0-15,0-1 0 0,1 2 0 0,0-3 0 16,0 2 0-16,-1 1 0 0,1-2 0 0,0 0 0 16,-1 2 0-16,0 0 0 0,1-2 0 0,-2 2 0 15,1-3 0-15,-1 2 0 0,-1 1 0 0,0-2 0 16,-1-1 0-16,0 2 0 0,1 1 0 0,0 0 0 16,-1 0 0-16,0 0 0 0,0 0 0 0,-1 0 0 0,1 0 0 15,-1 0 128-15,1 1-128 0,1-1 0 0,-2 3 0 16,2-3 0-16,0 2 128 0,-1-2-128 0,0 1 0 15,1 2 0-15,0-1 0 0,0-2 0 0,0 0 0 0,1 2 0 16,0-2 0-16,1 0 0 0,0 0 0 0,1 0 0 16,0-2 0-16,1 2 0 0,-1 0 0 0,1-2 0 15,-1-1 0-15,1 2 0 0,1 1 0 0,-1-2 0 16,1 2 0-16,0 0 128 0,0 0-128 0,-1 0 0 16,2 0 0-16,0 0 0 0,0 0 0 0,0 0 0 15,0 0 0-15,0 0 0 0,0 0-224 0,0 0 80 16,0 0 16-16,0 0 0 0,20 8 0 0,-12-8 0 15,-2 2 0-15,2 0 0 0,1-1 128 0,1 2-192 16,0-1 192-16,1-1-192 0,1 2 192 0,-1-1-128 16,1-2 128-16,-3 4-128 0,3-1 128 0,-4-2 0 15,0 1 0-15,-2 1 0 0,0 0 0 0,-2 4 0 16,1-4 0-16,-3 0 0 0,-1 1 0 0,1-1 0 0,-2 2 0 0,1-4 0 16,-1 2 0-16,0-2 144 0,1 2-16 0,0-3-128 15,2 2 128-15,-1-2-128 0,2 0 0 0,0-2 0 16,1 2 0-16,0 0 128 0,0 0-128 0,1 0 0 15,1 2 128-15,1-2-128 0,-1 0 0 0,0 0 0 0,2 0 0 16,-3 1 0 0,2 2 128-16,-3-3-128 0,1 2 128 0,-1 2-128 0,-2-2 144 0,1 2-144 15,0-1 128-15,-2 0-128 16,0 1 0-16,-1 2 144 0,-1-2-144 0,0 1 160 0,-3 0-160 0,1 1 160 0,-1 0-160 0,0 0 0 16,-2 1 144-16,0-2-144 0,-1-1 144 0,-2 1-144 15,1-3 192-15,-2 3-192 0,-1-2 256 0,0 1-64 16,-2 1-16-1,-2 2 0-15,3-3-16 0,-2 5 0 0,-1-3 0 0,-1 4 0 0,-1 0-160 16,1 1 192-16,0 0-192 0,1 0 192 0,0 3-192 0,0-2 0 16,1 0 0-16,0 1 128 0,5 0-128 0,-3-3 0 0,3 1 0 15,1-1 0-15,-1 0 0 0,1-1 0 16,2-2 0-16,0-1 0 16,4 1-560-16,-2-5-144 0,2 2-16 0,1-2-18176 0</inkml:trace>
  <inkml:trace contextRef="#ctx0" brushRef="#br2" timeOffset="91240.05">15981 14649 2751 0,'-5'2'256'0,"0"-1"-256"0,2-1 0 0,1 0 0 0,1 0 944 0,0 0 144 0,-3 3 16 0,-2-3 16 16,-1 2-624-16,0-2-128 0,1 0-32 0,2 1 0 0,2-1-528 0,0 0-96 0,0 0-32 0,1 3 0 0,0-3 320 0,1 1-160 0,0 2 160 0,0-1-128 0,1 2 1344 0,0-2 288 0,1-2 48 0,0 4 16 0,2-4 608 0,-1 2 128 16,1-2 32-16,0 0 0 0,0 2-848 0,-1-2-160 15,2-2-48-15,-1 2 0 0,2 0-832 0,0-2-160 16,2 2-32-16,0-2-16 0,1 2-240 0,0-2 0 15,2 2 0-15,0 0 0 0,1 0 192 0,1 0-48 16,-1 0-16-16,2 0 0 0,-2 0-128 0,0 0 128 0,1 0-128 0,-1 2 128 16,-1 0 176-16,2 0 16 0,-1 0 16 0,2 0 0 15,-2 1 0-15,2-2 0 0,-2 1 0 0,1 1 0 16,2-2-80-16,0 2 0 0,0-3-16 0,1 0 0 16,1 0-16-16,2 0 0 0,1 0 0 0,-2 0 0 15,2 0 336-15,-1 0 64 0,-1 0 16 0,-1-3 0 16,1 2-64-16,-2 1 0 0,1-1 0 0,0 1 0 15,-2 0-192-15,3 0-64 0,-1 1 0 0,0-1 0 16,2 1-144-16,-4-1-48 0,2 3 0 0,-3-2 0 16,-1 1-128-16,0-2 0 0,-1 3 0 0,-1-2 0 15,0 1 0-15,0 1 0 0,0-2 0 0,1 2 0 16,-1-3 0-16,0 2 0 0,0-2 176 0,-1 0-176 0,1 0 336 0,-1 0-16 16,0 0-16-16,0 0 0 15,-2 0 0-15,1-2 0 0,-2 2 0 0,1-3 0 0,-2 2-128 16,0 1-32-16,-1-3 0 0,0 3 0 0,-1-2-144 0,-1 2 0 15,1-1 0-15,0 1 128 0,0 0-128 0,-1-3 0 16,1 3 0-16,-2 0 0 0,1 0 0 0,-1 0 0 16,1 0 0-16,-2 0 0 0,0 3 128 0,2-3 0 15,-2 0 0-15,0 1 0 0,1 1-128 0,0-2 0 0,-1 0 0 16,2 0 0-16,-1-2 0 0,-2 1 0 0,1 1 0 16,1 0 0-16,-1-3 0 0,-1 3 0 15,0-2 0-15,0 1 0 0,0 1 0 0,0 0 0 0,0 0 0 0,0 0 0 16,0 0 0-16,0 0 0 0,0 0 0 0,0 0 0 15,0 0-416 1,0 0-112-16,0 0-32 0,0 0 0 0,0 0-336 16,0 0-64-16,0 0 0 0,0 0-16 0,0 0 704 0,0 0 144 0,0 0 128 0,0 0-192 15,0 0 736-15,0 0 144 0,20 6 16 0,-18-6 16 16,1 1 160-16,-1-1 16 0,2 2 16 0,-2-2 0 16,2 0-576-16,0 0-112 0,-1 3-32 0,1-3 0 15,0 0 0-15,0 0 0 0,1-3 0 0,-2 3 0 16,2 0-192-16,-1 0 144 0,1-2-144 0,0 1 128 0,0 1-128 15,-2-3 0-15,1 3 0 0,0 0 0 0,0-2 0 0,-2 2 0 16,3-1 0-16,-1 1 0 0,-2 0 0 0,1 0 0 16,0 1 0-16,1 1 128 0,0 1 0 0,-1-3 0 15,2 1 0-15,-1 1 0 0,0-2-128 0,1 3 0 16,-2-3 144-16,2 0-144 0,-1 0 128 16,1 0-128-16,-1 0 128 0,0-3-128 15,-2 3 256-15,0 0-32 0,1-2 0 0,-1 2 0 0,0-1-96 0,-1 1 0 0,0 0-128 0,0 0 192 16,-1 0-192-16,2 0 0 0,-2 0 128 0,1 0-128 15,0-3 0-15,0 3 0 16,-1 0 0-16,0 0 0 0,0 0 0 0,0 0 0 16,0 0 0-16,0 0 0 0,0 0 0 0,0 0 0 15,0 0 0-15,0 0 0 0,0 0 0 0,0 0 0 0,0 0 0 0,0 0 0 16,0 0 0-16,0 0 0 0,0 0 0 0,0 0 0 16,0 0 0-16,0 0 0 0,0 0 0 0,0 0 0 15,0 0 0-15,0 0 0 0,0 0 0 0,0 0 0 16,0 0 0-16,0 0 0 0,0 0 0 0,0 0 0 0,0 0 0 15,0 0 0-15,0 0 0 0,0 0 0 16,0 0 0-16,0 0 0 0,-19 6 0 0,14-9 144 0,1 0 16 0,-1 1 0 16,0 1 0-16,-1-4 0 15,1 3-32-15,-1-1-128 16,-2 0 192-16,2-1-64 0,-1 0-128 0,-1 0 0 16,1 0 0-16,-2-1 0 0,0 1 0 0,1 1 0 0,-2-1 0 0,1-1 0 15,1 1 0-15,-1 1 0 0,-1-2 0 0,1 1 0 0,0 0-192 0,0-2 192 0,0 2-160 16,-1-1 160-16,2 2-128 0,-1-1 128 0,0 0 0 15,2-2-144-15,1 4 144 0,0-2-192 0,1 1 192 16,1 0-192-16,1 0 192 0,2 1-208 16,0 1 80-16,1-2 128 15,1 2-288-15,0 1 64 0,2-3 16 0,-1 3 0 0,3 0 0 0,0 0 0 0,0 3 0 16,1 1 0-16,2-2 32 0,-2 2 16 16,1-1 0-16,2 0 0 0,0 3 160 0,-1-2 0 15,2 2-144-15,-1-2 144 0,1 2 0 0,0 0-176 0,1-2 176 0,-1 1-128 16,1 2 128-16,1-1-128 0,-1 1 128 0,0-1-128 15,1 0 128-15,-2-4-160 0,-2 3 160 0,1 0-160 0,-2 1 160 16,-1-2 0-16,-1 0 0 0,0 1 0 16,-1-1 0-16,-1 2 0 15,-1-3 0-15,2 0 0 0,-2 1 0 0,1-1 128 0,0 1-128 0,0-1 176 16,1 0-48-16,-1 0-128 0,1-1 192 0,0 2-64 0,1-2-128 0,-2 2 160 16,3-1-160-16,-2-2 160 0,1 2-160 0,0 0 0 31,0-1 0-31,-1 2 128 0,1-1-128 0,-3-3 128 15,2 1-128-15,-3 1 128 0,0 1 64 0,1-3 0 16,-2 0 0-16,-2 1 0 0,2 2 32 0,-1-3 16 16,1 0 0-16,0 0 0 0,0 0-32 0,0 0 0 15,0 0 0-15,0 0 0 0,0 0 0 0,0 0 0 16,0 0 0-16,0 0 0 0,0 0-64 0,0 0-16 16,0 0 0-16,-13 16 0 0,10-16-128 0,1 2 128 0,-1 2-128 0,-1-2 128 15,1 2-128-15,-2-2 128 0,0 3-128 0,-3 0 128 16,1-1 0-16,-2-2 0 0,1 5 0 0,-3-4 0 15,-1 1-128-15,0 0 0 0,0 1 0 0,1-4 0 16,-1 4 0-16,2-4 0 0,2 2 0 0,-1-1 0 16,1-2-288-16,0 1-96 0,1 2 0 0,-1-3-16 15,2 2-400 1,-1-2-80-16,-1 2-16 0,0 0 0 0,-1 2-1216 16,0-1-256-16</inkml:trace>
  <inkml:trace contextRef="#ctx0" brushRef="#br2" timeOffset="92746.2">16027 15037 911 0,'5'-3'0'0,"-3"1"0"0,1 1 0 0,-3 1 0 16,0 0 1200-16,0 0 144 0,0 0 48 0,0 0 0 0,0 0 384 0,0 0 80 0,-1 0 0 0,1 0 16 0,0 0-208 0,0 0-64 0,0 0 0 0,0 0 0 0,0 0 544 0,0 0 96 0,0 0 32 0,0 0 0 16,0 0-480-16,14 16-80 0,-11-14-32 0,-1-1 0 0,0 3-608 0,-1-1-128 0,0 3-32 0,0-4 0 15,1 4-528-15,-2 1-128 0,1-4 0 0,0 4-16 16,0-1-240-16,2 1 0 0,-1 2 0 0,1-3 0 16,2 0 448-16,0 0 32 0,1 1 16 0,0-3 0 15,1 1 96-15,1-1 32 0,-1 0 0 0,2 1 0 16,1 1-320-16,-2-2-64 0,2 3-16 0,0-1 0 15,0 3-48-15,0-2-16 16,1 4 0-16,0-1 0 0,0 3-160 0,0 0 0 16,1 0 144-16,-1-1-144 0,2 0 0 0,1-2 0 0,1-1 0 0,0 1 0 15,3-3 0-15,1 2 0 0,-1 0 0 0,2-2 0 0,0 2 256 0,1-2 0 16,-1 2-16-16,2 1 0 0,0-2-96 0,0 3-16 16,1 2 0-16,-1-1 0 15,1 3 0-15,-3-3 0 0,0 4 0 0,-3-3 0 16,-2-2-128-16,1 4 0 0,0-3 0 0,2 4 0 0,-2-3 0 0,-1-1 0 15,-1 2 0-15,1-5 0 16,-1 1 0-16,-1 1 0 0,1-4 0 0,1 0 0 0,0 2 0 0,0-6 128 16,-1 4-128-16,0-1 128 0,1-4-128 0,0 2 192 0,-2 0-192 15,1-1 192-15,-2 2-192 0,1-3 160 0,-2 3-160 0,-3-2 160 16,1 0-160-16,-2 0 0 0,1 4 0 0,-2-4 0 16,-1 1 0-16,0 1 0 0,0 1 0 0,0 2 0 15,-1-2 0-15,-1 2 0 0,1-1 0 0,0 0 0 16,1-1 0-16,-2 0 0 15,2 1 0-15,0-1 0 0,0-3 144 0,1 1-144 0,-1 1 160 0,1-1-160 16,1 2 0-16,-1-3 0 0,1 0 0 0,-1 1 0 16,1 0 0-16,-1-2 0 15,0 1 0-15,-1 0 0 0,1 0 0 0,-1-3 0 16,-1 3 0-16,1-1 0 0,-2-1 0 0,0 3 128 0,1-1-128 0,-2 0 144 0,1-3-144 16,-1 1 0-1,-1 2 0-15,2-3 0 0,0 2 0 0,0-2 0 16,1 0 0-16,-2 1 0 0,1 2 0 0,-1-3 0 15,1 2 0-15,-1-2 0 0,0 0 0 0,1 0 0 0,-2 0 144 0,0 0-144 16,2 0 208-16,-2 0-16 0,0 0-16 0,1-2 0 0,-1-1-48 0,0 2-128 16,0-1 192-16,2-1-64 0,-2 2-128 0,0-2 0 31,-1 0 0-31,2 0 0 0,-2 2 0 0,1 0 0 16,0-1 0-16,-1 2 0 0,1 0 0 0,-1 0 0 15,0 0 0-15,0 0 0 0,0 0-224 0,0 0 80 0,0 0 16 16,0 0 0-16,0 0 128 0,0 0 0 0,0 0 0 15,0 0-128-15,0 0 128 0,0 0 0 0,0 0 0 0,0 0 0 16,0 0 256-16,0 0-32 0,0 0 0 0,0 0 0 16,1-21 0-16,-2 17 0 0,-1-3 0 0,-1-1 0 15,1 1-80-15,-2-2-16 0,-1 0 0 0,0 2 0 16,0-3-128-16,-2 1 0 0,1-1 144 0,-2 4-144 16,1-3 0-16,1 3 0 0,-2 0 0 0,1 2 0 15,1-2 0-15,1 2 0 0,1 1 0 0,-1 0 128 0,3 1-128 16,-2-2 0-16,3 4 0 0,-1-4 0 0,1 4 0 15,1-2 0-15,0-1 0 0,-1 2 0 0,1-1 0 0,-1 2 0 16,1-2 0-16,0 2 0 0,0 2-160 0,0-2-48 16,1 0-16-16,-1 0 0 0,0 2 32 0,1-2 16 15,-1 1 0-15,0-1 0 0,0 0-64 0,0 0-16 16,0 0 0-16,14 18 0 0,-8-12 128 0,0-1 128 16,0 3-208-16,0-1 80 0,2 1 128 0,-1 2-160 15,2 0 160-15,0 0-160 0,-1 2 160 0,1-3-208 16,0 1 80-16,-1 0 128 0,1-4-192 0,-2 3 192 15,1-2-160-15,-2 2 160 0,0-3 0 0,0 1-144 16,-1-1 144-16,1 3 0 0,-1-3 0 0,0-1 0 0,1 1 0 16,-1 1 0-16,0-1 0 0,-1-1 0 15,1 1 0-15,-1-2 0 0,-2 2 0 0,1-3 0 0,-2 1 0 0,-1 1 0 16,0-1 0-16,-3-3 0 0,2 4 0 0,-3-1 0 16,0-4 128-16,-1 3 0 0,-2 0 0 15,0 1 0-15,0-2 128 0,-2 2 16 0,0-1 16 16,-1 2 0-16,0-1 0 0,-2-1 0 0,-1 3 0 15,-1-2 0-15,-1-1-80 0,0 2-16 0,2 3 0 0,-1-5 0 16,2 2-192-16,-2-1 128 0,-1 2-128 0,0 0 0 0,2 0 0 16,-2-2 0-16,-1 2 0 0,0 1 0 0,-2 0 0 0,2 2 0 15,2-3 0-15,-1 0-160 16,2 1-160-16,1 0-48 0,3-1 0 0,-1-1 0 16,2 0-464-16,2-3-112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2:10:52.869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15503 10564 1839 0,'-4'0'160'0,"0"-2"-160"0,2 0 0 0,1 2 0 0,-1 0 224 16,0 0 16-16,-3 0 0 0,-4-2 0 0,-2 2-240 0,-3-4 0 0,-2 2 0 0,0 2 0 15,3-3-288-15,0 3-96 0,1 3-32 0,2-3 0 0,0 0 544 0,2 0 96 16,0 0 32-16,1 0 0 15,-1 0 800-15,1 0 160 16,-1 0 48-16,2 0 0 0,0-3 640 0,0 3 128 0,1-1 16 0,0 1 16 16,1 0-416-16,-1-2-96 0,2 2-16 0,-1-2 0 15,0 2-704-15,1-1-160 0,1 1-32 0,1 0 0 0,0 0-448 0,0 0-192 0,1 1 176 16,0-1-176-16,0 0 576 0,1 0 0 0,0 0 16 0,-1 0 0 16,0 0-128-16,0 0-16 0,0 0-16 0,25 2 0 15,-20-2 16-15,1 0 0 0,3 2 0 0,-2-2 0 16,4 0-304-16,-1 0-144 15,2 1 160-15,2-1-160 16,-2 0 144-16,1 0-144 0,0 0 128 0,2 0-128 16,1 0 288-16,0 0-32 0,2-1 0 0,-1 1 0 15,-1 0-64-15,1-2 0 0,-2 0-16 0,1 0 0 0,0-1-48 16,-1 0 0-16,1-1 0 0,-2 1 0 0,-1 0 384 16,-1 0 64-16,-1 0 0 0,-1-1 16 0,-2 1-144 0,1 0-16 15,0 0-16-15,-2 1 0 0,-1 0-416 0,0 2 0 16,0 0 0-16,1 0 0 0,-1 0 0 0,-1 0 0 15,1 0 0-15,-1 0 0 0,0 0 0 0,1 0 0 16,-1 0 0-16,1-2 0 0,0 2 208 0,2 0 16 16,-2-2 0-16,1 0 0 0,0 2 112 0,0-2 32 15,-2 2 0-15,1 0 0 0,0-3-368 0,-1 3 144 16,0-1-144-16,1 1 0 0,-2 0 0 0,1-2 0 16,-1 2 0-16,-1-2 0 0,1 2 0 0,0 0 0 15,-2 0 0-15,1 0 0 0,-1 0 0 0,0 0 0 16,-1 2-176-16,-1 0 176 15,0-1-1312-15,0 2-160 0,0 1-16 0,-1 0-12800 0</inkml:trace>
  <inkml:trace contextRef="#ctx0" brushRef="#br1" timeOffset="7276.15">17953 9398 19343 0,'0'-1'1728'0,"0"-1"-1392"0,0 2-336 0,0 0 0 0,0 0 160 0,0-1-32 15,0 1-128-15,2-2 192 0,-2 1 64 0,1-2 0 0,0 1 0 0,-1 2 0 32,0 0-848-32,0 0-176 0,0 0-16 0,0 0-16 0,0 0 608 0,0 0 192 0,0 0 0 0,0 0-160 15,0 0 912-15,0 0 176 0,-20 5 32 0,14-2 16 16,0 3-336-16,0 1-80 0,-2 0-16 0,1 2 0 0,-2 3 192 16,1-2 32-16,0 2 16 0,0 1 0 0,0-2 16 15,-2 0 0-15,2 1 0 0,-2-1 0 16,-1 4 48-16,-3 1 16 0,0 3 0 0,1-3 0 0,-1 3-160 0,1 0-48 31,-2 4 0-31,0 1 0 0,0 1-384 0,2 1-80 16,0-1 0-16,1-2-16 0,2 1-176 0,1-2 128 15,2-2-128-15,-1-2 128 0,2 1 176 0,3 1 16 0,-1-1 16 0,1 0 0 0,2 0-336 0,0-1 144 16,2-2-144-16,0 0 0 0,2 0 0 0,-1-1 0 16,1-2 0-16,0 0 0 15,1-1 320-15,2-2-32 0,1-1-16 0,1-2 0 16,1 2 32-16,1-3 0 0,1 0 0 0,0 1 0 0,1-1-112 0,2-1 0 15,-2 1-16-15,1-1 0 0,-1-1-176 0,0-2 0 16,2-1 0-16,0-1 0 0,-1-1 144 0,0-4-144 16,0 1 160-16,-2-2-160 0,2-1 416 0,-1-2-16 0,0-1 0 0,1 0 0 15,0-1-160-15,1-2-48 0,0-2 0 0,-1-2 0 32,2-2-16-32,0-3-16 0,-2-1 0 0,1 1 0 0,0-3 16 0,-1 1 0 15,0-1 0-15,-1-1 0 0,3 0-176 0,-3-2 0 0,2-3 0 0,-1 0 128 16,0 1-128-16,-1 2 0 0,1 0 0 0,-4 5 0 15,3 1 0-15,-4-1 0 0,1 5 0 0,-2-1 0 0,1 3 0 0,-2 0 0 32,-1 0 0-32,-3 0 0 0,1 5 0 0,-2-1 0 15,-1 0 0-15,-2 0 0 0,-2 0 128 0,-1 2-128 16,-1 1 192-16,-3 0-64 0,-1 2 64 0,-1-2 16 16,0 2 0-16,-1 1 0 0,-2 0-208 0,-1-1 0 15,-1 4 128-15,1-3-128 0,0-3 0 0,2 5 0 16,-1 0 0-16,2 2 0 0,2-2 0 0,0 4-192 0,1 2 48 0,2 0 0 15,1 0-336 1,0 5-64-16,-1-2-16 0,2 1 0 0,2 2-896 0,-2-1-176 0,2 0-32 0,0 2-9712 16,1-1-1936-16</inkml:trace>
  <inkml:trace contextRef="#ctx0" brushRef="#br1" timeOffset="7765.8">17941 9831 35007 0,'-5'-3'1552'0,"1"2"320"0,2 1-1488 15,1 0-384-15,2 0 0 0,-1 0 0 0,0 0-160 0,0 0-96 0,0 0-32 0,0 0 0 16,0 0 752-16,0 0 160 0,0 0 16 0,0 0 16 16,0 0-160-16,0 0-48 0,10 24 0 0,-5-16 0 15,1 1 112-15,1 1 16 0,1 3 0 0,1 2 0 16,-2 4-192-16,2-3-16 0,-2 4-16 0,-1-2 0 16,0 1 48-16,1 0 16 0,-1 0 0 0,-1 1 0 15,-2 1-160-15,2-1-48 0,-1-2 0 0,1 1 0 16,1-2-64-16,2-2-16 0,0-3 0 0,2-2 0 0,3-1-128 15,0-3-144-15,2-2 144 0,2-3-13072 16,3 0-2496-16</inkml:trace>
  <inkml:trace contextRef="#ctx0" brushRef="#br2" timeOffset="61855.35">22553 12632 28559 0,'-2'-4'2544'0,"0"1"-2032"0,2 3-512 0,1 0 0 0,0 0-208 0,-1-2-144 16,1 1-32-16,-1-3 0 0,3 2 384 0,-1-2 0 15,2 1 0-15,2 0 0 0,1 0 0 0,2 0 0 16,1 3-224-16,0-3 80 16,0 1 144-16,1 0-128 0,-1 2 128 0,-2 0-128 0,1 0 704 0,-1 0 128 0,-2 0 48 0,0 4 0 15,0-1 688-15,0-2 144 16,2 1 16-16,-1 1 16 0,1-3-656 0,1 3-128 16,3 0-16-16,1-3-16 0,2 4-336 0,0-3-64 15,2 1-16-15,0 1 0 0,2 0-128 0,2 0-16 0,0-2-16 0,1 2 0 16,2-1-224-16,-1 2 144 0,1 0-144 0,-1-1 128 15,0 2-128-15,-5 1 0 16,1 1 0-16,-3-4 128 0,-1 3 32 0,-1 1 0 16,0 0 0-16,-2 2 0 0,2-2 32 0,-3 2 16 0,1 1 0 0,1-2 0 0,-2 2-64 15,0-1-16-15,0-2 0 0,-1 3 0 16,1-1-128-16,-1 1 128 0,1-2-128 0,0 2 128 16,1 0-128-16,0 0 0 0,-1 1 0 0,0 0 0 15,0 2 128-15,0-2-128 0,1 2 128 0,-3-3-128 0,1 3 0 0,0-1 0 16,-1-2 0-16,-3 2 0 0,0 1 176 15,-1-1-48-15,-2 0-128 16,-1 0 192-16,-1 0 32 0,-1 3 0 0,0-2 0 0,0 2 0 0,0 1-96 0,-1 0 0 16,0-1-128-16,-2 1 192 0,2 0-64 0,-3 0 0 15,1-2-128-15,-2 1 192 0,1 1-192 0,-1-1 0 0,0 1-144 16,0-3 144-16,-1 4 0 16,0 0 0-16,0-4 0 0,-2 4 0 15,1-1 0-15,-3-2 0 0,0 3 0 0,-1-1 0 16,1-2 0-16,-1 0 0 0,-1 1 208 0,-2-2-64 15,3 0 64-15,-2-1 16 0,1 1 0 0,2-4 0 0,2 1-32 0,-1 3 0 0,-1-1 0 0,0 0 0 16,3 2-192-16,-3 1 0 0,2-1 128 0,0-2-128 16,2 4 0-1,-1-4 0-15,2-2 0 0,0 3 0 0,2-5 0 0,-2 3 0 0,1 0 0 0,0-1 0 0,2 0 0 16,-1-1 0 0,0 1 176-16,-1 0-176 0,0 0 0 0,-1 2 0 0,0 0 0 0,-1 1 0 15,1-1 0-15,-1 0 0 16,1 2 0-16,1-2 0 0,0-2 0 0,1 3 0 15,-1-3 0-15,1 2 0 0,0-2 0 0,1 2 0 16,-1 1 0-16,2-4 0 0,0 1 0 0,0 1 0 16,-1-1 0-16,2 0 0 0,0-1 0 0,2 1 0 15,-1-3 0-15,1 2 0 0,1 0 320 0,0 0-64 16,1-2 0-16,1 0 0 0,0 2-128 0,0-2-128 16,1 2 144-16,0-1-144 0,2 0 176 0,-1 0-176 15,1 0 192-15,0 1-192 0,0-3 0 0,-1 0 0 0,2 0 0 16,-2 0 0-16,1-2 0 0,0 2 0 15,0-2 0-15,-1 2 0 0,2-2 0 0,-2 1 0 0,2-2 0 16,-1 1 0-16,2-1 144 0,-1-2-144 0,2 1 0 16,0 1 144-16,2-3 32 0,-2 0 0 0,1 1 0 0,-1-1 0 15,-1 3-176-15,1-3 0 0,-1 2 144 0,-1-1-144 16,1 4 0-16,-2-4 0 0,1 3 0 0,0-1 128 16,1-1-128-16,-2 2 0 0,1-2 0 0,0-1 0 15,0 2 144-15,0-1-144 0,-2-2 192 0,2 2-192 0,-1 0 240 16,-1-2-64-16,2 0-16 0,-3 0 0 0,1 0-160 15,1 0 0-15,-2-2 0 0,0 2 0 0,0 0 0 0,-1 0 0 16,1 0 128-16,-1 0-128 0,0 0 0 0,-1 2 0 16,0-2 0-16,-1 0 0 0,1 0 0 0,-1 0 0 15,-1 3 0-15,0-3 0 0,1 0 128 0,-2 0 0 16,2 0 0-16,-1 0 0 0,-1 0 96 0,1 0 16 16,-2 0 0-16,0 1 0 0,1-1-80 0,-1 0-16 15,0 0 0-15,0 0 0 0,0 0-144 0,0 0 0 16,0 0 0-16,0 0 0 0,0 0 0 0,0 0 0 0,0 0 0 15,0 0 0-15,0 0 0 0,0 0 0 0,0 0 0 16,0 0 0-16,0 0 0 0,0 0 0 0,0 0 0 16,0 0 0-16,0 0 0 0,0 0 0 0,0 0 0 15,0 0 0-15,0 0 0 0,0 0 0 0,0 0 176 16,0 0-176-16,0 0 0 0,0 0 128 0,0 0-128 16,0 0 0-16,0 0 0 0,0 0 0 0,0 0 0 0,0 0 0 15,0 0 0-15,0 0 0 0,0 0 0 0,0 0 0 16,0 0 0-16,0 0 0 0,0 0 0 0,0 0 0 15,0 0 0-15,0 0 0 0,0 0 0 0,0 0 0 0,0 0 0 16,-17 10 0-16,14-8 144 0,1-2-144 16,-2 3 0-16,1-3 0 0,0 1 0 0,-1 1 0 15,2 1 0-15,-1-3 0 0,1 1 0 0,-1 2 0 16,1-2 0-16,-2 0 0 0,1 3 0 0,0-4 0 0,0 3 0 0,-2 0 0 16,2 1 0-16,-4-2 0 15,2 2 0-15,-2 0 0 0,1 1 0 0,-2-1-176 0,0 1 176 0,-1 2 0 16,-1-1 0-16,0-1 0 0,-1 3 0 0,0-1 0 15,0-1 0-15,-1 0 0 16,2 1 0-16,-1-2 0 0,1 3 0 0,0-2 0 16,1 0 0-16,0 3 0 0,2-3 0 0,0 0 0 0,0-1 0 0,3 0 0 15,-3 2 0-15,2 0 0 0,2 1 0 0,-1 0 0 16,-1 0 0-16,1 1 0 0,1-2 0 0,-1 3 0 16,0-1 0-16,-1 1 0 0,2 2 0 0,-2-2 0 15,-2 2 0-15,2 1 0 0,-1-1 0 0,0 1 0 16,0 0 0-16,0 2 0 0,-2-1 0 0,1 0 0 0,1 0 0 0,0-2 0 15,1 2 0-15,0-2 0 0,0 3 0 0,2-5 0 16,2 2 0-16,0-2 0 0,2 0 0 0,-1 1 0 16,2-1 0-16,2 0 0 0,0 0 0 15,0 2 0-15,1-3 0 0,-1 1 0 0,0 0 0 0,0 0 0 16,1 2 0-16,-3-3 144 16,2 2-144-16,-2 0 160 0,1 1-32 0,-2 0 0 0,2-1 0 0,-2 2 0 0,0-3-128 0,-1 3 0 15,3 1 0-15,-1-1 128 0,1-2-128 0,-1 4 192 16,1-3-192-16,-1 0 192 0,0 2-192 0,1-2 0 15,-1 1 0-15,3-3 128 16,0 2 0-16,0-2 0 0,1 2 0 0,1 1 0 0,-1-3 96 0,1 2 16 16,2-2 0-16,0-2 0 15,-1 2-48-15,1 0 0 0,1 0 0 16,-2-1 0-16,2 1-192 0,1-2 176 0,1 2-176 0,-3 0 160 0,3 0-160 0,-1-1 0 16,1 3 0-16,-1-2 0 0,2 0 0 0,-1-2 0 15,0 5 0-15,-1-3 0 0,1 0 0 16,-1 0 0-16,0 2 0 0,0 0 0 0,-2 1 0 0,-1-1 0 0,1-1 0 15,-2 1 0-15,-1 0 0 0,1 1 0 16,-4 0 0-16,2-1 0 0,-1 0 0 0,0-1 0 16,-1 4 0-16,0-2 0 15,1 0 0-15,-1 2 0 0,1-3 0 0,0 1 0 0,1 3 0 16,-2-2 0-16,2 0 0 0,-1 2 0 0,1-2 0 0,0 2 0 0,0 1 0 0,1-1 0 16,-1 1 0-16,1-1 0 15,0 2 0-15,1 2 0 0,-1 2 0 0,-1 3 0 16,1-3 0-16,-1 0 0 0,0 0 0 0,0 0 0 0,-2 0 0 0,1-2 0 15,0 0 0-15,-2-2 0 16,3 3 0-16,-2-1 0 0,-1 1 0 0,-1-4 0 16,1 2 0-16,-4-1 0 0,2-2 0 0,0 1 0 0,-1-1 192 0,0-2-64 0,0 3-128 0,-2-1 0 15,2-2 144-15,-1 0-144 0,0 1 0 0,0 1 0 32,-1-4 0-32,1-1 0 0,-1 2 0 0,0-1 0 15,0 1 0-15,0-4 0 0,-2 1 0 0,0 1 0 16,-2-1 0-16,0 3 0 0,0-3 128 0,-3 2-128 0,0-2 160 0,0 2-160 15,-2 1 128-15,0-3-128 0,0 2 0 0,-1-2 0 0,0 2 128 0,0-2-128 16,-2 0 0-16,1-1 0 16,1 0 128-16,-2 0-128 0,1-3 0 0,-1 2 144 15,0 0-144-15,1-1 0 0,-1-1 0 0,-1-1 0 16,1 0 400-16,0-2 0 0,1 0 0 16,1-3 0-1,2 0-912-15,-1-3-192 0,5 1-48 0,0-2 0 16,2 0-544-16,1-2-112 0,2-4-32 0,0-1-14368 0,2-2-2880 0</inkml:trace>
  <inkml:trace contextRef="#ctx0" brushRef="#br2" timeOffset="64217.28">23570 14265 3679 0,'0'-2'320'0,"0"2"-320"0,1-3 0 0,-1 3 0 16,0 0 512-16,0-1 48 0,0 1 0 16,1-2 0-16,1-2 416 0,-1-1 96 0,0 0 16 0,2 0 0 15,-1 1-128-15,2 1-32 0,-1-4 0 0,2 2 0 0,2 2-528 0,-2-1-96 16,1-2-32-16,-1 2 0 0,0 2-272 0,-2-2 0 16,1 1-176-16,0 1 176 0,-2 1 528 0,1-3 224 15,-1 2 32-15,-1 2 16 16,2-3 496-16,-2 3 112 0,2 0 0 0,-1 0 16 15,2 0-464-15,-1 0-80 0,1 3-32 0,1-3 0 16,1 2-224-16,0 2-48 0,1-1-16 0,-1 0 0 16,0 3-368-16,0-2-64 0,0 2 0 0,1 0-128 0,0-2 528 0,2 0 0 15,-1 1 0-15,2-2 0 0,0 1 352 0,1 0 64 0,0 1 16 16,2-4 0-16,-1 1-320 0,2 1-64 0,1 1-16 16,-1-4 0-16,2 3-144 0,-1 2-32 15,0-1 0-15,0 2 0 0,0 0-32 16,1 2-16-16,-1 3 0 0,0 0 0 0,-2 4-112 0,2-2-32 15,0 3 0-15,0 2 0 0,-2-2 64 0,2 2 0 0,1 2 0 0,0-1 0 16,2-1 48-16,1 2 16 0,4-1 0 0,-1-1 0 16,3 2-96-16,-1-4-16 0,1 3 0 0,0-1 0 15,-2 2-80-15,1-2 0 0,-1 2-128 0,0 1 192 16,-1 2 0-16,1-1-16 0,1-2 0 0,-2 1 0 16,2-2-32-16,-3 2 0 15,1 2 0-15,0 3 0 0,0-2-144 0,1 2 0 16,0 0 144-16,-1 2-144 0,2 0 0 0,-1 0 0 0,3 1 0 0,0 1 0 0,1 0 288 0,2-1-16 15,1 2 0-15,-2-2 0 0,2 2-112 0,1-5-32 16,-2 2 0-16,1-6 0 0,0 4-128 0,-1-6 0 31,0 1 0-31,-2-3 0 0,1 4 304 0,2 1 16 0,-1-1 16 0,0 0 0 16,1 0-16-16,-2 3-16 0,2-3 0 0,-2 2 0 16,2 1-48-16,1 2 0 0,2 1 0 0,0 1 0 15,-3-1-256-15,1-2 0 0,0 0 0 0,-2 1 0 16,-2-4 0-16,1-1 0 0,0 0 0 0,-1 0 0 15,-1-3 0-15,-1-2 0 0,-1 1 0 0,1-5 0 0,-2 0 160 0,2-1-32 0,1-2 0 0,0 0 0 16,1 0 0 0,1-2 0-16,2 1 0 0,0-2 0 0,2 2 0 0,-1-2-128 0,1 2 192 0,-1-3-64 15,0 0-128-15,0 1 0 0,1-1 0 0,-1-1 0 16,0 0 144 0,-1 1-144-16,-1 0 160 0,1-2-160 0,1 2 128 15,0-2-128-15,0 2 0 0,0-4 0 0,1 4 176 16,-2-2-176-16,-1-1 192 0,0 0-192 0,0 1 144 15,-1-1-144-15,-1-2 0 0,-1 1 144 0,0-2-144 0,-3 0 192 16,1 0-192-16,-2-2 192 0,-1 1 64 0,0-2 0 16,1-1 16-16,1 1 0 0,1-2-80 0,-1 1-32 15,-1-2 0-15,1 0 0 0,3-2-160 0,-1 0 0 16,1-2 0-16,-3 0 128 0,2-1-128 0,-3 1 0 16,1-3 0-16,-4 3 0 0,1 1 0 0,-1-4 0 15,-3 3 0-15,-3 0 0 0,1-2 0 0,-3 1 0 16,0 1 0-16,-2 0 0 0,-2 0 0 0,2-2 160 0,-3 2-160 0,0 0 160 15,-1-1-160-15,0 1 0 0,1 0 144 0,-1 0-144 16,2 0 0-16,-1 2 0 0,0-2 0 0,0-1 0 16,-1 3 0-16,0-2-192 0,1 4 192 0,-2-4-192 15,1 4 0-15,0-3 0 0,-1 2 0 0,-1 1 0 16,1 0 192-16,-3-3 0 0,2 3 0 0,-1 0-128 16,-1-1 128-16,1 0-128 0,-1 1 128 0,-1 0-128 15,1 0 128-15,-1-3 0 0,0 3 0 0,1 1 0 16,1-1 0-16,-2-3 0 0,1 5 0 0,0-2 0 15,0 2 0-15,2-2 0 0,-2 1 0 0,0 1 0 16,2 1-256-16,-2 0 48 0,1 1 0 0,0 1 0 0,-1-3 16 0,0 4 0 16,2-3 0-16,-2 1 0 0,0 1 192 15,-1 1 0-15,1 0-160 0,1-3 160 0,-2 3 0 0,0 0 0 16,0 0 0-16,0 0 0 0,0 0 192 0,0 0-32 16,0 0-16-16,0 0 0 0,0 0-144 0,0 0 0 15,0 0 0-15,0 0 0 0,0 0 0 0,0 0 0 16,0 0 0-16,-14-16 0 0,10 16 0 0,-1-2 0 15,0 2 0-15,0 0 0 0,-1-2 0 0,0 2 0 0,0 0 0 16,0 0 0-16,-2 0 0 0,1 0 0 16,-1 0 0-16,0 0 0 0,-2 0 176 0,1 0 0 15,-1 2 0-15,-1-2 0 0,-1 2-48 0,-1-2 0 0,0 1 0 0,-2 2 0 16,1-1-128-16,1-2 0 0,-1 2 0 0,1-2 0 16,-1 2 192-16,0-2-32 15,0 0-16-15,0 0 0 0,-1 0-16 0,2 0 0 0,-2 0 0 0,1 0 0 16,3-2-128-16,0 0 0 0,1 2 0 0,0-2 128 15,1-1-128-15,2 2 0 16,-2 1 0-16,2-2 0 0,-1 2 0 0,2-2 0 0,-1 2 0 0,-1 0 0 16,1 0 0-16,0 0 0 0,-1 0 0 0,1 2 0 0,-1 0-176 15,1-2 176-15,1 1-128 0,-2-1 128 0,2 3-288 0,0-3 32 16,0 2 0-16,1-2 0 0,0 2 0 16,0 0 0-16,2-2 0 0,0 0 0 0,2 0 256 15,-2 0-128-15,3 0 128 0,-1 0 0 16,1 0-128-16,1 0 128 0,-1-2 0 0,1 0 0 0,-1 2 0 0,0 0 176 15,0 0 0-15,0 0 0 0,0 0-16 0,20-10 0 16,-15 8 0-16,0 2 0 0,1-4-160 0,-1 4-224 16,1-2 48-16,2 2 16 15,-1-3-32-15,2 3-16 0,2-1 0 0,-1 1 0 0,2 0 208 0,2 0 0 16,1 0 0-16,1 0 0 0,0 0-144 0,1-2 144 16,0 2-128-16,1 0 128 0,1 0 0 0,1-3 0 0,1 3 0 15,0-1 0-15,0 1 0 0,2 1 0 0,0-1 0 0,1 0 0 16,-2 3 0-16,0-3 0 0,3 2 0 0,0-2 128 15,1 4-128-15,1-2 0 0,-3-1 0 0,2 2 0 16,0-3 0-16,0 2 0 16,-1-2 0-16,-3 0 0 0,1 0 0 0,-2 0 0 15,-3 0 0-15,-2 0 0 0,-1 0 0 0,-3 0 0 16,-2 0 0-16,0 2 0 0,-1-2 0 0,-2 0 0 16,-1 2 144-16,-1-2-144 0,0 1 192 0,-1 2-64 0,0-1 0 0,-3-2-128 0,2 4 160 15,-2-2-160-15,-1 0 128 0,1 0-128 0,-1 2 128 0,0 1-128 16,-1-1 0-16,0 2 128 0,-1-3-128 15,1 4 0-15,-1-1 0 0,-1 0 128 16,2 0-128-16,-2-2 0 16,2 2 0-16,-1-2 0 0,0 2 128 0,0 0-128 0,-1-2 192 0,0 5-64 0,-1-3 32 0,0 1 0 15,1 4 0-15,-2-1 0 16,0 0-160-16,-1 2 0 0,-1 1 0 0,1-1 0 16,1 2 0-16,-1 1 0 0,0-3 0 0,0 2 0 0,1-2 0 0,0 0 0 15,1-2 0-15,-1 3 0 0,1-4 0 0,1 0 0 16,-2 1 0-16,0-3 0 0,1 2 0 0,0-2 128 15,1 2-128-15,-1 0 0 0,0-2 0 0,1 2 0 16,-1-2 0-16,0 2 0 16,2-3 0-16,-2 0 0 0,0 0 0 0,1-2 0 15,0 2 0-15,1-3 0 0,-1 2 0 0,1-3 0 16,0 1-528-16,1-2-192 0,1 1-48 0,0-2 0 16,-1 0-272-16,1-3-64 0,1 0-16 0,-1 0-19232 0</inkml:trace>
  <inkml:trace contextRef="#ctx0" brushRef="#br2" timeOffset="65873.98">26517 16147 13823 0,'0'-1'1216'0,"-2"-1"-960"0,1-1-256 0,1 2 0 16,0 1 1072-16,0 0 160 0,0 1 48 0,0 2 0 16,0-3-1920-16,0 2-384 0,0 2-80 15,0-4-16-15,0 0 928 0,0 0 192 0,0 0 0 0,6 20 0 0,-2-15 800 0,-2 2 80 16,2-3 16-16,0 1 0 0,0 1 368 0,1-3 80 15,-2 4 0-15,3-1 16 0,-1-2-80 0,0 2-32 16,2 0 0-16,-1 0 0 16,2 0 0-16,0 0 0 0,0 1 0 0,2-1 0 0,1 1-720 0,2 2-144 15,0-3-16-15,4 2-16 16,-1 0 176-16,1 0 48 0,3 0 0 0,-2 2 0 0,3-1 176 16,-1 1 32-16,0 0 16 0,0-1 0 0,1 1-336 0,0-1-64 15,0 1-16-15,2-1 0 0,3-2-32 0,-1-1-16 16,-3-1 0-16,4 1 0 15,3-2-160-15,1 0-48 0,3-2 0 0,-2-1 0 0,-1 2-128 0,1-1 0 0,0-2 144 16,0 0-144-16,-2 0 0 0,-1 0 144 16,0-2-144-16,1 2 0 0,1-4 192 0,-1 2-64 0,2-1 0 0,1 2-128 15,1-3 208-15,-1 2-64 0,-3 2-16 0,1-4 0 16,-2 2-128-16,1-1 128 0,1 2-128 0,-2-4 128 16,2 1 64-16,-2-2 16 0,1 0 0 15,-2-2 0-15,1 2-16 0,-1-2 0 0,2 0 0 0,-1 0 0 16,2-2-192-16,0 0 0 0,1 1 128 0,-3-1-128 0,2 0 0 15,-2-1 0-15,1 1 0 0,-2 0 0 0,-1 1 0 0,0-1 192 16,0-3-16-16,0 2-16 0,-2 0-160 0,1-1 160 16,1 2-160-16,-1-3 160 0,1 5-160 15,-3-2 0-15,2 1 0 0,-3 2 0 0,-1-3-176 16,-1 1 176-16,0-1-128 0,-3 2 128 16,-1-2 0-16,-1 1 0 0,-1 2 0 0,-1-3 0 15,0 1 0-15,-2-1 0 0,-3 4 0 0,1-4 0 16,-2 4 0-16,0-3 0 0,-2 3 0 0,-2 0 0 0,2 0 0 0,-1 1 0 15,-2 0 128-15,2 1-128 0,-1 0 0 0,-1 2 0 16,2-2 0-16,-2 2 0 0,1-2 0 0,-1 0 0 0,1 2 0 16,-1-1 0-16,-1 0 0 0,1-1 0 0,-1 2 0 15,0-1 128-15,-1 2-128 0,0-2 0 0,0 1 0 16,-2 1 0 0,0 1 0-16,-1-3-128 0,-1 2 128 0,0 1-128 0,-2 0 128 0,1 0 0 0,-1 0-144 0,0 0 144 15,-2 1 0-15,0-1 0 0,-1 0 0 0,-1 0 0 16,0 0 0-16,0 0 0 0,1 0 160 0,-3 0-160 15,0 3 224-15,-2-3-64 0,1 0-16 0,-1 1 0 16,-1 0-16-16,-1 3-128 0,0-3 192 0,0 2-64 0,0-1-128 16,-1 2 0-16,-1-1 0 0,2 2 128 0,0-1-128 0,-1 0 0 31,1-2 0-31,0 4 0 0,0-2 0 0,1 0 0 0,1 1 0 0,2-1 0 16,1-1 0-16,1 0 0 0,1-3 0 0,3 3 0 0,1-3 0 0,3 3 0 15,0-3 0-15,1 0 0 0,1 0 0 0,1-3 0 16,2 1 0-16,-1 1 128 0,3-4-128 0,2 1 0 31,1 0 0-31,2-2 0 0,-3 2 0 0,5-2-192 16,2 1 0-16,5-2 16 0,1 1-16 0,2-4 0 15,3 1 0-15,-2 2 0 0,2-2 192 0,-2 2-128 16,2 1 128-16,-1-1-128 0,-2 2 0 0,-1 2 0 16,-1-1 0-16,0 0 0 0,-3 2 128 0,0 2 0 0,0-4 0 15,1 2-128-15,-1-1 128 0,-2 2 0 0,0 1 0 16,-2-3 0-16,0 1 128 0,-1 1-128 0,-2-2 128 15,0 0-128-15,-3 3 192 0,1-4-16 0,-2 3-16 0,-2-1 0 16,-1 0-16-16,0 1 0 0,-2-2 0 0,0 3 0 16,-1 0-16-16,0 0 0 0,0 0 0 0,-1 0 0 15,1 0-128-15,-1 3 160 0,1-3-160 0,0 0 160 16,0 0-160-16,0 0 0 0,-14 17 0 0,12-12 0 16,-1 1 192-16,0 2-64 0,0-2 0 0,1 2 0 15,-1-1 48-15,1 0 0 0,0 3 0 0,0-1 0 16,-1 3-48-16,1-2 0 0,0-2 0 0,-1 4 0 0,2 0-128 15,-3 0 128-15,2 3-128 0,-1-4 128 0,-1 4-128 16,2-3 0-16,-2 1 0 0,1-1 0 0,0 2 0 16,1 1 0-16,-1-2 0 0,1 2 0 0,-1-1 0 15,1-2 0-15,-1 4 144 0,1-4-144 0,1 5 144 0,-1-4-144 16,1 2 192-16,0-1-192 0,1-2 128 0,0 3-128 16,0-3 0-16,1 1 0 0,0 0-160 0,2 0-96 15,-2-1 0-15,2 0-16 16,-2-2-624-16,0 0-112 0,-1-1-16 0,-2-2-16 15,-1-1-320-15,-2 0-64 0,-2 1-16 0,-3-5-16448 16</inkml:trace>
  <inkml:trace contextRef="#ctx0" brushRef="#br2" timeOffset="68120.2">26612 16315 23039 0,'1'-4'2048'0,"-1"1"-1648"15,0-1-400-15,0 4 0 0,0 0-320 0,1-2-128 16,-1-2-48-16,2-2 0 0,-1 0 144 0,-1-4 32 0,1 4 0 0,0-3 0 31,0 5-448-31,-1-2-96 0,2 0-16 0,-1 2 0 0,0-1 416 0,0 2 80 0,1-1 0 0,-2 0 16 16,1 2 1712-16,-1-2 352 0,0-1 64 0,0 1 16 0,0 2-576 0,0-2-112 16,0 0-32-16,-1 2 0 0,-1 1-1056 0,1-2 0 15,0 1-128-15,0 1-16 0,-1-2 144 0,1 3 176 16,0-2-48-16,-1 2 0 0,-1 0 224 0,1 0 32 15,-2 0 16-15,0 2 0 16,0-2 128-16,1 0 32 0,-1 0 0 0,-1 3 0 16,1-2 80-16,-1 1 0 0,0-2 16 0,-1 3 0 0,1-2-160 0,-1 1-48 0,1-2 0 0,0 0 0 15,0 0-320-15,2 0-128 0,0 0 0 0,1 0 0 16,0-2 0-16,1 1 0 0,0-2 0 0,0 3 0 16,1-3 0-16,-2 3 0 0,2-3 0 0,-1 1 0 15,0 0 400-15,-1 0-16 0,0 2 0 0,0 0 0 16,-2 0 64-16,0 0 0 0,1 0 0 0,-3 2 0 15,1-2-192-15,-2 0-16 0,1 2-16 0,-1-2 0 16,1 2-224-16,-2-2 128 16,3 0-128-16,-1 0 0 0,2-2 0 0,-1 2-208 0,3-2 16 0,-2 2 0 0,1-2 448 0,0 2 112 15,2 0 16-15,-2-3 0 16,2 2 144-16,1 1 48 0,-1-2 0 0,0 1 0 0,-1 1-240 0,1 0-32 16,0-3-16-16,0 3 0 15,1 0-160-15,0 0-128 16,0 0 144-16,0 0-144 0,0 0 128 0,0 0-128 0,0 0 0 0,0 0 144 0,0 0-144 0,0 0 0 15,0 0 0-15,0 0 0 0,0 0 0 0,0 0 0 0,0 0 144 16,0 0-144-16,0 0 128 0,0 0-128 0,0 0 160 31,0 0-160-31,21 10 192 0,-18-4-64 0,2 3-128 16,2-2 192-16,0 2 48 0,0-2 0 0,2 2 0 16,1-3 0-16,1 4 16 0,0-4 0 0,2 0 0 0,0-3 0 15,1 2-64-15,1 0-16 0,1-2 0 0,0 0 0 16,1 1-16-16,0-1 0 0,1 2 0 0,-1 3 0 15,2-2-160-15,-2 0 160 0,1 3-160 0,1 1 160 16,-1-3 16-16,0 3 0 0,0 1 0 0,-2-1 0 16,2 2 32-16,-2-2 16 0,0 3 0 0,1-1 0 15,2 0-16-15,-1 4 0 0,2-2 0 0,0 1 0 0,2 1-208 0,0 0 144 16,3 0-144-16,-1-1 128 0,0-2 48 0,0 0 0 16,1-1 0-16,1 1 0 0,3-4 16 0,0-1 16 15,0 3 0-15,1-5 0 0,-2 2-208 0,1-2 176 16,1 0-176-16,-2 0 160 0,2 0 64 15,-1 1 16-15,4-1 0 0,-3 0 0 0,0 0 16 0,0 0 0 16,-2 2 0-16,-1-2 0 0,2 3-112 0,-1 0-16 16,2 1 0-16,-2 3 0 0,1-1-128 0,-2 2 0 15,-1-2 0-15,1 0 0 0,-1-2 0 0,1 3 0 0,3-5 0 16,0 2 0-16,1 0 0 0,1-1 0 16,1 1 0-16,1-4 0 0,-2 1 0 0,0-1 0 0,-1 1 0 15,1-4 0-15,-1 2 0 0,0-3 0 0,-3 0 144 0,2 0-144 16,1-2 192-16,1 0-16 0,3 0-16 0,-1-2 0 15,1 2-160-15,1 0 0 0,0 0 144 0,-2 0-144 16,0 0 0-16,-2 0 0 0,-1 2 0 0,-2-4 0 16,1 2 0-16,-3-2 0 0,0 0 0 15,-2 0-128-15,-3-2 128 0,2 2 0 0,-1-2 0 0,0 0 0 16,-1-1 0-16,-1 2 0 0,1-4 0 0,-1 1 0 16,1 0 128-16,-1 0-128 0,2 0 128 0,-1-2-128 15,0 2 0-15,1-3 128 0,-2 2-128 0,0-2 0 0,-2 2 0 0,1-4-160 16,-1 0 16-16,-3-1 0 0,1 3 0 0,-3-5 0 15,-1 2 0-15,0-1 0 0,-3 3 144 0,1-2 0 16,-1 0 0-16,1-1 0 0,0 1 240 0,0 2-32 16,0-4 0-16,0 2 0 0,2 1-80 0,0 0-128 15,1 2 176-15,-1-1-176 0,0 0 0 0,0-1-272 16,0 4 16-16,-1-2 16 0,0 2-16 0,1 1-16 16,-1-4 0-16,2 1 0 0,-3 3 272 0,1-4 0 15,-2 4 0-15,0-3 0 0,-1 2 0 0,-1-2 192 16,0 2-48-16,0-2-16 0,0 0 0 0,-3 2-128 0,1-3 192 15,-1 1-64-15,-1-1-128 0,-1 0-176 16,1 2 48-16,-1-2 0 0,-1 1-32 0,-1 2 0 0,0-2 0 0,-1 3 0 16,0 0-32-16,0 0-16 0,0 2 0 0,0 0 0 15,0 1 208-15,0 0 0 16,0 1 0-16,0 0 0 0,0 0 0 0,-1 2 0 0,1-4 0 0,0 4 0 16,0-2 0-16,0 2 0 15,0-3 0-15,0 2 0 0,0 1 0 0,0 0 0 16,0 0 0-16,0 0 0 0,0 0 0 0,0 0 0 0,0 0 0 0,0 0-144 15,0 0 144-15,0 0-128 0,-21-2 128 0,15 4-128 0,-3-2 128 0,-1 1 0 16,1 2 0-16,-3 0 128 0,1 2-128 0,-1-1 0 16,-2 2 128-16,1 2-128 0,-2 0 0 0,1 1 0 15,-1-3 0-15,1 4 0 16,0-4 0-16,0 2 0 0,1 0 0 0,0-2 0 16,1 2 192-16,1-2-48 0,0 0 0 0,1-2 0 15,0 1-144-15,0-1 0 0,0-1 0 0,0 0 0 0,0-1 0 0,1 0 0 16,-1 0 0-16,0-2 0 0,0 1 128 0,0-2-128 15,1 1 192-15,1 0-64 16,0-4 48-16,1 2 0 0,1-1 0 0,1 2 0 16,0-1-176-16,1-2 0 0,0 1 0 0,2 0 0 0,-1 0 0 0,2 0 0 0,1 0 0 15,-1 2 0-15,2-4 0 0,-1 1-144 16,3 0 144-16,-2 2-208 0,3-4 16 16,-1 2 16-16,2-2 0 0,0 2 0 0,1-2 176 0,2 0-208 0,0-3 80 0,2 3 128 15,0 0-208-15,1-2 80 16,2 2 128-16,0-2-208 0,1 1 208 0,0 1 0 0,-1 0 0 0,1 1-144 15,-1-1 144-15,0 3-128 0,0-3 128 0,0 3-128 16,-1-2 128-16,-1 1 0 0,0 0 0 0,0 0 128 16,1 2-128-16,-3-4-192 15,3 2 64-15,-2-1 0 0,-1 1 128 0,1 1 0 0,-1-3 0 0,-2 2 0 16,2-1 0-16,-2-1 0 0,1 1 0 0,-2 0-128 0,0 1 128 0,0 0 176 16,1-1-48-16,-2 2 0 0,2-1 32 0,-2 0 0 31,1 2 0-31,-1-2 0 0,-1 2-160 0,1-1 192 15,-2 2-192-15,0-2 192 0,1 0-32 0,-1 3 0 0,0-4 0 0,0 4 0 0,0-2-160 16,-1-1 128-16,2 2-128 0,-1-2 128 0,0 0-128 16,0 0 0-16,0 1 0 0,1 1 0 0,0 1 0 0,0-3 0 15,1 3 0-15,-2 0 0 16,2 0 0-16,-1 0 0 0,0 0 0 0,-1 3 0 0,1-2 0 0,0 1 0 16,-2 2 0-16,2 1 0 0,-2 1 0 0,2 4 0 15,-1 0 0-15,0 0 0 0,0 5 192 0,1 1 0 16,0 0 0-16,1 2 0 0,0 0-32 0,2 0 0 15,-1 1 0-15,0-1 0 0,1-2-16 0,-1 3 0 16,2-1 0-16,-1 2 0 16,1-1-144-16,-3-1 0 0,1 0 0 0,-1 0 0 15,0-2 128-15,0 0-128 0,1 2 192 0,-1-2-64 16,0-4 128-16,0 2 0 0,1-2 16 0,-1 0 0 0,0 1-272 0,0-3 0 0,0 2 0 0,0-5 0 16,0 2 0-16,0-1-176 15,-1-2 0-15,0 0 0 16,1-1-784-16,-1-1-176 0,1-1-16 0,0 0-14272 15,0-2-2832-15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6T15:33:00.17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17012 13785 12895 0,'0'-2'576'0,"-1"2"112"0,0 2-560 0,0-2-128 0,0 0 0 0,1 0 0 0,0 0-192 15,0 0-64-15,0 0 0 0,0 0-16 0,2 0 272 0,-2 0 0 0,0 0-128 0,0 0 128 0,0 0 0 0,0 0-160 0,0 0 160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1:38:05.702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15815 3157 19343 0,'-1'-2'1728'0,"-1"0"-1392"0,1-1-336 0,1 2 0 0,0 1 1648 0,-1 0 256 0,1-2 48 0,-1 0 16 0,0 0-16 15,-2-1 0-15,3 2 0 0,-1 1 0 0,2 4-1296 0,-1 0-256 0,3 2-48 0,0 2-16 0,2 2-336 0,1 3 0 0,3-1 0 0,2 2 0 16,3 1 0-16,2 1 176 0,1 0-176 0,2 0 192 0,-1 0 352 0,2-1 80 0,1-2 16 0,0 0 0 0,-2-3-464 0,-1-1-176 0,1 0 128 0,-2 1-128 16,0-1 0-16,-3 1 0 0,-2-2 0 0,-1 2 0 15,-1 0 0-15,-2 0 0 0,-2 2 0 0,-2-2 0 16,-1 0-576-16,0 1-64 0,-2-1 0 0,0 0-15296 16</inkml:trace>
  <inkml:trace contextRef="#ctx0" brushRef="#br0" timeOffset="352.06">16397 3093 27647 0,'-8'3'2448'0,"0"-1"-1952"0,1 5-496 0,2-4 0 0,4 1 1408 15,-1 0 176-15,1 1 32 0,-4 5 16 0,-1 2-2320 0,-5 10-464 0,-3 3-80 16,-2 3-32-16,0 4 736 0,0-1 144 0,0-1 16 0,2-1 16 16,1-2 352-16,0-1 240 0,2 2-48 0,0 1 0 0,0-1 960 15,0 0 176-15,0 1 32 0,0-1 16 0,1 1-160 0,-4 3-48 31,-1 3 0-31,-2 5 0 0,-1 2-656 16,-2 2-128-16,-1 3-16 0,0-3-16 0,0 3-352 0,1-2 0 0,1-4 0 0,3-3 0 31,3-2-1136-31,2-5-240 0,3-5-48 0,3-5-9200 16,4-5-1824-16</inkml:trace>
  <inkml:trace contextRef="#ctx0" brushRef="#br0" timeOffset="1267.92">15864 2997 17503 0,'-2'1'1552'0,"-1"2"-1232"0,3-3-320 0,-1 0 0 0,1 0 176 0,-1 0-32 0,0 1 0 0,-3 0 0 0,0 3-144 0,1-3 0 0,0 2 0 16,2-3-176-16,1-3 176 0,2 2 0 0,3-4-144 0,2 0 144 0,1-1 224 0,2-3 112 0,1-1 32 0,0 0 0 0,2-2 528 0,-1 2 128 0,2-2 0 15,-2-1 16-15,0 1 688 0,0 0 128 0,0 2 16 0,-2-3 16 0,1 3-96 0,-2-2 0 0,0 2-16 16,0 0 0-16,0 2-848 0,-2-2-160 0,-1 1-48 16,2-1 0-16,-2 2-544 0,0 0-176 15,0-2 0-15,-1-2 0 0,3 2 0 0,-1-2 0 0,1-3 0 16,0 1 0-16,1-1 0 0,1-1 0 0,0 3 0 0,0-5 0 15,-1 2 0-15,1 0 160 16,-1 3 0-16,1-3 0 0,-1-2-160 0,0 5 128 0,-1-2-128 0,-1 4 128 16,1 2-128-16,-2 0 0 0,0 4 0 0,-1 0 0 15,1 4 0-15,-2 1 0 0,1 4 144 0,-3 2-144 16,1 0 240-16,-1 4-32 0,-1 0 0 0,-1 2 0 16,2-2-80-16,-2 3-128 0,0-1 176 0,0 0-176 15,0 2 128-15,-2 1-128 0,2-3 0 0,-1 4 0 0,1-3 240 16,-1 0-64-16,1 2-16 15,-1-1 0-15,0 1 48 0,1-2 16 0,0 3 0 0,0 0 0 0,0-1-32 16,0 1-16-16,0-1 0 0,1-1 0 0,0-2-176 0,0-2 0 16,0 2 144-16,2-3-144 0,1-2 0 15,-2 0 0-15,3-1 0 0,-1-4 0 0,2 2 0 0,-1-2 0 16,2 0 0-16,1 0 0 0,0-2 0 0,2-2-192 16,3 2 32-16,-1-2 0 15,2 2-544-15,-1-2-96 16,1 2-32-16,1-3-17072 0</inkml:trace>
  <inkml:trace contextRef="#ctx0" brushRef="#br0" timeOffset="10197.07">17426 3218 7359 0,'0'0'656'0,"0"0"-528"0,0 0-128 0,1 0 0 0,1 0 2288 0,-1-2 416 0,0 2 96 0,3-3 16 0,0 2-864 0,0-4-160 0,3 2-48 0,0-1 0 0,1 1-192 0,-1 0-32 16,3 0-16-16,0-1 0 0,1 2-800 0,1-2-144 0,3 1-48 0,0 0 0 0,2-1 176 0,2 1 16 0,2 0 16 0,-1-1 0 15,2 2-368-15,-1-2-80 0,1 4-16 0,-1-2 0 0,1 2-256 0,-1-3 0 0,-1 2 0 0,0 1-144 16,0 0-528-16,-2-2-96 15,1 0-32-15,-2 2 0 0,-1-1-336 0,-1 1-64 0,2 0-16 16,1 0-7360 0,-1 1-1488-16</inkml:trace>
  <inkml:trace contextRef="#ctx0" brushRef="#br0" timeOffset="10604.52">17617 3405 19343 0,'-8'-5'1728'0,"2"4"-1392"15,1 1-336-15,1-3 0 0,2 3 1488 0,-1 3 240 0,2-3 32 0,-3 0 16 0,0 1-1024 0,-4 2-208 16,-1-3-32-16,2 2-16 0,0-1-240 0,2-1-32 16,2 3-16-16,1-3 0 0,2 0 48 0,0 0 0 15,2 0 0-15,2-3 0 0,2 2 16 0,3 1 16 16,1-2 0-16,2-1 0 0,3 2 112 0,2-2 32 15,3 2 0-15,3 0 0 0,6 1-208 0,1 0-32 0,3 0-16 16,3 0 0-16,0 1-368 0,-1-1-80 16,1 0-16-16,-2 0 0 15,0 0-976-15,1 1-192 0,-2 2-32 0,0 1-16 0</inkml:trace>
  <inkml:trace contextRef="#ctx0" brushRef="#br1" timeOffset="18746.23">16250 1209 12895 0,'-4'-2'1152'0,"1"2"-928"0,2-3-224 0,2 3 0 0,-1 3 1872 15,0-3 336-15,0 0 64 0,0 0 16 0,-1-3-1664 0,0 6-336 0,0-3-64 0,1 0-16 0,0 0 320 0,0 0 64 0,1 24 16 0,1-11 0 0,2 0 304 0,2 0 64 0,2 3 16 0,2 0 0 16,1 3-80-16,2-3-16 0,1 0 0 0,1-1 0 0,0 1-400 0,-1-3-96 0,1 3-16 0,0-1 0 0,0 0-384 0,1-1 0 0,0 2 0 0,0 2 0 16,0-2 0-16,0 0 0 0,-1 0 0 0,-1 0 0 15,1 2 0-15,-2-2 0 0,-2 0 0 0,0 0 0 32,-1-1-1152-32,-2-4-128 0,-1 4 0 0,-2-3-11664 0</inkml:trace>
  <inkml:trace contextRef="#ctx0" brushRef="#br1" timeOffset="19141.3">16848 1150 23039 0,'-5'-3'2048'0,"0"3"-1648"0,3 3-400 16,0-3 0-16,2 2 1984 0,-1-2 304 0,0 4 64 0,-3-1 16 16,-2 1-1984-16,1 3-384 0,-2 1 0 0,2 5-144 15,-1-3 144-15,2 2 192 0,-1 4-32 0,1-1-16 16,2 5 304-16,-1-1 48 0,1 4 16 0,-2 4 0 15,2-2-144-15,-3 1-32 16,0 0 0-16,0 4 0 0,-3 3-80 0,0 1 0 0,-2 3-16 0,-1 3 0 0,-2 1-240 16,-2 6 0-16,1 0 0 0,-4 0 0 0,1 1 0 15,0-7 0-15,1-3 0 0,1-3 0 0,2-4 0 16,1-3 144-16,1-2-144 0,3-1 128 16,2-7-496-16,4 0-96 0,1-4-32 0,3-1-14960 15</inkml:trace>
  <inkml:trace contextRef="#ctx0" brushRef="#br1" timeOffset="19664.28">17460 1381 15663 0,'-1'-1'1392'0,"0"1"-1120"0,-1 0-272 0,1 0 0 0,1 0 2304 0,0 0 384 0,0 0 96 0,-1 0 16 0,0 0-496 0,-1 0-80 16,4 0-32-16,-2 0 0 0,0 0-960 0,0 0-192 0,0 0-32 0,22 7-16 0,-12-4-672 0,2-3-144 0,3 1-32 0,2 1 0 0,3-2-144 0,4 0 0 0,2-3 144 15,3-1-144-15,2 2 176 0,1-5-48 0,0 1 0 0,-1-4 0 0,2 2-128 0,-1-2 0 0,0 1 0 0,-1 2 0 0,-3-3-624 16,-2 4 0-16,-1-1 0 0,-5 2 0 0,-2 2-784 0,-2-1-144 15,-2 4-48-15,-2-2-12768 0</inkml:trace>
  <inkml:trace contextRef="#ctx0" brushRef="#br1" timeOffset="20027.5">17475 1636 4607 0,'0'0'400'0,"0"-3"-400"0,1 1 0 0,0 1 0 16,2-2 6880-16,1 3 1296 0,1-2 256 0,1 0 48 0,4-2-5744 15,3 0-1152-15,6-4-240 0,4 0-32 0,1 2-752 0,0-3-160 16,1 4-16-16,-1-1-16 0,-1 3-368 0,-1 0 128 16,-3 0-128-16,-2 3 0 15,1 0-320-15,-2 3-128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1:42:29.558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27329 9407 18431 0,'0'-3'1632'0,"0"-1"-1312"0,0 4-320 0,0-2 0 0,1 1 1104 0,0-1 160 0,1 1 16 0,-1-5 16 16,1 2-160-16,2-4-48 0,-1 0 0 0,0 2 0 0,1-3-864 0,0 3-224 0,-1-2 0 0,1 0 0 0,-1 2 528 0,0 0 64 0,0 2 16 0,-1-2 0 0,1 2 224 0,-1-2 32 0,-1 4 16 0,-1-1 0 0,0 3 432 0,-1-1 96 0,-1 1 0 0,1 0 16 16,-2 1-544-16,-1 2-112 0,2-1-32 0,-3-1 0 15,0 4-400-15,-1-1-80 16,0 0 0-16,-3 2-16 0,0 0-240 0,-1 3 128 0,-2-2-128 0,-2 2 0 31,0 3 144-31,-1-2-144 0,0 2 128 0,0 2-128 0,1-2 192 0,2 1-64 16,-1 0 0-16,0 2 0 0,2-2-128 0,1-1 160 15,-1 4-160-15,0-2 160 0,1 0-160 16,-1 2 0-16,0 1 0 0,0 1 0 0,1-2 0 16,1 3 0-16,-1 0 0 0,3 0 0 0,-1 0 176 0,2 0 0 0,1 2 0 0,0 2 0 0,2-4-48 15,0 0 0-15,2 0 0 0,0-3 0 0,1 0-128 16,0-4 0-16,1 2 0 0,1 1 0 0,1-2 0 16,0 2 0-16,2 1 0 0,-1-2 0 0,1 2 0 15,1 1 0-15,0-1 0 0,1 0 0 0,-2-2 0 0,1 1 0 16,1-2 0-16,-1 2 0 0,1-3 0 0,-1 1 128 15,0-3 32-15,-1-3 0 0,1 2 48 0,-1-1 16 16,1 2 0-16,0-4 0 0,1 2-224 0,0 1 0 16,0-3 0-16,2 0 0 0,2 0 0 0,0-1 0 0,2 0 0 15,1-1 0-15,3-4 0 0,0 0 0 16,1 0 0-16,1-4 0 16,0 2 0-16,-1-2 0 0,2 0 0 0,-2 2 0 15,1-2 0-15,0-1 0 0,-2 1 0 0,-2 1 0 0,-1-1 0 0,0-1 0 16,0 1 0-1,-2 0 0-15,-1 2 0 0,0-2 128 0,0-1-128 16,2 0 0-16,-2 3 0 0,0-2 0 0,1-2 0 0,1 4 0 16,-2-5 0-16,1 4 0 0,2-4 0 0,-2 4 0 15,2-3 0-15,-2-1 0 0,-2 1 0 0,1 0 0 16,2 0 0-16,-1 0 0 0,0-4 0 0,-1 1 0 16,2 2 0-16,-1-4 0 0,1 3 0 0,-2-2 0 0,0-1 0 15,1 1 0-15,-1 0 0 0,0 0 0 0,1 1 0 16,-4-3 0-16,2 1 0 0,-2-1 0 0,-1 1 0 15,-1 0 0-15,-1-2 0 0,-1 1 0 0,-2 0 0 0,0-2 0 16,-2 2 0-16,-2-4 0 0,1 3 0 0,-1-3 224 16,-2 1-64-16,-1-3-16 0,0 2 208 0,-1 0 32 15,1-3 16-15,-1 0 0 0,-2 3-400 0,2-1 0 16,-1 2 0-16,0-1 0 0,1 0-128 0,0 1 128 16,0 2 0-16,0 0 0 0,0-2 0 0,1 2 0 0,0 3 0 15,0-2 0-15,-1 2 0 0,1-3 0 0,-2 1 0 16,1 2 0-16,0 1 0 0,0 2 0 0,-3-2 0 15,1 3 0-15,-2-3 0 0,0 5 0 0,-3-5 0 0,1 3 0 16,1-3 0-16,-1 4 0 0,0-4 0 0,1 3 0 16,0-2 0-16,0 0 0 0,2 0 0 0,-1 0 0 15,2-2 0-15,-1 2 0 0,0-2 128 0,2 0-128 16,0 1 0-16,0 3 0 0,0-1 0 0,0 0 0 16,-1 1 0-16,1 1 0 0,-2 1 0 0,0 2 0 0,0 1 0 15,-4 1 0-15,2 0 0 0,-3 3 0 0,0 0 0 16,-2 3 0-16,-2 0-224 0,-2 1 80 0,1 2 144 0,-2-2 0 15,1 2 0-15,-1-2 0 0,2 0 0 0,1-1 0 16,2 0 0-16,1-1 0 0,5-3 0 0,0 0 0 16,3-1 0-16,0 2 0 0,3-3 0 0,0-3 0 15,3 2 0-15,-1-3-128 16,1 2-304-16,4-7-48 0,0 2-16 0,3-6-12816 16,4-3-2560-16</inkml:trace>
  <inkml:trace contextRef="#ctx0" brushRef="#br0" timeOffset="5950.98">27590 10140 12895 0,'-4'0'1152'0,"2"0"-928"0,1 0-224 16,-1 0 0-16,2 0 1248 0,0 0 208 0,-2 0 32 0,-1 0 16 0,0 0 784 0,-1 0 144 0,0 0 48 0,0 0 0 0,3 0-1088 0,0 0-224 0,0 0-32 0,1 0-16 0,1-3-224 0,0 3-32 0,2 0-16 0,0 0 0 0,0-2-144 0,-3 2-16 0,0 0-16 0,0 0 0 15,0 0-176-15,0 0-48 0,22 6 0 0,-19-3 0 0,-2-1 128 0,0-1 32 16,-1 2 0-16,0 1 0 0,0-1-224 0,-1 2-32 15,0-1-16-15,-2-2 0 16,2 2 16-16,0-1 0 0,-1-2 0 0,2 1 0 16,-1 1-96-16,1 0-32 0,0-1 0 0,1 0 0 0,1 1-224 0,-1-2 144 0,0 1-144 0,0 1 128 15,2 1-128-15,1-2 192 0,-1-1-192 0,1 3 192 16,0-2-48-16,1 2 0 0,1 1 0 0,0-1 0 16,0-1 0-16,0 2 0 0,2 2 0 0,0 0 0 15,0 2-144-15,1-2 0 16,-1 3 0-16,0 1 0 0,-1-1 208 0,2 0-32 0,-2 0-16 0,-1 1 0 15,3 3 16-15,-2-2 0 0,0 0 0 0,0 1 0 16,-1 0 16-16,0 0 0 0,1-1 0 0,-1 0 0 16,-1-2-192-16,1 3 0 0,-1-1 0 0,0-1 0 15,0 1 144-15,-2 1-144 0,2-1 160 0,0 1-160 0,1-1 0 16,-1-1 0-16,2 4-128 0,-2-2 128 0,1 2 0 0,0 0 0 16,1 1 0-16,0 0 0 0,0 0 0 0,-1 0 0 15,2 3 0-15,-1 1 0 0,-1 1 0 0,0-1 0 16,0 2 0-16,-1 3 0 0,0-6 0 0,0 4 0 15,0 1 0-15,-1-1 0 0,1-1 0 0,0 3 0 16,0-3 0-16,0 0 0 0,1-2 0 16,1 1 0-16,2-1 0 0,0 1 0 0,1-5 0 0,1 2 0 15,1-4 0-15,-1 1 0 16,2-2 0-16,0 2 0 0,1 1 0 0,-1-3 0 0,1 0 0 0,0 2 0 0,-1-2 0 0,0 3 0 31,-1-3 0-31,0 2 0 0,-1 2 192 0,1 1-48 16,-3-2-144-16,0 0 0 0,1 2 0 15,-3-2 0-15,3 1 400 0,-1 1 0 0,1-1 0 16,-2 2 0-16,4-1-400 0,-2-1 0 0,1 1 0 16,-1-2 0-16,1 0 0 0,0-1 0 0,0 1 0 0,0-3 0 15,1 0 0-15,1 0 128 0,0-1-128 0,0 0 0 16,-1 1 0-16,0-4 0 0,1 1 0 0,-3 3 0 16,0-5 0-16,-2 4 0 0,0-4 0 0,-1 2 0 15,-2-1 0-15,0-2 0 0,-1 4 0 0,-2-1 0 16,1-2 0-16,-2 1 160 0,0 0-160 0,0 0 160 0,1 1-160 15,-1 0 0-15,0-4 0 0,0 0 0 0,2 0 0 16,-2-2 0-16,2 2 0 0,-2-3 0 0,1 0 0 0,1 0 0 16,-1-2 0-16,-1 1 0 0,1 1 0 0,-1-3 0 15,0 0 0-15,0 0 0 0,-1 0 0 0,0 0 0 16,0 0 0-16,0 0 0 0,0 0 0 0,0 0 0 16,0 0 0-16,0 0 0 0,0 0 0 0,0 0 0 15,0 0 0-15,0 0 0 0,0 0 0 0,0 0-176 16,0 0 48-16,0 0 0 15,0 0-832-15,0 0-144 0,0 0-48 16,0 0 0-16,0 0-96 0,0 0-32 0,0 0 0 0,0 0 0 0</inkml:trace>
  <inkml:trace contextRef="#ctx0" brushRef="#br0" timeOffset="25018.56">27929 8734 9215 0,'1'0'816'0,"0"0"-656"0,-1 2-160 0,0-2 0 16,0 0 1520-16,0 0 272 0,0 0 48 0,-1 2 16 0,1 0 768 0,-1 1 176 0,0 0 16 0,1-3 16 0,0 0-1152 0,0 0-224 0,0 0-48 0,0 0-16 0,0 0-624 0,-14 14-128 0,13-12-32 0,-2-2 0 16,2 0 112-16,-2 3 32 0,1-3 0 0,-2 1 0 0,2 2 0 0,-1-1 0 0,0-2 0 0,-2 4 0 0,-1-1-240 0,-2 4-32 0,-1-1-16 15,1 0 0-15,-1 0-192 0,-1-2-32 0,2 5-16 0,-2-3 0 0,1 0-224 0,0 0 176 16,2-1-176-16,0 0 160 0,-1 1-160 0,1-2 0 16,1 2 0-16,-2 0 0 0,2-2 0 0,1 0 0 15,0 1 0-15,0-2 0 0,1 0 0 0,2 0 0 16,-1 0 0-16,1 1 0 0,1-3 144 0,-1 1 0 15,1 1 0-15,1 1 0 0,0-2-144 0,0-1 0 0,0 2 0 16,1-1 0-16,2-2 0 0,-1 1 0 16,1 2 0-16,1-3 0 0,1 0 0 0,1 2 0 0,1-2 0 15,1 0 128-15,-1 0-128 0,2 0 0 0,-1 0 0 16,1 0 128-16,0 0-128 0,1 4 0 0,-1-3 0 16,1 2 0-16,-1-1 0 0,0 4 0 0,-1-2 0 0,0 2 0 15,-1-2 0-15,-1 2 0 0,-1 3 0 16,1-2 0-16,1 2 0 0,-2 1 0 0,-1-1 0 15,1-2 0-15,-1 2 0 0,1-2 0 0,0 3 0 16,0-1 0-16,0 0 0 0,0 0 0 0,-1 1 0 16,1-1 0-16,-2 1 0 0,1-1 0 0,-2-2 0 0,1 1 0 0,-1 0 0 0,0-2 0 15,-1 3 0-15,-1-3 0 0,0 1 0 16,-1-1 0-16,-1 1 0 0,0-1 0 0,-2 1 0 0,2-1 128 16,-2-1-128-16,0 1 128 0,-1-2-128 0,2 2 192 15,-1-2-192-15,-1 0 192 16,1 1-192-16,-1-4 0 0,-1 4 0 0,0-1 128 0,1-2-128 15,-2-1 0-15,-1 2 0 0,0-2 0 0,-1 1 0 16,-2 1 0-16,1-3 0 0,-1 1 0 16,-2 2 0-16,1-6-192 0,0 2 64 0,-2-2 128 15,0 1-576-15,1 1 16 0,-1-3 0 16,2 2 0-16,2-2-1872 16,1 1-368-16</inkml:trace>
  <inkml:trace contextRef="#ctx0" brushRef="#br0" timeOffset="25685.43">28155 9161 14735 0,'4'0'1312'0,"-1"-3"-1056"0,0 3-256 0,-1 0 0 0,0 0 1200 15,0 0 176-15,2 0 32 0,2 0 16 0,1 0 1392 0,2 3 288 0,0-1 48 0,-1 2 16 0,0-1-784 0,-2 4-144 0,-1 1-48 0,0 2 0 16,-1 3-1280-16,-1-1-256 0,0 1-48 0,-1 4-16 0,1-3-336 0,-3 2-80 0,1 1-16 0,-2-1 0 0,-1 0-160 0,1-1 160 0,-1-2-160 0,-2 2 160 16,0-5-160-16,-1 0 160 0,0 0-160 0,-1-2 160 0,0 1-16 0,0-2 0 0,-2 2 0 0,2-3 0 0,-1-2-144 0,-1 2 0 0,0-3 0 0,0 0 0 15,1-3-256-15,-2 2-96 0,1-2-16 0,0 0-12144 0,1-2-2432 0</inkml:trace>
  <inkml:trace contextRef="#ctx0" brushRef="#br0" timeOffset="26860.59">28731 8879 16575 0,'0'-3'1472'0,"0"1"-1168"0,0 2-304 15,2-2 0-15,-1 2 0 0,0 0 128 0,0-2-128 0,0-2 0 0,1-2 144 0,0 0-144 0,-1-3 0 0,1 2 144 0,-1-2 416 0,0 2 80 0,0 1 0 0,-1-3 16 0,-1 1 1120 0,1 2 208 0,-1 0 64 0,-2 1 0 0,2 1-64 0,-3 1 0 0,2 0 0 0,-2 2 0 0,-1-1-752 0,2-1-144 16,-2 3-48-16,-2-1 0 0,3 2-672 0,-1-1-144 0,0 3-32 0,0-3 0 16,0 0 0-16,1 0-16 0,0 0 0 0,1 2 0 0,-2-2 176 15,0 1 32-15,0 2 16 0,-1-3 0 0,-1 2-160 0,0 2-48 16,0 0 0-16,-3-1 0 0,1 2-192 0,-2 1 144 15,0 2-144-15,-2 1 128 0,2 0-128 16,-1 0 0-16,0 2 144 0,-1 0-144 0,1 3 0 0,-1-2 0 16,1 1 0-16,1-1 0 15,2 0 0-15,2 2 0 0,1-4 0 16,1 2-128-16,1-2 128 0,2 1 0 0,2 3 128 16,0-2-128-16,1-2 0 0,0 3 144 0,3-1-144 0,-1-2 0 0,4 2 128 0,-1-2-128 0,0 2 0 15,1-3 0-15,2 1 0 0,0-4 0 0,-1 0 0 16,2-1 0-1,0 0 0-15,1-1 0 0,-1-2 0 0,-1 0 0 0,0 0 0 0,-1-2 0 0,0 0 0 16,-2-2 0-16,0 0 0 0,-1 0 0 16,0-1 0-16,1 0 0 15,-1 0 0-15,0 0 0 0,1-1 0 0,-1-2 0 0,0 2 0 0,0-2 0 32,1 0 0-32,-1-3-144 0,0 2 144 0,1 0-192 0,-1-1 192 0,0 0-192 0,0 0 192 0,0-2-160 0,0 0 160 0,-1-1-160 15,-1 0 160-15,1-2 0 0,0 2 0 0,-2 0 0 0,1 0 0 16,-1 0 0-16,1 0 0 0,-2 1 0 15,0 0 0 1,-1 1 0-16,1 2 0 0,-2 0 0 0,1 1 0 16,-1 0 0-16,0 2 0 0,-2-2 128 0,1 3-128 15,-1 0 128-15,0-1-128 0,-1 2 128 0,0-2-128 0,-1 2 0 16,1-1 0-16,1 2 128 0,0-2-128 0,1 1 0 16,-1 1 128-16,1 1-128 0,1 0 144 0,-1 0-144 15,2 0 192-15,0 0-192 0,-1 0 0 0,1 0 0 16,1 1 0-16,-1 1 0 0,2-2 0 0,-2 0 0 0,0 0 0 15,0 0 0-15,0 0 0 0,0 0 0 0,8 22 0 16,-6-15 0-16,-1-1 240 0,0 3-64 0,0 1-16 0,0-3 0 16,2 4 96-16,-1-1 0 0,1 0 16 0,1 0 0 15,1 2 64-15,-1 1 16 0,3-1 0 0,-1 0 0 16,3 2-96-16,-2 1 0 0,3-3-16 0,-2 2 0 0,1-1-64 16,0 2-16-16,-1-1 0 0,1 3 0 0,1-1-160 15,0-2 160-15,-1 2-160 0,0-1 160 0,1-3-160 16,0 4 0-16,1-6 0 0,0 2 0 0,2-3 0 15,-1 1 0-15,3-4 128 0,0 0-128 0,0 1 0 16,0-4 0-16,2 1 0 0,-1-4 0 16,2 2-656-16,0-2-64 0,-1-2-16 15,0-4-19136-15</inkml:trace>
  <inkml:trace contextRef="#ctx0" brushRef="#br1" timeOffset="41186.53">27752 10087 2751 0,'-5'-4'256'0,"3"-1"-256"0,-1 1 0 0,2 2 0 0,1 1 992 0,1-2 160 0,-1 2 16 0,1-4 16 0,-1-1 64 0,2-2 16 0,-1 2 0 0,-1-2 0 16,0 1 480-16,-1 4 112 0,1-1 0 0,-2 1 16 0,2 3 688 0,-1-2 144 0,1 2 32 0,-1-1 0 0,1 2-496 15,0-1-112-15,-1 0-16 0,1 2 0 0,0-2-752 0,0 0-144 0,0 0-48 0,0 0 0 0,0 0-592 0,0 0-128 0,0 0-32 0,0 0 0 0,0 0-128 0,0 0-32 0,1 19 0 0,1-16 0 16,1 0-80-16,-1-3-32 0,1 4 0 0,-1-2 0 16,1 2 32-16,-1-1 0 0,-1 3 0 0,1-3 0 15,-1 4 80-15,-1 0 0 0,-1 2 16 16,-1-3 0-16,1 4-16 0,-1-2 0 15,0 0 0-15,1 1 0 16,0 0 48-16,0 0 0 0,1-1 0 0,0 0 0 0,1 0-176 0,0 0-128 0,0 0 192 16,2 0-192-16,-1-1 160 0,2-1-160 0,-1 1 128 15,0 2-128-15,1-1 208 0,0-1-32 0,1 3-16 16,-2-3 0-16,2 2-32 0,0 0 0 0,-1 0 0 16,1 1 0-16,-1 0 64 0,-1-1 16 0,2-2 0 15,-2 2 0-15,0-3 32 0,1 1 0 16,0 2 0-16,1-3 0 0,0 2-240 0,0 0 128 0,0-2-128 0,1 2 0 15,1 0 144-15,-1-1-144 0,3 0 128 0,-2 2-128 0,2-3 0 16,0 3 0-16,-1-2 0 0,2 2-176 0,-1-2 176 0,0 3 0 16,-2-1 0-16,0 0 128 15,0 1-128-15,-1-1 0 0,-1 0 0 0,0 1 128 0,0-1-128 0,-2 0 0 16,4-1 0 0,-2 0 0-16,1 2 0 0,0-4 0 0,0 4 0 0,0-4 0 0,0 3 0 0,1-2 0 15,0 2 0-15,-2 1 0 0,1-4 0 0,-1 2 0 16,1 0-176-16,-1 1 176 0,0-2 0 0,0 3 0 15,1-1 0-15,-1 1 0 0,1 0 0 0,-1 1 288 16,0 0-32-16,2 0-16 0,-3 0 32 0,1 2 16 0,2 1 0 16,-1-1 0-16,0-1-288 0,0 2 0 0,2-2 0 0,-2-2 0 15,1 2 0-15,1-2 0 16,-1 0 0-16,2 1 0 16,-2-1 0-16,2 0 0 0,-1-1 0 0,0 1 0 0,0-1 0 0,2 4 0 0,-1-3 0 15,0 2 0 1,1 0 0-16,-2 1 0 0,2-1 0 0,0-1 0 15,-1 2 0-15,-1 2 0 0,1-3 0 0,0 1 0 0,-1 2 0 0,0-1 0 16,-2-2 0-16,0 1 0 0,-1-1 0 0,1 2 0 0,-1 0 0 16,1 0 0-16,-1 1 0 0,0-1 128 0,-1 0-128 0,0 0 0 15,1 1 0-15,-2-2 0 16,1 2 0-16,1-1 0 0,0-4 0 0,-1 1 0 16,1 0 0-16,-1 0 0 0,3-1 0 0,-1-3 0 0,1 5 0 0,1-5 0 15,-1 2 0-15,-1-2 0 0,3 2 0 0,0-3 0 0,1 0 0 0,-2 0 0 16,1-2 0-16,-2 2 0 0,1-2 0 0,-1 0 0 15,-1 1 0-15,0 1 0 0,-1-3 0 0,0 4 0 16,0-1 0-16,0 4 0 0,0-2 0 0,-1 2 0 0,1 3 0 16,-1-4 0-1,-1 1 0-15,0-1 0 0,0 1-128 0,0-4 128 16,-1 4 0-16,2 0 0 0,0 2 0 0,0-3 0 16,0-2 0-16,0 2 0 0,1-2 0 0,0 2 0 0,0-3 0 0,0 0 0 0,-1-2 0 0,1 0 0 15,0 1 0-15,-1-2 0 0,0 0 0 0,0-2 0 16,0 2 0-1,-1-3 0-15,1 1 0 0,-1-1 0 0,-1 2 0 0,0-2 0 16,0 0 0-16,-1 0 0 0,-1 0 0 0,1-2 0 0,-1 2 0 0,0 0 0 16,0-1-240-16,0 1 48 15,0 0 16-15,0 0 0 16,0 0-704-16,0 0-144 0,0 0-16 0,0 0-16 0,0 0 544 0,0 0 96 0,0 0 32 0,21 6 0 0,-17-6 384 16,0 0 0-16,-1 0 0 0,1-3-128 0,0 1 128 31,-2 1 0-31,-1-3 0 0,1-2 0 15,-1 1-496-15,0-1-64 0,-2-2-16 0,1-2-19168 16</inkml:trace>
  <inkml:trace contextRef="#ctx0" brushRef="#br1" timeOffset="42166.09">28477 10725 22111 0,'-3'4'1968'16,"2"-2"-1584"-16,1-2-384 0,1 0 0 0,0 1 1472 0,1 2 192 0,-1-1 64 0,0 2 0 16,3 0 112-16,1 2 16 0,0 0 16 0,0 0 0 0,1 0-912 0,-1-2-176 0,0 2-32 0,-2 0-16 0,1 1-160 0,0 0-16 0,-1 2-16 0,0-1 0 0,-1 2-160 0,1 0-16 0,-1 0-16 0,1 2 0 0,-1-3-32 15,0 3-16-15,0-4 0 0,-1 0 0 0,2 0-48 0,-2-3 0 16,0 2 0-16,0-4 0 0,1 0-16 0,-1 0-16 16,-1-3 0-16,0 1 0 15,0-1 112-15,0 0 32 0,-1 0 0 0,-1-1 0 0,1 1 112 0,1 0 32 16,0 0 0-16,0 0 0 0,0 0-128 0,-10-25-32 15,8 19 0-15,-1-4 0 0,0 0-48 0,0-1-16 16,-1 0 0-16,1-1 0 0,-1-4-128 0,0 1-32 16,1-4 0-16,-2-1 0 0,1 2-128 0,-1-1 0 15,1 1 0-15,1 0 0 0,0 0 128 0,1-1 0 0,0 1 0 16,1-2 0-16,1 4 96 0,0-3 16 0,1 1 0 16,2 2 0-16,1 0-240 0,-1 0 0 0,4-1 0 15,0 1 0-15,3 2 0 0,-2 0 0 0,2 2 0 0,0-1 0 16,-1 1 0-16,0 0-128 15,0 2 128-15,0-3-208 0,-1 5 208 0,-1-2 0 16,-1 2 144-16,0 2-144 0,1-3 160 0,-3 6-160 0,1-3 160 0,-1 2-160 16,1 1 224-16,-1 0-48 0,-1 3-16 0,2 0 0 15,-1 0-160-15,1 3 0 0,1 4 0 0,0-1 0 0,1 4 0 16,-1-2 0-16,2 5 0 0,1-2 0 0,0 1 0 16,1 1 0-1,0-1 0-15,-1-2 0 0,3 2 0 0,-4-3 0 0,2 1 0 16,-1-3 0-16,-2-1 0 0,1 0 0 15,-2 1 0-15,-1-1 0 0,1 0 0 0,-2 0 0 0,-1 0 0 16,1 1 0-16,-3-1 0 0,1-3 0 0,-1 4 0 0,-1-1 0 0,0-4-128 16,-1 2 128-16,-1 0 0 0,1-4 0 15,0 2-240-15,0-2 32 0,-1 0 0 0,1 0 0 16,0 0-624-16,-2-2-112 0,1-1-16 0,-2 2-16 16,-1-4-112-16,2 0-32 0,-2 3 0 0,-2-5-12224 0,2 1-2448 15</inkml:trace>
  <inkml:trace contextRef="#ctx0" brushRef="#br2" timeOffset="48367.43">28992 11626 26719 0,'-5'-2'2368'0,"2"2"-1888"0,-1 0-480 0,3 2 0 0,1-2 672 0,-2 0 32 0,0 0 16 0,-2 0 0 0,-1 0-720 0,0-2 0 16,0 2 0-16,2-1 0 0,-1 1 0 0,0 0 0 0,0 0 0 0,1 0-160 0,0 0 288 0,0 0 48 0,-1 1 16 0,-1 1 0 0,1 1 1168 0,1 0 240 0,-1 0 64 15,0 1 0-15,0 2-448 0,1 0-64 0,0 0-32 0,1 4 0 0,-1-2-608 0,1 3-128 0,-1-1-32 0,0 2 0 0,-2 2-176 16,-2 0-48-16,0 2 0 0,-2 1 0 0,2-1 64 0,-3 2 0 0,-1 1 0 16,0-2 0-16,-3 4-16 0,1 1 0 0,-2 1 0 0,-1 1 0 15,1 0-176-15,-4 3 160 0,0 5-160 0,-4 3 160 16,-1 2-160-16,-4 1 0 0,1 7 0 16,-3-3 0-16,0 1 0 0,-3 2 0 0,1-5 0 0,1 1 0 15,2-3 0-15,0-3 0 0,2-3 128 0,0-1-128 16,2-1 256-16,0-3 32 0,1-3 0 0,1-1 0 0,4-3 16 15,-1-2 0-15,2-4 0 0,2 1 0 0,3-3-112 16,-1-1-32-16,2 0 0 0,1-1 0 0,1 0-160 16,1-4 0-16,2 3 144 0,-1-1-144 15,2-2 0-15,1 0 0 0,1 0 0 0,1 0 0 16,-1 0 128-16,2 1-128 0,-1-1 128 0,1 0-128 0,-1-1 0 0,1 1 128 16,0 0-128-16,0 0 0 15,0 3 0-15,-1-3 0 0,1 0 0 0,-2 1 0 0,1-1 0 0,0-2 0 16,0 2 0-16,-1-3 0 0,2 0 272 0,0-2-16 15,-1 2 0-15,2-3 0 0,0 0 32 0,1 0 0 16,-2 0 0-16,2-3 0 0,0 2-32 0,0-2 0 16,0 1 0-16,2 1 0 0,-2-2-256 0,0 3 0 0,0 0 0 15,0 0 0-15,0 0 0 0,0 0 0 16,0 0 0-16,0 0 0 0,0 0 0 0,0 0 0 16,0 0 0-16,0 0 0 0,0 0 0 0,0 0 0 0,0 0 0 15,0 0 0-15,0 0 0 0,0 0 0 0,0 0 0 0,0 0 0 16,0 0 0-16,0 0 0 0,0 0 0 0,0 0 0 15,0 19 0-15,0-19 0 16,-2 2 0-16,1-2 0 0,-1 0 0 0,-1 0 0 0,1 0 0 0,-2 0 0 0,2 0 0 0,-2 0 0 16,-1-2 0-1,1 2 0-15,2 0 0 0,-2-3 0 0,0 2 0 0,1-1 0 0,0 2 368 0,1-4 16 32,-1 4 0-32,2-3 0 0,0 0-384 0,1 3 0 0,0-3 0 0,-2 3 0 15,4 0 0-15,-2-2 0 0,0 2 0 0,1 0 0 16,0 0 0-16,-1 0 0 0,0 0 0 0,1 0 0 0,-1 0 0 0,0 0 0 15,0 0 0-15,0 0 0 0,0 0 0 0,0 0 0 16,0 0 0-16,0 0 0 0,0 0 0 0,0 0 0 0,0 0 0 16,0 0 0-16,0 0 0 0,0 0 0 15,0 0 0-15,0 0 0 16,0 0 0-16,0 0 0 0,0 0 0 0,0 0 0 16,0 0 0-16,-19 0 0 0,19 2 0 0,-2-2 0 0,1 3 0 0,1-3 0 0,0 1 0 0,0-1-128 15,1 2 128-15,1-2 0 0,-1-2 128 0,1 2-128 16,1-1 0-16,-3 1 0 0,0 0 0 0,0 0 0 15,0 0 144-15,0 0 112 16,22-9 32-16,-15 8 0 0,0 1-160 16,1 0-128-16,0-3 192 0,2 3-192 0,2 3 0 15,4-3 0-15,3 1 0 0,3 2 0 0,4-3 0 16,5 0 0-16,5 1 0 0,4-2 0 16,4-3-384-1,1 1-16-15,4-3-16 0,1 0 0 0,4 0 128 0,0 0 32 0,-1 2 0 0,0 0 0 16,0 4-32-16,-2 0 0 0,-3-2 0 0,-2 2 0 0,-5-3 288 0,2 0 0 15,2-1 0-15,0-1 0 0,0 4 0 0,1-6 0 16,1 1 0-16,3-4 0 0,0 1 0 0,-1-3 0 16,0 3 0-16,-1-5 0 0,1 3 0 0,2 0 0 15,-2 4 0-15,-2 1 0 0,-2 4 0 16,-1 2 0-16,-2 2 0 0,-2 2 0 0,-4 0 0 0,-5 1 0 16,-3 1 0-16,-2-1 0 0,0 0 0 0,-2-2 0 15,-1 1 0-15,-1-1 0 0,-2-1 0 0,-1-2 0 0,-3 1 0 16,-3-1 0-16,0 3 0 0,-5-3 0 0,1 0 0 15,-3 0 0-15,-1 0 256 0,-1 0 0 0,-2 0 0 16,0 0 0-16,-1 0 0 0,-1 0 0 0,0 1 0 0,0-1 0 16,-1 0-112-16,-1 3-16 0,2-3 0 0,0 0 0 15,0 0-128-15,0 0 0 0,0 0 0 0,0 0 0 16,0 0 0-16,0 0 0 0,0 0 0 0,0 0 0 16,0 0 0-16,20-7 0 0,-15 6 0 0,-1 1 0 15,0-2 128-15,-1 2-128 0,1-3 192 0,-2 2-64 0,2-2-128 0,-1 3 0 16,-2 0 0-16,0-2 0 0,0 1 0 0,-1 1 160 15,2 0-160-15,-4 0 160 16,2 0 32-16,0 0 16 0,0 0 0 0,0 0 0 16,0 0-64-16,0 0-16 0,0 0 0 0,0 0 0 0,0 0-128 0,0 0 0 15,0 0 144-15,0 0-144 0,0 0 0 0,0-23 0 16,2 23 0-16,-2-2 0 0,0 0 0 0,0 0 0 16,0 2 0-16,0-2 128 0,-2 2-128 0,1 0 0 15,0-3 0-15,0 2 0 0,-2 1 192 0,3 0-16 16,0 0-16-16,0 0 0 0,0 0-32 0,0 0 0 0,-20-10 0 15,15 8 0-15,1-1 80 0,-4 0 16 16,2 0 0-16,-1-1 0 0,-2-2-64 0,-1 0-16 0,0 0 0 16,0-2 0-16,-2-1 96 0,-1 0 16 0,1-4 0 0,-2 0 0 15,2 1-16-15,-1-1 0 16,-2-3 0-16,0 0 0 0,0-3 256 0,-1 1 48 0,0-1 16 0,-1 1 0 16,-1-2-416-16,-2 0-144 0,-2-1 0 0,1 1 0 15,-1 4 0-15,-2-1 0 0,0 0 0 0,-4-2 0 16,-2 3 0-16,-4-2 0 0,0 1 0 0,0-1 0 0,0-2 0 15,0 2 0-15,4-3 0 0,2 1 0 0,3 0 0 16,3-2 0-16,3 1 0 0,3-5 0 16,3 3 0-16,0-4 0 0,4 1 0 15,-1 0 0-15,2 2 0 0,2-2 0 0,1 2 0 0,0 2 0 0,0 2 0 0,0 2 0 16,0 1 0-16,-1 1 0 0,0 4 0 0,-1-2 0 16,-1 2 0-16,-2 0 0 0,0 2 0 0,-1 1 0 15,-1-1 0-15,-1 4 0 0,2-3 0 0,-2 3 0 16,-1 1 0-16,-1-1 0 15,2 0-480-15,-1 3-32 0,3-3-16 0,-1 3 0 16,3 0-176-16,2 2-48 0,0-2 0 16,4 0 0-16,1 0-528 0,2 1-96 0,3 0-32 0,2-2 0 15,2 0-304-15,4-2-64 0,5-2-16 0,3-3-18304 0</inkml:trace>
  <inkml:trace contextRef="#ctx0" brushRef="#br2" timeOffset="50080.56">28619 12963 12895 0,'-1'0'1152'0,"1"0"-928"0,0 0-224 0,0 0 0 0,0 0 832 0,0 0 112 0,1 0 16 15,-1 0 16-15,0 0-656 0,0 0-144 0,0 0-32 0,0 0 0 0,0 0 352 0,0 0 64 0,0 0 16 0,0 0 0 0,0 0 576 0,0 0 112 16,0 0 16-16,0 0 16 0,0 0 32 0,0 0 0 0,0 0 0 0,-21 4 0 0,19-2-528 0,0 2-96 0,1 0-32 0,0 1 0 16,-1 2-416-16,1-1-96 0,-1 0-16 0,-1 2 0 0,2 0-144 0,-3 2 0 15,2 0 0-15,-2 1 0 0,-1-1 816 0,0 0 80 16,-1 3 0-16,-3 0 16 0,2 2 144 0,-4 1 32 15,0 3 0-15,-5 3 0 0,-2 0-400 0,-2 0-80 0,-1 7-16 16,-2-1 0-16,-2 3-208 0,-2 4-64 0,-4 1 0 0,-1 4 0 16,-1-1 128-16,-3 2 0 15,1-1 16-15,-1 1 0 0,-1 0 128 0,0 0 32 16,0-3 0-16,2 1 0 0,2-5-160 0,2-2-16 0,4-1-16 16,1-2 0-16,5-3-240 15,1 0-32-15,4-3-16 0,1-3 0 0,3-4-144 0,2-1 0 0,2-5 0 16,3-3-176-1,2-2-480-15,0-1-112 0,2-4 0 0,1 0-16 0,1 0-368 16,2-4-64-16</inkml:trace>
  <inkml:trace contextRef="#ctx0" brushRef="#br2" timeOffset="52381.48">30403 11734 23951 0,'-2'-3'2128'0,"0"3"-1696"0,1 0-432 0,0 0 0 0,1 0 464 16,-1 3 16-16,-1-3 0 0,-1 0 0 0,-3 2-208 0,-1 0-32 0,-1 3-16 0,-1-2 0 0,0 3-80 0,1-2-16 0,-2 2 0 16,1-2 0-16,1 1 928 0,-1-1 176 0,1-2 48 0,0 2 0 0,-1-3 272 0,2 2 64 0,-1-3 16 0,1 2 0 0,-1-2-800 0,1 0-176 0,0 1-16 15,-1 2-16-15,0-1-368 0,-2-1-64 0,0 2 0 16,0 1-16-16,0-1-176 0,0 2 0 0,-1 2 0 15,0-4 0-15,0 3 0 0,1 1 160 0,0 0-160 16,1-1 160-16,2 0 0 0,1 1 0 0,-1-1 0 0,3 0 0 16,1 0 32-16,-1-2 0 0,3 1 0 15,0 0 0-15,0 0-192 0,1 1 0 16,1-2-192-16,1-2 192 0,1 2-128 0,-1-2 128 0,3 2 0 16,0-3 0-16,0 0 0 0,3 3 0 15,-1-4 0-15,2 1 0 0,1 2 0 16,1-3 0-16,1 2 128 0,2-2-128 0,-1 4 160 0,2-2-160 0,0 2 192 0,1-1-192 0,-1 0 128 15,0 1-128-15,-2 0 0 0,0 1 0 16,-1-2 192-16,-2 4-64 0,-1-4 0 16,-1 4-128-16,0-4 192 0,-1 2-64 0,-1 1 0 0,0 1-128 15,2-3 176-15,-1 1-176 0,1 2 160 0,-2-1-160 16,2-3 0-16,0 4 0 0,-1-1 0 0,1 0 0 0,-1 0 0 16,1 0 128-16,-1 2-128 0,-1 0 0 0,0-1 0 0,1 0 0 15,-3 2 0-15,1-3 0 0,-1 1 176 0,-1 2-16 16,-1-2 0-16,1 2 0 0,-3 0-32 0,1-2-128 0,-2 3 192 15,-1 0-64-15,1-1-128 0,-1 0 0 0,-1 1 0 16,1-1 128-16,-2 0-128 16,1-2 0-16,1-1 0 0,-2 0 0 0,1 1 128 15,-1-1-128-15,0-2 0 0,-1 1 128 0,0-1 32 0,-1 1 0 0,0 2 0 0,-3-1 0 16,1 0 16-16,-2 1 0 0,-1 0 0 16,-3-1 0-16,2 0 16 0,-3 0 0 0,0 0 0 0,-1-2 0 15,1 2-16-15,-1-3 0 0,0-3 0 0,0 1 0 0,1-1-176 16,-1 0 0-16,-1-1 0 0,-1-2 0 0,2-1 0 15,-1 0 0-15,1 0-160 16,1-4 160 0,1 3-656-16,1-1-48 0,-1 0 0 0,2 0 0 0,2 0 80 0,-1-2 16 15,2 2 0-15,2 0 0 0,-1-1-48 0,3 0-16 0,2 1 0 16,0 1-17424-16</inkml:trace>
  <inkml:trace contextRef="#ctx0" brushRef="#br2" timeOffset="52921.18">30799 11364 22111 0,'-3'-4'1968'0,"3"-1"-1584"0,0 4-384 0,0 1 0 0,2 0 352 0,-2 0-16 0,1-2 0 0,0-2 0 0,0 0-976 0,0-2-192 0,1 1-32 0,-1 2-16 16,-1 1-16-16,0 0 0 0,0 2 0 0,-1 0 0 0,-1 2 2576 0,0-2 512 0,1 4 112 0,-2 0 0 15,3-4 336-15,0 0 64 0,0 0 16 0,-7 18 0 16,4-12-944-16,1 2-192 0,-2 1-48 0,2-1 0 15,-1 2-784-15,0 0-176 0,-1-1-16 0,0 2-16 32,0 0-96-32,1 0-32 0,-2 0 0 0,1 1 0 0,-1 0-208 0,1 0-32 0,-1 0-16 0,1 1 0 15,-1-1-160-15,0 0 128 0,-2 2-128 0,1-2 128 0,0 1-128 16,-1-1 0-16,0 2 0 0,0 1 0 0,0-3 0 16,-1-2 0-16,2 0 0 0,0 0 0 0,-2-2-160 15,4-2-16-15,-3-2 0 0,2 0 0 16,2-2-560-16,-1 1-112 15,0-6-32-15,3 3-17872 0</inkml:trace>
  <inkml:trace contextRef="#ctx0" brushRef="#br2" timeOffset="54476.67">29179 12910 5519 0,'1'-6'496'16,"-1"2"-496"-16,0 4 0 0,0-2 0 0,0 2 1712 0,1 0 240 0,-1-2 48 0,2 0 16 0,-1-2 1360 0,-1-1 272 0,1 4 48 15,-1-2 16-15,0 3-640 0,0 0-128 0,0 0-32 0,0 3 0 0,0-2-1344 0,0 2-272 0,0 0-48 0,1 2-16 0,-1-5-624 16,0 0-128-16,0 0-32 0,8 26 0 0,-5-18-240 0,2 3-48 0,2-1-16 0,0 0 0 0,0 4 16 0,3 0 0 0,1 5 0 0,2-1 0 0,-1 4 32 0,2 1 0 15,2 5 0 1,-1 4 0-16,1-1 0 0,2 7 16 0,2 3 0 0,0 4 0 16,1 2-16-16,0 4 0 0,-1 3 0 15,-2 0 0-15,0 8-48 0,-2-4-16 0,0-2 0 0,-4-8 0 16,0-5-128-16,-2-4 0 0,0-5 0 0,0-1 0 0,-1-9 256 0,-1 0 32 16,1-2 0-16,1-1 0 0,-1-1-128 15,1-5-32-15,-1-3 0 0,-1-2 0 0,0-4-128 0,0-2 0 16,-2-2 0-1,0-2 0 1,2 0-512-16,-1-2 0 0,1-2 16 0,-1 0 0 0,0 2-304 0,2-2-64 0,-2-1-16 0,2 2 0 16,-1 0-736-16,-1-1-160 0,-2 4-16 0,0-3-15408 0</inkml:trace>
  <inkml:trace contextRef="#ctx0" brushRef="#br2" timeOffset="55236.45">29693 12890 6447 0,'-2'-5'576'0,"-1"4"-576"0,3-2 0 0,2 0 0 0,0 3 0 0,-1-3 0 0,-1-3 0 0,2-1 0 0,-1-2 880 0,2-1 64 0,0-2 16 16,1 2 0-16,-1 0 1376 0,0 5 288 0,-1 1 48 0,1 2 16 0,-2 1 592 0,-1 1 128 0,1 0 32 0,-1 3 0 0,2 0-960 0,-2 0-192 0,0 1-48 0,0 2 0 0,0 1-1216 0,0-4-240 0,1 6-48 0,-1-3-16 15,2 0-64-15,-1 2-16 0,1 0 0 0,0-1 0 16,2-1-128-16,0 1-16 0,-1 2-16 0,2-3 0 16,1 1-160-16,1 2-48 0,0-3 0 0,2 4 0 15,-1-1-48-15,1 3-16 0,2-1 0 16,-1 2 0-16,1 2-16 0,2 1-16 0,1 2 0 15,2 2 0-15,3 2-48 0,1 3 0 0,2 0 0 16,4 3 0-16,2-2 64 0,3 2 0 0,1-2 0 0,3-1 0 16,2 0 128-16,4 1 48 0,5-1 0 0,0 3 0 15,1-2-16-15,3 2 0 0,5 1 0 0,3 2 0 0,2 3-352 16,3 1 144-16,2 1-144 16,-2 1 0-16,-3 1 0 0,0-2 0 0,-3 1 0 0,-2-6 0 0,1-2 0 0,-4-6 0 15,0 2 0-15,-2-3 0 0,-1 0 0 16,-2-1 0-16,-4-1 0 0,-4-5 0 15,-3-1 0-15,-1-2 0 0,0-2 0 0,-2-1 0 0,-3 0-224 0,-2-2 0 16,-3-1 0-16,-3-2 0 16,-3-2-960-16,-5 4-192 0,-1-5-32 0,-4 2-13136 15,-2 1-2624-15</inkml:trace>
  <inkml:trace contextRef="#ctx0" brushRef="#br2" timeOffset="58863.85">27578 13271 6447 0,'-4'-6'576'0,"1"1"-576"0,2 2 0 0,1 1 0 0,0 1 368 0,0-2-48 15,-2-1 0-15,-1-4 0 0,-1-2 496 0,1-2 80 0,-1 3 32 0,0 1 0 0,2 2 0 0,-1 4 0 0,1 2 0 0,-2 2 0 16,2 2 48-16,-1 2 16 0,2 3 0 0,0 3 0 0,-2-2-800 0,3 4-192 0,-1 1 0 0,1-3 0 0,1 0 336 0,1-2 32 0,-1 3 0 16,1-4 0-16,1 1 496 0,-1-1 96 0,2-3 32 0,1 2 0 0,1-2 288 0,0 0 48 0,2 0 16 0,0 2 0 15,3-2-576-15,1 2-96 0,0 0-32 0,2 0 0 16,-1 2-192-16,3 2-64 0,0-1 0 16,2 1 0-16,0 0-64 0,1 1 0 0,1-5-16 0,1 2 0 0,0 0 480 15,1-4 112-15,3 4 0 0,2-4 16 16,-1 3-144-16,2-3-16 0,2 2-16 0,2-2 0 0,3 3-384 15,2-6-80-15,0 3-16 0,1 1 0 0,2-4-112 16,0 1-16-16,3 1-128 0,-3-4 192 16,0 3 32-16,-2 1 0 0,3-1 0 0,0-1 0 0,0 3-64 15,2 1-16-15,3-1 0 0,1 2 0 0,0 0-144 0,0 2 0 16,1 1 144-16,-1 1-144 0,0-2 0 0,-1 3 0 16,3 0 0-16,-1-4 0 0,-1-2 0 15,3 2 0-15,2-5 0 0,0-2 0 0,0-2 272 0,-3-2-16 16,0-2 0-16,-2 0 0 0,-1-4 64 0,-1-1 0 0,1-1 0 15,-6 0 0-15,1-2-64 0,0-2-16 0,-3-1 0 16,1-1 0-16,-2 1-112 0,-1 2-128 16,-4 3 176-16,0 0-176 0,1 1 0 0,1-1 0 0,0 1 0 15,0 0 0-15,-1 3 0 0,2-2 0 0,-1 2 0 0,1 0 0 16,0 0 0-16,-1 0 0 16,1 2 0-16,-1 3 0 0,1 2 0 0,-3-1 0 15,0 4 0-15,0-4 0 0,1 1 0 0,-1-1 0 16,-3-1 0-16,0-2 0 0,-3-1 224 0,-3 1-64 0,-3-4-16 0,-3 1 0 15,0 0 432-15,-4-4 64 0,-1 4 32 16,-2-3 0-16,0-1-288 0,0 1-48 0,-1 0-16 0,-1-1 0 16,1-2-320-16,0 2 0 0,-1-3 0 0,2 1 128 15,1-2-128-15,-1 2 0 0,0 2 0 0,1-1 0 0,-2 1 0 0,0 0 0 16,-1 0 0-16,1 4 0 0,-3-2 0 16,0 1-160-16,-1 4 160 0,-1-1 0 0,0-1-256 0,-2 1 48 15,-1 2 16-15,1 1 0 0,-1-2 192 0,-1 3 0 16,0-1 0-16,1 1-144 0,0 0 144 0,-1-3 192 0,3 0-32 15,-2 0-16-15,0-1 48 0,1 2 0 0,-1-2 0 16,-1 2 0-16,0-1-192 0,0 2 0 16,0-3 144-16,-1 4-144 0,-1-2 0 0,1 2 0 15,0-3-160-15,1 3 160 0,-1-1-256 0,1 1 64 0,-2 0 16 16,2 0 0-16,0 0 0 0,0 0 0 0,0 0 0 16,0 0 0-16,0 0-32 0,0 0-16 0,0 0 0 0,0 0 0 15,0 0 224-15,0 0 0 16,0 0 0-16,0 0-144 0,0 0 144 0,0 0 0 15,0 0 0-15,0 0 0 0,0 0 0 16,0 0 0-16,0 0 0 0,-6 20 0 0,5-18 0 0,0 0-208 16,-2 0 80-16,1 1 128 0,-1 0-544 0,0 0 16 0,-1-2 0 15,-2 2-12768-15,1-3-2544 0</inkml:trace>
  <inkml:trace contextRef="#ctx0" brushRef="#br2" timeOffset="60266.39">31371 12825 8287 0,'0'-4'736'0,"0"4"-592"0,0-3-144 0,0 3 0 0,0 0 832 0,2 0 144 0,-2 0 32 0,0 0 0 0,1 3-2128 0,-1-3-416 0,1 1-96 0,-1-1-16 0,0 0 1408 0,0 0 240 0,0 0 128 0,0 0 0 0,0 0-128 0,0 0 144 0,0 0-144 0,0 0 160 0,0 0 16 0,0 0 0 0,0 0 0 0,0 0 0 0,0 0 2752 0,0 0 544 16,0 0 112-16,0 0 32 0,0 0-1136 0,0 0-240 15,0 0-32-15,0 0-16 0,0 0-336 0,0 0-64 16,0 0 0-16,0 0-16 0,-19-7-416 0,17 4-80 16,1 2 0-16,-2-2-16 0,1 3-736 0,1-3-144 15,-1 0-16-15,0 0-16 16,1 0-192-16,-3 1-32 0,1-2-128 0,-2 1 192 0,2 2-192 0,-3-1 0 15,-2 1 0-15,0 1 0 0,-2 0 0 0,-1 0 0 0,-3 1 0 0,0 1 0 16,-1-1 0 0,1 4 0-16,-2-1 0 0,-2 2 0 15,3-2 128 1,1 5 0-16,-3-3-128 0,4 1 192 16,-1 2 96-16,2 1 16 15,0-2 0-15,0 5 0 0,1-3-176 0,1 2-128 16,-1 2 144-16,-1 1-144 0,1-2 128 0,0 2-128 0,1 1 0 0,1-4 144 0,2 2-144 15,1 1 128-15,1-2-128 0,1 2 128 0,3-1 64 0,-1-2 0 0,2-2 0 0,2 3 0 0,0-4 0 0,3 4 0 0,0-5 0 16,2 2 0-16,0-2 16 0,0 0 16 0,2-1 0 0,-1-1 0 0,-2-2-48 0,2-1-16 16,-1 2 0-16,0-4 0 15,-1 2 32-15,-1-1 0 0,0 0 0 16,0 0 0-16,-2-2-192 0,1 3 192 0,0-3-192 0,-1 1 192 16,2-1 64-16,-1 0 32 0,2 2 0 15,-1-2 0-15,1 0-288 0,1 0 0 0,0 0 0 0,2 0 0 16,-1-2 0-16,1 1 0 0,1-2 0 0,-2-1 0 0,4-1 128 0,-3 2-128 0,1-3 144 0,0-2-144 15,0 2 160 1,-1 0-160-16,-2-3 160 0,1 2-160 0,-2-2 208 0,-1 3-48 16,-2-4-16-16,0 1 0 0,1-1 112 0,-3 0 0 0,0 2 16 0,0 0 0 31,-1-3-272-31,-1 4 128 0,1-3-128 0,-2-1 0 0,0 0 0 16,0 0 0-16,1-1 0 0,-4 1 0 0,2 0 0 15,0 3-144-15,0-2 144 0,-1 0-192 0,1 1 192 16,1 0-208-16,0 2 80 0,1-2 128 0,0 3-160 0,-1 2 160 0,1-2 0 0,1 3-144 15,0-1 144-15,-1 1 0 16,1 1 0-16,-1 1 0 0,-1-2 0 0,2 1 0 0,-1 0 0 0,0 0 0 0,0-2 0 0,-1 2 0 16,2-1 128-16,-1 2-128 0,0-1 224 0,1 0-32 31,-1 0 0-31,-1 2 0 0,2-3-192 0,-1 2 144 16,1 1-144-16,-1-2 128 0,1 4-128 0,-1-2 0 15,0 0 0-15,-1 0 0 0,1 1 0 0,-1 2 128 16,0-1-128-16,0 0 128 0,1 1 0 0,-1 0 0 15,1-1 0-15,-1 2 0 0,0 0 64 0,1-2 16 0,0 2 0 0,0 1 0 16,1-1 96-16,-2-1 16 0,2 0 0 16,0 0 0-16,0 4-96 0,0-4-16 0,0 4 0 15,2-1 0-15,-1 2-208 0,1 0 128 0,1 2-128 16,1 1 0-16,1-1 144 0,0 2-144 0,-1 0 128 16,4 2-128-16,-1 1 192 0,2-2-32 0,2 2-16 15,1 1 0-15,1-2 64 0,-1 1 16 0,3 1 0 0,-3-2 0 16,2 0-64-16,-2 0-16 0,1 1 0 0,-2 1 0 15,0-4-144-15,0 1 0 0,0 0 144 0,0 0-144 16,-2-1 0-16,1-2 0 0,-1 0 0 0,-1 1 0 0,0-4 0 16,-1 2 0-16,0-5 0 0,1 2 0 15,-2-4-528-15,0 2-32 0,-1-4 0 16,1 0 0-16,-1 0-656 0,0 0-144 0,0-4-32 0,1 2 0 16,-1-1-288-16,2 0-64 0,0 0-16 0,2-1-18160 15</inkml:trace>
  <inkml:trace contextRef="#ctx0" brushRef="#br2" timeOffset="60817.66">31724 12441 37775 0,'-4'0'1664'0,"0"-2"368"16,1 2-1632-16,1-3-400 0,2 3 0 0,2-1 0 0,0 1 0 0,-1-2 0 0,2-1 0 0,-1-1 0 0,2-3 0 0,1 1 192 0,-1 0-64 0,-1-1 0 0,0 1 32 0,-1 3 0 0,0 0 0 0,-2 1 0 0,-2 0 480 0,1 2 80 0,0 0 32 0,-2 4 0 15,0-1-176-15,0 0-48 0,-1 1 0 0,4-4 0 16,0 0-16-16,-11 21 0 0,8-11 0 0,0 2 0 15,2 2-208-15,-2 1-48 0,1 1-16 0,1 0 0 16,-1-3-16-16,2 5 0 16,0-2 0-16,-1 0 0 0,2 0 224 0,-1-4 32 15,0 4 16-15,2-3 0 0,-2-1-48 0,-2-2-16 16,2 2 0-16,-2 1 0 0,1-3-128 0,-2 2-32 0,0-2 0 0,-2 2 0 0,1-2-112 16,-2 0-32-16,1 0 0 0,-3 1 0 0,2-1-128 0,0 0 0 15,0-4 0-15,0 0 0 0,-1-2-336 0,3-2-48 16,-1 2-16-16,2-1 0 15,-1-3-880-15,1 0-192 16</inkml:trace>
  <inkml:trace contextRef="#ctx0" brushRef="#br2" timeOffset="62281.71">30849 13191 13823 0,'0'0'1216'0,"-1"0"-960"0,1 1-256 16,-1 1 0-16,1-2 656 0,-1 0 96 0,0 3 16 0,-2 0 0 15,-1 1 304-15,-1 5 64 0,0-3 16 0,-1 0 0 0,1 2-816 0,0-2-144 0,0 0-48 0,2-2 0 0,-1 1-16 0,-1-4-128 0,3 1 192 0,-1 1-64 0,1-3 768 0,-1 1 160 0,1-1 32 0,-1-1 0 0,1 1 64 0,-2 0 0 0,0-3 16 0,1 1 0 0,-2 1 528 16,0-2 96-16,-1 1 32 0,-2 0 0 0,1 0-640 0,-3 2-128 0,-1 0-32 15,0 0 0-15,-3 2-544 0,-1-2-112 0,-1 2-32 0,0 0 0 32,0 1-112-32,-1 0-32 0,1 1 0 0,-1 0 0 0,4 1-64 0,0-2-128 0,2 4 176 0,1-5-176 0,3 2 128 0,1-2-128 31,1-2 0-31,1 0 0 0,3 0 0 0,0 0-144 16,2-2 16-16,1-1 0 15,2 0-320-15,0-1-48 0,2-2-16 0,1 0 0 16,2-1-448-16,1 1-112 0,1-2-16 0,1 0 0 15,2-1-384-15,0 2-96 0,1 1-16 0,-2 0 0 16,0 2-384-16,-1 1-80 0,-1 0 0 0,-1 3-16 16,-1 0-544-16,-2 1-96 0,-1 1-32 0,-2 1 0 0,0 1 2160 0,-2-1 416 0,1 4 160 15,-1-1 0-15,0 0 1664 0,0 0 432 16,0 0 80-16,2 0 32 0,-2-2-992 0,2 2-208 16,1 1-48-16,-1-4 0 0,2 0-576 15,-1 0-112-15,1 0-16 0,0-2-16 0,0 2 432 16,1-3 96-16,-1 0 0 0,0 0 16 0,0 0 496 15,0-3 80-15,-1 2 32 0,1 1 0 0,-2 0-240 16,0 0-32-16,0 0-16 0,-1 0 0 0,1 0-464 0,-2 0-80 0,0 1-32 16,0 4 0-16,-1-1-176 0,-1 0-32 0,0 2-16 0,0 0 0 0,0 3-48 15,0-3 0-15,-1 1 0 0,0-1 0 0,1 1 0 16,-1-1 0-16,2 0 0 0,-1 0 0 0,0-2 16 16,1-1 0-16,0 2 0 0,1-3 0 0,0 1 32 15,1-1 0-15,-1 1 0 0,2-3 0 0,-1 4 16 16,1-1 16-16,0 0 0 0,1 0 0 0,0 3-80 15,0-1 0-15,-2 1-16 0,1 3 0 0,0-3-240 0,0 3 0 16,-2 0 0-16,1 1 0 0,-2-1 0 0,-1 2 0 16,1 0-128-16,-1-1 128 0,-1 0-400 0,1 2 16 15,-1-2 16-15,-1-1 0 16,1 1-320-16,1 0-64 0,0-2-16 0,-1-1-11920 16,1 0-2400-16</inkml:trace>
  <inkml:trace contextRef="#ctx0" brushRef="#br0" timeOffset="69171.17">27791 14177 23951 0,'-6'-2'2128'0,"1"1"-1696"16,0-2-432-16,3 0 0 0,1 3 768 0,-1-3 64 0,2 1 0 0,-2-2 16 0,-2 0-1776 0,-1-5-352 16,0 2-80-16,-2-3-16 0,1 4 1008 15,-2 0 208-15,1 0 160 0,0 3-208 0,-2-1 672 0,0 2 144 0,1 2 32 0,0 2 0 0,-1-2 896 0,2 4 176 16,0-1 32-16,-2 0 16 0,2 1-432 0,-2 1-96 0,0-1-16 0,1-1 0 0,0 4-192 0,-2-1-64 0,2-3 0 0,-1 2 0 16,0 2-192-16,-1-4-64 0,1 4 0 0,-3-4 0 0,1 3-384 0,-1-2-64 0,0 1-32 15,-1 0 0-15,1 0 0 0,-2-1 0 0,3-1 0 0,0 2 0 16,0 2 32-16,0 0 16 15,1-1 0-15,-1 3 0 0,2 1-272 0,-1 2 0 0,0-1 0 0,0 4-144 0,0 1 144 16,1 3 0-16,-1 0 0 0,0 0-128 0,2 2 128 16,0 1 0-16,2 0 0 0,-1 1 0 15,4-1 0 1,0 0 0-16,1 1 0 0,0-4 0 0,4 0 0 16,0-1 0-16,2 1 0 0,1-5 0 0,1 0 0 0,1-1 0 15,3 0 0-15,3 0 0 0,0-3 0 0,2 2 0 16,4-3 0-16,0 1 0 0,4-3 0 0,1 2 0 15,2-2 0-15,2 2 0 0,-1-1 0 0,0 2 0 16,0 0 192-16,0 0-64 0,2 2-128 0,-2 1-160 16,-1-1 160-16,0 0-208 0,-1 2 208 0,-2-2 0 15,-2-3 0-15,-2-3-144 0,-2-1 16 0,-2-2 0 16,0-1 0-16,-3-4 0 0,-1 2 128 0,0-4 128 0,1-2-128 16,-3-3 176-16,1 2 0 0,0-3 0 0,-1 1 0 15,1-3 0-15,-2 2 64 0,1-2 16 0,0-2 0 16,-1 2 0-16,1-3-256 0,0-1 0 0,1 2 0 15,-1-4 0-15,1 1 0 0,0-1 0 0,-1-3 0 16,0 1 0-16,-2-2 0 0,0 0 128 0,-2-1-128 0,0 1 0 16,-1 0 128-16,0 0 0 0,-2-1-128 0,-2 0 192 15,1 5 48-15,-2 0 0 0,0-1 0 0,-3 3 0 16,2-2-240-16,-3 2 0 0,1 0 0 0,-2 0 0 0,-1-1 256 16,-2 1-32-1,0 4-16-15,-1 0 0 0,-1-1-208 0,-1 3 0 0,-2-2 128 0,-1 0-128 0,-1 2 0 16,0 0 0-16,0-1 0 0,-1 3 0 0,1-2 0 0,0 4 0 15,0 0 0-15,0 0 0 0,1 0 0 0,0 2 144 16,0 2-144-16,0-2 128 0,0 1-128 16,1 3 0-16,0 0 0 0,-1 0 128 0,1 0-128 0,0 0 0 15,-1 0 0-15,0 0 0 0,0 0 0 0,2-2-224 16,-1 1 80-16,0-2 16 0,1-1-32 0,-1 2 0 16,3-2 0-16,-1 1 0 0,2 0-32 0,-1 1 0 0,1-2 0 15,0 1 0 1,0 0-448-16,1 0-112 0,2 2-16 0,1-3-18480 0</inkml:trace>
  <inkml:trace contextRef="#ctx0" brushRef="#br0" timeOffset="70423.39">29868 14155 21183 0,'1'-6'1888'0,"1"0"-1504"0,1 2-384 0,-1 2 0 0,1-1-2240 0,-1 2-528 0,2-5-112 0,2-4 0 0,2-3 1168 0,-1 1 240 0,0-3 64 0,-2 4 0 0,-1 2 2368 0,-3 1 464 0,-1 3 112 0,-1 2 0 16,0 0 1856-16,-3 0 352 0,0 1 80 0,1-2 16 16,-2 4-1184-16,0 0-224 0,-1-2-64 0,-2 2 0 15,1 0-768-15,-3 2-176 0,0-2-16 0,-1 2-16 0,-1 2-624 16,-2-1-112 0,-1 0-16-16,0 1-16 0,-1 2-368 0,1 0-80 0,-1 1-16 0,-1-1 0 15,0 4-160 1,-1-2 192-16,0 2-192 0,-2 0 192 0,0 5-192 0,-1-1 0 0,0 0 144 15,0 6-144-15,-2-1 0 0,-1-1 144 16,1 5-144-16,-1-4 0 0,2 0 256 0,-2 1-64 16,2 1-16-16,0-1 0 0,2 1-48 0,2 1 0 0,0-2 0 0,3-2 0 0,3 2-128 15,2 1 192 1,1-1-192-16,2 1 192 0,1 1-192 0,1-2 0 0,2-2 0 0,2 1 0 0,1-2 0 0,3 1 0 31,2-2 0-31,0 0 0 0,2 0 0 0,2 0 0 16,2-1 0-16,0 1 128 0,0 0-128 0,3 0 0 0,0 0 0 15,3 0 128-15,0-1-128 0,3-2 0 0,1 2 0 16,0-2 0-16,0 0 0 0,0-3 0 0,1 3 0 0,0-4 0 16,1 0 0-16,-2 0 0 0,1-2 128 0,0-1-128 15,0-2 0-15,1 1 0 0,-1-4 144 0,0-1-144 16,0 0 192-16,2-1-48 0,-2-1 0 0,2-2 0 16,-3 1-144-16,1-3 0 0,-1 0 0 0,0 0 0 15,-1-2 0-15,-2 2 0 0,1 0 0 0,-2-4 0 16,0 1 128-16,-1 1-128 0,1-2 128 0,-4 0-128 0,2 0 320 15,-3 0 0-15,2-2-16 0,-3 2 0 0,1-2 64 16,0-3 16-16,-3 2 0 0,3 0 0 16,-2 0-208-16,1-3-48 0,-1 0 0 0,-1 0 0 15,0 1-128-15,0-3 0 0,-2 1 0 0,-1-2 0 0,1 0 0 0,-3 1-192 16,0-1 32-16,-1 2 16 0,-1 0 144 16,-2-1 0-16,-1 2 0 0,-3-2 0 15,0 2 160-15,0-2-32 0,-4 2-128 0,1 0 192 0,-3 0 48 0,-1 0 0 16,-3 1 0-16,0 2 0 0,0-2-80 15,-2 4-16-15,-3-2 0 0,0 1 0 0,0 2-144 0,0 1 0 16,1 1 0-16,0 0 0 0,3 2 0 0,-1-4 0 16,2 5 0-16,-1 0 0 0,1-1 0 0,0 1 0 15,1 1 0-15,0-2 0 0,0 3 0 0,1-1 0 0,-2-2-144 16,0 3 144-16,2-3 0 0,-2 2 0 0,1-2 0 0,-2 0 0 16,1 0-432-16,-1 2 32 0,2-2 0 0,-1 0 0 31,2 2-496-31,0 2-112 0,-2-1-16 0,3 2-19072 15</inkml:trace>
  <inkml:trace contextRef="#ctx0" brushRef="#br0" timeOffset="71579.89">31907 14064 11055 0,'2'-4'976'0,"1"-1"-784"0,-1 4-192 0,-1-2 0 0,1 3 256 0,-1-2 0 0,1-2 0 15,2 0 0-15,1-4 1088 0,0 0 240 0,-1 2 32 0,-3 0 16 0,0 0 912 0,-1 2 176 0,-2 2 32 0,-2-1 16 0,0 2-336 0,-1 1-64 0,-1 0 0 0,0 0-16 0,0 0-992 0,-2 0-192 0,0 0-32 0,-2 0-16 16,1 1-720-16,-2 2-144 0,-1-3-16 0,-1 2-16 15,0-1-96-15,-2 2-128 16,-1-1 176-16,0 2-176 0,0 0 192 0,0-1-192 16,-3 2 192-16,-1 1-192 0,-1 1 224 0,0-1-64 15,0 1-16-15,0 2 0 0,1 1 96 0,-1 0 16 0,-1 2 0 16,0 0 0-16,1 2 0 0,0 1 0 0,0 1 0 0,0 3 0 0,1 0-256 0,1 2 144 16,2-1-144-16,1 2 128 15,2-2-128-15,2 4 0 0,1-2 0 16,2 0 128-16,2 2-128 0,1 0 0 0,1 1 0 15,2 4 0-15,1-3 0 0,0 1 0 0,1 2 0 0,2 2 0 0,1 1 0 0,-1-1 0 16,1 2 0 0,2-5 0-16,0 0 128 0,2-3-128 0,1-1 128 0,2-2-128 0,2-1 256 0,2-5-16 15,0 0-16-15,5 0 0 16,1-1 16-16,4-3 0 0,0 1 0 0,4 0 0 0,0-3-240 0,2 0 0 16,1 1 0-16,0-5 0 0,4 4 0 0,0-3-192 0,1-1 48 0,-1 0 0 15,-1 0 144-15,0-2-160 0,-3-3 160 0,-2 1-160 31,2-2 160-31,0-3 176 0,1-1-48 0,0-1 0 16,1-2 192-16,1-2 16 0,-1-3 16 0,0 2 0 16,-1-4-16-16,-1-1 0 0,0 2 0 0,-2-2 0 0,1-4-144 0,-5 1-16 0,0 0-16 0,-3 0 0 31,-1-3-160-31,-3 1 0 0,0-2 0 0,-1 0 0 0,-1-1 0 0,0-3 0 16,-1 2 0-16,-1-4 0 0,-2 5-128 0,-1-4 128 0,-1 3 0 0,0-3 0 0,-3 1 0 15,-1 4 0 1,0 0 128-16,-3-1-128 0,-1 5 224 0,-2 2-32 15,0-3-16-15,-3 3 0 0,-1-4-176 0,-2 3 192 16,-3 1-192-16,-1 0 192 0,0 2-192 0,-4-1 192 16,-1-1-192-16,-2 0 192 0,-1-2-192 15,-4 2 0-15,-1 0 0 0,-2-1 0 0,0 0 0 0,0 4 0 16,0 3-128-16,-1 0 128 0,-2-1-176 0,-1 3 48 16,-2 0 0-16,-2 1 0 15,-2 4-256-15,0 0-32 0,0 2-16 0,-1 5 0 16,0-2-96-16,-1 2-32 0,-3 3 0 0,0 2 0 15,1 0-64-15,0-2-16 0,-4 3 0 0,1 1 0 16,2-4 32-16,3 2 0 0,3-2 0 0,6 0-18336 0</inkml:trace>
  <inkml:trace contextRef="#ctx0" brushRef="#br0" timeOffset="80837.22">30851 15337 7359 0,'-2'-3'656'0,"1"-4"-528"0,1 5-128 0,0-2 0 0,0 2 1936 0,1-1 368 0,1 2 64 0,-1-4 0 0,0 0-2784 0,2-3-560 0,-1-2-112 0,-1 0-32 0,-1 4-16 0,0-3 0 0,0 5 0 0,-1-2 0 0,0 2 880 0,0 2 256 0,-1 2-128 15,1-3 128-15,0 2 944 0,0 1 256 0,-1 0 48 0,1 0 16 0,0 1 160 0,0 2 48 0,0-3 0 0,-1 2 0 0,2-2 576 0,0 0 128 0,0 0 32 0,0 0 0 0,0 0 80 0,0 0 16 16,0 0 0-16,-15 14 0 0,12-12-688 0,-2-2-128 0,0 4-16 0,0-4-16 0,-1 3-720 0,0 0-144 0,-2 0-16 15,1 0-16-15,-2 1-368 0,2 2-192 0,-2-2 192 0,0 2-192 0,1 3 0 0,-1-3 0 0,0 4 0 16,2 0 0-16,-2 5 0 0,2 1 0 0,-2 2 0 0,2 0 0 0,-1 3 0 16,1 1 0-16,0 3 0 0,0 1 0 0,1 0 0 0,1 1 0 0,0 1 0 0,2-2 0 0,1-1 192 0,0-2-64 0,1 2 0 15,1-4-128-15,-2 1 192 0,2-2-64 0,0-1 0 0,2-1-128 16,-1-2 192-16,1 0-192 0,1-2 192 0,-1 1-192 0,2-3 224 0,0-2-64 0,-1-2-16 0,2 0 0 0,0 1 48 0,0-3 0 0,1 2 0 16,1-2 0-1,0 0-192-15,0-4 0 0,1 2 0 0,1-4 0 0,0 3 0 0,1-6 0 0,1-1 0 16,2-1 0-1,0-2 0-15,2-2 0 0,0-1 0 0,1-2-176 16,-1 0 176-16,0-2 0 0,0 2-144 0,1-4 144 0,-1 0 0 0,-1 3 0 16,0-3 0-16,-2 1 0 0,1-1 0 0,-2 0 0 0,-1 0 128 0,-2 0-128 31,0 1 448-31,-3-1 0 0,0 0 0 0,-3 0 0 0,1 0 128 0,-2-1 16 0,0-1 16 0,-2 0 0 16,1-1-224-16,-3-1-64 0,2 2 0 0,0-3 0 0,-1 3-320 15,-1-4 144 1,1 1-144-16,-1-1 0 0,1 0 128 0,3-3-128 0,3-1 0 15,-2 0 0-15,1 4 0 0,-3 3-144 16,-3 1 16-16,-1 2 0 0,1 3 128 0,-4 1 0 0,1 2 0 0,0 0 0 0,-1 1 0 0,-1 2 0 31,1 2 0-31,-1-1 0 0,1 2-160 0,0 0 160 0,-1 1-192 0,1 0 192 0,-1 1-128 0,1 1 128 16,1 1 0-16,0 0 0 0,-1 0-256 0,1 1 64 16,0 1 16-16,1-2 0 0,0 1-144 0,0 2-48 15,1-1 0 1,1 2 0-16,-1-1 32 0,0-2 0 0,2 1 0 0,-2 1 0 0,2-3 336 0,-1 0 0 15,2 0-144-15,0 0 144 16,-2 0-320-16,2 0 0 0,0-3 0 0,-1 3-19136 16</inkml:trace>
  <inkml:trace contextRef="#ctx0" brushRef="#br0" timeOffset="81454.14">30833 15654 20271 0,'-1'0'1792'0,"0"0"-1424"0,1 0-368 0,0 2 0 0,0-2 1712 0,0 0 272 0,0 0 48 0,0 2 16 0,-1 0 256 0,-1 1 64 0,1 0 16 0,1-3 0 0,0 0-784 0,0 0-144 0,0 0-48 16,-8 19 0-16,6-13-592 0,2-2-128 0,0 2-32 0,2 0 0 0,-1 0-160 0,1 0-48 16,2 4 0-16,0-2 0 0,1 3-112 0,1-1-16 15,1 2-16-15,1 2 0 0,-1 1-176 0,2-3-128 16,1 4 192-16,0 0-192 0,-1 0 352 16,1 0-32-16,0 0-16 0,0 3 0 0,0-1-96 15,-1 2-16-15,-2 1 0 0,0-1 0 0,1-1-192 0,-3-3 0 0,1 0 0 16,-2-1 0-16,-1-2 0 0,1-4-208 0,-1 1 16 0,-1-4 0 31,1 0-576-31,-1-2-96 0,2-2-32 0,-2-4-12736 0,2-2-2560 0</inkml:trace>
  <inkml:trace contextRef="#ctx0" brushRef="#br0" timeOffset="82862">31192 15989 3679 0,'0'-2'320'0,"0"-2"-320"0,1 1 0 0,0 2 0 16,1-3 128-16,-1 2-128 0,0-4 128 0,2-3-128 0,2-2 352 0,0-4 0 0,1-1 0 0,1 1 0 0,-1 4 1280 0,-1 0 256 16,-1 4 48-16,0 0 16 0,-2 1 1616 0,1 4 320 0,-2 0 64 15,-1 0 16-15,-1 2-1200 0,-1 2-224 0,1-2-48 0,-1 2-16 0,-2 3-928 0,0-4-176 0,-1 3-32 0,0 1-16 0,-1 1-640 16,0-3-128-16,0 4-32 0,0-1 0 0,1-2-208 0,-1 2-64 0,1 2 0 0,0 0 0 0,0 2-256 0,1 1 128 0,-1 2-128 0,1 3 0 16,-1 3 0-16,0 0 0 0,0 3 0 0,-1 3 0 0,-1 1 128 0,1-2-128 15,-2 2 0-15,1 3 0 0,-1-5 272 0,0 5-48 16,-2-3-16-16,1 0 0 0,-1 1-16 0,-1-1 0 15,1 2 0-15,0-2 0 16,1-1-64-16,1 0-128 0,1-3 176 0,1-3-176 16,-1-3 160-16,4 0-160 0,-1-4 128 0,1 1-128 15,2-4 0-15,0 0 0 0,1-4 0 0,1 0 0 0,0-4 0 0,2-1 0 16,1 0-192-16,-1-1 192 0,4-2-192 0,0-3 192 0,0 3-160 16,3-6 160-16,-1 2 0 0,1-3 0 0,1-1 0 0,1-3 0 15,1 2 0-15,-1-5 0 0,2 1-144 0,-1-2 144 16,2-1 0-16,-1 1-160 15,-1 0 160-15,1-3 0 0,-2 5 0 0,1-3 0 0,-2 0 0 0,-1 0 0 16,0 1 0-16,-2-2 224 16,0 2-16-16,-2-2 0 0,-1 1 0 0,0 1 0 0,-2-1 0 0,0 1 0 0,-1 0-208 15,0 0 0-15,-4 2 0 0,1-3 0 16,1 3 0-16,-2-3 0 0,-1 3 0 0,1 0 0 16,-1 1-304-16,-1-1 48 0,2 3 16 0,-2-2 0 0,2 1 240 0,-1 2 0 15,1 2 0-15,-1-1 0 0,1 4 0 16,-1 0 128-16,2 4 0 0,0-4-128 0,0 3 0 0,0 2 0 15,-1 0 0-15,0-1 0 16,1 2 0-16,-1 1 0 0,0 0-128 0,-1 0 128 0,2 0-336 0,-3 0 16 16,2 0 16-16,-2 1 0 15,1 2-208-15,-1-3-64 0,-1 2 0 0,0 2-12032 0,0 0-2432 16</inkml:trace>
  <inkml:trace contextRef="#ctx0" brushRef="#br0" timeOffset="83249.48">31108 16160 32479 0,'-6'8'704'0,"0"-4"160"0,-1 0 32 0,4-2 16 0,1-1-720 0,1-1-192 0,1 3 0 0,-1-3 0 0,-2 2 1088 0,0-2 176 0,2 2 32 0,-1 0 16 16,4-2-528-16,0 0-96 0,2 0-32 0,2 0 0 0,3 0-144 0,0-2-48 0,3 0 0 0,0 2 0 0,2-2 64 0,0 2 16 0,1 0 0 0,-1 0 0 0,-1 0-128 0,1 0-32 0,-3 2 0 0,-1 0 0 0,-1 3-224 0,-3-4-160 0,-1 4 192 0,-3-2-192 0,1 0 0 0,-3 1 0 0,0-1-240 0,-1 0 80 31,-1-2-688-31,0 2-144 0</inkml:trace>
  <inkml:trace contextRef="#ctx0" brushRef="#br0" timeOffset="84143.84">31690 15139 9215 0,'0'0'816'0,"2"0"-656"0,-1-1-160 0,-1 1 0 0,1 0 1280 0,-1 0 240 0,1 0 32 0,2 0 16 0,-1 0 352 0,-1 0 64 0,2 0 0 0,-3 0 16 0,0 0 112 0,0 0 32 0,0 0 0 0,0 0 0 16,0 0 48-16,0 0 16 0,0 0 0 0,0 0 0 15,0 0-1024-15,0 0-208 0,0 0-32 0,0 0-16 16,0 0-480-16,0 0-112 0,0 0-16 0,0 0 0 16,0 0-80-16,0 0-32 0,0 0 0 0,0 0 0 0,-14 19-16 0,9-13 0 15,-1 1 0-15,0 2 0 0,0 1 16 0,-2 0 0 16,0 2 0-16,-1 1 0 0,0-1 48 0,0 2 0 15,0 0 0-15,-1 0 0 0,0 1 144 16,0 1 48-16,0 2 0 0,0 0 0 0,1 3 32 0,-3-1 16 16,3 1 0-16,-1 1 0 15,0 0-64-15,1 3-16 0,-1 1 0 0,2 2 0 0,-2 1-112 16,1-1-32-16,0 4 0 0,1-3 0 0,0-1 48 0,1 1 16 16,1 2 0-16,1-3 0 0,1-2 0 0,2 0 0 15,0 2 0-15,4 0 0 0,-1-5-16 0,2 2-16 0,2-3 0 16,2 0 0-16,1 1-304 0,2-2 0 15,1-2 0-15,3 2 0 0,1-5-256 0,1-2-96 0,2 1-32 0,1-3 0 32,1 1-32-32,-1-3-16 0,2-4 0 0,2 4 0 15,0-3-272-15,2-1-64 0,1 3-16 0,-1-3 0 16,1-2-432-16,-2 2-64 0,-1-2-32 0,-2 1-12400 0,-4-2-2480 0</inkml:trace>
  <inkml:trace contextRef="#ctx0" brushRef="#br0" timeOffset="84889.47">31985 15457 32255 0,'-3'0'2864'0,"2"0"-2288"0,1 0-576 0,0 0 0 0,0 0 1424 0,0 0 176 0,0 0 48 0,0-2 0 0,0 2-864 0,0-3-160 0,-1 2-48 0,1 1 0 0,0 0-208 0,0 0-48 0,0 0-16 0,0 0 0 0,0 0 48 0,0 0 16 0,0 0 0 0,-19 16 0 0,14-10-224 0,-1 2-144 0,-1 0 192 0,-2 1-192 0,0 1 208 0,-1 2-64 0,-1 1-16 16,-1 0 0-16,-2 2 80 0,2-1 16 0,-2 2 0 0,2-4 0 0,0 2 192 0,0-2 32 15,3-1 16-15,-1-3 0 0,2 0 112 0,2-1 32 16,1-1 0-16,0-3 0 0,1 1-272 0,2 0-48 16,1-2-16-16,1 1 0 0,0-2-272 0,0-1 0 0,1 3 0 15,1-3 0-15,0-3-176 0,1 2 176 0,1 1-192 0,-4 0 192 16,0 0 0-16,0 0-128 0,22-13 128 0,-14 10 0 16,-1-2 0-16,1 4 0 0,-1-2 0 0,-1 1 144 15,2 0-144-15,-1 2 0 0,1 2 0 0,-1 0 0 16,0 1 0-16,1 0 0 0,-1 0 0 0,1 4 0 15,-1-1 0-15,2 1 0 0,-2 1 0 0,1 0 0 16,0 0 176-16,1 0-48 0,-2 0-128 0,1 2 192 16,-1-4 32-16,-1 3 0 0,0 1 0 0,-1 0 0 15,0-1 32-15,-2 0 16 0,1 1 0 0,-3-1 0 16,0 1-272-16,-1 0 0 0,-1 0 0 0,0 0 0 0,-2 1 0 16,-1 0 0-16,1 1 0 0,-4-1 0 0,3 3 320 0,-4-2-64 15,1 1 0-15,-1-1 0 0,0 2-128 0,-2-2-128 16,0 0 144-16,0 1-144 0,-1-3 192 0,-2-1-48 15,1 1-16-15,0-1 0 0,-1-2-128 0,0-2 192 16,-1-1-192-16,2-4 192 0,1 0-192 0,-2 0 0 16,3-4-160-16,-1-2 160 15,0-2-768-15,0 0-48 0,0-3-16 0,1 0 0 16,0-2-384-16,0 1-64 0,2-3-32 0,-1 2-12656 16,3-3-2544-16</inkml:trace>
  <inkml:trace contextRef="#ctx0" brushRef="#br0" timeOffset="85333.26">32208 15152 5519 0,'3'-1'496'0,"-2"-2"-496"0,0 3 0 0,-1 0 0 0,2 0 832 0,-2 0 80 0,2-2 16 0,1 0 0 0,-1 2 2320 0,2 0 464 0,-1 0 80 0,0 0 32 0,1 0 176 0,-3 4 32 0,1-1 16 0,0 0 0 0,-2 1-2096 0,1 1-416 0,-1-1-96 0,-1 2-16 16,1-2-144-16,-2 2-16 0,1 2-16 0,0 0 0 16,-2 0-160-16,1 2-16 15,-2 0-16-15,1 3 0 0,-1-1-512 0,-1 2-96 0,1 0-32 0,-1 0 0 16,2 1-416-16,-1-2 0 16,0 2 0-16,2-1 0 0,-1 1 0 0,1-3 0 15,0-2 0-15,2 0 0 0,0-1 0 0,0-3 0 16,0-1 0-16,2 0-176 15,0-2-272-15,-1-3-64 0,1 0-16 0,0 0 0 16,1-2-320-16,-1-2-64 0,1 2-16 0,-1-3 0 0,0-1-320 0,1-1-64 0</inkml:trace>
  <inkml:trace contextRef="#ctx0" brushRef="#br0" timeOffset="85918.38">32337 15975 911 0,'-4'4'0'0,"2"-4"0"0,1 0 0 16,-1 0 0-16,2 0 4608 0,0 0 832 0,2 0 160 0,-1 0 32 0,0 0-5632 0,0-2-912 0,1 0-304 0,-2 2-48 0,0 0 3632 16,0 0 736-16,0 0 144 0,0 0 16 0,0 0 128 0,0 0 32 0,0 0 0 0,21 0 0 0,-18 0-2080 0,1 0-400 15,-2 2-96-15,3 0-16 0,-1 2-80 0,0-2-32 0,0 4 0 0,-1 1 0 0,0-1-256 0,0 4-48 0,1 0-16 0,-3 0 0 16,2 2-144-16,-2 0-16 0,-1 1-16 0,0 0 0 0,-1 2-224 0,0 1 0 15,-1 0 0-15,0-1 0 0,-1-1 0 0,0-2 0 0,-1 2 0 0,0 0 0 0,1-1 0 0,-1-1 0 0,-1 2 128 0,0-4-128 16,1 0 176-16,-1-2-176 0,2 1 192 0,-1-3-192 16,1-2 224-16,0 0-64 0,-2-1-16 0,0 2 0 15,0-1-144-15,-2-2 0 0,0 2 0 0,-1-1 0 16,-1 0 0-16,-1 1 0 0,-1 0-224 0,0-2 80 16,0 1-288-16,0-2-48 0,-2-1-16 0,1 0 0 15,1-1-432-15,1-4-96 0,0-3 0 16,3 2-19040-16</inkml:trace>
  <inkml:trace contextRef="#ctx0" brushRef="#br0" timeOffset="86600.42">32850 15606 25791 0,'3'-3'1152'0,"-2"1"224"0,0 0-1104 16,0 0-272-16,1 2 0 0,-2 0 0 0,0 0 2128 0,0-2 368 0,1 0 80 0,-1 0 16 16,1-1-640-16,-2 2-128 0,1 1-32 0,-3-2 0 15,1 2-784-15,-2-2-176 0,1 2-16 0,-1 0-16 16,-1 0-352-16,-1 0-64 0,1 0 0 0,-1 0-16 15,-2 0-144-15,1 0-32 0,-1 0 0 0,1 0 0 0,-1 2-16 0,1-2-16 16,-2 2 0-16,1 2 0 0,-1-2 16 0,-1 2 0 16,0 2 0-16,-1 0 0 15,0 4-176-15,-1-1 192 0,-2 1-192 0,2 2 192 16,-2 1-64-16,2 0-128 0,-1 2 192 0,2 1-64 0,1 0 80 0,0 0 16 16,3-3 0-16,2 0 0 0,0 2-80 0,1-3-16 15,3 2 0-15,0-2 0 0,1 1-128 0,2-3 0 16,2 0 0-16,1-2 0 0,1-2-176 0,3 1-64 15,1-4-16-15,1 0 0 0,1-3 0 0,3 0 0 16,1 0 0-16,2-5 0 0,1 1 0 0,1-2 0 16,-1-2 0-16,0 0 0 0,1-2 256 15,-2 0 0-15,-2 1 0 0,-3-3-144 0,0 2 144 0,-4 0 128 16,0 0-128-16,-1 2 176 0,-4-2 272 0,0 0 64 0,-1 1 16 0,-2-1 0 16,-1 2-32-16,-1-2-16 0,-1 0 0 0,0 0 0 15,-1 1-128-15,0-1-32 0,-1 1 0 0,-1 0 0 16,3 0-320-16,-1 2 0 15,1 1 0-15,2-1 0 0,-2 4-192 0,2 3 32 0,2 0 16 0,-1 0 0 16,1 3 144-16,2 0 0 16,0 3 0-16,0-2 0 0,0 3 0 0,1 2 256 0,0 0-48 0,0 2 0 0,0 1-16 15,0 3 0 1,1 1 0-16,-1 0 0 0,0 3 64 0,0-3 0 0,0 2 0 0,0 2 0 0,1 1-32 16,-2-1 0-16,1 0 0 15,0-2 0-15,-1 1-224 0,-1-3 0 0,0 2 0 16,1-3 0-16,-1 1 0 0,0-2 0 0,0-2-208 0,0 1 64 31,1-4-368-31,-2-2-64 0,2 1 0 0,-2-3-16 0,2 0-112 0,-2-4 0 0,1 2-16 16,-1-6 0-1,1 2-384-15,-2-1-80 0,0-2-16 0</inkml:trace>
  <inkml:trace contextRef="#ctx0" brushRef="#br0" timeOffset="86980.43">33095 15243 23039 0,'0'0'2048'0,"-1"0"-1648"0,0 0-400 0,1 0 0 15,0 0 4576-15,1 0 832 0,-1 3 160 0,0-3 48 0,0 2-4208 0,0 3-848 0,-1 0-176 0,-2 3-16 0,-1 0-96 0,-1 5-16 0,1-3 0 0,-3 3 0 0,2 2 128 0,-1-3 32 16,2 4 0-16,0-2 0 0,1 3-416 0,1-3 0 0,0 2 0 0,2 0 0 0,0-1 0 0,2 1 0 0,0-4 0 0,1 1 0 0,0-1 0 0,0-1-320 15,0-2 48-15,0 0 16 0,1-2-128 0,-1-1 0 16,1-3-16-16,0 0 0 16,-2-3-80-16,2 0-16 0,-2 0 0 0</inkml:trace>
  <inkml:trace contextRef="#ctx0" brushRef="#br0" timeOffset="87614.96">33117 14841 23951 0,'-2'-2'2128'0,"1"1"-1696"0,-1-2-432 0,1 1 0 15,2 2 3184-15,1 0 544 0,-1 0 112 0,0-1 32 16,0 1-2656-16,1 0-512 0,1 0-128 0,-3 0 0 16,0 0-16-16,0 0 0 0,0 0 0 0,0 0 0 15,16 16 352-15,-12-10 80 0,0 0 16 0,-1 0 0 16,2 2-208-16,0 0-32 0,0 5-16 0,1-3 0 0,1 2-112 0,0 0 0 16,2 1-16-16,1 3 0 0,1 0-112 0,1 2 0 15,3 2-16-15,0-1 0 0,2 3-112 16,2-2 0-16,0 2-16 15,0 0 0-15,0 0-96 0,-1 2-16 0,2-1 0 0,-2 2 0 0,3-3-48 0,2 3-16 16,0-1 0-16,1-1 0 0,-1 1 112 0,-1 0 16 16,1 1 0-16,-1 4 0 0,-2-1 320 15,-2 4 64-15,-4-1 0 0,-2 1 16 0,-3 0-592 0,-4 3-128 16,-4 0 0-16,-5-1 0 0,-2 1 0 0,-5-3 0 16,-1-1 0-16,-2-3 0 0,-1-2 0 0,2-1 0 15,0-3 0-15,0 3 64 0,-1-1-64 0,-1-2 0 16,-1 3 0-16,-1-6 0 0,0 5 0 0,-2-4 0 0,2-2 0 15,-2-2 0-15,1-2 0 0,0-2 0 0,0 1 0 0,-3-5 0 32,1 0-672-32,-1-2-80 0,0 0-16 0,-1-3 0 15,1-2-544-15,-2-1-112 0,1-1-32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24T21:55:39.696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26876 8436 4607 0,'-1'0'400'0,"0"0"-400"0,0 0 0 16,-1-3 0-16,2 3 1856 0,0 0 304 0,0 0 48 0,-1 0 16 0,1 0-1040 0,0 0-208 0,-1-2-32 0,1 2-16 0,0 0 48 0,0 0 16 0,0 0 0 0,0 0 0 0,0 0 48 0,0 0 16 15,0 0 0-15,0 0 0 0,0 0-48 0,0 0-16 0,0 0 0 0,0 0 0 0,-1-22-304 0,1 18-64 0,1 0-16 0,0-2 0 16,0 1 32-16,2 0 0 0,1 0 0 0,1-1 0 16,0 0 0-16,1-2 0 0,0-1 0 0,1-4 0 15,3 1 320-15,0-1 80 0,1 0 16 0,2-2 0 0,-1 1-288 16,2 2-48-16,-3 0-16 0,1 2 0 0,0 1-416 16,0-1-96-16,-1 4 0 0,-1-4-16 15,0 4-48-15,1-3-128 0,0-1 192 16,0 2-64-16,0 0-128 0,1-2 0 0,2-1 0 0,0 0 0 15,0 3 0-15,1-6 0 0,3 2 0 0,0-1 0 0,1-2 0 0,0 2 0 16,2-2 0 0,1-1 0-16,1 0 0 0,-1 0 0 0,3 0 0 0,-2 0 0 15,1 1 0-15,-1 1 0 0,2-1 0 0,-3 2 0 0,1 4 0 0,-2-1 192 16,1 0-192-16,-1 4 192 0,0 0-192 0,-2 2 0 0,0 2-192 16,1-2 192-16,0-1 0 0,0 1 0 15,0 1 0-15,-1-2 0 0,2 0 0 0,-1-1 0 0,1-1 0 0,-1-1 0 16,1-2 0-16,-1 0 0 15,1-2 0-15,1-1 0 0,3 1 0 0,-2 2 0 0,3-2 0 0,-2 2 0 16,-1-3 0-16,3 3 0 16,0-2 0-16,1 0 0 0,1-1 0 15,-3 3 0-15,3 4 0 0,-4 0 0 0,1 0 0 16,-1 5 0-16,-1-2 0 0,-2 3 0 0,-1 0-128 0,-2 0 128 0,0 3 0 0,-2-2 0 16,1 1 0-16,-2 0 0 15,0 0 0-15,-2-2 0 0,1 3 0 0,-2-3 0 16,2 1 0-16,0 1 0 0,-1-2 128 0,2 0-128 15,0 0 128-15,2 0-128 0,-1 3 128 0,0-3-128 0,0 0 128 0,1 0-128 0,-1 3 192 16,0-3-32-16,0 3-16 0,0-2 0 0,0 2-16 0,-1 0-128 16,1 1 192-16,-1 1-64 0,-2-1-128 0,1 2 0 15,-1 0 0-15,0 0 128 16,-2 0-128-16,0 1 0 0,0 0 0 0,-2 2 0 16,0-2 0-16,-1 2 0 0,0-2 128 0,-1 2-128 0,2-3 0 0,-2 3 192 15,1-3-192-15,0 1 192 0,1-1-64 0,-1-2-128 16,2 1 192-16,0-1-64 0,1 0 0 0,-1-2-128 0,3 2 192 15,-1-2-64-15,2-2-128 0,0 4 192 0,0-2-192 16,1 0 192-16,0 0-192 0,0 1 0 0,-1 0 144 0,1 1-144 31,0 0 0-31,0 2 0 0,0 0 0 0,1 3 128 0,-1-3-128 0,-2 1 0 0,1 2 0 0,-2 0 0 32,-1-2 0-32,-1 2 0 0,-1-2 0 0,-2-1 0 0,1 3 0 15,-2-5 0-15,0 2 0 0,0-2 128 0,1-2 48 0,-1 2 16 0,1-2 0 0,1-2 0 16,-2 0-192-16,1 0 0 15,2 0 0-15,-1-2 0 0,1 2 0 0,1 0 0 16,-1-3 128-16,1 2-128 0,1 1 0 0,-1 0 0 16,1-2 0-16,-1 2 0 0,1 0 0 0,-1 2 0 15,0-2 0-15,-1 1 0 0,1 2 0 0,0-1 0 0,1 2 0 0,-2-2 0 0,1 2 0 32,0 0 0-32,0 1 0 0,-2-2 0 0,1 1 0 15,0 2 0-15,-1-3 0 0,2 1 0 0,-1-1 0 0,-1 0 0 16,0-1 0-16,1-1 0 0,-1 2 0 0,1-6 0 15,0 3 0-15,0-1 0 0,1-1 176 0,1-1-48 16,-1 2-128-16,1-4 192 0,1 4-48 0,0-5-16 16,-1 3 0-16,1-3 0 0,1 2-128 0,-1-2 0 15,1 2 0-15,-1-1 0 0,0 2 0 0,2-1 0 16,-2 0 0-16,-1 2 0 0,0-2 0 0,1-1 128 16,-1 4-128-16,-1-4 0 0,0 1 0 0,-1 1 0 15,0 0 128-15,0-1-128 0,-1 1 0 0,1 0 0 0,0-3 0 0,-2 2 0 16,2-2 0-16,-2 0 0 0,2 0 0 0,-2 0 0 15,2-2 128-15,-2 2-128 0,2-3 192 0,-2-1-64 16,2 1-128-16,0 0 192 0,-1-3-192 0,2 2 192 16,-1 0-192-16,1-3 0 0,-2 1 0 0,1 0 0 15,0 2 0-15,-1 0 0 0,0 0 0 0,-1-1 0 16,-1 3 0-16,1 0 0 0,-1 0 0 0,0 0 0 16,-1 1 0-16,0 0 0 0,0 1 0 0,0 0 0 0,-1 0 0 15,-1 1 0-15,1 0 0 0,-2-2 0 0,2 3 0 16,-1 0 0-16,-1-2 0 0,2-1 0 0,-2 1 0 0,2 0 0 15,0 0 0-15,-1-2 0 0,1 0 0 0,1 0 0 16,-1 0 0-16,-1-2 0 0,2 0 0 0,-1-1 0 16,1 1 0-16,-2 0 0 0,0 1 0 0,0 2 0 15,-1 1 0-15,1 2 0 0,-2-1 0 0,0 1 0 16,0 2 0-16,-1 1 0 0,2-2 0 0,-2 3 0 16,0-1 0-16,0 1 0 0,0 0 0 0,0 0 0 15,0 0 0-15,0 0 0 0,0 0 0 0,0 0 0 16,0 0 0-16,0 0 0 0,0 0 0 0,0 0 0 15,0 0 0-15,0 0 0 0,0 0 0 0,0 0 0 0,0 0 0 16,0 0 0-16,0 0 0 0,0 0 0 16,0 0 0-16,0 0 0 0,0 0 0 0,0 0 0 0,0 0 0 0,0 0 0 15,0 0 0-15,0 0 0 0,0 0 0 0,0 0 0 16,0 0 0-16,0 0 0 0,0 0 0 0,-14 16 0 16,12-15 0-16,0 2 0 0,1-3 0 0,0 2 0 15,-2-1 0-15,2 2 0 0,0-1 0 0,0-2 0 16,-2 2 0-16,2 0 0 0,0-1 0 15,-1 1 0-15,1-1 0 0,0-1 0 0,0 2 0 0,0-2 0 16,-1 0 0-16,1 0 0 0,1 2 0 0,-1-2 0 0,1 0 0 16,0 0 0-16,0 0 0 0,0 0 0 0,0 0 0 15,0 0 0-15,0 0 0 0,0 0 0 0,0 0 0 16,0 0 0-16,0 0 0 0,0 0 0 0,0 0 0 16,0 0 0-16,0 0 0 0,0 0 0 15,-8 21 0-15,6-15 0 0,1-3 0 0,-2 4 0 16,2-4 0-16,0 2 0 0,-1 0 0 0,1 0 0 15,1 1 0-15,-1-2 0 0,1 0 0 0,0 1 0 0,1 0 0 0,-1 0 0 16,1-2 0-16,-1 1 0 0,2 1 0 0,-1 1 0 16,0-1 0-16,-1 0 0 0,1 1 0 0,-1 0 0 15,2 2 0-15,-2 1 0 0,1-3 0 0,-1 0 0 0,1 0 0 16,-1 1 0-16,1 0 0 0,1-1 0 16,-1 0 0-16,0 0 0 0,0-2 0 0,2 0 0 0,-2 1 0 15,0-4 0-15,2 4 0 0,-2-4 0 0,1 4 0 0,1-4 0 16,1 3 0-16,-2 1 0 0,2-1 0 0,-2-2 0 15,2 2 0-15,0-1 0 0,-1 2 0 16,0 0 0-16,1 0 0 0,-1 1 0 0,1 1 0 0,0-2 0 16,-1 3 0-16,1 1 0 15,1-2 0-15,-1 2 0 0,1-3 0 0,-2 2 0 16,1 0 0-16,0-2 0 0,0 1 0 0,-1-4 0 16,1 4 0-16,0-4 0 0,1 1 0 0,-2 1 0 0,2-1 0 15,-1-2 0-15,-1-1 0 0,0 2 0 0,1-1 0 16,0-2 0-16,-1 0 0 0,0 1 0 0,1 2 0 0,-1-3 0 15,1 0 0-15,1 2 0 0,0-2 0 0,0 2 0 0,1 0 0 0,-1-2 0 16,1 0 0-16,0 0 0 16,0 1 0-16,1-1 0 0,-1 2 0 0,1-2 0 15,1 0 0-15,-1 0 0 0,2 0 0 0,-1 0 0 16,2 0 0-16,0-2 0 0,0 2 0 0,0-1 0 16,0 1 0-16,0 0 0 0,0-2 0 0,-2 0 0 0,3 0 208 0,-1 2 64 15,3-4 16-15,-2 2 0 16,-1-1-128-16,2 2-32 0,-1-1 0 0,0-2 0 0,2 0-128 0,-2 2 0 15,0-2-192-15,0 2 192 0,0-1 0 0,-1 2 0 0,0-4 0 0,0 4 0 16,1-4 0-16,0 0 0 16,2 2 0-16,-1-3 0 0,0 2 0 0,1-2 0 0,0 0 0 15,1 0 0-15,-2 0 0 16,2 2 0-16,1-2 0 0,-2 0 0 0,1-1 0 0,-1 1 0 0,2 2 0 0,0-2 0 16,0 1 0-16,1-1 0 15,1 1 0-15,-1 0 0 0,2 2 0 0,-1-4 0 16,2 4 0-16,-2-4 0 0,1 1 0 0,1 0 0 15,0 0 0-15,0-1 0 0,0 0 0 0,1-1 0 16,1-1 0-16,0 2 0 0,1-3 0 0,0 1 0 16,-1 2 0-16,0-2 0 0,-1 3 0 0,1 0 0 15,-4-2 0-15,2 3 0 0,-2 2 0 0,2-1 0 16,-1 1 0-16,2 0 0 0,0 0 0 0,-2 1 0 16,2 0 0-16,0 2 0 0,1 0 0 0,0 4 0 0,1-1 128 15,1 0-128-15,-1 4 0 0,-1-5 0 0,1 4 0 16,-2-2-176-16,-2-3 176 0,0 2 0 0,-2-3 0 15,1 0 0-15,-1 0 0 0,0-3 256 0,2 2-48 0,-2-2 0 16,1 3-48-16,0-1-16 0,2 1 0 16,-1-2 0-16,3 2-144 0,0 0 0 0,0-3 0 0,2 3 0 15,-2 0 0-15,1 0 0 0,1 0 0 16,1 3 0-16,-1-3 0 0,1 2 0 0,-3 2 0 0,1 0 0 16,1 2 0-16,-4-4 0 0,1 4 0 0,-3-2 0 15,-1 2 0-15,-1-2 0 0,-2 2 0 0,-1 0 0 16,-2-2 0-16,1 1 0 0,-1-1 0 0,-1-1 0 15,1 1 0-15,-2 1 0 0,1-4 0 0,-1 2 0 0,0-1 0 16,1 0 0-16,-2 0 0 0,2 1 0 0,-2-3 0 16,0 0 0-16,1 0 0 0,1 1 0 0,-2 1 0 0,2-2 0 15,-2 4 0-15,0-2 0 0,1 0 0 0,-1 3 0 16,2 1 0-16,0 0 0 0,-2-1 0 0,2 4-176 16,-2-3 48-16,1 0 0 0,0 4 128 0,1-4 0 15,-1 3 0-15,1 1 0 0,0-1-128 0,1 0 0 16,-2 1 0-16,1 2 0 0,0 1 128 0,-1 0 0 0,0 0 0 15,-1-1-128-15,-1 0 128 0,1 2 0 0,-1-2 0 0,-1-2 0 16,0 3 0-16,0-5 0 0,-2 2 0 16,2-4-128-16,-1 1 128 0,0-1 0 0,-1-1 0 0,1 0 0 15,0 1 0-15,-2-5 0 0,1 4 0 0,0-4 128 16,0 2-128-16,-2-1 0 0,2 2 0 0,-1-3 0 16,-1 4 0-16,2-1 0 0,-2 0 0 15,1 0 0-15,1 4-128 0,1 1-64 16,-2-2 0-16,2 4 0 0,0-1-64 0,-2-3-32 0,2 5 0 0,-2-3 0 15,3-1 96-15,-2 0 32 0,0-1 0 0,1-4 0 16,0 4 0-16,-1-5 0 0,1 2 0 0,0-4 0 16,0 0-112-16,-1-3-32 0,1 2 0 0,0-4 0 15,1 1-160-15,0-2-48 0,0-1 0 0,-2 1 0 16,1-6-128-16,-2 3-48 0,1-1 0 0</inkml:trace>
  <inkml:trace contextRef="#ctx0" brushRef="#br0" timeOffset="2144">29009 6454 13823 0,'2'-3'1216'0,"-1"-1"-960"0,0 4-256 0,0-2 0 0,-1 2 592 0,2-3 80 0,0 2 16 0,1-5 0 0,0 1 112 0,1-2 32 16,0 1 0-16,-2-1 0 0,1 4-352 0,-3-4-64 0,0 4-16 0,-2-3 0 0,1 3 272 0,-1-3 48 0,-1 3 16 15,0 0 0-15,-2 0 176 0,-2 2 48 0,0-1 0 0,-2 0 0 0,-1 4 144 0,-1 0 48 0,0-1 0 0,-2 2 0 0,-2 3-416 16,-3-2-80-16,0 4-16 0,-3-2 0 0,0 4-128 0,-1-1-16 16,-1-2-16-16,1 2 0 0,1-2 64 0,0 2 16 15,1-3 0-15,3 2 0 0,1-2-192 0,-1 3-48 16,2-3 0-16,0 0 0 0,0 0-320 0,0 0 128 16,2 4-128-16,0-4 0 0,2 2 0 0,0 0 0 15,1-1 0-15,0 0 0 0,3 2 0 0,-1-3 0 0,1 1 0 16,2-2 0-16,1 1 0 0,2-2 0 15,1 0 0-15,1-2 0 0,0 1 144 0,1-2-144 0,0 2 192 16,3-2-192-16,-1 1 0 0,4-2 0 0,-1 0 0 16,1 0 0-16,2 3 0 0,0-3 192 0,2 0-64 15,1 1-128-15,3 1 0 0,0 1 0 0,2-2 0 16,2 2 0-16,-1 0 0 0,1 1 0 0,-1 1 0 0,0-1 0 16,-1 2 0-16,-1-2 0 0,-1 2 0 0,0 2 0 15,-2-1 0-15,0 3 0 0,-1-3 0 0,0 2 0 16,-1 0 0-16,1 4 0 0,0-5 0 0,-1 5 0 15,0-2 0-15,-1 0 0 0,-1 3 0 0,-1-4 0 0,1 2 0 16,-3 0 0-16,0 3 0 0,-1-1 0 16,-1-2 0-16,1 2 0 0,-2-2 0 0,0 0 0 15,0 1 0-15,-2-1 0 0,1 1 0 0,1-4 0 16,-2 4 0-16,-1-1 0 0,1-1 0 16,-2 0 0-16,1 1 0 0,-1-1 0 0,-2-1 0 0,1-2 0 0,-2 2 320 15,1-2 0-15,-2 0 0 0,0-2 0 0,0 2-96 16,-2-3-16-16,-1 1 0 0,-1-1 0 15,1 0-80-15,-2-1 0 0,-2 2-128 0,0-4 192 16,-1 2-192-16,-2 0 128 0,0-2-128 0,-2 1 0 0,-2 0 0 0,0-3 0 16,-2 2 0-16,0-2 0 0,2 0 0 0,-2-2 0 0,0 2 0 15,1-3 0-15,-1 0-304 16,1-1-48-16,1 2-16 0,2-2 0 16,1-1-832-16,1 4-160 0,2-1-48 0,0 2 0 15,2 0-1344-15,2 2-288 0</inkml:trace>
  <inkml:trace contextRef="#ctx0" brushRef="#br0" timeOffset="3092.9">29430 6533 17503 0,'-1'-5'1552'0,"1"4"-1232"0,0-2-320 0,0 3 0 0,1 0 704 0,-1-2 64 0,1 0 32 0,-1-4 0 0,1 1-368 0,1-2-80 0,-2 1-16 15,0-1 0-15,0 1 944 0,-2 3 192 0,1-4 48 0,0 4 0 0,-2 0-176 0,0 0-16 0,-1 3-16 0,-1-3 0 0,-1 1-96 0,-2 2-32 0,1 2 0 0,0 1 0 16,-2-2-320-16,0 4-64 16,1 1-16-16,-2 0 0 15,0 1-512-15,0 2-96 0,0 1-32 0,0 2 0 16,2 1-144-16,-2 0 0 0,1 0 0 0,2 0 0 16,-2 2 0-16,0 1 0 0,2 3 0 0,-2-3 0 15,2 0 0-15,-1 3 0 0,1-1 0 0,1 4 0 16,2-3 0-16,0 1 0 0,2-2 0 0,1 1 0 15,1-3 0-15,1 0 0 0,0-3 0 0,2 0 0 0,0-3 0 16,2-2 0-16,1 1 0 0,2-5 0 0,2 2-160 16,1-6 160-16,1 0-208 0,2 0 80 15,1-3-240-15,-2 0-32 0,1-1-16 16,-2-2 0-16,-1 1-16 0,-1-1 0 0,-1 0 0 0,0 1 0 0,-2-4 304 16,2-1 128-16,-2 0-128 0,0 2 128 0,1-5 160 0,-1 1 112 15,1-1 32-15,-1 0 0 0,1 0-80 0,0-3-16 16,0 4 0-16,-1-4 0 0,-1 0-208 0,0 1 0 15,-1 1 0-15,-2 2 0 0,1-3-128 0,-3 2-32 16,0 0 0-16,-1 0 0 0,0 0 32 0,-2 2 0 16,0 4 0-16,0-2 0 0,-2 3 272 0,0 1 64 0,2 2 16 0,-2 1 0 15,2 1 384-15,-1-2 80 0,1 6 16 0,-1-2 0 16,2 3-256-16,1 1-32 0,0 1-16 0,0 0 0 16,1 4-176-16,2 0-32 0,1 2-16 0,0 2 0 15,3 1-176-15,-1 1 128 0,3 0-128 0,-1 2 128 16,3-2-128-16,0 3 0 0,1-1 0 0,0 0 0 15,0 3 0-15,1-3 0 0,0 0 0 0,0 3 0 16,1-3-240-16,0-2-16 0,3 3-16 0,-1-3 0 16,1-2-672-1,-3 0-128-15,1-4-16 0,-1 0-16 0,-1 0-1424 16,0-1-288-16,-1-6-48 0,-1 1-10688 0</inkml:trace>
  <inkml:trace contextRef="#ctx0" brushRef="#br0" timeOffset="3837.54">29881 6522 23039 0,'4'2'1024'16,"-3"1"192"-16,2-2-960 0,-1 1-256 0,-1 2 0 0,1-2 0 0,0 5 1040 0,1-1 176 0,3 4 16 0,-1 3 16 0,1 6 800 0,0 2 144 0,-1 1 48 0,0 0 0 0,-1 1-1232 0,-2-1-240 0,-1 0-64 0,1-3 0 0,-2-3-544 0,1 0-160 0,-1-4 0 0,0 1 0 15,0-3 0-15,0-4 0 0,1-3 0 0,-1 0 128 16,1-2 192-16,-1-1 32 0,2 0 16 0,-2-1 0 16,1-3-192-16,-1-1-48 0,1 2 0 15,-1-6 0-15,0 9-128 0,0 0 128 0,1-30-128 0,1 18 128 16,-2-3-128-16,1-1 128 0,0 0-128 0,0-4 128 15,0 2-128-15,1-5 0 0,-1 1 144 0,0 1-144 16,2 1 0-16,-1-1 144 0,2 4-144 0,0 1 0 0,-1 1 0 16,1 3 0-16,1 2 0 0,0 0 0 0,1 4 160 15,-1-1-160-15,2-1 128 0,1 4-128 0,0 0 160 0,2-2-160 16,-1 2 192-16,1 2-192 0,1-2 0 0,0 2 0 16,0-2 0-16,0 4 0 0,1-2-144 0,-1 2-144 15,1 2-32-15,0 2 0 0,0 4 64 0,0 2 16 16,-1 6 0-16,-1 0 0 0,0 4 240 0,-2 1 0 0,0 2-160 15,-2-1 160-15,1-2 0 0,-2 1 160 0,2-3-16 16,-1-2 0-16,-1-2 64 0,0-2 16 0,1 1 0 0,-1-5 0 16,0-2-80-16,0-1-16 0,0-2 0 15,-2-3 0-15,2-4-128 0,-1 0 192 16,1-2-192-16,0 0 192 0,0-3-192 0,-1 2 0 0,1-4 0 16,-2 0 0-16,0-2-384 0,0 1-16 15,1 0 0-15,-1-3 0 0,-1 1 160 0,2-1 48 16,-1-2 0-16,1-2 0 0,0-3 192 0,1 1 0 15,1-1 0-15,1 2 0 0,1-1 0 0,-1 1 0 0,2 4 160 0,0 4-160 16,1 2 224-16,-2 0-32 0,1 4-16 0,-1 0 0 0,1 3 96 16,-1 0 32-16,0 3 0 0,0 1 0 15,0 1-96-15,1 2-16 0,-2 2 0 0,1 3 0 16,-1 1-192-16,1 2 176 0,-1 4-176 0,-1 3 160 0,0 0-160 16,-1 4 0-16,0 1 0 0,0 2 128 0,0 3 32 15,-1-1 0-15,1 0 0 0,-1 0 0 0,-2 0-160 0,0-2 0 16,0-1 0-16,-1-5 128 0,1 1-128 0,1-1 0 15,-1-4 0-15,0-1-176 32,0-3-336-32,-1-2-80 0,2-4-16 0,-1 0 0 0,1 0-1392 0,-1-2-288 0,-1-1-48 0,1-3-13312 0</inkml:trace>
  <inkml:trace contextRef="#ctx0" brushRef="#br0" timeOffset="4595.96">30880 6465 29487 0,'-1'5'2624'0,"1"-2"-2112"0,0 0-512 0,1 1 0 0,1-1-448 0,-1 1-192 31,0 5-32-31,-1 1-16 0,1 8-128 0,1 2-16 0,-2 7-16 0,0-1 0 0,0 3 1504 0,-3 1 304 0,2 3 64 0,-2 1 16 0,0 1-144 0,-1 1-48 0,0 1 0 16,-1 0 0-16,2-2-368 0,-2 0-80 0,1-4-16 15,0-2 0-15,2-7-192 0,-1-2-32 0,3-4-16 0,0-1 0 16,2-2 576-16,-1-2 112 0,0 1 32 0,-1-4 0 16,1 1-368-16,-1-5-80 0,0-1-16 0,0 0 0 15,-1-2-272-15,0 1-128 0,0-2 128 0,-1-2-128 16,0-2 0-16,-2 1 0 0,2-4 128 0,-2-1-128 16,0-2 0-16,1 0 0 0,-2-5 0 0,1-1 0 15,-1-1-288-15,1-4 16 0,2-2 0 0,-2-1 0 16,2-2 272-16,-2-3-128 0,3-2 128 15,-1-1 0-15,2-5 256 0,0 1 176 0,3-5 16 0,-1-1 16 16,1 2 128-16,2-1 32 0,1 4 0 0,0-4 0 0,3-1-384 16,1-3-80-16,1 5-16 0,1 1 0 0,-1 5-368 15,3 1-80-15,1 0-16 0,0 5 0 16,1 5-128-16,-2 4-48 16,3 2 0-16,-1 5 0 0,-2 2 304 0,3 2 48 0,0-1 16 0,0 4 0 0,0 2 0 0,1 0 0 15,-2 0 0-15,0 3 0 0,1 0-64 0,-1 4 0 16,0 2 0-16,0 4 0 0,-1 2 192 0,0 3 0 15,-1 3-144-15,-2 3 144 0,0 1 0 0,-2 0-176 16,-1 3 176-16,-2 1-128 0,-2-4 128 0,-1 3-128 16,0-3 128-16,-3-2-128 0,2 1 128 0,-2-3 0 0,-1-1 0 15,0-4 0-15,-1 2 400 0,-1-3 176 0,0 2 16 16,-2-2 16-16,-2-2 240 0,-3 3 48 0,-1-5 16 16,-1 2 0-16,0 0-400 0,-4-1-64 0,-2-3-32 15,-3 1 0-15,-1-1-176 0,-2 1-48 0,-1-4 0 0,-2 1 0 16,-1-3-192-16,-1 1 0 0,0 0 0 15,0-4 0-15,1 0-272 0,-1 0-48 0,3 2-16 16,-1-4 0-16,1 4-768 16,0-2-160-16,3-1-16 0,2 2-16 15,3-2-2320-15,3-3-464 0</inkml:trace>
  <inkml:trace contextRef="#ctx0" brushRef="#br0" timeOffset="4996.92">31669 5499 28559 0,'2'1'2544'0,"-2"2"-2032"0,0 0-512 0,1 4 0 0,0-4 832 0,-1 2 80 0,0-1 16 0,0 3 0 16,0 6-624-16,0 5-128 0,-2 3-32 0,-1 5 0 0,-1 3 128 0,1-1 32 0,0 4 0 0,1 0 0 0,0 3 160 0,2 2 48 0,3 2 0 16,-1-1 0-16,3 3-112 0,2 2-16 0,-1-2 0 0,1 3 0 0,2-5-384 0,-2-1 0 15,1-1 128-15,-1-2-128 0,-1-3 0 0,0 2 0 0,1-1 0 0,-4-3 0 0,1 0 0 0,0-1 0 0,-2-2 0 0,-1-4 0 0,2-2-416 0,-2-1-112 0,2-4-32 0,-2-1 0 16,0-1 176-16,0-3 16 0,1 0 16 0,-2 0-14752 16</inkml:trace>
  <inkml:trace contextRef="#ctx0" brushRef="#br0" timeOffset="5971.99">31910 6464 34095 0,'3'1'3024'0,"-1"-1"-2416"0,1 0-480 0,-1 0-128 0,1 0 464 0,1 0 80 0,0-1 16 0,5 1 0 0,5-3-144 0,1 1-32 0,3-2 0 0,2-2 0 0,0-1-384 15,-1 0 0-15,1-2 0 0,-1 2 0 0,-1-2 0 0,1-1 0 0,-1 1 0 0,1 0 0 16,0-1 336-16,-2 0-16 0,-2-2 0 0,0 2 0 16,-3 1 320-16,0-3 48 0,-2-1 16 0,0 1 0 15,0-1-320-15,-1 0-64 0,-1-3-16 0,0 1 0 16,-2-1-304-16,0 0 160 0,-1 0-160 0,0-3 128 16,0 3-128-16,-3 0 0 0,1-3 0 0,-3 4 0 15,0-1-128-15,-1 1 128 0,-3 4-160 0,-1-2 160 16,-1 7 0-16,-3 0 0 0,-2 0 0 0,-3 6 0 15,0 0 0-15,-4 2 0 0,-2 6 0 0,-2 0 0 16,-4 2 0-16,-2 4 0 0,-2 3 0 0,-1 3 0 0,0 0-192 16,2 4 48-16,0 1 16 0,1 0 0 0,3 3 128 15,3 2 0-15,4 1 0 0,2-1-128 0,5 0 128 16,3-1 0-16,3 2 160 0,1-3-160 0,3 2 320 0,2-3-16 16,1 2-16-16,3-3 0 0,3-2-16 15,0-1 0-15,2-1 0 0,4-2 0 0,2-2-80 0,1 1 0 16,3-6-16-16,4 0 0 0,0-3-176 0,3-4 128 15,2-1-128-15,3-2 128 0,1-3-128 0,3-2-144 16,3 1 144-16,1-4-208 16,1 1-304-16,0 0-64 0,-3-2-16 0,3 2 0 15,0-2-784-15,0 0-160 0,-2 0-16 0,-3 0-16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5:21:29.9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4734 10191 27647 0,'-4'-7'2448'0,"0"2"-1952"0,0 4-496 0,2-1 0 0,-1 1 848 0,0 1 80 0,-3-5 16 0,-7-3 0 0,-3 2-688 0,-5-4-128 16,-1 1-128-16,0 1 192 15,-2 0-192-15,-1 5 0 0,1-4 0 0,-5 3 0 16,-2 2-416-16,-6-3-16 0,-7 4 0 0,-6-3 0 15,-3 4-80-15,-4 2 0 0,-5 0-16 0,-3 4 0 0,-4 4 528 0,-4 3 304 16,1-1-48-16,-4 4 0 0,-1 0 528 0,-1 0 112 16,0 3 0-16,5-1 16 0,5 2-320 0,6-5-64 15,5 1-16-15,4-4 0 0,3 2-16 0,6-2-16 0,7 1 0 16,6-1 0-16,5-1-192 0,2 0-32 0,6 2-16 0,3-3 0 16,3-3-240-16,1 4 0 15,2-1 0-15,3 0 0 0,1-1-144 0,2 0 144 0,2 1 0 0,1-1-144 16,1 2 144-16,3 0 0 0,0 0-144 0,1 2 144 15,2-1 0-15,3 3 0 0,4-1-144 0,0 0 144 16,4 2 128-16,1 3 96 0,4 1 16 0,0 2 0 16,1 4 320-16,-1 5 64 0,1 6 16 0,-4 1 0 15,-2 3-496-15,-4 0-144 0,-4 3 0 0,-3 5 0 16,-2 4 0-16,-4-1 0 0,-1 0 0 0,-4 0 0 16,-2-2-256-16,-4 0-96 0,-4 1-32 0,-5-1 0 15,-3-3 384-15,-4 1 0 0,-3-1 128 0,0-4-128 0,-1 0 544 0,2-7 32 16,0-3 0-16,5-5 0 0,3-5-144 0,3-1-32 15,3-3 0-15,1 0 0 0,1-3-80 0,1 3-32 16,0-3 0-16,1-1 0 0,2 5-160 0,-4-2-128 16,0 7 144-16,-3 5-144 0,0 4 0 0,-1 3 0 15,-1 5 0-15,1 2 0 0,2 4 192 0,3-5-48 16,4-1-16-16,6-11 0 0,6-9 112 0,6-8 16 0,6-8 0 16,10-3 0-16,8-6 512 0,11-3 96 0,12-4 32 15,6-5 0-15,5-2-576 0,5-2-128 0,10 0 0 0,8-5-16 31,3 1-176-31,0-2 0 0,-2 3 0 0,-1 2-21312 16</inkml:trace>
  <inkml:trace contextRef="#ctx0" brushRef="#br0" timeOffset="35916.61">6784 11687 21183 0,'3'-4'1888'0,"1"0"-1504"0,0 2-384 0,-2 0 0 0,1 0 0 0,1 2 0 0,3-5 0 0,3 0 0 15,2-3-1424-15,2-2-304 0,-3 1-64 0,-2 2-16 0,-4-2 1552 0,-4 3 256 16,-4 0 192-16,-3 2-48 0,-5-2 1552 0,-3 3 304 16,-4 2 64-16,-6-1 16 0,-2 2 32 0,-5 0 0 15,-3 3 0-15,-2 2 0 0,-1-1-800 0,0 2-160 16,1 0-16-16,-2 1-16 0,-2 0-816 0,-1 2-176 15,2 1-128-15,0-2 192 0,7 0-464 0,2 0-96 16,6-2-16-16,3-2 0 0,5 2 192 0,3-3 16 16,5 2 16-16,1 0 0 0,6-2-64 0,1 0-16 15,3-2 0-15,2 2 0 16,3-1-1664-16,5-2-336 0,0 1-64 0,2-1 0 16,2 0-144-16,3 0-32 0,1-1 0 0,1-1 0 0,2-1 1904 0,-2-1 384 0,0 1 192 0,1 0-192 15,-2-3 1296-15,-3 2 256 0,1-2 48 0,-4 0 16 16,-2 0 624-16,-4-2 128 0,-2 2 32 0,-2-2 0 15,-3 1 80-15,-4 0 16 0,-1 2 0 0,-4 1 0 16,0 1-768-16,-4 0-160 0,-4 1-32 0,-2 2 0 16,-4 2-928-16,-2 1-192 0,-1 0-32 0,-1 3-16 15,-1 1-480-15,1-1-80 16</inkml:trace>
  <inkml:trace contextRef="#ctx0" brushRef="#br0" timeOffset="38244.66">8334 11689 28559 0,'-1'-3'2544'0,"1"0"-2032"0,1 3-512 0,2 0 0 16,-1 0-1856-16,1 0-480 0,0-2-96 0,2 0 0 16,4 0 1424-16,2-2 304 0,3 2 48 0,-1-2 16 0,5 2 1536 0,-1-2 304 0,4 0 64 0,3-1 16 15,-2 2 16-15,1-4 16 0,0 4 0 0,-4-1 0 16,0 1-288-16,-3 0-64 0,-2 0-16 0,-2 1 0 15,-2 1-624-15,-5 1-128 0,-2 0-32 0,-3 0 0 16,-1 1 432-16,-4 1 96 0,-1-2 16 0,-3 3 0 16,0-3 240-16,-4 1 48 0,0 1 16 0,-3 1 0 15,-1-2-192-15,-1 2-48 0,-2-2 0 0,-2 1 0 16,1-2-320-16,-4 3-80 0,3-2-16 0,0 2 0 16,3-3-160-16,-1 0-16 15,2-3-16-15,-2 2 0 0,3 1-160 0,-1-3 128 0,2 1-128 0,1 1 128 0,2-3-128 0,0 1-144 16,4 1 144-16,0 1-208 31,3-2-1152-31,3 0-240 0</inkml:trace>
  <inkml:trace contextRef="#ctx0" brushRef="#br0" timeOffset="55469.54">8954 11513 3679 0,'1'-4'320'0,"-1"1"-320"0,0 1 0 0,0 2 0 15,-1 0 688-15,0 0 64 0,-1-1 16 0,1-2 0 0,-3 1 1168 0,0 0 240 0,-4 0 64 0,-2 2 0 16,2 0 752-16,-4 2 144 0,4-2 48 16,-2 0 0-16,0 2-560 0,1-2-96 0,2 0-32 0,1-2 0 15,2-1-1376-15,3-2-288 0,3 1-48 0,2-5-16 16,1 2-240-16,2 1-48 0,2-4-16 0,2 0 0 15,0 1-464-15,0 1 0 0,0 2 0 0,-2-1 0 16,0 2 224-16,-3 0-48 0,-2 2-16 0,-2 0 0 16,1 2 224-16,-3 1 32 0,0 0 16 0,-3 0 0 15,1 0-48-15,-1 1-16 0,0 2 0 0,-1-1 0 0,4-2-112 0,0 0 0 16,0 0-16-16,0 0 0 0,0 0-240 0,0 0 0 16,-18 10 0-16,18-10 0 0,0 1 256 0,0-1 0 15,2 0 0-15,0 2 0 0,1-2-256 0,-1 3 0 16,2-3 0-16,-2 4 0 0,2 2 0 0,-1-2 176 15,-2 5-176-15,0-2 160 0,0 4-160 0,-1-1 0 16,-1 2 144-16,0 2-144 0,-2 1 256 0,0-3-32 16,-2 4 0-16,-2-2 0 0,0 4 160 0,-2 2 16 15,-1 1 16-15,2 1 0 0,-1-3-224 0,2-2-64 16,1 2 0-16,-2-3 0 0,3-1-128 0,1-2 0 0,2 2 0 16,0-5 0-16,0 0 0 0,0-1 0 15,1-2 0-15,-1 2 0 0,1-1 0 0,-1-1 0 16,-1 3 0-16,-1-3 0 0,0 3 0 0,-3 1 0 0,1-1 0 0,0-1 0 15,-1 2 0-15,-2 0 0 0,-1-1 0 0,0 0 0 16,0-2 0-16,0 0 0 0,2 0 0 0,-1-4 0 16,3 2 0-16,0-6 320 0,2 3-48 0,1-3 0 15,2-3-80-15,0-1 0 0,2 0-16 0,2 0 0 16,-1-4-176-16,3 2 192 0,0 0-192 0,2-3 192 16,1 2-192-16,1 1 0 0,2 0 0 0,-1 1 0 0,1 1 0 0,-3 0 0 15,1 2 0-15,0 1 0 16,-1 2 0-16,1 1 0 0,0-1 0 0,1 2 0 15,1 1 0-15,1 1 0 0,3-2 0 0,1 0 0 0,2 0 0 0,4-3 0 16,2 2 0-16,3-2 0 0,3-2 192 0,2 0-32 16,2-2-16-16,2-2 0 0,1-3 48 0,1 2 0 15,2-3 0-15,-1 1 0 16,4 1-16-16,1 0 0 0,0 2 0 0,-1 0 0 0,2 0-176 0,-4 2 0 16,-4 4 0-16,-1-4 0 15,-4 4 0-15,-1 0 0 0,-2 0 0 0,-1 0 0 0,-1 2 0 0,0 0 0 16,3-1 0-16,1 1 0 0,1-1 0 0,2 1 0 15,4-2 0-15,2 4 0 0,2-1 0 0,3-3 0 16,-2 0 0-16,2-3 0 0,-3 3 0 0,1-4 0 16,0 2 0-16,2-1 0 0,-1 2 0 0,0 1 0 0,-2 0 0 0,-3 0 0 15,0 1 0-15,-4 1 0 0,0-1 0 0,-2 1 0 16,-2-2 0-16,0 0 0 0,0 0 0 0,0 0 0 16,0 0 0-16,2 0 0 0,3 0 0 0,1 0 0 15,3 0 0-15,1 2 0 0,2 0 0 0,-1 1 0 16,-1-3 0-16,0-3 0 0,1 3 0 0,3-4 0 15,7 2 0-15,4 1 0 0,1-2 0 0,-3 3 0 0,-1 0 0 0,-3 1 0 16,-2 4 0-16,-6-5 0 0,-5 4 0 0,0-1 0 16,2 0 0-16,-1 0 0 0,-1 0 0 0,3 1 0 15,1-1 0-15,-1-1 0 0,0 2 0 0,-2-4 0 16,-1 3 0-16,-1 0 0 0,0-3 0 0,0-3 0 16,1 1 0-16,0 1 0 0,1-3 288 0,3 2 80 15,4-1 16-15,1 2 0 16,1 1-384-16,-2 0 128 0,1 1-128 0,-4 2 0 15,-1-1 0-15,-3 2 0 0,2-1 0 0,-4 0 0 16,-3 3 0-16,-1-2 0 0,0 0 0 0,0 1 0 16,2 2 0-16,-2-3 0 0,0 1 0 0,0-2 0 0,-1 0 0 0,-1-2 0 15,0 1 0-15,-1-2 0 0,1-2 0 0,1 1 0 16,1-2 0-16,3 1 0 16,0-2 192-16,1 4-48 0,3-4 0 0,3 2 0 0,1-1-16 0,0 2-128 15,1 2 192-15,-4 2-64 0,0-1-128 0,-4-2 0 0,0 4 0 0,-2-1 0 16,-2-3 0-16,1 3 0 15,0 0 0-15,0-2 0 0,2 3 0 0,0-2 0 0,-2 2 0 0,2 1 0 16,-1-4 0-16,1 4 0 16,-2-4 0-16,1 2 0 0,0-3 0 0,3 0 160 0,3 0-32 0,3-4-128 15,0 4 400-15,4-2-16 16,0 2-16-16,3 0 0 0,-1 0-368 0,0 2 128 0,-4-2-128 0,0 4 0 0,-4-4 0 0,-2 2 0 16,1-2 0-16,-2 4 0 0,-3-3 0 0,1 4 0 31,-1-1 0-31,1-2 0 0,0 2 0 0,0 2 0 15,-1-2 0-15,1 2 0 0,-1-3 0 0,4 0 0 0,3 0 0 0,4 0 0 0,4 0 0 0,3-2 0 16,-1 2 0-16,0-3 0 16,1 0 0-16,1 0 0 0,-5 0 0 0,-2-3 0 15,-1 2 0-15,-5-2 0 0,-2 1 0 0,1 1 0 16,1 1 0-16,-3 0 0 0,-1 0 0 0,-4 0 0 16,1 1 0-16,-3 1 0 0,-4 1 0 0,-1-2 0 0,-3 4 0 0,0-1 0 0,-2 0 0 31,0-2 0-31,0 4 0 0,0-2 0 0,1 2 0 0,1-3 0 15,0 0 0-15,3-2 0 0,3 2 0 0,4-1 0 16,-1 0 0-16,2 0 144 0,5 1-144 0,-2-3 160 16,-3 1-160-16,0 1 192 0,-3-2-192 0,-3 3 192 15,-3-2-192-15,-4 1 0 0,-3 1 0 0,0 1 0 16,-3-3 0-16,-3 1 0 0,-1 1 0 0,-1 1 0 16,-1-2 0-16,-2-2 0 0,-1 0 0 0,-2 0 0 15,0 0 0-15,-3-2 0 0,1 2 0 0,0-4 0 16,-1-2 0-16,1-1 320 0,1 1-48 0,2-2 0 0,0 0 208 0,1-2 32 15,1-2 16-15,2 2 0 0,0-5-384 0,-1 3-144 16,1 0 0-16,-1 0 0 0,0 1 0 0,1 1 0 16,-4 0 0-16,1 1 0 0,0 0 0 0,-2 0 0 15,1 2 0-15,-3-2 0 0,0 2 0 0,-2 1 0 16,0-1 0-16,-1-1 0 0,-1 2 0 0,-1-2 0 16,-2-2 0-16,2 2 0 0,-2-2 0 0,0-3 0 15,0 1 0-15,-4-2 0 0,3 0 0 0,0-3 0 16,0 1 0-16,1 0 0 0,1-5 0 0,0 4 0 15,2-4 0-15,-1 1 0 0,2 2 0 0,0-1 0 16,0 1 0-16,-1 1 0 0,2 1 0 0,-1 0 0 0,0 4 0 16,1 2 0-16,0 0 0 0,-1 4 0 0,1 0 0 15,0 1 0-15,0 0 0 0,0 2 0 16,1 1 0-16,-1 1 0 0,1-2 0 0,-1 3 0 0,0 0 0 0,0 0 0 16,0 0 0-16,0-2 0 0,0 2 0 0,-1-1 0 15,1 1 0-15,0-3 0 0,1 3 0 0,-1 0 0 16,1-2 0-16,1 2 0 0,-2 0 0 0,0 0 0 15,0 0 0-15,0 0 0 0,14 21 0 0,-11-12 0 16,-1 1 0-16,1 5 0 0,-2 1 0 0,2 3 0 16,-2 4 0-16,0 2 0 0,-1 0 0 0,1 1 0 15,-1 1 0-15,0-1 0 0,0 0 0 0,0-1 0 0,0-1 0 0,0-1 0 16,1-6 0-16,1 0 0 0,0-1 0 0,1 0 0 16,2-3 0-16,1 0 0 0,-1 0 0 0,1-1 0 15,1-3 0-15,1 1 0 0,-1 0 0 0,2-2 0 16,-2-2 0-16,1 4 0 0,-1-4 0 0,-1 2 0 15,0 1 0-15,-1-3 0 0,0 0 0 0,-1 0 0 16,0 2 0-16,-1-2 0 0,0-3 0 0,-1 2 0 16,0-1 0-16,-2-1 0 0,0-3 0 0,-2 3 0 15,1-3 0-15,-1 0 0 0,-2 0 0 0,0 0 0 16,-1 0 0-16,-1-3 0 0,0 0 0 0,-3-3 0 16,-1 2 0-16,-1-2 0 0,-1 0 0 15,-3 0 0-15,0 2 0 0,-3-2 0 0,-2 3 0 0,-2 0 0 16,-2 0 0-16,-2 1 0 0,-1 0 0 0,-4 2 0 15,-2 0 0-15,-2 0 0 0,-1 0 0 0,-2 0 0 0,-2 0 0 0,0 0 0 16,-3 0 0-16,-2 0 0 0,-3 0 0 0,-1 0 0 16,0 0 0-16,-1 0 0 0,1 0 0 0,1 0 0 15,1-3 0-15,-5 0 0 0,-1-1 0 0,-6 0 0 16,4 2 0-16,-6 0 0 0,-2 2 0 0,0 0 0 16,3 0 0-16,0 0 0 0,3 0 0 0,-2-3 0 15,-4 3 0-15,-1 0 0 0,-2 3 0 0,3-1 0 0,2-2 0 16,3 2 0-16,1 0 0 0,0 0 0 15,-1 0 0-15,-2 3 0 0,-1-2 0 0,3 4 0 0,2-4 0 0,4 1 0 16,2-2 0-16,-1 1 0 0,0-3 0 0,-1 1 0 16,-1-1 0-16,0 0 0 0,1-1 0 0,-1 1 0 15,2-3 0 1,1 1 0-16,4-2 0 0,-4 1 0 0,-5-4 0 16,-6 1 0-16,-4 2 0 0,-1 0 0 0,3 2 0 0,1 0 0 15,5-2 0-15,2 2 0 0,1-1 0 0,4 3 0 16,3-1 0-16,-3 1 0 0,1 1 0 0,-1 2 0 0,6-1 0 0,1-2 0 15,3 0 0-15,0 0 0 0,3-2 0 0,-3-1 0 16,-5 2 0-16,-3-2 0 16,0 2-496-16,-3-1-80 0,-1-1-32 0,1 2 0 0,1-1 288 15,-1-2 64-15,3-1 16 16,-4 0 0-16,-4 0-16 0,-7 1 0 0,-3-2 0 0,-2 2 0 0,0 2 0 0,3-4 0 16,2 2 0-16,5 0 0 0,0-1 48 0,-3 4 0 0,-2 1 0 0,4 1 0 15,7 2 208-15,5-3 0 0,3 2-160 0,-1-2 160 16,-1-2 0-16,-4 2 0 0,-4 0 0 0,-5 2 0 15,-3-2 0-15,1 0 0 0,3 4 0 0,1-4 0 16,5 0 0-16,-2 0 0 0,-4-2 0 0,-2 2 0 16,1 0 0-16,-2 2 0 0,1-1 0 0,-2 2 0 15,3-1-272-15,-3-1 16 0,-2 2 0 0,-2 1 0 16,-3 1-160-16,3 1-32 16,3-1 0-16,5 0 0 0,5-2 192 0,2 0 48 0,5-3 0 0,-2 0 0 0,0-3 208 0,0 3 0 15,0 0 144-15,1 0-144 16,2 0 0-16,2 0 0 0,1 0 0 0,2 0 0 15,1-2 0-15,-1 1 0 0,2 1 0 0,-1 0 0 16,0 0 0-16,0 0 0 16,1 3 0-16,0 0 0 0,-1 1 0 0,1 2 0 0,4 0 0 0,0 1 0 15,1 2 0-15,-1-3 0 0,6 2 0 0,2-3-160 0,5 1-16 16,0-3 0-16,1 0 0 0,2 1 0 0,1-2 176 0,0 2 0 16,2 0 0-16,-1-2 0 0,1 2-128 0,1-1 0 0,0 0 0 0,2-1 0 15,-1 0 128-15,2 0 0 16,1-2 0-16,2 0 0 0,-1-2 0 0,3 0 176 15,0 0-48-15,1 2 0 0,-2-4 112 0,2 2 16 0,2-1 0 0,0 2 0 16,1-1-256-16,1-5 176 0,1 4-176 0,1-4 160 16,0 1-32-16,2-2-128 15,1-2 192-15,3-3-64 0,0 0-128 0,2 0 160 16,2-3-160-16,-1 1 160 0,0 2-160 0,-2-3 0 0,1 1 0 0,0-1 0 16,-3 2 0-16,-1-3-304 0,-2 1 48 0,0 0 16 15,-1 0 432-15,-3 0 64 16,1 1 32-16,-2-1 0 0,-1-2-80 0,-2 0-16 0,0-1 0 0,-1 1 0 0,1-1-192 15,0 2 144 1,2 0-144-16,-1 1 128 0,3-1-128 0,-1 1 0 0,4 3 0 0,0 2 0 16,2 1 0-16,1 0 0 0,2 4 0 0,-1-1 0 0,2 4 0 0,-1-1 0 15,2 2 0-15,-2-1 0 16,2 2 0-16,-2 1 0 0,1 0 0 0,-2 0 0 16,1 0-336-16,0 1 48 15,-1 2 16-15,0-2 0 0,-1 0-928 0,1 3-176 0,-1-3-32 0,-4-1-16 0</inkml:trace>
  <inkml:trace contextRef="#ctx0" brushRef="#br0" timeOffset="56864.89">17592 11801 18431 0,'0'-8'1632'0,"-1"2"-1312"0,0-3-320 0,0 6 0 0,1 0 4480 0,0 2 816 0,1-1 160 0,-1-2 48 0,1-2-4000 0,0-3-800 16,1 2-144-16,0-2-48 16,1 5-368-16,0-1-144 0,2 4 0 0,0-1 144 0,1 2-144 0,2 0 0 15,0 2 0-15,5 2 0 16,4-2 0-16,5 2 0 0,7 2 0 0,8 1 0 0,7 2 160 0,10 0 0 0,7 2 0 0,14 0 0 31,6 1 32-31,8-2 16 0,0-2 0 0,10 0 0 16,13 1-208-16,3-2 176 0,3 2-176 0,3-1 160 15,3 0 32-15,5 0 0 0,2 0 0 0,1 0 0 0,0-3 48 0,-2 1 16 0,1 0 0 0,-1-2 0 16,-1-2-256-16,-2 2 144 16,2 0-144-16,-3-2 128 0,-5 2-128 0,-2-2 0 15,-3 0 0-15,-7 0 0 0,-7-2 0 0,-6-2-176 16,-7 2 48-16,-9-4 0 0,-10 0 128 0,-10-2-208 0,-9-4 80 0,-12 1 128 16,-10 1-128-16,-11 0 128 0,-10 0 0 0,-10 0 0 15,-8 2 0-15,-11-4 128 0,-11 1 0 0,-12 2 0 16,-14 1 144-16,-14-3 32 15,-13 1 0-15,-13 0 0 0,-7 2-304 0,-3 0 128 16,-1 2-128-16,-22-1 0 0,-18 4 128 0,-10-2-128 0,0 2 0 0,-6 2 0 0,-5 3 224 0,0 1-16 31,5-1 0-31,0 2 0 0,3 0 96 0,-2 2 16 0,-6 3 0 0,2-5 0 16,10-1-192-16,1 3-128 0,8 1 192 0,11 1-192 0,9-4 0 0,17 0 0 16,14 1 0-16,13-4 0 0,13 0 0 0,10-3-144 31,7 0-16-31,10 0 0 0,11 0 160 0,10 0 0 0,10 0 0 15,9 0 0-15,8-3 0 0,9 3 128 0,8-3-128 16,11 3 128-16,10-3-128 0,14 3 192 0,16 3-64 16,11 0 0-16,9 0-128 0,12 0 0 0,2 1 0 15,17 2-128-15,15 4 128 0,12 0 0 0,8 1 0 16,1-1 0-16,-1 0 0 0,5 2 0 0,8-2 0 0,-2 0 0 16,-1 1 0-16,-7-4 0 0,-4 0 0 0,-7-1 0 15,-6-2 0-15,-3-2 0 0,-8 1 0 0,-6-3 128 16,-5 0-128-16,-15-3 0 0,-15 3 0 0,-14-3-128 15,-10 0 128-15,-13-1 0 0,-11 2 0 0,-12-2 0 16,-11 2 0-16,-11 1 0 0,-8 1 0 0,-9-3 0 0,-4 3 0 0,-13-4 0 16,-11 4 0-16,-14 0 0 0,-16-2 160 0,-12-1-32 15,-12 2-128-15,-18-4 192 0,-15 2-192 0,-6 3 0 16,2-3 128-16,-20 2-128 0,-15 1 256 0,-3 0 0 16,4 0 0-16,2 0 0 0,1 0 64 0,3-4 32 15,5 2 0-15,9-2 0 0,10 1-32 0,9 0 0 16,6-3 0-16,11-1 0 0,11 1-320 0,16-2 0 15,16-4 0-15,15-2-15040 16,14-6-2976-16</inkml:trace>
  <inkml:trace contextRef="#ctx0" brushRef="#br0" timeOffset="110685.33">11971 14295 34095 0,'-2'-1'3024'0,"-1"-2"-2416"0,2-1-480 0,0 2-128 0,1 0 848 0,0-2 160 0,-2-5 16 0,0-2 16 15,-2-8-544-15,1-3-112 0,0-3-32 0,-1 1 0 32,2-2-672-32,-3 0-128 0,-1 1-16 0,0-3-16 0,-1-5 256 0,2 0 48 15,2 1 16-15,0-3 0 0,3 3 288 0,4-5 48 0,2 1 16 0,3-2 0 16,2 3 192-16,1-2 32 0,2 3 16 0,-2-2 0 15,3-1-432-15,-1-5 0 0,2-4 128 0,-3 0-128 16,0 0 336-16,-1 2 48 0,-2 2 0 0,-1-2 0 16,-1 5-64-16,-3-4 0 0,0 1 0 0,-1 1 0 15,-3-4-64-15,0-2 0 0,1-3-16 0,-1-1 0 16,1 0-112-16,2 4-128 16,1 0 176-16,1 0-176 0,4 5 0 0,0 1 0 15,2 4 0-15,-1 8 0 0,-1 1 0 0,0 6-272 16,-1 0 48-16,-2 3 16 0,-2 6 208 0,-1-2-192 15,-2 4 192-15,0 2-192 0,-2 3 192 0,-3 0 0 16,2 2 192-16,-2 0-192 0,1 4 192 0,-2-2-64 16,1 2 0-16,-2 0-128 0,0 0 288 0,-1 2-48 15,1-2-16-15,0 0 0 0,-2 1-224 0,1 2 0 16,0-1 0-16,1 2 0 0,0 0 0 0,-2 2 0 0,1 3 0 0,-3-3 0 16,1 4 0-16,0 0 0 0,-1 6 0 0,-3 2 0 15,1 1 0-15,-3 3 0 0,-2 0 0 0,-1-2 0 16,1-1 0-16,0 0 0 0,-2-1 0 0,0-2 0 15,0 0 0-15,1-4 0 0,1 1 0 0,1-3 0 16,2-1 0-16,0 0 144 0,1-1-144 0,2-2 128 16,3 0-128-16,-1 0 0 0,3-3 0 0,0 0 0 15,3 1 0-15,-1-4 0 0,3 2 0 0,-1-2 0 16,2 0 0-16,-1-2 0 0,0 2 0 0,1-4 0 16,2 2 0-16,-2-2 128 0,2-2-128 0,-2 0 128 15,1-3-128-15,1-1 128 0,1 0-128 0,-1 0 128 16,3-2-128-16,1-2 160 0,0 0-160 0,2-3 160 0,1 3-160 0,1-4 192 15,2 1-192-15,1 0 192 0,0 1-192 0,-1 1 0 16,1 0 0-16,-2 1 0 0,-1 2 0 0,-1 2 0 16,-1 0 0-16,-2 0 0 0,2 2 0 0,-4 1 0 15,0 1 0-15,0-1 0 0,-2 1 0 0,1-1 0 16,1 3 0-16,-1 0 0 0,2-4 128 0,0 2-128 16,3 0 0-16,1-3 128 0,2 3 32 0,0-1 0 15,2 2 0-15,1 1 0 0,-2 0-160 0,2 2 0 0,0 2 0 0,-1 2 128 16,-1 2-128-16,0 5 0 0,0-2 0 0,1 6 0 15,1-1 0-15,0 6 0 0,1 2 0 0,0 1 0 16,0 3 0-16,-1 1 0 0,1 0 0 0,-1 3 0 16,-1-2 0-16,0-2 0 0,-2 0 0 0,1-1 0 15,-2 0-160-15,-1-6-16 0,-2 2 0 0,1-5-19856 16</inkml:trace>
  <inkml:trace contextRef="#ctx0" brushRef="#br0" timeOffset="116456.4">10116 15028 2751 0,'1'-4'256'0,"-1"1"-256"0,2 3 0 0,-1-3 0 0,0 3-144 0,0-2-80 0,2-2-16 0,-1-2 0 0,2-1 1008 0,1-2 192 16,-1 0 32-16,-2 3 16 0,1 1 1424 0,-2 3 304 15,0-2 48-15,2 1 16 0,-2 1 160 0,0 1 48 16,2-2 0-16,-2 3 0 0,1 0-704 0,2 0-128 16,0 3-16-16,-1 0-16 0,0 0-1008 0,1 1-208 15,-2 2-32-15,2-3-16 0,-1 4-480 0,0-4-80 16,-1 2-32-16,2 2 0 0,0 2 240 0,1-1 48 16,1 3 16-16,0 0 0 0,2 0-208 0,-1 3-32 0,0-2-16 0,2 2 0 15,-2 1 32-15,2-2 0 0,0 5 0 0,-1-2 0 16,2 1-32-16,1 4 0 0,1-3 0 0,0 2 0 15,3-1-336-15,0 1 144 0,1 1-144 0,2-3 0 16,1 4 0-16,1 1 0 0,1-1 0 0,0 4 0 16,1-1-256-16,0 3 64 0,-1 1 0 0,-2-3 0 15,-3-1-160-15,0 0-32 0,-1 0 0 0,-2-5 0 32,-2 1-112-32,1-3-16 0,-4-4-16 0,0-2 0 0,-2 1-928 0,-2-3-176 0,-1-1-32 0,0 0-14528 15</inkml:trace>
  <inkml:trace contextRef="#ctx0" brushRef="#br0" timeOffset="117999.85">11232 14892 4607 0,'-7'4'400'0,"2"-2"-400"0,1 1 0 0,0 1 0 0,1-4 4480 0,2 0 832 0,-1 0 144 0,-2 2 48 15,-1-2-2960-15,-1 0-592 16,0 0-112-16,-1 0-32 0,4-2-1456 0,-2 2-352 16,1 0 0-16,0 0 0 0,1-3 0 0,-1 6 0 0,0-3 0 0,1 3 0 15,-2 2 0-15,-2 3 0 0,0 0-144 0,-2 5 144 16,1 3 0-16,-3 3 0 0,1 0 0 0,-3 3 0 15,-2 7 368-15,-1 3 80 0,-2 6 0 0,-3 2 16 16,-1 4 32-16,-2-3 0 0,1 1 0 0,-2-4 0 0,0 2 464 16,-3 2 112-1,-2 5 16-15,-2 0 0 0,0 4-256 0,0-3-64 0,-1 3 0 0,-1 2 0 16,-2 0-416-16,-2 1-96 0,-2 3 0 0,0 3-16 16,1 4-240-16,-2 5 144 0,-2 7-144 0,3-2 128 0,3-2-128 0,4-3 0 15,2 1 0-15,5-4 0 0,5-3-240 0,2-11-16 16,3-6-16-1,3-10 0 1,1-9-304-16,4-7-48 0,2-12-16 0,2-4-11088 0,3-4-2224 0</inkml:trace>
  <inkml:trace contextRef="#ctx0" brushRef="#br0" timeOffset="121036.52">11967 15259 20271 0,'-5'0'1792'0,"2"0"-1424"0,0-1-368 0,2 1 0 0,1 0 1904 0,0-2 304 0,-1 2 64 0,-2-4 16 0,1 0-1152 0,2-1-240 0,1 2-32 0,3-4-16 16,2 4-272-16,3 0-48 0,2 0-16 0,2 0 0 15,2 2-304-15,2 2-64 0,3 3-16 0,-1 1 0 16,2 1 304-16,0 4 48 16,-1-3 16-16,1 4 0 0,-2-1 416 0,1 0 96 15,0 0 16-15,1 1 0 0,0-3-400 0,3-2-80 16,3 0-16-16,4 3 0 0,2-6-80 0,4 4 0 0,4-4-16 0,2 0 0 15,1 0-160-15,-1 0-16 0,0-2-16 0,-1 2 0 16,3-3-240-16,-5 2 0 0,-1-2 0 0,-1 4-160 16,2-1-224-1,-3 4-64-15,-1 1 0 0,-3 2-12144 0,-5 4-2432 0</inkml:trace>
  <inkml:trace contextRef="#ctx0" brushRef="#br0" timeOffset="122153.67">13778 14987 29487 0,'0'-1'2624'0,"-2"1"-2112"0,2 0-512 0,0 0 0 0,0 0 1152 0,2 1 128 0,-2 2 32 0,1-1 0 15,1 3-1984-15,2 1-400 0,1 3-80 0,1 0 0 0,2-2 912 0,-1 2 240 16,3 1 0-16,0-3 0 0,1 2 1088 0,1-1 256 16,3 2 48-16,1 0 16 0,3 3 112 0,2 0 16 15,2 5 16-15,2 1 0 0,1 1-768 0,1 2-144 16,0 2-48-16,-1 2 0 0,0-1-432 0,-1 3-160 0,-1 0 0 0,-1 1 144 16,-1-3-272-16,-3-1-64 0,-1 1-16 0,0-2 0 15,-2 0-32-15,0-1 0 0,1 1 0 0,-1-3 0 16,2-1 32-16,-2-4 0 0,0-2 0 0,-1-1 0 15,-1-2-128-15,0-2-32 0,-2-3 0 0,0-6 0 16,-3 0-624-16,0-6-128 0,-2-3-32 16,0-2-15152-16</inkml:trace>
  <inkml:trace contextRef="#ctx0" brushRef="#br0" timeOffset="122486.28">14755 14977 39615 0,'-13'15'1760'0,"3"-5"352"0,0 0-1680 0,4-1-432 0,2-3 0 0,1 1 0 15,-1 2 0-15,-5 7 0 0,-3 10-224 0,-7 11 80 16,0 5-576 0,-4 3-112-16,1-2-32 0,0-1 0 0,1 1 672 0,-1 2 192 0,-2 2 0 0,-1 5 0 15,3-2-192-15,-5 7 192 16,-3 6-160-16,-2 0 160 0,0-1 416 0,1-1 176 0,0 0 48 0,4-1 0 0,2 2 80 0,3-5 32 31,2-3 0-31,4-7 0 0,3-5-592 0,0-5-160 16,2-2 0-16,2-7 0 15,1 1-384-15,2-7-160 0,-1 0-32 0,1-6-16944 16</inkml:trace>
  <inkml:trace contextRef="#ctx0" brushRef="#br0" timeOffset="123120.42">13997 14781 32255 0,'0'1'1424'0,"-2"2"304"0,1-3-1392 0,1 0-336 0,0 0 0 0,1 0 0 0,1 0 320 0,-1 0-16 0,1 0 0 0,2-3 0 0,2 2-512 0,0-4-112 0,2 0 0 0,0-1-16 15,2-5 144-15,3 1 48 0,-2-3 0 0,1 0 0 16,2-2-32-16,-1 1 0 0,1-2 0 0,0 0 0 16,-1 4 304-16,1-7 48 0,-1 3 16 0,0-2 0 15,-1 2 352-15,-1-3 80 16,-2 3 16-16,0 0 0 0,-2 4 48 0,0-3 16 16,1 4 0-16,-2-2 0 0,-1 1-128 0,0 2-32 15,0 4 0-15,-1-3 0 0,0 5-320 0,0 1-64 0,0 3-16 0,-2-3 0 16,2 3-144-16,0 0 0 0,-1 3 0 0,2-3 0 15,0 0-224-15,0 1 80 0,0 1 16 0,1 1 0 16,1 1 128-16,-2 2 0 0,2 0 128 0,-1 0-128 16,0 4 176-16,2 2-48 0,-2 1 0 0,0 0 0 15,0 3 128-15,2 0 0 0,-3-1 16 0,1-1 0 0,-1 2-112 0,0 1-32 16,-2-3 0-16,1 1 0 0,-1-2-128 0,-2 0 0 16,0-1 0-16,-1-2 0 0,-1 2 0 0,0-2 0 15,-2-1 0-15,2 1 0 0,0-3-176 0,-1-1-64 16,2 1-16-16,2-2 0 15,1-2-1856-15,2-3-384 0</inkml:trace>
  <inkml:trace contextRef="#ctx0" brushRef="#br0" timeOffset="128441.56">14868 13968 39615 0,'0'4'3520'0,"0"-1"-2816"0,2 0-560 0,-1 0-144 0,0-2 0 0,1 4 0 15,1 2 144-15,3 3-144 16,4 6-448-16,2 5-144 0,4-1-48 0,2 5 0 16,2-3-64-16,3-1 0 0,4 1-16 0,4 1 0 0,4-1 464 0,3 1 112 15,3 2 16-15,5 1 0 0,2 3 672 0,1-1 144 16,3 3 16-16,3 6 16 0,2 1-544 0,-4 7-176 16,-1 2 0-16,-5 4 0 15,-4 5-320-15,-3 8-192 0,-6 5-16 0,-8 4-16 16,-9 0-32-16,-4 0-16 0,-6-2 0 0,-3 0 0 0,0-2 1856 0,-3-6 368 0,0-5 80 0,2-2 16 15,-1-4-832-15,1-3-176 0,0 2-16 0,0-4-16 16,0 1-352-16,0-4-64 0,-2-2-16 0,-2-2 0 16,0-2-256-16,-2-5 0 0,-2 2 0 0,-1-5 0 15,-1 1 0-15,-3-5-144 0,-3-1 16 0,-1-3 0 32,-4 1-256-32,-3-5-64 0,-5 2 0 0,-6-2 0 15,-5-1-1104-15,-8-8-240 0,0 0-32 0,-10-3-14384 0</inkml:trace>
  <inkml:trace contextRef="#ctx0" brushRef="#br0" timeOffset="129168.78">9870 14163 23039 0,'-17'11'2048'0,"2"-1"-1648"0,5-3-400 0,4-2 0 0,1 1 0 0,-6 4 0 0,-10 6 0 0,-14 13 0 31,-7 5-1376-31,-1 3-352 0,1-1-80 0,4-7-16 16,3-1 832-16,0-2 160 0,3 1 48 0,0 2 0 0,1-1 336 0,0 2 80 0,0 3 16 0,2 5 0 15,-1 7 2128-15,3 3 416 0,1 5 96 0,1 4 16 16,4 6 688-16,2 3 144 0,5 4 16 0,2 10 16 16,4 7-1744-16,3 2-336 0,2 5-80 0,5-2-16 15,3 1-1312-15,2 4-256 16,3 1-48-16,-1-7-16 0,-1-4-1792 0,2 3-384 0,1-1-64 0,-2-6 0 15,-3-4 1472-15,-2-6 320 0,-2-7 48 0,-2-7 16 0,0-4 1616 0,0-7 336 16,1-4 64-16,1-4 16 0,3-5 640 0,0-9 128 16,2-2 16-16,5-8 16 0,3-3-1376 0,6-3-288 15</inkml:trace>
  <inkml:trace contextRef="#ctx0" brushRef="#br0" timeOffset="130405.3">15626 13820 43311 0,'-13'6'3840'0,"2"-5"-3072"0,3 2-608 0,6-3-160 0,0 0-1536 0,-1 0-320 0,-5 0-80 0,-4 0-16 15,-3 0-608-15,3-4-112 0,6-2-16 0,4-4-16 16,6-2 2960-16,3-1 576 0,5-3 128 0,1 0 32 16,4-2-992-16,1-1-208 0,2-1-48 0,-2 2 0 15,2-1 976-15,-2 3 192 0,-1 0 48 0,-4 0 0 16,0 4 352-16,-4-1 80 0,1 1 16 0,-2 5 0 15,-2-2-544-15,0 0-96 0,0 2-32 0,0-2 0 0,1 2-384 16,0 1-80-16,0-1-16 0,2 1 0 0,1 2-112 0,1-2-16 16,3 4-128-16,-1-2 192 0,3 0-192 0,2 2 128 15,3 2-128-15,1-4 0 0,3 4 0 0,-2 0 0 16,0 1 0-16,-1 2 0 0,-2 3 0 0,-2 2 0 16,-1 3 0-16,-1 2 0 0,-2 6 0 0,-4 3 0 15,-1 3 0-15,-3 1 0 0,-2 5 0 0,-3 1 144 16,-2 2-144-16,-2-1 128 0,-1 4 0 0,-2-3-128 0,0 0 192 0,-1 0-64 15,-1 0-128-15,-1-5 0 0,2 5 144 0,-3-5-144 16,0 2 0-16,-1-2 0 0,0-3 0 0,-1-1 0 16,-2-1-128-16,-1-1 0 0,-2-4 0 0,-3 2 0 15,-3-1-64-15,-5-1 0 16,0-1 0-16,-5 2 0 0,-3 0 16 0,-1-2 0 16,0 3 0-16,-1-5 0 0,3 1 48 0,2-8 0 15,4 0 0-15,4-5 0 0,4-2 256 0,2-4 64 0,3-2 16 0,3-5 0 0,-1 2 240 16,2-4 64-16,1 1 0 0,2-4 0 0,4 2-224 15,0 0-32-15,3 2-16 0,0-1 0 16,2 3-240-16,2 0 0 0,3 0 0 0,0 2 0 16,2 0 0-16,2-3-160 0,1 5 32 0,1-2 0 0,2 2 0 0,2 2 0 15,4 1 0-15,3 1 0 16,3-3 128-16,3 1 0 0,5 1 0 0,3-2 0 0,1-1 192 0,5-1 0 16,4 2 16-16,0 2 0 0,2-1 0 0,0 2 0 15,1 2 0-15,-4 1 0 0,-1-3-208 0,-2 4 0 16,-4 2 0-16,-1 3 0 0,-2 1 0 0,-3 2 0 15,0-2 0-15,-4 2 0 16,-3 1-224-16,-1 3-96 0,-2 2 0 0,-1 6-16 16,-2 1-320-16,-3 3-64 0,-4 0-16 0,-3 3-17696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5:24:38.7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2299 11696 17503 0,'0'-4'1552'0,"1"1"-1232"0,0 3-320 0,0 0 0 0,1 0 0 0,-1-2 0 0,1 1 0 0,1 1 0 0,1-3-448 16,-1 3-80-16,0 0-32 0,-2 4 0 0,-2 2 432 0,-3 3 128 0,-1 1 0 0,-4 2 0 31,0 2 368-31,-3 2 176 0,1 1 32 0,1-3 16 0,3 2 48 0,1-1 0 15,3-2 0-15,2 2 0 0,4 1 304 0,0-2 64 16,3 3 16-16,2 3 0 0,2 0-416 0,-2-4-80 16,0-2-16-16,2 3 0 0,3 5-176 0,2 2-32 15,4 2-16-15,-1 2 0 0,0-2-64 0,-1 2-16 16,-1-3 0-16,-2 1 0 0,-2-4-48 0,-1-1-16 16,-1-1 0-16,-3 0 0 0,1-3-144 0,-2-1 192 15,-1 0-192-15,0-4 192 0,-1 0 48 0,-2-1 16 16,1-1 0-16,-1-4 0 0,-1 0 96 0,2-5 32 15,-2 2 0-15,0-3 0 0,2 2 352 0,-1-4 80 16,2 2 16-16,0 0 0 0,1 0-48 0,-1 0 0 16,3 0 0-16,0 0 0 0,-1 0-448 0,0 2-80 0,2-1-32 0,-1 2 0 15,1 1-224-15,-1 1 0 0,3-1 0 16,0 5 0-16,-1-3 0 0,0 0-128 16,3 1 128-16,0-4 0 0,2 0-128 0,3 1 128 0,3-2 0 0,3-2 0 15,3-2 0-15,6-5 0 0,7 1 0 0,4-4 0 16,4 0 0-16,1 1 0 0,3-4 0 0,-1-3 0 15,0-1 0-15,-1 1 0 0,2-2 0 0,1 1 0 16,4 0 0-16,1 2 0 0,1 1 0 0,-1 2 0 16,-2 2 0-16,0 1 0 0,-2 1 0 0,0 2 0 15,1 4 0-15,4 0 0 0,3 1 0 0,-2-1 0 0,0 1 0 0,0-1 0 16,-1 0 0-16,1 0 0 0,3-1 0 0,4 0 0 16,4-1 0-16,2-2 0 0,0 0 0 0,-2-4 176 15,2 1-32-15,0 2 0 16,-4-2 48-16,6-1 0 0,4 0 0 0,-2 2 0 0,-1-1-192 0,-3 2 0 15,-6 0 0-15,6 1 128 0,6 2-128 0,-2 0 128 16,-3 2-128-16,-2 2 128 0,-6 2-128 0,2 0 0 16,2 2 0-16,4 1 0 0,4-2 128 0,-2 0-128 15,-3 1 192-15,0-1-64 0,-2 0 240 0,4 0 32 16,4-3 16-16,0 3 0 0,-4-3-192 0,-3 0-32 16,-8 0-16-16,3 1 0 0,7-1-176 0,-2 3 128 15,2-3-128-15,-6-3 128 0,-6 2-128 0,-5-2 0 16,-1 0 144-16,-3 0-144 0,1 1 160 0,0 1-32 15,2-2-128-15,-5 2 192 0,1 1-192 0,-4-3 128 0,0 0-128 16,-1 0 0-16,2 3 0 0,-1 0 128 0,2 0-128 0,5 0 0 16,0 0 0-16,-1 4 0 0,0 1 0 0,-2 0 0 15,-4 3 0-15,-3 1 0 0,3 1 0 0,2 2 0 16,-1 1 0-16,1 0 0 0,-2 0 0 0,0-3 0 16,2-1 0-16,-5 1 0 0,-1-3 0 0,-2-1 0 0,-1-1 0 15,2-2 0-15,0 0 0 0,2-3 0 0,2 0 144 0,4-3 48 16,0 3 0-16,1-3 0 0,-3 0-192 0,-2 0 192 15,-3 3-192-15,-1 0 192 0,0 1-192 0,4 1 0 16,4 1 0-16,1 3 0 0,3 0 0 0,0 1 0 16,0 2 0-16,-2-1 0 0,-3 0 0 0,0-2 0 15,1 2 0-15,3-3 0 16,4-2 0-16,3-3 0 0,3 2 0 0,-1-1 0 0,-1-1 0 0,-3-3 0 16,-4 0 144-16,1-3-144 15,0 1 0-15,6-3 128 0,3 2-128 0,-1 0 0 0,-3 0 0 0,-5-1 128 16,-4 1-128-16,-2 3 0 0,1-1 0 0,2 1 0 15,3 3 0-15,5 0 0 0,2 0 0 0,-2 0 128 16,0 3-128-16,-2-2 0 0,0 3 192 0,6 1-16 16,7-2-16-16,0 0 0 0,5-2 64 0,-5 2 16 0,-5-3 0 15,-2 0 0-15,-3-4-112 0,3 1 0 0,5 3-128 0,1-3 192 16,-1-2-192-16,-7 1 144 0,-4 0-144 0,-4 1 128 16,-2 0-128-16,5 0 0 0,5-2 0 0,1 3 0 15,0-3 0-15,0 2 0 0,-2 1 0 0,-1 2 0 16,3 4 0-16,4 0 160 0,0 0-160 0,3 1 160 15,3-2 64-15,-5 3 16 0,-3 1 0 0,0-1 0 0,3-3-240 16,4 4 0-16,5-5 128 0,0-2-128 0,0 0 0 0,-3-2 0 16,-4-2 0-16,3-1 0 0,3 0 0 0,5-1 0 15,1-3 0-15,-4 1 0 0,-5 0 0 0,1-1 0 16,7 2 128-16,3-2-128 16,4 2 144-16,-5 1-16 0,-4-3 0 15,0 2 0-15,0 1 80 0,5-1 16 0,6 1 0 0,-4 0 0 16,-7-3-224-16,1 3 0 0,5 2-144 0,5-2 144 15,2 3 0-15,-3-4 0 0,-3 4 0 0,1-2 0 0,0 1 0 0,7 0 128 16,7-2 0-16,0 0-128 16,-8 0 256-16,8-3-48 0,5 2-16 0,-3 0 0 0,-7-1-192 0,1 0 144 0,-1 2-144 0,2 0 128 15,4 2-128-15,-5-1 0 16,-6 2 0-16,4-1 0 0,8 2 128 0,-3-1-128 16,-5 6 128-16,-1-3-128 0,-1 0 0 0,4 0 0 15,4 0 0-15,-6 2 0 0,-4-2 0 0,0 1 0 16,3-1 0-16,5 3 128 0,1-1-128 0,0-2 128 0,-5-2-128 0,8 2 128 15,7 0 48-15,-5-3 0 0,-7 2 0 0,3-1 0 16,6 2-176-16,-2 0 0 0,-3 2 0 0,-6-2 0 16,-15 4 0-16,13-2 0 0,11 4-160 0,-2 2 160 15,-9 0 0-15,-3 2 0 16,1-4-128-16,-2 4 128 0,-1-1 0 0,-7-2 0 0,-8 2 0 0,-1-3 160 0,-4 0-160 0,4 2 0 31,6 1 0-31,-2-3-176 0,-3 4 176 0,-1-2 0 16,-1 0 0-16,2 0 0 0,5-1 128 0,-1-1-128 0,0-3 128 0,-7 1-128 15,-8-1 0-15,-2 0 0 16,4 0 0-16,-2-2 0 0,0 2 0 0,-3-3 0 0,-3 0 0 0,-5 2 0 16,-5-2 0-16,-3 0-288 0,-4 1 48 0,-1-1 16 0,0 0-32 0,-3-1-16 15,-3 1 0-15,-3-2 0 16,-4-1 144-16,-4 2 128 0,-1-2-192 0,-2 0 192 0,-2 3 0 0,-1-3 0 16,0-1 128-16,0 1-128 0,-2 0 144 0,1 0-144 0,0 0 128 0,0-1-128 31,1-2 0-31,0 4 128 0,0-2-128 0,-3-2 0 0,4 2 0 0,-4 2 0 0,2-5 0 0,-1 4 0 15,-2-3 0-15,0 2 0 0,1-2 0 0,-2-3 0 32,-1 3 0-32,0-4 160 0,1 0-160 0,-3-1 160 15,-1 1 32-15,0-2 16 0,0-2 0 0,1-2 0 16,-2-3-16-16,1 1 0 0,2-2 0 0,0-2 0 16,2 1-48-16,-3-1-16 0,2-3 0 0,-1 1 0 15,1 2-128-15,-3 4 0 0,2-1 144 0,-2 3-144 16,0 2 0-16,-1 2 0 0,-1 0 0 0,1-1 128 15,-1 3-128-15,-1-2 0 0,-2 2 0 0,1 1 0 0,-2-1 0 0,0 4 0 16,-1 0 0-16,0 0 0 0,0 2-208 0,-1 1-64 16,-2 0-16-16,0-1 0 15,-4-1-768-15,-3 2-160 0,-1-3-16 0,-5-4-19760 16</inkml:trace>
  <inkml:trace contextRef="#ctx0" brushRef="#br0" timeOffset="1358.95">8914 12875 43311 0,'0'3'3840'0,"0"-3"-3072"0,0 0-608 0,2 0-160 0,0 0-592 0,0 0-160 0,5 1-16 0,0 1-16 16,5 1 144-16,5 3 48 0,0 0 0 0,1 4 0 16,3 3 400-16,-3 3 192 0,0 2-192 0,-3 8 192 15,0 3 0-15,-3 0 0 0,-2 8 0 0,-1-2 0 16,-3 3 176-16,-3-1 144 0,-2-2 48 0,-1-5 0 0,-1-2 80 0,-1-3 32 15,2-7 0-15,0-4 0 0,2-3-64 0,-1-1-16 16,0-4 0-16,1-5 0 0,1-1 112 0,-1-1 32 16,2-4 0-16,0-2 0 0,2-5-208 0,1-5-32 15,1-4-16-15,-1-5 0 0,1-4-112 0,-3-3-32 16,0 1 0-16,-2-2 0 0,1-1-144 16,-2-6 0-16,0-1 0 0,-1-4 0 0,0 7 0 0,-1-1 0 15,1 4 0-15,1 8 0 0,3 2 0 0,0 7 0 16,2 3 0-16,2 5 0 0,-1 5 0 0,2 1 0 15,1 3 0-15,2-2 0 0,0 1 0 0,2 1 208 32,4 1-48-32,0 1-16 0,4-3-144 0,0 3 0 0,1 3 0 0,-2-2 0 0,0 1 0 0,0 5 0 0,-1-1-144 0,-1 1 144 15,0 6 0-15,-4 3-160 0,-1 1 160 0,-1 5-128 16,-3 4-64-16,0 3-16 0,-3 3 0 0,1 5 0 16,-3 1 208-16,0 6 0 0,1 7-160 0,-2 0 160 15,1-1 0-15,0-5 0 0,1-1 0 0,1-7 0 16,0-8 0-16,0-1 128 0,-1-2-128 0,2-7 128 15,0 0-128-15,-2-4 0 0,0-2 0 0,1-4 0 16,-2-2-432-16,-2-4-112 16,-2-3-32-16,1-9-19040 0</inkml:trace>
  <inkml:trace contextRef="#ctx0" brushRef="#br0" timeOffset="1943.12">10183 13105 40543 0,'-10'10'1792'0,"1"-4"384"0,2 1-1744 0,1-4-432 0,2 0 0 0,2-3 0 0,0 0 128 0,-3 0-128 0,-1 0 128 0,-1 0-128 32,2-5-1280-32,0-1-320 0,4-2-80 0,2-2-16 0,1 0 1248 0,3-2 256 0,2 1 64 0,1 0 0 31,1 0-384-31,0 1-80 0,0 0-16 0,-1 1 0 0,1 2 1440 0,-3 1 272 0,-1-1 64 0,0 1 16 16,-3 0 160-16,2 2 16 15,-1-2 16-15,0 0 0 0,-1 0-864 0,0 0-160 16,1-2-32-16,0 0-16 0,1-1-304 0,-1-1 0 0,1 0 128 0,-2-2-128 15,2 2 0-15,-1-3 0 0,-2 0 0 0,-1-2 0 16,0 3 0-16,-3-1 0 0,-2 1-128 0,-1 2 128 16,-2 3-240-16,-4-2 48 0,0 5 16 0,-3 1 0 15,-2 3 176-15,0 3 0 0,-4 1 0 0,0 2 0 0,0 3 0 16,-2 1 0-16,-1 2 0 0,1 0 0 0,2 2 0 0,2-2 0 16,0 4 0-16,4 3 0 0,3-3 0 0,2 3 128 15,1 0-128-15,3 4 176 0,2 1-176 0,2 1-224 16,2 5 48-16,1 1 16 0,2 3 160 0,0 1 0 15,2 0 0-15,0-3-128 0,1-1 128 16,2-3 0-16,2-2 0 0,2-1 0 0,0-2 0 0,2 0 0 0,-2-5 0 0,3 1 176 16,0-1 80-16,2-2 0 0,-2 0 16 0,1-1 0 15,3-5 48-15,-1 2 0 0,3-5 0 0,0-4 0 16,2-1-192-16,-1-4-128 0,-1-1 192 0,0-4-192 31,1 1-384-31,2-4-176 0,-3 2-32 0,0-2-18304 16</inkml:trace>
  <inkml:trace contextRef="#ctx0" brushRef="#br0" timeOffset="2417.48">10713 12477 28559 0,'-1'3'2544'0,"1"-3"-2032"0,0 1-512 0,0 1 0 0,1 1 1920 0,1 0 304 0,0 6 48 0,2 1 16 0,2 6-1360 0,4 6-272 15,4 3-48-15,0 5-16 0,4 7-128 0,0-3-16 16,2 7-16-16,-3 0 0 0,1 4-240 0,-5-1-64 16,1 7 0-16,-5 0 0 0,-2 5 0 0,-2 1-128 15,-3 3 192-15,0-8-64 0,0-5-128 0,-1-9 192 16,4-7-192-16,0-5 192 0,1-4-192 0,1-3 0 16,-1-1 0-16,0-5 0 0,1-4 0 0,0-5 0 15,-1 0-192-15,-1-5-18272 0</inkml:trace>
  <inkml:trace contextRef="#ctx0" brushRef="#br0" timeOffset="2626.38">10436 13014 35935 0,'0'0'3200'0,"0"0"-2560"0,-1 1-512 0,1-1-128 0,1 0 2464 16,2 0 480-16,1-1 80 0,2 1 32 0,6-4-1936 0,8 2-384 15,10-5-80-15,7 1-16 0,5-4-640 0,6-2 0 16,6-4-128-16,10 0 128 0,6-3 0 0,7-3 0 16,4 0 144-16,1-3-14672 15,-2-1-2944-15</inkml:trace>
  <inkml:trace contextRef="#ctx0" brushRef="#br0" timeOffset="7909.02">14526 4568 3679 0,'-3'-10'320'0,"0"0"-320"0,0 0 0 0,2 4 0 0,1 1 3504 0,1 1 624 0,-1 1 128 0,1-4 32 0,1-2-2192 0,0-6-432 0,1 1-96 0,0 2-16 0,1 2-592 0,0 4-112 15,-2 1-16-15,2 1-16 16,-2 3-400-16,2 1-80 0,0 0-16 0,-1 1 0 16,2 1-320-16,2-2 0 0,-1 2 0 0,0 0 0 15,0 1 0-15,0 0 0 0,0 4 0 0,-1-4 0 16,0 3 0-16,0 1-160 0,-1 1 160 0,0-2 0 16,-1 2 0-16,1 1 144 0,-1-2 16 0,0 3 0 15,-1 1 1056-15,0 1 224 0,1 2 32 0,-1 1 16 16,2 7-560-16,-1 2-112 0,0 0-32 0,1 5 0 15,-2 5-368-15,2 5-80 0,1 4-16 0,1-2 0 16,3 1 16-16,-1-1 0 0,2-1 0 0,-1-4 0 0,-1-2-80 16,2 0-32-16,1 6 0 0,2 4 0 0,0 2-224 0,0 0 0 15,-1-3 128-15,-3-2-128 0,-1-6 0 0,-1-3 0 16,-4-6 0-16,-1-2 0 0,0 1 176 0,-3-1-16 16,0 0 0-16,-2 1 0 0,2-3 32 0,-3 3 16 15,0 1 0-15,2-1 0 0,-3 1-208 0,1 0 176 16,2 2-176-16,1 3 160 0,-1-2-160 0,4-5 0 15,-1-4 0-15,1-5 128 0,2-4 0 0,3-2 0 16,2-6 0-16,1 0 0 0,1-3 128 0,2-4 32 16,-1-1 0-16,0-2 0 0,3-3-128 0,-3-2-32 15,1-5 0-15,-2 0 0 0,-1 0-128 0,0-5 0 16,-3-3 0-16,1 0 0 0,-1-1 0 0,-1-2 128 0,0-3-128 0,1-5 0 16,-1-5 128-16,0-3-128 0,0-1 128 0,3-4-128 15,-1 0 176-15,2-1-48 0,1 0-128 0,2 3 192 16,-2 5-192-16,3-2 144 0,-2-3-144 0,1-2 128 15,0 0 0-15,-1 1-128 0,1 1 192 0,-2-1-64 16,0-2-128-16,0-1 0 0,0 4 0 0,-1-3 0 16,2-5 128-16,1-2-128 0,3-3 128 0,0-2-128 15,-1 4 0-15,-3 5 0 0,-2 8-192 0,0 4 192 32,1-1-624-32,0 2 0 0,1 2 0 0,2 3 0 0,1 4-208 0,3 5-64 0,3-2 0 0,3 9-17424 15</inkml:trace>
  <inkml:trace contextRef="#ctx0" brushRef="#br0" timeOffset="10373.69">15543 5569 17503 0,'3'-2'1552'0,"-2"-2"-1232"0,2 2-320 0,-2 1 0 0,0-3 768 0,0 1 80 0,3-3 32 0,2-4 0 15,0-5 624-15,2 3 128 0,-2 1 32 0,-4 2 0 16,0 1-336-16,-4 3-64 0,0 2-16 0,-3 3 0 15,-1 0-80-15,-2 0-16 16,1 1 0-16,-3 2 0 0,2-1-720 0,-2 2-160 0,-2-1-16 0,3 0-16 16,0 0-240-16,0-2 0 0,1 4 0 0,-1-1 0 15,-1 2 0-15,1 0 0 0,1 4 0 0,-2 0 0 0,-1 5 192 0,-2 4-16 16,1 4 0-16,-2 1 0 0,0 6 16 0,-3 4 16 16,0 4 0-16,0 3 0 0,0-3 176 0,0 3 48 15,4 0 0-15,1-3 0 16,2-2-224-16,2-2-32 0,2-3-16 0,4 0 0 0,-1-2-160 0,4-3 192 15,2-4-192-15,0-4 192 0,5 1-192 0,-1-3 0 32,3-4 0-32,3-2 0 0,1 0-128 0,3-4-64 15,1-3-16-15,3-3 0 0,4 0 32 0,1-6 16 0,0 1 0 16,5-5 0-16,2-2 160 0,3-2 144 0,1 2-16 16,-2-3-128-16,-1 4 0 0,-3-4 0 0,-2 5-192 0,-3-5 48 15,-4 4 144-15,-2-1 0 0,-2-1 0 0,-1-3 0 16,-2 1 144-16,-2-1-144 0,-3 3 192 0,-3-5-192 15,-1 2 240-15,-1-1-64 0,-2-4-16 0,-3 1 0 16,0-5 32-16,-3 3 0 0,-1-4 0 0,1-2 0 16,-2-1-192-16,-3 1 0 0,1-3 0 0,-2-1 0 15,1-3 0-15,-4 2 0 0,3-1 0 0,-1 3 128 16,0 0-128-16,0 6 0 0,0 2 0 0,1 5 0 0,-1 2 0 16,2 6 128-16,-2 4-128 0,0 1 128 0,-1 5-128 15,-1 2 160-15,-3 4-160 0,-1 0 160 0,-3 3-32 0,-2 2-128 16,0 0 192-16,-1 2-64 0,0-2-128 0,-2 1 0 15,1 1 0-15,0-5 0 0,3 2 0 0,-1-2 0 16,2 0 0-16,-1-2 0 0,3 1-160 0,2-4 160 16,2 1 0-16,2 1-144 15,3-1-1136-15,1-2-240 0,5 4-32 0,2 2-15136 0</inkml:trace>
  <inkml:trace contextRef="#ctx0" brushRef="#br0" timeOffset="10801.46">15843 5050 23951 0,'-3'0'1056'0,"2"0"224"0,0 0-1024 0,0 1-256 0,1 2 0 0,-2-3 0 0,1 1 576 0,-1 2 48 0,-1 3 16 0,-2 0 0 16,-2 6 480-16,-1 1 96 0,0 0 32 0,-2 6 0 15,0 1-176-15,-2 4-48 0,-1 5 0 0,-2 5 0 16,2 3-64-16,-3 5 0 0,1 3-16 0,-3 6 0 16,1 4-160-16,-4 6-16 0,-2 8-16 0,-3 10 0 15,-4 4-384-15,-2 6-80 16,-2 1-16-16,-1 2 0 0,-4 7-144 0,0-4-128 0,-3-1 144 0,1-7-144 16,4-3 272-16,3-9-32 0,7-8-16 0,4-10 0 15,5-3-32-15,6-10-16 0,3-5 0 0,8-5-19312 16</inkml:trace>
  <inkml:trace contextRef="#ctx0" brushRef="#br0" timeOffset="14177.17">17245 3979 23951 0,'0'-4'2128'0,"0"2"-1696"0,0 2-432 0,0-2 0 0,0 0 912 0,-1 0 112 0,-1-2 0 0,1-2 16 16,-1-3 496-16,-2 2 80 0,0 1 32 0,-1-1 0 0,-1 4-592 0,-1 3-112 16,-1 0-32-16,1 0 0 15,-3 3-96-15,0 1-32 0,-2 2 0 0,-3 3 0 0,-1 3-304 0,0 0-64 16,0 2-16-16,0 0 0 0,1 1-144 16,-1 1-48-16,-4 2 0 0,0 5 0 0,-2 1-32 0,0 2-16 15,-1-1 0-15,0 4 0 0,1 0-16 0,-2 5 0 16,2-1 0-16,1 4 0 15,1 1-144-15,0 3 128 0,1 6-128 0,0 4 128 0,2-4-128 0,-1 4 0 16,4 2 0-16,0 1 0 16,3-1 0-16,1 2 0 0,2-8 0 0,6-1 0 0,0-3 0 0,2-2 0 0,1-1 0 0,0-5 0 15,3-3 0-15,2 0 0 0,4 3 0 0,2-4 0 32,4 1-192-32,2-1 16 0,1-3 16 0,4 1 0 15,1-1-624-15,1-4-128 0,1-3-32 0,2-5-17040 0</inkml:trace>
  <inkml:trace contextRef="#ctx0" brushRef="#br0" timeOffset="14762.11">17705 4546 10127 0,'-1'-4'896'0,"-1"0"-704"0,2 2-192 0,0-2 0 0,-1 4 1968 0,0-5 352 0,0-1 80 0,-3-4 16 16,-1 0 384-16,-1-4 80 0,-2 6 0 0,-1-1 16 31,-1 5-992-31,-1 3-208 0,-2 1-32 0,-2 4-16 15,1 0-800-15,-4 4-144 0,-2 2-48 0,1 3 0 16,0-1-160-16,-2 1-48 0,-4 6 0 0,-3 1 0 0,-2 2-64 0,-1 3 0 16,0-3-16-16,2 3 0 0,0-3-368 0,3-3 144 15,5-2-144-15,4-2 0 16,5-5 224-16,3-2-64 0,4-2-16 0,1-2 0 16,3 0-144-16,2-2 128 0,2 1-128 0,1-3 128 15,0 0-128-15,4 0 0 0,1 0 0 0,0 1 0 0,1 2 0 16,3-2 0-16,2 1 0 0,1-2 0 0,2 0 0 0,1 0 0 15,0 0 0-15,2 0 0 0,1 0 0 0,0 0 0 16,3 3 0-16,-1-3 0 0,2 0 0 0,-1 3 0 16,-2 1 0-16,1 1 0 0,-4 1 0 0,-1-1 0 15,1 4 0-15,-1 0 0 0,-3 2 0 0,-1 0 0 16,-3 1 0-16,-2 2 0 0,-1 1 0 0,-3-2 0 16,0 3 0-16,-2 0 0 0,-1 3 0 0,0-1 0 15,-1-1 0-15,0 1 0 0,-1-2 0 0,-1 0 0 16,-1-3 0-16,-2 3 0 0,-1-1 0 0,-1 1 0 15,-1-3 0-15,-1 2 128 0,-2-1-128 0,1 0 0 0,-4-1 144 16,1 0-144-16,-1 0 0 0,-3 0 0 0,0 0 0 0,-1-1 0 16,0-2 0-16,-2 1 0 0,-1-3 0 0,-1-2 0 31,2 0-320-31,-2-2-64 0,1-2-32 0,1 1-17680 0</inkml:trace>
  <inkml:trace contextRef="#ctx0" brushRef="#br0" timeOffset="15396.23">17848 3865 5519 0,'-3'-2'496'0,"-1"1"-496"0,1 1 0 0,1 0 0 0,1 1 592 0,-2-1 32 0,-2 2 0 0,-3-2 0 0,-3 0 736 16,1 3 160-16,0 1 16 0,4-2 16 0,2 3 1152 0,1 1 240 16,2 0 32-16,2 1 16 15,1 1-416-15,3 0-80 0,1 0 0 0,1 1-16 16,3 1-736-16,2 2-144 0,3 2-16 0,4 2-16 15,2 2-864-15,1 2-160 0,4 4-32 0,1 2-16 16,2 0-336-16,0 2-160 0,5 4 160 0,-1 2-160 16,1 2 128-16,-1 1-128 0,-2 1 0 0,-1 0 144 0,-2-1-144 0,-2-2 0 15,0 0 0-15,0-3 128 0,-1 2 16 0,2 1 0 16,4 7 0-16,2 3 0 0,1 2-16 0,-1 0-128 16,-1-4 192-16,-3-1-64 0,-1 1-128 0,-6-1 0 0,-2-3 0 15,-5-2 0-15,-3-5 128 0,-4 5-128 0,-3-1 128 16,-4 1-128-16,-2 1 240 0,-4-3-48 0,-4-1 0 0,-1-1 0 15,-2-2 0-15,-2 1-16 0,2-1 0 0,-2-3 0 16,1-2-176-16,-4-1 0 0,3 1 0 0,-4-4 128 16,1 4-128-16,-2-1 0 15,0-1 0-15,-5 1 0 0,-2 1-240 0,-1-4-16 0,-1 1-16 0,-2-5-12512 32,0 1-2496-32</inkml:trace>
  <inkml:trace contextRef="#ctx0" brushRef="#br0" timeOffset="16744.5">10445 14082 20271 0,'-18'-8'1792'0,"0"0"-1424"0,6 2-368 0,5 0 0 0,-1 1-576 0,-7-3-176 0,-13-4-32 0,-18-10-16 31,-17-4-2672-31,-9-3-544 0,1 2-96 0,1 4-32 0,2 4 3168 0,0 4 624 0,-2 5 128 0,-1 4 32 16,1 2 960-16,-4 1 208 0,-1 0 48 0,-1 0 0 15,-1 3 928-15,-1 0 192 0,-1 6 32 0,2-1 16 0,6 1-192 0,0-1-32 31,2 1-16-31,1 0 0 0,6 4-800 0,8-4-176 0,9 4-16 0,11-2-16 0,9 0-496 0,8-4-112 32,7 1-16-32,6-1 0 0,4-2 1072 0,7 3 208 15,9 1 32-15,8 3 16 0,3-5-688 0,11 2-144 16,13 0-32-16,13 3 0 0,13-3-160 0,10 0-48 16,8 1 0-16,5-3 0 15,6 2-848-15,4-1-176 0,4 3-48 0,-4-2 0 16,-3 2-944-16,-1-4-192 0,2 2-32 0,0-3-16 15,1 1 928-15,-6-4 192 0,-9 3 48 0,-4-5 0 0,-2-2 1840 0,-7 0 368 0,-4-4 80 0,-14 2 16 16,-10-1-944-16,-1 0-176 0,1-2-32 0,-4-1-16 31,-10 0-1536-31,-9 1-304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5:25:14.7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22043 2139 33167 0,'-21'14'2944'0,"3"1"-2352"0,7-2-464 0,6-4-128 0,2-1 272 0,-6 6 48 0,-8 12 0 0,-12 15 0 0,-5 12-320 0,-1 6-224 0,4 2 32 0,6-3 16 16,6-1-144-16,4 0-16 0,2 2-16 0,6-2 0 15,1 0 352-15,2-3 0 16,2 2 0-16,0-5 0 0,2 3 0 0,0 3 0 15,-1 4 0-15,0 2 0 0,-2 6 192 0,0-2 48 0,-2-2 16 0,0-5 0 16,1 0-48-16,2-5 0 16,-1 2 0-16,2-4 0 0,2-3-208 0,-1-1 0 0,0-2 0 0,1-7 0 15,-1-2 128-15,-1-5-128 0,0 0 0 0,-2-4 0 16,0-3 0-16,-1-5 0 0,-1-4 0 0,-1-1 0 16,0-1 272-16,-2-5 64 0,2 0 16 0,-3-2 0 15,1 0-96-15,-2-3-32 0,-1 1 0 0,-2-5 0 0,1 2-224 16,-2-3 0-16,0-4 0 0,0-1 0 0,2-2 128 0,-1-3 144 15,1-3 32-15,1-3 0 16,-2 0 208-16,2-2 64 0,0-5 0 0,0 1 0 0,0 0-192 0,0-3-48 16,-2 0 0-16,0-3 0 0,-1 2-208 0,-2-2-128 15,1-1 128 1,0 1-128-16,2-3 0 0,-1 2 0 0,3 3 0 0,1 2 0 0,2 1 128 0,1 4-128 16,5 4 128-16,-1 2-128 0,5 6 0 0,0 2-128 15,3 4 0-15,2 4 0 16,5 4-112-16,1 3-16 0,3 4 0 0,4 6 0 0,4 2-48 0,0 7-16 0,2 2 0 15,0 3 0-15,0 1 320 0,-2 1 0 0,-1 1 176 0,-1-1-176 16,1 1 384-16,-4-2-48 0,1-3 0 0,0-1 0 16,-3-8-176-16,1-2-32 15,-2-5-128-15,-1-2 192 0,-2-3-192 0,-2-5 0 16,0-2 0-16,1-4 0 0,-1-3 0 0,-1-3 128 0,1-1-128 0,-1-8 0 16,-2-4 0-16,1-4 0 0,1-6 0 0,0-5 0 15,2-7 144-15,0-4-16 0,3-9 0 0,0 1 0 16,1 2-128-16,3 1 128 0,5-6-128 0,6 1 128 15,6-1-128-15,7 1 0 0,8 0 0 0,8-4-12224 16,8 0-2384-16</inkml:trace>
  <inkml:trace contextRef="#ctx0" brushRef="#br0" timeOffset="23543.55">21076 919 19343 0,'-5'0'1728'0,"1"0"-1392"0,3 0-336 0,1 0 0 0,0 0 1056 0,0-3 144 0,0 3 16 0,-1 0 16 0,-1-4 256 0,4 4 48 16,1-2 16-16,-3 2 0 15,0 0-352-15,0 0-80 0,21-1-16 0,-13 2 0 0,0 3-256 0,1 1-48 16,1 1-16-16,-1 4 0 0,2 2-48 0,0 0-16 16,3 6 0-16,-3 4 0 0,1 3-128 0,0 3-16 15,2 7-16-15,1-1 0 16,-2 7-288-16,3 1-48 0,2 8-16 0,-2-3 0 0,0-3-208 0,-1-4 176 16,0 1-176-16,1-2 160 0,-1 0-32 0,-1-1 0 15,0-4 0-15,-2-1 0 0,1-1 16 0,-3-1 0 16,0 0 0-16,-2-3 0 0,-2-2-144 0,1-1 192 15,-4-7-192-15,1 2 192 0,-2-6-48 0,1-3 0 16,-2-1 0-16,0-4 0 0,1-2 80 0,0-2 16 0,1-2 0 16,0-6 0-16,1 0 16 0,1-7 16 0,2-3 0 0,1-6 0 15,-1 0-16-15,3-7 0 0,1-8 0 0,2-5 0 16,1-9-128-16,1-8-128 0,3-4 144 16,0-4-144-16,3-2 0 0,0-1 0 0,-1 4 0 0,2 0 0 15,0 5 0-15,1-2 0 0,0 9 0 0,-2 4 0 16,1 5 144-16,-1 8-144 0,-1 5 128 0,-2 1-128 15,-4 9 0-15,-1 2 0 16,-2 4 0-16,-4 1 0 0,1 5 0 0,-2 0-224 0,-1 4 80 0,-1 0 16 16,-3 2-848-16,-1 2-176 0,-1-2-16 0,-1 4-18256 15</inkml:trace>
  <inkml:trace contextRef="#ctx0" brushRef="#br0" timeOffset="24349.47">22127 1497 12895 0,'2'-2'1152'0,"1"1"-928"0,-1-2-224 0,0 3 0 0,-1 0 864 0,0-2 128 0,1 0 32 0,2 0 0 15,2-2 592-15,-1-2 128 0,0 1 32 0,-1 0 0 16,0 0-320-16,-2 2-64 0,-1-1-16 0,-1 1 0 0,0 0-64 0,-2-2-16 16,-1 3 0-16,0-1 0 15,-1 3-192-15,-2-3-32 0,0 3-16 0,-2 3 0 0,0 0-240 0,-2 4-48 16,-3 3-16-16,-2-2 0 16,2 6-368-16,-2 1-80 0,-1 1-16 0,0 6 0 15,-1 0-288-15,-3 3 128 0,2 3-128 0,1 1 0 0,2-1 160 16,0-2-160-16,4 3 128 0,3-5-128 0,3 2 176 0,2-3-48 15,3-1-128-15,3-1 192 0,3-1-192 0,0-4 128 16,3-1-128-16,2-2 0 0,2 2 128 0,1-4-128 16,1 2 0-16,1-1 0 0,1-3 0 0,2-2 0 15,1 2 0-15,-1-3 0 0,2 0 0 0,0-5 0 16,1 2 0-16,-1-3 0 0,1-3 0 0,-1 0 0 16,1-4 0-16,2 0 0 0,-2-4 0 0,0 1 0 15,0-4 0-15,-1 2 0 0,-1-3 0 0,0-1 0 16,-3 0 0-16,-1 0 0 0,-1-3 0 0,-4 0 0 15,0 1 0-15,-3 1 0 0,-3-2 0 0,-2-2 0 0,-1 2 128 16,-4-4-128-16,-1 1 128 0,-2-3-128 0,-3-1 176 16,0-2-176-16,-3-1 144 0,-2 1-144 0,1 3 0 0,-3 1 144 15,1 4-144-15,0 0 0 0,-1 4 0 0,0 1 0 16,0 0 0-16,1 4 0 0,1 2 0 0,2 2 0 16,1 2 0-16,1 1-192 0,1 2 64 15,1 1 128 1,1 1-448-16,1 0 16 0,0 0 16 0,0 0 0 0,2 0-1040 15,-2 3-208-15,0 0-32 0,0 1-9088 0,-1-2-1824 0</inkml:trace>
  <inkml:trace contextRef="#ctx0" brushRef="#br0" timeOffset="24730.26">22476 1197 22111 0,'0'0'976'0,"-2"0"208"0,1 1-944 0,0 2-240 0,1-3 0 0,-1 2 0 0,-1-1 1616 0,1 4 288 0,-3 1 48 0,-2 2 16 15,-1 0 192-15,-2 5 32 0,-2-2 16 0,1 1 0 16,0 1-1120-16,-1-1-240 15,1 2-32-15,0 1-16 0,0 1-432 0,-1 2-96 0,1 1-16 0,-1 3 0 16,1 1-64-16,1 5-32 0,-1 0 0 0,-2 7 0 16,0 3-32-16,0 3 0 0,-2 6 0 0,-1 4 0 15,-2 3-128-15,-3 0 0 0,0 2 0 0,1-5 128 16,1-7-128-16,-1 3 0 0,-5 4 0 0,1 0 0 16,0-1-176-16,1-9-16 0,4-3 0 0,1-8 0 0,5-5 48 0,2-7 0 15,4-1 0-15,0-9 0 0,2-2-176 0,3-4-48 16,0-4 0-16,1-4-17424 15</inkml:trace>
  <inkml:trace contextRef="#ctx0" brushRef="#br0" timeOffset="25441.3">23376 457 15663 0,'-3'-3'1392'0,"0"0"-1120"0,-1 3-272 0,1 0 0 0,1 0 2704 0,-1 3 496 0,0-2 80 0,-2 3 32 0,-3 4-992 0,-3 1-192 0,-4 3-32 0,-2 6-16 0,0 0-768 0,-3 2-160 15,-1 1-16-15,-3 4-16 16,0 1-592-16,-3 5-112 0,-3 1-32 0,0 6 0 0,1 0-192 0,-2 3-64 16,2 2 0-16,2-2 0 0,3-1-128 0,3-1 160 15,3 0-160-15,-1 5 160 0,5 3 48 0,1-1 16 31,4 1 0-31,5-2 0 0,4-2-80 0,3-2-16 16,5-6 0-16,2-1 0 0,1-2-128 0,5 0 0 16,1 3 0-16,5-4 0 0,1 1-240 0,3 2-80 15,3 2 0-15,2 4-16 16,3-1-592-16,-1-1-112 0,2-1-32 0,-3-3 0 16,-1 1-1520-16,-3-5-304 0,-2-9-64 0,-4-2-10704 0</inkml:trace>
  <inkml:trace contextRef="#ctx0" brushRef="#br0" timeOffset="26010.52">23905 869 13823 0,'-2'-1'1216'0,"-1"1"-960"16,2 0-256-16,0 0 0 0,1 1 960 0,-2-1 128 15,0 0 48-15,-2 0 0 0,-2 3 912 0,0-3 192 16,-3 2 48-16,0 2 0 0,0-2-784 0,-1 3-160 16,-3 1-16-16,1 1-16 0,-3 1-240 0,-2 2-48 15,0-1-16-15,-2 3 0 0,-2 2-368 0,0-2-64 16,-1 4 0-16,1-3-16 0,0 0-560 0,-2 2 0 0,2-3-160 0,0 1 160 31,4-3-464-31,0 0 16 0,2-2 16 0,1 0 0 0,2-2 736 0,2 0 144 0,3-4 16 0,0 2 16 16,4-1-16-16,-1 0 0 0,3-3 0 0,1 2 0 15,1-2-464-15,1 0-192 0,2 0 16 0,1-2 0 16,1 2-144-16,0-3-16 16,-6 3-16-16,20-7 0 0,-9 5 208 0,2-2 144 0,0 2-192 0,3 2 192 15,3-3 0-15,0 2 0 0,2 2 0 0,0 2 0 16,-2 1-160-16,2 0 160 0,0 3-128 0,-1 0 128 15,-1 3 0-15,-3 1 0 0,1 3 0 0,-3-2 0 0,1 4 0 16,-4-1 0-16,0 1 0 0,0 0 0 0,-2 3 0 16,-3-3 0-16,0 0 0 0,-1-3 128 0,-1 2 80 0,-1-1 32 15,0 1 0-15,-2-3 0 0,2 0 224 0,-2-2 48 16,0 0 16-16,-2-1 0 0,1 1-112 0,-3-3-32 16,0 2 0-16,0-2 0 0,-2 2-48 0,-1 0-16 15,-1-3 0-15,-2 1 0 0,-1-1-128 0,-1 1-16 16,-1-1-16-16,-3-3 0 0,-1 4-160 0,-2-5 0 15,0-1 0-15,-1 2 0 16,2-3-256-16,-2 0-128 0,3 0-16 0,0-3-17696 0</inkml:trace>
  <inkml:trace contextRef="#ctx0" brushRef="#br0" timeOffset="26643.32">23743 419 12895 0,'-1'0'1152'0,"0"-2"-928"0,1 2-224 0,1 0 0 0,0 2 896 0,-1-2 128 0,1 0 16 0,-1 0 16 16,3 4 1136-16,-2-2 240 15,3 2 32-15,-4-4 16 0,0 0-704 0,0 0-144 16,19 18-32-16,-11-14 0 0,-1 2-352 0,3 1-80 0,1 0-16 0,2 2 0 16,2 1-384-16,2-1-64 0,3 6-32 0,1-1 0 15,2 2-416-15,4 2-96 0,3 7-16 0,2 0 0 0,4 3-144 16,1 1 0-16,1 5 0 0,1-1 0 15,0 1 0-15,0 5 0 0,-3-5 0 0,-6 1 0 16,-1-3 272-16,-4 0 32 16,-3 3 0-16,-4 2 0 0,-1-1 80 0,-5 7 32 0,0 4 0 0,-2 0 0 0,-1-1-112 0,-3-2-32 15,-2-4 0-15,-2-6 0 0,-1-1 48 0,-2-4 16 16,-1 5 0-16,-3-2 0 0,0 2-64 0,-4-1-16 16,0-3 0-16,-3 1 0 15,-1 2-256-15,-2-1 0 0,-3 0 0 0,-1 1 0 16,-2 2 128-16,-4-2-128 0,-2 1 0 0,-4 0 0 0,-4-2-144 0,-1-1-96 0,-1 1-16 0,-4-3 0 47,-4 3-640-47,-2-1-128 0</inkml:trace>
  <inkml:trace contextRef="#ctx0" brushRef="#br0" timeOffset="32327.32">27822 1295 22111 0,'0'-7'1968'0,"0"5"-1584"0,0-1-384 0,0 3 0 0,0 3 1008 0,0-3 112 0,0 0 32 0,-1-3 0 16,0 2 848-16,-2 1 176 0,1 0 48 0,2 0 0 16,0 0-1360-16,0 0-272 0,0 0-48 0,-17 13-16 15,14-10-336-15,1-2-192 0,0 2 192 0,2 1-192 16,2 1 160-16,-1-2-160 0,1 4 128 0,1-1-128 15,1 1 320-15,1 4 0 0,0 0-16 0,-2 4 0 16,2 0 48-16,-1 7 16 0,1 4 0 0,-1 3 0 16,-1 3-144-16,0 3-32 15,-1-5 0-15,-1 6 0 0,1 1-192 0,-1 2 0 0,-1-1 128 0,-3-1-128 0,1-2 0 0,-2-3 0 16,1-1 0-16,-2-5 0 16,0-1-1040-16,0-6-112 0,1 0 0 0,-1-3-9936 15,1-1-1984-15</inkml:trace>
  <inkml:trace contextRef="#ctx0" brushRef="#br0" timeOffset="32691">28066 1270 22111 0,'0'-4'976'0,"0"4"208"0,0 0-944 0,0 0-240 0,0 1 0 0,0 2 0 0,1-1 1184 0,0 3 192 15,1 4 32-15,0 1 16 0,1 6 640 0,-1 2 128 31,-1 3 32-31,2 2 0 0,1 3-1024 0,-2 0-208 16,0 2-32-16,0 3-16 0,-1-3-432 0,0 3-96 16,0 1-16-16,-1 3 0 0,0-3-400 0,0 0 128 15,0-1-128-15,2 0 0 0,-2-2 0 0,0-6 0 16,1 2-224-16,0-5 80 16,0-2-1200-16,2-2-256 0,1 2-32 0,-1-7-9152 15,1 1-1824-15</inkml:trace>
  <inkml:trace contextRef="#ctx0" brushRef="#br0" timeOffset="33353.76">27453 1448 911 0,'-2'-1'0'0,"1"1"0"0,1-3 0 0,-1 2 0 0,1 1 2848 0,0 0 480 0,0 0 112 0,0 0 16 15,0-1-448-15,0 1-96 0,1-2-16 0,-1 2 0 16,0 0-400-16,0 0-96 0,0 0-16 0,20-12 0 16,-10 6-912-16,0-2-192 15,2 2-48-15,2-5 0 0,2 1-448 0,0-2-80 0,2 0-32 0,2-2 0 16,0-2-320-16,1 0-64 0,1-3-16 0,1 1 0 15,0-1-128-15,-2-1-16 0,0 2-128 0,-1-2 192 16,-3 4-192-16,-1-3 176 0,2 1-176 0,-2-1 160 16,0 3-160-16,-1-2 0 0,-1 2 0 0,0 0 128 15,-2-3-128-15,1 7 0 0,-3 0 0 0,1 4 0 16,-4 2 0-16,3 2 0 0,0-1 0 0,-1 1 0 0,0 3 0 16,1 0 0-16,0 0 0 0,-1 1 0 0,0 0 0 15,-1 1 0-15,2-1 0 0,-1 1 0 0,1 3 0 0,-2-3 0 16,1 4 0-16,1 1 0 0,-1 2 0 0,-2 0 0 15,0 2 0-15,2 0 0 0,0 5 0 0,-1 2 0 16,3 4 0-16,-1 1 0 0,3 3 160 0,-2 1-160 16,0 3 192-16,0-1-192 0,-1 3 160 0,0-3-160 15,0 1 128-15,0-3-128 0,-2-4 0 0,1-1 0 16,-2-1 0-16,2-4 0 0,-1-1 0 0,-1-4 0 16,3 1 0-16,-2 1 0 0,1-5 0 0,0-2 0 0,1 1 0 15,0-4 0 1,1 1-480-16,1-4-80 0,0 3-16 0,2-6-17296 15</inkml:trace>
  <inkml:trace contextRef="#ctx0" brushRef="#br0" timeOffset="40761.48">29451 502 23039 0,'-1'0'2048'0,"1"0"-1648"0,0 0-400 0,-2 0 0 0,2 0 688 0,-1 2 48 0,-1-2 16 0,-1 4 0 0,-3-1 912 0,-1 1 192 16,-4 5 48-16,-2 0 0 0,0 1-976 0,-3 0-192 15,-1 2-32-15,0 2-16 0,-1 0-160 0,-2 5-16 16,-1 1-16-16,-1 2 0 0,-2 3-64 0,2 1-16 15,-2 5 0-15,2 0 0 0,0 4-32 0,1 2-16 16,2-2 0-16,1 3 0 0,0 7-112 0,1-1 0 0,1 1-16 0,1 6 0 16,-1 2-48-16,-1 4-16 0,2 2 0 0,-1-2 0 15,2-3-16-15,3-3 0 0,1 0 0 16,3-3 0-16,3-1-160 0,2 0 0 0,3 1-160 0,3-1 160 16,2 0 0-16,2-4 0 15,3 0 0-15,2-6 0 0,2-1 0 0,1 1 0 16,2-3-128-16,1 1 128 0,1-3-272 0,-1 0-16 0,5 3 0 0,2-3 0 15,-1 1-640-15,2-3-128 16,1-3-32-16,1-3-10224 0,2-3-2048 0</inkml:trace>
  <inkml:trace contextRef="#ctx0" brushRef="#br0" timeOffset="41394.15">29827 1093 29487 0,'-3'0'1296'0,"1"0"288"0,1 0-1264 0,-1-2-320 0,2 2 0 0,0 0 0 0,-1-2 720 0,0 2 96 0,0 2 16 0,-2-2 0 0,0 0 480 0,-2 2 96 31,-2-2 32-31,1 2 0 0,0-2-816 0,-3 2-176 0,1 0-16 0,-3 4-16 16,-2-2-208-16,-2 2-32 0,-1 3-16 0,-2 1 0 0,-3 0-16 0,-3 2 0 15,-3 4 0-15,1-1 0 16,-1 1 48-16,-2 1 0 16,1 2 0-16,2-3 0 0,3 0-64 0,2-1 0 0,4-2 0 0,4-1 0 0,2-2 0 0,5-4 0 15,1 0 0-15,2 0 0 16,3-2-128-16,1 2 0 0,3-4 0 0,0 2 0 0,3 2 0 0,1-2 0 0,2 0 0 16,-1 1-176-1,5-2 48-15,1 4 0 0,1-1 0 0,1 0 0 0,1-2 0 0,1-1 0 0,4 2 0 0,1 0 0 31,2 0-80-31,0 1-16 0,3 1 0 0,-5-1 0 16,0 1-32-16,-2 2 0 0,-3-2 0 0,-3 2 0 0,-3 1 256 0,0 0 0 0,-3 2 0 0,0 0 0 16,-3 1 0-16,-1-1 0 15,0 1 144-15,-2 0-144 0,0-1 352 0,-3 1-32 16,0 3 0-16,-2-4 0 16,0 2-96-16,-3 1-32 0,0-3 0 0,-2 2 0 15,-1 1-64-15,-2-2-128 0,-1 0 176 0,-1-1-176 16,-3 1 0-16,0 0 0 0,-2-1-240 0,-2 1 80 15,1-1-672-15,-4-2-144 0,0 2-32 0,-4 1 0 16,-3-1-1168-16,-1 2-256 0,0-5-32 0,0 1-11648 16</inkml:trace>
  <inkml:trace contextRef="#ctx0" brushRef="#br0" timeOffset="43063.68">30391 1792 10127 0,'-5'2'896'0,"1"-1"-704"0,2 2-192 0,0-1 0 0,2-2 2544 0,0 0 464 0,2 2 112 0,-1 0 16 0,0 0-1728 0,3 2-320 0,1 2-80 0,2 1-16 16,2-4 736-16,2 3 160 0,0-2 32 0,4 2 0 16,-3 3-624-16,2-3-112 0,-1 5-32 0,1 4 0 15,-2 1-512-15,0 3-96 0,-4 3-32 0,0 3 0 16,-2 1-16-16,-2 5-16 0,-2 1 0 0,-2-1 0 15,-1 1-288-15,0 3-48 0,-2-3-16 0,-2-1 0 16,-1-3 0-16,0-2-128 0,-2-4 192 0,2-3-64 16,-1-3-128-16,-2 0 0 0,2-1 0 0,-2-5 0 0,2 0-288 0,-2-2-96 15,0-2 0-15,2-2-17216 16</inkml:trace>
  <inkml:trace contextRef="#ctx0" brushRef="#br0" timeOffset="43870.51">31363 1248 22111 0,'-7'0'1968'0,"3"0"-1584"0,0 0-384 0,1 0 0 0,2 0 832 0,0 0 64 0,0 0 32 0,-2-3 0 0,-2 2 768 0,-2 1 160 0,-2-3 16 0,-1 3 16 0,-2-2-992 0,-2 2-192 0,1 2-32 0,-2-2-16 16,0 3 48-16,-2 2 16 0,-1 0 0 0,0 1 0 16,-2 0-96-16,0 2-32 0,2 0 0 0,-2 5 0 15,0-4-96-15,-1 8-32 0,-1-1 0 0,0-2 0 16,-1 6-224-16,2-1-48 0,0-1-16 0,4 5 0 16,1-1-176-16,2 0 0 0,2 4 0 0,3-1 128 0,2-3-128 15,3 3 0-15,3 1 0 0,2-4 0 0,3 3 0 0,3-5 0 16,3-2 0-16,3 1 0 0,4-3 0 0,3-4-256 15,3-2 64-15,3-3 16 16,-1 0-480-16,3-5-112 0,3 1 0 0,1-6-16 16,3-1-624-16,-3-4-128 0,-1 0-32 0,-3 0 0 15,-3-5 640-15,-4 3 128 0,-2-3 32 0,-3 0 0 0,-4 1 768 0,-2-4 256 16,-1 0 0-16,-2-1 0 0,-2-1 432 0,-1 0 80 16,-2-1 32-16,-2-1 0 0,-2-1 80 0,-1 2 16 15,-2-4 0-15,0 2 0 0,-1 3-32 0,-1 0 0 0,-1 2 0 16,-1 1 0-16,0 3-384 0,-1 2-80 0,3 2-16 0,-1 1 0 15,1 6-112-15,2 1-16 0,2 1-16 0,1 4 0 16,3 2-48-16,2 2 0 0,2 0 0 0,-1 2 0 16,5 0-192-16,0 3 176 15,1-2-176-15,2 1 160 0,-1 0-32 0,3 2-128 0,1 1 192 0,1 0-64 16,2-1-128-16,1 5 0 0,1-2 144 0,-2 1-144 16,2 1 0-16,-2 0 128 15,3 1-128-15,-2 1 0 0,0 0 0 0,-2-3 0 0,1 3 0 0,0-2-128 31,0 1-256-31,-2-4-64 0,2 4 0 0,-4-2 0 0,1-3-1024 0,-4 2-224 0,-1-2-32 0,-2-3-15248 16</inkml:trace>
  <inkml:trace contextRef="#ctx0" brushRef="#br0" timeOffset="44491.11">31432 540 6447 0,'-6'3'576'0,"1"-3"-576"0,2 1 0 0,2-1 0 0,1 0 1824 0,-1 0 256 0,-2 1 48 0,0 0 16 0,-4 2 288 0,1-2 48 0,1 2 16 0,2-3 0 0,0 3-352 0,3-3-64 0,0 3-16 0,3-1 0 32,0-2-416-32,2 1-96 0,1 4-16 0,3-3 0 15,2 1-320-15,2 2-80 0,1 5-16 0,4-1 0 16,0 1-624-16,5 6-128 0,4 2-32 0,5 5 0 15,3 3-80-15,4 2-32 0,2 4 0 0,1 5 0 16,0 0-80-16,0 5-16 0,-4-3 0 0,-2 4 0 16,1 3-128-16,-2 1 0 0,1 4 0 0,-3 2 128 0,-1 1 16 0,-1 2 0 15,-2-2 0-15,-3-1 0 0,0-1-144 0,-7 1 0 16,0 1 144-16,-5-1-144 0,-5 1 272 0,-5-6-16 16,-1-1 0-16,-7-2 0 0,-3-2 0 0,-5-1-16 15,-1 2 0-15,-3-6 0 0,-5 0-464 0,-3-1-96 16,-3-1 0-16,-3-1-16 0,-2-2 208 0,-4 1 128 15,-2-1-160-15,-3-1 160 16,-1-1-816-16,-6-1-64 0</inkml:trace>
  <inkml:trace contextRef="#ctx0" brushRef="#br0" timeOffset="49058.28">27308 4437 30399 0,'1'-3'2704'0,"0"1"-2160"0,1 1-544 0,-1-2 0 0,0 3 128 0,2-4-128 0,-1-1 0 0,2-2 0 16,1-2 160-16,-2-3-32 0,2 1 0 0,-1-2 0 0,-1 1-128 0,-3 0 0 15,0 2 0-15,-3-3 128 0,-2 1 64 0,-1 2 0 16,-3 0 0-16,-1 2 0 0,-3-2 1152 0,-2 4 256 16,-2-1 32-16,-2 4 16 0,1 0-832 0,-1 0-176 15,-1 3-16-15,2 3-16 0,2 0-352 0,-2 3-80 16,1 0-16-16,-2 2 0 0,1 0-32 0,-1 5-128 16,0-2 192-16,-1 3-64 0,0 3-128 0,-1-1 0 15,1 2 0-15,2 2 0 0,-1 1 192 0,2-1-32 16,1 5-16-16,0-3 0 0,2 3-144 0,2-3 0 15,2 3 0-15,2-3 0 0,3-2 0 0,3-1 0 0,3 0 0 16,2-1 0-16,2 1 0 0,1-5 0 0,4 0 0 0,1-4 0 16,2-1 0-16,4-2 0 0,4 0 0 0,1-5 0 15,3-2 0-15,2 0 0 0,-1-5 192 0,1 1-64 16,1-3-128-16,0-2 0 0,0-1 0 0,-2 1 0 16,-3-4 0-16,1 2 0 0,-2 0 0 0,-2-4 0 15,-1 1 0-15,-2 0 0 0,0 0 0 0,-2-5 0 16,0 3 0-16,-2-2 0 0,-1-2 0 0,-1 2 0 15,0-5 0-15,-3 2 0 0,1-1 0 0,-3 0 0 16,-1-1 0-16,-1 1 0 0,-2 2 0 0,1-1 0 16,1 2 0-16,-3 0 0 0,1 3 0 0,0 4 0 0,-1 2 0 0,0 4 0 15,-1-1 0-15,1 5 128 0,-1 1 0 0,-1 1-128 16,1 3 192-16,0 4-64 0,0-1-128 0,1 4 0 16,-1 2 144-16,2 0-144 0,-2 4 192 0,-2 0-48 15,2 3 0-15,-1 1 0 0,0-2 64 0,0 2 16 16,1 1 0-16,0 1 0 0,1 3-96 0,1 1 0 15,2-1-128-15,1-3 192 0,1 4-192 0,3-1 0 16,-1-3 128-16,2 2-128 0,0-1 0 0,3-3 176 16,-2-2-176-16,1-2 160 0,2 3-160 0,-3-5 0 0,1 0-192 0,-2-1 192 31,0 0-800-31,-1-4-32 0,-1 1-16 0,0-3 0 16,-1 2-1264-16,1-5-256 0</inkml:trace>
  <inkml:trace contextRef="#ctx0" brushRef="#br0" timeOffset="51071.97">26867 3947 14735 0,'0'0'1312'0,"0"-2"-1056"0,1 2-256 16,0 0 0-16,0 0 1056 0,0-3 160 0,3 2 16 0,0-4 16 0,3 0 320 0,3-1 64 0,1-3 16 0,2-3 0 0,0 2-1296 0,2 0-352 16,0-6 128-16,1 4-128 0,1-5 144 0,-2 3-16 15,1 0 0-15,-1-3 0 0,0 1 0 0,-1 0-128 16,-1 2 192-16,0-1-64 0,-2 2 336 0,-1 3 64 16,-2 1 16-16,0-1 0 0,-2 4-160 0,-1 0-16 15,-2 2-16-15,0-1 0 0,-2 4 96 0,0-2 32 16,-1 3 0-16,0 0 0 0,0 0 80 0,-1 3 16 15,0 1 0-15,1 2 0 0,-1 1-128 0,1 2-32 16,1 3 0-16,1 2 0 0,3 3-192 0,0 3-32 16,3-2-16-16,-1 2 0 0,1 1-176 0,0-3 160 15,1 3-160-15,1-5 160 0,0 2-32 0,1-2 0 0,-1-2 0 0,1-2 0 16,0 1-128-16,-1-5 128 0,1 0-128 0,-2-2 128 16,1 0-256-16,-2-4-64 0,2 0-16 0,-1-2-15728 15</inkml:trace>
  <inkml:trace contextRef="#ctx0" brushRef="#br0" timeOffset="56762.24">28004 4513 13823 0,'0'-2'1216'0,"-1"1"-960"0,1 1-256 0,0 0 0 0,0 0 1872 0,0 0 336 0,-1 0 64 0,-1-3 16 0,1 1 272 0,0 1 48 15,-1-2 16-15,2 3 0 0,0 0-1232 0,0 0-240 16,0 0-64-16,0 0 0 0,0 0-1088 0,-3-22-240 15,6 16-32-15,-1-2-16 0,3 2 288 0,0-3-128 16,2-1 128-16,1 1 0 0,0-3 160 0,1 1 144 16,1-1 16-16,0 0 16 0,1 2 352 0,0-3 64 0,0 1 16 0,2-3 0 15,-1 4-112-15,0-1-16 0,2-1 0 0,-2 1 0 16,2 0-320-16,-2 2-80 0,1-3-16 0,-1 3 0 16,2 0-224-16,-2 2 0 0,0-2 0 0,1 1 0 15,-1 2 128-15,-1 1-128 0,-1-1 0 0,1 1 144 16,2 3-144-16,-2-4 0 0,-1 2 0 0,1 2 128 15,-1 0-128-15,-1 2 0 0,0-1 0 0,0 2 0 16,-2 2 0-16,1-2 0 0,-1 3 128 0,0 0-128 0,0 1 0 16,-1 2 160-16,0-2-160 0,0 2 160 15,-1 0-160-15,0 3 128 0,1-3-128 16,-2 1 128-16,1 2-128 0,0 1 0 0,1-1 0 0,-1 1 128 16,1-3-128-16,0 4 0 0,2-1 144 0,-1-3-144 0,-1 2 0 0,1-3 0 15,0 0 0-15,0 2 0 16,1-2 0-16,-2-1 0 0,0 0 128 0,0 0-128 15,-1-1 0-15,2-1 128 0,-3 0-128 0,1-1 0 0,2 2 0 0,-2-2 0 16,1-2 0-16,0 4 0 0,0-3 0 0,0 2 0 16,2-1 0-16,-1-2 0 0,1 0 0 0,0 0 0 15,1 0 0-15,1 0 0 0,0-2 0 0,1 2 0 16,-1-4 0-16,1 2 0 0,-1-2 0 0,1 1 0 16,0 0 0-16,0 0 0 0,0 0 0 0,-1-1 0 0,2-1 160 15,-2 1-160-15,1 0 192 0,-1 1-64 0,0-2-128 0,0 1 192 16,0-2-192-16,-1 2 0 0,-1-2 0 0,1 2 0 15,-2-1 0-15,1 2 0 0,-1-1 0 0,1-2 0 32,-1 0-320-32,-1-1-96 0,0 1-32 0,-1-1-18368 0</inkml:trace>
  <inkml:trace contextRef="#ctx0" brushRef="#br0" timeOffset="61912.31">30124 2734 13823 0,'3'-4'1216'0,"0"1"-960"0,-1 3-256 0,0 0 0 0,-1 0 720 0,-1 0 112 0,2-3 0 0,2 1 16 15,1-2 400-15,0 1 80 0,0 2 16 0,-3-1 0 16,1 2-288-16,-1 2-48 0,-2-1-16 0,0 4 0 16,-1-1 32-16,0 2 0 15,-2 2 0-15,1 0 0 0,-1 1-144 0,1 1-32 16,1 2 0-16,-1-2 0 0,1 2-160 0,2 2-48 15,1 2 0-15,1-1 0 0,1-3-448 0,1 4-192 16,0-3 128-16,2 3-128 0,2 0 0 0,0 3 0 0,1-2 0 0,-2 4 0 16,2 1 0-16,0 0 0 0,-3-1 0 0,1 5 0 15,-2-3 176-15,-1 1 48 16,-1 5 16-16,-3-3 0 0,-1 2 48 0,0-2 16 16,-3 3 0-16,0-1 0 0,-1-1-32 0,-1-4 0 0,0-1 0 0,1 0 0 15,1-3 64-15,0-3 16 0,1 2 0 0,0-4 0 0,1-2-32 0,1-2-16 16,0 0 0-16,1-1 0 15,-1-3-112-15,2 0 0 0,-2-2-16 0,1-2 0 0,-1-1-176 0,0 2 192 16,0-1-192-16,-1-2 192 0,-1 0-192 0,1 0 0 16,-1 0 144-16,-2 0-144 0,0 0 128 0,-1-2-128 15,-1-2 160-15,0 2-160 0,-1-2 0 0,-1 2 128 16,-2-5-128-16,0 1 0 0,-1-1 0 0,-1 1 0 16,0-4 0-16,-2 1 0 15,0 0 0-15,2-1 0 0,0 1 0 0,-2-1 0 0,3 0 0 0,-1 1 0 0,0-3 0 0,3 2 0 31,0 1 224-31,1-1-48 0,1 3-16 0,1 1 0 0,1-3-160 16,0 2 0-16,0 0 0 0,1 1 0 0,2 1 0 0,-2 2 0 16,2-1 0-16,-1 1 128 0,1 2-128 0,0 0 0 0,1 1 0 0,0 1 0 15,0 3 0-15,0-3 0 0,1 4 0 0,1-1 0 16,-1-4 0-16,0 0 0 0,6 18 0 0,-1-8 0 16,1-1 0-16,1 1 0 0,2 2 0 0,2-1 0 15,-1 0 0-15,1-1 128 16,2 3-128-16,0-1 192 0,0-1-192 0,0 0 0 0,0 2-192 0,0-3 192 15,0-1 0-15,-2 0 0 0,0-1 0 0,0-2 0 0,-1 0 0 16,-2-4 0-16,2 2 0 0,0-1 0 0,0-2 0 0,0-1 240 31,0-1-48-31,1-2 0 0,0-1 32 0,3-2 0 0,1 0 0 0,1-6 0 0,1-1-224 0,0-3 176 16,2 0-176-16,1 0 160 0,2-5-160 0,0-1 160 16,3-3-160-16,0-1 160 0,-1-2-16 0,1-1 0 31,-4 1 0-31,0 2 0 0,-2-3-144 0,-3 1 128 0,-1 1-128 0,-3 1 128 0,-1 3-128 0,-2 1 0 31,-3 0 0-31,-1 6 0 0,-3 3-320 0,1 1-32 0,-3 6-16 16,0-1 0-1,0 4-592-15,-1-1-112 0</inkml:trace>
  <inkml:trace contextRef="#ctx0" brushRef="#br0" timeOffset="64058.19">29495 4353 12895 0,'-2'-2'1152'0,"1"2"-928"0,0 0-224 0,1-2 0 0,0 2 1776 0,0 0 304 0,-2 0 64 0,1 0 16 0,-1-3 848 0,-1 2 192 16,2 1 16-16,1 0 16 16,0 0-1200-16,0 0-240 0,0 0-64 0,0 0 0 0,0 0-944 0,0 0-192 15,1 29-32-15,4-19-16 0,1 2-544 0,0 2 0 16,2 2 0-16,-1 2 0 0,1 4 0 0,-1 6 0 16,1 1 0-16,-1 3-144 0,-2 2 144 0,0 4 0 15,0 1 0-15,-3 1 0 0,-1-1 0 0,1 1 0 16,-4 1 0-16,0 0 0 0,0-3 0 0,-2 1 0 15,-1-1 0-15,1-1 0 0,0-6 0 0,1-1 0 0,0-2 0 16,1-1 0-16,-1-1 0 0,1-3 144 0,-1-1-144 16,2-4 0-16,0 1 0 0,-2-2 0 0,1-2 0 0,-2-1 0 31,2 1-1040-31,-2-6-112 0,0 0-32 0,2-5-15520 0</inkml:trace>
  <inkml:trace contextRef="#ctx0" brushRef="#br0" timeOffset="64725.21">29410 4440 11967 0,'-2'-2'1072'16,"0"1"-864"-16,2-2-208 0,0 3 0 0,2-2 1104 0,-2 1 176 0,0-2 48 0,1-3 0 0,0-3 720 0,2 2 128 0,-1-6 48 0,3 4 0 16,1-1-336-16,2-3-64 15,0 3-16-15,3-2 0 0,2 0-800 0,0-1-176 0,2 1-16 0,0 0-16 16,-1 2-544-16,-1-3-96 0,1 3-32 0,-1-2 0 15,1 2 128-15,-3 0 32 0,2 0 0 0,-4 2 0 16,3-2 256-16,0-3 48 0,-1 4 16 0,1 0 0 16,1-3-224-16,2-1-64 0,-2 2 0 0,1-1 0 15,2-1-320-15,0-2 144 0,0 6-144 16,0-4 0-16,0 3 144 0,-1 4-144 0,0-1 0 0,-1 2 144 0,-2 1 16 0,1 4 0 16,0 3 0-16,-1-2 0 0,-1 4 0 0,2 2 0 15,-1-1 0-15,-1 4 0 0,0 3-32 0,-1-1 0 31,-1 0 0-31,-2 1 0 0,-2 3 0 0,-1-3-128 16,-2 2 192-16,-2 1-64 0,0 0 0 0,2 0-128 16,-2 3 192-16,0-5-64 0,-2 3-128 0,4-3 0 15,-1 0 144-15,0 0-144 0,2 1 0 0,-1-2 0 0,1 0 0 16,-2-1 0-16,1 0 0 0,-1-2 0 16,1 3 0-16,-2-3 0 0,-2 2 0 0,0-2 192 0,0 2-64 0,-2-2 0 15,-1 0-128-15,0 1 0 0,-2 0 0 0,-2 0-128 16,0 3 128-16,-1-2 0 0,-1-2 0 0,-1 3 0 15,-1-1 0-15,1-2 0 0,-2-1 0 0,1 0 176 16,-2 1-176-16,0-1 160 0,0 1-160 0,-1-4 160 16,-1 2-160-16,0 0 0 0,-1-4 0 0,2 0 0 15,1 1 0-15,1-5 0 0,0 1 0 0,-1-2 0 16,3 1 0-16,-1-4 0 0,1 1 0 0,2-3 0 0,-1 0-256 0,2 0 0 16,2-2 16-16,1 0 0 0,1-1-64 0,2 2-16 15,3-3 0-15,0 1 0 16,4 0-416-16,0 0-96 0,2 1 0 0,1-3-10656 15,3 4-2128-15</inkml:trace>
  <inkml:trace contextRef="#ctx0" brushRef="#br0" timeOffset="65504.68">30691 3514 6447 0,'-1'-3'576'0,"1"-2"-576"0,0 3 0 0,-1 0 0 0,1 2 1552 0,0-3 208 0,0 3 32 0,1-1 16 16,-1 1 688-16,0-2 144 0,1-1 32 0,-1 2 0 0,0-1-624 0,0-2-128 15,0 4-32-15,0-4 0 16,0 4-672-16,-1-2-144 0,2-1-32 0,-1 2 0 0,0 1-752 0,0 0-160 15,0 0-128-15,0 0 192 0,0 0-192 0,0 0 0 16,0 0 0-16,0 0 0 0,0 0-128 0,-16 17 128 16,11-11 0-16,-1 1 0 0,0 1 272 0,-2 0 128 15,1 0 32-15,-2 2 0 0,-1 3 288 0,1-1 64 16,-3 0 16-16,3 1 0 0,-1 3-80 0,0-4-16 16,-1 4 0-16,-1 0 0 15,1 3-384-15,1 1-64 0,1-2-32 0,-3 2 0 0,4 1-224 0,-2-1 0 0,1 4 128 16,1-1-128-16,-2 1 0 0,1 2 176 0,-1 5-176 0,0-2 160 15,2 0-160-15,-2 5 0 0,1-1 0 0,0 1 0 32,2-2 0-32,0 0 0 0,-1 1-192 0,2-1 192 15,1-1 0-15,0 2 0 0,1-1 0 0,3 0 0 16,-3 1 0-16,2-3 0 0,1 1 192 0,1 1-64 16,-2-4 64-16,2 3 0 0,2-2 0 0,-1-1 0 15,1 1 64-15,2-3 0 0,2 0 16 0,2 1 0 16,2-1-128-16,1 1-16 0,4-5-128 0,2 0 192 0,1-5-192 15,2 1-256-15,4-1 48 0,0 1 16 16,1-2-192-16,5-4-48 0,0-2 0 0,3-3-12016 16,3 2-2400-16</inkml:trace>
  <inkml:trace contextRef="#ctx0" brushRef="#br0" timeOffset="67303.96">31045 4197 11967 0,'1'-3'1072'0,"0"0"-864"0,2-1-208 0,-2 1 0 0,0 3 256 0,1 0 16 0,-1-2 0 0,1 1 0 0,1-2 944 0,0 0 176 15,1 0 32-15,1-1 16 0,-1 2 432 0,-2-2 96 16,1 1 16-16,-2 0 0 0,1 1 176 0,-2 0 32 31,2 0 16-31,-2 2 0 0,0-3-896 0,0 2-176 0,0-1-48 0,0-2 0 0,0 1-736 0,0 0-160 16,0-1-16-16,0 2-16 0,0-5-160 0,-2 4 0 15,1-3 0-15,0 1-176 0,-2-2 176 0,1 2 0 16,-2-3-144-16,-2 2 144 0,0-2 288 0,-1 2 128 16,-2 0 32-16,-1 0 0 15,0-1-16-15,-2 4 0 0,1 0 0 0,-2 1 0 16,2 4-240-16,-1 1-64 0,-1 0 0 0,1 4 0 0,0 3-128 0,0-2 0 0,0 2 0 0,1 2 0 16,0 0 0-16,-1 2 0 0,-1 5 0 0,1-2 0 31,1 4 0-31,-2-2 0 0,1 3 0 0,0 0 128 0,0 3-128 0,4-1 160 0,-1 0-160 0,2 1 160 15,2-5-160-15,2 1 0 0,2-5 0 0,4 0 0 16,0 0 0-16,5-4 0 0,2 1 0 0,2-3 0 16,1-4 0-16,2-2 0 15,3-4 0-15,0 0 0 0,3-3 0 0,1-2-144 0,2-1 144 0,2 0-160 32,-1-3 160-32,-1-1 0 0,-3 4 0 0,0-4 0 15,0 0 0-15,-2 2 0 0,0-2 0 0,-3 0-128 0,0-3 128 0,-3 2 0 16,1 0 0-16,-2-1 128 0,-2-1-128 0,0-1 0 15,0 0 128-15,-3-2-128 0,1 1 0 0,-3-1 0 16,-2 2 0-16,1-3 128 0,-3 4-128 0,-1-4 0 16,-1 5 0-16,0-3 0 0,-2 4 0 0,-1 0 128 15,0 4-128-15,0 0 0 0,-1 1 288 0,0 3-16 16,0 0 0-16,0 3 0 0,2 0-32 0,-1 3-16 16,1 0 0-16,1 3 0 0,2 1-80 0,1 0-16 0,2 2 0 15,0 1 0-15,2 2-128 0,1-2 128 0,2 5-128 16,-1-3 128-16,3 0-128 0,-1 2 0 0,2 0 0 0,1 0 0 15,1 1 0-15,0 1 0 0,1-2 0 0,0 1 0 16,-2-2 0-16,1 0-176 0,1-3 48 0,-2 2 0 31,2 0-304-31,-3-2-48 0,0-1-16 0,-1-2 0 0,-1 2-464 0,-2-3-80 0,1 0-32 16,-1-2-10640-16,-1-1-2112 0</inkml:trace>
  <inkml:trace contextRef="#ctx0" brushRef="#br0" timeOffset="67924.23">31739 3499 19343 0,'-2'0'1728'0,"2"-1"-1392"0,0 1-336 0,0 0 0 0,2 0 1664 0,-2 0 256 0,0 0 48 0,0 0 16 0,1-2 288 0,-1 2 64 0,1 0 16 0,-1 0 0 32,0 0-768-32,0 0-160 0,0 0-16 0,0 0-16 0,0 0-624 0,12 19-128 0,-10-7-32 0,0 1 0 15,-1 6-208-15,2-1-32 0,-1 5-16 0,2 1 0 32,-2 2-192-32,2 3-32 0,1 3-128 0,0 5 192 0,0-1-192 0,1 2 0 15,-1 3 0-15,1 2 0 0,1-2 0 0,-1 1 0 0,-1 1 0 0,0 2 0 16,-2 2 0-16,1 4 0 0,-3 3 0 0,0 0 0 15,-2 3 0-15,0-4 0 0,0-6 0 0,0-2 0 16,-2-4-384-16,1-3 16 0,0-7 16 0,0-3 0 0,1-5 224 0,1-3 128 16,0-4-160-16,1-2 160 15,3-1-464-15,-2-3 0 0,2-4 0 0,1-5-17792 16</inkml:trace>
  <inkml:trace contextRef="#ctx0" brushRef="#br0" timeOffset="68540.47">32464 3967 15663 0,'0'-4'688'0,"0"2"144"0,0 0-656 0,-1 0-176 0,1-1 0 0,0 2 0 0,0 1 2368 0,0-2 448 0,-1-1 96 0,0 0 16 0,-1-1-112 0,-1-2 0 16,-1 2-16-16,-1-1 0 0,-1 1-1392 0,-1 2-256 15,-1 1-64-15,-1-2-16 0,1 1-576 0,-2 2-112 16,0 2-32-16,-2 1 0 0,-1 0-224 0,-2 1-128 15,1 2 128-15,-4 0-128 0,1 3 0 0,0 1 0 16,1-3 0-16,-2 2 0 0,2 1 0 0,1-1 0 16,2 0 0-16,0 1 0 0,3 0 288 0,2-1-16 15,2 0 0-15,2-2 0 0,1 2-96 0,2-3-32 0,1 0 0 16,3 0 0-16,-1-1-144 0,3 0 0 16,0-1 0-16,1-1 128 0,2 0-128 0,0 1 0 0,1-1 0 15,0 4 0-15,2-2 0 0,0-2 0 0,1 0 0 16,1 0 0-16,0 4 0 0,2-5-144 0,-1 2 144 15,-1 2-160-15,1-2 160 0,-2-1-192 0,1 4 192 0,-2-1-192 16,0 2 192-16,-1 0 0 0,0 2-144 0,-2 1 144 16,1-1 0-16,-2 2 0 0,1 0 0 0,-2 0 0 15,1 2 0-15,0-1 0 0,-1 0 0 0,0 0 0 16,0 2 0-16,0-3 0 0,0 2 0 0,-1-2 128 16,2-2-128-16,-4 2 0 0,2-3 144 0,-2 1-144 15,-2-3 128-15,0 2-128 0,-2-2 128 0,-1-1-128 0,-1 1 128 0,-2-2-128 16,-1 1 128-16,0-3-128 0,-3 4 0 0,-1-4 0 15,-1 4 0-15,-3-1 0 0,0-3 0 0,-4 4-160 16,-1-1 160-16,-1 0-160 0,-3-2-48 0,1 1-16 16,-1-2 0-16,0-1 0 15,2 0-256-15,-1-2-48 0,0 0-16 0,1 0 0 16,1-4-1744-16,2 2-336 0</inkml:trace>
  <inkml:trace contextRef="#ctx0" brushRef="#br0" timeOffset="69209.36">32549 3346 18431 0,'-12'1'1632'0,"5"2"-1312"0,2-3-320 0,4 0 0 0,0 0 1088 0,-2 0 128 0,-2 0 48 0,-4 0 0 0,-2 0-1008 0,-1 0-256 0,1 0 0 0,3-3 0 15,3 2-320-15,4 0-96 0,1 0-32 16,4-3 0-16,0 1 688 0,2 3 128 0,0-3 16 0,3 3 16 0,1 0 1520 0,1 1 320 15,0 1 48-15,1 2 16 0,4 2-160 0,2 3-32 16,0 1 0-16,3 2 0 0,1 4-1152 0,4 0-224 16,2 4-48-16,0 1-16 31,2 4-320-31,-2 1-64 0,1-1-16 0,-3 3 0 16,-3 0-144-16,-1 2-128 0,-2 1 192 0,-3 1-192 0,1 7 128 0,-5 0-128 15,-2 6 0-15,-2-3 0 0,-3 5 128 0,-2 0-128 16,-4 6 192-16,0 4-192 0,1 0 192 0,-2 1-64 15,0-1 0-15,0-3-128 0,-1-2 0 0,1-4 0 16,0-1 0-16,-2-5 0 0,2-1 0 0,-1-3 0 0,-1-1 0 16,1-2 0-16,-3-3 0 0,1-1 0 0,-1-1 0 0,-1-2 0 15,-3-1 128-15,-2-3-128 0,0-3 144 0,-3-2-144 16,1 0 240-16,-2-4-48 0,-1 1-16 0,-3-3 0 16,0-2-176-16,-1-3 0 0,0 1 0 0,0-5 0 31,-2-1-448-31,0-3-112 0</inkml:trace>
  <inkml:trace contextRef="#ctx0" brushRef="#br0" timeOffset="81487.84">11031 10818 39615 0,'2'-7'3520'0,"-2"0"-2816"0,0 5-560 0,0-2-144 0,0 1 336 0,2-3 48 0,0-4 0 0,3-6 0 0,2-5-384 0,0-1 0 15,2 0 0-15,-2 4 0 16,1 1-576-16,-4 3-96 0,1 5-16 0,-3-1 0 31,-1 1-1760-31,-2 3-368 0,-4 0-64 0,-3-2 0 0,0 2 1808 0,-6 1 368 0,-2 1 80 0,-4 1 16 0,-2 0 2032 0,-5-1 416 0,-5 1 80 0,-8 0 0 32,-7-3-336-32,-4 2-80 0,4-1-16 0,2 2 0 15,-2-3-736-15,-4-2-160 0,-4-1-16 0,-9 0-16 0,-8-6-304 0,-4 1-48 0,-2 2-16 0,0-1 0 16,3-3-16-16,-7 4-16 15,-6-2 0-15,-2 3 0 0,0 8-160 0,4-1 160 16,7 4-160-16,-1 0 160 0,-3 4-160 0,-1 4 0 16,0 2 144-16,3 4-144 0,7 0 0 0,-1 3 0 15,-6-1 0-15,1 2-128 0,5 1 128 0,0 1 0 0,4 2 0 0,5-1 0 16,9-1 0-16,5-4 0 0,3 2 0 0,6-3 0 16,5-1 0-16,6-1 0 0,5 0 0 0,2-1 0 15,3 3 0-15,2-2 0 16,3 6 0-16,0 0 0 0,3-1 0 0,0 2 0 15,3 2 0-15,0-2 0 0,3 1 0 0,0 4 0 16,1 1 0-16,-1 5-128 0,3-2 128 0,-2 8 0 16,0 4 0-16,-1 1-128 0,-2 5 128 0,2 0 0 0,-2-1 0 15,1-3 0-15,2-6 192 0,-1-1-48 16,2 1 0-16,2-2 0 0,3-3 16 0,1-6 0 16,1-5 0-16,2-1 0 0,0-2 112 0,2-2 32 0,0 1 0 0,0-1 0 15,-1-2-144-15,1 2-32 0,-1 1 0 0,-1 1 0 16,0 1-128-16,-1 3 0 0,0 0 0 0,-2 2 0 15,1-1 0-15,-1-1 0 0,1 1 0 0,0-4 0 16,2-2 0-16,0 1 0 0,4 1 0 0,0 0 0 16,2 2 144-16,-1-1-144 0,1-1 160 0,2-3-160 15,2 2 0-15,1 1 128 0,2-5-128 0,3-5 0 0,0 0 0 16,2-3 128-16,3-2-128 0,5-2 0 0,0-2 176 0,5 2-176 16,3-4 192-16,2 0-192 0,2 0 256 0,1 0-48 15,-2 0-16-15,-2 2 0 0,-2 0 32 0,-1 0 0 16,1 0 0-16,1 0 0 0,3 0-96 0,6 0-128 15,7 0 176-15,4 0-176 0,1-3 0 0,-1 2 0 16,0 1 0-16,2-2 0 0,2 2 0 0,2 2 0 16,4-2 0-16,3 0 0 0,3 4 0 0,-2-2 0 15,-2 2-160-15,0 0 160 0,1 4 0 0,-1-1 0 16,4 0 144-16,0 2-16 0,-2-3-128 0,-3 1-160 0,-2 2 160 16,0-3-208-16,2-2 208 0,6 1 128 15,7-2 0-15,0-1-128 0,-6 0 0 0,1 1 0 0,4-3-160 16,5-3 160-16,7 3 0 0,-4 0 0 15,-3 0 0-15,-2 0 0 0,-3 3 0 0,7 0 0 16,7 1 0-16,-5 1 0 0,-6-1 0 0,1-1 0 0,3 4 144 0,5-5-16 16,4-1-128-16,-4-1 0 0,-10 0 0 0,2 0 0 15,0 3 0-15,5-7-192 0,3 2 64 0,-4-2 0 16,-5 1 128-16,4 0 0 0,-2-1 128 0,2 2-128 16,3-5 128-16,-4 4-128 0,-4-4 128 0,3 4-128 15,3-3 0-15,1-1 0 0,3-1 0 0,-5 0-128 0,-4-3 352 16,3 1 80-16,1 0 16 0,6-2 0 0,0 0-320 0,0-2 0 15,-6 2 0-15,4 2 0 0,5-1 0 0,-2 1 0 16,-5 4 0-16,0-2 0 0,-2 2 0 0,2 4 0 16,3-2 0-16,-7 4 0 15,-10 0 0-15,-2-3 0 0,2 2 0 0,3 1 0 0,6 0 0 0,-6 4 0 16,-5-3 0-16,-6 2-144 0,-9-3 144 0,1 0 0 16,5-3 128-16,1 2-128 0,2-3 0 0,-5-1 0 15,-8 1 0-15,-3-4 0 0,-5 0 0 16,2-2 144-16,4-1-144 0,1 0 0 0,0-1 272 0,-1-1-48 15,-3 1-16-15,-4 0 0 0,-5-1-208 0,-7 1 0 16,-3 1 0-16,-6-1 0 0,-1 2 0 0,-5-2 0 0,-2 3 0 16,-2 0 0-16,-2 2 0 0,-3-3 0 15,1 3 0-15,-2-1 0 0,1 2 0 0,2-2 128 0,2 2-128 0,0-4 192 16,2 1 0-16,1 0-16 0,3-1 0 0,0-3 0 16,2 1-176-16,0-3 0 0,3 1 0 0,-1-2 0 15,2-2 0-15,-3-1 0 0,-1 0-192 0,-3 2 192 16,-3-1 0-16,-2-1 0 0,1 0 0 0,-3-4 0 15,-1 0 192-15,-2-1 48 16,0 2 16-16,-1 0 0 0,-2 0-112 0,1-1-16 0,-1 5 0 0,0-3 0 0,2 1-128 0,0-2 0 16,2-1 0-16,0-1 0 0,1 1 0 0,1-3 0 15,3-2 0-15,1-3 0 0,0-1 0 0,2-6 0 16,4-3 0-16,0 0 0 0,0 3 0 0,-2 3 0 16,-1 2-144-16,0 3 144 15,-5 5-160-15,0 1 32 0,-5 1 0 0,-3 6 0 16,-2 2 128-16,-5 0 0 0,0 2 0 0,-6 3 0 15,0 1-128-15,-6 2 0 0,-4 1 0 0,-6 3 0 16,-2-1-208-16,-3 2-48 0,-2 2 0 0,0 2 0 16,-3 2 144-16,3 0 32 0,0 2 0 0,1 3 0 0,-1-2 208 0,-1 2 0 15,-4 1 0-15,-4-2 0 0,1 0 0 0,-6 0 0 16,-2-2 0-16,-2-2 0 0,-2 2 0 0,-1-3 0 16,-1 3 0-16,-8-2 0 0,-2 2 0 0,-5-2 0 15,-2-1 0-15,-12 2 0 0,-5 3 0 0,-2-2 0 0,3 3 0 0,-3-3 0 16,-4 1 0-16,3 2 0 0,1 1 128 0,0-2-128 15,7-1 0-15,-8 0 0 0,-10 3 0 0,3 1-192 16,4-1 192-16,2-3 0 0,3 2 0 0,-7-3 0 31,-3 2 0-31,4-2 128 0,8 0-128 0,-2-1 160 0,-4-1-160 0,-4-1 0 16,-3 3 0-16,3-3 0 0,7-6 0 0,-4 1 0 16,-7 1-160-16,2 1 160 0,6-3 0 0,3 1 0 15,14 1-128-15,-7-3 128 0,-7 1 0 0,2 3 0 0,3-2 192 0,-2 1-192 0,3-2 0 0,-4 3 0 31,-5 0 0-31,2 3-144 0,6 0 144 0,1 0 0 0,-2-3 0 0,-6 0 0 16,-1 0 0-16,5 1 0 16,9 2 144-16,1-6-144 0,3-1 0 0,-4 2 0 0,-3 1 0 0,5-2-144 15,8 3 144-15,4-4 0 0,5 2-144 0,-2-4 144 16,-2 2 0-16,-4-2 0 0,-2 2 0 0,1-1 0 16,5 2-192-16,-1-1 48 0,-1-5 0 15,-2 3 0 1,2 2-336-16,-3-2-64 0,-1 4-16 0,2 0 0 15,3 2-240-15,-7 0-48 0,-4 0-16 0,-6 2-18208 0</inkml:trace>
  <inkml:trace contextRef="#ctx0" brushRef="#br0" timeOffset="105130.66">10125 15128 39615 0,'-3'-2'3520'0,"1"-1"-2816"16,1 2-560-16,1 1-144 0,-2 0-128 0,0 0-64 0,-2-2-16 0,-3-4 0 16,-3 2-944-16,-4-2-192 0,-2-1-48 0,-1 1 0 31,-2 3 144-31,0-4 32 0,-5 4 0 0,-1-4 0 0,-1 1 1344 0,-2 1 256 0,-4 2 64 0,-3-1 16 16,-1 0 976-16,-2-1 192 0,1 4 32 0,1-1 16 0,4-2-624 0,-3 1-128 15,-2 3-32-15,-4-2 0 16,-1 1-640-16,-5 1-256 0,-2-3 176 0,-2 1-176 0,2 0 0 0,3-1 0 15,3 0 0-15,3 0 0 0,4-2 0 0,2 1 0 16,2-2 0-16,1-2 0 0,0 3 0 0,-5-1 144 0,-4 0-144 0,-2 1 128 16,-2 0 64-16,-1 4 0 0,3 1 0 0,4 0 0 15,4 1-192-15,4 2 192 16,1 3-192-16,1-3 192 0,5 1-192 0,0 2 0 0,-2 3 0 0,0-2 0 0,-1 5 0 16,-1-3 0-16,4 4 0 0,-1-1 0 0,3 2 0 0,1-2 128 15,2 4-128-15,2-1 192 16,1 1 48-16,3 0 16 0,0 3 0 0,1 3 0 0,3 0-128 0,0 1-128 15,2 3 176-15,1 2-176 0,4-1 0 0,1 2 0 16,1 3 0-16,3 2 0 0,2 2 160 0,0 4-160 31,2-2 128-31,0 7-128 0,3 2 0 0,1-2 0 0,0 5 0 0,-2-6 0 0,1 3 128 0,-4-5-128 16,1 3 128-16,-2 2-128 0,-2 2 144 0,-1 2-144 16,-3 0 160-16,-1-3-160 0,-1-1 160 0,-3-5-160 15,-3-1 160 1,0-4-160-16,0-2 192 0,0-3-64 0,-2 2-128 0,0-1 192 15,1-6 96-15,0-1 16 0,0 2 0 0,-1-2 0 16,1-1-144-16,-1 0-32 0,2-2 0 0,-2 2 0 0,1-4-128 0,0-1 192 0,1-4-192 0,0 0 192 16,1 0-192-16,-1-1 0 15,1 1-160-15,0-3 160 16,-1 2 0-16,1-5 0 0,-2 2 0 0,2-2 0 16,-2 0 0-16,3 1 0 0,0-3 0 0,1-2 160 15,1 0 48-15,1-3 16 0,2 0 0 0,1 0 0 16,0-2 16-16,0 2 0 0,3-1 0 0,-2 2 0 15,3-2-112-15,1 2-128 0,1 0 176 0,1-1-176 0,3 2 144 0,0 1-144 16,4 2 0-16,-1 1 144 0,2 3-144 0,4-1 0 16,2 4 0-16,0-3 0 0,1 1 0 0,4 0 0 15,4 3 0-15,4-1 0 0,0-3 0 0,3 2 0 16,3-2 0-16,1 1 0 0,-1-3 176 0,-1-2-48 16,0-1-128-16,0-4 192 0,1 1-64 0,2 0-128 15,5-2 176-15,2 2-176 0,2-2 192 0,0 1-192 16,-3-3 192-16,-3 0-192 0,-7 1 0 0,-2 2 0 15,-4-3-160-15,0 3 160 16,1 2-768-16,2 3-16 0,3 0-16 0,1 0-20512 0</inkml:trace>
  <inkml:trace contextRef="#ctx0" brushRef="#br0" timeOffset="113842.17">19784 16058 40543 0,'0'0'3600'0,"-2"-3"-2880"0,2 3-576 0,0-3-144 0,2 3 352 0,-1-4 32 0,0 2 16 0,3-7 0 0,1-1-400 0,2 0 0 0,2-2 0 0,1-2 0 16,2 6-224-16,-1-2 32 0,2 1 0 15,-1 6 0-15,2 0 0 0,-1 3 16 0,1 3 0 0,1 3 0 16,-2 0-64-16,0 1-16 0,0 2 0 0,-1 1 0 16,1 0 96-16,-2-2 16 0,0 1 0 0,0-1 0 15,3 0 144-15,-1-2 192 0,2 1-32 0,1-4-16 16,3 0 48-16,-1 0 0 0,3-3 0 16,3-3 0-16,1-3 192 0,2-1 64 0,0-1 0 0,3-5 0 15,2 3-256-15,4-3-64 0,1 0 0 0,2 2 0 16,2 4-128-16,-1-2-224 0,-2 6 48 0,-2-1 16 0,-1 4-32 0,-6 0 0 15,-1 1 0-15,-6 4 0 0,-1-1 48 16,-3-1 0-16,-3 2 0 0,-4-1 0 0,0 0 144 0,-3 2 0 16,-1 0-144-16,-3 3 144 0,-2-2 144 0,1-1 112 15,-2 3 0-15,-2 1 16 0,1 0 16 0,-1-1 0 16,-1 0 0-16,0 1 0 0,0-1-64 0,-1 1-16 16,1 0 0-16,-1 0 0 0,1 2-208 0,-1 3 128 15,2-2-128-15,-2 2 0 0,2 3 0 0,0 0 128 16,0 4-128-16,-2 3 0 0,3 0 0 0,-2 1 0 0,-1 2 0 0,1 3 0 15,-2 1 0-15,0 1 0 0,1 1 0 0,-1 1 0 16,0-3 0-16,-1-1 0 0,0-3 0 0,2-2 0 16,-1-1 0-16,0-3 0 15,2-2 0-15,-1 1 0 0,1-2 0 0,-1-1 0 16,2-1 0-16,0 2 0 0,1-4 0 0,-1 1 0 0,1-2 0 0,0-2 0 16,0 0 0-16,1-2 0 15,0-1 0-15,2-2 0 0,0 2 0 0,1-2 0 0,1 2 0 0,-1 3 0 16,-1-2 176-16,1-1-176 0,0 2 192 0,0 0-192 15,-1 3 0-15,1-2 0 0,-2 0 0 0,1 1 0 0,1-1 0 16,-1-4 0-16,1 0 0 0,-1-2 0 0,0 1 0 0,1-2 0 16,0 0 128-16,-1-2-128 15,1 1 0-15,-1-2 0 0,0 2 128 0,-2-1-128 0,2-1 0 0,-2 2 0 16,-1-3 0-16,1 0 0 0,-1 1 0 0,0-2 0 16,-1 2 0-16,0-2 0 0,0 1 144 0,-2 2-144 15,1-3 0-15,2 0 144 0,0 0 0 0,0 0 0 16,0 0 0-16,0 0 0 0,-20 6 160 0,15-6 16 15,0 0 16-15,-1 0 0 16,-2-3 48-16,1 2 16 0,0-1 0 0,-3-2 0 16,0 2-16-16,-2-2-16 0,-1 1 0 0,-2 2 0 0,-1-1-112 0,-4-1-32 0,-2 6 0 0,-1-1 0 31,-3 2-224-31,-4 0 0 0,-1 2 128 0,-2 2-128 0,2 0 0 16,-1 0-160-16,2 2 32 0,2-3 0 15,3 1-384-15,1 0-80 0,3-6-16 0,0 2-20624 0</inkml:trace>
  <inkml:trace contextRef="#ctx0" brushRef="#br0" timeOffset="119794.78">22733 15837 23951 0,'-4'-4'2128'0,"2"-1"-1696"0,0 4-432 0,2-1 0 0,0 2 704 0,0-4 48 0,0-1 16 0,-1-3 0 0,0-4 688 15,1 2 144-15,1 0 16 0,0 2 16 16,1 1 80-16,-1 4 16 0,-1 3 0 0,1 1 0 0,-1 4-720 0,1-1-144 15,1 4-32-15,-2 2 0 0,0 3-256 0,1 0-48 16,-1 2-16-16,1 1 0 0,0 3-192 0,0-2-64 16,2 4 0-16,-2-2 0 0,2 3-80 0,-2-2-32 15,1 2 0-15,0 0 0 0,-1 0-144 0,1 3 0 16,0 1 0-16,-1 1 128 0,0 3-128 0,-1 1 0 16,0 0 0-16,0 1 0 0,0-4 0 0,-1 2 0 15,0 0 0-15,1-3 0 0,0 0 0 0,0-1 0 16,0 1 0-16,1-4 0 0,1-1 0 0,-1 0 0 15,2 2 0-15,-3 0 0 0,0 1-448 0,1-3 48 0,-2 1 0 0,0-1 0 32,-2-4-368-32,0-2-64 0,0-1 0 0,-1-1-16 15,1-4-400-15,-1-2-80 0,0-1-16 0,1-6-9856 0,-1 1-1984 0</inkml:trace>
  <inkml:trace contextRef="#ctx0" brushRef="#br0" timeOffset="120863.98">22231 16094 19343 0,'-2'0'1728'0,"2"0"-1392"0,0 0-336 0,0 0 0 0,0-1 672 0,2 1 64 0,-2-4 16 0,1 2 0 16,0-4-144-16,0 2-32 0,1-5 0 0,-1 3 0 15,1 0 32-15,1 2 0 0,-1-2 0 0,1 2 0 16,-2 2 672-16,2-2 128 16,-1 0 16-16,-1-1 16 0,2 4 240 0,-1-4 48 15,2 1 16-15,-2 2 0 0,1-2-656 0,1 1-128 0,0-1-16 0,0-1-16 16,2 1-416-16,-1-2-96 0,4 0-16 0,-2-2 0 16,2 0-64-16,0-2-16 15,1-2 0-15,1-1 0 0,0 0 16 0,1 0 0 16,3-3 0-16,-1 1 0 0,0-1-64 0,1-2-16 0,3 2 0 0,-1-1 0 0,-2 3-256 0,0 0 0 15,-1-1 0-15,0 2 0 0,-2 3 0 0,0-3 0 16,-3 3 0-16,-1 2 0 0,-1 2 0 0,-1-2 0 16,-1 2 0-16,0 0 0 15,0 1 0-15,-1 1 0 0,1 0 0 0,-1 1 0 16,1-2 0-16,0 1 0 0,1 0 0 0,0 2 0 16,1-2 0-16,1 2 0 0,0-1 0 0,1 2 0 15,1-1 0-15,0 0 0 0,0 2 0 0,1 0 0 0,0 0 0 0,1 0 0 16,0 0 0-16,-1 0 0 0,0 0 0 0,0 4 0 0,-1-3 0 0,0 4 0 15,0-1 0-15,-1 2 0 16,1 0 0-16,-1 0 0 0,0 4 0 0,-1-1 0 16,1 1 0-16,-2 2 0 0,0-2 0 0,-1 3 128 0,0-4-128 0,-1 1 0 15,2 0 192-15,-2 1-64 16,0-3 0-16,0 0-128 0,1 2 0 0,1-1 0 16,0 1 0-16,-1-4 0 0,2 0 0 0,0 0 0 0,2 2 128 0,0-6-128 31,-1 2 0-31,1 0 0 0,-1-2 0 0,3 1 0 15,-3-2 0-15,1 1 0 0,0-2 0 0,-2 0 0 0,-1 0 0 16,0 0 0-16,1-2 128 0,-2 2-128 0,2-1 192 0,-2 1 0 16,1-3-16-16,1 3 0 0,-1-4-176 0,0 2 0 15,2 0 0-15,0-2 128 0,1 0-128 0,-1-2 0 16,4 0 0-16,-2 0 0 0,1-1 0 0,1-1 0 16,0 0 0-16,1-2 0 0,0 2 0 0,-1 0 0 15,1 0 0-15,-2-2 0 0,0 0-208 0,0 1 16 16,-3 1 16-16,1-2 0 15,-1 0-640-15,-3 0-128 0</inkml:trace>
  <inkml:trace contextRef="#ctx0" brushRef="#br0" timeOffset="130608.97">15466 16001 8287 0,'-5'-3'736'0,"0"-2"-592"0,1 3-144 0,1 2 0 0,2 0 704 0,-2-2 128 0,-5-2 0 0,-4-1 16 15,-4 2 48-15,-4-1 16 0,1 4 0 0,2 0 0 16,2 0-912-16,0 2 0 0,1 0 0 0,0 1 0 16,0 2 128-16,3-3 128 0,0 0 48 0,-1 0 0 15,2 0 720-15,0-2 128 0,-1-2 48 0,0 2 0 16,0 0-32-16,-2-2 0 0,0 2 0 0,-4 0 0 16,0 0-624-16,0 2-128 0,-2 2-32 0,0 2 0 0,-3 2-384 0,0 3 0 15,-1 3-144-15,-2 4 144 0,4-2-128 0,-1 5 128 16,-2 3 0-16,2 0 0 0,1 5 0 0,0 2 304 15,1 3-48-15,0 2 0 0,3-1-256 0,1 0 0 16,1 0 0-16,2 2 0 16,1 1-272-16,1 1-112 0,3 7-32 0,0-2 0 15,2 5-48-15,2-2-16 0,1 0 0 0,0-3 0 0,3-6 480 0,0 0 160 16,1-3 0-16,2-2 0 0,2-3 688 0,2-1 144 16,3-4 32-16,1 1 0 0,3-2-16 0,2 1 0 15,2 1 0-15,2 0 0 0,2-1-448 0,3-3-96 0,1 0-16 0,3-3 0 31,2-3-912-31,1-1-192 0,0-2-48 0,-1-4 0 16,1-3-224-16,-2-2-48 0,-1-3-16 0,-2-2 0 0,1-2 560 0,-2 0 112 0,-2-6 32 0,0-1 0 16,-1 0 992-16,0-2 192 15,-1-2 32-15,0-1 16 0,0-4 416 0,1-4 96 0,-4 0 16 0,2-4 0 16,-1-4-336-16,0-4-64 0,0-3-16 0,0-3 0 16,-1-3-288-16,1 0-64 0,-1 0-16 0,-3-3 0 15,0 2-368-15,-4 1-64 16,-2-1 0-16,-2-3-16 0,-4 5-240 0,0-4 128 0,-3 2-128 15,-2 1 0-15,-1 3 224 0,-2 3-48 0,-1 3-16 0,0 3 0 0,-1 1 32 0,0 2 0 16,0 1 0-16,-2 3 0 0,2 5-64 0,-1-4 0 16,-1 4 0-16,1-2 0 0,-1 1-128 0,1 1 0 15,-1-1 144-15,2 3-144 0,0 2 0 0,-1 2-288 32,-2-2 48-32,-2-1 16 0,-3 1-48 0,-1 4-16 0,-1 0 0 0,-2 3 0 15,-3 2-160-15,-4 3-48 0,0 3 0 0,-2 1 0 16,-3 5-16-16,2-2-16 0,1 3 0 0,0 3 0 15,1 5-1136-15,0-2-240 0</inkml:trace>
  <inkml:trace contextRef="#ctx0" brushRef="#br0" timeOffset="131605.82">18802 16004 21183 0,'-3'-6'1888'0,"2"-1"-1504"0,0 3-384 0,0 2 0 0,-1 0 1168 0,1-4 176 0,-3-2 16 0,-2-7 16 15,-1-1-800-15,-3-2-176 0,0 2-16 0,-1 0-16 16,-1 3 224-16,-1 3 48 0,1 0 16 0,-3 2 0 15,1 4-464-15,0-2-192 0,-3 2 176 0,0-1-176 16,-1 2 144-16,-2-1-144 0,0 4 128 0,-1-3-128 16,-1 6 368-16,-1-2-16 0,-1 4 0 0,-1 2 0 15,-2 6-160-15,-3-1-48 0,0 4 0 0,0 3 0 16,-1 3-576-16,-2 7-112 0,1-1-32 0,1 7 0 16,2-1 0-16,-1 5-16 0,3 5 0 0,1 3 0 0,4 0 432 0,3 1 160 15,4 2 0-15,4-2-144 0,5-1 272 0,1 4 64 16,4 1 16-16,2 4 0 15,3 4 48-15,3-3 0 0,3-4 0 0,4-5 0 16,3-5-576-16,3-1-96 0,2-1-32 0,1-2 0 0,0-6 448 0,4-1 0 16,1-2 0-16,3-2 176 0,0-3 672 0,1-3 144 15,3-1 32-15,2-1 0 0,0-1-368 0,3-3-64 16,2-3-16-16,0-2 0 0,2-1-416 0,1-4-160 16,-1-2 0-16,1-8 144 0,-2 1-144 0,3-6 0 15,3-3 0-15,1-4 0 0,1-3 128 0,-3-3-128 0,1-4 0 0,-4-3 128 16,-3-4-128-16,-5-3 0 0,-4 2 0 0,-4-8-176 15,-3-2 176-15,-5 0 0 0,-3-3 128 0,-5 2-128 16,-5-3 384-16,-4-3 16 16,-7-2 0-16,-4-6 0 0,-4-2-192 0,-8 4-32 0,-3 3-16 0,-5 1 0 31,-4 6-784-31,-2 2-144 0,-4 1-48 0,-7 0 0 0,0 4 1184 0,-4 0 224 16,-2 3 48-16,-4 0 16 0,-3 3-272 0,-1 0-64 0,3 5-16 0,1 2 0 15,-1 4-592 1,-1 2-112-16,-4 5-32 0,3 2 0 15,2 5-976-15,6 6-208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5:28:34.7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7961 17747 36863 0,'-6'3'3264'0,"1"-1"-2608"0,1-2-528 0,3 0-128 0,1-2 944 0,0 2 144 0,-1 0 48 0,-2 0 0 16,3-3-1584-16,6 0-304 0,8-1-64 0,6-2-16 15,6 2-1248-15,6-1-256 0,5 4-48 0,6 2-16 16,4 2 1552-16,6 3 304 0,4 0 64 0,4 4 16 0,3 2 1168 0,5 1 256 16,2 3 32-16,-1 0 16 0,-4-1-240 0,7-2-64 0,6 0 0 0,6 0 0 15,6 2 656-15,3-5 128 0,-2-4 32 0,1-6 0 16,2 0-752-16,10-6-128 0,8 0-48 0,1-4 0 16,-4-4-384-16,2 3-80 0,1 1 0 15,-2 0-128-15,-2-2 0 0,-4 3 0 0,-2 3 0 0,-8 1-192 0,-4 3 0 16,-5-2 16-16,-6 2 0 0,-2 2-12000 15,-4 2-2416-15</inkml:trace>
  <inkml:trace contextRef="#ctx0" brushRef="#br0" timeOffset="7606.85">8399 14917 35935 0,'-7'-9'3200'0,"3"2"-2560"0,0 1-512 0,1 3-128 0,1 3-512 0,-2-4-128 0,-2-4-32 0,-9-6 0 0,-5-1 208 0,-6 2 32 0,-5 0 16 0,-4 7 0 31,-4 2-192-31,-6 2-32 0,-6 4-16 0,-2 0 0 0,-2 3-544 0,1-4-96 0,-2 4-32 0,-1-1 0 0,-1-1 1328 0,-1 0 304 16,1 0 32-16,1-5 16 0,1 1 1248 0,2-4 256 15,3 1 64 1,2 0 0-16,0-2-448 0,4 2-96 15,4 4-16-15,3 0 0 0,5 4-992 0,4 2-208 0,1 2-32 16,5 3-128 0,1-1-304-16,2 2-160 0,1 2-48 0,3 1 0 15,3 1 64-15,0 0 16 0,2 2 0 0,1 1 0 0,0 1 48 0,3-2 16 0,1-2 0 0,3 3 0 16,2-3 368-16,2 0 0 0,3-1 0 0,1 2 128 16,2 2 80-16,2-1 16 0,1 1 0 0,0 3 0 15,1 0-96-15,1 4 0 0,2 5-128 0,-2-1 192 16,3 3-64-16,-1 2-128 0,1 3 176 0,-3-3-176 15,-2-1 576-15,1 5 0 0,0 5 0 0,0 5 0 16,-2-4-96-16,-3 4-16 0,-2-2 0 0,-3 0 0 0,-2-5-48 16,-2-2-16-16,-2-1 0 0,0-2 0 0,3-9-64 0,-2 1-16 15,1-3 0-15,-1-8 0 0,3-2 0 0,-1-3 0 16,2-3 0-16,-1-4 0 0,2 0 0 0,-1-2 0 16,2-2 0-16,-2 2 0 0,1-2-192 0,0-1-128 15,2 4 128-15,-2-5-128 0,0 4 0 0,0-4 0 16,1 3 0-16,-2 0 0 0,1-1 0 0,0 3 0 15,0-2 0-15,0 1 0 0,2 5 0 0,-1 0-128 16,1 4 128-16,-1 0 0 0,3 2 0 0,0 1 0 16,1-3 0-16,2-1 0 0,2-6 0 0,2 0 0 15,4-4 192-15,3-4-64 0,3 0 288 0,4-2 64 0,1-1 16 0,3-1 0 16,4-1-240-16,4 1-64 0,1 2 0 0,1-2 0 16,0 1-192-16,0 0 0 0,-3 2 0 0,-2 1 0 15,-2 1 0-15,-2 2 0 0,1 1-208 0,-3 2-13648 16,-1 5-2720-16</inkml:trace>
  <inkml:trace contextRef="#ctx0" brushRef="#br0" timeOffset="12877.56">24450 4302 11967 0,'-3'2'1072'0,"-1"0"-864"0,1-2-208 0,2 0 0 0,1 0-384 0,-1 2-112 0,-3-2-16 0,-1 3-16 16,-1 3 96-16,-1 0 32 0,1 5 0 0,-1 6 0 15,4-1 800-15,-1 7 176 0,1 3 16 0,1 5 16 16,2 3 208-16,0 6 32 0,1 6 16 0,2 4 0 15,2 7 544-15,0 0 96 0,0 6 32 0,-1 0 0 16,1-5-64-16,0 2-16 0,2 3 0 0,-1 4 0 0,1 9-784 0,1 2-160 16,-3 1-16-16,-1-2-16 0,-2-2-480 0,-1 7 0 15,0 7 0-15,-1 0 0 0,0 3 0 0,-1-7 144 16,-2-10-144-16,1 7 128 0,-2 13-128 0,-1 7 0 16,0 1 0-16,0-5 0 0,2-3 0 0,-1-9 0 15,-1-7-144-15,0-6 144 0,1-7 320 0,3-2 112 16,0-5 16-16,2-11 16 0,3-5-160 0,0-9-48 15,1-6 0-15,1-7 0 0,1-5-448 0,-1-6-112 16,2-1-16-16,-2-9 0 16,0-4-192-16,-2-8-32 0,1-7-16 0,-2-7 0 0,0-5 336 0,-1-7 64 0,0-11 16 0,-1-8 0 15,-1-4 384-15,1-9 80 16,-1-12 0-16,-1-7 16 0,0-3-160 0,-3-9-48 0,1-13 0 0,0 1 0 16,0 4-128-16,1-10 128 0,-1-10-128 0,1 0 128 15,-1-5-128-15,1 2 0 0,-2-1 0 0,1 6 0 16,-2 2 0-16,1 6 0 0,0 3 0 0,-2 5-176 15,0 7 176-15,-2 4-160 0,1 7 160 0,0 3-160 16,-1 7-176-16,-1 4-48 0,1 10 0 0,-1 5 0 16,0 10-96-16,2 3-32 15,0 8 0-15,0 7 0 0,4 8 512 0,-1 6 0 0,2 5 208 0,-1 5-64 0,2 6 368 0,-3 2 64 16,2 4 0-16,-1 1 16 0,2 6 48 0,1 5 16 16,0 3 0-16,1 7 0 15,2 4-528-15,0 5-128 0,4 5 0 0,0 11 0 16,4 6-192-16,4 8-64 0,2 8 0 0,3 4-16 0,0 0 272 0,0-3-128 15,-2 2 128-15,4 10 0 0,1 7 0 0,0 3 0 16,-1 5 0-16,3 1 0 0,0 3 224 0,-2 6-48 16,1 7-16-16,-3 1 0 0,0 2-160 0,-1 0 0 15,-3 9 0-15,-6-3 0 0,-3-5-192 0,-7-5-80 16,-4-12-16-16,-2-2 0 16,-1-7-160-16,-1-2-16 0,-2-7-16 0,0-7 0 0,1 2 480 0,0-8 256 15,2 0-16-15,0-11-16 0,1-8 16 0,-1-10 0 16,-2-9 0-16,1-7 0 0,0-8-240 0,-2-6 0 15,2-5 128-15,-2-8-128 16,0-4-352-16,-2-10-112 0,1-9-32 0,-1-11-7232 0,0-7-1440 0</inkml:trace>
  <inkml:trace contextRef="#ctx0" brushRef="#br0" timeOffset="14482.29">10439 4485 18431 0,'-10'6'1632'0,"1"-3"-1312"0,4 0-320 0,3-3 0 0,0 0 304 0,-3 0-16 0,-4 0 0 0,-6 0 0 0,-6 0-432 0,-2-6-96 0,-5-4-16 0,5-6 0 0,1-2 256 0,3-3-192 16,5 1 192-16,2-2-192 15,2-1 704-15,3 1 128 0,3 3 48 0,2 3 0 16,2 4 848-16,1 2 192 0,3 8 16 0,0 2 16 0,5 6-384 0,0 10-80 16,3 5-16-16,1 7 0 0,0 6-768 0,2 13-144 31,2 16-48-31,2 15 0 0,3 8-160 0,-3 6-32 16,-2-1-128-16,-2 1 192 0,-3 3-192 0,1 6 0 15,-2 6 0-15,-1-2 0 0,-3-7 0 0,0 3 0 16,2 13 0-16,-3-4 0 0,0-9 0 0,-3-8 0 15,-1-2 0-15,-2-6 0 0,0-9 0 0,-1-4 0 0,0-8 0 16,-2-3 0-16,2-4 0 0,-1 0 128 0,-2 0-128 0,2-1 0 16,-1 1 0-16,1 0 0 0,0-4 0 0,0-2-160 15,1-4 160-15,1-2 0 0,0-5 0 0,1-1 0 16,1-8 0-16,1-5 144 0,-1-7-144 0,1-6 0 16,-1-7 272-16,-1-7-48 0,2-8-16 0,-2-7 0 15,0-12 32-15,-2-11 0 0,-1-14 0 0,-4-13 0 16,-2-13 16-16,-2-13 0 0,0-10 0 0,-2-18 0 15,0-10 64-15,-4-11 0 0,1-5 16 0,-1-2 0 16,2-2-176-16,-2 0-32 0,1-6-128 0,-2 2 192 0,-2 7-192 0,1-1 0 16,0 0 0-16,4 9 0 0,-1 15 0 0,5 12 0 15,1 15 0-15,2 10 0 0,-2 14 0 0,0 12 0 16,1 10-128-16,-1 8 128 0,0 12 0 0,0 11 0 16,-1 8 0-16,0 8 0 0,-3 8 0 0,2 5 144 15,-1 3 16-15,1 5 0 0,-2 8 432 0,0 10 96 16,-1 9 16-16,1 9 0 0,-1 4-496 0,3 6-80 15,1 4-128-15,4 6 176 0,1 9-176 0,1 4 0 16,3 4 0-16,1-3 0 0,1 3 0 0,3 12 160 16,3 13-160-16,1 7 160 0,-1-6-160 0,2 3 0 15,-1 6-160-15,2-4 160 0,1-3 0 0,3-2 0 16,0 0 0-16,2-5 0 0,1-3 144 0,2-8 32 0,0-5 0 0,2-2 0 16,2 1-176-16,-1-9 160 15,-1-5-160-15,-1-10 160 0,-2-4-160 0,2-3 0 16,4-3 0-16,-1-3-12400 0,1-4-2384 15</inkml:trace>
  <inkml:trace contextRef="#ctx0" brushRef="#br0" timeOffset="27162.37">17798 2787 2751 0,'-4'0'256'0,"0"0"-256"0,2 0 0 0,1 0 0 0,-1 0 720 0,0 0 112 0,-2 1 0 0,-2 2 16 15,-1-3 80-15,-1 2 16 0,2 0 0 0,1-2 0 0,3 0-752 0,-1 0-192 16,2 2 0-16,0-2 0 0,1 0 0 0,0 0 0 15,1-2 0-15,0 2 0 0,0 0-192 0,2-2 192 16,-3 2-192-16,0 0 192 0,0 0 0 0,0 0 0 16,0 0 0-16,0 0 0 0,0 0 640 0,0 0 192 15,15-15 32-15,-14 14 16 0,0-4 640 0,0 4 128 16,-1-4 16-16,0 4 16 0,0-2-32 0,0 0-16 16,0 3 0-16,-1-3 0 0,1 3-816 0,-1 3-176 15,1-3-16-15,0 1-16 0,1 1-608 0,0-2 0 0,2 3-224 0,-1-3 64 31,1 0-576-31,-3 0-112 0,0 0-32 0,0 0 0 16,0 0 32-16,22-6 0 0,-17 3 0 0,-3 2 0 16,2-2 48-16,0 3 16 0</inkml:trace>
  <inkml:trace contextRef="#ctx0" brushRef="#br0" timeOffset="29379.89">17911 2724 13823 0,'-17'0'1216'0,"4"0"-960"0,4 0-256 0,4 0 0 0,1 0 0 0,-3 0 128 16,-9 3-128-16,-11-3 0 0,-9 0 0 0,-5 1-208 15,0 1 16-15,1-2 0 16,5 0 48-16,1 0 16 16,2-2 0-16,2 1 0 0,3 1 128 0,1-3 144 0,2 3-16 0,1 0-128 0,1 0 1040 0,2 0 112 15,0 3 0-15,3 0 16 16,1-2-464-16,2 4-80 0,5-1-32 0,0-1 0 15,3 0-208-15,2 1-32 0,3-2-16 0,3 1 0 16,2-3 112-16,2 1 32 0,5-1 0 0,3 0 0 0,2 0 800 0,6-1 144 16,5-2 48-16,4 0 0 15,3 0-768-15,3-3-160 0,5 2-32 0,4-2 0 0,-1 3-384 0,4-4-128 0,1 1 0 0,2 1 0 16,1 2 0-16,4-1 0 0,1-2 0 0,2 2 0 16,-1 1 0-16,-5 0 0 15,-3 0 0-15,-5 3 0 0,-4 0 0 0,-1-2 0 0,0 2 0 0,-2-1 0 31,-2 1 0-31,0 0 0 0,-1-3 0 0,-1 3 0 16,-1-4 0-16,1 2 0 0,-3-2 0 0,-1 0 0 16,1 0 208-16,2 0-64 0,0-4-16 0,1 3 0 0,-4 2 96 15,1-3 16-15,1 2 0 0,3-2 0 0,1-1-240 0,-2 4 0 16,-4-3 0-16,-1 3-160 0,0-1 160 16,-4 2 0-16,-2-2 0 0,-6 2 0 0,-1 1 0 0,-6-1 0 15,-1 2 128-15,-4-1-128 0,-3 2 576 0,-1-1 32 16,-1 0 16-16,0 2 0 0,-1-2-240 0,0 1-64 15,0 1 0-15,0-2 0 0,1 0-320 0,-1 0 128 16,0 0-128-16,0 0 0 0,0 0 0 0,0 0 0 16,0 0 0-16,0 0 0 0,0 0 128 0,10-22-128 15,-8 12 128-15,-2 1-128 0,0-3 304 0,-3 0-16 0,1 2 0 16,-2-3 0-16,-2 4 256 0,0-1 48 0,-2-2 16 0,1 5 0 16,-1-3-368-16,1 2-80 0,-1 0-16 0,1-3 0 15,1 4-144-15,0-2 0 0,1 1 0 0,0 0 0 16,2-2 0-16,0 0 0 0,-2-2 0 0,1-1 0 15,0 1 0-15,0 0 0 0,1-1 0 0,0 2 0 16,2-1 0-16,0 1 0 0,0 1 0 0,-1 2 0 16,4 0 0-16,-2 1 0 0,1 4 0 0,-1 0 0 15,2 2 0-15,0 1 0 0,0 0 0 0,-1 1 0 16,2 2 0-16,-1-1-176 0,3 2 176 0,-1-2-128 0,1 6 128 16,-1-2 0-16,0 0 0 0,0 2 0 15,1 3 0-15,-1-4 0 0,0 6 0 0,-2-4-128 0,0 6 128 0,0-2 0 16,-2-1 0-16,0 2 0 0,0 0 0 15,-2 2 0-15,2-2 0 0,0 1 0 0,0 2 0 0,0 1 0 16,0-2 0-16,0 0-128 0,0-3 128 0,0 3 0 16,0 3 0-16,-2 2 0 0,0 1 0 0,-2 3 0 15,-1 1 0-15,-1-1 0 0,-2 1 0 0,2-7 0 16,-1 2 0-16,0-2 128 0,0-3-128 0,1-2 0 16,-2 0 0-16,2-4 0 0,0 0 0 0,-1-1 0 15,-1-2 0-15,0 2 0 0,0-3 0 0,-2 0 0 0,0 1 0 0,-1-1 0 31,-1 1-1664-31,-2-1-336 0,-1 1-80 0,-1-1-12800 0</inkml:trace>
  <inkml:trace contextRef="#ctx0" brushRef="#br0" timeOffset="31497.93">19241 2641 10127 0,'-4'-2'896'0,"2"-1"-704"0,0 2-192 0,2 1 0 0,2 0 1040 0,-2 0 176 0,-2-2 48 0,1-1 0 15,-1 2-176-15,0-2-48 0,0 1 0 0,1 1 0 16,-1 1-592-16,2 0-128 0,-1 3-32 0,1 0 0 16,-1 1-288-16,2-2 0 0,0 2-208 0,2-2 80 15,1-1 128-15,1 2 0 0,2-1 0 0,2 0 0 16,2 0 256-16,1-2 96 0,3 0 16 0,2-2 0 16,2 0 128-16,4 0 16 15,3-1 16-15,4 0 0 0,2 0 48 0,2 0 0 0,1-1 0 0,5 1 0 16,3 1-432-16,2 1-144 0,0-3 0 0,0 4 144 0,1-1-144 15,1 1 0-15,1 1 0 0,1 0 0 0,2 2 0 0,4 0 128 16,-1 0-128-16,2 1 192 0,-1-2 48 0,0 2 16 16,-2-2 0-16,-1-1 0 0,-2 2 80 0,0-2 32 15,-1 2 0-15,-2-1 0 0,-2-1-208 0,-2 2-32 16,-3-3-128-16,-4 0 192 0,-2 0-192 0,-2 0 0 16,-1-4 128-16,0 2-128 0,1-2 0 0,2 0 0 15,0 2 0-15,2-4 0 0,1 3 144 0,-1-1-16 16,2 1 0-16,0-1 0 0,-1 1 112 0,0 0 16 15,-3 0 0-15,0 0 0 16,-5 0-256-16,-1 1-128 0,-4 0 128 0,0 0-208 0,-1-2 208 0,-2 2 0 0,-2 1 144 16,-3-2-144-16,-1 3 592 0,-3-4 32 0,-1 4 0 0,-3 0 0 15,-2-2-208-15,-2 2-32 0,-2 0-16 0,1 0 0 16,-3 0-368-16,0 0 0 0,0 0 0 0,-2 0 128 16,2 0-128-16,-1 0 0 0,1-3 0 0,1 2 128 15,-1 1-128-15,0 0 0 0,0 0 0 0,0 0 0 16,0 0 0-16,16-12 0 15,-11 8-144-15,2 2 144 0,-2-2 0 0,1-1 0 16,0 4 0-16,-1-2 128 0,0 0-128 0,0 0 0 0,0 3 0 0,0-2 0 16,-2 0 0-16,1 2 0 0,-1-2 0 0,-2-1 0 15,0 2 496-15,-1 1 64 0,1-4 16 0,-1 2 0 16,-1-1 112-16,1 2 16 16,0-1 16-16,-1-1 0 0,1 2-480 0,1-1-112 0,0-1 0 0,0 2-128 0,3 1 0 0,0-3 0 15,1 2 0-15,1 0 0 0,0 1-160 0,0 0-32 16,2 0-16-16,-2 0 0 15,0 0 48-15,-1 0 16 0,1 1 0 0,-2-1 0 16,1 1 144-16,-3-1 0 0,1 3 0 0,-2-3 0 0,0 0 0 0,1 0 0 16,-2 0 0-16,0 0 0 0,0 0 0 0,0 0 192 15,0 0-32-15,0 0-16 0,0 0-144 0,0 0 0 16,0 0 0-16,0 0 0 0,0 0 0 0,0 0-176 0,0 0 48 16,0 0 0-16,0 0 128 0,0 0 176 0,0 0-48 0,0 0 0 31,2-21-128-31,-3 17 0 0,-2-2 0 0,0-1 0 0,-2-2 0 0,-3 3 0 0,0-2 0 0,-2 0 0 15,-3 1 384-15,1-1-16 0,0 0 0 0,-1 2 0 16,2 0-240-16,0 0-128 0,2 2 128 0,1-2-128 31,0 2 128-31,1-1-128 0,-1 2 128 0,1-1-128 16,-2-1 0-16,-1 0 0 0,-1 0 0 0,-1-1-128 16,-2 0 128-16,1-1 0 0,-2 0 0 0,-1 1 0 15,-1-3 0-15,0 2 0 0,1 1 0 0,2-1 0 0,1 1 0 16,3 0 0-16,3 2 0 0,2 1 0 0,1 0 0 0,3 1 0 15,1 2 0-15,0 0 0 0,2 2 0 0,1 1 0 16,1 0 0-16,1 1-128 0,2 2-80 0,2-2-16 16,3 5 0-16,2-3 0 0,2 4-128 0,4-2-32 15,2 2 0-15,3 0 0 0,0-1 128 0,3 1 32 16,1 2 0-16,1-2 0 0,0 2 224 0,-4 1-192 16,-3-3 192-16,-3 2-192 0,-3-2 192 0,-3 2 0 15,-3 1 0-15,-2-4 0 0,-2 4 0 0,-2-2 0 0,0 1 0 16,-3-1 0-16,1 1 0 0,-2-1 0 0,0 0 0 15,-1 0 0-15,0 1 0 0,-1-2 160 0,0 0-32 0,0 0 0 16,-1 0-128-16,1-1 192 0,-1-1-192 0,0 2 192 16,0 0-32-16,0-1 0 0,-2 2 0 0,-1 0 0 15,-1 3-160-15,-3 0 0 0,-1 0 0 0,-3 4 0 16,-5 1 0-16,-6 3 0 0,-5 1 0 0,-4-1 0 16,-1-2 0-16,-4 2 128 0,-3 0-128 0,0-1 128 15,2-1-128-15,2-2 0 0,3-1 0 0,6-3 0 16,4-1-496-16,7-6 32 0,3-1 0 0,6 1-10048 15,3-4-2016-15</inkml:trace>
  <inkml:trace contextRef="#ctx0" brushRef="#br0" timeOffset="32415.32">21912 2595 11055 0,'-18'-7'480'0,"6"1"112"0,1 2-464 0,3 2-128 0,5 2 0 0,0 0 0 0,2 0 256 0,-4 0 48 0,-1-3 0 0,-4 2 0 0,-2 1 400 0,-2-3 64 16,3 3 32-16,0-3 0 0,3 3-48 0,1-3-16 16,3 3 0-16,1-1 0 0,3 1 656 0,0-1 128 15,3 1 16-15,2-1 16 0,3 1-464 0,0 0-80 16,5 1-32-16,1 0 0 0,3-1-464 0,4 1-80 16,2 2-32-16,3-2 0 0,5 4 48 0,2-1 0 15,6-1 0-15,3 2 0 0,3 0-160 0,4 0-32 16,-1-1 0-16,3 0 0 0,1 1 48 0,2-2 0 15,3 0 0-15,1 0 0 0,-1 1-304 0,2 0 0 16,4-2 0-16,-2-2 0 0,-3 0 0 0,-1-3 0 16,0 0 0-16,-3-1 0 0,-1 1 0 0,2-3-144 0,-1-1 144 0,-4 1 0 15,-6 1 0-15,-2 0 176 0,-4-1-16 0,-2 1 0 16,0 1 112-16,0-2 32 16,4 3 0-16,2-4 0 0,3 4-160 0,2 0-16 0,0 0-128 0,0 0 192 15,-2-1-192-15,-3 2 0 16,-1-1 0-16,-2 2 0 0,0-3 0 0,-3 2 0 15,-3-2 0-15,-3 2 0 0,-3-1 0 0,-6 2 0 0,-3-1 0 0,-4 2 0 16,-4-3 256-16,-4 2 0 0,-2 1 0 0,-3-3 0 16,-2 2 448-16,0 0 112 15,-3 0 16-15,-1-3 0 0,-1 4-336 0,-3-2-64 0,-1-2-16 0,-2 1 0 0,-1 0-416 16,-1 0 0-16,0-1 0 0,-1-2 0 0,0 0 0 0,-1 0 0 16,1-4-192-16,2 0 192 0,-2 1 0 0,1-3 0 15,1 2 0-15,-1-2 0 0,2-2 160 0,-2 2 0 16,2-3 0-16,-1 3 0 0,1 1 96 0,0-2 0 15,-1 2 16-15,1 4 0 0,1-2-272 0,0 2 0 16,1 0 128 0,0 1-128-16,0 0 0 0,-1 0 0 0,1 0 0 0,-1-1 0 0,0 4 0 0,0-3 0 15,1-1 0-15,0 0 0 0,0 1 0 0,1 0 0 16,2-1 0-16,2 2 0 0,1 0 0 0,2 3 0 16,2-2 0-16,1 2-144 15,3-1-32-15,2 2 0 0,4 1 0 0,2 0 0 16,3 1-400-16,2 2-96 0,3 1-16 0,2 2 0 0,1 0 480 0,1 3 208 15,1 2-192-15,0 0 192 0,-2 2-272 0,0 0 64 0,-2 2 16 0,-3-2 0 16,-1-3 0-16,-3 3 0 0,-2-4 0 0,-1 3 0 31,-2-3 192-31,-3 1 0 0,1 0 0 0,-3 0 0 0,1 1 0 0,0-1 0 0,0 2 0 0,0 1 0 16,0 0 0-16,1 0 0 0,2 3 0 0,0 2 0 16,0-1 0-16,-1-1 0 0,1 0 0 0,-2 0 0 31,0 2 0-31,-1 1 0 0,0-3 0 0,-1 0 0 0,-1-1 192 15,-1-2-32-15,-2 0 0 0,0-1 0 0,-3 1 480 0,-1-4 112 16,-2 1 16-16,-2 0 0 0,-5 1-256 0,-2 0-64 16,-6 1 0-16,-6 0 0 0,-7 4-256 0,-7 0-48 15,-7 0-16-15,-13 0-18240 16</inkml:trace>
  <inkml:trace contextRef="#ctx0" brushRef="#br0" timeOffset="38051.61">17392 1522 3679 0,'-1'0'320'0,"0"0"-320"0,1 0 0 0,0 0 0 0,0 0 1056 0,-2 0 144 0,2 0 16 0,-1-2 16 0,0 2 1008 0,-2-3 208 0,2 2 48 0,1 1 0 16,0 0-80-16,0 0-16 0,0 0 0 0,5-22 0 16,-1 15-928-16,0 1-176 0,1 1-32 0,1 2-16 15,1-5-544-15,3 2-128 0,1 0 0 0,2 0-16 0,3-3-560 0,0 3 0 16,1-2 0-16,3 2 0 0,1 1 0 0,1 0 0 15,2 0 0-15,-2 2-144 0,1 0-32 0,-2 2 0 16,-1 1 0-16,-1 0 0 16,-1 1-400-16,-3 4-96 0,-3-1-16 0,0 2 0 15,-3 4-560-15,0-4-112 0,-3 4-32 0,-1-1-6320 16,0 1-1264-16</inkml:trace>
  <inkml:trace contextRef="#ctx0" brushRef="#br0" timeOffset="38530.6">18138 1039 11967 0,'-4'-3'1072'0,"2"3"-864"0,2-2-208 0,0 2 0 0,0 0 432 0,0-2 32 0,0 2 16 0,-2-2 0 16,0 2-80-16,1-4-16 0,-1 4 0 0,2 0 0 0,0 0-384 0,0 0 0 16,0 0 128-16,0 0-128 15,5 22 128-15,-2-9 0 0,-1-3 0 0,1 6 0 0,-2 4 560 0,0 7 96 16,-1 11 32-16,-2 5 0 0,0 8-368 0,-4 0-80 15,-1 0-16-15,-3-1 0 0,1-3-352 0,-1 1 0 16,1-3 0-16,-1 2 0 16,0 0-640-16,1-3-64 0,2-3 0 0,3-2-7312 15</inkml:trace>
  <inkml:trace contextRef="#ctx0" brushRef="#br0" timeOffset="39263.72">19704 1501 25791 0,'-5'0'2304'0,"3"0"-1856"0,2 0-448 0,2-2 0 0,1 2 160 0,-1 0-160 0,2 0 160 0,0 0-160 16,2 0 288-16,3 2-32 0,1-2-16 0,-1 3 0 15,3 0-240-15,-1 1 128 0,0 1-128 0,0-1 0 16,0 2 224-16,1 0-48 0,1 0-16 0,-2 0 0 15,1 1-160-15,2-3 0 0,0 1 0 0,0-1 128 16,1 0-1600-16,3-2-320 0,-1-2-64 0,5 0-8640 16</inkml:trace>
  <inkml:trace contextRef="#ctx0" brushRef="#br0" timeOffset="39579.72">20684 1008 24879 0,'-14'2'1088'0,"6"2"256"0,-1 2-1088 0,4-2-256 0,1-1 0 0,3 0 0 0,0 1 256 0,-3 2-16 15,0 2 0-15,-2 9 0 0,1-4 352 0,0 6 80 16,2-1 16-16,-1 2 0 0,1 4-304 0,2-2-48 16,0 4-16-16,1 2 0 0,-1 4 128 0,-1 2 0 15,1 2 16-15,0 1 0 0,0-1-320 0,-1 4-144 16,1 1 128-16,-1 1-128 16,1-1-704-16,1 0-208 0</inkml:trace>
  <inkml:trace contextRef="#ctx0" brushRef="#br0" timeOffset="40214.08">22138 1324 19343 0,'0'0'1728'0,"0"0"-1392"0,0 0-336 0,0 0 0 0,0 0 800 0,0 0 96 0,0 3 0 0,0-3 16 0,2 0 832 0,1 0 176 16,1-3 16-16,-4 3 16 0,0 0-128 0,23-1-32 15,-9-1 0-15,2 2 0 0,4-3-1008 0,3 2-208 16,3 1-32-16,1 0-16 0,4 0-528 0,1 1-256 16,2 2 32-16,0-3 0 15,1 2-1600-15,-3-1-320 0,3 2-64 0,-6-3-12112 0</inkml:trace>
  <inkml:trace contextRef="#ctx0" brushRef="#br0" timeOffset="40552.22">23320 818 26719 0,'-6'0'2368'0,"1"3"-1888"15,4-1-480-15,1 2 0 0,-1 0 1104 0,-1-2 128 0,-1 6 32 0,-4 3 0 16,0 6 208-16,-3 5 32 0,0 6 16 0,-1 0 0 15,0 7-736-15,-3-1-144 0,2 5-16 0,-3 1-16 16,-1 2-288-16,-3 3-64 0,1 4-16 0,-3 2 0 16,1-3-240-16,0 2 0 0,1 4 0 0,0-7-11824 15,3 2-2288-15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5:30:30.837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7030A0"/>
    </inkml:brush>
    <inkml:brush xml:id="br3">
      <inkml:brushProperty name="width" value="0.05292" units="cm"/>
      <inkml:brushProperty name="height" value="0.05292" units="cm"/>
      <inkml:brushProperty name="color" value="#00B050"/>
    </inkml:brush>
    <inkml:brush xml:id="br4">
      <inkml:brushProperty name="width" value="0.05292" units="cm"/>
      <inkml:brushProperty name="height" value="0.05292" units="cm"/>
      <inkml:brushProperty name="color" value="#FFC000"/>
    </inkml:brush>
    <inkml:brush xml:id="br5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19447 16064 35007 0,'-2'-2'3120'0,"-1"2"-2496"0,2 2-496 0,1-4-128 0,0 2 576 0,0 0 80 0,-1-1 32 0,0-2 0 15,-1 0-320-15,0 0-64 0,2-3-16 0,-1 2 0 16,2-2-288-16,-1-3 0 16,0 6 0-16,-1-4 0 0,1 1-384 0,-3-1 0 0,2 2 16 0,-3 1 0 15,1 0 96-15,-4 2 16 16,2 0 0-16,0 0 0 0,-1 0 256 0,0-1 224 15,-1 2-32-15,-1-1-16 0,1 0 352 0,-1 0 80 0,0-1 16 0,-1 2 0 16,3-4 16-16,-2 2 0 16,2 0 0-16,1-1 0 0,0 2-272 0,2 1-48 0,-1-2-16 0,0 3 0 0,3-1-304 0,0 2 128 15,0 2-128-15,1-1 0 16,-2 2 0-16,1 3 0 0,0 2 0 0,0 1 0 16,-2 5-208-16,1 1-48 0,-2 2-16 0,-1 5 0 15,-1-1-32-15,0 1 0 0,1 2 0 0,0 0 0 0,0 0 176 0,1 0 128 16,2-2-192-16,2-1 192 15,0 0 0-15,2-3 0 0,2-3 192 0,1-3-48 16,2 0 80-16,2-1 16 0,1-2 0 0,1-1 0 16,2-1-32-16,4 0 0 0,1-4 0 0,1 0 0 15,0 0-208-15,1-1 144 0,0-3-144 0,-1 0 128 16,3 0 0-16,-4-3 0 0,2-1 0 0,-3 2 0 0,2-4-128 0,-3-2-192 16,0 2 32-16,0-5 16 0,-1 1 144 0,1-2-192 15,-1 1 192-15,0-4-192 16,0-1 192-16,-2-3 0 0,2-1 0 0,-3-1 0 0,0-1 0 0,-3 2 0 0,0-4 0 0,-3 4 0 15,-1 1 0-15,-4-3 0 16,-1 0 0-16,-3 0 0 0,-2 1 0 0,-3 1 0 16,0-1 0-16,-3 1 0 15,-1 4 0-15,0 0 192 0,0 1-64 0,-2 5 0 0,-1 0 64 0,0 4 0 16,-2 1 16-16,-1 4 0 0,-1-2-208 0,-2 6 144 0,-1-1-144 0,-4 3 128 31,0 4-128-31,0-3 0 0,-1 3 0 0,-1 1 0 0,0 2 0 0,0-1 0 16,0 1-144-16,2 3 144 0,2-1 0 0,1 2-192 15,1 1 192-15,0-1-160 0,1 0-128 0,1 3-32 16,2-3 0-16,0 0 0 16,3 0-448-16,3-3-80 0,1-4-32 0,2 0 0 15,4-3-832-15,2-4-160 0,1-2-48 0,4-2-13280 0</inkml:trace>
  <inkml:trace contextRef="#ctx0" brushRef="#br0" timeOffset="5464.6">19397 16207 13823 0,'-5'1'1216'0,"1"-1"-960"0,1 0-256 0,2-1 0 0,1 1 1216 0,-1-3 208 0,-2 2 48 0,-1-2 0 16,-3 0-2864-16,1-3-560 0,1-1-112 0,-1 2-32 16,2 1 384-16,-1 1 80 0,0-1 16 15,0 4 0-15,-1-2 1792 0,0 2 352 0,0 0 80 0,-1 2 16 0,-1 2 656 0,1-1 144 0,0 0 32 0,1 1 0 16,0 2 176-16,2-2 32 15,1 1 16-15,0-2 0 0,2 0 224 0,0 1 32 16,1-3 16-16,1-1 0 0,-1 2-480 0,1-2-112 16,0 0-16-16,1 0 0 0,0 0-480 0,1 0-96 0,-3 0-32 0,0 0 0 0,0 0-528 0,0 0-208 15,0 0 176-15,0 0-176 16,0 0 0-16,0 0-320 0,0 0 64 0,0 0 0 0,0 0 0 0,0 0 0 16,0 0 0-16,0 0 0 0,0 0 256 0,0 0 0 15,0 0 128-15,0 0-128 16,0 0 0-16,0 0 0 0,0 0 0 0,0 0 0 15,0 0-256-15,18 9-112 0,-13-11-16 0,1-1 0 16,-1 2-896-16,3-4-176 0</inkml:trace>
  <inkml:trace contextRef="#ctx0" brushRef="#br0" timeOffset="7084.34">19436 16276 6447 0,'-2'0'576'0,"0"0"-576"0,2 0 0 0,0 0 0 16,0-3-640-16,0 3-224 0,0-2-48 0,2 1-16 0,-1-2 2576 0,0 0 512 16,4-2 96-16,-1 1 32 15,-1 3 960-15,1-4 192 0,-1 3 32 0,0-2 16 16,0 0-2016-16,-2 0-416 0,0 0-80 0,1-1-16 16,-2 2-688-16,0-1-144 0,-2-1-128 0,0 1 192 15,1 1-192-15,-2-1 192 0,1 1-192 0,-1 0 192 0,1 3 176 0,-2-3 32 16,2 3 16-16,-1 0 0 0,-1 3 240 0,-1-2 48 15,2 1 16-15,-2 1 0 0,0 1-112 0,1-1-32 16,-1 1 0-16,-1 1 0 0,1 1-240 0,-1-2-48 16,0 3-16-16,-1 0 0 0,3 1-128 0,-3-2-16 15,2 2-128-15,2 0 192 0,-2 1-192 0,1-1 0 16,2 1 0-16,-2 3-160 0,0-5 160 0,2 3-192 16,0 1 192-16,1-4-192 0,0 2 192 0,1-2-160 15,1 0 160-15,0-1-160 0,2-4 160 0,-1 0 0 16,3 0 0-16,1-4 0 0,1 0 432 0,0-4 112 15,2 2 32-15,-1-2 0 0,1 0-320 0,0-3-48 0,-1 2-16 16,1-2 0-16,-2-1-448 0,0 4-112 16,-1 0-16-16,-1-3 0 0,-2 6 192 0,1-5 48 15,-1 3 0-15,-2 2 0 0,0-1 144 0,0 1 0 0,-1 1-144 16,0 1 144-16,0 1 0 0,-1 0 192 0,0 0-32 0,-2 0 0 16,1 1-160-16,-1-1-256 0,0 2 64 0,-1-2 16 15,4 0 0-15,0 0 0 0,0 0 0 0,0 0 0 16,0 0-256-16,0 0-48 0,0 0-16 0,0 0-14448 15</inkml:trace>
  <inkml:trace contextRef="#ctx0" brushRef="#br0" timeOffset="7667.28">19409 16302 20271 0,'0'-3'1792'0,"-1"2"-1424"0,1 1-368 0,0-2 0 0,1 2 0 0,-1 0-160 0,1-3 16 0,-1 2 0 16,3-4 144-16,-2 1-128 0,0 1 128 0,0-1 0 15,-1 1-192-15</inkml:trace>
  <inkml:trace contextRef="#ctx0" brushRef="#br0" timeOffset="9425.18">19419 16276 20271 0,'-5'4'896'0,"4"-2"192"0,1-2-880 0,0 0-208 0,0 0 0 0,-2 0 0 0,2 1 1312 0,-1 2 224 16,0-2 32-16,1 2 16 15,-1-1-208-15,1-2-32 0,0 1-16 0,0-1 0 16,1-1-656-16,0 1-128 16,-1 0-32-16,1-2 0 0,-1 2 16 0,-1-2 0 0,1 2 0 0,-1 0 0 15,1 0 144-15,0 0 32 0,0 0 0 0,0 0 0 0,0 0-240 0,0 0-32 16,0 0-16-16,0 0 0 15,0 0-224-15,0 0-32 0,0 0-16 0,0 0 0 16,0 0 96-16,0 0 16 0,0 0 0 0,0 0 0 0,0 0 0 0,0 0 16 16,0 0 0-16,0 0 0 0,0 0-32 0,0 0-16 15,0 0 0-15,0 0 0 0,0 0-48 0,0 0-16 0,0 0 0 0,0 0 0 32,0 0-160-32,0 0 192 0,0 0-192 0,0 0 192 15,0 0-192-15,0 0 0 0,0 0 0 0,0 0 0 16,0 0 0-16,0 0 0 0,0 0 0 0,0 0 128 15,26 2 0-15,-19-4 0 0,2 0 0 0,1 2 0 0,1-3-128 0,1 2 0 16,1 1 0-16,2-2 0 0,-1 2 128 0,4 0 0 16,0-3 0-16,2 3 0 0,1-1-128 0,3-2 0 15,0 1 0-15,3-2 128 0,1 1 64 0,1-4 16 16,1-1 0-16,3 0 0 0,3-4-48 0,4 2-16 16,4 1 0-16,2-3 0 0,1 0-144 0,0 1 0 15,-1-1 0-15,-2 2 0 0,-2-2 0 0,0 0 0 16,-2 2 0-16,1 0 0 0,0 4 0 0,3-4 0 15,2 1 0-15,-2 2 0 0,-2-2 0 0,-1 2 0 16,-2-2 0-16,-5 3 0 0,-3 0 0 0,-4 0 0 16,-2 2 0-16,0-2 0 0,-3-1 0 0,2 1 0 15,-1-1 144-15,2 1-144 0,1-1 192 0,-2-1-48 16,2 0 0-16,-1 2 0 0,0 0 16 0,-3 0 0 0,2 0 0 0,-3-3 0 16,-2 5-160-16,-1-2 0 0,-2 2-192 0,-4-1 192 15,-1 4-128-15,-1-2 128 0,-2 3 0 0,-3-3 0 16,-2 3-144-16,1 0 144 0,-3 3-192 0,2-3 192 15,-2 0-160-15,0 0 160 0,0 1-128 0,1-1 128 16,0 2 0-16,2-2 0 0,0-2 0 0,2 2 0 16,0-1 0-16,0 1 0 0,2-3 0 0,-1-1 0 15,3 2 0-15,0-1 0 0,0 0 0 0,-2 0 0 0,1 0 0 16,0 0 0-16,-2 2 0 0,0-3 0 0,0 2 0 0,-2-1 0 16,0 2 0-16,-1-2 0 0,-1 3 0 0,1-2 0 15,-1 1 0-15,1-2 0 0,0 1 0 0,-2 1 0 16,2-3 0-16,1 1 0 0,-1 0 0 0,2 0 0 15,0-1 0-15,0 2 0 0,0 0 0 0,1 0 0 16,-3 0 0-16,3 2 0 0,-2-4 0 0,0 4 0 16,-1 0 0-16,0-2 0 0,-1 2 0 0,-2-2 0 15,0 2 0-15,-1 0 0 0,-1 2 0 0,1-2 0 16,-1 0 0-16,-2 0 0 0,1 0 0 0,2 0-208 16,0 0 16-16,0 0 16 0,0 0 176 0,0 0 0 15,0 0 0-15,-19 6-128 0,19-4 128 0,0-2 0 0,-1 0 0 16,1 0 0-16,0 0 0 0,0 0 0 0,1 0 0 0,-1-2 0 15,0 2 0-15,0 0 0 0,1 0 0 0,-1 0 0 16,0 0 0-16,0 0 0 0,0 0 0 0,0 0 0 16,0 0 0-16,0 0 0 0,0 0 0 0,0 0 0 15,0 0 0-15,0 0 0 0,0 0 0 0,0 0 0 16,0 0 0-16,0 0 0 0,0 0 0 0,0 0 0 16,0 0 0-16,-13-16 0 0,14 16 0 0,-1-3 0 15,1 2 0-15,-1 1 0 0,2 0 0 0,-2-2 128 16,1 2-128-16,-1-3 0 0,-1 3 0 0,1-1 0 15,-2 1 0-15,2 0-160 0,0 0 160 0,0 0-160 16,0 0 160-16,0 0 0 0,0 0 0 0,-16-15 0 16,13 14 0-16,0-2 0 0,1 0 0 0,-1 0 0 15,1 1 0-15,-1-2 0 0,2 1 0 0,-2 2 0 16,2-1 0-16,-1 1 0 0,-1-2 0 0,0-1 0 0,0 4 0 0,-1-2 0 16,1 2 0-16,-1 0-128 15,0 0 128-15,-1 0 0 0,0 2 0 0,0 0 0 0,-1 3 0 0,-1-2 0 16,-1 1 0-16,2-2 0 15,0 5 0-15,0-4 0 0,1 3 0 0,0-3 0 0,1 2 0 0,1 0 0 16,0 1 0-16,1 0 0 0,-1-1 0 0,1 4 0 16,-1-3 0-16,1 3 0 0,-1-3 0 0,1 4 0 15,-1-3 0-15,2 2-128 0,0 3 128 0,0-2 0 16,1-1-144-16,0 1 144 0,1-4-128 0,1 1 128 16,2-1-160-16,0 1 160 0,1-4 0 0,0 0 0 15,1-1 0-15,1 2 0 0,2-4 0 0,-1 0 0 0,4-3 0 0,-3 2 0 16,3-1 0-16,-1-2 0 0,1-1 0 0,0 0 0 15,2 0 0-15,-2-1 0 0,0 0 0 0,0-2 0 16,-1 2 0-16,0-2 0 0,-1 0 0 0,-1 2 0 16,-2-4 0-16,1 1 0 0,-2 0 0 0,-1-1 0 0,0-1 0 15,-3-1 0 1,1 1 0-16,-2 1 0 0,-1 0 128 0,-3 1-128 0,1 0 0 0,-3 2 0 0,-1 0 0 0,-2 1 0 16,1 4 0-16,-2-2 0 0,2 4 0 0,-3-3 0 15,-2 6 0-15,-2-2 0 16,-1 4-160-16,0-1 16 0,2 2 0 0,-1 0 0 15,3 4 144-15,0-1-128 0,1-2 128 0,0 3-128 16,3 1 128-16,-2-1 0 0,3 0 0 0,0 2 0 16,-1-2 0-16,3 3 0 0,-1-1 0 0,1-2 0 15,1 0 0-15,1 0 0 0,2-2-144 0,0 1 144 16,1-4-208-16,2 0 16 0,2-1 16 0,-2-2 0 0,2-1 176 0,1-1-192 16,2 0 192-16,-2-1-192 0,3-1 192 0,-1-1 0 15,2 2 0-15,0-5-128 0,0 2 128 0,1-2 0 16,-1-3 0-16,1 2 0 0,-1 1 0 0,-1-3 0 15,-1 0 0-15,1 2 0 0,-3-2 0 0,0 2 0 0,-1-3 0 0,-1 4 0 16,-2-3 144-16,1 3-144 16,-3-2 192-16,0 2-192 0,-3 0 320 0,1-3-64 15,-2 6 0-15,1-4 0 0,-2 4-112 0,-2-3-16 16,1 1-128-16,-1 3 192 0,-2-3-192 0,-1 4 0 0,0 1 0 0,1 0 0 16,-3 0 0-16,3 1 0 15,-1 2 0-15,0 3 0 0,0-2 0 0,0 2-128 16,0 3 128-16,0-2 0 0,0 4 0 0,3-1 0 15,-1 0 0-15,2 0 0 0,3 2-288 0,-1-3 48 16,3 1 16-16,1-4 0 0,1 1 32 0,1-2 0 16,3-1 0-16,0-1 0 0,3-2 192 0,-1 1-192 0,2-2 192 0,-1 0-192 0,2-2 192 0,-1 1 0 31,1-2 0-31,0 1 0 0,0 0 0 0,-1 0 0 16,1-2 0-16,0 2 0 0,1-2 0 0,1 2 0 15,0-2 0-15,-1 1 0 0,0 0 0 0,0-1 0 0,0 1 0 0,-2 0 0 16,1 0 0-16,-3 0 0 0,1 0 0 0,-3 1 0 15,0 0 0-15,-3-1 0 0,1 0 0 0,-3 3 0 0,0-4 128 0,-3 2-128 16,-1 2 144-16,-1-4-144 16,-1 2 288-16,-2-1-32 0,-1 2-16 0,-2-1 0 15,0-1-48-15,-2 2 0 0,0 1 0 0,-1 0 0 0,2 0-192 0,-3 1 144 16,0 4-144-16,2-1 128 16,-1 2-128-16,0 0 0 0,1 0 0 0,-1 2 0 15,3 0-448-15,1-1 0 0,0 0-16 0,4-2-12256 16,1-1-2448-16</inkml:trace>
  <inkml:trace contextRef="#ctx0" brushRef="#br0" timeOffset="16708.62">21358 15863 4607 0,'-4'-1'400'0,"0"1"-400"0,2 0 0 0,-1 0 0 0,2 0 944 0,0 0 96 0,0 0 32 0,-1 0 0 0,-1 1-1072 0,-1 1 0 0,-1-2-208 0,1 2 16 0,3 0 192 0,-1 1 224 15,0-3-48-15,2 0-16 0,2 0 992 0,0-4 192 16,1 1 32-16,0 1 16 0,-3 2 16 0,0 0 16 0,0 0 0 0,18-19 0 15,-15 16-208-15,1-1-32 0,0 0-16 0,-3 2 0 16,0 2-48-16,0 0-16 0,-1 0 0 0,-1 0 0 16,1 0-176-16,-2 2-32 0,0-1-16 0,1 2 0 15,-1-2-416-15,1 2-80 0,-1-1 0 0,2-1-16 16,-1 2 48-16,1-1 16 0,1-2 0 0,1 0 0 16,0 0 80-16,2-2 0 0,1 2 16 0,1-4 0 15,0-1 112-15,1 0 32 0,2 3 0 0,0-4 0 16,-1 2-288-16,1-2-64 0,1 2-16 0,-1 1 0 15,-1 0-160-15,2 0-16 0,-1 0-128 0,-2 0 192 16,1 1-48-16,2-2-16 0,-1 0 0 0,5-2 0 16,0 0 288-16,0 0 48 0,1-1 16 0,1 0 0 0,0-2-288 0,2 0-64 15,0-1-128-15,1-2 192 0,2 3-192 0,1-5 0 16,3 2 0-16,-2-4 0 0,1 3 0 0,-1 1 0 16,1-3 0-16,2 1 0 0,4 0 192 0,0-3-64 15,3 4-128-15,0-3 192 0,2 1 16 0,-1 1 0 16,2 0 0-16,0 1 0 0,4 1 0 0,-5 1 0 15,1-2 0-15,-4 1 0 0,-1 0-80 0,-2 2 0 16,-2-3-128-16,0 1 192 0,-1 0-192 0,-1 2 128 16,-2 0-128-16,-2 0 0 0,-3 4 0 0,-2 0 0 0,0-1 0 15,-3 1 0-15,0 2 0 0,-2-1 0 0,-1 2 0 0,-3 3 0 16,2-4 0-16,-3 4 0 0,0-2 0 0,0-1 0 16,-1 2 0-16,-1 1 0 0,1 0 0 0,-1-3 0 15,-2 2 0-15,1 1 0 0,-1 0 0 0,-2 0 0 16,1 0 0-16,-1 0 0 0,-1 0 0 0,0 0 0 15,0 1-144-15,-2 2 144 0,1 1 0 0,-3-2-144 16,0 2 144-16,0-2-128 0,0 2 128 0,-1-2-128 16,0 0 128-16,-2 0 0 0,3 1 0 0,0-3 0 15,0 0 0-15,0 0 0 0,2 0 0 0,-1 0 0 16,0 0 0-16,1-3 0 0,0 3 0 0,2-2 0 16,-2 0 0-16,1 2 0 0,-1-2 0 0,1 2 0 15,1-3 0-15,-1 2 0 0,1 1 0 0,0 0 0 0,1-2 0 0,0 2 0 16,-1 0 0-16,0 0-128 0,1 0-208 0,-2 0-48 15,1 0 0-15,1 2 0 16,-1-2-576-16,0 1-112 0,1-1-16 0,0 0-16304 16</inkml:trace>
  <inkml:trace contextRef="#ctx0" brushRef="#br0" timeOffset="18256.62">22615 15329 3679 0,'-5'-2'320'0,"2"0"-320"0,0-1 0 0,1 2 0 0,0-1 912 0,1-1 112 0,1 2 32 0,-2-4 0 15,-1 0 240-15,0-3 48 16,-2-1 16-16,0 1 0 0,0 0 304 0,-1 2 48 0,1-1 16 0,0 4 0 16,-2-1 384-16,1 0 64 15,1 2 32-15,-1 2 0 0,1-3-400 0,0 2-80 0,2 1 0 0,-1 0-16 16,1 0-544-16,2 0-96 16,0 0-32-16,0 0 0 0,1 0-544 0,0 0-112 0,0 1-32 0,0-1 0 15,1 3-352-15,-1-3 0 0,0 0 0 0,0 0 0 16,0 0 0-16,2 22 0 0,-3-16 0 0,0 4 0 0,-2 0 0 0,1 2 0 15,-2 3 0-15,2-2 0 0,-2 3 0 0,0-3 0 16,2 2 0-16,-1 1 0 0,2-3 0 0,0-4 192 16,2 1-32-16,0-3-16 0,2-1 256 0,1-4 48 15,2 2 16-15,2-4 0 0,2 0-208 0,3-4-64 0,-1-1 0 16,3-1 0-16,2-1-64 0,2-2-128 0,1-1 176 0,1 0-176 31,1-2 192-31,0 2-192 0,0-2 192 0,1-1-192 0,-4 0 0 0,0 1 0 16,-1 0 0-16,-1 1 0 0,-1 2 0 0,-3-3 0 0,0 2 0 0,-2 0 0 15,-3 2 128-15,0 0-128 16,-3-1 0-16,-3 3 0 0,1 0 0 0,-3 2 128 0,-3-2-128 0,-2 2 0 16,-2-2 224-16,-3 1-64 15,-1 0-16-15,-2 0 0 0,-1 2 96 0,-1-1 16 16,-1 2 0-16,-2-1 0 0,2 2-128 0,0 1-128 16,0 1 176-16,0 4-176 15,2-1 128-15,2 2-128 0,0 0 0 0,1 2 0 16,1 0 0-16,0 2 0 0,0 2 0 0,0 1 0 0,1-1 0 15,1 2 0-15,-1 2 0 0,0 1-144 0,1-1-96 0,-1 4-16 16,2-4 0-16,-1 3 0 0,2-4 128 0,1 1 128 16,0-3-208-16,1 2 80 0,2-5 128 0,0 0 0 15,2-4 0-15,1 0 0 0,1-3 0 0,2-2 0 16,0 1 0-16,2-5 0 0,1 0 0 0,2-3 0 16,1 0 0-16,1-4 128 0,1 0-128 0,2-2 128 15,0-1-128-15,0-2 128 0,1 4-128 0,-1-1 128 16,-1 0-128-16,0 2 128 0,-2 1-128 0,-1 2 0 15,-3-2 0-15,1 3 0 0,-3 0 0 0,-2 2 0 0,0-2 0 0,-3 2 0 16,0-1 0-16,-1 1 0 0,-2 1 0 0,-2-4 0 16,1 4 0-16,-2-2 176 0,0 1-176 0,0-2 192 15,0 2-192-15,-1 2 160 0,1-2-160 0,-1 4 160 16,1-2-160-16,0 2 0 0,-2 0 0 0,2 2 0 16,1-1-208-16,-1 2 80 0,0 0 128 0,-1 2-208 15,2 2 208-15,-1 0-144 0,1 2 144 0,2 1-128 16,-1-2-32-16,3 2 0 0,-1 0 0 0,1 0 0 15,2 2 0-15,2-3 0 0,1 1 0 0,-1-4 0 16,4 1 160-16,-1 2 0 0,2-3-144 0,1-2 144 16,2 0 0-16,0-2-144 0,2-2 144 0,0-2 0 0,2 0-144 0,-1-4 144 15,1 0 0-15,-3 0-144 0,1 0 144 0,1-4 0 16,1 0 0-16,-4-1 128 0,0 0-128 0,-1 2 0 16,0-3 128-16,-3-2-128 0,1 2 160 15,-2-1-32-15,-2 1-128 0,-3 2 192 0,0 0-64 0,-2 1 0 16,-3 1-128-16,-1 0 192 0,-2 2-192 0,-2 2 128 15,-1-2-128-15,-1 4 0 0,-1-2 0 0,-2 4 0 16,2 1 0-16,-2 2 0 0,1 3 0 0,-2-2 128 16,1 4-128-16,2-1 0 0,1 0 0 0,0 2 0 15,2-1 0-15,0 2 0 0,2 0 0 0,1 2 0 0,1-2 0 0,1 3 0 16,2-3-128-16,2 2 128 0,0 0 0 0,1 1 0 16,1-1-160-16,3-2 160 15,1 0-128-15,1-1 128 0,1-2-176 0,2-1 176 16,2-3-208-16,0-2 80 0,0-1 128 0,0-1 0 0,1-4 0 0,-2 1 0 15,4-3-144-15,-4-2 144 0,0 0-160 0,-1-1 160 16,-2 0-176-16,0-2 176 0,-1-2-192 0,-2 2 192 16,0-4 0-16,-2 4 0 0,0-3 0 0,-3 1 144 15,2 2-144-15,-4-1 128 0,0 4-128 0,-1-1 128 0,1 3-128 16,-2 1 0-16,-1 4 0 0,0-2 0 16,0 4 0-16,-1 0 0 0,-1 0-224 0,-2 1 80 15,1 2 144-15,-2 1 0 0,0 0-144 0,-1 3 144 0,1-1 0 0,-3-1 0 16,2 3 128-16,0-1-128 15,0-1 176-15,0 0-48 0,1 1-128 0,1 0 192 16,2-1-192-16,-1-1 128 0,2 2-128 0,1-4 0 0,2 0 0 0,-1 1 0 16,3-1 0-16,1-1 0 0,1-2-144 0,1 1-80 15,3 2-16-15,1-3 0 16,4-3-1552-16,2 2-304 0</inkml:trace>
  <inkml:trace contextRef="#ctx0" brushRef="#br0" timeOffset="19587.36">21107 17250 33167 0,'-4'-3'2944'0,"0"0"-2352"0,2 3-464 0,1 0-128 0,1 0 208 0,-2 0 32 15,0-2 0-15,-4 2 0 16,-1-2-816-16,-1 2-144 0,-1 2-48 0,2 0 0 0,-1 2 944 0,2 1 176 16,1 1 32-16,0 4 16 0,2-3 848 0,-1 6 160 15,3 2 48-15,1 1 0 0,1 0-752 0,3 2-160 16,0 4-32-16,1 1 0 0,3 1-512 0,-2 2 0 0,0 3 0 0,-1-1 0 31,-1 1-512-31,-2 2-192 0,0-3-64 0,-4-2 0 16,1-1-944-16,0-2-192 0,-2 2-32 0,1-3-16 0,-1-1 144 15,1-1 16-15,1-4 16 0,0-1-9792 0</inkml:trace>
  <inkml:trace contextRef="#ctx0" brushRef="#br0" timeOffset="19840.93">21400 17616 37775 0,'-9'4'1664'0,"3"-1"368"0,0 0-1632 0,3 0-400 0,2-3 0 0,1 1 0 16,0 1 0-16,0 0-192 0,0 3 0 0,1 1 16 31,0-2-2240-31,3 2-448 0,-1 0-80 0,0-2-32 31,2 2-1856-31,-1-2-368 0,0 0-80 0,1-2-16 0</inkml:trace>
  <inkml:trace contextRef="#ctx0" brushRef="#br0" timeOffset="20267.77">21851 17294 19343 0,'-10'0'1728'0,"2"0"-1392"15,1 0-336-15,4 0 0 0,0 0 976 0,-2 0 128 16,-6 0 32-16,-6 3 0 0,-7-1-368 0,0 4-80 16,-1 2-16-16,4 1 0 0,1 2 160 0,3 4 16 15,2-1 16-15,1 3 0 0,1-1 704 0,2 4 144 0,2 5 16 0,0-3 16 16,3 3-848-16,1-3-160 0,0 1-32 0,3 2-16 15,2-5-448-15,0-2-96 0,2 1-16 0,3-4 0 16,3 1-128-16,0-4 0 0,3 2 0 0,2-4 0 31,2 0-496-31,-1-2-16 0,2 1-16 0,1-5 0 16,1 2-256-16,1-5-48 0,-3-1-16 0,0-1 0 16,-1-5 192-16,-2-1 32 0,1 1 16 0,-3-2 0 0,0-2 1056 0,-2 0 224 0,-1 0 32 0,1-5 16 15,-2 1-144-15,0 0-48 0,-2-2 0 0,0-1 0 16,-3-1-160-16,2-1-48 0,-3 2 0 0,0-1 0 0,-2-1-320 0,-2 0 0 15,1 2 0-15,-4-1 0 0,1-1 0 0,-3 3 192 16,1 0-64-16,-2 0 0 0,-1 1 192 0,2 1 32 16,-2 2 16-16,-1 2 0 0,2 1 0 0,-1 1 0 15,2 2 0-15,-1 1 0 16,3 2-624-16,0-1-128 0,1 4-32 0,0 0-16752 16</inkml:trace>
  <inkml:trace contextRef="#ctx0" brushRef="#br0" timeOffset="26064.21">22555 17265 14735 0,'-4'0'1312'0,"0"0"-1056"0,2-2-256 0,1 2 0 0,-1-3 1984 0,1 2 352 0,-1-1 64 0,-2-1 16 0,-1-1-1056 0,1-2-208 15,3 2-32-15,1-2-16 0,0 4-16 0,2 1-16 16,3-2 0-16,0 3 0 0,0 3-352 0,2-2-64 16,0 4-16-16,-1 2 0 0,-1 3 576 0,0 1 128 15,-1 3 0-15,-2 2 16 0,-1 2-528 0,-2 1-96 0,-1 3-32 0,-3 0 0 16,-1 3-576-16,-3 4-128 0,0 3 0 16,-2 2 0-1,0 2-624-15,0 1-112 0,-1-1-32 0,0-2 0 16,0 0-368-16,2-4-80 0,4 1 0 0,0-6-16 15,3-3-304-15,1-2-48 0,3-2-16 0,0-4-11792 0</inkml:trace>
  <inkml:trace contextRef="#ctx0" brushRef="#br0" timeOffset="26322.63">22835 17728 32255 0,'-7'6'2864'0,"1"-2"-2288"16,3-2-576-16,2-4 0 0,2 0 912 0,-2 2 80 16,-1 2 16-16,-2 0 0 15,0 1-1312-15,0-3-256 0,1 3-48 0,2-3-16 0,1 0 624 0,-2 1 0 16,4 2 0-16,-2-3 192 15,1 2-400-15,0-2-80 0,0 2-16 0,0 0-9584 16,2-2-1920-16</inkml:trace>
  <inkml:trace contextRef="#ctx0" brushRef="#br0" timeOffset="27082.83">23260 17291 24879 0,'-8'4'2208'0,"2"-2"-1760"0,2 0-448 0,2-2 0 16,1 0 1360-16,-2 2 192 0,-3-2 48 0,-4 4 0 0,-2 1-1184 0,-1-2-224 16,1 1-64-16,-1 1 0 15,4-4 256-15,-1 2 64 0,1 0 0 0,0-3 0 0,1 3-48 0,-1 1 0 0,0-2 0 0,0 2 0 32,-1 0-32-32,-1 1-16 0,1 2 0 0,-2-1 0 15,1 0-352-15,1 0 144 0,1 1-144 0,-1 0 0 16,1 2 0-16,0-2 0 0,1 2 0 0,0-1 0 15,2 2 0-15,0-3-144 0,2-1-16 0,2 0 0 16,1 0 160-16,1-5 192 0,2 3-32 0,0-3-16 0,2-1-144 16,2 0 160-16,1 0-160 0,1-1 160 0,0 0-432 0,0-2-96 15,3 2-16-15,-1-1 0 16,1-1-64-16,1 2 0 0,0-2-16 0,2 3 0 0,-1-2 192 0,1 2 32 16,1 0 16-16,-2 2 0 0,2 1 32 0,0 1 0 15,-2-2 0-15,2 2 0 0,-2 0 16 0,-1 2 16 16,0 0 0-16,0 3 0 15,-3-3-400-15,1 4-80 0,-1 0 0 0,-2-2-16 16,0 3-496-16,-1 2-112 0,-3-1-16 0,1 3 0 0,0-2 832 0,-2 0 144 16,1 3 48-16,-1 0 0 0,1 0 64 0,-2-1 32 15,1 1 0-15,1-4 0 0,-1 4 160 0,1-2 144 16,-1-2-16-16,1 0-128 0,-2-1 560 0,0-3 0 0,-1 1 0 16,0-4 0-1,-1 1-992-15,-1-1-192 0,-1-1-32 0,-2-1-16 16,0 1-576-16,-2 1-112 0,-1-1-32 0,0 0 0 0,-2-2 1120 0,-1 2 272 0,0-2 0 0,-2-2 0 15,1 0 944-15,-1-4 240 0,2 0 48 0,-1-4 16 16,1-1 304-16,1 0 64 0,0-8 16 0,1 1 0 16,2 0-656-16,2-2-128 0,3-1-16 0,0 3-16 15,4-2-544-15,0 2-96 0,2-3-32 0,2 0 0 16,0 0-144-16,2-1 0 0,0-1 0 0,1 1 0 0,0 2 160 0,-2-4 96 16,2 5 32-16,-2-1 0 0,0-1 432 0,-2 1 96 15,0 0 16-15,0 1 0 0,0-3-128 0,0 2 0 16,-1-2-16-16,-2 1 0 0,2-1-496 0,0 2-192 15,-2-1 128-15,-1 1-128 16,2 2-864-16,-2 0-256 0</inkml:trace>
  <inkml:trace contextRef="#ctx0" brushRef="#br0" timeOffset="37197.22">22790 15259 8287 0,'-3'3'736'0,"1"-3"-592"0,0 2-144 0,1-2 0 0,1 0 1888 0,-1 0 352 0,1 0 64 0,-1 0 0 0,0 0-1760 0,-1 0-352 15,1 0-192-15,1 0 192 0,0 0-384 0,0 0-80 0,0 0-16 0,0 0 0 16,0 0 288-16,0 0 128 0,0 0-128 0,-19 7 192 16,18-6 832-16,-1 1 176 0,-1 2 16 0,1-2 16 15,1 2-624-15,-2 0-128 0,2 1-32 0,-2-4-10128 16</inkml:trace>
  <inkml:trace contextRef="#ctx0" brushRef="#br0" timeOffset="40392.11">24105 16109 15663 0,'-1'4'1392'0,"0"1"-1120"0,0-2-272 0,-1-1 0 0,2 0 0 0,0 1-224 16,-1 3 32-16,-1 4 16 16,-1 2-304-16,1 0-64 0,0 4-16 0,1-2 0 15,0 1 112-15,-1-3 32 0,2 2 0 0,-2-2 0 0,2-2 736 0,0 2 160 0,0 1 32 0,2-1 0 16,-1 1 256-16,0 3 64 0,1-4 16 0,0 4 0 15,1-4 128-15,0 2 32 0,-1-4 0 0,1 0 0 16,1-2-560-16,-2-1-96 0,2-5-32 0,-3 2 0 16,1-4-128-16,0 0-16 0,-1-4-16 0,0-1 0 15,0-1-512-15,-1-4-96 0,0-2-32 0,-1-2 0 32,1-2-288-32,-2-2-48 0,0-4-16 0,-1 3 0 0,0-4 656 0,0 1 176 15,0 0 0-15,-1 0 0 0,2 1-240 0,-2 1 32 16,2 0 0-16,0 3 0 0,1 6-112 0,0-1 0 0,1 6-16 0,0 3 0 15,1 3-64-15,-1 2-16 0,1 2 0 0,-1 2 0 16,2 3-96-16,-2 1 0 0,1 2-16 0,-1 1 0 16,1 2 2080-16,0 1 432 0,1 0 64 15,-1 1 32-15,1-3-448 0,1 2-96 0,-1-3 0 0,1 0-16 16,-1-3-1136-16,0-1-208 0,0 1-48 0,0-4-11184 16</inkml:trace>
  <inkml:trace contextRef="#ctx0" brushRef="#br0" timeOffset="42109.46">24066 17362 31327 0,'-3'2'2784'0,"1"-2"-2224"0,2-2-560 0,0 0 0 0,0 2 320 15,0-2-32-15,0-1-16 0,0-1 0 0,0-3-400 0,0-1-96 0,0-2-16 0,2-3 0 16,1 5-64-16,0-2-16 0,1 2 0 0,1 0 0 15,0 2 704-15,2-2 144 0,1 2 32 0,1-3 0 0,-1 3 256 0,3 0 48 16,2 0 16-16,-1 0 0 16,0 2-512-16,1 0-112 0,0-1 0 0,-1 4-16 15,-1 1-240-15,-1 1 0 0,-2 2 0 0,0 0 0 0,-1 2-304 0,-1 2 48 16,0-1 16-16,-1 1 0 16,2 2-320-16,-4-2-64 0,1 3-16 0,-2 1 0 0,1-1 272 0,-3 3 48 15,0 0 16-15,-1 2 0 16,-1 1 32-16,0 3 0 0,0-2 0 0,-2 4 0 31,-1-1-240-31,-1 1-32 0,-1 1-16 0,-1-2 0 16,0 2-256-16,-1-1-48 0,0 1-16 0,-2 1 0 15,0-1 96-15,-1-4 16 0,1 5 0 0,0-7 0 0,1 0 944 0,0 0 192 0,1-1 32 0,1-2 16 16,2 0-416-16,0-3 0 0,3-1 0 0,1-2 0 16,1-1-704-1,1-1-64-15,2-4 0 0,1 1-16 0,-1 1 624 0,3-3 160 0,-1 1 0 0,1-1 0 16,1 0 160-16,0 0 64 0,3 0 16 0,-1 0 0 15,1 0 224-15,1 0 48 0,1 3 16 0,1-3 0 16,1 1-864-16,0 1-176 16,0 1-48-16,0 1 0 0,2-1-384 0,-3 2-80 0,2 0 0 0,-2 0-7824 15</inkml:trace>
  <inkml:trace contextRef="#ctx0" brushRef="#br0" timeOffset="42569.54">24505 17771 43311 0,'-9'7'3840'0,"3"0"-3072"0,3-5-608 0,2-1-160 16,1 2-944-16,-2-1-208 0,-2 3-64 0,-3 4 0 15,-2 3-1056-15,-2 1-224 0,2-1-32 0,2-1-16 16,1 0-592-16,1-1-112 0,2-4-16 0,1 0-3584 15,2-4-720-15</inkml:trace>
  <inkml:trace contextRef="#ctx0" brushRef="#br0" timeOffset="43012.02">24557 17367 30399 0,'-8'6'1344'0,"3"-5"288"0,2 1-1312 0,0 1-320 15,2-3 0-15,1 1 0 16,0-1-448-16,0 3-176 0,-1-2-16 0,-1 1-16 16,2 2 288-16,0 1 64 0,0 1 16 0,0 0 0 15,3 4-560-15,-3 0-112 0,0-1-32 0,0 1 0 16,0 0 80-16,0-3 16 0,0-1 0 0,0-1 0 0,0-1 688 0,0-2 208 0,0-2 0 0,1-5 0 15,0 2 1136-15,2-5 336 16,-1 2 80-16,1-3 16 0,0 3-1152 0,2-4-224 16,0 0-64-16,2 2 0 15,-1-1-128-15,0 4 0 0,1 0 0 0,2 2 0 0,0 3 0 0,1 0 0 0,-1 2-144 0,1 2 144 16,3-1 0-16,0 6 0 16,1-1 128-16,0 3-128 0,-1-1 704 0,1 2 32 15,-2 0 16-15,-2 2 0 0,0-1 96 0,0 2 32 16,-2-2 0-16,0 3 0 0,-1-3-640 0,-1 2-240 0,-1-1 176 0,0 1-176 15,-1 1 0-15,0-1 0 16,-2 1 0-16,-1-3 0 0,1 2 240 0,-2-3-48 0,0 2-16 0,-2-2 0 0,1-2 48 0,-1 3 16 16,-1-3 0-16,0-1 0 0,-1 3-240 0,-2-3 176 15,1-1-176-15,-4 1 160 16,0-3-2048 0,0 0-416-16</inkml:trace>
  <inkml:trace contextRef="#ctx0" brushRef="#br0" timeOffset="43248.78">24506 17291 35935 0,'0'0'3200'0,"0"0"-2560"0,1 0-512 0,-1 0-128 0,1-2 544 0,1 0 96 0,1 0 0 0,2-2 16 0,4-2-16 0,1 0 0 15,3-6 0-15,1 2 0 16,2-3-464-16,-1 1-176 0,2 0 0 0,-1-2 144 16,3-1-576-16,-2-1-112 0,2-4-32 0,-1-2-16960 15</inkml:trace>
  <inkml:trace contextRef="#ctx0" brushRef="#br0" timeOffset="44214.27">22850 15081 9215 0,'-2'3'816'0,"-1"1"-656"0,2-3-160 0,1 1 0 16,-1 1-800-16,0-2-192 0,-1 4-32 0,0 2-16 0,-2 3 656 0,2 1 144 0,-1-1 32 0,2 0 0 15,2-4 1744-15,-1 1 368 16,3-5 64-16,-1 2 16 0,2-4 560 0,1-3 112 15,0 2 32-15,2-4 0 0,1-1-512 0,1 0-112 0,1-2-16 0,2-2 0 16,-1 2-720-16,1-2-160 0,2 0-16 0,0 1-16 16,0 1-688-16,2-2-144 0,3 0-32 0,2-3 0 0,2 1-16 15,2 0-16-15,3-2 0 0,3 1 0 0,3 0 176 0,2 1 32 16,-7 2 16-16,5-2 0 16,5-1-208-16,3-3-64 0,3 0 0 0,0-3 0 15,0 3-64-15,-3 2-128 16,-2 0 176-16,-2-2-176 0,-5 3 400 0,1 1-16 0,-1-4-16 0,-2 0 0 15,-3 1 16-15,-4 2 16 0,-3 0 0 0,-5 3 0 0,-4 4-400 0,-4 0 0 16,-3 3-144-16,-4 1-17696 16</inkml:trace>
  <inkml:trace contextRef="#ctx0" brushRef="#br0" timeOffset="45507.63">23926 14594 10127 0,'-4'-2'896'0,"1"2"-704"0,-1-4-192 0,0 4 0 0,2-3 2368 0,0 3 448 0,0 0 96 0,-2 0 16 15,-1-2-320-15,-3 1-64 0,0 1-16 0,-2 0 0 16,3 1-1296-16,0 1-256 0,-1 2-48 0,1 1-16 15,2 1-912-15,-1-1-400 0,1 4 16 0,0-3 16 16,2 3 368-16,1-2 0 0,1 3 0 0,1-1 0 16,1-1 432-16,2 2 208 0,1-2 32 0,2 0 16 0,2 2-352 0,0-4-64 15,1 1-16-15,1-1 0 0,2 0-256 0,-1-2 0 16,2-1 0-16,0 2-144 0,0-3-32 0,0 0 0 16,1-2 0-16,0-2 0 0,-1 0 16 0,0 0 0 15,0-4 0-15,0 2 0 0,-2-2 288 0,0-3 64 16,-1 2 16-16,-2-2 0 0,0 2 144 0,-1-4 32 15,-2 1 0-15,-2-3 0 0,-2 3 0 0,-2-3 0 16,-2 2 0-16,-2 0 0 0,0 2 32 0,-1 0 16 16,-1 2 0-16,-2-2 0 0,0 3-128 0,-1 2-32 15,1 2 0-15,-1 1 0 0,1 1 32 0,-1 3 0 16,1 0 0-16,1 3 0 0,-1-2-304 0,2 2 0 16,1 1 0-16,-1 2 0 0,2-3 0 0,2 0 0 0,0 2 0 15,2 0 0-15,0-2 0 0,1 1 0 16,0 0-128-16,1 2 128 0,0-3 0 0,0 0 0 0,2 0 0 0,-1-2 0 15,2 2-192-15,0-3 48 0,1 0 16 0,0 1 0 32,1-1-368-32,0-2-64 0,0 1-16 0,2-2 0 15,-1 0-128-15,2-2-16 0,-1 1-16 0,0-3 0 0,-1 1 16 0,1 0 0 16,-1 0 0-16,-1-3 0 0,0 2 720 0,-2-2 0 0,1 0 0 0,-2 0 0 16,-1 0 672-16,-1-3 128 0,-1 1 32 0,0 0 0 15,-2 0-128-15,-1 0-32 0,0 0 0 0,-2 2 0 16,0 0-160-16,-1 0-16 0,-1 0-16 0,0 2 0 15,-2 1-192-15,-1 0-32 0,1 3-16 0,-3 0 0 0,2 1-240 0,-1 1-240 16,0 5 48-16,0-1 16 0,1 4-160 0,0-2-48 16,2 2 0-16,0 0 0 15,1 0-16-15,2 0-16 0,0 1 0 0,1-1 0 0,2-4 416 0,1 2-128 16,2-2 128-16,0 0 0 0,3-2 0 0,-1 1 0 16,4-2 0-16,-1 0 0 0,1-3-304 0,2 1 32 15,0-1 0-15,0-1 0 16,1 1-128-16,0-3-32 0,-1 0 0 0,1 0 0 0,0-1 432 0,0 1-160 15,-1-4 160-15,0 1 0 0,0-2 176 0,-2 0 144 16,-1 0 16-16,-1-2 16 0,-1 1 48 0,0 2 16 16,-3-2 0-16,-2-1 0 0,-1 4-64 0,-1-3-16 15,-1 3 0-15,-2 1 0 0,0 3-160 0,-2-2-48 16,1 4 0-16,-3-3 0 0,-1 6 224 0,-2-2 32 16,2 3 16-16,-1 1 0 0,1 1-400 0,1 0 0 0,0 2 128 0,3 0-128 15,0 0 0-15,1 0-176 0,3 1 48 0,0 1 0 16,3-3 128-16,1 2 0 0,1-2 0 0,1 2 0 15,2 0-368-15,1-4-32 16,1 1-16-16,0-1 0 0,2 1-400 0,-2-5-80 0,3 2 0 16,-1-1-16-16,-2-2 496 0,0 0 96 0,2 0 32 0,-3-2 0 15,0-1 16-15,-1-1 0 0,0 1 0 0,-1-3 0 16,0-1 592-16,-2 1 112 0,1-4 16 0,-2 0 16 16,0 2 80-16,-1-5 16 0,-1 3 0 0,1 1 0 15,-1-3-352-15,-2 3-64 0,1 1-16 0,-2-1 0 16,2 3-448-16,-1 3-80 0,-1 3-32 0,1 0 0 15,-2 2-688-15,0 5-144 0,-1 0-16 0,-2 1-16 0,2 2 848 0,-3 3 160 16,2 0 32-16,-2 2 16 16,2-4 752-16,-1 0 160 0,2-1 32 0,0-4 0 0,1 1 144 0,1-4 48 15,2 0 0-15,-1-3-11168 16,3-3-2224-16</inkml:trace>
  <inkml:trace contextRef="#ctx0" brushRef="#br0" timeOffset="49812.17">24031 14567 1839 0,'-4'-1'160'0,"1"-2"-160"0,0 3 0 0,1 0 0 0,1 0 1280 0,1 0 240 0,-2 0 32 0,1 0 16 0,-1 0-1216 0,-1 0-352 0,1 0 144 0,-2 3-144 16,1-3-240-16,2 0-112 0,0 0-32 0,0 1 0 16,1-1 1248-16,-1 0 240 0,-1 0 48 0,2 0 16 0,-1-1 576 0,1 1 112 15,0 0 32-15,0 0 0 0,0 0-288 0,0 0-64 16,0 0-16-16,0 0 0 0,0 0-512 0,0-21-112 16,0 19 0-16,1 0-16 0,-1 2-32 0,2-3 0 15,0 2 0-15,0 1 0 0,1 0 224 0,1-2 32 16,1 2 16-16,0-3 0 0,1 3-144 0,1-1-16 15,1 1-16-15,1 0 0 0,1 0-160 0,3 0-16 16,0 0-16-16,3 0 0 0,3 0-496 0,1-2-112 16,1-1-16-16,2 2 0 0,1-3 128 0,2-2 0 15,2 0 16-15,1-3 0 0,0-1-16 0,3-2-16 0,4-4 0 16,1-3 0-16,0 3 16 0,3-2 0 0,1-1 0 0,1-1 0 16,2 2-256-16,-2-1 0 0,0 2 0 0,-3 0 0 15,-3 1 0 1,-3 2 0-16,-1-1 0 0,-1 4 0 0,-2 2 0 0,-3 3 0 0,-4 0 0 0,-4 2 0 15,-4 4 0-15,-3 0 0 0,-4 1 0 0,-3 4-160 32,-1-1-480-17,-3-1-80-15,0 3-32 0,-4-3 0 0,1 4-592 0,0-4-112 16,-1 4-16-16,-1-5-16 0,1 2 336 0,1-2 64 0,0-2 0 16,2 0 16-16,1 0-432 0,1 0-96 0,2-2 0 15,0-2-16-15,5-1 368 0,0-1 80 0,0 1 16 16,1 2 0-16,-1 0 704 0,0-3 160 0,-1 3 32 0,-2-1-8480 15</inkml:trace>
  <inkml:trace contextRef="#ctx0" brushRef="#br0" timeOffset="50650.53">25077 14191 11055 0,'0'-1'976'0,"0"-3"-784"0,0 3-192 16,0 0 0-16,1 1 1216 0,1-3 208 0,-1 2 48 0,0-5 0 0,3 0 336 0,-2 1 80 0,2 0 16 0,-3-2 0 16,2 5 704-16,-2-1 144 0,0 2 16 0,1 1 16 0,-2 0-880 0,0 1-176 15,-2 2-48-15,2-1 0 0,-1 0-992 0,0 0-208 16,-2 1-32-16,2 0-16 0,1-3-240 0,0 0-64 16,0 0 0-16,0 0 0 0,0 0 48 0,-15 14 0 15,13-12 0-15,-1 5 0 0,1-4-176 0,-1 3 0 16,2 1 0-16,0 1 0 0,1 0 0 0,0 0-192 15,1 2 0-15,2-2 16 0,0 0 48 0,2-1 0 16,1-1 0-16,2-3 0 0,-1 1 128 0,3-1-208 0,0-1 80 0,0-2 128 16,1 0 0-16,0-2 0 0,2-2 0 0,-2 0 0 15,0-2 0-15,-1 0 192 0,1-3-64 0,-2 2 0 16,-1-2-128-16,-2 0 160 0,-1 2-160 0,-1-3 160 16,-2-1 16-16,1 0 0 0,-3 2 0 0,0-3 0 15,-1 2 112-15,-3 0 32 0,-1 0 0 0,-1 2 0 16,-3-2-128-16,-2 3 0 0,0 1-16 0,-1 0 0 15,-2 4-176-15,-1 4-144 0,-1 1 144 0,-2 3-208 16,-1 4-48-16,-1 0-16 0,2 6 0 0,-1-2 0 16,4 0 272-16,0 1-160 0,3 1 160 0,1-2-128 0,4 2 128 15,0-2 0-15,4-1 0 0,1-1 128 16,2 2-128-16,3-4 176 0,1 0-176 0,3-2 192 0,0-2-192 0,3 1 0 16,1-1-192-16,4-2 192 0,0-2-128 0,2-2 128 15,3-2 0-15,1-1 0 0,3-2 0 0,-1-1 0 16,2-3 128-16,-2-3-128 0,2 0 0 0,-4-2 0 15,-2 2 128-15,-3-3-128 0,-1 1 0 0,-5-1 0 16,-2 2 0-16,-2-3 0 0,-2 1 224 0,-3 1-32 16,-1-1-16-16,-2 4 0 0,-1 0 128 0,-2 1 16 15,-1 3 16-15,-1 1 0 0,-1-1-64 0,-1 5-16 16,-1-1 0-16,-1 2 0 0,-1 2-32 0,0 2-16 0,-2 1 0 16,2 2 0-16,0 0-208 0,-2 3 0 0,2 1 128 15,-1 2-128-15,2-2 0 0,0 2 0 0,2 1-192 16,1-4 192-16,2 1-144 0,-1-1 144 0,4 1 0 0,-1-3-144 31,3 2 144-31,0-3-192 0,-1 0 192 0,2 0-192 0,2-3-112 0,-1 2-16 0,1 0-16 0,-1-4 0 16,1 4-16-16,0-4 0 0,-1 4 0 0,2-5 0 15,-1 1 176-15,1-1 48 0,-1 0 0 0,2-1 0 16,0 1-240-16,-1-2-32 0,1-2-16 16,1-2-18064-16</inkml:trace>
  <inkml:trace contextRef="#ctx0" brushRef="#br0" timeOffset="51633.51">23979 14614 19343 0,'4'-9'1728'0,"-2"2"-1392"0,1 3-336 0,-2-1 0 0,0 4 320 0,1-4 0 0,1-2 0 0,2-9 0 15,1-1 1328-15,2-4 256 0,-3 5 48 0,-2 3 16 16,0 0 352-16,-2 2 80 0,-1 4 16 0,0 1 0 15,-1 2-896-15,0-1-176 0,-2 4-48 0,1-2 0 16,1 3-672-16,-1-2-144 0,2 1-32 0,0-2 0 16,0 2-256-16,0 1-48 0,0 0-16 0,0 1 0 15,0 2 0-15,0-3 0 0,0 0 0 0,0 0 0 0,-2 18 64 0,1-8 0 16,-1 0 0-16,0 2 0 0,1 2-192 0,-2 1 0 16,1 1 0-16,-1 2 0 0,0-2 0 0,0 3-176 15,1-3 48-15,-1-2 0 0,2 0 128 0,0-1 176 16,1-1-48-16,-2-4 0 0,2 2-128 0,-1-2 192 15,1-2-192-15,0 1 192 16,-1-4-192-16,1 0 160 0,-1-2-160 0,-1 1 160 0,2-2-16 0,0-2 0 16,0 1 0-16,-1-2 0 0,0 0-144 0,0-2 0 15,-1 0 144-15,1-2-144 0,0-1-224 0,-1-5-112 16,2 0-32-16,-2-2-19488 0</inkml:trace>
  <inkml:trace contextRef="#ctx0" brushRef="#br0" timeOffset="56452.37">26378 8112 14735 0,'6'-5'1312'0,"-1"0"-1056"0,-1 4-256 15,-2-2 0-15,0 3 1328 0,-1 0 208 0,3-2 32 0,2-2 16 0,0 0 752 0,1 2 160 0,1-2 16 0,-3 4 16 0,0 0-560 0,-2 0-112 0,0 4-32 0,-3 2 0 0,0 3-448 0,-1-3-96 0,-1 4 0 0,2 0-16 0,0 0-816 0,0 2-176 0,2 2-16 0,-1 3-16 0,0 0-240 0,2 4 0 0,-2 2 0 0,1-1 0 0,0 3 0 0,-1 3 0 0,0-2 0 0,-2 2 0 0,1 5 0 0,0 1 0 0,-3-3 144 0,1 4-144 0,-1-1 0 16,-2 7 0 0,0 4 0-16,-1-3 0 0,0-2-144 0,0-5 144 15,0-3 0-15,2-3 0 0,0-2-432 0,2-7 32 16,1-5 0-16,-1-2 0 15,2-3-720-15,2-1-144 0,-2-3-16 0,0-2-16 16,0-4-1392-16,0 0-288 0</inkml:trace>
  <inkml:trace contextRef="#ctx0" brushRef="#br0" timeOffset="61498.67">28460 8072 8287 0,'15'-6'736'0,"-5"0"-592"0,0 3-144 0,-4 0 0 0,-1 0 1040 0,-2 2 176 0,0 1 48 0,4-2 0 0,1-2-528 0,5-2-96 0,-1 1-32 0,3-1 0 0,-3 1-224 0,-2 0-64 15,-1 1 0-15,-2 0 0 0,-2 4 1088 0,-1-2 224 16,-2 2 32-16,0 0 16 0,-2 0 864 0,-2 0 160 16,0 0 48-16,-1 4 0 0,-2 0-896 0,2 0-192 15,-4 4-16-15,3 0-16 0,-3 1-1056 0,1-2-224 16,-1 3-32-16,-2 1-16 0,-1 3-304 0,-2-2 0 15,-1 1 0-15,-1 0 0 0,-1 2 240 0,-1-3-16 0,0 0 0 0,0 0 0 16,-1-1-48-16,1 0-16 0,2 0 0 0,-1-1 0 16,0 0-160-16,3 0 0 0,-1 0 0 0,3-1 128 15,2-3-128-15,0 0 0 0,3-2 0 0,3-1 0 16,1-1 0-16,1-1 0 0,2-1 0 0,0-1 0 16,5 1-192-16,-1-3-32 0,3 3 0 0,-1-2 0 15,2 0-32-15,2 0 0 0,2 2 0 0,0 0 0 16,2 0 256-16,1 0-176 0,2 2 176 0,-1 2-160 15,3 2-208-15,-1-2-32 0,-2 2-16 16,0-2 0-16,-1 2-352 0,-2 3-64 0,0-3 0 16,-2 4-16-16,-1-3 272 0,-4 2 64 0,1 0 16 0,-3 0 0 15,0-1 288-15,-2 1 48 16,-2 0 16-16,0 0 0 0,-1-3 144 0,-2 0 176 16,1 2-48-16,-3-2 0 0,1 0-128 0,-2-2 0 0,0 1 0 0,1-1 0 0,-4-1 368 0,1 1-16 15,0 1 0-15,-4-1 0 0,0 2 256 0,-2-2 48 16,-4 4 16-16,-2 0 0 0,-3 3-128 0,-1 0-32 15,-3 1 0-15,-1 3 0 0,-1 1-384 0,-1 0-128 16,-1 3 0-16,1-3 0 31,1 0-736-31,1-1-256 0,1-3-48 0,4-1-16 16,4-2-1488-16,2-3-288 0,2 0-64 0,5-4-9328 0</inkml:trace>
  <inkml:trace contextRef="#ctx0" brushRef="#br0" timeOffset="62511.11">30072 8050 28559 0,'-2'-2'2544'0,"2"-2"-2032"0,0 1-512 0,0 3 0 0,2-2 480 0,-2 1 0 0,-2-2 0 0,1 0 0 0,0-4-320 0,-3-1-160 0,-1 0 160 0,-1 2-160 15,-3 4-176-15,0-2-128 0,-4 4-16 0,-2 1-16 16,1 4 336-16,-5 1 288 0,-2 0-48 0,-1 4-16 16,-3 0 608-16,-1 3 128 0,-1 0 32 0,-2 5 0 15,2-2-96-15,1 0-32 0,-1 2 0 0,2 0 0 16,2 0-544-16,-1 3-96 0,3-4-32 0,1 2 0 15,3 0 96-15,2-1 16 0,3 1 0 0,2-3 0 0,1 1-48 16,4 0 0-16,2-1 0 0,2-2 0 0,2 1-96 16,2-3-32-16,2 2 0 0,4-4 0 0,2-2-128 15,3 0 0-15,3 0 0 0,3-1 0 0,2-4-208 0,0 1-80 16,4-2-16-16,-1-2 0 0,2 0 144 0,-1-3 32 16,-2-1 0-16,-1-2 0 0,1 0 128 0,-2-3 224 15,0 2-48-15,-1-4-16 0,0 1 288 0,0-3 64 16,-2 0 16-16,-1 0 0 0,1-2-208 0,-3 2-64 15,-1-2 0-15,-3 1 0 0,-2-2-256 0,-2 1 0 16,-2-1-128-16,-3 3 128 0,-1-5 0 0,-1 2 0 0,-2 0 0 16,-2 3 0-16,1-2 0 0,-2 3 160 15,0 0-32-15,-1 4 0 0,2 2-128 0,-1 2 128 0,0 1-128 0,1 3 128 16,0 0 0-16,-1 3 0 16,2 1 0-16,-1 2 0 0,1 1-128 0,1 2 0 0,1 3 0 0,0-2 0 15,1 2 128-15,1 1 0 0,2 0 0 0,1 3 0 16,1 2-128-16,2-1 0 0,0 2 0 0,2 2 0 15,1-4 0-15,0 4 0 0,3-2 0 0,-2 0 0 16,2 0 0-16,-2-1-176 0,2 2 48 0,-2-1 0 16,1 1-656-1,-3-2-128-15,0 1-32 0,-2-6 0 0,2 2-1312 16,-1-5-272-16,-1-1-48 0,2-4-12336 0</inkml:trace>
  <inkml:trace contextRef="#ctx0" brushRef="#br0" timeOffset="63145.64">31629 7879 21183 0,'-5'0'1888'0,"1"0"-1504"0,1 0-384 0,2 0 0 0,1 0 576 0,-1 0 32 0,-2 0 16 0,-2 0 0 0,-1 0-624 0,-1 0-288 16,-2 0 32-16,1 2 0 16,1-2-2752-16,0 2-528 0,2 1-112 0,-1-2-32 0</inkml:trace>
  <inkml:trace contextRef="#ctx0" brushRef="#br0" timeOffset="64204.73">31530 7877 6447 0,'3'0'272'0,"0"0"80"0,-1 0-352 0,1-3 0 0,-2 3 0 0,-1 0 0 0,1 0 1280 0,0-1 176 15,3 1 32-15,0 0 16 0,0-2 352 0,0-1 64 0,0 2 0 0,0-1 16 16,0 2-416 0,-2-3-96-16,2 3-16 0,-3-1 0 0,2 1-704 0,-2 0-160 0,0 0-32 0,-1 0 0 15,1 0 384-15,-2 0 80 16,1 1 16-16,-1-1 0 0,1 0-160 0,0 0-48 0,0 0 0 0,0 0 0 15,0 0-64-15,0 0-16 0,0 0 0 0,0 0 0 16,0 0-384-16,0 0-96 0,0 0-16 0,0 0 0 16,0 0-208-16,0 0 0 0,0 0 0 0,0 0 0 0,0 0 0 15,0 0 0-15,0 0 0 0,0 0 0 0,0 0-144 16,0 0 144-16,0 0-208 0,0 0 80 16,0 0 128-16,0 0 0 0,0 0-144 0,0 0 144 15,0 0-672-15,0 0-64 0,0 0-16 0,0 0 0 16,0 0 400-16,0 0 80 0,0 0 16 0,0 0 0 0,0 0 944 0,0 0 192 15,0 0 32-15,0 0 16 0,0 0 112 0,0 0 32 16,0 0 0-16,0 0 0 0,0 0-480 0,0 0-80 16,0 0-32-16,-18 15 0 0,16-13-480 0,-2-2 0 15,2 2 0-15,1-2 0 16,-1 2-368-16,2-2-160 0,2 0-48 0,-2 0 0 16,1 0-496-16,1 0-96 0,-1 0-32 0,-1 0 0 0,0 0 944 0,0 0 256 0,0 0 0 15,0 0-128-15,0 0 816 0,0 0 160 0,0 0 48 16,0 0 0-16,0 0-96 0,0 0-16 0,0 0 0 0,0 0 0 15,0 0-416-15,0 0-96 0,0 0-16 0,0 0 0 16,0 0-256-16,0 0-144 16,0 0 16-16,0 0 0 0,0 0 0 0,0 0 0 0,0 0 0 0,0 0 0 15,0 0 128-15,0 0 0 0,0 0 0 0,0 0 0 16,0 0 176-16,0 0 64 0,0 0 16 0,0 0 0 16,0 0 0-16,0 0 0 0,0 0 0 0,0 0 0 0,0 0 0 15,0 0 0-15,0 0 0 0,0 0 0 0,0 0 0 0,0 0 0 16,0 0 0-16,0 0 0 0,0 0-256 15,0 0 0-15,0 0 0 0,0 0 0 0,-22-2 0 0,19 4 0 16,-1-1 0-16,0 2-160 0,0-1 160 0,1 2 0 16,-1-2 0-16,2 2 0 0,-1-1 0 0,1 0 128 15,0 0-128-15,1 1 176 0,0-1-176 0,1 3 192 16,-1 1-192-16,-1 1 192 0,2 2-192 0,-2 0 0 16,1 2 0-16,-2 5 0 0,1 1 0 0,-1 1 128 15,1 0-128-15,1 6 128 16,1-1-128-16,0 0 0 0,0 2 0 0,0-1 0 0,1 0 0 0,-1 0 0 15,0-3 0-15,0-2 0 0,-1-1 0 0,-1-1 0 0,1-1 0 0,-1 0 0 16,-1-1 0-16,1-2 0 0,-1 1 0 0,1-3 0 16,-1-2 0-16,2 2 0 0,-1-2 0 0,0-2 0 31,1 0 0-31,0-1 0 0,1-1 0 0,-1-3 0 0,-1 1 0 0,1-1 192 16,1-3-64-16,-2 0 0 0,0-4 128 0,1 1 0 0,-1-3 16 0,-2-1 0 31,0-2-64-31,1-1-16 0,-2-2 0 0,0 0 0 15,0-2-64-15,0-5 0 0,0 1-128 0,1-2 192 16,2-1-64-16,-1 1-128 0,2-4 176 0,2 1-176 0,0 1 160 16,2 0-160-16,1 0 128 0,1 1-128 0,1 1 0 0,1 0 0 15,1 1 128-15,1 1-128 0,1-1 0 0,0 1 0 16,1 0 0-16,0 4 0 0,1-2 0 0,-1-1 0 16,0 3 160-16,-1 1-160 0,-2 2 0 0,1 0 0 15,-2 1 0-15,1 3 0 0,-2-2 128 0,0-1-128 16,0 4 0-16,-1-3 0 0,0 3 0 0,2 0 0 15,-1 1 0-15,0 0 0 0,0 1 0 0,0 2 0 16,2 1 0-16,-1 1 0 0,1 0 0 0,0 1 0 16,2 1 0-16,0 5 0 0,2-4 0 0,1 3 0 15,0 3 0-15,2-2 0 0,1 2 0 0,0 1 0 16,0-1-160-16,0 1 160 0,1-4-128 0,-3 1 128 0,1 2 0 16,-1-3 0-16,-2 1 0 0,1 0 0 0,-4 1 0 0,1-2 0 15,-1 1-320-15,-3-1 0 0,0 0 0 0,-1 0 0 31,-1-2-592-31,-2 2-112 0,1 0-32 0,-3-2-18240 0</inkml:trace>
  <inkml:trace contextRef="#ctx0" brushRef="#br0" timeOffset="68853.33">28571 9470 15663 0,'-2'-3'1392'0,"2"3"-1120"0,0 0-272 0,0-2 0 0,0 2 1584 0,-1 0 256 0,1 0 48 0,-2-1 16 16,-1 1 480-16,-3-3 112 0,-2 3 0 0,-1 3 16 15,-4-2-784-15,-2 4-144 0,-3 1-48 0,-2 1 0 16,-2 6-576-16,0-1-112 0,-2 4-16 0,1 3-16 16,-1 3-592-16,1 3-224 0,0 3 176 0,1 4-176 15,0 3 0-15,2-3 0 0,3 3 0 0,2-3 0 16,2-1 0-16,4-2 0 0,1 0 0 0,4-2 0 15,3-1 0-15,4-1 0 16,4-3 0-16,3 0 0 0,4-3 0 0,2-1 0 0,2-4 0 0,3-4-160 16,4-2-496-16,1-1-112 0,4-6 0 0,1 1-16 15,-1-4 208-15,3-2 64 0,-1 0 0 0,0-4 0 16,0 0 368-16,-3-1 144 0,-1-3 0 0,-5-1-144 0,-2-3 736 16,-3 0 160-16,-3-5 16 0,-5 1 16 0,-3-1 80 0,-5-1 16 15,-2-3 0-15,-3-1 0 0,-3-3-336 0,-4-2-64 16,-3-1-16-16,-3 0 0 0,0 0-224 0,-4 1-48 15,-1-1-16-15,-1 1 0 0,-1 0-176 0,-1 3 128 16,-1 0-128-16,-1 5 128 16,3 3-592-16,-1 2-128 0,3 4-32 0,0 2-18192 0</inkml:trace>
  <inkml:trace contextRef="#ctx0" brushRef="#br0" timeOffset="71545.62">28360 10871 23951 0,'-2'-4'2128'0,"2"2"-1696"0,0 2-432 0,0-3 0 0,1 2 1360 0,-1-2 192 0,0 1 48 0,0-2 0 15,1-2 128-15,-1 2 16 0,0-2 16 0,0 2 0 0,-1 4-784 0,0 0-144 16,0 4-48-16,-2 2 0 0,-1 0-224 0,1 4-48 15,-1 5-16-15,-1 1 0 0,0 3-112 0,0 3-32 16,0 2 0-16,-1 3 0 0,2 1-96 0,-1 2-32 16,2 3 0-16,-2-3 0 0,1 2-224 0,0 2 0 15,-1-5 0-15,0 5 0 0,-1-2 0 0,0-1 0 16,-1-3 0-16,-1-2 0 31,1 0-624-31,-2-4-16 0,0-1 0 0,1-2 0 16,0-3-1104-16,-2 0-240 0</inkml:trace>
  <inkml:trace contextRef="#ctx0" brushRef="#br0" timeOffset="71801">28465 11300 37775 0,'-7'10'1664'0,"2"-4"368"0,1 0-1632 0,3-2-400 15,1-2 0-15,0 2 0 0,0-3 784 0,0 4 80 16,1 1 16-16,1 4 0 0,1 0-464 0,1-1-96 0,1 1 0 0,0-4-16 16,-1 0-304-16,-1-2-224 0,2-2 32 0,0-1 16 31,0-1-1184-31,0-1-240 0,3-4-64 0,-2 2 0 0</inkml:trace>
  <inkml:trace contextRef="#ctx0" brushRef="#br0" timeOffset="72181.58">28912 10915 35935 0,'-5'-7'1600'0,"2"2"320"0,1 1-1536 0,1 0-384 16,1 4 0-16,0-2 0 0,0 2 304 0,0-2-16 15,-2 0 0-15,1 0 0 0,0-2-448 0,-3 4-96 16,1 1 0-16,-4 4-16 0,-1 5 32 0,-1 0 16 16,-2 6 0-16,-3 5 0 0,1 1 1248 0,-2 7 256 15,-1 3 64-15,0 3 0 0,1-1-720 0,0 1-144 0,3-3-32 0,2 0 0 16,1-1-448-16,4-5 0 0,1-1 0 0,3-4 0 16,2-5 0-16,3 0 0 0,1-4 0 0,3-2 0 15,1-2-256-15,3-2 0 0,-1-1 0 0,2-1 0 31,2-2-256-31,-1-1-32 0,2-2-16 0,-1-1 0 0,1-2 368 0,0-1 192 0,1-3-192 0,0 2 192 16,0-4 128-16,-3-1 144 0,0 0 32 0,-2-1 0 16,-1-1 128-16,-2 1 16 15,-1-2 16-15,-4 0 0 0,0-3-16 0,-1 1-16 0,-3 0 0 0,-3-1 0 16,-1 0-80-16,-3 1-16 0,-2-5 0 0,-2 1 0 16,0 1-80-16,-2 1 0 0,-2 2-16 0,-1 0 0 0,1 0-240 15,-1 1 0-15,1 2 0 0,0 2 0 16,1 3-640-16,1-1-32 0,0 3 0 0,1-1-18400 15</inkml:trace>
  <inkml:trace contextRef="#ctx0" brushRef="#br0" timeOffset="73020.53">28209 11911 38703 0,'-2'0'3440'0,"1"0"-2752"0,1 2-560 0,1-2-128 0,1 4 416 0,0-3 48 0,0 4 16 0,2 5 0 15,1 2-480-15,1 11 128 0,1 1-128 0,-2 8 0 16,0 7 0-16,-3 2 0 0,-2 3 0 0,-3 1 0 16,-1 4 0-16,-3-4 0 0,-2-1 0 0,-2-2 0 15,-1-2 368-15,-1-6-32 0,0 2 0 0,-1-4 0 16,1-1-160-16,0-2-48 16,2-4 0-16,1-6 0 0,2 0-688 0,0-7-144 15</inkml:trace>
  <inkml:trace contextRef="#ctx0" brushRef="#br0" timeOffset="73241.05">28451 12612 29487 0,'-10'1'2624'0,"2"2"-2112"16,3-3-512-16,3 0 0 0,1 0 1744 0,2 0 240 0,-1 0 64 0,0 0 0 15,2 0-1472-15,0-3-304 0,-1 3-48 0,0-1-16 32,1 1-784-32,1 0-144 0,-3 0-48 0,0 0 0 15,0 0-1200-15,0 0-240 0</inkml:trace>
  <inkml:trace contextRef="#ctx0" brushRef="#br0" timeOffset="73842.94">29048 11964 21183 0,'-5'4'1888'0,"-1"-2"-1504"15,1-1-384-15,2 2 0 0,1-2 2496 0,-2 2 448 16,-3 0 64-16,-6 6 32 0,-4 0-288 0,-3 2-64 15,-2 3-16-15,1-1 0 0,1-1-1680 0,0 2-336 16,3-2-64-16,0 1-16 0,-1-1-400 0,1 2-176 16,0-2 128-16,-1 3-128 0,0-2 0 0,1 0 0 0,1-1 0 0,-2 2 0 15,2-2 0-15,1 0 0 0,3 1 0 0,1-3 0 32,3-2-256-32,2-1 64 0,3 0 0 0,1-3 16 15,4 1-208-15,1-4-32 0,3 1-16 0,3-2 0 16,1 0-16-16,4 0 0 0,0-2 0 0,2 1 0 0,2-2 288 0,2 1 160 0,-2 0-192 0,2 0 192 15,0 2 0-15,-1 0 0 0,1 2 0 16,1 2 0-16,-1 0 0 0,0 2 0 0,1 0 0 0,-1 3 0 16,1 1 0-16,-5-2-288 15,-1 6 64-15,-4 0 16 0,-1 3-1328 0,-5-1-272 0,-2 3-48 16,-3 0-16-16,-1 1 96 0,-1 2 32 0,-3 2 0 16,0-2 0-16,-2 0 672 0,0-2 144 0,0 0 32 0,0-2 0 15,0 1 752-15,1-4 144 0,1-2 0 0,-1 0 0 0,1-3 976 0,0-2 112 16,1 0 32-16,-1-3 0 0,0-2 800 0,-1-1 144 15,1-1 48-15,-1-1 0 0,-1-3-736 0,-1 1-144 16,1-2-16-16,-2 1-16 0,0-4-560 0,1-1-96 16,-1 0-32-16,0-3 0 0,2 0 16 0,0-4 0 15,2-1 0-15,0-2 0 0,2-5 0 0,3-5 0 16,3-1 0-16,3-5 0 0,1-2-176 0,3-4-32 16,1 2-16-16,3-3 0 0,1 5-112 0,0 2 0 0,1 0-16 0,0 5 0 31,1 0-176-31,2 5 0 0,-1 4 0 0,1-1 128 15,-1 3-128-15,2 1-176 0,0 1 48 0,0 2 0 32,-2 2-688-32,1 0-128 0,-3 2-16 0,-1 0-18528 0</inkml:trace>
  <inkml:trace contextRef="#ctx0" brushRef="#br0" timeOffset="74745.23">28118 13602 30399 0,'-3'0'2704'0,"2"-2"-2160"0,1 1-544 0,0 1 0 0,1-3 1456 0,1 2 176 0,-1-4 32 0,1 1 16 16,2-4-336-16,1-3-80 0,4-2-16 0,1 1 0 0,2-4-896 0,2 3-176 16,0-3-48-16,2 4 0 0,1-3-128 0,0 3 0 15,1 2 0-15,-1 0 0 0,-3 3 144 0,-1 2-144 16,-1 3 160-16,-2 0-160 16,-1 2 0-16,-2 4 128 0,0-1-128 0,1 3 0 0,-2 3 0 0,-1 0 0 15,1 1 0-15,-1 0 0 0,0-2 0 0,0 2 0 16,0 2 0-16,0 1 0 0,0 0 0 0,0 0-128 15,-1-1 128-15,-2 4 0 16,0-2 0-16,-2 1 0 0,-1 3-128 0,-1 0 128 0,-2 3 0 0,-3 1 0 16,-1 0-128-16,-3 3 128 0,0 3 0 0,-3-2-192 15,1 3 192-15,-1-3-160 0,-2 1 160 0,0-1 0 16,0-1 0-16,-1-1-128 0,1 2 336 0,1 0 80 0,0 1 16 16,1-1 0-16,2-3 80 0,2-1 0 0,1-4 16 15,3 1 0-15,4-2 176 0,0-2 48 0,4-2 0 0,3-4 0 16,0-2-240-16,2-1-64 0,2 0 0 0,2-2 0 15,0-2-192-15,3-1-128 0,-1-1 128 0,2-1-128 16,1-4-192-16,0 1-128 0,0-3 0 0,1 1-16 16,0-3-272-1,0-1-48-15,1-2-16 0,1-3-19056 0</inkml:trace>
  <inkml:trace contextRef="#ctx0" brushRef="#br0" timeOffset="74919">28635 14101 35935 0,'-15'13'3200'0,"4"-4"-2560"0,1-3-512 0,5-2-128 0,4 0 928 0,0-4 160 0,1 0 48 0,0 2 0 16,-3 2-1856-16,1-2-368 0,-1 2-80 0,2-2-16 15,-2 2-2064-15,2-1-400 0,1-2-96 0,-1-1-16 0</inkml:trace>
  <inkml:trace contextRef="#ctx0" brushRef="#br0" timeOffset="75361.09">28934 13375 35935 0,'-5'4'1600'0,"0"-2"320"0,1-2-1536 0,3 3-384 0,1-3 0 0,0 0 0 0,1 1 320 0,-1 1-16 16,0 1 0-16,0 0 0 0,2 4-16 0,-4-1 0 15,1 4 0-15,-2 0 0 0,-2 4 464 0,-2-1 80 16,0 3 32-16,-3 2 0 0,0 2-336 0,0-1-64 16,-1 1-16-16,1 1 0 0,0-4-208 0,2 1-48 15,0-3-16-15,2-1 0 0,2-6-176 0,3 2 0 16,1-6 0-16,4 0 0 0,1-2-208 0,2-2-32 15,3-2 0-15,3-2 0 16,0 0-304-16,2 1-64 0,2 0-16 0,1 1 0 16,0 2 64-16,1 0 16 0,-1 2 0 0,1 1 0 0,-2 0 288 0,-1 4 48 15,0-1 16-15,-2 0 0 0,-2 0 192 0,-1 2 0 16,2 0 144-16,-3 2-144 0,-1 2 592 0,-1 1 32 0,-2-1 0 16,-1 2 0-16,-1 2-112 0,-2 0 0 0,-1 2-16 0,-2 1 0 15,0 1-176-15,-2 1-16 0,1 1-16 0,-2-3 0 16,-1 3-288-16,0-2 0 0,-2 2 128 0,1-1-128 15,-2-1 0-15,1 2 0 0,-3-3 0 0,0-1 0 16,0-2 0-16,-1 0 128 0,0-3-128 0,-1-3 0 16,-1-2-304-16,0-4-160 15,0-3-48-15,0-2-18192 0</inkml:trace>
  <inkml:trace contextRef="#ctx0" brushRef="#br0" timeOffset="75550.75">28901 13492 43311 0,'-2'-1'3840'0,"2"-1"-3072"0,4 0-608 0,1 0-160 0,1-1 608 0,3 0 96 0,5-3 0 0,7-3 16 0,9-5-240 0,9-2-48 16,9-2-16-16,3-2 0 15,-1 1-736-15,-3 1-128 0,-3-2-48 0,-5 1 0 16,-4 3-576-16,-4-2-112 0,-2-3-32 0,-1 1-17840 0</inkml:trace>
  <inkml:trace contextRef="#ctx0" brushRef="#br0" timeOffset="84792.72">30072 9451 11967 0,'-2'-4'1072'0,"2"2"-864"0,0-1-208 0,0 2 0 0,0 1 0 0,0-2 176 15,0-2-176-15,0 2 160 0,-1-6 992 0,1 0 192 16,0 1 32-16,-1-3 16 0,2 4 832 0,-1 3 160 16,0-4 48-16,0 5 0 0,0 2 752 0,0-3 144 0,0 6 48 0,0-3 0 15,0 4-1840-15,1 1-352 16,1 1-80-16,0 4-16 0,1 0-704 0,-1 3-160 15,1 4-32-15,-1 3 0 0,-1 0-192 0,1 7 0 16,-1-1 0-16,0 3 0 0,-1 2 0 0,0-3 0 16,0 4 0-16,-2 0-160 0,0 2 160 0,0-2 0 15,-2-3 128-15,-2 1-128 0,0 2 0 0,0-3 0 0,-3-1 0 0,-1 1 0 16,-4 3-320-16,1-1-16 0,-1-2-16 0,1-1 0 16,1-2 80-16,3-8 16 15,0 1 0-15,2-8 0 0,0 0-1680 0,2-7-336 0</inkml:trace>
  <inkml:trace contextRef="#ctx0" brushRef="#br0" timeOffset="85303.18">30131 9164 35935 0,'-7'0'1600'0,"2"0"320"0,2 0-1536 0,2 0-384 0,1 0 0 0,1 0 0 16,0 0 544-16,2 0 32 0,2 0 16 0,1 0 0 15,4 0 112-15,2 0 0 0,2 0 16 0,2 0 0 16,0 0-528-16,3 3-192 0,-2-1 144 0,1 2-144 16,0 2 0-16,-1 2 0 0,-1 3 128 0,-1 2-128 15,-1 2 0-15,-3 2 0 0,-1 2 0 0,-3 2 0 0,-2 1 0 0,-3 0 0 16,-2 2 0-16,-2 1 0 0,-3-1 0 0,-2 2 0 15,-1 0 0-15,-2 2 0 0,2-6 0 0,-3 3 0 16,1-6 0-16,0 0 0 0,0-3 0 0,0-4 0 16,1 1 0-16,-1-3 0 0,1-1 0 0,-1-2 0 15,0-4 0-15,-1 2 0 0,-1-1 0 0,1 0-144 16,0-1 144-16,-2 0 0 0,-1-1-272 0,-1-2 48 16,2 2 16-16,-1-4 0 0,3 2-32 0,0 0 0 15,2-2 0-15,2-2 0 16,2 2-256-16,1 1-48 0,4-2-16 0,1 3 0 0,4-2 688 0,1 2 128 0,2 2 16 15,2 1 16-15,1-2 208 0,1 5 32 0,4-2 16 0,4 4 0 16,2 1-336-16,3 1-64 0,1 2-16 0,1 2 0 16,-1 1-128-16,0 1 0 0,-2-3 144 15,-3 2-144-15,-3-1 128 0,1 1-128 0,-3-3 128 0,1 4-128 16,-1-2 0-16,-1 2 0 0,0-1 0 0,-2-3 0 31,0 0-1088-31,-3 2-224 0,0-4-48 0,0 0-16 0,-3-2-656 16,-1 5-128-16,2-3-16 0,-4 2-16 0</inkml:trace>
  <inkml:trace contextRef="#ctx0" brushRef="#br0" timeOffset="85790.25">30062 10794 37775 0,'-1'0'3360'0,"1"1"-2688"0,0 2-544 0,0-2-128 0,0 2 0 0,0-1 0 0,0 4 0 0,0 4 0 0,0 2 496 0,0 7 112 15,-2 7 32-15,1-1 0 0,0 1-416 0,-2 5-80 16,0-2-16-16,-2 3 0 0,0 2-128 0,-1 0 0 16,-2 1 0-16,0-3 0 15,0 0-208-15,-1 0-80 0,1-1-16 0,-2 0 0 16,1-2-624-16,-1-1-128 0,0-2-32 0,1-1 0 16,0-3-528-16,0 0-112 0,2-3-32 0,-2-3 0 15,2 0-112-15,1-6-32 0</inkml:trace>
  <inkml:trace contextRef="#ctx0" brushRef="#br0" timeOffset="86282.11">30087 10690 35007 0,'-3'0'3120'0,"2"-4"-2496"0,1 2-496 0,1 0-128 0,0 0 560 15,2 0 80-15,0-1 32 0,4 0 0 16,3-4 96-16,2-2 0 0,5-4 16 0,3 0 0 0,1 0-432 0,1 2-96 16,1 4 0-16,-2-2-16 0,1 5-240 0,-2 1 0 15,1 4 0-15,-2 4 0 16,-1-1 0-16,0 4 0 0,0 3 0 0,-2 4 0 0,-3 1 0 0,0 0-192 16,-3 3 192-16,-4 3-208 15,-3 0-416-15,-4 3-80 0,-1-1 0 0,-4 0-16 0,-3 4 336 0,-3 0 64 16,-1 0 0-16,-2-2 16 15,2 3 752-15,-2-4 160 0,0-3 32 0,0 0 0 0,-1-2-256 0,1-2-32 0,0-2-16 0,1-3 0 16,0-3-208-16,-1-2-128 16,2-1 160-16,-2-1-160 15,0-3 0-15,0-1 0 0,0 0 0 0,-1-2 0 16,1 0-192-16,0-1-48 0,1 0 0 0,1-1 0 16,2-1-288-1,0 3-64-15,2 0-16 0,2-3 0 0,2 3-304 0,1 0-64 0,3 0-16 16,1 0 0-16,2-2 800 0,2 2 192 0,2 0 0 0,2 0 0 15,-1 0 576-15,3 2 96 0,0 1 32 0,2-2 0 16,2 4 192-16,2 0 32 0,0 1 16 0,3 3 0 0,-1-3-656 0,1 1-128 16,1 4-32-16,-1-3 0 0,0 2 0 0,-3 1-128 15,0-1 192-15,-2 0-64 0,-2 0-128 0,-2 2 0 16,1 0 0-16,-1 1 0 0,-1 3 0 0,-1-4 0 16,1 2 0-16,0 1 0 15,-2 1-960-15,0 2-64 0,1 1 0 0,-3 1-10432 16,-3-2-2064-16</inkml:trace>
  <inkml:trace contextRef="#ctx0" brushRef="#br0" timeOffset="86852.05">30162 11822 13823 0,'-12'6'1216'0,"2"0"-960"0,0 1-256 0,2 0 0 0,3-1 1888 0,3-2 336 0,-2 2 64 0,-2 4 16 0,-3 6-1856 0,-3 7-448 16,0 6 0-16,2 3 0 0,1 2 848 0,4-1 128 16,4 1 32-16,1 1 0 0,2-3 464 0,1 0 80 15,2 2 32-15,1-5 0 16,0 2-112-16,0-2-32 0,1-1 0 0,-1 3 0 15,-1-5-752-15,0 0-160 0,0-1-16 0,-2-1-16 16,0-4-960-16,-3 1-192 0,1-5-48 0,-1 0-15632 16</inkml:trace>
  <inkml:trace contextRef="#ctx0" brushRef="#br0" timeOffset="87368.21">30181 11858 35007 0,'2'0'3120'0,"0"-2"-2496"0,2 0-496 0,0-1-128 16,0 2 576-16,-1 1 112 15,3-2 16-15,4-5 0 0,4 1-224 0,3 0-32 16,1 0-16-16,-4 2 0 0,1 1-432 0,-2 0 0 0,-1 3 128 0,-1 0-128 15,-2 3 0-15,-1 0 0 0,1 3 0 0,-1 2 0 0,-2 3 0 0,0 1 0 16,-1 2 0-16,-1 4 0 16,-1 1 192-16,-2 1-64 0,-1 5 0 0,-1-3 0 15,0 3 48-15,-3-2 0 0,1 2 0 0,-2-5 0 0,0 1-48 0,-3-3-128 16,1 2 192-16,-2-2-64 16,-1-1-128-16,-1-4 160 0,0 2-160 0,-1-3 160 15,-2 1-160-15,0-6 0 0,1 2 0 0,-1-2 0 0,1 2 0 0,-2-3 0 16,0 0 0-16,-1-2 0 15,1-2-320-15,3 0-80 0,-2 0-32 0,2-2 0 16,2-4 16-16,0 2 0 0,3-2 0 0,0 1 0 0,4-2 416 0,0 1 176 16,3 0-16-16,1 2 0 15,2-2 0-15,-1 4 0 0,3 0 0 0,1 0 0 0,2 1-160 0,-1 2 0 16,3-1 0-16,1 2 0 16,0 2 256-16,3 0-16 0,1 0-16 0,1 4 0 0,1 0 48 0,-1 3 16 0,2-1 0 0,-2 4 0 15,0-2-96-15,-1 3 0 0,0-1-16 0,-3 3 0 16,0-3-176-16,-1 1 128 15,-2 0-128-15,-2-1 128 0,0 0-128 0,-1 0 0 16,-1-1 0-16,0-1 0 0,0-2 0 0,-2 1 0 16,2-3-128-16,-1 2 128 0,1-2-256 0,-1-2 0 0,-2 0 16 0,2-2-18032 15</inkml:trace>
  <inkml:trace contextRef="#ctx0" brushRef="#br0" timeOffset="87848.55">30041 13337 35935 0,'-1'3'3200'0,"1"2"-2560"0,0-1-512 0,1 0-128 0,0 2 464 0,0-3 80 0,3 6 16 0,-2 5 0 0,3 7 112 0,0 1 32 16,2 6 0-16,-1 2 0 0,0 0-704 0,0 0 0 16,-2 0-176-16,-2-1 48 0,-1-1 128 0,-1 1 176 15,-1-1-48-15,-2 1 0 0,-2-1-128 0,-2-2 0 16,1 2 0-16,-2-3 0 0,-1 1 128 0,0 0-128 15,-1-2 0-15,0 2 128 16,1-4-784-16,-1 0-176 0,0-3-16 0,0-3-16 16,1-4-2400-16,2-2-464 0,-1-4-112 0,3-3-9024 0</inkml:trace>
  <inkml:trace contextRef="#ctx0" brushRef="#br0" timeOffset="88356.21">30066 13203 35935 0,'1'0'3200'0,"0"-3"-2560"15,1 3-512-15,2 0-128 0,0-3 384 0,0 0 64 16,3 1 16-16,3-2 0 16,5-5 272-16,2 2 48 0,4-3 16 0,-1-1 0 0,1 4-464 0,0-2-80 15,0 5-32-15,1 1 0 0,-1 3-64 0,0 3-16 16,-1 6 0-16,-1-2 0 0,-1 3-16 0,-3 3 0 15,-1 1 0-15,-3 2 0 0,-3 1-128 0,-1 1 0 16,-5 1 0-16,-1 0 0 0,-2 0 0 0,-3 3 0 0,1 1 0 16,-4-1 0-16,0 3 0 0,0 0 0 0,0 0 0 15,0-3 0-15,1-2 0 0,-2 1 0 0,1-2-144 0,-1-2 144 16,1 2 0-16,-2-4 0 16,1 1 0-16,-2-4 0 0,-1-2 0 0,0 0 0 0,-2-4 0 0,0 0 0 15,0 0-128-15,-2-2 128 16,1 0 0-16,-2-2 0 0,-2 2-448 15,1-2 0-15,-2-2 16 0,2 0 0 0,1 3-320 0,1-3-64 16,3 0-16-16,1 0 0 0,2 0 832 0,3 0 0 16,2-3 0-16,2 3 0 0,3 3 720 0,1-3 112 0,2 4 0 0,3-1 16 15,3 0-400-15,1 3-96 0,6-2-16 0,0 2 0 0,4 1 80 0,2 2 16 16,5 0 0-16,0 2 0 16,3 4 16-16,0-2 0 0,-3 2 0 0,-1 1 0 0,2 0-224 0,-1 5-32 15,3 1-16-15,0 4 0 16,1 3-176-16,-2-1 0 0,-2 3 0 0,-2-2 0 15,-3-3-464-15,-5 0-80 0,-2-2-16 0,-2 1 0 16,-2 0-64-16,-2-2-16 0</inkml:trace>
  <inkml:trace contextRef="#ctx0" brushRef="#br0" timeOffset="89938.82">28102 15116 34095 0,'4'-4'3024'0,"-1"2"-2416"0,1 2-480 0,0-3-128 0,-2 2 688 0,2 1 112 0,3-2 32 0,3-2 0 0,5-1 128 0,2 1 48 0,1 1 0 0,-2-1 0 15,0 5-544-15,-1 2-96 16,-1 3-32-16,0 0 0 16,0 4-208-16,-2-3-128 0,0 2 128 0,2 3-128 15,0-2 0-15,-1 0 0 0,1 2 0 0,-2-2 0 0,-1 1 0 0,0 1 0 16,-2-1 0-16,-3-1 0 0,-1-1 0 0,-4 1 0 15,-2 0 0-15,-2-1 0 0,-2 1 0 0,-3 2 0 16,-3 1 0-16,-3-5 128 0,-2 3-128 0,0 0 0 16,-1-1 0-16,-2 0 0 0,1-1 0 0,-1-3 0 15,2 1 0-15,2-3 128 0,2 1-128 0,0-1 0 16,2-2 0-16,4-2 0 0,0 0-368 0,4 0 16 16,2 0 0-16,1 0 0 15,2 0-176-15,4 0-48 0,2 0 0 0,3 0 0 16,2 2-128-16,2-2-48 0,4 0 0 0,1 0 0 0,-1 0 464 0,2 2 96 0,2-2 0 15,0 0 16-15,-2 1 48 0,-1 2 0 0,-2 0 0 16,-3 2 0-16,-2 2 128 0,-5-1 144 0,-3 4-16 0,-1-3-128 16,-4 4 816-16,0 3 48 0,-3-2 16 0,1 2 0 15,-2 1-176-15,1 1-48 0,-2-1 0 0,0 1 0 16,1 0-464-16,-1 0-192 0,0 0 128 0,-1 0-128 16,0 2 0-16,-2 1 0 0,2 0 0 0,-3-3 0 15,2 0-272-15,-2-4-48 0,3 2 0 0,-1-2 0 16,2-3-512-1,-1 1-96-15,2-3-32 0,-1-1-15840 0</inkml:trace>
  <inkml:trace contextRef="#ctx0" brushRef="#br0" timeOffset="90155.94">28647 15697 34095 0,'-5'8'1504'0,"0"-5"320"0,2 2-1456 0,1-4-368 0,2 2 0 0,0-1 0 15,2 0-352-15,-2 0-144 0,1 4-16 0,-1 2-16 16,1 3-304-16,-1 0-48 0,-1 1-16 0,-2 0 0 0,1 1 688 0,-2-4 208 16,2 1 0-16,-2 0-160 15,0-4-320-15,2 0-64 0</inkml:trace>
  <inkml:trace contextRef="#ctx0" brushRef="#br0" timeOffset="90625.15">29157 15151 35935 0,'-5'0'3200'0,"0"0"-2560"16,1 0-512-16,2 1-128 0,0 1 896 0,1 1 176 15,-3 1 16-15,-3-1 16 0,-3 7-896 0,-1 2-208 16,-1 5 0-16,-2 4 0 0,0 3 0 0,1 5 0 15,-1 0 128-15,1 6-128 0,-1 2 0 0,2 1-176 0,-2 5 32 0,3 0 0 16,2-5 144-16,1 3 0 0,3-5 0 0,1-3 0 16,1-4 0-16,5-3 0 0,1-2 0 0,5-5 0 15,2-2-320 1,2-6-64-16,5-1-32 0,1-6 0 0,1-4-544 0,2-3-96 0,5-4-32 16,3-3 0-16,2-6 640 0,1-5 128 15,3-5 32-15,-1-2 0 0,-2-1 288 0,-3-2 0 0,-3 0 0 0,-5 2 144 16,-4-3 512-16,-2-2 112 0,-5 2 0 0,-4-3 16 15,-4 1 304-15,-3 2 48 0,-4-3 16 0,-2 3 0 0,-4 1-624 0,-4 0-112 16,-1 1-32-16,-3 2 0 16,0-1-256-16,-4 5-128 0,0 1 128 0,-1 5-128 15,-2 4-448-15,0 3-160 0,-3 6-32 0,0 3-17344 16</inkml:trace>
  <inkml:trace contextRef="#ctx0" brushRef="#br0" timeOffset="91094.01">28679 14686 2751 0</inkml:trace>
  <inkml:trace contextRef="#ctx0" brushRef="#br0" timeOffset="91536.83">28752 14760 10495 0,'-7'9'0'0,"-2"-2"0"16,3-2 320-16,0-1 64 0,0-2 0 0,-3 2 48 0,-5 4 2832 16,-9 4 576-16,-8 5 128 0,-7 0 32 0,-6-1-960 0,-1-3-192 15,0-2-32-15,1-4-16 0,-3-1-1792 0,-3-6-368 16,1 3-64-16,-3-6 0 15,-1 1-1504-15,-3-2-288 0,-1 2-64 0,-1 0-16 16,1 2-144-16,1 2-32 0,2 3 0 0,3-2 0 0,6 4 1024 0,-1-1 192 16,4 0 32-16,2 4 16 0,6 2 208 0,1 4 0 15,4 0 0-15,3 3 0 0,4-1-240 0,4 1 48 16,5 1 16-16,3-4 0 0,2-4 176 0,5-2-128 16,1 2 128-16,5-3-128 0,2-3 352 0,1 2 80 0,1-2 16 15,3 0 0-15,0 0 112 0,3 2 16 0,-1-2 16 0,4 3 0 16,0 0-80-16,3 4-32 0,2 3 0 0,1 2 0 15,0 1-224-15,2 7-128 0,0 5 160 0,-3 3-160 16,-1 8-144-16,-5 5-128 0,-3 4-32 0,-4 2 0 31,-5 4-576-31,-4 1-112 0,-4 2-32 0,-3-1 0 0,-3-5 784 0,-2-3 240 0,0-3 0 0,0-2-160 16,-2-1 160-16,1-6 0 0,-3-2 0 0,3 0 128 16,-1-4 144-16,1-1 48 0,1-1 0 0,0-3 0 15,1-3-320-15,-2 1 0 0,1-1 0 0,-2 1 0 16,0 2-1744-16,-1-3-304 0,0 4-64 0,0-1-16 15,0-5-112-15,0 2 0 0,-1-3-16 0,4-3 0 0,2-6 2096 16,3 0 416-16,3-5 96 0,5-2 16 0,3 1 2192 0,6-4 432 16,3 0 80-16,9-6 32 0,9 0-864 0,10-4-192 15,9-5-16-15,14-3-16 0,13-2-800 0,12-8-176 16,9 3-16-16,8-5-16 16,11-2-1472-16,4 1-304 0,6-2-48 0,-1 2-13456 15</inkml:trace>
  <inkml:trace contextRef="#ctx0" brushRef="#br0" timeOffset="95903.11">27127 14573 15663 0,'-2'-1'1392'0,"1"-2"-1120"0,0 3-272 0,-1-2 0 0,1 2 2624 0,0 0 448 16,-2-1 112-16,0-2 16 15,-2 0-2352-15,-3 0-464 0,2-1-80 0,0-2-32 16,-2 2-1872-16,1-2-384 0,-2 0-80 15,0 1-16-15,-4 0 1024 0,-2 3 208 0,-1-2 32 0,-2 2 16 16,-2-2 1696-16,-4 4 352 0,-3 0 64 0,0 1 16 0,1 4 704 0,0-1 144 16,0 3 16-16,1 2 16 15,3-1-544-15,4 0-128 0,1 2 0 0,6-2-16 0,4-1-960 0,4-1-192 16,6-3-48-16,6 1 0 0,7 1-320 0,10-4-288 16,8 2 48-16,13-6 16 0,11 2 32 0,15-4 0 15,13 1 0-15,6-4 0 0,4 3 192 0,6-4 0 16,13 1 0-16,4-2 0 0,2 0 320 0,9-3-64 15,10 0 0-15,-2 0 0 0,1 1 432 0,16-4 80 16,19 1 0-16,7-1 16 0,6 0-112 0,8-3-32 16,9 6 0-16,5-2 0 0,-6 5-304 0,15 1-64 15,12 2-16-15,9 3 0 0,4-1-256 0,6 4-176 0,5 2 32 0,4 2 0 16,1 1-544-16,10 4-96 0,10 0-32 0</inkml:trace>
  <inkml:trace contextRef="#ctx0" brushRef="#br0" timeOffset="100580.26">31245 9530 32255 0,'-4'0'2864'0,"2"3"-2288"0,2-3-576 0,1 0 0 0,0 0 368 0,1 0-48 0,-1 0 0 0,0 1 0 0,3 1 736 0,1-2 144 16,1 0 16-16,3-3 16 0,1 3-736 0,1-3-160 16,0 0-16-16,1 0-16 0,3-1-304 0,-1 2 0 15,0-1 0-15,1 2 0 0,1-3-208 0,2 2-48 16,0 0-16-16,3-2 0 16,-1 1-560-16,2 0-128 0,1 0 0 0,-2 2-16 15,1-2-304-15,-2 0-48 0,-2 0-16 0,-2 2 0 16,0-1 80-16,-1-1 16 0,-1 2 0 0,-1-2 0 15,0 3-736-15,-1-2-160 0</inkml:trace>
  <inkml:trace contextRef="#ctx0" brushRef="#br0" timeOffset="100976.72">31928 9047 29487 0,'0'-4'1296'0,"0"2"288"0,1 2-1264 0,-1 0-320 0,0 0 0 0,0 2 0 16,0-2 816-16,0 4 96 0,0-2 32 0,-1 4 0 15,1 2 496-15,-3 2 96 0,2 2 32 0,0 3 0 16,0-1-1056-16,-1 2-192 0,4 2-64 0,-2 3 0 16,0-1-80-16,0 2-32 0,0 3 0 0,0 3 0 15,1 1 16-15,-1-1 0 0,1 4 0 0,-1-1 0 16,3 2-160-16,-1 1 128 0,3 1-128 0,1-1 128 15,3 2-128-15,2-2 0 16,1 1 0-16,3-4 0 0,0 2-144 0,2-5-112 0,1 0-32 0,-1-3-11632 16,1-1-2336-16</inkml:trace>
  <inkml:trace contextRef="#ctx0" brushRef="#br0" timeOffset="101706.44">31337 10981 3679 0,'-5'0'320'0,"0"-3"-320"0,0 3 0 0,2-2 0 0,2 2 6272 0,1 0 1168 0,-1 0 240 0,0-1 64 0,-1 1-5456 0,0 0-1088 16,-2-3-224-16,3 3-32 0,0-2-368 0,1 2-80 15,0-2-16-15,1 2 0 0,1 2-480 0,2-2 0 16,-4 0 0-16,0 0 0 0,21 2 128 0,-10-2-128 16,2 0 0-16,0 3 0 0,5-3 304 0,3 0-48 15,2 0 0-15,3 0 0 0,3 0-464 0,0 0-112 16,0 0 0-16,0 0-16 15,2 0-1472-15,-1-3-304 0,-2 3-48 0,1-4-16 16,-3 2-48-16,-1-2-16 0,-4 1 0 0,-3 0-4896 0,-1-1-992 0</inkml:trace>
  <inkml:trace contextRef="#ctx0" brushRef="#br0" timeOffset="102024.5">32016 10684 35007 0,'-12'7'1552'0,"4"-2"320"0,0 2-1488 0,5-4-384 0,0 3 0 0,3-3 0 0,1 4 640 0,-1 0 48 16,-1 5 16-16,1 4 0 0,4 6 80 0,-2 3 32 15,3 1 0-15,1-1 0 0,2 3-560 0,-1 1-96 16,2-1-32-16,0 2 0 0,-1 1-128 0,0 1-272 0,-1-1 64 0,-1 3 16 31,0 2-656-31,-2 1-128 0,-3 4-32 0,1 1 0 16,-4 1-496-16,-1 2-96 0,-1 2-32 0,-1 4-13024 16</inkml:trace>
  <inkml:trace contextRef="#ctx0" brushRef="#br0" timeOffset="102528.84">31119 12191 27647 0,'3'-2'2448'0,"-1"-2"-1952"0,3 2-496 0,-1-2 0 0,-1 4 976 0,2-2 112 0,4-2 0 0,5-5 16 0,7 2 48 0,2-4 0 15,7 1 0-15,1 2 0 16,-2 2-624-16,3 1-112 0,-1 4-32 0,3-1 0 16,0 2-384-16,0 2 0 0,0-2-144 0,0 1 144 15,-3 2-2048-15,0-3-320 0,-3 2-48 0,-1-2-16 16,-1-2-2064-16,-1 2-432 0,-3-4-64 0,1-2-32 16</inkml:trace>
  <inkml:trace contextRef="#ctx0" brushRef="#br0" timeOffset="102891.2">31985 11872 26719 0,'-4'0'2368'0,"1"2"-1888"16,2 0-480-16,2-2 0 0,1 3 432 0,-1-3-16 15,0 3 0-15,-1 0 0 0,1 2 832 0,2 1 160 16,-1 3 48-16,1 0 0 0,-1 4-688 0,1 2-128 15,-2 2-16-15,-1 4-16 0,-1 1-224 0,-3 3-64 16,0 3 0-16,-2 2 0 0,-1 2-48 0,-3 3-16 16,0 2 0-16,0-2 0 0,-1 0-256 0,1 0 128 15,0 2-128-15,1-2 0 0,2-6 0 0,0 2-256 16,2-2 32-16,2-1 0 16,1-3-368-16,2-3-80 0,1 3-16 0,3-3-9888 0,2-2-1984 15</inkml:trace>
  <inkml:trace contextRef="#ctx0" brushRef="#br0" timeOffset="103477.01">31108 13558 35007 0,'1'-3'3120'0,"2"2"-2496"0,-1 1-496 0,2 0-128 0,0 0 0 0,-1 0 144 0,3-2-144 0,6-1 160 0,2 2 448 0,4-1 96 16,3-1 0-16,0 3 16 0,0-1-480 0,0 2-112 15,-1 0 0-15,-1 1-128 0,1 0 0 0,0-2 0 16,0 0 0-16,-2 0 0 0,2 0 0 0,0 0 0 15,-2 0 0-15,1-4 0 0,-2 2 0 0,-2-4 0 16,0 2 0-16,0-2 0 16,-3 0-704-16,0-1-80 0,-2 1-32 0,1 0-15312 0</inkml:trace>
  <inkml:trace contextRef="#ctx0" brushRef="#br0" timeOffset="103825.88">31863 13182 35935 0,'-2'0'1600'0,"0"-3"320"0,0 3-1536 0,2 0-384 0,0 3 0 0,2-3 0 0,-2 2 656 0,0 2 64 16,1 2 16-16,-1 4 0 16,1 6 144-16,0 3 16 0,0 3 16 0,1 5 0 15,0-1-464-15,2 5-112 0,0 3-16 0,1 0 0 0,-1 3-192 0,1 4-128 16,0 0 128-16,-1 1-128 0,0 1 0 0,-4 2 0 0,0-1 0 0,-4-2 0 31,-1 3-240-31,-2-2-16 0,-1-1 0 0,1-1 0 16,1-6-384-16,2-5-96 0,2-5-16 0,3-7-17264 15</inkml:trace>
  <inkml:trace contextRef="#ctx0" brushRef="#br0" timeOffset="107485.17">25908 8330 911 0,'-1'2'0'15,"0"-1"0"-15,0 2 0 0,1-3 0 0,0 0 3120 0,1 0 528 0,0-3 128 0,0 3 0 0,2-1-2800 0,-1-1-560 0,2 0-112 0,-4 2-32 0,0 0 432 0,17-11 64 16,-11 10 32-16,-1 1 0 0,-1 0 576 0,0 0 112 16,-1 1 32-16,0 2 0 0,-1-1 320 0,0-1 64 15,-1 2 16-15,0-1 0 0,0 2-752 0,-1-4-144 16,2 1-16-16,-1 2-16 0,0-3-416 0,2 0-64 0,-1 0-32 0,0-4 0 15,2 4-128-15,1-4-32 16,0 2 0-16,0-2 0 0,1-2-64 0,-1 1 0 16,0 0-16-16,0 3 0 0,1-5 48 0,-1 4 16 15,0-3 0-15,1-1 0 0,-1 2 96 0,1 2 32 0,-1-1 0 0,2 0 0 16,-2 2-144-16,-1-2-32 0,1 2 0 0,0-2 0 16,0-1-64-16,-1 4 0 15,0-3-16-15,-1-1 0 0,0 1 16 0,1 1 0 0,-3 0 0 0,1-3 0 16,0 2-192-16,0-2 160 0,0 2-160 0,2-2 160 0,0 0-160 0,1 0 0 15,2-4 144-15,1 1-144 16,0-1 128-16,1 0-128 0,2 2 128 0,2-6-128 16,0 3 176-16,2 0-48 0,0-1 0 0,1 0 0 15,-1 1 0-15,0 3-128 0,-2-2 192 0,-1 1-64 16,0 3 0-16,-2 0 0 0,1 2 0 0,-3 0 0 16,1 1-128-16,-3 0 0 0,0 1 0 0,1 0 0 15,-3 0 128-15,1 0-128 0,0 0 192 0,2 0-64 16,-3 2-128-16,4-4 0 0,-2 2 0 0,3-2 128 0,-1-2-128 0,1 2 0 15,1-2 0-15,0 3 0 16,1-3 0-16,0 0 0 0,-1 2 0 0,1 1 0 0,-1 0 0 0,0-1 0 16,0 2 0-16,-3 2 0 0,1 0 0 0,-1 0 0 0,-1 2 0 0,-1 2 0 15,1-1 0-15,-1 3 0 16,1 1 0-16,-1 2 0 0,2-3 208 0,-2 4-32 16,1-4-16-16,1 2 0 15,1 0-160-15,0-2 128 0,1 1-128 0,-2-4 128 0,1 1-128 0,0 2 0 16,2-1 0-16,0 2 0 0,1 0 0 0,-1-1 0 15,1 0 0-15,-2 0 0 0,1 0 0 0,-1-2 0 16,-2 2 0-16,-1 0 0 0,0-2 0 0,0 2 0 0,-1-2 0 0,0 1 0 16,0 1 0-16,-2-1 160 0,-1 0-160 0,1 1 160 0,-1-2-32 0,1 2-128 15,-1-2 192-15,1 1-64 16,-1-1-128-16,2-1 0 0,0 0 144 0,0-3-144 0,1 1 0 0,2-2 0 31,0 1 0-31,2-3 128 0,1 1-128 0,1 1 0 16,1-2 0-16,2-1 0 0,1 1 0 0,1-2 0 0,2 1 0 0,1-2 0 15,-2-2 0-15,3 2 0 0,1 0 0 0,0 0 0 0,0 0 0 0,-1-4 0 16,1 4 0-16,-2-6 0 16,1 3 0-16,-1-1-160 0,-1-4 16 0,1-1-20784 15</inkml:trace>
  <inkml:trace contextRef="#ctx0" brushRef="#br1" timeOffset="124447.71">1418 4523 23951 0,'0'3'2128'0,"2"-3"-1696"0,-1 1-432 0,-1 1 0 0,0-2 720 0,1 3 64 0,0 1 16 0,-1 2 0 15,2 0-160-15,-1 4-48 0,0 0 0 0,-1 1 0 16,0 3-592-16,0-2 0 0,0 4 0 0,0-4 0 0,0 2 0 0,0 1 0 31,1 3 0-31,3 0 0 0,0 4 624 0,1 5 144 0,2 5 48 0,0 3 0 16,2 2 320-16,-2 3 64 0,1 5 16 0,-3-3 0 15,-1-1-576-15,-2 4-96 0,-3 12-32 0,-2 3 0 16,-3 8-304-16,-1-4-64 0,-1-4-16 0,1-9 0 16,2-11-128-16,-1 5 0 0,1 2 0 0,0-5 0 15,2-5-176-15,1-5 176 0,3-3-128 0,3-10 128 16,1-3-672-16,1-4-48 0,3-5-16 0,1-5-15424 15</inkml:trace>
  <inkml:trace contextRef="#ctx0" brushRef="#br1" timeOffset="125698.8">1198 4497 911 0,'-12'-3'0'0,"2"0"0"0,1 1 0 0,4 0 0 0,3 2 2608 0,1 0 432 0,-1-2 96 0,1-1 0 15,-3 0-1536-15,3-1-304 0,6-8 1152 0,5 3-704 0,6 2 112 16,4-6 0-16,3 3 16 15,5 2-112-15,1-2-32 0,3 1 0 0,2 2 0 16,2 1-1088-16,0-3-240 0,-1 3-32 0,0 2-16 0,-2-2-352 0,0 0 0 16,-5 2 0-16,0-2 0 15,0 0 464-15,-4-1 32 0,0 4 0 0,-2-1 0 0,3-1 160 0,1 4 48 16,1-2 0-16,3 3 0 0,-1 3-64 0,1 0 0 16,1 4 0-16,0 0 0 0,1 4-448 0,1-1-192 15,1 4 176-15,-3 1-176 0,1 1 0 0,-4 0 0 16,-2 2 0-16,-2-2 0 0,-4 3 0 0,-3-1 0 15,-2 0 0-15,-4 0 0 0,0 3 0 0,-2-1 0 16,-4 5 0-16,-2-3 0 0,-3 2 0 0,-2 0 0 16,-2 4 0-16,-3-3 0 0,-3 4 0 0,-3-3 144 15,-3 2-144-15,-2 0 192 0,-1 0-192 0,-3-5 0 16,-1 0 144-16,-2-2-144 0,0-1 0 0,0-2 0 0,1-3 0 0,-4 1 0 16,-1 1 0-16,0-2-192 0,5-5 192 0,-1 0-192 15,1-1-144-15,-2-3-48 0,-3 0 0 0,-3 0 0 16,-1-2 384-16,1-2 0 15,0 2 0-15,1-4 0 0,0 3 0 0,3-6 0 0,3 3 0 0,0-2 0 0,3-2 0 0,2 1 0 16,4 2 0-16,3-1 0 0,-1-1 192 0,3 2 0 16,2-1 0-16,3 0 0 15,2 2 32-15,2-1 16 0,2 1 0 0,0 0 0 16,2-1-240-16,2 1 144 0,0 0-144 0,1 0 128 0,0 0-128 0,0 0 0 16,1 0 0-16,0 0 0 15,-1 1 0-15,2 4 0 0,0-1 128 0,1-1-128 16,1 6 320-16,2-3 16 0,0 4 16 0,3-1 0 15,3 1-16-15,3 0 0 0,2-1 0 0,3 4 0 16,1-3-160-16,2 1-48 0,3-1 0 0,2 0 0 0,2 0-128 0,2 2 128 16,2 0-128-16,-1 4 128 15,3 0-128-15,-3 5 128 0,-1 5-128 0,-4 3 128 0,0 3-128 0,-7-1 0 0,-5 0 144 0,-3 2-144 16,-3 2 0-16,-4-1 0 16,-2 1 0-16,-2-3 0 0,-1-3 0 0,1-2 0 15,-2-2 0-15,1-6 0 0,0 0 0 0,0-5-128 0,2-6 128 0,-1-2 0 16,0-2-208-16,1-1 32 0,0-3 16 0,1-5-12080 15,2-2-2416-15</inkml:trace>
  <inkml:trace contextRef="#ctx0" brushRef="#br1" timeOffset="126299.86">2990 4144 9215 0,'5'-4'816'0,"0"1"-656"0,0 0-160 0,-1 3 0 0,-1-3 416 0,1 2 48 0,5-1 16 0,3-5 0 0,5 1 448 0,2 0 96 16,-2-3 0-16,-3 4 16 0,-4 3 784 0,-4 2 160 15,-2 2 16-15,-6 5 16 0,-1 0-144 0,-6 5-16 16,-3 4-16-16,-6 4 0 0,-3 5-928 0,-6 7-176 16,-5 8-32-16,-5 2-16 0,2-1-544 0,-2 6-144 15,-4 6 0-15,4-3 0 0,6-4 0 0,0 1-160 16,2 3 16-16,3-2 0 0,5 3 144 0,2-1 176 15,6-3-48-15,0 0 0 0,3 1 864 0,0-1 160 16,2-2 48-16,-1 2 0 0,0 0-544 0,1 5-96 16,2 4-32-16,1-2 0 0,1-1-352 0,4-1-176 15,1-1 160-15,4-4-160 0,2-4 144 0,5 2-144 0,4-1 128 0,5-2-128 16,3-1 0-16,5-3 128 0,2-4-128 0,2-5 0 16,3-4 0-16,1-4-304 0,0-4 48 0,0 1 16 31,0 4-1264-31,-1-8-256 0,0-2-48 0,-4-6-12832 0</inkml:trace>
  <inkml:trace contextRef="#ctx0" brushRef="#br1" timeOffset="126712.23">3237 4919 35935 0,'-10'-5'1600'0,"4"3"320"0,1-2-1536 0,3 1-384 0,2 1 0 0,1 1 0 16,2 1-320-16,-1-3-144 0,2 0-32 0,2-4 0 0,0 4 624 0,0-2 128 0,2 3 32 0,-2 4 0 15,0 3 256-15,-1 2 48 0,-1 5 16 0,-2 4 0 16,-2 4-480-16,0 7-128 16,-4 2 0-16,-1 2 0 0,-1 2 0 0,-1 2 0 0,-3 4 0 0,-1 1-128 15,2 1 128-15,1 0 0 0,3-7 0 0,1-2-128 16,4-1 128-16,2-6 0 0,2 1 0 0,1 0 128 16,1 1-128-16,2-3 0 0,-1 0 0 0,0-5 0 15,0-1 0-15,0 2 0 0,-1-1 0 0,-1-3 128 16,0-1-128-16,-2-2-160 0,-2-3 160 0,-1 3-208 15,0-7-992-15,-1 0-192 0</inkml:trace>
  <inkml:trace contextRef="#ctx0" brushRef="#br1" timeOffset="127314.55">2869 5247 43311 0,'-6'-4'1920'0,"1"-1"384"0,1 1-1840 0,1 2-464 0,5 1 0 0,0 1 0 15,1-3-1456-15,-1-1-384 16,3-2-80-16,1 0 0 16,2-4 928-16,2-2 192 0,-2-1 32 0,2 4 16 0,0-4 752 0,0 1 320 15,0-2-32-15,1-1 0 0,-1 3-144 0,0-2-16 16,0 2-128-16,-2-4 192 0,2 1 128 0,-1-1 32 16,1 0 0-16,-2 0 0 0,1 0 480 0,-2 0 80 15,2 1 32-15,0 1 0 0,-1-1-448 0,2 2-96 16,0 1-16-16,1-3 0 0,0 1-256 0,2 2-128 0,0-4 0 15,0 1 128-15,0 1-128 0,0 4 0 0,-1-2 0 16,-1 6 0-16,-2-3 0 0,0 5 0 0,-2-2 0 0,-1 2 0 16,0 4 0-16,-1-2 0 0,0 0 0 0,0 2 0 0,-1 0 0 0,0 2 0 0,1-2 0 0,-1 2 0 31,3 2 0-31,-1-1 0 0,1 3 0 0,2 1 0 0,1-1 0 0,0 3 0 16,2 1 0-16,0-3 0 0,2 5 0 0,2-3 0 0,0 4 0 0,0-1 0 15,0 2 0-15,0-2 0 16,1 4 0-16,-4-2 128 0,2 3-128 0,-4-4 0 15,-1 0 0-15,-1-1 0 0,-1 1 0 0,-2-1 0 16,1-2 160-16,-2 0-160 0,-2-1 256 0,2 1-64 0,-1-4-16 0,0 1 0 16,-1 2-176-16,1-3 0 15,1 1 144-15,2 2-144 0,0-3 0 0,1 0 0 16,3 1 0-16,1-4 0 0,1 1 0 0,0-1 0 16,1-1 0-16,1-2 0 0,-1 0 0 0,-2 0 144 15,3-2-144-15,0-2 0 0,2-1 128 0,-1-1-128 16,0-2 0-16,-1-2 0 0,-2 2-192 0,-1-6-112 0,-1 2-16 0,-4-4-18320 15</inkml:trace>
  <inkml:trace contextRef="#ctx0" brushRef="#br1" timeOffset="127927.95">3438 4024 25791 0,'-19'-6'2304'0,"8"4"-1856"0,2 0-448 0,4 2 0 0,4 0 1920 0,2 0 304 0,2 0 48 0,-2 0 16 0,2 2-1456 0,-1-2-272 0,2 4-64 0,1 0-16 16,1 2-96-16,0 0 0 0,1 3-16 0,2 1 0 16,1 0 16-16,2 3 16 0,3 2 0 0,2 4 0 15,3 3-224-15,4 0-48 16,3 4-128-16,4 5 192 0,2 4-192 0,3-1 0 0,1-2 0 0,4 3 0 16,1 0-192-16,4 0 32 0,3 5 0 0,0-5 0 15,-2 3-128-15,3 0-32 0,3 4 0 0,-1 2 0 16,-2-2 320-16,-6 1-128 0,-3 1 128 0,-5-3 0 15,-6-2 0-15,-4 1 0 0,-3 2 128 0,-4 2-128 16,-6-6 608-16,-3 5 32 0,-6 3 0 0,-8 0 0 16,-6 2-272-16,-3-1-48 0,-6-2-16 0,-3-1 0 15,0-2-80-15,-3 1-16 0,-1-1 0 0,0-1 0 0,1-1-208 0,0-2 0 16,2-3 0-16,1-3 0 0,1-4 0 0,-2 1 0 16,1-1 0-16,0-5 0 0,1-1-192 0,-1-4-16 15,-1-5-16-15,-1-3-17936 16</inkml:trace>
  <inkml:trace contextRef="#ctx0" brushRef="#br1" timeOffset="129468.19">4876 4999 14735 0,'1'-2'1312'0,"0"2"-1056"0,0 0-256 0,1 0 0 0,-1 0 1200 0,1-3 176 0,2 2 32 0,1-1 16 16,1-1 320-16,3 0 64 0,1 0 16 0,-2-1 0 15,2 2-192-15,0 1-32 0,0-2-16 0,0 2 0 16,1 0-1056-16,4 1-208 0,1-2-32 0,4 2-16 15,1 0-272-15,1 0 0 0,2 0 0 0,0 0 0 16,2-2-944 0,0 1-80-16,-1-2-32 0,0 3-8080 0,-4-2-1616 0</inkml:trace>
  <inkml:trace contextRef="#ctx0" brushRef="#br1" timeOffset="129768.59">4849 5306 42383 0,'-3'-1'3776'0,"3"1"-3024"0,4 0-608 0,-1 0-144 31,4 0-672-31,-1-1-160 0,4 1-48 0,7-4 0 0,8 1 688 0,7 0 192 0,6-2 0 0,3 1 0 32,4-3-672-32,2 0-16 0,2 1 0 0,2 0-16016 0</inkml:trace>
  <inkml:trace contextRef="#ctx0" brushRef="#br2" timeOffset="167471.78">26024 9325 17503 0,'-1'0'1552'0,"0"0"-1232"0,1 0-320 0,0 0 0 0,0 0 1088 0,-1 0 176 0,1 0 16 0,-1 0 16 0,-2 2 384 0,1-2 80 16,0 2 16-16,2-2 0 0,0 0-448 0,0 0-96 16,0 0-16-16,-15 18 0 0,13-14-64 0,0 1 0 15,-1 1-16-15,2-2 0 0,0 0-192 0,-1 2-48 16,1-3 0-16,0 2 0 0,1 2-448 0,0-4-112 15,0 3-16-15,1 1 0 0,0-1-160 0,1 0-32 16,-2 0-128-16,1 2 192 0,0-2 0 0,2 0-16 16,-2 0 0-16,0 2 0 0,0 0-16 0,-1 1 0 15,0 1 0-15,-1 2 0 0,0-2-160 0,-2 4 192 16,0 0-192-16,-2 3 192 0,-2-1-48 0,1 0 0 16,-1 2 0-16,-1-3 0 0,2 1 128 0,0 0 32 0,1 0 0 15,1 0 0-15,2-1-112 0,1-1-32 0,-1-2 0 0,2 1 0 16,2-1-160-16,0-2 128 0,1 0-128 0,-1 0 128 15,1 1-128-15,-1-1 0 0,2 0 0 0,-2-1 0 16,1 1 0-16,-1-1 0 0,1 3 0 0,-2-2 0 16,0-1 0-16,0 2 0 0,1 1 176 0,-2 1-176 15,1-1 256-15,0 0-64 0,0 2 0 0,2 1 0 16,-1-1-192-16,1 0 144 0,-1-1-144 0,1 0 128 16,0 2-128-16,1 1 128 0,1 0-128 0,-1 0 128 15,1-1-128-15,1 1 0 0,-1 0 0 0,0 0 0 0,0-1 0 16,-2 1 0-16,1 0 0 0,0-2 0 0,0 1 0 0,-2 1 0 15,1-2 0-15,-2 0 0 0,0 2 0 0,-1-1 0 16,1-1 0-16,-1 1 0 0,0 1 0 0,0-4 0 16,0 4 128-16,1-3-128 0,1 0 0 0,-1 0 0 15,1-1 144-15,1 0-144 0,-1 4 0 0,1-3 0 16,-1 0 0-16,1 2 0 0,-2-1 0 0,0 1 0 16,1 1 0-16,-2 0 0 0,-2 2 0 0,1 2 0 15,-1-1 0-15,-1 0 0 0,1 3 0 0,-3-3 0 16,1 2 0-16,0 2 0 0,-1-4 0 0,-1 0 0 0,1 1 0 15,-1-2 0-15,1 1 0 0,-1-3 0 0,1 0 0 0,0-1 0 16,0 1 160-16,1-4-32 0,1 2-128 0,0-2 192 16,1 2-64-16,0 1 0 0,1-3-128 0,0 2 192 15,1 0-192-15,-1-1 0 0,1 3 0 0,0-4 0 16,1 4 0-16,-2 3 0 0,1-3 0 0,-2 1 0 16,2 2 0-16,-1-1 0 0,0 2 0 0,1-1 0 15,0 2 0-15,0-5 0 0,1 2 0 0,0-2 0 16,-1 0 0-16,3 1 0 0,-2 1 0 0,2-2 0 15,0-2 0-15,-1 1 0 0,0-3 0 0,1 0 0 16,-2 1 0-16,1-2 0 0,1 4 0 0,-1-5 0 16,1 2 0-16,-1 0 0 0,1 1 0 0,-1 0 0 0,-1 2 0 0,1-3 0 15,-1 2 0-15,-1 1 0 0,0 2 0 0,-1 4 0 16,-1-1 128-16,0-1-128 16,-1 0 0-16,1 2 128 0,-2-2-128 0,2 1 0 15,-1-2 128-15,1-2-128 0,2 3 0 0,-1-3 0 0,1 0 0 0,0 0 0 16,0-1 0-16,1 1 0 0,0 0 0 0,0-2 0 15,0 1 0-15,2 1 0 0,-1-1 0 0,1 1 0 0,-1 0 0 16,1 0 0-16,-1 0 0 0,1-1 0 0,-1 1 0 16,1 0 0-1,-1 0 0-15,-1 2 0 0,2-2 0 0,-1 3 0 0,0 1 0 0,-1-2 0 16,0 2 0-16,-1 1 0 0,0-2 0 0,-1 1 0 0,-2 2 0 0,1-2 0 16,-1 1 0-16,0-3 0 0,-1 2 0 0,-1-2 0 15,1 1 0-15,-1-3 0 0,2 3 0 0,-1 0 0 16,0 0 0-16,2-3 0 15,1 3 0-15,-2-3 0 0,2 0 0 0,0 2 0 16,-1-2 0-16,1 3 0 0,-1-2 0 0,0 1 0 0,0-2 0 0,1 2 0 16,0-2 0-16,-1 0 0 0,1-2 0 0,0 1 0 0,2 1 0 15,-1 0 0-15,3 2 0 0,-1-4 0 0,2 1 0 0,-1-1 0 16,1 0 0-16,0 0 0 0,1 1 0 0,0 1 0 16,0 2 0-16,0-2 0 0,0 3 0 0,-2 1 0 15,1-2 0-15,0-2 0 0,-1 1 0 0,-1-1 0 16,0-2 0-16,1 3 0 15,-2-4 0-15,0 2 0 0,0-1 0 0,-1-2 0 16,2 0 0-16,-2 1 0 0,0-1 0 0,1 0 0 16,-1 1 0-16,1-2 0 0,-1 1 0 0,0-1 0 0,0 1 0 0,1 0 0 15,-1 3 0-15,0-3 0 0,0 2 0 0,1-2 0 0,-1 2 0 16,0 0 0-16,2 0 0 0,-2-2 0 0,1 3 0 0,0-1 0 31,0 1 0-31,1-3 0 0,-1 2 0 0,0 1 0 16,2-2 0-16,-3 2 0 0,1-1 0 0,0 0 0 15,-1 3 0-15,1-5 128 0,-1 4-128 0,0-4 0 0,0 4 0 0,0 0 0 16,-1 1 0-16,1-1 0 0,0 0 0 0,0 0 128 0,0 1-128 0,-1-1 0 16,1 1 0-16,-1 2 0 15,1 0 0-15,0-1 0 0,0-2 0 0,0 3 0 16,1-3 0-16,0-3 0 0,0 2 0 0,1-2 0 16,0-1 0-16,1 2 0 0,-1-2 0 0,2 0 0 0,-1 1 128 0,1-2-128 0,0 4 0 15,0-3 128-15,0 0-128 0,-1 2 0 0,-1-2 0 0,0 3 0 31,-1-1 0-31,-1 1 0 0,0-2 0 0,0 0 0 16,0-1 0-16,0-2 0 0,-1 0 0 0,-1 0 128 0,1-2-128 0,0 1 0 16,1-2 0-16,-1 0 176 15,1-4-176-15,-2 3 160 0,1-1 16 0,0 3 0 0,0-2 0 0,0 0 0 16,-2 3-176-16,1-2 0 0,-1 2 0 0,-1 3 0 16,2-1 0-16,-1 4 0 0,1-1 0 0,0 1 0 0,-1 1 0 0,2-1 0 15,1 1 0-15,0-5 0 0,1 0 0 0,0-1 0 16,1-1 0-16,-1 0 0 0,1-2 0 0,-1-1 0 15,2-3 0-15,-1-1 0 16,0 0 0-16,0 1 0 0,-1-2 0 0,-1 1 0 0,2-2 0 0,-2 3-144 16,0-3 144-16,-2 1-160 0,1 2 160 0,0-3 0 15,0 2 0-15,1-2 0 0,0 0 0 0,0 0 0 0,0 0 0 0,0 0 0 32,-19 7 0-32,14-4 0 0,1-2 0 0,1 0 0 0,-2 1 0 0,1-2 0 15,0 0 0-15,1 0 0 16,-1 0 0-16,-1-2 144 0,0 0-16 0,-1-1-128 0,0 0 0 0,-2-1-144 15,1-2-16-15,-1 0 0 0,0-1 160 0,0 1 0 16,1-4 0-16,0 2 0 16,-2-2 0-16,1 1 192 0,1 2-64 0,0-3 0 15,-1 1-128-15,2 1 0 0,-1 0 0 0,-1 2 128 16,2 0-128-16,-1 2-128 0,0-1 128 0,1 1-192 0,0 3 192 0,-1-1 0 16,0-2 0-16,0 2 0 0,1-1 0 0,0-1 0 15,-1 1 0-15,1 0 0 0,1-3 0 0,2 2 0 16,-1-2 0-16,0 0 0 0,2 0 0 0,0-2 0 15,2 3 0-15,0 2 0 0,0-4 0 0,2 5 0 16,-2 1 0-16,0 1 0 0,1 1 0 0,0 4 0 16,2 1 0-16,-1 2 0 0,1 4 0 0,0 0 0 15,1 4 0-15,-2 3-128 0,2 1 128 0,0 1 0 16,-2 1 0-16,2-3 0 0,-1 3 0 0,0-6 0 16,0 0 0-16,-1-2 0 0,1-2 0 0,-1-3 0 15,1 0 0-15,-1-2 0 0,2-4 0 0,-2 0 0 16,2-2 0-16,-2-1 0 0,1-1 0 0,1 1 0 0,-1-3 0 0,1 2 0 15,-1-1 0-15,0-2 0 0,0 4 0 0,0-3 0 16,1 3 0-16,-1 0 0 0,0 3 0 0,1-3 0 16,0 1 0-16,-1 2 0 0,1-3 0 0,0 0 0 15,0 0 0-15,1 0 128 0,-1-4-128 0,1 1 176 16,2 0-176-16,-2-2 0 0,2-1 0 0,0-2 128 16,2-4 64-16,1-2 0 0,0 2 0 0,0-4 0 15,1-3 48-15,1 1 16 0,2-5 0 0,2-1 0 0,1 1-96 16,1 1-16-16,-1 0 0 0,-1 2 0 15,1 2-144-15,-2 1 0 0,0 3 0 0,-3 1 0 0,2 6 0 0,-4-2 0 16,-2 5 0-16,-1 1 0 0,-2 3 0 0,-3-3-224 16,0 6 80-16,-2-3-15264 15,-1 3-3040-15</inkml:trace>
  <inkml:trace contextRef="#ctx0" brushRef="#br2" timeOffset="169511.9">26105 9451 4607 0,'2'-2'400'0,"0"0"-400"0,-1 0 0 0,-1 2 0 0,0 0-528 0,0 0-192 0,1 0-48 0,-1 0 0 15,0-3 768-15,0 3 0 0,0-1 0 0,0 1 0 0</inkml:trace>
  <inkml:trace contextRef="#ctx0" brushRef="#br2" timeOffset="169764.82">26118 9439 10127 0,'18'-6'448'0,"-17"6"96"0,-1 0-544 0,0 0 0 16,1 0 0-16,0 0 0 0,1-3 1472 0,1-1 176 0,2 1 32 15,-1-1 16-15,1-2-400 0,-3 0-80 0,1 1 0 0,-3 0-16 16,-1 2-880-16,-2 0-192 0,0-2-128 0,-4 1 192 16,-1 0-688-16,-3 2-128 0,-2-2-16 0,-2 2-16 15,-1-1 64-15,-3 2 16 0,-3-2 0 0,-1 2 0 0,-2 1 832 0,-3 0 160 16,-2 4 32-16,-1-2 16 0,-1 2 448 0,-3 3 96 0,0-2 16 16,-3 2 0-16,1-3-400 0,2 1-80 15,-3-1-16-15,5-1 0 0,3-2-400 0,6 1-128 0,3 1 0 0,2 1 0 16,3-2 528-16,2-2 0 0,2 4 0 0,2-3 0 15,3 1-528-15,3 1 0 0,0-2 0 0,6 2 0 32,0-3 0-32,5 0-352 0,3 0 48 0,5 0 16 31,5-3-352-31,3 2-80 0,6-3-16 0,4 2 0 0,4-2 224 16,4 2 32-16,4-1 16 0,3 2 0 0,-1-4-864 0,1 4-160 15</inkml:trace>
  <inkml:trace contextRef="#ctx0" brushRef="#br2" timeOffset="171601.43">26688 9669 14735 0,'0'-3'1312'0,"0"0"-1056"0,0 0-256 0,2 3 0 0,-2 0 1088 0,0 0 144 0,1 0 48 0,-1 0 0 15,0-2-768-15,1 2-128 0,-1 0-48 0,0 0 0 16,0 0-64-16,0 0-16 0,-11 17 0 0,4-7 0 16,-1 0-64-16,-2 3-32 0,-2 6 0 0,-2-1 0 15,1 5 368-15,-2-2 80 0,0 2 16 0,0-1 0 16,2 3-288-16,0-3-48 0,1-1-16 0,2 2 0 16,3-1-272-16,0-5-144 0,4 1 16 0,0-5 0 15,4 0 512-15,1-4 96 0,1 1 32 0,1-1 0 0,1-3 192 0,0-2 32 16,2 2 16-16,2-3 0 15,0 0-624-15,-1 0-128 0,1-3 0 0,1 0 0 16,0 0-592-16,-1 0-112 0,-2 0-32 0,2-3-11552 16</inkml:trace>
  <inkml:trace contextRef="#ctx0" brushRef="#br2" timeOffset="171854.87">26367 9834 35935 0,'-10'3'1600'0,"4"-3"320"0,1 0-1536 0,2 0-384 0,3 2 0 0,2-2 0 32,-1 0-320-32,1 0-144 0,2 0-32 0,4 0 0 0,3 0 368 0,4-2 128 0,2-2 0 0,5-2-144 15,2 0 144-15,2 0 0 0,3-3 0 0,1 2 0 16,1-3 0-16,-1 1 0 15,-1 0-144-15,-2 2 144 0,-1-3-256 0,-2 1 0 16,-2 3 16-16,-2-1 0 16,-2 2-1168-16,-3 1-256 0,-1-2-32 0,-3 6-11232 0</inkml:trace>
  <inkml:trace contextRef="#ctx0" brushRef="#br2" timeOffset="172138.99">26745 9902 27647 0,'4'0'1216'0,"0"-1"256"0,1 1-1168 0,0-1-304 0,0 1 0 0,-2 0 0 0,4 0 256 0,2-4-16 0,6 2 0 0,6-2 0 16,3 2-240-16,2-5-160 15,-2 4 32-15,0-2 0 16,-3 1-944-16,-2 0-176 0,-3 2-32 0,-3 1-6256 0,-2-2-1232 0</inkml:trace>
  <inkml:trace contextRef="#ctx0" brushRef="#br2" timeOffset="172382.19">26803 10001 23951 0,'0'3'1056'0,"0"-2"224"0,0 2-1024 0,0-3-256 0,2 0 0 0,-1 0 0 15,1 0-560-15,0 0-160 0,0 2-48 0,2-2 0 32,1 1-656-32,-1 2-144 0,-1-2-32 0,0 1 0 15,0 1-368-15,0-3-80 0,1 4 0 0,1-4-16 16,-1 2 624-16,1-2 128 0</inkml:trace>
  <inkml:trace contextRef="#ctx0" brushRef="#br2" timeOffset="172818.6">27388 9705 4607 0,'-6'2'400'0,"0"-1"-400"16,0 2 0-16,1-3 0 0,2 2 5184 0,1 0 944 0,-1 0 192 0,-1 2 32 16,-5 4-4496-16,-4 2-896 15,1 3-176-15,-3-1-32 0,3 4-752 0,0 0 0 0,0-1 0 0,3 1 0 16,0 0-160-16,1-3-32 0,1 3 0 0,2-3 0 16,0 2-128-16,0 1-16 0,1-4-16 0,1 5 0 31,0-4-160-31,1 2-48 0,1 1 0 0,1-1 0 0,0-2-400 15,2 0-96-15,2-1-16 0,2-2 0 0,1-1 672 0,2-3 128 0,1 1 16 0,1-4 16 16,1-2 240-16,2-1 256 0,0-1-48 0,-1-4-16 16,2 0-192-16,1-1 144 0,0-5-144 0,0 0 128 15,0-2 240-15,0-3 32 0,2-1 16 0,-2-1 0 0,0-3 352 0,-1 2 80 16,-3-4 16-16,-1 1 0 16,-1 0-240-16,-4-3-48 0,-2 3-16 0,-3-3 0 0,-2 3-240 0,-4 2-32 15,-4-1-16-15,-4 3 0 16,-3 4-912-16,-5 4-192 0,-3 1-48 0,-4 6-11504 15</inkml:trace>
  <inkml:trace contextRef="#ctx0" brushRef="#br2" timeOffset="173675.2">26665 10912 17503 0,'2'-4'1552'0,"0"1"-1232"0,0 1-320 0,1 1 0 0,-2-2 1552 0,1 3 256 0,1-2 48 0,1 0 16 0,0 0-912 0,4 0-176 0,1 0-32 0,-3 0-16 0,0 2 224 0,-4 2 64 16,1 2 0-16,-4 2 0 0,-1 3-672 0,-1 1-128 15,-2 3-32-15,-1 2 0 0,-1 4-192 0,-1 3 0 16,-2 0 0-16,0 4 0 0,-1 3-320 0,0-1 0 16,1-2 0-16,0 1 0 0,2-1 16 0,2-1 0 15,1-6 0-15,2 0 0 16,0 0-304-16,1-1-64 0,-1-2-16 0,2-2-11472 0</inkml:trace>
  <inkml:trace contextRef="#ctx0" brushRef="#br2" timeOffset="173882.25">26408 11161 43311 0,'-3'0'1920'0,"2"0"384"0,2-3-1840 0,2 0-464 0,2 3 0 0,0-4 0 16,2 2-256-16,5-4-128 0,7-4-48 0,7-5 0 16,7-2-144-16,3-2-16 0,3-2-16 0,-4 4 0 15,0 0-2080-15,-3 3-400 0,-2-2-96 0,-3 6-11200 16</inkml:trace>
  <inkml:trace contextRef="#ctx0" brushRef="#br2" timeOffset="174424.36">26852 11216 33167 0,'-4'0'2944'0,"3"-1"-2352"0,1 1-464 0,1 0-128 0,1-3 896 0,0 3 144 0,0-2 48 0,1 0 0 16,2-4-928-16,1 1-160 0,1-2 0 0,2 1 0 15,1 2 0-15,1-2 0 0,0 1 0 0,3 1 0 0,-1-2 0 0,2 2 0 16,0-2 0-16,1 2 0 0,1-1 0 0,1 2 0 16,-2-4 192-16,1 4-64 15,-2-1-528-15,0-1-112 0,-1 1-32 0,-1 2-15504 16</inkml:trace>
  <inkml:trace contextRef="#ctx0" brushRef="#br2" timeOffset="174806.26">26941 11373 33167 0,'-1'0'1472'0,"1"-3"304"0,0 3-1424 0,0 0-352 15,1-2 0-15,0 2 0 16,0-1-704-16,2 1-224 0,2-3-32 0,2-1-16 0,3-2 976 0,2 0 0 16,1 0 144-16,0 0 0 15,1-2-448-15,-1 2-80 0,1 0-32 0,0 0 0 16,1 0-1248-16,-3 2-240 0</inkml:trace>
  <inkml:trace contextRef="#ctx0" brushRef="#br2" timeOffset="175092.18">27459 10934 29487 0,'-5'10'2624'0,"0"-2"-2112"0,1-1-512 0,3-4 0 0,1 1 2176 0,-1 2 336 0,-2 7 64 0,0 3 16 15,-4 8-1632-15,2 5-320 0,1-1-64 0,1 1 0 16,1-3-432-16,0-2-144 15,2-4 0-15,-1 1 144 0,1 1-336 0,0-3-64 0,-1 1 0 0,-2-2-11728 16,1 2-2352-16</inkml:trace>
  <inkml:trace contextRef="#ctx0" brushRef="#br2" timeOffset="175774.22">26601 12161 28559 0,'-5'6'2544'0,"0"-3"-2032"0,1 4-512 0,3-5 0 0,0 2 448 0,-2 2-16 0,-1 4 0 0,-3 6 0 0,-2 5-432 0,-1 2 0 0,2 5 0 0,2-4 0 15,2 2-448-15,1-3-80 0,2-1-16 16,1-4 0-16,1 1-288 0,2-5-48 0,1 2-16 0,-1-2 0 16,2-1 896-16,0-2 0 0,0 0 128 0,0-1 0 0,1-4-128 0,-1 2 0 15,1-2 0-15,1 0 128 16,0 0-896-16,-1-3-176 0,2 0-32 0,0-3-9328 16</inkml:trace>
  <inkml:trace contextRef="#ctx0" brushRef="#br2" timeOffset="175997.24">26468 12344 23039 0,'-8'1'2048'0,"2"-1"-1648"0,1-1-400 0,2 1 0 15,3 0 2912-15,0 0 496 0,1-3 112 0,1 3 0 31,-1-2-3968-31,3 0-784 0,2-1-176 0,2 0-16 0,2 3 496 16,4-4 96-16,2 4 32 0,1 0 0 0,2 0 544 0,2 0 128 16,1 2 128-16,2-2-208 0,2 2 352 0,1-2 80 0,2 0 16 0,2-2-12624 15</inkml:trace>
  <inkml:trace contextRef="#ctx0" brushRef="#br2" timeOffset="176282.85">26936 12382 37775 0,'0'2'1664'0,"1"-2"368"0,0-2-1632 0,2 2-400 0,-1 0 0 0,1-3 0 16,2 2 144-16,1-1-144 0,5-4 160 0,5-2-160 15,4-1-208-15,1-3-144 0,0 2-32 0,0 2 0 16,-1 0-2288-16,-2 2-464 16,0 2-80-16,-4 2-32 0</inkml:trace>
  <inkml:trace contextRef="#ctx0" brushRef="#br2" timeOffset="176472.37">26973 12476 37775 0,'1'0'1664'0,"0"0"368"0,2-3-1632 0,1 3-400 16,-1 0 0-16,1 0 0 15,1 0-1024-15,2-3-272 0,6 0-64 0,4-3-16 16,4 0-1392-16,3-2-288 0,-2 2-48 0,0-2-16 0,-2 1 2512 0,-4 0 608 0</inkml:trace>
  <inkml:trace contextRef="#ctx0" brushRef="#br2" timeOffset="176822.36">27450 12117 36863 0,'-1'0'1632'16,"0"-1"336"-16,1 1-1584 0,0-2-384 0,1 0 0 0,0 2 0 0,2 0 0 0,0-5-224 15,4 2 32-15,1-4 0 16,3 1-720-16,2-4-144 0,2 4-32 0,-2 0 0 0,0 2 752 0,-1-1 144 16,-2 5 16-16,-2 0 16 0,1 3 848 0,-3-1 160 15,-1 4 48-15,0 1 0 0,-2-1 0 0,-2 1 16 16,0 2 0-16,-3 3 0 0,-1-2-624 0,-2 4-128 15,-1 1-32-15,-3 1 0 0,-2 0-272 0,-2 2-64 0,-2 1-16 16,-2 1 0 0,0-1-384-16,1 0-80 0,0 0-16 15,0-1 0-15,3-2 432 0,0 3 80 0,2-3 0 0,2 0 16 0,2-3 672 16,1 0 128-16,1-2 16 0,2-1 16 0,1-4-176 0,2 4-32 0,1-4-16 0,2 2 0 16,0-2-208-16,2-1-32 0,2 1-16 0,1-5 0 15,2 2-176-15,2 0 128 0,2-3-128 0,2 3 128 16,0-3-128-16,3 0-256 0,2 0 64 0,-1 1 16 15,-1 1-1360-15,0 5-288 0</inkml:trace>
  <inkml:trace contextRef="#ctx0" brushRef="#br2" timeOffset="177362.54">26753 13397 27647 0,'0'-1'2448'0,"0"-2"-1952"0,1 1-496 0,-1 1 0 0,1 1 544 0,-1 0 16 0,1-3 0 0,1 0 0 0,0 0-560 0,1-3 0 16,-2 2 0-16,-1 2 0 0,0 0 0 0,-1 2 0 15,-2 4 0-15,-1 0 0 0,0 2 0 0,-1 3 240 0,-2 1-32 0,1 2 0 16,0 2 384-16,0 0 80 0,0 5 16 0,0 1 0 16,-1-2 320-16,1 5 64 0,1-1 16 0,0 0 0 15,0 0-384-15,2 1-64 0,-1 1 0 0,1-4-16 16,2 1-240-16,0-1-32 0,1-2-16 0,0 1 0 15,1-3-336-15,2 0 0 0,-2-2 0 0,3-2 0 16,-2 0 0-16,2-3 0 0,-2 1 0 0,2-4 0 16,0 0-368-1,-2-2-80-15,3-1-32 0,0-3 0 16,0 0-2480-16,1-3-496 0</inkml:trace>
  <inkml:trace contextRef="#ctx0" brushRef="#br2" timeOffset="177584.83">26540 13639 43311 0,'3'0'1920'0,"0"-2"384"0,2-2-1840 0,0 2-464 0,1-1 0 0,-1 2 0 31,4-3-352-31,3 2-160 0,8-4-48 0,9-4 0 0,5-5 288 0,3 1 48 0,0 2 16 0,-2 0 0 31,-3 2-880-31,-2 0-192 0,-4 4-16 0,-4 0-15408 0</inkml:trace>
  <inkml:trace contextRef="#ctx0" brushRef="#br2" timeOffset="177833.3">27062 13564 25791 0,'-6'4'2304'0,"1"-2"-1856"16,4-1-448-16,1-1 0 0,1 0 1328 0,-1 0 160 16,0 3 48-16,-1-3 0 0,1 2-1072 0,3-2-208 0,2-2-32 15,-5 2-16-15,21-7 208 0,-7 0 32 0,2 1 16 0,1 0 0 16,3 0-208-16,1-4-32 0,1 4-16 0,2-3 0 31,-2 3-1104-31,-6 2-208 0,-5 0-48 0,2 2-13024 0</inkml:trace>
  <inkml:trace contextRef="#ctx0" brushRef="#br2" timeOffset="178032.1">27031 13737 19343 0,'0'0'1728'0,"0"0"-1392"0,0 0-336 0,2 0 0 0,1-2 1392 0,-1 2 208 31,3-3 32-31,3 2 16 16,2-1-3104-16,3-2-608 0,3-2-128 0,0 1-32 15,1 0 592-15,-3-1 112 0,2 1 32 0,-3-2 0 0</inkml:trace>
  <inkml:trace contextRef="#ctx0" brushRef="#br2" timeOffset="178539.48">27392 13489 38703 0,'-2'-2'1712'0,"-1"0"352"0,2-1-1648 0,1 2-416 0,1 1 0 0,2-2 0 15,-1-1-1536-15,2 0-400 0,3-1-80 0,2-5-16 16,2 2 592-16,1-2 112 0,2 0 32 0,0 2 0 0,-1 3 1296 0,1-1 432 16,-2 4 0-16,-1 1 0 0,-1 0 1280 0,-1 4 256 15,-2-2 48-15,1 2 16 0,-3 0-752 0,0 2-128 16,-2 0-48-16,0 0 0 0,-2 0-464 0,-1 2-112 16,0 1-16-16,-1-1 0 0,-3 0-352 0,-1 2-160 15,-1-2 128-15,-4 2-128 0,0 2-144 0,-3-2-112 16,-2 3-32-16,0-5 0 15,2 0-736-15,0-2-128 0,2 0-48 0,0-3 0 0,2 0 1024 0,2 0 176 16,0-3 0-16,4 0 160 0,0 0 240 0,2 0 48 0,1 0 16 16,1-3 0-16,0 3-464 0,2 0 0 0,-1 0 0 0,3 0 0 31,0 0-400-31,1 0-176 0,-1 3-48 0,2-2 0 0,-1 4 432 0,-1-4 192 0,1 5-160 0,0-2 160 16,-1 1 0-16,1 1 0 0,0 0 0 0,-1-2 0 15,1 2 336-15,1 0 112 0,-2-2 32 0,0 2 0 16,0 1 176-16,-3-1 48 0,2 0 0 0,-3-2 0 15,1 2-464-15,-2 0-96 0,2 1-16 0,-2 2 0 0,-2 0 32 0,1 1 0 16,0 2 0-16,-2-2 0 0,0 2 128 0,-2 1 32 16,-1-2 0-16,-1 1 0 0,-1 3-128 0,-1 1-32 15,-2 0 0-15,-3 3 0 0,-2 3-160 0,-2 3 0 16,-3 3 0-16,0-2 0 0,-2 2 0 0,0-2-256 16,1-1 64-16,-2-6 16 15,3-6-16-15,-1-4-16 0</inkml:trace>
  <inkml:trace contextRef="#ctx0" brushRef="#br2" timeOffset="182296.14">2422 7227 28559 0,'0'-2'2544'0,"0"0"-2032"0,3 2-512 0,-1-3 0 0,1 3 1136 0,1-1 128 0,0 1 16 0,5-2 16 0,2-5-1296 0,3 4-384 15,-1-1 0-15,1 2-16 0,0-1 400 0,-3 2 0 16,-1 2 0-16,-2-1 176 0,0 3 16 0,-2-1 0 0,-1 2 0 0,-1-1 0 16,-1 4 144-16,-1 1 48 0,-1 5 0 0,-1 0 0 15,-1 6 112-15,-1-1 16 16,1 5 16-16,0-1 0 0,1 1-160 0,-1 8-48 15,2 4 0-15,-1 3 0 0,1 5-112 0,0 6-16 0,1 1-16 0,-4 6 0 16,2 1 80-16,-1 1 0 0,-1-1 16 0,0-1 0 16,1-1-80-16,0-3 0 0,1-1-16 0,0-5 0 15,0 1-48-15,1-4 0 0,0-2 0 0,1-5 0 16,-1-5 96-16,-1-6 16 0,0 0 0 0,-1-3 0 16,-1 1-112-16,0-3-128 0,-2-2 176 0,-1-3-176 15,0 1 0-15,-2-4 0 0,1-2 0 0,-2-2-18240 16</inkml:trace>
  <inkml:trace contextRef="#ctx0" brushRef="#br2" timeOffset="183250.93">2565 7233 17503 0,'-8'2'1552'0,"2"-2"-1232"0,2 3-320 0,3-3 0 0,1-3 1472 0,0 3 256 0,-2 0 32 0,-2 0 16 0,0-2 544 0,3 0 112 15,5-4 32-15,3 0 0 16,4-3-1280-16,2 2-256 0,3-2-48 0,0 1-16 16,1 0-416-16,2-2-64 0,-2 4-32 0,0 0 0 15,-1 0 80-15,0 0 16 0,0-1 0 0,-1 4 0 0,-1-2 16 0,-2 4 16 16,1-3 0-16,-4 4 0 15,0 0-240-15,-1 4-48 0,-1-1-16 0,-1 1 0 16,-1 2-176-16,1 3 0 0,0 3 0 0,1 1 0 0,0 0 0 0,0 3 0 16,2 3 0-16,0-1 0 0,1 1 0 0,1 1 0 15,0-4 0-15,1 0 0 0,2 0 0 0,1 1 0 16,-2-1 0-16,2 2 128 0,-1-1 48 0,-2 0 0 16,-1 2 0-16,-2-1 0 0,0-2-48 0,-3 5-128 0,-1 2 192 0,-3 0-64 15,-2 4-128-15,-2-1 128 16,-4 3-128-16,-6-1 128 0,0 3-128 0,-5-1 160 15,-6 1-160-15,-1-3 160 0,-3-3-160 0,-2-2 0 0,2-2 0 0,-2-2 0 16,2-2-144-16,0-2-64 16,0 1-16-16,1-3 0 0,2-1 224 0,3-2 0 0,4-4 0 0,2 0 0 15,3-2 0-15,3-4 0 0,1 0 160 0,1 0-160 0,1-4 304 0,1-1-32 32,0 0 0-32,0 0 0 0,0 2-16 0,2-4 0 0,-2 4 0 0,1-3 0 0,0 2-128 0,2 4-128 15,-2-3 144-15,2 3-144 16,-2 0 0-16,1 0 128 15,1 3-128-15,1-3 0 0,1 1 0 0,0 2 0 0,1 0 0 0,1 0 0 16,2 3 0-16,2-2 0 0,2 2 128 0,0 1-128 16,5 2 0-16,0 0 0 0,2-2 0 0,1 3 0 15,4 1 192-15,4 3-64 0,2 4-128 0,0 1 192 16,-7-6-192-16,1 3 144 0,4 5-144 0,0 2 128 16,4 5-128-16,-2-2 0 0,-1 3 0 0,1-1 0 15,-1-1 0-15,-1 0 0 0,-3-2 0 0,-3 0 0 16,0 0 0-16,-2-3 0 0,-2-2 0 0,0 1 0 15,-3-2 192-15,-1 0-32 0,-1-3-16 0,-2 0 0 16,2-1-144-16,-3 1 0 0,0-2 0 0,0-2 0 16,1-6 0-16,-3 0 0 0,1-3 0 0,0-2 0 15,-1-2-784-15,1-2-192 0,-1-3-48 0,1-6-18352 16</inkml:trace>
  <inkml:trace contextRef="#ctx0" brushRef="#br2" timeOffset="184325.97">2638 6849 22111 0,'-9'-3'1968'0,"1"3"-1584"0,4 0-384 0,1 0 0 0,1 0 1024 0,-3 0 112 0,-5 0 16 0,-6 0 16 16,-3 0-752-16,-3 1-160 0,2 1-16 0,2-2-16 0,1 0-224 0,5 0 0 15,1 2 0-15,2-2 0 16,2 0 128-16,-1 2 144 0,4-2 32 0,-1 0 0 16,0 0 144-16,1 3 16 0,0-3 16 0,2 1 0 15,-1 1 544-15,2 1 96 0,-1-2 32 0,-1 1 0 16,2 2 64-16,1 1 32 0,0 0 0 0,1 0 0 15,0-1-848-15,1 2-160 0,0 0-48 0,2-2 0 16,1 2-192-16,1-2 0 0,0 1 0 0,0-4 0 16,4 1 176-16,1 1-16 0,2-3 0 0,1 0 0 15,4 0 208-15,0-3 32 0,3 3 16 0,2-3 0 0,1 0-144 0,4-1-16 0,-1 2-16 16,2-4 0 0,2 0-80-16,4 2-16 0,1-2 0 0,0-1 0 0,-2 1-144 0,0 3 128 15,-1-1-128-15,-2 1 128 0,-5 0-128 0,-4 3 0 16,-4 0 0-16,-5 1 0 0,-4 1 0 0,-4-2 0 15,-3 3-176-15,-4-2 176 16,-2 2-1184-16,-3 0-160 0</inkml:trace>
  <inkml:trace contextRef="#ctx0" brushRef="#br2" timeOffset="186311.05">4015 6910 22111 0,'-1'0'1968'0,"1"0"-1584"0,0 0-384 0,1 0 0 0,-1 0 0 0,-1 2-176 0,0-2 16 0,-2 0 0 15,1 2 288-15,-3 0 48 0,-1 1 16 0,-1-3 0 0,1 3 64 0,-2 0 0 16,-1-2 16-16,0 4 0 15,-1-1 0-15,0 2 0 0,-1 0 0 0,-1 4 0 16,0 0-80-16,0 2 0 16,0 4-16-16,1 3 0 0,1-1-176 0,1 2 0 0,-1 1 0 0,1 6 0 0,-3 4 240 0,-1 6 16 15,-1 2 0-15,1 2 0 0,-1-6-64 0,-1 2 0 16,0 2 0-16,2-5 0 0,-1-3 64 0,-1 5 16 16,-1 5 0-16,0 0 0 15,0 0 64-15,1-3 16 0,3-3 0 0,-2-1 0 16,2-2 320-16,1-1 64 0,0-2 16 0,1-3 0 15,0 2-208-15,1-3-32 0,2-3-16 0,1 0 0 0,1 1-368 0,0 1-128 16,1 0 0-16,2 3 144 0,-1 2 192 0,2 3 48 0,0 5 0 0,2-1 0 16,1 1-64-16,2 1 0 15,3-1 0-15,2 2 0 0,1-7-96 0,4-1-32 16,0-3 0-16,3 0 0 0,1-2-64 0,2-3-128 16,1-4 176-16,1-1-176 0,-2-2 0 0,1-4-176 15,2 2 0-15,1-2 0 16,1 1-224-16,-3-4-48 0,-1 0-16 0,-3 1-10016 15,-1 0-2000-15</inkml:trace>
  <inkml:trace contextRef="#ctx0" brushRef="#br2" timeOffset="187436.24">4267 7523 11055 0,'-1'-2'976'0,"1"1"-784"0,0-2-192 0,3 2 0 0,-2 1 992 0,-1-3 160 0,1 1 16 0,-1-2 16 16,1-2 32-16,1-1 16 0,-1 0 0 0,0 1 0 16,-1 0-576-16,1 1-112 15,-1 1-32-15,1 1 0 0,-1 0 112 0,3 0 16 0,-3 3 0 0,0-4 0 0,0 1 192 0,0 1 64 16,0 1 0-16,-1 1 0 15,1 0 256-15,0-3 48 0,-2 3 16 0,2 0 0 0,0 0-16 0,0 0 0 16,0 0 0-16,0 0 0 0,0 0-384 0,0 0-80 16,0 0-16-16,0 0 0 0,0 0-528 0,0 0-192 15,5 25 0-15,-5-19 144 16,-1 4-144-16,1 0 0 0,-1 2 0 0,-2 2 0 0,1 3 0 0,-2-1 240 16,1 3-64-16,-2 1-16 15,0 2-160-15,-4 4 192 0,-1 1-192 0,-2-1 192 0,-2 2-64 0,-1 3 0 16,0 1 0-16,-1-1 0 0,2 2-128 0,1-5 0 15,5-2-192-15,0-1 192 16,4-3 0-16,3 0 0 0,1-3 0 0,1-1 0 16,2 2 0-16,1-1 0 0,-1-3 0 0,1-4 0 0,1 0 0 0,1 1 0 0,2-6 0 0,-1 2 0 15,4-3 0-15,0-2 0 16,2-2 128-16,0-2-128 0,0 0 0 0,1 0 128 16,-1-2-128-16,-2-1 0 0,-1 2-1152 31,0-1-304-31,0-2-64 0,-2-1-14736 0</inkml:trace>
  <inkml:trace contextRef="#ctx0" brushRef="#br2" timeOffset="187705.79">4114 7751 40543 0,'-4'-6'1792'0,"1"2"384"0,0 1-1744 0,2 2-432 0,1 1 0 0,1 0 0 0,0 0 240 0,1-2-48 0,0-1 0 0,3 2 0 16,1-4-192-16,2 1 0 0,0 1-144 0,2-1 144 16,1-1-272-16,2 1 32 0,0 1 16 0,1 0 0 31,2 3-608-31,-1-4-128 0,2 4-32 0,-3-2 0 15,1 2-864-15,-1 0-192 0,0 0-16 0,1-3-12112 0</inkml:trace>
  <inkml:trace contextRef="#ctx0" brushRef="#br2" timeOffset="188211.58">4595 7776 23039 0,'0'0'2048'0,"0"0"-1648"0,0 0-400 0,0 0 0 0,0 0 2080 0,0 0 336 0,1 1 64 0,-1-1 16 16,0 0-656-16,1 2-128 0,-1-2-32 0,0 0 0 0,0 0-832 0,0 0-160 15,0 0-48-15,0 0 0 16,0 0-640-16,26 3 0 0,-16-6 0 0,1 0 0 16,3-1-464-16,2-1-80 0,1 1-16 0,2 0 0 15,1 2-336 1,0 0-80-16,1 0-16 0,0 0 0 0,-2-1-480 0,2 2-112 15,-1-1-16-15,0 0 0 0,-3 0-1344 0,-1 2-288 0,-1-3-48 0,-4 2-6256 16</inkml:trace>
  <inkml:trace contextRef="#ctx0" brushRef="#br2" timeOffset="188433.04">4572 7978 40543 0,'-9'0'1792'16,"3"0"384"-16,2 3-1744 0,3-3-432 0,2 0 0 0,1 0 0 15,2 0-368-15,0 0-144 0,2-3-48 0,4 3 0 16,1 0-256 0,0-3-48-16,3 0-16 0,-1 1 0 0,1 0-992 0,0-1-208 0,2-2-32 0,-1 1-11488 15</inkml:trace>
  <inkml:trace contextRef="#ctx0" brushRef="#br2" timeOffset="188875.68">5354 7641 35935 0,'-10'5'1600'0,"0"-2"320"0,2 0-1536 0,0-2-384 0,5 2 0 0,0-1 0 15,0 2 512-15,-6-1 48 0,-4 4 0 0,-4 5 0 16,-3 0-560-16,-2 4 0 0,1 3-240 0,3 1 80 16,0 1-736-16,2 1-160 0,4-2-32 0,2 0 0 15,3-2-480-15,2 1-96 0,2-3-32 0,3 0 0 0,1-1 1696 0,2 1 128 31,1-3 128-31,0 2 16 0,1-2 976 0,2-1 192 16,1 2 32-16,0-6 16 0,2 2-800 0,-1 0-176 16,3-1-16-16,-1-3-16 0,1 0-480 0,2-2-320 15,2-1 64-15,0-3 0 16,0 0-1072-16,0-2-208 0,1-2-32 0,1-2-16 16,-4 0 64-16,1-1 16 0,0-3 0 0,1-5 0 0,-2 1 1856 0,-1-1 368 15,0-1 80-15,-2-2 16 0,0-1 1040 0,-1-1 224 0,-1 1 32 16,-2 0 16-16,-1-2-704 0,-3 1-144 0,-2 2-16 0,-2 2-16 15,-2 0-624-15,-4 1-128 0,-3 1-32 0,-3 4 0 16,0 2-208-16,-3-2-32 0,-3 1-16 0,-2 2 0 16,-1 0-208-16,-2 1-128 0,0 3 128 0,-1-2-208 31,3 3-1008-31,2 0-192 0,3 2-32 0,1-3-16 0,2 2-1792 16,4-1-352-16</inkml:trace>
  <inkml:trace contextRef="#ctx0" brushRef="#br2" timeOffset="189444.06">5091 6916 22111 0,'-10'3'976'0,"3"-2"208"0,0 1-944 0,4-2-240 0,0 3 0 0,3-2 0 0,-1 1 448 0,0 1 32 0,-2 1 16 0,1 2 0 0,-1 0 48 0,3 0 16 0,4 0 0 0,1 2 0 16,4-2 192-16,2 0 32 0,2 0 16 0,2-2 0 15,4 2 96-15,2 0 32 0,0-2 0 0,1 2 0 16,2 1 96-16,2 1 0 0,3 2 16 0,1 0 0 0,-2 2-560 0,3 3-112 16,3 5-32-16,0 2 0 0,2 3-144 0,-1 1-48 15,-2 2 0-15,-1 3 0 16,0 1 112-16,-2-1 0 0,0 1 16 0,-4-3 0 0,-4-3 96 0,0 2 16 15,0 6 0-15,0 2 0 0,-1 4-160 0,-4 2-32 16,-2-2 0-16,0-2 0 0,-2 3-192 0,-1 0 176 16,0-3-176-16,-1-3 160 0,-5 0-32 0,-1-6-128 15,-1 3 192-15,-3-1-64 0,-1 0 0 0,-3 4-128 16,0 3 192-16,-4 0-64 0,0 3-128 0,-4 0 0 16,-5 0 0-16,-4 3 0 0,-6 1 0 0,-4-1 0 15,-3 0 128-15,-3 2-128 0,0-2-144 0,0-1-64 16,-1-1-16-16,0-2 0 15,0-5-608-15,-1-3-112 0,-1-4-16 0,-1-6-16320 0</inkml:trace>
  <inkml:trace contextRef="#ctx0" brushRef="#br2" timeOffset="195354.13">6269 7665 25791 0,'-2'-2'2304'0,"-1"2"-1856"0,2 2-448 0,1-2 0 0,0 3 1200 0,-1-3 144 0,0 1 16 0,-1 2 16 0,1-3-1088 0,1 2-288 0,1 2 0 0,-1-4 0 16,0 0 0-16,20 2-336 0,-7-2 48 0,3 0 16 16,3-2-288-16,6-2-48 0,2 2-16 0,4-2 0 15,5-2 624-15,5 0 128 16,2-1 32-16,2 1 0 0,-1-2 864 0,2 3 160 15,0-2 32-15,-2 1 16 0,-2 1-736 0,-2 2-160 0,-3-1-16 0,-2 0-16 0,-3 2-304 0,-4-2 0 16,1 2 0-16,-6-1-10032 16,-2 2-1904-16</inkml:trace>
  <inkml:trace contextRef="#ctx0" brushRef="#br2" timeOffset="195765.7">6245 7931 26719 0,'-14'3'1184'0,"4"-1"240"0,1-2-1136 0,4 0-288 16,3 2 0-16,2-4 0 0,-1 2 240 0,0 0-16 15,-1 0 0-15,2-2 0 0,4-2 256 0,6 2 48 16,7-5 16-16,5 1 0 0,8-1 784 0,6-2 144 0,7 3 48 0,6 0 0 15,4 2-176-15,1 0-16 0,3 2-16 0,-3 2 0 16,-3-4-832-16,-3 2-160 0,-1 2-48 0,-5 0 0 16,-2 0-144-16,-4 3-128 0,-4 2 144 0,-2-1-144 15,-6 2 0-15,-1 0 0 0,-6 4 0 0,-5-2-18208 16</inkml:trace>
  <inkml:trace contextRef="#ctx0" brushRef="#br2" timeOffset="205062.03">7455 7633 21183 0,'1'0'1888'0,"2"0"-1504"0,-1-2-384 0,1 2 0 0,-1-1 1216 0,2 1 160 0,2-3 32 0,3 1 16 0,4-2 48 0,4 0 16 15,1 2 0-15,1-2 0 0,0 2-880 0,0-1-176 16,2 2-48-16,-1 1 0 0,1-3-384 0,0 3 0 16,2-1 0-16,1 1 0 0,-1-2 0 0,1 2 0 15,3 0 0-15,-1-3 0 16,-1 2-1072-16,-2-1-144 0,2 2-16 0,-2-4-16 15,0 4-1584-15,-4-3-320 0</inkml:trace>
  <inkml:trace contextRef="#ctx0" brushRef="#br2" timeOffset="206273.59">8269 7027 14735 0,'-1'0'1312'0,"-1"0"-1056"0,2 0-256 0,0 0 0 0,0 0 192 0,-1 0-32 0,1 3 0 0,-1-3 0 15,0 2-160-15,-2 0 0 0,2 3-192 0,1-5 192 16,0 0-128-16,2 22 128 0,1-12 0 0,-1 0 0 16,1 2 448-16,1 2 176 0,-2 0 16 0,0 2 16 15,0 3 576-15,-1 0 112 0,-1 3 32 0,0 0 0 16,-1 4-368-16,1 2-80 0,-2 1-16 0,2 2 0 0,2 3-400 0,-1-1-96 15,1 1-16-15,2 2 0 0,1 7 192 0,1 4 48 16,0 2 0-16,1 4 0 0,-1 0 144 0,-1-2 48 16,1-3 0-16,-1-5 0 0,0-1-464 0,0-1-96 15,1-3-16-15,-1-1 0 16,-1-7-256-16,-1-1 0 0,0-2 0 0,-2-1 0 0,-1-2 0 0,-1 2-176 16,-2-1 0-16,1-1-9552 0,-2-2-1920 15</inkml:trace>
  <inkml:trace contextRef="#ctx0" brushRef="#br2" timeOffset="209843.07">8985 7400 11055 0,'-9'-4'976'0,"3"1"-784"0,0 0-192 0,3 3 0 0,2-3 2384 0,1 3 432 0,1 0 96 0,1-2 16 0,-1 1-1296 0,1-3-256 16,2 1-48-16,2 1-16 0,0 1-832 0,2-2-160 15,-2 3-48-15,-1 0 0 0,0 0 256 0,-1 3 48 0,-2 0 16 0,0 4 0 16,-2-1-192-16,0 4-32 16,-1 2-16-16,-2 4 0 0,-1 3 224 0,0 0 32 15,0 4 16-15,2 1 0 0,-2 5-416 0,0 2-80 0,1 1 0 0,-1 0-128 16,0 5 0-16,1-5 0 0,1 0 0 0,1-3 0 0,0-2 0 0,1-5 0 15,0 1-144-15,0-4 144 16,0 2-1184-16,-1-5-160 0,1 1-16 0,-2-1-11936 16</inkml:trace>
  <inkml:trace contextRef="#ctx0" brushRef="#br2" timeOffset="210173.7">8820 7687 43311 0,'-11'-5'1920'0,"4"3"384"0,1 0-1840 0,2-1-464 0,3 3 0 0,1-1 0 15,0 1-640-15,0 0-208 0,-2-2-48 0,1-2-16 0,1 1 720 16,3 0 192-16,2-1 0 0,2 2 0 0,3-2 0 0,2 1 0 16,2 0 0-16,1 0 0 0,0 3-128 0,-1-2 0 15,1 2 0-15,0 2 0 0,-3 1 0 0,1-2 0 16,-3 1 0-16,0 1 0 0,-1-2 128 0,1 2 0 16,1-3 0-16,1 0 0 15,0 0-544-15,2 0-80 0,-1-3-16 0,5 2 0 16,-1-4-1328-16,3 1-272 0</inkml:trace>
  <inkml:trace contextRef="#ctx0" brushRef="#br2" timeOffset="211390.12">9305 7539 14735 0,'-1'-1'1312'0,"0"1"-1056"0,1 0-256 0,0 0 0 0,0 0 1344 0,1 0 224 0,0 0 32 0,0-2 16 16,3 2-1424-16,0-3-192 0,4 2-256 0,1-4 64 16,1 4 384-16,0-2 64 15,0 0 0-15,1 3 16 0,-1-3 112 0,0 2 32 16,-1 2 0-16,0-1 0 0,0 3 208 0,-2 0 32 0,2 1 16 0,-2 1 0 0,-1 2 480 0,2 2 112 31,-2 1 16-31,-1 2 0 0,0 1-688 0,-1-1-128 0,-1 4-16 0,1-2-16 0,0 2-112 0,1 1-32 16,0-1 0-1,2 0 0-15,2 0 160 0,1 3 48 0,2-3 0 0,0 0 0 16,2 0 288-16,-2 3 64 0,0-1 16 0,-1-2 0 16,-1 0-496-16,-2 3-112 0,1-1 0 0,-4 0-16 0,1 3-240 0,-4 1 0 15,1 6 0-15,-3 5 0 0,0-7 0 0,-1 2 0 16,-3 7 0-1,-1-2 0-15,0-1 0 0,0-1 0 0,0-2 0 0,1-3 0 16,3-4 0-16,-1 0 0 0,-1-2 0 0,0-2 0 0,0 1 0 0,-2-3 128 16,0 3-128-16,-2-3 0 15,-1 0 0-15,-2 0 0 0,2 1-144 0,-5-1 144 16,0 0-736-16,-3-3-48 16,2-1-16-16,-1-1 0 0,-3 0 512 0,-1-1 96 0,-1 0 32 0,-1-1 0 0,3-6 160 0,-1 1 0 15,2-4 0-15,2-1 0 16,2-2 128-16,1-3 16 0,3-2 0 0,0-4 0 0,0 0 80 0,3-4 16 15,0 1 0-15,2-3 0 0,0-1-48 0,2-1 0 0,2 2 0 0,0-1 0 16,2 2 128-16,2-2 0 16,2 1 16-16,2-1 0 0,-1 2 176 0,2-4 16 0,1 5 16 0,1-4 0 15,1-2-208-15,2 3-32 16,1-3-16-16,0 1 0 0,1-1-128 0,2-4-32 0,2-2 0 0,1-5 0 0,1 0-128 0,-1-2 0 16,-1 3 0-16,-3-3 0 0,-1 3 128 0,-1 0-128 15,-1-1 0-15,-3 0 128 16,0-1-128-16,0 2 128 15,-1 3-128-15,-1 1 128 0,-2 3-128 0,1 5 192 16,-1 2-192-16,0-1 192 0,2 6-192 0,0 0 0 16,-1 3 144-16,4 2-144 0,1-1 0 0,3 2 0 15,3 0 0-15,4-1 0 0,3 0-320 0,3 0 32 16,0 1 0-16,1 1 0 16,1 3-544-16,-1-5-128 0,-2 6 0 0,-2-2-16176 0</inkml:trace>
  <inkml:trace contextRef="#ctx0" brushRef="#br2" timeOffset="212529.14">10371 6894 13823 0,'0'-4'1216'0,"-1"2"-960"0,1 2-256 0,-2 0 0 15,2 0-608-15,-1 0-160 0,0-3-48 0,0 2 0 0,-3-2 1712 0,0 0 320 0,-1-1 80 0,-1 4 16 16,0 0 128-16,0 0 32 16,0 4 0-16,-1-4 0 0,1 3-320 0,0 0-48 15,0 3-16-15,1-2 0 0,-1 2-656 0,1 0-144 16,0 2-32-16,-1 0 0 0,-2 2-112 0,1 3-16 16,-1 0-128-16,-1 4 192 0,-1 3 144 0,-1 1 32 15,-2 5 0-15,-2 3 0 0,1 3-32 0,-3 5 0 0,0 1 0 0,-3 9 0 16,1 4-336-16,0 0 0 15,4-11 0-15,-2 11 0 0,1 4 0 0,0 1 176 16,3 4-176-16,5-3 192 0,4-7-192 0,5-3-176 0,4-2 48 0,3-10 0 0,3-3 304 0,1-3 64 16,0-1 16-16,3-4 0 15,-1 2 16-15,1-3 16 0,2-4 0 0,-1 0 0 16,1-1-608-16,1-4-112 0,0-2-16 0,1 1-16 16,2-1-304-16,1-2-48 0,3 0-16 0,0-1-7200 15,1-1-1440-15</inkml:trace>
  <inkml:trace contextRef="#ctx0" brushRef="#br2" timeOffset="212990.78">10268 7546 25791 0,'2'0'2304'0,"0"0"-1856"0,1 0-448 0,-1 0 0 0,0 2 1264 0,2-2 144 0,2 0 48 0,4 1 0 15,4 2-944-15,4-1-176 0,3-1-32 0,3 2-16 32,-2-1-928-32,2-2-176 0,-2 2-32 0,-1-4-12544 0</inkml:trace>
  <inkml:trace contextRef="#ctx0" brushRef="#br2" timeOffset="213402.14">10695 7248 21183 0,'-1'0'1888'0,"-1"0"-1504"0,2 0-384 0,0 3 0 16,2 0 976-16,-1 0 128 0,0 4 32 0,2 0 0 0,0 8-704 0,2 3-144 15,3 5-32-15,-1 1 0 0,2 2-256 0,-1-1 0 32,0 4 0-32,-1 0 0 0,1 2 0 0,-3-2-144 0,0 0 16 0,-2 5 0 15,1 0-320-15,-3 1-64 0,-1 1-16 0,-1-5 0 16,-1-3-176-16,-1-3-48 0,-1-3 0 0,1-5 0 16,-1-1-448-16,0-1-80 0</inkml:trace>
  <inkml:trace contextRef="#ctx0" brushRef="#br2" timeOffset="213939.57">10617 6818 12895 0,'-5'-1'1152'0,"1"1"-928"31,3-2-224-31,1 2 0 0,0 0 1520 0,0 0 256 16,-2 0 48-16,-1-3 16 0,-1 2-704 0,2 1-144 16,1 0-32-16,3 1 0 0,1 2-736 0,3-1-224 15,1 2 0-15,3 0 128 0,3-1 208 0,0 3 48 16,2 3 16-16,2-3 0 0,3 4 384 0,1 0 80 16,0 2 16-16,3 1 0 0,2 3-352 0,3 2-64 0,3 7-16 0,-1 1 0 15,-1 0-320-15,-2 8-128 0,2 1 0 0,-1 9 0 16,-5 0 0-16,-1 1 0 0,-5 2 0 15,-4-3 0-15,-2-3 0 0,-4-3 0 0,-2 1 0 0,-3-2 0 16,1 2 0-16,-1 1 224 0,-1-5-64 0,1-1-16 16,0 0 64-16,0 3 16 0,-1 0 0 0,-2-1 0 15,0 1 160-15,-2-3 48 0,-1-1 0 0,0-5 0 16,-4-3-224-16,0 3-32 0,-3 2-16 0,-2 1 0 0,-2-3-160 16,-1 3 192-16,-2 1-192 0,-3 3 192 0,-3 1-192 0,-2-2 0 15,1-2 0-15,0-2 0 0,0-4-272 0,2-1-48 16,2-5 0-16,3-4 0 15,4-1-1936-15,4-8-400 0,0-1-80 0,2-3-16 0</inkml:trace>
  <inkml:trace contextRef="#ctx0" brushRef="#br2" timeOffset="-214079.48">11454 7349 35935 0,'-1'0'3200'0,"1"0"-2560"0,0 1-512 0,0 0-128 0,1 1-880 0,-1 0-192 0,0-1-32 0,0 4-16 15,0 3 512-15,0 2 96 0,0 1 32 0,-1 1 0 16,2 2 16-16,-1 1 0 0,1 2 0 0,1 4 0 16,-1-3-64-16,1 2-16 0,2 2 0 0,-1 3 0 0,1-1 352 0,0-1 64 15,0 3 128-15,-2-1-208 16,2-3-624-16,0 0-112 0,-2-2-16 0,0 1-16 16,-1-3-496-16,-1-1-80 0,0-1-32 0,-1-4-6896 15</inkml:trace>
  <inkml:trace contextRef="#ctx0" brushRef="#br2" timeOffset="-213865.43">11328 7672 43311 0,'1'-4'1920'0,"1"1"384"0,-1 0-1840 0,1 0-464 0,1 2 0 0,0 1 0 0,1-2-512 0,2-2-208 16,5 1-48-16,3-3 0 16,3-2 608-16,2 0 160 0,-1 0 0 0,0 1 0 15,-3 4-384-15,-1-4-16 0,3 4 0 0,-4-1 0 16,2 2-2128-16,0-1-416 0</inkml:trace>
  <inkml:trace contextRef="#ctx0" brushRef="#br2" timeOffset="-212604.03">11751 7381 25791 0,'-3'3'2304'0,"1"-3"-1856"0,2 1-448 0,0-1 0 0,0 0 256 0,0 2-64 0,-1-2 0 0,0 3 0 0,-1-3-16 0,2 3-16 0,0 0 0 0,0-3 0 16,0 0 592-16,0 0 112 0,0 0 32 0,26 4 0 15,-16-2-304-15,1-2-48 0,2 4-16 0,-1 0 0 16,0 2-128-16,1 0-16 0,2 0-16 0,-1 6 0 15,2 1-368-15,-1 3 144 0,1 2-144 0,-1 5 0 16,1 3 0-16,-2 2 0 0,0 3 0 0,-5 4 0 16,0-2-144-16,-3 7 16 0,-2-6 0 0,-3 1 0 31,-1-2-528-31,-4 1-112 0,0-5 0 0,-3-2-16 0,1-1-240 16,-2-3-64-16,-1-1 0 0,-1-1 0 0,1-5 640 0,-1 0 128 0,-1 0 32 0,0-3-7328 15,-1-1-1472-15</inkml:trace>
  <inkml:trace contextRef="#ctx0" brushRef="#br2" timeOffset="-211323.56">11951 7804 13839 0,'0'0'1232'0,"-1"0"-976"0,1 0-256 0,-1 0 0 0,0 1 992 0,-2-1 160 0,1 3 16 0,-2-1 16 0,0 2-176 0,-2-2-48 15,0 5 0-15,2-4 48 16,0 1-192-16,2-2-48 0,1 2 0 0,1 0 0 15,1-2 656-15,0 1 128 0,2-3 32 0,-1 4 32 0,2-4-848 0,-2 2-160 16,2-2-32-16,0 0-16 0,-2 0-416 0,1 1-144 16,-2 2 0-16,0-3 144 0,-1 1-288 0,0 1-64 15,-1 1-16-15,-2 1 32 0,0-1 192 0,-2 2 0 16,0 1 0-16,-1 1 128 0,-3 2-128 0,0-1 192 0,1 2-64 0,-1-2 32 16,2 1-288-16,-2 1-64 15,-1 0-16-15,1 2 0 0,1-2-112 0,0 3 0 16,2-4-16-16,0 4 32 0,0-1 80 0,2-2 16 0,0 2 0 0,1-3 0 15,0 2 208-15,1 2 0 16,-1-1-160-16,1-2 160 0,1 1 0 0,-1-1 0 16,1 0 0-16,-1 2 0 0,-2-2 192 0,-1 2-16 15,0 2-16-15,-2 1 0 0,-2 1-160 0,-1-3 0 0,-1 5 0 0,-3-2 128 0,1 2-128 0,-2 2-176 16,0-1 48-16,0-3 0 31,2-3-304-31,-2 2-48 0,4-5-16 0,-2 0 0 0,2 1 304 0,1-3 48 16,2-5 16-16,0 2 0 0,2-3 128 0,0 0 128 15,1-2-128-15,0-2 176 0,2 0 224 0,0 0 48 16,-1-2 16-16,0-2 0 0,1 0 0 0,0 0 0 0,1-3 0 0,-1 1 0 16,2-1-80-16,1 0 0 0,0 0-16 0,0-1 0 15,1 0-368-15,0-3-256 0,2 1 32 0,-1-3 16 16,2 1 208-16,0-4 0 0,2-1 0 0,0-1 0 16,0 2 240-16,2-3 144 0,0-2 16 0,3 0 16 15,-1 1 64-15,2-3 16 0,1 0 0 0,2 2 0 16,0-2-160-16,0 0-16 0,1 0-16 0,1 2 0 15,0 1-304-15,2 1 0 0,-2 1 0 0,2 4 0 16,-1 0 0-16,2 1 0 0,0 0 0 0,1 1 0 16,0 1 0-16,0-2 0 0,1 3 0 0,2-2 0 15,-1 2 0-15,3-1 0 0,-1 3 128 0,0-2-128 16,-1 0 0-16,0 2 0 0,-3 0-176 0,-3 4 176 16,0-3-512-16,-3 2 16 0,-1 0 0 0,-1 1 0 15,-2 1-1536-15,-2 2-304 0,-2-1-64 0,-1-2-10320 16</inkml:trace>
  <inkml:trace contextRef="#ctx0" brushRef="#br2" timeOffset="-210501.33">12208 6875 16575 0,'-1'-1'1472'0,"1"1"-1168"0,0 0-304 0,1 0 0 0,1 0 480 0,-1 0 32 0,1-2 16 0,1-1 0 0,2-1-400 0,1 1-128 0,0-2 0 0,0-1 0 16,2 1 208-16,-2-2-16 0,1 1 0 0,1-2 0 15,0 0-192-15,1-3 128 0,1 4-128 0,-1-3 0 16,1 1 832-16,-1 3 64 0,1 0 0 0,0 2 16 16,0 0-144-16,0 2-48 0,-1-2 0 0,1 4 0 15,-2 0-384-15,0 0-80 0,-1 1 0 0,1 2-16 16,-2 1-80-16,-1-2-16 0,1 2 0 0,-1-2 0 16,0 2 272-16,0-2 48 0,0 0 16 0,-2 3 0 0,1-4-160 0,0 1-16 15,-2 1-16-15,1 0 0 0,-1 1-288 0,-1 2 0 16,1 1 0-16,-1-1 0 0,-1 0 0 0,-1 4 0 15,-2-2 0-15,1 2 0 0,-3 3-368 0,-3-1 32 16,0 2 0-16,-3-2 0 16,-1 4-240-1,-1-2-32-15,-2 3-16 0,-1-1 0 0,1 0 272 0,1-3 48 0,2 0 16 0,1 0 0 16,2-1 448-16,1-2 96 0,0 2 0 0,2 1 16 0,2-1 576 0,2 0 112 16,1 1 32-16,1 3 0 0,2-5-496 15,3 4-112-15,2-3 0 0,3 0-16 0,1 1-192 0,3-3-48 16,0 0 0-16,1-4 0 0,1-3-128 0,0 4-144 15,1-5 144-15,-1-1-208 0,1 2-112 0,-1-3 0 0,2 0-16 0,-2 0 0 32,1 0-1344-32,-1 0-272 0,2 0-48 0,-2 0-9088 15</inkml:trace>
  <inkml:trace contextRef="#ctx0" brushRef="#br2" timeOffset="-209662.24">13047 6846 23951 0,'-4'0'2128'0,"2"-3"-1696"0,0 3-432 0,1 0 0 0,1 3 1088 0,-1-3 144 0,-2 0 32 0,0 3 0 0,-2-1-1008 0,-1 0-256 16,-1 4 0-16,1 0 0 0,0 1 0 0,0 0 0 15,0 2 0-15,-2 1 0 0,2 2 0 0,-1 0 0 16,-2 1 0-16,-1 3 0 0,0 2 0 0,-2 1 0 15,0 3 0-15,-5 0 0 0,0 4 0 0,-3 3 0 16,1-1 0-16,-4 3 0 0,0-1 256 0,1 3 16 16,-1-1 0-16,2 0 0 0,2 1 128 0,-1 0 32 15,1-1 0-15,4-3 0 0,0 2 416 0,2 2 96 16,-1 4 16-16,2 0 0 0,1 1-288 0,1 3-48 0,1 1-16 0,3 2 0 16,2 0-416-16,3-3-192 0,2-2 160 0,3-1-160 15,1-6 0-15,2 1 0 0,5-1-176 0,0-3 176 31,2-3-544-31,3 1 16 0,6 1 0 0,3-2 0 0,2-6-368 16,2-3-64-16,6-1 0 0,4-3-16 0,1-3-864 0,-1-3-160 16</inkml:trace>
  <inkml:trace contextRef="#ctx0" brushRef="#br2" timeOffset="-209250.84">12962 7356 12895 0,'-2'3'1152'0,"0"-3"-928"0,-1 0-224 0,2 0 0 0,1 0 4368 0,0 0 832 0,0 0 176 0,1 0 16 0,1 2-3648 0,0-2-720 0,1 0-160 0,-3 0-32 16,0 0-592-16,21-6-240 0,-12 6 176 0,1-5-176 31,1 4-1280-31,1-3-336 0,1 2-80 0,-2-1-16 0,2 2-2272 0,-2 1-464 0</inkml:trace>
  <inkml:trace contextRef="#ctx0" brushRef="#br2" timeOffset="-208887.33">13460 6993 35935 0,'-8'2'1600'0,"3"-2"320"0,1 0-1536 0,1 3-384 0,3-3 0 0,0 1 0 15,0 1 0-15,0 1 0 0,0 3 0 0,0-1 0 32,0 4 320-32,0 6 32 0,0-2 16 0,1 2 0 0,-1 2-224 0,0 4-144 15,2 2 192-15,-4 1-192 0,2 2 0 0,-1 5 0 16,0 5 0-16,-3-1 0 0,-1-1 0 0,-1 2 0 15,0 1 0-15,-3 2 0 0,-1 0-176 0,-1-1 16 16,1-3 0-16,-1 0 0 16,0-3-1040-16,-1 0-208 0,0-4-32 0,3-6-16 15,1-5-320-15,1-6-64 0,2-1-16 0,1-6-6384 16,2-4-1280-16</inkml:trace>
  <inkml:trace contextRef="#ctx0" brushRef="#br2" timeOffset="-208129.36">13590 6656 18431 0,'-3'4'1632'0,"2"-4"-1312"0,1 3-320 0,1-3 0 0,0 3 1888 0,1 0 304 0,0 1 64 0,1 3 16 0,3 4-992 0,4 5-208 16,1 3-48-16,5 0 0 0,2 4-512 0,3-1-96 16,3 0-32-16,3 3 0 0,3-3-176 0,0 3-32 15,-1 1-16-15,1 0 0 0,1 5-160 0,-2 3 0 0,0 4 144 0,-3 4-144 16,-3-2 0-16,-4 5 0 0,-2 2 0 0,-6 0 128 16,-2-3 112-16,-3 1 16 0,-2-1 16 0,-3 3 0 15,-1 0 112-15,-2 2 0 0,-2-5 16 0,-1-1 0 16,-2-1-176-16,-1-1-32 0,0-4-16 0,-2-3 0 15,0-6-176-15,0-4 0 16,-1-2 0-16,-2-2 128 0,1-2 64 0,0-2 0 0,-2 0 0 0,-1-1 0 16,-1-1-480-16,1-2-96 0,-1 1 0 0,-1-3-10144 15,1-2-2016 1</inkml:trace>
  <inkml:trace contextRef="#ctx0" brushRef="#br2" timeOffset="-207605.69">14722 7074 14735 0,'0'3'1312'0,"0"-3"-1056"0,0 0-256 0,0 0 0 0,0 4 3824 0,0-4 704 0,2 2 144 0,-2 2 16 0,2 2-2928 0,-1 3-592 0,2 4-112 0,-1 6-32 15,1 3-1024-15,-3 3 0 0,0 1-256 0,0 2 64 32,-3 1-400-32,1-1-80 0,-1 0-16 0,-2-2 0 15,2 2-384-15,-2-6-80 0,0 0 0 0,-1 0-16 16,-1-2-224-16,1-1-32 0</inkml:trace>
  <inkml:trace contextRef="#ctx0" brushRef="#br2" timeOffset="-207416.5">14395 7343 28559 0,'11'0'1264'0,"-3"-3"272"0,2 2-1232 0,-1 1-304 16,-2-2 0-16,1 2 0 0,3 0 1552 0,8-4 256 15,9 1 48-15,12 0 16 0,4-6-1296 0,-1 2-272 16,-2-2-48-16,-6-1-16 0,-4 0-384 0,-4-2-80 15,-2 2-16-15,-4-1 0 16,-2 0-1600-16,-4 2-320 0,-1-1-64 0,-4 1-11216 0</inkml:trace>
  <inkml:trace contextRef="#ctx0" brushRef="#br2" timeOffset="-206656.72">15070 7131 26719 0,'-3'-2'2368'0,"2"1"-1888"15,1 1-480-15,0 0 0 0,0 0 1280 0,0 0 144 0,1 1 48 0,-1 1 0 31,3-2-1712-31,-1 4-336 0,5 2-64 0,-1-1 0 0,1 3 464 0,4 0 176 16,2-2 0-16,3 4-144 0,2 0 144 0,3 3-192 0,3-1 192 0,0 0-192 16,2 2 32-16,2 1 0 0,0 1 0 0,-1 0 0 15,0 0 448-15,-3-1 96 0,-2-2 0 0,-2 2 16 16,-4 1 608-16,-1 0 112 0,-3 4 32 0,-3 1 0 16,-3 1-32-16,-1 1 0 0,-1 3 0 0,-3 1 0 0,0 3-720 15,-2 0-144-15,0-1-16 0,-3 1-16 0,0-2-224 0,-1-1 0 16,0-1 0-16,-1 0 0 0,-1-1 0 0,-2 0 0 15,1-3 0-15,-2 0 0 16,1 0 0-16,-2 3-128 0,0-3 128 0,-2 3-160 16,0-3 32-16,-1 1 0 0,-1-1 0 0,-1-2 0 0,1 1-64 0,3-5 0 15,1-3 0-15,-1 2 0 0,0-5 192 0,0 0 176 16,3-1-48-16,0-6 0 0,0 0 144 0,1-3 32 16,1-3 0-16,1 0 0 0,1-4-176 0,0-1-128 15,1-2 144-15,3-6-144 16,-1-3 240-16,2-3-48 0,1-3-16 0,1-3 0 0,2-2 0 0,2-4 0 15,2-4 0-15,0 0 0 0,2 0-48 0,1-1-128 16,0 2 192-16,2-3-64 0,0-2-128 0,3-5 128 0,3-2-128 0,1 2 128 16,-4 9-128-16,2 1 160 15,1 0-160-15,-1 2 160 0,4 5-160 0,-4 0 192 0,1 1-192 0,-2 6 192 16,-2-2-192-16,1 3 0 0,1-3 0 0,-1 0 0 16,0 3 0-16,-2 2 0 15,-1-2 0-15,0 3 0 0,-1 0 0 0,-3 0 0 0,0 3 0 0,-3 5 0 16,0 3-512-1,-4 0-16-15,2 4-16 0,-3 0 0 16,1 4-1856-16,-1 0-368 0</inkml:trace>
  <inkml:trace contextRef="#ctx0" brushRef="#br2" timeOffset="-205994.12">15620 6616 34095 0,'-1'-7'1504'0,"1"1"320"0,0-1-1456 0,1 2-368 0,2 1 0 0,-1 2 0 0,3 0-352 0,1-4-144 0,4-2-16 0,6-2-16 15,5-5 96-15,5 4 32 0,3-2 0 0,0 4 0 0,1 2 272 0,1 1 128 16,1 1-128-16,0 4 128 0,0 1 0 0,-2 0-160 16,-2 4 160-16,-2-1 0 0,-5 2 0 0,-2-1-128 15,-3 0 128-15,-4 2 0 0,0 0 0 0,-3-2 0 16,-2 1 0-16,-2 0 0 0,-2 0 192 0,-1-2-64 15,-2 4-128-15,-2-5 192 0,-1 4 208 0,-2-2 48 16,-3 0 0-16,-2 2 0 0,0-2-288 0,-1 0-160 16,0 0 192-16,-1 0-192 0,1 0 0 0,0-2-256 15,-1 1 32-15,3 0 0 0,-3 0 32 0,4-3 16 16,-1 3 0-16,2-3 0 16,2 3-608-16,1-3-128 0,3 1-32 0,0 2 0 15,3-3-48-15,0 2-16 0,5 2 0 0,0 0 0 0,3 2 1424 0,0-3 288 0,2 2 48 0,2 3 16 16,1-2 304-16,-1 0 64 0,1 0 16 0,1 1 0 15,-1-1-976-15,0 0-176 0,-3 0 0 0,0-2 0 32,-3 2-736-32,0 0-32 0,-1-2 0 0,-4 2 0 0,3 0 112 0,-4-2 16 15,2 5 0-15,-1-3 0 0,-1 4 784 0,-1-2 176 0,-1 2 16 0,-1 0 16 16,-1 0 640-16,0 2 128 0,-3 1 32 0,-1-3 0 16,0 2-512-16,-1-2-112 0,-1 2-16 0,-2 1 0 15,1-1-384-15,0-2-128 0,-1 2 0 0,1-2 0 16,-1 2 0-16,1-2 0 0,1-1-208 0,0-3 80 15,0 0 128-15,1-1-128 0,1-2 128 0,2-1-128 0,-2 2 272 0,-2-4 64 16,1 0 16-16,0 0 0 0,-1 0 240 0,-2-2 48 16,0 0 16-16,-1 0 0 15,-1-1-528-15,-1 2 0 0,-2-3-160 0,0 2 160 16,-3-2-1920-16,-2 2-272 0</inkml:trace>
  <inkml:trace contextRef="#ctx0" brushRef="#br2" timeOffset="-204198.07">16738 6480 25791 0,'0'-4'2304'0,"1"1"-1856"0,2 0-448 0,0 3 0 0,1-3 1216 0,0 1 160 0,2-2 32 0,3-2 0 0,3-2-1040 0,2 0-208 16,-1-1-32-16,-3 2-128 0,-1 3 832 0,-4 2 48 16,-3-2 16-16,-2 4 0 0,-2 0-416 0,-3 1-80 15,-3 4-16-15,-2 1 0 0,-2 4 0 0,-5 2-16 16,-3 5 0-16,-2 2 0 0,1 4-368 0,0 1 128 16,0 5-128-16,0 2 0 0,1 1 256 0,3 2 0 15,-1 7-16-15,1 1 0 0,2-1-32 0,1 1 0 16,2-2 0-16,0 1 0 0,-2 3-80 0,-1 1-128 15,-1 3 176-15,-2 5-176 0,-2-2 0 0,-1-1 0 0,-3 4 0 16,3-4 0-16,3-5 0 0,2-3 0 0,3 1 0 16,6-7 0-16,3-1 128 0,5-2-128 0,6-1 192 0,4-1-192 15,5-5 208-15,4-1-64 0,2-6-16 0,3 3 0 16,1-5 0-16,2-1 0 0,3 1 0 0,0-3 0 31,3-4-448-31,0 0-112 0,-1-2-16 0,-2-2 0 16,1-2-1488-16,-3 1-304 0,-3 1-64 0,0-2-12672 0</inkml:trace>
  <inkml:trace contextRef="#ctx0" brushRef="#br2" timeOffset="-203839.85">16843 7184 39615 0,'-6'-3'1760'0,"1"-2"352"0,0 4-1680 0,1-2-432 0,3 3 0 0,1 0 0 0,1 3 352 0,-1-3-16 0,0 0 0 0,3 1 0 0,-1 1-336 0,3-2 0 0,3 3-192 0,-1-2 64 16,4 1-592 0,0-2-112-16,2 2-32 0,3-2 0 0,1-2 272 15,5 2 48-15,-1-3 16 0,4 0 0 0,0 0 528 0,-1-2-128 0,1 1 128 0,-1 0 0 16,-1-1 0-16,-1 2-128 16,-2-1 128-16,-1 1 0 15,-2 2-1360-15,-3-1-176 0,-3 2-16 0,-1-4-12528 0</inkml:trace>
  <inkml:trace contextRef="#ctx0" brushRef="#br2" timeOffset="-203486.38">17273 6865 35935 0,'0'0'3200'0,"0"0"-2560"0,2 0-512 0,-1 3-128 15,0 1 976-15,2-2 176 0,2 3 48 0,1 4 0 16,2 3-960-16,3 7-240 0,2 3 0 0,-1 1 0 16,1 2 0-16,-4 0 0 15,3 0 0-15,-3 1 0 0,1-1 0 0,0 4 0 0,0-1 0 0,-1 1-160 31,-1-1-304-31,-1-1-64 0,-1 2-16 0,-4-3 0 16,1 0-96-16,-4 1 0 0,-1-1-16 0,-1-1 0 16,-2 1-880-16,-2-4-192 0,3 0-16 0,-1-1-16 15,0 1-368-15,-2-2-80 0,4-1-16 0,-1-3 0 0,2-1 400 0,-1-5 80 0,2 0 16 0,1-7-6048 16</inkml:trace>
  <inkml:trace contextRef="#ctx0" brushRef="#br2" timeOffset="-202964.09">17443 6435 6447 0,'1'-12'576'0,"0"6"-576"0,1-3 0 0,-2 5 0 15,1 0 4560-15,-1 4 816 16,0-2 144-16,0 1 48 0,0-4-3264 0,0-1-656 0,-1-1-128 0,-2 4-32 16,1-1 288-16,-2 2 48 15,0 0 16-15,0 2 0 0,2 2-1248 0,-2 0-240 16,3-1-48-16,0 2-16 0,2 3-288 0,0 0 0 15,4 0 0-15,0 2 0 0,3 0 176 0,3 1-32 16,2 1 0-16,5 2 0 0,1-2 64 0,5 3 16 16,3-1 0-16,3 1 0 0,1 2-80 0,0-1-16 15,1 2 0-15,1 3 0 0,-1 3-128 0,2 0 160 16,-1 4-160-16,-1 5 160 0,2 4-160 0,-4 2 0 16,0 2 0-16,-3 2 0 0,-3-1 0 0,-3-2 0 0,-1 4 0 0,-4-1 0 15,-3-3 0-15,0 0 0 0,0 3 0 0,0 0 0 16,2 2 0-16,-2-2 0 0,2 4 0 0,0-3 0 15,0-1 0-15,-2-1 0 0,0-1 0 0,-2-5 0 16,-1 1 0-16,-3-3 0 0,-2 3 0 0,-3-3 0 16,-2 1 128-16,-2-1 32 0,-4 1 16 0,-3 0 0 15,-3 3 16-15,-6-2 0 0,-1-3 0 0,-5-2 0 16,1-6-192-16,-4-2 160 0,-3-1-160 0,-2-1 160 16,-2-3-160-16,0-1 0 0,-1-6 0 0,-1-2 0 0,2-4-208 15</inkml:trace>
  <inkml:trace contextRef="#ctx0" brushRef="#br2" timeOffset="-183577.39">18998 7137 25791 0,'3'-3'2304'0,"-2"0"-1856"0,0 3-448 0,-1-2 0 0,2 2 2752 0,-1 0 464 0,0-1 96 0,0 1 16 16,3 0-1968-16,1 0-384 0,2-3-80 0,2 3 0 15,2 0-704-15,-1 0-192 0,2 3 0 0,1-2 128 16,-1 1-640-16,2 1-112 0,-1-2-16 0,2 1-16 16,1 2-448-16,2 1-96 0,-2-4-16 0,2 4 0 15,1-3 880-15,1 0 160 0,-1-1 48 0,1-1 0 16,1 3 128-16,-1-6 0 16,0 3-144-16,-1-1 144 15,1 1-704-15,0-4-80 0,-1 2-16 0,-1-2-8704 0,1 2-1744 0</inkml:trace>
  <inkml:trace contextRef="#ctx0" brushRef="#br2" timeOffset="-183260.84">18935 7345 11967 0,'-11'4'1072'0,"4"-4"-864"0,2 1-208 0,2-1 0 16,5 0 2032-16,0-1 352 0,2 1 80 0,3-3 16 0,4 2 80 0,5-4 0 16,9 2 16-16,7-6 0 0,7 3-1264 0,3-2-256 15,1-2-48-15,1 2-16 0,-2 0-448 0,-1 2-96 16,-1 1 0-16,-2 1-16 0,-1 2-432 0,-3 1-192 15,-1 1 0-15,-3 0 16 16,-1 1-1840-16,-4 4-368 0,-1-4-80 0,-5 2-10464 0</inkml:trace>
  <inkml:trace contextRef="#ctx0" brushRef="#br2" timeOffset="-182824.85">19887 6999 23951 0,'0'-1'2128'0,"2"1"-1696"0,-1 0-432 0,3 0 0 0,-1-3 1856 0,2 3 272 0,4 0 64 0,3-3 16 16,8 0-1376-16,4-1-256 0,4 1-64 0,0 3-16 15,2-3-368-15,-1 3-128 0,-2 0 0 0,-1 0 144 32,-3 0-1424-32,-2 3-272 0,-2-2-64 0,-3 1-16 0,-2 2-1008 15,-2 2-208-15,-2-3-32 0,-3 3-16 0,-2-2 416 0,0-1 96 16,-1 1 16-16,1-1-3072 0</inkml:trace>
  <inkml:trace contextRef="#ctx0" brushRef="#br2" timeOffset="-182396.86">20828 6703 31327 0,'-1'0'2784'0,"0"2"-2224"16,1 0-560-16,0-2 0 0,0 1 1072 0,0 2 96 16,0-1 32-16,-1 2 0 0,-2 2-880 0,1 3-192 15,-1 1-128-15,0 2 192 0,-1-1-192 0,-1 4 0 16,-1-1 0-16,0 1 0 15,-1 1-560-15,0-2 16 0,0 3 0 0,-3-1 0 0,0 2 192 0,0-2 32 16,-1 0 16-16,0 3 0 0,1-6 304 0,1 2 256 0,3-2-64 0,1-3 0 16,3-3 704-16,0-1 128 15,4-1 16-15,0 0 16 0,0 0-80 0,3-1-16 0,0-1 0 0,2 2 0 16,1-3-624-16,5 0-128 0,1 2-16 0,4-2-16 16,-5 1-176-16,2 0 160 15,5 1-160-15,0 2 160 0,1 3-160 0,1-3 0 0,0 2-160 0,2 0 160 16,-2 2-384-16,0-4 0 15,4 0 16-15,-1 1 0 16,1-1-144-16,-1-2-16 0,-1 2-16 0,-1-5 0 16,-5 1-304-16,0-2-64 0,-1-2-16 0,-2 1 0 15,-3 1-1072-15,-2-5-224 0</inkml:trace>
  <inkml:trace contextRef="#ctx0" brushRef="#br2" timeOffset="-182133.23">21204 6692 33167 0,'-12'9'1472'0,"2"-3"304"0,1 2-1424 0,3-2-352 0,1 0 0 0,3-1 0 0,-2 2 832 0,-2 3 112 0,-4 11 16 0,-2 5 0 0,-2 6 256 0,1 5 64 15,0 4 16-15,1 4 0 0,-1 5-816 0,-1 4-160 16,-4 2-48-16,0 1 0 0,-1 0-272 0,-1-6 0 16,2-7 0-16,-1 1 0 15,1-3-384-15,-1 1-64 0,2-6-32 0,1-1-17808 0</inkml:trace>
  <inkml:trace contextRef="#ctx0" brushRef="#br2" timeOffset="-180309.55">22122 7245 19343 0,'-9'3'1728'0,"3"-3"-1392"0,5 1-336 0,1-1 0 0,1 0 496 0,-1 0 16 0,-1 0 16 0,0 2 0 16,-2-2 752-16,3 0 160 0,3 3 32 0,2-3 0 0,2 1 688 0,2 1 144 16,2 2 16-16,0 1 16 0,0 2-944 0,0 2-192 15,0 4-48-15,0 4 0 0,-2 4-592 0,0 1-128 0,-3 3-32 0,-2 1 0 0,-1-4-272 0,1 3-128 32,-2 3 128-32,1-2-128 0,1-1 0 0,-1-3 0 0,2-3 0 0,-1-3 0 0,1-4 0 0,1-1 0 15,0-2 0-15,2-5 0 0,-2-2 0 0,1-2 0 31,2-2 128-31,0-4-128 0,1-2 176 0,1-4 0 0,0-4 0 0,0 0 0 0,1-7-176 0,-1 2 0 16,1 1 0-16,-4 2 0 0,1-1-192 0,-3 6-64 16,-1 0 0-16,-1 4-16 15,-2 2 16-15,-1 7 0 0,1 4 0 0,-2 2 0 0,0 7 256 0,-2 0 144 16,1 8-16-16,0-1 0 0,1 2 64 0,-1 3 16 16,1-3 0-16,1 1 0 0,1-5-80 0,3-2 0 15,2 0-128-15,0-3 192 0,2-6-48 0,1 2-16 16,1-6 0-16,1 0 0 0,-1-3 64 0,2-4 0 0,-1-1 0 0,1-2 0 15,2-3-32-15,0-2 0 0,1-3 0 0,-1-1 0 32,1 0-160-32,1-7 128 0,2-1-128 0,0-2 128 15,-2-3-128-15,-1 1 0 0,1-3 0 0,-2 2 0 16,-1 3 0-16,-2-1 128 0,-1 4-128 0,-2-2 0 16,0 3 128-16,-2 2-128 0,0 8 128 0,-2-1-128 15,-1 9 0-15,-2 0 0 0,-2 2 0 0,0 2 0 16,0 2-384-16,-1 0-144 0,0 0-48 0,-1 2-18192 15</inkml:trace>
  <inkml:trace contextRef="#ctx0" brushRef="#br2" timeOffset="-179962.1">23371 6487 36863 0,'-9'6'3264'0,"3"0"-2608"0,4-1-528 0,0-1-128 0,4-3 448 0,-4 4 64 0,-1 5 16 0,-4 5 0 15,0 7-256-15,-3 4-48 0,1 5-16 0,0 7 0 16,-3 1-80-16,1 8-128 0,-1 3 176 0,-3 4-176 15,0 4 176-15,-2 2-176 0,0 0 160 0,-2 0-160 16,-1 6 192-16,-2-3-64 0,0-3-128 0,-1 0 192 16,2-3-192-16,2-7 0 0,3-3 0 0,1 2 0 15,1 1 0-15,2-1 0 0,1-4 0 0,2-3 0 16,3-5-352-16,1-4-64 0,2-2-16 0,1-5-11296 16,3-4-2272-16</inkml:trace>
  <inkml:trace contextRef="#ctx0" brushRef="#br2" timeOffset="-179297.04">23734 7188 29487 0,'-3'-2'1296'0,"0"0"288"0,2-1-1264 0,1 0-320 0,2 3 0 0,1-2 0 0,1 1 448 0,2 1 48 0,4-3 0 0,2 1 0 0,5 2 608 0,2 2 128 16,2 2 32-16,0 2 0 0,-1 3-448 0,1 1-96 15,0-1-16-15,0 4 0 0,1-1-432 0,2 2-80 16,-2 1-32-16,1 1 0 0,0 2-160 0,-1-2 0 16,-1 4 0-16,-3 1 0 0,0 1 0 0,-5 1 0 15,1 3 0-15,-3 1 0 0,-1-1 256 0,-1 2-16 16,0 1-16-16,1 2 0 0,3 4 32 0,-1 0 0 15,0 2 0-15,0-5 0 0,-1-1-256 0,0 1 176 0,-4 3-176 16,1-5 160-16,-1 3-160 0,-2-7 192 0,-1-1-192 0,-3-3 192 16,0-2-192-16,-2-2 0 0,-1 1 0 0,-2-3 128 15,1-2-128-15,-2 0 192 16,-2-1-192-16,-2-1 192 0,1-2-192 0,-3-4 0 0,1 0 0 0,-1-2-176 16,-2-4-112-16,0-4-32 0,-2-4 0 0,0-2 0 15,1-3-240-15,-1-3-48 0,1-6-16 16,-2-4 0-1,1-5 0-15,1-1 0 0,2-5 0 0,1 0 0 0,1-1 288 0,2-3 48 16,2 1 16-16,1-3 0 0,1 2 272 0,2-1 0 16,3-2-128-16,2 3 128 0,2 4 240 0,1 7 96 0,2 2 32 0,1 5 0 15,2 5 272-15,2 2 64 0,-1-2 16 0,2 5 0 16,2 0-80-16,0 3 0 0,2-2-16 0,2 0 0 16,4-1-432-16,-1 1-192 0,2 1 160 0,0-4-160 0,-2 5 0 0,0-5 0 15,2 2 0-15,-3 0 0 0,1 0 0 0,-2-2 0 16,0-1 0-16,-3 3-160 15,-2 0-272-15,-1 2-48 0,-2 0-16 0,-3 4-17232 0</inkml:trace>
  <inkml:trace contextRef="#ctx0" brushRef="#br2" timeOffset="-179012.34">24816 7210 23951 0,'-1'4'2128'0,"0"-1"-1696"0,2-3-432 0,2 2 0 0,-1-2 3680 0,2 0 656 0,1 0 128 0,1 0 16 0,6 0-3328 0,6 0-688 15,3-2-128-15,3-2-16 0,4 0-144 0,-3-2-32 16,1 0 0-16,0-3 0 0,0 3-400 0,-2-1-64 16,1 2-32-16,-4 1 0 15,0 0-2496-15,-3 4-496 0</inkml:trace>
  <inkml:trace contextRef="#ctx0" brushRef="#br2" timeOffset="-178744.39">24658 7428 20271 0,'9'3'1792'0,"-2"-2"-1424"0,2 1-368 0,-1 1 0 15,0-2 3872-15,-2-1 704 0,5 0 144 0,5 0 16 0,10-1-3184 0,10-1-640 16,6 1-128-16,5-2-16 0,0-2-640 0,-2 1-128 16,-5 1 0-16,-1 0-17792 15</inkml:trace>
  <inkml:trace contextRef="#ctx0" brushRef="#br2" timeOffset="-178270.54">25844 6609 33167 0,'-4'4'2944'0,"1"2"-2352"0,0 1-464 0,2-1-128 0,0 2 1296 0,-2 0 240 15,-2 10 64-15,-5 8 0 0,-1 15-320 0,-5 6-64 16,-1 6-16-16,-1-1 0 0,2 1-560 0,0-4-96 0,1 0-32 0,-1-2 0 15,0 1-304-15,-1-4-64 16,0 0-16-16,-1-3 0 0,0-2-128 0,3-1 0 16,0-1-160-16,3-3-20032 0</inkml:trace>
  <inkml:trace contextRef="#ctx0" brushRef="#br3" timeOffset="-146973.33">25495 10586 17503 0,'4'-3'1552'0,"-2"0"-1232"0,0 1-320 0,-2 2 0 0,0 2-128 0,0-2-96 0,1 0-16 0,0 3 0 0,0-2-592 0,-1 1-128 0,-1 5-32 0,1-7 0 0,0 0 1632 0,0 0 320 16,-5 24 64-16,6-20 0 15,1 2 384-15,0-3 64 0,2 0 0 0,0-1 16 0,0 0 176 0,1 1 48 16,2 0 0-16,-1 0 0 0,0 3 192 0,1-2 32 15,0 2 16-15,-1 1 0 0,0 2-768 0,-2-1-160 0,-1 4-16 0,0-1-16 16,-2 2-608-16,-2 2-128 0,0 3-32 0,-2 0 0 16,-1 3-224-16,-1-1 0 0,2-2 128 0,0 5-128 15,1-5 304-15,2 2 16 16,1 0 0-16,2-2 0 0,-1 1-160 0,3-3-32 0,2 5 0 0,1-1 0 16,-1 0 32-16,1 1 0 15,-1 1 0-15,-1-2 0 0,0 1 48 0,1 1 16 16,-2 0 0-16,-1-2 0 15,0 1-224-15,-1-1 176 0,-2 2-176 0,-1 0 160 0,-1 3-160 16,-2 0 0-16,-2 1 0 0,0 2 0 0,0-2 0 0,-1 5 0 16,1-3 0-16,-1 1 0 0,1-1 0 0,1-2 0 15,1 2 0-15,-1-2 0 0,1-4 256 0,2 2-48 16,0 1 0-16,0-3 0 0,1 1 48 0,-1-3 0 16,1 1 0-16,0-2 0 0,1 4-128 0,-1-5 0 15,0 4-128-15,0-3 192 0,0 3-192 0,0 0 0 16,0 1 0-16,0 1 0 0,1 2 0 0,-1-3 0 15,1 1 0-15,0 0 0 0,-1-1 0 0,2 1 0 16,-1 3 0-16,-1-1 0 0,1-4 176 0,0 1-176 16,1-4 192-16,-1 2-192 0,1-2 224 0,0 1-64 0,-1-2-16 0,-1 1 0 15,1-2-144-15,-1 0 160 0,0 1-160 0,0 0 160 16,0 1-160-16,-1-3 0 0,1 2 144 0,0 1-144 16,-1-2 192-16,1 2-16 0,0-1-16 0,1-1 0 15,0 1-16-15,2-2 0 0,-1 3 0 0,2-1 0 16,1-2-16-16,0-2-128 0,0 1 192 0,-2-2-64 15,2 0-128-15,-1-1 128 0,0 0-128 0,-2 1 128 16,1-3-128-16,-1 2 192 0,1 4-192 0,-3-3 192 16,1-4-192-16,-1 4 0 0,-1-1 0 0,-1 2 0 15,0 1 0-15,-1 1 0 0,0 0 0 0,0 2 0 16,-1-2 0-16,2 0 0 0,1 3 0 0,0-3 0 0,-1 0 0 16,4-1 0-16,-2 1 0 0,2-4 0 15,0 2 0-15,1-2 0 0,-1 1 0 0,1-1 0 0,1-2 0 0,-3 2 0 16,0-2 0-16,-2 3 0 15,1-1 0-15,-3-2 0 0,1 2 0 0,-2 4 0 0,-2-2 0 0,1 5 0 16,-1-1 0-16,0 1 0 0,0 0 0 0,-1-3 0 16,1 3 0-16,1-4 0 0,1-2 0 0,1 0 0 15,0-3 0-15,2 0 0 0,0-2 0 0,1 0 0 16,0 0 0-16,0-1 0 0,0 1 0 0,1 2 0 16,-1 0 128-16,1 0-128 0,-1 5 0 0,2-4 0 15,-2 4 0-15,0-2 0 0,-2 2 0 0,1 1 0 0,0 3 0 16,0-3 0-16,-1 4 0 0,0 1 0 0,-1-2 0 0,1 2 0 15,-1-2 0-15,1 1 0 0,0-2 0 0,0 1 0 16,2-3 0-16,0 0 0 0,2-4 0 0,-2 4 0 16,2-3 0-16,0-3 0 0,1 2 0 0,-1-2 0 15,1-1 0-15,-1 1 0 0,1 2 0 0,-2-2 0 16,0 3 0-16,-1 2 0 0,0 1 0 0,-1 3 0 16,0-3 0-16,-2 2 0 0,1 2 0 0,-2 1 0 15,0 2 0-15,0-1 0 0,-1 0 0 0,1 0 0 16,-1 1 0-16,0-5 0 0,1 2 0 0,1-5 0 15,0-2 0-15,1 0 0 0,0-3 0 0,2-1 0 16,-1 0 0-16,1-1 0 0,0-3 0 0,0 1 0 16,0 0 0-16,-1-2 160 0,1-1-160 0,0 1 160 15,-1 1-160-15,-1-1 192 0,1-2-192 0,-1 2 192 0,-1-2-192 0,1 0 0 16,-4 0 0-16,1-2 0 0,-2 1 0 0,0 1 0 16,0-1 0-16,-3-1 0 0,-1 0 0 0,-1-1 0 15,1-2 0-15,-1 3-176 0,1-6 176 0,-2 0-192 16,0-1 192-16,2-2-192 0,1-1 192 0,1-1 0 15,1-1 0-15,1 0 0 0,1 0 0 0,1-3 0 16,2-1 0-16,-1 0 0 0,0 0 0 0,0-4 0 16,3 3 0-16,0-1 0 0,-2 3 0 0,2-1 0 15,-1 4 0-15,0-2 0 0,0 6 0 0,1-2 0 16,-2 4 0-16,1-1-128 0,-1 4 128 0,2 0 0 0,0 3 0 0,-2 0 0 16,3 0 0-16,-1 0 0 15,1 3 0-15,0 0 0 0,1 1 0 0,1 1 0 0,-2-5 0 0,0 0 0 16,6 22 0-16,-4-15 0 15,1 0 0-15,0 2-128 0,4 0 128 0,-1 1 0 0,3 3 0 0,-1-3 0 16,3 2 0-16,0-3 0 0,2 1 0 0,-1-1 0 16,3 0 0-16,-1 1 0 0,-1-3 0 0,2 5 128 15,0-3-128-15,-3 1 0 0,-3-1 0 0,0-2 0 16,-1 3 0-16,0 1 0 0,0 1 0 0,-2-1 0 16,1 1 0-16,-2-2 0 0,0 0 0 0,-2-3 0 15,1-1 0-15,-2-1 0 0,2-1 0 0,-1-1 0 16,-1-2 0-16,2-1 0 0,0-1 0 0,-1-2 0 15,2-3 0-15,1 0 0 0,1-2 0 0,0 0 0 16,2-2 0-16,2-5 0 0,1 1 0 0,0-4 0 16,2-2 0-16,2-2 128 0,1-3-128 0,3-2 0 15,-1-3 0-15,-2 2 0 0,-1-3 0 0,-3 1 0 16,-1-1 0-16,-3 3-128 0,-3-1 128 0,-4-2-192 16,1 2-1008-16,-5-6-208 0,-2-2-32 0,-4-5-18720 0</inkml:trace>
  <inkml:trace contextRef="#ctx0" brushRef="#br3" timeOffset="-146040.16">25509 10665 23951 0,'1'3'2128'0,"-1"-2"-1696"0,1-1-432 0,1-1 0 0,-1 1 1920 0,0-3 288 0,1 0 64 0,1 0 16 16,1-3-944-16,1-1-176 16,1-2-32-16,0 0-16 0,-1 2-160 0,-3 1-48 15,0 2 0-15,-4-1 0 0,0 4-672 0,-3 1-240 16,-1 1 144-16,-2 2-144 0,0 0 400 0,-2 2 0 15,-1 1 0-15,-3 1 0 0,-1 0-16 0,0-3 0 16,1 1 0-16,-1-2 0 0,1 0-160 0,-1-3-32 16,2-5-16-16,0 1 0 0,1-2-176 0,0-1 0 15,-1-2 0-15,1-1 0 0,-1 0 0 0,1 2 0 16,1-1 0-16,0 1 0 0,-1 3 240 0,0 2-48 0,1 2 0 16,-1 1 0-16,1 1 192 0,-3 2 48 0,3 4 0 0,0 1 0 15,1 1-240-15,1-2-64 0,3 2 0 0,1 1 0 16,3-3-128-16,3 2 0 0,4-3 0 0,2-2 0 15,4 1 0-15,3-1 0 0,3-2 0 0,4-1 0 16,2-1 0-16,1-1 0 0,4-1 0 0,3-2 0 16,3-1 0-16,0 1 0 0,-1-2 0 0,3 0 0 15,3-2 0-15,3 2 0 0,3-2 0 0,-2-1-176 16,-1 4 176-16,-3-1 0 0,-6 1 0 0,-3 4 0 16,-7 1 0-16,-2 0 0 0,-4 3 0 0,-2 0 0 15,-2 1 0-15,-2-2 0 0,-3-1 0 0,0 2 128 0,-2-3-128 16,-1 0 0-16,-3 0 0 0,0 0 0 0,-2 0 0 0,-3-3 0 15,-2 3 0-15,-3-1 0 0,-1 1 0 16,-3 0 0-16,-2-2 0 0,-2 2 0 0,-1 0 0 0,-3 0 0 16,0 0 0-16,-2 0 0 0,-3 2 0 0,0-1 0 15,2 2 0-15,-2 0 0 0,0 1 0 0,-1 1 0 16,0-1 0-16,2 2 0 0,-1-2 0 0,3 2 0 16,-1 0 0-16,2-2 0 0,3 2 0 0,2-1 0 15,2-1 0-15,4-2 0 0,3-1 0 0,2 2 0 16,2-3 0-16,3 0 0 0,2 0 0 0,1 0-160 0,2-4 160 15,4-1 0 1,0-1-912-16,2-4-80 0</inkml:trace>
  <inkml:trace contextRef="#ctx0" brushRef="#br3" timeOffset="-144293.73">2712 9622 2751 0,'11'-4'256'0,"-4"-1"-256"0,-1 1 0 0,-1 1 0 0,-2 3 4032 0,-1-3 752 0,1 1 144 0,1 1 48 0,3-6-2816 0,0 4-560 16,2-4-128-16,-2 1 0 15,0 1 336-15,-4 4 80 0,0-1 16 0,-1-1 0 0,0 3-192 0,-2-1-48 16,1 1 0-16,0 0 0 16,-1 0-768-16,2 1-176 0,0 2-16 0,0-1-16 15,2-1-256-15,0 4-48 0,1 3-16 0,0 0 0 16,-1 2-48-16,3 5 0 0,-2-1 0 0,-2 2 0 15,2 5-320-15,-1 1 0 16,-2 4 0-16,0 2 0 0,-4 3 0 0,-1 2 0 0,-3 1 0 0,-2 1 0 16,-2 3 0-16,-1 4 0 0,0 4 0 0,-3-2 0 15,2-2 0-15,0 2 0 0,-1-6 0 0,1 0 0 16,0 0 0-16,0 0 0 0,3-4 0 0,-1 1 0 16,1-5 240-16,-1 3-32 0,0 2 0 0,2-3 0 15,0-1-16-15,1-1-16 0,1 0 0 0,-1-4 0 16,1-1-176-16,1-3-144 0,0 1 144 0,0-7-208 15,3 2-48-15,-1-4 0 0,3 1 0 0,0-5 0 16,2-4-624-16,-1-4-128 0</inkml:trace>
  <inkml:trace contextRef="#ctx0" brushRef="#br3" timeOffset="-143667.86">2707 9603 39615 0,'2'-10'1760'0,"0"4"352"0,0 0-1680 0,0 4-432 0,2 0 0 0,0 2 0 0,1 0-224 0,2-2-128 0,6-2-32 0,4 2 0 15,5-5-368 1,0 4-80-16,-1-1 0 0,-2 2-16 0,-3 2 848 0,-1 0 208 0,-1 2 32 0,-2 2 0 16,1 2-32-16,0 1 0 0,-1 4 0 0,1-1 0 15,0 3 528-15,2 3 96 0,1 2 32 0,-1 2 0 16,3 2-416-16,0 1-64 0,2 1-32 0,-2 1 0 16,-1-3-128-16,-2-2-32 0,-1-1 0 0,-3-1 0 15,-4-2-192-15,-2 0 176 0,-2 0-176 0,-3 3 160 0,-3-3-160 0,-3 0 0 16,-1 3 0-16,-2-1 0 0,-1 2 0 0,-2-1 0 15,-3-1 0-15,-1 2 0 0,0-2 0 0,-3 1 160 16,0 1-160-16,-2-4 160 16,-2 2-160-16,0-3 0 0,-2 1 144 0,0-2-144 0,2 1 0 0,1-5 0 15,1-4 0-15,1 0 0 0,0-2 0 0,1-2 144 16,3-2-144-16,-2 1 0 0,0 2 128 0,1-6-128 16,-1 3 0-16,-1 0 0 0,2 0 128 0,1 3-128 0,2-3 0 15,3 2 0-15,4 2 0 0,3-1 0 16,4-2 0-16,2-1 0 0,4 2 272 0,3 0 0 15,4 3 0-15,3-4 0 0,5 4-80 0,5 1 0 16,3-1-16-16,5 0 0 0,-2 1 16 0,4 1 16 16,0 2 0-16,-1 1 0 0,-1 0-208 0,-2 2 128 0,-5 1-128 0,-2 3 0 15,-4 0 0-15,-4 0 0 0,-1 1 0 0,-2 5 0 16,-3 1 0-16,-2 5 0 0,-3-2 0 0,-1 2 0 16,-2 1 0-16,1-1 0 0,0-2 0 0,0 2 0 15,-1-6 0-15,3 0 0 0,2-3 0 0,2-3 0 0,1 0 0 0,1-6 0 16,2-4 0-16,0 0 0 0,0-4 0 0,0-2 0 15,-2-2-144-15,1-4 144 32,-2 0-1120-32,-1-4-128 0</inkml:trace>
  <inkml:trace contextRef="#ctx0" brushRef="#br3" timeOffset="-143117.92">2565 9447 42383 0,'9'-2'3776'0,"3"-2"-3024"0,-1 2-608 0,-1-2-144 0,0 2 0 0,3-5 0 0,13 0-192 0,15-5 192 16,15-4 0-16,8-2 0 0,-1 5 0 0,-5 0 0 16,-7 5 0-16,-6 3 0 0,-1 2 176 0,-7 1-176 15,-5 4 0-15,-4 1 0 0,-3 3 0 0,-4 1 0 0,-3 2 0 16,-5 1 0-16,-2 0-128 0,-2 0-12416 16,-4-1-2464-16</inkml:trace>
  <inkml:trace contextRef="#ctx0" brushRef="#br3" timeOffset="-139869.9">4035 9344 11967 0,'-4'-5'1072'0,"0"0"-864"0,1 2-208 0,0-1 0 0,2 4 2240 0,1-2 384 0,0 2 96 0,-1-4 16 16,-2 2-2336-16,1-4-400 0,-1-2-192 0,1 3 0 16,2 8 528-16,-3-3 112 0,3 0 0 0,-2 3 16 15,-1 2 256-15,1 0 48 0,-2 4 16 0,-1 0 0 16,0 1 512-16,-1-1 112 0,0 4 0 0,-3-1 16 15,1 2-16-15,-2 1-16 0,-1 1 0 0,-3 3 0 16,-2 6-816-16,-3 1-144 0,2 1-48 0,-5 3 0 16,-4 7-96-16,-2 5-32 0,-5 8 0 0,0 2 0 0,-2 4 48 15,3 1 0-15,3 1 0 0,4-3 0 0,6-7-64 0,4-3-16 16,6-6 0-16,2 0 0 0,4-1 192 0,1-1 32 16,2-1 16-16,3-2 0 0,1-3-176 0,-1-5-32 15,2 0-16-15,0 2 0 0,1-2-240 0,-1 2 0 16,1-2 0-16,2 1 0 0,-2 2 0 0,0-3 0 15,2 4 0-15,-1 0 0 0,2 4 0 0,1 0-128 16,0 4 128-16,1-2-208 16,1 1-320-16,2 1-64 0,0-5-16 0,3-2 0 15,1-6-800-15,4-1-144 0,6-6-48 0,1-4 0 16,5-1-1344-16,0-3-288 0</inkml:trace>
  <inkml:trace contextRef="#ctx0" brushRef="#br3" timeOffset="-136773.34">4254 9839 19343 0,'-2'-2'1728'0,"1"2"-1392"0,1 0-336 0,0 0 0 0,0 0 1888 0,0 0 304 0,0 0 64 0,-1 0 16 0,1 0-992 0,0 0-208 15,1 0-48-15,-1 0 0 0,0 0-448 0,0 0-80 16,0 0-32-16,0 0 0 0,0 28-288 0,-1-19-176 15,-1 1 192-15,-3 2-192 0,-2 6 384 0,-1 0-16 16,-2 4-16-16,0 3 0 0,-1-3 224 0,-2 3 32 16,-3 5 16-16,-1 3 0 0,0 2-320 0,-1 3-64 15,1 1-16-15,2-4 0 0,3 2-224 0,2-6 0 16,5-2 0-16,0-7 0 0,3 0 640 0,0 1 48 0,4-4 0 0,1 0 0 16,2-3-368-16,2-1-64 0,0-3 0 0,2-1-16 15,-2 0-240-15,3-4 0 0,0 0 0 0,1-1 0 16,0-2-160-16,1 1-128 0,0-1-32 0,-1-2 0 31,1 2-928-31,0-4-192 0,1 4-32 0,0-4-16 16,1 0-272-16,0-2-48 0,-2 1-16 0,3 0-7312 0,0-3-1456 0</inkml:trace>
  <inkml:trace contextRef="#ctx0" brushRef="#br3" timeOffset="-136506.02">4048 10207 37775 0,'-3'-4'1664'0,"-1"2"368"0,2-1-1632 0,0 2-400 16,2 1 0-16,3 0 0 0,-1 0 512 15,2-3 32-15,3 3 0 0,3-3 0 0,5-2-544 0,2-2 0 16,3 3-240-16,3-5 80 0,1 3 160 0,3-3 0 0,3 2-144 0,1-2 144 15,0 2-320-15,-1-3 16 0,-1 3 0 0,0-1 0 32,-5 0-720-32,0 2-128 0,-3 0-48 0,-2 1 0 15,-1 1-1120-15,-1 1-240 0,-2-1-32 0,-1 1-5808 16,-1 1-1168-16</inkml:trace>
  <inkml:trace contextRef="#ctx0" brushRef="#br3" timeOffset="-136234.2">4552 10213 35935 0,'-4'0'1600'0,"2"0"320"0,0 0-1536 0,2 0-384 0,2 0 0 0,-1 0 0 0,1 0 192 0,3 0-48 15,3 1 0-15,3 2 0 0,5-3-144 0,1-3 128 16,3 2-128-16,1-3 128 16,4 2-1024-16,-1-2-192 0,4-2-64 0,-1 0 0 15,0-1-688-15,-1 1-144 0,1 0-16 0,-2 0-10448 16</inkml:trace>
  <inkml:trace contextRef="#ctx0" brushRef="#br3" timeOffset="-136012.35">4575 10407 16575 0,'0'0'1472'0,"0"-1"-1168"15,1 1-304-15,2 0 0 0,1 0 5584 0,1 0 1072 16,2 0 192-16,3-3 64 0,7 2-5600 0,8-1-1120 15,5-5-192-15,2 1 0 16,2 0-880-16,0-1-80 0,2 0-32 0,1-1-16320 0</inkml:trace>
  <inkml:trace contextRef="#ctx0" brushRef="#br3" timeOffset="-135759.99">5338 9941 43311 0,'-2'0'1920'16,"-1"4"384"-16,1-1-1840 0,2 3-464 0,1 3 0 0,0-3 0 0,2 4 0 0,-1 3-128 15,3 9-16-15,1 12 0 0,2 7-48 0,0 4 0 16,0 0 0-16,-1 1 0 15,-2-5-304-15,0-1-64 0,0-3-16 0,-1-1 0 16,1-3-1120-16,0-1-224 0,0-1-64 0,-2-5 0 16,0-1 608-16,-1-3 112 0,0-2 32 0,-2-2 0 15,0-4-560-15,0-2-96 0</inkml:trace>
  <inkml:trace contextRef="#ctx0" brushRef="#br3" timeOffset="-135348.43">5250 9347 43311 0,'-2'0'1920'0,"2"3"384"0,1 3-1840 0,3 0-464 15,2-1 0-15,1 1 0 0,3 3 0 0,5 4-128 16,10 11-16-16,8 6 0 0,7 3-176 0,3 3-16 16,3-1-16-16,0 2 0 0,-1-2 144 0,0 3 16 15,2 0 16-15,-3 0 0 16,1 3-784-16,-2-4-144 0,-3 2-48 0,-4-1 0 15,-2 3 16-15,-3 3 0 0,-2 1 0 16,-2 2 0-16,-2 3 1136 0,-4 5 368 0,-4 4 0 0,-7 2 0 0,-4-4 1104 0,-7 0 240 0,-3-4 32 0,-6 0 16 16,-2-2-960-1,-6-1-192-15,-3 1-32 0,-2-3-16 0,-2 2-560 0,2-8 0 16,0-5 0-16,1-3 0 0,0-1-352 0,-3-1 32 16,2-1 0-16,-2-5 0 15,2-5-2016-15,-1-2-400 0</inkml:trace>
  <inkml:trace contextRef="#ctx0" brushRef="#br3" timeOffset="-134950.78">6383 10150 41471 0,'0'0'3680'0,"-1"-3"-2944"0,0 3-592 15,2 0-144-15,0 0 432 0,2 0 48 0,0 0 16 0,2-1 0 0,4-1-496 0,6-2-256 0,3-1 16 0,7-2 16 16,2-3-288-16,3-1-48 0,4-1-16 0,1 0 0 31,2 1-768-31,0 1-144 0,-1 3-48 0,2-5 0 0,2 5-384 0,1-2-64 0,0 2-32 0,-2 1-7104 31,0 2-1424-31</inkml:trace>
  <inkml:trace contextRef="#ctx0" brushRef="#br3" timeOffset="-134652.7">6339 10481 43311 0,'3'0'1920'0,"1"-2"384"0,0-2-1840 0,1 2-464 0,0-1 0 0,1 2 0 15,2-2 192-15,6-3-64 0,10-1-128 0,8-6 192 16,8-3-592-1,5 2-128-15,-2 0-32 0,1 2 0 0,-4 2 16 0,0-3 0 0,-2 5 0 0,-1 0 0 16,-2 2-1296-16,-4 0-256 0,-3 3-48 0,-4 0-13360 16</inkml:trace>
  <inkml:trace contextRef="#ctx0" brushRef="#br3" timeOffset="-129913.22">31390 10432 19343 0,'0'-1'1728'0,"0"1"-1392"0,2 0-336 0,1 0 0 0,-1 0 512 0,2-3 16 0,1 3 16 0,2 0 0 0,6-4 224 0,3 4 32 16,2-2 16-16,2-2 0 15,1 2-48-15,1-2 0 0,-1 2 0 0,0-2 0 0,0 1-272 0,0 2-64 16,-1 1-16-16,1-2 0 0,0 2 96 0,2-3 32 16,-1 2 0-16,3 1 0 0,1 0 544 0,2 0 96 0,3 0 32 0,1 0 0 15,4-3-624-15,3 3-112 16,6-2-32-16,2 1 0 0,-3 1-128 0,1 0-16 0,0 0-16 0,-2 0 0 15,-1-3 16-15,-4 3 0 0,-2-2 0 0,-4 1 0 16,-1-4 48-16,-1 1 16 16,1 0 0-16,-3 0 0 0,2 2-176 0,-3 0-16 15,0 2-16-15,-3 0 0 0,-2 2-160 0,-2 0 0 16,-4 2 0-16,-3-1 0 0,0 0 0 0,-5 1-256 0,0-1 64 0,-3-3 16 16,-3 3 176-16,1 0 0 0,-3-2 0 0,0 1 0 15,0-2 176-15,0 0 112 0,-1 3 32 0,-1-3 0 16,2 0-112-16,-1 1-16 15,0 2 0-15,0-3 0 0,1 2-64 0,-2-2-128 0,2 0 176 0,0 0-176 16,0 0 128-16,0 0-128 0,0 0 0 0,-5 26 0 16,5-16 0-16,2-1 0 0,-1 3 0 0,1 2 0 15,2-2 144-15,0 4-144 0,2 3 0 0,-1-1 144 16,1 2 112-16,0 0 0 0,2 4 16 0,-1 4 0 16,2 1-272-16,-2 3 0 0,2 8 0 0,-2-2 0 0,-1 1 0 0,1 4 0 15,-2 1 0 1,-4 5 0-16,1 0 0 0,-1 2 0 0,1 1 0 0,-1 1 0 15,-1-2 160-15,2-3-160 0,0 1 128 0,0 0-128 0,2-2 512 0,0 0 0 16,-1 0 16-16,2 1 0 0,3 3-112 0,-2 2-32 0,1 0 0 0,1-2 0 16,-2-3-384-16,0 2 0 0,-1 0 128 0,-1 4-128 15,-2 4 0-15,-2 2 0 0,-2-1 0 0,-2-2 0 16,-2 4 0-16,0-7 0 16,-2 2 0-16,1-6 0 15,-1-3 0-15,1-2 128 0,0-1-128 0,0-3 0 16,1 0 336-16,0-3-16 0,0-3 0 0,2-5 0 15,0-3-64-15,1-1-32 0,-1 0 0 0,1 1 0 0,1-3-96 16,0 3-128-16,-1-4 176 0,-1 1-176 0,2 2 0 0,-2-4 0 16,0 4 0-16,1 1 0 0,-1-1 128 0,-1 0-128 15,0 1 0-15,0 2 0 0,0-3 0 0,0 2 160 16,0-2-160-16,2 1 128 0,-1-1-128 0,3-1 160 16,-1 1-160-16,1-1 160 0,1-1 0 0,1 0 0 15,1 1 0-15,0 3 0 0,1-3 0 0,0 1 0 16,1-1 0-16,-1-1 0 0,0 0-160 0,0-2 160 15,-1 3-160-15,-2-5 160 0,1-2-160 0,-1 1 0 16,0-3 144-16,-1-1-144 0,-1 1 128 0,-1-4-128 16,0 2 128-16,-1-2-128 0,1 0 0 0,1-2 0 0,-1 0 0 0,2 0 0 15,0 1 0-15,1-3 0 0,1 0 0 0,0 2 128 16,2 0-128-16,-1 2 128 0,2-2-128 0,1 1 128 16,-1 1-128-16,1 0 176 0,1 0-176 0,-1 1 192 15,-1-1-192-15,-1 4 0 0,1-4 0 0,-2-2 0 16,1 3 0-16,-2-1 0 0,2 0 0 0,-2-2 0 15,-1 3 0-15,1 0 0 0,-1-4 0 0,0 1 0 16,1 0 0-16,-1-2 0 0,2-1 0 0,-2-1 0 16,1-1 0-16,-1 0 0 0,1 1 0 0,0-2 0 15,0-2 0-15,1-1 0 0,-1 2 0 0,-1-1 0 0,1 2 160 0,0-3-160 16,1 4 192-16,-1-4-192 0,0 4 0 0,2-4 0 16,-1 4 0-16,1-3 0 0,-1 0 0 0,0 1 0 15,1-2 0-15,1 1 0 16,-2 0 0-16,1-2 0 0,-2 2 0 0,0-2 0 0,0 0-144 0,1 0 144 15,-1 0-128-15,0 0 128 0,-1 0 0 0,0 0 0 16,0 0 0-16,-2 0 0 0,2 0 144 0,0 0-144 16,0 0 192-16,0 0-192 0,0 0 208 0,-23 9-64 15,17-6-16-15,-1 0 0 0,-2 1-128 0,0-2 0 16,0 2 0-16,-1-1 128 0,0 0 0 0,-1 1-128 0,-3-1 192 16,-2 2-64-16,-1-1 0 0,-2 2-128 0,1-2 192 0,-2-2-64 15,0 2-128-15,0-1 0 0,0-3 0 0,1 0 0 16,0-3 0-16,0 1-144 15,0-2 0-15,-2-2 0 16,0-2-496-16,0 0-112 0,0-1-16 0,-2-2 0 16,1-1-736-16,1-7-160 0</inkml:trace>
  <inkml:trace contextRef="#ctx0" brushRef="#br3" timeOffset="-128363.86">7569 9967 27647 0,'-9'0'2448'0,"3"0"-1952"0,2 0-496 0,3 0 0 0,1 0 848 0,0 2 80 0,-2-2 16 0,-3 0 0 0,-1 2-576 0,2 0-112 0,1 0-32 0,3-2 0 0,4 4 416 0,1-4 96 31,1 3 16-31,4 0 0 0,1-1-512 0,2 0-112 0,0 1 0 0,2-2-128 0,1 1 304 0,3-2-48 16,0 0-16-16,2-3 0 31,2 0-752-31,0-1-128 0,1 1-48 0,-3-2 0 16,-1 1-944-16,-1-2-192 0</inkml:trace>
  <inkml:trace contextRef="#ctx0" brushRef="#br3" timeOffset="-128012.17">8179 9606 40543 0,'1'-3'3600'0,"-1"3"-2880"0,-1 0-576 0,1 3-144 0,1-3 384 0,0 1 32 16,0 4 16-16,0-1 0 16,2 3-816-16,-2 4-176 0,2 5-16 0,-2 3-16 0,0 3 400 0,0 6 192 15,2 2-192-15,-1 5 192 0,2 2-128 0,0 4 128 16,-1 3 0-16,0-2 0 0,-2-3 0 0,0 4 0 15,-1 1-144-15,-1 3 144 0,-1-2 0 0,-2 2 0 16,-1-3-128-16,0-3 128 0,0-2-224 0,0-5 16 16,-1 1 0-16,1-3 0 15,-1-1-288-15,0-3-48 0,2 1-16 0,-1-3-16032 0</inkml:trace>
  <inkml:trace contextRef="#ctx0" brushRef="#br3" timeOffset="-127283.2">8801 9856 32255 0,'2'0'2864'0,"-1"0"-2288"0,0 0-576 0,1 0 0 0,-1 1 2112 0,1 1 304 0,2 1 64 0,1-2 16 0,3 4-1760 0,0 2-352 16,2 2-64-16,-1 3 0 0,-2-1-320 0,-1 2 0 0,-1 2 0 0,-1 1 0 16,0 4 0-16,-2 1-224 15,-1 1 32-15,1 0 16 0,-1 3 16 0,-1-3 0 0,0 2 0 0,-1 0 0 16,1-1 160-16,-2-1-160 15,1 0 160-15,0 0-160 16,0-1-240-16,-2 2-48 0,2-5-16 0,0-2 0 16,-2 0-1744-16,0-3-352 0</inkml:trace>
  <inkml:trace contextRef="#ctx0" brushRef="#br3" timeOffset="-127068.11">8599 10179 42383 0,'1'-1'3776'0,"0"-2"-3024"15,1 0-608-15,1 3-144 0,1-4 704 0,2 2 96 16,4-4 32-16,6-3 0 31,7-2-1056-31,5-5-208 0,4 1-32 0,3-4-16 16,-2 3-48-16,1 0-16 0,0 1 0 0,0 2 0 0,1-2-2496 0,-1 4-496 0</inkml:trace>
  <inkml:trace contextRef="#ctx0" brushRef="#br3" timeOffset="-125110.08">9159 9875 27647 0,'1'3'2448'0,"2"-3"-1952"0,-1 1-496 0,1 1 0 0,1-2 1616 0,0 3 240 16,4-2 32-16,4 4 16 0,6-1-1392 0,4 3-288 15,1-1-48-15,2 3-16 0,-1-3-160 0,-1 2 0 16,1 3 0-16,-3-1 0 0,1 2-144 0,-2 2-64 0,-3 1-16 0,-2 3 0 16,-4-1 80-16,-1 4 16 15,-4 2 0-15,-1-1 0 0,-3 3 128 0,0 1 0 16,-2 0 0-16,-3 1 128 0,-1-1 368 0,1-1 80 15,-2 0 0-15,0-4 16 0,1 2 272 0,0-6 48 16,1 2 16-16,1-1 0 0,1 1-544 0,0 1-128 0,1 1 0 0,-1-2-16 16,-1 1-240-16,1 1 0 0,0 1-144 0,-1 1 144 15,-1 1-304-15,-1-1 48 0,1-4 0 16,-1 2 0-16,-1-1-224 0,0-1-32 16,-1-1-16-16,-2-2 0 0,0 0 912 0,-3 1 176 15,0-1 32-15,-3-4 16 0,0 2-352 0,1-3-80 0,0-1-16 0,1-3 0 16,-2-1-160-16,1-1 0 0,0-1 0 0,1-4 0 0,1-3 0 15,1-3 0 1,3-1 0-16,-1-3 0 0,3-2 192 0,2-5 48 0,0-1 16 0,1-1 0 0,2 1 0 0,-2-4 0 16,4-2 0-16,-2 1 0 0,1-3-256 0,1 1 0 15,1-1 128-15,0-3-128 0,5 1 0 0,-1 0 0 16,4-1 128-16,2 3-128 16,3 1 144-16,1 1-16 0,2 0 0 0,3 1 0 15,3-1 0-15,2-3 0 0,1 1 0 0,-2 0 0 0,-1-1-128 0,-1 1 0 16,-1 0 0-16,-1-3 128 15,1 5-128-15,-4-2 0 0,0 1 0 0,-1 3 0 16,0 3 0-16,-1-1 128 0,-1 6-128 0,-2 0 128 0,-1 2-128 0,0-1 0 0,-3 5 0 0,-2 0 0 16,0 2-160-16,-2 2-64 15,0-2-16-15,-1 1 0 16,-1 1-464-16,-1 1-80 0,0-1-32 0,-1 2-11248 0,1-2-2256 0</inkml:trace>
  <inkml:trace contextRef="#ctx0" brushRef="#br3" timeOffset="-124460.9">10303 9293 21183 0,'0'4'1888'0,"-1"-4"-1504"0,-1 2-384 0,2-2 0 0,0 1 3440 0,0 2 608 0,0-3 128 0,0 2 32 0,0 4-2736 0,-1-1-560 15,0 4-96-15,-1 0-32 0,-5 1-640 0,0 2-144 16,-2-1 0-16,-3 4 0 0,-3 3 0 0,-1 1 0 16,-4 4 0-16,-1 5 0 0,0-2 0 0,-2 5-208 0,-5 1 64 0,0 6 16 15,-3 3 128-15,1 1 0 0,1 4 160 0,4-2-160 16,4-3 640-16,5-3 48 15,4 3 0-15,3-5 0 0,1 1-320 0,5 1-64 0,4 3-16 0,3 1 0 16,3-2-160-16,3-2-128 0,2-6 192 0,2-1-192 16,0-1 0-16,0-3 0 0,3-3 0 0,-1-2-144 15,0 0-192-15,0-1-48 0,0-1 0 0,1-1 0 16,2 2-336 0,-2-5-80-16,-1 0-16 0,1 0 0 15,-1-4-512-15,1 2-96 0,-1-3-32 0,-2-4-14064 0</inkml:trace>
  <inkml:trace contextRef="#ctx0" brushRef="#br3" timeOffset="-124112.62">10019 10032 43311 0,'-3'2'1920'0,"-1"-2"384"0,2-2-1840 0,1 2-464 0,2 0 0 0,3 0 0 0,-1 0-144 0,5-2-128 0,2 2-32 0,4-4 0 31,5 2-144-31,3-2-48 0,2 1 0 0,0 0 0 0,1-1 64 0,0 2 16 0,0-2 0 0,-3 4 0 16,-1 0-2336-16,-4 0-448 0,-3 4-112 0,-4-2-10656 15</inkml:trace>
  <inkml:trace contextRef="#ctx0" brushRef="#br3" timeOffset="-123764.83">10645 9612 32255 0,'0'0'2864'0,"0"0"-2288"0,0 0-576 0,0 1 0 15,2 2 1936-15,-1-3 288 0,1 2 48 0,2 3 16 16,2 4-1664-16,2 3-336 0,3 4-64 0,1 6-16 0,1 4-208 16,-1 5 0-1,-2-2 0-15,0 2 0 0,0-2-640 0,-3 2-64 0,-1 0 0 0,-2-2-16 16,-3 0-944-16,-2 2-192 0,-3-2-48 15,-2 2 0-15,-3-3-144 0,0 4-16 16,-5-3-16-16,0-1 0 0,-1 0 544 0,-1 1 128 0,0-4 0 0,-1 1-7952 16</inkml:trace>
  <inkml:trace contextRef="#ctx0" brushRef="#br3" timeOffset="-123097.92">10575 9126 20271 0,'1'0'1792'0,"0"0"-1424"0,1 0-368 0,1 2 0 0,1 0 1856 0,1 0 320 0,5 4 48 0,5 4 16 15,5 3-1472-15,7 3-272 0,5 8-64 0,1 1-16 16,3-1 144-16,-1 0 16 0,1 1 16 0,0-1 0 16,-1 0-368-16,2 2-80 0,1 5-16 0,-3 0 0 15,0 1-128-15,-6-1 0 0,-7-5 0 0,-1 3 0 0,0 5 336 0,-4 2 48 16,-2 4 0-16,-5 2 0 16,-5 2 704-16,-4 3 160 0,-5-2 32 0,-3-2 0 0,-4 1-528 0,0 1-112 15,0-7 0-15,-1 3-16 0,1-3-432 0,0 0-192 16,2-4 160-16,1-2-160 0,2-1 0 0,-1-2 0 15,3-1 0-15,-1 1 0 0,1-6 144 0,-1 4-144 16,0-1 128-16,-1-1-128 0,-2 1 0 0,-2-1 0 16,-1-1 0-16,-1-1 0 0,-2-4 0 0,-2 4-144 15,-4-1 144-15,1-1-160 16,3-5-864-16,0-4-160 0,-3 0-32 0,2-4-15680 16</inkml:trace>
  <inkml:trace contextRef="#ctx0" brushRef="#br3" timeOffset="-122640.52">11758 9701 38703 0,'0'7'3440'0,"0"2"-2752"0,2-3-560 0,-1-2-128 0,-1 0 0 0,1 4 0 0,0 5 0 0,2 5 0 15,-1 11 0-15,1-1-144 0,-2 1 144 0,0-6 0 16,0 2-448-16,1-4 32 0,0 1 0 0,1-2 0 31,-1 0-80-31,-1-2-16 0,1 1 0 0,-1 0 0 0,0 2-1120 0,0-2-224 0,-1-3-64 0,0 0-11744 16</inkml:trace>
  <inkml:trace contextRef="#ctx0" brushRef="#br3" timeOffset="-122450.58">11559 9957 46991 0,'3'0'2080'0,"-2"0"432"0,3-3-2000 0,-1 2-512 0,2-1 0 0,2-1 0 16,1 0 0-16,6-4 0 0,6-1-176 0,8-3 176 31,7-7-736-31,2 2-32 0,-1 0 0 0,-3 3 0 16,-1 0-224-16,-2 3-48 0,-2 2-16 0,-3-1-17376 0</inkml:trace>
  <inkml:trace contextRef="#ctx0" brushRef="#br3" timeOffset="-122084.11">12222 9711 35935 0,'3'2'3200'0,"-1"2"-2560"15,-1-2-512-15,0 0-128 0,2 0 1536 0,1 2 304 0,2 2 48 0,3 6 16 16,4 1-1424-16,2 3-288 0,1 2-48 0,0 1-16 15,0 1-128-15,0 0-176 0,0 2 48 0,-1 3 0 16,0 2-208-16,1-1-48 0,0 2 0 0,1 3 0 16,0-2 64-16,-1-4 16 0,0 4 0 0,0-4 0 15,-1 1 304-15,-1-2 0 0,-1 2-128 0,-2-1 128 16,-2 1 0-16,-4-1 0 0,-4 3 0 0,-4-3 0 16,-2 1-224-16,-3-1-32 0,-5 1-16 0,-4 0 0 15,-5 2-1008-15,-4-1-192 0</inkml:trace>
  <inkml:trace contextRef="#ctx0" brushRef="#br3" timeOffset="-121152.53">12528 10345 11967 0,'1'1'1072'0,"0"-1"-864"0,1 0-208 0,0 0 0 16,0 0 1920-16,1 0 352 0,0 0 64 0,4 3 16 0,0-3-528 0,2 0-96 16,-2 0-32-16,-1 0 0 0,-1 0-608 0,-1 1-128 0,-2-1-32 0,0 3 0 15,-1-1 0-15,-1 2 0 0,-1-2 0 0,-2 2 0 0,-2 2-144 16,0-2-16 0,-1 5-16-16,-1-3 0 0,-1 4-512 0,1-3-112 0,-2 4 0 0,0-1-128 15,1 0 128-15,-2 2-128 16,1-2 0-16,1 3 0 0,-2 1 384 0,0-2-16 15,0 0-16-15,0 0 0 0,0 1-48 0,-2-1-16 16,-1 0 0-16,0-1 0 0,-1 2-288 0,1-2 0 0,-1-1 128 0,0 0-128 16,0-2 0-16,-1 2 0 0,-1 0 0 0,1-4-144 15,0 4 144-15,-1-4 0 0,-1 3 0 0,0-5 0 16,3 2 0-16,1-2 0 0,3-2 0 0,3-2 0 0,2 0 0 0,1-4 0 0,1 2 0 16,-1-2 0-16,1-2 0 15,2 0 128-15,0-4-128 0,2-2 128 16,0-1-128-16,3-3 128 0,2 0-128 0,1-1 128 15,0 0 240-15,4-7 48 0,1-2 16 0,4-4 0 16,2-4-256-16,2-3-48 0,-1-2-128 0,2-1 192 16,0-1-192-16,-2 2 0 0,-2 5 0 0,-1-3 0 0,2 1 0 15,-2-1 0-15,1 5 0 0,0-1 0 16,1 2 0-16,-1 6 0 0,2 0 0 0,-2 5 0 16,0-1 192-16,-1 2-48 0,2 2-16 0,-4 2 0 15,2 3-128-15,-2 0 0 0,1 2 0 0,-2 0 0 0,0 0-144 16,0 0-64-16,0 1-16 0,-2-1 0 15,-1 1-752-15,-1 2-160 0,-1 1-16 0,-3 0-10240 16,0 2-2048-16</inkml:trace>
  <inkml:trace contextRef="#ctx0" brushRef="#br3" timeOffset="-120012.97">12685 9327 38703 0,'1'-6'3440'0,"0"0"-2752"0,1 2-560 0,1 2-128 0,-1-2 176 0,1-1 0 0,3-5 0 0,2-6 0 16,3-3-528-16,0-3-96 0,1 3-32 0,1 0 0 15,-2 3-144-15,0 4-16 0,-1-1-16 0,0 7 0 0,-1-1-256 0,0 4-48 0,-1 1-16 0,-2 2 0 0,0 2 1616 0,-2 1 336 16,1 0 64-16,-3 1 16 0,0 5 256 0,1 1 48 0,-1-4 16 16,0 1 0-1,-1 2-992-15,0-3-192 0,2 0-32 0,-1 1-16 0,1-1-144 0,-1-3 0 16,2 4 0-16,-3-5 0 0,0 3 0 0,0 0 0 15,-2 1 0-15,0 0 0 0,0 4-224 0,-3 0-32 16,0 2 0-16,-4 2 0 0,-1 1 256 0,-3 1-176 16,-4 3 176-16,-3-1-160 0,-2 2 304 0,-1 2 64 0,1-1 16 0,5-5 0 15,6-3-224-15,0 0 0 16,4 0 0-16,2-4 0 16,5 1 192-16,3-1-48 0,2-3-16 0,2 0 0 15,1 1 144-15,4-4 32 0,-1 0 0 0,3-2 0 16,4 3-176-16,2 1-128 0,-2-2 192 0,0 0-192 0,-1 1 176 15,1 2-176-15,1-3 160 0,-3 4-160 0,-1-4 0 16,-1 4-192-16,0-3 16 0,-2 3 0 16,0-2-656-16,-2 0-128 0,-1-2-16 0,-2-3-16768 15</inkml:trace>
  <inkml:trace contextRef="#ctx0" brushRef="#br3" timeOffset="-119490.58">13753 8970 19343 0,'4'-2'1728'0,"-3"2"-1392"0,-1-3-336 0,-1 3 0 0,1 0 2896 0,-2 3 512 0,1-3 112 0,-3 2 0 0,-3 2-2512 0,-4 2-512 15,-4 1-112-15,-5 5 0 16,-3 1-864-16,-3 2-160 0,-5 5-48 0,-4 2 0 0,1 3 480 0,-1 1 208 16,-2 5-192-16,-1 3 192 0,-3 5 272 0,-1 1 176 15,1 5 48-15,0-1 0 0,3 3 992 0,6-6 208 16,6-6 32-16,0 7 16 0,-1 6-736 0,1 5-160 0,3 0-16 0,6 1-16 16,2-6-464-16,4-4-96 0,2 0 0 0,4-4-16 15,3 0-240-15,3 0 0 0,3-5 0 0,2 3 0 16,4-3 0-16,2-1 128 15,4-2-128-15,4-4 0 0,4-2 0 0,-1 0-128 0,4 2 128 0,3-6-208 16,1-2 208-16,0-4-176 0,0-1 176 0,2-3-160 16,4-2-320-16,-2 2-64 15,-3-4-16-15,3 0-17488 0</inkml:trace>
  <inkml:trace contextRef="#ctx0" brushRef="#br3" timeOffset="-119045.1">13455 9745 41471 0,'1'0'3680'0,"3"0"-2944"0,0-2-592 0,1 2-144 0,-1-1 384 0,4 1 64 16,4-3 0-16,7 1 0 16,8-2-304-16,4 0-144 0,1-2 160 0,-1 2-160 15,-3 0 0-15,0 0-256 0,-4 0 16 0,0 2 16 31,-2 0-736-31,-2 0-160 0,-2-2-32 0,-1 4 0 16,-4-2-1680-16,-2 2-352 0,-1-4-64 0,-4 2-10560 0</inkml:trace>
  <inkml:trace contextRef="#ctx0" brushRef="#br3" timeOffset="-118173.6">14245 9366 30399 0,'-1'4'2704'0,"1"2"-2160"0,1-4-544 0,-1 2 0 0,0 2 1664 0,1 0 240 0,-1 7 32 0,2 5 16 0,-1 9-704 0,-1 7-144 16,1 0-16-16,-1 5-16 0,1-1-752 0,0-1-128 0,1-1-48 0,0 1 0 16,2-2-144-16,-2-3 0 15,3-4 0-15,-1-3 0 31,0-3-544-31,1-2-32 0,0-4-16 0,0-1-11408 0,0-3-2272 0</inkml:trace>
  <inkml:trace contextRef="#ctx0" brushRef="#br3" timeOffset="-117477.08">14097 8882 28559 0,'-2'0'2544'0,"2"0"-2032"0,2 0-512 0,-1 0 0 0,1 0 432 0,1 0-16 0,2 0 0 0,2 0 0 16,4 0-1392-16,4 0-288 0,1 0-48 0,3 3-16 0,-1-3 1328 0,3 1 384 15,4 1 0-15,2 5 16 0,4-1 784 0,3 4 160 16,1 3 16-16,1 5 16 0,1 1 240 0,-7 0 48 16,-3 0 16-16,3 3 0 0,7 6-736 0,3 11-160 0,0 1-16 0,-5 1-16 15,-3 4-320-15,-5-3-64 0,-3 1-16 0,-6-2 0 16,0 1-32-16,-2-1-16 0,-3 1 0 0,1 1 0 16,-3 2-48-16,-1-1 0 0,-1-1 0 0,-2-1 0 15,-2 2-256-15,-2-2 0 0,-2-1 0 0,-2-3 0 16,-3-1 160-16,-2 1-32 0,-3 1 0 0,-2-2 0 15,-3-5 0-15,-1-1 0 0,-3 3 0 0,-3-5 0 16,0-1-128-16,-3-1 0 0,1 1 0 0,-3 0 0 16,0 1 0-16,0-5 0 0,3-1 0 0,1-7 0 15,3-3-288-15,-1-3 64 0,0-4 16 0,0-1-19360 16</inkml:trace>
  <inkml:trace contextRef="#ctx0" brushRef="#br3" timeOffset="-113558.12">15351 9648 39615 0,'0'0'3520'0,"0"0"-2816"0,0 2-560 0,1-2-144 0,0 0 0 0,0 1-256 0,2 2 64 0,2-3 16 0,2 2 176 0,5 0 0 15,5 0 0-15,5-2 0 0,4 0 384 0,5 0 0 16,5-2 0-16,4 0 0 0,6 0-384 0,2-1 0 0,1 2 0 0,0 1-128 16,2 0-64-16,-3 0 0 15,0 0 0-15,-2 0 0 16,-4 1-1520-16,-5-2-304 0,-4 1-64 0,-4 0-16 15,-3 0-512-15,-5-3-96 0</inkml:trace>
  <inkml:trace contextRef="#ctx0" brushRef="#br3" timeOffset="-113136.15">15289 9878 35935 0,'-3'-3'1600'0,"2"2"320"0,0 0-1536 0,0 0-384 0,1 1 0 0,0 0 0 31,1 0-352-31,0 1-144 0,1-1-16 0,1 1-16 0,2 0 848 0,-5-1 160 0,20 3 32 0,-5-2 16 16,3-1 16-16,3 2 0 0,4-2 0 0,2 3 0 15,3-3-288-15,2 0-64 0,2 1-16 0,2 2 0 16,-1-3-176-16,0 0-144 0,-1 0 144 0,0-3-208 0,-3 2 208 0,3-2 0 15,1 0-160-15,2-1 160 16,0-1-704-16,1 1-80 0,3 1-16 0,-1 0-9968 16,-1 0-2000-16</inkml:trace>
  <inkml:trace contextRef="#ctx0" brushRef="#br3" timeOffset="-111433.8">16392 9413 37775 0,'-2'-3'3360'0,"4"1"-2688"0,0 1-544 0,1 1-128 16,-1-3-352-16,1 3-96 0,0-4-32 0,5-2 0 0,2-2 480 0,4-2 128 16,3 0 16-16,1 0 0 0,3 4 288 0,0 0 48 15,1-1 16-15,1 5 0 0,0 2 32 0,-1 2 16 16,1 2 0-16,-1 2 0 0,0 3-384 0,-1 1-160 16,1-4 128-16,-2 1-128 0,0 2 0 0,-1-5 0 15,-1-1 0-15,1-1 0 0,-2-1-208 0,2-2-80 16,-2-2-16-16,1 0 0 15,0-4-1456-15,-1 1-288 0,3-4-64 0,-7-1-13280 0</inkml:trace>
  <inkml:trace contextRef="#ctx0" brushRef="#br3" timeOffset="-110750.17">17318 8914 37775 0,'-11'-3'1664'0,"5"-1"368"0,1-1-1632 0,3 4-400 16,4-2 0-16,0 3 0 0,1-3 0 0,2 0 0 16,2-1 128-16,4-2-128 0,5 0 0 0,3 0 0 15,3 2 0-15,0 1-176 0,4 0 176 0,1 3 0 16,3 0 0-16,0 4 0 0,-2 2 176 0,-1 0 64 0,2 3 16 0,-3-3 0 15,-1 4-32-15,-3 2 0 0,-1-2 0 0,-1 2 0 16,-3 0-96-16,-1-1 0 0,-2-1-128 0,-2-3 192 16,-2 2-192-16,-3-1 144 15,-1-1-144-15,-3 0 128 0,-2-1-128 0,-2 3 0 0,-4-3 0 0,-5 1 0 16,-4 2-128-16,-2-3 128 0,-3 2-160 0,-4-2 160 16,0 0-192-16,-1 0 48 0,0 0 16 0,0 1 0 15,1-1 128-15,0-3 224 0,4 4-48 0,-1-4-16 16,4 2 48-16,1 0 16 0,4 1 0 0,1 1 0 0,4-2-224 15,1 1 0-15,2-1 0 0,2 0 0 16,2 1 0-16,3-2 0 0,2 2 0 0,3-3 0 0,2 1 0 0,1 1-208 16,4-1 32-16,0 0 16 0,3 0 160 0,0 0 0 15,0 0 0-15,0 2 0 0,-1 0 0 0,0 0 0 16,-2 3 0-16,-1-2 0 0,-2 2 0 0,0 1 0 16,-2 0 0-16,0 2 0 0,-2-2 0 0,-1 3 0 15,0-1 0-15,0 0 0 0,0 1 0 0,-2-2 0 16,0 0 0-16,0 0 0 0,0 0 0 0,2 2 0 0,-2-2 0 15,1 1 0-15,2 3 256 0,-1-2-32 0,-1 4 0 0,0-3 0 16,0 2-224-16,-2 1 0 0,-1-1 0 0,-1 2 0 16,-1 1 0-16,0 1 0 0,-4 1 0 0,0 1 0 15,-1 0 176-15,-3 3-16 0,0-3 0 0,0 0 0 16,-3-2 64-16,2-1 16 0,-2 0 0 0,-2 2 0 16,1-2 16-16,-1 1 0 15,1-2 0-15,-2 1 0 0,1 1-256 0,-2-4 176 0,2 2-176 0,-2-2 160 16,0 3-160-16,0-3 192 0,-1 0-192 0,-1-4 192 15,2 2-192-15,-5-3 192 0,-2 2-192 0,-1-4 192 16,-1 1-64-16,-5-4-128 0,-5 2 192 0,-3-3-64 0,-3-1-128 0,-4-4-144 16,-3-4 144-16,-2-6-19808 15</inkml:trace>
  <inkml:trace contextRef="#ctx0" brushRef="#br4" timeOffset="-99669.54">25062 11901 16575 0,'-9'10'1472'0,"-1"-3"-1168"0,5-2-304 0,1-1 0 0,3-4 464 0,-3 2 48 0,-3 4 0 0,-6 4 0 16,-2 3 576-16,1-6 112 0,2-2 16 0,6-5 16 0,5-5-544 0,2-2-112 15,4-4-32-15,1-3 0 0,3-1-96 0,2-1-32 16,0 0 0-16,2 0 0 0,0 0 1120 0,0 1 208 15,-1 4 48-15,0 2 16 0,-1 1-80 0,-1 3-32 16,-1 2 0-16,-3 3 0 0,0 0-864 0,-2 4-160 16,-3 2-32-16,-1 3-16 0,-1 1-192 0,0-1-48 15,-3 4 0-15,0 0 0 0,1 2-80 0,-1-2-32 16,0-1 0-16,1 0 0 16,-1 2-128-16,0-4-16 0,3 2-128 0,-2-3 192 0,3-2-64 0,-1 0-128 15,2-1 176-15,1-3-176 0,-1 0 256 0,0 1-64 16,2-2-16-16,-2 1 0 0,1-2 64 0,1 1 16 15,-1-1 0-15,0 4 0 0,0-1-32 0,-1 2 0 16,1 4 0-16,-2 5 0 0,0 1 48 0,0 4 16 16,-2 5 0-16,1 3 0 0,0 1-32 0,-2 3 0 15,2 5 0-15,-1-1 0 0,-1 1-64 0,1 1-32 16,-1 3 0-16,1 0 0 0,0-1-160 0,1-1 0 0,-1 2 0 0,1-1 0 16,-1 0 0-16,2 0 0 0,0-5 0 0,0 3 0 15,0-4 0-15,0-2 0 0,0 0 0 0,0 2 0 16,0-4 0-16,0 4 0 0,0 3 128 0,-1-1-128 15,0 5 144-15,-2 0 0 0,1 1 0 0,-2 1 0 16,0 2 112-16,1-2 0 0,-2 1 16 0,0 1 0 16,1-1-144-16,-1-3-128 0,2 4 192 0,-1-4-192 0,1-1 0 0,2-1 0 15,1-5 0-15,0-2 0 0,3-6 160 0,-1-1-160 0,2-4 128 0,1-1-128 16,1-4 128-16,1-1-128 0,1-2 128 0,0 0-128 16,1 0 0-16,0 0 0 15,1 2 0-15,-3-3 0 0,0 0 0 0,-2 2 0 16,2 1 0-16,-4 1 0 0,2 0 0 0,-2 3 0 15,-1 0 0-15,-2 0 0 0,0 4 0 0,-1 1 128 0,1-2-128 0,-1-2 128 16,-1 0 32-16,1-2 0 16,0 1 0-16,1-3 0 0,0-1-160 0,0-3 128 0,1-1-128 0,0-2 128 15,2-3-128-15,-1 0 0 16,2-2 0-16,0-2 128 0,1-2-128 0,-2 0 0 16,2 0 0-16,-1-2 0 0,0-2 0 0,-2 1 0 0,1 0 0 0,-1-3 0 0,-1 0 0 0,-1-1 128 31,-1 1-128-31,-1-1 0 0,-2-2 128 0,-1 3-128 15,-2-4 0-15,-3 1 128 0,0 2-128 0,-2-2 0 16,-2 0 0-16,-1-1 128 0,0-3-128 0,-2 1 0 16,-2-2 0-16,2-1 0 0,0 2 0 0,-1-2 0 15,2-1 0-15,2-3 0 0,0 1 0 0,2-2 0 16,-2-2 0-16,3-3 0 0,0 0 0 0,1 2 0 16,1-2 0-16,1 0 0 0,1 6 0 0,1-4 0 15,0 7 0-15,0 0 0 0,0 4 0 0,1 1 0 16,0 6 0-16,0 0 0 0,-1 4 0 0,1-2 0 0,0 6 0 0,1-2 0 15,0 4 0-15,1-2 0 0,3 1 0 0,0 2 0 16,1 1 0-16,1 1 0 0,3 2 0 0,3 0 0 16,0 4 0-16,5 0 0 0,0 0 0 0,2 3 0 15,2-1-128-15,2 3 128 0,1 3 0 0,-2-2 0 16,0-4 0-16,-1 5 0 0,1 3 0 0,0 3 0 16,0 1 0-16,0 2 0 0,-4 3 0 0,0-1 0 15,-3 1 0-15,-1-1 0 0,-1-1 0 0,-3-3 0 16,-1 1 0-16,-1-7 0 0,-1-4 0 0,0 1 0 0,0-7 0 15,0-2 0-15,-1 0 0 0,1-6 0 16,-1-1 0-16,0 0 0 0,0-6 0 0,1-1 0 0,0-3 0 0,0-4 0 16,0-2 0-16,1-3 0 0,0-5 176 0,1-5 48 15,0-3 16-15,3-3 0 0,4-1-64 0,1-3-16 16,3-3 0-16,4-1 0 0,0 1-160 0,5-2 0 16,0 1 0-16,6-5 0 0,3-2 0 0,2 0 0 15,-4 6 0-15,1 2 0 0,-1 2 0 0,0-2 0 16,2 1 0-16,-3 3 0 0,-4 4 0 0,-6 3 0 15,-4 2 0-15,-6 5 0 16,-3 1-1088-16,-8-1-160 0</inkml:trace>
  <inkml:trace contextRef="#ctx0" brushRef="#br4" timeOffset="-98795.87">25024 11876 24879 0,'0'0'2208'0,"0"0"-1760"0,1-2-448 0,1 0 0 0,0 0 336 0,-1-1-16 0,3-1 0 0,1-3 0 15,2-1 1152-15,2-2 240 16,0 0 32-16,-1-1 16 0,0 3-416 0,-3 0-96 0,-2 4-16 0,-1 0 0 16,-4 4-112-16,0 1-32 0,-4 4 0 0,-2-1 0 15,1 0-320-15,-4 5-64 0,-2-2 0 0,0 3-16 16,-2 1-160-16,-1 1-16 0,-4 4-16 0,-1 0 0 16,1 1-224-16,-2-4-32 0,1 2-16 0,0-1 0 15,4-2 80-15,-1-1 16 0,2-3 0 0,4-2 0 0,1-4-128 0,3-1 0 16,2-2-16-16,2-4 0 15,4 2 64-15,2-7 16 0,1 1 0 0,2-1 0 0,3 0-256 0,2 0 128 16,2-2-128-16,4 2 0 0,1-2 0 0,4 2 0 16,4-1 0-16,2 3 0 15,-1 2 0-15,2 0 0 0,1 3 0 0,0 3 0 0,0 3 0 0,-1-1 0 16,-1 2 0-16,-1 2 0 16,-3 0 0-16,-1 1-128 0,0-4 128 0,-4 3 0 0,-2-3 0 0,-2 1 0 15,-2-3 0-15,-3 1 0 0,-2-2 0 0,-1 0 0 16,-2-2 0-16,-1 1 0 0,-3-3 0 0,-2-1 0 0,0 1 0 15,-2-4 0-15,-1 0 128 0,-2 0 0 0,-2 0-128 0,-2-3 192 16,0 4 160-16,-4-3 32 0,0 1 0 0,-1 0 0 16,0 4-128-16,-3-1 0 0,1 1-16 0,-2 4 0 15,-1-1-240-15,-1 2 144 16,-2 2-144-16,0 4 128 0,0 0-128 0,-1 2 0 0,-1 4 0 0,2 3 0 16,0 1 0-16,2 1 0 15,2 1 0-15,3-2 0 0,2 0 0 0,4 0 0 16,2-4 0-16,3 1 0 0,0-6 0 0,5 2 0 0,-1-3 0 0,4 0 0 0,-1-2 0 15,3-2 0 1,-1-2 0-16,2 0 0 0,1 0 0 0,2-5 0 16,0 2-144-16,4-6 144 0,1-1 0 0,2 0 0 0,4-3 0 0,-1 0 0 0,-1 3 0 0,4-2-128 15,4-3 128-15,2 2 0 16,3-2 0-16,-1 2 0 0,0 1-128 0,0 2 128 16,-2 3 0-16,-4 1 0 0,-3 3 0 0,-3 1 0 0,-4 2 0 0,-6 2 0 15,-3 2 0-15,-4 1 0 16,-4 5 0-16,-6-3 0 0,-2 4 0 0,-5 0 0 15,-3 2-256-15,-5-1-64 0,-3 0 0 0,-2-3-14592 16,-5-2-2912-16</inkml:trace>
  <inkml:trace contextRef="#ctx0" brushRef="#br5" timeOffset="-89322.58">23990 13505 8495 0,'-3'2'768'0,"-1"-2"-624"0,1 0-144 0,2 0 0 0,1-2 576 0,-1 0 64 0,-3 2 32 0,-1-4 32 16,0-3 704-16,0 0 160 0,0-3 32 0,2-1 16 16,2 1-320-16,1 0-64 0,1 0-16 0,0 0 48 15,0 4 16-15,0 0 16 0,2 1 0 0,-2 1 32 16,-1 3-192-16,0 1-48 0,0 0 0 0,0 0 32 0,-1 1 288 0,0 2 64 16,-1-3 16-16,0 1 32 15,1 1-544-15,1-2-96 0,0 0-32 0,0 0 32 0,0 0-752 0,0 0-128 16,0 0 0-16,0 0 0 15,-9-24 0-15,9 16 0 0,0-2 0 0,1 2 0 0,2-1 240 16,-2 2 128-16,2-3 16 0,-1 4 64 0,0-1-208 0,2 4-48 16,-1-2 0-16,-2 4 32 0,1-2-80 0,0 3-16 15,-1 0 0-15,-1 3 32 0,0-2 0 0,-3 4 0 16,1-2 0-16,-1 4 32 0,0-1 0 0,-1-2 0 16,0 2 0-16,1 0 0 0,0-2-192 0,-1-1 128 15,1 2-128-15,0-1 0 0,1-2 192 0,1 2-64 0,1-4-128 0,0 1 192 16,1 1-64-16,0-2-128 0,1 0 176 0,1 0-176 15,-1 0 224-15,1 0-64 16,-1 0-16-16,-2 0 0 0,0 0 48 0,0 0 16 0,0 0 0 0,18 22 0 16,-15-9-48-16,1 2-16 0,0 1 0 0,-2 7 0 15,1 5-144-15,-2 2 0 0,-1 3 0 0,0 3 128 16,-1 2-128-16,-1 2 0 0,0 1 0 0,0-3 0 0,-2-3 0 0,0-1 0 16,2-5 0-16,-2-1 0 0,0 1 0 0,-1-1 0 15,2 1 0-15,-1-1 0 0,-1-2 0 0,1 0 0 16,-1-1 0-16,0-3 0 15,2-4 160-15,-2-1-160 0,2-5 192 0,1-2-192 16,-1-2 464-16,2-1-16 0,1-4 0 0,-1-1 0 16,2 0-288-16,-1-2-160 0,0-2 160 0,1 0-160 15,0-1 128-15,1-4-128 0,-2 2 0 0,0-2 144 16,0-2-144-16,0 2 192 0,-3-4-192 0,1 3 192 0,-2-1-192 0,-1-4 0 16,-1 1 0-16,-3-1 0 0,1 4 0 0,-1-4 0 15,-1 1 0-15,0 2-176 0,-1 0 176 0,-1 1 0 16,-1 2 0-16,1-2 0 0,0 3 0 0,-2 0 0 15,2 0 0-15,-2 2 0 0,2 0 0 0,-1 2 0 0,2-2 0 0,1 2 0 16,2-1 0-16,-1 0 0 0,2 0 0 0,-1 2 0 16,3-3 0-16,-1 2 0 0,1-2 0 0,0 1 0 15,1 0 0-15,1 0 0 16,0 1 0-16,-1 1 0 0,2-2 0 0,-2 2 0 0,2 0 0 0,-1-1 0 16,1 2 0-16,-1 2 0 0,1-1 0 0,1 0 0 15,-1 2 0-15,2 0 0 16,0 0 0-16,2 3 0 0,1 0 0 0,2 0 0 15,2 4 0-15,0 3 0 0,4-2 0 0,0 3 0 0,4 0 0 0,0 1-128 16,2 1 128-16,1 0 0 0,-1-1 0 0,-1 1 0 0,0-4 0 0,-1 2 0 31,-2 1 0-31,0-3 0 0,-2 2 0 0,-1-2 0 0,-2 1 0 0,0 0 0 16,-2-1 0-16,-1 1 0 0,0-3 0 0,-1 2 0 16,-2-3 0-16,2-2 0 0,-2 2 0 0,1-5 0 15,-1 2 0-15,1-4 0 0,-1-2 0 0,1 0 0 16,-1-2 0-16,1-1 0 0,-1 0 0 0,1-4 0 0,-1 0 304 0,-1-2-16 15,2 1 0-15,-2-3 0 16,0 2 128-16,2-1 32 0,-2-1 0 0,1 1 0 0,1 3-304 0,-1-3-144 16,1 1 160-16,1 3-160 0,-1-3 128 0,2 2-128 15,1-2 0-15,1 2 144 16,1-2-144-16,2-1 0 0,1 0 0 0,3 0-176 16,1-5 176-16,2-1 0 0,3 0 0 0,1-2 0 15,0 2 0-15,0-3 0 0,1 1 0 0,-2 0 0 0,0 3 0 0,-2 2 0 0,-2 2 0 0,-2 1 0 16,-3 0 0-16,-2 4 0 0,-2 0 0 0,-3 2-128 31,0 1 128-31,-4 0 0 0,0 3 0 0,-3-4 0 0,-1 3 0 0,1-1 0 16,-1 2 0-16,-1-2 0 0,0 2 0 0,1-1 0 15,1 1 0-15,-1 0 0 0,0-3 0 0,2 3 0 16,-2 0 0-16,2-2 0 0,-1 2 0 0,1-1 0 16,-1-2 0-16,2 1 0 0,-2 0-160 0,1-3-48 0,-1 2-16 0,0-1 0 31,-2 0-528-31,0-2-96 0,0 0-32 0,-2 0-20256 0</inkml:trace>
  <inkml:trace contextRef="#ctx0" brushRef="#br5" timeOffset="-87499.9">23851 13426 12895 0,'6'-10'1152'0,"-1"3"-928"0,1-1-224 0,-1 3 0 0,0 2 1168 0,-1 0 192 0,0 0 48 0,5-3 0 15,3-6-1216-15,7-1-192 0,1 0 0 0,0-3-192 16,-2 6 1344-16,-2-3 272 0,-1 5 48 0,-3-2 16 15,1 4 432-15,-3-1 64 0,1 1 32 0,-3-1 0 16,1 1-224-16,1-3-32 0,-1 3-16 0,1-2 0 16,-1 2-656-16,0 1-144 0,1 2-32 0,-1-1 0 15,-1 4-336-15,0 0-80 0,-2 4-16 0,-1-1 0 16,-1 3-112-16,-3 3-32 0,0-1 0 0,-2 3 0 16,0-1-96-16,-3 2-32 0,0-2 0 0,-1 2 0 0,-2-2 64 0,-1-1 16 15,-2 2 0-15,-1-2 0 16,-2-1 416-16,-1 2 64 0,-1-4 32 0,0 0 0 0,-2 1-32 0,-1 0 0 15,-1-4 0-15,-2 0 0 16,1 0-304-16,-1-2-64 0,0 1-16 0,1-2 0 16,2 0-192-16,-1 0-64 0,2 0 0 0,2 0 0 0,2-2-128 0,1 1 0 15,4 1 0-15,2-3-176 0,1 1 176 0,0 1 0 16,3 1 0-16,1-3-128 0,1 3 0 0,1-2 0 16,2 0 0-16,1 0 0 0,1 1-176 0,0-1-16 15,3 1-16-15,2-3 0 0,4 2 112 0,1-2 32 16,4-2 0-16,1 1 0 0,4 0 32 0,-1-1 16 0,2 1 0 0,1-1 0 15,-1 0 144-15,-2 1-208 16,-2 0 80-16,-2 1 128 0,-3 2-192 0,-3 0 192 0,-3 0-160 0,-5 2 160 16,-1 0 0-16,-4 0 0 0,-1 0 0 0,-3 2 0 15,-2-2 400-15,-5 2 128 16,-2 0 32-16,-4 1 0 0,-2-2-144 0,-5 4-32 0,-6-2 0 0,-3 4 0 16,0-4-112-16,-1 4-16 0,-5 1-16 0,4-3 0 15,1 4-96-15,5-6-16 0,3 2 0 0,2-1 0 16,6 0-128-16,1-2 0 0,5-2 0 0,2 0 0 15,4 0 0-15,4 0 0 0,0-3 0 0,6 0 0 0,2-1 0 0,4-2 0 16,5 0 0-16,2 0 0 0,4 0 0 0,3-3 0 16,0 2-128-16,2 0 128 0,4-1 0 0,2 0 0 15,2 2-144-15,-2 0 144 16,-1 2 0-16,-4-1 0 0,-5 4 0 0,-3 1 0 16,-7 0 0-16,-3 0 0 0,-3 0 160 0,-4 0-32 0,-2 0-128 0,-2 1 0 15,-2 2 0-15,-2 1 0 0,-4-1 464 0,-5 3 80 16,-2 1 16-16,-5 1 0 0,-2 2-96 0,-2-1-16 15,-1 1 0-15,-1 0 0 16,-1 2-192-16,4-3-64 0,3 1 0 0,4-4 0 16,3-3-192-16,5-3 128 0,4 0-128 0,2-6 0 0,4-2 0 0,4-6-128 0,4-2-16 0,5-6-16768 15,7-6-3360-15</inkml:trace>
  <inkml:trace contextRef="#ctx0" brushRef="#br1" timeOffset="-73528.41">6972 3865 4607 0,'16'-3'400'0,"-6"-2"-400"0,0 4 0 0,-3-2 0 0,-2 3 2944 0,-1-1 496 0,1 1 96 0,3-3 32 0,7 1-944 0,2-2-176 15,4-2-32-15,-1 2-16 0,0-1-816 0,-4 0-176 16,-1 0-16-16,-3 2-16 0,-1-1-1104 0,-2 4-272 16,-2-2 0-16,-3 2 0 15,-1 0-336-15,-2 2-128 0,-4-1-32 0,0 4 0 0,-5 1 496 0,-3 4 256 16,-2-2-16-16,-5 0-16 0,-2 2 480 0,-3 3 112 15,-3-1 16-15,-2-2 0 0,-3 2-512 0,0 1-80 0,-3-4-32 0,1 4 0 16,-2-3-16-16,-1 2-16 16,-4 2 0-16,-2 1 0 0,-2-2 208 0,0 2 32 15,2-1 16-15,2-3 0 0,3 0-128 0,1-2-32 0,0 0 0 0,5 1 0 16,4-1 256-16,1-3 48 0,0 2 16 0,3 0 0 16,2-2-160-16,2 1-48 0,4-4 0 0,3 3 0 15,3 1-192-15,2-4-64 16,3 2 0-16,3 2 0 0,1 0 16 0,2-1 0 15,3 0 0-15,3 0 0 0,2 4-144 0,2-3 160 0,3-1-160 0,4 0 160 0,0 0-160 0,2 0 0 32,4-4 144-32,2 0-144 0,4 0 0 0,3-2 0 0,3-2 0 0,1 2 128 15,2-4-128-15,0 2 0 0,1-1 128 0,0 2-128 16,0-1 0-16,-2 0 128 0,2 2-128 0,-1-1 0 16,1 1 0-16,-3 0 0 0,0 1 0 0,-3 3 128 15,-2 0-128-15,-2 2 128 0,-2 0-128 0,-6 2 128 16,-1 0-128-16,-3 1 0 0,-3 1 0 0,-4 0 128 15,-2 0-128-15,-2-2 0 0,-3 2 0 0,-3-1 0 0,-1 1 0 0,-3 0 0 16,-3-2 0-16,-1 0 0 16,-4 0 0-16,-1 0 0 0,-3 0 0 0,-3 0 0 15,-3 3 0-15,-4-1 0 0,-2-3 0 0,-1 2 0 0,-4 0 0 0,0 0 0 0,2-2 0 0,-3 3-128 16,-3-1 128-16,-1 4 0 0,-2-1-144 0,-1 4 144 16,2-1 0-16,-2 5 0 15,-3 2 0-15,-3 3 0 0,-1 1 0 0,1 0 0 16,-1 5 0-16,0-3 0 0,3 3 0 0,5-1 0 0,5-3 0 0,4-4 0 31,5-2 0-31,3-2 0 0,1 1 0 0,3 2 0 0,0-2 0 0,1 1 0 16,1 1 0-16,1-2 0 0,2 1 0 0,2 1 160 15,3 0-32-15,0-3-128 0,5-3 176 0,2 3-176 16,4 0 160-16,3 2-160 0,4-1 128 0,3 0-128 16,3-1 0-16,4 2 144 0,6-2-144 0,7 1 192 15,4 1-192-15,5-2 192 0,4-2-48 0,5 0 0 16,4-1 0-16,2-3 0 0,1 0 48 0,2-4 16 15,1-3 0-15,3 0 0 0,6 2-80 0,2-6 0 16,2 2-128-16,-1-4 192 0,-1-4-192 0,-2-2 0 16,-2-4 0-16,-3-1-20144 0</inkml:trace>
  <inkml:trace contextRef="#ctx0" brushRef="#br1" timeOffset="-68957.22">6410 5582 35935 0,'-2'-6'3200'0,"1"-1"-2560"0,2 4-512 0,0 0-128 0,0 3 0 0,1-3 192 0,0-1-64 0,0-5 0 0,1-3-128 0,2-1 0 16,0 4 0-16,0-1 0 15,0 0-256-15,-2 4-64 0,1 1 0 0,-1 3-16 16,-1-1-304-16,-1 1-48 0,-1 4-16 0,-1 1 0 0,-1 1 544 0,-2 2 160 16,-1 3 0-16,-2-2 0 0,-1 3 240 0,-1 3 144 15,-3 1 48-15,-2 4 0 0,-3 3 192 0,-1 4 32 16,-2 1 16-16,-1 2 0 0,1 3-64 0,-1-1-16 15,2 3 0-15,2 3 0 0,2-5-272 0,2 1-64 16,3-4-16-16,2-3 0 0,5 1-240 0,0-4 0 16,2 3 0-16,1 0 0 0,1-3 304 0,2 0 64 15,-1 1 16-15,2-1 0 0,1 4-208 0,0-2-48 16,-2-1 0-16,2-3 0 0,0-2-128 0,2-2 0 16,-1-3 0-16,0-5 0 15,0-2-592-15,0 1-112 0,0-6 0 0,3 1-16896 0</inkml:trace>
  <inkml:trace contextRef="#ctx0" brushRef="#br1" timeOffset="-68701.1">5955 5828 35935 0,'-7'0'3200'0,"2"0"-2560"15,4 0-512-15,2 0-128 16,1 1 832-16,1 2 128 0,-1-1 48 0,3 2 0 16,4-2-560-16,4 2-96 0,6 0-32 0,5-2 0 15,1-2 96-15,4-2 16 0,2-1 0 0,0 0 0 16,2-4-256-16,1 0-48 0,0 1-128 0,0-4 192 0,-2 4-432 0,-3-3-80 0,0-1-32 0,-4 1 0 31,-3 3-2240-31,-2-1-448 0,-3 1-96 0,-2-4-12112 16</inkml:trace>
  <inkml:trace contextRef="#ctx0" brushRef="#br1" timeOffset="-68018.08">6671 5898 16575 0,'-7'3'1472'0,"2"-2"-1168"0,0 2-304 0,1-1 0 0,3-1 3104 0,1 2 560 0,0-3 112 0,-1 0 32 0,-1 2-2192 0,1 2-432 0,0-2-96 0,1 2 0 16,2-4-544-16,2 0-96 0,2 0-32 0,-6 0 0 15,20-6-224-15,-7 2-64 0,1 2 0 0,1-2 0 16,2-1-976 0,1 1-208-16,0 1-32 0,1-1-8960 0,1 2-1776 0</inkml:trace>
  <inkml:trace contextRef="#ctx0" brushRef="#br1" timeOffset="-67772.32">6492 6157 41471 0,'2'-3'1840'0,"0"1"368"0,0 2-1760 0,2-1-448 16,1 1 0-16,0 0 0 0,2 0-128 0,5-3-128 0,7-1 0 15,7 1-16 1,4-3-752-16,3-1-160 0,0-2-32 0,1 0 0 16,-3 0-1504-16,-2 2-304 0,0-3-64 0,-2 1-16 0</inkml:trace>
  <inkml:trace contextRef="#ctx0" brushRef="#br1" timeOffset="-67060.93">7242 5797 20271 0,'-6'2'1792'0,"1"-2"-1424"0,3 2-368 0,-1 0 0 0,2-2 0 0,-1 3 0 0,-4-3 0 0,-3 3 0 0,-2 0-272 0,-2 1-80 15,1-1-16-15,2 0 0 16,1-3 128-16,2 1 32 0,1 1 0 0,1 1 0 0,-1-2 208 0,1 2 208 16,-1-1-32-16,-1 3-16 0,1 1 768 0,-1 3 160 15,-2 1 16-15,0 2 16 0,1 3 256 0,-1 2 48 16,-1 2 16-16,2 2 0 0,-1 2-432 0,3 5-96 16,1 0-16-16,2 2 0 0,3 1-496 0,3-3-96 0,2-3-32 0,2 1 0 15,3-4-272-15,2-3 0 16,2-3 0-16,1-4 0 0,2-5 0 0,-1 0-272 15,2-5 48-15,-2-2 16 16,0-2 208-16,0-2 0 0,0-2 144 0,0-3-144 0,-2 2 672 0,-1-3 32 16,1-1 16-16,-2-3 0 0,1-1-16 0,-1-2-16 0,0-4 0 0,-1-1 0 15,-2 2-224-15,-2-5-32 16,0-1-16-16,-5-1 0 0,-2 1-96 0,-2-3-32 0,-2 3 0 0,-3 4 0 31,-2-2-624-31,-2 1-128 0,0 5-32 0,-4-1 0 16,1 3-1376-16,-2 2-288 0,-1 0-48 0,-1 1-12240 0</inkml:trace>
  <inkml:trace contextRef="#ctx0" brushRef="#br1" timeOffset="-63795.49">6559 3008 33167 0,'-4'4'2944'0,"1"2"-2352"0,3-2-464 0,0-1-128 0,3-1 400 0,-2 2 64 15,-1-1 16-15,0 7 0 0,1 5-480 0,1 1-128 0,0 4-16 0,1 1 0 16,2-2 144-16,-2 3 0 0,1 0 0 0,0 0-128 16,-1 3 304-16,0 1 64 0,-1 0 16 0,1 1 0 15,-1-1 496-15,0-1 96 0,-1-2 32 0,-1 0 0 0,0-2-512 0,0-3-112 0,0 0 0 0,0-1-16 31,0-3-544-31,1 0-96 0,-1 0-32 0,2-2-10928 16,1-3-2192-16</inkml:trace>
  <inkml:trace contextRef="#ctx0" brushRef="#br1" timeOffset="-63416.33">5906 3209 32255 0,'-9'-8'2864'0,"3"2"-2288"16,2 0-576-16,4 2 0 0,3-1 1728 0,2 4 256 0,1-3 32 0,1-2 16 16,6-2-1584-16,5-5-320 0,7 0-128 0,5 0 0 15,3 1 416-15,3 2-16 0,2 0 0 0,4 1 0 16,4 0-176-16,3-1-32 0,6-1-16 0,3-2 0 16,1 2-176-16,-2-1 0 0,-2-1 144 0,-6 3-144 15,-3-4 0-15,-5 1 0 0,-4 1 0 0,-3 1 0 16,-2-2-256-16,1 1 48 0,-2 0 0 0,-1-1 0 15,0 1-496 1,-3 1-112-16,-1 0-16 0,-1 1-16576 0</inkml:trace>
  <inkml:trace contextRef="#ctx0" brushRef="#br1" timeOffset="-57196.04">6844 3297 35935 0,'-8'2'3200'0,"3"-2"-2560"0,3 4-512 0,4-4-128 0,-1 0-208 0,-1 0-64 0,0 0-16 0,-3 2 0 16,1 2-176-16,0-2-48 16,0 0 0-16,4 0 0 0,1-2 384 0,1-4 128 0,3 2 0 0,2-1-144 0,1 0 144 0,2-3 0 15,2-1 0-15,1 1 128 0,0 0-128 0,-1 0 0 16,4 0 0-16,-2 1 0 0,1-1 0 0,2-1 144 16,-1 5-144-16,1-2 160 0,-2 2-160 0,2 2 0 15,-3 2-192-15,1-2-14560 16</inkml:trace>
  <inkml:trace contextRef="#ctx0" brushRef="#br1" timeOffset="-56246.88">7414 2882 34095 0,'-7'4'3024'0,"2"-1"-2416"0,4-1-480 0,1-2-128 0,1 0 448 0,0 0 80 0,-1 4 16 0,-1-4 0 0,0 2 32 0,1 2 16 31,2 0 0-31,3-4 0 0,0 2-64 0,3 2-16 0,-1-2 0 0,0 2 0 16,2 2-512-16,-2 4 0 15,0 2 0-15,-1 4 0 0,-1 7 0 0,-4 1 0 0,0 1 0 0,-2 7 0 16,-5 3-192-16,-3 6 48 15,-4 3 16-15,-4 3 0 16,-2 2-512-16,-2-5-112 0,-2-3-16 0,4-7 0 16,0-1-1088-16,3-5-240 0,5-3-32 0,3-7-11984 0</inkml:trace>
  <inkml:trace contextRef="#ctx0" brushRef="#br1" timeOffset="-48212.46">8132 4286 16575 0,'1'-3'1472'0,"1"0"-1168"0,0 3-304 0,-1-3 0 0,0 3 352 0,0-1 16 0,3-3 0 0,0-1 0 16,-1-2-1808-1,1 1-352-15,-3-3-80 0,-1 3-16 0,-1 0 1440 0,-3 2 272 0,-2 0 176 0,-1 2-192 16,-2 2 0-16,-2 0 0 0,0 0 0 0,-2 2 0 16,1 2 400-16,0 2 80 0,-1 0 16 0,3-2 0 15,3 0 96-15,2 1 32 0,3-2 0 0,0-3 0 0,4 3 624 0,0-3 128 16,3 0 32-16,0 0 0 16,2 0 1376-16,0-3 288 0,0 3 48 0,0 0 16 0,2-2-400 0,-1 2-80 15,0 2-16-15,0 1 0 0,-1 1-1232 0,-1 2-256 16,0 1-64-16,-2 4 0 0,0 5-640 0,-3 4-128 15,0 5-128-15,-1 3 192 0,0 7-192 0,-2 6 0 16,1 7 0-16,-2 6 0 0,2 8 0 0,0 1 0 16,-1-2 0-16,2-8 0 0,0-11 0 0,2-7 0 15,-1-1 0-15,1-8 0 0,0-1 0 0,0-3 0 16,1-1 0-16,-2 2 128 0,0-4-128 0,-2-2 0 16,1-1 0-16,-3 0 0 0,0-1-192 0,-1-3-64 0,-2-2 0 0,-2 2-17344 15</inkml:trace>
  <inkml:trace contextRef="#ctx0" brushRef="#br1" timeOffset="-47341.85">8096 4154 23039 0,'-2'-4'1024'0,"1"0"192"0,0-1-960 0,0 4-256 0,1-2 0 0,1 1 0 0,0 1 960 0,-1-3 160 0,1-1 32 0,2-1 0 0,-1-1-416 0,1 0-80 0,1 1-16 0,-1 2 0 15,1-2 448-15,0 4 96 16,1-2 16-16,0 2 0 0,1-2-176 0,0 0-16 0,1 2-16 0,1-2 0 16,0 2-640-16,1-2-128 0,2-1-32 0,3-1 0 15,-1-2-192-15,4 0-160 16,0-2 32-16,0-3 0 0,0 3-144 0,3 1-32 0,1-4 0 0,0 3 0 15,0 2 304-15,2 0-128 0,0 2 128 0,-1 4 0 16,-1-2 0-16,3 4 176 0,-2 1 0 0,-2 2 0 0,1 3 432 0,-4 0 96 16,1 1 0-16,-2 4 16 15,-3-3-384-15,0 4-80 0,-1-2 0 0,-2 3-16 16,-2-1-240-16,1 0 176 0,1 4-176 0,-3-1 160 16,0 1-160-16,-2 0 0 0,-2 3 144 0,1-3-144 15,-2 0 0-15,0 0-240 0,-2-1 48 0,0 1 0 31,-2-4-256-31,0 2-32 0,0-2-16 0,-2 1 0 0,-1-1 304 0,-3 2 48 0,0-2 16 0,-2-2 0 0,-1 5 128 0,-3-4 144 16,-1 1-16-16,-1 1-128 0,0-1 208 0,-2-2-64 16,-1 2-16-16,-2 1 0 0,0-3-128 0,-2 2 0 0,-1-3 0 0,1 0 0 15,3-1 0-15,0-2-224 0,3-1 48 0,1-1 16 16,1-2 160-16,0-2 0 16,3 0 0-16,-2 1-128 0,-1 2 128 0,2-2 0 0,-2 4 0 0,1-1 0 15,-1 2 0-15,0 1 0 16,1 2 0-16,1 0 0 0,1 1 0 0,2-1 0 0,3-2 0 0,0-1 0 15,5 0 0-15,-1-3 0 0,3 0 0 0,0-2 0 16,2 2 0-16,-1-1 0 16,1-2 160-16,1 0-160 0,1 4 128 0,-2-4-128 15,3 3 0-15,0-2 144 0,0 4-144 0,2-2 0 0,2 1 0 0,1 2 0 16,1 3 0-16,3 1 0 0,0 2 0 0,2 1 0 0,-1 3 0 0,1 0 0 16,2 0 0-16,-1 2 0 0,3 5 0 0,0-4 0 15,1 4 0-15,0-2 0 16,0-5 288-16,0 0-32 0,0-1 0 0,-2-2 0 15,0 2 128-15,0 1 32 16,-3-2 0-16,0 1 0 0,0-2-240 0,-3 0-48 0,0-1-128 0,-1-2 192 16,-1 2-192-16,-1 1 128 0,0 0-128 0,-1 2 0 15,-2-3 0-15,1 5 0 0,-2-1 0 0,-1 2 0 16,0 1-416-16,-3-2-80 0,2-1-16 0,-2-1 0 31,1-3-1424-31,-3 1-304 0,1-6-48 0,-1-1-13040 0</inkml:trace>
  <inkml:trace contextRef="#ctx0" brushRef="#br1" timeOffset="-46724.28">8045 3843 13823 0,'2'-4'1216'0,"1"4"-960"0,-1-2-256 0,1 0 0 0,-1 0 624 15,2 0 80-15,1-2 0 0,5-2 16 0,4-3 240 0,0 2 64 16,2-2 0-16,2 2 0 0,-2 1 112 0,1-1 16 15,2 1 16-15,0 0 0 0,4 2-272 0,-1 2-48 16,1-1-16-16,2 2 0 0,1 1-496 0,-1-2-96 16,2-1-32-16,-2 2 0 0,0-2-64 0,-1 0-16 15,2 3 0-15,-1-6 0 0,-2 2-128 0,1-2-224 0,-1 0 48 0,0-4 16 16,-1 3-96-16,-2-1-32 16,1-2 0-16,0 0 0 15,0-1-1056-15,0 1-192 0</inkml:trace>
  <inkml:trace contextRef="#ctx0" brushRef="#br1" timeOffset="-45522.75">9356 3711 14735 0,'0'-1'1312'0,"0"-1"-1056"0,1 2-256 0,0 0 0 0,-1 0 0 0,1 0 0 0,1-1-128 0,-1 1 128 15,0-4-1232-15,0 2-160 0,-1 2-16 0,0 0-16 0,0 0 1152 0,0 0 272 16,0 0 0-16,0 0 0 16,-21 2 640-16,15 2 160 0,-1 0 32 0,-1 2 0 0,0 0 352 0,-2 3 80 15,-1 1 16-15,0 0 0 0,-2 2-400 0,-2 4-80 16,1-1-16-16,-1 5 0 0,0-2-416 0,0 2-96 15,0 5-16-15,2 0 0 0,-1 0 672 0,2 4 128 16,0 3 32-16,1 3 0 0,3-3 240 0,-2 7 48 16,-1 6 16-16,-2 2 0 0,1 5-320 0,0-3-64 15,2-7-16-15,0 2 0 0,1 0-224 0,3 1-64 16,2-1 0-16,1 3 0 0,1 0 208 0,2-2 48 0,2-4 0 16,0-3 0-16,3 0-384 0,1-3-64 0,2-1 0 0,-1-1-16 15,0-2-336-15,1 1-160 16,0 2 160-16,1 1-160 0,-1 0 0 0,1-1 0 0,4 5 0 0,-1-1 0 31,3 3-1072-31,1-1-96 0,3-1-32 0,2-7-15856 16</inkml:trace>
  <inkml:trace contextRef="#ctx0" brushRef="#br1" timeOffset="-42808.2">9749 4314 7359 0,'-3'0'656'0,"1"0"-528"0,0 0-128 0,0 0 0 0,1 0 2752 0,1 0 528 0,0 0 112 0,-1 0 0 0,-2 3-1712 0,1-3-336 16,-1 1-80-16,0 4-16 0,0-4-816 0,1 3-176 0,-1 1-16 0,0 1-16 15,0-2-224-15,-1 2 0 16,1 0-192-16,-2 0 192 16,1 2 0-16,-1 0 0 0,-1 0 128 0,1 3-128 15,0-1 1104-15,0 2 128 0,-1 4 32 0,0-2 0 0,1 1 272 0,-3 3 64 16,1 2 16-16,-2 5 0 0,2 0-640 0,-2 0-128 15,2 0-16-15,2 1-16 0,1-4-336 0,3 1-64 16,1-4-16-16,2 0 0 0,3-3-96 0,0-1-32 16,3 1 0-16,-1-4 0 0,2-2-144 0,1 3-128 15,0-3 192-15,-1 2-192 0,1-3 128 0,0 0-128 16,0 1 0-16,-1-1 0 0,1 1 0 0,0-3 0 16,1 2 0-16,-1-3 0 0,1 0 176 0,0-2-176 15,0 0 160-15,1-2-160 0,2 1 0 0,0-3 0 16,-1 0-208-16,1 0 64 15,-2-3-704-15,0 0-144 0,0 0-32 0,-5-1-16144 0</inkml:trace>
  <inkml:trace contextRef="#ctx0" brushRef="#br1" timeOffset="-42507.57">9319 4688 35935 0,'2'-1'3200'0,"2"-2"-2560"0,1 1-512 0,1 0-128 0,1 0 832 0,2-1 128 0,6 0 48 0,6-6 0 0,9 2-1008 0,5-6 0 16,5 0 0-16,-2 2-208 0,-1-1 464 0,-3 4 112 15,-3-2 16-15,-3 4 0 0,-2-1-384 0,0 1 0 0,0 0 0 16,-1 2 128 0,0 2-768-16,-3 2-128 0,-1 0-48 0,-4 0-10704 15,-2 2-2160-15</inkml:trace>
  <inkml:trace contextRef="#ctx0" brushRef="#br1" timeOffset="-41810.55">10015 3806 19343 0,'4'-1'1728'0,"-2"1"-1392"0,0-3-336 0,1 3 0 0,1 0 2368 0,-2 0 384 0,2 3 96 0,2-2 16 15,3 4-1312-15,4-1-256 0,2 3-48 0,1 4-16 0,0-1-832 0,0 3-160 16,0-1-48-16,2 4 0 0,-1 0-192 0,0-2 0 16,2 0 0-16,-1 3 0 15,2 1 0-15,-1 1-128 0,-1 0 128 0,3 6 0 16,4 4 0-16,0-1 0 0,2 7 0 0,0 1 0 0,0 2 256 0,1 1 64 0,-4 2 16 0,1-1 0 31,-4-1 400-31,-1 1 80 0,-5 0 16 0,-2-2 0 16,-3-2-208-16,-1 5-48 0,-2 6 0 0,-2 0 0 0,-2 1-240 0,-2 1-48 0,-2-1-16 0,-3-3 0 15,-1-2-96-15,-2-3-32 0,-2 3 0 0,-3-2 0 16,-1 0-144-16,-4-3 128 16,-2 4-128-16,-4-2 128 0,-2-6-128 0,-1-2 0 15,-1-3 0-15,-3-7 0 0,1 0 0 0,-2-6 0 0,1-1 0 0,-3-5 0 16,-4 0-144-1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5:39:09.3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17612 12711 18431 0,'-59'-4'1632'0,"11"2"-1312"0,-2-1-320 0,11 2 0 0,10 1 5344 0,3 0 992 0,-16 2 208 0,-31 2 48 16,-38 2-5312-16,-26 2-1072 0,-11 7-208 0,10 1 0 31,13 2-928-31,10 4-160 0,9 4-16 0,11 3-16 0,10 5-1312 0,16 1-256 16,15 6-48-16,12 0-16 0,10 0 160 0,9 7 32 0,9 5 0 16,10 1 0-16,9 3 3648 0,10-2 720 0,4-2 160 0,12 0 16 0,8 4 192 0,8-5 48 15,6 1 0-15,9-4 0 0,9-3-1328 0,11-3-256 16,9-2-48-16,10-6-16 0,7-7-384 0,6-8-64 15,0-10-128-15,10-5 176 0,8-6 128 0,-1-10 16 16,-2-7 16-16,-6-5 0 0,-3-8 336 0,-7-7 64 16,-9-3 16-16,-5-10 0 0,-3-6-176 0,-12-7-16 15,-7-4-16-15,-13-3 0 0,-7-4-336 0,-10 2-64 16,-9-2-16-16,-9-8 0 0,-10 1-128 0,-11 3-272 16,-13 3 64-16,-14 10 16 0,-9 5-144 0,-14 4-32 15,-15 2 0-15,-15 6 0 0,-12 5 144 0,-16 3 32 16,-11 9 0-16,-20 7-17744 0</inkml:trace>
  <inkml:trace contextRef="#ctx0" brushRef="#br0" timeOffset="1541.58">1423 11935 27647 0,'-10'-8'2448'0,"4"0"-1952"0,1 3-496 0,3 2 0 0,2 3 656 0,1-3 48 0,1 2 0 0,1 1 0 16,1-2-64-16,1 2 0 0,2 0 0 0,0 3 0 0,2 6-176 0,0 1-32 15,-1 0-16-15,-1 5 0 16,0 3-416-16,-2 2 0 0,1 5 0 0,-1 4 0 15,-1 5 352-15,0 2 144 0,0 7 16 0,0 8 16 0,1 5 368 0,0 3 64 16,2 6 0-16,0-4 16 16,-1-2-528-16,0 4-128 0,3-2 0 0,2-2-16 15,1-5-144-15,-1-7-32 0,2-2 0 0,0-7 0 0,0-3 64 0,-2-3 0 0,1-1 0 16,-1-6 0 0,-2-3-192-16,2-3 0 0,-1 0 144 0,-1-6-144 0,-2-3 176 0,-1-4-48 15,0-4 0-15,-1-1 0 16,2-2 256-16,-3-5 64 0,1 0 0 0,2-5 0 0,-2 0-208 0,1-8-48 15,0-6 0-15,0-6 0 0,2-4 208 0,-1-4 48 16,3-5 0-16,1-6 0 16,3 0-208-16,2-7-48 0,1 2 0 0,0-2 0 0,4-6 0 0,3-4 0 0,0-1 0 0,1 0 0 15,0 3-192-15,0 4 0 16,-1 4 0-16,-1 7 0 0,-2 3 0 0,0-1 0 16,0 2-144-16,-1 1 144 0,-2 3 0 0,1 4 0 0,-2 1-128 0,-2 2 128 0,0-1-304 0,-3 3-16 31,-1 1 0-31,-1 3 0 15,-3 3-400-15,1-1-96 0,0 4-16 0,0 2 0 0,-2 5-192 0,2 3-64 0,-1 6 0 0,-2 4-16896 16</inkml:trace>
  <inkml:trace contextRef="#ctx0" brushRef="#br0" timeOffset="2362.83">2455 12855 23039 0,'-4'-4'2048'0,"0"2"-1648"0,3 0-400 0,1 2 0 0,0-3 208 0,-1 2-32 0,-2-5-16 0,-1 0 0 32,1-4-512-32,-2-3-96 0,1 4-32 0,0 0 0 0,2 3 608 0,-2 2 112 0,1 2 16 0,-2 2 16 15,0 2 368-15,-3 1 80 0,0 4 16 0,-2 2 0 16,-1 0 240-16,-2 1 48 0,-2 5 16 0,0-1 0 16,-1 2 96-16,-2 5 16 0,-2-1 0 0,0 4 0 0,-1 2-656 0,0 3-128 15,0 2-32-15,3-3 0 0,-1 2-336 0,3 1 0 16,1 0 0-16,4 1 0 15,4-1 0-15,2 3-160 0,3 2 160 0,4-1 0 0,1-3 0 0,6 3 0 16,2 2 0-16,3-3 0 16,3-1 272-16,3-5-32 0,2-3-16 0,3-2 0 15,3-2-704-15,3-5-144 0,1-2-16 0,1-3-16 16,-3-5-720-16,0-5-144 0,0-2-16 0,-2-4-16 0,-1-2 928 0,-2-2 192 0,-1-1 48 0,-2-5 0 16,-1-1 1424-16,-1-1 304 15,-3-4 48-15,0-1 16 0,-1-4 240 0,-1-3 48 16,-1-2 16-16,-2-1 0 0,-2-2-864 0,-1-5-160 15,-3-1-48-15,-1-1 0 0,-3 2-496 0,0 1-144 16,-4-3 0-16,-1 0 0 0,-3 1-192 0,-2 1-128 0,-1 5 0 0,-2 5-16 31,-1 3-368-31,-3 5-80 0,-1 5-16 0,-1 1 0 0,-3 4 960 0,-2 5 192 16,-1 1 32-16,-1 4 16 0,0 5-64 0,1 2-16 0,-3 0 0 0,1 6 0 31,0-2-768-31,-1 6-176 0,0 3-16 0,2-3-16 0,0 2-2720 0,2-1-528 16</inkml:trace>
  <inkml:trace contextRef="#ctx0" brushRef="#br0" timeOffset="2900.71">2724 12447 35935 0,'-9'8'3200'0,"3"-2"-2560"0,3-2-512 0,1 1-128 0,1 1 0 0,-1 1 0 0,-3 8 0 0,-6 11 0 32,-4 11-736-32,-3 14-160 0,0 6-48 0,-2 3 0 15,0 1 176-15,-2-2 48 0,-1-2 0 0,-5-2 0 16,0-1 240-16,-4 2 48 0,-4 1 16 0,-1-1 0 0,-4 5 944 0,-5 0 192 0,-3 7 48 0,-2 2 0 16,-3 6 832-16,2 0 160 0,1 6 32 0,4-7 16 0,5-4-816 0,5-2-160 15,1-2-48-15,9-7 0 0,6-4-560 0,7-8-224 0,9-3 176 0,9-4-18272 31</inkml:trace>
  <inkml:trace contextRef="#ctx0" brushRef="#br0" timeOffset="4442.99">15520 17130 25791 0,'-25'-6'2304'0,"7"3"-1856"0,2-1-448 0,6 1 0 0,5 0 2064 0,1 0 2768 0,0 1-2368 32,1-2-4384-32,1-2-896 0,7 0-160 0,10-2-32 15,6 2 208-15,9-3 48 0,8 2 16 0,8 1 0 16,5-3 1664-16,6 2 336 0,6 0 64 0,3 1 16 0,5 4 1728 0,-1-2 336 0,0 2 80 0,8-1 16 15,7 2 240-15,8 1 48 0,4 0 16 0,10 0 0 16,8 1-144-16,6-1-48 0,5 0 0 0,9 0 0 16,7-1-800-16,8 1-176 0,0 0-16 0,7-3-16 15,5 2-480-15,9-1-128 0,6-2 0 0,5 2 0 0,3-2 192 16,4-1-16-16,-3 0-16 0,9 0 0 16,8 1 256-16,7-2 48 0,7 2 16 0,4-1 0 0,4 1-480 0,3-5 0 15,0 3 0-15,1-1-160 16,-5 4 0-16,5-1 0 0,2 4 0 0,-1 1 0 0,1 3 160 0,-6 2 0 15,-5 3 160-15,-1-3-160 16,2 4 416-16,11 5-16 0,8-2 0 0,4 6 0 16,4 1-1488-16,-1 1-288 0,-3-3-64 0,-1 5-16 15,-3-1-1808-15,7 1-352 0</inkml:trace>
  <inkml:trace contextRef="#ctx0" brushRef="#br0" timeOffset="6579.12">3673 11671 23039 0,'-7'-4'2048'0,"2"4"-1648"0,2 0-400 0,1 0 0 0,1 0 1200 0,-2 1 144 0,-4 2 48 0,-4 1 0 0,-5 2-1168 0,-1 5-224 16,-3 0 0-16,2 6 0 0,0-1-256 0,0 4 48 15,-1 0 16-15,-1 1 0 0,1 1-96 0,-2 0-16 16,1 3 0-16,-1-1 0 0,-3 4 800 0,-2 3 144 16,4-2 48-16,-5 1 0 0,-4 9 864 0,-1 2 176 15,0-1 48-15,-2 2 0 0,1 3-656 0,2 2-128 16,1 0-32-16,5 0 0 0,3 1-688 0,5-1-144 15,6 0-128-15,3-2 192 0,7-1 112 0,4-2 16 0,5-1 16 16,5 0 0-16,4 0-112 0,5-1-32 0,7 1 0 16,0 1 0-1,2-5-864-15,4 4-176 0,4 1-48 0,3-1 0 16,3 0-1376-16,1 0-288 0,2-3-48 0,0-3-11376 0</inkml:trace>
  <inkml:trace contextRef="#ctx0" brushRef="#br0" timeOffset="7450.3">4068 12240 25791 0,'-2'-3'2304'0,"-1"2"-1856"0,2 1-448 0,0 0 0 0,1 1 1152 0,-1-1 144 16,-3 3 32-16,-2-3 0 0,-2 2-496 0,0 2-80 16,-2 2-32-16,1 0 0 0,2 2 16 0,-1 0 0 15,1 0 0-15,-2 3 0 0,1-1-416 0,-4 3-64 0,2 2-32 0,-2 4 0 16,-3 1-224-16,-2 1 0 0,-2 4 0 0,-4 6 0 15,-2 2-144-15,-3 5 144 0,-4 4-208 0,-1-1 80 16,3-2-160-16,0-4-32 0,1 1 0 0,2 1 0 16,0-1-32-16,1-4-16 0,1-4 0 0,4-4 0 31,4-4-720-31,2-8-160 0,3 0-32 0,3-8 0 16,3 0-32-16,1-5-16 0</inkml:trace>
  <inkml:trace contextRef="#ctx0" brushRef="#br0" timeOffset="7704.19">3541 12344 40543 0,'0'-3'1792'0,"0"3"384"0,2 0-1744 0,-1 3-432 16,1-3 0-16,1 1 0 0,-1 4-144 0,3-2-112 16,2 4-32-16,1 3 0 0,3-1 16 0,-1 4 0 15,1 2 0-15,-1 1 0 0,0 2 272 0,0 2 272 16,2 5-48-16,1 1-16 0,3 2-208 0,1 3 128 15,4 1-128-15,3 0 0 0,3 5 160 0,3-2-160 16,2-3 160-16,0-1-160 0,2-1 0 0,-1-3 0 16,-1-1 0-16,0-1 0 15,-2-3-1600-15,-3-6-272 0,-1 0-48 0,-4-7-16 16,-1-3-528-16,-1-6-96 0,0 1-32 0,-1-2-9312 0</inkml:trace>
  <inkml:trace contextRef="#ctx0" brushRef="#br0" timeOffset="8181.66">4115 11668 33167 0,'-7'-7'1472'0,"2"3"304"0,0-1-1424 0,2 4-352 0,3-1 0 0,0 2 0 15,2-3-912-15,-1 2-256 0,0-4-48 0,0 1-16 16,2 0-752-16,-1 4-128 0,1 0-48 0,1 0 0 0,-2 7 1792 0,2-1 368 0,1 4 0 0,0 2 128 15,0 0 448-15,2 5 112 0,3 1 16 0,3 2 0 16,4 2 816-16,1-1 160 0,4 3 48 0,6 0 0 16,0 5-320-16,5 2-48 0,4 5-16 0,1 4 0 15,-1 1-896-15,2 4-192 0,0 2-48 16,0-3 0-16,1-2-208 0,-4 2 0 0,-3-4 0 0,-3-1-160 0,-3-5 160 16,-5 1 0-16,-3 1-144 0,-5 3 144 15,-5-3-288-15,-4 11 16 0,-5 10 0 0,-6 4 0 16,-4-2 48-16,-4-7 16 0,-2-6 0 0,-1-2 0 0,0-2 1392 0,-1-1 288 15,2-4 48-15,1-1 16 0,2-4-896 0,-1-2-160 16,3-3-32-16,-1-2-16 0,2-3-304 0,-2-3-128 16,0-4 128-16,-2-2-18192 15</inkml:trace>
  <inkml:trace contextRef="#ctx0" brushRef="#br0" timeOffset="24889.64">4480 10978 17503 0,'-10'3'1552'0,"1"-2"-1232"0,2 2-320 0,1-3 0 0,3 0 960 0,1 0 128 0,-1 0 16 0,-1 0 16 0,-4 0-672 0,-2 0-128 15,2-4-16-15,-1-2-16 0,4-1 64 0,0-2 16 16,4-4 0-16,0-3 0 0,2-2-208 0,0-1-32 0,1-7-128 0,1-2 192 31,1-7-192-31,-1-3-240 0,2-2 48 0,0-2 16 0,0-2 176 0,0 3-192 16,-1 6 192-16,0-8-192 0,-1-9 192 0,0-11-128 0,-2-4 128 0,-1-2-128 15,-1 2 128-15,-3-5 0 16,0 2 0-16,-2-6 0 0,-1 3 224 0,-2 0 80 0,2 4 16 0,0 0 0 16,3 6 528-16,0-4 112 0,1-6 32 0,0 0 0 15,1 4-352-15,2 0-64 0,2-1 0 0,-2 5-16 16,3 2-352-16,1-4-64 0,2-3-16 0,2-3 0 15,0 1 0-15,2-1 0 0,3 2 0 0,-1 0 0 16,4-2 32-16,0 0 0 0,4 0 0 0,0 4 0 0,-1 2-160 0,1 4 0 31,1 6 0-31,3 0-176 0,0 4 176 0,4-4 0 0,1 0-144 0,2 0 144 16,3 0 0-16,2 3 0 0,-1 1 0 0,2 2 0 16,-1 4 0-16,5-1 0 0,5-3 160 0,3 0-160 15,2 1 384-15,0-1-48 0,-1 4 0 0,-1 0 0 16,0 2-336-16,-1 2 144 0,-1 5-144 0,8-4 0 15,9-1 0-15,7-2-304 0,0 2 48 0,0 1 0 0,-2 1 0 0,-2 3 16 16,0-1 0-16,1 1 0 16,2 1-112-16,-1 6-32 0,1 5 0 0,-2 1 0 15,-3 3 0-15,4 0-16 0,2 2 0 0,3-1 0 16,4 1 16-16,7-1 0 0,5 4 0 0,-7 1 0 31,-8-2-1024-31,-6 2-208 0,-2 0-48 0,-2 3 0 0,-1-2 1456 0,-2 1 208 0,-2 2 192 0,-1 2-48 16,0 4 688-16,2-3 144 0,4 7 32 0,1-2 0 15,-1-2-496-15,-3 2-112 0,-2 0-16 0,-5 2 0 16,1 2-96-16,-2 0-32 0,2 2 0 0,-3-2 0 16,-1 4-256-16,-4-4 0 0,-2 0 0 0,-5 0-144 15,-3 0 144-15,-2 0 0 0,0 2 0 0,-1-2-128 0,3 2 128 16,-1 0 0-16,0-2 0 0,-1 1-128 0,1 2 128 16,-4-1 0-16,-2-2-144 0,-1 0 144 0,-3 0-336 0,-2 0 0 15,0 0 0-15,-4 0 0 0,-1-2 32 0,-2-1 16 16,-1 2 0-16,-2 1 0 0,0-2 160 0,-5 0 128 15,0 2-192-15,-5 0 192 0,-2 0 0 0,-1 0 0 16,-1 0 192-16,-1 0-48 0,-1 0-16 0,-1 0 0 16,2 0 0-16,-1-2 0 0,1 2 208 0,0-4 48 15,0 4 0-15,0 0 0 0,0 0-128 0,3-21-32 16,-3 15 0-16,-2-1 0 0,1 0-224 0,-1-1 0 16,-2 0 0-16,0 0 0 0,-2-2 128 0,1 0-128 0,-1 1 0 15,0 2 0-15,-2 1 288 0,-1-3-32 0,-1 0-16 0,-1 2 0 16,-2 1-240-16,-2-3 0 0,2 5 0 0,-3-3 0 15,-2 2 0-15,2-1 0 16,-1 2-128-16,1-2 128 0,0 2 0 0,3-1 0 0,1 2 0 0,1-1 0 16,1-2 0-16,1 2-128 0,2-1 128 0,2 0 0 15,0 3 0-15,3-1 0 0,0 2 0 0,4-2 0 16,0 0 0-16,2 3 0 0,2-3 0 0,0 3 0 16,2 3 0-16,0-3 0 0,2 3 0 0,0 0 0 15,0 1 0-15,2 2 0 0,3-3-128 0,2 4 128 16,4-1 0-16,2 0 0 0,-2 0 0 0,3-2 0 15,7 2 0-15,-2-2 0 0,0 1-128 0,-1-2 128 16,-1-1 0-16,-1 3 0 0,-4-4 0 0,-2 1 0 0,-2 2 0 0,0-1-128 16,-3-1 128-16,-2-1 0 0,0 2 0 15,-4-1 0-15,0 3-128 0,-3 0 128 0,-2 1 0 0,-3 0 0 16,-2 4 0-16,-4 3 0 0,-4 4-160 0,-5 8 160 16,-5 6-128-16,-7 1 128 0,-1 0 0 0,-4 3 0 15,-6 4 0-15,0 1-128 0,-2 1 128 0,-9 6 0 16,-6 3 0-16,-6 3 0 0,0 2 0 0,0-6 0 15,4-4 0-15,0-7-11936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5:40:06.0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21523 1010 29487 0,'0'0'2624'0,"0"-2"-2112"0,0 2-512 0,2 0 0 0,-1 0 224 0,-1 0-64 0,0-3-16 0,1 2 0 0,-1 1 240 0,0 0 64 15,-1 1 0-15,1-1 0 0,0 0-448 0,0 0 0 16,0 0 128-16,-12 21-128 0,9-15 640 0,2 1 112 16,2 0 16-16,0 2 0 0,2-2 64 0,-1-1 0 0,3 3 16 0,1-2 0 15,3 4-112-15,1 3-32 0,1 1 0 0,0-2 0 16,0 6-320-16,2 0-80 0,-2 3-16 0,0 4 0 15,0 2-288-15,-1 3 0 16,0 1 128-16,-2 0-128 0,1-1 0 0,1-2 0 0,-3 3 0 0,0-5 0 16,-1-1 0-16,0 3 0 0,0 2 0 0,-1 2 0 15,0 0 0-15,-1-1 0 0,-1 1 0 0,0 0 0 16,-2-3 0-16,-2 1 0 0,0-3 0 0,-2 2 0 16,0-3 0-16,-1-2 0 0,-1 1 0 0,-1-4 0 15,0 0 0-15,-3 0 0 0,0 3 0 0,-1-3 0 16,0 1 0-16,1-5 0 0,-3-1 0 0,1 1 0 0,0-2 0 0,0 0 0 15,1-4 0-15,-1-2 0 0,1-1 0 0,-1-3 0 16,0 1 0-16,-2-4 0 16,1 1 256-16,-3-4 32 0,0 0 16 0,-2-4 0 15,-1-1-176-15,-3-2-128 0,-3-2 144 0,-2-1-144 16,-2 0 160-16,-2-5-160 0,-1 2 160 0,-1 0-160 0,-1-3 0 0,0 4 0 16,1-2 0-16,1 2 0 0,4 0 0 0,2-1 0 15,2 3 0-15,1 0 0 0,3-1-192 0,2 4 192 16,3-3-192-16,3 4 192 15,2 0-704-15,2-1-48 0,3 1 0 0,2 3-17264 16</inkml:trace>
  <inkml:trace contextRef="#ctx0" brushRef="#br0" timeOffset="2941.79">22441 828 22111 0,'-1'-1'1968'0,"-1"-1"-1584"0,2 0-384 0,0 2 0 0,0 0 384 0,0 0-16 0,-1-2 0 0,0 2 0 15,-1-4 368-15,-1 2 80 0,-1 2 16 16,-1 0 0-16,-2 2 192 0,-3 2 32 15,0 2 16-15,-2 2 0 0,-2 3-112 0,-2 2-32 0,0 3 0 0,-2 5 0 16,-1 2 80-16,0-1 16 16,1 1 0-16,-3 5 0 0,0 2-448 0,-4 9-64 0,0-1-32 0,-1 3 0 15,0 3-192-15,0 1-32 0,0 2-16 0,3-2 0 0,3-5-240 0,3-1 0 16,2 1 0-16,3 1 0 16,1 5 0-16,2 3 0 15,1 0 0-15,2 1 0 0,3 4 208 0,0-1-48 0,2-5-16 0,0-1 0 0,1 0 96 0,1 0 16 16,5 1 0-16,3 3 0 15,2-3-256-15,2 2 144 0,2 0-144 0,1-3 128 0,4-5-128 0,2-3 0 16,4-2 0 0,-1-6 0-16,-3 1 0 0,2-4 0 0,3-2-192 0,-1-4 192 15,-1-3-448-15,2-3 16 16,1-1 16-16,2-3 0 0,2-1-1104 0,2 1-208 0,-1-5-64 0,2-2-8912 16,-2-1-1792-16</inkml:trace>
  <inkml:trace contextRef="#ctx0" brushRef="#br0" timeOffset="3621.54">22804 1402 19343 0,'-4'-2'1728'0,"0"-1"-1392"0,1 3-336 0,2-1 0 0,1 1 1680 0,-1 0 272 0,-3 0 48 0,-1-3 16 16,-2 1-1184-16,-2 1-224 0,0-2-48 0,0 1-16 15,0 2 672-15,-1 0 128 0,-1 2 16 0,0 1 16 16,0 3-528-16,-3-2-96 0,0 4-32 0,0 0 0 16,0 0-160-16,0 5-48 0,0 0 0 0,-2 2 0 15,-3 1-128-15,3 4-16 0,0 1-16 0,1 3 0 16,-1 3-176-16,1-1-48 0,1 5 0 0,1-2 0 15,2 3-128-15,2 2 192 0,3-4-192 0,2 0 192 16,4-1-192-16,3-4 0 0,0-3 0 0,4-2 0 0,1-2 128 16,2 1 0-16,4-3 0 0,1 0 0 0,2-1-256 0,3-4-64 15,1 0-16-15,1-1 0 16,1-4-176-16,2 2-48 0,1-4 0 0,1 0 0 0,2-4 208 0,-2 0 32 16,0-4 16-16,-2 2 0 0,2-7 176 0,0 2 176 15,2-3-48-15,0-5 0 0,1 2-128 0,-1-3 0 16,-1-2-160-16,-2 1 160 0,-1-2 128 0,-3 1 112 15,-4-2 16-15,-1-2 16 0,-6-3-272 0,-3 0 0 16,-1 1 0-16,-4-2 0 0,0 1 0 0,-3-1 0 16,-3 0-160-16,-2-1 160 0,-1 1 0 0,-1 0 0 15,-2 1-144-15,-1 3 144 0,0 0 0 0,-2 1 128 0,-2 1-128 0,-1-1 192 16,2 3 32-16,-2 2 0 0,-2-1 0 0,-2 3 0 16,1 2-64-16,-3 2-16 0,0 0 0 0,0 2 0 15,-1 4-336-15,0-2-80 0,0 3-16 0,0 2 0 31,-1 1-592-31,1 1-112 0,1 3-32 0,-1-2 0 16,1 2-1120-16,1 1-224 0,2-1-64 0,0-2-10816 0</inkml:trace>
  <inkml:trace contextRef="#ctx0" brushRef="#br0" timeOffset="4086.1">23057 1071 23951 0,'-3'-3'2128'0,"1"2"-1696"0,-1 1-432 0,2-2 0 0,1 2 1680 0,0 0 256 0,-1 0 48 0,1 0 16 16,-1 2-1136-16,-1-2-224 0,1 0-64 0,1 0 0 15,0 0 368-15,0 0 64 0,-13 26 16 0,5-10 0 16,1 5-544-16,-4 5-96 0,-3 9-32 0,-2 3 0 15,-4 5-96-15,-1 6 0 0,0 1-16 0,-4 1 0 16,1 3-96-16,-2 2-16 0,1-2 0 0,0 3 0 0,0-2-128 16,2 0 0-16,-1-3 0 0,3 0 0 15,0-7 0-15,3-1 0 0,-1 1 0 0,1-4 0 0,0 1 0 0,4-3-144 16,-2 0 144-16,1-5 0 16,2 1-1024-16,1-3-112 0,1 0-16 0,1-6 0 15,3-1-1408-15,-1-4-272 0,3-1-64 0,0-4-9776 16</inkml:trace>
  <inkml:trace contextRef="#ctx0" brushRef="#br0" timeOffset="4883.97">23011 856 21183 0,'-4'-3'1888'0,"3"2"-1504"0,1 1-384 0,1 0 0 0,1 0 864 0,-1 0 96 0,1-3 32 0,1 3 0 0,2-2 176 0,2 1 48 15,3 1 0-15,2 0 0 0,3 1 544 0,2 1 112 16,4 1 32-16,3 2 0 0,3 1-880 0,2 0-160 16,-1 3-32-16,3 1-16 0,1-2-352 0,0 2-64 15,3 3-16-15,-2-3 0 0,-2 2-256 0,1 4-128 16,2 4 0-16,-2 4 128 0,0 5-128 0,-2 3 0 15,-3 5 0-15,-2 1 0 0,-3 1-160 0,-2 4 160 16,-2-2 0-16,0 0-144 0,-4-2 144 0,-1-2 0 0,-2-4 160 16,-1-1-160-16,-2 2 192 0,1 1-64 0,-1 5-128 0,-1-1 192 15,0 7-192-15,-2 0 144 0,3 3-144 0,-5 2 128 16,0-3-128-16,-3 1 0 0,-3-4 0 0,-3 2 128 16,-4-1-128-16,-1 3 0 0,-4-2 0 0,-1 4 0 15,-2-3 0-15,-4-1 128 0,-3-2-128 0,-1-7 0 16,0-1 0-16,-1-5 0 0,-3-3 128 0,0-3-128 15,2-2 0-15,-2-5 128 0,-1 1-128 0,-1-4 128 16,1-4-352-16,-1-3-80 0,1-6-16 0,-2-9-17856 16</inkml:trace>
  <inkml:trace contextRef="#ctx0" brushRef="#br0" timeOffset="21371.61">18339 1640 2751 0,'4'-4'256'0,"-3"4"-256"0,0 0 0 0,-1 0 0 0,-1 0 1520 0,0 0 256 0,1 0 48 0,0 0 16 16,0-3 864-16,-1 3 176 15,1 3 48-15,0-3 0 0,0 0-768 0,0 0-160 16,0 0-16-16,0 20-16 0,1-14-1184 0,1 4-224 16,1-2-48-16,1 3-16 0,-1 1-496 0,1 0 0 15,0 2 0-15,1 0 0 0,-2 0 0 0,2 1 0 0,-1-2 0 0,0 0 0 16,0-1 0-16,-2-4 0 0,0 0 0 0,0 1 0 16,-2-2 0-16,-2 2 0 0,1-3 160 0,0-2-32 15,-1-3 464-15,-1 2 112 0,1-3 0 0,0 0 16 16,1-4 0-16,1 0 0 0,0-1 0 0,1-2 0 15,1 1-320-15,0-7-64 0,-1 3-16 0,2-4 0 16,-1 0-320-16,2-2 0 0,-2 1 0 0,3-4 0 16,0 3 0-16,1 0 0 0,1-3 0 0,1 4 0 15,2-1 0-15,0 1 0 0,1 4 0 0,-1 2-128 16,1 3 128-16,0 0 0 0,-1 4-144 0,0 0 144 0,0 4 0 16,1 0 0-16,-1 1 0 0,1 2 0 0,0 1 0 0,2-2 0 15,-2 2 0-15,1-2 0 0,1 2 0 0,-1 0 0 16,-1-2 0-16,0 1 0 0,0-1 0 0,-2 0 0 15,0-1 0-15,-2 0 0 0,-1-1 0 0,0-1 0 16,-1 2 0-16,0-3 0 0,1 0 0 0,-1 0 128 16,0-3-128-16,2 2 0 0,-2-1 448 0,1-2 0 15,1 2 0-15,-1-2 0 0,2 0-320 0,-1-2-128 16,1 1 0-16,-1-1 128 0,2 1-128 0,-2-1 0 16,2-3 0-16,-2-1 0 0,-1 4 0 0,-1 0 0 15,0 0 0-15,0-1 0 0,-1 0 0 0,0 1 0 0,-2 0 192 0,3-3-64 16,-1 3 192-16,2 0 16 0,0 2 16 0,1 0 0 15,2-1-48-15,1 4-16 0,2-1 0 0,2 2 0 16,0 0-128-16,0 2-32 0,3 2 0 0,0 2 0 16,-2 3-128-16,0-2 0 0,-1 5 0 0,1 2 0 15,-1 3 0-15,-3 1-176 0,0 4 48 0,-2 1 0 16,-2 0 128-16,-1 0 0 0,2 2 0 0,-3-3 0 16,1-3 0-16,-1-1 0 0,1-4 0 0,-1-2 0 15,0 0 0-15,0-4 0 0,-1 1 0 0,-1-3 0 0,2 0-224 0,-1-2-16 16,0-2 0-16,-2 2-17104 15</inkml:trace>
  <inkml:trace contextRef="#ctx0" brushRef="#br0" timeOffset="21624.65">19415 1829 33167 0,'-7'3'2944'0,"-1"1"-2352"0,2 2-464 0,1 1-128 0,3-1 2448 0,0-4 480 0,2 6 80 0,-1 0 32 15,-1 5-2448-15,-2 3-592 16,2 4 0-16,-2-2 0 0,1-2-832 0,2-4-240 0,-1-4-48 0,0-2-17328 31</inkml:trace>
  <inkml:trace contextRef="#ctx0" brushRef="#br0" timeOffset="21799.85">19273 1358 42383 0,'-10'-12'1872'0,"4"6"400"0,1 3-1824 0,2 3-448 16,3 0 0-16,2 0 0 0,0 2 192 0,1-1-64 16,2 2-128-16,1 3 192 15,2-2-1072-15,1 4-208 0,1-1-64 0,-1 2 0 16,2 4-3568-16,-1-1-720 0,1 8-128 0,0-2-48 0</inkml:trace>
  <inkml:trace contextRef="#ctx0" brushRef="#br0" timeOffset="22167.68">19639 1865 31327 0,'-8'6'1392'0,"2"-2"272"0,0 0-1328 0,2 0-336 15,4 0 0-15,0-2 0 0,2 2 720 0,-2 0 80 16,0 4 16-16,-3 5 0 0,2-3-608 0,-2 0-208 15,1-2 144-15,-2-2-144 0,2 1 688 0,-2-4 48 16,0 0 16-16,2-3 0 0,-1 0-592 0,1-5-160 0,-1 1 0 0,0-2 0 16,0-1 0-16,1-2-128 0,-1-3 0 0,1-2 0 31,2-3-944-31,1 1-176 0,2-4-32 0,2-1-16 16,1-2-384-16,4 1-80 0,2 2-16 0,2 1 0 0,2 1 1216 0,0 2 240 0,2 3 64 0,1 0 0 15,-1 3 2096-15,2-1 416 0,0 1 96 0,0 3 16 16,0 1-384-16,-1 1-64 0,2 4 0 0,0 1-16 15,0 1-1136-15,2 4-240 0,-1 1-32 0,-1 0-16 16,1 4-192-16,-1-3-32 0,0 5-16 0,-1-3 0 16,0 1-240-16,-3 3 0 0,-1-1 0 0,-2 0 0 15,-2 5-144-15,-1-1-80 0,0 2-16 0,-2 2 0 16,0-2-992-16,-2 2-208 0,2 5-32 0,-3 0-15680 16</inkml:trace>
  <inkml:trace contextRef="#ctx0" brushRef="#br0" timeOffset="25839.48">24250 1691 31327 0,'4'0'2784'0,"1"0"-2224"0,0 0-560 0,-2-1 0 0,2 1 144 0,1-3-144 0,6 0 0 0,5-1 144 16,5-4 352-16,7 0 64 0,3 0 16 0,1-2 0 16,-2 0-576-16,0 1 0 0,-3 3 0 0,0 0 0 31,-2 2-1392-31,-4 0-336 0,-1 4-64 0,-3 0-7040 0,-2 2-1424 0</inkml:trace>
  <inkml:trace contextRef="#ctx0" brushRef="#br0" timeOffset="26156.44">24198 1909 38703 0,'10'-1'1712'0,"-1"1"352"0,3-3-1648 0,-3 3-416 0,-2-2 0 0,0 1 0 16,2-2 256-16,7 0-48 15,9 0 0-15,8-4 0 0,7 0 64 0,3-1 16 16,0 2 0-16,0-1 0 16,-3 4-624-16,-1-1-128 0,-2 2-32 0,0-2-17008 15</inkml:trace>
  <inkml:trace contextRef="#ctx0" brushRef="#br0" timeOffset="27216.49">25389 1602 25791 0,'-5'0'2304'0,"1"3"-1856"0,3-3-448 0,1 0 0 0,1 2 544 0,-1-2 16 0,-1 2 0 0,0 1 0 16,0 2-48-16,-2 3-16 0,2 4 0 0,-2 3 0 16,2 1 432-16,-1 3 96 0,-1 0 0 0,-1 6 16 15,2-3-96-15,-2 3-32 0,-1 1 0 0,0-4 0 16,2 1-208-16,-2-5-64 0,1-2 0 0,-1 0 0 16,3-3-336-16,-2-3-80 0,3-2-16 0,-2-2 0 0,2-2-208 0,1-4 0 15,0 0 0-15,1-4 0 0,2-1 0 0,-1-4 144 16,3-1-144-16,0-6 128 0,1-3 112 0,0-3 16 15,3-4 0-15,-2-3 0 0,2 1-256 16,0-1 0-16,-1 1-144 0,0 0 144 0,0-3 0 0,0 0 0 16,-1-1-128-16,1 6 128 0,-2 3 0 0,0 5 0 15,0 5 0-15,-1 4 0 0,-1 4 192 0,1 3 16 16,0 6 16-16,0 0 0 0,1 4-48 0,1 2-16 16,1 5 0-16,-1-1 0 0,2-2-160 0,-2 0 0 15,3 2 0-15,-1 1 0 0,2-1 0 0,0-2 0 0,0 0 0 0,0 1 0 16,-1-5 0-16,1 2 0 0,-1-4 0 0,-1 1 0 15,0-3 0-15,-3 1 0 16,1-3 0-16,-2 0 0 0,1 1 0 0,-1-3 0 0,-1 0 0 0,0-3 0 16,1-1-144-16,-2 1-16 0,2-2 0 0,0-1 0 15,0-2-32-15,1-2-16 0,2 2 0 0,-1-5 0 16,1 1-96-16,0-2-16 0,2-2 0 0,3-1 0 16,-1 0 176-16,3-4 144 0,-2 2-208 0,2 2 80 15,0-2 128-15,-3 4 0 0,1 4 0 0,-1 0 0 16,2 4 208-16,-2 0 32 0,-1 1 0 0,0 3 0 15,-2 3 144-15,-2 0 16 0,1 1 16 0,-1 1 0 0,-1 2-272 0,-1 1-144 16,0 2 160-16,-1 0-160 0,1 1 144 0,0 0-144 16,0 2 128-16,1 1-128 0,1 2 0 0,2 2 128 15,0-1-128-15,1 2 0 16,0 2 0-16,1 1 0 0,0-1 0 0,-1 0 0 0,1 0 0 0,-2-2 0 16,-1 0 0-16,0-1 0 0,-1-1 0 0,-2-2 0 15,1 1 0-15,-1-5 0 16,-1-2-432-16,-1 1-112 0,0-2-32 0,-2-3-17504 0</inkml:trace>
  <inkml:trace contextRef="#ctx0" brushRef="#br0" timeOffset="27469.3">26461 1487 30399 0,'0'7'2704'0,"0"-2"-2160"0,1 0-544 0,0-2 0 0,1 1 1008 0,-1 1 80 0,0 1 32 0,3 5 0 16,0 7 112-16,-1-1 32 0,3 5 0 0,-2 3 0 16,-1-4-880-16,-2-1-192 0,0-4-16 0,-2-1-16 15,0-2-512-15,-1-3-96 16,0-1-32-16,-1-2-16624 0</inkml:trace>
  <inkml:trace contextRef="#ctx0" brushRef="#br0" timeOffset="27675.47">26461 1194 41471 0,'-4'-3'1840'0,"1"3"368"0,0 0-1760 0,2 0-448 0,1 0 0 0,0 0 0 16,1 0 0-16,0 0-256 0,1 1 48 0,0 1 0 31,3 1-1840-31,-5-3-352 0,0 0-80 0,0 0-16 0,0 0 2096 0,20 6 400 16</inkml:trace>
  <inkml:trace contextRef="#ctx0" brushRef="#br0" timeOffset="28164.84">26745 1640 23151 0,'0'6'512'0,"-1"0"96"0,0-2 32 0,1 2 0 0,0-4-512 0,0 2-128 15,-1 0 0-15,1 2 0 0,-2 3 2112 0,0 2 400 16,2 6 80-16,-4-3 16 0,2-2-736 0,-2-2-144 15,2-1-16-15,-1-3-16 0,1 0-1040 0,0-5-208 0,1 2-32 0,0-3-16 16,1 0-400-16,1-4 0 0,0 1 0 0,2-3 0 16,-1 0 0-16,2-4-304 0,0 0 48 0,-1-1 16 15,2 0 48-15,-1-4 0 0,1-1 0 0,1-2 0 16,-1-2 320-16,3-5 80 0,0-1 16 0,1 1 0 16,1 3-32-16,0 0-16 0,1 3 0 0,-1 3 0 15,1 1-48-15,-2 4-128 0,-1 3 192 0,1 1-64 16,-2 4 192-16,-1 0 16 0,-1 3 16 0,2 3 0 15,-2-3-144-15,-1 1-16 0,1 1-16 0,-1 2 0 0,1-1-176 16,0 0 0-16,0 0 0 0,0-1 128 16,-1 2-128-16,1 0 0 0,0-2 0 0,-1 2 0 0,3 0 0 0,-1 0 0 15,0 4 0-15,0 1 0 0,2 0 0 0,-2 0-176 16,0 1 176-16,0 0-128 0,-1 2 128 0,-1-2 0 16,1 2 0-16,0 1 0 0,-2-3 0 0,1-2 0 15,0 2 0-15,0 0-128 0,-1-1 128 0,0-2 0 16,0 2 0-16,0-3 0 0,1-2 0 0,-2 2 0 15,1-2 0-15,-1 2 128 0,1 0-128 0,-2-2 128 16,1 2-128-16,-1 0 128 0,1 3-128 0,0 1 0 16,-1 0 0-16,-2-1 0 0,1 4 0 0,-1-1 0 15,-2 1 0-15,1 0 0 0,-3 2-304 0,1 1-16 0,-2-1-16 16,1 1-12000-16,-2 0-2384 16</inkml:trace>
  <inkml:trace contextRef="#ctx0" brushRef="#br0" timeOffset="34005.96">27992 673 13823 0,'-1'-3'1216'0,"1"2"-960"0,0-2-256 0,1 3 0 0,0 0 1248 0,0 0 208 0,2 0 32 0,0 0 16 0,1 0-1088 0,2 0-224 15,2 3-32-15,-2 1-16 0,0 2 768 0,-1 1 160 32,-2 4 16-32,-2 2 16 0,0 3 160 0,-2 0 16 0,-2 4 16 0,1 4 0 15,-2 1-608-15,2-1-128 0,-2 3-32 0,1-4 0 16,1 2-208-16,0 1-32 0,0 1-16 0,1-2 0 0,0-3-528 15,1 0-128-15,0-2 0 0,0 1-16 32,0-1-1712-32,1 2-352 0,2-3-64 0,-2 3-8192 0</inkml:trace>
  <inkml:trace contextRef="#ctx0" brushRef="#br0" timeOffset="34639.98">27492 1513 911 0,'-15'-3'0'0,"6"0"0"0,0 3 0 0,4-2 0 0,1 2 4144 0,3 2 736 0,1-2 160 0,-1 0 16 0,-3 0-3680 0,0 3-736 16,1-3-160-16,0 0-32 0,2 1 896 0,2-1 160 15,2 0 32-15,0 0 16 0,5-1 96 0,0 1 16 16,5-3 0-16,2 0 0 0,3 0-208 0,3-1-48 16,5 1 0-16,4-4 0 0,4 1-560 0,2 0-112 15,5 0-32-15,1-4 0 0,4 1-448 0,1-4-80 16,5 0-32-16,5-1 0 0,3 0-144 0,7-2 0 0,0 1 0 0,1 1 0 15,-1-3-272-15,-2 4-96 0,1-4-16 0,-4 3 0 32,-4 4-864-32,-4 0-176 0,-2 0-48 0,-5 1 0 0,-5 3-1184 0,-4 2-240 15</inkml:trace>
  <inkml:trace contextRef="#ctx0" brushRef="#br0" timeOffset="35447.17">27634 2314 17503 0,'0'0'1552'0,"2"-4"-1232"0,0 4-320 0,-1-3 0 0,2 2 288 0,-1-1 0 0,2-2 0 0,1-1 0 15,4-2 1136-15,1-3 240 16,1-3 32-16,-1-2 16 0,1 3-512 0,-1-2-112 16,-2 0 0-16,1 0-16 0,0-2-368 0,-1 0-80 15,1-1-16-15,0-1 0 0,-2 0 112 0,0-1 32 16,1-3 0-16,-2 0 0 0,0-4 16 0,-1 1 16 15,1 0 0-15,-1-1 0 0,0 2-224 0,1-5-48 0,1 1-16 16,-1 2 0-16,1-2-176 0,1 5-16 0,-1 1-16 0,0 6 0 16,1 3 48-16,-2 2 16 0,0 5 0 0,0 1 0 15,-1 5-176-15,0 0-48 0,0 4 0 0,-1 2 0 16,1 1-128-16,0 4 160 0,0-1-160 0,0 3 160 16,0-3-160-16,0 2 0 0,1 0 144 0,0 2-144 15,1 1 0-15,0-2 0 0,0 2 0 0,0-1 128 16,1-2-128-16,-1 2 0 0,1 1 0 0,-1 1 0 15,-1 2 0-15,2-2-128 0,-1 3 0 0,-1-1 0 16,-1-2 0-16,0 1 0 0,1-1 0 0,-1 0 0 0,1-1 128 0,1 1 0 16,-1 0 0-16,0-4-128 0,0 0 128 0,0 0 0 15,2-1 0-15,-1-1 0 0,1-1 192 0,0-2-16 16,0-4-16-16,-1 2 0 0,1-3 128 0,0 0 32 16,0-2 0-16,-2-4 0 0,1 2-112 0,-1-4-16 15,1-1 0-15,-2 0 0 0,-1-2 48 0,1 0 0 16,0-4 0-16,0 1 0 0,0-3-32 0,0-1 0 15,0-4 0-15,0 0 0 0,1-4 0 0,-1-1 0 16,1-1 0-16,1-3 0 0,0 1-208 0,0 1 144 16,1-2-144-16,-1 3 128 0,1-2-128 0,-1-1 0 15,2 1 0-15,-1 2 0 0,1 1 0 0,0-1 0 16,2 2 0-16,0-2 0 16,0-2-496-16,2 2-80 0,0-2 0 0,2 0-19040 0</inkml:trace>
  <inkml:trace contextRef="#ctx0" brushRef="#br0" timeOffset="45346.42">29843 587 9215 0,'1'0'816'0,"-1"0"-656"0,1 0-160 0,1-2 0 0,-2 2 0 0,1-1 160 15,-1 1-160-15,1-3 160 0,2-1 704 0,-1 2 144 0,1-2 16 0,-2 2 16 0,0 0-128 0,0 0-16 16,-1-1-16-16,1 2 0 0,-1 1 192 0,2 0 32 15,-2 0 16-15,0 0 0 16,-2 1 416-16,1 2 96 0,1-3 16 0,0 0 0 16,0 0-304-16,-11 20-48 0,4-9-16 0,-1 0 0 15,-2 4-400-15,-2 1-96 0,-2 2-16 0,-2 5 0 0,-1 1-208 0,-2 5-48 16,-2-1-16-16,0 2 0 0,-1 1 224 16,-1 0 48-16,-1-3 16 0,-1 1 0 0,2 0-160 0,-1 2-48 0,0 1 0 15,-1 3 0-15,3-3-384 0,1 2-192 16,0-1 160-16,2 2-160 0,3-2 128 0,1 2-128 15,3-3 0-15,3-3 0 0,2 2 128 0,2 0-128 16,2-6 0-16,2 5 0 0,2 2 160 0,2 5-160 16,-1 0 160-16,3 1-160 0,1 4 192 0,3 2-48 0,1 0-16 0,2 1 0 15,3-3-128-15,3-3 0 0,0-4 144 0,3-5-144 16,4-2-128-16,3-1-112 0,3-1-16 0,4-1 0 16,2-5-1408-16,0-2-304 0,5 2-48 15,-2-4-8896 1,-2-1-1776-16</inkml:trace>
  <inkml:trace contextRef="#ctx0" brushRef="#br0" timeOffset="50333.83">31103 1465 17503 0,'4'0'1552'0,"-1"-2"-1232"0,1 2-320 0,-1 0 0 0,-1 0 1184 0,1 0 176 0,1-3 48 0,5 2 0 15,3 1 1024-15,3-2 192 0,3-1 64 0,-1 2 0 0,3 1-1136 0,0-3-208 16,-1 3-64-16,2-2 0 0,2 1-640 0,0-3-128 16,1 1-16-16,-1 0-16 0,1 0-480 0,-1 0 0 15,-2 0 0-15,-1 1 0 16,-4 0-1392-16,-1 2-160 0,-2-2-48 0,0 2-13840 15</inkml:trace>
  <inkml:trace contextRef="#ctx0" brushRef="#br0" timeOffset="50713.7">31807 1229 29487 0,'-2'0'2624'0,"1"0"-2112"0,1 0-512 0,0 0 0 0,1 2 224 0,1-2-64 16,-1 0-16-16,0 4 0 0,2-1 880 0,0 3 192 16,1-1 16-16,1 3 16 0,0 1-352 0,1 1-80 15,1 4-16-15,1 0 0 0,-1-1-608 0,3 3-192 16,0 0 128-16,0-2-128 0,0 0-240 0,0 0-96 16,1 1-32-16,-2-2 0 15,0 2-1088-15,0-2-208 0,-2-1-64 0,1-2 0 16,-1 0-912-16,0 0-192 0,0 0-48 0,-1-2 0 0</inkml:trace>
  <inkml:trace contextRef="#ctx0" brushRef="#br0" timeOffset="51014.65">32330 1176 29487 0,'-9'2'1296'0,"2"1"288"0,2 0-1264 0,1 0-320 0,0 1 0 0,3-3 0 0,-2 1 880 0,-1 5 112 16,-3 1 32-16,-4 6 0 0,-1 7 240 0,-4 1 48 16,-4 7 16-16,0 3 0 0,-2 2-720 0,-3 2-144 15,-2 7-16-15,-3 4-16 0,-3 8-128 0,-4 8-32 16,-4 1 0-16,-2 5 0 0,-3 4-272 0,-1 2 0 15,-1 1 0-15,3-6-144 16,4-10-1872-16,3-3-368 0,4-3-80 0,5-7-16 16,9-6-848-16,4-9-192 0</inkml:trace>
  <inkml:trace contextRef="#ctx0" brushRef="#br0" timeOffset="52314.33">32307 520 6447 0,'-14'-9'576'0,"2"2"-576"0,3 2 0 0,2 2 0 0,4-1 2240 0,0 4 320 0,1-4 80 0,-2 2 16 0,-2-4-608 0,-3-3-128 16,2 2-32-16,-2-3 0 0,4 3-544 0,0 1-96 15,0 0-32-15,3 2 0 0,2-1-592 0,0 4-128 16,1-1-32-16,1 2 0 0,2 0 48 0,1 0 0 15,1 2 0-15,0 2 0 16,2 0 48-16,2 6 16 0,2 1 0 0,3 2 0 16,2 2 32-16,4 2 16 0,-1 2 0 0,2 0 0 0,2 3-176 0,4 0-48 15,6 6 0-15,0 1 0 0,2 2-208 0,0 1-64 0,-1-1 0 0,-1-1 0 16,-2 0-128-16,-1 3 0 16,0-2 0-16,-4 3 0 0,-2-2 320 0,-5 3 16 0,-1 1 16 0,-6 3 0 15,-1 6 160-15,-3-1 48 16,-4 3 0-16,-2 4 0 0,-3 4-224 0,-3 0-32 0,-1 1-16 0,-3-1 0 15,0-1-288-15,-5-2 0 0,0 1 0 0,-3 0 0 16,0-2-336 0,1-4-80-16,-1-5-16 0,2-2 0 15,1-7-736-15,0-2-160 0,-1-3-16 0,2 0-16 0,0-2 1072 0,-1-1 288 0,-3 4 0 0,-3 0 0 32,0-2-832-32,-3-1-64 0,0-3 0 0,-1-2-8832 0,-3-8-1776 0</inkml:trace>
  <inkml:trace contextRef="#ctx0" brushRef="#br0" timeOffset="53280.6">32870 429 14735 0,'-1'-4'1312'0,"1"2"-1056"0,0 2-256 0,0-3 0 0,1 2 592 0,-1 1 64 0,1 0 16 0,0-2 0 0,2-1 1040 0,-1-1 208 0,3 1 32 0,0-1 16 16,2-2-896-16,-3 0-176 0,3-1-48 0,-2 1 0 16,0 0-480-16,-1 0-112 0,4-3 0 0,-2-1-16 0,3 0 208 0,-2 1 64 15,2-1 0-15,-1-1 0 0,2 3 192 0,1-2 64 16,1 4 0-16,0 0 0 0,0 1-288 0,2 1-48 15,0 0-16-15,0 4 0 0,4-2-176 0,-1 1-48 16,2 1 0-16,0 0 0 0,1 1 192 0,1 1 48 0,1 2 0 0,-2 0 0 16,-3 2-96-16,-2 3-16 0,-2 1 0 0,-6 2 0 15,-1 2 16-15,-3 3 0 0,-4-1 0 0,-4 3 0 16,0-2-128-16,-3 1-16 16,0 1-16-16,-4 1 0 0,1 1-176 0,-2 1 0 0,-1 1 0 0,1 1 128 15,-2-2-128-15,-1 1-192 0,0 2 32 0,1-2 16 16,1-1-496-1,-1-1-112-15,2-4-16 0,-1 1 0 16,2-2-144-16,-2-4-48 0,3-2 0 0,-1-4 0 0,2-2 800 0,0 0 160 0,0-2 0 0,1-2 0 16,-1-2 0-16,2 0-160 0,-1 0 32 0,0-4 0 31,1-1-608-31,-2 1-112 0,1-1-32 0,1-2 0 0,-1 1 640 0,1-2 240 0,2 0-176 0,1-4 176 16,2 3 176-16,1 1 128 0,1 3 16 0,1 1 16 15,1 1-16-15,2 3-16 0,1 0 0 0,1 2 0 16,1 4 1056-16,4 1 224 0,2 2 32 0,4 3 16 0,5 2-448 0,6 1-96 15,3 1 0-15,3 0-16 16,3-2-496-16,1 1-80 0,4 3-32 0,2-4 0 16,2 4-272-16,-2-3-48 0,-5-3-16 0,1-1 0 15,-3 0-448-15,-2-3-112 0,1-2-16 0</inkml:trace>
  <inkml:trace contextRef="#ctx0" brushRef="#br0" timeOffset="54692.57">30909 439 2751 0,'0'0'256'0,"0"0"-256"0,1 0 0 16,-1-3 0-16,0 3 192 0,0 0 0 0,-1 0 0 0,1 3 0 0,-1-3 432 0,-2 2 80 16,-1 0 0-16,4-2 16 0,0 0 96 0,-16 11 16 15,10-6 0-15,-2 1 0 0,0 0-96 0,-2 3-16 0,0-2 0 0,-1 2 0 0,0 3-576 0,0-3-144 16,0 2 0-16,0 1 0 0,-2 1 256 0,3-1 0 15,1 0 16-15,0 1 0 16,1-3 864-16,1 2 160 16,1 2 48-16,0-2 0 0,2 0-160 0,1 1-32 0,2-3 0 0,1-1 0 0,3 1-896 0,-1 1-256 15,3-3 0-15,1 1 128 16,2-2-128-16,-1 2-224 0,2-3 48 0,1 0 16 16,-2 0-752-16,2 0-160 0,0 1-16 0,0-3-7216 0</inkml:trace>
  <inkml:trace contextRef="#ctx0" brushRef="#br0" timeOffset="55308.95">31039 653 21183 0,'-4'1'1888'0,"1"1"-1504"0,1-2-384 0,1 2 0 0,0 0 560 0,1-2 32 0,-2 3 16 0,1-3 0 0,-1 3 1232 0,-1 1 240 0,-1 2 48 0,-1 0 16 16,1 1-1632-16,0-4-336 0,1 2-176 0,1-1-9184 31,-1-2-1952-31</inkml:trace>
  <inkml:trace contextRef="#ctx0" brushRef="#br0" timeOffset="59130.55">29284 676 8287 0,'-1'-1'736'0,"1"1"-592"0,0-2-144 0,0 2 0 0,0 0 1392 0,0-3 240 0,1 3 48 0,-1-1 16 16,1 1-1376-16,0-3-320 0,-1 3 0 0,0 0 0 16,0 0 384-16,0 0 32 0,0 0 16 0,0 0 0 15,0 0 336-15,0 0 80 0,0 0 16 0,0 0 0 16,0 0 432-16,0 0 96 0,-19 10 16 0,15-7 0 15,2-1-64-15,-2-2-16 0,0 4 0 0,0-4 0 16,2 1-368-16,-2-1-64 0,0 3 0 0,1-3-16 0,-3 0-416 0,-1 2-80 16,1-2 0-16,-1 1-16 0,-2 2-96 0,-2-1-16 15,-3 4 0-15,-3 1 0 0,0-2 128 0,-4 3 32 16,-1 1 0-16,-2-2 0 0,-2 3-96 0,1-1-32 16,-1 3 0-16,3-2 0 0,1-1 32 0,1 1 0 15,1 0 0-15,1-2 0 0,3-2-96 0,1 2-16 16,2-2 0-16,2-2 0 0,1 1-48 0,1-2-16 15,3 0 0-15,-2-3 0 0,4 4-144 0,-1-4 0 16,0 0 0-16,1 1 0 0,0 1 0 0,-1-2 0 16,-1 3 0-16,0-2 0 0,0 1 0 0,-2 1-224 0,0 1 80 0,-1-2 16 15,2 2-64-15,-2-2-16 0,0 2 0 0,1 0 0 16,0-2 208-16,1-1 0 0,-1 2-160 0,1-1 160 16,2 2 0-16,0-4 0 0,0 3-144 0,1-3 144 15,2 0 176-15,1 1 80 0,-1-1 32 0,1 0 0 16,0 2 208-16,1-2 32 0,-1 0 16 0,1 0 0 15,0 0-240-15,-2 1-48 0,1 1-16 0,0 1 0 16,0-1-240-16,0 0 128 0,-1 1-128 0,1 0 0 16,-1 1 0-16,0-1 0 0,1 0 0 0,0 0 0 15,0 0 0-15,-1 0 0 0,2 1 0 0,-1-2 0 16,1-1 0-16,-1 2 0 0,0-3 0 0,1 2 0 16,-2-1 0-16,1-1 0 0,1 3 0 0,0-3 0 15,-1 0 0-15,1 0 0 0,0 0 0 0,0 0 0 0,0 0 128 0,0 0-128 16,0 0 0-16,0 0 144 15,0 0 16-15,0 0 0 0,0 0 0 0,-17 12 0 16,13-10-32-16,0 0 0 0,-1 1 0 0,2-2 0 0,-2 4-128 0,1-4 0 16,0 1 0-16,2 1 0 0,-1-3 0 0,2 1 0 15,-1 2 0-15,2-3 0 0,0 0 0 0,0 0 0 16,0 0 0-16,0 0 0 0,0 0 128 0,1 0-128 16,-1 0 0-16,0 0 128 0,0 0 32 0,0 0 0 15,0 0 0-15,0 1 0 0,0 0-32 0,0-1 0 16,0 0 0-16,0 0 0 0,0 0-128 0,0 0 0 0,0 0 0 0,0 0 0 15,0 0 0-15,-11 17 0 0,11-17 0 0,0 3 0 16,1-3 0-16,0 0 0 16,2 2 0-16,-1-2 0 0,2 0 0 0,0 0 0 0,2 0 0 0,-1 0 0 15,1 2 128-15,1 0 0 16,1-1 0-16,-1 2 0 0,2 0-128 0,1 2 160 0,0-1-160 0,-1-1 160 16,1 3-160-16,1-3 128 0,2 1-128 0,-2 0 128 15,3 1-128-15,-2-1 192 0,0-1-192 0,2 0 192 16,1-1-192-16,1 2 0 0,1-3 0 0,3 2 128 15,0-1-128-15,1-1 0 0,1 2 0 0,0-1 0 16,-1 0 144-16,0 2-144 0,0 0 160 0,-1 0-160 0,0 2 208 0,-3-2-48 16,-1 2-16-16,-3 0 0 15,-2 0-16-15,-1 0 0 0,-3 1 0 0,-1-1 0 16,2-2-128-16,-3 1 0 0,0-1 0 0,-2 1 0 0,2-1 0 0,0-1 0 16,-1 0 0-16,0 0 0 0,0 0 0 0,0-3 0 15,1 3 0-15,-2-3 0 16,0 1 0-16,1-1 0 0,-1 0 0 0,-1 0-176 0,0 3 176 0,1-3 0 15,-2 0 0-15,0 0 0 16,-1 0 0-16,2 0 0 0,-2 1 0 0,-2 1 0 0,2-2 0 0,-1 3 0 0,0-3 0 16,-2 1 0-16,1 2 0 0,2-3 144 0,0 0-144 15,0 0 0-15,0 0 192 0,0 0-64 16,-17 14 0-16,14-14-128 0,-1 4 0 0,2-4 0 0,-2 4 0 0,1-2 0 31,-1-2 0-31,0 4 0 0,2-2 0 0,-2 0 0 0,0 3 0 0,1-2 0 0,-2 0 0 0,0 1 0 16,0 2 0-16,0-3 0 0,-1 4 0 0,-2 0 0 15,1 2 0-15,-2-1 0 0,-1 2 0 0,-1 0 0 16,0 3 0-16,-1-4 0 16,-1 4 0-16,0 0 0 0,-1 5 0 0,-2-2 0 15,1 0 0-15,-1 2 0 0,0 1 0 0,0 1 0 0,1-2 0 0,1 0-144 16,3 0 144-16,-1-2 0 16,2 2 0-16,0-2 0 0,0 1 0 0,0 0 0 0,2 1 0 0,-3-1 0 0,1 0 0 0,-3 2 0 15,2 0 0-15,-2 3 0 16,0-4 0-16,1 1 0 0,-2 0 0 0,1-3 0 0,0 1 0 0,0-3 0 15,-1 2 0-15,1 1 0 16,0-5 0-16,2 0 0 0,0 1 160 0,1-3-160 16,0-1 0-16,1 0 0 0,2-1 0 0,1 0 0 15,0-2 0-15,-1-2 0 0,4 2 0 0,-1-2 0 16,2-2 0-16,-1 0 0 0,1 0 0 0,0 1 0 16,1-3 0-16,0 0 0 0,1 1 0 0,0-1 0 0,-1 2 0 0,1-2 0 15,0 0 0-15,0 0 0 16,0 3 176-16,0-3-176 0,0 1 192 0,1-1-192 15,0 2 240-15,-1-2-64 0,0 0-16 0,0 0 0 16,0 0-160-16,24 4 192 0,-14-1-192 0,2-3 192 16,2 1-192-16,2 1 128 0,3 1-128 0,2-3 128 0,2 1 0 0,0 2-128 0,2-1 192 0,0-1-64 15,-1 2-128-15,1-1 0 0,1 2 0 0,-1-4 0 16,1 0 0-16,0 0 128 16,0 0-128-16,1-3 0 0,1 3 240 0,1-1-48 15,2 1 0-15,-3-2 0 0,1 2-48 0,-1-3-16 0,-2 3 0 0,-1 0 0 31,-1 0-128-31,-3 0 0 0,-2 0 0 0,-2 0 0 0,-1 0 0 16,-2 0 0-16,-2 0 0 0,-2-1 0 0,0 1-224 0,-2-2 32 16,-2-1 0-16,0 2 0 15,-1-2-1152-15,-1 0-208 0</inkml:trace>
  <inkml:trace contextRef="#ctx0" brushRef="#br0" timeOffset="60223.26">31126 486 2751 0,'-1'-3'256'0,"0"3"-256"0,1 0 0 0,1-1 0 0,0 1 2176 0,2-2 384 0,-1 2 64 0,1-3 32 0,3 2-1680 0,1-4-336 31,2 1-64-31,1-2 0 0,0 2 240 0,0 1 48 0,-2-2 16 0,0 3 0 15,-2 0 400-15,2 2 64 0,-2 0 32 0,0 0 0 16,-1 2 160-16,0 0 48 0,0 3 0 0,0 0 0 16,0 1-384-16,-2 2-80 0,2 1-16 0,-1 1 0 0,1 0-1104 0,0 2-256 0,1-2-48 0,-1 3 0 31,1-1-1008-31,-1 0-208 0,3-2-32 0,-1 3-16 0,0-1 928 16,1-2 192-16,-2 2 48 0,-1 0 0 15,-1 2 256-15,-3 0 144 0,-2 1-160 0,-2-2 160 0,-2 2 0 0,-2 1 192 0,-2 0-16 0,-3 3 0 16,-1-1-784-1,0 1-160-15</inkml:trace>
  <inkml:trace contextRef="#ctx0" brushRef="#br0" timeOffset="61457.35">31030 549 911 0,'0'-3'0'0,"1"2"0"0,0 1 0 0,1-1 0 0,-1 1 2480 0,-1 0 400 0,1 0 96 0,0-1 16 0,2 1-656 0,-1 0-128 32,2-3-32-32,-1 2 0 0,-1-1-32 0,-1-1-16 0,1 2 0 0,-2-2 0 15,0 1-1664-15,0 1-336 0</inkml:trace>
  <inkml:trace contextRef="#ctx0" brushRef="#br0" timeOffset="78694.44">12812 7814 21183 0,'2'-4'1888'0,"1"-1"-1504"0,-2 4-384 0,0 1 0 0,1 0 1168 0,-1 0 176 0,3-2 16 0,-1-1 16 0,1 2-1104 0,-2-3-272 0,-2 2 0 0,-3-1 0 16,-3 3-592-16,-6-1-176 0,-2 1-48 0,-7-3 0 15,-4 3-1584-15,-5-2-320 0,-6 1-64 16,-2 1-16-16,-4 0 1136 0,-4 1 240 0,-1 1 32 0,-2-2 16 0,0 4 2656 0,-2-1 512 16,-5 3 128-16,-2 0 0 15,-2 0 272-15,-1-2 48 0,2-4 16 0,0 2 0 16,0-4-528-16,-2 2-128 0,-1 0 0 0,-4-3-16 0,-5 6-752 0,-3-6-160 15,-2 0-32-15,3-1 0 0,4 2-448 0,-2-1-192 16,-6 3 176-16,-5 0-176 0,-4 3 128 0,-1-1-128 0,1-2 0 16,-2 4 144-16,-1 2-368 0,0-4-80 0,0 2-16 0,10-4 0 15,9 3 0-15,2-3 0 0,-1 0 0 0,-4 0 0 16,-1 1 448-16,-2-2 96 0,3 1 16 0,3-3 0 16,1 6 128-16,-2-3 16 15,0 3 16-15,-1-3 0 0,3 1-128 0,6-1-16 16,6 2-16-16,3-1 0 0,4 1 48 0,-2 2 16 0,0 2 0 0,-4-2 0 15,1 2-304-15,0-1 0 16,1-1 0-16,2 0 0 0,2 2 0 0,2-4-144 0,1 2 144 0,1-2-128 0,4 0-16 0,2-2 0 16,0-2 0-16,2 2 0 0,2-2 144 0,-1-2 0 31,2 2 0-31,-2-1 128 0,1 2-128 0,2-1-128 0,-2 2 128 0,0 0-192 0,2 0 192 0,1-3 0 31,1 3 0-31,2-1 0 0,4-4 0 0,2 0 0 16,1 0 0-16,1-1 0 0,1 0 0 0,-1 1 128 15,2-1-128-15,-1 1 0 0,-1 1 128 0,-1 0-128 16,2 2 128-16,-1-2-128 0,2 4 0 0,-1-2 0 16,3 0-192-16,-1 2 64 0,2 0 128 0,-2 0-128 15,1 4 128-15,-2-3-128 0,-2 4 128 0,-3 1 0 0,-3 4 0 0,-2-4-128 16,-1 4-32-16,0-3 0 0,1-1 0 0,2 0 0 16,3-2-32-16,4-2 0 0,4-2 0 0,1 0 0 15,3 1 192-15,2 2 0 0,1-1 0 0,2-2 0 16,-1 4 0-16,2-2 0 0,-2 2 0 0,0-3 128 15,1 4-128-15,-2-1 0 0,-1 2 0 0,0-2 0 16,-2 2 0-16,1 0 0 0,1 3 0 0,-2-3 0 16,1 4 0-16,0-3 0 0,-1 5 0 0,2-3 0 15,1 1 0-15,3 0 0 0,-1 3 0 0,2-1 0 16,1-2 0-16,-1 5 0 0,1 1-176 0,-1 0 176 0,2-3 0 16,-1 0 160-16,0 2 0 0,-2-3 0 0,2 0-160 0,-4 2 192 15,2 0-192-15,-3 0 192 0,0 1-192 0,-1 1 0 16,-1 2 0-16,-2 3 0 15,0-3 0-15,1 2 128 0,-2-1-128 0,1-1 0 0,1 2 304 0,-2-4-32 16,3 3 0-16,-2-1 0 0,-1 1 64 0,-1-2 16 16,1 1 0-16,0 1 0 0,3-3-48 0,1-1-16 15,1-1 0-15,1-1 0 0,1 0-112 0,-1-2-32 16,3 0 0-16,0 0 0 0,1-1 112 0,0 0 32 16,0-2 0-16,1 0 0 0,-1 0-112 0,1 0-32 15,2 1 0-15,1-6 0 0,0 2-144 0,2-1 0 16,1 0 0-16,3-4 128 0,1 2 176 0,1 2 16 0,1-2 16 0,2-1 0 15,2 4 16-15,0-1 0 0,1 2 0 0,2 1 0 16,1 0-176-16,0 2-48 0,3 0 0 0,-1 0 0 16,5 1-128-16,-1-3 0 0,1 2-192 0,2-5 192 15,0 1 0-15,-1-2 0 0,1 1 144 0,0-4-16 16,2 0-128-16,2 0 192 0,0 0-64 0,2-2 0 16,1 0 0-16,3-1 0 0,0-2 0 0,2 1 0 15,1-2-128-15,3 0 128 0,0 0-128 0,1 2 128 0,-3 1-128 16,1 6 0-16,1-1 0 0,-3 6 0 15,0 0 0-15,1 5 0 0,-1-2 128 0,-1 4-128 0,0 1 176 0,1-1-48 16,5-2 0-16,0-3 0 16,3-1-128-16,1-3 0 0,3-6 0 0,0-3 0 15,-2-3 0-15,0 0 0 0,4-1 0 0,0 1 0 0,2-3 0 0,1 1 0 16,-1-3 0-16,-1 4 0 0,-4-3 0 0,-2 1 0 16,1-1 128-16,-2 2-128 0,-1 0 0 0,-1 0 0 15,-2 2 0-15,0-1 0 0,2 4 0 0,0-1 0 16,0 1 0-16,-2 3 0 0,1 3 0 0,-2-2 0 15,-3 2 0-15,2-1 0 0,0 2 208 0,2-2-32 0,2-2-16 0,2 0 0 16,0 0 32-16,-1-2 0 16,2 2 0-16,0-4 0 0,-2 4-192 0,1-5 0 0,1 1 144 0,1-3-144 15,3-2 128-15,2 0-128 16,2-4 128-16,4-2-128 0,-1 5 0 0,-3 1 0 16,-3-1 0-16,-1 1 128 0,0 2-128 0,1-2 0 0,-2 3 0 0,1 2 0 15,-2-1 0-15,2 4 0 0,0-2 0 0,-2 3 0 16,3 0 0-16,1 3 0 15,4-1 0-15,1 0 0 0,1 0 0 0,0-2 0 0,-1-2 0 0,-2 0 0 16,-6 1 0-16,5-3 0 16,5 1 0-16,3-1 0 0,4-2 0 0,0 0 128 0,-4-1-128 0,-4 1 128 15,-1 0 112-15,-2-3 16 0,-4 3 16 0,5 1 0 16,4-1-80-16,0 0-32 0,2 3 0 0,0 0 0 16,1-1 96-16,-4-1 0 0,-2 1 16 0,3 4 0 15,2-2-272-15,0 4 0 0,-1-2 0 0,-4 3 0 0,-2-3 0 0,-4 0 0 16,-4 0 0-16,-3 0 0 0,1-3 0 0,-1 3 0 15,-1 3 0-15,-2-2 0 0,-1 4 0 0,-3-4 0 16,0 3 0-16,-6-2 0 16,-3 2 128-16,0 1-128 0,0-1 144 0,-1-1-144 15,-1 2 128-15,0 0-128 0,0 2 0 0,2 1 144 0,-3-2-16 0,1 2 0 16,3 0 0-16,-1 1 0 0,1 1-128 0,-2-3 0 0,0 0-160 16,-2 1 160-16,-2-2 0 0,-1 1 0 0,0-4 0 0,-2 1 0 15,-2 1 0-15,-2-1 0 16,-1-2 0-16,-1 2 160 0,-3 0-160 0,1-2 0 15,-4 4 0-15,1-2 0 0,-2-2 0 0,-2 2 0 16,0 2 0-16,-2-2 0 0,1 0 0 0,0 1 0 0,0-2 0 0,-2 0 0 16,2-2 0-16,2 2 0 15,-1-2 0-15,1-1 0 0,2 1 0 0,1-2 0 0,1 0 0 0,1 1 0 16,2-4 0-16,-1 1 0 0,1-3 0 0,1 3 0 16,-2-4 0-16,1-1 0 15,0 0 0-15,-1 0-176 0,1-5 176 0,-2 3 0 16,-1-5 0-16,0 2 0 0,1-2 0 0,-3-1 0 0,1-1 0 0,1-4 0 0,-1-2 0 0,0 1 0 31,0-3 0-31,0 2 0 0,0-6 0 0,1 1 0 0,-1 0 0 0,1-3 0 0,-1-1 0 0,0-2 256 16,-1 2-64-16,-2 2-16 0,0 3-176 0,-2-4 0 31,3-2 0-31,-5-2 0 0,0 4 0 0,-4 0 0 0,-2 5 0 0,0 0 0 16,-4 2 0-16,2 1 0 0,0 4 0 0,0 0 0 15,1 3 0-15,-1 1 0 0,-2 2 0 0,1 0 0 0,3 2 0 0,-2 0 0 16,1 2 0-16,-1 1 0 15,1 3 0-15,-1-2 0 0,2 1 0 0,-4 4 0 16,1-2 0-16,-1 2 0 0,-2 2 0 0,-2 2 0 16,1-1-144-16,-4 4 144 0,0-1 0 0,-4 2 0 15,-1 2 0-15,-1 0-128 0,0-2 128 0,-2 3 0 0,1-3 0 0,-3-1 0 0,3 0 0 0,0-1 0 32,-1-2 0-32,0 2 0 0,1-4 0 0,-3 3 0 0,1-2 0 0,-2-1 0 15,-2 2 0-15,-2-4 0 0,2 2 0 0,-3-1 0 16,1-2 0-16,-3-3 0 15,1 2 0-15,-4-2 0 0,-2 0 0 0,-5 0 0 16,-3-1 0-16,-4 1 0 0,-6-4 0 0,-8 4 0 16,-6-2 0-16,-10 1 0 0,-8 1 0 0,-3 1 0 0,5-1 0 0,-4 0 0 15,-6 1 0-15,3 4 0 0,4 1-192 0,-1 3 64 16,3 4 128-16,-7 2-14208 16,-5 10-2736-16</inkml:trace>
  <inkml:trace contextRef="#ctx0" brushRef="#br0" timeOffset="89414.78">27842 3571 7359 0,'6'-12'656'0,"-1"2"-528"0,-1 1-128 0,0 3 0 0,-2 2 3232 0,1 1 608 0,-1-2 128 0,2-3 32 0,2-2-1888 0,3-7-368 16,-1 0-80-16,0-6 0 0,-2 1-832 0,-2 1-144 15,-3 1-48-15,-2-2 0 16,-3 0-640-16,0-2-272 0,-2 1 16 0,1-4 0 16,-1 1 96-16,0-3 32 0,1 3 0 0,0-2 0 0,1-1 336 0,2 1 80 15,2 0 16-15,0-1 0 0,2 1 208 0,1-1 64 16,2 1 0-16,0 3 0 0,-1 3 160 0,3 0 32 0,0 2 16 0,0-1 0 16,1 2-144-16,-2 2-48 15,0-2 0-15,-1 1 0 0,0 2-144 0,-1 0-48 16,-2 1 0-16,0 1 0 0,-2 2-128 0,0-3-16 0,-3 5-16 0,1 0 0 15,-2 0-240-15,0 2 0 0,-2 1 0 0,-1 4 0 16,-1-1 0-16,1 4 0 0,-2-2 0 0,2 2 0 16,-1 2-208-16,1-2 64 15,1 0 16-15,1 0 0 0,1 0 128 0,0 1 0 0,2-1 0 0,-1 0 0 16,2 3 0-16,0-3 0 0,1 0 0 0,0 0 0 16,0-3 0-16,1 3 0 0,-1 0 0 0,1 0 0 0,-1-1 0 0,0 1 0 31,0 0 0-31,0 0 0 0,0 0 0 0,0 0 0 15,0 0 0-15,0 0 128 0,-17 10 32 0,11-8 16 16,0 2 0-16,-2 2 0 0,0 0 80 0,-1 1 32 16,-1 0 0-16,-1 2 0 0,2 1-288 0,-1 2 0 15,2-2 128-15,-1 2-128 0,2 1 0 0,0-4 0 16,3 4 0-16,-1-1 0 0,1-2 0 0,1 0 0 0,1-4 0 16,-1 3 0-16,2-4 0 0,-1 1-144 0,1-1 144 0,-1 1 0 15,1-2 0-15,-1-2 0 0,-1 2 0 0,1 0 0 16,0-2 0-16,0-2 0 0,1 0 0 0,-1-2 0 15,0 2 0-15,1-4 192 0,-2 0-64 0,1-2 0 16,1 0-128-16,-2-3 144 0,2-1-144 0,-2-2 160 16,2-2-160-16,0 0 0 0,1 0 144 0,1-1-144 15,0-1 0-15,2 4 0 0,1-2 0 0,0 2 128 16,1 1-128-16,2-1 0 0,-1 4 0 0,1-1 0 16,1 2 0-16,0 1 144 0,1 2-144 0,1-1 0 15,0 1 240-15,0 2-64 0,0 0-16 0,-1 2 0 0,0 0 32 16,0 0 0-16,-1 3 0 0,0 1 0 0,-2 2-192 15,0 0 192-15,-1 1-192 0,0 2 192 0,-1-1-192 0,1 0 0 16,-2 2 0-16,2 0 0 0,2 1 0 0,-2-1 0 16,2 0 0-16,0-1 0 15,3-2-480-15,3 5-128 0,1 1-32 0,4-1 0 0</inkml:trace>
  <inkml:trace contextRef="#ctx0" brushRef="#br0" timeOffset="113352.94">30036 1333 16575 0,'1'-3'1472'0,"0"2"-1168"0,1 1-304 0,-1-1 0 0,0 1 640 0,0-1 64 0,2 1 0 0,-1-4 16 0,2 2 1040 0,1-2 208 16,-1-1 32-16,-1 1 16 0,0 4-240 0,-3-2-48 16,0 4-16-16,-1-2 0 0,-1 4-592 0,0 1-112 15,-1-1-32-15,1 2 0 0,1 0-416 0,1 0-96 16,1 0-16-16,1 0 0 0,3 1-448 0,0 0 0 15,3-1 0-15,-1 0 0 0,2 1 0 0,-1 0 0 16,3 2 0-16,1-3 0 0,0 2 0 0,2 2-128 16,0 0 128-16,1 0 0 0,1 3 0 0,-1-4 176 15,0 6-32-15,-1-2 0 0,-3 0 32 0,-1 2 0 0,-2 1 0 16,1 4 0-16,-2 1-176 0,0 1 0 0,-2 0 0 0,-1 1 0 16,0 0 0-16,-1 1 0 0,-1 2 0 0,-2-4 0 15,0 0 0-15,0 0-192 0,-1-2 32 0,-2 1 16 31,1-1-1072-31,-2-1-224 0,2-5-32 0,-1-2-13968 0</inkml:trace>
  <inkml:trace contextRef="#ctx0" brushRef="#br0" timeOffset="113653.4">30622 1290 22111 0,'-6'0'976'0,"1"0"208"0,1 2-944 0,2 1-240 15,0-3 0-15,2 0 0 0,-1 1 1536 0,0 1 272 16,-2-1 48-16,1 4 16 0,-3 2 128 0,0-1 32 16,0 0 0-16,-1 4 0 15,-1 2-1024-15,-2 4-208 0,-1 4-32 0,-4 7-16 0,2-1-352 0,-5 10-64 0,-4 11-16 0,-5 9 0 16,-3 4-80-16,-2 7-32 0,-1 5 0 0,-2 1 0 15,0 1 16-15,0 0 0 0,0 3 0 0,1-2 0 16,1 4-224-16,0 3 128 0,2-3-128 0,1 4 0 31,0 9-288-31,2-5-160 0,5 0-16 0,6-12-16 0</inkml:trace>
  <inkml:trace contextRef="#ctx0" brushRef="#br0" timeOffset="116450.6">30042 1097 6447 0,'2'-4'576'0,"0"0"-576"0,-1 2 0 0,0-2 0 0,0 2 2240 0,1 2 320 0,-1-3 80 0,1 2 16 0,1-3-400 0,-1-2-80 0,3 0 0 0,-1-3-16 16,0 2-192-16,-1 1-48 0,1 1 0 0,-3 1 0 0,2-2-416 0,-2 2-96 16,0-2 0-16,2 2-16 0,-2-1-272 0,0 1-48 15,0 1-16-15,2-3 0 0,-1-1-624 0,1 4-128 16,2-6-32-16,0 3 0 0,0-2-272 0,1 0 0 15,0 2 0-15,0-4 0 0,3-3 0 0,0 0 0 16,0 0-176-16,1-4 176 0,3 1-272 0,-2-1 48 16,2-4 16-16,2 1 0 0,-1 1-48 0,0 0 0 15,-1 1 0-15,-2 2 0 0,-1 4 256 0,-2 1 0 0,-1 4 0 16,-2 1-144-16,-1 6 528 0,-3 0 128 0,0 0 0 0,-1 4 16 16,-1 2-144-16,-2 0-48 15,1 1 0-15,-1 2 0 0,1 0-336 0,1 2 128 0,1 0-128 0,1-3 0 16,0 4 0-16,2-3 0 0,2 1 0 0,-2 0 0 15,4-2 0-15,-1 2 0 0,0 0 0 0,1-4 0 16,1 3 0-16,0-2 0 16,1 2 0-16,0 1 0 0,1 0 0 0,-1 2 0 0,3 0 0 15,-2 1 128-15,-2-1-128 0,1 2 128 0,-1 1-128 0,0-2 128 16,-2 2-128-16,0-1 0 0,0 0 0 0,-2 3 0 16,1-5 0-16,-2 4-208 0,0-2 16 0,0-2-12128 15,-1 0-2432-15</inkml:trace>
  <inkml:trace contextRef="#ctx0" brushRef="#br0" timeOffset="118549.46">29912 3429 21183 0,'3'-4'1888'0,"-1"2"-1504"0,1-1-384 0,-2 2 0 0,1 1 1568 0,1 0 240 0,0-2 48 0,2-2 16 0,3-1 576 0,-1 1 112 15,1 2 32-15,-3 0 0 0,0 6-1408 0,-3-1-288 16,-1 3-48-16,-1 0-16 0,-1 0-512 0,0 4-96 16,0 0-32-16,-1 0 0 0,1 2-192 0,1 1 0 15,1-1 0-15,2 0 0 0,1 4 0 0,2 0 0 16,4 3 0-16,1 3 0 0,2 1 0 0,3 1 128 0,0 5 0 15,2-1 16-15,-2 4 32 0,1 0 0 0,2 3 0 0,-3 0 0 16,-1 2-176-16,-3 2 160 0,0 1-160 0,-2-2 160 16,-1 3-160-16,-3-3 0 0,-1 1 0 0,-1-2 128 15,-2-2-128-15,1-2 0 16,-2-2 0-16,-1-3 0 0,1-2 0 0,-1-1 0 16,0-3 144-16,1-3-144 0,-1-1 240 0,2-4-32 0,-2 1 0 0,1-3 0 15,-1-2-32-15,1 0-16 0,0 0 0 0,-1-2 0 16,0 2-160-16,0-1 128 0,2-3-128 0,-2 2 128 15,1 0-128-15,0-2 0 0,0-2 0 0,2-1 0 0,-2-2 0 16,1-1 0-16,2-3 0 0,1 0 0 16,0-4 240-16,3 0-48 0,-1-3 0 0,2-2 0 0,2-4 48 15,0-3 0-15,1 1 0 0,2-7 0 16,-1 1-96-16,1-7-16 0,2-1 0 0,0-5 0 16,1-1-128-16,0-5 0 0,0-3 144 0,0-1-144 0,0-3 0 0,1 2 0 15,-1 0 0-15,-1 1 0 0,-2 6 0 0,-1 3 0 16,0-5 0-16,-1 1 128 0,-2 1-128 0,0 0 0 15,-1 3 0-15,-3 0 0 0,0 3 0 0,-1 4 0 16,-1 2 0-16,-1 1 128 0,0 6-128 0,-2 2 0 0,0 1 0 16,0 3 0-16,1 1 0 0,-2 2 0 0,1 0 0 0,0 3 0 15,-1 2-192-15,0 2-64 0,0-1-16 0,-1 4 0 32,0 0-624-32,-2 3-112 0,2 3-16 0,-1 3-18176 0</inkml:trace>
  <inkml:trace contextRef="#ctx0" brushRef="#br0" timeOffset="120986.74">30665 4295 6447 0,'4'-3'576'0,"-3"1"-576"0,0 0 0 0,1 2 0 0,-2 0 1008 0,1 0 80 0,0-2 32 0,2-1 0 16,0 2 704-16,1-1 144 0,0-1 16 0,-2 2 16 16,-1 2 96-16,-1 2 16 0,0-1 0 0,-1 2 0 15,-1 0-640-15,-2 1-112 0,0 2-16 0,-2-1-16 16,0 3-688-16,-1-2-128 0,-1 2-16 0,-2 1-16 15,3-2 160-15,-3 0 48 16,0 0 0-16,0 2 0 0,0-2 208 0,0 0 64 0,2 2 0 0,-2 3 0 16,0-3-256-16,0 2-64 0,0 3 0 0,0 1 0 15,-1 0-304-15,0 0-64 0,1 3-16 0,-1 3 0 16,0-4-256-16,1 5 0 0,-2 1 128 0,0 4-128 0,3-1 0 0,-3 1 0 16,3-2 0-16,0 1 0 15,1-1 128-15,2-1-128 0,1-1 0 0,3-3 0 0,2-3 128 0,0-2-128 16,2-3 144-16,2-2-144 0,1-3 0 0,2 0 0 15,2 0 0-15,1-5 0 0,2 1 0 0,1-4 0 16,1-4 0-16,1 1-160 0,3-4 160 0,0 1-128 16,1-3 128-16,1-1-128 0,1 0-48 0,0 2 0 15,0-5 0-15,0 4 0 0,0-4-16 0,-2 0 0 0,1 0 0 0,-1-2 0 16,-1 2 192-16,-2-3 0 16,0 1 0-16,-2 1 0 0,0-1 0 0,-3 2 0 15,-1-2 0-15,-2 1 0 0,0 0 192 0,-3 0-16 0,0-1-16 0,0-1 0 16,-2 1-16-16,1-1 0 0,-2 0 0 0,1 0 0 15,-1-4-144-15,1 2 0 0,-2-1 0 0,0 3 0 16,-1-4 0-16,0 5 0 16,-2-1 0-16,-1 1 0 0,-2 4 0 0,-1 0 0 15,-1 4 0-15,-2-2 0 0,1 5-208 0,-2-2-32 16,0 4 0-16,1 0 0 0,-1 0 64 0,0 2 16 0,2 0 0 0,-1 2 0 16,2-2-64-16,0 2-16 0,1 0 0 0,0-2 0 15,0 0-208-15,2 0-64 0,0 0 0 0,1 0 0 31,0 0-128-31,2 0-48 0,0-4 0 0,1 2-9744 0,0 0-1968 0</inkml:trace>
  <inkml:trace contextRef="#ctx0" brushRef="#br0" timeOffset="121572.93">30826 4050 2751 0,'4'-8'256'0,"-1"2"-256"0,1 0 0 0,-1 2 0 0,-1-1 1312 0,-1 4 224 16,2-3 32-16,0 2 16 0,4-4 304 0,-1-4 64 16,1 0 16-16,-1 1 0 0,-1 1-304 0,-1 1-48 0,-1 2-16 0,-2 3 0 15,-1 2-192-15,-1-3-64 0,-1 6 0 0,0-3 0 16,-1 6 64-16,1-2 16 0,-2 0 0 0,1 4 0 16,-1-2 48-16,-1 4 0 0,0 0 0 0,0 5 0 15,0-3-592-15,-1 6-112 0,-2 3-32 0,1 3 0 16,-2 5-320-16,-1 4-64 0,-2 4-16 0,-2 4 0 15,0 1-80-15,-2 4 0 0,-2-2-16 0,1 2 0 16,-2 1-112-16,2 0-128 0,-1 4 176 0,-2 2-176 16,1 2 224-16,1-2-64 0,-1 0-16 0,3-2 0 0,2-9 32 0,2-2 0 15,2 1 0-15,2-5 0 0,3-1-176 0,0-2 0 16,1-3 0-16,1-2 0 16,2-1-336-16,-1-3-112 0,0-3 0 0,2-4-18112 15</inkml:trace>
  <inkml:trace contextRef="#ctx0" brushRef="#br0" timeOffset="122841.63">31261 3189 1839 0,'4'-6'160'0,"0"2"-160"0,-1-2 0 0,1 2 0 0,0 2 2608 0,-2 2 480 0,1-4 112 0,2-1 0 16,1-1-576-16,1-2-128 0,3-1-32 0,0 2 0 16,-3-1-320-16,-2 4-64 0,-2 0-16 0,-2 2 0 15,-2 2-624-15,-3 2-128 0,-2 2-32 0,-3 2 0 16,-2 4-208-16,0 2-48 0,-2 2-16 0,-1 3 0 0,0 3-384 0,1 2-80 16,-3 3-16-16,1 1 0 0,1-1-160 0,-1 1-48 15,1 0 0-15,-1 1 0 16,1 1-96-16,0 2-32 0,2 0 0 0,0 3 0 0,-1 2 0 0,1 4-16 15,0 0 0-15,1 3 0 0,1 1-48 0,1 2 0 16,2-3 0-16,2 1 0 0,1-5-128 0,4-1 128 16,2-2-128-16,3 1 128 0,4-5-128 0,0-3 128 0,3 4-128 15,2-3 128-15,3-1-272 0,3-2-64 16,3 1-16-16,2-4 0 16,2-4-272-16,0 0-48 0,3 0-16 0,-3-3 0 15,-1 0-1008-15,-2-4-208 0,-5 4-32 0,-1-1-14336 0</inkml:trace>
  <inkml:trace contextRef="#ctx0" brushRef="#br0" timeOffset="123711.04">31583 3624 18431 0,'-1'4'1632'0,"-1"-4"-1312"0,2 0-320 0,0 0 0 0,0 0 1296 0,0 0 192 0,-1 0 48 0,0 0 0 16,0 1 784-16,-1 2 176 0,0-3 16 0,2 0 16 16,0 0-800-16,0 0-176 0,0 0-16 0,0 0-16 0,-19 15-688 0,13-9-144 15,0-3-32-15,-1 4 0 0,-3-1-304 0,0 1-64 0,-1 2-16 0,-2 3 0 16,0-2-112-16,-2 3-32 16,-1-1 0-16,0-1 0 0,0 4-128 0,1-5 0 15,2 2 144-15,2 0-144 0,1-2 0 0,3-1 144 16,1-2-144-16,3 0 0 0,2-1 128 0,2-4-128 15,2 2 0-15,2-4 0 0,2 2 0 0,2-4-224 16,2 2 32-16,0-4 16 16,3-1-112-16,-1 0-32 0,1 3 0 0,1-2 0 15,-2-1 16-15,1 4 0 0,-1-1 0 0,1 2 0 0,2 2-16 0,-3-2 0 16,-1 4 0-16,-1-2 0 0,-1 3 112 0,1 0 16 16,0 1 0-16,0 4 0 0,0-2-16 0,-1 3 0 15,-1-1 0-15,-2 0 0 0,-2 2-112 0,-1-3 0 16,-1 2-16-16,-2 0 0 0,0-1 16 0,-2 0 0 15,-2-1 0-15,0 1 0 0,-2-1 448 0,0 0 112 16,-1 1 16-16,-1-1 0 0,1 0 320 0,-1-1 80 16,-1 0 16-16,1 2 0 0,-1-4-304 0,2 4-64 15,-1-4-16-15,-1 3 0 0,0-3-288 0,-1 4 0 16,0-4 0-16,0 4 0 16,-1-4-368-16,-1 2-128 0,-1 0-16 0,0 0-16 15,0 0-1072-15,-2-1-224 0,1-1-32 0,-2 0-16 16,1-2-144-16,0-1-32 0,3 0 0 0,0-3-9520 0</inkml:trace>
  <inkml:trace contextRef="#ctx0" brushRef="#br0" timeOffset="124517.87">31678 3154 10127 0,'0'0'896'0,"0"0"-704"0,0 0-192 0,0-2 0 0,0 2 992 0,0 2 160 0,1-2 48 0,0 0 0 16,1 3 896-16,0 1 176 16,1 2 32-16,0 0 16 0,1 4-144 0,1 0-16 15,1 2-16-15,0 3 0 0,3 1-464 0,-2 0-80 16,3 3-32-16,1 3 0 0,1-2-672 0,1 2-144 15,0 0-32-15,0 0 0 0,1-1-464 0,-1 2-80 0,0-1-32 0,-1 0 0 16,0 3-144-16,0 1 0 16,0 0 0-16,-1 5 0 0,-1 1 0 0,1 5 0 0,-1-2 128 0,1 3-128 15,-1-1 272-15,0 4 32 0,0 3 0 0,0 1 0 16,-3-4-48-16,1-3 0 0,-2-3 0 0,0 1 0 16,0 1-256-16,0 1 0 0,-2 0 0 0,-2-1 0 0,0-7 0 0,-4-3 0 15,1 2-176-15,-3-7 176 16,-2 0 0-16,0-3 144 0,-1 3 16 0,-3-3 0 15,0-2-160-15,-2 0 0 0,-2 1 0 0,-2 0-176 16,-1-2-144-16,-2 0-48 0,-2 2 0 0,-2-2 0 16,-3 1-1216-16,-5 0-240 0</inkml:trace>
  <inkml:trace contextRef="#ctx0" brushRef="#br0" timeOffset="126103.97">32265 3859 11967 0,'2'-2'1072'0,"-1"1"-864"0,0 1-208 0,-2 0 0 0,2 0 960 0,-1 0 128 0,1 0 48 0,2 0 0 16,-1 0 1712-16,1-3 352 0,2 2 64 0,0 0 0 15,0-1-1088-15,1 2-240 0,1-3-32 0,1 0-16 16,0-1-864-16,1 2-192 0,2-4-16 0,0 2-16 16,1-2-528-16,0 0-96 0,0 2-32 0,0-2 0 15,1 0-144-15,-1-1 0 0,0 1 0 0,2 3 0 16,0-4-464-16,-1 2-32 0,2 1 0 0,-3 1 0 16,2-3-784-16,3 2-176 0,4-1-16 15,2 1-16-15,0-2-400 0,2 0-80 0,1 2-16 0</inkml:trace>
  <inkml:trace contextRef="#ctx0" brushRef="#br0" timeOffset="128565.27">32986 3366 11967 0,'1'-3'1072'0,"-1"2"-864"0,0 1-208 0,0 0 0 0,0 0 448 0,-1 0 64 0,1-2 0 0,0 2 0 15,-1-3 768-15,0 2 144 0,1-2 48 0,0 3 0 16,0 0-944-16,0 0-176 0,0 0-32 0,0 0-16 15,0 0 320-15,0 0 64 0,0 0 16 0,0 0 0 0,0 0 880 0,0 0 176 16,0 0 32-16,0 0 16 0,0 0 176 0,0 0 16 16,0 0 16-16,0 0 0 0,0 0-640 0,0 0-128 15,0 0-32-15,-10 19 0 0,7-9-592 0,1 0-128 16,1 5-32-16,-2-2 0 0,1 3-272 0,-1 3-48 16,1 2-16-16,-1 1 0 0,1 2-128 0,-1 3 0 0,2 1 0 0,-1 1-176 15,0 3 176-15,0 3 0 16,-1-3 0-16,1 1 0 0,0 0 0 0,-2 1 0 0,1-6 0 0,0 1 0 15,-1-1 0-15,0-4 0 16,1 0 0-16,-1-3 0 0,1-1 0 0,0-1 0 0,-1-1 0 0,1 0-128 16,0-2-160-16,-1-1-32 15,-1-2 0-15,0-1 0 16,0 3-288 0,-1-5-64-16,0 3-16 0</inkml:trace>
  <inkml:trace contextRef="#ctx0" brushRef="#br0" timeOffset="129451.21">32974 3391 2751 0,'1'-3'128'0,"-1"1"16"0,1 0-144 0,-1 0 0 0,2 2 0 0,-2 0 0 0,1-3 0 0,0 2 0 0,-1 1 144 0,1-3-144 0,1 0-192 0,-1-1-96 16,0-1-32-16,-1 2 0 0,0-1 32 0,-1 1 0 15,0 0 0-15,-1 0 0 0,1 1 560 0,1-2 112 16,-1 3 32-16,1-2 0 0,-1 1 992 0,1 1 192 16,1-2 32-16,1 0 16 0,1 0-240 0,-1 1-32 15,2 0-16-15,0-3 0 0,-1 4-384 0,1-3-80 16,0 2 0-16,-1-1-16 0,0 2 464 0,-1-1 112 15,1 2 16-15,-1 0 0 0,0 0-48 0,-1 0 0 16,0 0 0-16,0 0 0 0,-1 0 368 0,2 0 80 0,-2 2 16 16,2-2 0-16,-2 0-448 0,0 0-96 0,0 0 0 0,0 0-16 15,0 0-720-15,21 1-144 0,-16-1-16 0,1-1-16 16,2 1-304-16,-1 0-128 0,3-2 128 0,0 2-128 16,1-4 0-16,1 4 0 0,1-2 128 0,0-1-128 15,1 3 128-15,-1 0 0 0,2 3 0 0,-1-1 0 16,-2 4 80-16,1 0 16 0,-3 4 0 0,-1 0 0 15,1 4 0-15,-2 1 0 0,-2 0 0 16,-2 2 0-16,-2 1-32 0,-2 1-16 0,-1-1 0 0,-2 2 0 16,0 0-176-16,-2-1 128 0,-1 2-128 0,-1-2 128 15,2 0-128-15,-2-1 0 0,1 2 0 0,-2 1 0 0,1-3 0 16,0 0-224-16,-2-2 80 0,0 0 16 0,-1 0-16 16,0-1 0-16,-1 0 0 0,0-1 0 0,-1-1 144 0,0 2 0 15,-3-3-144-15,-1-2 144 0,-2 3 0 0,0-5 0 16,-2 2 0-16,3-4 0 15,-1 1 0-15,1-1 0 0,2-2 0 0,2-1 0 0,0 0 0 0,2 0 0 16,2-3 0-16,2-2 0 0,1 1 0 0,0-2 0 16,1 1 0-16,2 1 0 0,1-4-176 0,1 3 48 15,1-1 0-15,0 0 0 0,1 1 128 0,0 0-208 16,1 0 80-16,1 2 128 0,-1 0 0 0,2 2 0 16,0-2 0-16,0 4 192 0,-1 0 80 0,2 1 32 15,0 2 0-15,0 2 0 0,0-2-32 0,1 3 0 0,0 1 0 0,1 0 0 16,0 1-32-16,2 0-16 0,-1-1 0 0,2 0 0 15,0 0-80-15,2 2-16 0,2-2 0 0,1 2 0 16,0 0 0-16,0-1-128 16,2-2 192-16,0 4-64 0,1-2-128 0,-2 0 0 15,0 3 0-15,1 1 0 0,-1-2-128 0,1 1 128 0,-2 1 0 0,-1-3 0 16,-1 2 0-16,0-2 0 0,-2-1 0 0,0 2 0 16,-1-2-320-16,-1 0 64 0,-1 1 16 0</inkml:trace>
  <inkml:trace contextRef="#ctx0" brushRef="#br0" timeOffset="132565.46">32814 3189 23951 0,'2'0'2128'0,"-1"0"-1696"0,0 0-432 0,0-2 0 0,1 2 1472 0,-1-2 192 0,0 2 64 0,3-2 0 0,-1-1 304 0,1 2 64 15,1-3 16-15,0 2 0 16,-1-2-1328-16,-1 2-256 0,1-2-48 0,0 2-16 15,-2-2-176-15,1 1-32 0,1 3-16 0,0-2 0 16,0 1-240-16,1-3 128 0,1 1-128 0,1 3 0 16,1-3 0-16,2 3 0 0,2-3 0 0,3 1 0 0,4 1 0 0,1-4-208 31,3 1 64-31,2 0 16 0,2 1-256 0,0-4-32 0,2 1-16 0,-1 0 0 16,-1-3-112-16,-2 3-32 0,0-1 0 0</inkml:trace>
  <inkml:trace contextRef="#ctx0" brushRef="#br0" timeOffset="146221.79">30563 6868 18431 0,'-4'0'1632'0,"1"0"-1312"0,2 0-320 0,1 0 0 0,0 0 1088 0,0-3 160 0,-1 3 32 0,-2-2 0 16,1 1 1056-16,0-4 224 0,2-1 32 0,1-2 16 15,1-1-992-15,3 0-192 0,0-1-32 0,3 0-16 16,1-3-608-16,0 1-128 0,0-4-32 0,-1 4 0 16,1-4-160-16,0-1-16 0,-2 1-16 0,2-2 0 15,-2-1-80-15,-1 3-16 0,-1-2 0 0,0-2 0 0,-1 1-64 0,0-3 0 16,-1 0-16-16,-1-3 0 0,-1 0-240 0,-1 2 176 16,0-4-176-16,-3 1 160 0,2-3-160 0,-1-2 128 15,-1 2-128-15,1-5 128 0,-2 2-128 0,2 0 192 16,-2-3-192-16,0 1 192 0,-1-3-48 0,-1-2 0 15,0 1 0-15,-2 0 0 0,2 4 48 0,0 2 0 16,1 4 0-16,-1 2 0 0,1 3-192 0,1 1 192 16,1 1-192-16,-2 3 192 0,2 0-192 0,-1 3 0 15,2 2 0-15,1 0 0 0,-1 4 0 0,2-4 0 0,0 3 0 0,0-1-176 16,2 4 176-16,0-3 0 0,2-1 160 0,1 3-160 16,0-2 0-16,0-1 0 0,2 1-128 0,1 1 128 15,-1 0 0-15,0-1-128 0,1 3 128 0,-2-2 0 16,1 3 0-16,0-2 0 0,-2 2 0 0,-2 0 0 15,1 3 0-15,-3 0 0 0,0 0 0 0,-1 3 0 16,-2 0 0-16,-2 3 0 0,-2 0 0 0,-1 4 144 16,-3 1-144-16,-3 2 0 15,-1 6 0-15,-2-2 128 0,-2 4-128 0,1 1 0 0,-2 3 0 0,1 0 0 0,-1 0 0 16,3-3 0-16,0 4 0 0,2-5 0 16,2-2 0-16,2 0 0 0,2-3 0 0,1-1 0 15,1-2 0-15,3-1 0 0,-1-2 0 0,0-1 0 0,2 0 0 0,0-2 0 16,1-1 0-16,0-1 0 15,0-2 0-15,-1 0 0 0,2-2 0 0,-1-2 0 0,0-1 0 0,-2-1 0 16,1-2 0-16,0-2 0 0,-1-1 0 0,1 0 0 16,-1-4 0-16,1-1 0 0,-1-2 0 0,2 2 0 15,0-4 0-15,1 1 0 0,1-2-160 0,1 1 160 16,1 4-208-16,-1-2 80 0,2 2 128 0,-1 0-208 16,0 1 80-16,-2 2 128 0,2 4 0 0,-2 1 0 15,2 2 0-15,-2 0 0 16,0 1 0-16,0 1 288 0,1 3-48 0,0 1-16 0,1 0-80 0,-1 0-16 15,1 4 0-15,0-1 0 0,2 1-128 0,0 2 0 0,3 3 0 0,0 1 128 32,2 2-128-32,4 0 0 0,3 1 0 0,3-1 0 0,2 2 128 0,4-2 0 15,5 1 0-15,5 0 0 0,3 2-128 0,3 1 0 0,3 0 0 0,-2-2 0 16,0 1 0-16,-2-3 0 0,0 0 0 0,-4 1 0 31,-6 0-864-31,-5 0-96 0,-6 3-32 0,-5 2 0 0</inkml:trace>
  <inkml:trace contextRef="#ctx0" brushRef="#br0" timeOffset="147424.99">29847 7444 25791 0,'3'-4'2304'0,"2"-1"-1856"0,-1 2-448 0,-2 2 0 0,1 1 880 0,-1-3 80 0,3-1 0 0,3-2 16 0,2-2 784 0,0 0 160 16,-1-1 16-16,-1 6 16 15,-3-2-784-15,-3 4-144 16,0 1-48-16,-4 3 0 0,0 3-464 0,-2 1-112 0,-1 3-16 0,-1 2 0 16,-1 1-240-16,0 5-144 0,0-1 160 0,0 4-160 0,0-1 0 0,1 1 0 15,0-1 0-15,1 1 0 16,1-1 0-16,2-2 0 0,1 1 0 0,-1-3 0 16,2 0 160-16,2-3-160 0,0 0 160 0,-1-1-160 0,3-3 320 0,-1 1-48 15,-1-4 0-15,0 0 0 0,1-2-112 0,-1-1-32 16,1 0 0-16,-2-3 0 0,0 0-128 0,1 0 0 15,-1-4 0-15,0-2 0 0,-1 0 128 0,1 0-128 0,-1-4 0 16,2-3 128-16,-2 1-128 0,1-4 0 16,0-3 0-16,0 0 0 0,2-2 0 0,-1-5 0 15,1 1 0-15,-1-4 128 0,2 1-128 0,0 0 160 0,1 2-160 0,-2 1 160 16,2 0-160-16,-1 3 0 16,0 2 144-16,-1 2-144 0,1 3 0 0,0 1 0 0,-1 4 0 0,1 0 0 15,-1 2 0-15,-1 1 0 0,2 4 0 0,-2-1 0 16,2 2 0-16,1 2 0 0,0 0 0 0,1 0 0 15,0 3 0-15,2 1-128 0,0 1 128 0,1 1-128 32,0 0-288-32,-1 1-48 0,1-3-16 0,0 1 0 15,-1 2-48-15,0-1-16 0,0-1 0 0,1 3 0 16,-2-1-1280-16,2 1-256 0,-2-2-48 0,0 4-8448 0,-1-2-1696 0</inkml:trace>
  <inkml:trace contextRef="#ctx0" brushRef="#br0" timeOffset="147870.93">30268 7431 18431 0,'-1'-3'1632'0,"1"1"-1312"0,1 2-320 0,1-2 0 0,-1 2 2016 0,1 0 336 0,1-2 64 0,-1-2 16 15,3 2-576-15,0-4-128 0,1 2 0 0,-1 0-16 16,1-2-784-16,-2 3-160 0,2 0-16 0,-2-2-16 15,1 4-480-15,-1-3-80 0,-1 3-32 0,0-1 0 16,-1 2 496-16,1 0 80 0,-2 0 32 0,1 0 0 16,1 0-160-16,-1-2-16 0,2 2-16 0,0-1 0 0,0 1-288 0,1 0-48 15,-1-3-16-15,3 1 0 0,0 0-208 0,0-4 176 16,2 1-176-16,1-1 160 0,0 1-160 0,0-3 128 16,0 1-128-16,0-1 128 0,1-2-128 0,-3 2 0 15,1-1 0-15,-2-3 0 0,0 5 0 0,-2-2 0 16,-2 2 0-16,-1 1 0 0,-1 1 0 0,-2 1 0 15,-2 0 0-15,-1 1 0 0,1 0 0 0,-4 3 160 16,1 0-160-16,-2 0 160 0,-1 0-160 0,0 3 0 16,1-2 0-16,-1 1 128 0,2 0-128 0,0 0 0 15,1 1 0-15,3-3 0 0,0 1-144 0,1 1 144 16,0-2 0-16,2 0 0 0,0 0 0 0,2 0 0 0,-1 0 0 16,0-2 0-16,2 2 0 0,-3 0-128 0,0 0 128 15,0 0 0-15,0 0-192 0,0 0 0 0,21-4 16 0,-19 4 0 31,-1 0-512-31,-1 0-96 0,-1 3-32 0,0-3-17008 0</inkml:trace>
  <inkml:trace contextRef="#ctx0" brushRef="#br0" timeOffset="148597.71">29450 7465 20271 0,'5'-12'896'0,"0"3"192"0,0 3-880 0,-2 2-208 0,1 1 0 0,0 0 0 0,1 1 128 0,1-2 0 0,4-2-128 0,3 0 192 15,2-1 2384-15,0 4 480 16,-3 3 80-16,1 2 32 0,-2 2-1440 0,-1 6-304 0,-2 5-48 0,1 1-16 15,-2 6-592-15,0 1-128 0,0 5-32 0,-4 4 0 16,-2 2-416-16,-2 1-192 0,-2 2 160 0,-3 1-160 0,-2-2 0 0,1 1 0 16,-2-6 0-16,1 1 0 15,-1-3 0-15,0-3 0 0,2-1 0 0,1-3 0 16,-2-2 0-16,2-2 0 0,0-2 128 0,0-1-128 0,0-1 192 0,-1-4-48 16,3-2-16-16,-1-2 0 15,0-2 0-15,0-1 0 0,0-3 0 0,1-4 0 0,-1-2-128 0,1 0 0 16,-1-7 0-16,0-3 0 0,2-2 0 0,-2-2 0 15,2-5 0-15,0-2 128 0,0-2-128 0,1 0 0 16,0-6 0-16,1-3 128 0,1 1-368 0,1-2-80 0,2-2 0 0,-1 6-16 31,2 0-32-31,1 0 0 0,2 4 0 0,1 1 0 0,2 4 96 0,0 3 16 0,1 1 0 0,1 6 0 32,-1 1 256-32,3 3 0 0,0 2 0 0,-1 2 144 0,2 2 240 0,-1 1 64 15,-1 4 0-15,-2 1 0 0,2 4-272 0,-5-2-48 0,0 2-128 0,-1 2 192 16,-2 3-192-16,0 1 0 15,0 0-192-15,-1-2 192 0,-1 3-352 0,0 2 32 0,1-1 16 0,-3 3 0 16,1-1 304-16,0 0 0 16,-1 0 0-16,-1 2 0 0,0 3 144 0,-1-3 96 15,-2-1 16-15,1 1 0 0,-2 0 48 0,-1-3 16 0,-2 2 0 0,-1-2 0 16,-2 0-160-16,-1-1-32 0,-3 1 0 0,2-1 0 0,-1 1-128 0,-1-6 0 16,0 2 0-16,3-3 0 15,1 0-576-15,2-2-128 0,0-2-48 0,2-2-16544 16</inkml:trace>
  <inkml:trace contextRef="#ctx0" brushRef="#br0" timeOffset="149133.82">30214 7447 34095 0,'-8'0'1504'0,"4"-3"320"0,0 3-1456 0,3 0-368 0,1 0 0 0,0 0 0 0,0 0 1088 0,1 0 160 0,-1 0 32 0,1-2 0 0,2 0-512 0,-3 2-80 15,0 0-32-15,0 0 0 0,23-14-656 0,-16 10 0 16,3-2 0-16,0 0-176 0,4 2 32 0,-3-2 0 15,1-1 0-15,1 4 0 0,-1-3-16 0,0-1 0 16,0 4 0-16,-1 0 0 0,0-1 160 0,-1 0 0 16,0 2 0-16,-2-3 0 0,0 4 160 0,-1-3 112 15,-1 2 32-15,0-2 0 0,-1 2 80 0,0-1 32 16,-1 0 0-16,-1 0 0 0,-1 2-96 0,-1-4 0 16,2 1-16-16,-2 0 0 0,0 1-304 0,0-3 160 15,1 1-160-15,-2-2 128 0,0 3-128 0,0-5 0 16,-2 3-192-16,1-3 192 0,-3 2-320 0,1-2 64 0,-1 2 16 15,-2 0 0-15,0 1 240 0,-2 2 0 0,-2 2 0 0,-1 2-144 16,0 0 144-16,-2 4 128 0,-4 2-128 0,1 4 176 16,-2 2-176-16,-1 4 0 0,-2 2 144 0,0-1-144 15,1 1 0-15,-1 1 0 0,0 1 0 0,2 1 0 16,0-3 0-16,2 5 0 0,-1-1 0 0,5 0 0 16,0 0 0-16,4 1 0 0,2 1 0 0,2-4 0 15,3 0 0-15,2-2 0 0,4 1 0 0,1-3 0 16,1-1 0-16,2-4 0 0,5 0 0 0,-1-1 0 15,3-4-240-15,2-2-16 0,3-2 0 0,1-2 0 32,3-2-256-32,0-4-64 0,2 0-16 0,0-2-11392 0,-1-1-2288 0</inkml:trace>
  <inkml:trace contextRef="#ctx0" brushRef="#br0" timeOffset="149830.37">30657 7473 19343 0,'-4'-9'1728'0,"1"4"-1392"0,1 0-336 0,2 4 0 0,1-2 3056 0,0 1 528 0,1 1 128 0,-1-4 0 31,1 0-3888-31,2-4-784 0,1 0-144 0,-1-2-48 16,1 3-1008-16,0-5-208 0,-2 6-32 0,2-2-16 0,-1 3 1712 0,0 0 320 0,-1 0 80 0,-1 2 16 15,0 0 2224-15,-2-1 448 0,0 4 96 0,0-1 16 16,-1-1 64-16,-2 2 0 0,0 2 16 0,-1-1 0 16,-2 3-1360-16,0-1-288 0,-1-1-48 0,-1 2-16 15,0-1-528-15,1-1-96 0,0 2-32 0,-2-1 0 16,1 2-208-16,1 0 0 0,1-2 128 0,0 2-128 0,-1-2 0 0,4 2 176 15,-2-1-176-15,1 0 160 16,2-1-160-16,-2 3 0 0,0-2 0 0,0 0 0 16,0 0 336-16,-1 1 48 0,-2 1 0 0,1 0 0 0,0 0-112 0,-1 1-16 15,-2 0 0-15,0 2 0 0,1 0-256 0,-1 2 0 16,0-1 0-16,-1 2 0 16,3 1 0-16,-2 3 0 0,2 1 0 0,1 0 0 0,1 1 0 0,0 1 0 15,4-2 0-15,-1 0 0 0,2 0 0 0,2-1 0 0,1-1 0 0,1-2 0 16,1 0 0-16,1-3 0 0,2 1 0 0,-1-4 0 31,2 0 0-31,-1-2 0 0,2-1 0 0,0 0 0 0,-1-3 0 0,1 0 0 0,0 0 0 0,-1-2-144 16,1 1 144-16,0-2 0 15,-1-1 128-15,1-1-128 0,-2 1 0 0,1-3 0 16,0-1 0-16,1-1 0 0,-2-1 0 0,2 0 0 16,-1-2 0-16,-2-2 0 0,1 2 0 0,-1-4 0 0,-1 0 0 0,-1-3 0 15,0-2 0-15,-1 1 128 0,-2-4-128 0,0-2 176 16,-2 0-48-16,0-3 0 0,0 0 0 0,-2-1 0 15,1-2-128-15,0-2 0 0,0 2 0 0,-2-2 128 16,2 3-128-16,0 1 160 0,-1-1-160 0,1 3 160 0,0 2-160 0,-1 1 0 16,0 3 0-16,1-1 0 15,0 5 0-15,0 2 0 16,2 2-192-16,0-1 192 0,2 5-416 0,-1 1 32 0,3 0 16 0,-1 2 0 16,1 0-176-16,0 1-32 0,0 4-16 0,1-5-11840 15,-1 5-2368-15</inkml:trace>
  <inkml:trace contextRef="#ctx0" brushRef="#br0" timeOffset="150067.46">30888 7402 31327 0,'-5'4'1392'0,"1"-2"272"0,0 6-1328 0,3-5-336 0,1 2 0 0,0-1 0 0,0-1 1376 0,0 4 208 0,-1 5 32 0,0 2 16 16,1 7-256-16,-1 1-48 0,1-2-16 0,-2 1 0 15,1 1-992-15,0-3-320 0,1-3 160 0,-1 0-160 16,-1 0-272-16,1-1-144 0,0-2-32 0,0-3 0 16,-2 2-2432-16,2-8-480 0</inkml:trace>
  <inkml:trace contextRef="#ctx0" brushRef="#br0" timeOffset="150241.81">31061 7099 35935 0,'-4'-4'3200'0,"2"2"-2560"0,2 2-512 0,0 0-128 15,0 2 560-15,0-2 80 0,0 0 32 0,-1 2 0 16,-1 0-64-16,1 2-16 0,1 2 0 0,0-6 0 31,0 0-2032-31,3 25-416 0,-1-15-64 0,0-2-14128 0</inkml:trace>
  <inkml:trace contextRef="#ctx0" brushRef="#br0" timeOffset="150557.62">31164 7435 15663 0,'-3'3'1392'0,"2"-1"-1120"16,2-2-272-16,0 0 0 0,2 0 1088 0,-2 0 144 15,2 0 48-15,0-2 0 0,2 1-352 0,0-2-64 16,3 0-16-16,-1-4 0 0,0-1-592 0,0-1-128 16,-1 2-128-16,-1-3 176 0,-2 1 800 0,0 2 176 15,-1-2 16-15,-2 3 16 0,-1-2 1056 0,-1 3 192 16,-2 2 64-16,-1 0 0 0,-2 3-1168 0,-3 3-240 16,0-1-32-16,-4 2-16 0,-1 6-784 0,-2-2-256 0,-2 9 160 15,0-4-160-15,0 6 192 0,-1-1-32 16,2 5-16-16,0-4 0 0,4 2 0 0,1-1 0 0,3 1 0 0,3-5 0 15,3 3 176-15,2-6 48 0,2 2 0 0,1 1 0 16,2-3-240-16,3-2-128 0,1 0 128 0,1-1-128 16,1-3 0-16,1 2 0 0,3-3 0 0,0-2-128 31,1 2-320-31,1-4-48 0,1 2-16 0,0-1 0 0,1-3-1264 16,0 0-256-16,2 1-48 0,0-2-14240 0</inkml:trace>
  <inkml:trace contextRef="#ctx0" brushRef="#br0" timeOffset="150819.07">31488 7032 40543 0,'0'-2'1792'0,"0"-1"384"0,0 3-1744 0,0 3-432 16,1-1 0-16,0-2 0 0,0 4 0 0,0 2 0 15,2 4 0-15,-1 3 0 0,2 3 448 0,-1 6 64 16,-1 3 16-16,1 3 0 0,-2 0-384 0,-1 2-144 16,-1 1 0-16,-2 4 144 0,-1-3-144 0,1 1 0 0,-2 3-192 0,-1-1 192 31,-1-1-512-31,0 1 32 0,0 0 0 0,-1-1 0 16,2-2-576-16,-1-1-112 0,0-2-32 0,2-3 0 15,0-4-704-15,2-4-144 0</inkml:trace>
  <inkml:trace contextRef="#ctx0" brushRef="#br0" timeOffset="151016.93">31287 7393 41471 0,'-5'-3'1840'0,"4"0"368"0,1 3-1760 0,3-2-448 0,0 2 0 0,2-1 0 16,1 1 288-16,4 0-32 0,5-3 0 0,7-1 0 0,8 1 48 0,6-4 0 15,3 1 0-15,2-2 0 16,0 0-608-16,0-3-112 0,0 1-32 0,2-3 0 0</inkml:trace>
  <inkml:trace contextRef="#ctx0" brushRef="#br0" timeOffset="152236.35">32734 6783 16575 0,'2'-3'1472'0,"0"3"-1168"0,-1-2-304 0,0 2 0 0,-1 0 1584 0,0 0 256 16,1 0 48-16,2 0 16 0,-1-2 368 0,1 2 80 16,-1 0 16-16,-2 0 0 0,0 0-512 0,0 0-112 15,0 0-16-15,0 0 0 0,0 0-768 0,0 0-176 16,0 0-16-16,0 0-16 0,0 0-352 0,0 0-64 15,3-18-16-15,-2 9 0 0,-1 2 16 0,2-3 0 0,0-3 0 0,0-3 0 16,1-2-336-16,-1-1 0 16,2-5 0-16,0-5 0 0,0-1 176 0,0-3-48 15,2-3 0-15,-1-2 0 0,2 1-128 0,-3-2 0 0,3 1 0 0,-4 1 0 16,1 0 128-16,-1 1 0 0,-2 1 0 0,-1 1 0 16,0-1 128-16,-3 3 32 0,2 0 0 0,-1 1 0 15,0 0-32-15,0 1-16 0,1 2 0 0,-3-1 0 16,4 2-112-16,-1 1 0 0,1 2-128 0,1 0 192 15,0 1-192-15,0 0 0 0,1 1 0 0,0 0 0 16,2 2 0-16,0 1 0 0,-1 3-128 0,1 0 128 16,1 0 0-16,-1 4 0 0,1 0 0 0,-2-1 0 15,1 3 0-15,0 0 0 0,-2 4 0 0,1-2 0 16,-1 4 0-16,-1-2 0 0,1 2-128 0,-2 1 128 0,1 0 0 0,-1 0 0 16,0 3 0-16,-1-2 0 0,1 1 0 0,-2 1 0 15,1 0 0-15,0 0 144 0,0 0-144 0,-1 0 0 16,1 1-192-16,0 1 192 0,1-2-192 0,0 0 192 15,0 0-160-15,0 0 160 0,0 0-176 0,-4 21 176 16,3-13-192-16,1-2 192 0,0 0 0 0,0 0 0 16,0 2 0-16,-1 0 0 0,1 1 0 0,-3 1 0 15,2-3 0-15,-3 4 0 0,1-1 0 0,-2 3 0 16,-2 3 0-16,1-3 0 0,-2 3 0 0,-1 2 0 16,-1 2 0-16,0-4 0 0,-1 2 0 0,1 1-128 0,-2-3 128 0,1 0 0 15,0 0 0-15,1-1 0 16,-1-2-128-16,2-3 128 0,0-1 0 0,2-2 0 15,-1-2 0-15,1-1 0 0,0-2 0 0,0-2 0 0,1 0 176 0,1-2-176 16,0-4 0-16,2 0 0 0,-1-2 0 0,3-3 0 16,-1 0 0-16,2-1 0 0,2-3 0 0,-1 1 0 15,3-2 0-15,1-1-304 0,1-1 48 0,2 0 0 16,1-3 96-16,1 1 32 0,1 0 0 0,1-1 0 16,1-1-32-16,2 2 0 0,-2-2 0 0,2 0 0 0,0 3 160 15,-2 3 0 1,1 1 0-16,-2 2 0 0,0 2 0 0,-3 1 0 0,1 2 0 0,-1 2 0 15,-2 1 240-15,1 1-32 0,-2 1 0 0,-1 0 0 0,0 2-32 0,-1 1-16 16,-1-2 0-16,1 2 0 16,1 2-160-16,0-1 128 0,0 3-128 0,2 5 128 0,0-3-128 0,0 4 0 15,2 4 0-15,-1 3 0 16,3 5 0-16,3 0 0 0,0 3 0 0,2 3 128 0,1 1-128 0,2-1 0 16,-1-2 0-16,-2-1 0 15,-1-2-128-15,-3 1-16 0,-2-2 0 0,-4 0 0 16,-2-2-752-16,-5-1-128 15,-2-1-48-15</inkml:trace>
  <inkml:trace contextRef="#ctx0" brushRef="#br0" timeOffset="153103">32483 7282 2751 0,'-6'-2'256'0,"1"2"-256"0,2-3 0 0,1 2 0 0,2 1 3680 0,1 0 688 0,-1 0 144 0,1-3 32 0,-1 3-2992 0,2-2-592 16,-1-2-112-16,-1 4-16 0,0 0 304 0,0 0 64 16,0 0 16-16,0 0 0 0,0 0 256 0,0 0 48 15,7-18 16-15,-8 17 0 0,0 1 48 0,-2 0 16 16,-2 1 0-16,-1 1 0 0,0 2-832 0,-3 1-144 15,-1-1-48-15,-1 2 0 0,0 0-368 0,-2 0-80 0,-1 2 0 0,-1 0-128 16,0 2 128-16,-1 0-128 0,-1 2 0 16,1-3 0-16,1 1 0 0,1 0 0 0,2-4 0 0,2 3 0 15,3-4 128-15,1 0-128 0,2-2 0 0,1 1 0 16,3 1 240-16,0-4-64 0,3 2-16 0,-1-1 0 16,3-1-160-16,0 2 0 0,0-3 0 0,1 1 0 15,2 2-320-15,-2-1-32 0,1-1-16 0,0 2 0 16,0-3-160-16,2 2-48 0,-1 2 0 15,0 0 0-15,0-2 16 0,1 2 0 0,1 1 0 0,0-2 0 0,0 4 304 16,0-4 64-16,-2 4 16 0,0 0 0 16,-1 2 176-16,-2-3 0 0,-1 2 160 0,-3 0-160 0,0 0 448 0,-2 2-16 15,0 0 0-15,-1-1 0 0,0 1-432 0,0-3-144 16,-1 2 0-16,1 0 0 16,-2-2-880-16,0 2-160 0,0-2-32 0,1 2-16 15,-1-3-384-15,-1 1-80 0,-1 2-16 16,0-3 0-16,-2 2 368 0,0 0 80 0,-1-2 16 0,-2 3 0 15,0-2 32-15,-2 0 0 0</inkml:trace>
  <inkml:trace contextRef="#ctx0" brushRef="#br0" timeOffset="153675.6">32696 7428 9215 0,'2'-4'816'0,"-2"2"-656"0,0-2-160 0,0 4 0 0,0 0 2304 0,0-2 448 0,0-2 64 0,-1-1 32 0,0 0 864 0,-2-4 160 16,-1 3 32-16,0-1 16 0,-4 2-2032 0,-1 4-416 16,0-2-64-16,-3 3-32 0,0 0-1072 15,-2 3-304-15,1 0 0 0,-1 0 128 0,-1 4-128 0,2-1 0 16,-1 1 0-16,3 0-176 0,1 2 176 0,3-1 0 16,1 0 0-16,1 0 0 0,1 5 0 0,1-3 0 15,2 2 0-15,1 0 128 0,0 2 112 0,1 1 16 16,2-2 16-16,2 0 0 0,1 3-272 0,1-4 0 0,2 1 128 0,2-3-128 31,0-1-496-31,1-2-144 0,-1 1-48 0,0-4 0 16,-1-2-848-16,0 2-192 0,1-4-16 0,-3 0-16 0,2-2 464 15,-2-2 80-15,0 0 32 0,0-2 0 0,-1 0 1856 0,1-3 368 0,-2 2 80 0,0-6 16 16,0 4-176-16,-1-4-16 16,0-2-16-16,-1 2 0 0,-1-2-208 0,0 1-32 0,1-2-16 0,-2 1 0 0,-1 2-336 0,1 0-64 31,-1 4-16-31,0 0 0 0,-1 3-256 0,-1 2 0 0,0 0 0 0,-2 4 0 0,1 4 352 0,-1 2 160 15,1 2 48-15,-1 3 0 0,1 2-240 0,0 3-32 16,1 3-16-16,1 1 0 16,3 1-272-16,-1-3 0 0,2 5 0 0,1-4 0 15,1 0-752-15,0-3-144 0,3 0-48 0</inkml:trace>
  <inkml:trace contextRef="#ctx0" brushRef="#br0" timeOffset="154258.81">32923 7416 28559 0,'1'0'2544'0,"-1"2"-2032"0,2-2-512 0,-2 1 0 0,1 2 1584 0,0-3 208 0,0 4 64 0,2 2 0 0,-1 2-272 0,1 5-48 0,-1-2-16 0,-1 4 0 15,1-2-1136-15,-4 2-208 16,2 1-48-16,-2-1-128 0,-2 1 0 0,1-3 0 16,-2-2-160-16,0 0 160 0,0-4-336 0,1 2 48 0,0-5 16 0,1-1 0 15,0 0-208-15,2-3-32 0,0 0-16 0,1-4 0 16,1-1-208-16,0-2-32 0,2 1-16 0,-2-7 0 0,3 1 784 0,-1-2 176 16,0-4 16-16,0 2 16 0,1-3 864 0,1 0 160 15,0 1 48-15,-1 1 0 0,1 2-736 0,-2 1-144 16,1 4-16-16,0 2-16 0,-2 1-208 0,0 4-32 15,-2 0-128-15,0 3 192 0,-2 0-192 0,1 3-240 16,0-2 48-16,-2 4 16 0,2-1-80 0,-1 2 0 16,2-2-16-16,0 2 0 0,0-4-32 0,2 4 0 0,1-2 0 31,-1-1 0-31,2-2-80 0,1 1 0 0,1-1-16 16,3 1 0-16,-2-2 272 0,2 0 128 0,-1 0-128 0,0-2 128 15,-1 1 0-15,-1-1 0 0,2 1 0 0,-3-2 176 16,1-1-48-16,-2-1-128 0,-1 2 192 0,0-1-64 15,-1-2-128-15,-2 2 128 0,0-2-128 0,0 0 128 16,0-3-128-16,-1 2 128 0,1-2-128 0,1 0 128 16,0 2-128-16,1-2 0 0,1 2 0 0,0 1 0 15,1-1 272-15,1 4-16 0,0-2-16 0,-2 4 0 0,3-2 64 0,-1 3 16 16,2 0 0-16,-1 3 0 0,0 0-320 0,0 0 0 16,-1 3 0-16,0-1 0 0,-1 4 256 0,1-1 0 15,-3 2 0-15,2 0 0 0,-2-1-256 0,1 1 0 16,-1 2 0-16,-1-1 0 0,1 1 0 0,-2 1 0 15,1 2 0-15,0-3 0 0,-1 2 128 0,1 0-128 16,-1-2 0-16,0-1 0 0,2 2 0 0,-2-3-224 16,1 1 32-16</inkml:trace>
  <inkml:trace contextRef="#ctx0" brushRef="#br0" timeOffset="154827.87">33284 7463 35007 0,'-6'3'1552'0,"2"1"320"0,1 1-1488 0,0 1-384 0,2-2 0 0,0-2 0 0,-1 2 512 0,0 2 48 0,0 4 0 0,-2 6 0 0,0 3-176 0,-1 3-16 15,0 3-16-15,-1-3 0 16,1 4-848-16,-1-4-160 0,-2 3-48 0,1 1 0 16,0 1-864-16,-2-1-176 0,2-1-48 0,-3 1 0 15,1-4 1072-15,0-1 208 0,1-1 32 0,-1 2 16 0,0-3 704 0,2 1 144 16,-2-4 16-16,3-2 16 0,1-4 640 0,0 0 128 16,3-1 32-16,-1-5 0 0,2-2-144 0,0-1-32 15,2-2 0-15,-1-1 0 0,3-6-624 0,-1 0-128 16,0-2-32-16,2-3 0 15,0 1-768-15,0-4-176 0,1-3-16 0,0-5-16 0,2-2 256 0,-1-7 48 0,2-1 16 0,-1-3 0 16,2 1 400-16,-1-5-128 0,2-3 128 0,1 3 0 16,0 0 304-16,-1 6 144 0,1-1 16 0,-1 8 16 15,0 0 176-15,-1 5 48 0,1 5 0 0,-2 2 0 16,1 3-96-16,0 3-16 0,-2 4 0 0,1 0 0 16,-2 4-336-16,0-1-64 0,0 3 0 0,-2 3-16 15,0-3-176-15,-2 3 0 0,-1 2 0 0,-1-1-176 16,0 0-32-16,-1 2-16 0,0 0 0 0,-2 0 0 15,2 0-32-15,-1 1-16 0,0 0 0 0,-1 2 0 16,0-2 32-16,1 2 16 0,-1 1 0 0,1 1 0 0,-1 2 224 0,1-3 0 16,-1 3 0-16,2-1 0 15,0 0 0-15,1 1 0 0,-1-3 0 16,-1-1 0-16,1 0 0 0,0 1 0 0,0-3 0 0,-2 2 0 16,2 0-688-16,-3-2-32 0,1-1-16 0</inkml:trace>
  <inkml:trace contextRef="#ctx0" brushRef="#br0" timeOffset="155098.87">33444 7027 24879 0,'1'-1'2208'0,"0"-1"-1760"0,0 4-448 0,1-2 0 0,-1 4 1104 0,0-2 144 0,2 2 32 0,0 0 0 16,1 2 432-16,0 6 80 0,-2 1 32 0,1 3 0 15,-2 2-704-15,-1 1-144 0,-1 3-16 0,-3 0-16 16,0 4-656-16,-1-1-128 0,0 4-32 0,0-4 0 0,1 0-128 0,-1 0-224 16,0 1 48-16,0-4 16 31,0-2-720-31,1 1-144 0,0-1-16 0,1 1-16 0,-1-1-400 0,1-2-80 0,0 1 0 0,-1 0-16 31,0 1-608-31,1 1-112 0</inkml:trace>
  <inkml:trace contextRef="#ctx0" brushRef="#br0" timeOffset="155491.44">33544 7501 19343 0,'4'0'1728'0,"-3"0"-1392"15,0 0-336-15,-1 0 0 16,1 0 1136-16,1 0 144 0,0-2 48 0,2 0 0 16,-1 2 336-16,4-3 64 0,-1 0 0 0,0-1 16 15,0-2-1296-15,-1 0-256 0,0 0-48 0,1 0-16 16,-1-3-448-16,0 2-80 15,1-5-32-15,-2 5 0 0,0-3 208 0,-1-1 32 0,0 1 16 0,-1 0 0 0,0 2 640 16,-2 0 128-16,-2 0 32 0,0 1 0 0,-3 2 384 0,-1 3 80 16,-2 2 0-16,-1 0 16 0,-3 4-352 0,2-1-80 15,1 4-16-15,-1 1 0 0,-3 1-192 0,0 4-32 16,0-3-16-16,0 5 0 0,-1 1 48 0,-1 0 16 16,2 3 0-16,-1-1 0 0,2 0-224 0,2 0-32 15,0 3-16-15,3-3 0 0,2 0-16 0,2 1 0 16,2-3 0-16,2-1 0 0,4-4-192 0,1 1 176 15,3-2-176-15,3-1 160 0,3-1-384 0,2-4-80 16,6-1-16-16</inkml:trace>
  <inkml:trace contextRef="#ctx0" brushRef="#br0" timeOffset="160819.72">19150 9246 20271 0,'0'-3'1792'0,"0"2"-1424"0,2-1-368 0,-2 2 0 0,0 0 864 0,1 0 96 0,-1 0 32 0,0-4 0 0,1 1-800 15,-1 0-192-15,-1 0 0 0,-2 2 0 16,2 1 0-16,-2-2-256 0,-2 2 48 0,-2-3 16 0,1 2-128 0,0-2-32 16,-3 3 0-16,1-3 0 15,-3 0 352-15,-2 3 0 0,0-2 160 0,-2 2-160 0,-1 2 384 0,-4-2-48 16,-1 3 0-16,-4-3 0 16,-2 3-336-16,-1 0 0 0,-1 1 0 0,-3-2 0 0,1-1-160 0,-2 2 0 15,0-3 0-15,0 0 0 16,0-3 288-16,-1 2 64 0,1 1 16 0,1-2 0 15,1 2 464-15,-1-3 96 0,0 2 0 0,-1 1 16 0,3 0-576 0,-1-3-208 16,2 3 144-16,1 0-144 0,1-2-224 0,2 1-128 16,0-2-32-16,0 1 0 15,3 1-976-15,-1-2-208 0,-1 1-32 0,1 2-16 16,-2 0 432-16,-1 2 96 0,1-2 0 0,-1 3 16 0,1 0 1072 0,-1 0 0 16,2-2 176-16,-1 1-16 0,2 2 944 0,0-1 192 15,5-3 48-15,2 0 0 0,1 0-240 0,1 0-32 16,1 0-16-16,0 0 0 0,3-3-608 0,-2 2-128 0,1-4-32 0,-2 1 0 15,1 1-432-15,1-2-96 0,0 0-16 0,0 0 0 16,0 1-352-16,-1 0-80 0,3 2-16 0,-1-1 0 31,0 2 112-31,0 1 16 0,0 1 0 0,1-1 0 0,2 0 416 0,-2 3 160 16,2-3 0-16,1 2-144 0,-1 0 576 0,3 0 112 0,0-2 32 0,3 2 0 16,1-2 432-16,0 0 80 0,2 0 32 0,2-2 0 15,1 0-528-15,2-2-96 0,2 0-32 0,1-1 0 16,1 0-288-16,0 0-176 0,1 2 192 0,-1-4-192 15,3 1 0-15,-2 0 0 0,3 2 0 0,-2 1 0 16,-1 3 0-16,2-3 0 0,-1 3 0 0,2-2 0 16,-1 2 0-16,2 2 288 0,0-2-32 0,2 3-16 0,1-3 0 0,1 1 0 15,-1 1 0-15,0-2 0 16,1 0 64-16,-2-2 16 0,1 1 0 16,-2 1 0-16,-1-3 112 0,-3 1 16 0,-1 0 16 15,-1 0 0-15,-2-1-272 0,-2 0-64 0,-2 0-128 0,0 2 192 16,-2-3-192-16,-3 2 0 0,0-1 0 0,-3 2 0 31,-2 1-464-31,-1-2 16 0,-1 2 0 0,-3 2 0 16,-3-1-16-16,0 2 0 0,-2 3 0 0,-1-2 0 0,-2 2 464 0,1 0 0 0,-1 0-128 0,-2 0 128 15,1 4 0-15,-2-3-144 0,0 1 144 0,-2 2-128 16,-1 2 0-16,0-2 0 0,-2 3 0 0,1-3 0 16,3 2-80-16,-1-2-16 0,3 0 0 0,2 0 0 0,3-2 480 15,2 1 112-15,3-2 16 0,0 0 0 0,1-4 128 0,3 2 16 16,0 1 16-16,2-4 0 0,0 4-192 0,2-2-32 15,1 2-16-15,1 0 0 0,0 3-176 0,1 0-128 16,1 0 192-16,1 1-192 0,0-3 336 0,4 5-32 16,1-1-16-16,2 0 0 0,1-1 384 0,2 0 80 15,3 4 16-15,4-4 0 0,1 3-928 0,2-3-176 16,1-1-48-16,0 0-15424 16</inkml:trace>
  <inkml:trace contextRef="#ctx0" brushRef="#br0" timeOffset="190264.53">19764 9356 4607 0,'-1'1'400'0,"-1"2"-400"0,4-3 0 0,-2 0 0 0,1 0 208 0,-1 0-32 0,1 2-16 0,0-2 0 0,2 0 576 0,0 0 112 15,1 0 32-15,-4 0 0 0,0 0 272 0,0 0 48 16,0 0 16-16,0 0 0 0,0 0 576 0,19-11 112 16,-18 10 16-16,0 1 16 0,-1-3 704 0,0 3 144 15,0 0 32-15,0 0 0 16,-1 0-1024-16,1 0-192 0,-1 0-32 0,-1 0-16 0,2 0-1104 0,0 0-208 15,0 0-48-15,0 0-16 0,0 0-176 0,0 0 192 16,0 0-192-16,0 0 192 0,0 0 288 0,3-24 64 16,-1 16 16-16,1-1 0 0,1 0-112 0,-1-1 0 15,1-3-16-15,2-2 0 0,0 4-144 0,1-4-32 16,1 3 0-16,1 2 0 0,1 0-256 0,0 0 0 16,1 2 0-16,0-2 0 0,0 1 0 0,0 3 0 15,2 0 0-15,-2 2 0 0,0-2 0 0,0 0 0 0,1 2 0 0,-1-2 0 16,-1 2 0-16,0 2 0 0,0-2 0 0,-1 0 0 15,-2 2 0-15,2 2 0 0,-2 0 0 0,-1 0 0 16,2 0 0-16,-2 0 0 0,-1 2 0 0,1 0 0 16,-1 0 160-16,-1 2-32 0,2-1 0 0,-1 2 0 15,0-3 0-15,0 0-128 0,0 4 192 0,1-2-64 16,-1 2-128-16,1 3 192 0,0-3-192 0,0 1 192 16,1 2-192-16,-1 1 0 0,1-1 0 0,1 2 0 15,2 1 0-15,-2 3 0 0,2 1 0 0,0-2 0 0,-1 0 0 16,-1 0 0-16,1 1 0 0,0-3 0 0,-2-2 0 0,2-1 0 15,-2 1 0-15,1-4 0 16,-1 1 192-16,0-2 16 0,1-1 0 0,-1 0 0 0,1-2-208 0,-1-1 176 16,0 2-176-16,1-6 160 0,-1 3-160 0,2-1 128 15,0 1-128-15,-2-2 128 0,2-1-128 0,-2 2 192 16,3 1-192-16,-1-2 192 0,1-1-192 0,-2 3 0 16,2-1 0-16,-1 1-176 15,-2 0 176-15,1-3 0 0,-1 3 0 0,0 0 0 0,0 0 0 0,-2 0 0 16,1 3 0-16,0-3 0 0,-1 0 0 0,0-3-128 15,2 2 128-15,-2 1-128 0,0-2 0 0,-1-1 0 16,2-1 0-16,-1 1 0 16,0-2-256-16,-1 0-32 0,-2 2-16 0,-1-3-11984 0,1 0-2416 0</inkml:trace>
  <inkml:trace contextRef="#ctx0" brushRef="#br0" timeOffset="194667.63">21149 9170 14735 0,'0'3'1312'0,"0"-3"-1056"0,0 4-256 0,0-2 0 0,0-2 1872 0,0 0 320 0,0 4 64 0,0-2 16 15,0 4 608-15,0-2 128 0,1-1 32 0,0 0 0 16,2-1-1392-16,0-2-288 0,1 0-48 0,0 0-16 15,4-2-592-15,0 2-128 0,1-2-32 0,2 1 0 16,1-4-272-16,2 3-48 0,-1 0-16 0,2-2 0 16,2-1-208-16,3 2 128 0,1-4-128 0,1 4 0 15,2-3 0-15,1 2 0 0,-2 1 0 0,1 1 0 16,-1 1 0-16,-1 1 0 0,2 0 0 0,-2 0 0 16,-1 3 0-16,-1 1 0 0,-3 1 0 0,-2 1 0 0,-1 2 0 0,-3-2-240 15,-1 0 80-15,-3 3 16 0,1-2-96 16,-2-1-16-16,-1 0 0 0,-2 1 0 0,2-4 256 0,-1 1 0 15,1-2 0-15,1 1 0 0,0-3 0 0,1-3 240 16,0 1-32-16,0 1 0 0,2-5-208 0,0 2 176 16,1-2-176-16,-3 1 160 0,0 1-160 0,1 0 0 15,-3 1 0-15,-1 0 0 0,-2 3 0 0,-1-2 0 16,-2 2 0-16,0 2 0 0,-2 1 0 0,0 0 0 16,-2 4 0-16,-2-4 0 0,1 3 0 0,-2-2 0 15,-2 5 0-15,0-6 0 0,1 4 0 0,-1-1 0 0,0 0 0 0,1-2 0 16,0 2 0-16,0-4 192 0,1 2-64 0,-1 0 0 15,3-2 32-15,0 2 0 0,-1-2 0 0,2 1 0 16,0 1-160-16,0-1 0 0,1 4 144 0,-1-4-144 16,0 6 0-16,-2-2 0 0,1 4 0 0,0 2 0 15,-1 0 0-15,-2 1 0 0,0 3 0 0,-1-1 0 16,2 1 0-16,-2 1 0 0,1-2 0 0,-1 3 0 16,3-3 0-16,-2-4-160 0,3 0 160 0,0 0-160 15,0-1 160-15,1 0 0 0,0 0 0 0,0-1 0 16,1 0 0-16,-1-2 0 0,2 2 0 0,-1-3 0 15,0 2 0-15,0-2 0 0,1 2 0 0,0-2 0 0,1-1 0 16,1-2 0-16,-1 1 0 0,2-4 0 0,-1 1 0 0,1 2 0 16,1-2 0-16,-1-2 0 15,2 4 0-15,-2-1 0 0,0-3 0 0,0 3 0 0,0-3 0 0,0 3 0 16,0-2 0-16,1 1-128 0,-2-2 128 0,-1 3 0 16,2-2 0-16,-2 2 0 0,1 0 0 0,-1 0 0 15,0-2 0-15,1 2 0 0,1-3 0 0,-2 0 0 16,1-3 0-16,0 2 0 0,0-4 0 0,-2 0 192 15,3 0-64-15,-2-1 0 0,1-2 64 0,-2-1 0 16,1 0 16-16,-2-6 0 0,0 4-16 0,-1-1 0 16,-1-3 0-16,-1-1 0 0,-1 2 16 0,0-5 0 15,-2 1 0-15,0-2 0 0,-1-2-80 0,-1 1-128 0,3 1 176 16,-1 2-176-16,1-1 192 0,0 3-192 0,1-3 192 0,-1 3-192 16,0 0 192-16,1 1-64 15,-1 2 0-15,0-3-128 0,1 1 176 0,-2 1-176 0,0-2 160 0,0 4-160 16,-1-1 192-16,1-1-48 0,0 2-16 0,3 0 0 15,-2 2-128-15,2-1 0 0,-1 1 0 0,1 0 128 16,1 2-128-16,1 0 0 0,0-2 0 0,0 2 0 16,1-1 0-16,2 2-256 0,-1-3 64 0,2 1 16 31,1 2-352-31,1 0-80 0,2 1-16 0,2 4 0 16,0-2-528-16,2 2-96 0</inkml:trace>
  <inkml:trace contextRef="#ctx0" brushRef="#br0" timeOffset="195836.22">22131 8885 20271 0,'-5'0'1792'0,"1"1"-1424"0,3 1-368 0,1-2 0 0,0 3 1536 0,0-3 256 15,-3 1 32-15,1 2 16 0,-1 0 80 0,0 1 0 0,3 1 16 0,0-1 0 16,1-2-1040-16,0 2-192 0,3-2-64 0,-2 2 0 16,3 0-176-16,-1-2-32 0,1 4-16 0,-1-2 0 15,-1 2-48-15,1 2-16 0,0 0 0 0,-1 1 0 16,2 1-144-16,-2 0-16 0,0-1-16 0,1 0 0 15,0 4-48-15,1 3-128 0,0 0 192 0,2 4-64 16,1 1-128-16,-1-3 128 0,2 2-128 0,-3 0 128 0,1 1-128 0,1-1 0 16,-2-2 0-16,0 2 0 0,0 1 0 0,0-1 0 0,2 1 0 0,-2-3 0 15,0-2 0-15,0 1 0 16,1-1 0-16,-2 0 0 0,-1-1 0 0,0 1 0 0,0 0 0 0,-2-3 0 16,1 3 0-16,-2 2 0 15,0 1 0-15,-1 0 0 16,0 0 0-16,-1-3 0 0,0 2 0 0,-2 0 0 15,2 0 0-15,-1 1-256 0,-2-3 64 0,1-1 16 16,0-2 176-16,-2-3-192 0,-1 2 192 0,-3-3-192 0,2-2 192 16,-1 0 224-16,2 1-48 0,-1-4-16 0,-1 2 80 0,1-3 16 15,1 0 0-15,-2-3 0 0,1 0-256 0,1 0 144 16,-2 0-144-16,1-2 128 0,0 1-128 0,-1-2 0 16,0-1 0-16,0 0 128 0,0 0-128 0,0 0 0 15,-1-2 144-15,0 2-144 0,-1-2 176 0,1 0-48 16,-1 0 0-16,0-3 0 0,0 2-128 0,0-2 0 15,-1-1 0-15,1 0 0 0,0-1 128 0,0 1-128 16,0 0 0-16,0 2 128 0,1-2-128 0,-1 2 128 16,0 0-128-16,1-2 128 0,2 4-128 0,-1-4 0 15,1 3 0-15,-1 1 0 0,1-4 0 0,1 4 0 16,1-2 128-16,0 0-128 0,0 2 0 0,1 0 0 0,2 1-192 16,-2 0 192-16,2-1-384 0,-1-3 64 0,-1 3 0 0,2 0 0 31,1-1-432-31,-1 4-80 0,1-3 0 0,0 2-10752 0,1 0-2128 15</inkml:trace>
  <inkml:trace contextRef="#ctx0" brushRef="#br0" timeOffset="196819.03">22830 8828 12895 0,'-1'0'1152'0,"1"0"-928"0,0 0-224 0,0 0 0 0,0 0 720 0,0 0 112 0,0 0 0 0,-1 0 16 16,1 0-96-16,0 0-32 15,-1 0 0-15,1 0 0 0,0 0 240 0,0 0 32 0,0 0 16 0,0 0 0 16,0 0 240-16,-11 17 48 0,8-12 16 0,1 1 0 15,-2 1-480-15,-2 2-80 0,1 1-32 0,-3-1 0 16,1 2-240-16,-3 4-48 0,0 1-16 0,-1 0 0 0,-1 3 96 0,-1 0 32 16,1 2 0-16,-2-1 0 15,2 1-160-15,0 2-48 16,-2-1 0-16,2 0 0 0,1 0 48 0,-1 1 16 0,1-1 0 0,1 0 0 0,2-1-32 0,0-1-16 16,2-2 0-16,0 1 0 15,1-3-64-15,1 0-16 0,1 0 0 0,-1 0 0 16,1-3 240-16,1 0 64 0,1 0 0 0,-1-1 0 15,2 3-240-15,2-3-32 0,-1 4-16 0,0-2 0 0,2 2-128 0,-1 2-32 0,1-1 0 0,-1 1 0 32,2-2-128-32,1 3 0 0,0-3 0 0,0-1 128 15,2 1-128-15,0-4 0 0,2 2 0 0,0-2 0 0,-1-2 0 0,4-1 0 16,-1-2 0-16,0 2 128 16,2-3-128-16,2 0 0 0,0-2 144 0,0-1-144 0,1 0 0 0,0-1 0 15,0 0 0-15,0 0 128 16,0-2-128-16,0 0 0 0,2 0 0 0,-1 0 0 15,0 0 0-15,1 0 0 0,0-2 0 0,-2 2 0 16,2-2 0-16,-4 4-128 0,0 0 128 0,-2-2-192 16,1 1 0-16,-1 2-16 0,-2 1 0 0,-3 0 0 15,1 0-112-15,-3 0 0 0,-2 2-16 0,0 0 0 16,-1 3-624-16,-2-2-128 0,-1 3-32 0,-1 1-9936 16,-1-1-1984-16</inkml:trace>
  <inkml:trace contextRef="#ctx0" brushRef="#br0" timeOffset="197813.73">23332 9084 23039 0,'0'-5'2048'0,"0"4"-1648"0,0 1-400 0,0 0 0 0,0 0 448 0,0 0 0 0,-1-3 0 0,0 3 0 0,0-2-640 0,-2 2-112 0,0 2-16 0,3-2-16 16,0 0-672-16,-23 13-128 0,13-7-16 0,-2 1-16 0,0 4 1904 0,-1-1 384 15,-1 3 80-15,-1 0 16 16,0 0 912-16,1-1 192 0,-1 0 48 0,1 2 0 0,1-2-608 0,0 1-112 16,1-1-32-16,1-2 0 0,3 2-960 0,-2-2-192 0,2 2-32 15,1-2-16-15,1-1-240 0,1 1-48 16,1 0-128-16,2-2 192 0,0 2-192 0,2-2 176 0,2 0-176 0,1 1 160 16,2-1-32-16,0-2-128 15,3 2 192-15,-1-4-64 0,2 0-128 0,1 1 0 0,1 2 144 0,1-1-144 16,2-2 0-16,1-1 0 0,-1-1 0 0,2-1 0 15,1-2-304-15,-3 1 32 16,1-2 0-16,-1-2 0 0,1 1 272 0,-3-3-128 16,2 2 128-16,-1-2 0 0,0 0 0 0,-1 0 0 15,0 0 0-15,-1-3 0 0,2 2 0 0,-2-2 0 16,0 2 0-16,-1-3 0 0,-1 1 0 0,-1-1 0 0,0 1 0 0,-2 2 0 16,1-2 0-16,-2-1 0 0,0 1 0 0,-1 0 0 0,0-3 0 15,-3 2 0-15,0-3 0 0,-1 3 0 16,-2-2 0-16,-1 2-208 0,-1-2 64 0,-1 2 16 0,-1-2-192 0,-1-1-48 15,-3 1 0-15,0-2 0 16,-2 2 368-16,-2-1 0 0,1 1 0 0,-4 2 0 0,1 0 0 0,0 0 208 16,1 5-16-16,-1 2-16 15,2-1-560-15,0 4-96 0,0 0-32 0,2 0 0 16,1 1-752-16,0 2-144 0,0 3-48 0,2-2 0 16,0 1-336-16,3-2-64 0,1 1 0 0,0 0-10176 0</inkml:trace>
  <inkml:trace contextRef="#ctx0" brushRef="#br0" timeOffset="198210.53">23488 8898 27647 0,'2'0'1216'0,"-2"-2"256"0,0 2-1168 0,-2 0-304 0,2 2 0 0,0-2 0 0,-1 3 560 0,0-2 48 0,-3 4 16 0,-1 5 0 0,-2 0-176 0,-2 2-16 0,-3 4-16 0,-2 3 0 32,-1 1-672-32,-2 1-144 0,-2 1-32 0,-2 3 0 0,-1 1 864 0,-1 2 160 0,-2 7 48 0,-1-1 0 15,-1 5 384-15,0-1 64 0,1 0 32 0,0 2 0 16,3-4-480-16,2 1-80 0,0-3-32 0,3 2 0 16,2-1-720-16,1 0-128 0,4-5-48 0,1 0 0 15,1 1-1168 1,2-5-224-16,2 1-48 0,0-1-12704 0</inkml:trace>
  <inkml:trace contextRef="#ctx0" brushRef="#br0" timeOffset="198957.46">23404 8698 17503 0,'0'-2'1552'0,"1"2"-1232"0,-1 0-320 0,2 0 0 0,-1 0 1008 0,0-3 144 0,2 3 16 0,0-1 16 15,2 1 400-15,0 0 80 16,1 4 0-16,2-2 16 0,-1 3-720 0,1 1-128 15,2 0-48-15,2 3 0 0,2-3-416 0,0 2-96 16,6 0-16-16,1 0 0 0,3 0 864 0,0 1 160 0,4 1 48 0,-1 0 0 16,-1 2-352-16,-1 2-64 0,-2 1-16 0,-3 1 0 15,-2-1-416-15,-2 2-96 0,-1 1 0 0,-1 3-16 16,-2-1-176-16,-1 2-16 16,0 1-16-16,1 3 0 0,0 7-160 0,2 2 128 0,-1 1-128 0,1 2 128 0,-1 1-128 0,-1-4 0 15,-3 1 0-15,0-5 0 16,0-5-128-16,-3-1-64 0,0-7-16 0,-2 2 0 15,1 0 64-15,-4-3 16 16,0-1 0-16,-2 0 0 0,-2-2 128 0,-1 1 0 16,-4 1 0-16,-3 0 0 0,-1 2 224 0,-3-2-32 0,-4 3 0 0,-1-1 0 15,-2 2-192-15,-3-1 144 0,0 1-144 0,-4 2 128 16,1 3-128-16,-3-1 0 0,0 2 0 0,-1 3-176 16,1-3-784-16,-3 1-144 0,1 1-48 15,1 1-16048-15</inkml:trace>
  <inkml:trace contextRef="#ctx0" brushRef="#br0" timeOffset="204426.23">11417 11731 34095 0,'5'-3'3024'0,"-1"-1"-2416"0,-2 2-480 0,-1 0-128 0,-1 2 1024 0,2 0 192 0,0-5 48 0,1 2 0 16,0-4-1264-16,0-1-192 0,-3 0-64 0,-1 2 0 16,-3 0-352-16,-1 0-64 0,-1-2-16 0,-2 3 0 0,1 2 432 0,-2-1 64 15,-1 4 32-15,-2-2 0 0,-3 4 800 0,-2-1 176 16,-3 4 16-16,-3 1 16 0,-5 2-288 0,-3-2-64 16,-2 3-16-16,-5 1 0 15,-2 2-480-15,-2-2 0 0,-2 2 0 0,-1 1 0 0,-1-2 0 0,1 0-240 16,0-1 80-16,1 2 16 0,4-2 144 0,2 2-160 15,4 1 160-15,3-3-160 0,7 2 160 0,4-6 0 16,7 0 0-16,7-1 0 0,5-2 0 0,7-1 0 16,5-2 0-16,9 0 0 15,6-3-816-15,7-2-80 0,5-3 0 0,4 2-16 16,7-4-800-16,3 4-144 0,0 0-48 0,2 1 0 31,3 1 160-31,-1 0 16 0,-2 1 16 0,-1-2 0 0,1 1 2304 0,-4-2 464 0,-3 2 96 0,-3-2 0 16,-6 2 544-16,-5 2 96 0,-2-4 32 0,-5 3 0 0,-5 2-736 0,-5-2-128 0,-5 1-48 0,-6 2 0 15,-3 2-48-15,-6 1-16 16,-4-2 0-16,-5 4 0 0,-7 0-432 0,-6 1-96 16,-5 3 0-16,-6-1-16 0,-5 2-304 0,-9 3 128 0,-6-2-128 0,-6 4 0 15,-1-2-528-15,-1 0-224 0,0-5-32 16,2 1-16-16,1-2-864 0,7 0-160 0</inkml:trace>
  <inkml:trace contextRef="#ctx0" brushRef="#br0" timeOffset="-113361.7">21136 10716 16575 0,'-1'-2'1472'0,"1"0"-1168"0,1 0-304 0,-1 1 0 0,2 1 672 0,-1-3 80 0,0 1 16 0,0 1 0 16,2-4 448-16,-1 1 80 0,1 4 32 0,-1-3 0 15,3 6-640-15,-4 1-128 0,1 4-32 0,-2 0 0 16,0 4 288-16,0 3 48 0,-2 1 16 0,2 3 0 15,-1 3-304-15,0 0-48 0,0 0-16 0,1-2 0 16,0 5-64-16,0-4-32 0,1 1 0 0,1 0 0 16,2-2 416-16,-1-4 96 0,3-1 16 0,-1 1 0 15,1-2-368-15,1 1-64 0,3-2 0 0,-1 0-16 16,1 1-320-16,0-1-176 0,1-2 192 0,-1 0-192 0,1-1 0 0,-1 0 0 16,1-2 0-16,-3-1 0 0,1 0 0 0,-1-3 0 15,-1 1 0-15,-2-2 0 0,0 0 0 0,-1-2 0 16,-1-1 144-16,1-1-144 0,-2 1 320 0,2-6-48 15,0 1 0-15,-2-3 0 0,2-2 80 0,0-1 16 16,-1 0 0-16,1-4 0 0,0-1-208 0,0-4-32 16,-1-1-128-16,2-3 192 0,0-2-192 0,0 0 0 15,3-3 0-15,-1 1 0 0,0-1 0 0,2 2 128 16,0 4-128-16,-1 1 0 0,2 1 0 0,-1 2 0 16,0 5 0-16,-3-2 0 0,1 4 0 0,-1 2 0 0,1-2 0 15,-1 2 0-15,-1-1 0 0,-2 3 0 0,2-2 0 16,0 2 0-16,0 1 0 0,0-1 0 0,0 0 0 0,1 0 0 15,0 2 0-15,2-2-128 0,1 2 128 16,-1-4 0-16,3 4-272 0,2-3 48 0,-1 2 16 16,0 1 0-16,2-3 208 0,0 2 0 0,-2 0 0 0,-2 1-144 15,1 4 144-15,-2-4 0 0,-2 4 0 0,-2 0 0 16,0 2-192-16,-1 0-16 0,-3 1 0 0,0 0 0 31,-1 3-464-31,0-3-96 0,-1 2 0 0,0 0-16 0,-2 0 400 0,1 1 96 0,-1-2 16 0,0 1 0 16,0 0 272-16,-1-2 0 0,1 1 0 0,0-2 0 15,-2 0 384-15,2-2 16 0,-1 1 16 0,0-1 0 0,0 1 32 16,-1-2 0-16,1-1 0 0,-1-2 0 0,-2 1-320 0,0 0-128 16,-2 3 0-16,-3-2 128 0,-2 4-128 0,-2-2 0 15,-3 4 0-15,-6 2 128 16,-1 0-128-16,-3 2 0 0,-2 0 0 0,-2 0 0 0,-3 0 192 0,2-2 16 16,-2 2 0-16,1-3 0 0,3-2 144 0,2 1 32 15,2-2 0-15,1 0 0 0,3 0-384 0,2 0 144 16,2-2-144-16,2 1 0 0,-2-2 128 0,2-3-128 15,4 2 0-15,1-2 0 0,2 0 0 0,2 0 0 16,2 2 0-16,2-2 0 0,1 2 0 0,2 2 0 16,3-2 0-16,2 1-18320 15</inkml:trace>
  <inkml:trace contextRef="#ctx0" brushRef="#br0" timeOffset="-112411.08">21720 11102 10127 0,'2'-4'896'0,"0"-2"-704"0,-1 4-192 0,0 0 0 0,0 2 1376 0,-1-2 240 0,2-2 48 0,0-2 16 0,1-3-576 0,-1 2-112 0,1 1-32 0,-3 1 0 31,0 4-1216-31,-2-3-240 0,0 4-48 0,1-3-16 16,-2 3-64-16,2-2-16 0,-2 1 0 0,1 1 0 0,-1-3 1952 0,1 1 384 15,0 1 80-15,0-2 16 0,0-1 416 0,-1 2 96 16,1-1 0-16,-1 2 16 16,1 1-768-16,-1 0-144 0,0 0-48 0,-2 3 0 0,0 0-768 0,-3 4-144 0,0 2-48 0,-1 1 0 15,-1 3-400-15,-1-1-272 0,-1 4 32 0,-1-1 16 16,2 1-32-16,1 4 0 0,-1-2 0 0,3 1 0 15,0 1 256-15,2-1 0 16,1 2 0-16,1-4 0 0,3 1 0 0,1-2 0 16,1 0 0-16,3-3 0 0,2-1 0 0,2 0 0 15,-1-2 0-15,3-4 0 0,1 2 0 0,1-2-144 16,1-1 144-16,0-4-128 0,1 2-160 0,2-3-32 16,0-3 0-16,1 0 0 0,1-1 80 0,-2-5 16 15,2 0 0-15,0 0 0 0,-1-1 224 0,-1-3 0 16,1 0 0-16,-1-2 0 0,2-1 0 0,-3-4 0 15,-1 4 0-15,-1-3 0 0,-2 1 0 0,-2-1 0 16,-2 1 0-16,-2 0 0 0,-1 4 0 0,-4-2 0 0,-3-1 160 16,-2 1-160-16,-2 0 0 0,-3 1 0 0,-1 2 0 0,-4-2 0 15,-1 1 0-15,0 2-144 0,-1 0 144 0,-1 2-160 16,1-1-96-16,0 1 0 0,2 2-16 0,-1 2 0 16,3 0 48-16,1 4 16 0,1 0 0 0,1 2 0 31,1 0-320-31,1 0-64 0,0 2-16 0,2 0 0 15,0 2-624-15,1-1-128 0,1 2-32 0,2 2-9888 0</inkml:trace>
  <inkml:trace contextRef="#ctx0" brushRef="#br0" timeOffset="-112031.04">21924 10818 21183 0,'-4'2'944'0,"-1"-2"192"0,2 3-912 0,0-2-224 0,2 1 0 0,0-1 0 0,1 2 240 0,-3 3 0 16,0 0 0-16,-2 4 0 0,0 5 208 0,-3 1 32 15,1 0 16-15,-2 4 0 0,-1 1-496 0,-1 2 128 0,-2 2-128 0,-2 2 0 16,-1 2 144-16,-3 1-16 0,-1 0 0 0,1 5 0 16,-3-3 736-16,1 3 144 0,0 2 16 0,-1 1 16 15,0 1-368-15,1-2-80 0,-1 1-16 0,1 0 0 16,1-2-1472-16,0 1-288 0,3-4-64 0,2-3-10912 15</inkml:trace>
  <inkml:trace contextRef="#ctx0" brushRef="#br0" timeOffset="-110557.37">22775 10236 17503 0,'-4'2'1552'0,"0"-1"-1232"16,2 1-320-16,-1-2 0 0,2 2 400 0,1-2 32 0,-1 2 0 0,0-2 0 0,-2 3 1104 0,0-2 240 0,-1 1 32 0,0 2 16 16,-1-2-672-16,0 1-128 0,2 1-16 0,-2-3-16 15,-2 1-160-15,1 2-48 0,-1 1 0 0,-3 1 0 16,-1 2 112-16,-2 1 32 0,-3 6 0 0,-1-1 0 16,1 3-416-16,-4 3-64 15,-1 5-32-15,-1-2 0 0,1 4-256 0,1 2-160 16,2-3 192-16,-2 5-192 0,1 1 0 0,1 3 0 0,0-1 0 0,3 2 0 15,2-1 0-15,2-1 0 16,1 0 0-16,4-2 0 0,1 0 0 0,4-4 0 0,2 1 0 16,1-3 0-16,3 1 0 0,4-4 0 15,1 1 0-15,5-2 0 0,1 1 0 0,3-6 0 16,2 1 0-16,3 1 0 16,2-3-528-16,1 0-64 0,2-1-16 0,-1 1 0 0,-1 0-1920 0,-1-1-384 0</inkml:trace>
  <inkml:trace contextRef="#ctx0" brushRef="#br0" timeOffset="-110051.41">22886 10567 33167 0,'-10'1'1472'0,"4"1"304"0,1-1-1424 0,1 2-352 0,4-1 0 0,0 2 0 0,2-1 416 0,-2 0 16 0,1 6 0 0,1 2 0 0,3 6-112 0,1 3 0 16,3-1-16-16,1 1 0 0,2 2-304 0,1 0 0 16,-2 0 0-16,1 1 0 0,1 0 0 0,-1-3-144 15,-1 2 144-15,-1 0-128 0,0-1 128 0,-1-1 0 16,0-4 0-16,1 3-128 0,0-3 128 0,0-3 0 16,1 0 0-16,0-2 0 0,0-4 0 0,2 0 0 15,-2-4 0-15,0 0 0 0,0-3 352 0,0-4 0 0,-1-1 0 16,0-2 0-16,1 1-64 0,-2-7-16 0,0 3 0 15,-1-5 0-15,1-2-64 0,-2-4-16 0,2-1 0 16,0-4 0-16,-1-3 80 0,0-1 16 0,0-6 0 0,1 2 0 16,-2 2-144-16,1-3-16 0,-1 3-128 0,1 0 192 15,-1 2-192-15,1 2 0 0,-2 2 0 0,0 1 0 32,1 6-432-32,-1-1-16 0,2 1-16 0,1 3 0 0,0 1-928 0,1 2-176 15,0 0-32-15,0 3-13712 0</inkml:trace>
  <inkml:trace contextRef="#ctx0" brushRef="#br0" timeOffset="-109165.31">23720 10959 11055 0,'-2'-5'976'0,"1"1"-784"0,0 1-192 0,0 2 0 0,-1-1 1456 0,2 2 240 0,-1 0 48 0,0-4 16 15,-3 0-672-15,0-1-144 0,0 2-32 0,-1-4 0 16,0 4-288-16,-2 0-64 0,1 3-16 0,0 0 0 0,-3 3-240 0,1-2-48 16,-3 4-16-16,-1 1 0 0,-1 2 480 0,-2 4 112 15,-1 0 0 1,0 1 16-16,2 0 368 0,-2 3 64 0,1 3 0 0,-1 2 16 0,1-1-480 0,1 2-112 15,3 0 0-15,-1 0-16 0,4 3-512 0,0-3-176 16,3 1 0-16,2-5 144 0,0 1-144 0,4-3 0 16,2-4 0-16,1-1-176 15,1 0 176-15,2-1-128 0,2-3 128 0,1-1-128 0,-1 0-208 0,3-2-48 16,0-4 0-16,3 0 0 16,2 0-128-16,2-4-48 0,2-2 0 0,1 0 0 0,0-1 128 0,-1-3 32 0,0-2 0 15,-2-3 0-15,-1 2 208 0,0-6 64 16,-2 1 0-16,-3-1 0 0,1 2 128 0,-3-6 0 15,-1 5 128-15,-3-3-128 0,1 4 368 0,-5-4 0 0,1 1 0 0,-3 1 0 16,-1-1 464-16,-1-1 80 0,-1 3 32 0,-3 1 0 16,-1 2-112-16,-3 1-32 0,0 2 0 0,-1 2 0 31,-1 1-416-31,-2 3-64 0,0 2-32 0,-2 2 0 0,3 2-784 16,-2 0-144-16,2 0-48 0,0 2 0 0,2 2 64 0,0-2 16 0,0 2 0 0,1 0 0 15,3-2 32-15,0 2 16 0,4 0 0 0,-1-2-8672 16,2 1-1744-16</inkml:trace>
  <inkml:trace contextRef="#ctx0" brushRef="#br0" timeOffset="-108785.86">23915 10696 15663 0,'-6'2'1392'0,"1"0"-1120"0,1-2-272 0,2 0 0 0,0 3 2928 0,2-3 528 0,0 0 96 0,-1 0 32 15,0 3-2288-15,-2 0-448 0,2 2-80 0,-4 3-32 16,2 1-112-16,-4 1-32 0,1 4 0 0,-3 4 0 16,0 3-432-16,-5 5-160 0,-3 2 0 0,-3 5 144 15,-2 4-496-15,-3 1-96 0,-1-1-32 0,-1 3 0 16,1-1-240-16,-3 3-48 0,1-1-16 0,1-2 0 0,2-2 784 0,1-3 0 16,3 1 192-16,3-5-48 0,3 0-144 0,1-1 0 15,5-1 0-15,1-4-13072 16</inkml:trace>
  <inkml:trace contextRef="#ctx0" brushRef="#br0" timeOffset="-107908.33">24343 10119 21183 0,'-3'0'1888'0,"1"0"-1504"16,2 0-384-16,0 0 0 0,0 2 608 0,-1-2 48 0,-2 3 16 0,1-2 0 0,-3 3 656 0,-2 1 128 0,0 5 16 0,-2 0 16 0,1 2-912 0,-2 3-176 0,-1 2-32 0,-3 4-16 15,-1 1 32-15,-1 1 16 0,0 1 0 0,-1 0 0 16,1 3-192-16,-2 1-32 0,2 1-16 0,-1 3 0 15,2-1 416-15,-1 1 64 0,3 0 32 0,-1 3 0 16,2 2-48-16,0-1-16 0,4 1 0 0,2-2 0 0,-1-1-352 16,5 0-64-16,-1-3 0 0,2-1-16 0,2-4-176 0,2-1 0 15,2 0 0-15,0-2 0 0,2 0 0 0,2-5 0 16,1-2-128-16,2-1 128 31,2 1-1088-31,2-3-160 0,1-4-32 0,3 1 0 16,1-1-816-16,2-5-160 0,1 2-48 0,-1-4-9904 0</inkml:trace>
  <inkml:trace contextRef="#ctx0" brushRef="#br0" timeOffset="-107263.45">24640 10444 28559 0,'-7'-2'1264'0,"2"2"272"0,2 0-1232 0,0 0-304 0,2 2 0 0,1-2 0 0,-1 0 160 0,-2 3-32 0,-2-2 0 0,-1 4 0 0,-1-2 400 0,-2 4 80 0,0-4 16 0,0 4 0 15,0-1-624-15,-1-3 0 0,0 4 0 0,-1-1-192 16,1 0 192-16,-1 0 0 15,0 3 0-15,-2-4 128 0,2 3 368 0,0-1 80 16,1-4 0-16,2 2 16 0,1-1 224 0,1 0 32 0,0-2 16 0,1 2 0 16,1 0-544-16,2-2-96 15,-1 1-32-15,3-2 0 0,0 1-192 0,3-2 0 0,-1 1-144 0,2 1 144 16,1-1-464-16,0 1 0 0,1 2 0 0,0-4 0 0,2 3 144 0,-1 0 16 16,2 0 16-16,0 1 0 0,-1-2 288 0,1 2 0 15,1-2 0-15,0 2 0 16,0-3 176-16,-1 2-16 0,1-1 0 0,0-1 0 15,0 2-32-15,-1-1 0 0,-1-2 0 0,0 4 0 0,-1-2-128 16,1-2 0-16,-3 4 0 0,0-3 0 0,-1 4 0 0,0-1 0 16,0 0 0-16,-2 1 0 0,0 1 192 0,-2 1-64 15,-2 2 0-15,0-2 0 0,-2 3 80 0,0-1 16 16,0 0 0-16,-3 0 0 0,0 4-64 0,0-3-16 16,-1-3 0-16,1 4 0 0,-1-3-144 0,0 0 0 15,0 2 144-15,1-4-144 0,1 3 0 0,-2-1 128 16,1-2-128-16,-1 0 0 0,1 0 0 0,0 0 128 0,-1-2-128 15,1 2 0 1,-1-2-1392-16,2 1-336 0</inkml:trace>
  <inkml:trace contextRef="#ctx0" brushRef="#br0" timeOffset="-106868.1">24951 10706 28559 0,'-7'0'1264'0,"2"0"272"0,1 0-1232 0,2 0-304 0,0 3 0 0,2-3 0 0,-1 0 0 0,0 1-272 0,-2 3 48 0,-2 1 16 16,-1 1-304-16,-1 4-48 0,-2 2-16 0,-1 0 0 16,-1 2-128-16,-1 5-16 0,-2-1-16 0,-1 2 0 0,-1 1 1664 0,0 1 336 0,0 0 64 0,1 1 16 15,0 0 592-15,2-2 128 0,0 2 32 0,5-5 0 32,2-2-1232-32,1-2-240 0,3 1-48 0,1-2-16 0,2 2-400 0,2-5-160 0,1 2 128 0,2-3-128 15,1-2 0-15,2 0-272 16,2-1 32-16,1-4 16 0,1 2-1232 15,0-4-240 1,3 1-48-16,-1-2-16 0,0 1-1056 0,0-3-192 0</inkml:trace>
  <inkml:trace contextRef="#ctx0" brushRef="#br0" timeOffset="-106656.66">24690 10925 36863 0,'-6'3'1632'0,"1"-3"336"0,0 0-1584 0,3 0-384 0,2 0 0 0,2 0 0 15,1 0 272-15,-1 0-16 0,2 0-16 0,3-3 0 16,6 2-368-16,1-2-80 0,5 0-16 0,1-2 0 31,2 1-464-31,3 0-80 0,3 1-32 0,2 0 0 16,2-1-816-16,-1 0-176 0,0 2-16 0,0 0-11504 0</inkml:trace>
  <inkml:trace contextRef="#ctx0" brushRef="#br0" timeOffset="-106202.03">24907 10081 25791 0,'-2'0'1152'0,"1"0"224"0,1 0-1104 0,0 2-272 0,1-2 0 0,1 1 0 16,-1 2 0-16,1 0 160 0,3 2-160 0,3 5 128 16,0 3 560-16,3 3 96 0,3 0 32 0,2 2 0 15,1 2-368-15,1 1-80 0,0 1-16 0,2 1 0 16,0-1 208-16,1 0 32 0,0 2 16 0,0 0 0 16,0 1-96-16,-1 1 0 0,0 1-16 0,-1 2 0 15,0 0-80-15,-1 2-16 0,0 4 0 0,-3 0 0 16,-3-1-400-16,-2 2 0 0,-4-1 0 0,-4-1 0 0,-2 1-128 15,-2 0-64-15,-3-4-16 0,-2-3 0 0,-2 0 64 0,-1 1 16 16,-1-3 0-16,1 2 0 0,-1-3-176 0,0 1-16 16,-3-1-16-16,1-2 0 15,-2 2-1008-15,-1-4-192 0,-2-1-32 0,1-2-7312 16,-1-4-1456-16</inkml:trace>
  <inkml:trace contextRef="#ctx0" brushRef="#br0" timeOffset="-105596.68">25682 10576 29487 0,'-6'0'2624'0,"1"0"-2112"0,2 0-512 0,3 0 0 0,3 0 1616 0,-2 0 224 16,0 0 32-16,3-2 16 0,3-1-752 0,6-1-160 15,5-3-16-15,6 1-16 0,3 0-528 0,5-4-96 0,3 1-32 0,3 0 0 16,5-1-288-16,3 1 0 0,1 3 0 16,-1-2 0-1,-4 3-528-15,-1 4-112 0,0-1-32 0,-6 2 0 16,-1 0-1168-16,-6 0-224 0</inkml:trace>
  <inkml:trace contextRef="#ctx0" brushRef="#br0" timeOffset="-104775.72">27030 10270 21183 0,'-4'-3'1888'0,"2"2"-1504"0,-1 0-384 0,3 1 0 0,0 0 1648 0,1 0 256 0,1 0 48 0,-2 1 16 0,2 3-1392 0,-1-3-288 16,2 5-48-16,-3-6-16 0,5 21 48 0,-4-7 16 16,-1 4 0-16,0 5 0 0,0 1 336 0,-3 5 64 15,2-1 16-15,-1 4 0 0,-1 1 304 0,0 1 64 16,0 1 16-16,-1 2 0 0,2-1-640 0,-2 1-128 16,1-3-32-16,-1 1 0 0,-1-3-288 0,0-3-224 15,1-5 32-15,2-1 16 31,-2-4-1488-31,0 0-288 0</inkml:trace>
  <inkml:trace contextRef="#ctx0" brushRef="#br0" timeOffset="-104154.79">26935 10068 21183 0,'1'-1'1888'0,"1"-2"-1504"16,1 3-384-16,-1 0 0 0,2-2 976 0,1 2 128 15,2-1 32-15,6-2 0 0,4 3-480 0,5-3-80 16,2 3-32-16,2 0 0 0,0 0-128 0,-2 1-32 16,4 4 0-16,-4-2 0 0,2 4-384 0,-1-1 0 0,-3 4 0 0,-1-2 0 15,0 6 432-15,-5-2 48 0,-3 2 16 0,-2 3 0 16,-4 3 96-16,-1 0 32 0,-3 2 0 0,-2 0 0 16,-2 2 32-16,-2-1 16 0,1 2 0 0,-3-5 0 15,1 1-224-15,1-1-64 0,-1-2 0 0,1-2 0 16,0-1-384-16,-1 1 128 0,0-3-128 0,-1 0 0 15,-1 0 0-15,-1-1 128 0,-3-2-128 0,-1 2 0 16,-2-3 0-16,-1-2 128 0,-4 2-128 0,0 1 0 16,-3-4-384-1,-3 4-144-15,-2-1-48 0,0-3 0 0,0 1-416 0,-1-1-96 0,0 1 0 16,2-5-16-16,4-1 752 0,3-1 160 0,2 0 16 0,3-1 16 16,3 1 832-16,2-2 160 0,1-1 48 0,2 2 0 15,3 1-256-15,1 0-48 0,1 0-16 0,1 0 0 0,3 1-224 0,1 2-32 16,1-1-16-16,4 2 0 0,1-1 128 0,1 4 32 15,4-1 0-15,0 2 0 0,2 0 48 0,0 1 16 16,1 0 0-16,-1-1 0 0,3 3-288 0,-2-4-48 16,1 2-16-16,-1 1 0 0,1-1-160 0,-1 2 0 15,1 1 0-15,-3 3 128 0,0-1-128 0,-1 0 0 16,-1 2 0-16,-1 1 0 0,-1-3 0 0,-2-3 0 0,-2 2 0 0,0-1 0 31,-3 1-576-31,0-4 16 0,-2 0 0 0,0-3 0 16,-1-2-1808-16,0-2-384 0,-1 0-64 0,1-2-11376 0</inkml:trace>
  <inkml:trace contextRef="#ctx0" brushRef="#br0" timeOffset="-103536.68">26766 9973 23951 0,'0'-2'2128'0,"0"0"-1696"0,2 2-432 0,-1 0 0 0,0 2 1392 0,2-2 192 0,0 0 32 0,3-2 16 16,4 2-384-16,3-2-80 0,2-1-16 0,2 0 0 15,3 0-384-15,1-1-96 0,2 1-16 0,2-1 0 16,3-1-512-16,1 1-144 0,0-2 0 0,0 2 0 16,2 1 0-16,-2 0 0 0,1 0 0 0,-1 0 0 15,-2 1-176-15,-1 0-96 0,-1 0-32 0,-2-2 0 16,-2 4-1552-16,-2-5-320 15</inkml:trace>
  <inkml:trace contextRef="#ctx0" brushRef="#br0" timeOffset="-102672.45">27699 10647 18431 0,'-6'5'1632'0,"-1"-4"-1312"0,2 2-320 0,2-1 0 0,0-1 2544 0,2 2 432 0,-1 0 96 0,-3 0 0 31,-2 4-1200-31,-2 3-240 0,-3 3-48 0,1 3-16 0,-1 1-1216 0,0 3-352 0,0 0 144 0,0 3-144 16,1-1 0-16,0 4-256 0,1-1 32 0,0-1 16 15,3 0 208-15,-1-1 0 0,2 1 144 0,1-5-144 16,1 1 512-16,3-2 16 0,0-2 0 0,1-1 0 16,1-4-368-16,2 0-160 0,0-1 128 0,2-4-128 31,1 2-288-15,2-3-144-16,2-2-16 0,0 0-16 0,2 1-928 0,0-3-176 0,2 1-32 0,0-2-16 0,2 0-720 15,-2 0-144-15,1 0-16 16,-1 0-8128-16</inkml:trace>
  <inkml:trace contextRef="#ctx0" brushRef="#br0" timeOffset="-102425.54">27369 10867 35007 0,'-7'0'1552'0,"5"0"320"0,1 0-1488 0,2-2-384 0,1 2 0 0,1 0 0 16,1-3 576-16,3 2 64 0,3-2 0 0,6-3 0 15,5 0-304-15,2 0-48 0,3-2-16 0,2 3 0 32,0 1-784-32,-1 1-176 0,2 1-16 0,-2 0-16 0,0 2-576 15,-2 0-112-15,-2 2-32 0,0 0-8288 0,-5 1-1648 16</inkml:trace>
  <inkml:trace contextRef="#ctx0" brushRef="#br0" timeOffset="-101851.95">27680 10004 23039 0,'0'0'2048'15,"0"-3"-1648"-15,1 3-400 0,1 0 0 0,-1 0 816 0,0 0 80 0,3 3 0 0,1-3 16 0,5 1 368 0,1 2 64 16,4 3 0-16,1 0 16 0,2 6-592 0,2-2-128 15,0 6-32-15,1-2 0 0,1 4 112 0,2 3 32 16,0-1 0-16,2 5 0 0,-1-3 16 0,1 4 16 16,0 1 0-16,-1-1 0 15,-2 0-272-15,-1 2-64 0,-1-2-16 0,-1 2 0 0,-1 3-240 0,-2 1-32 16,0 3-16-16,0 3 0 0,-4-1-144 0,-1 3 160 0,-2 0-160 0,-2 4 160 16,-2-2-32-16,-4 1 0 0,0-2 0 0,-4-2 0 15,1 1-128-15,-2-5 0 0,-1 1 0 0,-1-2 128 16,0-3-128-16,-1-1 0 0,-2-2 0 0,-2-1 0 15,-2 2 0-15,-3-3 0 0,-2 2 0 0,-2-2 0 16,0-1 0-16,-4-3-176 16,0 0 48-16,-4-1-12208 15,-2-1-2432-15</inkml:trace>
  <inkml:trace contextRef="#ctx0" brushRef="#br0" timeOffset="-100963.24">28322 9686 23951 0,'1'-4'2128'0,"0"1"-1696"0,1 0-432 0,-1 2 0 0,1 1 256 0,0-5-16 0,1 1-16 0,4-2 0 0,0-4 240 0,3-2 48 16,1-1 16-16,1 4 0 15,-1-1-368-15,2-1-160 0,-1 3 128 0,1 2-128 0,-2 2 832 0,1-2 96 16,0 1 16-16,1 1 0 0,-2 3 64 0,0-1 16 15,0-1 0-15,0 3 0 0,0 0-432 0,1 3-80 16,-1-1 0-16,-1 2-16 0,1 2-368 0,-1 0-128 16,-1 2 0-16,1 0 144 0,0 2-144 0,-2 0 128 15,0 2-128-15,-1 1 128 0,-1 3 0 0,-1-1-128 16,-2 1 192-16,-1 0-64 0,-2 0-128 0,-3 3 160 16,1 0-160-16,-3 0 160 0,0-1-160 0,-3 1 0 0,1-2 0 15,-3 1-176 1,-1 1-416-16,-3 0-96 0,1-3-16 0,-2 0 0 15,0 0-64-15,-2-1 0 0,-2 1-16 0,1 0 0 0,-1-3 368 0,-1-1 80 0,0-1 16 0,-1 0 0 16,2-1 320-16,0-3-144 0,3 2 144 0,1-6 0 16,4 0 352-16,1 0 176 15,3-3 48-15,2 0 0 0,1-3 448 0,3 1 80 0,0-2 32 0,2 0 0 16,0-2-736-16,0 3-144 0,3-2-16 0,0 1-16 16,1 0-32-16,1 2-16 0,1-2 0 0,2 4 0 0,1-3 352 15,0 3 80 1,1 0 16-16,3 3 0 0,-1 1-128 0,3-2-32 0,0 4 0 0,3 4 0 0,3 0-80 0,2 0 0 15,-2 2-16-15,3 1 0 16,2-1-208-16,4 0-32 0,0 1-128 0,1-2 192 0,-1 0-192 0,-2-1 0 16,0 0 128-16,-2-1-128 0,-1-3 0 0,-3-1-160 15,1 0 32-15,-2-2 0 16,0 0-656-16,1-2-128 0</inkml:trace>
  <inkml:trace contextRef="#ctx0" brushRef="#br0" timeOffset="-97275.84">21244 12255 11055 0,'1'-3'976'0,"-1"1"-784"0,1 0-192 0,1 2 0 0,-2 0 1088 0,1 0 160 0,0-2 32 0,2-2 16 0,-1-1-208 0,2 1-64 0,-2 1 0 0,-1-1 0 16,1 2-432-16,-1-1-80 0,-1 2-32 0,0 1 0 15,1-3 464-15,-1 0 80 0,1 0 32 0,1 0 0 0,-1 0 288 0,0-3 64 16,2 2 16-16,-1-2 0 0,2 2 112 0,1-2 32 15,0 0 0-15,1-3 0 0,1 2-592 0,1-2-112 16,0 2-32-16,2-2 0 0,1 0-256 0,2 2-64 16,2-3-16-16,1-2 0 0,-1 2-272 0,3-3-48 15,2-1-16-15,2 0 0 0,0-1 0 0,3 2 0 16,2-2 0-16,1 1 0 0,0 2-160 0,-2-1 160 16,-1 4-160-16,-3 2 160 0,-4 4-160 0,0 0 0 0,-3 6 0 15,-2 0 0-15,-2 4 0 0,-1 2 0 0,0 1 0 16,-1 3-176-16,-2-5 16 0,1 6 0 15,0 2 0-15,2 5 0 0,0 1 160 0,0 1 0 16,2 5 0-16,1 0 0 0,0 2 0 0,-2 1 0 16,2 0 0-16,-3 1 128 0,-3-1-128 0,-1-3 0 15,-2 5 0-15,-3-5 0 0,-2-3 0 0,-3 1 0 0,-2 0 0 0,-3 2 128 16,-3 3-128-16,-4 0 0 16,-3-1 0-16,-3 2 0 0,-3 1 0 0,-3-1 0 0,-3 1 0 0,-1-3 0 15,-1-4 0-15,-1-3 0 0,1-2 0 0,-1-8 0 16,2 2 0-16,1-5 0 0,2-1 0 0,0-6 0 15,1 0 0-15,2-6 0 0,0-3 0 0,2 0 0 0,1-4 0 16,1-5 0-16,2-1 0 0,0-2 128 16,3-2-128-16,1-2 176 0,3-3-176 0,3 5 192 0,3 2-64 0,3-2-128 15,3 5 192-15,2 1-64 0,2 2 16 0,2 0 0 16,2-1 0-16,1 3 0 0,0 0-144 0,1 2 128 16,2 2-128-16,3-2 128 0,2 3-128 0,0 2 0 15,2 0 0-15,2 2 0 0,1 1 0 0,3 0 0 16,-2 0 0-16,3 4 0 0,-1-2 0 0,1 2 0 15,0 2 0-15,-2 0 0 0,1 0 0 0,-2 4 0 0,0 0 0 16,-2 0 0 0,-1 2 0-16,-1 3 0 0,-1-1 0 0,0 2 0 0,0 0 0 0,-1 1 0 0,-1-1 0 0,0 2 0 15,-1-1 0-15,2-1 0 16,1 3 0-16,-1-2 128 0,1-1-128 0,-1-1 0 16,-1-2 0-16,-2 2 0 0,0-2 0 0,-2-1 0 0,-1-2 0 0,-3 0-176 31,-2-2-288-31,-1-4-64 0,-3-1-16 0,-2 0-11840 0,0-3-2368 0</inkml:trace>
  <inkml:trace contextRef="#ctx0" brushRef="#br0" timeOffset="-93115.33">22743 11797 9215 0,'2'-4'816'0,"-1"-1"-656"0,1 4-160 0,-1-1 0 0,0-1 192 0,0 2 0 0,2-5 0 0,0 0 0 15,1-1 752-15,1-1 144 0,-1 1 48 0,-2 3 0 16,0 1 752-16,-2 3 160 0,0-2 16 16,-3 4 16-16,2 1 112 0,-2 0 32 0,1 0 0 0,-2 2 0 15,0 1-640-15,4-6-128 0,0 0-32 0,-16 22 0 16,10-13-528-16,0-1-96 0,-1 2-32 0,-2 3 0 15,0-1-288-15,-1 2-64 0,1 2-16 0,-3 2 0 0,0 5-400 16,-2 1 0-16,1 5 128 0,-3 3-128 0,-2 2 0 0,1 1 0 16,1 6 0-16,-1 0 0 0,1-3 0 0,1 3 0 15,1-3 0-15,1 1 0 0,-1-1 128 0,2 0 0 16,1-1 0-16,-1-2 0 0,1 0 192 0,4-1 16 16,1-2 16-16,3 0 0 15,2 2-208-15,2-6-144 0,3 2 192 0,1-2-192 16,2 1 0-16,4-4 0 0,3-1 0 0,1-1 0 0,1-4 0 0,1 0-272 0,4 1 16 0,3-2 16 31,4 3-640-31,2-1-128 0,3 2-16 0,3-2-15760 0</inkml:trace>
  <inkml:trace contextRef="#ctx0" brushRef="#br0" timeOffset="-92265.33">22965 12258 15663 0,'-1'-5'1392'0,"0"0"-1120"0,1 3-272 0,0-2 0 0,1 4 576 0,-1-2 64 0,1-5 16 0,0-2 0 15,1-1 224-15,-1-3 32 0,0 7 16 0,0 0 0 16,1 2 608-16,-1 2 128 0,-1 4 32 0,0-1 0 16,0 4 400-16,1 3 80 0,0 1 0 0,2 3 16 15,1 1-912-15,-1 2-192 0,2 3-48 0,1 0 0 16,2 3-576-16,-2 5-112 0,3 0-32 0,-1 1 0 16,1 2-320-16,1 0 0 0,2 6 0 0,-1 2 0 0,2-2 0 0,-2-1 0 15,0-1 0-15,0-2 0 0,-1-3 0 0,-1-2 128 16,1-1-128-16,-3-3 0 0,0-2 128 0,1-5-128 15,-2-4 160-15,1 0-160 0,0-5 160 0,-1-1-160 16,0-3 160-16,0-2-160 0,0 3 160 0,0-8-160 16,1 0 160-16,-1-4-160 15,0-1 208-15,1-4-48 0,1-2-16 0,-2-4 0 0,1-3 16 0,1-4 0 16,-1-1 0-16,-1-4 0 0,2-3-32 0,-1-2 0 16,1-3 0-16,-2-4 0 0,1 1-128 0,1 2 0 15,-1 2 0-15,-1 2 0 0,-1 8 0 0,-1-2 0 16,-1 5 0-16,-1 4 0 15,-2 0-416-15,1 6-16 0,0 3 0 0,1 2 0 16,-1 3-1136-16,3 2-224 0,1 2-64 0,2 6-14560 0</inkml:trace>
  <inkml:trace contextRef="#ctx0" brushRef="#br0" timeOffset="-91784.66">23774 12607 15663 0,'-3'-1'1392'0,"1"-2"-1120"0,1 3-272 0,1 0 0 0,0 0 1776 0,-1 0 288 0,-2 0 64 0,-2 0 16 0,-1 3-2016 0,-2 3-384 15,-1-1-96-15,-1 6-16 16,-1 1-208-16,-3 4-64 0,2 0 0 0,-2 1 0 0,4 1 1328 0,-2 2 256 15,1 1 48-15,-1-1 16 0,1 2 832 0,0-4 160 16,3 5 48-16,-1-5 0 0,2 1-1136 0,2-2-208 16,0-1-64-16,2-1 0 0,2-3-640 0,2 1 0 15,3-3 0-15,0-3 0 0,2 2 0 0,1-6-192 0,2 2 64 0,1-3 128 16,1 0 272-16,1-2 176 0,3 0 48 0,2-4 0 16,1-2-48-16,1-2 0 0,2 0 0 0,0-4 0 15,2-1-240-15,-2 1-48 0,1-4-16 0,-2 1 0 16,0 2-144-16,-2-4 128 0,-1 1-128 0,-2 2 128 15,-2 0-128-15,-3 2 0 16,-3-1 0-16,-2 3 0 0,-3-1 0 0,-3 0 128 16,-1 2-128-16,-3-3 0 0,-3 2 448 0,-2-2 16 15,-2 2 0-15,-3-2 0 0,-1 2 176 0,-1-3 48 16,-3-2 0-16,-1 2 0 0,1 3-496 0,2-1-192 0,-1 6 128 16,2-1-128-16,1 1 0 0,1 4-144 0,0-2 0 0,1 3 0 31,2 0-1584-31,1 0-304 0</inkml:trace>
  <inkml:trace contextRef="#ctx0" brushRef="#br0" timeOffset="-91449.92">23956 12433 5519 0,'-6'-4'496'0,"1"4"-496"0,0-3 0 0,1 3 0 0,1 0 4160 0,2 0 720 0,0 3 160 0,-3-3 16 0,-1 0-3712 0,-3 4-736 0,0-2-160 0,-2 4-16 16,3 0 976-16,-2 2 208 0,1 4 48 0,-2 1 0 0,-1 3 64 0,-1 6 32 31,-1 3 0-31,-1 3 0 0,-1 7-992 0,-1 1-208 15,0 2-48-15,-2 1 0 0,0 1-240 0,0 0-48 16,-2-2-16-16,2 3 0 0,-2-3-208 0,-1 4 128 16,-2 4-128-16,1-2 0 0,0 2-192 0,0-5-144 15,3-4-32-15,4-6 0 16,3-8-896-16,2-2-176 0,5-4-32 0,1-5-14400 0</inkml:trace>
  <inkml:trace contextRef="#ctx0" brushRef="#br0" timeOffset="-90938.12">24450 11958 35935 0,'-1'-3'3200'0,"1"3"-2560"0,0 0-512 0,0 0-128 0,1 0 0 0,-1 0-208 0,3-2 48 0,-1 1 16 0,1-2-576 0,2 1-112 0,-2 0-32 0,2 0 0 0,-2 2 640 0,-1 0 224 15,0 2-144-15,-4 2 144 0,1 2 352 0,-3 3 160 16,-1 1 16-16,-1 3 16 0,-2 3 688 0,-2 3 144 0,-1 6 32 16,-3-1 0-16,0 6-752 0,0 4-144 0,0 1-16 0,-2 4-16 15,1 2-352-15,-1 3-128 0,2 1 0 0,-2 0 0 16,3-3 0-16,0 2 0 0,3-5 0 0,2 1 0 15,2-2 0-15,2-3 0 0,3-3 0 0,2-4 0 16,1-2 0-16,3-1 0 0,1 0 0 0,3-3 0 16,0 0-176-16,2-3-16 0,0-3-16 0,4 0 0 15,0 0-736-15,2-1-144 0,4 1-16 0,0-4-16 16,4 1-880-16,1-3-176 0,1 0-48 16,3-4 0-16,1-3-432 0,2 4-96 0</inkml:trace>
  <inkml:trace contextRef="#ctx0" brushRef="#br0" timeOffset="-90209.17">24986 12258 28559 0,'0'-5'2544'0,"0"4"-2032"0,1-1-512 0,-1 0 0 0,0 2 400 0,1-2-16 0,-1-2 0 0,1-1 0 0,1 1 608 0,-2-3 112 0,0 2 32 0,-3 1 0 0,1 4-176 0,-2 0-16 16,-2 0-16-16,0 4 0 15,-3 0-240-15,0 2-48 0,1 3-16 0,-3-3 0 0,-1 3-208 0,-1 0-32 16,-1 4-16-16,-1-3 0 0,1 0-176 0,-3-1-16 0,3 4-16 0,-1-5 0 16,1 2-32-16,1-3 0 0,1 2 0 0,1-2 0 15,3-4-128-15,2 0 160 0,-1 1-160 0,4-2 160 31,0-1-160-31,1 2 0 0,2-1 0 0,0-1 0 0,2 2 0 0,1-3-272 16,2 2 64-16,0-2 16 0,-1 0-48 0,3 0 0 16,1 0 0-16,1-2 0 15,1-2-224-15,0 2-48 0,0-1-16 0,1 2 0 0,1-1 128 0,-1 2 16 16,2 0 16-16,-2 2 0 0,0-1 48 0,-1 4 0 0,0-1 0 0,-2 2 0 0,0 0 16 0,-1 0 16 16,2 2 0-1,-3 0 0-15,0 0 288 0,-1 3 176 0,1-1-32 0,-1 0 0 16,0 2 160-16,-1-3 16 15,-2 2 16-15,1 0 0 0,-2-1-336 0,0-3 0 16,1 2 0-16,-4 0 0 0,2 1 0 0,-2-4-240 16,-1 4 48-16,0-4 0 15,-1 4-240-15,-1-2-32 0,-1 0-16 0,-2 4 0 16,1 1-1024-16,-3 0-208 0,-2 3-32 0,-2 3-11888 0</inkml:trace>
  <inkml:trace contextRef="#ctx0" brushRef="#br0" timeOffset="-89560">25373 12457 5519 0,'-6'2'496'0,"-1"-2"-496"0,2 2 0 0,1-2 0 0,1 2 4864 0,2-2 896 0,-2 4 160 0,-2-1 32 0,-2 0-2992 0,-3 4-592 16,-1 2-128-16,0 0-32 0,1 1-1504 0,0 2-320 15,0 1-48-15,2 0-16 0,1 1-192 0,1 3-128 16,0-1 160-16,1 4-160 0,1 1 720 0,1 1 48 0,0-2 16 15,1 2 0-15,2 3-192 0,0 0-32 16,2-3-16-16,-1 0 0 0,2-3-304 0,1-2-64 16,0-1-16-16,1-1 0 0,0-1-160 0,2-3-176 15,-1-1 48-15,1-4 0 0,1 0-176 0,-1-5-16 16,2 2-16-16,-1-3 0 16,2-4-304-16,0 2-64 0,2-6-16 0,-2 0-10736 0,0-2-2128 0</inkml:trace>
  <inkml:trace contextRef="#ctx0" brushRef="#br0" timeOffset="-89354.64">25091 12723 43311 0,'-1'0'3840'0,"1"-2"-3072"15,2 0-608-15,2 0-160 31,1 2-496-31,1-4-128 0,4-1-16 0,5-1-16 0,7-1-784 0,8-3-160 0,2 1-16 0,2 2-16 32,1 2-992-32,0 1-208 0,-2 0-48 0,-2 4 0 0,1 0 176 0,-5 0 16 0,-1 0 16 0,-5 0 0 0</inkml:trace>
  <inkml:trace contextRef="#ctx0" brushRef="#br0" timeOffset="-88910.97">25294 11759 40543 0,'-2'-5'1792'0,"1"1"384"0,1 1-1744 0,1 2-432 15,2 1 0-15,1 0 0 0,-1 0 0 0,3 0 0 16,6 0-224-16,4 0 80 0,5 1-160 0,3 4-16 0,5 2-16 0,-1 3 0 16,1 2 336-16,0 4-176 0,1 3 176 15,0 0-128-15,-1 6 128 0,0 0 0 0,-1 3 0 0,0 2 0 16,-4 1 384-16,0 1 48 0,1 5 16 0,-2-1 0 15,-1 1-192-15,-2 1-48 0,0-3 0 0,-2 0 0 16,0-1-208-16,-1 1 0 0,-1-1 0 0,-2 5 0 16,-1-5 0-16,-3 5 0 0,-2-1 0 0,-3 3 0 15,-3-3-400 1,-1 1-32-16,-3-2 0 0,-1-5 0 0,-2-1 160 0,-2-3 16 0,-2 1 16 0,-3-5 0 16,-2 2 496-16,-1-1 112 0,-1-1 16 0,-2 0 0 0,2 1-384 15,-4 0-288-15,0 1 48 0,-2-4 16 16,-3 0-1200-1,-1-3-240-15</inkml:trace>
  <inkml:trace contextRef="#ctx0" brushRef="#br0" timeOffset="-86655.85">26313 12339 21183 0,'7'0'1888'0,"-3"0"-1504"0,-1 0-384 16,-1 2 0-16,-1-2 3792 0,0 0 688 0,2 3 144 0,-1-3 32 0,4 6-3088 0,0-5-608 0,3 4-128 0,1-4-32 0,0 2-432 0,1-1-96 15,1-1-16-15,-1 2 0 0,2-3-256 0,0 4 128 16,2-2-128-16,0-1 0 0,1 2 192 0,3-1-64 16,-1 2 0-16,3 0-128 0,0 1 0 0,2-2 0 15,0 1-192-15,1 0 48 0,-2 1-176 0,0-2-16 16,-1 0-16-16,-1-2-17904 0</inkml:trace>
  <inkml:trace contextRef="#ctx0" brushRef="#br0" timeOffset="-86178.14">27286 12002 23039 0,'-1'-3'2048'0,"-1"0"-1648"0,1 1-400 0,1 0 0 0,0 2 2048 0,1 0 336 0,1 0 64 0,0 0 16 15,2 0-1584-15,-1 0-320 0,2 2-64 0,-5-2-16 16,0 0 400-16,15 21 80 15,-10-9 0-15,-1 2 16 0,-2 4-192 0,0 4-32 0,-1 3-16 0,-1 4 0 16,0 0-320-16,0 6-64 0,-1 3-16 0,-1 3 0 16,0 2-176-16,-2 3-32 0,0 0-128 0,-1 0 192 31,1 1-192-31,-1-4 0 0,0-1 0 0,0-1 0 16,0-4 0-16,1-5-192 0,-1 0 192 0,0-3-208 15,1-5-256-15,1-2-48 0,-1-5-16 16,0-5-11296-16,2-2-2256 0</inkml:trace>
  <inkml:trace contextRef="#ctx0" brushRef="#br0" timeOffset="-85557.49">27367 11905 22111 0,'-3'-10'976'0,"0"3"208"0,2 1-944 0,0 3-240 0,1 0 0 0,0 3 0 15,1-2 512-15,-1-2 64 0,1 0 16 0,0-2 0 16,2 0 1520-16,-1 0 320 0,3-1 48 0,0 1 16 16,1 3-656-16,3-4-128 0,1 4-32 0,1-3 0 15,3 3-912-15,-1 1-176 0,3-2-32 0,2 3-16 0,1-1-240 16,1 2-48-16,3 0-16 0,0 2 0 0,3 1-240 0,-1 1 144 15,-1 2-144-15,0-2 128 0,-2 2-128 0,-2 3 0 16,-1-3 0-16,-3 4 0 0,-2-1 0 0,-1 2 0 16,-3 3 0-16,-3 0 0 0,-1 1 0 0,-2 1 128 15,-2 3-128-15,-2-3 128 0,-2 3-128 0,-3 2 0 16,-1-1 144-16,-3 1-144 0,1 1 0 0,-2-2 0 16,-1-1-192-16,-1-1 64 0,0 2-128 0,0-5 0 15,-3 2-16-15,0-2 0 0,0 4 64 0,-1-7 16 16,1 2 0-16,-2-2 0 0,-2-2-64 0,1 0 0 15,-2 0 0-15,0-2 0 0,2-1 256 0,-1-5-144 0,3 2 144 0,0-2-128 16,1-1 128-16,2-1 144 0,-1 0-16 0,2 0-128 16,-2 3 176-16,0-3-176 0,2 2 160 0,0 2-160 15,-1 2 0-15,2 0 0 0,0 2 0 0,0 1 0 16,1 3 0-16,1-2 0 0,1 2 0 0,2 1 0 16,1-4 0-16,2 1 0 0,3-1 0 0,0 1 0 15,3-3 192-15,0 2 112 0,2-2 16 0,1 0 0 16,2 1-16-16,1-2 0 0,2 1 0 0,2 0 0 0,2-1-96 0,4 3-16 15,2-3 0-15,1 4 0 0,1-1-192 0,3-2 0 16,2 3 0-16,-2 1 0 0,-3-1 144 0,-1 2-144 16,1-1 128-16,-5 2-128 0,-2 2 0 0,0-3 0 15,-5 0-224-15,-2 2 80 0,-2 1-208 0,-2-4-32 16,-1 4-16-16,-3-3 0 16,-1 0-1072-16,-1 0-224 0,0 0-32 0,-2-1-14912 0</inkml:trace>
  <inkml:trace contextRef="#ctx0" brushRef="#br0" timeOffset="-84653.51">28182 12447 6447 0,'0'0'576'0,"0"0"-576"0,-1 0 0 0,1 0 0 0,-1 0 2368 0,1 0 352 0,-1 2 80 0,-2-2 16 0,1 2 176 0,-1-2 32 0,-1 4 16 0,1-2 0 16,0 2-752-16,0-2-160 0,-1 2-16 0,1 2-16 16,0-2-1040-16,0 2-208 0,-1 0-32 0,1 1-16 15,-1 1-288-15,-1 0-64 0,0 4-16 0,-2 0 0 0,-1 2-64 0,0 5-16 16,-1-3 0-16,-1 5 0 0,1-2-112 0,-2 6-32 15,1-3 0-15,1 3 0 0,-3 1-32 0,2-4-16 16,2 3 0-16,0-3 0 0,2-3-160 0,3-2 0 16,0 2 0-16,3-1 0 0,0-4 0 0,1 1 0 15,3 1 0-15,0-4 0 0,1 2 0 0,0-2 128 16,1 1-128-16,1-1 0 0,2 0-144 0,0-4-112 16,-1 0-32-16,1-1 0 15,1-1-144-15,-2-3-16 0,2 0-16 0,0-2 0 16,1 2-1136-16,-1-6-240 0,-1 2-32 0,1-5-16 15,-3 2-752-15,1-2-160 0</inkml:trace>
  <inkml:trace contextRef="#ctx0" brushRef="#br0" timeOffset="-84400.51">27867 12815 41471 0,'-1'1'1840'0,"2"-2"368"0,0 1-1760 0,3-4-448 16,0 4 0-16,1-3 0 16,2 0 0-16,4-2-144 0,9-3 0 0,8-4 0 0,9-4 144 0,4 0 0 15,4-3-144-15,-2 3 144 0,0 1-144 0,-2 2 144 16,-3 0-192-16,-4 1 192 31,-3 2-528-31,-7 2 0 0,-3 0 0 0,-4 2-16928 0</inkml:trace>
  <inkml:trace contextRef="#ctx0" brushRef="#br0" timeOffset="-83932.27">27252 11657 35007 0,'0'1'3120'0,"2"2"-2496"0,-1-1-496 0,0-2-128 0,3 0 160 0,-1 2 16 0,2 0 0 0,4-1 0 16,3 4 160-16,5-1 48 0,2-4 0 0,2 0 0 16,2 0 48-16,0-4 16 0,2 2 0 0,1-1 0 15,1 2-64-15,0-3 0 0,-2 2 0 0,2-2 0 16,3 2-240-16,2-2-144 0,0 2 160 0,1-2-160 16,2 1 0-16,-1 0-192 0,-2-1 16 0,-1-1-17568 15</inkml:trace>
  <inkml:trace contextRef="#ctx0" brushRef="#br0" timeOffset="-83246.47">28251 11414 35935 0,'-2'3'3200'0,"1"1"-2560"0,1-1-512 0,1-3-128 0,0 1 384 0,0 1 48 0,2 1 16 0,1 3 0 16,2 1 192-16,1 2 32 0,3 1 16 0,0-2 0 16,0 4-224-16,2-1-32 0,2 2-16 0,1 2 0 15,3 1-96-15,3 4 0 0,5-1-16 0,1 3 0 16,4 0 0-16,3 3 0 0,3 3 0 0,0-2 0 15,1 3-160-15,1 2-16 0,-1 1-128 0,-2 0 192 16,-2 1-192-16,-1 3 0 16,-6-1 0-16,0 2 0 0,-1 2 0 0,-3 5 0 0,0 0 0 0,-2 1 0 0,-4 2 0 15,-3 0 176-15,-4 1-176 0,-5 1 160 16,-3 2-160-16,-3 0 128 0,-3 0-128 0,0-1 128 16,-3-2-128-16,-2-3 0 0,-2-5-160 0,-2-5 160 0,-1-2-144 0,-2-2 144 15,0-3-128-15,-3 0 128 0,-1-3 0 0,-1 4 0 16,-1-7 0-16,-3 0 0 0,1-2 0 15,-5-3 0-15,0-1 0 0,-5 0 0 16,-4-3-496-16,-4-2-16 0,-3-3 0 0,1-1-18576 0</inkml:trace>
  <inkml:trace contextRef="#ctx0" brushRef="#br0" timeOffset="-63496.13">29382 12097 15663 0,'-4'-2'1392'0,"0"1"-1120"0,2 1-272 0,-1 0 0 0,2 0 2832 0,1 0 512 0,-1 0 112 0,-2 0 0 0,1 0-1200 0,-3 1-240 16,0-1-48-16,-1 2-16 0,-2 1-1424 0,2 1-272 15,0-1-64-15,0 2-16 0,1-1 112 0,-1 0 32 16,0 2 0-16,1-2 0 0,0 1 640 0,2-2 128 16,1 0 16-16,0 0 16 0,2-1-480 0,2 0-80 15,0-2-32-15,3 3 0 0,0-3-176 0,1 0-32 16,3 0-16-16,0 0 0 0,0-3-80 0,4 3-16 15,0-2 0-15,2 0 0 0,1 0-80 0,4-2 0 16,1 2-128-16,4-2 192 0,2 4-192 0,2-4 0 16,-3-1 0-16,1 2 0 0,1-1 0 0,2 0 0 15,2 2 0-15,-2-2 0 0,-2 2 0 0,-3 2 0 16,-3 0 0-16,-5 0 0 0,-1 0 0 0,-3 0 0 0,-2 0 0 0,-1 2 0 16,-3-2 0-16,1 4 0 0,-1-4 0 0,-2 2 0 15,1-2 0-15,-1 2 0 0,-1 0 0 0,1-2 0 16,-3 1 0-16,2 2 0 0,-2-3 0 0,1 0 0 15,-1 2 0-15,1-2 0 0,-1 0 0 0,1 1 0 16,-2-1 0-16,0 3 0 0,1-3 0 0,-1 2 0 16,0-2 0-16,0 2 0 0,-1 0 0 0,0-2 0 15,0 3 0-15,0-3 0 0,0 0 0 0,0 1 0 16,0-1 0-16,0 0 0 0,0 0 0 0,2 0 0 16,-2 0 0-16,0 0 0 0,0 0 0 0,0 0 0 0,0 0 0 15,0 0 0-15,0 0 0 0,0 0 0 0,0 0 0 0,0 0 0 16,0 0 0-16,0 0 0 0,-20 5 0 15,18-5 176-15,1 0-48 0,-1 0-128 0,1 0 144 0,1 0-144 16,-2 0 0-16,2 0 144 0,0 0-144 0,0-3 192 16,0 3-192-16,0 0 192 0,0 0-64 0,0 0 0 15,0 0 0-15,0 0 0 0,0 0 0 0,0 0-128 16,0 0 192-16,0 0-64 0,0 0-128 0,0 0 0 16,0 0 144-16,0 25-144 0,-5-19 0 0,-1 2 0 15,0 0 0-15,-1 2 0 0,-1 0 144 0,0-1-144 16,0 3 192-16,-1 2-192 0,1-2 240 0,-1 4-64 15,2-2-16-15,-1 1 0 0,1 1-160 0,1 0 0 0,0 2 0 0,-1 1 128 16,2-3-128-16,-1 4 0 16,0-2 0-16,1 3 0 0,0-3 0 0,1 0 0 0,-1 1 0 0,2-3 0 15,0 0 0-15,0-1 0 0,0 1 0 0,-1-4 0 16,2 0 0-16,-1 0 0 0,0-1 0 0,-1 0 0 16,0 0 0-16,-2-1 0 0,1 0 0 0,0-2 0 15,0 0 0-15,0 0 0 0,2-1 0 0,-2-4 0 16,0 4 0-16,0-5 0 0,1 2 0 0,2-2 0 15,-1-2 0-15,1 1 0 0,0 2 0 0,2-2 0 16,-1 0 0-16,1-1 0 0,1 2 144 0,-1-4-144 16,2 2 208-16,-1-1-16 0,-1 1-16 0,0 0 0 0,0 0-176 0,0 0 192 15,0 0-192-15,0 0 192 16,0 0-64-16,2-22 0 0,-3 17 0 0,-3-1 0 0,2-3 16 0,-4 0 0 16,1 2 0-16,0-5 0 0,-1 2-144 0,-2-3 0 15,0 1 0-15,-1 0 128 0,-1 2 64 0,0-4 0 16,-1 2 0-16,0-3 0 0,1 1-64 0,0-2 0 15,0 1 0-15,0-1 0 0,2 0 160 0,0 1 32 16,0 2 0-16,0-3 0 0,1 1-64 0,-1 1 0 16,2 0 0-16,0 0 0 0,1-1-64 0,-1 3-32 0,0-2 0 0,1 4 0 15,-1-2-160-15,1 2 0 0,0 1 144 0,-2-1-144 16,3-2 0-16,-1 2 0 0,0 1 0 0,0-3 0 16,0 2 0-16,-1 0 0 0,1 2 0 0,0 0 0 15,1 0 0-15,0 1 0 0,3 4 0 0,-3-3 0 16,3 3 0-16,1-1 0 0,1 1-144 0,2 0 144 15,0-1-352-15,4 1 0 0,0 0 0 0,3 0 0 32,2 0-1008-32,3 1-208 0,3-2-32 0,0 1-20240 0</inkml:trace>
  <inkml:trace contextRef="#ctx0" brushRef="#br0" timeOffset="-62684.94">30197 11610 20271 0,'-7'-6'1792'0,"2"2"-1424"0,2 2-368 0,2-1 0 0,1 3 1184 0,0 0 160 0,0 0 48 0,-2 0 0 0,4 0-672 0,-4 0-128 16,1 3-16-16,-1-1-16 0,0 2 592 0,0 0 128 15,1 2 32-15,-1 0 0 0,1 0 336 0,1 3 64 16,-1-2 16-16,1 2 0 0,0 3-528 0,0-2-112 0,1 3 0 15,0-2-16-15,2 4-240 0,1 1-32 0,1 0-16 16,-1 5 0-16,3 1-352 0,-1 2-80 0,1 3-16 0,1 1 0 16,-1 1-208-16,0 3-128 0,0 0 128 0,0 3-128 15,-2-1 0-15,1 3 0 0,-2-1 0 0,1 1 128 16,-1-2-128-16,1 0 0 0,-1 0 0 0,0-1 0 16,1-5 0-16,-2 2 0 0,0-2 0 0,1-4 0 15,-1-3 256-15,0 0-32 0,0-2 0 0,0-2 0 16,2 1-64-16,-1-5-16 0,1 0 0 0,0 0 0 15,0-2 48-15,-1-2 16 0,-1-1 0 0,2-3 0 16,-1 0 160-16,0-2 16 0,-1-2 16 0,1 0 0 0,0-2-112 16,-2-2-32-16,2 0 0 0,0-4 0 0,-2 2-80 0,1-6-32 15,0 2 0-15,0-5 0 0,1-3 64 0,-1-2 16 16,1-2 0-16,1-5 0 0,-1-1 144 0,-1-2 16 16,1-6 16-16,-1-2 0 0,0 2-64 0,0-3-16 15,-2-4 0-15,1-1 0 0,1 0-128 0,-1-2-48 16,2 2 0-16,-1-1 0 0,0 1-144 0,2 1 0 15,1 0 0-15,1 4 0 0,0 3 0 0,2 4 0 16,1 2 0-16,-1 3 0 0,3 3 0 0,-1-1-144 16,0 5 144-16,0-2 0 0,0 4-320 0,0 1 64 0,0 2 0 15,-1 0 0 1,0 1-384-16,-1 2-80 0,-1 4-16 0,0 0 0 16,-1-1-160-16,-1 4-16 0,-1 3-16 0,0 0 0 15,0 0-480-15,-2 3-112 0</inkml:trace>
  <inkml:trace contextRef="#ctx0" brushRef="#br0" timeOffset="-62039.52">30795 12533 41471 0,'-6'0'1840'0,"1"0"368"0,2 0-1760 0,1 0-448 0,2 0 0 0,0 0 0 0,0 0 160 0,0 0-160 0,-1-3 192 0,-2 3-192 16,0 0 192-16,-2 0-192 0,-2 0 192 0,-1 4-192 0,-1 2 128 0,-3 0-128 16,-1 7 0-16,-1-1 0 0,-1 4 288 0,-3 3 0 15,0 4 0-15,-1-1 0 16,1 3-128-16,0 0-32 0,2 0 0 0,2-3 0 15,0 1-128-15,3-2 0 0,3 2 0 0,3-5 0 16,3-2 0-16,2 0 0 0,2 0 0 0,5-1 0 0,1-4 0 0,6 1 0 16,-1-3 0-16,2-2 0 0,4-4 0 0,1 0 0 15,2 1 0-15,3-7 0 16,2 2 0-16,-1-2-144 0,2-3 144 0,-2-1-208 0,-1-2 208 0,-3 3 0 16,-2-4 0-16,-1 0 0 0,-2-2 0 0,-2 2 0 15,-2-3 160-15,-2-1-160 0,-2 1 416 0,-1 0 0 16,-4-2 0-16,0 1 0 0,-3-2 128 0,-1 0 32 0,-1 1 0 15,-3-5 0-15,0 2-256 0,-3-1-32 0,0 0-16 0,-2-4 0 16,-2 5-96-16,1-3-32 16,-1 3 0-16,-1 0 0 0,1 2-144 0,-2 3 0 0,2 1 0 0,1 0 128 15,0 4-128-15,2 0-192 0,-1 1 32 0,2 1 16 32,-2 4-112-32,2 1-32 0,0 1 0 0,1-3 0 15,0 2-256-15,1 1-48 0,-1 0-16 0,1 0 0 0,0 0-208 0,1-3-32 0,1 3-16 16,-1-2-11968-16,0 2-2400 0</inkml:trace>
  <inkml:trace contextRef="#ctx0" brushRef="#br0" timeOffset="-61684.95">30984 12300 32255 0,'-8'6'1424'0,"0"-1"304"0,2 3-1392 0,1-4-336 0,1 0 0 0,1 0 0 0,-1 2 1792 0,-3 4 272 0,-3 6 64 0,-6 7 16 16,-3 7-992-16,-2 9-192 0,-3 2-32 0,1 3-16 15,1-1-528-15,-1 6-128 0,1-2 0 0,-1 3-16 16,0-1 64-16,1 0 16 0,1 2 0 0,1-3 0 16,2-1-320-16,-2 0 128 0,3-5-128 0,1-1 0 0,2-3 0 0,3-3 0 15,2-4 0-15,4-7 0 0,3-6-192 0,1-3-112 16,2-3-16-16,3-6 0 16,-1 0-672-16,3-6-144 0</inkml:trace>
  <inkml:trace contextRef="#ctx0" brushRef="#br0" timeOffset="-61231.65">31541 11385 21183 0,'-2'-2'944'0,"2"2"192"0,0 0-912 0,0 0-224 0,2 0 0 0,-4 1 0 16,1 1 336-16,-1 1 32 0,-1 3 0 0,-3 4 0 0,-3 4 1456 0,-3 3 288 15,-3 3 64-15,-2 4 16 0,-2 2 496 0,-2 3 80 16,-2 2 32-16,-1 1 0 16,0 5-1408-16,-2 1-288 0,1 3-48 0,1 1-16 15,5-1-352-15,-1-3-80 0,3 6-16 0,1-2 0 0,-1 5-464 0,1 3-128 16,2 1 0-16,0 2 0 16,2-2 0-16,2-3 0 0,1-1 0 0,2-4 0 15,3-1 0-15,3-1 0 0,2-2 0 0,3-5 128 0,1 1-128 0,3-7 0 16,2-2 0-16,4-4 0 0,-1-3 0 0,3-3-128 0,3-4 128 0,-1-2 0 31,2-1-480-31,1-5-16 0,2-2 0 0,-1-2 0 16,1-2-336-16,2-1-80 0,0 0-16 0,-1-1-17904 0</inkml:trace>
  <inkml:trace contextRef="#ctx0" brushRef="#br0" timeOffset="-60719.03">31820 11885 33167 0,'-10'3'2944'0,"3"-3"-2352"0,1 3-464 0,1-2-128 16,2 2 2176-16,2-3 400 0,-1 1 96 0,-2 1 16 0,-4 5-1392 0,-1-1-272 0,-4 0-48 0,-3 4-16 31,-1 2-752-31,-3 1-208 0,-2-1 0 0,-1 4 0 0,-1 0 0 0,-1 3 128 16,-1-2-128-16,1 0 0 0,3 1 192 0,4-4-64 15,1-1 0-15,4-3 0 0,3-2-128 0,3-3 0 0,3 0 0 0,1-1 0 16,3-2 0-16,3-2 0 0,1 0 0 0,2 0 0 16,2 0-192-16,1 0-80 0,2 0-16 0,2 0 0 15,-1 0 288-15,3 0-160 16,1 0 160-16,1 0-128 0,0-2-32 0,1 2 0 0,0 0 0 0,-2 0 0 15,2 0-32-15,-2 4 0 0,-3 1 0 0,1-2 0 32,-3 5 192-32,-1 0 0 0,-1 1 0 0,-2 1-128 0,-1 0 128 15,-2 0 0-15,1 2 0 0,-1 0 0 0,-2 1 0 0,-1-1 0 16,1-1 0-16,-2 2 0 0,0-2 0 0,0 2 0 16,-2-3 0-16,1 3 0 0,1-1 0 0,-2-2 128 15,0 2-128-15,0 1 128 0,-1-3 0 0,-2 2 0 16,1 0 0-16,-3 1 0 0,-1 0 32 0,-2 0 16 15,-3 1 0-15,0 2 0 0,-3-2-176 0,-4 2 128 16,-1 3-128-16,-4-3 128 0,-2 2-128 0,-1 1 0 16,-2-3-192-16,1-2 192 15,5-3-800-15,3-5-32 0,3-2-16 0,5-4-12144 0,2-3-2432 0</inkml:trace>
  <inkml:trace contextRef="#ctx0" brushRef="#br0" timeOffset="-60217.42">32093 12327 35935 0,'-3'4'3200'0,"-1"-1"-2560"0,2-2-512 0,-1 1-128 0,1 2 1024 0,-2-1 192 0,-2 6 48 0,-5 0 0 16,-5 7 0-16,-4 4 0 0,-5 5 0 0,0 3 0 16,1 2-800-16,-1 3-144 15,1-3-48-15,2 3 0 0,2-1-272 0,3-1 0 0,2-2 0 0,4-1 0 16,2-2 0-16,4-1 0 0,3-3 0 0,2-2 0 0,4-4 0 15,2-1-176-15,2-3 176 0,4-1-160 16,1 0-256-16,3-4-48 0,3-1-16 0,2 1 0 16,2-4-272-16,2 0-48 0,4-3-16 0,-1 0-11696 15,2-3-2336-15</inkml:trace>
  <inkml:trace contextRef="#ctx0" brushRef="#br0" timeOffset="-59999.86">31753 12634 38703 0,'-2'4'3440'0,"2"-2"-2752"16,2-2-560-16,1 2-128 0,1-2 800 0,1 2 128 0,1-1 32 0,4 4 0 15,4-1-560-15,4 2-96 0,4 0-32 0,2 0 0 16,0 1-400-16,1-1-96 0,2 0-16 0,-1 0 0 15,-1-1 0-15,1 0 0 0,-1-4 0 0,-2-1-12144 16,1 0-2432-16</inkml:trace>
  <inkml:trace contextRef="#ctx0" brushRef="#br0" timeOffset="-59416.76">31919 11379 14735 0,'1'0'1312'0,"2"0"-1056"0,-2 0-256 0,0 0 0 0,1 0 2496 0,-1 0 432 0,2-2 80 0,2 2 32 0,2 2 960 0,1-2 192 16,3 1 32-16,2 3 16 0,0 1-2576 0,3 1-528 31,2 1-112-31,0 3 0 0,2 2-304 0,4 0-48 0,2 5-16 0,1 0 0 0,4 6-80 0,1 3 0 16,0 0-16-16,0 5 0 16,0 0-240-16,-2 2-32 15,0 4-16-15,-3 0 0 0,1 5-144 0,-2 1-128 16,0-1 144-16,-4 5-144 0,-1 0 240 0,-3 4-48 0,-2 0-16 15,-3-3 0-15,-3 2-176 0,-2-5 128 0,-3 5-128 0,-2-3 128 16,-3-3 0-16,-2 5 0 0,-4-3 0 0,-2 3 0 16,-4 4-128-16,-2-2 0 0,-3-1 0 0,-3 0 0 15,0-6 0-15,-1-3 0 0,0-5 0 0,0-1 0 16,0-3 0-16,2-4 0 0,0-1 0 0,2-1 0 16,2-3-208-16,1-5 80 0,2-5 128 0,2-4-208 15,1-6-1152-15,2-3-240 16,0-6-32-16,-3-7-19376 0</inkml:trace>
  <inkml:trace contextRef="#ctx0" brushRef="#br0" timeOffset="-56033.12">20623 12787 42383 0,'-1'-1'3776'0,"1"1"-3024"0,0 0-608 0,1 0-144 0,0 1 0 0,2-1 0 0,-1 3 0 0,3-3 128 0,2 0-272 0,-1 2-64 16,1 2-16-16,-1-4 0 0,-1 4-80 0,-2-2-16 16,0-2 0-16,-1 3 0 0,-1-2 320 0,-1-1-128 0,0 2 128 0,-1-2 0 15,-1 3 192-15,2-2 128 0,-1 2 48 0,1-3 0 16,0 0-16-16,0 0 0 0,0 0 0 0,0 0 0 16,5 24-112-16,-4-16-32 0,1-2 0 0,-1 3 0 15,0 1 32-15,2-1 0 0,-1 4 0 0,1-1 0 16,-1 2-80-16,2 2-16 0,-1 1 0 0,2-1 0 15,-1-2-144-15,1 4 0 0,1 1 0 0,2 3 0 16,0 0 0-16,1 1 0 0,2-3 0 0,-1 1 0 16,1 1 0-16,0-4 0 0,0 2 0 0,0-1 0 15,1-1 0-15,-1 2 0 0,0-1 0 0,1-1 0 16,1-2 0-16,-1-3 0 0,-1 0 0 0,3 0 0 0,-1-4 0 0,2 0 0 16,4 1 0-16,0-4 0 0,2 0 0 0,2 1 192 15,1-6-32-15,4 1 0 0,3-2 176 0,2-2 48 16,3 1 0-16,2-2 0 0,-1-1-384 0,3-1 0 15,3 0 0-15,7-1-128 0,5-2 128 0,3 1 0 16,3 4 128-16,-1-3-128 0,2 3 0 0,-2 2 0 16,-1-2 0-16,0 0 0 0,6 0 0 0,-1 1 0 15,0 4 0-15,-1 1 0 0,0 3 0 0,-1 0-160 16,-4 0 160-16,3-1-160 0,4 1 160 0,6 0 0 0,2 1 160 16,0-1-160-16,2 0 0 0,1-2 0 0,-1-2-128 0,4 1 128 15,4-3 0-15,1 3 0 0,4 0 0 0,-1 1 0 16,-6-3 0-16,6 4 0 0,4-2 0 0,0 6 0 15,-4-1 0-15,-1 0 0 0,-3-2 0 0,1 1 0 16,2 2 0-16,-2 1 0 0,-2 0 0 0,-2 1 0 16,-1 1 0-16,4-1 0 0,4 2 0 0,-2-3 0 15,-1 1 0-15,-1-1 0 0,0 0 0 0,-2-3 0 16,5 5 0-16,2-6 0 0,2 0 0 0,4 1 0 0,1 2 0 16,2-3 0-16,4 2 0 0,0 0 0 0,1 5 0 15,-1-6-128-15,-6 3 128 0,3-1 0 0,1 1 0 16,-3 2 0-16,-2 0 0 0,-2 1 0 0,-4-3 0 0,-2-1 0 15,1 1 0-15,-6-1 0 0,-3 0-208 0,1-4 64 16,2 3 16-16,-1-2 0 0,-1 1 128 0,0-5 0 16,-1 2-144-16,0-3 144 0,3 1 0 0,0 1 0 15,1 3 0-15,-2-6 0 0,-4 0 0 0,3 1 0 16,5-2 0-16,2 1 0 0,5 0 0 16,-1 0 0-16,-1-5 0 0,0 1 0 0,1 1 0 0,-1-1 0 0,-2 2 0 15,-5-1 0-15,-5-1-160 0,1 1-16 0,0-2 0 0,-2 1 0 16,-1 0 32-16,-4 1 0 0,-5-2 0 0,0 1 0 15,1 0 144-15,-1 2 0 0,0-1 0 0,2 2 0 16,-2 1 0-16,-1 0 0 0,-3 0 0 0,3 0 0 16,6 0 0-16,4-2 0 0,6 2 0 0,-1 0 0 15,0-3 0-15,1 2 0 0,0-3 0 0,-3 2 0 16,-1-1-192-16,-5 0 64 0,-2 0 0 0,-4-1 0 16,-8 1 128-16,-1-4-192 0,1 4 192 0,-1-2-192 0,-3 1 192 15,1-2 0-15,-2 0 160 0,-1-2-160 0,-4 3 0 0,-2 2 0 16,-1-1 0-16,0 1 0 0,-1 0 0 0,1 0 0 15,-3 0 128-15,1-1-128 0,2 1 0 0,1 0 0 32,-1-2-128-32,0 3 128 0,-3 2 0 0,-1 0 0 0,2 0 0 0,0 0 0 0,1 2 0 0,-5 0 0 15,-2 1 128-15,-3-3-128 0,-4 3 0 0,-4-3-160 16,-2 3 0-16,-3-3 0 0,-4 1 160 0,-1 2 0 16,-1-3 0-16,-2 1 0 0,-2 1 0 0,0-2 0 15,0 0 0-15,-1 3 0 0,1-3 0 0,0 1 0 0,1 1 0 16,1 1 128-16,-1-3-128 0,1 4 0 15,1-2 0-15,0 2 0 0,2 0 0 0,-2-1 0 0,1 2 0 0,-3-1 0 16,0 0 0-16,-1 1 0 0,-1-2 0 0,-1 0 0 16,-2 0 0-16,0-1 0 0,-4 0 0 0,0 1 0 15,-1-3 0-15,-1 1 0 0,1 1 128 0,0-2-128 32,1 0 208-32,-1 0-16 0,2 3-16 0,-1-3 0 15,4 0-48-15,-2 1-128 0,2 2 192 0,-1-1-64 16,2-1-128-16,-1 2 0 0,-1-1 0 0,0-1 0 0,1 2 0 0,-2-3 0 15,0 1 0-15,-2-1 0 0,1 3 0 0,0-3 0 16,-1 0 0-16,1 0 0 0,-1 0 128 0,-1-3 0 16,-1 2 0-16,0-2 0 0,2 2 0 0,-2-1 0 15,0-2 0-15,2-2 0 0,-1 0-128 0,1-1 192 16,-1 1-192-16,2-4 192 0,-2-1-192 0,2 0 128 16,0-4-128-16,0-1 128 0,-1-2 48 0,0-2 0 15,1-1 0-15,-1-1 0 0,1-2 16 0,2-4 16 16,-2-1 0-16,0 1 0 0,0-3 48 0,3-1 16 0,-1 1 0 0,1-4 0 15,1 1-48-15,0-1-16 0,2-1 0 0,-1-1 0 16,1 1-48-16,-3 5-16 0,1-1 0 0,-2 4 0 16,0-1-144-16,-1 1 0 0,1-1 0 15,-5 5 0-15,1 1 0 0,-5 5 0 0,-1 2 0 0,-2 0 0 16,-1 6 0-16,-4-3 0 0,0 7-128 0,-4 0 128 16,0 2-320-16,-4 2 16 0,0 2 0 0,-5 2 0 15,-1 2-992 1,-3 2-208-16,-6 2-32 0,1-4-16 0</inkml:trace>
  <inkml:trace contextRef="#ctx0" brushRef="#br0" timeOffset="-53232.89">10805 9518 18431 0,'7'-4'1632'0,"0"0"-1312"0,-2 2-320 0,-2 2 0 0,0-2 400 0,2 0 16 0,3-3 0 0,5-2 0 0,4 1 864 0,-1-4 160 16,-1 1 32-16,-4 3 16 0,-2-3-160 0,-3 2-48 16,-1 1 0-16,-3 2 0 0,1-2-208 0,-2 1-48 15,-1 1-16-15,0 1 0 0,0 3-160 0,0-3-16 16,0 6-16-16,0-3 0 0,1 2-368 0,-1 2-80 16,0 3-16-16,-1 2 0 0,1-1-352 0,0 6 0 15,-1-2 0-15,1 2 0 0,0-2 0 0,0 3 0 16,-1 1 0-16,1 3 0 0,-2 1 0 0,0 1 0 15,-2 1 0-15,-1 1-128 0,-1 2 128 0,-3 0 0 0,-1-2 0 0,1 2 0 16,-1 0 0-16,0-3 224 0,1-2-48 0,0-2-16 16,3-2 112-16,1-1 32 0,2-2 0 0,1-2 0 15,1 0 48-15,0-4 16 0,2 0 0 0,0-3 0 16,1 1-224-16,-1 0-144 0,1-3 192 0,0 0-192 16,0-2 176-16,1-2-176 0,0 0 160 0,1 0-160 15,0-2 208-15,-1 0-48 0,2 0-16 0,1 0 0 16,1-2 144-16,-2-3 32 0,2 2 0 0,-2 0 0 15,2 1-160-15,0 0-32 0,-1 2 0 16,1 1 0-16,1 1-128 0,-2 1 0 0,2 1 0 0,1 0 0 16,0 0 0-16,1 0 0 0,0 0 0 0,1 0 0 15,0 0 0-15,0 0 0 0,1 0 0 0,-1-2 0 16,1 0 0-16,-1 0 0 0,0 2 0 0,1 0 0 16,-1-3 0-16,3 3 0 0,2-1 0 0,3 1 0 0,-1-2 0 0,2 2 0 15,3-4 0-15,1 4 0 0,2-2 0 0,0-2 192 16,0 0-64-16,2 2 0 0,2-2-128 0,-3-1 0 15,0 1 0-15,2 2 0 0,-2 1 0 0,1-2 0 16,1 3 0-16,-1 0 0 0,-2 3 0 0,-1-3 0 16,0 1 0-16,1-1 0 15,2 2 0-15,-1-2 0 0,2 0 0 0,0 0 0 0,2 0 0 0,3 0 0 16,2 0 0-16,2 0 0 0,0 3 0 0,3-3 0 0,4 1 0 16,-2 2 0-16,1-3 0 0,0 0 0 0,0 0 0 0,1-4 0 15,-3 1 0-15,0 0 0 0,-1-2 0 0,-1 0 0 31,1 2 0-31,-3 1 0 0,3-2 0 0,-2 2 0 0,-1-2 0 0,-1 1 0 0,3 0 0 0,-3 0 0 16,2 2 0-16,-2-3 0 16,2 3 0-16,-3 0 0 0,2 1 0 0,-1 0 0 15,0 0 0-15,0 0 0 0,0 0 0 0,-3-3 0 16,-1 3 0-16,0 0 0 0,0 0 0 0,-1 3 0 0,1-2 0 0,1 0 0 16,-4 3 0-16,1 0 0 0,2-2 0 0,-3 2 0 15,1 2 0-15,1 0 0 16,1-2 0-16,2 2 0 0,1-3 0 0,1-3 0 0,2 0 0 0,0-3 0 15,1 1 0-15,-3 0 0 0,0-3 0 0,0 2 0 0,3-1 0 16,-1 2 0-16,0 0 0 0,-2 2 0 0,-1 0 0 0,-2 2 0 16,0 3 0-16,-2-2 0 0,1 3 0 0,-2-2 0 15,0-1 0-15,-1 0 0 0,-1 0 0 0,2-3 0 16,0 4 0-16,1-4 0 0,1 2 0 0,0 2 0 16,2-3 0-16,0 0 0 0,2 0 0 0,-1-1 0 15,4 3 0-15,-2-3 0 16,2-3 0-16,-1 3 0 0,2-1 0 0,1 0 0 0,1 0 0 0,1 2 0 0,0 0 0 0,0 3 0 15,-1 0 0-15,-1-2 0 0,-1 2 0 0,-2 2 0 32,0-4 0-32,-2 2 0 0,0 0 0 0,-1-2 0 0,-2 2 0 0,0-1 0 15,0 0 0-15,2 0 0 0,0-2 0 16,1 1 0-16,0 1 0 0,-1-2 0 0,0 2 0 0,-3-2 0 16,2 0 0-16,0-1 0 0,-2 1 0 0,3-1 0 15,1 3 0-15,2-3 0 0,2 0 0 0,0 1 0 16,0 1 0-16,0 1 0 0,0-2-176 0,-4-1 176 0,-3 0-128 15,-2-1 128-15,-1-2-192 0,-2 1 64 0,-2 1 0 0,-2-2 0 16,-3 2 128-16,-1 0 0 16,-1 1 0-16,0 1 0 0,-2 0 0 0,1 2 0 0,-1-2 128 0,-1 1-128 15,0 1 0-15,-3-2 0 0,1 2 0 0,0-1 0 0,1-2 0 0,-1 1 0 16,0-1 0-16,-3 3 0 0,1-3 0 0,-4 0 0 16,3-3 0-16,-3 3 0 0,3-1 0 0,-4-1 0 15,1-1 0-15,0-1 0 0,-2 2 0 0,-1-2 0 16,0 2 0-16,1 1 128 0,-3-3 0 0,1 4 0 15,0-3 0-15,-2 0 0 0,1 0-128 0,-2 1 0 16,-1 1 128-16,0-4-128 16,1 1 0-16,-1 0 0 0,0 0 0 0,-1-2 0 15,-1 0 128-15,1 0-128 0,1-3 160 0,-1 2-160 16,1-6 272-16,-1 4-32 0,0-4-16 0,0-3 0 16,0 4 32-16,0-1 0 0,0-3 0 0,2 0 0 0,-1 1 0 0,1-1 0 15,0 4 0-15,0-2 0 16,1 2-128-16,-1 0 0 0,1 2-128 0,-3-1 192 15,1 1-192-15,-1 2 176 0,-1 0-176 0,-2 4 160 16,2-2-160-16,-3 2 0 0,2 2 0 0,-3 2 0 16,-2 2-320-16,-1-1 16 0,-2 5 0 0,-5 3-20384 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5:47:32.3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13795 4826 5519 0,'-1'-2'496'0,"1"1"-496"0,0-2 0 0,0 3 0 0,0-2 1840 0,1 0 272 0,0 2 48 0,0-2 16 0,2-2-768 0,-1 2-160 0,2-4-32 0,-1 2 0 0,0 1-16 0,0 2-16 0,-1-1 0 0,1 2 0 16,-1 0-352-16,1 0-64 15,-1 3 0-15,1 2-16 0,-2 3 208 0,0 2 64 16,0 2 0-16,1 4 0 0,-2 5-64 0,-2 1 0 16,2 4 0-16,-2 5 0 0,1-1-352 0,-1 7-80 15,-1 4-16-15,0 3 0 0,-1 1 32 0,1 4 0 0,-2 2 0 0,0 0 0 16,0-1-256-16,0-5-48 0,0 2-16 0,-1-3 0 15,2-5-224-15,-2 2 0 0,1-3 0 0,-1 3 0 16,2-5-512 0,0-3 16-16,3-1 0 0,1-6-15136 0</inkml:trace>
  <inkml:trace contextRef="#ctx0" brushRef="#br0" timeOffset="426.35">14360 4684 33167 0,'-6'0'1472'0,"1"0"304"0,1 3-1424 0,3-3-352 0,1 1 0 0,0 1 0 15,1 2 0-15,-1 0 0 0,-1 4 0 0,0 5 128 16,0 3-128-16,1 2 0 0,-2 5 0 0,2 1-128 16,2 0 128-16,1 3 192 15,1 5-32-15,2 3-16 0,2 1 656 0,0 4 128 0,3 5 32 0,-1 1 0 0,0 2-336 0,-1-1-64 16,-1 1-16-16,-1-1 0 0,-2-2-208 0,-2-5-32 31,-1 1-16-31,-1-5 0 0,-1-2-112 0,0-2-32 16,-1 0 0-16,-2-1 0 0,1-2-144 0,-2 0 0 0,0-2 0 0,0-5 128 0,-1-3-128 0,1-6 0 15,-1 2 0-15,-2-5 0 32,1 0-1968-32,0-1-272 0,-1 1-48 0,-1-4-16 0</inkml:trace>
  <inkml:trace contextRef="#ctx0" brushRef="#br0" timeOffset="2171.32">13624 4887 9215 0,'-10'-6'816'0,"3"2"-656"0,0 1-160 0,2 2 0 0,2-1 1408 0,1 2 256 0,-1 0 64 0,-2 0 0 0,-3 0-720 0,-2-3-144 16,0 2-32-16,0 1 0 0,3 1-560 0,0-1-112 16,1-1-32-16,1 1 0 0,2-2-128 0,-2 2-256 15,1 0 64-15,-1-3 16 0,0 3 32 0,-2-1 0 16,0 1 0-16,-1 0 0 0,0 0 1184 0,-2-3 240 15,2 2 64-15,-2-1 0 0,0 2 416 0,0-4 96 0,1 2 0 0,1-5 16 16,2 1-1056-16,1-4-224 16,1-2-32-16,3-2-16 0,1 2-336 0,3-4-64 15,2-1-16-15,3 0 0 0,0 4-128 0,2-3 0 0,3 1 0 0,-1 1 0 16,3 0 320-16,3-3 96 0,3-1 16 16,2-2 0-16,-1 2 48 0,3-2 16 0,-2 1 0 0,1-2 0 15,-1 4-112-15,-1-2-32 0,-1-2 0 0,-1 4 0 16,0-2-160-16,-1 1-16 0,0 2-16 0,1 0 0 15,-1 3-160-15,-1-1 0 0,1 2 0 0,-1 0 0 16,1 1 0-16,-3 3 0 0,0 2 0 0,0 3 0 0,-2 3 0 16,1 3 0-16,-2 3 0 0,2 4 0 15,-1 3 0-15,-1 3 0 0,0 2 0 0,-2 5 0 0,0 1 0 0,-1 2 0 16,1-1 0-16,-3 1 0 0,1-1 288 0,-1-3-32 16,0 6 0-16,0-3 0 0,0 1 0 0,1 0 0 15,1-1 0-15,2 0 0 0,1-3-256 0,3-2 160 16,2-2-160-16,2-2 128 0,2-1-128 0,3-5 128 15,0 0-128-15,1-4 128 16,-2-3 192-16,2 0 16 0,2-3 16 0,-1 0 0 16,0-2-176-16,1 1-48 0,3-2 0 0,0-3 0 0,1 0-128 0,2-2 0 15,3 0 0-15,-1-2-176 16,2-3-528-16,2-1-96 0,-1-3-32 0,3-2 0 0</inkml:trace>
  <inkml:trace contextRef="#ctx0" brushRef="#br0" timeOffset="3411.62">14766 5374 8287 0,'-5'-1'736'0,"1"1"-592"0,3 0-144 0,1 0 0 0,1 0 912 0,0 0 160 0,0-3 16 0,2 3-4208 31,1 0-848-31</inkml:trace>
  <inkml:trace contextRef="#ctx0" brushRef="#br0" timeOffset="9730.4">14955 5629 13823 0,'-1'-3'1216'0,"-1"3"-960"0,1-2-256 0,1 2 0 0,0-1 192 0,0 1-16 0,-1-3 0 0,0-3 0 0,-1 2 1296 0,1-4 256 16,1 1 48-16,0 4 16 15,0-3 16-15,0 2 16 0,0 1 0 0,-1 2 0 16,0 1 32-16,-2 0 16 0,0 4 0 0,-2-2 0 0,-2 2-848 0,1 0-160 16,-1 2-32-16,-1 3-16 0,-2-2-544 0,-1 3-96 15,0 2-32-15,-1 3 0 0,1 1-144 0,-3 3 160 16,1 0-160-16,-1 6 160 0,-1 5 32 0,0 5 16 15,0 2 0-15,1 3 0 0,-1 2-208 16,1 3 0-16,2 2 0 0,-1-3 0 0,5-4 0 0,2 0-160 0,1-1 160 0,3-3-128 16,5-4 128-16,-1-1 0 0,5-2 0 0,0-7 0 15,3-1 0-15,2-4 0 0,1-2 0 0,1-5 128 16,1-4-128-16,-1-3 0 0,2-3-128 0,1-3 128 16,1-1 0-16,0-4 0 0,2-5 0 0,0 0 0 15,2-6 0-15,-1-1 144 0,0-1-16 0,-2-1-128 16,-1 0 400-16,-3 0-16 0,0-1-16 0,-2-3 0 15,-2 2-112-15,-1-4 0 16,-3 2-16-16,0-4 0 0,-2-4-64 0,-3 0-16 0,0-4 0 0,-2 1 0 0,-3 4-160 16,-1-2 0-16,-2 4 0 15,0 3 0-15,-1 6 0 0,-3-1 0 0,1 2 0 0,-1 4 0 0,0 2 128 0,-1 3-128 16,0 2 128-16,0 3-128 16,0 0 128-16,0 7-128 0,0 0 0 0,-1 4 128 15,1-1-128-15,0 0-224 0,0 4 48 0,0-4 16 16,1 3-528-16,3 1-96 0,-1-5-32 0,4 2 0 15,2-3-1424-15,2-1-272 0,1 0-64 0,2 0-11936 0</inkml:trace>
  <inkml:trace contextRef="#ctx0" brushRef="#br0" timeOffset="10030.84">14805 5976 23039 0,'-15'5'1024'0,"7"-2"192"0,0 0-960 0,2 0-256 0,2-1 0 0,2 0 0 0,-1 0 2128 0,0 1 384 0,-2 3 80 0,0-3 16 0,2 1-256 0,5-4-48 15,3 0-16-15,3-6 0 16,5 0-1360-16,3-2-272 0,5-3-48 0,5 1-16 16,2 0-96-16,3 2-32 0,2 0 0 0,5 2 0 0,2 2-464 15,2 0 128-15,2 2-128 0,0 0-13152 16,2-1-2656-16</inkml:trace>
  <inkml:trace contextRef="#ctx0" brushRef="#br0" timeOffset="12212.05">16027 4223 20271 0,'-3'-3'1792'0,"1"3"-1424"0,1 0-368 0,1-1 0 0,1 1 448 0,-1 0 32 0,-1-2 0 0,0-1 0 16,-1 2-480-16,1-5-288 0,1 2 32 0,1-5 16 15,3 3-80-15,0-1 0 0,1-2-16 0,1 0 0 16,-1 2 464-16,1 1 112 0,-2 2 16 0,-2-1 0 16,1 4 768-16,-5 1 176 0,0 4 16 0,-3 2 16 0,-4 6 544 0,-2 2 96 15,-4 4 32-15,-3 7 0 0,-3 5-816 0,-5 7-144 16,-4 1-48-16,-2 7 0 0,-4 8-288 0,-1 1-64 15,1 6-16-15,-5 9 0 0,-2 10-240 0,0 0-48 16,2-2-16-16,8-8 0 0,4-6-224 0,8-7 176 16,6-5-176-16,9-3 160 0,4-1 368 15,4-5 80-15,8-1 16 0,2-1 0 0,3-5-224 0,3 0-32 16,1 1-16-16,2 1 0 0,2 0-112 0,0 1-32 16,2 0 0-16,1-3 0 0,1 0-208 0,5-3 144 15,5 5-144-15,5-4 128 16,3 2-464-16,3 0-112 0,4 2 0 0,1-5-18144 0</inkml:trace>
  <inkml:trace contextRef="#ctx0" brushRef="#br0" timeOffset="13367.19">16658 4814 5519 0,'-2'-6'496'0,"1"2"-496"0,0 0 0 0,0 2 0 0,1-1 1568 0,-2 2 224 0,1 1 32 0,-1-2 16 0,-2-2-576 0,-1-1-112 0,-2 1-32 0,-2 1 0 16,0-1-480-16,1 1-80 0,-2 0-32 0,-1 3 0 15,-1 0-64-15,1 0-16 0,-2 1 0 0,-1 1 0 16,1 5-16-16,-2-1-16 0,0 0 0 0,1 0 0 15,2 2 160-15,0-2 48 0,2 2 0 0,1-1 0 16,3-1-400-16,-2 1-80 0,1-1-16 0,0 3 0 16,-1-2-128-16,-1 6 0 0,1-3 0 0,-1 5 0 15,-1-3 0-15,-1 4 0 0,0 0 0 0,1 3 0 16,0-3 0-16,2 0 0 0,-1 0-144 0,3-1 144 16,2-2 512-16,2 0 144 0,2-1 48 0,1-2 0 0,3-1 48 15,0-5 16-15,4 1 0 0,2-1 0 0,3-1-288 0,3-3-48 16,3 0-16-16,0 0 0 0,2 0-32 0,2 3-16 15,4 0 0-15,2 3 0 0,0-1-368 0,1 4 0 16,0-1 0-16,-3 2 128 0,1 2-128 0,0 1 0 16,-4 0 0-16,0 2 0 0,-3-1 0 0,-1 1 0 15,-4-2 0-15,-3 0 0 0,0-1 0 0,-5-2-128 16,0 2 128-16,-5-2 0 0,1-1-208 0,-3-2 32 16,1 2 16-16,-4-2 0 0,1 2 160 0,-3-3-208 15,1 0 80-15,-2 2 128 0,-3 0-384 0,-2 2 32 16,-2 0 16-16,-4 1 0 0,-1 3 16 0,-3-4 0 0,-1 2 0 15,-4 1 0-15,-2-1 64 0,-4 2 32 16,3 0 0-16,-6-1-8032 16,-3-2-1600-16</inkml:trace>
  <inkml:trace contextRef="#ctx0" brushRef="#br0" timeOffset="29592.59">21761 4899 15663 0,'21'-3'1392'0,"-6"3"-1120"0,0 0-272 0,-4 0 0 0,-4 0 192 0,-2 0 0 0,1 0-16 0,7 1 0 16,5 1 832-16,4-2 160 0,1 0 48 0,-5 3 0 31,-3-3-608-31,-5-3-112 0,-4 3-32 0,-2-2 0 16,-4 1 592-16,-3-2 112 0,-3-1 32 0,-5-2 0 0,-4 4 160 0,-3-2 48 15,-6 4 0-15,-6-3 0 0,-2 3-336 0,-4 3-64 16,-3-3-16-16,-2 0 0 0,-1 0 32 0,0-3 0 16,-3 2 0-16,-2-1 0 0,0 2-384 0,-4-3-80 15,-5 6-16-15,0-6 0 0,-1 3-336 0,3-1-64 16,0-1-16-16,3-2 0 0,1 0 16 0,1 2 0 15,-1 2 0-15,-3 0 0 0,-1 2-144 0,-3 2 128 16,-1 2-128-16,-1-2 128 0,0-2-128 0,5 2 0 16,2-2 0-16,1 2 0 0,2 2 0 0,3-2 0 15,3 2 144-15,3 0-144 0,4-2 0 0,2 0 0 16,4-2 0-16,3-2-128 0,3 0 128 0,3-1 0 0,3-1 0 16,3-2 0-16,3-1 0 0,2-1 0 0,2 2 0 0,2-2 0 15,2 2 0-15,2 0 144 0,1 2-16 16,1-1-128-16,0 3 176 0,0 0-176 0,0 3 160 0,0-3-160 15,0 2 0-15,0 2 0 0,0-1 0 0,-1 0 0 16,1-3 0-16,0 0 0 0,0 0 0 0,0 0 0 16,0 0 0-16,0 0 0 0,0 0 0 0,0 0 0 15,0 0 0-15,0 0 0 0,0 0 0 0,17 10 0 0,-12-13 0 16,0-2 0-16,0 1 0 0,1-4 0 0,3 2 0 0,-1-2 0 16,2 0 0-16,0-3 0 15,0 1 0-15,0-2 0 0,0-1 0 0,1-3 0 16,0 0 0-16,1-2 0 0,2-2 0 0,-1-1 0 0,2-1 0 0,0-1 0 15,0 4 0-15,1-2 0 0,1 1 0 0,-1 0 0 16,1 1 0-16,2 1 0 0,4-7 0 0,1 3 0 16,1 2 0-16,-1 2 0 0,-2 4 0 0,-4 3 0 15,-2 3 0-15,-2 2 0 0,-3 4 0 0,-2 1 0 16,-4 1 0-16,-2 3 0 0,-3 1 0 0,-2 2 0 16,-3 3 0-16,-4 1 0 0,-2 2 0 0,-2 0 0 15,0 0 0-15,-5 2 0 0,-6 5 0 0,-4 1-128 0,-7 4 128 0,-2 2 0 16,-1 3 0-16,-3 2 0 0,-4 5 0 0,1 1 0 15,-1 4 0-15,2-3 0 0,1-1 0 0,4-2 0 16,3-2 0-16,2 0 0 0,3-4 128 0,5-3-128 16,8-5 0-16,3-1 0 0,5-2-128 0,2 1 128 15,6-2 0-15,2-1 0 0,6-1 0 0,1-1 0 16,5-3 0-16,5 0 0 0,4-3 0 0,7-1 0 16,4-4 0-16,8 0 0 0,5-3 0 0,3 2 0 0,7-2 0 15,4 2 0-15,7 1 0 0,1 2 0 0,3-1 0 0,3 2-128 16,3 0 128-16,3 0-18912 15</inkml:trace>
  <inkml:trace contextRef="#ctx0" brushRef="#br0" timeOffset="30344.07">22876 4763 16575 0,'-1'-8'1472'0,"1"1"-1168"0,1 6-304 0,0-1 0 0,1 2 1216 0,-1-2 176 0,1-3 32 0,3-1 16 0,0-1 736 0,1 1 128 0,2-1 48 0,-1 5 0 0,2 4-1088 0,-2 2-224 0,0 5-32 0,-3 4-16 32,-1 6-240-32,-2 3-48 0,-1 3-16 0,-2 1 0 15,-2 2-288-15,-2 3-48 0,-3 4-16 0,-2 0 0 16,0-6 112-16,-4 6 0 0,-2 2 16 0,-1-2 0 16,1-3-128-16,1-6-16 0,1-2-16 0,3-4 0 15,1-2 48-15,1-2 16 0,2-6 0 0,3-2 0 16,2-4-112-16,2 0 0 0,-1-4-16 0,2-4 0 15,-1 0-64-15,2-4-16 0,1-5 0 0,-1 0 0 16,1-2-160-16,-1-5 160 0,2 1-160 0,-1-2 160 16,1-1-160-16,-2-4 0 0,2-5 0 0,-2-5 0 0,0-1 0 15,0-1 0-15,1 0 0 0,-1-1 0 0,1 2 0 16,2 1 0-16,3 2 0 0,1 3 0 0,3 5 0 0,0 4 0 16,3 3 0-16,2 3 0 0,1 4 0 0,4 2 0 15,1-1 0-15,2 3 0 0,-1 2 0 0,3 0 0 16,0 2 0-16,3 2 0 0,-2-1 0 0,0 3 0 15,-1 3 0-15,-2-1 0 0,-3 2 0 0,-5 2 0 16,-1 1 0-16,-4 4 0 0,-1 6 0 0,-3 1 0 16,-2 6 0-16,-1 6 0 0,-2 3 0 0,1 4 0 15,-2 4 0-15,0-3 0 0,2-3 0 0,-2 0 0 16,2 5 0-16,1-2 0 0,1-9-128 0,1 0 128 0,3 2 0 16,1-5 0-16,2 1 0 0,1-4 0 0,1-1 0 0,0-6 0 15,1 0-368-15,-2-3 0 0,2-1 0 0,-4-6-12176 16,-1 0-2432-16</inkml:trace>
  <inkml:trace contextRef="#ctx0" brushRef="#br0" timeOffset="30759.09">23540 4975 35007 0,'5'-7'3120'0,"1"1"-2496"0,2 6-496 0,-2 0-128 0,0 0-240 0,3-2-64 0,7 1-16 0,9-6 0 0,9 1 1568 0,6 0 304 16,3 0 64-16,-3 2 16 0,-3-1-1072 0,-4 1-224 15,-3 2-32-15,-3 1-16 0,-1-2-288 0,-4 1 128 16,-1 1-128-16,-3-2 0 0,-2 2 0 0,-4-2 0 16,0 0 0-16,-2-3 0 0,-1-1 0 0,-3-3 0 15,0-1 0-15,-2 1 0 0,0 1 0 0,-3-4 0 0,-2-3-192 0,-2-4 48 16,-3-1 144-16,-3-1 0 15,-2 0 0-15,-1 3 0 0,-4 6 0 0,-1 0 0 0,-2 5 0 0,-3 4 0 16,-1 6 0-16,-3 2 128 16,-2 6-128-16,-3 6 176 0,-2 5-176 0,-1 5 0 0,1 2 0 0,1 1 0 15,3-1 0-15,2 1 0 0,2-1 128 0,4 1-128 16,3 3 0-16,6-5 0 0,2-3 0 0,5 0 0 16,1 1 160-16,5-2-160 0,4 5 192 0,4-6-192 15,3 0 192-15,4-3-64 0,4-3 0 0,1-3-128 16,4 2 144-16,3-2-144 0,2-3 0 0,2 2 144 15,4-2-144-15,0-2 0 0,3-1 0 0,3-2 0 16,2-3-240-16,-2 1-128 0,0-3-16 0,-3-3-17888 16</inkml:trace>
  <inkml:trace contextRef="#ctx0" brushRef="#br0" timeOffset="31028.39">24711 4061 18431 0,'-6'-29'1632'0,"2"11"-1312"0,2 5-320 0,1 7 0 15,2 4 1488-15,0 2 240 0,-1 2 32 0,0 1 16 0,1 0 288 0,-1 7 64 0,0 9 16 0,2 3 0 16,-2 9-656-16,2 5-128 16,3 8-16-16,2 6-16 0,2 7-496 0,3 0-80 15,3 3-32-15,1-3 0 0,2 3-304 0,1 0-64 16,5-1-16-16,-1 0 0 0,1-3-192 0,-2 0-144 15,2-5 192-15,-3-3-192 0,-3-3 0 0,0-2 0 16,-5 1 0-16,0-3 0 0,-2 0 0 0,-1-3 0 0,-2-3 0 16,-3 0 0-1,1-7-576-15,-2-5-192 0,-1-4-16 0,-2-4-16 16,-2-4-2048-16,-2-2-416 0</inkml:trace>
  <inkml:trace contextRef="#ctx0" brushRef="#br0" timeOffset="31225.62">24215 4438 43311 0,'-16'-14'1920'0,"9"6"384"0,4 4-1840 0,6 4-464 16,4 0 0-16,4 0 0 0,6 1 288 0,11 2-32 16,18-1-16-16,24-1 0 15,25 4 80-15,19-5 32 0,10 2 0 0,12 0 0 16,10 1-208-16,5 0-144 0,6 0 192 0,8 0-192 0,7 5 0 0,0-3-304 0</inkml:trace>
  <inkml:trace contextRef="#ctx0" brushRef="#br0" timeOffset="33242.05">14259 7905 24879 0,'-10'0'2208'0,"2"0"-1760"0,5 0-448 0,-1 0 0 0,0 0 576 0,-1 0 48 0,-6 0 0 0,-9 3 0 0,-6-2-192 0,-7 3-48 0,-3 1 0 0,-1 1 0 16,-1 0-384-16,-2 0 0 16,-1 4 0-16,1 0 0 0,2 0 0 0,3 2-144 15,4 1 0-15,3-1 0 0,5 2 288 0,3 1 64 16,3-3 16-16,3 1 0 0,2 0 560 0,3 0 112 0,3 2 32 0,1 1 0 15,4 0-624-15,0 3-128 0,2 0-32 0,3-1 0 16,3-1 176-16,3 1 16 0,4 2 16 0,4-4 0 16,3-2-64-16,4-2-16 0,3 0 0 0,2-3 0 15,0 0-80-15,2-2-32 0,4 1 0 0,1 2 0 0,0-2-160 16,0 3 0-16,0-4 0 0,-1 2 128 0,-2 1-128 0,0-4 0 16,-1 1 0-1,-1 2 0-15,-3 0 0 0,-3-4 0 0,-3 3 0 0,0 1 0 0,-2 2 0 0,-4 1 0 16,-1 3 0-16,-4-2 0 0,-3 3 128 0,-3-3-128 15,-1 3 128-15,-1 2-128 16,-4-2 448-16,-1-3 0 0,-2 2 0 0,-2-2 0 0,-1-4 64 0,-3 1 32 0,-1-1 0 0,-1-2 0 31,-2 0-160-31,-2-4-16 0,-4 2-16 0,0-4 0 0,-4 2-192 0,0-3-32 0,-1 2-128 0,1 2 192 32,-1-1-192-32,2 2 0 0,0 1 128 0,-2 2-128 0,0 2 0 0,-2 3 0 15,-3-1 0-15,-2 0 0 0,-3 4-160 0,-2 1-32 16,-4-1 0-16,-2 2 0 15,-1 1-768-15,-3 0-144 0,0 3-48 0,-3 0-15680 0</inkml:trace>
  <inkml:trace contextRef="#ctx0" brushRef="#br0" timeOffset="35808.72">15206 8348 14735 0,'-9'-2'1312'0,"3"0"-1056"0,1 2-256 0,3-2 0 0,0 2 2304 0,2 0 416 0,2-3 80 0,-1 2 16 0,0 1-1216 0,2-2-256 0,3-2-32 0,2 0-16 15,4 2-784-15,1-2-144 16,6 2-48-16,0-1 0 0,5 2-480 0,2-2-96 15,2 3-32-15,7 0 0 0,1 0 288 0,3 3-160 0,3 1 160 0,2-1-128 16,0 4 128-16,0-1 0 0,-1-4 0 0,0-1 0 16,0 2 0-16,2-1 0 0,3-2 128 0,-2-2-128 15,0 2 144-15,2 0-144 0,3 0 192 0,-1-3-192 16,-3 2 272-16,-1-4-48 0,-2 0-16 0,0-1 0 0,0 0 624 0,1 0 112 16,2 1 16-16,0 0 16 15,0 0-128-15,-3 1-16 0,-2 1-16 0,-5-2 0 0,-3 3-368 0,-3-4-80 16,-4 2-16-16,0-1 0 0,-2 2-352 0,-2-3 0 15,1-2 0-15,-3 2 128 0,-3 1-128 0,-1 1 0 16,-3 1 0-16,0-2 0 16,-5 3 0-16,-2-1 0 0,-2 1 128 0,-1 1-128 15,-2 1 368-15,-1 0 0 0,1-2 0 0,-2 2 0 16,0 0-192-16,0-1-48 0,0 1 0 0,0 0 0 0,-2-3-128 0,2 1 0 0,0 2 0 0,0 0 0 16,0 0 0-16,0 0 0 0,-8-24 0 0,4 18 0 15,0-3 176-15,-1 2-48 0,-1-2-128 0,-2 1 192 16,0 0-48-16,-3-2-16 15,0 2 0-15,-3-2 0 0,-2 0-128 0,-1-1 0 16,-2 1 0-16,1 2 128 0,0 0-128 0,1 1 0 16,0 1 0-16,0 0 0 0,0 2 0 0,1 1 0 15,2 0 128-15,-1 1-128 0,1 1 0 0,2-2 0 16,-1 3 0-16,1-2 0 0,1 0 0 0,0 0 0 0,0 1 0 0,1-4 0 16,2 3 0-1,1-2 0-15,1 0 0 0,2 0 0 0,0 2 0 0,3-2 0 0,1 1 0 0,3 2 0 16,-2-1 0-16,1-1 0 0,3 3 0 0,0 3 0 0,3-3 0 0,0 2 0 15,2 3-144-15,0 1 144 16,-1-1-128-16,1 1 128 16,2 2-192-16,3 1 192 0,1-2-336 0,1 2 32 0,2 0 16 0,0-2 0 0,0 1 0 0,0 0 0 15,-2 0 0-15,-1 2 0 16,0-1 288-16,-1-2 0 16,1 3 0-16,-1 1 0 0,-2-1 0 0,2 3 0 0,0-2 0 0,-1 1 144 0,0 3 48 0,0-3 16 15,0 4 0 1,-1 1 0-16,0-1-48 0,-3-2-16 0,-2 3 0 15,0-1 0-15,-2-3-144 0,-1 2 0 0,-2-3 0 0,0 2 0 16,-2 1 128-16,-1 1 0 0,-2 0 0 0,-4 0 0 16,-2 3-128-16,-3 0 160 0,-3 2-160 0,0 2 160 15,-5-1-160-15,-3 3 160 0,-4 1-160 0,-1-2 160 16,1-4-160-16,-2-1 0 0,4-1 0 0,-1-4-12320 16,3-2-2416-16</inkml:trace>
  <inkml:trace contextRef="#ctx0" brushRef="#br0" timeOffset="38458.73">17636 7144 21183 0,'-6'-9'1888'0,"1"5"-1504"0,1 1-384 0,1 0 0 0,3 6 3712 0,0-3 656 0,2 1 144 0,-2 1 32 0,0 2-3856 0,0 1-688 16,1 2-304-16,-1 3 32 0,1 3-16 0,0 1 0 15,1 3 0-15,-1-1 0 0,0 2 288 0,0 2 0 16,1 5 0-16,0-3 0 15,-1 6 0-15,0 1 192 0,1 2-48 0,-2 3-16 0,0 5 192 0,0 5 48 16,0 7 0-16,-2 8 0 16,1 8 0-16,1 2 0 0,-1 4 0 0,1 3 0 0,1 0-240 0,-1 10-128 15,1 8 160-15,-2 2-160 0,-1 1 320 0,-3-2-16 16,0 2-16-16,1-5 0 16,0-13-160-16,1-12-128 0,0-14 144 0,2-5-144 0,-1-7 208 0,-2-5-48 15,1 1-16-15,-2-5 0 0,3-1 80 0,-2-6 16 16,1-2 0-16,-1-4 0 0,0-4 144 0,0-2 16 0,2-4 16 0,-2-3 0 15,2-2-160-15,-1 0-16 16,1-4-16-16,1 0 0 0,-1 0-224 0,1-4 176 16,0 0-176-16,1-2 160 0,0 1-160 0,0-1 0 0,2 0 0 0,0 1 128 15,1-1 0-15,0 1-128 0,0 1 192 0,0 1-64 16,-2 2 64-16,2-1 0 0,-2-1 0 0,0 2 0 16,0 1-64-16,1-4 0 0,-1 2 0 0,0-2 0 0,2-1-128 15,-2 1 0-15,1-3 0 0,1 1 0 0,-1 0 0 0,1-3 0 31,-1 2 0-31,1 0 0 0,0-1 0 0,1 2 0 0,0 2 0 0,-1-2 0 0,1 2 0 0,2 2 0 16,1-2 0-16,1 4 0 0,1-3 144 0,2 6 0 31,3-3 0-31,2 1 0 0,3 2-144 0,5-3 0 0,3 0 0 0,7 2 0 0,8-1 0 0,8 2 0 16,12-2 0-16,7 1 0 0,4 1 0 0,1-2 0 16,-3 2 0-16,4-3 0 15,7 3 0-15,2 2 0 0,1-1 0 0,-4 2 0 16,-6-2 0-16,3 2 0 0,0-2 0 0,5 1 0 15,2-4 0-15,-3-1 0 0,-9-1 0 0,-2-2 0 0,-4 0 0 0,4 0 0 16,3-4 0-16,0 0 0 0,0 1 0 0,-4-2 0 16,-4-2 0-16,5-3 0 0,2 3 0 0,3 2 0 15,4 0 0-15,-7 2 0 0,-7 0 0 0,-1 1 0 16,-2 0 0-16,1 0 0 0,3 4 0 0,-2 2 0 0,1 2 0 16,-8 0 0-16,-5 1 0 0,-7 1 0 0,-3-4 0 0,-1 2 0 15,0 0 128-15,0 0 0 0,0 1 0 0,-2 1 0 16,-2-2-128-16,-3-2 0 0,-2 2 0 0,-4-1 0 15,-5 0-128-15,0-2 128 0,-2-2-160 0,-2 2 160 16,0-3 0-16,-1 0 0 0,1 0 0 0,0 0 0 0,0-1 0 0,0-1 0 16,-1 2 176-16,0 0-48 0,-3 2-128 0,-1-1 0 15,-2 0 0-15,-1 1 0 0,-1 1 0 0,-4-1 0 32,1 1 0-32,-3 0 0 0,-2-3 0 0,1 2 0 15,-3-1 0-15,0-1 0 0,-1-1 128 0,0 1 0 16,-1-3 0-16,-1-3 0 0,0 1-128 0,-1-3 176 15,-1 0-176-15,0-1 192 0,-1-4-192 0,-1-2 0 16,0-1 144-16,-1-4-144 0,-1-1 144 0,1-2-144 16,-1-3 192-16,0-5-192 0,-1-7 160 0,-1-6-160 0,1-5 128 0,0-7-128 31,-3-7 128-31,1-1-128 0,-1 0 0 0,0-2 128 0,0 5-128 0,1-4 0 0,1-3 144 0,-1 2-144 16,1 5 0-16,2 2 0 0,-1 8 0 0,2-1 0 15,1 2 0-15,-1-1 0 0,4-3 0 0,-1 4 0 16,3 2 0-16,-1 4 0 0,2 4 0 0,0 4 0 15,2 7 0-15,-2 1 0 0,1 5 0 0,-1 2 0 16,1 4 0-16,0-1 0 0,-1 1-144 0,-1 1 144 0,1 3-144 16,-2 0 144-16,0 1-192 0,1 4 192 0,-1-1-288 15,-1 0 48-15,0 2 16 0,-1 3 0 0,-1 1-32 16,0 3 0-16,0 0 0 0,-1 3 0 16,1 0-48-16,-1 0-16 0,0 3 0 0,-2-2 0 0,3 1 192 0,0 1 128 15,0 0-192-15,0-1 192 0,0 0 0 0,0 2-128 16,-1-2 128-16,-2 2 0 0,0 1 0 0,-3-1 0 15,-1-2 0-15,-3 2 0 0,-1 0 0 0,-3-1 0 16,-2 2 0-16,-5-1 0 0,-3-2-128 0,-4 2 128 16,-2-1-192-16,-4 0 192 0,2-1-192 0,-2 0 192 0,-4-2-192 15,-2 0 192-15,1 0-176 0,-4 0 176 0,-9 0-160 16,-6-2 160-16,-3 2-144 0,-2-2 144 0,1 2-128 0,1 0 128 16,7 0-128-16,-10 0 128 0,-12 0-128 0,-3-2 128 15,-2 2 0-15,0-1-128 0,3-2 128 0,-7 3 0 16,-8 0 0-16,1 0 0 0,4 0 0 0,3 1 0 15,-1 2 0-15,2-1 0 16,0 4 0-16,3 1 0 0,7 0 0 0,3 3-128 0,3-1 128 0,3-1 0 16,-2 0 0-16,4-2 0 0,3-2 0 0,4-2 0 15,7 1-176-15,0-3 176 0,5 0-208 0,1 0 80 16,1 0 128-16,-1-3 0 0,1 1 0 0,1-2 0 16,6 0 0-16,6 2 0 0,5-4 0 0,3 2 0 15,5 0-672-15,1-1-48 0</inkml:trace>
  <inkml:trace contextRef="#ctx0" brushRef="#br0" timeOffset="39048.81">18274 8645 41471 0,'-1'-19'1840'0,"-1"6"368"0,2 0-1760 0,0 5-448 0,0-1 0 0,2 2 0 0,-1-2 0 0,0-7 0 0,1-9-144 0,1-11 144 15,1-5-496-15,-2-3 16 0,2-1 0 0,-2 5 0 16,1-2-304-16,0 5-64 0,2 4-16 0,2 2 0 16,-1 7 160-16,1 4 16 0,1 1 16 0,-1 6 0 0,0 0 672 0,0 4 0 15,-1-3 0-15,0 2 0 0,3 1 816 0,-1-1 80 16,1-3 32-16,1 3 0 0,1 2-272 0,0-2-48 15,2 0-16-15,-1 1 0 16,1 3-240-16,1-1-48 0,2 1-16 0,0-1 0 16,0 2-288-16,0 4 0 0,2-1 0 0,-2 4 0 15,1 2 0-15,-2 2 0 0,1 3 0 0,-4 2 0 0,-1 0 0 0,1 5 0 0,-1 6 0 0,0 3 0 32,0 5 0-32,-2 1 0 0,-1 1 0 0,-2-4 0 0,-1 1 0 0,0-3-144 0,-1 1 144 0,1-5 0 15,0 0 0-15,1-3 0 16,0-2 0-16,2 1 0 0,-2-2 0 0,0-4 0 15,0 2 0-15,-1-4 0 0,0 1 0 0,0-1 0 16,1-3 0-16,-1 2 0 0,0-3 0 0,0 0 0 16,-2-2 0-16,0-2 0 0,-1-1 0 0,0 2 0 0,-2-1 0 0,0-2 0 15,0 4-192-15,-1-4 0 0,0 3 0 0,-2-2 0 32,1 1-1216-32,-2 2-256 0</inkml:trace>
  <inkml:trace contextRef="#ctx0" brushRef="#br0" timeOffset="39457.78">19049 8247 42383 0,'3'-6'1872'0,"-2"2"400"0,0 1-1824 0,0 3-448 0,2 0 0 0,0 0 0 0,1 0 256 0,2 0-32 0,3 0-16 0,5-2 0 16,0 1-432-16,4-4-96 0,0 1 0 0,0-2-16 16,-1 2-896-16,-1-6-176 0,1 2-48 0,-1-2 0 15,-1 0-1520-15,-1-3-304 0,-3 1-64 0,-2 0-16 16,-1-2 2208-16,-2 2 432 0,-2-1 80 0,-1 1 32 16,-2-2 2944-16,-2-1 592 0,-2 2 112 0,-2-2 32 0,-1 1-960 0,-3 0-176 15,-2 0-32-15,-1 2-16 0,-2 2-1200 0,-1 1-240 16,-1 3-64-16,-3 2 0 0,-2 4-384 0,-2 1 0 15,-3 2 0-15,0 6 0 0,2 0-208 0,1 4 16 16,4 0 16-16,3 6 0 0,1 0 176 0,4-1-192 16,3 4 192-16,3 1-192 0,3-1 192 15,3 1 0-15,3 2 0 0,1 0 0 0,2 0 0 0,0-3 0 16,3-2 0-16,0-1 128 0,3 0-128 0,-1 2 144 16,2-1-144-16,-1-2 160 0,2 1-160 0,0-3 0 15,1 2 0-15,1-1 0 16,1-1-384-16,0-3-96 0,2 2-32 0,1-1-17168 0</inkml:trace>
  <inkml:trace contextRef="#ctx0" brushRef="#br0" timeOffset="39727.12">19796 7763 43311 0,'0'0'3840'0,"1"0"-3072"0,0 3-608 0,3 2-160 0,0 0 0 0,0 1 0 0,3 4 0 0,3 6 0 0,5 8 0 0,1 9-224 16,2 11 80-16,0 7 16 0,-2 6 128 0,-3 2 0 15,-2 4 0-15,-2 0 0 16,-4-2-464-16,-2-2-64 0,-3-4-16 0,-2-2 0 15,0-3-1232-15,-1 1-240 0,2-4-48 0,0-5-14000 16</inkml:trace>
  <inkml:trace contextRef="#ctx0" brushRef="#br0" timeOffset="39958.71">19618 8023 48831 0,'4'-6'2176'0,"-2"2"432"0,2 4-2096 0,1-2-512 0,1 4 0 0,0-2 0 15,2 0 192-15,4 0-192 0,8 0 192 0,8 0-192 16,5 0 0-16,5-2 0 0,1 2 0 0,1-2 0 16,1 2-224-16,-2 0-96 0,1 0-32 0,-2 0-21136 15</inkml:trace>
  <inkml:trace contextRef="#ctx0" brushRef="#br0" timeOffset="41617.46">21343 7302 38703 0,'0'2'3440'0,"1"-4"-2752"0,0 2-560 0,2 0-128 0,-1-4 320 0,1 4 48 0,2-2 0 0,2 1 0 0,4-2 16 0,4-3 0 16,2 2 0-16,3-2 0 0,1 1-384 0,1 0 128 15,4 0-128-15,2-1 0 0,4-1 0 0,4 0 0 16,4-1 0-16,6-2 0 0,2 1 0 0,3-1 0 15,0 3 0-15,1-2-128 16,-4 2-432-16,0 1-80 16,2-1 0-16,-7 2-11200 0,-3 4-2240 0</inkml:trace>
  <inkml:trace contextRef="#ctx0" brushRef="#br0" timeOffset="41950.84">21344 7804 9215 0,'-18'14'400'0,"1"-5"96"0,3 3-496 0,3-6 0 15,4 0 0-15,2-2 0 0,-3 2 1712 0,-6 1 240 16,-4 8 48-16,-6 1 16 0,3 0 512 0,5-3 96 16,5-5 32-16,7-4 0 0,7 0-592 0,8-7-112 15,4 2-32-15,4-5 0 0,9 0-336 0,4-3-80 16,9-1-16-16,-6 3 0 0,-4-2-592 0,13 2-128 16,15-2-32-16,15-3 0 0,5 2-560 0,-2 1-176 15,-5 5 0-15,-7 1 0 16,-2 3-288-16,-8 0-160 0</inkml:trace>
  <inkml:trace contextRef="#ctx0" brushRef="#br0" timeOffset="42460.83">21321 8639 41471 0,'-2'2'3680'0,"2"2"-2944"0,3 0-592 0,1-4-144 0,2 2 512 0,1-2 64 0,7 4 0 0,7-2 16 0,11 4-80 0,14-2-32 16,11-3 0-16,7-1 0 0,6-1-352 0,2 1-128 15,-1-4 0-15,0 4 0 16,3-2-480-16,2 6-192 0</inkml:trace>
  <inkml:trace contextRef="#ctx0" brushRef="#br0" timeOffset="42992.7">23112 6805 23951 0,'-3'-3'2128'0,"0"0"-1696"0,3 0-432 0,0 3 0 0,0 0 752 0,-1 0 64 0,0 0 16 0,-2-2 0 16,0 2 480-16,-1 2 96 0,0 4 32 0,0 4 0 15,2 3-384-15,1 3-80 0,1 5-16 0,0 1 0 16,1 4-64-16,1 0 0 0,1 5-16 0,1 0 0 16,-2-2-304-16,2 2-64 0,-1 1-16 0,0 2 0 15,-1 2-352-15,0-4-144 0,0 3 128 0,1-5-128 16,-1-1 0-16,-1-7 0 0,1 0 0 0,0-3 0 31,1-5-1184-31,0-3-112 0,0-4-32 0,0-1-15376 0</inkml:trace>
  <inkml:trace contextRef="#ctx0" brushRef="#br0" timeOffset="43425.44">23034 6616 36863 0,'-3'-4'3264'0,"2"4"-2608"0,1 0-528 0,1-3-128 16,1 3 320-16,-1-2 48 0,2-2 0 0,-1 1 0 16,3-6 208-16,3-1 32 15,2-5 16-15,1 2 0 0,2-4-432 0,2 1-192 16,1 0 160-16,0-1-160 0,2 1 0 0,1 2 0 15,1-1 0-15,3 2 0 0,0 1 0 0,1 2 0 0,0 0 0 0,1 1 0 16,0 3 160-16,-2 2-160 16,1-1 160-16,-2 4-160 0,-3 1 176 0,-2 1-176 0,-2 4 192 0,-2 1-192 15,-2 2 224-15,-2 4-64 0,0 1-16 0,-2 3 0 16,1 0-144-16,-2 2 128 0,-1 2-128 0,-2 1 128 0,1-2-128 0,-1 0 0 16,0 6 0-16,-1-5 0 0,-1 1 0 0,-1-1 0 31,0-1-176-31,-4-1 176 0,0-1-176 0,-1 0 176 0,-2-3-208 0,0-2 80 0,-3 1 128 0,-3-3 0 15,0 0 0-15,-5-1 0 0,2 3 0 0,-3-3 0 16,-4 1 0-16,0-1 0 0,-1-2 0 0,0 2 0 16,-2-3 0-16,-3-2 0 31,2 0-496-31,0-2-16 0,1 1 0 0,2-3 0 0,1 0-1248 0,3-5-256 0,1 1-48 0,5-2-13424 16</inkml:trace>
  <inkml:trace contextRef="#ctx0" brushRef="#br0" timeOffset="44028.85">24271 6059 1839 0,'3'-10'160'0,"-2"4"-160"0,1 0 0 0,1 2 0 0,-2 2 3072 0,0-1 592 0,0 2 112 0,1-1 32 16,0-2-1088-16,1-2-224 0,-2 1-32 0,-1 0-16 0,-3 2-112 0,0 0-32 15,-2 3 0-15,-4 0 0 0,-2 3-880 0,-3 0-176 16,1 4-32-16,-3 2-16 0,-2 3-400 0,0-1-80 16,2 4-16-16,-2 1 0 0,1 3-240 0,-3 3-48 15,-2 4-16-15,0 5 0 0,1 1-80 0,-2 5 0 16,1 2-16-16,4-1 0 16,2-1 16-16,1 4 16 0,1 3 0 0,4 1 0 0,2-1-160 0,3 1-48 15,2 3 0-15,3 2 0 0,1-2 0 0,3-5 0 16,2-2 0-16,2-3 0 0,-1-3-128 0,3-6 0 15,1 2 0-15,2 0 0 0,1-2 0 0,1-3 0 16,1-2 0-16,3 0 0 0,2-1 0 0,1 0 0 16,4-4-192-16,3 0 192 15,0-7-464-15,5-2 16 0,1 0 16 0,4-1-12304 0,2-3-2448 16</inkml:trace>
  <inkml:trace contextRef="#ctx0" brushRef="#br0" timeOffset="45560.92">24841 6561 14735 0,'-5'0'1312'0,"1"-2"-1056"0,2 2-256 0,1 0 0 0,-1 0 1664 0,0 0 288 0,-3 0 48 0,-2-4 16 0,-2 4 1056 0,-3-5 192 0,0 1 64 0,1 1 0 16,3 0-1712-16,-1-1-336 0,2 1-64 0,-1 0 0 16,2 0-912-16,-1 0-176 0,0 1-128 0,-1 0 144 15,-1 2-144-15,-2 0 0 0,0 4 0 0,0-1 0 16,-2 0 0-16,-1 1 0 0,-3 5 0 0,0-2 0 15,-3 2 272-15,1 3 80 0,-1 0 16 0,-1 1 0 16,2 0-48-16,1 0 0 0,0 3 0 0,4-4 0 16,1 4-128-16,3-1-48 0,4 1 0 0,2 2 0 15,2-1-144-15,3-1 0 0,3 1 0 0,2 1 0 0,3-5 0 16,2 2 0-16,2-4 0 0,2 0 0 0,0-1 0 0,2-4 0 16,2 2 0-16,1-2 0 0,1-1 0 0,0-1 0 15,0-2 0 1,1-1 0-16,-1 2 0 0,-1-7 0 0,0 2 0 0,-3-5 0 0,0 1-144 0,-2-2 144 15,-1 0 0-15,-3-1 0 0,-1 2 0 0,-4-5 0 16,-1 2 0-16,0-3 0 0,-3-1 0 0,1 0 128 16,-1 2-128-16,-1-4 144 15,1 1-144-15,-1 1 192 0,-1-4-192 0,-1 2 192 0,1-1-192 0,-3 3 0 16,1 1 0-16,-1 3 0 0,0 3 0 0,-1 1 0 0,0 3 0 0,0 3 0 16,2 0-128-16,-1 3 128 0,2 0 0 15,1 4 0-15,0 1 0 16,0 2 128-16,3 4 0 0,-2 1 0 0,1 1 176 0,2 0 16 0,0 2 16 0,1 1 0 15,1 1 48-15,3-1 16 0,-1 2 0 0,2-1 0 16,0-1-240-16,2-3-160 0,2-1 192 0,1 1-192 16,0-4 0-16,1 1 0 15,-1-4 0-15,2 1 0 0,-1-2 0 0,0-2 0 16,0 0 0-16,0-1 0 0,-1-1-672 16,0-2-96-16,0-2 0 0,-2 0-12112 0,1 0-2416 0</inkml:trace>
  <inkml:trace contextRef="#ctx0" brushRef="#br0" timeOffset="46465.53">25305 6094 26719 0,'-1'3'2368'0,"1"0"-1888"0,0-2-480 0,0 2 0 0,0-1 1536 0,0 2 224 0,1 3 32 0,-1 6 16 0,2 5 112 0,-1 4 32 0,1 6 0 0,-1 4 0 16,1-1-1088-16,1 5-224 0,1-2-32 0,-2 1-16 16,2 3-272-16,0-1-64 15,0-5-16-15,0 3 0 0,1 0-240 0,1 3 0 0,0 0 128 0,-1 1-128 16,2 0 0-16,-4 0 0 0,2-4 0 0,-3 3 0 16,-1-4-432-16,-1 4 32 0,-3 0 0 0,1 0 0 15,-3 0-944-15,-1 6-176 16,-2 4-32-16,0-4-16 0,-1-3-3072 0,2-4-608 0,2-7-128 0,2-3-5264 15</inkml:trace>
  <inkml:trace contextRef="#ctx0" brushRef="#br0" timeOffset="47121.21">25966 6445 9215 0,'-1'-4'816'0,"0"2"-656"0,0-2-160 0,1 2 0 0,1 2 2240 0,-1-4 432 0,1 1 80 0,0 2 0 0,1-5 672 0,0 0 128 0,-1 0 32 0,1-1 0 0,-1 4-1104 16,-2-2-224-16,-2 4-32 0,-2-2-16 0,0 3-1424 0,-3 0-272 15,-2 4-64-15,-3 1-16 16,-2 2-288-16,-1-1-144 0,-2 3 160 0,-2 1-160 0,-2 2 0 0,-2 1 128 15,2-2-128-15,0 0 0 0,1 0 0 0,1 0 0 16,4-3 0-16,0 0 0 0,2-2 0 0,3 2 0 0,2-2 128 16,3-1-128-16,2 0 0 0,2 1 0 0,2 0 0 15,1-1 0 1,2 0 0-16,2 0 0 0,2 1 0 0,4-2 0 16,3-2 0-16,2 2 0 0,1-1 0 0,2-2 0 0,1 1 0 0,1-2 0 15,1 0 128-15,1 2-128 16,1 0 0-16,-1 1 0 0,1 0 0 0,-2 3 0 0,0-2 0 0,-1 5 0 15,-1-2 0-15,-1 4 0 16,-3-1 0-16,-1 0 0 0,-2 3 0 0,0-1 0 16,-4 0 0-16,0 2 0 0,-1-2 0 0,-1 1 0 0,2-4 0 15,-3 4 0-15,0-1 144 0,-1 1-144 0,-1-4 0 0,-1 4 128 16,0-3-128-16,-1 0 0 0,1 2 0 0,-2-2 128 16,-1 0-128-16,0 1 0 0,-1-1 0 0,-2-3 0 15,-2 4 0-15,-1-1 0 0,-3 0 0 0,0-1 0 16,-4 2 0-16,-3 0 0 0,0 0-224 0,-2 0-32 15,-5 2 0-15,0-3 0 16,-1-1-640-16,1 0-144 0,1-5-32 0,1-3-10576 16,2-2-2128-16</inkml:trace>
  <inkml:trace contextRef="#ctx0" brushRef="#br0" timeOffset="47682.21">25923 6034 35935 0,'0'0'3200'0,"1"0"-2560"0,1 0-512 0,0-1-128 0,0 1 1136 0,2 0 208 0,2 0 32 0,6 0 16 16,4-2-880-16,5 4-160 0,7-1-32 0,3 6-16 15,4-1-304-15,2 4 0 0,3 2 128 0,3 4-128 16,2 3 0-16,0-1 0 0,-2 7 0 0,-1-2 0 16,-1 5 0-16,-3-2 0 0,-1 0 0 0,-3 1 0 15,-1-1 0-15,-2 2 0 0,0 1 0 0,-3 3 0 16,0 1 176-16,-4 3 16 0,-1 1 16 0,-4 1 0 15,0 1-32-15,-4-2-16 0,-2-1 0 16,-4 1 0-16,-3-3-160 0,-3 2 0 0,-3 1 0 0,-3-2 0 0,-2-3 0 0,-3-3 0 16,-4-1 0-16,1-3 0 0,-2 1 0 0,-2-5 0 15,-1 2 0-15,0-2 0 0,0-1-160 0,-3 1-16 16,-1 1 0-16,-1-4 0 16,0-3-592-16,-2-3-128 0,-4-2-32 0,-4-4-17136 15</inkml:trace>
  <inkml:trace contextRef="#ctx0" brushRef="#br0" timeOffset="48844.59">25029 6831 15663 0,'-2'-3'1392'0,"2"2"-1120"0,0 1-272 0,1 0 0 0,0 0 352 0,0 0 16 0,1-2 0 0,0 2 0 0,0-3 320 0,2 3 64 16,-1 0 16-16,-3 0 0 15,0 0 688-15,0 0 144 0,13 15 16 0,-10-6 16 0,-2 1-160 0,1-1-48 16,0 5 0-16,-2 1 0 0,1 3-624 0,1 0-128 16,0 3-32-16,-1 1 0 0,1 0-640 15,0-1 0-15,0 3-176 0,-1 1 48 16,2-3-656-16,-1-2-128 0,1 1-32 0,0-2-12608 0</inkml:trace>
  <inkml:trace contextRef="#ctx0" brushRef="#br0" timeOffset="49809.48">23185 8174 13823 0,'3'1'1216'0,"-1"-1"-960"0,1 0-256 0,-1 0 0 0,1 0 2400 0,-1 2 432 0,1-2 96 0,2 3 16 0,2 3-1344 0,3 2-272 16,0 1-48-16,1 6-16 0,-2 5-64 0,-2 2-16 15,-1 3 0-15,-3 0 0 0,-2 3-736 0,-1 1-128 16,-1-1-48-16,-3 2 0 0,1 1-16 0,0 0-16 16,-1 1 0-16,2-1 0 0,-2 1 0 0,0-3 0 15,0 1 0-15,1-4 0 0,0-1 128 0,2-3 16 0,1-6 16 16,1 0 0-16,1-3-48 0,-1-3-16 0,1-4 0 0,1-4 0 15,-1-2-208-15,2-2-128 0,-2-1 160 0,1-3-160 16,-2-1 0-16,0-3-336 0,-1-3 48 0,-2-3 16 31,-2-1-368-31,-2-3-80 0,-1-2-16 0,-3-3 0 0,-2 2 176 16,-1-4 48-16,-2-2 0 0,-1-3 0 0,-1 0 512 0,-1-3 192 0,2-2 0 0,0-1 0 0,1 3 192 16,2-3 48-16,2-1 0 0,1 2 0 0,4 3-144 0,3 2-32 15,2-1 0-15,2 6 0 0,0 5-256 0,5-3 160 16,4 3-160-16,3 0 128 0,2 2 32 0,1 4 0 15,2-3 0-15,2 4 0 0,0 2 0 0,1 0 0 16,1 5 0-16,-1 0 0 16,0 2-160-16,-2 0-144 0,-1 2 144 0,-2 1-208 0,-1 0-80 0,0 3-16 15,-1 1 0-15,-2 2 0 0,0 3-48 0,-2 0-16 16,0 0 0-16,-3 4 0 0,1-1 368 0,-2 3 160 0,0-1-16 16,-2 2 0-16,1 2 496 0,-3-3 112 15,1 2 16-15,-1-2 0 0,1 0-160 0,-2 1-32 16,0-1 0-16,-1 4 0 0,2 0-400 0,-4 0-176 0,1-2 128 0,0 1-128 15,-2 1 0-15,1-1 0 16,-2 1 128-16,0-3-128 0,1 2 0 0,-1-5 0 0,-1-1 0 0,0-2 0 16,1-1 0-16,-1 1 0 0,2-5 0 0,-1 2 0 31,0-3-368-31,1-1-96 0,-1-1-32 0,0-2 0 0,1 0-1632 16,-1-1-336-16</inkml:trace>
  <inkml:trace contextRef="#ctx0" brushRef="#br0" timeOffset="50173.35">24176 7487 24879 0,'-9'0'1088'0,"2"2"256"0,1 0-1088 0,2-2-256 0,1 1 0 0,2-1 0 0,-1 2 224 0,-3 1-16 0,-1 1 0 0,-4 0 0 15,-1 2 1120-15,-4 3 208 16,0-2 64-16,-1 4 0 0,0 0-464 0,-2 4-96 0,0 1-16 0,-2 0 0 16,0 3 288-16,-1 3 48 0,0 3 16 0,0 0 0 15,1 3-800-15,2-1-144 0,1 3-48 0,2 2 0 16,2 0-192-16,2 0-32 0,3 2-16 0,1 2 0 15,1 1 16-15,4 1 0 0,0-1 0 0,2 1 0 16,2 1-160-16,1-2 0 0,4 1 0 0,0 1 128 0,2-5-128 16,1-3 0-1,1 1 0-15,1 0 0 0,0-3-144 0,1 2-64 16,-1-2-16-16,2-1 0 16,-2-2-736-16,3-2-128 0,0-1-48 0,2-1-16320 0</inkml:trace>
  <inkml:trace contextRef="#ctx0" brushRef="#br0" timeOffset="50790.38">24570 8072 11055 0,'-5'-6'976'0,"0"1"-784"0,2 1-192 0,1 2 0 0,1 2 1552 0,-1-1 272 16,-4-3 48-16,-3-2 16 16,-3-3 592-16,-5 1 112 0,0 3 32 0,0 0 0 0,0 3-512 0,-1 4-112 15,1 0-16-15,1 4 0 0,0 1-960 0,-2-1-192 16,2 4-32-16,0 2-16 0,1-2-288 0,2 3-64 15,-1 2-16-15,2-1 0 0,1 1-416 0,0 1 0 16,1 0 128-16,1 0-128 0,2 0 0 0,2 1 0 16,2-4-160-16,1 0 160 0,3 2 0 0,1-1-144 15,2-4 144-15,1-2 0 0,1 2 0 0,2-4 0 16,2-2 0-16,0-1-128 0,2-3 128 0,1-3 0 16,1 2 0-16,1-5-128 15,1-3-560-15,1 0-96 0,3-2-32 0,-1 0 0 16,0-2-528-16,0-2-128 0,0 1 0 0,-2-2-16 0,-2 0 928 0,1-1 192 0,-1-1 48 0,-1 0 0 15,0-2 320-15,-2 1 0 0,0 1 128 0,-4-2-128 16,-2 3 0-16,-1-1 0 0,-3 0 0 0,-2 2 0 16,-3 3 176-16,-1 1 0 15,-2 2 0-15,-1 2 0 0,-2 4 784 0,-1 0 176 0,0 4 16 0,0 1 16 16,2 2 64-16,-2 3 16 0,1 0 0 16,2 2 0-16,1 0-320 0,1 2-64 0,3 0-16 0,2 1 0 15,3 3-368-15,2-2-80 0,1 2-16 0,1 1 0 16,3-2-176-16,3 5-32 0,0-1-16 0,5 1 0 15,-1 1-32-15,1-1 0 0,3 2 0 0,-1-4 0 16,0 3-128-16,-1-1 0 0,-2 1 0 0,0-3 0 0,-1 3-288 0,-2-2-32 16,-2-1-16-16,-1 1 0 15,-1-3-320-15,-1 1-64 0,-2-2-16 0,1 2 0 16,-2-4-1216-16,0 0-240 0,0 1-48 0,1-1-13248 0</inkml:trace>
  <inkml:trace contextRef="#ctx0" brushRef="#br0" timeOffset="51282.47">24939 8279 3679 0,'-5'-4'320'0,"1"2"-320"0,2 0 0 0,0 0 0 0,2-1 6880 0,0 2 1312 0,2 1 256 0,-1-2 48 0,0-2-6240 0,0 2-1232 16,2-5-256-16,-1 4-64 15,1-1-1008-15,0 2-208 0,0-2-32 0,1 1-16 16,-2 3-736-16,1 0-160 0,-1 0-16 0,2 3-16 16,-2 1 464-16,1-1 80 0,0 2 32 0,0 0 0 0,-2 0 416 0,0 1 96 15,1 2 16-15,-4 0 0 0,1-1 192 0,-3 2 64 16,2-2 0-16,-3 2 0 0,-1 0-16 0,-2-1 0 15,1 0 0-15,0 0 0 16,-2 0-336-16,0 2-64 0,3-4-16 0,-1 3 0 31,2-3-112-31,0 2-32 0,1 0 0 0,2 0 0 0,0 0 1680 0,1 2 336 0,1-1 64 0,1-2 16 16,1 2 448-16,0-3 80 0,3 2 32 0,0 0 0 0,1-2-448 0,2 1-96 0,0-4 0 0,1 1-16 16,1 1-608-16,1-4-112 0,2 2-32 0,0-2 0 15,2 1-640-15,-2 1 0 0,1 1 0 0,-2-2-176 16,1 4-336-1,-2-2-80-15,0 2-16 0,-1 0 0 0,-3 4 480 0,2-2 128 16,-2 3 0-16,-1-1 0 0,1-3-192 0,-1 4 16 16,-1-3 16-16,0 0 0 0,0 0-992 0,0 0-192 0,0-1-32 0,0-1-16 15,1-3-1328-15,0 0-272 0</inkml:trace>
  <inkml:trace contextRef="#ctx0" brushRef="#br0" timeOffset="51693.88">25342 7623 26719 0,'-4'-2'2368'0,"2"2"-1888"0,0 0-480 0,2 0 0 0,0 0 1216 0,0 0 160 0,-1 0 32 0,0 0 0 0,-1 0 224 0,-1 2 48 16,2 2 16-16,1-4 0 0,0 0-864 0,2 29-160 15,2-11-32-15,0 4-16 0,2 4-320 0,0 3-64 16,3 5-16-16,-1 1 0 0,2 0 0 0,1 3 0 16,1 3 0-16,1 0 0 0,-1-3-32 0,2 3 0 15,2 1 0-15,-1 1 0 0,0-2-192 16,-3-2 0-16,1-1 128 0,-1-1-128 16,-2-5-352-16,1-4-112 0,-2 1-32 0,-1-5 0 15,2-1-1488-15,-1-6-288 0,-1 0-64 0,1-6-13440 0</inkml:trace>
  <inkml:trace contextRef="#ctx0" brushRef="#br0" timeOffset="52329.41">26135 7883 11967 0,'1'-4'1072'0,"0"2"-864"0,0 2-208 0,0-3 0 0,1 2 3488 0,-1 1 656 0,0-2 128 0,0 2 16 15,2-4-1824-15,-1 2-368 0,1-1-80 0,-2-1-16 16,0 3-496-16,-2 0-96 0,-1 1-32 0,-3 1 0 16,0 3-752-16,-3 0-160 0,-2-1-16 0,-1 3-16 15,-1 3-144-15,-3-3-32 16,-1 4 0-16,-1 3 0 0,-2-4-256 0,1 4 0 0,-1-1 0 0,0-2-144 15,3 2 16-15,2-2 0 16,1-1 0-16,2-3 0 0,4-1 128 0,2 0 0 16,1-1 0-16,2 0 0 0,2 0-176 0,1-2 176 15,1 0-208-15,2 1 80 0,1-3 0 0,2 3 0 0,2-3 0 0,2 2 0 0,3 0-144 0,2-2-32 32,-1 3 0-32,3-3 0 0,3 3 304 0,1 0-192 0,1 0 192 15,0 1-160-15,2 2 16 0,0 0 0 0,-2 1 0 0,-1-4 0 16,2 6 16-16,-3-3 0 0,-1 0 0 0,-1 4 0 0,0-4 128 0,-3 4 0 15,0 0 160-15,-2 0-160 0,-2 1 336 0,-2 2-16 16,-1 0-16-16,-2 0 0 16,-3-1-16-16,-2 0 0 0,0-1 0 0,-4 1 0 0,0 0-112 0,-3 2-32 15,-1-2 0-15,-3 0 0 0,-1 1-144 0,-1-1 192 0,0 2-192 0,-4-2 192 16,0 0-48-16,-2 1 0 0,0 0 0 16,-2 2 0-16,-1-4-144 0,0 2 0 0,-1-1-192 0,0 0 192 31,0-3-1184-31,2 1-112 0</inkml:trace>
  <inkml:trace contextRef="#ctx0" brushRef="#br0" timeOffset="52770.88">26125 7499 22111 0,'-5'0'1968'0,"2"0"-1584"0,2 2-384 0,1-2 0 0,0 0 2432 0,1 0 384 0,2 0 96 0,-1 0 16 15,2 0-800-15,2 2-144 0,4 0-48 0,4 0 0 16,3 1-992-16,3 0-208 0,1 4-32 0,3-1-16 16,2 1-256-16,3 2-48 0,3 4-16 0,3 2 0 15,2 4-176-15,3 3-48 0,3 4 0 0,-1 2 0 16,1 3-144-16,-2 2 0 0,-2 1 0 0,-4 2 0 16,-4 1 0-16,-3 0 0 0,-3-1 144 0,-4 1-144 15,-3 2 160-15,1-2-32 0,-2 1-128 0,-1 3 192 16,0-3-192-16,-2 3 0 0,-2-3 0 0,-4 3 0 0,-3-3 0 15,-4 3-128-15,-5 0-16 0,-4-1 0 16,-3-3-512-16,-3-3-112 0,-3 1 0 0,-3-3-16 0,-1 3 352 16,-4-4 80-16,-2 1 16 0,-4-4 0 15,-4 1-704-15,-4-1-144 0</inkml:trace>
  <inkml:trace contextRef="#ctx0" brushRef="#br0" timeOffset="53658.79">23357 9482 1839 0,'-7'4'160'0,"2"-1"-160"0,1 0 0 0,2-2 0 0,0 2 2640 0,2-3 496 0,2 2 112 0,-2-1 16 16,-2 4-800-16,2-1-160 15,0 3-16-15,3 2-16 0,-1-3 96 0,2 0 0 0,1 2 16 0,2 1 0 16,1-1-736-16,1 2-160 0,2 2-16 0,0 0-16 16,0 2-176-16,0 5-48 0,0 3 0 0,2 3 0 15,-2 3-656-15,0 5-128 0,-3-1-16 0,-1 0-16 16,-4 1-208-16,-1-1-32 0,-4 4-16 0,-1 1 0 16,-1 0-160-16,-2-1 0 0,0 1 0 0,-2-4 0 0,3-5 0 0,0-6 0 15,3-2 0-15,-2-3 0 0,2-6 0 0,-1 1 0 16,1-6 128-16,-1-5-128 15,2 2 0-15,-3-7-192 0,2 1 32 0,-2-7 16 16,-1 1-496-16,-1-6-80 0,-2-1-32 0,0-4 0 16,-1-4-1584-16,1 1-320 0,-1-4-64 0,-1-3-16 31,3-1 1008-31,-1-5 192 0,2-3 32 0,0-2 16 0,3-1 1488 0,1 0 368 0,3-2 32 0,2 0 16 16,0 3-176-16,2-1-48 0,3 1 0 0,-1 4 0 15,4 1 304-15,0 8 48 0,3 3 16 0,-1 3 0 16,1 3 848-16,1 1 192 0,1 4 16 0,-1 2 16 0,0 2-576 0,0 1-112 15,-1 3-32-15,0 2 0 0,-3 1-528 0,0 0-96 16,0 3-32-16,-2 0 0 0,0 3-432 0,-1 0-80 16,0 0-32-16,-1 2 0 0,1 1 80 0,0 0 16 15,1 3 0-15,1-3 0 0,0 4 192 0,1 0 0 0,1 2 0 0,2 3 0 16,1 1 144-16,-1 0-144 0,1 3 0 16,-1-2 144-16,-2 0 144 0,-1 1 32 0,1 0 0 0,-4 1 0 15,-2-1 208-15,-1-2 48 0,-1 3 16 0,-3-6 0 16,-1 6-160-16,-3-3-48 0,0-1 0 0,-3 1 0 15,0 0-384-15,-4-2 0 0,-1 1 128 0,-3 1-128 0,-2-3 0 16,-3 2 0-16,-2 1 0 0,-1-3 0 31,-1-1-640-31,-5-2-48 0,1 0-16 0,0 0-11104 16,1-2-2224-16</inkml:trace>
  <inkml:trace contextRef="#ctx0" brushRef="#br0" timeOffset="54021.24">24292 9018 35935 0,'-9'0'3200'0,"3"0"-2560"0,4 3-512 0,1-3-128 0,1 0 384 0,-3 0 48 0,-2 1 16 0,-4 2 0 16,-3-1-320-16,-3 2-128 0,0-2 128 0,1 6-128 15,-1-2 384-15,0 2-16 0,-2 4 0 0,-3 5 0 0,0 0-16 16,-2 5 0-16,-1 7 0 0,-1 2 0 16,1 1 64-16,-1 3 16 0,1 5 0 0,2 1 0 0,4 4-160 0,0-2-16 15,2 5-16-15,1-1 0 0,5 1-96 0,2 2-16 16,4-2 0-16,3-3 0 0,2-5-128 0,3-2 192 15,4-6-192-15,2-3 192 0,2 1-32 0,5-4 0 16,2 0 0-16,3-1 0 0,3-3-336 0,4 0-64 16,3-3-16-16,2-3 0 15,2 0-560-15,1-6-112 0,0 1-32 0,0-1-11264 16,-3-4-2272-16</inkml:trace>
  <inkml:trace contextRef="#ctx0" brushRef="#br0" timeOffset="54607.04">24865 9482 24879 0,'-10'-9'1088'0,"2"3"256"0,2 0-1088 0,2 2-256 16,2-1 0-16,1 4 0 0,-2-1 144 0,-1-2-16 15,-3-2-128-15,-2 0 192 0,-3-3 1600 0,0 4 320 16,-2 3 64-16,0-1 16 0,1 6-480 0,-2 3-112 16,0 0 0-16,-1 4-16 0,0 2-1008 0,-1 1-208 15,-1 3-48-15,0 0 0 0,3 2-128 0,-2 1-48 16,-1 3 0-16,2 2 0 0,3-3 64 0,0 1 16 15,1 0 0-15,3 3 0 0,2-3-224 0,3-5 144 16,4 1-144-16,1-5 128 0,4-3-128 0,3 0 0 0,0-4 144 0,2-1-144 16,4-1-144-16,1-4-112 0,2 0 0 0,0-4-16 15,2-2-640 1,0 1-128-16,-1-2-32 0,-1-2 0 0,1 2 320 0,-2-3 64 0,0 1 16 16,0-3 0-16,-1-1 976 0,-2 3 192 15,1-3 32-15,-3-2 16 0,1 1-208 0,0-1-32 0,-4-1-16 0,0 0 0 16,-2 0-288-16,-1-2 160 0,-2 2-160 0,-1 0 128 15,-4-2-128-15,1 5 0 0,0-1 0 0,-3 5 0 16,1 3 192-16,-1 0 0 0,-1 6 0 0,0 0 0 16,0 3 560-16,0 3 112 0,1 0 32 0,1 4 0 0,0 0-368 0,2 3-64 15,0 5-16-15,1-2 0 0,1 2-128 0,3 2-48 16,-1 2 0-16,4 0 0 16,0 1-144-16,2 1-128 0,2 1 192 0,0-1-192 0,4 0 0 0,-3-1 0 15,2 1 0-15,-1-4 0 0,1 1 0 0,-2-3 0 16,1-1 0-16,-2-1 0 31,0 0-512-31,0-4-48 0,-1 4-16 0,0-6 0 0,0-1-944 0,-2-3-192 0</inkml:trace>
  <inkml:trace contextRef="#ctx0" brushRef="#br0" timeOffset="55158.85">25198 9651 40543 0,'-2'5'1792'0,"1"-5"384"0,2 4-1744 0,-1-4-432 0,1 0 0 0,-1 0 0 0,1 0 272 0,2 0-16 0,-1 3-16 0,2-3 0 0,1 0-240 0,0 1 128 16,1-1-128-16,0 2 0 15,2-2-384-15,-1 3-192 0,2-3-16 0,0 3-16 31,-1 4-1552-31,1 0-304 0,1 2-64 0,-2-1-16 16,2 0 1264-16,-1-2 256 0,1 3 64 0,0-3 0 0,-2 1 1760 0,1-3 352 0,-2 1 80 0,0-1 16 0,-2-4-192 0,-3 2-32 16,1-2-16-16,-3 1 0 15,-2 2-608-15,0-3-112 0,-3 0-32 0,-1 1 0 0,-2 2-256 0,-2-1 0 16,0 2 0-16,-1-2 0 16,0-1 0-16,1 2 0 0,0-3-144 0,3 0 144 15,2 2-416-15,0-4 0 0,1 2 0 0,4-4 0 31,2 2-1216-31,0-2-240 0,3 0-48 0,2 2-16 16,1-2 416-16,2 2 96 0,0 2 16 0,1-3 0 0,2 6 1408 0,2-3 352 0,1 2 32 0,3 2 16 16,2-2 864-16,0 2 160 0,0 2 48 0,-1-2 0 15,-3 2-976-15,-1 0-192 0,-1 0-48 0,-4 1 0 0,-1-1-256 16,-4 4 0-16,-1 0 128 0,-2-2-128 0,-2 3 704 16,-2 4 96-16,-1-2 16 0,0 3 0 0,-2-2 112 0,0 3 32 15,1 0 0-15,-2 0 0 0,-1-1 192 0,-1 0 32 16,0 3 16-16,0-3 0 0,0 0-560 0,0 0-96 15,-2 3-32-15,-1-3 0 0,2 0-304 0,-2-1-64 16,0-2-16-16,0 0 0 0,-2 0-128 0,-1 0 0 16,-1-2-192-16,0 0 192 0,0 0-448 0,1-5 48 15,-1 2 0-15,2-5-11952 16,-1 0-2368-16</inkml:trace>
  <inkml:trace contextRef="#ctx0" brushRef="#br0" timeOffset="55508.89">25667 9095 41471 0,'-5'17'1840'0,"1"-6"368"0,1 4-1760 0,3-5-448 0,1-1 0 0,1-2 0 0,1 3 208 0,1 7-32 0,1 12-16 0,3 9 0 0,3 7-32 0,3 2 0 15,1-3 0-15,1 1 0 0,1-3-128 0,0-3 0 16,3 0 0-16,-1-1 0 0,-1-3-160 0,1-3-16 15,-2-1 0-15,1 0 0 16,-2-3-480-16,0-2-112 0,0-1 0 0,-1-5-16 16,-1-1-1872-16,0-1-368 0,-3-2-80 0,0 0-16 0</inkml:trace>
  <inkml:trace contextRef="#ctx0" brushRef="#br0" timeOffset="56042.19">26539 9316 28559 0,'-6'3'1264'0,"-1"-3"272"0,3 0-1232 0,0 0-304 16,0 2 0-16,2-2 0 0,-2 2 720 0,-3 0 96 16,-5 0 16-16,-4 2 0 0,-3 2 1072 0,-4 1 208 15,0-1 64-15,-2 1 0 0,0 2-1344 0,3 1-272 16,-1-4-48-16,-2 3-16 0,1 0-192 0,2-1-48 16,2 1 0-16,2-2 0 0,0 2-128 0,5-1-128 0,0 0 192 0,4 0-192 15,2-1 160-15,4-1-160 0,0-3 128 0,3 4-128 16,3-4 0-16,2 1 0 15,1-2 0-15,2 1 0 0,4-2-224 0,0-1 32 0,3 0 0 0,2 3 0 16,0-3 192-16,2 2 0 0,1 2-160 0,0-2 160 16,-1 2 0-1,1 0 0-15,1 2-144 0,1-2 144 0,1 4-160 0,-1-2 32 0,0 2 0 0,-1 3 0 0,1 3-32 0,-1-2 0 32,-3 0 0-32,-3 4 0 0,-2-3-96 0,-2 3-32 15,0 0 0-15,-2-1 0 0,0 1 480 0,-3 0 80 16,-1 0 32-16,-1-1 0 0,-3-2-80 0,-1 1-16 0,-1-2 0 0,-1 1 0 0,0-1 80 0,-1-2 16 15,0 0 0-15,-2-1 0 0,0-1-160 0,-1 0-16 16,-2 0-128-16,0-1 192 16,-2 0-448-16,-3-1-112 0,0 3-16 0,-2-3 0 15,-1 0-1408-15,0 0-272 0,0 0-64 0,-3 2-14128 0</inkml:trace>
  <inkml:trace contextRef="#ctx0" brushRef="#br0" timeOffset="56553.91">26319 9021 35935 0,'-10'0'1600'0,"5"0"320"0,2-3-1536 0,3 3-384 0,2 0 0 0,0-2 0 0,2 1 0 0,1-2-192 0,2-1 32 0,3-1 0 0,5-2 784 0,2-2 144 16,3 2 48-16,1 1 0 0,1 0-176 0,2 2-16 15,-1 1-16-15,1 3 0 0,1 3-176 0,-1 3-48 0,2 5 0 0,-1 4 0 16,1 4 128-16,-3 3 0 0,0 4 16 0,-4 5 0 16,0 1-16-16,0 0-16 15,-3 3 0-15,0-2 0 0,-1-1-320 0,-1 0-176 0,1-1 192 0,-1 1-192 16,-2-3 0-16,2 2 0 16,1-3 0-16,-2 7 0 0,2-3 192 0,0 4-32 0,2 1 0 0,-2 0 0 15,0 1 160-15,0-3 48 0,0 0 0 0,-2-2 0 16,0-3 32-16,-1-1 16 0,0 2 0 0,-1-2 0 15,-1 0-224-15,-1 2-64 0,-2 0 0 0,0-1 0 16,-4 3 0-16,0 2 0 0,-3-3 0 0,-4 0 0 0,-3 3 112 16,-4 2 16-16,-4-4 0 0,-4 4 0 0,-3 1-128 0,-4-3 0 15,-1 3-128-15,-3-3 192 0,-1 2-416 0,-4-4-96 16,0-1 0-16,-4-5-16 16,-3-4-1104-16,-4-5-224 0</inkml:trace>
  <inkml:trace contextRef="#ctx0" brushRef="#br0" timeOffset="61529.41">17637 2192 15663 0,'0'4'1392'0,"1"0"-1120"0,0-1-272 0,1 0 0 0,-1 1 0 0,1 1 0 0,1 1 0 0,1 4 0 0,3 6 464 0,0 2 96 15,2 2 16-15,1-4 0 0,-1 3-384 0,-1-4-192 16,1 1 192-16,-2-3-192 0,1 2 256 0,-1 1-48 16,1 0-16-16,-2 4 0 0,-1 1 592 0,0-2 112 0,-2 3 32 15,0 1 0-15,1 8-32 0,-2 4 0 16,-1 1 0-16,2 3 0 0,0 2-128 0,0 4-16 0,2 3-16 0,0-5 0 15,-1-1-176-15,-1-1-48 0,2 3 0 0,1 0 0 16,2 4-224-16,0-1-48 0,1 0-16 0,2 1 0 16,-1-1-224-16,0-1 0 0,0 0 0 0,-1-1 0 31,-2 1-432-31,0-4-16 0,0 2-16 0,-1-2 0 0,0 1-1136 16,-2-1-240-16,-3-5-32 0,0-5-16 15,-1-2 560-15,-1-5 112 0,0-4 32 0,-1-2 0 0,2-4 1488 0,-1-5 288 0,1 0 64 0,0-4 16 0,1 0 784 0,-1-3 144 16,2 1 48-16,-1-1 0 0,0 0-1136 0,-1 0-208 15,1 1-48-15,2 1-16 16,-2 3-752-16,0 0-160 0,2 2-32 0,-2 0 0 0,-1 2 448 16,0-2 64-16,0 3 32 0,-2-4 0 15,-1 0-368-15,-1 1-80 0,-2-4-16 0,-1 0 0 16,-3-3-848-16,-3 1-192 0,0-7-16 16,-2-1-16-16,-1-2 1264 0,-1-4 256 0,-2-2 176 0,1-7-208 0,-3-3 1920 0,0-4 384 15,1-2 80-15,1 3 0 0,1-1-1216 0,3 7-240 16,4 3-48-16,0 4-16 0,1 6-352 0,1 3-80 0,3 3-16 15,-2 3 0-15,2 3 688 0,1-3 128 0,0 4 16 16,2-3 16-16,0 1-368 0,1-4-80 0,-1 1-16 0,2-2 0 16,0 0-592-16,-1-2 0 0,1 1 0 0,-1-4 0 31,-2 1-576-31,0-3-144 0,1 0-32 0,-1 1 0 0,1 0 480 0,0-3 80 0,2 3 32 0,-2 2 0 16,1 1 560-16,0-2 112 0,1 4 32 0,1-2 0 15,0 6 368-15,3-2 80 16,0 4 16-16,2 5 0 0,3 2-560 0,2 4-96 15,2 6-32-15,3 1 0 0,-2-1-320 0,2 0-208 0,0-1 16 0,0-1 16 16,-2-4 176-16,1-4 0 0,1 1 0 16,-2-7 128-16,0-2 16 0,-1-4 16 0,1-4 0 0,-2-2 0 0,-1-4 96 0,0-1 0 15,-3 0 16-15,0-4 0 16,1 1-112-16,-1 3-32 0,1 4 0 0,-1 0 0 16,2 5-128-16,-1 2 160 0,0 5-160 0,2 2 160 15,0 2 192-15,2 1 32 0,-1 2 16 0,3 2 0 0,2 1 128 0,0-3 32 16,1-2 0-16,0-4 0 0,1 0-384 0,0-5-176 15,1-1 160-15,2-3-160 16,-1-10 128-16,-1-5-128 0,-1-8 0 0,-2-11 0 0,-1-5 0 0,-3-13-336 16,0-4 48-16,-1-14 16 15,1-11-688-15,-2-9-128 0,-3-8-16 0,4-22-15600 0</inkml:trace>
  <inkml:trace contextRef="#ctx0" brushRef="#br0" timeOffset="69858.82">17004 3998 5519 0,'2'-3'496'0,"0"0"-496"0,-1 3 0 0,-1 0 0 0,0 0 0 0,0 0 0 0,0 0 0 0,0-3 0 0,1 2 1472 0,-1-2 416 0,1 3 80 0,-1 0 16 16,0 0 544-16,0 0 112 15,0 0 32-15,0 0 0 0,0 0-1232 0,0 0-240 16,20-3-48-16,-13 3-16 0,2-3-176 0,1 3-48 16,0 0 0-16,1 0 0 0,0 0 432 0,-1-2 96 15,0 2 16-15,-1 2 0 0,-1 1-448 0,0-2-96 16,-2 4-16-16,0-1 0 0,-2 2-512 0,-1 0-128 16,1 1 0-16,-1 2-16 0,-1 1-64 0,1 0-16 15,0 2 0-15,1 1 0 0,1-1 16 0,1 0 0 16,0 1 0-16,3 0 0 0,0 0-48 0,1 0-128 0,1 0 192 0,0-1-64 15,1 0 128-15,2 2 32 0,1 1 0 0,-1-3 0 16,4 0-288-16,-1 2 0 0,0 1 0 0,2-3 0 16,-1 2 0-16,1-2 0 0,0 1 0 0,-2-1 0 15,-1 2 0-15,0 0 0 0,-1 0 0 0,-2 1 0 16,1 2 0-16,-2 2 0 0,3 5 0 0,-1 1 0 16,2 5 0-16,-1-2 0 0,1 3 0 0,1-1 0 15,0-3 0-15,2-1 0 0,2 1 0 0,1 0 0 16,4 4 176-16,0-2-32 0,4-3 0 0,1 1 0 15,-3-5-144-15,-2 1 128 0,0-1-128 0,-1 0 128 0,0-2-128 0,-4 3 0 16,-2 6 144-16,-4-1-144 0,-6-4 0 0,-3 3 0 16,-3 8 0-16,-6 3 0 0,-4 4 0 0,-4 2 176 15,-2 0-48-15,-2-6 0 0,1-1-128 0,-1-5 0 16,2-3 0-16,1-5 128 0,2-1-128 0,1-3 0 16,2-2 0-16,2-2 0 0,0-1 128 0,1 1 0 15,2-4 0-15,-2 4 0 0,2 1-128 0,-2-1 0 16,0 2 0-16,-1-2 0 0,0 0 0 0,0-1 128 15,-1-1-128-15,0 1 128 0,-1 1-128 0,-1 0 0 16,0 0 0-16,-2-3-176 0,1 2 176 0,-2 1 0 0,1-1 0 16,-2-1 0-16,1 2 0 0,-2-1 0 0,2 1 0 0,-1-3 0 15,1 2 0-15,-1-5 0 0,3 3 0 0,-1-6 0 16,1 2 0-16,2-3 0 0,-2-4 0 0,2 2 0 16,0-4 0-16,1 2 0 0,2-2 0 0,-1 0 128 15,3 0-128-15,0 0 0 0,-1 0 0 0,1 0 0 16,0 0 0-16,1 0 0 0,0 0 0 0,-2 2 0 15,1 0-384-15,-1-1-32 0,0 4-16 0,-1-1-18416 16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5:49:28.19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12785 6571 22111 0,'-9'1'1968'0,"0"2"-1584"0,3 1-384 0,3-2 0 0,0 0 480 0,-3 2 16 0,-4-1 0 0,-9 3 0 15,-7 1-2080-15,-3 2-400 0,-2-5-96 0,2-2-16 16,3-1 832-16,3-4 176 0,2-1 16 0,1-5 16 16,0-1 496-16,1 0 112 0,-1-2 0 0,1 0 16 0,2 2 1392 0,-3-3 288 15,-3 1 48-15,-2 0 16 0,0 2 1760 0,-2 4 368 16,1 2 64-16,-1 1 16 16,0 3-1792-16,-2 3-336 0,1 3-80 15,-4-2-16-15,1 2-1072 0,6 0-224 0,5-2 0 0,-1-2 0 16,-1 2-224-16,2-1 32 0,3 0 0 0,2-3 0 15,4 3-64-15,2 0 0 0,2-3 0 0,2 3 0 32,2 1-688-32,1-3-144 0,3 1-16 0,2 2-16 0,0 1-1024 15,5-1-208-15,3-1-32 0,4 2-16 0,3 0 1008 0,4 0 208 16,4-1 32-16,5 2 16 0,5-3 944 0,5 0 192 0,4-1 0 0,-1 0 0 0,2 1 944 0,2-3 144 16,4 1 48-16,1-2 0 0,0-4-64 0,0-3-16 15,1-2 0-15,-9 0 0 0,-5 2-432 0,1-5-96 16,-4-3-16-16,-3-3 0 0,-6 4-96 0,-7-4-32 15,-5 3 0-15,-6 2 0 0,-5 0 16 0,-5 1 0 16,-4 3 0-16,-6 0 0 0,-5 1 352 0,-7 0 64 16,-5 3 16-16,-7 2 0 0,-6 2-320 0,-9 0-64 15,0 4-16-15,1 0 0 0,3 2-432 0,-2-1 0 16,1 6 0-16,3-3 0 0,3 2 432 0,0 0 48 16,0 5 16-16,-2 0 0 0,1 2 128 0,2-1 16 15,0 1 16-15,5-6 0 0,3 4-464 0,2-6-192 0,6 2 128 0,-1 0-128 16,5-3 0-16,0 0 0 0,2 1 0 0,2-3 0 15,4 1 0-15,0-1 0 16,2-4 0-16,2 2 0 0,2-2-448 0,1-2 48 0,3 2 0 0,2-3 0 31,3 2-992-31,2-1-192 0,2-1-32 0,6 2-7600 0,1-2-1504 0</inkml:trace>
  <inkml:trace contextRef="#ctx0" brushRef="#br0" timeOffset="5328.22">12296 6595 25791 0,'0'-2'2304'0,"2"-1"-1856"0,-1 3-448 0,1-3 0 0,1 3 208 0,0-2-48 0,2 0-16 0,4-4 0 16,5 0-448-16,3-4-80 0,8-5-32 0,-1 2 0 16,5 0-480-16,-3-1-112 0,1 1-16 0,-5 3 0 15,-1 3-112-15,-6 1-16 0,-4 1-16 0,-3 4 0 0,-5 1 1520 0,-4 3 304 16,-3 0 64-16,-2 0 16 0,-1 4 784 0,-1-5 144 0,1 2 48 0,-2-1 0 16,3 0 48-16,-1-3 16 0,-2 1 0 0,0-1 0 15,1 0-80-15,-2-1-16 0,-1 1 0 0,-3-3 0 16,-1 3-832-16,-2-3-160 0,0 3-48 0,-2-3 0 15,-2 2-432-15,-1-1-80 0,0 2-128 0,-2 0 176 16,1 2-176-16,2 2 0 0,0-1 0 0,1 4 0 16,1-1-576-16,2 0-64 0,3 1 0 0,2 0 0 15,1 1-320-15,1 0-80 0,2 0-16 0,2 1 0 16,3-3 624-16,1-1 128 0,4 1 32 0,0 1 0 0,4-1 400 0,3 0 64 16,5-1 32-16,2 0 0 0,2 0 400 0,4 1 80 15,3-5 0-15,2 2 16 16,3-1-320-16,5-2-64 0,4 0-16 0,1-2 0 0,1-2-320 15,-1-1 0-15,-1 1 0 0,-3-3-128 0,-3 1-64 0,-5-3-16 16,-2 0 0-16,-3 2 0 0,-5-2 64 16,-3 2 16-16,-1-3 0 0,-6 1 0 0,-2 3 128 0,-1-4 256 15,-3 4-64-15,-1 0-16 0,-2 0 512 16,-3-1 96-16,0 4 32 0,-2-1 0 0,-1 2-432 16,-7-2-64-16,0 1-32 0,-4 3 0 0,-4-2-160 0,-6 1-128 15,-1 1 144-15,-11 1-144 0,-9 1 0 0,-11 2 128 16,-6 2-128-16,-6 3 0 0,0 3 0 0,2-2 0 15,9 0 128-15,2-1-128 0,-6 1 0 16,1 2 0-16,4-1 128 0,5 0-128 0,11-1 0 0,6 0 0 16,8-1 0-16,7 1 0 0,6-4 0 0,3 0 0 15,7 0 0-15,2-2 0 0,4 2 0 0,2-3 0 0,3 0 0 0,3 0 0 16,4 0-288-16,4 1 48 16,5-1 16-16,3 0 0 0,6 0 224 0,3-2-192 0,1 2 192 0,6-3-192 15,5-3 192-15,4 2 0 0,3-4 0 0,0-1 0 16,-3-1 0-16,-3 0-192 0,-5-3 192 0,-1 2-192 0,-2-2 0 15,-1 0 0-15,0-3 0 0,1-1 0 0,3 0 32 0,0-5 16 16,1 3 0-16,-5 0 0 16,-4 4 144-16,-7-1 0 0,-6 4 0 0,-5 2 0 15,-4 4 128-15,-5-3 0 0,-3 3 0 0,-2 3 0 16,-1-2 208-16,-4 0 48 0,-1 2 16 0,-5 0 0 16,-3 0-160-16,-4 0-48 0,-1 4 0 0,-4-1 0 15,-6 0-192-15,-4 0 144 0,-3 3-144 0,-2 4 128 16,-3-3-128-16,0 4 0 0,3-1 144 0,2 3-144 0,4-4 0 0,-1 1 0 15,5-1 0-15,0 1 128 0,2-3-128 0,0 2 0 16,1 0 0-16,1-3 0 0,6 1 0 0,-1-1 0 0,3 3 0 16,3-4 0-16,2 0 0 0,2 1 0 0,4-2 0 0,2-2 0 15,3 0 0-15,3 0-128 0,2-2 128 0,4 3-128 16,3-3 128-16,3 0-208 0,5-3 80 0,3 1 128 16,5 0 0-16,1-3 0 0,3 2 0 0,-1-1 0 15,0-2 0-15,0 0 0 16,-2-3 0-16,1 2 0 0,-1-3 0 0,-1-1 0 15,-1 1 0-15,2 0 0 0,-1-5 0 0,-2 4 0 16,-4-2 0-16,-3 2 128 0,-4 1 0 0,-5 4-128 16,-4 0 192-16,-5 2-64 0,-3 1 144 0,-5 3 32 15,-3-3 0-15,-4 3 0 0,-6 3-304 0,-6 0 160 16,-3 3-160-16,-5 1 128 0,-5 1-128 0,0 0 0 16,-2 2 144-16,3-2-144 0,-1-2 192 0,-1 1-48 0,-5-1 0 0,-2 0 0 15,1 0-144-15,2 0 0 16,1 2 0-16,3-4 0 0,4 2 0 0,6-1 0 0,6-2 0 0,3-1-19664 15</inkml:trace>
  <inkml:trace contextRef="#ctx0" brushRef="#br1" timeOffset="17808.06">18030 5041 911 0,'-1'-3'0'0,"1"-2"0"0,1 4 0 0,-1-2 0 0,1 3 688 0,-1-1 48 0,2-2 16 0,-1 0 0 16,0-2 496-16,-1 1 96 0,1-2 32 0,-2 2 0 16,-1 4 288-16,-1-2 48 0,-2 2 16 0,0 0 0 15,-1 2-880-15,-1-2-160 0,-2 1-48 0,-1-1 0 16,0 0-192-16,-1 0-32 0,0 0-16 0,-1 0 0 16,0-1-80-16,1 1 0 0,0-2-16 0,1-1 0 15,2 2-304-15,-2-2 160 0,4 2-160 0,-3-1 128 0,2-1 112 0,-3 3 16 16,1-1 0-16,-1 1 0 0,-2 0 192 0,-3 1 32 15,-1 2 16-15,-2-1 0 0,1-1 64 0,-3 2 16 16,-2-2 0-16,-1 2 0 0,-2-1-128 0,0 2 0 16,2-4-16-16,-3 2 0 0,-3 2 64 0,-2-4 16 15,-2 2 0-15,-2 2 0 0,2-1-512 0,-2-3 0 16,2 3-208-16,1-3 64 0,-2 3 144 0,2-2-160 16,1 2 160-16,0-2-160 15,1-1-256-15,0 2-48 0,4 1-16 0,-1-2 0 16,-4 1-160-16,-3 2-48 0,-3 1 0 0,-4-1 0 0,1-2 448 0,-4 3 96 15,0 0 16-15,-2 1 0 0,3-2 128 0,-2 0 224 0,3-2-48 0,-1 1-16 16,-2 0 432-16,-3-1 96 0,-5 0 16 16,-1 1 0-16,-1 0-336 0,2-3-64 0,5 3-16 0,0-2 0 15,3-1-128-15,2 0-32 16,1-1 0-16,-3 1 0 0,-3-3 288 0,-3 1 48 0,-3 1 16 0,1 1 0 16,2 0-112-16,3 0-32 0,2 0 0 0,-1 0 0 15,-1 1-16-15,2 1-16 0,0 1 0 0,2 1 0 16,-1 2-304-16,-2-3 0 0,-3 6 0 0,-2-2 0 15,1 2 0-15,2-3 0 0,0 4 0 0,1-4-144 0,-1 1 144 16,0-1 0-16,4-3 0 0,0 0 0 0,2 1 0 0,1-4 0 16,2 0 0-16,2 0 0 0,3 0 0 0,2 0 0 15,2 0 0-15,0 0 0 0,3 0 0 0,-1 0 0 16,0-3 0-16,-2 3 0 0,-2 0 0 0,0 0 0 16,1 0 128-16,1 3-128 15,0-3 0-15,1 0 0 0,2 0 0 0,-2 2 0 0,2-1 0 0,-1 2 0 16,0-1-192-16,0 2 64 0,0-3 128 0,-2 4 0 15,-1-4 0-15,-2 2 0 0,2-1 0 0,1-2 0 16,0 0 0-16,2-2 0 0,0-1 0 0,3 2 0 16,3-1 0-16,2-2 0 0,1-2 0 0,3 2 144 15,-1 2-144-15,1-2 0 0,1 1 128 0,-1 1-128 0,0 1 0 16,0 1 0-16,-1 1 0 0,-2 1 0 16,0 1 0-16,-2-2 0 0,-1 2 0 0,1-1 0 0,-1 2 0 0,-1-2 0 15,0 0 0-15,-1 0 0 16,0-1-144-16,0 2 144 0,2-3 0 0,1 0 0 0,-1-3 0 0,4 2-128 15,-1-1 128-15,1 0 0 0,2 0 128 0,0-2-128 16,-1-1 128-16,2 1-128 0,0 2 128 0,2 1-128 16,1 1 0-16,-2 0 0 15,-2 0 0-15,-1 0 128 0,-3 0-128 0,2 1 0 16,-1 4 0-16,0-4 0 0,0 2 0 0,2-1 0 16,0 2 0-16,1-2 0 0,1 2 0 0,0-4 0 0,2 1 0 0,1 2 0 15,-2-1 0-15,3-2 0 0,-1 0 0 0,1 0 0 16,1 1 0-16,0-1 0 0,1 0 0 0,0 0 0 0,0 0 0 0,0 0 0 15,0 0 0-15,-1-1 0 16,2 1 0-16,1 0 192 0,0 0-64 0,0 0 0 16,0 0 256-16,2 1 64 0,0-1 16 0,0 3 0 0,-2-3-16 0,2 2-16 15,1 0 0-15,1 0 0 16,-1 1-288-16,2-2-144 0,-1 4 160 0,0-4-160 0,2 5 0 0,-1-3 128 16,1 0-128-16,-1 1 0 0,1 1 0 0,-1-1 0 15,1-2 0-15,-1 2 0 0,1 0 0 0,1-1 0 0,0 2 144 0,1-4-144 16,-2 4 240-16,2-3-48 0,0 0 0 0,0 1 0 15,0 0 16-15,0-3 0 0,2 4 0 0,-2-4 0 32,1 3-48-32,-1-3-16 0,1 0 0 0,-1 0 0 0,1 3 64 0,-1-3 16 15,0 3 0-15,0-2 0 0,0 4-32 0,-1-4-16 0,1 3 0 0,-1 1 0 16,0 1-16-16,-1 0 0 16,0 0 0-16,1 1 0 0,-1 0-160 0,0 2 128 0,1 0-128 0,-2 4 128 15,1-3-128-15,-1 2 0 0,1-2 0 0,-2 4 0 0,0 0 0 0,-1 1 0 16,2 1 0-16,-2-3 0 0,0 3 0 0,1-6 0 15,0 2 0-15,1-2 0 0,0 0 256 0,1-2-48 16,-1 2 0-16,2-2 0 0,0 0 0 0,0 1 0 31,2 1 0-31,-1 0 0 0,2-1-208 0,1 2 144 16,0 4-144-16,2-3 128 0,0 6-128 0,3-1 0 16,-2 5 0-16,1 0 128 0,1 0-128 0,-2 3 0 15,-1 1 0-15,-1 2 0 0,-2-3 0 0,-2 5 0 16,0 3 0-16,-2-1 0 0,0-7 0 0,-1 4 0 15,-1-1 0-15,0 0 0 0,2-8 0 0,-1 0 0 16,3-3 0-16,0-3 0 0,0-5 0 0,2-2 0 16,-1-2 0-16,0-1 0 0,1 2 176 0,1-5-48 0,-1 4-128 15,2-1 192-15,0-1-192 0,-2 2 144 0,2 3-144 0,0-2 128 16,-1 3-128-16,0 1 0 0,-1 2 0 0,1-1 128 16,-2 6-128-16,-1-1 0 0,-1 4 0 0,-2 1 0 15,0 1 0-15,-1-2 0 0,1-1 0 0,0-1 0 16,0-2 0-16,1-3 0 0,1-3 0 0,-1-3 0 15,4-2 0-15,-2-1 0 0,1-2 0 0,-1-2 0 0,1 0 128 16,0 0-128-16,1 0 0 0,-1-2 128 0,-1 2 32 0,1 0 0 16,0-3 0-16,-1 2 0 0,0 1-32 0,0 0 0 15,0 0 0-15,0 0 0 0,0 0-128 0,0 0 192 16,0 0-192-16,0 0 192 0,0 0-192 0,0 0 0 16,0 0 0-16,0 0 0 0,0 0 0 0,0 0 0 15,21 6 0-15,-18 0 0 0,0 1 0 0,2-2 0 16,-1 1 0-16,1-1 0 0,0-2 0 0,0 0 0 15,1-2 0-15,0-1 0 0,0-1 0 0,3-2 0 16,0 0 0-16,1-3 0 0,3-1 0 0,2-1 0 16,4 0 0-16,0 0 0 0,5-2 0 0,2 1 0 15,4-1 128-15,4 3-128 0,2-2 128 0,1 3 0 16,3 2 0-16,-2 2 0 0,-1 2-128 0,-2 0 0 16,-3 3 0-16,-2 2 0 0,-3-1 0 0,0-1 0 0,-1 3-160 15,1-5 160-15,2 3 0 0,2 1 0 0,-1-5 0 0,4 1 0 16,3-1 0-16,4-1 0 0,1-2 0 0,0-4 0 15,0 1 0-15,1-3 0 0,2-1 0 16,-1 0 0-16,2-2 0 0,2-1 160 0,4 1-32 0,0 2 0 16,1 0 64-16,-2 4 0 0,-2 0 0 0,-4 2 0 15,-4 2-192-15,-4 2 0 0,-3 0-160 0,0 0 160 16,-2 1 0-16,1 0 0 0,1 0 0 0,0 2 0 0,2-3 0 16,3 4 0-16,-1-2 0 0,0-1-144 0,2 4 144 0,-2-1 128 15,0 0-128-15,1-2 176 0,-2 2-176 0,4-2 0 16,3 0-160-16,4 0 160 0,4 0 0 0,4 0 0 15,3 0 0-15,0-2 0 0,-4-2 0 0,-2-2 0 16,0 0 0-16,-2-2 0 16,1 2 0-16,1 2 0 0,3-2 0 0,-3 2 0 15,-2 2 0-15,-3 0 0 0,-5 2 0 0,-3-1 0 0,-1 2 0 0,-3 1 0 16,3-2 0-16,-1 2 0 0,4-2 0 0,3 2 0 16,4 2 0-16,0-3 160 0,3 0-160 0,-2 0 0 15,-1-3 0-15,2-3-176 0,1 0 176 0,2-2 0 16,3 1 0-16,1 0 0 0,3 2 0 0,-3-2 0 15,-2 2 0-15,-4 0 0 0,-5 2 0 0,-3 0 0 0,-1 0 128 16,-2 0-128-16,-1 4 0 0,1 0 0 0,-1 2 0 0,1 3 0 16,-2-3 0-16,-4 4 0 0,0 0 0 0,-2-2 0 15,-3 0 0-15,1-2 0 0,1-2 0 0,3-2 0 16,2-2 0-16,6-2 0 16,4-2 0-16,6 1 0 0,3 0 128 0,0 0-128 0,-6 0 160 0,-1-1-160 15,-5-2 0-15,2 2 0 0,0-2 0 0,-2 0 0 16,-1 2 128-16,1-1-128 0,-1 1 0 0,-2 2 144 15,-4 0-144-15,-6 2 0 0,-5 0 0 0,-4 0 0 0,-3 0 0 16,-3 2 0-16,-2 0 0 0,-1-2 0 0,-2 0 0 0,0 0 0 16,-1 0 0-1,2-2 0-15,1 0 176 0,0-2-48 0,3 0-128 0,2-4 192 0,0 2-192 0,2 0 0 16,1 1 0-16,0 0 0 16,-1 0 0-16,0-1 0 0,1 5 0 0,0-4 0 0,-3 1 0 0,0 2 0 15,-1-2 0-15,-2 1 0 0,-2 2 0 0,0-1 0 16,-5 1 0-16,0 1 0 0,-5 0 0 0,1 0 0 15,-3 0 0-15,-1 0 0 16,0 0 0-16,0 0 0 0,-1 0 0 0,1-3 0 0,0 3 0 0,0-4 0 16,0-1 0-16,1-1 0 0,2 0 144 0,-2-1-144 15,3-2 128-15,-3-1-128 0,1 0 0 0,1-2 0 0,-1-4 0 16,1 0 0-16,-2 0 0 0,2-2 0 0,-2-2 128 0,0-4-128 16,-1-2 0-16,0-5 0 0,0 1 0 0,-2-1 0 15,-1 3 0-15,-2-1 0 0,0 3 0 16,-2-2 0-16,-1 3 0 0,0-1 0 0,0 2 0 0,0 1 0 15,0 1 0-15,1-3 0 16,1 1 0-16,-2-2 128 0,2 1-128 0,0-5 0 0,0-1 0 0,-2-1 0 16,1 0 0-16,1 1 0 15,-1 0 0-15,1 1 0 0,0 3 0 0,-1 1 0 16,2-2 0-16,0-1 0 0,1 1 0 0,2 0 0 0,0 2 0 0,1-3 0 0,2 1 0 16,1-1 0-1,-1 1 0-15,0 1 0 0,2 3 0 0,-1 2 0 0,1 5 0 0,-1 3 0 16,0 2 0-16,1-2 0 0,-2 5 0 0,2-1 0 15,-1 4 0-15,-1-2 0 0,3 0 0 0,-3 3 0 16,1-1 0-16,-1 1 0 0,0 3 0 0,-1-5 0 0,0 4 0 0,0-2 0 16,0 1 0-16,0 4 0 0,0-4-176 0,0 4 48 15,0 0 0-15,-1-2 0 16,1 2 128-16,0 0 0 0,0 0 0 0,0 0 0 0,0 0 0 0,0 0 0 16,0 0 0-16,0 0 0 0,0 0 0 0,0 0-192 15,0 0 192-15,-14 21-192 0,10-17 192 0,1-2 0 16,-1 2 0-16,-1-1-128 0,0 0 128 0,0-3 0 0,-1 4 0 0,0-4 0 15,-2 0 0-15,0 2 0 0,-1-2 0 0,-2 1 0 16,-1 2 0-16,-2-1 0 0,-1-2 0 0,-1 4 0 31,-1-1 0-31,-3 0 0 0,0-2 0 0,-2 2-128 16,0 1 128-16,-2 1 0 0,-1-2 0 0,-3 1 0 0,0 0 0 0,-5 1 0 16,-1-2 0-16,-5 4 0 0,-1-1 0 0,-1 0 0 15,1 4 0-15,6 0-128 0,5-2-48 0,1 5 0 0,-4 3 0 0,-5 2-19952 16</inkml:trace>
  <inkml:trace contextRef="#ctx0" brushRef="#br1" timeOffset="23598.56">22854 5395 6447 0,'1'-4'576'0,"0"2"-576"0,1 2 0 0,-1-3 0 0,0 3 1408 0,-1-1 160 0,3-1 32 0,-1-2 16 0,2-1 1392 0,-1-1 288 16,1 1 48-16,0 2 16 0,0 0-672 0,-2 0-128 16,2 1-16-16,1 1-16 0,0 1-1232 0,0 0-240 15,1 0-48-15,1 0-16 0,1 0-592 0,0-3-112 16,2 3-32-16,1-2 0 0,0 2 128 0,2-2 32 15,-1 0 0-15,2 2 0 0,1-4-96 0,1 2-32 16,2-2 0-16,1 0 0 0,1 2-112 0,1-2-32 16,2-2 0-16,3 1 0 0,1 0-144 0,0 0 160 15,3 1-160-15,-3 1 160 0,2 0-160 0,-2 3 160 0,1-2-160 0,1 2 160 16,-2 2-160-16,0-2 160 0,-1 3-160 0,-1-3 160 16,-2 1-160-16,0-1 0 0,-2 2 0 0,-1-2 0 31,-2-2 0-31,-1 1 0 0,-1 1 0 0,-1 0 0 0,-1 0 0 0,-3-3 0 0,0 3 0 0,-2 0 0 15,-3 3 0-15,0-3 0 0,-1 1 0 0,-1 1 0 16,-2 1 0-16,0 1 0 0,-2-2 0 0,0 2 0 0,-3-1 0 16,1 1 0-16,-3 1 0 0,0-1 0 0,0 2 0 15,-3-3 0-15,1 4 0 0,-2-3 0 0,-1 2 0 0,1 2 0 16,-3-1 0-16,2-1 0 0,-1 0 0 0,0 0 0 16,0 2 0-16,0 0 128 0,-1 2-128 0,-2-1 192 15,2 1-192-15,-3 0 192 0,0 2-192 0,-2 0 0 16,-1 2 0-16,1 1 0 0,0-2 0 0,-1 2 0 15,0-1 0-15,-2 4 0 0,-1-2-128 0,-1 3 128 16,2 0 0-16,-1-2 0 0,2 0 0 0,1 0 0 16,1 2 0-16,1 0 0 0,1-1 0 0,2-1 0 15,1 4 0-15,2-2 0 0,1-2 0 0,1 1 0 16,2-2 0-16,-2 0 0 0,2-4 0 0,0 1 0 16,0 0 0-16,-1-3 0 0,0 0 0 0,1 1 0 0,0-4 128 15,-1 3-128-15,2-1 0 0,2 0 0 0,-1 1 0 0,0-1 0 16,2-2 0-16,-1 1 0 0,1-3 0 0,1 0 0 15,-1 1 0-15,2-2 0 0,0-1 0 0,0 0 0 16,2 0 0-16,-1-3 0 0,1 0 0 0,1 0 0 16,1-3 160-16,-1 1-160 0,1 1 192 0,-2-2-192 15,2 1 320-15,-1 0-32 0,-1 0-16 0,1-2 0 0,-2 2-272 16,0-2 0-16,0 2 0 0,-1-2 0 0,0 0 0 0,-2-1 0 16,1-1 0-16,-2 0 0 0,-1-2 0 0,2 0 0 15,-2 0 0-15,-1-4 0 0,0 2 192 0,-2-2-64 16,1-4 0-16,-3 0-128 0,2-3 0 0,-2 0 0 15,0-3 0-15,2 0 0 0,0 0 0 0,-1-3 0 16,2 0 0-16,0 5 0 0,1-2 128 0,0 0-128 16,0-3 0-16,1-3 0 15,0 2 128-15,2-1-128 0,1 3 0 0,0 2 0 0,-1 1 176 0,1 5-32 16,0 0 0-16,-2 3 0 0,1 0-144 0,-2 2 0 16,-1 3 0-16,-2-1 128 0,-1 2-128 0,1 1 0 0,-2 1 0 15,-1 0 0-15,2 0 0 0,-1 1 0 16,0 1 0-16,1-4 0 0,0 1 0 0,1 0 0 15,0 0 0-15,0 0 0 16,1-1-640-16,2 0-16 0,3 2 0 0,5 4-18608 0</inkml:trace>
  <inkml:trace contextRef="#ctx0" brushRef="#br1" timeOffset="25364.09">24366 5436 10127 0,'-2'-5'896'0,"1"1"-704"0,-1 2-192 0,2 1 0 0,2 1 1216 0,-2-3 192 0,0 1 64 0,0-3 0 0,0 0 656 0,0 1 144 31,0 0 32-31,0 4 0 0,-2 4-288 0,2 5-48 16,-1 2-16-16,-1 6 0 0,-1 0-560 0,-1 8-112 16,1 0-32-16,-2 1 0 0,1 2-352 0,0 1-64 15,-1 2 0-15,0-2-16 0,2 2-512 0,-1 0-112 0,0 1 0 0,-1-3-16 16,2 2-176-16,-2-5 0 15,0-2 0-15,1-1 0 0,-1-4 0 0,3 0 0 0,-2-3 0 0,1-4 0 16,0 1 0-16,0-3 0 0,2-2-144 0,-1-4 144 31,0 2-1472-31,2-2-224 0</inkml:trace>
  <inkml:trace contextRef="#ctx0" brushRef="#br1" timeOffset="25641.72">24618 5452 17503 0,'-6'4'768'0,"1"-2"176"0,2 4-752 0,0-2-192 16,1 0 0-16,0-2 0 0,1 4 928 0,-1 1 160 15,-3 5 16-15,-1 4 16 0,-1 4 976 0,0 2 192 16,1 3 32-16,1 0 16 0,1-2-1248 0,2 2-256 15,-1-3-64-15,2-1 0 0,0 1-464 0,0-2-112 0,1 0 0 0,0-2-16 16,1-1-176-16,0-3 0 0,0 0 0 0,2-2 0 16,-1-2-192-16,1 1-80 0,0-4-16 0,0 0 0 31,-2-1-1664-31,2 0-336 0</inkml:trace>
  <inkml:trace contextRef="#ctx0" brushRef="#br1" timeOffset="26183.15">24098 5557 14735 0,'2'-6'640'0,"0"2"160"0,0-2-640 0,1 4-160 16,-1-2 0-16,1 1 0 0,-1 2 928 0,2-3 160 16,3-2 16-16,2-2 16 0,1-1 656 0,0 2 128 0,-1-3 16 0,0 1 16 15,-1 2-304-15,-1-2-64 0,0 3-16 16,1-2 0-16,0 2-192 0,1-3-32 0,1 3-16 0,-1-1 0 16,1 1-528-16,-1-3-96 0,3 0-32 0,-3-1 0 15,3 1-144-15,-3-4-48 0,4 0 0 0,-2-2 0 16,0 1-80-16,1-4 0 0,1-1-16 0,0 0 0 15,-1 2-368-15,-1-1 144 0,0-1-144 0,-1-1 0 16,0 5 128-16,-2-1-128 0,1 4 0 0,0-2 0 16,-2 2 0-16,-1 3 0 0,2 0 0 0,-3 2 0 15,1 1 0-15,0 2 0 0,0-2 0 0,0 3 0 0,2 0 0 16,-1-1 0-16,2-1 0 16,1 2 0-16,1-1 0 0,-1 0 0 0,-2 2 0 0,2-1 0 15,1 2 0-15,0 1 0 0,1 1 0 0,-1 3 0 16,0 1 0-16,0 5 0 0,0-1 0 0,-1 4 0 0,1 3 0 0,-1 5 0 15,-1-1 0-15,1 2-144 0,-2 3 144 0,1 1 0 16,0 1-144-16,-2-1 144 0,0-4 0 0,1-2 0 16,-1-2 0-16,1-2 0 0,-1-3 0 0,0 0 0 15,0-5 0-15,-1 2 0 0,0-2 0 0,0 0 0 16,0-2 0-16,1 1 0 0,-1-1 0 0,0-3 0 16,0 4 0-16,0-5 0 15,0 2-480-15,2-2 32 0,-2 0 0 0,2-2 0 31,-2 0-2112-31,1-3-400 0</inkml:trace>
  <inkml:trace contextRef="#ctx0" brushRef="#br1" timeOffset="26947.34">25117 5895 8287 0,'4'-13'736'0,"-2"5"-592"0,0 1-144 0,1 3 0 0,-1 4 1552 0,0-3 288 0,0 1 48 0,1-2 16 16,2-2-880-16,1-4-160 0,0 0-32 0,0 1-16 15,-2-1-320-15,-2 2-64 0,0 0-16 0,-2 2 0 0,-2 1 0 0,0 1 0 16,-2 1 0-16,0 3 0 0,-1 0 1072 0,-1 0 224 16,0 2 32-16,-1 2 16 15,-1-2 288-15,-2 6 48 0,0 0 16 0,-2 2 0 0,0 3-928 0,-3 3-176 16,-1 2-48-16,-1 2 0 0,-1 2-512 0,0 1-128 16,-1 1 0-16,4-1-16 0,2-4-176 0,0 4-128 15,1 4 144-15,-2-2-144 0,6-6 0 0,-2 4 0 16,0-1 0-16,0 3-160 0,0-1 160 0,3 2 256 15,-1-3-64-15,3-5-16 0,0 2 16 0,3-1 16 16,1-1 0-16,1-4 0 0,2 0-208 0,1-1 0 0,2-2 128 16,2 0-128-16,0-1 0 0,2-4 0 15,1 0 0-15,1-2 0 0,1 2 0 0,1-3 128 16,0-3-128-16,1 0 0 0,0 0 0 0,-1-3 128 16,0 0-128-16,-1-2 0 0,2 1 0 0,-2-5 128 0,0 2-128 0,2-2 0 15,-2 2 0-15,2-3 0 0,1-3 128 0,1-1-128 16,0 0 0-16,0-4 0 0,0-4 0 0,0 0 0 15,-1 2 0-15,-2-2 0 0,0 0 0 0,-3 3-160 16,-2 0 160-16,0-2 0 0,-2-3-144 0,-1-3 144 16,-1 2 0-16,-3 2 0 0,0-2 0 0,-2 3 0 15,-2 2 0-15,0-1 0 0,-2 5 0 0,-1 0 0 0,-2 1-272 0,1 2 64 16,-2 2 16-16,-1 3 0 16,2 2-592-16,-1 2-112 0,-2 0-32 0,1 2 0 15,-1-1-288-15,1 3-64 0,0 0-16 0,0 3 0 16,1-1-400-16,1-2-80 0,-1 4-16 0,0 2-10800 0</inkml:trace>
  <inkml:trace contextRef="#ctx0" brushRef="#br1" timeOffset="27242.47">24942 6069 25791 0,'-7'3'1152'0,"2"-3"224"0,0 1-1104 0,3-1-272 0,2 2 0 0,0-2 0 0,1 0 1216 0,-1 3 176 0,0-3 32 0,0 1 16 0,1 1 192 0,0 1 32 16,3-3 16-16,1 1 0 0,4 2-1184 0,-2-3-240 15,3 2-64-15,0-1 0 0,0 2-192 0,1-2-192 31,1 1 48-31,2 1 0 16,1-3-320-16,1 1-64 0,0 2-16 0,1-3 0 0,2 0 160 0,-1-3 16 0,3 2 16 0,2-2 0 16,-2 0-608-16,2 0-112 0,3 0-16 0,0-1-12928 0</inkml:trace>
  <inkml:trace contextRef="#ctx0" brushRef="#br1" timeOffset="27953.87">26165 4611 21183 0,'4'-2'1888'0,"-3"0"-1504"0,1 2-384 0,-2 0 0 0,0 0 864 0,0 0 96 0,1 0 32 0,0 0 0 0,-1 0-544 0,-1 2-128 16,-3 1 0-16,4-3-16 0,0 0-144 0,-23 23-32 15,10-9 0-15,-2 0 0 0,-1 7 240 0,-1 1 32 16,-3 3 16-16,-1 5 0 0,-1 3 336 0,-3 2 64 15,1 1 16-15,-2 7 0 0,-3 3 128 0,1 3 48 16,2 2 0-16,1 2 0 0,1-2-288 0,3 1-48 16,3 1-16-16,1-6 0 0,3-5 176 0,2-3 16 0,3-3 16 15,0-1 0-15,3-4-416 0,2 3-64 0,2 2-32 16,2-1 0-16,4-3-176 0,2 1-48 0,4 0 0 0,1-4 0 16,2 2-128-16,2-4 0 0,3 2 0 0,-1-3 0 15,3-4-224-15,0 3-32 0,1-3 0 0,1 0 0 31,0 1-1280-31,3 1-256 0,1-1-48 0,7 9-9088 16,-3-4-1808-16</inkml:trace>
  <inkml:trace contextRef="#ctx0" brushRef="#br1" timeOffset="28571.74">26571 5221 10127 0,'-12'-3'896'0,"2"1"-704"0,0 1-192 0,2-2 0 0,5 3 2432 0,-1 0 448 0,-1 0 80 0,-4-2 32 16,-4 0-368-16,-7 2-80 0,-3-5-16 0,-3 4 0 16,0 1-992-16,3-2-208 15,2 2-48-15,3 0 0 0,0 2-720 0,4-1-160 16,-1 4-16-16,1-1-16 0,2 2 0 0,-1 2 0 16,2 0 0-16,0 1 0 0,0 1-368 0,1 0 0 0,2-2 0 0,0 2 0 15,2-2 0-15,0 0 0 0,1 0 0 0,1 0 128 16,0 1-128-16,2-1 0 0,-1 0 0 0,2-2 0 15,2 1 0-15,1-4 0 0,0 3 0 0,1-3 0 16,2 1 288-16,0-3-16 0,1 1 0 0,1-2 0 16,2 3-272-16,-1-3 160 0,2 0-160 0,1 1 128 0,2 2-128 0,0-3 0 15,2 2 0-15,1-1 0 0,-1 2 0 0,1-1 0 16,2 2 0-16,-4 2 0 0,0-2 0 0,-2 2 0 16,1 0 0-16,-5 0 0 0,1 1 0 0,-3 0 0 15,0 2 0-15,-1-1 0 0,0 2 0 0,-1 3 240 16,0-4-64-16,-2 4-16 0,1-2-160 0,-1 0 192 0,-1 1-192 15,1-2 192 1,-1 0-192-16,0 0 0 0,0 0 0 0,-1 1 0 0,-1-1 0 0,0-3 0 0,0 2 0 0,-3 0 0 31,1-2 0-31,-2-1 208 0,1 1-48 0,-3-1-16 0,-1 4-144 0,-1-4 0 0,-1 0 0 0,-1-2 0 16,-1 1 0-16,-2 0-144 0,0 0 0 0,0-2 0 31,-4 3-288-31,-2-3-48 0,1 3-16 0,-2-1 0 16,-2 1-1296-16,0-1-272 0,-1 1-48 0,2-1-12512 0</inkml:trace>
  <inkml:trace contextRef="#ctx0" brushRef="#br1" timeOffset="29364.45">26597 4672 20271 0,'6'2'1792'0,"0"2"-1424"0,-1-2-368 0,-1 0 0 0,0 0 1216 0,1 1 160 0,5 0 32 0,7 7 16 0,8 2 272 0,6 5 48 16,2 1 16-16,2 1 0 15,-1 0-928-15,2 0-192 0,1 0-48 0,1 0 0 0,0 1-128 0,-1 1-16 16,0 4-16-16,-3 1 0 0,0 2-160 0,-5 3-16 16,-1 1-16-16,-5 3 0 15,-3 0 128-15,-4 0 16 0,-4 4 16 0,-3 0 0 0,-4 2 160 0,-3 1 16 16,-3-1 16-16,-4 0 0 0,0-3-304 16,-3-3-64-16,-1 1-16 0,-1-2 0 0,-1 0-16 0,-3 0-16 15,0 2 0-15,-6-1 0 0,-4 2 16 0,-2-1 0 16,-1 1 0-16,-5-1 0 0,-4 2-192 0,-4 2 0 15,2-2 0-15,-4 3 128 0,-5 6-128 0,-1-3 0 16,1-2 0-16,-4 2 0 0,-1 0-256 0,-1-3-48 0,-1 0 0 16,-1-3 0-16</inkml:trace>
  <inkml:trace contextRef="#ctx0" brushRef="#br1" timeOffset="82293.27">22845 3419 16575 0,'-8'-2'1472'0,"1"2"-1168"0,5 0-304 0,1-3 0 0,1 3 1344 0,-1 0 224 16,-2-1 32-16,-2-2 16 0,0 0 848 0,1-2 160 16,2 0 48-16,3 2 0 0,4 0-608 0,1 0-112 0,3-1-32 0,2 2 0 31,4 2-1088-31,2-4-208 0,3 4-48 0,4-3-16 16,1 1-320-16,5 1-64 0,2-3-16 0,3 2 0 15,2-1-160-15,1 2 0 0,3-4 0 0,0 1 0 16,0-2 0-16,-2-1 0 0,2 1-160 0,0-3 160 0,0 0-256 0,0 2 32 15,-3 1 16-15,-2 0 0 0,-3 2-48 0,-3 0-16 0,-2 4 0 0,-4 1 0 16,-4 2 272-16,-6 3 0 0,-1 0 0 0,-5 2 144 16,-3 2 128-16,-2 1 32 0,-2-1 0 15,-2-1 0-15,0 0-112 0,-1 1-32 16,-1 0 0-16,-1-1 0 0,0-3-160 0,1 1 160 16,-1 2-160-16,0-3 160 0,0-2-160 0,2 2 0 0,-2-2 144 0,2 2-144 15,-1-4 0-15,0 4 0 16,-1-2 0-16,0 2 0 0,-1 1 0 0,0-1 0 31,-2 1 0-31,-1 2 0 0,1 1 0 0,-3 2 0 0,-2 2 0 0,-4 3 0 0,0 3 0 0,-2 0 0 16,0 2 0-16,-2 1 0 0,-1 0 0 0,-1-1 0 15,-1 4 0 1,1-1 128-16,0-3 16 0,2-2 16 16,2 1 0-16,1-4 0 15,3 0-32 1,1-3-128-16,3 1 192 15,0-2-64-15,3-4-128 16,1 2 0-16,1 0 0 16,0-3 128-1,1 0-128-15,1-2 0 0,0 1 0 0,2-1 0 0,2 0 0 0,-1-1 0 0,1 0 0 0,1-1 0 0,0-1 0 16,1 2 0-16,-2-1 0 0,1-2 0 0,-2 2 0 0,1-3-192 0,-1 2 64 0,-1-1 128 0,-1 0-192 0,-2 0 192 0,2-2-192 0,-3 2 192 0,0-2 0 0,-3 0 0 0,1-2 0 0,-3-2 0 0,1 2 0 0,-1-6 0 0,2 0 0 0,-2-2 0 16,0 0 0-16,0-5 160 0,-1 2-16 0,0-5 0 15,-2 1 48-15,1-2 16 16,0-2 0-16,-1 2 0 0,1-4-16 0,-2 1 0 0,2 1 0 0,0 1 0 15,-1-2 0-15,0 0-16 0,-1-1 0 0,-1-1 0 0,3 4-176 0,0-2 192 16,0-1-192-16,0 2 192 0,1 2-192 0,1 0 160 16,1 3-160-16,3 1 160 0,0 3-160 0,1 2-144 15,3 2 144-15,0 2-208 0,2 0 208 0,2 2 0 16,0 2-160-16,2-2 160 0,-2 4-384 0,2-2-16 16,0 4 0-16,-1-1 0 15,0 4-640-15,-1 3-128 0</inkml:trace>
  <inkml:trace contextRef="#ctx0" brushRef="#br1" timeOffset="83337.25">24261 2927 24879 0,'-11'-3'2208'0,"2"3"-1760"0,4 0-448 0,3 0 0 0,2 0 672 0,-1-1 48 0,-4 1 16 0,-4-2 0 0,-1 0-304 0,2 0-64 0,1-2-16 0,5-2 0 0,1 4 736 0,3-2 128 0,1 1 48 0,2 2 0 0,-2 0-528 0,2 0-96 0,1 1-32 0,1 2 0 0,-1 2 96 0,0 0 32 0,-1 2 0 0,0 2 0 0,1 2-288 0,-1 3-64 0,0-1-16 0,0 2 0 0,0 4-80 0,1 1-16 0,-1 1 0 0,1-1 0 0,-1 0-80 0,1 2 0 0,3 5-16 0,3 2 0 0,2 7 16 0,2-4 16 0,1 2 0 0,2 1 0 0,-1-2-32 0,0-1-16 0,-1-2 0 0,-1 2 0 0,-2-2-32 0,-3-1 0 0,0 1 0 0,-2-1 0 0,-2 3 16 0,0-3 0 0,0 5 0 0,-4-5 0 0,1 0 0 0,0-3 0 0,-3 1 0 0,-1-1 0 0,0-3 64 0,-3-5 16 0,0 2 0 0,-2-3 0 0,-1 0 32 0,-2-1 0 0,0-3 0 0,-4 1 0 0,0-3-32 0,-3 2 0 0,-1-2 0 16,-5-1 0-16,-1 0-96 0,-4-2-128 0,-4 0 176 0,-1-2-176 0,2-1 0 0,-2-4 0 0,0-3 0 0,1-1 0 0,2-2 0 0,0 0 0 0,3 0 0 0,1-1 0 0,3 0-400 0,1 1-96 0,3 1-16 0,1-1 0 0,3 5-208 0,2-3-48 0,4 2-16 0,2-1 0 0,2 2 96 0,3-2 32 0,3 1 0 0,1-2 0 0,1 2-512 0,2-2-112 0,2 0 0 0,1 1-15072 0</inkml:trace>
  <inkml:trace contextRef="#ctx0" brushRef="#br1" timeOffset="84017.15">25339 2646 18431 0,'0'-1'1632'0,"0"1"-1312"16,2-3-320-16,-2 3 0 0,0 0 1024 16,-2 0 128-16,2 0 16 0,-2-1 16 15,-1 1 1056-15,-1 0 192 0,-3 0 64 0,-1 1 0 16,-2 4-784-16,-3 3-160 0,0 0-16 0,-2 4-16 0,-1 2-400 15,-1 3-80-15,-2-1-16 0,-1 5 0 0,0 1-432 0,-1 4-80 16,0 0-32-16,-1 2 0 0,4 1-176 0,-1 2-48 0,2 3 0 16,1 1 0-16,0 3-48 0,0 5-16 0,2 6 0 0,0-2 0 15,2 3-192-15,0 4 144 0,0-6-144 0,5-1 128 16,1-3 48-16,2-3 0 16,4 4 0-16,1-1 0 0,3-1 144 0,4 2 48 0,0-1 0 0,2-3 0 15,2 0-64-15,3-3-16 0,1-5 0 0,3-1 0 16,-1-5-288-16,3 1 160 0,4-2-160 0,1-1 128 15,3 1-128-15,2-4 0 0,4-1 0 0,1-5 0 16,0-2-176-16,1-2-112 0,3-3-32 0,2 1 0 16,4-4-368-1,-2-2-80-15,2-1 0 0,-2 0-16 0,0-1 0 16,-4 0 0-16,-2-2 0 0,-6 0-11696 0,-5-2-2352 0</inkml:trace>
  <inkml:trace contextRef="#ctx0" brushRef="#br1" timeOffset="84678.99">25828 2949 25791 0,'-6'-1'1152'15,"1"1"224"-15,1-3-1104 0,2 3-272 0,0 0 0 0,1 0 0 0,1 0 528 0,-2 0 48 0,-1-2 16 0,1 2 0 0,-2-1 944 0,1 1 176 16,1 0 32-16,0 0 16 0,-1 0-768 0,-1 1-160 0,2 1-16 0,-2 1-16 16,0 2-224-16,-1 0-32 0,-1 5-16 0,-1 2 0 15,-1 2-112-15,-1 4-32 0,-3 3 0 0,0 3 0 0,0 3-16 0,-3 3-16 16,-1 3 0-16,-2 3 0 0,2-2-32 0,0 1-16 16,2 1 0-16,-1 1 0 0,2-5 16 0,2 2 16 15,3 0 0-15,0-2 0 0,3 1-176 0,1-3-32 16,3 3-128-16,4-5 192 15,0 4-192-15,4-1 0 0,1-2 0 0,5-1 0 0,0-3 0 0,3-6 0 16,3 1 0-16,1-2 0 0,1-6 0 0,0 2 0 0,2-6 0 0,1-2-160 16,0-1 160-16,-1-5 0 0,-2 0-144 15,0-3 144 1,0-1 0-16,1-5 0 0,3-1 0 0,-1-3 0 16,0-2 144-16,-1-1 0 0,1-6 0 0,-2-4 0 0,0-3 32 15,1-4 0-15,-2-3 0 0,-2-5 0 0,0-3-176 0,-4-1 0 16,-3-2 0-16,-4 3 128 0,-2-3-128 0,-5 2 0 0,-2 1 0 0,-4 3 0 15,-3 6 0-15,-1-2 0 16,-3 5 0-16,-2 0 0 0,-4-2-256 0,0 5 32 16,-1 1 0-16,-1 5 0 0,2-2-96 0,-1 5 0 0,2 2-16 0,1 2 0 15,1 1 144-15,3 5 16 16,-1 0 16-16,3 2 0 0,1 0-176 0,-1 3-48 0,1 4 0 0,-1-2 0 16,1 6-848-16,-2 1-176 0,0 2-48 0,0 6-15440 15</inkml:trace>
  <inkml:trace contextRef="#ctx0" brushRef="#br1" timeOffset="85012.24">25670 3303 22287 0,'-13'0'480'0,"2"0"96"0,0 0 32 0,4 2 32 0,3-2-512 0,1 1-128 0,0 2 0 0,-2-3 0 0,-4 4 2368 0,-2-1 432 0,0 2 80 0,0 2 32 0,3-4-896 0,3 1-176 0,3 1-48 0,2-1 0 0,1-1-960 0,5 1-192 15,2 1-32-15,3-4-16 0,4 4-272 0,1-4-48 16,3 2-16-16,5-1 0 0,1-2-256 0,2 0 128 15,1 0-128-15,2-2 0 0,0 2 0 0,3-4-224 16,2-2 16-16,2 3 0 16,2-3-224-16,0 3-32 0,-5-1-16 0,0-1 0 15,-1 1-1216-15,-2-2-240 0,0 2-48 0,-4-2-8656 16,-2 0-1728-16</inkml:trace>
  <inkml:trace contextRef="#ctx0" brushRef="#br1" timeOffset="86248.22">26090 2595 16575 0,'4'-3'1472'0,"-1"-1"-1168"0,1 2-304 0,-1 0 0 0,0 2 736 0,1 0 96 0,2-2 0 15,7-2 16-15,4-1 1792 0,4 1 368 0,4 2 64 0,-1 1 0 0,1 4-1024 0,1 0-224 16,-2 3-32-16,2 0-16 0,-1 4-848 0,1 3-160 16,3-1-48-16,-1 5 0 0,2 4-400 0,-2-1-64 15,3 2-32-15,-1 3 0 0,0 1-96 0,-1 1-128 16,-1 5 176-16,-1 1-176 0,-2 4 176 0,-2-2-176 16,-4 4 160-16,-3-2-160 0,-4-2 256 0,-1 5-32 15,-2 2-16-15,-4 5 0 0,-2 0 144 0,-3-2 32 16,-1-1 0-16,-1 0 0 0,-1-6 48 0,-2 0 16 15,3-3 0-15,-4 2 0 0,-1-1-64 0,0 1 0 16,-2 1 0-16,-2-7 0 0,1 1-192 0,-3-3-32 16,-3-1-16-16,-4 2 0 0,-2 1-144 0,-4-3 0 15,-6 3-192-15,-7 4-13648 16,-2 3-2736-16</inkml:trace>
  <inkml:trace contextRef="#ctx0" brushRef="#br0" timeOffset="112583.16">12809 12840 24879 0,'-11'0'2208'0,"1"0"-1760"0,4 0-448 0,2 0 0 0,2 0 352 0,-2 0-16 0,-6-2 0 0,-7 0 0 0,-3 0-880 0,-1-2-176 0,1-2-48 0,3-4 0 16,2 2-352-16,2-6-80 0,2-1-16 0,-1-1 0 16,4 0 336-16,-2-3 64 0,2 0 16 0,0 0 0 0,-1-3 656 0,-1 0 144 15,-1 3 0-15,-1 0 0 0,-2 6 416 0,-2 0 80 16,-2 4 16-16,-2 2 0 0,-1 5 448 0,-4-2 80 16,-2 4 32-16,-4 0 0 0,-3 6-304 0,-1 1-48 15,-4-1-16-15,-3 4 0 0,-2 0-704 0,-3 2-128 16,-4 2-48-16,-2 0 0 15,2 2-352-15,2 1-80 0,2-3-16 0,1 0 0 0,4-2 432 0,0 2 192 16,2 1-192-16,1 3 192 0,0 1 800 0,2 1 288 0,0 4 48 0,0 2 16 16,2-1-448-16,2 4-64 0,1-4-32 0,2 4 0 15,3-1-432-15,-1 5-176 16,0 4 128-16,4 1-128 0,3 3 160 0,2 1-160 16,4 4 192-16,3-2-192 0,5 2 192 0,3 1-192 15,3 2 192-15,3-2-192 0,5 1 416 0,7-1-32 0,5-2 0 0,5 0 0 16,7-5 16-16,3-1 0 0,5-2 0 0,1-5 0 15,3-1-400-15,-1-5-320 0,1-1 48 0,2-6 16 16,1-3-832 0,6-3-144-16,4-3-48 0,5-4 0 0,3-4 544 0,3-7 96 0,0 0 32 15,-3-3 0-15,-1-2 1632 0,7-3 336 0,5-1 64 0,-2-2 16 0,-4 0-352 0,-3-3-80 16,-6-1-16-16,-2-2 0 0,-3-3-800 0,-3 3-192 16,0 0 0-16,-2-4 0 0,-1 1 0 0,-5-3 144 15,-1-5-144-15,-2 2 192 0,-2-1-48 0,-2-2 0 16,-2-1 0-16,1-3 0 0,-2-3 432 0,-3-4 64 15,-4 5 32-15,-5-5 0 0,-1 2-144 0,-6 1-16 16,-4 1-16-16,-5 3 0 16,-2 4-272-16,-5 2-48 0,-4 1-16 0,-5 1 0 15,-5-2 240-15,-3 1 48 0,-5 3 16 0,0 2 0 16,-2-1-144-16,-6 3-48 0,-3 0 0 0,-5-1 0 0,-3 3-128 0,-1-1-16 16,-4-1-128-16,-1 4 192 0,-2-2-192 0,-3 3 0 15,-4 3 0-15,0 1 0 16,0 5-608-16,2 3-16 0,0 4 0 0,3 1 0 15,3 4-768-15,-1 2-144 0,3 2-48 0,3 0-13936 0</inkml:trace>
  <inkml:trace contextRef="#ctx0" brushRef="#br0" timeOffset="114838.03">12059 4214 5519 0,'0'0'496'0,"0"-1"-496"0,1 1 0 0,0 0 0 0,1 0 0 0,-2 0 0 0,2-3 0 0,1 2-160 0,-1-1 992 0,2-1 208 0,-2 3 48 0,1 0 0 0,-2 0 1456 0,0 3 288 15,0-3 64-15,1 2 16 0,-1 2-800 0,-1 2-144 16,1 0-48-16,0 0 0 0,-1 4-1488 0,2 0-304 16,-2 0-128-16,0 3 0 0,0 1-144 0,-2 0-128 15,1 2-32-15,0 0 0 0,0 1 112 0,-1 1 32 16,1 3 0-16,1-3 0 0,-1 2 160 0,1 0 176 16,0 1-48-16,0 1 0 0,0 0 768 0,0 1 128 15,1 1 48-15,0-4 0 0,1 2 128 0,-1-1 16 0,0 3 16 0,0 1 0 16,2-3-272-16,-3-1-64 0,0 1-16 0,-1 0 0 15,-2-2-432-15,1 5-96 0,-2-5-16 0,-1-2 0 16,0 1-336-16,-1-3 0 16,-2 0 0-16,0-4 128 0,0 1-128 15,0-3 0-15,-1-2 0 0,2 0 0 0,-1-2 0 0,2-4 0 16,1 2 0-16,0-4 0 0,1 0 0 0,1-2 0 16,-1-2 0-16,0 0 0 0,2-2 0 0,-1 0 0 15,1-3 0-15,-2-1 0 0,0 3 0 0,-1-2 0 16,1-1 128-16,-1 0-128 0,-2-2 368 0,0 2 0 0,0 2 0 0,-1-2 0 15,-1 0-368-15,1 4 144 0,-2-1-144 0,0 1 0 16,-1 0 128-16,-1 2-128 16,0-2 0-16,0 4 0 0,1-2 0 0,1 1 0 0,0 0 0 0,4 0 0 15,3 0 0-15,1-4 0 0,3 1 0 0,3 0 0 0,2 0 128 0,2-2-128 32,0 3 144-32,2 2-144 0,1-3 144 0,0 3-144 0,2 2 128 0,-2 1-128 0,0 4 0 0,0-2 0 15,0 4 0-15,-1 4-176 0,0 2 176 0,-1 2 0 31,-1 5 0-31,-1-1 0 0,-3 1 0 0,0 1 0 0,-1-1 0 0,-1 2 0 0,-1 3 0 0,2-3-128 16,-1-1 128 0,3-3 0-16,1-1-128 0,2-6 128 0,0 0-128 0,2-4 128 15,2-4 0-15,0 0 0 0,0-4 0 0,1 0 0 16,-1-4 0-16,-1-2 0 0,1 2 0 0,-2-5-128 16,0 4 128-16,-1-3 144 0,0-3-16 0,-3 1-128 0,0 0 336 0,-1-2-32 15,0 2-16-15,-1-4 0 0,0-2-144 0,3-1-16 16,-1-4-128-16,1 1 192 0,3-3-192 0,3-1 0 15,1 2-144-15,1-2 144 16,1 3-672-16,2 1-32 0,0-3-16 0,7-1-16928 0</inkml:trace>
  <inkml:trace contextRef="#ctx0" brushRef="#br0" timeOffset="117723.8">3436 12975 35935 0,'-3'-5'3200'0,"0"1"-2560"0,1 2-512 0,0 1-128 0,2-2 224 0,-2 1 32 0,-1-5 0 0,-3 0 0 16,-2-5-5952-16,-5-3-1168 0,-2 4-240 0,-2-4-64 0,-1 5 5696 0,-2 0 1120 15,0 0 352-15,0 4-128 0,0 0 128 0,2 3 0 16,1 0-144-16,-1 0 144 0,2 1 336 0,0 0 144 16,0 2 32-16,-1-2 32 0,-2 1 1936 0,-1-4 384 15,1 4 80-15,-5-2 32 0,-1-1-432 0,-2 2-96 16,-1-2-16-16,-4-1 0 0,1 2-160 0,-4-1-32 16,-1-2-16-16,-2-1 0 0,-2 4-1552 0,-3-2-304 0,-3 1-64 0,-1 3-16 15,1 1-288-15,6 0-192 0,3 1 16 0,3 3 16 31,6 1-288-31,1 2-48 0,3 4-16 0,2-1 0 0,2 0 112 0,1 2 16 0,0 1 0 0,-1 0 0 32,0 0-272-32,3-1-48 0,2-2-16 0,0 0 0 0,-1 1 496 0,2-1 224 0,1 0-192 0,0-3 192 15,4 2 496-15,1 0 208 0,1-3 64 0,2 1 0 0,1 2 32 16,0 1 16-16,3 0 0 0,0 4 0 16,2 0-560-16,-1 5-96 0,3 0-32 0,-1 2 0 0,1 2-128 0,0-5 0 15,1 4 0-15,0-2 0 0,-1 1 0 0,0-5 0 16,-1 4 0-16,1-4 0 0,-2 3 128 0,0-1 0 15,0-2 0-15,-1 3 0 0,-1-2-128 0,0 1 0 16,0-2 0-16,0 0 0 0,-2 0 128 0,-1 2 0 16,2-2 0-16,-2 3 0 15,2-3 208-15,-2 0 48 0,-2 6 0 0,0 3 0 16,-2 4-208-16,1-5-48 0,-2 5 0 0,-1-1 0 0,2-2-128 0,-1-4 0 16,2-3 0-16,0-3 0 0,4 0 0 0,-1-6 0 15,0 2 0-15,2-3 0 0,-1-3 240 0,0 0 16 16,-1 2 0-16,0-4 0 0,-1 0 0 0,-1 3 0 15,0-4 0-15,-2 0 0 0,2 1 96 0,0-3 32 16,1 1 0-16,0-2 0 0,0 0-112 0,3 0-16 0,-2-2 0 0,3 2 0 16,0 0 64-16,1-1 16 0,1 1 0 0,0 0 0 15,4 0-112-15,2 0-32 0,3 0 0 0,4 0 0 16,3 0-192-16,5 1 128 16,4 1-128-16,7-2 0 0,2 3 144 0,5 0-144 0,5 0 128 0,-1-2-128 15,-2 4 192-15,-1-4-64 0,0 2 0 0,-2-3 0 16,0 0-128-16,3 0 0 0,2 1-160 0,4 0 160 15,4 3 0-15,0 0 0 0,-2 2 0 0,-5-2 0 0,-4 2 0 0,-5 0-256 16,-2 3 32-16,-4 0-21824 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5:54:43.85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3">
        <inkml:traceFormat>
          <inkml:channel name="X" type="integer" max="27388" units="cm"/>
          <inkml:channel name="Y" type="integer" max="18258" units="cm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T" name="resolution" value="1" units="1/dev"/>
        </inkml:channelProperties>
      </inkml:inkSource>
      <inkml:timestamp xml:id="ts1" timeString="2026-10-19T15:55:06.451"/>
    </inkml:context>
  </inkml:definitions>
  <inkml:trace contextRef="#ctx0" brushRef="#br0">9613 862 14735 0,'0'-3'1312'0,"0"3"-1056"0,0-2-256 0,0 2 0 0,0 0 1472 0,0 2 224 0,0-2 48 0,-1 0 16 0,-2 3 368 0,1-2 80 15,-1 5 16-15,3-6 0 0,0 0-1040 0,-11 21-208 0,7-11-32 0,1 0-16 16,0 2-720-16,1 2-208 0,2 3 0 0,0-1 128 16,2 3-128-16,0-2 0 0,0 0 0 0,0 3 0 15,2 0 0-15,1 2 0 16,3 6 0-16,-1 0-128 16,3 0 416-16,0 2 96 0,1 1 0 0,0 4 16 15,1-3 304-15,-2 0 48 0,1 1 16 0,-1-3 0 16,-1 1-192-16,0-3-16 0,0 3-16 0,0-5 0 0,0-1-80 15,1-2-16-15,1 5 0 0,0 0 0 16,0 1-272-16,0-3-176 0,-2 2 192 0,-2 0-192 0,-1 3 0 16,-3-1 0-16,-3 1 0 0,0-3 0 0,-3-2 0 0,0 2 0 15,-2 0 0-15,-1-2 0 0,-4 0 0 0,0-1 0 16,-1-1 0-16,-2-4 0 0,2-1 208 0,-1-1-64 16,-2-2-16-16,-1-2 0 0,1 1 96 0,-3-3 16 15,1 1 0-15,-1-4 0 0,-1 0-112 0,-2-2 0 16,0 0-128-16,-1-4 192 0,-1 2-192 0,-1-3 176 15,0 0-176-15,-1-2 160 0,0 0-160 0,-2-2 128 16,-1 0-128-16,-1-4 128 0,1 0-128 0,2 0 0 16,3 0 0-16,-1-4 0 0,-2-1 0 0,0 1 0 15,4 2 0-15,3 0 0 0,0 0 0 0,3 3 0 16,3 2 0-16,1 0 0 16,1 2-320-16,4 1-112 0,1 4-16 0,2-4-18096 0</inkml:trace>
  <inkml:trace contextRef="#ctx0" brushRef="#br0" timeOffset="1233.76">10674 817 10127 0,'-1'-2'896'0,"1"-1"-704"0,0 6-192 0,-2-3 0 0,2 2 592 0,-1-2 96 0,-1 1 16 0,-2 4 0 0,-2 0 160 0,-3 4 32 16,-1 0 16-16,-1 1 0 0,0-1 336 0,-1 1 64 16,-2 3 16-16,-1-1 0 0,0 2-48 0,-1 3-16 15,-1 0 0-15,-2 4 0 0,0 4-416 0,0-1-80 0,4 0 0 16,-3 7-16-16,-5 8-400 0,-2 9-80 0,-4 11-16 16,-1 4 0-16,2 0 144 0,1 0 32 0,1-1 0 0,5-2 0 15,2-6 32-15,3 2 16 0,5-6 0 0,4 1 0 16,3-4 464-16,5-5 80 0,4-4 32 0,2-1 0 15,3-6-368-15,1 4-80 0,6-2-16 0,0-2 0 16,-1-2-368-16,4 2-80 0,4 1-16 0,5-1 0 16,2 1-128-16,2-1 0 0,2-3 0 0,2-2 0 15,1-7-640-15,1-3-64 0,0-3-16 0,1-1-10256 16,-1-5-2048-16</inkml:trace>
  <inkml:trace contextRef="#ctx0" brushRef="#br0" timeOffset="1916.97">10930 1266 27647 0,'-3'-5'2448'0,"3"4"-1952"0,0-2-496 0,0 3 0 0,2 0 384 0,-2-2 0 0,0 1-16 0,-2-2 0 16,0 1-368-16,-2-2-240 16,-1 3 48-16,-1 1 0 0,-3 4-112 0,-2 2-16 0,0 1 0 0,-2 3 0 31,-3 5-256-31,-2 1-48 0,1 5-16 0,-3-1 0 0,2 5 384 0,-3 0 80 0,0 6 16 0,-1 4 0 15,-1 3 640-15,1 1 128 0,2-2 32 0,0 1 0 16,3 3-16-16,1-3 0 0,5 3 0 0,2 0 0 16,5-5 480-16,4-4 112 0,3-4 0 0,3-3 16 15,3-4-320-15,2-1-64 0,2-7-16 0,3 0 0 0,2-2-576 0,0-6-112 16,3 0-16-16,0-5-128 0,2 0 0 0,-1-3 0 16,-1 0 0-16,2-4 0 0,1-1 0 0,-1 0 0 15,0-4 0-15,-2 0 0 0,0-1 0 0,-2 0 0 16,2-3 0-16,-1-3-144 0,0-3-160 0,-1 0-16 31,-1-7-16-31,-2 1 0 16,0 3-176-16,-2-6-48 0,-1-1 0 0,0-3 0 0,0-3 256 0,-1 0 48 15,-3-3 16-15,-1-2 0 0,-3 0 240 0,-3 0 0 16,-2 2 0-16,-3 2 0 0,-2 4 336 0,-4 7 112 16,0 3 32-16,-3 3 0 0,0 6 240 0,-3 0 48 15,-1 3 16-15,0 3 0 0,0 2-464 0,-2 1-112 0,2 4-16 16,-1 3 0-16,1 1-320 0,0 4-80 0,1 1-16 0,0 2-16224 15</inkml:trace>
  <inkml:trace contextRef="#ctx0" brushRef="#br0" timeOffset="2202.78">10657 1579 33167 0,'-2'-6'1472'0,"1"0"304"0,2 3-1424 0,1 1-352 0,0 2 0 0,1 0 0 0,-1 0 432 0,3 0 16 0,2 2 0 0,2-2 0 0,3 4 64 0,2-2 32 0,1 2 0 0,2 1 0 16,0-1-400-16,3-3-144 0,0 1 0 15,2-2 144 1,-1 3-448-16,2-3-80 0,0 0-32 0,-1 0 0 16,1-3-2096-16,0 3-432 0,-1-2-64 0,2 1-9696 0</inkml:trace>
  <inkml:trace contextRef="#ctx0" brushRef="#br0" timeOffset="2761.03">11105 862 23951 0,'2'1'2128'0,"0"1"-1696"0,2-2-432 0,1 3 0 0,0-3 192 0,1 0-32 16,6 4-16-16,7 2 0 16,6 1 64-16,7 4 16 15,5 2 0-15,1 3 0 0,2 1 160 0,2 4 48 16,1-1 0-16,2 5 0 0,-5-3-432 0,1 3 0 0,2 3 0 0,0 1 0 15,-4 3-352-15,-7 2-160 0,-5 3-16 0,-6 2-16 0,-4 2 160 0,-9-3 16 0,-2 0 16 32,-6-1 0-32,-1-1 1568 0,-5 3 320 0,-1 1 64 0,-3 1 16 15,-3 4 384-15,-2-1 80 0,-1 6 16 0,-2-3 0 16,-2 1-880-16,-2-1-192 0,0-6-16 0,-3 1-16 16,-1-4-688-16,2-3-144 0,2-4-32 0,-4 3 0 15,-5 7-320-15,-5-3-64 0</inkml:trace>
  <inkml:trace contextRef="#ctx0" brushRef="#br0" timeOffset="10804.83">8733 2791 22111 0,'-5'2'1968'0,"1"-2"-1584"0,3 2-384 0,2 0 0 0,0-2 1792 0,-1 2 288 0,0 2 48 0,0 2 16 0,0 2-1632 0,0 3-336 16,1 3-176-16,1 0 192 0,0 4-192 0,-1 3 0 16,1-2 0-1,0 9 0-15,-1 0 0 0,-1 2 160 0,1 7 16 0,-1-2 0 0,-1 3 128 0,1-1 16 16,0-1 16-16,0-5 0 16,0-2 128-16,1-4 32 0,1-4 0 0,0-5 0 15,1-3 336-15,-1-3 64 0,2-7 0 0,0-3 16 16,-1 0-368-16,1-6-80 0,0 0-16 0,-1-4 0 15,1 0-256-15,0-6-48 0,0-3-16 0,-1-3 0 0,1-3-368 0,1-7-80 16,-1-1 0-16,-1-5-16 16,1-3-224-16,1-1-32 0,1-3-16 0,0 7 0 0,3 3 400 0,1 4 80 0,2 7 128 15,-1 6-208-15,2 3 656 0,-1 6 128 16,0 5 16-16,2 4 16 16,2 4 304-16,0 2 64 0,3 6 16 0,-2-1 0 0,2 4-800 0,-2 4-192 0,-1-1 0 0,-1 2 0 15,0 2 0-15,-2 0 176 0,0 0-176 0,-2 0 160 16,-1-5-160-16,0 0 0 0,-3-3 0 0,0-2 0 15,0 1 0-15,0-6 0 16,-1 2 0-16,0-3 0 16,-1 0 0-16,0-5 0 0,-1-1-192 0,-2-1 192 0,1-1-192 0,-2-2 192 0,-1-2-192 0,0-3 192 0,-1 2 0 0,0-6 0 31,-2-1 0-31,1-4 0 0,1-4 0 0,-2-2 0 16,1-2 0-16,0 1 0 0,2-4 0 0,2 2 0 15,1 1 0-15,1 4 0 0,1 2 0 0,1 5 0 0,0 5 0 16,2 4 0-16,-2 3 0 0,1 6 160 0,1-1-16 0,0 3 0 15,4 2 16-15,-1 1 0 0,1-2 0 0,0 2 0 16,1 0-160-16,0-1 0 0,3-4 0 0,0 2 0 16,2-1 0-16,2 0 0 0,2-4 0 0,3 2 0 0,1 2 0 0,1 0 0 15,0 2 0-15,-2 2 0 0,-2 2 0 0,-2 0 0 16,-2 5 0-16,-2 1 0 0,-1 3 0 0,-1 3 0 16,-1 4 0-16,-3 2 0 15,-3 1 0-15,0 2 0 0,0 3 0 0,-1 1 0 16,-1 3-144-16,-1-6-16 0,0-3 0 15,-2-4 0 1,2-7-1328-16,-1-2-272 0,1-5-48 0,-1 1-14624 0</inkml:trace>
  <inkml:trace contextRef="#ctx0" brushRef="#br0" timeOffset="11516.93">10224 2897 19743 0,'-11'-6'432'0,"2"1"80"0,0 1 32 0,2 2 32 0,3 2-576 0,1 0 0 0,-1 0 0 0,-5 0 0 0,-3 2 1200 0,-7 1 128 0,-3 1 16 0,-3 2 16 16,3 4-352-16,0-2-80 0,1 5-16 0,1 3 0 0,1 0-592 0,2 2-128 15,2 2-32-15,0 5 0 0,3-2-160 0,0 5 0 16,-1 4 0-16,1-1 0 0,1-2 0 0,1 5 0 16,1-6 0-16,3 1 0 15,2-3 128-15,2-4 112 0,1-4 16 0,2-4 0 0,1-2 432 0,2-2 80 16,0-1 32-16,2-3 0 0,1-3-608 0,1-2-192 15,2-2 128-15,0-4-128 0,1 1 0 0,1-5 0 16,2-2 128-16,-1-1-128 0,3-3 0 0,-2-1 0 16,1 0 128-16,-2-3-128 0,0 1 320 0,-3-2 16 15,0 1 0-15,-2-3 0 0,0 2 544 0,-2-5 96 16,0 3 32-16,-1-2 0 0,-1-2-432 0,-1 1-96 16,0 3-16-16,-1 2 0 0,1 5-320 0,-1 1-144 15,1 6 128-15,-2 4-128 0,-1 1 176 0,1 1-48 0,-1 2-128 0,0 2 192 16,1 1-32-16,1 1-16 0,-1-1 0 0,0 4 0 15,2-1-144-15,-1 4 0 0,2 4 0 0,2 3 0 16,0 1 0-16,0 4 0 0,3 3 0 0,1 1 0 16,1 2 0-16,0 3 0 0,0-1 0 15,0 1 0-15,2 1 0 0,-2-6 0 0,0-2 0 0,0-2 128 16,0-5-128-16,0-1 0 0,2-1 0 0,-2-3 128 16,-1-2-128-16,0-1 0 0,0 1 0 0,-1-4-176 15,3-2-1280-15,-1-2-256 0</inkml:trace>
  <inkml:trace contextRef="#ctx0" brushRef="#br0" timeOffset="11895.64">11024 2791 32255 0,'-6'-4'2864'0,"1"0"-2288"0,1 4-576 0,3 2 0 0,1 0 1936 0,-1-1 288 0,-3 2 48 0,-4 1 16 0,-1 4-1712 0,-3 2-352 0,-1 5-64 0,-2 1-16 15,0 4 32-15,0 5 0 0,-2 3 0 0,-2 3 0 0,1 5-176 16,-4 7 0-16,-1 5 0 0,0 3 0 31,-1 2-448-31,1 0-64 0,2-2 0 0,1-6-16 16,4-10-384-16,2-6-80 0,3-4-16 0,3-7 0 16,0-2 160-16,1-3 16 0,2-4 16 0,0-5 0 15,1-1-1040-15,-1-3-192 0,2-4-64 0,-1-2-10496 0</inkml:trace>
  <inkml:trace contextRef="#ctx0" brushRef="#br0" timeOffset="12069.21">10413 2999 32255 0,'-4'-3'2864'0,"3"1"-2288"0,1 2-576 0,3 2 0 0,0 1 2144 0,1-2 320 16,2 4 64-16,3 0 16 0,7 3-1728 0,5 5-352 16,6 3-64-16,3 2-16 0,2 2 128 0,1 1 32 0,2 5 0 0,0-1 0 15,2 1-272-15,0 0-48 0,2-1-16 0,0-1 0 16,0 1-208-16,-2-3-288 0,-1-4 64 0,-2 0 16 31,-1 1-624-31,-2-4-128 16,1 1-32-16,-1-3-17904 0</inkml:trace>
  <inkml:trace contextRef="#ctx0" brushRef="#br0" timeOffset="13194.89">9839 3732 35935 0,'-2'-3'3200'0,"1"1"-2560"0,2 2-512 0,-1 0-128 0,1 0 560 0,0 0 80 0,0-1 32 0,-1 1 0 31,-1 0-880-31,1-3-176 0,-2 3-48 0,2 0 0 16,0 0-784-16,0 0-176 0,0 0-16 0,0 0-16 15,-14 22 80-15,12-9 0 0,-2-1 16 0,-1 4 0 16,1 3 688-16,-2 3 128 0,-1 0 16 0,-1 3 16 0,-2 4 480 0,1 0 0 0,0 6 0 0,0-4 0 16,3-2 192-16,2 2 16 15,1 0 16-15,3-5 0 0,0-1-96 0,2-3-128 0,2-3 176 0,1-3-176 16,2-4 416-16,1-4-32 0,0-2 0 0,2-4 0 0,1-4-32 0,2-2-16 16,0-2 0-16,2-4 0 0,1 1 432 0,0-4 64 15,3-6 32-15,-1 1 0 0,0-2-528 0,0-5-96 16,-1-1-32-16,2-2 0 0,-3-1-208 0,0 1 176 15,0-1-176-15,-1 1 160 0,-1 1 160 0,-2-3 48 16,-2 3 0-16,-1 1 0 0,-2-1 64 0,-3 3 16 16,-1 3 0-16,-3 4 0 0,-1 0 64 0,-3 3 32 0,0 2 0 15,-4-2 0 1,1 5 32-16,-3-1 16 0,0 1 0 0,0 2 0 16,0-1-352-16,-1 0-80 0,-1 0-16 0,-2-1 0 15,0 2-144-15,1-2 0 0,-3 3 144 0,1 0-144 0,0 2 0 0,0 0 0 16,2 4 0-16,-1-2 0 15,2 0 0-15,1 2 0 0,-1 0 0 0,1 0-192 16,1 0-240-16,1 2-48 0,0 0-16 0,-1 2 0 16,1 0-720-16,1 0-160 0,-1 3-32 0,0-1-14432 0</inkml:trace>
  <inkml:trace contextRef="#ctx0" brushRef="#br0" timeOffset="13479.4">9656 3936 32255 0,'-5'-1'2864'0,"2"1"-2288"0,3 0-576 0,1 0 0 0,1 1 1984 0,1-1 304 0,2-1 48 0,0 1 16 16,2-3-1792-16,5 2-368 0,3-5-64 0,5 1 0 16,2-3 0-16,6 2 0 0,1-2 0 0,5 0 0 15,1 0-128-15,3-2 0 0,0 3-128 0,-1-1-18304 16</inkml:trace>
  <inkml:trace contextRef="#ctx0" brushRef="#br0" timeOffset="20986.42">17183 1346 9215 0,'-9'0'816'0,"3"0"-656"0,4-1-160 0,1 1 0 0,-1 0 752 0,0 0 112 0,-2-2 32 0,-5-1 0 16,1 2 320-16,-2-4 80 0,3 0 16 0,0 0 0 15,5 2-1024-15,1-4-288 0,1 4 0 0,0 0 128 32,1-1-672-32,0 1-144 0,0 1-16 0,-1 1-16 0,0 1 368 0,-1 0 80 0,0 0 16 0,-2 1 0 15,2 1 864-15,0 1 176 0,1-1 48 0,1 0 0 16,-1-2-96-16,0 0-16 0,19 9 0 0,-7-9 0 0,4 0-288 0,5 0-64 16,5-3-16-16,1 0 0 15,2-4 0-15,4 2 0 0,4 1 0 0,4-3 0 0,4-1 368 0,3 0 80 16,3 2 16-16,2-3 0 0,0 3-64 0,0 0-16 15,0 2 0-15,3 1 0 0,1 0-464 0,8-1-80 16,7 2-32-16,3 2 0 0,5-4-160 0,2 4-272 16,4 0 64-16,3 0 16 15,5 0-688-15,2-2-128 0,4-1-16 0,2 0-16 16,-6 1-32-16,7-3 0 0,6 2 0 0,-1-3 0 0,-6 2 1072 0,2-2 144 16,1-1 64-16,-1 1 16 0,-10 0 192 0,0 0 32 0,-2 2 16 0,4-2 0 15,0 2 112-15,-1-1 0 0,-2 2 16 0,1 3 0 16,4-3-368-16,-2 3-80 0,1 0-16 0,-2 3 0 31,-1-3-1312-31,-4 2-272 0,-5-1-48 0,-4 2-16 16,-6-1 240-16,-4 0 64 0,-6 0 0 0,-2 1 0 0,-1-3 1216 0,-1 0 416 0,-4 0 0 0,-2-3 0 15,-3 3 864-15,-2-4 192 0,-3 2 16 0,-3-2 16 16,-2-2-448-16,-1 1-96 0,0 0 0 0,-3-1-16 16,0 0-752-16,-2 0-192 0,-2-1 0 0,-5 1 0 15,-3 0 0-15,-3 0 0 0,-6 2 0 0,-2-2 128 16,-4 2 64-16,-2 2 16 0,-3-2 0 0,-3 2 0 15,-1-2-16-15,-2-2-16 0,-2 3 0 0,-3-1 0 16,1 1-176-16,-3-3 0 0,-1-1 0 0,-2 1 0 16,-1-2 192-16,-3 0-64 0,-2-3 0 0,-1 1 0 0,-2 0 272 0,-2-2 48 15,-1 2 16-15,-3-2 0 0,-1-2 16 0,-2 2 0 16,0-1 0-16,1 3 0 0,1-2-96 0,-1 2 0 16,2 4-16-16,2-3 0 0,3 6-192 0,2-4-48 15,1 5 0-15,4 1 0 16,1-2-128-16,2 1 0 0,1 0 0 0,2 2 0 15,0 0-400-15,2 0 32 0,2 0 16 0,1 0 0 16,1 2-736-16,1-2-160 0,3 2-32 0,0 1 0 16,2 0 80-16,4 0 16 0,2 1 0 0,4-1 0 15,2 0 464 1,4 0 80-16,5 0 32 0,1 1 0 0,2-2 608 0,3-1 0 0,1 2 0 0,2-1 0 0,0 2 592 0,-2 0 48 16,-1 2 0-16,-2 0 0 0,-4 0 640 0,-4 0 144 15,-3 2 32-15,-4 1 0 0,-4-2-192 0,-4 4-48 16,-2 1 0-16,-1 2 0 0,-3 1-704 0,-1 1-128 15,-2 2-48-15,-2 2 0 0,-1 5-336 0,-1-1 0 16,-1 0 0-16,-1 5 0 0,-1-5-720 0,-1 0-112 0,0-1-32 0,-2-3 0 16,-2 0-480-16,-2-3-112 0,-2-1-16 0,-3-2 0 15,-3-2 192-15,-2-2 16 0,-1-1 16 0,-5 1-5360 16,-3-2-1072-16</inkml:trace>
  <inkml:trace contextRef="#ctx0" brushRef="#br0" timeOffset="22067.59">17161 1985 13823 0,'-16'0'1216'0,"2"0"-960"0,6 2-256 0,4-2 0 0,1 1 960 0,0-1 128 0,-7 5 48 0,-5-4 0 16,-5 2-816-16,-1 1-144 0,1-2-48 0,4 2 0 15,5-4-128-15,2 2 192 0,5-2-192 0,1 0 192 16,6 0 480-16,1 0 96 0,6 2 32 0,4 0 0 16,4 0-32-16,6 0 0 0,4 3 0 0,6-2 0 15,4 1-512-15,4 0-96 0,3-2-32 0,9 1 0 16,14-3-304-16,6 3-64 0,-7 1-16 0,13-1 0 15,14-6-912-15,15 2-192 0,12-5-48 0,6 0 0 16,0-1 176-16,2 1 16 0,3 0 16 0,-2 0 0 0,-3-2 960 16,2 2 240-16,-1-2 0 0,-2 1 0 0,-6 1 0 0,-5 2 0 15,-1-4 144-15,4 2-144 0,4 2 960 0,-1-3 80 16,-10 0 32-16,0-1 0 0,1 4 16 0,-2-5 16 16,-6 2 0-16,-3 1 0 0,3 3 224 0,-5 0 32 15,-5 0 16-15,-2 1 0 0,-2 2-176 0,-4 0-48 16,0 5 0-16,-7-2 0 0,-6 3-832 0,-5-3-160 15,-3-3-32-15,1 4-128 16,-1-2-512-16,-1 3-224 0,-3 0-32 0,-4-1-16 16,-2-1 208-16,-5 0 64 0,-1-7 0 0,-6 4 0 0,-2-2 512 0,-2-1 0 0,1 2 192 0,-3-1-48 15,-1-1 272-15,-5 3 48 0,-3-1 16 0,-4 1 0 16,-6-3-288-16,-2 2-48 0,-3-1-16 0,-3-2 0 16,-3 1 352-16,-3 0 64 0,-1-2 16 0,-3 1 0 15,-1-3 448-15,-4 0 80 0,-1 1 32 0,-4 0 0 16,-2-3-480-16,-3 2-80 0,-4-2-32 0,0 2 0 15,-4-2-528-15,0 3-144 16,-1-3-16-16,1 2 0 0,-1 1-32 0,2-3-16 0,-1 2 0 0,2-3 0 16,2-1 208-16,0 1 0 0,3 2 0 0,-1 0 0 0,2-1 0 0,2 2 0 31,-1 1 0-31,2-3 0 0,2 5 0 0,0-2 0 0,0 2 0 0,1 1 0 16,2 0 0-16,-1 1-192 0,2 2 48 0,3-2 16 31,0 2-928-31,2 0-176 0,1 0-48 0,2 0 0 0,2 4 16 0,1-1 0 0,2-2 0 15,3 1 0-15,3 2-80 0,2-2-32 0,1 2 0 0,1-1 0 0,3 0 864 0,1 0 192 16,2 1 16-16,1-2 16 0,2 2 288 0,-2 2 128 16,1-2-128-16,0 2 192 0,-2 0-48 0,0 3-16 15,-1 1 0-15,-1 2 0 0,-1 1 400 0,-3 0 80 16,-1 3 16-16,-1-1 0 0,-3 1-480 0,-2-3-144 16,-2 2 0-16,-3-1 0 0,-3-2 0 0,-1 3 0 0,-3-4-192 0,-2 4 48 15,-2 1-192-15,-4-1-48 0,-1-1 0 0,-3 0 0 16,-2-2 384-16,-4-1 192 0,-3 0-32 0,-2 0 0 15,-3-4-32-15,2 2 0 0,4-3 0 0,-3-2-10544 16</inkml:trace>
  <inkml:trace contextRef="#ctx1" brushRef="#br0">33664 303 0,'0'0'0</inkml:trace>
  <inkml:trace contextRef="#ctx0" brushRef="#br0" timeOffset="23939.58">22996 723 27647 0,'-1'3'2448'0,"0"0"-1952"0,-1 1-496 0,1 1 0 0,1-1 544 0,-1 2 16 0,-2 0 0 0,0 8 0 0,-1 4-16 0,-2 5 0 15,1 1 0-15,-1-1 0 0,0-1-544 0,2 0 0 16,1-3 0-16,1-1 0 0,2 4 0 0,0-2 0 15,2 5 0-15,1-3 0 0,-1 0 0 0,1 3-272 16,-1 1 16-16,1-1-8960 16,-1-2-1808-16</inkml:trace>
  <inkml:trace contextRef="#ctx0" brushRef="#br0" timeOffset="24509.67">22709 910 2751 0,'-3'-3'256'0,"-1"2"-256"15,0 1 0-15,2 0 0 0,2 0 2672 0,0 0 480 16,0 0 112-16,0 0 0 0,0 0-2816 0,0-2-576 16,1 1-128-16,-1 1 0 0,0 0 896 0,0 0 176 0,0 0 32 0,16-19 16 15,-11 14 352-15,0 0 80 0,1-1 16 0,1-3 0 16,0 2 240-16,0 1 48 16,-1-3 16-16,-1 3 0 0,0-2-272 0,-1 2-48 15,1 0-16-15,-1 0 0 16,-1-3-256-16,1 3-48 0,0-1-16 0,-1 0 0 0,1-1-416 0,1 0-96 0,0 0 0 0,1-2-16 31,-1 1-256-31,0-1-48 0,2-2-128 0,1 0 192 16,-1 2-192-16,1-4 144 0,2 3-144 0,-2 0 128 0,2 2-128 0,-1-1 192 0,-1 0-192 0,1 4 192 15,0 0-64 1,-2 1-128-16,-1 1 192 0,2 2-64 0,-3 1 16 0,1-2 0 16,0 3 0-16,-1 0 0 0,1 3-16 0,-1-3 0 0,1 3 0 0,1 0 0 0,-1 0-128 0,0 4 0 15,1-1 0 1,0 0 0-16,0 4-128 0,-1-4 128 0,2 3-160 0,-1 1 160 0,0-3 0 0,0 2-144 15,1 1 144-15,0-2 0 0,-1 0 0 0,2-2 0 16,-2 3 0-16,2-3 0 16,1 0 0-16,-2 0 0 0,2 1 0 0,0 0 0 0,1-1 0 0,0 0 0 15,0 0 0-15,2-2 0 0,-1 2 0 0,1-3-160 16,0 0 160-16,0 0 0 0,-1-3-416 0,-1 0 32 16,1 0 0-16,0 0 0 31,-3 0-896-31,-1 0-160 0</inkml:trace>
  <inkml:trace contextRef="#ctx0" brushRef="#br0" timeOffset="24986.04">23487 1067 4607 0,'3'-2'400'0,"-3"2"-400"0,0 0 0 0,0 2 0 0,0 2 4928 0,-2-2 912 0,2 2 176 0,-1 0 48 0,0 6-3808 0,-2 1-752 16,1 5-160-16,-2 1-16 16,2 4-736-16,0-2-144 0,-1 0-16 0,-1 2-16 15,0-1-1600-15,1 0-320 0,-2 1-64 0,0 1-7152 16,0-2-1440-16</inkml:trace>
  <inkml:trace contextRef="#ctx0" brushRef="#br0" timeOffset="25477.58">23093 1652 25791 0,'-8'4'2304'0,"2"-2"-1856"0,2 2-448 0,3-2 0 0,1 0 400 0,0 0-16 0,-2 2 0 0,-5 4 0 15,1 0-224-15,-2 4-160 16,1 1 192-16,1 0-192 0,2 2 384 0,2 1-16 15,0 3-16-15,0-1 0 0,2 2 48 0,0 1 16 16,2 1 0-16,-2 0 0 0,0 1 128 0,-2-3 32 16,2 4 0-16,0-2 0 15,-1 3-1024-15,-1-3-208 0,0 1-48 0,-1-3-8448 16,0-2-1712-16</inkml:trace>
  <inkml:trace contextRef="#ctx0" brushRef="#br0" timeOffset="25953.4">22793 1783 22111 0,'0'-14'976'0,"0"5"208"0,2 0-944 0,-1 3-240 0,0 2 0 16,0 0 0-16,2-1 512 0,0-1 64 0,2-4 16 0,2-3 0 16,0 0 560-16,0-3 96 0,1 4 32 0,-2-1 0 15,1 4-192-15,-2-1-16 0,2 1-16 0,-2 3 0 16,1-2-304-16,-1 0-64 0,2-2-16 0,1 4 0 16,0-3-368-16,1 2-80 0,-1-2-16 0,4 2 0 15,-1-2-208-15,0 3 0 0,0 0 0 0,0-2 0 0,-1 6 0 0,1-5 0 16,-1 4 0-16,1 0 0 0,-1 0 0 0,1-4 0 15,0 4 0-15,-1 0 0 16,0-1 256-16,0 2 48 0,-1-2 16 0,-1 4 0 16,0 0-32-16,-1 0 0 0,1 4 0 0,-2 2 0 0,0 0-288 0,-1 4 0 15,1 3 128-15,-2-1-128 0,-1 2 0 0,1 0 160 16,0 5-160-16,0 1 128 0,-1-2-128 16,1 5-224-16,1-5 48 0,0 2 16 0,0-2-64 0,0-1-16 15,1-4 0-15,3-1 0 0,-3 0 240 0,0-2-192 16,0-1 192-16,2 1-192 0,-2 0 192 0,0 1 0 15,0-1 0-15,-1 0-144 0,1 0-176 0,0 2-48 0,-1-3 0 0,2-2 0 32,-2 2-848-32,-2-5-192 0,3 2-16 0,-1-4-16 15,0 0-784-15,0-4-144 0</inkml:trace>
  <inkml:trace contextRef="#ctx0" brushRef="#br0" timeOffset="26476.7">23585 1857 15663 0,'-4'0'688'0,"-1"0"144"0,1 0-656 0,1 4-176 0,0-3 0 0,2 2 0 0,-2 0 0 0,0 2 128 0,-5 1-128 0,0 4 128 0,-1 0 1168 0,-1-1 240 0,1 1 32 0,3-4 16 16,1 0 272-16,2-2 48 0,1-2 16 0,1 0 0 0,1 0-448 15,1-2-64 1,2 0-32-16,-1 3 0 0,2-3-672 0,1 3-144 0,-1-2-32 0,-1 4 0 0,1 2-384 0,-1 2-144 16,-2 1 0-16,0 3 144 15,-1 0-144-15,-2 5 0 0,0-2 0 0,-1 2-176 16,-1 5 0-16,-1 0 0 0,0-1 0 0,0-1 0 0,0-5 176 0,1-2-192 15,1-2 192-15,-1-3-192 16,2-2 544-16,-1-2 96 0,2-1 32 0,0-1 0 0,-1-3-288 0,2 0-48 16,0-3-16-16,-1 3 0 15,1-2-784-15,0 0-176 0,0 0-16 0,-1 2-16 16,0 0-1120-16,-2-3-208 0</inkml:trace>
  <inkml:trace contextRef="#ctx0" brushRef="#br0" timeOffset="27235.91">23371 2032 25791 0,'-4'-3'2304'0,"2"2"-1856"0,0 1-448 0,2 0 0 0,2 0 640 0,-2 0 16 0,-2-3 16 0,1 1 0 15,1-2 208-15,0-2 32 0,3 2 16 0,-1-4 0 16,3 0-640-16,1-3-128 0,2 0-32 0,2-1 0 15,1-1-128-15,1-2 0 0,2 2 0 0,0-3 0 0,3 1 0 0,-1 1 0 16,0-2 0-16,0 1 0 0,1-1 0 0,-1 0 0 16,0 4 128-16,-1-3-128 0,0 5 160 0,-3 0 0 15,-1 4 0-15,-1-3 0 0,-1 4 256 0,-2 3 48 16,-2 2 16-16,-1 0 0 0,-1 2 16 0,-2 2 0 16,-1 2 0-16,0 4 0 15,-1 0-64-15,-2 5-16 0,1 1 0 0,-2 3 0 0,-1 0-416 0,0 1 0 16,0 1 0-16,-1-2 0 0,0 1 0 0,-1-2 0 15,0 1-192-15,1-2 192 0,-2 0 0 0,1-1 0 0,-2 3 0 16,1-3 0-16,0 0 0 0,0 0 0 0,-1 3 0 0,-1-2 0 16,0 1-160-16,0-1 160 0,-1 0-208 0,1-4 80 31,2 0-480-31,-2-3-96 0,1 0 0 0,0-2-16 16,1-2-464-16,2 1-96 0,-1-6 0 0,2 1-16 15,2-2 400-15,-1-2 96 0,2 1 16 0,0-4 0 0,1 1 1280 0,1 0 256 0,0 1 48 16,1 0 16-16,1 1-256 0,0 0-48 0,2 0-16 0,1 2 0 15,0 0 448-15,2 0 80 0,0 2 32 0,3-2 0 16,0 4-32-16,4-1-16 0,2 0 0 0,2 0 0 16,5 0-688-16,0-1-144 0,3 0-32 0,0 1 0 15,1-2-144-15,1-1-176 0,-1-1 48 0,-2-2-11520 16,-1 1-2304-16</inkml:trace>
  <inkml:trace contextRef="#ctx0" brushRef="#br0" timeOffset="29236.02">18219 1068 1839 0,'-18'-1'160'0,"4"-1"-160"0,2 2 0 0,3-3 0 0,5 2 1184 0,2 1 208 16,-2 0 32-16,-3-3 16 0,-3 1-928 0,-5 1-192 0,0 1-48 0,2-4 0 16,0 4-272-16,3-1 128 0,4 2-128 0,1-1 0 15,3 4 720-15,2-4 48 0,4 1 0 0,0 4 0 16,6-4 112-16,3 4 16 0,2-1 16 0,3-2 0 15,4 2-336-15,4 0-64 0,5-1 0 0,4 2-16 16,2-3-208-16,4 0-32 0,5-2-16 0,4 0 0 16,7 0-64-16,4-2-16 0,2-2 0 0,2 0 0 15,1-2 0-15,4-4 0 0,7-1 0 0,3 3 0 16,7-1 256-16,1 2 48 0,1-1 16 0,2 0 0 16,7 0-304-16,5 4-176 0,5-1 192 0,1-1-192 15,-6 1-512 1,6 0-192-16,7 1-64 0,0 2 0 0,-6-2-320 0,1 0-80 15,2-2-16-15,-3 2 0 0,-2 2 800 0,-3-4 144 0,-6 0 48 0,3-2 0 0,3 6 816 0,-1-4 160 16,-6-3 48-16,-3 1 0 0,2 3-112 0,-6 1-16 16,-3-1 0-16,-5-2 0 15,-4 1-704-15,-1 1 0 0,-1 3-160 0,-6-1 32 16,-3 3-512-16,-7 3-112 0,-6-1-16 0,-5 2-6208 0</inkml:trace>
  <inkml:trace contextRef="#ctx0" brushRef="#br0" timeOffset="29970.95">19073 806 13823 0,'-2'-4'1216'0,"1"1"-960"0,0-1-256 0,0 1 0 0,1 3 960 0,0 0 128 0,0 0 48 0,-2-2 0 0,1 1-192 0,0-2-48 31,0 1 0-31,-1 1 0 0,1-2-512 0,1 1-96 0,0 0-32 0,0 0 0 0,1 2-96 0,1-3-32 32,0 3 0-32,2 0 0 0,0 0-128 0,3 3 0 15,2-1-192-15,2 0 192 0,2 0 0 0,5 2 0 16,3 1 0-16,3-4 0 0,6 4 192 0,4-4 16 15,3 2 0-15,5-3 0 0,7 1 16 0,7-2 0 16,6 1 0-16,3-4 0 0,3 1-224 0,3-3-128 16,-1 3 128-16,1-2-208 0,0 1 208 0,6-2 0 15,6-2 144-15,-3 2-144 0,-2-3 224 0,-1 3-48 16,1 0-16-16,5-1 0 0,2 1 176 0,0-4 48 0,-3 3 0 16,-3 1 0-16,-6 0-208 0,2 0-48 0,3 2 0 15,-4-1 0-15,-3 2-128 0,-4 0 0 0,-6 2 0 0,-2 1 0 16,-5 1 0-16,-1 2 0 0,-1-3 0 0,-2 2 0 15,-2 2 0-15,-5-4 0 0,-5 0 0 0,-5 0-176 16,-4 0-16-16,-2 0 0 0,-2 0 0 0,-3 0 0 16,1 0 192-16,-2-3 0 0,1 3 0 0,-2 0-128 15,1 0-272-15,-1 0-48 16,-3 3-16-16,-2-1-10272 0</inkml:trace>
  <inkml:trace contextRef="#ctx0" brushRef="#br0" timeOffset="30902.11">20158 581 5519 0,'8'-2'496'0,"-2"0"-496"0,-1 0 0 0,-1 1 0 0,-2-1 496 0,3 1 0 0,4-1 0 0,5-2 0 0,6 0-208 0,6-1-32 16,5 2-16-16,2-4 0 0,1 5-240 0,3 1 0 15,1-2-192-15,3 2 192 16,4 2-960-16,3-1-64 0,5 3-32 0,1-3 0 0,2-3 832 0,1 2 224 16,0-5 0-16,1 3 0 0,4-3 0 0,-5 2 0 31,-3 2 0-31,3-1-128 0,8 0 576 0,1-1 112 0,0-2 16 0,-2 0 16 0,1-2 64 0,1 2 16 16,2 4 0-16,-3-5 0 0,-3 4-448 0,-2-2-96 15,-5-1 0-15,-3 1-128 0,-4 0 128 0,-3 1-128 31,-4 0 0-31,-4-1 0 0,-2 4 128 0,-5-3-128 0,-2 2 192 0,-5-1-192 0,-3 2 480 0,-3 1-16 0,-2-2 0 0,-3 2 0 16,1 0-160-16,-5 0-48 0,1 0 0 0,-3-3 0 31,0 2-256-31,-1 1 128 0,-1 0-128 0,-1-2 0 16,-2 2 368-16,-2 0-48 0,-1 0 0 0,-1-3 0 16,-2 2 512-16,-3 1 80 0,-2-3 32 0,-1 3 0 15,-2-2-624-15,-3 1-112 0,-2 1-16 0,-2-3-16 16,-1 2-176-16,0-2-272 0,-2 0 64 0,-3 0 16 15,0 1-256 1,-1 1-64-16,2-2 0 0,-1 1 0 0,3 0-368 0,-1 2-80 16,2-2 0-16,0 2-16 0,2-3 656 0,1 2 128 0,3 1 16 0,1-3 16 0,2 3 688 15,0-5 144-15,4 3 32 0,-1 0 0 0,1-2 640 16,3-1 144-16,0 1 32 0,1 2 0 0,0-2-976 0,2 3-192 16,2-1-32-16,1-2-16 15,0 1-640-15,1 0-128 0,2 3-32 0,0-3-5040 16,1 1-1008-16</inkml:trace>
  <inkml:trace contextRef="#ctx0" brushRef="#br0" timeOffset="31411.68">22034 303 6447 0,'4'-3'576'0,"0"2"-576"0,-2-1 0 0,0 2 0 0,0 0 1680 0,0-3 240 0,2 2 32 0,2-2 16 0,4 0-16 0,-1-1 0 0,1 2 0 0,-2 2 0 0,1 0-1376 0,-3 0-256 0,0 2-64 0,-2 4-16 0,1-1-1520 0,-1 1-320 0</inkml:trace>
  <inkml:trace contextRef="#ctx0" brushRef="#br0" timeOffset="32283.57">17805 1928 1839 0,'8'0'160'0,"-1"-3"-160"0,-1 3 0 0,-2 0 0 0,0 0 480 0,2 0 64 0,5-1 16 0,7 1 0 0,8 0 400 0,7 0 64 0,2 0 32 0,2 0 0 0,2 1-48 0,-2-2-16 0,-2 1 0 16,-2 0 0-16,-1-2-320 0,0-2-64 0,-1-2-16 0,1 2 0 15,3-5 112-15,2 3 32 0,0-1 0 0,5 0 0 16,5 1 144-16,5 0 16 0,5-3 16 0,4 2 0 16,2 1-672-16,1-5-240 0,5 0 144 0,2 2-144 15,3-1 240-15,2 1-48 0,1 2 0 0,-1-2 0 16,-7 3 16-16,1 0 0 0,5 2 0 0,2-2 0 16,5 2 80-16,-3-2 16 0,-2 2 0 0,-4-2 0 15,0 4-304-15,0-4 128 0,5 2-128 0,-3-1 0 16,-2 1 0-16,-3 1 0 0,0-1 0 0,-2 1 0 0,0 0 0 15,1-4 0-15,0 1 0 0,-2-2 0 0,-6 1 208 0,-3 4-16 16,-1-3 0-16,-7 2 0 0,-3 0 512 0,-1 2 80 16,0-2 32-16,-3 1 0 0,-3 1-352 0,-6 1-64 15,-2 1-16-15,-3 0 0 0,-3 1-384 0,-1 1 0 16,-3 1 0-16,1-3 0 16,0 4-656-16,0-2-224 0,2-2-32 0,-2 4-16 15,2-4-160-15,1 2-48 0,4-2 0 0,-1 0 0 16,2 2 272-16,0 0 48 0,0-2 16 0,-2 0 0 0,-2 0 368 0,-1 0 80 15,-3 0 16-15,-2-2 0 0,-2 2 576 0,-3-2 112 0,-1 2 32 16,-3 0 0-16,-2 0 784 0,0 0 176 0,0 2 16 0,-3 0 16 16,2-2-960-16,-1 1-192 0,1 2-32 0,1-1-16 31,-1-2-1648-31,1 1-320 0,1 2-64 0,1-3 0 16,0 0-336-16,2 0-64 0,-2 0-16 0,2 0 0 15,0-3 992-15,0 2 208 0,0-1 48 0,-2-2 0 0,0 2 1344 0,-3-2 256 0,-1 0 64 0,-2 2 16 16,-2-2 1520-16,-2-1 288 0,-1 1 64 0,-2-2 16 15,-3 2 224-15,0-2 48 0,-4 0 16 0,-2-3 0 16,-1 2-1872-16,-4-2-368 0,-1 2-80 0,-4-6 0 16,-2 4-832-16,-1-4-144 0,-2 1-48 15,0 0 0-15,0-2-160 0,2 3-32 0,1 0-16 0,1 0 0 0,1 1 592 16,0 0 128-16,2 0 0 0,-1 1 0 0,2 2 0 0,-1 1 0 16,2-3 0-16,0 1 0 0,1 2-336 0,1 0 16 15,1 1 16-15,1 1 0 16,2 1-240-16,1 0-48 0,2 3-16 0,-1 0-8544 15</inkml:trace>
  <inkml:trace contextRef="#ctx0" brushRef="#br0" timeOffset="32458.06">21967 1567 12895 0,'8'0'1152'0,"-1"0"-928"0,-2 3-224 0,-1-3 0 0,-2 3 320 0,1-3 0 0,2 6 16 0,2-2 0 0,3 2-336 0,1 0 0 0,-2 4-192 0,-3-3 64 32,-5 4-1280-32,-4-3-256 0,-9 1-64 0,-6-3 0 0</inkml:trace>
  <inkml:trace contextRef="#ctx0" brushRef="#br0" timeOffset="33346.08">18671 1576 12895 0,'-2'-3'1152'0,"2"0"-928"0,0 3-224 0,2 0 0 0,-1 0 1152 0,0 0 192 31,2 0 48-31,-1 0 0 0,4 0-688 0,2-2-128 15,4 1-16-15,4 1-16 0,3 0-544 16,4-3 0-16,4 3-160 0,7-2 160 0,8 0-336 16,7 0 48-16,6-2 16 0,4 2 0 15,4 1-432-15,5-4-64 0,3-2-32 0,5 1 0 16,5 0-256-16,5 1-48 0,6 0-16 0,3-1 0 16,4-1-192-16,1-2-32 0,3 1-16 0,-2 0 0 15,-3-1 560-15,-4 2 112 0,-6-6 32 0,-2 5 0 0,-1 0 1248 0,-3 2 256 16,-2 0 48-16,-3 2 16 0,-8-2 832 0,-2 2 176 0,1 2 16 15,-1-1 16-15,1 6-1120 0,-1-3-208 0,-2 0-48 0,-1 0-16 16,1 0-560-16,-1-3 0 0,2 2 0 0,-5 1 0 16,-2 0-304-16,-4 0-64 0,-4 0-16 0,-7 0 0 31,-2 0-240-31,-7-2-48 0,-4 2-16 0,-9-3 0 0,-3 3 432 0,-7-1 96 0,-2 1 16 0,-5 0 0 16,-4 0 848-16,-3 0 192 0,-1 1 16 0,-2-1 16 15,-1 0 288-15,0 0 48 0,-3 0 16 0,1 0 0 16,-1-1-640-16,2 1-128 0,-2 0-32 0,2-3 0 15,-1 1-480-15,1 1-240 0,0-3 32 0,1 2 0 16,-1-5-448 0,1 4-96-16,0-2-16 0,-2-1 0 0,1 1 528 0,-1-2 112 0,0 1 128 0,-1 1-208 15,-1-1 400-15,-1 1 64 0,-3 3 32 0,-1-2 0 0,-1 4 176 0,-2-2 48 16,1-1 0-16,-2 2 0 16,2 1-288-16,-1-3-48 0,4 3-16 0,0-3 0 0,2 3 16 0,3-3 0 15,2 1 0-15,0 0 0 0,2 0-176 0,2-1 128 16,0 2-128-16,3-2 128 15,0 0-848-15,1 1-176 0,2 0-48 0,-1 0 0 16,3 2-576-16,0-4-112 0,3 4-32 0,0-2 0 16,2-2 768-16,0 2 160 0,2-1 32 0,1 2 0 0,-1-2 848 0,1 2 176 0,-1 1 48 15,0 0 0-15,2 0-240 0,0 0-128 0,-1 0 160 0,1 0-160 16,-1 0 0-16,1 0 0 0,1 0 0 0,1 0-160 16,1 0 160-16,-1 0 0 0,-1 1 0 0,-1 2 0 15,-2-1 0-15,-2 2 224 0,-1 0-48 0,-3-1-16 16,-1 2 496-16,-3-1 112 0,-2 0 0 0,-1 1 16 15,-2 0 720-15,-1 0 144 0,-4 1 16 0,-2 1 16 16,0 2-432-16,-1 1-96 0,-1-2 0 0,-2 4-16 16,1 0-720-16,-2 3-144 0,-3-3-16 0,1 4-16 15,0 0-512-15,0 0-112 0,-2 3 0 0,-2 1-10800 16</inkml:trace>
  <inkml:trace contextRef="#ctx0" brushRef="#br0" timeOffset="38232.75">26115 624 15663 0,'3'-2'1392'0,"1"-2"-1120"0,-1 4-272 0,-2 0 0 0,0 0 720 0,2 0 96 0,-1-2 16 0,3-1 0 0,1 2 704 0,2-2 128 0,-2 0 48 0,-1 3 0 16,0 0 192-16,-2 0 32 0,0 0 16 0,-1 0 0 16,0 3-416-16,0 0-96 0,-1 3-16 0,2 0 0 15,-1 0-784-15,2 4-176 0,0 4-16 0,-1 1-16 16,4 5-432-16,-1 2 128 0,1 5-128 0,1 3 0 15,0 7 0-15,0-1 0 0,-1 2 0 0,-1 2 0 16,-2 0 0-16,-2 2 0 0,0-1 0 0,-4 6 0 31,0-2-368-31,-2 2-96 0,-1-3-32 0,0-2 0 0,-1-3-1344 0,2-6-272 0,-1-7-48 0,-1-5-12016 16</inkml:trace>
  <inkml:trace contextRef="#ctx0" brushRef="#br0" timeOffset="38891.11">26170 530 18431 0,'5'-6'816'0,"-2"4"160"0,-2 0-784 0,0 0-192 0,1 2 0 0,-2 0 0 0,1 0 1024 0,-1 0 144 0,2-1 48 0,1-1 0 0,2 1 384 0,0-1 64 16,1-2 32-16,1 2 0 0,1-2-1072 0,0 0-224 15,2-1-32-15,1 2-16 0,0-1-352 0,2 0 0 16,3 2 0-16,0-2 0 0,1-1 256 0,3 4-32 16,0-2 0-16,1 3 0 0,-3 3 48 0,2-2 16 15,1 4 0-15,-2 1 0 0,-1 5-288 0,0 2 0 16,-4 1-128-16,-1 3 128 0,-3 1-352 0,-3-2 32 0,1 4 0 0,-4 1 0 15,-1 1 512-15,-2-2 96 0,0 2 32 0,-2-1 0 16,0-1 48-16,-2 1 16 0,-1-4 0 0,-1 2 0 16,-3-3-48-16,2-1 0 0,-1-2 0 0,-2 0 0 15,1-1-144-15,-1-3-48 0,-1 1 0 0,-1 0 0 16,-1-3-144-16,0 4 0 0,0-3 0 0,-3 3 128 16,0 0-320-16,-1 0-64 0,-1 3 0 0,-2-2-16 15,2 0-816-15,2 1-144 0,1-3-48 0,3-1 0 16,3-2 1056-16,1 1 224 0,2-3 0 0,0 4 0 0,3-3 1168 0,1 0 208 15,0 0 32-15,2 2 16 0,1 3-464 0,3-4-80 16,4 2-32-16,2 1 0 0,1-1-80 0,3 1-32 16,5-1 0-16,0 0 0 0,3 2-288 0,1 2-64 15,2-1-16-15,0 3 0 16,-2-2-368-16,0 2 144 0,1-1-144 0,-2 1 0 0,-2 1 0 0,-1 0-176 16,-3 0 0-16,-2 2 0 15,-3-1-624-15,0-1-128 0,-4 2-32 0,-2-4 0 16,1 1-1568-16,-4-3-320 0</inkml:trace>
  <inkml:trace contextRef="#ctx0" brushRef="#br0" timeOffset="39405.58">25970 357 20271 0,'-5'0'1792'0,"0"0"-1424"0,3 0-368 0,2 0 0 0,1 0 672 0,-1 0 64 0,-1 0 16 0,-2 0 0 0,1-1 1584 0,1 1 320 16,1-3 64-16,0 3 16 0,0 0-1152 0,24-7-240 15,-8 1-32-15,4 1-16 0,5 1-368 0,3-2-80 16,6-1-16-16,3-2 0 0,5 3-624 0,4-4-208 16,2 4 128-16,2-4-12144 15,5 1-2416-15</inkml:trace>
  <inkml:trace contextRef="#ctx0" brushRef="#br0" timeOffset="43354.8">26956 1154 13823 0,'0'-4'1216'0,"0"0"-960"0,1 2-256 0,-1 2 0 0,1 0 704 0,-1 0 80 0,0-4 32 0,0 1 0 0,0 0 528 0,-1 0 96 0,-3 2 32 0,0 2 0 16,-2 2 32-16,0 3 16 0,-3 0 0 0,-1 2 0 16,1 1-320-16,-1 4-64 0,-1 2-16 0,-1 3 0 15,3-2-736-15,-1 4-160 0,0 1-32 0,1-1 0 16,4 0-192-16,-1-2 0 0,2 1-192 0,3-1 192 31,0-2-448-31,2-3 0 0,2 0 16 0,0 2 0 0,3-2 144 0,-1-4 32 0,3 1 0 0,-1-1 0 16,4 2 256-16,2 0-128 0,0-1 128 0,1 3 0 31,-1-4-512-31,2 0 16 0,-1 1 0 0,0-4-7872 0,-1 0-1568 0</inkml:trace>
  <inkml:trace contextRef="#ctx0" brushRef="#br0" timeOffset="43644.21">26576 1447 11967 0,'-1'0'1072'0,"1"0"-864"0,0 0-208 0,1-3 0 16,1 3 3072-16,1 0 560 0,-1-1 112 0,2 1 32 16,4-1-608-16,1-1-112 0,5 2-32 0,3-3 0 15,3 0-1536-15,2 1-304 16,2 1-64-16,1-2-16 0,1-1-784 0,0 2-144 16,1-2-48-16,0 0 0 15,1 0-544-15,0 0-112 0,0 0-32 0,-2-2-11216 0,0 0-2256 16</inkml:trace>
  <inkml:trace contextRef="#ctx0" brushRef="#br0" timeOffset="44534.15">27484 487 11055 0,'0'-1'976'0,"1"1"-784"0,0-3-192 0,0 2 0 0,1 1 1024 0,-1-2 176 0,1 2 16 0,1-4 16 0,3-2-16 0,0 1 0 16,3-1 0-16,-1 1 0 0,0-2 128 0,-2 5 32 15,0-2 0-15,-2 4 0 0,-2 0-32 0,0 2 0 16,-4 2 0-16,-1 3 0 0,-2 0-320 0,-4 5-64 15,-1 2 0-15,-1 3-16 0,-1 1-288 0,-2 3-48 16,-1 3-16-16,-1 5 0 0,-1 1-336 0,1 4-64 0,0-2 0 16,1 2-16-16,4-6 0 0,0 2 0 0,1 1 0 0,2-3 0 15,2-3-176-15,1 1 0 0,3-4 0 0,0-1 0 16,2-1 0-16,2-1 0 0,-1-1 0 0,1-1 0 16,2 2-288-16,0-7 64 0,1 2 16 0,0-2 0 15,1 1-1216 1,1-3-240-16,1 1-64 0,0-4 0 0,2 2-1152 0,1 1-224 0,-1-4-48 15,1 1-6704-15</inkml:trace>
  <inkml:trace contextRef="#ctx0" brushRef="#br0" timeOffset="45286.87">27863 691 10127 0,'-3'0'896'0,"-1"4"-704"0,3-4-192 0,-1 2 0 0,1-2 1216 0,0 0 224 0,-2 2 32 16,0 0 16-16,-2 0 272 0,-1 2 48 15,1-1 16-15,1-2 0 0,1 1-1520 0,2-2-304 16,1-2 0-16,3 1-128 15,0-2-960-15,1 1-192 0,2 0-48 0,-1 0 0 16,3-2 496-16,-2 2 112 0,1 2 16 0,1 0 0 0,-1 0 2064 0,-1 2 432 0,0 4 64 0,1 1 32 16,-2 3 816-16,-2-1 176 0,1 4 16 0,-3-1 16 15,0 4-944-15,-2 0-192 16,0 0-48-16,-2 3 0 0,2-1-816 0,-2 0-160 0,0 0-48 0,-1 1 0 0,2-1-448 0,1-1-112 16,1 1-16-16,0-1 0 0,0 1-128 0,1-2-272 15,1-3 64-15,1 2 16 16,-1-2-1600-16,2-4-320 0,-2-1-64 0,2 1-13536 0</inkml:trace>
  <inkml:trace contextRef="#ctx0" brushRef="#br0" timeOffset="45906.57">27641 922 11055 0,'-9'0'480'0,"3"0"112"0,1-2-464 0,1 1-128 0,3 1 0 0,1-3 0 0,0 3 768 0,0-4 144 0,0 1 32 0,0-3 0 0,2-1-64 0,2-1-16 0,2-2 0 0,0-3 0 16,3 1-80-16,1 0-16 0,0-2 0 0,1 2 0 15,0-4 656-15,2 3 128 0,-2-3 32 0,0 1 0 16,1 3-208-16,-2 1-32 0,-1-1-16 0,-1-1 0 16,1 3-624-16,-2-2-128 0,0 2-32 0,-2 1 0 15,1 1-544-15,0 0 0 0,-1-2 0 0,0 4 0 16,0 0 0-16,0 0 0 0,0 2 0 0,0-1 0 16,-2 4 0-16,2-2 0 0,0 3 0 0,1-2 0 0,1 1 192 0,0 1 48 15,0 1 0-15,2 1 0 0,0 1 144 0,1 3 48 16,-1 0 0-16,1 2 0 0,2 4-80 0,-3 0-16 15,3 1 0-15,-1 3 0 0,1 0-16 0,-1 0-16 16,2 0 0-16,-4-1 0 0,4 1-96 0,-2-4-16 16,-1 1 0-16,-2-2 0 0,0 0-192 0,-2-1 0 15,-1 0 0-15,0-2 0 0,-1-1 0 0,-1-1 0 16,0 1 0-16,1-4 0 0,-1 0 0 0,2 0 0 16,0-2 0-16,1-1 0 15,2-1-336-15,-1-2-64 0,2 0-16 0,-1 0 0 16,1-3-880-16,0 0-176 0,1-2-48 0,-3 0 0 15,2 0-784-15,-2-3-144 0</inkml:trace>
  <inkml:trace contextRef="#ctx0" brushRef="#br0" timeOffset="46396.24">27971 334 10127 0,'-4'0'896'0,"0"0"-704"0,3 0-192 0,1 0 0 0,1 0 1552 0,-1 0 288 0,2 0 48 0,-2 0 16 15,1 0 720-15,3 0 160 0,2 0 32 0,-6 0 0 16,20 1-1024-16,-8 1-208 0,4 1-48 0,3-2 0 16,0 2-480-16,4 3-96 0,4 0-32 0,1 0 0 15,3 4-608-15,1 2-112 0,4 2-16 0,1 5-16 16,0-1-176-16,0 2 0 0,-3 1 0 0,-3-1 0 15,-2 1 0-15,0 2 0 0,-3 2 0 0,-1 3 0 16,-2 1 0-16,-3 3 0 0,-3 3 0 0,-2-3 128 0,-6 2-128 0,-4 0-144 16,-3 0 144-16,-2-1-208 0,-4-1 208 0,1 0 0 31,-2-1 0-31,-2 1 160 0,1 1-32 0,-1-3-128 16,-1 1 192-16,0-3-64 0,-2-2-128 0,-2 2 0 0,-3-5 0 0,-1 2 0 15,-3-3 0-15,-1 0-272 0,-1 3 64 0,0-6-16048 16</inkml:trace>
  <inkml:trace contextRef="#ctx0" brushRef="#br0" timeOffset="61290.24">24981 2746 9215 0,'1'-3'816'0,"2"3"-656"0,-1 0-160 0,-1 0 0 0,2 0 224 0,-2 0 16 0,3 0 0 0,1 0 0 16,2 0-112-16,0-3-128 15,1 3 176-15,-3 0-176 0,1 3 1216 0,-4-2 128 16,0 1 16-16,-4 2 16 0,1 2 1104 0,-2 3 208 0,-2 1 64 0,-3 3 0 16,1 5-448-16,-3 1-96 0,1 1-16 0,1 5 0 15,-2 0-1424-15,1 3-304 0,0 2-48 0,2 1-16 16,1 0-400-16,1 1 128 16,1-1-128-16,2-3 0 0,0 1 0 0,2 0 0 15,2 5 0-15,0-2 0 0,1-4 0 0,-1-2 0 16,2-1 0-16,-1-5 0 0,1-2-1072 0,1-2-192 0,-1-1-32 0,1-5-12784 15</inkml:trace>
  <inkml:trace contextRef="#ctx0" brushRef="#br0" timeOffset="63206.67">15530 1735 23951 0,'-10'3'2128'0,"4"2"-1696"0,1-1-432 0,1-3 0 0,3 2 704 0,0-1 48 0,1-2 16 0,-2 2 0 0,0 3-400 0,-1-2-80 0,1 0-16 0,0 0 0 16,2-3 128-16,0 0 32 0,0-2 0 0,2-2 0 16,2-2 80-16,-1-4 0 0,2 0 16 0,2-2 0 15,0-3-272-15,-1-1-64 0,2 0-16 16,0-6 0-16,1-1-48 0,1-3-128 0,1-2 192 0,-1-3-64 16,-2 0 0-16,-1-1-128 0,-1-3 192 0,-2-2-64 15,-1-1 192-15,-3 0 48 0,-1-1 0 0,-1 2 0 16,0 5-240-16,-1 0-128 0,-1-2 160 0,0 2-160 15,0 0 0-15,2 4 0 0,-1-1-128 0,5 5 128 0,0 5-240 0,2 5 64 16,2 5 16-16,0 2 0 0,3 7 160 0,0 2-128 16,2 4 128-16,1 2-128 0,0 5 128 0,3-1 144 15,0 4-16-15,0-3-128 0,-1-1 272 0,0 4-48 16,2-2-16-16,2 2 0 0,0 2 32 0,1 2 0 16,1 1 0-16,-1 1 0 0,1 3-240 0,0-1 176 15,1 3-176-15,-2 1 160 16,-2 1-160-16,-1-1 0 0,-1 1 0 0,-3-1 0 0,-2 0 0 0,0-2 0 15,-1 3 0-15,-1-4 0 0,0-3 0 0,0-2 0 16,1 1 0-16,0-5 0 0,2-3 512 0,0-2 0 16,-1-3 16-16,1-4 0 0,1-2-16 0,1-6 0 15,-1 2 0-15,3-6 0 0,-2 2-176 0,1-9-32 0,0 2-16 0,-1-6 0 16,0-3-144-16,-2 0-16 16,0-3-128-16,-1-6 192 0,-2-1-64 0,0-4-128 0,-1-4 176 0,-2-2-176 15,-1 4 160-15,-3-5-160 16,2 1 128-16,-2-9-128 0,0-6 192 0,0-2-64 0,1-2 0 0,-1 2 0 15,3 2-128-15,-2 4 0 0,2 5 0 0,1 4 0 16,1 6 0-16,1 2 0 0,3 2 0 0,4 0-18560 16</inkml:trace>
  <inkml:trace contextRef="#ctx0" brushRef="#br0" timeOffset="64919.26">24428 3609 26719 0,'-4'0'2368'0,"1"0"-1888"0,0 0-480 0,2 0 0 0,1 0 1200 0,0 0 144 0,-1 0 16 0,-3 0 16 15,0 0 288-15,1 0 64 0,0 0 16 0,2-2 0 16,5 1-1152-16,1-2-224 0,3 1-48 0,5-2-16 16,3 0-128-16,5 1-32 0,6-4 0 0,5 1 0 15,5 1 128-15,5 0 32 0,4-1 0 0,5 1 0 0,1-1-176 0,1 0-128 16,5-2 144-16,-1 0-144 16,1 0 0-16,-1 0 0 0,-3 0-128 0,-4 2 128 15,-8 1-448-15,0-1 32 0,0 1 0 0,-4-4 0 16,-1 0-768-16,-3-1-160 0,-2 1-16 0,-3 0-16 15,2 2-976-15,-2 1-192 0</inkml:trace>
  <inkml:trace contextRef="#ctx0" brushRef="#br0" timeOffset="65591.17">24829 4188 24879 0,'-4'-2'1088'0,"2"0"256"0,-1 2-1088 0,2-2-256 0,1 1 0 0,0 1 0 0,1 0 448 0,-1-3 48 0,1 0 0 15,2-2 0-15,-1-2 16 0,2 0 16 0,1-3 0 0,1-2 0 16,1-1 320-16,2-3 64 0,2 0 16 0,2-5 0 15,0-1-176-15,2-3-48 0,0-1 0 0,1 0 0 16,0-2-320-16,-1-1-64 0,-1 5 0 0,-2-2-16 16,-1 3-304-16,-1 1 0 0,-1 4 128 0,-1-1-128 15,0 3 0-15,-2 0 0 0,1 4 0 0,-1 2-144 16,1 4 144-16,-1 3 0 0,0 3 0 0,-1 3-128 0,1 3 384 16,-1 4 64-16,0 2 32 0,0 0 0 0,0 6-80 0,1 3-16 15,0 1 0-15,2 4 0 0,0 1-256 0,1 2 160 31,1-1-160-31,-1-5 128 0,2 2-128 0,-1-3 0 16,-1 1 0-16,0-7 0 0,0 0 0 0,-1-4 0 16,2 1 0-16,-1-5 0 0,0 0 0 0,-2-5 128 15,2 2-128-15,-1-5 0 0,2 0 400 0,-1-2 0 16,1-1 0-16,0-2 0 0,0 0-208 0,1-2-64 16,0-3 0-16,0-2 0 0,1-1-128 0,-1-1 0 15,1 0 0-15,-1-5 0 0,-1 1 128 0,-1-2-128 0,0-1 0 16,0-1 128-16,-3-2 112 0,1 0 16 0,0-5 0 0,-2 3 0 15,-1-2-64-15,0 3-16 0,-1-1 0 0,-2 5 0 16,0 1-176-16,0 2 192 0,-1-1-192 0,-1 3 192 16,1 0-320-16,-1 0-64 0,1 0-16 0,1-3-18224 15</inkml:trace>
  <inkml:trace contextRef="#ctx0" brushRef="#br0" timeOffset="66924.56">26405 3022 24879 0,'0'0'2208'0,"0"0"-1760"0,2 0-448 0,-1 3 0 0,0-3 1024 0,0 2 112 0,0-1 16 0,3 4 16 15,0 1 304-15,1 4 48 0,1 4 16 0,0 4 0 16,2 1-848-16,-2 3-176 0,0 4-16 0,0 5-16 0,0 1-288 0,1 0-64 16,-1 3-128-16,-1 0 192 0,0-1-192 0,-2 1 0 15,2 0 0-15,-2-5-160 16,0-1-848-16,-1-3-160 0,0-4-48 0,-1-2 0 15,2 1-1216-15,-1-3-256 0,1 0-64 0,1 0-8768 0</inkml:trace>
  <inkml:trace contextRef="#ctx0" brushRef="#br0" timeOffset="67541.89">26214 2945 29487 0,'3'-8'2624'0,"2"4"-2112"0,0 0-512 0,0 2 0 0,0 1 768 0,3-2 64 15,5-6 0-15,7 0 0 0,8-5 224 0,5-1 48 16,0 2 16-16,-1 0 0 16,-1 3-448-16,-1 4-96 0,-2 4 0 0,-2-2-16 0,1 4-432 0,-1 1-128 0,3 4 0 0,-1-1 0 31,2 2 0-31,1 0 0 0,1 0 0 0,-1 1 0 0,-2-1-144 0,-1-3-96 0,-4 4-16 0,-1-4 0 31,-1 1-192-31,-1 1-64 0,-1 0 0 0,0 1 0 0,-3 3 512 0,0-3 0 0,-1 1 0 0,-2 5 0 16,-1-3 224-16,-3 1 96 15,-1 3 0-15,-4-1 16 0,-1 2 16 0,-2 0 0 0,-3 3 0 0,-5-1 0 16,-2 0-32-16,-5 2 0 0,-2-2 0 0,-4 3 0 0,-1-3-320 0,-3 2 0 31,-3-1 0-31,-4-3 0 16,-1 2-576-16,-2 1-16 0,-3-1-16 0,0 0 0 16,2-1-976-16,0-2-192 0,3-3-32 0,3-1-16 15,3-2 1104-15,4-2 208 0,5-1 64 0,0-4 0 0,4 2 304 0,-1 2 144 0,5-2-128 0,0 2 128 0,2-1 272 0,2 0 144 16,1 1 32-16,1 0 0 15,2 1 752-15,2 1 144 0,1-1 48 0,2 3 0 16,1-1-208-16,2 1-32 0,2 2-16 0,1 4 0 0,1 1-640 0,3 1-128 31,2 0-32-31,3 2 0 0,4-2-96 0,3 1-32 0,4-1 0 16,2 0 0-16,-1-4-208 0,1 0 0 0,2 1-144 16,4-3 144-16,2 2-128 0,-2 0 128 0,2-2 0 0,-3 0-144 31,-1-1-816-31,-1-3-144 0,-4 0-48 0,-1 0 0 15,-4-2-848-15,-2 2-176 0,-6 0-48 0,-3 1-7344 0,-3-4-1472 0</inkml:trace>
  <inkml:trace contextRef="#ctx0" brushRef="#br0" timeOffset="68634.83">27612 3360 16575 0,'3'0'1472'0,"-2"-3"-1168"0,0 2-304 0,-1 1 0 0,0 0 400 0,0 0 32 0,1 0 0 0,1 0 0 0,-1-3 96 0,0 3 32 32,2-2 0-32,-3 2 0 0,0 0-400 0,0 0-160 0,0 0 128 0,0 0-128 0,0 0 512 0,0 0 32 31,0 0 0-31,0 0 0 0,0 0 400 0,0 0 80 15,0 0 0-15,0 0 16 0,-17 27 112 0,6-13 32 0,-2 1 0 0,-2 3 0 0,0 4-336 0,-1 1-64 16,0 3-16-16,-1 2 0 0,3-3-208 0,0 1-48 31,1 2-16-31,2 1 0 0,1-5 16 0,2 2 0 0,3-1 0 0,2-5 0 16,4 1-352-16,1-5-160 0,5 3 160 16,1-3-160-1,2-3-272-15,3 2-160 0,3 1-16 0,1-2-16 16,1-2-2480-16,1-3-512 0</inkml:trace>
  <inkml:trace contextRef="#ctx0" brushRef="#br0" timeOffset="68904.46">27285 3634 32255 0,'0'0'1424'0,"0"0"304"0,1 0-1392 0,1 0-336 16,2 0 0-16,0-2 0 0,-1 2 384 0,4-3 16 16,2 2 0-16,5-3 0 0,5-1 240 0,2 2 64 15,2-4 0-15,1 1 0 16,0-1-1200-16,1 1-224 0,1 1-48 0,1-1-14560 0</inkml:trace>
  <inkml:trace contextRef="#ctx0" brushRef="#br0" timeOffset="69661.64">28174 2626 11055 0,'3'-2'976'0,"0"1"-784"0,-2 1-192 0,-1 0 0 0,0 1 240 0,0-1 0 16,1 2 0-16,0 1 0 0,-1-2 16 0,0 4 0 16,-2 1 0-16,0 0 0 0,-3 2 1024 0,-2 2 192 15,2 0 64-15,-2 1 0 0,1 1 304 0,-2 2 64 0,0 1 16 0,-2-2 0 31,0 6-224-31,-2-3-32 0,-1 2-16 0,0 1 0 0,-1 1-768 0,-1-1-160 0,-1 4-16 0,0 1-16 16,1-1-688-16,-1 5 0 0,-1 4 0 0,1 5 0 16,2 0 0-16,1 2 0 0,1-3 0 0,4 1-176 15,2-5 176-15,2 1 0 0,3-3 0 0,2-3 0 16,3-1 0-16,3-4 128 16,2 1-128-16,3-7 176 0,2 0 80 0,-1-1 32 15,5-3 0-15,0-2 0 0,1 0-544 0,2-2-128 16,1-1 0-16,1-2-9664 0,0 0-1936 0</inkml:trace>
  <inkml:trace contextRef="#ctx0" brushRef="#br0" timeOffset="70347.59">28464 2980 22111 0,'-1'0'1968'0,"1"1"-1584"0,0 1-384 0,0-1 0 0,0 1 1024 0,0-1 112 0,0 2 16 0,-1 3 16 15,-1 0 352-15,0 4 64 0,0 3 16 0,-1 0 0 16,1 2-928-16,-1 0-176 0,2 1-48 0,0 0 0 0,-2 3-448 15,2-3 0-15,0 1 0 0,-1 1 0 0,1 1 0 0,0 0 0 16,-2-6-208-16,2 2 64 16,0-1-928-16,0 0-176 15,-2-1-32-15,2-3-16 0,-1 0-1552 0,-1-2-304 0</inkml:trace>
  <inkml:trace contextRef="#ctx0" brushRef="#br0" timeOffset="70827.72">28233 3069 9215 0,'0'-4'816'0,"0"1"-656"15,1-2-160-15,0 3 0 0,2 0 3600 0,-1 2 688 0,1-4 144 0,1 2 32 0,2-6-2656 16,2 2-528-16,4-5-96 0,-1 1-32 0,-1 0-480 16,1 0-96-16,0-1-32 0,-1 1 0 0,0 3-416 0,-2-3-128 15,1 4 0-15,-2 0 0 0,1-3 0 0,-1 3 0 16,1 2 0-16,-2-2 0 16,0 2 0-16,0-1 0 0,0 2 0 0,0 0 0 0,1 2 0 0,0-3 0 15,2 2 0-15,-1-1 0 0,2 2 0 0,1-1 0 16,1-2 0-16,0 4 0 0,2-3 0 0,-1 3 0 15,-1 0 0-15,1 0 0 0,-1 3 256 0,-2-3 64 16,0 4 0-16,-1 2 0 0,-2-3 176 0,-1 4 32 16,-1 1 16-16,0 0 0 15,-1 2 32-15,0 1 16 0,-2 0 0 0,1 1 0 0,-2-1-176 0,0 3-32 16,1-2-16-16,0 1 0 0,-1 0-368 0,1-2 0 16,2 3 0-16,0-2 128 0,0-2-128 0,2 0 0 0,0 0 0 0,1-1-128 15,1-1-112-15,-1-1-16 0,1 0 0 0,-2-1 0 16,0-2-304-1,-1 1-64-15,0-2-16 0,-1 0 0 0,0 1 48 0,1-4 0 16,-1 1 0-16,0-2 0 16,1 1-672-16,-1 0-128 0,-1-4-16 0,2 1-11616 15</inkml:trace>
  <inkml:trace contextRef="#ctx0" brushRef="#br0" timeOffset="71259.77">28690 2448 8287 0,'-7'-2'736'0,"2"2"-592"0,1-3-144 0,2 3 0 0,2 0 2176 0,1 0 384 0,0 3 96 0,1-3 16 0,-1 2-1008 0,1-2-192 0,2 4-32 0,-4-4-16 16,0 0-400-16,19 19-64 15,-10-10-32-15,0 4 0 0,1 0 352 0,1 2 64 16,2 3 0-16,0 0 16 0,3 3-560 0,0-1-112 15,3 1-32-15,1 1 0 0,-1 0-336 0,1 1-64 0,1-3 0 0,0 4-16 16,1-2-240-16,2 4 0 0,3 5 0 0,-2 0 0 16,-3 1 0-16,-2 3 0 0,-3 3 0 0,-3-2 0 15,-3 4 0-15,-5 1 0 16,-5 1 0-16,-4 2 0 0,-6 6 0 0,-3-2 0 16,-7 3-128-16,-4-8 128 15,-1-5-1440-15,-3-3-224 0,0-3-64 0,-3-1-7376 16,0 1-1488-16</inkml:trace>
  <inkml:trace contextRef="#ctx0" brushRef="#br0" timeOffset="74407.2">27615 3340 14735 0,'-3'0'1312'0,"2"0"-1056"0,0 0-256 0,1 0 0 16,0 0-336-16,0 0-128 0,0 0-32 0,0-3 0 0,1 3 112 0,0-3 32 0,2 0 0 0,-3 3 0 15,0 0 352-15,0 0 240 0,18-18-48 0,-13 14 0 16,0 0 416-16,-1 2 80 0,-2 2 16 0,0-3 0 16,-2 3 768-16,0 0 176 0,-2 3 16 0,1-3 16 15,0 2 288-15,0-2 48 0,-1 4 16 0,2-2 0 16,-1-2-1120-16,1 4-208 0,0-4-64 0,0 0 0 0,0 0-512 0,0 0-128 16,0 0 0-16,0 0 0 0,0 0 0 0,0 0 0 15,8 19-160-15,-8-16 160 16,0 1 0-16,0 1-144 0,0 0 144 0,-2 1 0 0,1 0 0 0,0 3 0 15,-3-2 0-15,0 2 0 0,1 1 160 0,-2 2 112 16,0 1 32-16,-1-1 0 0,1 0-80 0,-2-2-16 16,1 3 0-16,1-1 0 0,0-1 176 0,0 0 48 15,1 0 0-15,-3 2 0 0,1-1-48 0,1 1-16 16,-1-1 0-16,0 0 0 0,1 1-368 0,-1 0 0 16,1 0 0-16,0-3 128 0,1 2-128 0,-1-3 0 0,3 2 0 0,-1 0 0 15,2-1 0-15,0 0 0 0,-2 2 0 0,2-2 0 16,-1 0 0-16,-1 1 0 0,1 0 0 0,-2 0 0 15,1-1 0-15,0 0-160 0,-1 0 160 0,2-2 0 32,-2 2-640-32,0-3 0 0,2-1-16 0,-2 0 0 0,3 0 256 0,-1-2 48 0,2-2 16 0,0 2 0 15,2-2 336-15,0-2 0 16,1 4 0-16,0-4 0 0,1 0-208 0,1 3-32 0,0-3 0 0,0 1 0 31,1-1-336-31,0 0-80 0,3 0-16 0,1-1 0 16,0 1-288-16,1 0-48 0,1-3-16 0,2 1 0 0,1 0-1152 0,-1 0-224 0</inkml:trace>
  <inkml:trace contextRef="#ctx0" brushRef="#br0" timeOffset="74821.89">27400 3583 7359 0,'-4'0'656'0,"0"0"-528"0,2 0-128 0,2 0 0 0,0 0 3744 0,1-2 720 0,0 2 144 0,2 0 16 16,0-4-3792-16,1 2-832 0,3-2 0 0,1 0 0 15,2 2 576-15,0-2 224 0,-1-1 32 0,1 2 16 16,2 0-272-16,-1 2-48 0,1-2-16 0,0 1 0 15,2 1-336-15,0 1-176 0,-1 0 160 0,2 0-160 0,0-3 128 0,1 3-128 16,0 0 0-16,0 0-8512 16,1 0-1760-16</inkml:trace>
  <inkml:trace contextRef="#ctx0" brushRef="#br0" timeOffset="98876.87">28787 5177 6447 0,'4'-6'576'0,"-2"3"-576"0,-1 0 0 0,1 2 0 0,-2 1 2992 0,0-3 480 0,0 3 112 0,1 0 0 0,-1-2-1200 0,0 1-240 0,0-2-48 0,-1 1-16 0,-1 0-576 0,0 2-112 15,1-2-32-15,-3 2 0 16,1 0-1040-16,0 0-192 0,-1-2-128 0,0 2 128 16,1-2-128-16,-1 2 0 0,0-2 0 0,0 2 0 15,1-4 464-15,-1 4 128 0,0-4 32 0,-2 2 0 0,1-1 336 0,-2 0 64 16,-1 0 0-16,0 0 16 0,-2 0-336 0,-4 2-64 15,-1-2 0-15,-1 1-16 0,-1 2-352 0,-4-1-64 16,-3 2-16-16,0 1 0 0,-2 1-192 0,-1-2 0 16,-1 4 128-16,1-1-128 0,1 2 0 0,0 0 0 15,3 0 0-15,0 0 0 0,4-2 128 0,-1 2-128 16,3 1 0-16,1-4 0 0,-1 3 160 0,1 1-160 16,3-4 160-16,0 2-160 0,1-1 176 0,1 0-176 15,2-2 192-15,1-1-192 0,-1 2 176 0,3-1-176 16,-2 2 160-16,2-4-160 0,0 3 128 0,1 0-128 0,-1 0 0 0,0 0 0 15,-1 1 128-15,0-1-128 0,1 0 0 0,-2 0 0 16,2 1 128-16,-1-1-128 0,-1 2 0 0,0-1 0 16,0 0 176-16,1 2-176 15,-2-4 192-15,3 2-192 0,0 0 0 0,0-2 0 16,2 1 0-16,0-3 0 0,2 3 208 0,1-3-64 0,-1 2-16 0,1-2 0 16,1 2-128-16,0-2 0 15,0 0 0-15,0 3 0 0,0-3 0 0,0 0 0 16,1 1 0-16,-1-1 0 0,0 0 128 0,0 0 0 15,0 0 0-15,0 0 0 0,0 0-128 0,0 0 0 16,7 24 0-16,-7-20 0 0,1 1 0 0,-1 1 0 16,0-1 0-16,-1 1 0 0,1-1 0 0,0 2 0 15,0-1 0-15,0-3-176 0,1 4 176 0,-1-1 0 16,2 0 128-16,0 0-128 0,0-2 176 0,0 3-48 16,1 2 0-16,1 0 0 0,-1 2-128 0,1 1 0 15,1 4 0-15,0 2 0 0,1 1 0 0,-1 4 0 0,0 1 0 0,0 5 0 16,0 3 0-16,-3 0 0 0,1 3 0 15,-2 2-176-15,-1-3 176 0,-1 1 0 0,0-3 0 0,-2 0 0 16,1-1 0-16,-1-2 0 0,1-1 128 0,-1 1-128 16,0-1 0-16,0-2 0 0,-1 1 0 0,1 2 0 15,-1-1 0-15,-2-2 0 0,0-1 0 0,-2-2 0 16,0 2 0-16,-1-3 0 0,-1 1 0 0,0-2 0 16,0-2 0-16,-1 0 0 0,1-3 0 0,0 0 0 15,2-1 0-15,-2-2 0 0,0 2 0 0,0-1 0 16,0 1 0-16,1-4 144 0,1 1-144 0,-1 1 0 0,2-5 176 15,0 2-176-15,1-2 160 0,0-2-160 0,2 0 160 0,1-1-160 16,0 1 160-16,2-5-160 0,0 2 192 0,2-2-48 16,0-1-16-16,3 0 0 0,0 0 32 0,2-1 0 15,2 1 0-15,2-4 0 0,1 2 48 0,3-2 16 16,2 1 0-16,0 0 0 0,4 0-224 0,1 1 128 16,1 1-128-16,1-4 0 0,-1 3 304 0,0-1-48 15,2 0 0-15,0 1 0 0,2 0-256 0,0 0 160 16,0-1-160-16,0 2 128 0,0-1-128 0,-2-1 0 15,0 2 0-15,-1-1 0 0,0-2 0 0,-1 0 0 16,2 2 0-16,-1-1 0 0,1 2-192 0,-2-1 16 16,2-2 16-16,-3 1 0 0,0 1-176 0,-3 1-48 0,1-2 0 15,-3-1 0 1,-3 2-336-16,0 1-80 0,-2-2-16 0,-1 0 0 16,0 3-144-16,-4-5-16 0,0 1-16 0,-3 0-11168 0,-2 2-2240 0</inkml:trace>
  <inkml:trace contextRef="#ctx0" brushRef="#br0" timeOffset="99387.95">27996 5882 28559 0,'0'0'2544'0,"0"0"-2032"0,1 0-512 0,0 0 0 0,-1 0 1088 0,1 0 112 0,2 0 16 0,0 0 16 0,4 3 896 0,0-3 176 16,3 1 48-16,4 2 0 15,0-1-1392-15,4-2-256 0,1 0-64 0,4 1-16 16,-1-1-320-16,3 0-64 0,2 0-16 0,0 0 0 16,0-1-224-16,2-1 0 0,0-2 0 0,1-1 0 15,3-1-768-15,2-2-160 0</inkml:trace>
  <inkml:trace contextRef="#ctx0" brushRef="#br0" timeOffset="102225.17">29040 6515 3679 0,'2'-1'320'0,"-2"1"-320"0,0 0 0 0,1 0 0 0,-1 0 128 0,0-2-128 0,1 1 128 0,-1-1-128 0,1 1 0 0,-1-1-160 0,0 0 16 0,0 2 0 16,0 0 144-16,0 0 0 0,0 0 0 0,0 0 128 16,0 0-896-16,0 0-192 15,0 0-16-15,0 0 0 0,0 0 2464 0,-18-8 496 0,17 8 112 0,-1-3 48 0,1 2 96 16,1 1 0-16,0 0 16 0,0-3 0 16,1 3-400-16,-1 0-96 0,2 0-16 0,-1 0 0 0,0-2-112 0,-1 2-32 15,0 0 0-15,0 0 0 16,0 0-48-16,0 0-16 0,0 0 0 0,0 0 0 15,19 11-432-15,-17-10-80 0,-1 4-32 0,1-1 0 0,-1-1-560 0,-1 1-112 16,0 1-32-16,0 2 0 0,0-1-288 0,-1 0 0 16,-1 1 0-16,0 2 0 0,-1 1 128 0,1 2 80 15,-2 2 16-15,0 2 0 16,1 5 224-16,0-2 64 0,1 0 0 0,-2 1 0 0,2 1-304 0,-2 1-48 16,1 1-16-16,1-1 0 0,1-4-144 0,-2 2 128 15,2 1-128-15,-1-1 128 0,0-1-128 0,0-3 0 16,1 0 144-16,-2-1-144 0,2 1 0 0,-2-4 0 15,2 0 0-15,-1 2 0 0,0-5 0 0,0 1 0 16,1-1 0-16,0 0-128 16,-1-3-288-16,2 2-48 0,-1-5-16 0,1 0 0 0,0-1-1552 15,0-2-304-15,0 0-64 0,-1 0-12720 0</inkml:trace>
  <inkml:trace contextRef="#ctx0" brushRef="#br0" timeOffset="103062.88">28660 6783 23039 0,'-2'-3'2048'0,"2"1"-1648"0,0 0-400 0,0 2 0 0,2-2 1360 0,-2 2 192 0,1-4 48 0,1-2 0 0,1 0-496 0,2-4-80 16,0 1-32-16,1-1 0 0,1 2-768 0,-1 0-224 15,1-2 0-15,-2 2 128 0,1-2 48 0,1 4 16 16,1-3 0-16,-2 2 0 0,1 0 448 0,2 1 112 15,-2 0 16-15,2 0 0 0,-2 0 64 0,-1 0 0 0,3-1 16 0,-3 1 0 16,2 2-336-16,-2-2-80 0,-1 0-16 0,0 0 0 16,0 2-96-16,0-4-32 0,0 1 0 0,0 0 0 15,0 1-64-15,1 0-16 0,0-3 0 0,1 1 0 16,1 0-208-16,-1 0 128 0,2-1-128 0,1 0 0 16,0-1 0-16,1 0 0 0,1-1 0 0,0 1 0 15,0 0 0-15,1-2 0 0,0 2 0 0,0-2 0 16,1 2 0-16,-3-3 0 0,0 5 0 0,-1 0 0 15,-1 0 176-15,-1 1-176 0,0 4 192 0,-2-4-192 16,-1 5 0-16,0 1 0 0,-3-2 0 0,1 3 0 16,-1 0 0-16,-1 0 0 0,2 3 0 0,-2-3 0 15,2 3 0-15,-2 0 0 0,1 1 0 0,1 2 0 16,-1-2 0-16,1 4 0 0,0-4 0 0,0 5 0 16,-1-2 0-16,2 2 0 0,-1 1 0 0,0-1 0 0,0 0 208 0,-2 1-64 15,1 2-16-15,0-2 0 0,0 3-128 0,-1-4 0 16,1 4 0-16,-2-1 0 0,1 1 0 0,-1-1 0 15,0 2 0-15,0-5 0 0,0 4 0 0,0-1 0 16,0 1 0-16,-1-4 0 0,2 1 0 0,-1 0 0 16,0 1 0-16,1-3 0 0,3 0 0 0,-3-1 0 15,2-4 0-15,0 4 0 0,1-5 0 0,0 2 0 16,1-3 0-16,0 1 0 0,1 1 0 0,0-2 0 16,1-1 0-16,1 0 0 0,0-1 0 0,1-2 0 0,0 1 0 15,1-2 0-15,-1 1 0 0,1-1 0 0,3-1-144 0,-2-1 144 31,1 1-480-31,-1-1-32 0,2-1-16 0,-3 1 0 16,0 1-1136-16,-1-1-208 0,-1 2-48 0,-1 1-14432 0</inkml:trace>
  <inkml:trace contextRef="#ctx0" brushRef="#br0" timeOffset="106546.73">29474 6839 5519 0,'0'0'496'0,"0"0"-496"0,2 0 0 0,-2 0 0 0,0 0 624 0,0 0 16 0,0-2 16 0,1 2 0 0,0 0-80 0,0-3 0 16,2 2-16-16,-3 1 0 0,0 0 336 0,0 0 64 15,0 0 0-15,0 0 16 0,20-12 624 0,-17 9 128 16,1 2 32-16,0 1 0 0,-2-2 192 0,2 2 32 16,-2-3 16-16,0 2 0 0,0 1-432 0,-1-2-96 15,2 2 0-15,-2-4-16 0,0 4-560 0,1-3-96 16,-2 1-32-16,1 1 0 0,0-2-448 0,2-1-112 16,-2 1-16-16,1 0 0 0,-1-3-192 0,2 2 0 15,-1-2 0-15,1 1 0 0,-2 0-128 0,2-3 128 0,0 1 0 0,0-1 0 16,0 3 0-16,0-4 0 0,1 1 0 0,1 0 0 15,-2-2 304-15,1 4-48 0,1-3 0 0,-1 2 0 16,1 2 96-16,-2-1 16 0,2 2 0 0,-1-2 0 16,1 2-224-16,0 1-144 0,0-2 192 0,0 1-192 15,2 1 0-15,-2 2 0 0,1-1 0 0,-1-2 0 16,1 2 0-16,1 0 0 0,-1 1 0 0,0 0 0 16,-1 1 0-16,0 0-144 0,0 0 144 0,0 0 0 15,0 1-176-15,-2 0 176 0,0 1-208 0,1 0 80 0,-2-1 128 16,-1 2 0-16,2-1 0 0,-2 2 0 0,2-2 0 0,-2 2 0 15,1-1 0-15,-1 0 0 0,1 1 0 0,-1 2 0 16,0 0 0-16,-1-2 0 0,1 2 192 0,1 0-48 16,-1 1 0-16,0-1 0 0,0 0 112 0,1 1 32 15,0 0 0-15,1-3 0 0,-1 3-96 16,0-4 0-16,1 4-16 0,-1-4 0 0,1 3-176 0,-1-2 160 16,1 1-160-16,-1 1 160 0,0-2-160 0,-1 2 0 15,1 0 0-15,-2 1 128 0,2-1-128 0,-1-3 0 16,0 4 0-16,0-4 0 0,2 4 0 0,-1-5 0 15,1 2 0-15,0-2 0 0,1-1 0 0,0 2 0 16,-1-3 0-16,2 1 0 0,-1-1 0 0,0 0 160 16,1-1-160-16,0 1 160 0,0 0-160 0,0 0 128 0,0 0-128 0,0 0 128 15,-2 0-128-15,2-3 0 16,-1 2 0-16,1 1 0 0,0-2 0 0,0 2 0 0,-2-4 0 0,2 4 0 16,0-2-128-16,0-2-16 0,1 1 0 0,-1 0 0 15,2-2-768 1,-2 0-160-16,1-1-16 0,0-1-16 0,0 1-944 15,0 0-192-15,0 0-48 0,1 0-11472 0</inkml:trace>
  <inkml:trace contextRef="#ctx0" brushRef="#br0" timeOffset="110683.98">30203 6567 13823 0,'0'-1'1216'0,"0"1"-960"0,0 0-256 0,0-1 0 0,1 1 1728 0,0 0 288 0,-1 0 64 0,1 0 16 16,2-3-1104-16,1 2-224 0,-2-1-32 0,2-1-16 15,0 2 496-15,-1 1 112 0,2-2 16 0,-1 2 0 16,0 0-192-16,-1 0-16 0,1 0-16 0,0 2 0 15,-1-1-144-15,0 4-16 0,-1-1-16 0,0 2 0 16,-1 0-304-16,-1 2-64 0,0 2-16 0,-1 1 0 16,-2 1-304-16,1-1-48 0,-2 4-16 0,-1-1 0 0,0 3-48 0,0-1-16 15,1 0 0-15,-1 0 0 16,3 3 0-16,0-1 0 0,0-2 0 0,1 0 0 0,2 3 80 0,1-3 16 16,0-2 0-16,0 1 0 0,3-3-224 0,0-2 144 15,0 2-144-15,0-4 128 0,1 0-272 0,-1 0-64 16,2 0-16-16,-1-4 0 15,0 0-672-15,-2 1-128 0,1-2-16 0,-3-3-15728 0</inkml:trace>
  <inkml:trace contextRef="#ctx0" brushRef="#br0" timeOffset="111443.85">30470 6538 11055 0,'-1'-2'976'0,"1"2"-784"0,0 2-192 0,-2-2 0 0,2 0 1008 0,0 1 144 0,0-1 48 0,-1 1 0 0,0 2-512 0,0-3-112 16,-1 1 0-16,2-1-16 0,0 0 576 0,0 0 112 15,0 0 32-15,0 0 0 0,0 0-16 0,0 0 0 16,0 0 0-16,0 0 0 0,12 18 16 0,-10-14 16 16,2 2 0-16,-1 1 0 0,0 1-336 0,-1 2-64 0,1 2 0 0,-2 2-16 15,0 3-336-15,1-3-64 16,-2 5-16-16,-3 0 0 0,1 4-48 16,-2-2-16-16,0 1 0 0,2-4 0 0,-2 2-160 0,0-4-48 15,2 0 0-15,-1-1 0 0,1 1-192 0,1-3 0 16,-1-1 0-16,1-2 0 15,0 0-432-15,1-2-128 0,-1 0-16 0,1-3-16 16,-2 1-1072-16,2-2-192 0,-1-1-64 0,1 0-12176 0</inkml:trace>
  <inkml:trace contextRef="#ctx0" brushRef="#br0" timeOffset="112409.29">30064 6606 4607 0,'-1'0'400'0,"1"0"-400"16,0 0 0-16,0 0 0 0,1 0 1408 0,-1-3 192 0,2 3 32 0,0 0 16 0,0-2-400 0,2 1-80 0,1-2-16 0,1-1 0 15,-1 2 576-15,1-2 96 0,1 2 32 0,-2-2 0 16,-1 2-128-16,1 0-32 0,0 0 0 0,-2-2 0 16,1 2-240-16,-3 0-48 0,0 1-16 0,0 0 0 15,1 1-96-15,-1-3-16 0,0 2 0 0,0-1 0 16,2-1-320-16,0 0-80 0,1-1-16 0,0-2 0 16,1-1-464-16,1 1-80 0,1 0-32 0,1-3 0 15,0 2-288-15,1-3 0 0,1 1 128 0,-1 0-128 16,2-1 0-16,-1 1 0 0,0-3 0 0,-1 2 0 15,1 0 128-15,0 0-128 0,-1-1 144 0,-2 3-144 0,1 0 176 0,-2 0-176 16,0 2 192-16,-2 0-192 0,1 0 192 0,-2 2-192 16,0-1 192-16,-1 1-192 0,1 2 144 0,-1 1-144 15,2-2 0-15,-1 1 144 0,-1 1-144 0,2 1 0 16,-1-4 0-16,1 4 0 0,0-3 0 0,1 3 0 16,0-2 0-16,1 1 0 0,-1 1 0 0,1 0 0 15,1 0 0-15,1 0 0 0,-1 0 0 0,0 3 0 16,0-3 0-16,-1 4 0 0,0 0 0 0,-1 1 0 15,1 1 0-15,-2 0 0 0,1 0 128 0,-1-1-128 16,-2 4 0-16,2-3 128 0,-2 3-128 0,2-2 0 16,-1-1 144-16,-1 3-144 0,2-3 0 0,-2-1 128 0,1 1-128 0,-1-1 0 15,2 1 0-15,-2 1 0 16,1-4 0-16,-1 1 0 0,1 2 0 0,1-3 0 16,-2 3 0-16,0-2 0 0,1-2 0 0,1 2 0 0,-1-1 0 0,1 1 0 15,0 1 128-15,1-4-128 16,-2 2 128-16,2-1-128 0,0 0 0 0,2 0 0 15,-1-2 0-15,0 0 0 0,-1 0 176 0,0 0-48 0,1 0 0 0,-1-2 0 16,1 0-128-16,-1 2 0 0,-1-2 0 0,1-1 0 16,-3 2 0-16,2-1-176 0,-2 2 48 0,0-4 0 15,0 4-208-15,1-3-48 0,-2 3 0 0,1-3 0 32,1 3-32-32,0-4-16 0,1 4 0 0,0-2 0 15,1-2-272-15,0 1-48 0,1 1-16 0,1-2 0 0,1 2-80 0,0 1-32 0,1-6 0 0,0 4-9712 16,1-2-1952-16</inkml:trace>
  <inkml:trace contextRef="#ctx0" brushRef="#br0" timeOffset="114374.98">31032 6256 11967 0,'2'-1'1072'0,"-1"1"-864"0,0-3-208 0,-1 3 0 0,0 0 1360 0,0 0 240 0,1 0 32 0,1-4 16 0,-1 4 912 0,0-2 192 15,-1-2 48-15,1 2 0 0,1-1-960 0,-2 2-192 16,0 1-48-16,0 0 0 0,0 0-896 0,0 0-192 16,-2 0-48-16,2 0 0 0,-1 0-464 0,0 1 0 15,1 2 0-15,0-3 0 0,0 0 0 0,0 0 192 16,0 0 0-16,0 0 0 0,-17 18 448 0,12-12 96 16,-2 1 16-16,1 0 0 0,-1 3-176 0,-1 1-48 15,0 1 0-15,-1 2 0 0,0-4-272 0,1 2-48 16,-1 3-16-16,1-1 0 0,0 1-192 0,-1-2 144 15,1 2-144-15,-1 1 128 0,-1 0-128 0,0 0 0 0,0 3 0 0,1-3 0 16,-3 0 0-16,3 2 0 0,-1 1 0 0,-1-3 128 16,-1 3-128-16,1 0 0 0,0 0 0 0,0 0 0 15,1-3 0-15,0 0 0 0,3 0 0 0,1 0 0 16,-1-4 128-16,4 2-128 0,1 1 0 0,1-3 128 16,1 2 0-16,3 0-128 0,-1-1 192 0,1-1-64 15,0 2-128-15,1-4 0 0,2 2 0 0,0-2 128 16,1 1-128-16,-1-1 0 0,1 0 0 0,1-1 0 15,0 0-192-15,2-2 192 0,-1 2-160 0,1-2 160 16,1-4-256-16,1 4 32 0,1-5 16 0,1 2 0 0,1-2 32 16,0-1 16-16,2 2 0 0,0-2 0 15,0 2-464-15,-2-1-80 16,0 2-32-16,-2-2 0 16,-1 0-1024-16,-2 2-208 0,-1-2-32 0,-2 3-8000 0,-2-2-1600 0</inkml:trace>
  <inkml:trace contextRef="#ctx0" brushRef="#br0" timeOffset="115592.62">31284 6476 11055 0,'0'-3'976'0,"1"3"-784"0,-1-2-192 0,1 1 0 0,-1 1 1248 0,1 0 208 0,0-3 32 0,1 1 16 31,-1-2 448-31,0 0 96 0,0 1 0 0,1 0 16 16,-1-1-800-16,0 2-176 0,-1 2-16 0,1-3-16 15,-1 3-576-15,2-1-112 0,-2 2-32 0,0-1 0 16,0 0 144-16,0 0 32 0,0 0 0 0,0 0 0 0,0 0 224 16,0 0 48-16,0 0 16 0,-18 19 0 0,13-15-304 0,-1 1-64 15,0-2-16-15,0 1 0 0,-2 1-96 0,2 0 0 16,-1 0-16-16,-2 1 0 0,0-2-128 0,1 2-32 16,-2 0 0-16,0 0 0 0,0 1 32 0,-1-1 0 15,0 0 0-15,0 1 0 0,1 0 48 0,0-1 16 16,3 0 0-16,-1-2 0 0,3-1-240 0,0 2 128 15,3-1-128-15,-1-2 0 0,3 2 0 0,0-4 0 16,2 3 0-16,-1-2 0 0,0-1 0 0,1 0 0 16,0 2 0-16,0-2 0 0,1 0 0 0,-3 0 176 15,0 0-176-15,0 0 160 0,0 0 16 0,0 0 0 16,0 0 0-16,21-6 0 0,-18 6-176 0,2-2 0 0,0 2 144 16,0-2-144-16,0 2 0 0,0 0 0 0,0 0 0 0,1 2 0 15,-1 0-192-15,0 1 0 0,1-2 0 0,-1 1 0 16,0 1 0-16,0 1 0 0,1-1 0 0,-1 0 0 15,0 3 192-15,0-2-192 0,0 2 192 0,0-2-192 16,-1 2 192-16,-1 0 0 0,1 0 0 0,-1 0 0 16,0 2 0-16,0-2 0 0,-1 3 0 0,0-3 0 15,-2 1 0-15,1 2 0 0,-1-3 0 0,-1 0 0 16,-1 0-240-16,0 0 48 0,-1 1 0 0,1-1 0 16,-2-2 192-16,0-1-192 0,1 3 192 0,-2-3-192 15,-1 3 192-15,1-2 0 0,-1 2-160 0,-1-2 160 0,1-1-192 0,0 2 48 16,-1-1 0-16,-1-1 0 0,1 0-64 0,-2 0-16 15,2 0 0-15,-2-1 0 16,0 0-320 0,-1 1-64-16,2 0-16 0,-2 0 0 0,0-2-1600 0,0 2-320 0,-1-1-64 0,0-1-9328 15</inkml:trace>
  <inkml:trace contextRef="#ctx0" brushRef="#br0" timeOffset="116763.7">31376 6220 8287 0,'3'-3'736'0,"-1"3"-592"0,-1 0-144 0,-1 0 0 0,2 0 864 0,-2 0 144 0,1 0 16 0,0 0 16 0,0 0 496 0,1 0 80 16,-1 0 32-16,-1 0 0 0,0 0-480 0,0 0-80 15,0 0-32-15,0 0 0 0,0 0-176 0,0 0-48 16,-5 23 0-16,5-21 0 0,2 2-272 0,0-2-64 15,1 2-16-15,1-1 0 0,2 0 320 0,0-2 64 0,2 4 16 0,0-1 0 16,2-1 48-16,2 0 16 0,-1 4 0 0,1-5 0 16,2 3-304-16,-2 0-64 15,2 1-16-15,-3 0 0 0,-1 2-224 0,-3 0-32 16,0 0-16-16,0 3 0 0,-4-1-32 0,0 2 0 16,-1 2 0-16,-1-2 0 0,1 2 32 0,-2 1 0 15,0-3 0-15,-2 0 0 0,2 1-160 0,-1-3-128 16,2 2 192-16,-2-5-192 0,1 3 224 0,-1-1-64 15,1-2-16-15,0-1 0 0,0 3 32 0,0-3 0 16,0 2 0-16,0 0 0 0,0 1-48 0,0-3 0 16,0 4 0-16,0 0 0 0,0-1 48 0,-1 2 0 0,1 0 0 0,-4 12 0 15,3-10-176-15,-2 2 0 0,0-2 0 16,-1 2 0-16,0 1 0 0,1-4 0 0,-2-2 0 16,1 3 0-16,-1-3 0 0,1 0 0 0,1-1 0 15,-2 3 128-15,1-6-128 0,0 4 128 0,0-3-128 16,2 2 0-16,-2-3 128 0,2 1-128 0,-2 2 0 15,2-3 0-15,-1 2 128 0,-1 0-128 0,2-2 0 0,-2 3 128 16,1-2-128-16,-2 0 128 0,1 1-128 0,-1 0 0 0,-1 0 0 16,1-1-224-16,0-1 80 15,-1 1-656-15,-1-1-128 0,1 1-32 0,0-1 0 16,-1-3 336-16,-1 2 64 0,1 0 16 0,-1 0 0 16,0-1-624-16,0 2-128 0,0-3-32 0,0 0-13136 15</inkml:trace>
  <inkml:trace contextRef="#ctx0" brushRef="#br0" timeOffset="117825.04">30603 6969 10127 0,'4'-2'896'0,"-1"2"-704"0,-1 0-192 0,-1 0 0 0,-1 0 480 0,2-3 64 0,0 2 16 0,2 1 0 15,1-2-144-15,0 0-32 0,0 0 0 0,-2 2 0 16,1-3 128-16,-3 3 0 0,0-1 16 0,1 1 0 0,-2 0 624 0,0 0 112 0,-2 0 16 0,2 0 16 15,-1 1 192-15,-1 2 48 0,1-3 0 0,-1 1 0 16,1 2-528-16,1-3-112 16,0 0 0-16,0 0-16 0,0 0-592 0,-15 21-112 0,11-16-32 0,0 1 0 15,-1 2-144-15,0-1 0 16,-2 1 0-16,3 2 128 0,-3 0 320 0,1-1 64 0,0 2 16 0,0 0 0 16,-2 0 176-16,1 0 48 0,0 2 0 0,-1 3 0 15,2-3-240-15,-1 0-64 0,-1-1 0 0,3 0 0 16,0 1-192-16,0-2-64 15,2 1 0-15,-1 1 0 0,3-3-192 0,-2 1 144 16,2 0-144-16,-2 0 128 0,2 0-128 16,1 0 0-16,-1-3 0 0,0 0 0 0,1 0 0 0,0-2 0 15,0-1 0-15,1 0 0 0,0 0 0 0,3-4 0 16,-2 1 0-16,3 1 0 0,0-3 192 0,1 0 0 16,2 0 0-16,-2-3 0 0,1 3-64 0,1-2-128 15,-1 1 192-15,1-4-64 0,-1 3-128 0,1-1 0 16,-2-2 0-16,0 1 0 0,-1 0 0 0,0-2 0 15,0 3 128-15,-2-4-128 0,1 2 0 0,-1-1 0 0,0-1 0 16,1 1 128-16,1-4 80 0,0 1 16 0,1-1 0 0,0-2 0 16,2 2-224-16,-2-5 128 0,3 3-128 0,-3-2 0 15,1-1 0-15,1 2 0 0,-2 0 0 0,-1 0 0 16,1 0 0-16,-2 1 0 0,-1-3 0 0,0 4 0 16,-1-1 0-16,0 2 0 0,-2 1 0 0,0-1 0 15,-3 2 0-15,1 0 0 0,-1 2 0 0,1 0 0 16,-1 1 0-16,-1 0 0 0,2 2 0 0,-2 0 0 15,2-2-192-15,-1 1 0 0,1 2 16 0,-1 0 0 16,1 0-752-16,-2 2-160 0,2 0-16 16,-3 0-14704-16</inkml:trace>
  <inkml:trace contextRef="#ctx0" brushRef="#br0" timeOffset="118239.18">30595 7146 20271 0,'-1'0'896'0,"-1"0"192"0,1 0-880 0,1 0-208 0,0 0 0 0,0 0 0 0,1 0 864 0,-1 0 128 0,0 0 32 0,0 1 0 0,0 2 256 0,0-3 64 16,0 0 16-16,0 0 0 15,0 0-864-15,0 0-176 0,0 0-48 0,0 0 0 0,0 18 96 0,0-14 16 16,0 2 0-16,2-3 0 15,-1 0-96-15,0 4-16 0,0-4 0 0,3 0 0 0,0 1-272 0,1-2 0 16,1 2 0-16,2-4 0 0,2 2-320 0,1-2 48 16,4 0 0-16,1-2-13696 15</inkml:trace>
  <inkml:trace contextRef="#ctx0" brushRef="#br0" timeOffset="127212.18">32342 4896 12895 0,'-5'0'1152'0,"1"0"-928"0,2 0-224 0,-1-3 0 16,3 3 912-16,-2 0 144 0,-2-2 32 0,-3 0 0 0,-2-1-400 0,-1-2-80 0,0 1-16 0,2-2 0 15,0 0-416-15,2-1-176 0,0 4 128 0,1-3-128 16,0 2 704-16,0 1 48 0,0 1 16 0,0 1 0 15,-1 1 192-15,-1 0 64 0,-2 0 0 0,-1 3 0 16,0 0-288-16,-3-2-48 0,-2 2-16 0,-3 0 0 16,-1 2-352-16,-2-1-80 0,-3 0-16 0,-1-1 0 15,1 2-224-15,1-4 0 0,1 2-144 0,0-1 144 0,2 0 0 16,2-2 0-16,1 0 0 0,4-2 0 0,3 2 0 0,1-2 320 16,3 2-64-16,2-3 0 0,3 2-16 0,0 1-16 15,2 0 0-15,0-2 0 0,2 2-224 0,1 0-240 16,1 0 48-16,1 0 16 0,0 0 176 0,0 0 128 15,-1 0-128-15,0 0 176 0,0 2 48 0,-1 2 16 16,-3-2 0-16,0 5 0 0,-2-4-112 0,0 5-128 16,-3 0 176-16,0 0-176 0,-2 3 320 0,0-1-32 15,-2 0-16-15,1 2 0 0,-2 0 48 0,-1 1 0 0,2 0 0 0,-1 4 0 16,2 0-80-16,-1 0-16 0,2 2 0 0,1-3 0 16,3 2 32-16,0 1 0 0,2-1 0 0,3 2 0 15,2-1 112-15,0 3 16 0,3 0 16 0,1 1 0 16,1-1-144-16,1 0-48 0,2 3 0 0,0-3 0 15,1 3 0-15,-1 1 0 16,0-2 0-16,-2 2 0 0,0 0-208 0,-2 2 144 16,-2 0-144-16,-2 2 128 0,-1 1-128 0,-3 1 0 0,-1 2 0 15,-1-1 0-15,-3 0 0 0,2-3 0 0,-2 1 0 0,0-5 0 16,2 1 0-16,0-5 0 0,1 0 0 0,2 1 0 0,1-1 0 16,1-4 0-16,1 2 144 0,1 1-144 0,1-1 528 0,0-2 48 15,1 5 0-15,0-4 0 0,-1 3-352 0,2 0-64 16,-1-2-16-16,-1 2 0 0,0-1-144 0,-1 1 128 15,0 2-128-15,-2-3 128 0,-1 1-128 0,-2 0 160 16,-1 0-160-16,-2-1 160 16,0 2-160-16,-5-4 0 0,0 4 0 0,-2-2 128 0,0-1-128 0,1-4 0 15,-1 0 144-15,3-1-144 0,0-3 0 0,2-5 0 16,0 2 0-16,2-3 0 0,1-2 0 0,0 0 0 16,2-2 0-16,2 1 0 15,-2 0 128-15,1-3-128 0,0 4 128 0,2-2-128 0,-2-2 128 0,0 4-128 0,0-1 128 16,1 0-128-16,-2 0 0 0,0 0 128 0,-2 4-128 0,1-4 0 15,0 1 0-15,0 1 0 0,-1-1 0 0,1-1 0 16,0 0 0-16,0-2 0 0,1 2 0 0,0-3 0 16,0 2 0-16,1-2 0 0,0 1 0 0,0 2 0 15,3-3 0-15,0 2 0 0,1 2 0 16,1 2 0-16,1-3 128 16,3 2-128-16,1 0 160 0,3 1-160 0,1 0 224 0,1-2-48 0,2 2-16 0,2 0 0 0,1 1-32 15,4 2 0-15,1-3 0 0,2 0 0 0,1 1-416 0,-1-1-96 16,1-2 0-16,-2 2-16 15,-4-4-272-15,0 3-48 0,-4-2-16 0,0-6-17312 32</inkml:trace>
  <inkml:trace contextRef="#ctx0" brushRef="#br0" timeOffset="127974.67">32293 5389 11967 0,'-7'0'1072'0,"2"0"-864"0,3 0-208 0,1 0 0 0,1 0 256 0,0 0 16 0,1 0 0 0,-1 0 0 0,1 0 1264 0,2 0 256 16,-1-3 64-16,-2 3 0 0,0 0 160 0,0 0 32 15,20 4 16-15,-15 1 0 0,1 1-256 16,-1 2-48-16,0 3-16 0,0 2 0 16,-1 2-528-16,1 3-96 0,-2 3-32 0,-2 1 0 15,2 4-608-15,-3 2-128 0,-3 1-32 0,0 2 0 0,-2 3-128 0,-1 1-48 16,-2 3 0-16,0 1 0 0,-1-1-144 0,0-3 192 0,3-3-192 0,1-1 192 15,1-3-192-15,2 0 160 0,1 1-160 0,1-3 160 16,1-1 96-16,0-4 0 0,4 1 16 0,0-5 0 16,0 1-272-16,0-5 160 0,1-1-160 0,0-2 128 15,-1-1-688-15,0-5-144 0</inkml:trace>
  <inkml:trace contextRef="#ctx0" brushRef="#br0" timeOffset="128735.2">32286 5253 23951 0,'0'-4'1056'0,"0"2"224"0,2-1-1024 0,-2 2-256 0,0 1 0 0,0 0 0 0,1 0 528 0,-1-2 48 0,1 2 16 0,0-3 0 0,1 2 1056 0,-1-4 208 16,1 4 32-16,1-4 16 0,0 1-672 0,1 3-128 15,1-4-16-15,0 1-16 0,1 0-304 0,2 2-48 16,0-2-16-16,1-2 0 0,2 2-336 0,1 2-80 16,2-2-16-16,2 2 0 0,1-2-144 0,3 4-128 15,0 0 144-15,1 0-144 0,1 1 160 0,-1 2-160 16,0 3 160-16,-2 0-160 0,-1 4 128 0,0-1-128 16,-2 2 0-16,-1 1 144 0,-2 0-144 0,0 3 0 15,-1-1 0-15,-2 1 128 0,0 1-128 0,-3 0 0 0,1 0 144 16,-2-4-144-16,-1 4 0 0,-2-1 128 0,0 1-128 0,-2 0 0 15,0 0 0-15,-1-2 128 0,-1 3-128 0,0-1 0 16,-2 1 0-16,0 1 0 0,-2-2 0 0,-1 0 0 16,-1 0 0-16,1 0 0 0,-2 0 0 0,-4 2 128 15,1-1-128-15,-2-1 0 0,0-1 0 0,0 1 0 16,-1-4 0-16,1 1 0 0,-2-3 0 0,0 0 0 16,0-2 0-16,0 0 0 0,0-2 0 0,2 0 0 15,-1-1 0-15,1 0 0 0,0 0 0 0,1-4-128 16,-2 4 128-16,2-5 0 0,1 1-144 0,1 2 144 0,0-6 0 15,3 2-144-15,-1-1 144 0,2-1 0 0,0 2 0 0,1-2 0 16,-1 0 0-16,-1-1 0 0,2 3 0 0,1-1 0 16,0 2 0-16,1-2 0 0,2 1 0 0,1 1 0 15,3 1 0-15,-1 1 0 0,3 0 0 0,0 3 0 16,2 1 192-16,3-2-48 0,0 4 176 0,3 0 48 16,1 0 0-16,1 2 0 0,3 3-64 0,-1-1-16 15,0-1 0-15,2 4 0 0,-2 0-288 0,0 1 160 16,1 4-160-16,-2-2 128 0,-1 4-128 0,-2 1 0 15,1 1 0-15,-3 2 0 0,1-1 0 0,-3 1 0 0,0-1 0 16,-3-2 0-16,1 1 0 0,1-4 0 0,-2-2 0 0,0 1-176 16,0-6-128-16,-1 0-16 15,1-6-16-15,0 2 0 0,2-3-32 0,0-2 0 0,1-2 0 0</inkml:trace>
  <inkml:trace contextRef="#ctx0" brushRef="#br0" timeOffset="129622.67">33166 5147 17503 0,'2'-2'1552'0,"0"2"-1232"0,0 0-320 0,-2 0 0 0,0 0 1056 0,0 0 160 0,0 0 16 0,1 0 16 0,0-2 96 0,0 2 0 0,1 0 16 0,-2 0 0 16,0 0-464-16,0 0-112 0,0 0-16 0,0 0 0 31,0 0-64-31,0 0 0 0,0 0-16 0,0 0 0 16,0 0-224-16,-21 10-32 0,13-4-16 0,0 3 0 15,-2-2 160-15,-1 2 48 0,-2 3 0 0,0 0 0 0,-2 2 16 0,1 2 0 16,-1 3 0-16,2-1 0 0,0 1 0 15,1 0 0-15,1 1 0 0,0 1 0 0,1 2-416 0,0-1-80 16,1-1-16-16,-1 2 0 0,2 2-128 0,-2 0 0 16,1 1 0-16,-1-2 128 0,0 0-128 0,1 1 128 15,-1-1-128-15,0 1 128 0,1-3-128 0,0 1 128 16,1-1-128-16,-1 0 128 0,0 0-128 0,2 1 128 16,0-1-128-16,0 0 128 0,2-1-128 0,2 2 0 15,-1-4 0-15,0 4 128 0,2-4-128 0,1 2 0 16,-1 2 144-16,4-1-144 0,-1 0 0 0,4-1 128 15,0 1-128-15,2-4 0 0,3-1 0 0,1-1 0 16,2 0 0-16,0-3 0 0,3-1 0 0,2 2 144 16,3-2-144-16,0-2 0 0,1 2 0 0,-1-3 0 15,0 1 0-15,0 0 0 0,-3-3 0 0,1 2 0 0,-4-1 0 0,-2-1 0 16,0 0-176-16,-3 2 176 0,-2-3-192 0,1 1 192 31,-2-1-800-31,1 3-48 0</inkml:trace>
  <inkml:trace contextRef="#ctx0" brushRef="#br0" timeOffset="130397.87">33224 5604 9215 0,'2'-4'816'0,"-1"2"-656"0,1 2-160 0,-1-3 0 0,0 3 2464 0,0 0 464 0,1-1 80 0,-1 1 32 16,0 1-208-16,0 2-32 0,2-1-16 0,-3-2 0 15,0 0-1312-15,0 0-256 0,-2 20-48 0,1-11-16 0,-1 1-384 0,-1 0-64 31,0 2-32-31,-1 0 0 0,0 2-96 0,0 2 0 0,1 1-16 0,-2 3 0 0,2 0-64 0,0 1-16 16,-1 1 0-16,0 0 0 0,2-2-480 0,1 1 0 16,-2-2 0-16,2 1 0 0,1-4 160 0,0 2-160 15,-1-2 160-15,1-1-160 0,0 1 0 0,0-3 128 16,-2 0-128-16,2 0 0 16,0-5 0-16,-1 3 0 0,0-2-192 0,0 0 192 15,-1-2-1888-15,1 2-272 0,0-3-48 0</inkml:trace>
  <inkml:trace contextRef="#ctx0" brushRef="#br0" timeOffset="131112.74">32963 5727 8287 0,'-3'0'736'0,"2"-2"-592"0,0 2-144 0,1 0 0 0,0 0 1088 0,-1-1 192 0,-1 1 48 0,1 0 0 15,-1-4 656-15,-2 2 144 0,1-2 32 0,1 2 0 16,-1-2-896-16,2-2-176 0,1 0-48 0,1-1 0 15,1 1 112-15,-1 0 32 0,1 0 0 0,2 0 0 16,-1-2 32-16,0 2 0 0,2 0 0 0,1-3 0 16,1 2-32-16,1 1 0 0,1-1 0 0,1-2 0 0,-2 2-384 0,2-1-80 15,0 0-16-15,-1 2 0 0,0 0-320 0,-2-3-64 16,0 3 0-16,1-1-16 0,-1 0-160 0,-1 1-16 16,1 0-128-16,-2 0 192 0,0 0-192 0,-1 0 0 15,1 2 0-15,-1-2 0 0,-1 3 0 0,-1 2 0 16,1-1 0-16,-2 2 0 0,0 0 0 0,0 0 0 15,1 0 0-15,-1 0-160 0,1 2 160 0,1-1 0 16,0 3 0-16,1 1 0 0,1-1 128 0,0 2-128 16,0 0 160-16,0 0-160 0,0 2 144 0,1 3-144 0,1-4 128 15,0 3-128-15,0 1 144 0,-1-1-144 0,0-3 160 0,1 5-160 16,-2-3 128-16,-1 1-128 0,1-1 0 0,-1-2 144 16,-1 2-144-16,-1-3 0 0,1 0 0 0,-1 1 0 15,0 0 0-15,1-3 0 0,-1 1 0 0,1-2 0 16,1 4 0-16,-1-4 0 0,2 1 0 0,0 1 0 15,1 1 0-15,1-2 0 0,0 2 128 0,0-3-128 16,2 1 0-16,0-1 0 0,-1 1 0 0,2-2 0 16,0 1 0-16,0-2-176 0,1-1 176 15,0 0-192-15,0 0-688 0,2-1-144 0,0-2-16 0</inkml:trace>
  <inkml:trace contextRef="#ctx0" brushRef="#br0" timeOffset="132049.19">33299 5165 16575 0,'3'-1'1472'0,"-1"-2"-1168"0,1 3-304 0,-1 0 0 0,-1 0 1280 0,0 0 208 0,3 0 48 0,1-2 0 0,1 1 240 0,0 1 48 16,2 0 16-16,-2 0 0 0,0 0-192 0,0 0-48 16,-1 3 0-16,0 0 0 0,0 1-448 0,0-1-112 15,0 3-16-15,1 3 0 0,1 1-416 0,-1 2-96 0,0 1 0 0,1 3-16 16,2 0-288-16,0 2-48 0,2 5-16 0,0-4 0 15,1 0-144-15,1 1 192 16,0-2-192-16,1 1 192 0,-1-3 16 0,1-1 16 0,0 1 0 0,0-2 0 16,3 0 48-16,0 2 16 0,3 1 0 0,-1 1 0 15,-2-4 32-15,-1 2 0 0,0 2 0 0,-3 1 0 16,0-1-48-16,-3 2 0 0,-1-1 0 0,-2 0 0 16,-2 0-128-16,-3 2-16 0,-2 1-128 0,-1 1 192 15,-4 0-192-15,-3 2 0 0,1-3 0 0,0-1 0 16,-2-1 0-16,1 0 0 0,1-2 0 0,0 1 0 15,0-1 0-15,1 1 128 0,0 1-128 0,0-1 0 0,0 2 0 16,0 2 0-16,-1 1 0 0,0 2 0 16,1 0 0-16,-2-1 0 0,1-3 0 0,0-2 0 15,-2 1 0-15,-1 1 0 0,0-3 0 0,-2 3 0 0,1-3 0 0,-3 1 0 16,-1-1 0-16,-2 2 0 0,-3-2-208 0,0-2-48 16,0 1 0-16,1-2 0 15,1-4-64-15,2 2 0 0,4-6-16 0,1 0 0 0,2-2 80 0,2-2 0 16,3-2 16-16,0-2 0 15,3-2-848-15,1-2-192 0</inkml:trace>
  <inkml:trace contextRef="#ctx0" brushRef="#br0" timeOffset="133110.25">33398 6695 20271 0,'-2'0'1792'0,"0"0"-1424"0,1 0-368 0,1 0 0 0,0 0 1728 0,0 0 256 0,0 0 64 0,-1 0 16 16,0 0 480-16,1-3 80 0,1 3 32 0,-1 0 0 15,0 0-1264-15,0 0-256 0,22-7-48 0,-12 3-16 16,2 2-640-16,3-2-128 0,1-1-32 0,3 1 0 15,1 1-112-15,1 0-32 0,1-1 0 0,1 4 0 16,5-3-128-16,0 1 0 0,2 1-160 0,1-2 160 16,-2 3-304-16,-3-3 48 0,-3 1 0 0,-5 0 0 31,-2 0-224-31,-4-1-32 0,-2 2-16 0,-3 1 0 16,-4-2-768-16,0 2-160 0,-3-3-16 0</inkml:trace>
  <inkml:trace contextRef="#ctx0" brushRef="#br0" timeOffset="134122.13">33816 6739 19343 0,'-1'-2'848'0,"-2"1"192"0,1 1-832 0,1-3-208 0,1 2 0 0,0 1 0 0,-2 0 816 0,0-3 112 0,-1 1 32 0,-2-2 0 0,-2 0 384 0,0-2 96 16,-1 0 16-16,1 0 0 16,-2-3-688-16,3-1-128 0,0 1-16 0,0-4-16 15,-1 0-192-15,2-5-32 0,2 1-16 0,0-2 0 0,1-3 272 0,-1 0 48 16,5-3 16-16,-2-1 0 0,0 1-112 0,1-1-16 16,2 4 0-16,0-3 0 0,-1 3-16 0,2 1-16 15,-1 1 0-15,-1 2 0 16,-1-4 32-16,-1-1 16 0,-1 1 0 0,0 2 0 0,-2 2-256 0,2-1-48 0,-1-3-16 0,-1-3 0 15,1 0-64-15,-1-3-16 0,0-2 0 0,-1-2 0 16,0-2-32-16,2 0-16 16,-1 4 0-16,2 0 0 0,1-1-144 0,0 1 192 0,1-2-192 0,2-3 192 31,-1 4-192-31,2-1 128 0,0 1-128 0,-2-1 128 0,0-1-128 0,0-1 0 16,0 0 0-16,-2 0 0 0,0 8 0 0,-1 0 0 0,0 4 0 0,-2 4 0 15,0 1 208-15,-1 5-32 0,0-3-16 0,-1 5 0 16,0 0 0-16,-1 1 0 0,0 0 0 0,-2 0 0 15,2 2-160-15,0-3 0 16,1 0 0-16,0 1 128 0,1-3-128 0,1-2 0 0,2 3 0 0,-1 0 0 16,1-1 0-16,1 1 0 0,1 0 0 0,1 2 0 15,0-1 0-15,-1 0 0 0,0 1 0 0,1 0 0 16,-2 0 0-16,1 1 0 0,-2 0 0 0,-1-2 0 16,0 4 0-16,-2-4 0 0,1 4 0 0,-2-3 0 0,-2 2 0 0,0-5 0 15,1 5 0-15,-2 1 0 16,1-4 0-16,-3 4 0 0,3-4 0 0,-2 1 0 0,3 1 0 0,0 0 0 15,2 2 0-15,0-4 0 0,3 4 0 0,0-3 0 16,0 2 0 0,2 1 0-16,0-1 0 0,3-1 0 0,-2 2 0 0,2-1 0 15,0 3 0-15,-2 1 0 0,2-1 0 0,-1-1 0 16,1 2 0-16,0 0 0 0,0 2 0 0,-2-2 0 16,1 0 0-16,-2 3 0 0,0-4 0 0,-1 3 0 15,0 0 0-15,0-3 0 0,-1 4 0 0,0-3 0 16,-1 0-224-16,1 0 80 0,1 3 16 0,-1-2 0 15,-2 1 128-15,3-2 0 0,-1 1 0 0,1 0 0 16,0-1 0-16,0 0 0 0,3 1 0 0,-2-2 0 16,3 0 0-16,-1-1-208 0,1 2 80 0,2-1 128 15,0 0 0-15,1-2 0 0,-1 4 144 0,0-2-16 0,-2 1-128 0,-1 3 0 16,0-2 0-16,-2 1 0 0,-1 1 0 0,-1 0 0 16,-2 1 0-16,0 1 0 0,-1-2 0 0,-2 3-160 15,0-2 160-15,6-1-208 0,0 0 208 0,0 0 0 16,-26 9 0-16,18-9 0 0,1 2 0 0,1-1 0 15,-1 2 0-15,2-3 0 0,0 0 0 0,1 1 0 16,-3 2 0-16,1-1 0 0,0 2 0 0,-3-4 0 16,-1 2 0-16,-1-1 0 0,0 2 208 0,-1-3-64 15,-1 2-16-15,0 0 0 0,0 0-128 0,1 1 0 16,1-3 144-16,1 1-144 0,1 1 0 0,2-2-128 16,2 0 0-16</inkml:trace>
  <inkml:trace contextRef="#ctx0" brushRef="#br0" timeOffset="190202.93">29371 2171 32255 0,'-4'-10'2864'0,"3"4"-2288"0,1 3-576 0,1 0 0 0,0 3 1008 0,0-4 80 0,2-1 32 0,-1-5 0 16,1-3-576-16,0-3-112 0,2-3-32 0,0 1 0 16,-2-1-272-16,-1 6-128 0,-2-4 128 0,-2 5-128 15,-1 0 0-15,-3-3 0 0,0 4 0 0,-4-4 0 0,-1 1 0 16,-3 2-224-16,-2-4 32 0,-5 4 0 0,-1-5 48 0,-4 5 16 16,-5-3 0-16,-6 3 0 0,-6 1 128 0,-7-2 0 15,-5 3 0-15,-6 2 0 0,-4-2-144 0,-3-1 144 16,-4 0-160-16,-4 2 160 0,-4-1-128 0,-8 0 128 15,-6 4 0-15,0-3-144 0,4 6 144 0,-6-1 0 16,-7 2 0-16,-2 2 0 0,1 0 0 0,-2 2 0 16,-1 3 0-16,-4 1 176 0,-5 3-176 0,-2 1 0 15,4 5 144-15,-4 1-144 0,-5 0 0 0,0 2 0 16,-1 2 0-16,-5 1 128 0,1 3-128 0,2-3 0 16,2 1 0-16,-8 4 0 0,-9 5 0 0,0 1 0 15,22-4 0-15,-7 3 0 0,-11 4 0 0,-2 3 0 0,3 0 0 16,0 0 0-16,0 1 0 0,1-2 0 0,2 0 0 0,7 2 0 15,7 1 0-15,8-1 0 0,6-1 0 0,1 5-128 16,4 2 128-16,3 6 0 0,7 3 0 0,1-1 0 16,-3 2 0-16,4 2 0 0,4-1 0 0,11 1-128 15,10-2 128-15,-2 13 0 0,-4 8 0 0,-1 6-128 16,4 3 128-16,6 4 0 0,8 3 0 0,10 2 0 16,10 2 0-16,12 1 0 0,10-8 0 0,14 0-128 15,8-8-352-15,14 0-64 0,14 0-16 16,12-1 0-16,11-5-16 0,11 2-16 0,8 3 0 15,8 0 0-15,9 2 240 0,16-9 48 0,14-10 16 0,10-12 0 16,7-17-944-16,16-9-192 0,16-12-48 0,8-9 0 16,-4-4 1280-16,2-1 192 0,4-1 128 0,7-6 0 0,5-3 384 0,6-2 64 15,3-8 32-15,3-3 0 0,4-3-32 0,-3-3 0 16,-1-4 0-16,-2-7 0 0,4-3 48 0,2-4 0 16,1-5 0-16,-4-4 0 0,-8 0 128 0,-2-1 16 15,-2 3 16-15,-4-4 0 0,-7 0-480 16,-12-2-112-16,-12-2 0 0,-9-2-16 0,-7-2 336 0,-7 3 80 15,-2-2 16-15,-12 2 0 0,-14 2 16 0,-3-5 0 16,2-9 0-16,-9 0 0 0,-7 3-240 16,-13 0-64-16,-11 2 0 0,-11 0 0 0,-7 2-192 0,-9-4-128 15,-7-5 160-15,-11 5-160 0,-8 3 0 0,-10-2-336 16,-6-1 48-16,-10 0 16 16,-9-3-704-16,-11 1-144 0,-10 1-32 0,-9 5 0 15,-7-1-176-15,-7 7-32 0,-5 0-16 0,-5 3 0 0,1 9 864 0,-10 1 192 0,-9 8 16 16,-8 4 16-16,-6 10 1216 0,-10 0 240 0,-8 6 48 0,-9 9 16 15,-8 4-528-15,-11 9-128 0,-10 0 0 0,-3 10-16 16,-1 5-560-16,-19 7 0 0,-18 8-240 0,-20 9-16224 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5:57:06.23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15386 6372 35935 0,'-7'-6'3200'0,"2"2"-2560"0,4 2-512 0,1-1-128 0,1 3-176 0,-1-1-48 0,-2-2-16 0,-2-3 0 0,-1-4 240 0,0 0-144 15,0 2 144-15,-1 0-128 16,1 2-144-16,-4 0-32 0,1 4 0 0,-6-2 0 16,-1 4-624-16,-6 1-128 0,-7 2-32 0,-8 0 0 15,-6 2 688-15,-8 1 128 0,0-2 16 0,-5-3 16 0,-2 2 496 0,-6-1 112 16,-4 4 16-16,-3-4 0 0,-4 0 192 0,0-2 64 15,1 0 0-15,-2-4 0 0,-1 4 96 0,-6-2 32 16,-4 2 0-16,0 0 0 0,0-4-128 0,2 2-32 16,2 2 0-16,-1 0 0 0,-1 2 16 0,-2-2 0 0,1 0 0 0,1 4 0 15,3-2-368-15,-6 2-64 16,-3 2 0-16,-2-3-16 0,6-3-176 0,-3 1 0 16,-1 2 0-16,-1-2-176 0,-3 1 176 0,5 1 0 0,4-3 0 0,1 0 0 15,-1 1 0-15,-93 4 0 0,90-4 176 16,9 2-176-16,-2-3 0 0,2 2 0 0,-1-2 0 15,1 4 0-15,3-4 0 0,4-4-192 0,6 4 192 16,3-2 0-16,3-2 0 0,3 1 0 0,4 3 192 0,2 0-192 0,4 0 0 16,3 0 0-16,2 3 0 15,1-2 0-15,0 4 208 16,0 1-48-16,1 2-16 0,0 0-144 0,-1 0 0 0,1 4 0 0,0-2 0 16,0 1 0-16,2 0 0 0,1 0 0 0,2-1 0 0,2 0 0 0,3-1 0 15,3 1 0-15,5-3 0 16,2 2 0-16,5-3 0 0,3 1 0 0,3 0 0 15,3-1 0-15,3-1 0 0,3 1 0 0,2-1 0 16,1 0 192-16,2-1-64 0,2-1 0 0,-1 2 0 0,1 0 32 0,2 0 0 16,-2 1 0-16,2 2 0 0,-2 0 32 0,2 0 16 15,1 3 0-15,-3 0 0 0,1 4-64 0,-2-3-16 16,-1 4 0-16,0 0 0 0,-2 3-128 0,0 1 0 16,1 1 0-16,-2-3 0 0,1 5 0 0,-1-4 0 0,2 0 0 0,1-1 0 15,0-1 0-15,2 1 0 0,2 2 0 0,2 2 0 16,1 0 0-16,2 1 0 0,-1 1 0 0,0 1 0 31,-1-3 0-31,-1 1 0 0,2 5 0 0,-5 0 0 0,1 7 128 0,-3 5 0 16,-1 5 0-16,-2 4 0 0,-5 4-128 0,-1 1 0 15,-4 6 0-15,-2 0 0 0,-1 3 0 0,-3-2-144 16,1 2 144-16,0-6-208 0,0-4 208 0,1-5 0 16,1-5 0-16,2-2 0 0,-1 1 0 0,0-3 0 0,2 1 0 0,1-2 0 15,1-6 176-15,2-4-32 0,1 1 0 0,0-3 0 0,-1-2 48 0,1-1 0 16,-1-4 0-16,-1 5 0 15,1-4-64-15,-4 2 0 0,0-2 0 0,0 1 0 0,-3 3-128 0,-3 5 0 16,1-1 0-16,-3 2 0 16,0-2 0-16,-1 0-144 0,1-5 144 0,2-2-160 15,2-4 160-15,1-4 0 0,1-2 0 0,3-4 0 16,1 0 0-16,1-4 192 0,3 2-64 0,0-4 0 0,0 2 48 0,1-3 16 16,2 2 0-16,-1-4 0 15,3 2-192-15,2 0 0 0,2-3 0 0,2 2 0 0,2-1 176 0,1-2-48 16,4 2-128-16,1-2 192 0,2 4-48 0,1-3-16 15,1 2 0-15,3 1 0 16,1 1-128-16,1 2 0 0,2 1-160 0,3 2 160 0,1 0 0 0,7 0 0 0,2 4 0 0,7-1 0 16,6 1 0-16,5-4 0 15,8 1 176-15,5-2-48 0,3-4-128 0,1 2 0 0,-2-3 0 0,3 0 128 32,2 0-128-32,9-4 0 0,4 2 0 0,3-2 0 0,1-1 0 0,3 0 176 15,4 3-176-15,-1-1 192 0,1 3-192 16,3 3-144-16,-1 3 144 0,0-3-208 15,1 1 208-15,-3 1 0 0,-4 5 0 0,-4-3 0 0,-1 5 0 16,-3-5 0-16,-6 3 0 0,-1-4 0 0,-3 0 0 0,2 0 0 16,1 1 0-16,-4-5 0 0,-2-1 0 0,2 2 0 15,2-3 0-15,-1 0 0 0,5 0 0 0,-2-3 0 16,1 2 0-16,1-1 0 0,4-2 0 0,-1 0 0 16,0-1 0-16,-2 2 0 0,-4-1 0 0,-5-1 0 15,-3 4-128-15,-3-2 128 0,-4 6 0 0,-6-3 0 16,-9 3 0-16,-5-3 0 0,-7 3 0 0,-5-2 0 15,-5 2 0-15,-2-1 0 0,-5-1 0 0,-1 2 0 16,-2-1 0-16,1-2 0 0,-4 0 0 0,1-2 0 16,1-1 0-16,1 0 0 0,2-1 0 0,1-1 0 15,1 1 0-15,0-3 0 0,-3 1 0 0,1-1 0 0,-2 1 0 0,-1 0 0 16,1 0 0-16,-2 2 0 0,-2-2 0 0,-3 3 0 16,-2 0 0-16,-2 0 0 0,-4 1 0 0,-2 1 0 15,-2-2 0-15,-2 2 0 0,-2-2 0 0,-2 0 0 16,1-3 192-16,-3-1 16 0,-2 1 16 0,0-3 0 15,0 0 112-15,-4-1 32 0,1-3 0 0,-2-3 0 16,3 0-240-16,-1 0-128 0,1-5 128 0,3 1-128 16,2-4 0-16,2-2 0 0,2-2 0 0,1 2 128 15,1-4-128-15,1 0 0 0,-1-1 0 0,1-5 128 16,-1 1-128-16,0-2 0 0,0 3 0 0,-1 3 0 0,-1 1 0 16,-1-5 0-16,1 1 0 0,-2-7 0 0,-1-3 160 15,-1-1 16-15,2-4 0 0,-2 3 0 0,-1-1-176 0,-1 0 0 16,-1-1 144-16,-1 1-144 0,0 6 0 0,-1-7 0 15,-3-6 0-15,-3 0 0 0,0 1 0 0,-1 2 0 16,-2 0 0-16,2 4 0 0,3 3 0 0,0 3 0 16,2 0 0-16,1 0 0 0,4-1 0 0,0 4 0 15,2 1 0-15,2 2 0 0,-1 3 0 0,2 4 0 16,0 3 0-16,0-3 0 0,-1 3 0 0,2-1 0 16,-1 4 0-16,1-3-128 0,-1 5 128 0,0-2 0 15,-1 3 0-15,1 0 0 0,0 0 0 0,0 0 0 16,0 1 0-16,-1 2 0 0,1 2 0 0,0-1 0 0,0 2 0 0,1-2 0 15,0 1 0-15,1-1 0 0,1 6 0 0,0-1 0 16,1-1 0-16,0 1 0 0,2 2 0 0,0 2 0 16,0 1 0-16,-1 1 0 0,3 1 0 0,-1-3 0 15,1 2 0-15,-2 1 0 0,1 0 0 0,-3 0-128 16,-1 3 128-16,0-2 0 0,-2 2 0 0,-2-2 0 16,-1 2 0-16,-2 0 0 0,-1 2 0 0,-2-2-128 15,1 0 128-15,-2 0 0 0,2 0 128 0,-3 0-128 16,1-2 0-16,-2 2 0 0,1-3 0 0,-2 3 0 15,1-3 0-15,-2 0 128 0,2 0-128 0,-3-1 0 16,0 2 0-16,-2-2 0 0,-2-1 0 0,0 2 0 16,-1 1 0-16,-1-3-160 0,-1 4 160 0,-1-1-208 0,-1 2 208 0,-3 0 0 15,-2 2 0-15,-1 2 0 32,-3 2-752-32,-3 0-48 0,-5 7-16 0,-7 3-20432 0</inkml:trace>
  <inkml:trace contextRef="#ctx0" brushRef="#br0" timeOffset="34183.51">11880 9386 28559 0,'1'-4'2544'0,"1"1"-2032"0,1 2-512 0,-1 1 0 0,-1 0 592 0,3 0 32 0,1-2 0 0,4-2 0 31,1-1-1520-31,2 0-320 0,0 0-48 0,-2 1-16 16,-1-2 624-16,-2 3 112 0,0-2 32 0,-4 0 0 0,1-4 512 0,-2 3 256 0,1-4-32 0,-3-2 0 15,1 2 1616-15,-1-5 320 0,0 1 64 0,0-1 16 16,1-1-512-16,-1 3-80 0,2-6-32 0,-2 1 0 16,1-2-880-16,1-2-176 0,1-1-48 0,-1-5 0 15,2-3-288-15,0-1-64 0,1 1-16 0,-2 0 0 0,1 5-16 0,-1 1 0 16,0 2 0-16,-2 2 0 16,1 2-128-16,-1 2 0 0,-2 0-192 0,-1 1 192 0,1 2 0 0,-1-1 0 15,-1 1 0-15,0-2 0 0,0 4 0 0,-1-3 0 16,1-1 0-16,-2 0 0 0,1 0 128 0,0 0-128 15,2-5 192-15,-1 1-64 0,1 4 64 0,-1-3 0 16,2 0 0-16,0-2 0 0,1 1-192 0,-1 1 0 16,1 0 0-16,0 0 0 0,1 0 0 0,-1 3 0 15,1 0 0-15,-1 0 0 0,1 4 0 0,-2-1 0 0,1 4 0 0,0-4 0 16,-1 3 0-16,-2 2-176 0,2-1 48 0,-2 2 0 16,0 0 128-16,-2 4 0 0,1-3 0 0,-2 3 0 15,1-1-128-15,-1 1 0 0,1 0 0 0,-1 3 0 16,0-2 128-16,1 2 0 0,1 0 0 0,2 2 0 15,0-2 0-15,1 0 0 0,1 0-144 0,0 0 144 16,1 0-128-16,1 1 128 16,-1 1-160-16,0-1 160 0,0 1-400 0,-1-2 16 0,0 0 0 0,0 0 0 15,0 0 64-15,0 0 0 0,0 0 16 0,0 0 0 16,2 20 304-16,-4-17 0 0,0-2-128 0,-2 1 128 0,0 1 0 16,1 0 128-16,-2 0-128 0,-1 1 192 0,-2-1-64 0,1 2-128 15,-1 0 176-15,0 1-176 16,-1 1 144-16,-1 1-144 0,-1 0 0 0,1 0 144 15,1 1-144-15,2-3 0 0,-2 2 0 0,3-2-176 0,1 0 176 0,2 0 0 16,0-3 0-16,2 0 0 0,1-1 0 0,0 0 0 31,0 1 0-31,1-3 0 0,0 0 0 0,1 0 0 0,0 0-176 0,-1-3 176 0,2 1-192 0,-1-2 48 32,1 0 16-32,-1-2 0 0,1 0 128 0,-1-4 128 0,2 0-128 0,-2-1 176 0,2 0 144 0,0-2 48 15,-1-1 0-15,1 1 0 0,-1 1-368 0,-1 1 144 0,2 0-144 0,-2-1 0 31,2 4 272-31,-2-2-48 0,1 4-16 0,-1 0 0 16,2-1-208-16,-1 1 0 0,-1 0 0 0,1 2 0 16,-1 2 0-16,0 1 0 0,0 1 0 0,-1 0 0 15,0-3 0-15,0 6 0 0,-1-3 0 0,2 0 0 16,-1 3 0-16,1 0 0 0,2 2-128 0,1 0 128 16,2 1 0-16,3 1 0 0,1 2 0 0,4-2 0 15,4 2 0-15,3-2 224 0,4 2-16 0,3-3 0 16,1 3-208-16,3-2 144 0,1 2-144 0,1 1 128 15,1-4-128-15,2 4 0 0,3-1 0 0,-2 2 0 16,2 1-320-16,1 7-112 0</inkml:trace>
  <inkml:trace contextRef="#ctx0" brushRef="#br0" timeOffset="121210.1">20638 6711 16575 0,'-6'-4'1472'0,"1"2"-1168"0,1-2-304 16,3 4 0-16,1 0 912 0,-3 0 128 0,1-4 32 0,-4-1 0 0,-3 2 144 0,-1-5 16 0,0 2 16 0,1 1 0 15,-3 1-96-15,2 1 0 0,-2-2-16 0,-1 3 0 16,-2-1-592-16,-4 0-112 0,-2 1-32 0,-5 2 0 15,-2-1 464-15,-9 1 96 0,-3 0 0 0,-7 0 16 16,-11 3-224-16,-9-2-48 16,-2 4-16-16,-13-3 0 0,-12 0-432 0,-1-4-64 0,13 0-32 0,-5-4 0 15,-15 0 288-15,-7-3 48 16,-2 2 16-16,-1-3 0 0,8 4 144 0,-7-3 48 0,-8 3 0 0,5 2 0 16,16 1-496-16,8 3-80 0,6 1-128 0,12 3 176 15,12 1-176-15,14 1 0 0,13 0 0 0,10 1 0 16,11 2-384-16,8-3-64 0,7 2-16 0,8 0 0 15,9-2-3632-15,13 1-704 16,13-1-160-16,14 0-32 0,13-2 2640 0,9-2 528 0,7-1 96 0,7 2 32 16,3-3 1696-16,9 0 128 0,4 0 128 0,-2-3 16 0,-7 3 752 0,7-2 128 15,8 1 48-15,-6-3 0 0,-8-1 560 0,-6 4 112 16,-4 1 32-16,-3-3 0 0,-3 0-368 0,-8 0-80 0,-9 1-16 16,-6 0 0-16,-3 2-720 0,-7 0-144 0,-7 2-16 0,-10-2-16 15,-7 2-416-15,-10-2-128 0,-6 3 0 0,-9-3 0 16,-5 0 208-16,-6 0-16 0,-4 0 0 0,-6 0 0 15,-4 0 496-15,-11 1 80 16,-10 1 32-16,-11-2 0 0,-10 0-192 0,-7 3-32 0,-2-3-16 0,-9 0 0 16,-4 0-256-16,-11-3-48 0,-10 1-16 0,-1 1 0 15,15-2-32-15,-7 1 0 0,-8-2 0 0,2 3 0 16,5-2-208-16,7 3 176 16,13 0-176-16,7 1 160 0,1 2-32 0,10-1-128 15,8 2 192-15,11-1-64 0,11 0-384 0,12 0-64 0,8 3-32 0,10-2 0 31,7-1-1248-31,12 4-256 0,8-4-64 0,10 2 0 16,10-5-832-16,10 1-192 0,12-2-16 0,7 1-16 0,4-2 2400 0,7-2 576 0,-2 2 0 0,7-2 0 16,6 0 1632-16,-4 2 416 0,-6-4 64 0,-5 2 32 0,-6 1-672 0,-2 0-144 15,-3 0-32-15,-9-3 0 16,-11 2-320-16,-10 2-64 0,-11 1-16 0,-10-2 0 16,-6 3-352-16,-7 0-80 0,-5 0-16 0,-6 0 0 0,-3 4-160 0,-6-1-32 15,-4 2-16-15,-8 2 0 0,-5-4-96 0,-9 4-16 16,-4-1 0-16,-14-3 0 0,-19 1-128 0,-10-1 160 15,-6-3-160-15,-5 0 160 16,2 0-160-16,-5 0 0 0,-9 0 0 0,1-3 0 16,7 3-144-16</inkml:trace>
  <inkml:trace contextRef="#ctx0" brushRef="#br0" timeOffset="-172384.96">18725 6607 30399 0,'-27'-10'2704'0,"2"3"-2160"0,8 0-544 0,6 3 0 0,1 0 496 0,-5-4-16 0,-15-3 0 0,-17-7 0 0,-13-6-240 0,-5-1-48 15,5 0-16-15,7 0 0 0,8 5-176 0,6 5 0 16,5 2 0-16,3 4 0 0,3 3 0 0,1 0 0 0,-2 2 0 0,3 4 0 16,-1 2 0-16,4 3 0 0,3 4 0 15,1 0 0-15,6 0 720 0,3 4 224 0,5-1 32 0,6 2 16 16,6 1 160-16,8 1 16 0,9 0 16 15,9 2 0-15,10-2-736 0,8 0-128 0,6-2-48 0,9-3 0 16,5-1-96 0,13-4-32-16,13 2 0 0,2-3 0 0,2-5-144 0,3 0 0 15,-1 0 0-15,2 0 0 0,4-3 0 0,1-1 0 16,-4 0 0-16,8 0 0 0,6 0 0 0,-4 2 0 16,-12 2 0-16,3 2 0 0,7 4 0 0,-6 2 128 15,-8 2 0-15,-4 2 0 0,-1 0 0 0,1 1 0 16,-1-3 0-16,-6-2 0 0,-10 2-128 0,-1-4 0 15,-1-2 0-15,-2-1 0 0,1-1 128 0,-8-2 0 0,-8 0 0 16,-7-2 0-16,-4-2 0 0,-6 1 0 0,-2 1 0 16,-3-2 0-16,-2 0 32 0,-4-1 0 0,-5 1 0 0,-2-1 0 15,-4-2 32-15,-5 1 0 0,-2 0 0 0,-6-1 0 16,-2 0 64-16,-4 1 32 0,-4-1 0 0,-3 1 0 16,-1-1 80-16,-2 3 16 0,0 0 0 0,-3 0 0 15,-1 2-208-15,-3-2-48 0,-1 4 0 0,-2-3 0 16,0 2-128-16,-1 1-176 0,3-2 48 0,-1 2 0 15,0-4 128-15,-2-1 0 0,1-1 0 0,2-2 0 16,-1 0 0-16,4-2-160 0,0-2 160 0,4-2-160 16,0-1 160-16,2-1 0 0,0-4 160 0,2-2-160 15,0 0 256-15,3-5-32 0,-1-3-16 0,5-1 0 16,0-6 160-16,3-1 16 0,3-5 16 0,0-4 0 16,2-3-112-16,2-3-32 0,3-4 0 0,-1 4 0 0,1 2-256 0,-2 3 0 15,-2 7 0-15,-1 4 0 0,-3 5 0 0,-2 2 0 16,-1-5 0-16,-1 7 0 0,-1 1 0 0,0-2 0 15,-1-3 128-15,-2-3-128 0,1 3 0 0,-3 0 0 16,1-1 0-16,-2 7 0 0,2 0 0 0,-3 1 0 16,1 3 0-16,-1 3 0 0,1 1 0 0,-1 2-144 15,3 0 16-15,-2 3 0 0,0 1 128 0,2 4 0 0,-1 0 0 16,0 2-128-16,-2 2-48 0,0 0 0 0,-1 2 0 16,-2 2 0-16,2 0 176 0,-1 0-208 0,-1 0 80 0,1 0 128 15,-1 2-128-15,1-2 128 0,-2 1 0 0,2 2 0 16,-3-1 0-16,1 0 0 0,1 0 0 0,-1 2 0 15,-1-2 0-15,0-1 0 0,2 2 0 0,-4-1 0 16,-1 0 0-16,-2 0 0 0,-2-2 0 0,-1 3 0 16,-1-3 0-16,-5 0 0 0,-2 0 0 0,-5-3 0 15,-3 1-144-15,-6 0 144 0,-3 0 0 0,-4-2 0 16,-1 2 0-16,-4 2-128 0,0-3 128 0,-4 2 0 16,2 1 0-16,-7 1 0 0,-8-1 0 0,-5 0 0 15,-4 3 0-15,0-3 0 0,2 0 0 0,0 2 0 16,-2-2 0-16,-3 0 0 0,0 0 0 0,4 0 0 15,7 0 0-15,0 1 0 0,2 2 0 0,0-1 0 0,0 0 0 0,0 0 0 16,0-2 0-16,5 3 0 0,5 0 0 0,0 0 0 16,1 4 0-16,-3-3 0 0,-2 2-192 0,-1 0 192 15,1-1-192-15,2 0 192 0,7 1-192 0,1 0 64 16,0 1 128-16,-1-2-208 0,1 0 208 0,0 0 0 16,3-2 0-16,2 0 0 0,6 0 0 0,5 1 0 15,5 0 0-15,8-2 0 0,4 2 0 0,6-2 0 0,2 1 0 0,3-3 0 16,2 1 0-16,2-1 0 0,2 3 0 0,1-3 0 15,1 2 0-15,0-2 0 0,1 0 0 0,0-2 0 16,-1 4 0-16,1-2 0 0,-1 0 0 0,0 0 0 16,0 0 0-16,0 0 0 15,0 0 0-15,0 0 0 0,0 0 0 0,0 0 0 0,-5 24 0 0,3-19 0 16,-2 1 0-16,2 0 0 16,-1 1 0-16,-1 0 0 0,3-1 0 0,-1 2 0 15,1 2 0-15,-2 0 0 0,3 3 0 0,-1 0 0 16,1 2 0-16,0-3 0 0,0 6 0 0,0-1 0 0,0-3 0 0,-1 2 0 15,1 5 0-15,-3 5 0 0,1 5 0 0,-2 1 0 16,-1 6 0-16,-1-1 0 0,-2 1 0 16,2-3 0-16,0-3 0 0,1 0 0 0,1 2 0 0,1-5 0 15,0 2 0-15,2-2 0 0,0-1 0 0,-1 1 0 16,1 3 0-16,0 2 0 0,-1 4 0 0,-3 0 0 0,0 3 0 0,-3-3 0 16,0-3 0-16,-1-3 0 0,0-1 0 0,1-5 0 15,1 0 0-15,1-2 0 0,0 4 0 0,0-5 0 16,1-1 0-16,-1 1 0 0,2-2 0 0,-1-3 0 15,0-2 0-15,1-3 0 0,1-3 0 0,0-3 0 16,1-1 0-16,-1-1 0 16,2-4 0-16,0 2 0 0,0-3 0 0,1 0 0 15,0 0 160-15,0 0-160 0,0 0 128 0,1-3-128 0,1 3 128 0,1 0-128 0,2 0 0 0,0 3 128 32,1-3-128-32,1 1 0 0,2 2 0 0,1-1 128 15,1 2-128-15,3-1 0 0,0 4 0 0,5-1 128 0,2 0-128 16,4 0 0-16,1 0 0 0,1 1 0 0,1 0 0 0,3-2 0 15,4 1 0-15,2 0 0 0,4 2 0 0,4-2 0 16,6 0 128-16,1 0-128 0,1 0 0 0,-2-2 0 16,-2 2 0-16,-3-2 0 0,-3 1 0 0,1-1 0 15,0-1 0-15,3 0 0 0,5 1 0 0,5-2 0 16,5-1 144-16,0 2-144 0,-2-1 0 0,-2 2 0 16,-1-2 0-16,5 0 0 0,6 3 0 0,4-2 0 15,3 0 0-15,-3 0 0 0,-5 4 0 0,-5-7 0 16,-5 3 0-16,1-3 0 0,5 0 0 0,-1 3 0 15,-1-3 0-15,-3 4-128 0,-4-2 128 0,-6-1 176 16,-4 2-48-16,-2-1 0 0,0-1-128 0,-1 2 0 16,1 1 0-16,2 2 0 0,1-3 0 0,1 6 0 15,0-3 0-15,-3 1 0 0,-1 0-144 0,-2-1 144 0,-1-1-192 16,1-1 192-16,-2-4 0 0,1 1 0 16,3-1 0-16,2 0 0 0,3 0 0 0,-1 0 0 0,0 0 0 0,-6-1 0 15,-2 1 0-15,-9-4 0 0,-4 2 0 0,-4-2 0 16,-1-2 0-16,-5 1 0 0,-1-1 0 0,-2 1 0 15,-1-2 0-15,-3-1 0 0,1 2 0 0,-2-2 0 16,0 0 0-16,-2 1 176 0,-1-3-176 0,1 1 160 16,-1 0 80-16,1-1 16 0,0-5 0 0,-1 3 0 15,1-2-112-15,0-2-16 0,0-2 0 0,0-2 0 0,1-5-128 16,1-1 0-16,1-2 0 0,-1-1 0 0,2-2 0 0,1-3 0 16,-1 2 0-16,0 1 0 0,0 2 0 0,-1-3 0 15,0 4 0-15,-2-1 0 0,-2 4 0 0,-1-1 0 16,0-1 0-16,-2 1 0 0,0 0 0 0,-1-2 0 15,-1-7 128-15,0-6-128 0,-2 1 176 0,0-7-48 16,-1 1-128-16,1 0 192 0,0 0-192 0,2 1 144 16,-1 3-144-16,1 3 128 0,1 5-128 0,0-7 0 15,-1-7 0-15,1-2 0 0,0-1 0 0,0 3 0 16,2 4 0-16,1 3 0 0,2 1 0 0,0 7 0 16,0 2 0-16,0 5 0 0,-2 4-160 0,1 1 160 15,-2 1 0-15,0 4-144 0,-2 1 144 0,0 1 0 16,-2 6 0-16,1-2 0 0,-1 4 0 0,-1 0 0 15,1-1 0-15,-1 5 0 0,0 1 0 0,-1-2 0 0,0 6 0 0,0-3 0 16,1 3-336-16,-2 0-48 0,0 1 0 0,-1 2 0 16,1-3 0-16,0 1 0 0,0 1 0 0,1 1 0 15,-1-2 208-15,2 2 48 0,-1-2 0 0,0 2 0 16,0-4 128-16,-1 5 0 0,2-4 0 0,-2 0 0 16,0 1 0-16,-1-1 0 0,-1 0 0 0,0 0 0 15,-2 0 0-15,-2 1 0 0,-1-2 0 0,-3-1 0 0,-1 2 0 0,-3 1 0 16,-3-1 0-16,-1 2 0 0,-2 1 0 0,-5 1 0 15,-2-1 0-15,-6 1 0 0,-1-1 0 0,-4-2 0 16,-4 2 0-16,-2-1 0 0,-2-1-144 0,-1-3 0 16,0 2 0-16,1-3 0 0,3 0 144 0,-2 0 0 15,-4 2 0-15,-4-2 0 16,3 0 0-16,-6 0 0 0,-3 0 0 0,1 0 0 16,1 0 0-16,0 0 0 0,0 4 0 0,-2-2 0 15,-4 2 0-15,-3 0 0 0,0 1 0 0,1 2 0 0,4-1 0 0,-1 0-208 16,1 2 80-16,-2 0 128 0,-5 5-224 0,-2-4 80 15,-1 4 16-15,4-1 0 0,6 1-32 0,-1-1 0 16,-2-1 0-16,-3 2 0 0,-2 3-48 0,5 1-16 16,8-1 0-16,3-3 0 0,2-4 224 0,5 1-176 0,2-3 176 15,1 0-160-15,0 2-16 0,1-1 0 0,9 0 0 0,2 0-12992 16,0 2-2592-16</inkml:trace>
  <inkml:trace contextRef="#ctx0" brushRef="#br0" timeOffset="-166372.48">21446 1113 9215 0,'2'-14'816'0,"-1"2"-656"0,2 2-160 0,-2 1 0 0,0 6 960 0,0-1 144 0,1-1 48 0,-1-1 0 15,0-2 752-15,0-4 144 0,1-2 48 0,-2 2 0 0,-2 1-96 0,-1 3-16 16,-2 5 0-16,-4 3 0 0,0 0-368 0,-2 6-80 16,-2 1 0-16,-2 6-16 0,0-1-704 0,-1 4-144 15,1 3-32-15,0 3 0 0,2 3-288 0,-1 3-64 16,2 2-16-16,-2 7 0 0,0 4 16 0,2 3 0 16,-2 2 0-16,3 1 0 0,-1 0 80 0,1-3 16 15,0 6 0-15,2-8 0 0,2 1-384 0,0-3 0 16,4 1 0-16,0-3 128 0,3-3 32 0,3-5 16 15,2 1 0-15,2-8 0 0,2-5-16 0,2-4 0 0,1-2 0 0,2-8 0 16,1 0-160-16,2-6 0 0,3-4 0 0,0-2 128 16,3-5-128-16,1-3-144 15,-1-1 144-15,2-6-208 0,-2 2 208 0,1-4 0 16,1-4-160-16,-2-2 160 0,2-5-176 0,-2-1 48 16,1-4 0-16,-6 3 0 0,-2-3 128 0,-3 3 0 0,-6 0 0 0,-4-2 0 15,-6 4 0-15,-3-2 0 0,-1 1 0 0,-5 1 0 16,-2 2 0-16,-2 2 0 0,-3 0 192 0,-1 1-64 15,-1 0 0-15,-1 5 0 0,1 2 0 0,1 4 0 16,0 4-128-16,2 1-128 0,0 5 128 0,2 0-192 16,2 1 192-16,0 3-192 0,4 3 192 0,1 0-192 15,3 2-192-15,1-2-64 0,3 3 0 0,2 0 0 16,0 0-976-16,2 3-208 0,1 1-32 0,0-1-13584 16</inkml:trace>
  <inkml:trace contextRef="#ctx0" brushRef="#br0" timeOffset="-166103.52">21248 1485 10127 0,'-9'0'896'0,"2"0"-704"0,0 2-192 0,4-2 0 0,1 0 2368 0,2 0 432 0,0 0 80 0,-1 0 32 0,-1 0-32 0,-1 0 0 0,2 2 0 0,1 0 0 16,3 1-992-16,0-2-208 0,-3-1-32 0,19 6-16 16,-6-3-704-16,3 0-144 0,2 0-16 0,3-2-16 15,2 1-400-15,6 1-80 0,3-3-16 0,2 1 0 16,4-1-256-16,-1 3 0 0,0-3 0 0,1-3 0 16,0 2-768-1,1-4-192-15</inkml:trace>
  <inkml:trace contextRef="#ctx0" brushRef="#br0" timeOffset="-164309.89">23105 1368 10127 0,'0'0'896'0,"0"0"-704"0,0 0-192 0,0 0 0 0,0 0 496 0,0 0 64 0,-1 0 16 0,1 0 0 0,-2 0 768 0,0 0 176 15,1 0 16-15,1 0 16 0,0 0 96 0,0 0 16 16,0 0 0-16,-20-7 0 15,14 7 208-15,0 0 48 0,-2 0 16 0,1 0 0 0,-2 0-432 0,-1 0-96 16,0 0 0-16,-3 0-16 0,-1 2-608 0,-2-2-112 16,-4 2-32-16,-2-2 0 15,-3 3-400-15,-2-3-96 0,-3 3-16 0,-2-3 0 0,0 3-128 0,-1-3 0 16,1 0-160-16,-2 0 160 0,3 1 0 0,2 1 0 16,1-2 0-16,1 3 160 0,1-2 272 0,0 2 48 15,0-1 16-15,3-1 0 0,3 2-256 0,0 0-48 16,3-3-16-16,0 3 0 0,2-3-48 0,0 0 0 0,0 0 0 15,3 0 0-15,-1-3 0 0,2 1 0 0,0 1 0 0,0-2 0 16,1 1-128-16,-1 1 128 0,1 1-128 0,-1 0 128 16,0-3-128-16,0 3 0 0,0 3 0 0,-2-3 0 15,1 2 0-15,-1 2 0 0,2-3 0 0,0 1 0 16,1 1 0-16,2 1 0 0,0-2 0 0,2-2 0 16,0 1 0-16,2 2 0 0,0-3 0 0,3 0 0 0,0 0 128 15,1 0-128-15,1 0 0 0,0 0 128 0,1-3-128 0,0 2 0 31,3-1 144-31,-1-1-144 0,1-1 0 0,1 2 128 16,0-2-128-16,0 1 0 0,2-1 0 0,0-2 0 0,2 1 0 0,0 1 128 0,1-3-128 0,0 0 0 31,2 1 0-31,0 0 128 0,2-3-128 0,-1 2 0 16,2 1 0-16,0-3 0 0,-1 2-128 0,1 1 128 16,0-3-128-16,0 3 128 0,-1-2 0 0,0 2 0 15,0 0 0-15,-3-3-128 0,0 3 128 0,1 0 0 16,-2-2 0-16,-1 0 0 0,1 0 0 0,-1 0 144 0,-2-1-16 0,1 2-128 15,0-2 0-15,-2 2 0 0,0-2-160 0,0 2 160 16,-1 0 0-16,0 1 0 0,-1 0 0 16,0 1 0-16,-1 1 0 0,-3 3 0 0,0-1 0 0,-1 2 0 15,-1 2-128-15,-2-1 128 0,1 2 0 0,-3 0 0 16,0 4 0-16,-2-1 0 0,-1 0 0 0,-3 1 0 16,0 2-272-16,-1 1 64 0,-2 2 16 0,-2-2 0 15,-1 3 16-15,-1-1 16 0,1-2 0 0,-2 2 0 16,1 1 160-16,1-5 0 0,0 2 0 0,1-2 0 15,2 0 0-15,-1 2 0 0,1-4 0 0,1 3 0 0,0-2 0 0,1 2 0 16,-1-3 128-16,2 0-128 16,1-1 192-16,1 2-48 0,-1-1 0 0,1 0 0 0,2 0-144 0,-1 3 128 15,1-3-128-15,2 1 128 0,1 2-128 0,3-2 192 16,1 2-192-16,1 0 192 0,4 1-48 0,1-3 0 16,4 4 0-16,2-1 0 0,5 2-144 0,1 0 160 15,3-1-160-15,0-1 160 0,1 0-160 16,3-2 0-16,2-2-160 0,2 2 160 15,2 0-464-15,-2-1 0 0,1-1 0 0,-2 1 0 16,-2 2-1264-16,-2-3-240 0</inkml:trace>
  <inkml:trace contextRef="#ctx0" brushRef="#br0" timeOffset="-163561.04">23972 1107 2751 0,'0'-8'256'0,"-1"2"-256"0,1 0 0 0,-2 2 0 0,2 2 752 0,0-1 96 0,-1 2 32 0,0-3 0 0,0-2-240 0,-1-3-64 15,0-3 0-15,-1 2 0 0,1-2 560 0,1 2 96 16,-2-3 32-16,3 4 0 16,-1-4 368-16,1 1 80 0,2-1 16 0,0 1 0 15,1 1 320-15,1-1 64 0,1-1 0 0,-1 3 16 0,1 2-608 0,-3-1-128 16,-1 4-32-16,1 0 0 0,-4 4-320 0,-1 1-64 16,-3 0-16-16,-1 4 0 0,-1 2-256 0,-3 1-64 15,-3 4-16-15,-2 5 0 0,-1 1-352 0,-4 1-64 31,-3 6-16-31,-2 3 0 0,1-1 64 0,-1 2 0 16,-2 7 0-16,0-3 0 0,-1 5 80 0,2-2 32 16,-2 3 0-16,3-1 0 0,3-1-112 0,3-4-32 0,3-1 0 15,5-5 0-15,3-3-32 0,3 0-16 0,2-1 0 0,4-2 0 16,1 0-176-16,4 1 192 0,3-3-192 0,0-2 192 16,5 0-192-16,0-2 0 0,3-3 0 0,2-1 0 15,1 0 0-15,2-6 0 0,2 0-192 0,1-4 192 16,1 0-256-16,2-4 80 0,-1-3 16 0,0 0 0 15,1-3-64-15,2-2-16 0,-1-3 0 0,2-1 0 16,-2 0 32-16,1-4 0 0,-3 1 0 0,-3-3 0 0,0 0 208 16,-4 0 0-16,0-1 0 0,-3-1 0 0,-4-4 0 0,0 1 0 15,-5-1 176-15,-1-1-48 0,-1 2 128 0,-2-1 16 16,-2-1 16-16,-2 1 0 0,-1-1-128 0,0 1-32 16,-3-2 0-16,-1-1 0 0,-2 5-128 0,-2 2 160 15,0 3-160-15,1 3 160 0,-3 1-160 0,3 3 0 16,-1 1 0-16,0 4 128 0,1-1-336 0,2 5-80 15,1 4-16-15,-1-1 0 16,1 4-848-16,1-1-160 0,-1 4-32 0,0 1-15248 0</inkml:trace>
  <inkml:trace contextRef="#ctx0" brushRef="#br0" timeOffset="-163270.14">23720 1191 18431 0,'-13'3'816'0,"5"0"160"0,1 1-784 0,2-4-192 0,3 2 0 0,1-2 0 0,-1 0 1536 0,0 1 256 0,-2 2 48 0,-1-1 16 0,2-2 416 0,0 1 96 15,3 2 0-15,3-3 16 0,3 0-976 0,2 0-208 16,5 0-48-16,2 0 0 0,2-3-384 0,3 2-96 15,2 1-16-15,3-2 0 0,-1 2-400 0,5-4-96 16,2 4-16-16,2-5 0 0,-1 4-144 0,3-2-272 16,1 0 64-16,1-1 16 31,1 1-1328-31,-1 0-256 0,0 0-48 0,-2 0-14128 0</inkml:trace>
  <inkml:trace contextRef="#ctx0" brushRef="#br0" timeOffset="-162892.43">24842 1021 35935 0,'-6'5'3200'0,"1"-1"-2560"0,1 2-512 0,3-2-128 15,0 1 576-15,0-2 80 0,-4 5 32 0,-1 7 0 31,-4 3 80-31,0 6 0 0,-1 3 16 0,1 3 0 16,0 1-608-16,3-1-176 0,-1 3 0 0,2-1 0 16,-2-1-768-16,2-2-208 0,-1-1-48 15,1-2-16304-15</inkml:trace>
  <inkml:trace contextRef="#ctx0" brushRef="#br0" timeOffset="-162655.74">24588 1255 35007 0,'-19'0'1552'0,"7"2"320"0,2 1-1488 0,4-3-384 16,4 0 0-16,2 0 0 0,-1 4 304 0,0-4-16 15,0 2 0-15,-2 2 0 0,3-3 416 0,1 2 96 16,4-1 16-16,2-2 0 0,2 1-336 0,3-2-64 15,4 1-16-15,2-4 0 0,4-1-208 0,4 2-32 0,3-6-16 0,3 2 0 16,3-2-144-16,0 1 0 0,3 2 0 0,2-4-176 31,4 4-1408-31,1 0-272 0,1-3-64 0,-3 2-14256 0</inkml:trace>
  <inkml:trace contextRef="#ctx0" brushRef="#br0" timeOffset="-160525.95">25326 1245 10127 0,'1'-1'896'0,"0"1"-704"0,1-3-192 0,-1 3 0 0,0 0 0 0,1-2 192 0,1 1-192 0,1-4 192 0,2 1 640 0,1-2 128 15,-1-2 16-15,2 2 16 16,-2 0 32-16,1 1 0 0,0 1 0 0,-2 1 0 0,2-1-128 0,-2 1 0 16,0 0-16-16,0 0 0 0,0 1-368 0,1 1-80 15,-1-2-16-15,1-1 0 0,0 4-272 0,2-2-144 16,-1-2 160-16,1 2-160 0,0 1-208 0,0-2-144 16,0 1-32-16,0 0 0 15,0 0-192-15,0-1-32 0,-1 2-16 0,1 1 0 0,-2 0 448 0,0 0 176 16,0 0-128-16,-1 0 128 0,-1 1 160 0,0 2 112 15,-1-1 32-15,0-2 0 0,-2 2 496 0,0 0 96 16,0 1 32-16,1-3 0 0,-1 1-352 0,-1 1-80 16,0-2-16-16,0 1 0 0,0 2-480 0,-1-3-240 0,1 0 32 15,0 0-10704 1</inkml:trace>
  <inkml:trace contextRef="#ctx0" brushRef="#br0" timeOffset="-156818.62">25360 1244 26719 0,'-6'0'2368'0,"1"1"-1888"0,3-1-480 0,1 0 0 0,-1 0 144 0,1 0-144 0,-3 3 128 0,-1-3-128 15,-1 0 0-15,0 0 0 0,1 0 0 0,3-3 0 0,2 2 1072 0,3-5 176 16,2-1 32-16,3 1 16 0,0-2-224 0,4-2-48 16,-1 0-16-16,1-3 0 0,3 4-48 0,1-6 0 15,0 1 0-15,0-1 0 0,0 2-336 0,0-3-80 16,-1 1-16-16,-1 1 0 0,2-3-272 0,-1 3-64 15,-2-2-16-15,1 4 0 0,-1-1-176 0,0 4 0 16,0-1 144-16,0 4-144 0,-1-3 0 0,0 1 0 16,2 2 0-16,0 0 0 0,1 4 0 0,-1-5 0 15,1 4 0-15,-1 0 0 0,-1 2 0 0,0 1 0 0,-2-2 0 16,-2 4 0 0,-2-1 128-16,-2 2-128 0,-1 3 160 0,-2 0-160 0,-1 0 224 0,-2 4-48 15,-1 0-16-15,-3 5 0 0,0-2 0 0,-3 4 0 16,3-3 0-16,-2 2 0 0,0 3-160 0,-2-2 0 15,1 4 144-15,0-2-144 0,0 1 0 0,2-1 0 16,0 2 0-16,0-2 0 0,1 1 0 0,0-2 0 0,0 1 0 0,-1-3 0 16,0 3 0-16,-2-3-192 0,0 1 192 0,-2-2-192 15,1-2 192-15,-2 0-128 16,1-1 128-16,-1 0-128 0,-2-3 128 0,2 2 0 0,-1 0 0 0,0-1 0 16,-1 0 0-16,2 0 0 0,1 1 0 0,-1-3 0 15,2 0 0-15,1 0 0 0,2-2 0 0,1 0 0 0,2-3 0 0,1-2 0 16,0 1 0-16,4-4 0 0,-1 1 0 0,1-2 0 15,2-1 0-15,1-2 0 0,1 0 0 0,0-3 0 16,3 2 0-16,0-3 0 0,1 1 0 0,0-1 0 16,-1 1 0-16,0-4 0 0,1 3 0 0,-1-1-160 15,-2 0 160-15,2-1-208 0,-2-1 208 0,-1 1 0 16,2-3 0 0,-2 2 0-16,1-4 0 0,0 1 0 0,0 2 0 0,2 0 0 15,0-2 0-15,1 1 0 0,2 1 0 0,-1 2 0 16,0 0 0-16,1-3 0 0,3 1 0 0,1-2 0 15,-2 4 0-15,0-1 0 0,4-1 0 0,-1 0 0 16,4-2 0-16,1 1 0 0,-1 1 0 0,2 0 0 0,-2 1 0 0,-2 2 0 16,1 0 0-16,0 1 0 0,0 3 0 0,-2-2 160 15,2 0-160-15,0 2 192 0,-1 1-192 0,-1 0 0 16,2 2-192-16,0-2 192 0,-2 2-128 0,-2 2 128 0,0-1 0 0,-2 2 0 31,-3 2 0-31,-1 2 0 0,-1-3 0 0,-3 3 0 16,-1 1-144-16,-2 1 144 0,0 1 0 0,-2 0 0 0,0 0 0 0,-1 1-128 15,0 0 128-15,-1 2 0 0,-3 1 0 0,1-1 0 16,-1 0 0-16,-1 1 0 0,0 2 0 0,0 1 0 16,-2-2 0-16,-1 6 0 0,1-1 0 0,-3 0 0 15,0 0 0-15,0 3 0 0,2 0 0 0,-2-2 0 16,-1 1 0-16,-1 1 0 0,1 1 0 0,-1 1 0 16,-2-3 0-16,0 5 0 0,-1-4 0 0,-1 0 176 15,0 3-48-15,-2-3-128 0,1 3 128 0,-2-2-128 16,1 2 0-16,-2 0 0 0,-1 3 0 0,1-3 0 15,3 1 0-15,-2-1 0 0,2 0 0 0,0-1 0 0,1 1 0 0,-2-2 0 16,2 2 0-16,0 1 0 0,0-1 0 0,0 0 0 16,2 2 0-16,1-2 0 0,2-2 0 0,0 2 0 15,1-2 0-15,1 1 0 0,3-3 0 0,1 2 0 16,2-1 0-16,1-1 0 0,1-1 160 0,1 4-160 16,1 2 0-16,0-1 128 0,2-2-128 0,-1 1 0 15,3 1 0-15,0 0 0 0,2 1 0 0,1-1 0 16,2-1 0-16,0-5 0 0,2 0 0 0,2-6 0 15,2-1-304-15,1-8-144 0,5-2-16 0,2-4-11840 16,2-3-2368-16</inkml:trace>
  <inkml:trace contextRef="#ctx0" brushRef="#br0" timeOffset="-154334.33">26812 912 19343 0,'-11'0'1728'0,"4"0"-1392"0,2 0-336 0,3-2 0 0,1 1 208 0,-3-1-16 0,-2 1-16 0,-5-1 0 16,-5 1 336-16,-1-2 80 16,-1 1 16-16,2 0 0 0,2 2 208 0,0 0 32 0,3 0 16 15,1 2 0-15,1 0 608 0,3 1 128 0,2-3 32 0,2 1 0 16,2-1-288-16,1 2-64 0,2-2-16 0,0 0 0 15,3 1-656-15,3-1-128 0,4-1-32 0,0 1 0 16,3 0-160-16,4-3-32 0,2 0-16 0,3-1 0 16,2 2 16-16,2-2 0 0,2-2 0 0,1 2 0 0,2 2-112 15,1-2-16-15,0 2 0 0,-3-2 0 0,-1 1-128 0,0 3 0 16,-1 0 0-16,-1 3 0 0,-1-2 0 0,-2 2 0 16,-1-1 0-16,-1 2-176 15,-2-2 176-15,-1 2 0 0,-1-3-144 0,-1 2 144 0,-1-3-224 0,0 0 32 16,0-3 0-16,0 2 0 0,-1-1 192 0,-1-2 0 15,1 1 0-15,-3 2 0 0,1-1-144 0,-1-2 144 16,-3 1-128-16,0 3 128 0,0-3-272 0,-1 3 16 16,0 0 16-16,-4-3 0 15,0 3 16-15,-2 0 0 0,-1 3 0 0,-3-2 0 0,0 4 224 0,-4-4 0 16,-1 4 0-16,-3 0 0 0,0 4 368 0,-2-3 16 16,-2 3 0-16,-3 0 0 0,0 4-384 0,-1-2 0 15,0 1 0-15,-2 1 128 0,1 2-128 0,0-3 0 16,-2 1 0-16,1 2 128 0,-1-1-128 0,3-2 144 0,1 1-144 0,0-1 160 15,-1-1 96-15,0 2 32 0,0 1 0 0,0 0 0 16,-1 2-48-16,-2 1-16 0,1-1 0 0,-1 3 0 16,-2-2-224-16,1 2 0 0,1-1 128 0,0 1-128 15,0-2 0-15,2 1 0 0,2-2 0 0,0 0 0 16,4-4 192-16,0 0-48 0,1 2-16 0,2-5 0 16,1 1-128-16,3-1 0 0,1-2 0 0,1-4 0 15,2 2 0-15,-2-1 0 0,4-3 0 0,-2 0 0 0,1-1 0 0,0 2 0 16,0-2 0-16,-1 0 0 0,2 0 128 0,-2 0 0 15,1-2 0-15,-1 1 0 0,0 0-128 0,0 1 0 16,0 0 0-16,0 0 0 0,0 0 0 0,0 0 0 16,-5-21 0-16,2 15 0 15,1 1 0-15,-1-4 0 0,0 1 0 0,-2-2 0 16,0 0 240-16,-1 0-48 0,-1-2 0 0,0-1 0 16,0 0 16-16,-2-2 0 0,2 1 0 0,-2-1 0 15,0-1-80-15,1 1-128 0,-1 2 176 0,0 0-176 0,1 0 192 0,-2-2-192 16,-1 1 192-16,-1-1-192 0,1 2 128 0,-1-2-128 0,1 1 0 0,-3 0 0 15,2-2 176-15,-2-3-176 0,2 3 160 0,0 2-160 16,0-1 0-16,2-1 128 0,1 4-128 0,-3-2 0 16,3 3 0-16,-3 1 0 15,1 1 0-15,0-1 0 0,0-2 0 0,0 5 0 0,1-3 0 16,0 4 0-16,3-3 0 0,-1 2 0 0,3 1 0 0,2 0 0 16,-1-1 0-16,3 1 0 0,1 0-128 0,0 2 128 15,1-2-352-15,1 2-16 0,2-1 0 0,1 2 0 16,2-1-448-16,1 2-80 0,1 2-32 15,2-3-17040-15</inkml:trace>
  <inkml:trace contextRef="#ctx0" brushRef="#br0" timeOffset="-153368.41">27643 1311 19343 0,'1'-3'1728'0,"1"3"-1392"0,-1 0-336 0,-1 0 0 0,0 0 368 0,0 3 0 16,0-3 0-16,1 0 0 0,-2 1 928 0,-2 4 192 16,1-1 48-16,2-4 0 0,0 0-192 0,-16 16-48 15,7-8 0-15,-1 0 0 0,0 4-80 0,-1 0 0 16,-2 4-16-16,-1 1 0 0,-1 1-176 0,-1 4-48 16,-1 1 0-16,-1-1 0 0,2 3-384 0,-1 3-80 15,0 0 0-15,2 3-16 0,0-1-496 0,2 1 0 16,3-3 0-16,1 1 0 15,3-3-480-15,2-1 16 0,2-3 0 0,2-4 0 16,2-4-656-16,2 1-128 0,2-5-32 0,1-3 0 16,3 2 656-16,0-7 128 0,3 2 32 0,-1-6 0 0,1 0 256 0,4-3 48 0,0-2 16 0,1-2 0 15,0-1 144-15,0 0 224 0,2-6-48 0,1 0-16 16,0-2-32-16,3-3 0 16,-2-2 0-16,1 0 0 0,-2 1-128 0,-1-3 0 15,-1 0 0-15,-3-1 128 0,0-1-128 0,-4 1 0 0,-2-2 0 0,-4-1 0 16,-1 3 0-16,-4 2 0 0,-1-2 0 0,-3 1 128 15,-2 3 32-15,-3 3 0 0,0-1 0 0,-3 3 0 16,-2 3 496-16,1 2 112 0,-3 5 0 0,1 0 16 16,2 5-80-16,-3-2 0 0,2 8-16 0,-2-2 0 0,1 2-688 0,1 2-144 15,-1 0-32-15,0 2 0 16,1 1-1088-16,0-2-208 0,1 4-64 0,0-4 0 16,1 3-256-16,-1 2-64 0,3-3-16 0,-1 1-6720 15,1 0-1344-15</inkml:trace>
  <inkml:trace contextRef="#ctx0" brushRef="#br0" timeOffset="-153115.06">27510 1586 35935 0,'2'0'1600'0,"-1"-2"320"0,3 1-1536 0,-2 1-384 0,1 0 0 0,-1 0 0 0,2 0-560 0,1-3-176 0,2 2-32 0,3 1-16 0,3 0 784 0,2-3 144 16,-1 3 48-16,2 0 0 16,-2-2-896-16,1 2-192 0,-1 0-16 0,0 0-13184 15</inkml:trace>
  <inkml:trace contextRef="#ctx0" brushRef="#br0" timeOffset="-152449.62">28442 527 17503 0,'2'-7'768'0,"0"1"176"0,0 3-752 0,1-2-192 15,-2 3 0-15,0 0 0 0,2 2 128 0,0-4-128 16,2 2 192-16,1-4-64 0,2-1 112 0,-1 0 16 16,1 1 0-16,-2 0 0 0,0 1-256 0,-1 0 0 15,-1-2 0-15,-1 3 0 0,1 0 768 0,-1 0 128 16,0 2 0-16,1 0 16 0,-2 0 448 0,1 2 96 15,1 0 16-15,-2 2 0 0,2-2-320 0,-1 4-64 0,0 0-16 0,1 2 0 16,-2 0-256-16,1 0-48 0,0 4-16 0,0 3 0 16,1 0-304-16,-1 5-48 0,0-2-16 0,0 0 0 15,1 2-144-15,0 2-48 0,2 1 0 0,0 1 0 16,3 2-192-16,0 1 0 0,-1-3 0 0,2 0 0 16,0 3 0-16,-1-3 0 0,-1 3 0 0,-2 1-160 15,-1-4 160-15,-1 3-208 0,-3-2 80 0,-1 2 128 16,-2-3 0-16,-2 0 0 0,0 1 0 0,-2-1 0 15,0-1 432-15,0-2 0 0,0-2 0 0,-3 1 0 0,2-1-128 16,-2-1-32-16,2-2 0 0,-3 2 0 0,0-3-144 0,-1 3-128 16,1-4 144-16,-3 1-144 15,2-1 0-15,-1-2 0 0,0 0 0 0,-1-2 0 0,-2 2-224 0,2-3-32 16,-2-1-16-16,0-3 0 0,-2 1 272 0,-1-1 0 16,0-3 0-16,-2 2 0 0,-1-4 560 0,-1-1 16 15,0-1 0-15,-2 1 0 0,-1-2-336 0,1 0-64 16,1-1-16-16,1-1 0 0,1-1-304 0,1 0-64 15,2 2-16-15,0 0 0 16,2-3-1488-16,1 2-288 0</inkml:trace>
  <inkml:trace contextRef="#ctx0" brushRef="#br0" timeOffset="-151850.55">29270 309 17503 0,'0'-4'1552'0,"2"4"-1232"0,-2 0-320 0,1 0 0 0,0 0 448 0,-1 0 16 0,1 0 16 0,1-2 0 0,-1 4 368 0,-1 0 80 0,-1 2 16 0,1-4 0 15,0 0-80-15,-15 24-16 0,7-9 0 0,0-3 0 16,-1 4 112-16,-2 3 32 16,0-2 0-16,-2 4 0 0,0 3 464 0,0-3 80 15,4-2 32-15,-5 6 0 0,-2 4-704 0,-4 5-144 16,-1 5-16-16,-1 4-16 0,-3-1-464 0,-1 2-96 0,1 0 0 0,3 0-128 15,-1 1 0-15,0-4 0 0,2-1 0 0,3 1 0 16,2-3 0-16,2-3 0 0,4-3 0 0,2-1 0 16,3-2 448-16,2-1 0 15,3-4-16-15,1-2 0 0,4-1-160 0,2-3-16 16,1 0-16-16,5-3 0 0,-1-2-720 0,4-2-144 0,4-1-16 0,2 0-16 31,2-4-1632-31,0-2-320 0,2 1-64 0,1-1-11456 0</inkml:trace>
  <inkml:trace contextRef="#ctx0" brushRef="#br0" timeOffset="-151268.58">29591 638 27647 0,'-7'-4'1216'0,"3"2"256"0,0 2-1168 0,0 0-304 0,3 2 0 0,0-2 0 0,-1 1 192 0,-1 2 0 0,-2-1-16 0,-3 5 0 0,-2 0 368 0,-2 5 80 0,-2 1 16 0,-2 3 0 16,0 0-320-16,-2 5-64 0,0 1-16 0,0 0 0 16,1 4 160-16,-1-1 48 0,3 1 0 0,2 0 0 15,0 1-16-15,4-2 0 0,1 1 0 0,2-1 0 16,1 1-192-16,3-4-48 0,-1-1 0 0,3 1 0 15,1-2-192-15,2-1 0 0,1-3-144 0,2 0 144 16,1-4-624 0,3-2-16-16,1-1-16 0,0-3 0 0,4 0-384 0,0-6-80 0,0 1-16 15,0-2 0-15,-1-4 752 0,3 1 160 0,0-2 32 0,-1-3 0 0,1 0 448 16,1-1 80-16,-1-4 32 0,-1 2 0 0,-1-4 448 16,0-2 80-16,-2 1 32 0,-2-4 0 0,-1 1-224 0,-1-2-64 15,-2 0 0-15,-2-3 0 0,-1-1-240 0,-3 1-48 16,-1-2-16-16,-4 1 0 0,0 0-64 0,-4-2-16 15,-2 0 0-15,0 2 0 0,0 4 352 0,1 0 64 16,-1 0 16-16,-1 1 0 0,-1-2-432 0,0 4-64 16,2 3-32-16,-1 0 0 15,1 1-1056-15,0 5-192 0,0 0-64 0,2 4 0 16,-1 2-1328-16,2 2-272 0</inkml:trace>
  <inkml:trace contextRef="#ctx0" brushRef="#br0" timeOffset="-151028.29">29395 941 15663 0,'-2'1'1392'0,"1"2"-1120"0,1-3-272 0,0 2 0 0,0-2 2176 0,1 1 368 0,0 2 80 0,0-3 0 0,3 3 0 0,0 2 0 16,2-1 0-16,3 2 0 0,-1 1-1344 0,3-1-288 16,0 0-48-16,3-1-16 0,0 0-928 0,1-2 0 15,2 1 0-15,0-1-11264 16,2-1-2144-16</inkml:trace>
  <inkml:trace contextRef="#ctx0" brushRef="#br0" timeOffset="-150537.45">29735 226 19343 0,'-8'0'1728'0,"3"-2"-1392"0,0 4-336 0,2-2 0 16,2 1 448-16,1-1 0 0,0 3 16 0,0-1 0 16,0 2 1776-16,0 2 336 0,1 0 80 0,1 2 16 15,1 0-1072-15,3 2-192 0,1 3-64 0,3-1 0 16,2 0-336-16,2 0-80 0,0 2-16 0,4 0 0 15,0 1-368-15,3 1-80 0,1 0-16 0,-1 0 0 16,1 1-224-16,0 1-48 0,3 3-16 0,-1 1 0 0,0 1-160 0,-2 5-176 16,-1-4 48-16,-4 2 0 0,1 3 128 0,-5-1-192 15,0-2 192-15,-4 1-192 0,-1 2 192 0,-3-1 128 16,-1-2-128-16,-2 5 176 0,1-5 16 0,-3 0 0 16,0 1 0-16,0-1 0 0,0-3-192 0,-2 1 0 15,2 0 144-15,-1-1-144 0,0 0 0 0,0 3 0 0,-2-4 0 0,1 0 0 16,-1-1-144-16,-2 3-48 15,0-2-16-15,-2-1 0 16,-2-1-608-16,-2 1-112 0,-1-2-32 0,-4 0 0 0,-5 1-256 16,-3 1-48-16,-3 1-16 0,-4 0-13920 0</inkml:trace>
  <inkml:trace contextRef="#ctx0" brushRef="#br0" timeOffset="-146938.39">20240 5212 14735 0,'-5'-10'1312'0,"1"2"-1056"0,2 4-256 16,2 1 0-16,0 2 960 0,0-1 128 0,0-7 16 0,-3-2 16 0,2-4-400 0,1-4-80 15,1 1 0-15,2 2-16 0,0 2-624 0,2-2 0 16,4 0-192-16,1-1 64 16,4-1-560-16,0 1-96 0,2 0-32 0,2-2 0 0,0-3 368 0,2 3 80 0,1 0 16 0,1-4 0 15,3 5 352-15,2-4 192 0,3-3-32 0,2 0 0 16,5 2 192-16,5-5 32 0,3 5 16 0,2-2 0 15,1 3 240-15,4 0 32 0,2-3 16 0,1 5 0 16,-2-2-288-16,6-2-48 0,11 1-16 0,4-4 0 16,1 3-336-16,-3 0 0 0,-3-2 0 0,-1 1-128 15,-4 3 128-15,3 1 0 0,1 1 128 0,3-3-128 16,-1 1 0-16,1-2 0 0,-3 1 0 0,1 1 0 16,-1-4 0-16,4 4 224 0,3 0-48 0,-3 3-16 15,-5 0-160-15,8 0 0 0,7 0 0 0,5-3 0 16,9 1 0-16,-1-1 0 0,-4-1-144 0,-3 3 144 15,-3 2-1072-15,1-1-96 0,-1 6-32 0,-2-2 0 16,-5-1 432-16,-6 1 64 0,-6 4 32 0,-3 2 0 0,2 1 1120 0,-1 3 208 16,2-2 48-16,-5 3 16 0,0 0 560 0,-3 0 96 15,-2 2 32-15,3 0 0 0,4 4-560 0,4 0-96 16,2-1-32-16,0 2 0 0,-3-3-592 0,1 2-128 16,0 0 0-16,2 2 0 0,2 3 0 0,-1-1 0 15,-3 1 0-15,-6-1 0 0,-6 1 0 0,0 0 0 0,4 2 0 16,-3-1 0-16,1 3 0 0,-2-2 0 0,-2 0-160 0,0-3 160 15,-1-2 0-15,-1-1 0 0,-6 0 0 0,2 1 0 16,0-2 128-16,5 2 64 0,6-1 16 0,3 0 0 16,2-1 432-16,0-2 96 0,1 0 16 0,2 0 0 15,0 0-448-15,3 4-96 0,3 0-16 0,-3-4 0 16,-1 0-192-16,-5 0 0 16,-4-4 0-16,-3 0 0 0,-3 2 0 0,0-2 0 15,-1 2 0-15,0-2 0 0,-1-2 0 0,-4-3 0 0,-4 2 0 16,-2-2 0-16,1-3 0 0,0 2 176 0,0-5-176 0,-2 4 160 15,-3-1 288-15,-3-1 48 0,0 1 16 0,-3-2 0 16,-2-1-320-16,-3-1-48 0,-2 1-16 0,-3-1 0 16,-4 3-128-16,0-3 0 0,1-2 0 0,-4 1 0 15,-1 1-272-15,-1-3-48 0,-2 1 0 0,-1 2 0 0,-2 0 96 0,1 0 16 16,-2 1 0-16,0-5 0 0,0 1 208 0,0-2 0 16,0 2 0-16,-2-1 0 0,1 1 208 0,-2 1 48 15,0-2 0-15,1-1 0 0,-1-1-32 0,0-1 0 16,2 1 0-16,0-3 0 0,3 2-96 0,-1-2 0 15,2 1-128-15,-1 1 192 0,1 3-192 0,0-1 0 16,-1 2 0-16,1-2 0 0,-2 1 0 0,2 0 0 16,-2-3-128-16,0 0 128 0,-1 1 0 0,-3 0 0 0,1 2 0 15,-1-2 0-15,-2 1 0 0,-1 1 0 0,0 0-128 0,0 2 128 32,0-3 0-32,-1 1 0 0,-1-2 0 0,1 1 0 0,1 1 0 0,0 0 0 15,1 1 0-15,1 1 0 0,-1-1 128 0,1 3-128 16,1 0 176-16,-1 0-176 0,1 4 192 0,-1-1-192 15,3 0 192-15,-1-2-192 0,0 5 0 0,-1-2 0 16,1-3 0-16,1 1 0 0,-1-2 0 0,-1 4 0 0,0-3 0 16,-1 1 0-16,1 2 0 0,-2 0 0 0,-1-1 0 0,0 2 0 15,1 0 0-15,-1 0 0 0,0 2 0 0,0 1 0 16,0 0 0-16,0 2 0 0,0-3-128 0,2 3 128 16,-1 0 0-16,0 1 0 0,-1 0 0 0,1 4 0 0,-1-2 0 0,0 3 128 15,1 0-128-15,-1 0 0 0,2 0 0 0,-2 0 0 16,0 3 0-16,1-3 0 0,-1 3 0 0,0-3 0 15,-1 3 0-15,-1-2 0 0,2-1 0 0,0 0 0 16,0 0 0-16,-14 15 0 0,7-11 0 0,-1-1 0 16,-2 2 0-16,1-1-144 0,1 0 144 0,-2 0 0 15,2 0 0-15,1 3 0 0,1-1 0 0,-1-1 0 16,1 1 0-16,1 3-128 16,-1-1 128-16,1 0 0 0,-1 2 0 0,0-1 0 15,-2 3 0-15,1-2 0 0,0-2 0 0,-1 0 0 0,3-2 0 0,-1 2 0 0,-4-1 0 0,-3 3 0 16,-4-1 0-16,-1 0 0 0,-3 1 0 0,0 0 0 15,-1-4 0-15,1 0 0 0,0 0 0 0,3-2 0 16,2-1 0-16,1-3 0 16,4 0 0-16,1 0 0 0,3-3 0 0,2-1 0 0,0 2 0 0,3-2 0 15,2-2 0-15,0 2 0 0,2-2 0 0,-1 0 0 16,3 0 0-16,0 0 0 0,2-4 0 0,0-1 0 16,3-1 0-16,-1 0 0 0,2 2 0 0,1-2 0 0,1 3 0 15,-1-3 0-15,2 2 0 0,0-2 0 0,0 2 0 0,2-3 0 31,0 3 0-31,0-2 0 0,2 3 0 0,0-1 0 16,1 3 0-16,0-2 0 0,1 2 0 0,2 1 0 16,1 1 0-16,0 1 0 0,2 2 0 0,-1 0 0 15,2 2 0-15,0 0 0 0,-1 4 320 0,0 0 0 16,-1 1 0-16,-1 1 0 0,-3 1-64 0,-1 2-32 16,-4-2 0-16,-1 2 0 0,-1 1-224 0,-1-1 0 15,-1-2 0-15,-1 2 0 0,0 1 0 0,-2-2 0 16,-1 0-128-16,2-2 128 0,-2 3-128 0,0-5 128 15,0 5-192-15,1 0 192 16,2-3-1616-16,0 4-224 0,3 0-32 0,1-2-11376 0</inkml:trace>
  <inkml:trace contextRef="#ctx0" brushRef="#br0" timeOffset="-145441.47">26425 2056 911 0,'1'-11'0'0,"-1"4"0"0,2 1 0 0,-2 2 0 0,1 1 480 0,0-3 16 16,2-4 0-16,0-6 0 0,3-6 80 0,-1-5 0 15,4 1 16-15,0-1 0 0,1 3-128 0,-1 3-16 0,1 4-16 16,0-2 0-16,0 4-240 0,-1 2-64 0,-2 0 0 0,1 4 0 16,-2 0 176-16,0 1 16 0,-2 2 16 0,-1 0 0 15,0 1-160-15,-1 0-48 0,0 3 0 0,-1-2 0 16,-1-2 16-16,-1 3 0 0,-1 0 0 0,1-2 0 16,-1 1 176-16,-1 0 16 0,1 1 16 0,-2-2 0 15,2 3 128-15,-2-3 32 0,0 4 0 0,0-1 0 16,1 2 64-16,-2 0 0 0,1 0 16 0,0 2 0 15,1 2-112-15,-2 0-32 0,2 2 0 0,-2 4 0 16,2 2-16-16,-2 3-16 0,0 3 0 0,-2 2 0 0,1 2-224 0,-1 1-32 16,-1 3-16-16,0-2 0 0,0-1 48 0,1-1 0 15,0 0 0-15,-1-3 0 0,2-1-192 0,0-2 0 16,1-1 0-16,-1-1 0 0,1 1 128 0,0-5-128 16,1-3 0-16,0 2 128 0,1-1 0 0,-1-3 0 15,0 1 0-15,3-1 0 0,0-1 160 0,1-1 32 16,2-3 0-16,2 0 0 0,1-3 208 0,1-1 48 15,3 2 16-15,2-4 0 0,2-2 128 0,3 0 32 16,4-1 0-16,0 2 0 0,2 0-464 0,1 1-96 16,-1 2 0-16,1 2-16 0,2 2 16 0,1 0 16 0,2 2 0 15,2 2 0-15,1 2-16 0,-5 1 0 0,-4-4 0 0,1 3 0 16,2 1 208-16,5-1 48 0,4 0 0 0,3 1 0 16,1 2-256-16,6-3-64 0,5-2 0 0,5 0 0 15,4-2-128-15,4 1 0 0,6-3 0 0,4 0 0 16,2 0 0-16,3 0 0 0,2 0 0 0,1 1 0 15,2 1 0-15,-1-2 0 0,0 4 0 0,-2-1 0 0,-1 3 0 16,1-3 0-16,0 4 0 0,-1-1 0 0,-4 2 0 0,-2 2 0 16,-2 3 0-16,0-3 0 0,3 2 0 0,1-2 0 31,0-2 0-31,0 2 0 0,-1-2 0 0,1 0 0 0,3-5 0 0,3-2 0 0,2 2 0 0,0-3 128 16,-1 0-128-16,-3-4 0 0,-4 3 144 0,4-3-144 15,3 0 160-15,-5 1-160 0,-5 3 0 0,-2-3 0 16,-1 3 0-16,-2-2 0 0,-3 0 0 0,-4 2 0 15,0 0 0-15,-3 0 0 0,-8 0 0 0,-3 4-128 16,-3-1 128-16,-4 0-208 16,-3 1-272-16,-3 0-48 0,-5 1-16 0,-2-4 0 15,-3 1 32-15,-3 1 16 0,-1-3 0 0,-3 1 0 0,-1-1 336 0,-3-1 160 0,-1-2-160 0,-1 1 160 16,0-2 0-16,-3 0 0 0,1 1 0 0,-3 0 0 16,0 0 0-16,-1 0 192 0,-2-1-64 0,-1 2-128 15,0 2 288-15,-3-3-48 0,0 2-16 0,-2 1 0 16,-1 0-224-16,-2 0-192 0,-1 0 48 0,1-2 0 15,0 0-32-15,0 1 0 0,0 0 0 0,1-3 0 16,1 2 176-16,2-2 0 0,-2 2 0 0,0-5 0 16,1 4 0-16,0-3 0 0,0-1 0 0,0-2 0 0,1 0 0 15,-1-1 144-15,2-5-144 0,-2 2 0 0,0-9 400 0,0 3-16 16,-2-4-16-16,1-1 0 0,0 0 208 0,-1-1 32 16,1 1 16-16,-3 2 0 0,1-1-304 0,0-1-48 31,-1 1-16-31,0 3 0 0,2 2-96 0,0-2-32 0,-1-2 0 0,1 3 0 0,2-2-128 0,0 4 0 15,1 2 0-15,0-1 0 16,3 4-304-16,0 2-80 0</inkml:trace>
  <inkml:trace contextRef="#ctx0" brushRef="#br0" timeOffset="-138853.53">21860 5370 3679 0,'-299'66'160'0,"240"-54"32"0,48-8-192 0,11-4 0 15,-23 6 0-15,-32 10 0 16,-47 13 656-16,-63 18 96 0,-46 16 16 0,-15 10 0 16,7 1 592-16,31-2 128 0,31-9 32 0,23 1 0 0,18 5 16 0,18 0 0 15,22 3 0-15,21 1 0 0,20-4-320 0,23 2-48 16,22 1-16-16,21 1 0 0,18-4 256 0,26 4 64 16,24 3 0-16,17 1-8768 31,12 1-1728-31</inkml:trace>
  <inkml:trace contextRef="#ctx0" brushRef="#br1" timeOffset="-140582.92">14046 5811 23951 0,'-7'-14'2128'0,"-1"2"-1696"0,3 4-432 0,1 6 0 0,1-1 816 0,-3 0 80 0,-6-7 0 0,-5-9 16 0,-6-1-1472 0,-6-2-288 0,-3 1-64 0,-3 1-16 15,1 4-800-15,-2 4-176 16,-2-1-16-16,-3 4-16 0,0 0 912 16,-2-1 192-16,-1 4 48 15,0-3 0-15,-3 2 640 0,1-2 144 0,2 3 0 0,-6-2 0 16,-2 2 208-16,-5-4 48 0,2 4 0 0,-2-5 0 0,0 1-112 0,-2 0-16 16,-1 0 0-16,-3 1 0 0,-5 2 0 0,-3 1 0 15,-6 4 0-15,0-2 0 0,2 0-128 0,-2 3 128 16,-2 4-128-16,-1 3 128 0,-3 2-128 0,2 2 0 15,15 0 0-15,-1 3 128 0,-2 3-128 0,-4 6 0 16,-5 6 0-16,-3 7 0 0,3 2-128 0,0 9 128 16,1 7-160-16,1 4 160 0,4 0-192 0,-2 6 48 0,0 4 16 15,0 4 0 1,2 2-448-16,0 3-64 0,2 3-32 0,2 0 0 16,5-6 96-16,1 2 32 0,1 0 0 0,2 6 0 0,1 4 256 0,4-2 48 0,5-4 16 0,2 2 0 15,3 4 544-15,2 2 96 0,3 4 32 0,4-5 0 16,5-7 256-16,1 6 48 0,4 3 16 0,2 3 0 15,6 2 96-15,2-1 32 0,5-5 0 0,2-1 0 16,3-1-688-16,2-2-208 0,2-1 128 0,2-3-128 31,4-4-352-31,1-4-128 0,5-5-32 0,3 0 0 16,3-3-128-16,6-2-16 0,4-2-16 0,2-7 0 0,1-5-352 0,6-4-64 0,4-1 0 0,2-5-16 16,1 2 576-16,1-7 112 0,5 2 32 0,4 1 0 15,2 0 176-15,4-1 32 0,1-2 16 0,0-3 0 0,0-3 160 0,3 1-128 16,0 1 128-16,3 1-128 0,2 1-144 0,-1-6-32 15,-1 1 0-15,1-6 0 0,2-3 304 0,8 0 0 16,5-4 0-16,2-2 176 0,0-4-176 16,0-3 0-16,-3-3 0 0,2-3 160 0,0-3-160 0,0 0 0 15,0-3 0-15,-2-1 0 0,0 3 960 0,-2-4 320 16,0 3 48-16,2-4 16 0,0 3-432 0,2-1-80 0,-5 0-32 16,-1-3 16-16,2 1-512 0,-1-3-112 0,-2 1 0 0,1-4 0 15,-3-2-192-15,4-1 128 0,2-5-128 0,3-3 144 16,1-2 512-16,3-4 112 0,-1-3 0 0,-5-2 32 15,-3 4 736-15,5-8 160 0,6 0 32 0,5-7 16 16,5-2-896-16,-1-4-176 0,1 3-32 0,-3-9 0 16,-6 0-640-16,-9 0 0 0,-10 3 0 0,-2-4 0 15,-2-5 0-15,-5-7 0 0,-5 0 0 0,-10-2 0 16,-11 7 304-16,-6-5 160 0,-5-6 48 0,-6-3 0 16,-7-4 448-16,-7-3 64 0,-5 7 32 0,-5-7 16 0,-6-3-336 0,-8-8-64 15,-2 7-16-15,-5 2 16 16,-1 5-304-16,-7-1-64 0,-5-1-16 0,-5 4 32 15,0 1-112-15,-4 1-16 0,-5 0 0 0,-8-7 0 16,-5-1-64-16,-5-1 0 0,3-1-128 0,-4 1 192 16,-3-1-448-16,-7 3-112 0,-4 5-16 0,4 6 0 15,13 12-320-15,-5 0-64 0,-5-4 0 0,-5 6-16 0,-4 4 784 0,0 4 0 16,-1 4 0-16,2 2 144 0,8 8-144 0,0 1 0 16,-1 6 0-16,-7 1 0 15,-3 4-1344-15,-8 11-288 0,-4 6-64 0,-7 10-7008 16,-6 12-1408-16</inkml:trace>
  <inkml:trace contextRef="#ctx0" brushRef="#br1" timeOffset="-139651.87">12552 9675 29487 0,'-11'-6'2624'0,"2"3"-2112"0,3 0-512 0,3 0 0 0,0 3 192 0,-2-4-64 0,-5-2 0 0,-6 0-128 15,-2-4 0-15,-2 1-224 0,3 2 16 0,3 7 0 16,4 4 208-16,5 6 0 15,4 6 0-15,2 8-144 16,4 11-416-16,1 10-80 0,2-1 0 0,2 13-16 16,2 12-432-16,1 8-64 0,4 7-32 0,-1 8 0 15,-2 6-800-15,0 6-176 0</inkml:trace>
  <inkml:trace contextRef="#ctx0" brushRef="#br1" timeOffset="-139136.97">12420 12154 911 0,'-9'72'0'0,"4"-24"0"15,3-23 0-15,1 3 0 0,-4 37 304 0,-8 81-32 16,-9 110 0-16,-4 81 0 0,1 1 688 0,6-31 128 15,5-39 16-15,3-37 16 0,2-26-32 0,4-18 0 16,2-9 0-16,1-1 0 0,4 2-736 0,-2-14-160 16,0-22-16-1,0 2-16-15,1-3-160 0,-6-8 128 0,-1-9-128 0,-6-12 128 16,1-1 80-16,-2-15 16 0,0-5 0 0,1-13 0 16,0-5 272-16,-2-5 48 0,0 1 16 0,1-10 0 15,-1-4-240-15,2-9-32 0,1-5-16 0,1-5 0 16,1-5-272-16,1-3 0 0,-1-1 128 0,1-2-128 0,1 1 192 0,-2-3-32 15,1-3 0-15,-1-1 0 0,0-2 608 0,0-2 128 16,-3 0 32-16,1-1 0 0,-1-3 224 0,0-2 32 16,-1 0 16-16,1-4 0 0,-1 1-432 0,0-7-96 15,-2 0-16-15,-1-7 0 16,-1 1-96-16,-1-6-32 0,0-4 0 0,-1-4 0 16,2-2-528-16,-3-5-272 0,3-3 16 0,-3-5 16 15,-1-2-304-15,-1-5-64 0,-2-1-16 0,2-2 0 0,1-3 368 0,0-1 80 16,2 0 16-16,1-4 0 0,2 5 160 0,1-1 0 15,3 4 0-15,2 0 0 16,1 7-464-16,3 4-16 0,1 3 0 0,1 2 0 16,2 1 32-16,-1 2 0 0,2 1 0 0,1 3 0 0,2 2 224 0,0 5 48 15,1 2 16-15,1 1 0 0,1 5-32 0,1 2 0 16,2 4 0-16,-1 1 0 0,3 4 192 0,1 2-208 16,3 6 80-16,2 4 128 0,4 6 384 0,4 9 192 0,4 8 32 15,2 5 16-15,4 3-32 0,0 6 0 0,1-2 0 0,2 6 0 16,0 1-400-16,-1-2-192 0,-1-6 160 0,-1-9-160 15,1-5 256-15,1-8-32 0,1-6-16 0,0-6 0 16,-2-7 1104-16,7-5 224 0,8-5 32 0,6-11 16 16,3-11-624-16,6-11-112 0,4-11-16 0,3-10-16 15,2-6-816-15,0-6-272 0,2 0 0 0,3-8 0 16,3-10-1136 0,3-13-240-16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6:02:48.49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7030A0"/>
    </inkml:brush>
    <inkml:brush xml:id="br3">
      <inkml:brushProperty name="width" value="0.05292" units="cm"/>
      <inkml:brushProperty name="height" value="0.05292" units="cm"/>
      <inkml:brushProperty name="color" value="#FFC000"/>
    </inkml:brush>
  </inkml:definitions>
  <inkml:trace contextRef="#ctx0" brushRef="#br0">9512 9047 6447 0,'1'-3'576'0,"-1"2"-576"0,1-1 0 0,1 2 0 0,-2 0 1392 0,2-3 160 0,-1 2 48 0,1-3 0 16,1 2-960-16,-1-2-176 0,2-1-32 0,-1 4-16 31,-2-2-784-31,0 3-144 0,0 0-48 0,2 0 0 16,-2 0-944-16,4 3-192 0,-3-3-32 0,2 1-16 0,0 2 1168 0,0-1 224 0,-2 2 48 0,0-3 16 15,0 1 1440-15,-1 2 272 16,-1-1 64-16,0-3 16 0,0 2 64 0,-1-2 16 0,-1 0 0 0,0-2 0 15,0 2 320-15,2 0 64 0,0 0 16 0,0 0 0 0,-24-10-592 0,15 10-112 16,-1-4-32-16,-2 2 0 0,0-2-800 0,-2 1-144 16,-3 1-48-16,-2-2 0 15,-3 2-480-15,-3 0-96 0,-1 2-32 0,-3 0 0 16,-2 4-768-16,-3-1-160 0,2 0-16 16,-2 0-16-16,-1 3 384 0,-2-2 80 0,0-1 16 0,-3 1 0 0,-1 1 1120 0,-1-4 224 15,-1 2 64-15,0-1 0 16,2-1 912-16,-4-1 192 0,1 3 48 0,1-6 0 0,3 2-400 0,3-1-80 15,2-2-16-15,3-1 0 0,5-1-336 0,-1 1-64 16,-2-4 0-16,-1 3-16 0,4 0-608 0,1 2-208 16,-3 1 144-16,2 0-144 0,1 3 0 0,-1 0 0 0,0 0 0 0,-3 4 0 15,2-1 0-15,0 2 0 0,5-1 0 0,1 0 0 16,1 1-144-16,1-4 144 0,1 2 0 0,5-1 0 16,2-2 0-16,4 0 0 0,3 0 0 0,2 0 0 15,3 0 208-15,3-2 112 0,3 2 0 0,4-4 16 16,1 1-208-16,5 1-128 0,10-2 160 0,7 0-160 31,7-1-368-31,3 1-160 0,-2-1-48 0,7 3 0 0,6 0 320 0,0-1 64 0,2 6 16 16,-5-3 0-16,-1 2-368 0,-6 0-80 0,-1 0-16 0,-4-2 0 15,-1 3-64-15,1-3 0 0,-1 3-16 0,0-3 0 16,2 3 464-16,-3 0 80 0,-2-3 32 0,-2 4 0 0,-1-4 16 0,0 0 0 16,2 0 0-16,-2-4 0 0,0-2 128 0,-2 0 0 15,1 0 0-15,-4-3 0 0,0 3 128 0,-3-1-128 16,-3 0 128-16,-3 4-128 15,-2-2 560-15,-5 4 32 0,-2-2 16 0,-3 3 0 16,-2 0-192-16,-3 3-32 0,-1-3-16 0,-1 3 0 16,-3 0-688-16,0 3-144 15,0-2-32-15,-3-2 0 0,1 2-16 0,0-2 0 0,-1 2 0 0,-2 0 0 0,0-2 368 0,-1-2 144 0,0 1-128 0,-2-1 128 16,-2 0 144-16,0-1 112 16,-2 1 32-16,-3-2 0 0,0-2 160 0,0 0 48 0,-4-1 0 15,-1 2 0 1,-2-4 208-16,-3 4 32 0,1-3 16 0,-4-1 0 15,0 4-352-15,-3 0-64 0,-5 3-16 0,0 0 0 0,-1 4-176 0,-4 1-144 0,-1 5 192 0,2-4-192 16,4 4 0-16,2-4 0 0,2 1 0 0,2 2 0 16,0-3 0-16,3 0 0 15,0 1 0-15,0-4 0 0,-1 4-144 0,-1-1-48 0,0-3 0 0,-1 1 0 32,4 1-896-32,5-4-176 0,3-1-32 0,6-1-12416 0</inkml:trace>
  <inkml:trace contextRef="#ctx0" brushRef="#br0" timeOffset="1621.88">10671 7893 19343 0,'5'-9'1728'0,"-1"4"-1392"0,-1-1-336 0,-3 6 0 0,1-2 976 0,0-1 128 15,2-3 32-15,-1-4 0 16,-1 0-1520-16,-2-2-320 0,-3 5-48 0,-3-2-16 16,-3 3-96-16,-2 2-32 0,-2-2 0 0,-2 0 0 15,0-1-416-15,-1 1-96 0,0 0 0 0,-1-1-16 0,2 0 1424 0,-3 1 384 16,1 1 16-16,-3 0 16 0,0 3 2000 0,-3-1 400 0,-1 2 64 0,-3 1 32 16,-3 0-1184-16,-4 1-224 15,-2 2-48-15,-5-3-16 0,-2 0-1008 0,-4 0-208 16,-3 0-32-16,-3 0-16 0,-2 0-176 0,-3-3 0 15,-3 2 0-15,-3-1-176 0,2-1-48 0,1 2-16 16,-1-1 0-16,4-2 0 0,3 4 240 0,3-3 208 16,4 0-32-16,1-1-16 0,2 1 512 0,0-3 96 0,2 0 32 0,2 2 0 0,2-2-560 15,3 0-112 1,2 2-128-16,7-1 176 0,3 4-176 0,4-1 0 0,5 2 144 0,2 2-144 16,6-2 0-16,0 4 0 0,5-4 0 0,0 2-14624 15</inkml:trace>
  <inkml:trace contextRef="#ctx0" brushRef="#br0" timeOffset="5664.28">9786 9072 911 0,'-7'0'0'16,"2"0"0"-16,0 0 0 0,1-3 0 0,4 3 2560 0,0 0 416 0,1 0 96 0,-1 0 0 0,0-4-2208 0,2 2-448 0,1-1-96 0,2 0 0 15,1-1-592-15,2 0-112 16,-1 2-32-16,3-2 0 0,0-1 224 0,2 4 32 0,1-3 16 0,0 3 0 16,5 0 992-16,1 1 208 0,2 0 32 0,5 0 16 0,8 0-80 15,5 0-32-15,10 0 0 0,7 0 0 0,8-3-384 0,7 2-80 16,6 1-16-16,6 4 0 0,2-3-144 0,4 0-48 16,3 0 0-16,-1 2 0 0,3-3-576 0,3 0-112 15,0 0-16-15,-4 0-16 0,-8 0 144 0,-6 0 16 16,-4 1 16-16,-6 2-5632 15,-6-1-1120-15</inkml:trace>
  <inkml:trace contextRef="#ctx0" brushRef="#br1" timeOffset="118740.97">8695 11202 27647 0,'-21'1'2448'0,"4"2"-1952"0,7-1-496 0,5-2 0 0,0 2 896 0,-6 0 96 0,-10 1 16 0,-12 0 0 16,-7 3-2032-16,2-2-416 0,4-1-80 0,12 0-16 15,7-3-624-15,8 0-128 0,7 0-16 0,5-3-16 0,6 0 2016 0,5 1 304 16,5 0 272-16,1 0-48 0,2-2 1504 0,1 1 320 16,1 0 48-16,0 3 16 15,1-4-64-15,1 4 0 0,2 0 0 0,2 0 0 0,3 0-608 0,3 2-128 16,8 0-32-16,3-2 0 16,6-2-704-16,0 0-128 0,2-3-48 0,0 2 0 15,-1-1-272-15,1-2-128 0,1 2 0 0,7-5 128 16,7 3-128-16,3-4 0 0,2-2 0 0,-4 2 0 0,-9 0 0 0,3-1 0 0,5 4 128 0,2-3-128 15,0 1 160-15,-5-1 0 16,-7 2 0-16,-5 0 0 0,-5-1 112 0,1 1 32 16,7 0 0-16,0 2 0 0,2 0-80 0,-5 0-16 15,-9 2 0-15,-1 0 0 0,-1 2-208 0,-2-2 128 0,3-1-128 0,2 4 0 16,1-1 160-16,0-1-160 0,-2 2 160 0,-2 1-160 16,-4 0 0-16,-4 0-192 0,-6 0 16 0,-3 0 0 15,-6 0 48-15,-3 0 0 0,-3-3 0 0,-3 3 0 16,-3 0 128-16,-4 3 0 0,0-3 0 0,-4 0-128 15,-1 1 128-15,-4 2 0 16,0-1 0-16,-2-1 0 0,-3 4 0 0,-4-4-192 0,-3 4 64 0,-3-5 0 0,-4 4-160 0,-4-4-32 16,-5 0 0-16,-6-4 0 31,-3 4-144-31,-8-5-48 0,-9 2 0 0,-4 0 0 0,-3 2 320 0,1-1 48 16,6 2 16-16,3 0 0 0,1 0 528 0,-2 0 112 0,-3 2 32 0,-4 2 0 15,-4 2-96-15,-5 0-32 0,2 4 0 0,0-1 0 0,4 1-416 0,-4-3 0 16,-3 2 0-16,-3-1 0 15,0 0-224-15,1 0-80 0,4 2-16 0,0 0 0 16,-1-1 16-16,-3-2 0 0,-4 2 0 0,-3 1 0 16,4-2 304-16,4-1 0 0,5 3 0 0,3-3 0 15,2 2 0-15,3-3 128 0,4 0-128 0,8-2 144 16,7-1 80-16,6 2 16 0,7-1 0 0,3-1 0 16,5 1-240-16,3 1 128 0,2-1-128 0,3 0 0 15,3-2 0-15,5 1 0 0,1-2 0 0,5 1 0 16,3 1 240-16,4 1 0 0,5-1 0 0,3 0 0 15,8 1 16-15,7-4 0 0,5 2 0 0,10-2 0 16,13 0-256-16,5-2 176 0,9 2-176 0,-2-4 160 0,-4-1-160 16,1 0 0-16,1-1 0 0,8 0-176 0,9-3 176 0,-3-3 0 15,-3 2 0-15,-3-3 0 16,-4 3 0-16,4 2 0 0,8-2 0 0,-2 0 0 0,-2 1 128 16,-5 2 0-16,-7-2 0 0,3 3 0 0,6 0 48 0,0-2 16 15,1 2 0-15,-6-2 0 0,-7 0-192 0,-1 2 0 16,0 0-192-16,-5 0 192 0,-3 2-192 0,-5-1 192 15,-5 1-192-15,-10 1 192 0,-7 3-192 0,-9-3 192 16,-6 2-160-16,-6 1 160 0,-4 0 0 0,-4 0-144 16,-3 1 144-16,-3-1 0 0,1 0 0 0,-4 0 0 0,-4 0 0 0,-4-1 0 15,-5 1 0-15,-5-3-160 0,-3 1 160 0,-8 1 0 16,-9-4-240-16,-9 4 64 0,-4-2 16 0,-4 3 0 16,-3 0 0-16,-2 0 0 0,4 3 0 0,-2-2 0 15,1 1 160-15,-10 2 0 0,-10 1 0 0,-1 2 0 16,1 2 128-16,0 1-128 0,2-2 128 0,-7 2-128 15,-7 0 176-15,3-1-48 0,9-2 0 0,3 2 0 16,7-3-128-16,-4 2 128 0,-2-5-128 0,1 2 128 16,5-1-128-16,8-2 160 0,8 0-160 0,3 0 160 15,2 1-160-15,1 0 0 0,3-3 0 0,2 2 0 0,8 0 0 16,6-2 0-16,4 0 0 0,7 0 0 0,6-2 0 0,4-2 128 16,5 0-128-16,6 0-18544 15</inkml:trace>
  <inkml:trace contextRef="#ctx0" brushRef="#br1" timeOffset="122833.34">8486 15161 22111 0,'0'0'1968'0,"0"0"-1584"0,-1 0-384 0,1-3 0 0,0 3 3344 0,0-1 592 0,1 1 112 0,1-3 32 0,-1 1-2912 0,3-2-576 0,-1 0-112 0,4-1-32 15,-3 1-448-15,1-3-208 0,0 2 16 0,-1 2 0 16,-1 0 192-16,-1 2 0 0,0-1 0 0,0 2 160 15,-2 2 368-15,1 2 80 0,0-2 16 0,0 4 0 16,1 1-144-16,0-3-32 16,2 5 0-16,1-3 0 0,1 1-80 0,1-1-32 0,3 0 0 0,1-2 0 15,2-1 144-15,3 2 32 0,0-4 0 0,2 2 0 16,4-3-112-16,-3 0-16 0,2-3 0 0,0 2 0 0,-1-1-64 0,2-1-32 16,1 2 0-16,-2 1 0 0,-3-2-32 0,1 2 0 15,-2 0 0-15,-1 0 0 0,0 2 32 16,-1-2 0-16,1 1 0 0,0 2 0 15,0-1-144-15,2-1-16 0,0 2-128 0,2-1 192 0,0-2 48 0,0 2 0 16,-2-2 0-16,2 0 0 0,0 0-240 0,2-2 0 16,0 2 0-16,0 0 0 0,2 0 240 0,1-2-48 15,3 2-16-15,2-3 0 0,-2 2-32 0,2-1 0 16,2 2 0-16,-2-4 0 0,-1 4-144 0,0-2 160 0,-2-2-160 0,-1 1 160 31,-3 0-160-31,0 0 0 0,-3 2 0 0,-2-1 0 16,-1-1 0-16,1 2 0 0,-1 1 0 0,0 0 0 15,3 0 0-15,0 0 0 0,1 0 0 0,1 0 0 16,4 0 0-16,4-3 0 0,1 3 0 0,1-2 0 16,1 1 0-16,1-2 0 0,1-1 0 0,0-1 0 15,-4 4 0-15,-1-2 0 0,-3-2 0 0,-1 3 0 16,-3 0 0-16,0-1 0 0,-2 2 0 0,1 1 0 16,-1 1 0-16,0 2 0 0,0-3 0 0,2 2 0 0,1 0 0 15,2 3 0-15,1-4 0 0,0 2 0 0,1 2 0 0,-2-1 0 16,1-1 0-16,0 0 0 0,1 0 0 0,-2-2 0 15,-1 2 0-15,-1-3 0 0,0 0 208 0,0 0 64 16,1 2 16-16,-2-2 0 0,1 0-112 0,1 0-32 16,5 1 0-16,0-1 0 0,-2 0-144 0,1 0 0 15,0 3 0-15,-1-3 0 0,-2 0 0 0,-3 1 0 16,-1 1 0-16,-2-2 0 0,0 3 0 0,-3-3 0 16,-2 0 0-16,0 1 0 0,-3-1 0 0,2 0 0 15,-2 0 0-15,2 0 0 0,-1 0 0 0,1 0 192 16,1 0-192-16,2 3 192 0,-2-3 0 0,5 0 0 0,3 0 0 15,3 0 0-15,-1 0-192 0,1 0 0 0,2 0 0 0,2 2 0 16,-2-2 0-16,1 0 0 0,1 0 0 0,-2 0 0 16,-2 0 0-16,-2 0 0 0,-3 0 0 0,-3 0 0 15,-1 0 0-15,-1 4 0 0,1-2 0 0,-1-1 0 16,0 2 0-16,0-1 0 0,0 2 0 0,0 0 0 16,4 0 0-16,1 0 0 0,2-2 0 0,3 0 0 15,4 1 128-15,2-2-128 0,3 1 0 0,-1-2 128 0,2 0-128 16,0 0 0-16,-3 0 0 0,-3 0 128 0,-3 3 64 0,-2-3 0 15,-3 0 0-15,-1 0 0 0,3 0-192 0,-2 1 192 16,2-1-192-16,0 0 192 0,2 0 48 0,3 3 16 16,0-3 0-16,2 0 0 0,1 0 256 0,2 1 64 15,0 1 16-15,0 1 0 0,-3-3-464 0,-2 3-96 16,0 0-32-16,-3-2 0 0,0 4 0 0,-2-4 0 16,2 2 0-16,-1 1 0 0,1-2 0 0,0 2 0 15,0-2 0-15,-2-1 0 16,0 2 0-16,0-1 0 0,-1 2 0 0,0-4 0 0,-1 3 0 0,-1-2 0 0,-1 1 0 0,1 1 0 15,0 0 0-15,0-1 0 0,1 0 0 0,1 1 0 16,2 0 0-16,1-3 0 0,1 3 0 0,3-3 0 16,1 0 0-16,1 0 0 0,1 0 0 0,1 0 0 15,-1 0 0-15,1 0 0 0,-1 0 0 0,-1 1 0 16,-2 2 0-16,-3-3 0 0,-2 2 0 0,-5 2 0 16,-3-2 0-16,-1 2 0 0,0-3 0 0,-1 2 0 15,-2-1 0-15,1-2 0 0,1 0 0 0,1 0 0 16,1 0 0-16,1-2 0 0,1-1 0 0,4 2 0 0,1-3 0 15,2 2 0-15,0-2 0 0,0 2 0 0,3-1 0 0,-2 2 0 16,-1 1 0-16,-1-3 0 0,-3 3 0 0,-1 0 0 16,-3 0 0-16,-1 0 0 0,-3 0 0 0,-1 0 0 15,-3 0 0-15,-3 3 0 0,0-3 0 0,0 0 0 16,-2 0 0-16,1 0 0 0,-1 0 0 0,-2 0 0 16,2-3 0-16,0 3 0 0,2 0 0 0,0-2 0 15,0 1 0-15,1 1 0 0,0-3 0 0,1 3 0 16,1-4 0-16,-1 4 0 0,-2-3 0 0,0 3 0 0,-2-3 0 15,0 3 0-15,-1 0 0 0,-1-2 0 0,-1 1 0 0,-1 1 0 32,-1-3 0-32,0 3 0 0,0 0 0 0,0 0 0 15,1-2 0-15,-1 0 0 0,0 2 0 0,-1-2 0 0,1 2 0 0,-1-3 0 0,2 3 0 0,-1 0 0 32,0 0 0-32,0 0 0 0,0 0 0 0,0 0 0 15,0 0 0-15,0 0 0 0,0 0 0 0,0 0 0 16,0 0 0-16,0 0 0 0,0 0 0 0,0 0 0 15,0 0 0-15,0 0 0 0,0 0 0 0,0 0 0 0,0 0 0 16,0 0 0-16,0 0 0 0,0 0 0 0,0 0 0 0,0 0 0 16,11-16 0-16,-11 16 0 0,0 0 0 0,2 0 0 15,-1-1 0-15,0 1 0 0,2 0 0 0,-2 0 0 16,3-2 0-16,-1 2 0 0,0 0 0 0,0 0 0 16,1 0 0-16,-1 0 0 0,0 0 0 0,-1 0 0 15,-1 0 0-15,0 0 0 0,-1 0 0 0,0 0 0 16,0 2 0-16,-1-2 0 0,1 0 0 0,0 0 0 15,0 0 0-15,0 0 0 0,0 0 0 0,0 0 0 16,0 0 0-16,0 0 0 16,0 0-880-16,0 0-160 0,-20-5-48 0,15 1 0 15,-2-4-896-15,-6-3-192 0</inkml:trace>
  <inkml:trace contextRef="#ctx0" brushRef="#br1" timeOffset="126164.6">11248 11038 18431 0,'13'-6'1632'0,"2"-1"-1312"0,-1 2-320 0,-3 4 0 15,1-3-816-15,7-2-224 0,17-2-48 0,19-8-16 16,21-6-112-16,9-1-32 0,0 1 0 0,-4 3 0 16,-5 1 48-16,-5 4 16 0,-4 3 0 0,-2 1 0 15,-1 3 0-15,0-2 0 0,-4 2 0 0,-1 0 0 0,0 2 1184 0,-3 2 448 0,1-1 0 0,1 4-16 16,2 0 1808-16,2 0 384 0,3 0 64 0,3 0 0 16,0 0-720-16,8 4-160 0,3-2-16 0,6-1-16 15,3 4-1520-15,3-5-256 0,2 0 0 0,1 4-208 16,3 2-240-16,-5-2-64 0,-3 5 0 0,-7-3 0 15,-8 0 128-15,0 1 32 0,1 6 0 0,-4-1 0 32,-1 4-304-32,-6 3-64 0,-2-3-16 0,-7 2 0 0,-2 2 736 0,-4 2 336 0,-1 4-16 0,-1 2-16 0,-1 1 704 0,-1 1 144 15,2 2 16-15,0 0 16 0,0-1-880 0,2 1-176 16,-1-3-128-16,1 2 144 16,0-3-144-16,-3 1 0 0,0 3 0 0,-2-3 0 15,-5 1-192-15,-2-3-128 0,-3 0-32 0,-4-2 0 16,0-1 0-16,-3 3 0 0,1-1 0 0,-5 2 0 15,-1 3 1008-15,-3-2 208 0,-3 3 32 0,-5-3 16 0,-1 2 816 0,-5 4 144 0,-3 0 48 0,-2 2 0 16,-1 5-1136-16,-3 5-208 16,1 0-64-16,-3 3 0 0,-1 7-352 0,0 0-160 15,1 6 128-15,-2-6-128 0,5-2-160 0,0-11-112 16,3-6-32-16,1 0 0 16,4-6-96-16,2-1-32 0,0-2 0 15,0-1 0-15,0-3 752 0,-1 0 160 0,-3 0 32 0,0-2 0 0,-3-2-32 0,-1 2 0 0,-2-1 0 0,-3-2 0 16,0 2 16-16,-2 0 0 0,-1 3 0 0,-4 3 0 15,0 3-496-15,-4 2 0 0,0 1-128 0,-3 4 128 16,-1 3-160-16,-2 4 160 0,-4 2-128 0,1 3 128 0,-1 5 0 16,3-6 0-16,4-4 0 0,3-9 0 0,3-3 0 0,6-3 304 15,1-5-48-15,3-7-16 16,2 1 912-16,1-3 192 16,1-4 48-16,1 2 0 0,1-6-832 0,-2 2-176 0,1-4-16 0,-1 2-16 0,0 0-352 0,-1 0 0 31,-1 1-192-31,0 0 64 0,-1 4 128 0,-3 2-192 0,-1 2 192 0,-3 4-192 15,-1 5 192-15,-3 1 0 0,-1 5 0 0,-1 3 0 16,1 1 0-16,1 1 0 0,2-2 128 16,4-1-128-16,0 2 0 0,5-3 0 0,1 0 0 0,4-7 0 15,1-2 0-15,4-5 0 0,0-3 0 0,0 0 0 16,0-2 224-16,-1-2-32 0,0-1 0 0,-2 0 0 16,-1 2-320-16,-1-1-80 0,-1-2-16 0,-2 2 0 31,-1 1-224-31,-1-1-32 0,-1 0-16 0,-2 1 0 0,-2 3 288 0,1-3 48 0,-1 0 16 0,-3 3 0 15,-1 5 336-15,-4-1 80 0,0 4 16 0,0-1 0 16,2-4-16-16,2 0 0 0,3-4 0 0,2 1 0 16,1-6-96-16,1 0-32 0,2-4 0 0,3-3 0 15,0 0 272-15,0-6 48 0,1 2 16 0,-1-4 0 16,0 2-160-16,0-5-48 0,-1 0 0 0,0-2 0 16,-2-3-96-16,0 3-32 0,-1 2 0 0,-1-5 0 0,0 3-144 0,0 2-272 15,0 0 64-15,-1-2 16 0,1 4 192 0,0-4 0 16,1 2 144-16,1-2-144 0,0 0 384 0,3-2-32 15,-1-3 0-15,2 1 0 0,3-2-96 0,0-2-32 16,2 3 0-16,0-3 0 0,0 1-224 0,0 1 144 16,1 2-144-16,-3 2 128 0,1 2-128 0,0-1-272 15,-1 0 64-15,-1 2 16 0,0-1 192 0,-1 0-176 16,-2-2 176-16,-2 2-160 0,1 2 160 0,-1-1 176 0,-1 3-48 16,-1 1 0-16,2 0-128 0,-2 1 128 15,0 2-128-15,1 0 128 0,-1 2-128 0,0 0 128 0,2 0-128 0,1 0 128 16,1 0-128-16,-2 0 0 0,2 0-192 0,0 2 192 15,0-2 0-15,0 2 0 0,2-2 0 0,-4 3 0 16,2 0 0-16,0 0 0 0,0 0 0 0,-1 4 0 16,0 0-128-16,0 2 128 0,-1 1 0 0,1-2 0 15,0 2 0-15,0 0-144 0,0 2 144 0,-1 4 0 16,2 1-176-16,0 4 176 0,2-2-160 0,0 2 160 16,2 2-144-16,-1-4 144 0,4 1-128 0,-1 1 128 0,0 4 0 15,1-3 0-15,1 4 0 0,-3-6 0 16,0-1 0-16,-3 2 0 0,2 1 128 0,-3 0-128 15,0 0 0-15,-1 1 0 0,-1-1 0 0,-1-2 128 0,-1 1-128 0,-1-5 0 16,1-4 0-16,0-2 0 0,2-1 0 0,0-6 144 16,1-1-144-16,1-2 0 0,2-2 352 0,0 0-32 15,1 1-16-15,3-6 0 0,3 1 32 0,3 0 16 16,3-4 0-16,0-1 0 0,2-1-352 0,2-2 0 16,4-2 0-16,-1-3 128 0,3 0 160 0,0-4 32 15,0 2 16-15,0-1 0 0,-1-3-560 0,-2 2-112 16,1 1-32-16,-2-1 0 15,0 2-224-15,0-3-48 0,1 1-16 0,0-5-18304 0</inkml:trace>
  <inkml:trace contextRef="#ctx0" brushRef="#br1" timeOffset="154873.79">27079 3982 4607 0,'3'-5'400'0,"-1"1"-400"0,1 2 0 0,-2 0 0 0,0 2 1008 0,0 0 112 16,3-2 32-16,0-4 0 0,3-1 688 0,-1 0 144 0,2 1 16 0,-1 0 16 15,-1 2-208-15,-1-1-32 0,0 4-16 0,0-4 0 16,0 4-576-16,1-2-112 0,-1 3-32 0,2-2 0 16,-1 0-512-16,0 2-96 0,-1 0-32 0,0 2 0 15,0 0-32-15,0 1-16 0,-3 0 0 0,1 1 0 16,-1 1 512-16,-1-1 96 0,-1 2 32 0,0 0 0 0,2 0 0 16,-2 0 0-16,0 2 0 0,0-2 0 0,1 0-272 0,0 0-48 15,1 1-16-15,1 0 0 0,2 4-272 0,0-1-48 16,1 2-16-16,0 1 0 0,2 0-176 0,2 2-144 15,1 5 192-15,0 0-192 16,0 2 192-16,1 5-64 0,-1-2 0 0,1 5-128 0,-1-2 208 0,-3 3-64 16,2-1-16-16,-2 1 0 0,-1-3-128 0,-1-3 0 15,2-3 0-15,-2 0 0 0,3-3 0 0,-2-6 0 16,0 2 0-16,0-4 0 0,-1-2 0 0,0 0 128 0,1 1-128 16,1-4 0-16,-2 0 144 15,0-5-144-15,2 2 160 0,-4-3-160 0,3-4 192 0,-2 1-48 16,0-3-16-16,-3-1 0 0,0 1-128 0,0-7 160 15,-1 1-160-15,-1-3 160 0,-1 2-32 0,1-7 0 0,-2-1 0 0,2-2 0 16,0-1-128-16,0 0-192 16,2-4 32-16,-1 3 16 0,1 0-16 0,1-1 0 0,2-1 0 15,0 0 0-15,2 2 160 0,-1 0 0 0,4 1 0 0,0 0-128 16,1 2 128-16,0 0 0 0,2 3 0 0,-1 1 0 16,2-1 0-16,-2 5 0 0,1-2 0 0,-2 4 0 15,1 1 0-15,-2 1 0 0,0 3 0 0,0-2 0 16,-2 3 0-16,0 0 0 0,-1 2 0 0,-1-2 0 0,1 2 0 15,-3-2 0-15,1 2 0 0,0 2-128 0,-1-2-112 0,0-1-16 16,0 4 0-16,-1-2 0 0,0 0-64 0,-1-1 0 16,2 1-16-16,-3 1 0 0,2 1 16 0,-2-2 0 31,0 1 0-31,-1 2 0 0,0 0 80 0,-1-2 32 0,0 2 0 0,-1 0 0 16,0 2 208-16,-2 0 0 0,2-2 0 0,-1 3 0 15,3-3 0-15,0 0 208 0,0 0-16 0,-20 3 0 0,14 0 80 0,-2-2 16 16,-1 2 0-16,-2-3 0 15,-3 1-64-15,-2 1-16 0,-2 1 0 0,-3-2 0 0,-4 4-208 0,-4-4 128 0,-2 4-128 0,-3-1 0 16,-3 2 0-16,-3-2 0 16,1-1 0-16,-2 2 0 0,0-1 0 0,0 0 0 15,3-1 0-15,1 2 0 0,2-1 128 0,1-1-128 16,-1 3 0-16,2-3 0 0,0 4 0 0,4-1 128 16,1 0-128-16,5-2 0 15,4 2-352-15,6-4-112 0,5-2-32 0,7 0-10976 0,6-2-2208 0</inkml:trace>
  <inkml:trace contextRef="#ctx0" brushRef="#br1" timeOffset="155967.21">28158 3941 4607 0,'0'0'400'0,"0"0"-400"0,0 0 0 0,0 0 0 0,0 0 560 0,0 0 16 0,1 0 16 0,0 0 0 15,0-3 1104-15,2 3 224 16,0-2 32-16,-3 2 16 0,0 0-304 0,0 0-48 0,0 0-16 0,18-11 0 16,-15 8-608-16,0 0-128 15,-1 3-32-15,-2-3 0 0,2 3-128 0,-2 0-48 16,0 3 0-16,-2-2 0 0,0 4 144 0,1-2 32 15,-2 4 0-15,2 3 0 0,0-2-192 0,1 6-48 0,1 1 0 0,0-2 0 16,2 2-96-16,0 5-32 0,1 2 0 16,-1 3 0-16,3 0 304 0,-4 3 48 0,1 2 16 0,-1 1 0 15,1 3-48-15,-2 1 0 0,0 3 0 0,0 1 0 16,1-1-240-16,-2 3-48 0,0 0-16 0,-2-1 0 0,1 1-272 0,-1 1-48 16,0-1-16-16,0 0 0 0,-1-7-144 0,0 1 0 15,0 0 0-15,0-7 128 0,-1 1-128 0,1-1 0 16,0-5 0-16,1-1 0 0,0 0 0 0,-1-4 0 15,1 0 0-15,0-2 0 16,-1-1 0-16,-1-3 0 0,2-2 0 0,-1-2 0 16,0 0-544-16,-1-3-96 0,2-1 0 0,-1-7-16 15,1-1-1296-15,-1-2-256 0,1-6-48 0,-1-4-16 0</inkml:trace>
  <inkml:trace contextRef="#ctx0" brushRef="#br1" timeOffset="156456.25">28065 3878 10127 0,'-1'-9'896'0,"-1"3"-704"0,4 2-192 0,-1 1 0 0,1-1 1936 0,-1 1 368 0,2 1 64 0,2-2 0 0,1-2 0 0,4-3-16 15,1-2 0-15,3 0 0 0,-1-1-560 0,1 1-96 16,0-2-32-16,-2 3 0 0,0 2-864 0,1-1-176 16,-1 3-48-16,-1-2 0 0,1 2-400 0,1 0-176 31,0-1 128-31,1 0-128 0,0 1 0 0,0 0 0 0,1-3 0 0,3 2 0 0,0 1-304 0,3 0 64 16,1-3 16-16,3 3 0 0,4-2-96 0,0 3-32 15,5 2 0 1,2 3 0-16,-1 2 160 0,3 2 48 0,0 5 0 0,-4 4 0 15,1 2 144-15,-5 5 144 0,-3 0-16 0,-5 1-128 16,-2 3 608-16,-4 0 16 0,-1 3 0 0,-3-1 0 16,-2-1-176-16,-1 1-48 0,-2-2 0 0,-1-1 0 15,-2 1-208-15,-1-1-32 0,-2-1-16 0,-2-2 0 16,-3 1 0-16,-1-4 0 0,-1 2 0 0,-4-1 0 16,0-2 288-16,-2-1 48 0,-1 1 16 0,-4-2 0 15,0-2-160-15,-3 0-16 0,-2 1-16 0,-2-3 0 16,-1-2-176-16,-1 0-128 0,-1-2 192 0,-4-2-192 0,0-2 0 0,-2-2 0 15,-4 0 0-15,-1-4 0 0,-1 0 192 0,0-3-64 16,0 0 0-16,1-3-128 0,1 1 0 0,4-1 0 16,0 1-192-16,5-4 48 0,3 3-48 0,3 2-16 15,1-5 0-15,4 3-17792 16</inkml:trace>
  <inkml:trace contextRef="#ctx0" brushRef="#br1" timeOffset="163299.78">25905 6656 33167 0,'-7'0'2944'0,"4"0"-2352"0,3 2-464 0,2-2-128 0,1 2 832 0,0-2 128 0,2 0 48 0,3 3 0 16,3-3-464-16,5 0-96 0,5-3 0 0,4 3-16 15,1-4-432-15,3 1 0 0,1 0 128 0,2 0-128 16,0-2-416-1,-1 1-112-15,1 0-32 0,-1 4 0 0,-2-2-480 0,-2 2-112 0,0-3 0 0,-1 3-13872 16</inkml:trace>
  <inkml:trace contextRef="#ctx0" brushRef="#br1" timeOffset="163553.53">25911 7032 39615 0,'1'0'1760'0,"3"-2"352"0,1 2-1680 0,2-3-432 0,2 2 0 0,-1 1 0 16,3-2 0-16,7-1 0 0,10 0 0 0,12-4 0 15,8 1-256-15,6-1-96 0,1-2-16 0,-3 2 0 32,-2-2-2016-32,-1 3-416 0,-1-3-80 0,-2 2 0 0</inkml:trace>
  <inkml:trace contextRef="#ctx0" brushRef="#br1" timeOffset="164433.51">27472 6258 20271 0,'-1'-2'1792'0,"1"1"-1424"0,1 1-368 0,1 0 0 0,-1 0 1376 0,1 0 208 0,1 0 32 0,1 0 16 0,1 0-288 0,-1 1-64 0,3 2-16 0,-1 2 0 16,-1 2-816-16,0 3-176 0,0 2-16 0,0 0-16 16,-3 4-240-16,2 3 0 0,-2 3 0 0,0 2 0 15,-1 3 0-15,-1 1 0 0,0 1 0 0,0 5 0 16,-1-2 0-16,-1 3 0 0,1 3 0 0,-1 0 0 16,-1-3 0-16,1 2 0 0,-1-4 0 0,-1-2 0 15,2-3 0-15,0 0 0 0,-1-2 0 0,-1-1 0 16,2-3 0-16,-2-2 0 0,0-1 0 0,1-6 0 15,-1 2 0-15,0-6 0 0,-1-2 0 0,2-1 0 16,-2-3-1120-16,0-3-224 0</inkml:trace>
  <inkml:trace contextRef="#ctx0" brushRef="#br1" timeOffset="164903.31">27519 6185 27647 0,'2'-15'1216'0,"-1"6"256"0,1 0-1168 0,1 1-304 16,-1 5 0-16,0 0 0 0,0 0 1104 0,2-4 176 0,2-1 16 0,1-2 16 16,4-6-160-16,2 0-48 0,-2 1 0 0,1 1 0 15,-1 2-848-15,1 0-256 0,-2-1 128 0,-1 3-128 16,1 2 256-16,-1 0 0 0,1 2-16 0,-2 0 0 15,1 2 16-15,0-2 0 0,-1 3 0 0,0 1 0 16,2 1-256-16,-2 1 144 0,2-3-144 0,0 3 128 16,1 0-128-16,0 0 0 0,2 0 0 0,0 0 128 15,0 0 16-15,0 0 0 0,3 3 0 0,1 0 0 16,-1 4-144-16,0-1 0 0,1 6 0 0,-1 1 0 16,-2 0 0-16,1 3-144 0,-2 5 144 0,1 3-160 15,-2 0-224-15,-2-1-32 16,1 1-16-16,-3-1 0 0,-2-1-32 15,-3-2-16-15,-1 1 0 0,-2-3 0 0,-3-2 208 0,-2-2 32 0,0 1 16 0,-2-3 0 0,1-2 224 0,-3-2 192 16,0 0-48-16,1 1 0 0,-2-4 336 0,0 1 64 16,-1-1 16-16,1-1 0 0,-1 2-240 0,0-4-64 15,-2 0 0-15,0 0 0 0,-2 2-256 0,0-4 0 16,-1 2 0-16,-1-1-144 0,-2-1 144 0,-1 3 0 16,2-3 0-16,-2 0 0 0,0 0 0 0,0-3 0 0,-1 3 0 15,0 0-128 1,0-1-448-16,2 1-64 0,0 0-32 0,0 0-10144 0,5-2-2016 0</inkml:trace>
  <inkml:trace contextRef="#ctx0" brushRef="#br1" timeOffset="165635.13">27047 6951 3679 0,'-20'2'320'0,"7"-4"-320"0,0 2 0 0,6-3 0 0,4 3 4976 0,3 0 912 0,-1-1 192 0,0 1 48 15,-2-2-3472-15,2-2-688 0,2 1-144 0,4 0-32 16,4-2-656-16,3 1-144 0,3 0-32 0,5 2 0 15,4 1-144-15,3 1-48 0,5 0 0 0,5 1 0 16,4 1-256-16,2-2-48 0,3 0-16 0,5-3 0 16,7 0-144-16,2-1-48 0,3-1 0 0,2 1 0 0,-1 1-256 0,-2-3-256 15,-3 2 64-15,-1-5 0 16,-1 0-256-16,0-1-32 0,-1 1-16 0,-1-1 0 16,1 4 48-16,-2 0 16 0,-3 0 0 0,-5 2 0 15,-4-2-928-15,-3 2-192 0,0 2-48 0,-6 2-13200 0</inkml:trace>
  <inkml:trace contextRef="#ctx0" brushRef="#br1" timeOffset="166582.65">27550 7517 28559 0,'2'3'2544'0,"0"0"-2032"0,1 0-512 0,-1-2 0 0,-1 4 416 0,2-4-16 0,2 5 0 0,1 3 0 0,3 3 384 0,-2 4 80 15,3 7 16-15,-4-3 0 16,0 2-592-16,-2 2-112 0,-2 1-32 0,-2 0 0 0,-1 1-144 0,-1 2 192 15,-2-3-192-15,-1 4 192 0,0-3-16 0,-1-2 0 16,1 0 0-16,-1 0 0 0,2-1 224 0,-1 1 48 16,0-1 16-16,1 1 0 0,1-1 240 0,-1 0 32 15,2 2 16-15,-1-3 0 0,2 0-384 0,1-3-80 16,0-3-16-16,0-1 0 0,0-4-272 0,0-2 0 16,1-1 0-1,-2-1 0-15,1-4 0 0,-1-3 0 0,-1-2 0 0,0-2 0 16,-2 0 0-16,-1-4 0 0,0-5 0 0,-2 0 0 15,-1-2 160-15,-1-5-32 0,-1-1 0 0,0-2 0 16,0-2-128-16,0-4-192 0,0-1 32 0,1-5 16 0,2 3 144 0,2-4 192 0,1-1-32 0,3-2-16 16,2 2-144-16,2-1-176 15,1 0 48-15,0-1 0 16,1 5-48-16,2-1 0 0,0 4 0 0,3-1 0 0,2 0 176 0,3 1 0 16,0 5 0-16,0-2 0 0,3 3 208 0,1 3 80 15,1-3 16-15,1 5 0 0,1 1-304 0,0 1 0 0,2 4 0 0,-2-1 0 16,0 2 0-16,2 1-144 0,-2 2 144 0,-1-3 0 15,0 7-192-15,-1-3 64 16,0 6 0-16,-1-1 0 16,1 4-320-16,-1 0-64 0,-1 6-16 15,-2 2 0-15,-1 4-224 0,-2 2-32 0,-1 3-16 0,-1 3 0 0,-1-2 400 16,-3 1 80-16,-2 1 0 0,0 2 16 0,0 3 304 0,-4-3 192 16,1 3-16-16,-4-6-16 0,1 1-16 0,-1 1 0 15,-2-2 0-15,0-2 0 0,-1 0 304 0,-1-3 48 16,-2 1 16-16,-2-2 0 0,-2 0 304 0,-1-1 64 15,-2-2 16-15,-2 0 0 0,-2 0-512 0,-2-2-112 0,-2-1-16 16,-2-4 0-16,-1 1-256 0,-2-4 160 0,-1-1-160 0,1-5 128 16,-1-1-288-16,0-2-64 0</inkml:trace>
  <inkml:trace contextRef="#ctx0" brushRef="#br1" timeOffset="168680.99">29001 6565 28559 0,'2'-4'2544'0,"0"4"-2032"0,-1-2-512 0,0 2 0 0,0 0 0 0,-1 0-336 0,1 0 48 0,2-3 16 0,1 2 1232 0,-1-1 240 0,2-1 48 0,3 2 16 15,-2 1-816-15,1-3-144 0,2 3-48 0,1-2 0 16,2 1-256-16,2 1 160 0,1-3-160 0,4 2 128 15,4 1 192-15,1-1 16 0,2-1 16 0,4 2 0 16,2-2-208-16,2 1-144 0,3-2 192 0,1 0-192 16,2 0 208-16,-2-1-64 0,-2 2-16 0,0 2 0 15,-3 0 16-15,2 0 0 0,-3 2 0 0,0 0 0 16,-1 3-16-16,-4-4 0 0,0 4 0 0,-3-4 0 16,-3 1-128-16,-3-2 0 0,0 2 0 0,-2-1 0 15,-3 0 0-15,-1 2 0 0,-3-3 0 0,-1 1 0 16,-1 1 0-16,-2-2 0 0,-1 0 0 0,-2 0 0 0,0 3 0 0,-2-3 0 15,-3 1 0-15,-1 2 0 0,-2-1 0 0,-2-1 0 16,-2 4 0-16,-3-1 128 0,0 2 112 0,-3 0 16 16,-2 0 0-16,0 2 0 0,-2 2-256 0,-1 1 128 15,1 0-128-15,-1 4 0 0,-2 0 0 0,-2 1 0 16,-2 4 0-16,1 2 0 0,0-1 0 0,-1 1 0 16,-1 2 0-16,1 0 0 0,2-1 0 0,2-1-128 15,1-1 128-15,1 1 0 0,2-2 0 0,1-2 0 16,2 5 0-16,-1-5 0 0,4 2 0 0,1-1 0 15,0-1 0-15,1-2 0 0,3-2 160 0,-2 2 144 0,1-1 16 0,0-2 16 16,2 0 96-16,1-2 16 0,1-1 0 0,1-3 0 16,2-1-448-16,0-1 0 0,2-1 0 0,0-3-176 15,2 2 176-15,-1-3 0 0,0-3 0 0,0 2 0 16,2-1 0-16,-1 0-160 0,1-3 160 0,0 2 0 16,0-4 0-16,1 1 0 0,-1 0 0 0,1 0 0 15,-1 0 0-15,-2-2 272 0,1 2-16 0,0-3-16 16,-2 2 16-16,0-3 16 0,-2 2 0 0,0-5 0 15,-1 1-128-15,0-2-16 0,-2-1-128 0,0-1 192 16,0 0-192-16,-3 0 144 0,1-2-144 0,-2-2 128 16,-1-2-128-16,1 3 0 0,-1-3 0 0,-2-1 0 0,1 1 0 0,0-3 0 15,1 1 0-15,0 1 0 0,2 1 224 0,-2-3-32 16,1 2-16-16,1 1 0 0,-1 1 80 0,2 1 32 16,-1 1 0-16,3 3 0 0,0 0-288 0,0 4 0 15,2 1 0-15,-1 0 0 0,0 2 0 0,0 2 0 16,1 2 0-16,0 1 0 0,0 0 0 0,0 2-256 15,1-2 64-15,0 4 0 16,2 0-640-16,2 0-112 0,0 1-16 0,3 2-17200 0</inkml:trace>
  <inkml:trace contextRef="#ctx0" brushRef="#br1" timeOffset="169663.03">30434 6480 15663 0,'1'-3'1392'0,"0"3"-1120"0,3 3-272 0,-1-3 0 0,0 2 1216 0,-1-1 192 0,-1 2 48 0,1 3 0 0,3 0 464 0,0 5 112 15,0 4 16-15,0 4 0 0,-1 3-560 0,-3 0-96 32,0 3-32-32,-1 1 0 0,-1 2-496 0,-1 1-96 0,-2 2-32 0,1 3 0 0,0 0-224 0,-1 3-32 15,0 0-16-15,1 1 0 0,0-3-320 0,1 3-144 32,-2-1 128-32,1 2-128 0,2 1 192 0,0-4-32 15,0 3-16-15,-1-2 0 0,1 1 96 0,-1-3 16 16,1-4 0-16,-1-2 0 0,2-2 128 0,-1-4 48 0,1-1 0 15,-1-3 0-15,0-3-288 0,-1 0-144 0,2-6 160 16,-1-2-160-16,1-4 0 0,0 0 128 0,-1-6-128 0,1 0 0 16,-1-4 0-16,-2-3 0 0,2-4 0 0,-2-4 0 15,1-5-208-15,-2-3-96 0,1-3-16 0,-1-4 0 32,0-6-512-32,0-6-128 0,2-4 0 0,-1-3-16 15,2 2 384-15,0-4 80 0,2-2 0 0,2-2 16 0,-1 3 496 0,1 1 240 0,0 2-32 0,0 0 0 16,-1 7 624-16,1 3 128 0,1 0 32 0,-2 3 0 15,4 1-448-15,0 1-96 0,2-1 0 0,0 2-16 0,2 6-240 16,1-2-64-16,-1 2 0 0,1 1 0 0,2 3-128 0,-1 5 0 16,2-1 0-16,-2 5 0 0,-1 3 0 15,2 3 0-15,1-3 0 0,1 3 0 0,0 2 0 0,1 2 0 16,2-3 0-16,0 1 0 0,2 2-128 0,-3 0 128 16,2 4 0-16,-2 0 0 0,-1 4 0 0,0 3 0 15,-1 4 0-15,-1 1 0 0,0 5 0 0,-1 1 0 16,-1 4 0-16,2 2 0 0,-2 3 0 0,2 0 0 15,1 1 0-15,-2-2 0 0,2 2 0 0,-1-3 0 16,-1 1 0-16,0 1 0 0,-2-3 0 0,-4 1 0 16,-1-1 0-16,-2 0-176 0,-3-2 176 0,-2 1 0 0,-4 1 0 0,-2 1 0 15,-3-5 0-15,-3 2 0 0,-1-4 0 0,-5 3 0 16,-1-3 128-16,-3 2 48 0,-4 1 16 0,-2-2 0 16,-2 0 80-16,-2-3 32 0,2-2 0 0,-1-2 0 15,-4 0-160-15,-1-1-16 0,-2-3-128 0,0 0 192 16,2-2-192-16,1-4 0 0,1 0 0 0,3-4-12672 15,3-5-2528-15</inkml:trace>
  <inkml:trace contextRef="#ctx0" brushRef="#br1" timeOffset="176916.1">25958 9613 5519 0,'-4'5'496'0,"0"-5"-496"0,1 0 0 0,0 1 0 0,3-1 4736 0,-1 3 832 0,1-3 192 0,-1 0 16 0,-1 0-3456 0,0 1-688 0,1-1-144 0,1 2-16 16,1-2-736-16,3 0-144 16,2-2-16-16,1 1-16 0,4 1 16 0,3-3 16 0,3 2 0 15,3-4 0-15,2 4 368 0,3-5 80 0,3 0 16 0,3-1 0 16,2 1-512-16,-1-4-96 0,0 2-32 0,0 0 0 16,-2-3-288-16,-1 4-128 0,3-6 128 0,1 3-128 15,-1-2 0-15,1 2 0 16,4-2-144-16,-2 2 144 0,-2 4-1024 15,-1 0-112-15,-1-1-16 0,-3 5 0 0,-2 1-1728 0,-3 2-368 0</inkml:trace>
  <inkml:trace contextRef="#ctx0" brushRef="#br1" timeOffset="177455.51">26041 9799 8287 0,'-4'0'736'0,"1"0"-592"0,2 0-144 0,0 0 0 0,1 0 528 0,-1 0 80 0,-2 0 16 0,-2 1 0 0,0-1 928 0,-2 2 192 16,1 1 48-16,-1-2 0 16,1 2-464-16,1 0-96 0,-1 1-16 0,1 1 0 15,-1 1-192-15,1 0-64 16,1 0 0-16,1-1 0 0,0 0 32 0,2 2 0 0,2-4 0 16,2 0 0-16,0-2 304 0,5 1 64 0,0-2 16 0,5-2 0 15,3 1 144-15,1 1 16 0,3-3 16 0,2 0 0 16,3 0-672-16,3-1-144 0,1-1-32 0,1 2 0 15,0-1-448-15,0 0-112 0,-1-2-16 0,-2 1 0 16,0 1-128-16,-2 1 0 0,2 0 0 0,-2 2 0 16,1-1-288-16,-2 2-96 0,1 0 0 0,-3 0-16 31,-1 2-1568-31,-2-1-304 0,-2 4-64 0,-2 0-13312 0</inkml:trace>
  <inkml:trace contextRef="#ctx0" brushRef="#br1" timeOffset="181246.42">27719 9044 11055 0,'-2'0'976'0,"1"0"-784"0,1 0-192 0,0 0 0 0,1 0 1280 0,-1 0 192 16,0 0 64-16,0 0 0 0,0 0-464 0,-1 3-96 0,1-3-16 0,0 0 0 15,0 0-768-15,0 0-192 16,0 0 0-16,0 0 0 0,0 0 0 0,0 0 0 15,0 0 0-15,0 0 0 0,-11 20 624 0,11-18 224 16,-1 4 48-16,1-3 16 0,0 3 448 0,0-2 96 16,-2 2 16-16,2 0 0 0,0 0-512 0,0 2-112 0,-1 1-16 0,0 3 0 15,1-1-528-15,-1 4-112 16,0-2-32-16,-1 2 0 0,2 4 352 0,-1-1 80 0,1 2 16 0,0 0 0 16,-1 1 32-16,1 1 16 0,0-2 0 0,0 1 0 15,1 2-208-15,-2 1-64 0,1-1 0 0,0 2 0 0,-1 0-192 16,-1 1-64-16,2-2 0 0,-2-1 0 0,1-1-128 0,-2 0 0 15,2-2 0-15,-2-2 0 0,0 1 0 0,0-3 0 16,0 0 0-16,-1-1 0 0,1-3 0 0,0 2 0 16,-1-4 0-16,1 2 0 0,0-3-160 0,-1-2-16 15,2 2 0-15,-2-3 0 32,1 0-464-32,1-2-80 0,-1-1-32 0,1-2 0 15,0 1-624-15,0-2-128 0,0-3-32 0,1-2-12480 0</inkml:trace>
  <inkml:trace contextRef="#ctx0" brushRef="#br1" timeOffset="181782.59">27616 9110 10127 0,'-4'-4'896'0,"3"-1"-704"0,1 4-192 0,0-2 0 0,1 1 816 0,-1 1 128 0,1-3 16 0,-1-2 16 0,2-3 336 0,-1-1 64 0,0-2 16 0,2 2 0 0,-1 1-80 0,2 2-16 0,0 1 0 0,0 0 0 0,1-1-160 0,2 1-48 16,-1 3 0-16,1-4 0 0,1 2 208 0,-1 2 48 31,3-1 0-31,-1-2 0 0,0 2-256 0,3-2-64 0,-1 0 0 0,2 0 0 16,1-1-544-16,0-1-112 0,0 0-32 0,1 0 0 15,0 0-144-15,0 0-16 0,0 1-16 0,-2 0 0 16,2-2-160-16,-1 3 0 0,-2 2 0 0,-1-1 0 16,0 4 0-16,-2 1 0 0,-2 1 0 0,0 4 0 15,-1 2 0-15,0 0 0 0,-1 3 0 0,0 1 0 16,0 1-144-16,0 0 144 0,0 2 0 0,1-1 0 0,0 0-128 0,-1 2 128 16,0 1 0-16,0-3 0 0,0 0-128 0,-1 2 128 15,1 1 0-15,-3-2 0 0,0 2 0 0,0-1-128 16,-1 1 128-16,-2-1 0 0,-2 1 0 0,0-4 0 15,-2 4 0-15,0-4 0 0,-3 0 0 0,2 0-128 0,-1-1 128 0,-1-1 0 32,1-3 0-32,-2 2 0 0,0-3 0 0,0 2 0 15,-1-2 0-15,-1 0 224 0,-1-1-64 0,0 0-16 16,0 0 16-16,-2-1 0 0,-1-2 0 0,0-1 0 0,-1 2-160 0,0-3 0 0,0 2 0 0,-1-4 0 31,0 2 0-31,1-4-144 0,-1 2 144 0,3-1-160 16,0-1-800-16,2 2-176 0,-1-2-16 0,2 0-14432 15</inkml:trace>
  <inkml:trace contextRef="#ctx0" brushRef="#br1" timeOffset="186084.25">29136 8908 29487 0,'-5'0'2624'0,"1"0"-2112"0,3 3-512 0,1-3 0 0,1 0 768 0,-1 0 64 0,0 0 0 0,-1 0 0 0,-2 0-512 0,3 0-80 16,0 0-32-16,0 0 0 0,0 0-368 0,0 0-80 16,0 0-16-16,24-4 0 15,-16 4 512-15,2-2 80 0,1 2 32 0,1 0 0 16,0-3 608-16,2 2 128 0,-1 1 32 0,2 0 0 0,1-3-560 0,0 3-96 0,3 0-32 0,-1-2 0 31,1 2-208-31,1 0-48 0,2-1-16 0,3 1 0 16,-1-3-176-16,2 2 160 0,3-2-160 0,-2 3 160 0,0 0-160 0,-1 0 128 0,0-2-128 0,0 1 128 15,-3 1-128-15,2 0 0 0,-1 0-192 0,-2 0 192 16,-2-3 0-16,0 3 0 16,-1-2 0-16,-3-2 0 0,0 2 0 0,-1 0 0 15,-2 0 0-15,-2-1 0 16,0 2 0-16,-2-2 0 0,-2 3 0 0,-1-3 0 0,-1 1 0 0,0 2 0 16,-2-2 0-16,-2 2 0 0,0 2 176 0,-1 0 0 15,-1-2 0-15,-2 3 0 0,0 0-176 0,-2-2 192 16,0 4-192-16,5-5 192 0,0 0-192 0,-19 13 0 15,12-7 0-15,-1 1 0 0,1 0 0 0,-1-1 0 16,1 0 0-16,-2 0 0 0,2 0 0 0,0 0 0 16,-1 1 0-16,1-1 0 0,1 1 0 0,-1-1 0 15,1 1 0-15,0-1 0 0,0 0 0 0,0 4 0 16,1-1 0-16,-1 0 0 0,-1 4-128 0,1-2 128 16,0 4 0-16,1-3 0 0,-1 4 0 0,0-2 0 15,-1 1 0-15,1 1 0 0,1-1 0 0,-1 1 0 16,1 0 0-16,0-3 0 0,0 2 0 0,2 1 0 0,-1-1 0 0,3-1 0 15,-2-2 0-15,3 0 0 0,0-2 0 0,0 0 0 16,0-1-224-16,1-2 80 0,2-1 16 0,-2 1 0 16,-1-1 128-16,0 0 0 0,0 0-144 0,-1 2 144 15,-3 0-128-15,-1 1 128 0,-1 1-160 0,0 0 160 16,0-2-144-16,-2 2 144 0,1 0-128 0,-2-1 128 16,2 1 0-16,-1-3 0 0,1 2 0 0,0-3 0 15,-1 1 176-15,2-2-48 0,1-1 0 0,0-1 0 16,3-2 32-16,-1-1 0 0,1-1 0 0,-1-2 0 15,1-1 32-15,-1-1 16 0,-1 0 0 0,1-1 0 0,-3 0-48 0,-1-5-16 16,1 1 0-16,-2 0 0 0,0-3 64 0,-2 0 16 16,0-2 0-16,-1-1 0 0,-1 0-48 0,-2-2-16 15,1-1 0-15,-1-1 0 0,2 1-160 0,-2 0 0 16,0 3 0-16,2-1 0 0,1 5 0 0,-1 0 0 16,1 0 0-16,-1-1 0 0,1 3 0 0,1 1 0 15,0 0 0-15,1 0 0 0,0 2 0 0,0-2 0 16,2 2 128-16,-2-2-128 0,2 2 0 0,-1-2 0 15,2-1 0-15,-1 1 0 0,1 2 0 0,-1 1 0 16,2 0 0-16,0 0 0 0,2 2 0 0,-1-1-176 16,2 4 48-16,0 1 0 15,2 0-480-15,0 1-96 0,2 4 0 0,0 1-11712 0,3-1-2352 16</inkml:trace>
  <inkml:trace contextRef="#ctx0" brushRef="#br1" timeOffset="186624.37">30603 8929 13823 0,'-6'-2'1216'0,"1"-2"-960"0,2 4-256 0,0-2 0 0,3 2 3104 0,1 0 576 0,-1 0 112 0,0-2 32 0,2 2-2288 0,-2-2-464 0,1 2-96 0,-1 0-16 16,0 0-128-16,0 0-16 0,0 0-16 0,18-10 0 16,-14 10 32-16,0 1 0 0,-1 2 0 0,0 0 0 15,-1 4 128-15,1 1 16 16,-2 2 16-16,0 4 0 0,-1 1-672 0,0 3-128 16,0 4-16-16,-3 7-16 0,-1-3-160 0,0 5 0 15,-2 1 0-15,0 3 0 0,1-1-144 0,-1-3 144 0,2-2 0 0,-1-1 0 0,3 0 0 0,-1-2 0 16,2-1 0-16,0-3 0 15,-1 1 0-15,2-1 192 0,0-2-16 0,0 1-16 16,0-2-160-16,0 0 0 0,-1 1 0 0,0-2-176 16,0-2 176-16,-2 1 0 0,1 1-144 0,-1-3 144 15,0-2-416-15,-2 0-16 0,1 0 0 0,-1-1 0 16,1-3-224-16,-1 1-48 0,2-3-16 0,-1-1 0 16,-1 0-464-16,1-2-96 0,2-1 0 0,-2 0-13824 0</inkml:trace>
  <inkml:trace contextRef="#ctx0" brushRef="#br1" timeOffset="187163.23">30584 8892 18431 0,'-7'-4'1632'0,"2"1"-1312"0,2 0-320 0,0 0 0 0,3 3 2448 0,2-3 432 0,-1 3 64 0,0-4 32 0,1-1-464 0,2 1-80 16,1-5-32-16,1-1 0 0,4 0-1216 0,0-1-240 15,2 1-48-15,2 0-16 0,2-2-592 0,0 3-112 0,0-2-32 16,2 2 0-16,-1-3-16 0,1 2-128 0,1 0 192 0,-2 0-64 15,2-1-128-15,-2 4 192 0,-1 1-192 0,0-1 192 16,0 1-64-16,2 3 0 0,-2 0 0 0,1 1 0 16,-1 2 32-16,0 2 0 0,0 1 0 0,-1 0 0 15,1 3-160-15,-2 2 0 0,1 3 0 0,-2-1 0 16,-3 2-176-16,0 1-64 0,-1 3-16 0,-2 0 0 16,-1 0-96-16,-2 0-32 0,-1 2 0 0,-2-2 0 15,-1 3-96 1,-1 0-32-16,-3-3 0 0,0 0 0 0,-1 0 256 0,-1-1 64 0,1 1 0 0,-2-4 0 15,0-1 384-15,-1 0 96 0,0 0 16 0,0 1 0 0,-2-5-32 0,0 2 0 16,0-2 0-16,-2 2 0 0,-1-1-272 0,0-3 0 16,-1 4 0-16,-1-3 0 0,0 0 0 0,-1 1 0 15,0 0 0-15,0 2 0 0,0-1 0 0,-1 0 0 16,-1 0 0-16,2-1 0 16,0-1 128-16,3 1-128 0,-1-1 192 0,2-2-192 0,-1 1 0 0,1-1 0 15,0-2 0-15,1-1 0 0,-1-1 0 0,0-1 0 16,1 1 0-16,-1-2-144 15,0-2-288-15,1-1-48 0,0 1-16 0,1-2-11216 16,2 0-2256-16</inkml:trace>
  <inkml:trace contextRef="#ctx0" brushRef="#br1" timeOffset="188065.83">28951 9811 2751 0,'7'-2'256'0,"-4"-2"-256"0,2 4 0 0,0-3 0 0,0 3 5408 0,0 0 1040 0,1-2 208 0,5 1 32 0,7-2-3984 0,5-1-784 15,6 2-176-15,4-1-16 0,0 2-752 0,1-1-144 16,0 2-16-16,2 0-16 0,0 2-448 0,4 1-96 16,3-2 0-16,6 1-16 0,2 0 192 0,8 3 32 15,11 1 16-15,5 0 0 0,2 0 32 0,3 2 0 16,7-2 0-16,3 0 0 0,0 0-192 0,-2-2-16 16,0 0-16-16,2-2 0 0,5-4-144 0,2-2-16 15,-1 0-128-15,-5-2 192 0,-6 0 48 0,0-4 0 16,3 0 0-16,-3-2 0 0,-6 3-240 0,-4-1 0 15,-9 1 128-15,-4 2-128 0,-4-3-176 0,-3 4-80 0,-5 1 0 0,-4 1-16 32,-5 4-688-32,-5 0-144 0,-6 3-32 0,-6 0-16320 0</inkml:trace>
  <inkml:trace contextRef="#ctx0" brushRef="#br1" timeOffset="189175.71">30323 10492 35935 0,'-3'3'3200'0,"3"-3"-2560"0,0 2-512 0,0-2-128 0,1 2 208 0,-1 0 32 0,0 0 0 0,2 2 0 0,-1 5-48 0,0-2-16 0,0 6 0 0,1-1 0 15,-2 4-672 1,1 0-128-16,-1 3-16 0,-1 0-16 0,1 4 656 0,-3-1 224 16,2 3 0-16,-3-1 0 0,2 5 336 0,-3-4 64 15,0 1 16-15,0 0 0 0,0 1-160 0,-1-4-32 16,1 2 0-16,-1-3 0 0,1-1-288 0,0 2-160 0,0-4 160 15,0 0-160-15,0-1 0 0,1 0 0 0,-1-1 0 0,2 0 0 16,-2 2 0-16,0-4 0 0,1-2 0 0,-1 2 0 16,-1-4 0-16,1 0-256 0,0-3 16 0,0-2 16 15,1-3-160 1,2-3-48-16,-1-3 0 0,1-1 0 0,1-6 752 0,1-1 160 0,-2-2 32 0,2-7 0 0,2 1-240 0,0-5-32 16,2-5-16-16,0-3 0 0,0-3-96 0,3-3-128 15,0-1 176-15,0-4-176 0,3-1 0 0,-1-1 0 16,2 0 0-16,-1 0-144 0,0 4-48 0,-1 8-16 15,-2 2 0-15,2-1 0 16,-2 1 208-16,2 3 0 0,-1-1 0 0,0 3 0 0,-1 1 144 0,2 1 80 0,0 1 16 16,0 4 0-16,1-2-80 0,1 3-16 0,3 0 0 0,1-1 0 15,0 4-144-15,1 2 0 0,1-1 0 0,0 6 0 32,2-1 0-32,1 3 0 0,0 4 0 0,-1 0 0 0,4 2 0 0,0 4 0 0,4 1 0 0,2 2-176 15,2 2-80 1,-3 1-32-16,1 2 0 0,-5 2 0 0,-3 0-64 0,-5 2-16 15,-2-1 0-15,-5 1 0 16,-3-3-208-16,-2 0-32 0,-3 2-16 0,-2 1 0 0,-2-2 624 0,-1 1 0 0,-2 1 0 0,0-3 0 0,-3 2 0 16,1-2 192-1,-2 0-192-15,0 0 192 0,0-1 48 0,-1-5 16 0,-1 4 0 0,-1-4 0 16,0 3 128-16,-4-4 48 16,1 4 0-16,-3-4 0 0,-1 4-64 0,-2-2-16 0,-2-1 0 0,-1 0 0 15,-1-1-224-15,-1 0-128 0,1-2 160 0,-1 1-160 16,0-5 208-16,1 0-48 0,0 0-16 0,1-2 0 15,2-2-144-15,-1-5 0 0,3 2 0 0,0-2-18288 16</inkml:trace>
  <inkml:trace contextRef="#ctx0" brushRef="#br1" timeOffset="205913.17">26015 12357 28559 0,'1'0'2544'0,"0"0"-2032"0,0 0-512 0,-1 0 0 0,2 0 384 0,0 0-32 0,0 0 0 0,2 0 0 16,2 0 768-16,1-1 160 0,0 1 16 0,0-3 16 15,0 1-144-15,0 1-16 0,0-4-16 0,1 4 0 16,2-2-608-16,-2-1-112 0,3 1-32 0,2 0 0 16,0-1-384-16,1 2 128 0,3 0-128 0,1 0 0 15,3 0-448-15,0-2-160 0,2 0-32 0,2 2-16 16,-2-2-912-16,2-1-176 0,1 2-48 0,1-1 0 15,2 1-1152-15,-1 3-256 16,-1-2-32-16,1 2-16 0</inkml:trace>
  <inkml:trace contextRef="#ctx0" brushRef="#br1" timeOffset="206337.13">26079 12575 35935 0,'0'0'3200'0,"0"-3"-2560"0,0 3-512 0,0 0-128 0,0 0 1024 0,1 0 192 16,0 0 48-16,1 0 0 0,1 0-752 0,3-1-128 15,3 1-48-15,1-2 0 0,2 2-128 0,2-4-16 16,1 1-16-16,2 0 0 0,3-1-384 0,1-1-80 16,2 1-16-16,3-2 0 15,0 2-752-15,3-2-160 0,2 0-16 0,3 2-15856 0</inkml:trace>
  <inkml:trace contextRef="#ctx0" brushRef="#br1" timeOffset="-206705.06">29324 12084 33167 0,'-3'-3'2944'0,"1"3"-2352"0,2 0-464 0,0 0-128 0,1 0 208 0,-1 0 32 0,0-2 0 0,-1 1 0 0,1 1 176 0,-2 0 32 15,2-3 16-15,0 3 0 0,0 0 224 0,0 0 32 16,0 0 16-16,0 0 0 0,0 0 16 0,0 0 0 16,0 0 0-16,19 10 0 0,-14-6-240 0,0 1-32 15,0-2-16-15,2 0 0 0,1 3-160 0,2-2-48 16,-1-2 0-16,4 2 0 0,0 0-256 0,2-1 0 15,3 0 0-15,0-1 0 0,2-2 0 0,1 0 0 0,1-2 0 16,-1 2 0-16,0-3 0 0,-2 2 0 0,1-1-192 0,-2-1 48 16,1 3 144-16,-3-1 0 0,0 1 0 0,-1 0 0 15,-2 0 0-15,-2 1 0 0,-1 2 0 0,-1-3 0 16,0 2 0-16,-2-1 0 0,-1 2 0 0,0-1 0 16,1-2 0-16,-3 0 0 0,0 2 0 0,1-2 0 15,0 0 0-15,0 0 144 0,0 0-144 0,0 0 160 16,0 0-160-16,0 0 0 0,1 0 0 0,0 0 0 15,0 2 0-15,-1-2 0 0,3 0 0 0,-2 0 0 16,0 3 0-16,1-3 0 0,0 1 0 0,-1 1 0 0,-1 2 0 16,0 0 0-16,0 1 0 0,-3-2 0 0,2 4 0 0,-2-4 0 15,0 2 0-15,-1 3 0 0,0-2 0 0,-1 0 0 16,0 0 0-16,1-2 0 0,-2 5 0 0,0-6 0 16,0 3 0-16,-1-2 0 0,0 1 0 0,1-1 0 15,-1-1 176-15,1 0-176 0,0 1 128 0,0-2-128 16,-1 2 0-16,0-2 144 0,-2 3-144 0,-2 0 0 15,-1 1 0-15,-3 2 0 0,-3 2 0 0,-1 1 128 16,-4 2-128-16,-2 2 0 0,1 1 128 0,-2 3-128 16,-2-3 128-16,1 3-128 0,0-3 0 0,1 0 128 0,0 0-128 15,1 0 0-15,3 0 0 0,3-1 128 16,2-3-128-16,2 2 0 0,2-4 0 0,2 1 128 16,1-1-128-16,2 0 0 0,0-4 0 0,2 0 0 15,0 0 0-15,-1-2 0 0,2-1 0 0,-1 2 0 16,1-1 0-16,0-1 0 0,-1 0 0 0,1-1 0 0,1 0 0 0,-1 1 0 15,1-3 0-15,1 3 0 0,-1-3 0 0,0 3 0 16,0 0 0-16,1 0 0 0,-1 1 128 0,0-2-128 16,0 3 0-16,1 0 0 0,-1 1 0 0,-1-2 0 15,1 2 0-15,-1-2 0 0,0 2 0 0,0-4 0 16,0 2 0-16,0-4 0 0,0 3 0 0,1-2 0 16,-1-1 0-16,0 0 0 0,2-1 144 0,-1-2-144 0,0 1 256 0,-1 2-32 15,0 0 0-15,0 0 0 0,9-20-48 0,-7 10-16 16,1 1 0-16,-1-1 0 0,1-2 0 0,-3-2 0 15,1 0 0-15,-1-6 0 0,-1 1-32 0,-3-2 0 16,0 1 0-16,-1-2 0 0,-2 0 112 0,-2-3 16 16,-1 3 0-16,0 0 0 0,-1 2-256 0,0-2 144 15,1 3-144-15,0 1 128 0,0 1-128 0,3-1 160 16,1 4-160-16,0-3 160 0,1 3-160 0,1 0 160 16,1 2-160-16,1 0 160 15,0 1-160-15,0 1 0 0,0 3 0 0,-2 0 0 0,0 1-240 0,1 3 32 0,-1-2 0 0,-1 1 0 31,-1 1-656-31,0 2-128 0,1-1-32 0,0-1-12656 16,0 2-2528-16</inkml:trace>
  <inkml:trace contextRef="#ctx0" brushRef="#br1" timeOffset="-206052.65">30741 11731 38703 0,'-4'0'3440'0,"1"0"-2752"0,2 3-560 0,1-3-128 0,1 0 192 0,-1 2 0 15,-1 2 0-15,-1 0 0 0,-1 4-64 0,-2 2 0 0,2 5 0 0,-4 1 0 16,3 0 32-16,-5 3 0 0,1 3 0 0,-3 2 0 16,0 4 80-16,-2 3 16 0,0 0 0 0,0 4 0 15,-1-2 112-15,0 4 16 0,2 0 16 0,0-2 0 16,1 1-208-16,1-2-64 0,0 1 0 0,1-4 0 15,0 1-128-15,2 0 0 0,0 0 0 0,-2 2-176 32,2-2-208-32,0 0-64 0,1-1 0 0,0-3 0 15,0 1-2576-15,2-5-528 0</inkml:trace>
  <inkml:trace contextRef="#ctx0" brushRef="#br1" timeOffset="-205644.05">30931 12142 40543 0,'-11'2'1792'0,"2"0"384"0,2 0-1744 0,3-2-432 16,2 3 0-16,0 0 0 0,2 0 0 0,-2 1 0 15,-2 4 0-15,-2 3 0 0,-3 5 0 0,0 5 0 0,-4 4 0 0,0 1 0 16,-1-1-208-16,-2 3-32 0,0 1 0 0,1-1 0 15,1-2 240-15,1 3 0 0,2-3 0 0,2-2-144 16,3-3 304-16,2-1 64 0,4-4 16 0,3-3 0 16,3-1-48-16,1-5-16 0,4 2 0 0,2-7 0 15,2 2-176-15,1-6 0 0,1 0 0 0,0-3 0 16,2-1-352-16,1-1 0 0,1-2 0 0,1-1 0 16,0-3 32-16,-1 0 16 0,0-1 0 0,-2 0 0 15,-3-2 528-15,-1 1 96 0,-3-1 32 0,-2 0 0 16,-1 0 96-16,-5 1 0 0,-1-4 16 0,-2 3 0 15,-3 0 48-15,-2 0 0 0,-2 0 0 0,-3 0 0 0,-1 4-512 16,0-3 0-16,-2 1 0 0,1 4 0 0,0-2 0 16,0 2 0-16,-2 1-176 0,2 1 176 0,2 2-272 15,0 1 64-15,0-2 16 0,3 5 0 16,0-2-544-16,1 2-96 0,1-2-32 0,3 2-17008 16</inkml:trace>
  <inkml:trace contextRef="#ctx0" brushRef="#br1" timeOffset="-204901.23">31528 12242 35935 0,'-7'-9'1600'0,"2"3"320"0,1 3-1536 0,3-4-384 0,2 5 0 0,1 1 0 0,-1-2 0 0,0-3 0 0,0-1-192 0,2-5 64 0,-2 3 272 0,-1-5 64 16,0 2 16-16,-3 3 0 0,1 2 336 0,-3 4 64 15,-2 1 16-15,-3 4 0 0,-1 1 0 0,-3 3 0 16,-3 4 0-16,-2 0 0 0,-2 2-320 0,0 1-64 15,0 6-16-15,-1-3 0 0,2 3-112 0,0 3 0 16,4-4-128-16,3 1 192 0,1-3-64 0,4 0-128 16,0 3 176-16,3-3-176 0,3-4 0 0,1 1 0 15,1 0 0-15,2-3 0 0,2 0 0 0,1 1 0 0,2-5 0 16,2 2 0-16,2-2 0 0,1-2-192 0,2-2 48 0,2-2 16 31,1-4 128-31,4-1-128 0,3 0 128 0,1-6-128 0,3 1 128 0,1-2-208 0,-1-2 80 0,-2-2 128 16,-3 2-208-1,-2 0 80-15,-3-3 128 0,-3 3-208 0,-4-1 64 0,-3 2 16 16,-1-4 0-16,-4 1 0 0,0 2 336 0,-4 0 80 16,-2-1 16-16,-1 2 0 0,-1 1 80 0,0 2 0 15,-1 3 16-15,-1 1 0 0,-1 0-112 0,0 2-32 16,-1 2 0-16,0 2 0 0,2 0-256 0,0 0 0 0,-1 2 0 0,3-1 0 16,0 3 0-16,0 1-304 0,3-1 64 0,-1-2 16 15,1 4 224-15,2 0-176 0,0-1 176 0,1 4-160 16,3-3 160-16,0 4 0 0,2 0 0 0,1 2 0 15,-1 0 0-15,2 1 0 16,0 2 0-16,1 1 0 0,1 0-192 0,-1 3 64 16,-1 0 0-16,1 0 0 0,-4 1-96 0,-1 1-16 0,-2 1 0 0,-1 2 0 0,-1 3 240 0,-1-1 0 31,0-2 0-31,0 2 0 0,-2 0 0 0,1 2 0 16,0 0 0-16,0-3 0 0,-1 3 0 0,2-2 0 0,-1 3 0 0,-1-5 0 0,0-1-208 0,-1-1 0 15,0 4 0-15,-2-4 0 0,0-1 208 0,-2 1 256 0,0-2-48 16,-3 1-16-16,-2-4-16 0,-2 2-16 0,-1 0 0 15,-2-1 0-15,-1-2-160 0,-3 0 192 0,-2-2-192 0,-1 1 192 32,-3-3-192-32,-3 0 0 0,-2 0 0 0,-3-1 0 15,0-1-224-15,-2-4-80 0,0 0-16 0,-2-2-18176 16</inkml:trace>
  <inkml:trace contextRef="#ctx0" brushRef="#br1" timeOffset="-203626.41">32315 12120 27647 0,'-5'0'2448'0,"1"0"-1952"0,2 0-496 0,0 0 0 0,2 0 1728 0,2 0 240 0,-1 0 48 0,0 0 16 0,2 2-976 0,-1-2-192 16,2 0-32-16,-4 0-16 0,0 0-496 0,0 0-80 16,0 0-32-16,20 13 0 0,-18-7 48 0,1 1 0 15,-3 2 0-15,0 1 0 0,-2 3 144 0,1 5 48 16,-3 1 0-16,1 4 0 0,-2 1-128 0,-1 0 0 0,-1 3-16 15,0 2 0-15,-1 0-112 0,1 0-32 0,2-1 0 0,-1 1 0 16,1-2-160-16,1 1 0 0,2-2 144 0,1 0-144 16,-1-1 0-16,1-3 0 0,1 3 0 0,0-7 0 15,0 2 0-15,0-1 0 0,0-1 0 0,0-2 0 16,0 0 0-16,0 1 0 16,-1-5 0-16,0 0 0 0,-2 1 0 0,1-4 0 15,-2 1 0-15,0-3 0 0,-1-1 0 0,-1 0 0 16,0-4 0-16,0 2 0 0,0-4 0 0,1 0 0 15,0 0 0-15,0-4 0 0,1-2 0 0,2 0 0 16,-1-5 0-16,2-3 128 0,1-1-128 0,1-4 192 16,2-6-64-16,2-1 0 0,-1-6-128 0,5-3 176 0,0-6-176 0,2-2 192 15,1-3-192-15,1-3 0 0,0 1 144 0,2-3-144 0,0 4 0 0,0 2 0 16,0 2 0-16,-2 4 0 16,1 2 0-16,-2 4 0 0,1 2 0 0,-1 3 0 0,0 2 0 0,2 1 0 15,-2 6 0-15,2 0 0 0,-2 0 0 0,2 7 0 31,-2 0 0-31,1 4 0 0,-2 0-160 0,1 4 160 0,-1 0-192 16,2-1 192-16,-2 4-160 0,1 1 160 16,0 0-128-16,1 0 128 0,-1 0-240 0,2 1 48 0,1 2 0 15,-1 0 0-15,1 2 192 0,-1 0-144 0,1 4 144 16,-2 0-128-16,1 1 0 0,-3-1 0 0,-1 4 0 0,-4 0 0 16,-1 2-16-16,-3-1 0 0,-2 2 0 0,-2 1 0 15,-3 1 144-15,-1 0 0 0,-2 3 0 0,1-4-128 16,0 2 128-16,-1 0 0 0,0-1 0 0,0-2 0 15,1 0 0-15,-1-1 0 0,1-1 0 0,-1-2 0 16,1-5 176-16,0 2-48 0,-1-3 0 0,1 0 0 16,-1-3 144-16,1 1 32 0,-2-4 0 0,1 1 0 0,-4-1-64 15,1-1-16-15,-3 1 0 0,-1-4 0 0,-3 1-224 0,1 0 0 16,-1-3 0-16,-2-1 0 0,1 1-128 0,-1-4-80 16,2 2-16-16,-3-1-12592 15,1-1-2528-15</inkml:trace>
  <inkml:trace contextRef="#ctx0" brushRef="#br1" timeOffset="-202362.9">27474 12189 20271 0,'-6'0'1792'0,"1"0"-1424"0,0 0-368 0,1 0 0 0,3 0 2704 0,1 0 480 0,-2 0 80 0,1 2 32 0,0 0-1184 0,1 0-224 16,1 2-48-16,2 2-16 15,0 3-1264-15,2-2-256 0,2 3-48 0,-1 1-16 0,0 3-240 0,1 1 128 16,-1 2-128-16,1 1 0 0,-2 3 256 0,0 5-32 15,-3-1-16-15,2 1 0 0,-1 3-32 0,1 1-16 16,0 3 0-16,0-5 0 0,1 1-160 0,-2-5 0 16,2 2 144-16,-1-1-144 0,2-3 192 0,-3 0-16 0,0-2-16 15,1 1 0-15,-2-2-160 0,1-2 0 0,-1 2 144 0,0-4-144 16,0 1 0-16,-2-3 0 0,1 2 0 0,-2-3 0 31,0 2-352-31,-2-4-96 0,0 2 0 0,-1-3-11712 0,0-2-2320 0</inkml:trace>
  <inkml:trace contextRef="#ctx0" brushRef="#br1" timeOffset="-201792.75">27381 12157 32255 0,'-11'-11'1424'0,"3"6"304"0,1-1-1392 0,3 3-336 15,2 3 0-15,2-2 0 0,0 0 640 0,-1 0 64 16,-2-2 16-16,2-1 0 0,0 0 48 0,1-3 0 0,1 1 0 0,1 4 0 15,3-3-240-15,0-1-32 0,1 4-16 0,1-4 0 16,1 3-16-16,1 0 0 0,1 0 0 0,0 0 0 16,1-1-160-16,0 2-48 0,1-1 0 0,2-2 0 15,0 1-64-15,-1 1 0 0,2 0-16 0,0-2 0 16,0 3-176-16,1-2 128 16,-1 1-128-16,-1 0 128 0,4 1 0 0,-1 0 0 15,2-1 0-15,0 4 0 0,1 0-128 0,0 0 0 16,0 2-160-16,-1 3 160 0,0-2 0 0,-2 3 0 0,1 1-128 0,-4 0 128 0,1 2 0 0,-2 1 0 15,-1-2 0-15,-1 3 0 16,-1 0 0-16,0 2 0 0,-1 0-128 0,-3 0 128 16,0 0 0-16,-4 2 0 0,1 1 0 0,-2 0-144 15,-2 0 144-15,-2 1 0 0,0 0 0 0,-2-1 0 0,0 0 0 0,-1-4 0 16,-2 4 0-16,0-2 0 0,-1-2 0 0,-1 3 0 16,0-5 0-16,-1 3 0 0,0-4 0 0,-1 0 0 15,-1-1 0-15,0-2 0 0,-1-3 0 0,-2 0 0 16,0-1 128-16,-1-2-128 0,-2-2 240 0,-1-4-32 15,-1 0 0-15,0-2 0 0,0-1-208 0,0-3 176 16,1 2-176-16,1-2 160 0,-1-2-160 0,2 2 0 16,2-4 0-16,2 1 0 31,1-1-560-31,3 1-144 0,3 1-16 0,4 2-18080 0</inkml:trace>
  <inkml:trace contextRef="#ctx0" brushRef="#br1" timeOffset="-196503.01">32801 8958 23951 0,'-4'1'2128'0,"2"1"-1696"0,-1-2-432 0,1 3 0 0,0 1 1632 0,1-4 240 0,0 3 48 0,-2 1 16 0,0 5-976 0,-3 3-208 16,1 0-48-16,-2 1 0 0,1 0-128 0,1 2-48 15,2-2 0-15,0 0 0 0,1 0-528 0,-1-4 0 16,3 4 0-16,0-3 0 0,3 2 0 0,-1 0 0 16,2 5 0-16,0-1 0 0,-1 2 0 0,1 4 128 15,0 1 0-15,-3 3-128 0,0 1 832 0,-2 1 64 16,0 2 16-16,-3 1 0 0,0 0-224 0,-1-3-48 16,-1 4-16-16,0-1 0 0,0 1-320 0,-2 1-64 0,1-1-16 0,-2 2 0 15,3 0-224-15,-1 0 0 0,2-1 0 0,0-1 0 16,1-4 0-16,0 1 0 15,2-1 0-15,1-3 0 0,-1-2-128 0,1 1-32 0,0-2 0 0,0 0 0 16,-1 1 160-16,0-1-160 0,0 0 160 0,-2-2-160 16,0 1 160-16,-1 1 0 0,0 0 0 0,-1 1 0 15,0 1 208-15,0-1-16 0,-1 0-16 0,0-1 0 16,2 2-48-16,0-4 0 0,3-1 0 0,-1-1 0 0,3-1-128 16,1-1 0-16,1 1 0 0,1-3 0 15,1 1 0-15,0-1 0 0,0-2 0 0,-1-2 0 0,1 2-128 0,-2 0 128 16,2 1 0-16,-3-3 0 0,1 2 0 0,-2 2 0 15,0 1 160-15,-3-3-160 0,1 2 288 0,-2 0-48 16,-2 2-16-16,1-3 0 0,-1 0-224 0,-1 0 0 16,1-5 0-16,3 2 0 0,-1-2 0 0,1-2 0 15,2-1 0-15,0-1 0 0,1-1 0 0,1 0 0 16,2-2 0-16,-2 1-160 0,1-2 160 0,1 0 0 16,-1 3 0-16,1-3-128 0,-1 0 128 0,-1 1 0 15,-1 2 0-15,0-1 0 0,-1-1 0 0,-1 4 0 0,-2-1 128 16,0-2-128-16,-1 3 128 0,0 0-128 0,-1 2 128 15,0-4-128-15,-1 1 0 0,0 1 0 0,0-1 0 16,1-1 0-16,0-3 0 0,1 0 0 0,1 0 0 0,0-3 0 16,2-1 0-16,-1-2-208 15,1 0 48-15,-2-3 16 0,0-1-48 0,0-2-16 0,-1-1 0 0,-2 1 0 32,1 2 208-32,-1-2 0 0,-2-1 0 0,-1 0 0 0,0 0 0 0,-1 0 128 0,1 2 0 0,-1 1-128 15,1-3 272-15,0 6-48 0,2-2-16 0,0 2 0 0,1 1-208 0,1-1 128 31,1 3-128-31,0 0 0 0,2-2 0 0,1 2 0 16,1 0 0-16,1-1 0 0,1 4 0 0,0-1 0 16,0-2 0-16,2 4 0 0,1-3 0 0,-1 3 0 15,1 0 0-15,1 3 0 0,0-2 0 0,0 4 0 16,1-1 0-16,0 2 0 0,0 4 192 0,3 0-48 16,-2 2-16-16,3 3 0 0,0 1 0 0,0 3 0 15,0-2 0-15,1 4 0 0,-1-1 0 0,0 1-128 16,1-2 192-16,-1-2-64 0,1 1 128 0,0-6 0 15,-1 1 16-15,0-3 0 0,2-3-272 0,1-1 0 0,0 1 0 0,1-3 0 16,1-2 0-16,0-2 0 0,1-2 0 0,0 0 0 16,1-2 304-16,-1-4 0 15,0-2 0-15,2-3 0 0,-2 0-16 0,0-6 0 0,-2 1 0 0,1-2 0 16,-1-4-288 0,-3 1 128-16,1-2-128 0,-3 0 0 0,0 2 0 0,-2-2-256 0</inkml:trace>
  <inkml:trace contextRef="#ctx0" brushRef="#br2" timeOffset="-189349.51">25503 13776 28559 0,'0'-3'2544'0,"1"3"-2032"0,0 0-512 0,2 0 0 0,-1 0-224 0,2 0-144 0,2 0-16 0,4-2-16 15,3 0 400-15,8-1 0 0,4 0 0 0,6-3 0 16,6 0 0-16,5-3 0 0,5 2 0 0,5-3 0 16,5 1 0-16,7-1 0 0,6 0 0 0,5 2 0 15,4-5 1008-15,5 6 272 0,3-2 64 0,7 2 16 0,7-2 160 0,9-1 16 16,5-2 16-16,8 0 0 0,0-1-592 0,11 0-128 15,9-3-32-15,16-3 0 0,15 0-224 0,9 0-64 16,9-4 0-16,12 2 0 0,10 2-80 0,14 0-32 16,15 4 0-16,8 2 0 0,2 0-272 0,6 3-128 15,6 2 0-15,-5 0 128 0,-5 3-128 0,10 2 0 16,7 3 0-16,-2 0 0 0,2 0-368 0,-2 2 48 0,-3 4 16 16,-10 0 0-16,-6 2 16 0,-3 1 0 0,-4 3 0 15,620 32 288 1</inkml:trace>
  <inkml:trace contextRef="#ctx0" brushRef="#br2" timeOffset="-185841.74">29239 14423 2751 0,'-2'-2'256'0,"0"-2"-256"0,-1 2 0 0,1-1 0 0,0 2 2320 0,1-1 432 0,0 0 64 0,-2 0 32 15,0-1-4768-15,-3 0-944 0,-2-3-192 0,-2 2-32 0,0 1 2528 0,-1 0 560 16,0 3 0-16,0 0 0 0,1 0 0 0,-1 1 0 16,0 1 0-16,1 1 0 0,-1-2 1856 0,1 2 320 0,0-1 48 15,0-2 48-15,0 4 144 0,2-4 16 0,0 0 16 16,2 0 32-16,2 0-976 0,1 0-192 0,1 0-32 0,1 0 0 15,2 0-384-15,1 0-64 0,0 0-32 0,2 2 32 16,-1-2 128-16,0 0 32 0,1 1 0 0,-4-1 32 16,0 0 16-16,0 0 16 0,0 0 0 0,0 0 32 15,17 13-96-15,-13-11-32 0,-1 2 0 0,1-2 32 16,0 2-320-16,1-1-64 0,0-2-16 0,0 1 32 16,2 1-432-16,0-2-64 0,1 2-128 0,2-3 208 15,0 0-16-15,1 0-16 0,1 0 0 0,3-3 16 16,1 2-16-16,1-2-16 0,2 0 0 0,1 0 32 15,2-1-192-15,-1 2 176 0,1-2-176 0,-1 2 192 0,0-2-192 0,3 0 0 16,-1 2 144-16,2 2-144 0,0-3 0 0,-1 2 0 16,2 1 0-16,0 0 0 0,-2 1 0 0,-2-1 0 15,-1 3 0-15,0-3 128 0,1 0-128 0,-2 0 0 16,0-3 0-16,-1 2 0 0,-3 1 0 0,-2-2 0 16,0-2 0-16,0 2 0 0,-2-2 0 0,0 1 0 15,0 0 0-15,-3-1 0 0,3 2 0 0,-4-2 0 16,2 1 0-16,-2 3-128 0,-1-2 128 0,-1 2 0 15,0-1 0-15,0 2 0 0,-2-1 0 0,0 2 0 0,-2 1 0 16,0-2 0-16,-2 4 0 0,-2-1 0 0,0 2 0 0,-2 0 0 16,2 1 0-16,-3 2 0 0,0-3 0 0,0 4 0 15,0-4 0-15,0 4 0 16,0-1 0-16,-1-2 0 0,1 2 176 0,-1 1-48 16,0-1 0-16,-1-2 0 0,0 5-128 0,0-3 160 0,-1 2-160 0,-2 0 160 15,0 3-160-15,-2 1 0 0,-2 2 0 0,0 0 0 16,-3 3 0-16,-1 0 0 0,-2 1 0 0,-1 1 0 15,0 0-128-15,-1 1 128 0,1-2-160 0,-1 1 160 16,2-2 0-16,0 0 0 0,1-2 0 0,3 1 0 16,1-3 0-16,2-1 0 0,-1-2 0 0,2 0 0 15,2-4 0-15,1 0 0 16,2-2 0-16,2-2 0 0,0 2 0 0,1-4 0 0,2 4 0 0,1-4 0 0,-2 0-176 0,1 3 176 16,0-2-192-16,1-2 192 15,-1 2-176-15,1-1 176 0,-2 0-160 0,2-2 160 0,1 2 0 0,-1-1 0 16,1-2 0-16,0 1 0 0,1 2 0 0,0-3 0 15,0 2 0-15,-1-2 0 0,2 0 0 0,-1 2 0 16,0 0 0-16,0-2 0 0,0 0 0 0,-1 0 0 16,0 0 0-16,0 0 0 0,0 0 0 0,0 0 0 15,0 0 128-15,0 0-128 0,17-19 320 0,-15 16-64 0,-1-6 0 0,0 2 0 16,1 1-128 0,-2-4-128-16,0 1 144 0,0-1-144 0,-3-2 192 0,1 2-64 15,-3-3-128-15,0 1 192 0,-1 0-192 0,0-2 176 16,-3 2-176-16,1-3 160 0,0 1 32 0,-1 2 16 15,0-4 0-15,1 0 0 0,-1-2-16 0,-1 1-16 0,3-1 0 0,-2-1 0 16,1 1 80-16,-1 0 0 0,0 1 16 0,2 0 0 16,1 1 0-16,-1 1 0 0,1-1 0 0,0 1 0 15,1 4-272-15,0-4 160 0,0 2-160 0,2 4 128 16,0-1-128-16,-1 1 0 0,2 2 0 0,-2 2 0 16,2 1-304-16,-1 0 16 0,1 4 0 0,-2-2 0 15,2 2-320-15,-2 0-64 0,-1 2-16 0,0-1 0 16,1 2-128-16,-1 1-16 0,0 1-16 0,3-2-17744 15</inkml:trace>
  <inkml:trace contextRef="#ctx0" brushRef="#br2" timeOffset="-185068.69">30652 14057 13823 0,'-2'0'1216'0,"1"0"-960"0,1 0-256 0,0 0 0 0,0 0 2176 0,0 0 384 0,0 0 64 0,0 0 32 0,0 0-416 0,1 0-96 16,-1 0-16-16,0 0 0 0,0 0-16 0,0 0 0 16,0 0 0-16,0 0 0 0,0 0-960 0,0 0-208 15,-7 26-48-15,1-11 0 0,-2 1-400 0,-2 7-96 16,-1 1-16-16,-2 8 0 0,-3 3-384 0,-2 6 0 0,-1 1 0 0,-1 7 0 16,-1 0 0-16,0 4 0 0,-3 4 0 15,2 0 0-15,1-1 0 0,1-2-256 0,3-4 48 0,1-8 0 16,3-3-160-16,2-6-16 0,1-4-16 0,3-3 0 31,2-8-128-31,0-2-32 0,1-3 0 0,2-7-17136 0</inkml:trace>
  <inkml:trace contextRef="#ctx0" brushRef="#br2" timeOffset="-184641.09">30817 14547 35007 0,'-3'-4'1552'0,"-1"2"320"0,1-1-1488 0,2 2-384 16,1 1 0-16,0 0 0 16,0 0-304-16,-1 0-128 0,0 1-16 0,-3-1-16 0,-1 3 832 0,-2 1 160 15,-2 4 48-15,-2-1 0 0,0 2 624 0,-2 4 128 16,0 3 16-16,-2 0 16 0,0 0-720 0,1 3-160 15,1 0-32-15,1 2 0 0,0-2-208 0,3 1-48 0,1-1-16 0,4 3 0 16,2-4-176-16,2-2 0 0,4 0 0 0,1 0 0 16,2-1 0-16,3 1 0 15,2-3 0-15,4-4 0 0,3-2 0 0,2-1 0 16,5-2-160-16,1-7 160 0,1-1-304 0,2 1 48 16,2-7 0-16,2-1 0 0,0-3 0 0,0 2 16 15,-1-4 0-15,-3-3 0 0,-5 5 96 0,-4 0 16 0,-4-2 0 0,-4-1 0 16,-1-1 432-16,-5 2 80 0,-3 0 32 0,-4-3 0 15,-2 1 48-15,-4 2 16 0,-2-3 0 0,-3 0 0 16,-3 6-144-16,-3-2-16 0,-1 4-16 0,0 2 0 16,-2 3-176-16,0 2-128 0,0 4 144 0,1 2-144 15,-1 3 0-15,1 1-128 0,3 1-16 0,3 2 0 16,0-2-864-16,5 4-160 0</inkml:trace>
  <inkml:trace contextRef="#ctx0" brushRef="#br2" timeOffset="-184008.61">31557 14639 21183 0,'1'-4'1888'0,"-1"1"-1504"0,1 0-384 0,0 0 0 0,1 0 976 0,-2 3 128 0,1-3 32 0,-1-1 0 31,1-1-1312-31,0-2-256 0,1 1-48 0,-2-4-16 0,-2 1 496 0,0 3 288 16,-2 0-32-16,-1 2-16 0,-2 1 1184 0,-1 0 240 0,0 1 64 16,-2 0 0-16,0 4 48 0,-1 0 16 0,0 1 0 0,0 0 0 0,-3 1-672 0,0 2-128 15,1 0-32-15,-2 3 0 16,0-2-608-16,-1 3-128 0,0 1-32 0,0-1 0 16,0 4-192-16,0 1 0 0,1-3 0 0,0 4 0 15,3-2 0-15,2 1 0 0,1-3 0 0,3 0 0 0,1 1 128 0,3-2-128 31,2 0 0-31,1-1 144 0,1-4-144 0,3 1 0 0,1 0 144 0,3-1-144 0,1-4 0 0,0 2 0 16,1-2 0-16,1-2 0 0,1-2-160 0,0 2 0 16,3-4 0-16,2-2 0 31,0-3-336-31,3 0-64 0,0-1-16 0,2-3 0 0,-1 0 192 0,-1-2 48 16,0-1 0-16,-1 0 0 0,-2 0 336 0,-2-2 0 0,0 2 192 15,-3-1-64-15,-2 2 496 0,-2-1 80 0,-2 4 32 0,-2-2 0 16,-1 3-224-16,-3 1-32 0,0 4-16 0,-2 0 0 15,-2 2-160-15,0 4-48 0,-2 0 0 0,0 2 0 16,0 2-256-16,-1 0 160 0,-1 5-160 0,1 0 128 16,1 0-128-16,0 2 0 0,3 2-192 0,-1 1 192 15,3 0-352-15,2 5 48 0,0-1 16 0,3 1 0 16,2 3 96-16,1 4 0 0,1-1 16 0,-1 3 0 16,1 0 32-16,-3 2 0 0,0 4 0 0,-5-2 0 15,-1 2-144-15,-2-2-32 0,-4 3 0 0,-2 0 0 0,0-7 176 16,-3 1 144-16,-1-1-208 0,0 1 80 0,-1-5 128 0,-2-2 256 15,-1 1-64-15,0-3-16 0,-1-2 64 0,-1-2 16 16,-2 0 0-16,-1-1 0 0,-2-3-64 0,-1 2 0 16,-1-5 0-16,-2 1 0 0,-1-4 160 0,-3 0 32 15,-1-2 0-15,0-1 0 0,-2 0-128 0,-3-1-32 16,-1 0 0-16,-3 1 0 0,0 0-416 0,2 0-64 16,0 0-32-16,5-1-18912 0</inkml:trace>
  <inkml:trace contextRef="#ctx0" brushRef="#br2" timeOffset="-183233.15">32315 14679 15663 0,'-1'0'1392'0,"-1"0"-1120"0,1 0-272 0,1 0 0 0,0 2 4512 0,0-2 848 0,1 2 160 0,-1 1 48 0,0-2-3296 0,0 3-656 16,2 2-128-16,-2 2-16 0,1 1-880 0,-1 1-160 16,1 2-48-16,-1-1 0 0,0 4-128 0,-1 1-48 15,-2 3 0-15,1 1 0 0,-2 1 32 0,-2 5 0 0,1-2 0 16,-2 1 0-16,-1-1-96 0,0 3-16 0,-1-4 0 0,0 2 0 16,1 0-128-16,-1-2 0 0,0 1 0 0,1-2 128 15,0-2-128-15,1-2 0 0,1 1 0 0,1 1 0 16,0-7 0-16,1 2 0 0,0-1 0 0,2-2 0 15,-1-1 0-15,1-1 0 0,1-4 0 0,-2 1 0 16,2-4 0-16,0 0 0 0,1 0 0 0,0-5 0 16,0 1 0-16,0-4 0 0,1 1 0 0,1-6 128 0,2-2 176 15,0-4 16 1,2-3 16-16,0-6 0 0,3 0-144 0,1-8-48 0,1-1 0 0,1-7 0 0,2-4-144 0,-1-2 160 16,3-3-160-16,-2-1 160 15,1 4-160-15,-3 0-176 0,2 3 48 0,-3 3 0 16,-1 5-64-16,-1 1 0 0,-1 2 0 0,0 3 0 15,-1-1 192-15,0 5 0 0,2 2 0 0,0 1 0 0,1 1 0 0,0 3 0 16,1 3 0-16,1 0 0 0,-1 6 0 0,3-2 0 16,-2 3 0-16,3 2 0 0,-1 1 0 0,-1 3 0 15,2 2 0-15,0 2 0 0,0 3-176 0,0 2 176 16,-1 3-208-16,2 1 80 0,1 2-32 0,0-2 0 16,1 5 0-16,1 1 0 0,-2 2-112 0,-1 2-32 0,-3-1 0 15,-3 1 0 1,-3 1 16-16,-3 1 0 0,-2 0 0 0,-2 0 0 0,-2 1 288 0,-1-1-128 0,0 0 128 0,-2-1 0 15,1-1 0-15,-1 0 128 0,-1 1 0 0,0-5 16 16,-2 0 192-16,1 0 48 0,-2-4 0 0,-1 1 0 16,-1-5 0-16,-1 2 0 0,-3-4 0 0,-1 2 0 15,0-3-80-15,-3-1-16 16,-1-1 0-16,-2-3 0 0,1-3-128 0,-1-1-32 16,-3-2 0-16,-1-3 0 0,0-1-128 0,0-6 0 0,-1-5-192 0,1-5-13696 31,0-6-2720-31</inkml:trace>
  <inkml:trace contextRef="#ctx0" brushRef="#br2" timeOffset="-178171.43">27707 16401 28559 0,'-3'0'2544'0,"1"-1"-2032"0,2 1-512 0,2 0 0 0,-1 0 624 0,0-3 16 16,2 2 16-16,-1-2 0 0,2 1-464 0,1-2-192 0,2 0 176 0,2 2-176 16,1 2 768-16,0-2 48 15,0 2 16-15,2 2 0 0,0 0-64 0,2 0 0 16,2 3 0-16,1-4 0 0,3 4-512 0,5-4-96 15,1 2-32-15,2-2 0 0,3 1-128 0,0-2 0 0,2-2 0 16,1 1 0-16,0-3 0 0,0-1 0 0,2 1-224 16,-2-2 80-1,2 0-784-15,-2-2-160 0,-1 0-16 0,-2 2-9200 0,-3-2-1824 0</inkml:trace>
  <inkml:trace contextRef="#ctx0" brushRef="#br2" timeOffset="-177622.05">27752 16738 5519 0,'4'-7'496'0,"-2"1"-496"0,1 0 0 0,-1 1 0 0,1 3 1600 0,-2 2 208 0,0 0 48 0,1-2 16 0,2-1 912 0,1 2 176 0,1 1 48 0,0 0 0 0,1 3-640 0,-1 0-112 0,-1 4-16 0,0-1-16 16,0 0-704-16,1-1-144 0,0 1-32 0,0-1 0 16,3 1-336-16,0 0-80 15,2-2-16-15,2-3 0 0,2 4-512 0,2-5-96 16,6 0-32-16,1 0 0 0,4-2-496 0,0-1-96 16,1 2-32-16,3-3 0 15,4-1-928-15,3 2-176 0,3-1-32 0,0-2-14320 0</inkml:trace>
  <inkml:trace contextRef="#ctx0" brushRef="#br2" timeOffset="-176417.57">29607 15729 30399 0,'0'0'2704'0,"1"-2"-2160"0,1 2-544 0,1-1 0 0,-1 1-176 0,2-3-144 0,1 1-16 0,2-2-16 15,5 0-832-15,-3-1-160 0,3 2-48 0,-4 0 0 0,-2 2 1248 0,-1 1 144 16,-2 0 224-16,-3 4-48 0,0 2 1296 0,-1 0 272 16,-2 3 48-16,-1 2 16 15,1 1-368-15,-1 0-80 0,-1 5-16 0,-1-1 0 0,1 1-512 0,0 3-128 0,-1-2 0 0,1 2-16 16,1 2-288-16,-1-1-48 0,3 2-16 0,1-1 0 16,-1 0-48-16,2 3-16 0,2 1 0 0,-2-1 0 31,0 1-272-31,0-1 0 0,0 3 0 0,-3-2 0 15,3-2-592 1,-4 5-128-16,-1-6-32 0,-1 2 0 0,0 0-1888 0,0-3-384 0,-2-2-80 0,1-2-10656 16</inkml:trace>
  <inkml:trace contextRef="#ctx0" brushRef="#br2" timeOffset="-175625.02">28804 16555 26719 0,'-3'5'2368'0,"0"-5"-1888"0,2 0-480 0,2 0 0 0,-1 0 768 0,1 0 48 0,-1 0 16 0,0 0 0 0,2 0-240 0,-1-2-32 0,2-2-16 0,-3 4 0 0,0 0-160 0,0 0-16 15,23-16-16-15,-17 14 0 0,3-2-32 0,-1 1-16 16,2 0 0-16,1 3 0 16,4 0 368-16,0 0 80 0,1 1 16 0,4 1 0 15,2 1-32-15,2 3 0 0,0-2 0 0,3 2 0 16,2 0-416-16,2 0-96 0,1 2-16 0,3 0 0 15,2 0 16-15,0-2 0 0,2 0 0 0,5 0 0 16,0-3-16-16,7-3 0 0,3 0 0 0,3-3 0 16,1-5 48-16,4-2 0 0,2-4 0 0,-1 2 0 0,-3-4-64 0,3 0 0 0,2 1 0 15,1 1 0-15,1 3-192 0,-4 4 0 16,-1 1 0-16,-6 3 0 16,-6 2-448-16,-3 5-16 0,-1 2-16 0,-4 1 0 15,-1 8-928-15,-4 1-176 0,-5 5-32 0,-5 1-15216 0</inkml:trace>
  <inkml:trace contextRef="#ctx0" brushRef="#br2" timeOffset="-173685.96">29429 17212 25791 0,'-4'4'2304'0,"0"-1"-1856"0,1 2-448 0,1-1 0 0,1-1 2688 0,1-2 448 0,0 4 96 0,0 2 16 0,-1 2-2096 0,1 7-432 0,-1 4-80 0,-1 4 0 15,2 1-416-15,-1 4-80 0,0-1-16 0,-2 4 0 16,1-1 48-16,-1 2 0 16,2 1 0-16,-2 2 0 15,0 1-176-15,1 1 192 0,-2-1-192 0,0 2 192 0,0-4-192 16,0 3 0-16,-1-1 0 0,0-3 0 15,-2 2-336-15,2-7-112 0,1-1 0 0,-1-7-16 16,1-1-992-16,1-7-192 0,1-1-32 0,1-6-14192 0</inkml:trace>
  <inkml:trace contextRef="#ctx0" brushRef="#br2" timeOffset="-173188.73">29477 17003 24879 0,'-3'0'2208'0,"1"-2"-1760"0,1 2-448 0,-1 0 0 15,2 0 3120-15,0 0 528 0,2-3 128 0,-1 2 0 16,0 1-2368-16,3-3-496 0,2 0-80 0,2-1-32 16,1-2-352-16,1 1-80 0,3 1-16 0,-2-2 0 15,2 2-160-15,2 1-16 0,1-4-16 0,0 1 0 16,2 1-160-16,0 1 0 0,2 1 0 0,-1 3 0 16,0 0-128-16,0 0 128 0,1 3 0 0,-3 4 0 0,0-1-144 0,-1 3 144 15,-1 0-192-15,-2 1 192 0,-4-1-272 0,0 2 48 16,0 1 16-16,-2 1 0 0,-1-1 208 0,1 2 0 15,-2 1 0-15,-1-3 0 0,0 2 0 0,1 0 0 16,-1 3-128-16,-2-4 128 0,1 2-208 0,-1 1 48 16,-1-1 16-16,-1 1 0 0,-1 0 144 0,-1 3 0 15,-1-3-144-15,-2 0 144 0,-1 0 0 0,-2-1 0 16,-2 1 160-16,-1-4-160 0,-3 2 272 0,-2-2-48 16,0 0-16-16,-4-2 0 0,1-4-16 0,-3 2 0 15,-1-3 0-15,-5 1 0 0,-1-2-48 0,-3-2-16 0,-3-2 0 16,-1 0 0-16,2 0-128 0,1-2 0 15,4-2 144-15,-1-2-144 0,4 0 0 0,1-1-320 0,3-1 64 16,4 0-12480-16,3 0-2512 16</inkml:trace>
  <inkml:trace contextRef="#ctx0" brushRef="#br2" timeOffset="-172024.74">30929 16353 25791 0,'0'0'2304'0,"1"0"-1856"0,0 0-448 0,0 0 0 0,1 0 0 0,-2 0-128 0,2 0-16 0,2 2 0 0,-1-2 1120 0,4 4 240 0,-2-2 32 0,1 2 16 16,1-2 560-16,1 2 112 0,-1 0 32 0,3-2 0 15,0 0-784-15,2 0-160 0,2 0-16 0,1 0-16 16,1 0-592-16,2 1-112 0,2-2-32 0,1 1 0 16,1 1-112-16,2 1-16 0,1-3-128 0,2 1 192 15,1 1-192-15,-1-2 0 16,1-1 0-16,-1-1 0 0,0 1 0 0,1-3 0 0,3 0-144 0,2 0 144 16,0 2-224-16,-1-2 48 15,-4 1 16-15,-2 1 0 0,-1 1 32 0,-3 0 0 0,-3 0 0 0,-3 0 0 0,-4 0 128 0,-3 1 0 31,-2 1 0-31,-3 1 0 0,0-3 192 0,-4 1 32 0,-1 2 0 0,-2 0 0 0,-1 0 32 0,0-2 0 16,-4 4 0 0,1-1 0-16,-2-2-96 0,0 4-16 0,0-1 0 0,-1 1 0 15,1 3-144-15,-1-3 0 0,1 2 0 0,1 0 0 16,-1 1 240-16,3 1 16 0,-2 0 0 0,2 2 0 16,0-2-256-16,1 2 0 0,-1-2 0 0,0 3-160 0,0-3 160 0,-2 2-128 15,0 0 128-15,-1 1-128 0,-1-3-64 0,-1 3 0 16,-1 2 0-16,-5 0 0 0,1 1 48 0,-1 0 0 15,-3 0 0-15,-1 3 0 0,0-1 144 0,0 2-128 16,0 0 128-16,0-2-128 0,1-2 128 0,2 0 0 16,1-1 0-16,-1-1 0 0,2-2 0 0,0 1 192 0,1-1-32 0,2-3-16 15,3 1 48-15,0-4 0 0,2 0 0 0,3 0 0 32,1-2-192-32,0-1 0 0,1 0 144 0,2-3-144 15,0 1 0-15,0-1 0 0,2 3 0 0,-2-3-192 16,-1 0 192-16,2 2-128 0,-1-2 128 0,1 0-128 15,0 0 128-15,0 0 0 0,0 0 0 0,0 0 0 16,0 0 0-16,0 0 256 0,0 0-64 0,0 0-16 0,0 0 48 16,0 0 16-16,0 0 0 0,-16-11 0 0,12 6 208 0,1-1 64 15,-1 0 0-15,0-3 0 0,1-1-112 0,-2-5-16 16,1 2 0-16,-1-6 0 0,0 1-192 0,1-2-64 16,-1-1 0-16,0-1 0 0,-1-2-128 0,-1 2 0 15,-1-3 0-15,0 3 0 0,0 1 176 0,0 1-48 16,-1 0-128-16,-1 2 192 0,1-1-192 0,2 3 128 15,0-3-128-15,-1 3 0 0,2 0 160 0,1 0-160 16,0 0 160-16,3 1-160 0,0-1 0 0,2 0 0 16,0 4 0-16,3-4 0 0,-1 3-320 0,3 1 0 15,1 0 0-15,3 2 0 16,1 1-576-16,0 2-112 0,2 1-16 0,2-1-12416 0,-2 4-2496 16</inkml:trace>
  <inkml:trace contextRef="#ctx0" brushRef="#br2" timeOffset="-170867.42">32131 16463 35935 0,'-2'-3'3200'0,"2"3"-2560"0,2 0-512 16,0 0-128-16,2 3-2240 0,-2-3-480 0,2 0-96 0,1 1 0 0,1 1 2368 0,0 2 448 15,2 2 176-15,-3 3-16 0,0 1 2000 0,-3 0 400 16,-1 5 64-16,-1 1 32 0,-1 3-1120 0,-3 6-240 15,-1 0-32-15,-1 5-16 0,-2 3-640 0,-1 2-128 16,-2-2-32-16,0 4 0 0,-2 0-176 0,1-1-32 16,0 1-16-16,-1-1 0 0,0 4-224 0,-1-5 0 15,0 2 0-15,2-2 0 0,2-3 0 0,0-2-208 0,2-3 32 0,1-5 16 16,1 3-80-16,1-8-16 0,2 1 0 0,0-5 0 31,2 0-576-31,-2-3-128 0,2-4-32 0,0 0-16368 0</inkml:trace>
  <inkml:trace contextRef="#ctx0" brushRef="#br2" timeOffset="-170423.12">32112 16409 39615 0,'-2'-9'1760'0,"0"0"352"0,1 1-1680 0,1 2-432 16,3 1 0-16,-1 2 0 0,0-1 176 0,2-2-48 16,2-3-128-16,3-2 192 0,2-4 80 0,2 2 16 15,-1-2 0-15,0 2 0 0,1 3 160 0,0 1 16 16,2 0 16-16,0 1 0 0,1 0-288 0,1 0-48 16,2 2-16-16,-1 0 0 0,2 4-128 0,-1-2 0 15,0 1 0-15,1 3 0 0,1 3-128 0,0-2 128 0,0 4 0 0,0 1 0 16,0 2 0-16,0 0 0 0,0 2 0 0,0 0 128 15,0 2-128-15,-2 2 0 0,-3-2 0 0,-2 3 0 16,-2 1 0-16,-2-1-176 0,-3 2 48 0,-2 2 0 16,-1 3-32-16,-3-1 0 0,-2 2 0 0,-3-1 0 15,1 0 352-15,-2 2 80 0,-3-1 16 0,0-1 0 16,-1-2-288-16,-1-1 0 16,-2-1 0-16,-1 0 0 0,-2-2 160 0,-1-2-32 0,0 0 0 0,0-2 0 0,-1 0 144 15,0-3 32-15,-1 1 0 0,1-3 0 0,-2-1 16 0,1 0 16 16,-2-5 0-16,0 2 0 0,-1-1-208 0,0-4-128 15,-1-1 160-15,1-2-160 16,-1-1 208-16,1 0-48 0,0-3-16 0,0 0 0 16,0-2-144-16,0-1 0 0,2 2 0 0,2-5-176 15,-1-1-592-15,4-4-128 0</inkml:trace>
  <inkml:trace contextRef="#ctx0" brushRef="#br2" timeOffset="-160779.83">33282 10865 14735 0,'3'-4'1312'16,"0"1"-1056"-16,-2 3-256 0,-1 0 0 0,0 0 1408 0,0-2 208 0,0 1 48 0,1-2 16 0,-1 2-208 0,0-5-64 0,-1 3 0 0,0-3 0 0,-2 2-352 0,1-2-80 16,0 3-16-16,-1-4 0 0,1 1 96 0,0-2 16 15,1-2 0-15,0 0 0 0,0-3 80 0,-1 1 32 0,2 0 0 16,0-2 0-16,2 2-256 0,-2-1-48 0,2-2-16 0,1 2 0 0,-1 0-384 0,1-3-80 31,0 2-16-31,0 0 0 0,-1-2 96 0,1 1 16 16,-1-1 0-16,-1 0 0 0,2 1-176 0,-3-1-48 15,1 0 0-15,-1 0 0 0,0 0-48 0,0 0-16 16,-2 0 0-16,0 0 0 0,0-2-48 0,1 2-16 16,-2-2 0-16,1 0 0 0,0 2-16 0,0-2 0 15,0-1 0-15,-2-1 0 0,3-1 80 0,-3 2 16 16,1 0 0-16,1-2 0 0,-1 1 32 0,2 0 16 15,0-2 0-15,1-3 0 0,1 4-272 0,0-2 160 16,2 2-160-16,-1-3 128 0,2 2-128 0,-1 1 0 16,0-1 0-16,1 0 0 0,1-1 0 0,-1-1 0 0,-1 1 0 15,2-1 0-15,0 0 0 0,1-1 128 0,1 1-128 0,-1 0 128 16,-1 1-128-16,1 3 192 0,-1 0-192 0,1 1 192 16,-1 1-192-16,-1 2 192 0,1 0-192 0,-2 0 192 15,0 0-192-15,-1 1 0 0,0 1 0 0,-1-1 0 16,0 3 0-16,-1 0 0 0,1-2 128 0,1 2-128 15,-2-1 0-15,1 1 0 0,-1 0 144 0,1 0-144 16,-1 1 128-16,0 0-128 0,1 0 160 0,0-1-160 16,-1 1 0-16,0-2 0 0,2 1 0 0,-2-1 0 0,1 0 0 15,-1 0 128-15,1 1-128 0,0-3 0 16,1 3 0-16,0-2 0 0,-1 2 0 0,2 0 0 16,-2 2 0-16,2-3 0 0,-2 3 0 0,0 1 0 15,0 2 0-15,-1-1 0 0,0 0 0 0,0 2 0 0,1 0 0 16,-2 0 0-16,1 0 0 0,0 2 0 0,0-1 0 0,-1 1 0 15,1 2 0-15,0 0 0 0,0-1 0 0,0 0 0 16,0 3 0-16,0-3 0 0,-1 3-128 0,1-3 128 16,-1 1 0-16,-1 0 0 0,1 0 0 0,0-1 0 15,0 2 0-15,-2-1 0 0,2-1 0 0,0 2 0 16,-1-3 0-16,0 2 0 0,2 2 0 0,-1-4 0 0,1 4 0 16,-2-2 0-16,2-1 0 0,-1 2 0 0,1 1 0 15,0 0 0-15,-1-3 0 0,1 3-128 0,-1 3 128 0,1-3 0 16,0 0 0-16,0 0 0 0,0 0 0 0,0 0 0 15,0 0 0-15,0 0-128 0,0 0 128 0,-19 6 0 16,18-5 0-16,0 2 0 0,-1-3 0 0,2 0 0 16,-1 0 0-16,1 0 0 0,0 0 0 0,0 0 0 15,0 0 0-15,1 0 0 0,-1 0 0 0,0 0 0 16,0 0 0-16,0 0 0 0,0 0 0 16,0 0 0-16,0 0 0 0,0 0 0 15,0 0 0-15,0 0 0 0,0 0 0 0,0 0 0 0,0 0 0 0,0 0 0 16,0 0 0-16,0 0 0 0,0 0 0 0,-13 16 0 15,12-14 0-15,-2 0 0 0,2 0 0 0,-2 1 0 16,2-2 0-16,0 1 0 0,0 1 0 0,0-2 0 0,-1 1 0 0,0 2 0 16,-1-1 0-16,1-2 0 0,-1 1 0 0,1 5 0 15,-3-5 0-15,0 4 0 0,-1 2 0 0,-3 0 0 16,-2 2 0-16,-3 3 0 0,0-1 0 0,-4 1 0 16,-1 2 0-16,-2 1 0 0,-2 0 0 0,1-3 0 15,1 0 0-15,0 0 0 0,2-3 0 0,3 0 0 16,4-2 0-16,2-2 0 15,3-2 0-15,3 1 0 0,3-4 0 0,2 2 0 0,1-3 0 0,3-3 0 0,2 2 0 0,1-1 0 16,3-2 0-16,0-2 0 0,3 0 0 0,-2-1 0 16,1-1 0-16,-1 0 0 0,1-2 0 0,-1-2-160 15,-1 1 160-15,0 0 0 0,-1-2 0 0,-3 1 0 16,1 0 0-16,-3-1 0 0,0 1 0 0,0 2 0 16,0-2 0-16,-2 2 0 15,2-4 0-15,0 2 0 0,0-1 0 0,1 1 0 16,1-3 0-16,0 2 0 0,0-1 0 0,2-1 0 15,1 2 0-15,1 0 0 0,0 1 0 0,-1 2 0 0,1-1 0 16,-1 3 0-16,0-1 0 0,-1 2 0 0,-1 1 0 0,0 1 0 16,-2 2 0-16,-1 1 0 0,-1 1 0 0,-1 0-128 15,1 2 128-15,-3 0 0 0,2 3 0 0,-2 0 0 16,0 2 0-16,0 0 0 0,-1 1 0 0,2 5 0 16,0-2 0-16,-1 2 0 0,2 1 0 0,-1 2 0 0,2 1 0 0,2 3 0 15,2-2 0-15,2 2 0 0,3 2 0 0,3 1 0 16,4 0 0-16,2 3 128 0,5 1-128 0,3 0 128 15,4-1-128-15,0-3 128 0,4 0-128 0,0-3 0 16,-1-1 0-16,-4-2-128 0,-3-3 128 0,-4-3 0 16,-5 2 0-16</inkml:trace>
  <inkml:trace contextRef="#ctx0" brushRef="#br3" timeOffset="-93880.01">10338 14888 11055 0,'-9'0'976'0,"1"0"-784"0,1 0-192 0,1 2 0 0,2 0 2848 0,0-2 528 0,1 3 96 0,-6-3 32 16,-3 3-3232-16,-6 0-640 0,0-2-128 0,-1 2-16 16,2-3 1280-16,2 0 256 0,2-3 48 0,3 2 16 15,1-4 1008-15,3 1 208 0,1 0 32 0,1 1 16 16,4-2-624-16,0 1-128 0,4 0-32 0,1-2 0 0,4 4-992 0,0-2-208 16,4 0-48-16,2-1 0 0,-1 4-320 0,3 1 128 15,1 0-128-15,-1 0 0 0,1 4 0 0,1-2 144 16,1 2-144-16,0 0 0 0,2-2 288 0,2 4-48 15,1-2-16-15,2 0 0 0,5 1 96 0,3-2 0 16,2-3 16-16,3 0 0 0,1 0-16 0,1-2 0 16,4-2 0-16,1 1 0 0,5-2-96 0,-1 1-32 15,-1 0 0-15,0 2 0 16,0 2-192-16,-1 0 0 0,-2 0 0 0,-3-3 0 16,-7 2 0-16,2 1 0 0,-1-2 0 0,-2 2 0 0,-3 2 208 0,-2-2 48 0,1 4 16 0,-1-1 0 15,-1 4 128-15,1-1 32 0,5 0 0 0,1 3 0 16,0-3-64-16,0 0-16 15,1 0 0-15,2-2 0 0,-2 2-208 0,3-5-144 16,4 2 192-16,-1-1-192 0,-1-2 128 0,2 1-128 16,2 2 0-16,-5-3 0 0,-1 0 0 0,-4-3 0 0,1 2 0 15,-3 1 0-15,-2 0 0 0,-1 0 0 0,0 1 0 0,-2 2 0 16,0-1 0-16,2 5 208 0,5-4-32 0,1 4-16 16,4 0-160-16,2 2 0 0,-1-3-192 0,-2 0 192 15,0-2 0-15,1 2 0 0,3-2 0 0,-3-1 0 16,-3 2 0-16,3-1 0 0,7-2 0 0,1 2 192 0,-2-1-192 0,-2 0 0 15,-3 0-192-15,-3-3 192 0,-3 0 0 0,-3 0 0 16,2 0 0-16,-3 0 0 0,0 0 0 0,-4 0 0 16,-1-3 0-16,0 3 192 0,0 0-64 0,0 0 0 15,-1-2 0-15,-1 1 0 0,-3 1-128 0,1 0 128 16,-2 0-128-16,0 0 128 0,2 0-128 0,-2 0 0 16,3 0 0-16,-1 0 0 0,2 0 0 0,-1 0 0 15,1 1 0-15,-1 1 0 16,-2-2 0-16,1 3 0 0,-1-3 176 0,-2 3-176 15,-1-1 0-15,-3-1 0 0,1 3 0 0,-3-4 0 0,-1 1 128 0,-1 1 0 0,-3-2-128 0,0 0 192 16,-3 0-192-16,0 0 128 16,-2 0-128-16,2-2 0 0,-2 2 128 0,-1-1-128 15,0 1 0-15,0 0 0 0,0 0 128 0,-2 0-128 16,1 0 0-16,0 0 0 0,-1 0 128 0,-1 0-128 16,0 0 0-16,-1 0 144 0,1 0-144 0,-1 1 0 0,0-1 0 0,-1 0 0 15,1 0 0-15,-2 0 0 0,0 0 0 0,2 0 0 16,0 0 0-16,0 0 0 0,0 0 0 0,-24 0 0 15,16 0 128-15,2 0 0 0,0-1 0 0,1 1 0 16,0-3-128-16,2 2 0 0,0-2 0 0,0 1 0 0,1 1 0 16,2-4 0-16,-2 1 0 0,1 2 0 0,1-2 0 0,0 1 0 31,-1 2 0-31,1-2 0 0,1 1 0 0,-1 1 0 16,0 1 0-16,1-2 0 0,1 0 0 0,-1 2 0 15,1-2 0-15,1 2 0 0,2 0 0 0,0-3 0 16,0 2 0-16,2 1 0 0,2-2 0 0,1-1 0 15,0 2 0-15,0 1 0 0,-2 0 0 0,1 0 0 16,1-3 0-16,-3 3 0 0,2 0-128 0,-2 0 128 0,1 0 0 16,-2 0 0-16,1 3 0 0,-2-3 0 0,1 1 0 0,-2 2 0 15,0-3 0-15,1 2 0 0,-2 2 0 0,0-4 0 16,1 2 0-16,-2 0 0 0,1 0 0 0,-1-2 0 16,1 0 0-16,-1 0 0 0,0 0 0 0,1 0 0 15,-2 0 0-15,2 0 0 0,-1 0 0 0,-2 0 0 16,1 0 0-16,-1 0 0 0,0-2 0 0,-1 2 0 15,-1 0 0-15,0-2 0 0,0 2 0 0,-2 0 0 16,-1-2 0-16,5 2 0 0,0 0 0 0,0 0 0 0,-22-4 0 0,17 4 0 16,-1 0 0-16,1 0 0 0,1 0 0 0,1 0 0 15,-2 1 0-15,0 2 0 0,0-3 0 0,1 2 0 16,-1 0-160-16,-1 0 160 0,2-1 0 0,-2 1 0 16,-1-1 0-16,-1 1 0 15,2-2 0-15,-3 0 0 0,-1 0 0 0,0 0 0 0,1 0 0 0,-4-2 0 16,0 2 0-16,-3-1 0 0,2 1 128 0,-1 0-128 15,-1 0 0-15,-1 1 0 0,1 1 0 0,0-2 0 16,1 1-160-16,0 2 160 0,0-3 0 0,0 0 0 16,-1 2 0-16,1 0 0 0,-1 0 0 0,1-2 0 15,1 3 0-15,-1-3 0 0,0 1-128 0,1 1 128 16,1 1 0-16,0-3 0 0,0 1 0 0,0 1 0 0,1 0 0 16,0 0 0-16,2 1 0 0,1-3 0 0,0 0 0 0,2 1 0 15,0-1 0-15,-1 0 0 0,2 2 0 0,-1-2 0 16,-1-2 0-16,-1 2 0 0,0 0 0 0,-3-1 0 15,1 1-400-15,-2 0 32 0,-1 1 16 0,-1-1 0 16,-1 2 32-16,0-2 0 0,-1 3 0 0,1-2 0 16,2 2 320-16,-1-1 0 0,0-1 0 0,1-1 128 15,1 3-128-15,1-3 0 16,0 0 0-16,2 0-176 0,0 0 176 0,0 0 0 0,0 0 0 0,0-3 0 16,0 2 0-16,0 1 0 0,0 0 0 0,-1-2 0 0,-1 2 0 0,-2 0 0 15,1-3 0-15,-2 2 0 16,-1 1 0-16,-2 0 0 0,4 0 0 0,-2 0 0 0,2 0 0 0,-1 0 0 15,3 1 0-15,-2-1 0 16,3 3 0-16,-1-3 0 0,2-3 0 0,-1 3 0 0,2-1 0 0,0-2-160 16,1 1 160-16,-2 1 0 0,0-3-320 0,0 1 32 15,-1 0 16-15,-3 0 0 0,2 1 16 0,-3 1 16 16,0 1 0-16,-2 0 0 0,2 0 240 0,-2-3 0 16,-3 3 192-16,0 3-192 0,3-3 128 0,1 0-128 15,2 0 0-15,1 0 0 0,-1-3 0 0,0 3 0 0,2 0-192 16,-2-2 48-16,2 0 144 0,-2 0 0 0,3 2 0 0,-1-4 0 15,0 2-208-15,-3 1 32 0,1 1 16 0,-1 0 0 16,2 0 160-16,-5 0 0 0,1 0-144 0,-1 0 144 16,-1 1 0-16,-1 1 0 15,-1-2 0-15,0 1 128 0,3 2-128 0,-2-3 0 0,0 2 0 0,-1-2 0 16,1 0 0-16,2 0 0 0,-1 0 128 0,3 0-128 16,0 0 0-16,0-2 0 15,2 2 0-15,-1-4 0 0,1 1 0 0,-1 0 0 16,0-1-192-16,-1 2 192 0,0-2 0 0,-3 2 0 15,-1-2 0-15,1 1 0 0,-1 0 0 0,-1 0 0 0,-1 0 0 0,-2 0 0 0,1 2 0 0,-1 1 0 16,2 0 0-16,0 0 128 16,-1 0-128-16,1 0 0 0,0 1 0 0,1-1 0 15,1 3 0-15,0-1 0 0,0-2 0 0,1 1 0 16,1-1 0-16,2 0 0 0,0 0-176 0,-1 0 176 0,2-1 0 16,-1-1 0-16,0-2 0 0,-1 1 0 0,2 0 0 0,-1 0 0 15,-3 0 0-15,-1-2 0 0,-2 3 0 0,-1-1 0 16,-1 3 0-16,-1 0 0 0,2 0 0 0,-3 0 0 15,-4 0 160-15,1 1-160 0,0 1 0 0,1 0 0 16,-2 0 0-16,0 1 0 0,2 0 0 0,2 0 0 16,1 0 0-16,2 0 0 0,0 1 0 0,2-2 0 0,-1 2 0 15,1-3-160 1,5 1 160-16,-1 1 0 0,-3-3 0 0,-2 4 128 16,-2-4-128-16,2 2 0 0,-2-1 0 0,2 2 0 15,0-3 0-15,1 0 0 0,1 0 0 0,0-3 0 0,1 2 0 16,-2-1 0-16,1-1-128 0,0 2 128 0,0 1 0 0,-1-3 0 15,1 3 0-15,-1 0 0 0,-1 0-176 0,0 3 176 16,0-2-208-16,-2 2 80 0,3-1 128 0,-2-1-128 16,-1 2 128-16,2-1-128 0,2 0 128 0,1 0 0 15,3-1 0-15,4 1-128 0,1-1 128 0,2-1 0 0,2 0 0 16,1 0 0-16,1 0 0 0,1-3 0 0,3 2 0 0,0 1 0 16,1-2 0-16,0 0 0 0,2 0 0 0,2-2 0 15,2 2 0-15,-1-1 0 0,2 2 0 0,-1 1 0 16,2-3 0-16,-1 3 0 0,2 0 0 0,0 3 0 0,-2-3 0 0,3 1 0 15,0 2 0-15,2-1 0 0,1 2 0 0,-1-2 0 16,4 2 0-16,0-3 0 0,3 1 0 0,0-1 0 16,5 1 0-16,2-2 0 0,2 0 0 0,2-2 0 15,2 1 0-15,2-2 0 0,-2-1 0 0,1 2 0 32,2-2 0-32,1 2 128 0,1-2-128 0,0 1 0 0,0 0 0 0,-1 3 0 0,-4 0 128 0,-1 0-128 0,0 0 160 15,0 0-160 1,1 0 0-16,0 0 0 0,0 0 0 0,3 0 0 15,3 1 0-15,4 1 0 0,0-2 0 0,3 3 0 16,2-2 0-16,-2 2 0 0,0-1 0 0,-1-2 0 0,1 0 0 0,-1 0 0 0,1 0 0 0,1 0 144 16,2-2-144-16,0 2 0 15,2-3 0-15,-3 3 0 0,-3 3 0 0,-3-3 0 16,-2 2 0-16,-1-2 0 0,-4 4 0 0,1-2 0 16,1 2 0-16,0 0 0 15,1 2 0-15,2-4 0 0,3 2 0 0,3-1 0 16,0 0 0-16,0 0 0 0,1-2 0 0,-2 1 0 0,-2 0 0 15,2-1 0-15,-4 3 0 0,0-3 0 0,1 1 0 0,0 1 0 16,2-2 0-16,-1 2 0 0,-3-1 0 0,2-1 0 16,0 2 0-16,-1-1 0 0,-1 2 0 0,0-2 0 15,-4 2 0-15,0 0 0 0,0 2 288 16,1-4-32-16,3 0 0 0,1 0 0 0,-1 1-256 0,-2-3 0 16,0-3 0-16,-3 3 0 0,-2 0 0 0,0-4-176 15,-2 4 176-15,-2-2-160 0,-2 0 160 0,-4 2 0 16,-1 0 0-16,-2 0 0 0,1 0 0 0,-3 2 144 15,-1-2-16-15,0 2-128 0,-1-2 0 0,-1 4 0 16,-1-4 0-16,1 3 0 0,-2-2 0 0,-1 1 0 0,1 0 0 0,-3-1 0 16,0 3 0-16,0-4 0 0,-1 1-144 0,1 1 144 15,1-2 0-15,-1 0-128 0,-1 0 128 0,1 0 0 16,0 0 0-16,-2 0 0 0,0 0 0 0,0 0 0 16,-1-2 0-16,-1 2 0 0,-2-1 160 0,0 1-160 15,-2 0 0-15,0-3 0 0,-1 2 0 0,-1-2 0 16,-1 1 0-16,-2 1 0 0,-1-2 0 0,-1-1 0 15,-2 2 0-15,0 0 0 0,-2 0 0 0,0 0 0 16,1 2 0-16,1 0 128 0,-1 0-128 0,0 0 0 0,-1 0 0 16,1 0 0-16,0 2 0 0,-1-2 0 0,1 4 0 0,2-4 0 15,0 2 0-15,-1 0 0 0,3 0 0 0,0 1 0 16,-1-3 0-16,0 1 0 0,1 1 0 0,-1-2 0 16,0 2 0-16,-2-1 0 15,2-1 0-15,-1 1 0 0,-2-1 0 0,-2 0 0 0,-2 0 0 0,1 0 0 16,1-1 0-16,-2 0 0 0,2-1 0 0,1 0 0 15,1 1 0-15,1-2 0 0,1-1 0 0,1 2 0 16,2-2 0-16,0 2 0 0,0-2 0 0,2-1 0 16,-1 1 0-16,2 1 0 0,0-1 0 0,0-1-192 15,-2 1 192-15,1 1-208 16,-1-2-192-16,0 1-48 0,-2 0 0 0,0 1 0 16,0 0 0-16,-1-1-16 0,-1-1 0 0,0 2-18992 0</inkml:trace>
  <inkml:trace contextRef="#ctx0" brushRef="#br3" timeOffset="-91214.21">8643 14927 30399 0,'3'-3'2704'0,"-1"2"-2160"0,1 1-544 0,-2 0 0 0,2 0 752 0,-1 0 32 0,3-2 16 0,1-1 0 16,2-1-592-16,0 1-208 0,0-1 144 0,-5 2-144 16,1-2 320-16,-3 1 0 0,-1 3-16 0,-2-3 0 15,-1 3 352-15,0-3 80 0,-2 3 16 0,-1 0 0 16,-2 3-128-16,-2-2-32 0,0 4 0 0,-2-4 0 16,0 4-128-16,-2-4-16 0,-1 4-16 0,-2-4 0 0,0 2-160 0,-3 1-16 15,2-4-16-15,-1 2 0 0,-5-1 208 16,-2 2 64-16,-2 0 0 0,-1 2 0 0,-3-1 0 0,-1 0 0 15,-2 2 0-15,-1 0 0 0,0 0-112 0,1-2-16 16,0 1 0-16,0-4 0 0,3 2-96 0,0 0-32 16,0-3 0-16,-1 3 0 0,-2-3-128 0,-3 0-128 15,-1 1 144-15,-2-1-144 0,3 3 144 16,0-1-144-16,-1 2 128 0,0 0-128 0,-1 1 128 0,1 2-128 16,2-1 0-16,-2 3 128 0,5-6 32 0,2 4 0 15,4-4 0-15,5 0 0 0,3-2 32 0,3-1 16 0,3 3 0 0,2-3 0 16,2-3-48-16,1 2-16 0,4-2 0 0,3 0 0 15,1-1-144-15,4 1 0 0,3-3 0 0,6 0 0 16,1 0 0-16,7-1 0 0,6 0 0 0,6 1 0 16,6 0 0-16,3 1 0 0,4 0 0 0,-1 3 0 15,3-2 0-15,0-1 0 0,-2 4-144 0,-1-2 144 16,1 1 0-16,1 1 0 0,2 1 0 0,-1 0 0 16,1 0 0-16,-2 0 0 15,-3-3 0-15,-1-1 0 0,-1 1 0 0,-3-4 0 16,-1 1 0-16,0 0 0 0,2-3 0 0,-5 2 0 0,-3 1 0 0,-1-3 0 0,-2 2 0 0,-4 1 0 15,-2-1 0-15,-5 1 0 0,0 0 0 0,-6 2 0 16,-4 2 0-16,-2-2 0 0,-3 4 0 0,-3-2 0 16,-1 2 0-16,-4 0 0 15,-3-3 0-15,-1 3 0 0,0 0 0 0,-3 0 0 16,-4 3 0-16,-2-3 0 0,-5 2 0 0,-2 2 0 16,1-2 0-16,1 2 0 0,-1-3-128 0,-1 4 128 15,1-1 0-15,1 2 0 0,0-2 0 0,-1 1 0 0,1 2 0 0,-2-3 0 16,-2 5 0-16,1-3 0 0,0-3 0 0,-1 4 0 15,-2-5 0-15,3-1 0 0,1 2 0 0,-4-3 0 16,-3 2 0-16,-2-2 0 0,2 0 352 0,-3 0 32 0,1 0 0 0,1 1 0 16,1 2-240-16,4-3-144 15,0 0 192-15,3 0-192 0,4 2 0 0,2-2 0 0,4 0 0 0,1 0 0 16,2 2 0-16,2 0 0 0,1-2 0 0,4 3 0 16,2-2 0-16,1 1 0 0,3-2 0 0,3 0 0 15,1 4 0-15,2-4 0 0,1 3 0 0,3-2 0 16,5 1 0-16,2-2 0 0,7 3 0 0,2-3 0 15,2 0 0-15,4 0 0 16,7-3 0-16,3 0 0 0,3 0 0 0,2-1 0 0,2 1 0 0,-2 0-144 0,-2 1-112 16,-4 0-32-16,-1 2 0 0,-6-2 0 0,-4 2 96 0,-2 0 32 31,1-3 0-31,-1 2 0 0,3 1 160 0,-1 0 0 16,-3 0 0-16,0 1 0 0,-1 2 0 0,0-1 0 0,-2 0 0 15,-3 0 0-15,0-2 0 0,-4 3 0 0,-1-3 0 0,-3 1 0 16,-5 1 0-16,0-2 0 0,-5 0 0 0,0 0 0 15,-4 2 0-15,-2-2 0 0,-2 2 0 0,-2-2 0 16,-2 3 0-16,-3-3 0 0,-6 1 0 0,-4 1 0 16,-1 1 0-16,-6-2 0 0,-3 1 0 0,-1 1 128 0,-2 1-128 0,-2-2 0 15,-3-1 0-15,0 2 0 0,3-2 0 0,2-1 176 16,2 0-176-16,-1-1 192 0,1-2-32 0,-1 2 0 16,0-1 0-16,-1 2 0 15,-1 0-32-15,0 0-128 0,2 2 192 0,-2 2-64 0,-2-1-128 0,0 4 0 16,3-1 0-16,-2 0 0 0,1 1 0 0,0 2 0 0,2 0-192 15,2 1 192-15,4-4 0 0,2 0 0 0,5 0 0 0,2-2 0 32,2-2 0-32,2 0 0 0,4-2 0 0,2-2 0 0,2 0 0 0,2-2 0 0,3-1 0 0,0-1 0 15,2 0 0-15,3-2 0 16,0 0 0-16,2 0 0 0,0-1 0 0,5 0 0 16,3-1 144-16,1 0-144 0,4 1 0 0,-1 1 0 15,2 0-192-15,0 2 64 16,2 2-640-16,-1-1-112 0,-4 4-16 0,3-1-16 15,2 2-512-15,2 0-112 0</inkml:trace>
  <inkml:trace contextRef="#ctx0" brushRef="#br3" timeOffset="-89855.21">10663 14933 3679 0,'-16'4'320'0,"3"-2"-320"0,1 1 0 0,2-3 0 0,4 1 1152 0,0 1 176 0,-2-2 16 0,-7 2 16 0,-7 0 512 0,-5 1 112 16,2-3 0-16,4 0 16 0,4 0 1136 0,5-3 208 16,4-1 48-16,3 1 16 0,3 0-672 0,2-3-144 15,2 2-32-15,2 2 0 16,2-2-1440-16,2 2-288 0,0-1-64 0,5 3-16 0,-2-1-560 0,2 1-192 16,3 1 144-16,0 2-144 0,4-3 144 0,1 2-144 15,1-2 160-15,2 1-160 0,3 2 400 0,0-1-16 16,1 2 0-16,0-2 0 0,4 2 0 0,2-1 0 15,-2 0 0-15,2-1 0 0,3 0-96 0,1-2-32 0,0 3 0 0,0-6 0 16,1 3 0-16,-1 0 0 0,0-4 0 0,1 2 0 16,-2 1 0-16,2-2 0 0,4 1 0 0,1 0 0 15,-5 4-96-15,1 0-32 0,2 2 0 0,-1 0 0 16,2 1-128-16,-3-2 0 0,-2 1 0 0,-2-2 0 16,-3 1 0-16,-1-3 0 15,2 0 0-15,-2 0 0 0,0 0 208 0,1 0 16 0,1-3 0 0,0 3 0 16,2 3-16-16,0-3 0 0,0 1 0 0,0 2 0 0,-4-1-208 15,-2-2 176-15,-1 0-176 0,-3 0 160 0,0 0-160 0,0 0 0 16,-1-2 0-16,-2 2 0 0,1 0 0 0,-2-3 0 16,2 3 0-16,0 0 0 0,4 3 272 0,-1-1-16 15,-1 2-16-15,0-3 0 0,0 4-240 0,2 1 0 16,1-2 0-16,0 2 0 16,2-3 0-16,-1 0 0 0,-2 3 0 0,3-2 0 15,-1-4 0-15,1 3 0 0,0-3 0 0,0 0 0 16,-3 0 0-16,-1-3 0 0,-1 3 0 0,-2-2 0 0,-2 0 128 15,0 0-128-15,2-2 176 0,-1 4-176 0,2-2 240 0,-1 1-64 0,-2-1-16 16,1 2 0-16,1 0-160 0,1 0 160 16,3 0-160-16,0 3 160 15,-2-1-160-15,3 2 0 0,3-2 0 0,0 2 0 0,1 0 0 0,-2 1 0 16,-1-2 144-16,-4 1-144 0,0 0 0 0,0-2 0 0,1 2 0 0,-1-1-128 16,-1-1 128-16,0 2 0 0,-3-2 0 0,1-2 0 15,0 0 0-15,-2 0 0 0,-2 0 0 0,2-2 0 16,2-2 192-16,0 2-48 0,2-2 0 0,-2 1 0 15,0-3-144-15,0 2 0 16,2 1 0-16,-2-3 0 0,-2 3 0 0,-1 1 0 0,0 0 0 0,-1 0 0 16,-2 2 0-16,0 0 0 15,0 0 0-15,0 0 0 0,-1 2 0 0,-3 0 0 16,1 0 0-16,-2 1 0 0,-1-2 0 0,-1 1 0 16,1 2 0-16,-3-2 0 0,-2 0 192 0,-1-1 64 15,-3 0 16-15,1 2 0 0,-1-3-112 0,-2 1-32 0,-1-1 0 0,0 2 0 0,0-2-128 0,-3 0 0 16,-1 3 0-16,0-3 0 15,-1 0 0-15,-2-3 0 0,1 3 0 0,-2-3 0 0,2 3 0 0,-2-5 0 16,1 3-144-16,-1-1 144 16,0 0-176-16,2 0 32 0,1 0 0 0,-2-1 0 15,2 2-128-15,1-1-32 0,1 2 0 0,-1 1 0 16,3 0-224-16,-2 0-48 0,2 0-16 0,-1 1 0 16,0 2-48-1,-1-1-16-15,0 2 0 0,1-4 0 0,-1 3 448 0,-2-2 208 0,-2 1-192 0,-2-2 192 31,0 0-512-31,-3 0 0 0</inkml:trace>
  <inkml:trace contextRef="#ctx0" brushRef="#br3" timeOffset="-89140.69">8338 14924 32255 0,'4'-3'2864'0,"-1"-4"-2288"0,1 4-576 0,-1 0 0 0,-1 2-3328 0,2-1-784 0,2-5-160 0,4-3-16 0,1-2 3360 0,-1 0 672 16,-1 2 256-16,-4 4-160 0,-3-1 160 0,-2 4-208 15,0 0 80-15,-2 3 128 0,-1 3 2960 0,-1 0 720 16,2 1 144-16,-1 1 32 0,1 1-832 0,1-1-160 15,-1 1-48-15,2 1 32 0,-1-2-1696 0,1-2-320 0,-1 1-80 0,0-2 0 16,0 2-16-16,-1-4 0 0,-1 0 0 0,-1 3 16 16,-2-3-352-16,-2 0-64 15,-3 0-16-15,-1 0 32 0,-1 0-352 0,-4 0 0 16,-4 3 0-16,-6 0 0 0,-3 1 0 0,-4 2-176 16,-2 0 16-16,-3 0 16 0,5-2-32 0,-7 2 0 15,-4-2 0-15,1 1 32 0,6 0 144 0,-6 0 0 0,-4 1-144 16,1 0 144-16,3-2-192 0,2-2 32 0,-1 2 0 0,4-4 16 0,1 0 144 0,-1 0 0 15,2 0 0-15,0 0 0 16,-1 0-288-16,4 0 48 0,5 0 16 0,-2 0 16 16,-1 1 208-16,-2 1-144 0,3-2 144 15,2 0 0-15,3 0-160 0,1 0 160 0,3-3-160 0,2 0 160 0,3 2 0 0,0-5 0 16,4 1-128-16,3 1-12752 16,4-2-2544-16</inkml:trace>
  <inkml:trace contextRef="#ctx0" brushRef="#br3" timeOffset="-87251.62">8315 16777 40543 0,'-12'2'3600'0,"4"-2"-2880"0,3 0-576 0,4 3-144 0,1-3 256 0,-2 0 0 0,-3 0 16 0,-2 1 0 0,-2 1-272 0,1 1 0 16,3-3 0-16,1 1-144 0,2-1 144 0,0 0 0 15,1 0-144 1,1-1 144-16,0 1 224 0,1 0 112 0,2 0 32 0,1 0 0 0,-1-3 272 0,3 3 48 16,-6 0 16-16,0 0 0 0,21 0-32 0,-14 3 0 0,0-3 0 31,0 0 0-31,1 1-224 0,-1 2-64 0,-1-3 0 0,1 1 0 15,-1 1-48-15,-1-2-16 0,-2 3 0 0,1-2 0 16,-1 1-192-16,-2-2-128 0,0 3 128 0,-1-3-128 16,0 0 0-16,-1 0 0 0,1-3 0 0,-1 3 0 15,-1-3 272-15,2 0-16 0,0 3 0 0,0 0 0 16,0 0 16-16,0 0 0 0,-1-22 0 0,2 18 0 16,-1 2-128-16,0-1-16 0,2 2-128 0,-1 1 192 15,0 0-192-15,0 0 0 0,-1 0 0 0,0 0 0 16,2 1 0-16,-2 2 0 0,0-3 0 0,0 0 0 0,0 0 0 0,0 0 0 15,0 0 0-15,0 0 0 0,-5 21 0 0,3-17 0 16,1-3 0-16,0 1 0 0,0-2 0 0,1 0 0 16,0 0 0-16,1 0 0 0,0-2 0 0,2-2 0 15,2 3 0-15,0-4 0 0,-5 5 0 0,0 0 0 16,0 0 0-16,18-16 0 0,-14 13 0 0,-2 2 0 16,1-1 0-16,-3 0 0 0,1 2 0 0,-1 0 0 15,1 0 0-15,-1 0 0 0,-1 0 256 0,2 0 0 16,2 0 0-16,-3 0 0 0,0 0-128 0,0 0-128 15,26 4 176-15,-11-4-176 0,3 1 128 0,7-1-128 16,4 2 0-16,4-1 0 0,1-1 128 0,3 0-128 0,0 0 144 0,3-1-144 16,2-1 224-16,1 1-48 0,4 1-16 0,-1-2 0 15,0 2-160-15,-3 0 0 0,-1 2 0 0,-4 1 0 16,-4 0 0-16,-4-1 128 0,-4 3-128 0,-4-5 0 16,-1 1 336-16,-3-1-16 0,0 2 0 0,-4-2 0 15,1 3-64-15,-2-3-32 0,-1 3 0 0,-2-3 0 16,1 3-224-16,0-3 176 0,0 0-176 0,0 0 160 15,1 1 288-15,0-2 64 0,0 1 16 0,3-3 0 16,-1 3-384-16,1-2-144 0,1 1 0 0,0-2 0 0,0 3 0 0,0-2 0 16,0 1 0-16,0 1 0 0,0 0 0 0,-1-3 0 15,2 3 0-15,-2 0 0 16,0 3 0-16,-3-3 0 0,-1 0 0 0,-1 0 0 16,0 0 0-16,-4 1 0 0,1 1 0 0,-4-2 0 15,0 3 0-15,-3-3 0 0,0 1 0 0,-3 1 0 0,0-2 0 0,-4 0 0 16,1 0 0-16,-2 0 0 15,-5-3 0-15,-2 3 0 0,-2-3 0 0,-4 0 0 16,-2 0 0-16,-2-3 0 0,-2 2 0 0,-3-2 0 0,-2 6 0 0,-3-3 0 16,1 2 0-16,-2 1 0 0,1 0 0 0,-1 0 0 15,2 0 0-15,-1 1 0 0,-1 2 0 0,-1-1 0 16,-4 2 0-16,-2-1 0 0,0 0 0 0,-7 4 0 0,-2-1 0 16,-2 1 0-16,2 2 0 0,1 1 0 0,5-2 0 15,3-3 0-15,4 1 0 0,-2-1 0 16,-1-1 0-16,1-1 0 0,5 0 0 0,1-3 0 15,7 0 0-15,2 3 0 0,4-6 0 0,2 3 0 0,4 3 0 0,2-3 0 16,4-3 0-16,2 3 0 0,4-2 0 0,2 1 0 16,2 1 0-16,1-3 0 0,1-1 0 0,4 2 0 15,2-2 0-15,2-2 0 16,3 2 0-16,3-2 0 0,5 0 0 0,4 0 0 16,6 0 0-16,6-1 0 0,5 1-2432 0,9 0-464 0</inkml:trace>
  <inkml:trace contextRef="#ctx0" brushRef="#br3" timeOffset="-85387.3">10323 16680 32255 0,'-15'-1'2864'0,"3"1"-2288"0,3 1-576 0,5-1 0 0,3-1 992 0,-5 1 96 0,-7 0 0 0,-6 0 16 16,-4 0-4768-16,-1-1-960 0,1-3-192 0,5-1-48 15,-1 1 1856-15,3 1 352 0,1-2 80 0,0 1 16 16,1 0 3456-16,-1 2 704 0,1 1 144 0,1 1 32 16,-1-3 1696-16,0 3 352 0,2 0 64 0,0 0 16 0,-1 3-1024 0,2 0-192 15,0-3-32-15,1 3-16 0,-1 1-1648 0,1-3-336 16,0 1-64-16,0 1-16 0,2 0-128 0,0-3-16 16,3 3-16-16,2-3 0 0,0 0-80 0,3 0-16 15,1 0 0-15,3-3 0 0,2 1 64 0,4-2 0 16,3-2 0-16,4 0 0 0,4-2 0 0,5 2 0 15,5-2 0-15,1 1 0 0,-4 1-112 0,3 3-16 16,4-4 0-16,2 5 0 0,0 1-128 0,0 1-128 16,-2 0 192-16,-1 1-192 0,1 1 288 0,2 2-48 15,0 1-16-15,0 1 0 0,0 2 48 0,1-2 16 0,-1 2 0 16,0-1 0-16,0-4 0 0,2 4 0 16,2-1 0-16,5 0 0 0,2-2-32 0,4-2-16 0,5-2 0 0,2-2 0 15,3-2-240-15,-1-1 176 0,-3 1-176 0,-1-2 160 16,0 4-160-16,0 0 0 0,-1-1 144 0,-1 0-144 15,0 3 0-15,-3-2 0 16,-1 2 0-16,-3 0 0 0,-2 2 192 0,1 2-48 0,0 1 0 0,1 2 0 16,0-3-16-16,3 1 0 0,0-1 0 0,0-1 0 15,-3 1-128-15,-2-1-144 0,-1 0 144 0,0 2-208 16,1 1 208-16,-2-4 0 0,1 0 0 0,-1 1 0 16,-1-2 0-16,-2 1 0 0,-2-2 0 0,-5 0 0 0,-3 0 0 0,-2 0 0 15,-5-2 0-15,0 1 0 0,-3 1 0 0,0-3 0 16,-3 3 0-16,-2 0 0 0,2 3 176 0,-2-3 16 15,-1 0 16-15,-1 0 0 16,1 3-208-16,-1-3 176 0,1 1-176 0,0 1 160 0,1-2-160 0,0 1 0 16,1 1 0-16,-1-2 0 15,0 0 0-15,-1 0 0 0,-3 0 0 0,1 0 0 0,-3 4 0 16,0-4 0-16,-3 3 0 0,0-3 0 0,0 0 0 16,-1 1 0-16,-3 1 0 0,2-2 0 0,-1 0 0 0,-1 0 208 15,0 0-48-15,1-2-16 0,0 2 144 0,-1-1 32 16,2-2 0-16,0-1 0 0,2 4-320 0,-1-2 160 15,0 1-160-15,1-1 128 0,-1 1-128 0,-1 1 0 0,2 0 0 16,-2-2 0-16,0 4 0 0,-1-4 0 0,0 1 0 0,-1-2 0 16,-2 3 0-16,0 0 0 0,0 0 0 0,1 0 0 15,-2 0 0-15,0 0 0 0,0-2 0 0,0 0 0 16,-2 2 0-16,4 0 0 0,-1-2 0 0,-1 2 0 16,0 0 0-16,0 0 0 0,0 0 0 0,21-12 0 15,-11 10 0-15,0 0 0 0,2-2 0 0,2 2 0 16,-1-1 0-16,1 2 0 0,-1-2 0 0,-1 3 0 0,0 0 0 15,-2 0 0-15,0 0 0 0,-2 3 0 0,1-2 0 0,-3 2 0 16,0-1 0-16,-1-1 0 0,-1 3 0 0,-2-1 0 16,0-1 0-16,-1 2 0 15,-2-2 0-15,-1-1 0 0,1 2 0 0,-1-1 0 16,-1 2-128-16,0-4 128 0,-1 3 0 0,-1-3 0 16,0 0 0-16,-1 0 0 0,-2 0 0 0,1 0 0 15,1 0 0-15,-3-3 0 0,0 3 0 0,0-2 0 0,-3 2 0 0,0-2 0 16,-2 2 0-16,0 0 0 0,-4 0 0 15,0 2 128-15,-4-2-128 0,-2-2 0 0,-2 4 0 0,-4 0 0 16,-3 1 0-16,-4-3 0 0,-1 3 0 0,-2-3 0 0,0 1 0 16,2 1 0-16,1-1 0 0,1-1 0 15,3 0 0-15,1-1 0 0,-1-1 0 0,3 1 0 0,-1-1 0 16,-2 1 0-16,4-2 0 0,-3 1 0 0,-3 2 0 16,-2 0 0-16,1 0 0 0,-2 2 0 0,-2 1 0 0,2-3 0 15,-2 3 0-15,3-2 0 0,1 4 0 0,0-3 0 16,1 3 0-16,-1-2 0 0,-1 1 0 0,-2-1 0 15,1 0 0-15,-2 0 0 0,1-1 0 0,2-1 0 16,2 2 0-16,4-3 0 0,4 0 0 0,1 0 0 16,3 0 0-16,0-3 0 0,0 2 0 0,-1 0 0 15,0 0 0-15,-1-2 0 16,0 2 0-16,-1-1 0 0,0-1 0 0,-1-1 0 16,0 2 0-16,-2 1 0 0,2-4 0 0,-3 3 0 0,2 0 0 0,-3 2 0 0,1 0 0 0,-2 0 0 15,0 0 0-15,-1 2 0 0,-2-2 0 0,-1 0 0 16,0 2 0-16,1-4 0 15,0 2 0-15,0-3 0 0,1 1 0 0,-2 1 0 16,1-1 0-16,1 1 0 0,1-2 0 0,4 1 0 16,0 0 0-16,3 0 0 0,4-2 0 0,1 2 0 0,0 2 0 0,2-4 0 15,1 2 0-15,1-1 0 0,1 2 0 0,1-2 0 16,0 2 0-16,0-1 0 0,3-1 0 0,-2 2 0 16,3-2 0-16,-1 3 0 0,-2 0 0 0,0-2 0 15,1 2 0-15,-3 0 0 0,-2 0 0 0,2 2 0 0,-1 1 0 0,-2 1 0 16,-2-2 0-16,-1 2 0 0,1 0 0 0,-1-1 0 15,2 2 0-15,2-1 0 0,1 2 0 0,4-3 0 16,0 0 0-16,4 1 0 0,1-2 0 0,3 2 0 31,0-1 0-31,3-3 0 0,-1 3 0 0,2-3 0 16,0 0 0-16,-2 0 0 0,3 0 0 0,-1 0 0 0,1 0 0 0,-1 0 0 16,1 0 0-16,-1 0 0 0,1 0 0 0,0 0 0 15,-2 0 0-15,0 3 0 0,1-3 0 0,-2 1 0 16,1 2 0-16,-2-3 0 0,0 2-160 0,-1-1 160 15,0 2 0-15,-1-1-144 0,0-1 16 0,0 2 0 16,1-3 0-16,0 1 0 0,0 2 128 0,0-3 0 0,0 0 0 0,0 0 0 16,2 0 0-16,-1 0 0 0,0-4 0 0,2 4 0 0,-2-4 0 0,1 2 0 15,2-2 0-15,-1-1 0 16,1 1-1120-16,-2-2-144 0,2 0-16 0,-2-6-21904 16</inkml:trace>
  <inkml:trace contextRef="#ctx0" brushRef="#br3" timeOffset="-82303.79">3255 17057 34095 0,'2'-2'3024'0,"2"1"-2416"0,1-2-480 0,0 0-128 16,0-1-4048-16,1 1-832 0,4-7-176 0,5 2-16 0,4-8 2144 0,1 1 432 0,-1-1 96 0,-6 3 16 0,-2 2 6416 0,-4 3 1280 15,-2 1 256-15,-4 1 48 0,0 3-1600 0,-1-1-320 16,0-1-64 0,-2 1-16-16,0 1-2176 0,0 0-432 0,-1-3-96 0,0 0-16 15,0 0-304-15,-1-2-64 0,-1-1-16 0,2 2 0 16,-2-2-512-16,0-1 0 0,1-2 0 0,-1 0 0 15,0-1 320-15,0 0-64 0,2-3 0 0,-2-2 0 16,1 2 112-16,0-1 16 0,2-2 0 0,-2-2 0 0,2-2 0 0,-1-2 0 0,1-1 0 16,2-2 0-16,-2-3 48 0,2-4 16 15,2-3 0-15,-1-3 0 0,-1-3-128 0,1-3 0 16,2 2-16-16,-1 4 0 0,1 0 64 0,0 3 16 0,1 0 0 0,-3-1 0 16,0 2-384-16,1-1 128 0,-4-5-128 0,1 4 0 15,-1 5 0 1,-3 4 128-16,0 2-128 0,0 4 0 0,-1 2 128 0,0 2-128 15,-1 0 160-15,1 2-160 0,0 2 192 0,0-3-64 0,0 3-128 0,-1-2 192 16,2-2-192-16,1 1 0 0,-1-2 0 0,1-2-160 16,1-2 160-16,1-1 0 0,-1-1 0 0,2-2 0 15,1 1 0-15,0-1-128 16,0 3 128-16,-1 4 0 0,1-3 0 0,-1 3 0 0,0 0 0 0,1 2-128 16,-2 3 128-16,1 1-128 0,-1 3 128 0,-1 2-128 0,1 3 128 0,-1-2 0 31,1 1 0-31,-1 3 0 0,1 2 0 0,-1 0 0 0,1 2 0 0,1 0 0 0,-2 2-128 0,1 2 128 15,-1 0-128-15,1 2 128 16,-1 2-272-16,-1-2 16 0,2 5 16 0,-2-3 0 16,2 4 240-16,1 0-176 0,-2-2 176 0,2-1-160 15,-2 2 160-15,1-1 0 16,-1 1 0-16,0-1 0 0,-1 2 0 0,-1 2 0 0,0-2 0 16,-1 3 0-16,-1 0 0 0,-2 2 0 0,1-1 0 0,-1 1 0 15,-1 2 0-15,0 1 0 0,0 3 0 0,0-1 0 16,0-1 0-16,0-1 0 0,2 2 0 0,-2-1 0 15,1-3 0-15,0 0 0 0,2 0 0 0,0-1 0 16,2-3 0-16,-2-2 0 0,2 0 0 0,-1-1 0 16,1-2 0-16,0-1 0 0,2-2 0 0,-1-2 0 15,1 1 0-15,2-6 0 0,1 1 0 0,1-2 128 16,1-3-128-16,1-2 0 0,2-3 0 0,3-2 128 16,-1-1 48-16,1-1 16 0,2-2 0 0,-1-1 0 15,1-1-192-15,0-2 160 0,0 1-160 0,0-1 160 16,0 2-160-16,-1-2 0 0,-3 3 0 0,0 1 0 0,0 2 0 15,-1 2 0-15,1 2 0 0,0-1 0 0,1 3 0 0,-1 4 0 16,0-3 0-16,-1 3 0 0,1 3 0 0,-1-1 0 16,1 0 0-16,0 2 0 0,1-2 0 0,-1 4 0 15,1-2 0-15,2 2 0 0,1-3 0 0,1 2 0 16,4 1 0-16,2 0 0 0,0 0 0 0,2 4 0 16,2-2 0-16,1 4 0 0,0-1 0 0,2 4 0 15,-3-3 0-15,-1 4 0 0,-1 0 128 0,-1 1 0 16,-1 2 0-16,-1 2 0 0,-3-1 128 0,-2 1 0 0,-3 5 16 15,0-1 0-15,-1 2-272 0,-2 4 0 16,-2 1 128-16,-2 0-128 0,-2 5 0 0,-3 0 0 0,-2 5-176 0,-5 1-16064 31,-2 5-3216-31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6:10:23.768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16110 4410 15663 0,'-11'-10'1392'0,"2"3"-1120"0,2 1-272 0,2 3 0 0,2 3 2528 0,3-3 448 0,0 2 96 0,-1-2 0 0,1 0-1600 0,0-2-320 16,2-1-64-16,3-1 0 0,4 2-656 0,1-1-128 16,2 0-32-16,3 0 0 0,1 1-272 0,3 0 0 15,-1 2 128-15,3 0-128 0,3 0 448 0,1 3 48 16,2-2 0-16,1 2 0 0,4 2-32 0,3 1 0 15,3 0 0-15,4 0 0 0,3 2-256 0,3 0-48 16,0 1-16-16,2-2 0 0,-1-2 0 0,1-2 0 16,3 0 0-16,4 0 0 0,3 0 176 0,6-2 16 0,3 2 16 15,-1 0 0-15,-1-3 16 0,0 2 0 0,-1-4 0 0,5 1 0 16,6 1-128-16,0 0-32 0,1 2 0 0,-3-2 0 16,-6 1-208-16,1 1 0 0,6-2-144 0,0 1 144 15,0 2 0-15,-6 0 0 0,-5 2 0 0,-5-2 0 16,-3 0 0-16,-4-2 0 0,-2 4 0 0,-3-2 0 15,-3 3 144-15,-7-2 32 0,-7 1 0 0,-5 1 0 16,-6 1-176-16,-7-3 0 0,-3 1 0 0,-4-2 0 16,-3 0 0-16,-2-2 0 0,-2 1 0 0,-2-2 0 15,1 2 0-15,-3-2 0 0,-1 0 0 0,-2-2 0 16,0 1 192-16,-3 0 0 0,-3-1 0 0,-3 2 0 16,-2 2-64-16,-3-2-128 0,-4 1 192 0,-4 2-64 15,-3 2-128-15,-4-2 160 0,-4 3-160 0,-1 0 160 0,0 1-160 0,0-2 0 16,0 5 0-16,-2-6 0 15,2 1 0-15,-2 1 0 0,-8 0 0 0,-2 0 0 0,-2-3 176 0,-1 1-48 16,0 2-128-16,2-3 192 0,3 0-192 0,0-3 0 16,1 2-144-16,-2-2 144 0,-5 0 0 0,-2 3 0 15,-3 0 0-15,1 0 160 0,4 3-160 0,1 0 0 16,4-2 0-16,-1 2 0 0,1-2 0 0,-5 4 0 16,-1-1 0-16,1 2 0 0,4 0 0 0,6 0 0 0,4 0 0 0,5 0 0 15,2-2 0-15,0 2 0 0,1-3 0 0,1 1 0 16,4-3 0-16,0 1 0 0,0-2 0 0,4 3 0 15,2-3 0-15,3 1 0 0,1-1 0 0,1 0 0 16,3 2 0-16,1-4 0 0,2 2 0 0,1 0 0 16,2 0 0-16,1-1 0 0,0 1 0 0,2 0 0 15,2-3 0-15,0 3 0 0,2 0 0 0,-1 0 0 16,3 0 0-16,0 0 0 16,0 0 0-16,1 0 0 0,0 3 0 0,1-3 0 0,-1 1 0 0,1-1 0 15,0 2 0-15,0 1-176 0,0-3 176 0,0 1-192 0,0 2 192 16,0-3 0-16,0 0 0 0,0 0-128 15,0 0 128-15,0 0 0 0,0 0 0 0,0 0 0 16,0 0 0-16,0 0 0 0,19-7 0 0,-15 5 0 0,-1 1 0 0,0 1 0 16,-2-3 0-16,2 3 0 15,-2 0 0-15,0 0 0 0,-1 3 0 0,0-3 128 0,0 3-128 0,-1 0 0 16,1-3 0-16,0 0 0 0,0 0 0 0,0 0 0 16,-15 16 0-16,10-15 0 0,0 2 0 0,-1-1 0 15,0-1 0-15,-1 2-128 0,-2-3 128 0,0 0 0 16,1 2-144-16,-1-2 144 0,0 0 0 0,1 0 0 15,-1-2 0-15,-1 2 0 0,2 0-128 0,-2 0 128 16,1 0 0-16,2-3 0 16,-2 3 0-16,1-1 0 0,0 1 0 0,0 0 0 0,2-2 0 0,0 2 0 0,1-3 0 0,0 3 0 15,3-1 0-15,-1 1 0 16,2-2 0-16,0 2 0 0,1 0 0 0,0 0 0 16,1 2 0-16,1-2 0 0,1 4 0 0,-1-2 0 15,3-1-144-15,0 4 144 0,1-1-256 0,2-1 0 16,1 0 0-16,2 1-11728 15,1 2-2352-15</inkml:trace>
  <inkml:trace contextRef="#ctx0" brushRef="#br0" timeOffset="16024.51">17532 4377 13823 0,'-13'0'1216'0,"2"0"-960"0,5 0-256 0,2-2 0 0,2 2-256 0,-3-1-112 0,-5-2-16 0,-6 1 0 16,-7-2 192-16,-3 0 48 0,-2-2 0 0,2 0 0 16,0-3 144-16,0 2-192 0,2 1 192 0,-1-3-192 15,2 2 192-15,-2 0-128 0,-1 5 128 0,-3-1-128 0,0 2 128 0,-3 1 192 16,-1 0-32-16,-2 1-16 0,-1 2 1024 0,-3-1 208 16,1 2 32-16,0 0 16 15,2 2 32-15,1 0 0 0,3 0 0 0,4 1 0 16,2-4-320-16,1 2-64 0,4-1-16 0,1-2 0 0,2 0-400 15,-1 0-80-15,-1-2 0 0,-1 0-16 0,0 0-560 0,0 0 0 16,-1 0 0-16,1 1 0 0,0-2 0 0,-1 2 0 16,1 2 0-16,-2-3 0 0,2 2 0 0,0 2 0 15,0-2 0-15,1 2 0 0,4 0 0 0,3 1 0 16,3-1 0-16,2-1-144 0,5 0-16 0,2 0 0 0,4 4 0 16,6-5 0-1,2 2-864-15,5-2-160 0,6 2-32 0,4 0-16 16,4-2 624-16,6-1 128 0,6 4 32 0,5-3 0 0,4 3 592 0,2-2 128 0,0-3 32 0,3 3 0 15,-3-6 208-15,5 3 64 0,6-3 0 0,4 3 0 16,3-3-256-16,-1 1-64 0,-3-2 0 0,1 0 0 16,-4-2-128-16,7 2-128 0,4-1 144 0,2 2-144 15,-1 3 0-15,0-3 0 0,-7 2 0 0,-1-2 0 16,-4 3 144-16,2 0-144 0,0 4 128 0,-5-1-128 16,-5 3 0-16,-8-2 0 0,-4-2-224 0,-5-1 80 15,-3-1 144-15,-4-1-128 0,-3-1 128 0,-3 0-128 16,-3 0 256-16,-3-2 48 0,-3-1 16 0,-5 1 0 0,-2 1 352 15,-2-3 80-15,-5 2 16 0,-1-2 0 0,-5 1 256 16,-2 1 64-16,-2-2 16 0,-4 2 0 16,-4-2-640-16,-5 2-128 0,-3 2-16 0,-6-2-16 15,-5 4-416-15,-6 0-80 0,-3 0 0 0,-4 4-16 0,-1-2 336 0,-4-2-176 16,-4 4 176-16,-10-2-128 16,-5 6 128-16,-7-2 128 0,-1 3-128 0,-2-2 176 15,6-1-176-15,-3-2 0 0,-6 1-160 0,-1 1 160 16,-1 4 0-16,2-4 0 0,6-2 0 0,-1-2 0 15,-1 2 0-15,1-1 0 16,3 3 0-16,6-5 0 0,7 1 0 0,2 2 0 0,7-4 0 0,-2 3 0 0,-1-2 160 0,4 4-160 16,5 1 128-16,7-2-128 0,4 3 0 0,5-1 0 0,3 0-192 0,6-1 192 15,4 2-144-15,2 0 144 0,3-1 0 0,3 0 0 16,4 1-240 0,2-1 64-16,3 0 16 0,4 0 0 15,1 0-992-15,7-2-208 0,6-3-48 0,7 1 0 16,4-4 848-16,9-1 176 0,7-1 16 0,10-5 16 0,4 3 608 0,10-1 112 15,8 0 16-15,4-1 16 0,1 0-144 0,1 2-48 16,1-4 0-16,4 4 0 0,6 1-16 0,-2 1-16 0,-3 3 0 0,-2-5 0 16,-2 1-176-16,5-1 0 0,4 2 0 0,0 0 0 31,-7-2-400-31,-4 0-16 0,-7-3 0 0,-1 3 0 0,1 1-96 16,-4-1 0-16,-7 4-16 0,-8-2 0 0,-9-2 528 0,-6 3 0 0,-2-3 128 0,-6 2-128 15,-6-2 832-15,-4 2 80 0,-5 2 16 16,-4-2 0-16,-5 2 144 0,-5-1 16 0,-3 2 16 0,-6-1 0 0,-4 0-464 0,-6 2-80 15,-5-2-32-15,-9 2 0 0,-6 0-736 0,-5 2-160 16,-5-2-16-16,-3 2-16 16,1-4-96-16,-4 2-16 0,-4 2 0 0,-6-2 0 0,-7 2 320 0,-4 2 48 15,1 2 16-15,-1-4 0 16,-1 2 128-16,0-1 176 0,-3-2-48 0,-3 4 0 0,-2 2 288 0,5-3 48 0,4 1 16 0,1-4 0 31,0 2 224-31,-3-1 64 0,-1 2 0 0,5 2 0 16,5-2-208-16,3-1-48 0,4 0 0 0,3-1 0 15,4 2-304-15,0 0-64 0,0 1-16 0,5 0 0 16,4 1-512-16,6 3-96 0</inkml:trace>
  <inkml:trace contextRef="#ctx0" brushRef="#br0" timeOffset="19302.66">18946 4428 6447 0,'0'-6'576'0,"0"2"-576"0,0-1 0 0,0 4 0 0,0 1 912 0,2 0 80 0,-1 0 16 0,0 0 0 16,0 0 96-16,2-2 32 0,1 2 0 0,1-2 0 15,2 2-32-15,0 0 0 0,2 0 0 0,1-2 0 16,1 2-656-16,3 0-128 0,-1-3-16 0,3 3-16 15,0-1-288-15,3 1 128 0,-1 1-128 0,2-1 0 16,3 3 304-16,1-3-48 16,5 0-16-16,3 0 0 0,4 0 336 0,1 0 80 0,5 0 16 0,2-3 0 0,6 3 288 0,5 0 64 15,11 3 16-15,6-6 0 0,6 3-256 0,2-1-48 32,2-4-16-32,5 4 0 0,6-2-384 0,6 1-80 15,9 1 0-15,-3 1-16 0,-1 0-112 0,2 3-128 0,2 6 176 0,-7-3-176 0,-8 2 0 0,1 2 0 31,2 4 0-31,2 3 0 0,4-1 0 0,-3 2-192 16,-3-2 0-16,-1 0 0 16,2 3-640-16,2-3-112 0,2-4-16 0,0 1-16 15,-1-3-48-15,2-1 0 0,1 0 0 0,-4-3-6048 0,-5 2-1216 0</inkml:trace>
  <inkml:trace contextRef="#ctx0" brushRef="#br0" timeOffset="35585.48">11047 4390 28559 0,'-2'-5'2544'0,"2"1"-2032"0,2 3-512 0,1-2 0 0,1 3 0 0,0-2-128 0,3 1-16 0,3-6 0 15,3-1 528-15,6 0 96 0,4 2 32 0,4-2 0 16,3 4 384-16,6 1 64 0,6 0 32 0,7 4 0 15,8 1-208-15,8 2-32 0,5 5-16 0,3-1 0 16,-1 0-224-16,-2 0-64 0,4 2 0 0,6 0 0 16,7 3-304-16,-1-1-144 0,-2 0 128 0,0-2-128 15,-1-4 0-15,3 1 0 0,5 0 0 0,-5-2 0 0,-8-1-128 0,-1-2 128 16,-6-4 0-16,-1 2-11216 16,-2-3-2192-16</inkml:trace>
  <inkml:trace contextRef="#ctx0" brushRef="#br0" timeOffset="37364.23">16221 4444 4607 0,'4'-2'400'0,"-2"0"-400"0,-1 2 0 0,-1 0 0 0,0 0 1152 0,-1 0 128 0,2 0 48 0,2-2 0 0,1 2 320 0,-1-1 64 16,1 1 16-16,1 1 0 0,1-1-864 0,0 0-160 15,6 0-48-15,0 0 0 0,5 0-240 0,4 0-48 0,5-1-16 16,9 1 0-16,6-3-96 0,8 3-32 0,8 0 0 16,5-2 0-16,3 1-96 0,5-2-128 0,-2 1 176 0,5-2-176 15,4 0 0-15,1 2 0 0,0-1-240 16,-1-2 80-16,-5 0-48 0,-2-2-16 0,-3 1 0 0,0 0 0 15,-2-3 224-15,-2 3 0 0,-2 0 0 0,-5-1 0 16,-5 0 224-16,-1 1 32 0,-1-4 16 0,2 0 0 16,0 4 112-16,-1 0 32 0,-1-1 0 0,-4 1 0 15,-4 3-416-15,-5-2-144 0,-6 3 0 0,-7 0 0 16,-3 2 0-16,-8 0 0 0,-2 0 0 0,-6 0 0 16,-3 2-384-16,-2-2-80 0,-3 4-16 0,-3-4 0 0,-4 3 624 15,-4-3 0 1,-5 3 0-16,-3-2 0 0,-6 2 720 0,-5 1 272 15,-6-2 48-15,-7 1 16 0,-10 0-688 0,-6 0-144 16,-6 0-32-16,-2 0 0 0,1 2-64 0,-6-5-128 0,2 0 176 0,-6 0-176 0,-5-1 256 0,-2 2-64 16,3 1-16-16,1-2 0 0,5 0 0 0,2-2 0 15,-2 2 0-15,3 2 0 16,7 2 288-16,8-1 64 0,7 0 16 0,2 2 0 0,5-1-64 16,0-2-16-16,2 6 0 0,-1-2 0 31,5 3-784-31,-1-2-176 0,2 5-16 0,4 1-11440 0</inkml:trace>
  <inkml:trace contextRef="#ctx0" brushRef="#br0" timeOffset="38395.36">17430 5032 13823 0,'4'-4'1216'0,"0"3"-960"0,-2 1-256 0,-2 1 0 16,0 0-608-16,0 2-160 0,2-3-48 0,0 3 0 0,1 0 816 0,-2 0 384 0,1 4-48 0,-2-4 0 15,1 2-144-15,-2-1-48 0,1-3 0 0,-1 2 0 16,1-3 1072-16,-1 0 192 0,1-3 64 0,-1 2 0 16,1-5 560-16,1 0 112 0,0-1 32 0,0-2 0 15,2-1-720-15,0-3-144 16,0 2-32-16,1-2 0 0,-1 0-720 0,1 0-160 0,0 0-16 0,-2-3-16 16,-1 1-368-16,1-1 0 0,-1 0 0 0,-1 0 128 15,0 0 16-15,-1 1 16 16,-2-3 0-16,1 4 0 0,-2-2 160 0,2 4 48 0,-2-3 0 0,0 1 0 15,2 4-112-15,0-5-32 0,1 2 0 0,0-2 0 16,2 1-224-16,0 0 176 0,2 0-176 0,-1-5 160 16,3 3 128-16,-1 0 32 0,0 1 0 0,-1-1 0 0,1 4-64 0,-1-2 0 15,-1 3 0-15,-1 4 0 0,1 1-256 0,-2 3 0 16,0 2-128-16,-2 1 128 0,1 4-304 0,-1 2 48 16,-2 0 0-16,-1 4 0 15,0 2-480-15,-1 2-96 0,0 4 0 0,-2-2-16 16,2 3 112-16,-1 0 32 0,-1-1 0 0,1-2 0 0,-2 4 384 0,0-5 96 15,1 1 16-15,-1-3 0 0,3 0 208 0,0-5 0 16,0 0 0-16,1-2 0 0,0 0 0 0,0 0 0 16,0-3 128-16,0 1-128 0,0-2 128 0,0-1-128 0,1 2 144 15,1-1-144 1,0-2 0-16,1 2 0 0,0-2 0 0,2 0 0 0,0-2 128 0,2 0-128 0,1-4 176 0,1 2-176 31,1-5 640-31,1 2 0 0,0 1 16 0,1-3 0 0,-1-1-320 0,-1 4-64 16,2-4-16-16,-2 1 0 0,1 2-256 0,0-2 0 0,1-1 0 0,-1 2 0 15,0 0-128-15,1 0-96 0,2-2-16 0,0 1 0 32,1-1 32-32,-2 0 0 0,1 0 0 0,-2-2 0 0,1 3 208 0,-3 2 0 0,1-2 0 0,-2 2 0 15,-2 1 496-15,-1 1-16 0,0 1 0 0,-1 2 0 0,0 0 272 0,0 0 48 16,-1 2 16-16,1 0 0 16,0 0-240-16,0 0-32 0,1 2-16 0,1 2 0 0,-2-4-176 0,0 0-32 15,15 14-16-15,-4-6 0 0,4-1-304 0,4 5 0 16,6-2 0-16,5 2 0 0,-1-3 0 0,8 4-192 15,13 0 16-15,14-1-17248 32</inkml:trace>
  <inkml:trace contextRef="#ctx0" brushRef="#br0" timeOffset="40734.28">20477 1323 29487 0,'-10'6'2624'0,"3"-2"-2112"0,3-3-512 0,4-1 0 0,0-1-192 0,0 1-160 0,-2 0-32 0,-2 0 0 16,0-3 192-16,2 0 16 0,1-1 16 0,2-5 0 16,3 3 0-16,-1-1 0 0,4 2 0 0,-4 1 0 15,2 0 32-15,-1 2 0 0,0 4 0 0,-2 2 0 16,-2 3 256-16,0 8 48 0,-2 5 16 0,-2 4 0 16,-1 2 464-16,0 4 112 0,-2 9 0 0,-2 3 16 15,0 2 32-15,-1 6 0 0,2 4 0 0,-1 1 0 16,2 2-112-16,2-4-32 0,3-4 0 0,2-7 0 0,3-3-304 15,1-2-64-15,1-3-16 0,2-2 0 16,0-3-288-16,1-3 0 0,0 1 0 0,1-3 0 0,0-2 0 0,-2-1 0 16,1-3 0-16,-3 0-144 0,0-1 144 0,-2-3 0 15,1 0 0-15,-2-2 0 0,1-1 0 0,-2-1 0 16,0 2 0-16,1-5 0 0,-1 2 0 0,0 1 0 16,0-4 0-16,2 0-128 0,-1-3 128 0,1 0 0 15,-1-3 0-15,3 0-128 0,0 0-128 0,0-3-32 16,1-2 0-16,2 1 0 0,-1-6-48 0,0 0-16 15,1-1 0-15,-2 0 0 16,-1-1-80-16,0-1-16 0,-3 1 0 0,-2-2 0 0,0 2 192 0,-3 1 48 0,-2 0 0 16,-3 2 0-16,-2 3 32 0,-2-3 16 0,0 4 0 15,-3 3 0-15,-2-2 160 0,-1 4 176 0,0 0-48 0,-1 1 0 16,3 2 448-16,-1-1 64 0,-1 2 32 0,0-2 0 16,-1 2-432-16,3-3-96 0,1 2-16 0,2-1 0 15,2-2-128-15,0-2 0 0,-1-1 0 0,1 0 0 16,1 0 0-16,-1-2 0 0,1-1 128 0,2-3-128 15,0 6 0-15,0-3 0 0,-1-1 144 0,-1 1-144 16,2 0 0-16,-2 2 0 0,1 1 0 0,-1 0 0 16,1 1 0-16,2 0 0 0,1 0 0 15,2 2 0-15,0 0 0 0,2 0 0 0,-1 0 0 0,3 0 0 16,3 4-144-16,-1 1 144 0,3 5-160 0,0-1 160 16,3 7-336-16,0 1 16 0,2 1 16 0,1 2 0 0,1 1 304 0,-1-1 0 15,1 1 0-15,0-1 0 0,2-2 0 0,0 1 0 16,0-3 0-16,0-4 0 0,1 2 0 0,0-2 0 15,2 0 0-15,2 1 0 0,-1-1 0 0,1-2 0 16,-2 0 0-16,0 2 0 0,1-2 0 0,-1-1 0 16,0 1 0-16,-2-3 0 0,0 2 0 0,-3-3 0 15,1-2 0-15,-2 1 0 0,-1-2 0 0,-2-1 0 16,1 0 0-16,-4 1 0 0,1-3 0 0,-2 0 0 16,-2 0 0-16,0-3 0 0,-2 1 336 0,0 0-16 0,-2-3-16 15,0 0 0-15,-1-3 368 0,0-1 80 0,-1-2 16 0,-1-4 0 16,0-1-272-16,1-4-48 0,-1-1-16 0,3-1 0 15,-1 2-240-15,2-2-32 16,1 3-16-16,1 1 0 0,2 2-16 0,-1-3-128 0,2 3 192 0,1-2-64 16,-1 2 64-16,2-3 0 15,1-1 0-15,1-2 0 0,2-3-48 0,1-1 0 16,1-2 0-16,2-6 0 0,1 0-144 0,2-2-192 16,1-2 32-16,3-3 16 15,0 0-896-15,2 0-176 0,-1 3-48 0,0 1-15248 0</inkml:trace>
  <inkml:trace contextRef="#ctx0" brushRef="#br0" timeOffset="69374.14">13858 8027 4255 0,'-1'-2'384'0</inkml:trace>
  <inkml:trace contextRef="#ctx0" brushRef="#br0" timeOffset="164317.85">5467 6237 23039 0,'16'0'2048'0,"2"0"-1648"0,1 3-400 0,0-3 0 0,2 0 0 0,9 0 0 16,24 0 128-16,28-3-128 16,32 2-416-16,15-4-112 0,-3 0-32 0,-15-1 0 15,-14 0-1120-15,-12-5-240 0,-7-1-32 0,-11-4-16 16,-8 4 160-16,-9-4 16 0,-7 4 16 0,-7-3 0 0,-7 2 2256 0,-4 3 448 0,-5 1 96 0,-5-1 0 15,-4 1 1456-15,-4 2 272 0,-3 0 64 0,-3 5 16 16,-1-2-1248 0,-4 2-256-16,-3 2-48 0,-4-3-16 0,-1 3-176 0,-2 0-16 0,-5 3-16 15,-4-3 0-15,-4 2-480 0,-8 2-112 0,-4-2-16 0,-8-2 0 0,-8 4 0 0,-8 0 0 16,-14 0 0-16,-8 2 0 0,-8 2-176 0,-8 1-32 31,-7-2-16-31,-4 6 0 0,2-4-32 0,-11 4 0 16,-12 2 0-16,-5 1 0 0,-3-2 80 0,7 0 16 0,17-1 0 0,-3 0 0 15,-1 0 224-15,8-1 64 16,12-2 0-16,6 0 0 0,5 0-64 0,9 1 0 0,3-1 0 16,11 0 0-16,10 0-512 0,9 0 0 0,6-2 0 15,5-2 0-15,7 1-192 0,3 0-160 0,5 2-32 0,3 3-16816 16</inkml:trace>
  <inkml:trace contextRef="#ctx0" brushRef="#br0" timeOffset="166449.42">3448 12185 35935 0,'-15'-2'3200'0,"4"-1"-2560"0,4 3-512 0,6 0-128 0,1 0-192 0,-1 0-64 0,-5 0-16 0,-4-1 0 31,-3 1-240-31,1-2-64 0,1 2 0 0,4-3 0 0,2 2-192 0,1 1-64 0,1 0 0 0,1-3 0 15,1 3-960-15,1-1-208 0,0 1-48 0,0 0 0 16,1 0 800-16,0 0 160 0,3 1 16 0,1-1 16 0,-5 0 1280 0,21 3 256 16,-3-3 48-16,7-3 16 15,6 2 416-15,7-1 96 0,6-2 16 0,6-1 0 0,6 1-80 0,5-2-16 0,7-1 0 0,6 1 0 16,6-3-672-16,3 0-144 16,-1-1-32-16,0 3 0 15,5-4-640 1,0 3-128-16,0 2-16 0,-4 0-16 0,-6 2 48 0,-7 2 16 0,-3-1 0 0,0 3 0 0,2 3 256 0,-2-3 48 0,0 0 16 0,-5 0 0 15,-3 2 288-15,1 0 128 16,4 0-128-16,-3-2 192 0,0 0 960 0,2 0 192 16,0 2 48-16,-2-4 0 0,-2 0-384 0,-2-2-80 15,0 0-16-15,0-5 0 0,-4 2-224 0,1 1-48 16,2-4-16-16,-4 4 0 0,-10 0-288 0,0-3-48 0,-2 3-16 0,-5-2 0 16,-2 2-528-16,-4 1-128 0,0 2 0 0,-3-1-16 31,-3 0-368-31,-2-1-80 0,-1 1-16 0,-2 1 0 0,0-3 496 0,-3 1 112 0,-4 0 0 0,0-2 16 15,-2 3 240-15,-1-3 0 0,1 1 144 0,-2-1-144 0,2 1 560 0,0-3 16 16,-1 1 0-16,2 0 0 16,0 0-240-16,0-3-32 0,2 4-16 0,-1-3 0 0,-1 0-288 0,-2 1 0 15,-1 1 0-15,-1 0 0 0,-3 0 144 0,-1 0-144 16,-2 2 0-16,-2 0 144 0,-2 0 432 0,-2 0 96 16,-3-1 16-16,-1 1 0 15,-2 0 32-15,-4 0 16 0,-1 0 0 0,-2-1 0 16,-1 1-160-16,-1 1-48 0,-1-1 0 0,-2 0 0 15,2 1-320-15,1 1-64 0,3 1-16 0,0 0 0 16,5 2-128-16,0 1 0 0,2 1 0 0,3 2 0 16,0 0-192-16,1 1-64 0,3 1 0 0,0-1-16 31,3 2-848-31,0 0-160 0,2-2-48 0,2 2 0 0,0 0 48 16,2-2 0-16,4 2 0 0,1 0 0 0,3 0 752 0,3-2 144 0,3 2 48 0,3 0 0 15,2 1 336-15,-1-1 160 0,2 0-16 0,-2 3 0 16,0-2 80-16,-1 3 16 0,-2-1 0 0,0 0 0 0,-3 4 288 0,-2-3 64 15,-2 5 16-15,0-3 0 0,-2 4-336 0,-3-2-64 16,0 4-16-16,-3-2 0 0,-1-1 64 0,-2 2 16 16,-2 2 0-16,-4 2 0 0,1 1 304 0,-5 0 64 15,0 1 16-15,-2-1 0 0,-5 3-64 0,-3-2-16 16,-3 4 0-16,-6-1 0 16,-4 5-912-16,-6 1-192 0</inkml:trace>
  <inkml:trace contextRef="#ctx0" brushRef="#br1" timeOffset="192138.41">10031 13276 25791 0,'-1'-6'2304'0,"1"3"-1856"0,0 0-448 0,0 3 0 0,1-3-272 0,0-1-160 0,0 1-16 0,3-6-16 0,1-3 464 0,1-1 0 16,3 0 0-16,1 3 0 0,2-3 544 0,0 4 160 0,3 0 16 0,-1-1 16 15,0 1 432-15,-1 3 96 0,0 2 16 0,-2 1 0 16,-3-2 16-16,0 1 16 0,-1 2 0 0,-2-2 0 16,-1 3 0-16,-3 1 0 0,1 0 0 0,-2 0 0 15,-1 0-544-15,0 0-96 16,-1 1-32-16,-2-1 0 0,0 2-192 0,-1-2-64 0,0 2 0 0,0-2 0 15,0 2-96-15,0-2-32 0,0 3 0 0,1-3 0 16,0 0 0-16,0 0 0 0,3 0 0 0,0 0 0 16,1 0-80-16,0 3-32 0,1 0 0 0,1-2 0 0,0 5-16 0,-1 0-128 15,-1 3 192-15,-1 3-64 0,-1-2-128 0,0 6 0 16,-2-2 0-16,-1 3 0 0,0 3 0 0,-1 0 0 16,-1 1 0-16,-2-1 0 0,2 1 352 0,-1-3-16 15,1 2 0-15,-1-1 0 0,1 0 64 0,-1 2 16 16,2-1 0-16,-1 2 0 0,2-2-192 0,-1 4-32 15,1-2-16-15,-1 0 0 0,1-2-176 0,1-2 192 0,0-1-192 16,1-3 192-16,1 0-192 0,1-2 160 0,0 1-160 0,1-3 160 16,1-2-160-16,-1 2 0 0,1-4 0 0,1 4 0 15,-1-4 0-15,0 1 0 0,0-1 0 0,0 0 0 16,1-2 0-16,0-4 0 16,2 2 144-16,-2-2-144 0,2 0 368 0,1 1 0 15,0-1 0-15,0-1 0 0,2 1-16 0,2-2 0 0,1-2 0 0,1-1 0 16,3 1-96-16,0-2 0 0,4 0-16 0,0 2 0 15,1-2-240-15,1 2 0 0,2-2 128 0,-1 0-128 16,0 2 0-16,1 2 0 0,2 2 0 0,-2-3 0 16,0 6 0-16,0-3 0 0,1 2 0 0,-1 2 0 0,0 0 0 0,2-1 0 15,-1 2 0-15,2 2 0 0,2-4 0 0,2 1 0 16,2 2 0-16,-1-3 0 16,5-3 160-16,1 0 32 0,0 0 16 0,7-3 0 0,5 1 32 0,3 0 0 15,1-1 0-15,1-3 0 0,3 1-240 0,-2-2 0 16,-2 1 0-16,0 1 0 0,-4 3 0 0,-1-2 0 15,3-1 0-15,-5 1 0 0,0 2 0 0,2-2 0 16,0 1 0-16,-1-1 0 16,-4 1 0-16,0 0 128 0,0 3-128 0,1 0 0 0,0 0 528 0,6 0 64 15,3 0 16-15,6 0 0 0,6-3-480 0,3-1-96 16,1 2-32-16,1-2 0 16,-2 2 0-16,7-2 0 0,5 2 0 0,1-2 0 0,-2 0 0 0,-3-1 0 15,-5 2 0-15,-3-1 0 16,-4 4 0-16,4-3 0 0,1 3 0 0,-3-2 0 15,-4 2 0-15,-4-1 0 0,-5 1 0 0,-2-3 0 0,2 3 0 0,1 0 0 16,-1 0 0-16,0 0 0 0,1 0 0 0,-1-1 0 0,-2 1 0 0,1 0 0 16,-1 0 0-16,7 0 0 0,3 0 0 0,5 0 0 15,7-3 0-15,1 0 0 16,-4-3 0-16,-1-1 0 0,-5 5 0 0,3-2 0 16,5 1 0-16,0 0 0 0,-3 1 0 0,-5 0 0 0,-4 2 0 0,-4 0 0 15,-3 4 0-15,-2-1 0 0,3 1 0 0,1 1 0 0,0 2 0 0,-2-1 0 16,-1 0 0-16,-2-2 0 15,-1-1 0-15,-1 4 0 0,-2-4 0 0,1 2 0 16,-1-1 0-16,2-2 0 16,2 2 0-16,-2-3 0 0,-2 2 0 0,-1-1 0 0,-6 0 0 0,-3 0 0 0,-3 2 0 0,0 1 0 15,-1-2 0-15,0 4 0 0,-3-4 0 0,2 3 0 32,1-2 0-32,0 1 0 0,-2-1 0 0,1-2 0 0,-2 2 0 0,0-3 0 0,-2 2 0 0,0-1 0 15,0 2 0 1,-2-2 0-16,1 0 0 0,-2 0 0 0,1 2 0 0,-1-2 0 0,1 1 0 0,1 0 0 0,1 1 0 0,-2-1 0 15,1 0 0-15,-1-3 0 0,-1 3 0 0,-2-2 0 32,1 2 0-32,-3-3 0 0,1 2 0 0,-4-2 0 15,1 0 0-15,-3 0 0 0,-1 0 0 0,0 0 0 16,-1 0 0-16,-1 0 0 0,2 0 0 0,-1 0 0 16,1 0 0-16,0 1 0 0,0-1 0 0,0 0 0 15,2 0 0-15,1 0 0 0,-1-1 0 0,1 1 0 16,-3 0 0-16,2 0 0 0,0 0 0 0,0 0 0 15,0 0 0-15,-2-2 0 0,2 2 0 0,-1-3 0 16,-2 2 0-16,-1 1 0 0,0 0 0 0,0-3 0 0,-1 3 0 0,1-2 0 16,-1 1 0-16,-1-2 0 0,0 1 0 0,-1 0 0 15,-3 0 0-15,1 1 0 0,-1-2 0 0,-1 1 0 16,1 1 0-16,-3-2 0 0,2-1 0 0,0 2 0 16,0-2 0-16,-1 2 0 0,1-2 0 0,0 2 0 15,-1 0 0-15,1 0 0 0,0-2 0 0,-2 2 0 16,1-2 0-16,-1-1 0 0,0 1 0 0,0 1 0 15,-1-1 0-15,0-1 0 0,1 1 0 0,-1-2 0 16,-1 2 0-16,1-2 0 0,3 0 0 0,-2 0 0 16,2-3 0-16,-1 2 0 0,0 0 0 0,-2-2 0 15,2 0 0-15,-1-1 0 0,0 0 0 0,-2 0 0 0,0-1 0 0,-2 1 0 16,1-2 0-16,0 0 0 0,-3-1 0 0,1 0 0 16,-4-1 0-16,1 2 0 0,-1-4 0 0,-2 1 0 15,0 0 0-15,-2-2 0 0,-1-6 0 0,-2 1 0 16,1-3 0-16,-2 1 0 0,3 1 0 0,0-1 0 15,5 1 0-15,1 1 0 0,2 2 0 0,2 2 0 16,2-1 0-16,0 3 0 0,0 4 0 0,0-2 0 16,0 4 0-16,2-2 0 0,-2 1 0 0,0 1 0 15,0 2 0-15,0-1 0 0,-1 2 0 0,1-1 0 16,-1-1 0-16,1 2 0 0,-2-3 0 0,2 1 0 16,-1-1 0-16,1 4 0 0,-1-3 0 0,0 3 0 0,-1 1 0 0,1-1 0 15,0 0 0-15,-1 0 0 16,0 1 0-16,0 1 0 0,1 3 0 0,-1-2 0 15,2 3 0-15,0 0 0 0,0 0 0 0,-1 0 0 0,1 4 0 0,-1 0 0 16,0 2 0-16,-1 0 0 0,0 3 0 0,1-2 0 16,-2 4 0-16,1-3 0 0,0 0 0 0,0 2 0 15,2 3 0-15,-1-4 0 0,2 4 0 0,0-4 0 16,2 0 0-16,-1 4 0 0,2-3 0 0,-2 3 0 16,3 2 0-16,0-1 0 0,-1 2 0 0,2 1 0 15,0 3 0-15,1 2 0 0,-1 3 0 0,0 1 0 0,1-1 0 16,-1-1 0-16,1 0 0 0,-1 1 0 0,-1-1 0 0,-1 2 0 15,-2-4 0-15,0 3 0 0,0 1 0 0,-2-1 0 16,-2 0 0-16,1-3 0 16,-1-2 0-16,1-2 0 0,-1-2 0 0,2-2 0 15,3 1 0-15,-2-3 0 0,1 0 0 0,1-2 0 16,1 3 0-16,-1-6 0 0,2 2 0 0,0-3 0 16,0-2 0-16,1 2 0 0,-1-4 0 0,0 2 0 15,1-4 0-15,-1 3 0 0,0-3 0 0,0 0 0 0,0 0 0 0,-1-3 0 16,-2 3 0-16,1 0 0 0,-1 0 0 0,-2-2 0 15,2 0 0-15,-4 2 0 0,2-2 0 0,-1 2 0 0,-1-3 0 16,-1 2 0-16,1-1 0 0,-1-1 0 16,-2 2 0-16,0 1 0 0,0-2 0 0,-1 0 0 0,-1 2 0 15,-1-2 0-15,1 2 0 0,0-3 0 0,-1 2 0 0,1-1 0 16,-1-1 0-16,1 2 0 0,-2-2 0 0,1 0 0 16,-4 0 0-16,1 0 0 0,-2 0 0 0,-1-1 0 15,-2 2 0-15,-1 1 0 0,-2-2 0 0,-1-1 0 16,1 4 0-16,-4-2 0 0,1 0 0 0,-3 2 0 15,-1-2 0-15,-2 2 0 0,-2 0 0 0,-1-2 0 16,-2 2 0-16,-4 0 0 0,-4-3 0 0,-1 2 0 16,-1-1 0-16,-2 0 0 0,2-3 0 0,2 4 0 15,2-1 0-15,1-2 0 0,3 2 0 0,-1 2 0 0,0-4 0 16,1 4 0-16,2-3 0 0,-4 1 0 16,-5 1 0-16,-3-3 0 0,2 4 0 0,-2-3 0 15,2 0 0-15,-1 0 0 0,2 3 0 0,-2-3 0 16,-1 3 0-16,-4 0 0 0,0-3 0 0,-2 1 0 15,0 0 0-15,1 2 0 0,0-2 0 0,2 2 0 16,4 0 0-16,3 0 0 0,2 2 0 0,0 0 0 0,-2 0 0 0,-1-2 0 16,1 3 0-16,-1-3 0 0,1 0 0 0,-1 0 0 15,1 0 0-15,2-3 0 0,-1 3 0 0,2 0 0 0,0-2 0 16,-3 2 0-16,-1 0 0 0,-3 0 0 16,1 0 0-16,-4 0 0 0,-4 0 0 0,1 0 0 0,1-2 0 15,1 2 0-15,1 0 0 0,0 2 0 0,6-2 0 16,-3 0 0-16,-3-2 0 0,0 2 0 0,-1 0 0 0,1 0 0 15,1-2 0-15,3 2 0 0,2 0 0 0,1 2 0 16,0-2 0-16,-1 4 0 16,1-1 0-16,-2-2 0 0,-3 4 0 0,-2-2 0 0,2 0 0 0,-1-2 0 15,1 2 0-15,1 0 0 0,0 4 0 0,-1-4 0 16,6 2 0-16,-4 1 0 16,-3-1-560-16,-2 2-96 0,-2 1-32 0,3-2 0 0,1-2 368 0,2 2 80 0,6-3 16 15,2 0 0-15,3-3 64 0,2 3 16 0,-1 1 0 16,1-2 0-16,4-2 144 0,-2 1-160 15,-6 2 160-15,-4-1-160 0,2 0 160 16,-3 0 0-16,0-1 0 0,-1 2-128 0,0-1 128 0,0 2 0 0,1 0 0 0,-2 1 0 16,0-2 0-16,-1 1 0 0,0 0 0 0,1 1 0 15,-1-4-128-15,3 1 0 0,3 1 0 0,2-2 0 16,5 2-80-16,0-3-16 16,3 0 0-16,-2-3 0 0,2 3 224 0,-2 0 0 0,-1-1 0 0,0 1 0 0,2-3-144 15,-3 3 144-15,-2 0-128 0,1 0 128 16,1-2-192-16,-2 1 64 0,2 1 0 0,0 0 0 15,2 0 128-15,1 0 0 0,-1 0 0 0,0 1 0 16,1-1 0-16,0 0 0 0,-1 2 0 0,1-4 0 0,0 1 0 0,2 1 0 16,2-3 0-16,1-1 0 0,0 2 0 0,2 1 0 31,0-4 0-31,-1 1 128 0,1 2-128 0,0 0 0 16,-2 2 0-16,0 0 0 0,0 2-224 0,-1 0 32 15,1-2 16-15,-1 0 0 0,0 3 176 0,2-2-128 16,-2 1 128-16,2-2-128 0,-1 3 128 0,-1-3-208 15,1 1 80-15,-1 1 128 0,1 0-320 0,2 0 48 0,1-2 16 16,1 3 0-16,2 0 96 0,0-3 32 0,5 3 0 0,0-3 0 16,4 0 128-16,0 0 128 0,1 0-128 0,4 0 176 15,0 1-176-15,0-1 0 0,3 0 0 0,0-1-176 16,2 1 176-16,-1 0 0 0,1 0 128 0,-1 0-128 16,0 0 0-16,1 0 0 0,-1 0-160 0,0 0 160 15,0 0-160-15,0 0 160 0,0 0-128 0,0 0 128 16,0 0 0-16,0 0 0 0,0 0 0 0,0 0 0 15,0 0 0-15,0 0 0 0,0 0 0 0,0 0 0 16,0 0 0-16,-7-21 0 0,6 15 0 0,1 2 0 16,-2-2 0-16,2 0 0 0,-1 2 0 0,1-2 0 0,-1-1 0 0,0 4 0 15,0-2 0-15,-1 0 128 0,-1 2-128 0,-1 0 0 16,-1 0 0-16,0 1 0 0,-1 0 0 0,0 0 0 16,-1 0 0-16,0 2 0 0,1-2 0 0,-2 2 0 15,3 0 0-15,1 0 0 0,0 0 0 0,0 0 0 16,2 0 0-16,-1 0 0 0,3-2 0 0,-1 2 0 15,1 0 0-15,0-4 0 0,0 2 0 0,0 0 0 16,1 0 0-16,-2-2 0 0,1 4 0 0,-1-2 0 16,-1-2 0-16,0 4 0 0,-1 0 0 0,0 0 0 15,-1 1 0-15,-1 2 0 0,1-3 0 0,1 0 0 0,-1 0 0 0,2 0-128 16,-1 0 128-16,1-3 0 0,-1 3 0 0,2-1 0 16,0 1 0-16,-2 0 0 0,2 0 0 0,-2 0 0 15,1 1 0-15,-1 2 0 16,0-1 0-16,-2 2 0 0,-1 0 0 0,-1 2 0 0,0 0 0 0,1 0 0 15,1-2 0-15,-1 1 0 0,1-1 0 0,1-1 0 16,2 0 0-16,-1-3 0 0,3 0 0 0,-1 0 0 16,1 0 0-16,1 0 0 0,0 0 0 0,1-3 0 15,0 3 0-15,-2 0 0 0,0 0 0 0,0 0 128 16,15-13-128-16,-10 8 0 0,0 1 0 0,-1 0 0 16,-1-1 0-16,2 0 144 0,-1 0-144 0,-2-1 0 0,2 0 256 0,-1-1-48 15,0 0-16-15,0-1 0 16,-1 0-16-16,2-1-16 0,-2-4 0 0,1 2 0 15,-2 0 80-15,0-1 16 0,1-3 0 0,-4-1 0 0,2-3 32 0,-2 2 16 16,1-2 0-16,-2 1 0 0,1-2-160 0,-2 1-16 16,1 1-128-16,2-1 192 0,-1 3-192 0,1 3 0 15,-1-2 0-15,1 1 0 0,1 2 0 0,0-3 0 16,0 3 0-16,-1-2 0 0,1 2 0 0,0-1 0 16,2 3 0-16,0-2 0 0,0 2-128 0,2-2 128 15,2 2-192-15,1-3 192 16,3 4-704-16,0-1-48 0,2-1 0 0,3-1 0 15,0 1-464-15,5-2-80 0</inkml:trace>
  <inkml:trace contextRef="#ctx0" brushRef="#br1" timeOffset="194196.74">18065 13208 10127 0,'-1'-1'896'0,"-2"1"-704"0,-1-4-192 0,2 4 0 0,1 0 3264 0,-1 0 608 0,1 0 128 0,-3 0 32 0,0 0-2816 0,-4 1-576 16,1 2-96-16,-1 0-32 15,1 0-80-15,2 1-32 0,2 2 0 0,2-3 0 16,2 0 912-16,2-1 176 0,3 2 48 0,1-4 0 0,5 0-96 0,0-2-16 16,3 0 0-16,2 2 0 0,3-2-720 0,1-1-128 15,2 2-48-15,2-1 0 0,1-2-288 0,3 4-64 16,1-2-16-16,3-2 0 0,4 4-160 0,4-3 0 16,1 1 0-16,2 1 0 0,1 1 0 0,0 0 128 15,1 0-128-15,0 0 0 0,-2 0 144 0,-2 0-144 16,0 1 160-16,1 1-160 0,-1-2 224 0,1-2-48 15,3 1-16-15,-2-3 0 0,1 1-32 0,0-3 0 0,6 0 0 16,-1-3 0-16,0 5-128 0,0-3 128 16,0 1-128-16,1 1 128 0,1 2 0 0,0-4 0 15,2 1 0-15,-2-1 0 0,1 1 16 0,-3-1 0 16,-3 4 0-16,-4-4 0 0,0 5-144 0,-2-2 160 16,-1 2-160-16,-2 2 160 0,-2-4-160 0,-3 4 0 15,1 0 0-15,-3 0 128 0,-2 1-128 0,-4 2 0 0,-3-1 0 0,-2 2 0 16,-2 0 0-16,-4-2 208 0,1 2-48 0,-2 0-16 15,-1-2 112-15,-1 1 0 0,0-2 16 0,0-1 0 16,0 2-48-16,1-2-16 0,0-2 0 0,-1 1 0 16,1-2-208-16,0 1 0 0,-1 0 128 0,0-1-128 0,-1-4 0 0,-2 5 0 15,1-4 0-15,-4 2 0 0,-1-1 144 0,-3 1-16 16,-2 1 0-16,-2-1 0 0,-1-2 0 0,-3 1 0 16,-2-1 0-16,-3-2 0 0,0 2 0 0,-3-3 0 15,0 3 0-15,-1-1 0 16,-1-2-128-16,-1 3 0 0,3 0-160 0,-1 1 160 0,3 0 0 0,-2 1 0 15,1 1 0-15,1 0 0 0,0-1 0 0,1 2 160 16,2-1-32-16,0 0 0 0,0-1 192 0,0 0 16 16,3-2 16-16,0 1 0 15,0 0-160-15,1-1-16 0,3 0-16 0,-1 0 0 16,1-1-160-16,2 1 128 0,1 0-128 0,1 0 128 0,2 2-128 0,-1-1 0 16,3 4 0-16,0-1 0 0,4 0-208 0,0 0 16 15,2 2 16-15,2 0 0 0,2-3-32 0,0 3-16 16,1 0 0-16,0 3 0 0,1-3 80 0,-1 2 16 15,-1 2 0-15,-1 0 0 0,-1 2 128 0,1 0 0 16,0 3 0-16,-1-2 0 0,0 3 0 0,-1-1 0 16,2 1 0-16,-1-2 0 0,1 0 0 0,-3 0 0 0,1-1 0 0,-1 0 0 15,1-1 0-15,-3 3 0 16,3-2 0-16,-4 2 0 0,0-2 0 0,-1 4 0 0,-1-1 0 0,0 3 0 16,-1 3 0-16,-1-3 0 0,-1 5 0 0,-2-1 128 0,-1 2 0 0,-1-1 0 15,-2 1 0-15,-1-3 0 16,-1 0 96-16,-2-3 32 0,0 2 0 0,-3-1 0 0,0 1 0 0,-1-3 0 15,-3-2 0-15,-2 2 0 0,0-2-128 0,-3 0 0 16,-2 1-128-16,0-1 192 16,-2 0-192-16,-1-1 0 0,-2-2 0 0,-2-1 0 15,-3 0-576-15,-1-3-48 0,-3-2-16 0,-2-2-21344 0</inkml:trace>
  <inkml:trace contextRef="#ctx0" brushRef="#br1" timeOffset="195113.1">21734 12676 40543 0,'5'-6'3600'0,"0"2"-2880"0,-1 1-576 0,0 3-144 0,0 0 208 0,1 0 16 0,3 0 0 0,6 0 0 0,3 3 32 0,1 3 0 0,-2 7 0 0,-4 5 0 32,-2 6-112-32,-6 4-16 0,-4 4 0 0,-5 6 0 0,-1 2 96 0,-4 5 16 15,-1 3 0-15,1 3 0 16,0 2-64-16,2-2-16 0,1-1 0 0,3 0 0 0,2-6-160 0,1-3 192 16,1-2-192-16,0-9 192 0,0-1-192 0,1-6 0 0,-1-2-192 0,0-2 192 31,0-3-528-31,-3-5 16 0,2 0 0 0,-3-7-18624 0</inkml:trace>
  <inkml:trace contextRef="#ctx0" brushRef="#br1" timeOffset="195429.82">21303 12831 34095 0,'-11'-13'1504'0,"5"3"320"0,2 1-1456 0,3 0-368 16,2 3 0-16,3 2 0 0,1-2 1024 0,2-6 144 15,7-5 32-15,6-5 0 0,6-4-256 0,5 3-48 16,3 3-16-16,3 0 0 0,3 8-48 0,1-1 0 0,2 7 0 16,-1 3 0-16,1 3-208 0,-2 1-48 0,-1 4-16 0,-3-2 0 15,-4 1-176-15,3 2-48 0,4 3 0 0,2-3 0 16,0-2-336-16,0 0 0 0,0-1 0 0,-4-3 128 15,0 0-272-15,-3-3-48 0,-2-1-16 0,-2 0 0 32,-1-2-352-32,-3 0-64 0,-2 0-16 0,-2-3 0 0,-3 2-320 0,-4-3-64 0,-3 1 0 0,-6-3-16 15,-2 3-1328-15,-5-1-256 0</inkml:trace>
  <inkml:trace contextRef="#ctx0" brushRef="#br1" timeOffset="195887.61">22178 12581 15423 0,'1'2'336'0,"0"-2"80"16,0 2 16-16,0-2 0 0,2 0-432 0,-1 0 0 0,1 2 0 0,2-1 0 0,2 2 4752 0,3 3 880 16,3 0 160-16,0 3 32 0,2 2-3328 0,-3 4-688 15,1-2-128-15,-1 5-16 0,-2 2-736 0,0-1-144 16,-3 5-16-16,-1 2-16 0,1-1-432 0,-4 3-64 16,1 4-32-16,0-2 0 0,-2 1-224 0,1 0 0 15,-1-2 128-15,2 2-128 0,0 4 224 0,1-3 0 16,-2 0 0-16,0 2 0 0,-1-2-224 0,1-1 144 0,-2-3-144 0,-1-2 128 15,1-1-128-15,2-3 0 0,-1 0 144 0,1-6-144 16,2 0 256-16,-2-1 0 0,2-5-16 0,0 0 0 16,0-4-48-16,0-2 0 0,1-2 0 0,0-2 0 15,2-3-192-15,-2-6 0 16,3-1 0-16,-2-6 0 0,2-2 0 0,-1-5-160 0,2-1 32 16,-1-2 0-16,0-3 0 0,0-2 0 0,1-1 0 0,1 0 0 15,2 1 128-15,2 3 0 0,1 3 0 0,-1 5 0 16,1 4 0-16,-1 1 0 0,-1 5 0 0,1 0 0 15,-1 4 0-15,-1 2 128 0,0 2-128 0,-1-1 176 16,2 6-176-16,-2-1 0 0,-1 2 0 0,-1 2 0 0,0 1 0 0,0-1 0 16,0 5 0-16,0 1 0 0,0 4 128 0,-2 2-128 15,2 1 192-15,-1 4-64 0,-1 3-128 0,1 1 192 16,-3-2-192-16,-1 0 192 0,-2 1-192 0,-2 2 0 16,-2-5 0-16,-2 2 0 0,0-3-256 0,-2-1-96 15,-2-1-16-15,1-4 0 16,3-1-464-16,-2-2-112 0,1-4-16 0,0-3 0 15,2-2-544-15,2-4-112 0</inkml:trace>
  <inkml:trace contextRef="#ctx0" brushRef="#br1" timeOffset="196267.76">23077 13210 41471 0,'4'4'1840'0,"0"-1"368"0,-1-3-1760 0,-1 2-448 0,2-2 0 0,0 0 0 0,0 0 368 0,5-2-16 0,4 2 0 0,5-4 0 16,4 1-176-16,2-4-48 0,1 1 0 0,-3 0 0 16,-1-1-128-16,-1-1 0 0,-2 0 0 0,-2 2 0 15,-1-2 0-15,0 0 0 0,-1-1 0 0,-2 1 0 16,-1 0 208-16,-2-2 64 0,-1 2 16 0,-2-1 0 16,1 2-64-16,-5-3-16 0,-1-1 0 0,-1 1 0 0,-3-3-208 0,-1 0 0 15,-2 0 0-15,-2-3 0 0,0 4 0 0,-3 0 128 16,-1 2-128-16,-1 1 0 0,-2 4-144 0,0 3-80 15,0 2-16-15,0 2 0 0,1 3 240 0,-1 4 0 16,1-1 0-16,2 2 0 0,-1 0 144 0,2 4-144 16,1 1 0-16,1 1 144 15,0 0-144-15,0 2 0 0,1 1 144 0,-1 1-144 16,2 2 0-16,-1 0 0 0,2 0 0 0,0 2 0 16,1-2 0-16,1 2 0 0,2-2 0 0,0-1 128 0,4-1 80 0,0 1 32 0,4-1 0 0,2-2 0 15,2 1-240-15,1-3 144 0,2-3-144 0,3 0 128 16,3-3-336-16,-1-2-80 15,2-2-16-15,1-3 0 16,-1-2-912-16,1-3-176 0</inkml:trace>
  <inkml:trace contextRef="#ctx0" brushRef="#br1" timeOffset="196679.67">23744 13251 40543 0,'-7'13'1792'0,"2"-4"384"0,1-2-1744 0,3-1-432 0,1 0 0 0,0-2 0 0,0-2-240 0,-1 6-128 0,1 3-16 0,-2 5-16 0,1 0 80 0,-1 2 0 16,1-1 16-16,-1-1 0 15,2-3 304-15,-1 0 0 16,0 1 0-16,1-4 0 0,2 0 800 0,-2-1 64 15,3 1 16-15,-1-4 0 0,3-4-160 0,0 0-16 0,1-2-16 0,0-4 0 16,1 0-160-16,0-4-16 0,2-2-16 0,-1-6 0 16,0 0-96-16,-1-3-16 0,1-3 0 0,-1-1 0 15,-1-4-80-15,-1 1-32 0,0 0 0 0,-1-5 0 16,0 3-16-16,-2-1-16 0,1 1 0 0,-1 2 0 16,2 1-240-16,-2 3 176 0,1 1-176 0,-1 4 160 15,1 4-32-15,0-1-128 0,1 4 192 0,1 0-64 16,1 0 0-16,3 1 0 0,1 1 0 0,2 0 0 15,2-2-128-15,3-1 0 0,3 0 0 0,1 2 128 0,1-1-128 16,2 2-144-16,-2 2 144 0,3 2-208 16,-4 1-352-16,0 2-64 0,-3 5-16 0,-1-2 0 15,1 8-672-15,-2 0-144 0,0 3-16 16,-3 3-18112-16</inkml:trace>
  <inkml:trace contextRef="#ctx0" brushRef="#br1" timeOffset="197788.92">25027 12629 35007 0,'-8'-1'3120'0,"2"-2"-2496"0,3 3-496 0,3-2-128 0,2 1 704 0,-2 1 128 0,0-5 32 0,-2 0 0 0,2-4-368 0,4-1-80 16,4-2-16-16,3 0 0 0,4-2 112 0,4-1 0 15,4 3 16-15,1 2 0 0,6-2-32 0,1 2-16 16,2 1 0-16,1 3 0 0,-1 1-192 0,-1 2-32 16,0 3-16-16,1 0 0 0,0 3-64 0,-3 2-16 15,-2 3 0-15,-3 1 0 0,-4-1-16 0,-3 1 0 16,0 3 0-16,-5-1 0 0,0 1-144 0,-3-1 160 0,-3 3-160 15,-2-2 160-15,-3-2-160 0,-3 0 160 0,-1 2-160 0,-5 1 160 32,-2-1-160-32,-4 0 0 0,-3 2 0 0,-4-2 128 15,-3 1-128-15,-2-1 0 0,-1 0 144 0,0-2-144 0,1 0 0 0,0-4 0 0,1 3 0 0,3-4 0 32,1 0 0-32,4-1 128 0,3-2-128 0,1 2 176 15,4-2-176-15,2-2 0 0,2 4 0 0,3-4 0 0,1 0 0 0,2 0 0 0,3-2 0 0,1 2 0 0,3 2-256 0,1-2-96 16,2 3-16-16,2-3 0 0,3 3 144 0,0 1 32 15,4-2 0-15,2 2 0 0,1 2 192 0,0-2-176 16,-1 5 176-16,0-3-160 16,-4 0 160-16,-3 1-128 0,1 2 128 0,-4 1-128 15,-2 0 128-15,0 2 0 0,-2-2 0 0,0 1 0 16,-2 0 0-16,-1 2 0 0,1-1 0 0,-1 3 0 0,0-4 0 0,-1 4 144 31,0-3-144-31,1 2 160 0,-1-2 16 0,0 1 0 16,-1 0 0-16,0 0 0 0,0 1 48 0,-1-1 16 15,-1-1 0-15,-1 2 0 0,-1-2 80 0,0 4 0 0,-2-1 16 0,-3 1 0 16,0 0 32-16,-1 3 0 0,-3-3 0 0,-1 0 0 16,-1 2-96-16,-1-1-16 0,-3 1 0 0,0-2 0 15,0-2 64-15,-2 2 0 0,0 1 0 0,-3-1 0 16,0 0 32-16,-3 0 16 0,-1-2 0 0,-1 1 0 16,1 1-64-16,-2-4-16 0,1 2 0 0,-1-2 0 15,1-2 96-15,1-1 32 0,-1-3 0 0,0-4 0 16,0 0-96-16,-2-4-32 0,-3-4 0 0,0-4 0 15,-4-4-288-15,0-6 0 0,-2-4 0 0,0-4 0 16,2-4-1056-16,5-4-272 0,2-1-48 0,9-10-21712 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6:14:21.785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14031 8595 15663 0,'0'-3'1392'0,"1"-1"-1120"0,1 2-272 0,-1 0 0 0,0 1 0 0,2 0 0 0,0-5 0 0,3-1 0 0,2-1 0 0,2 0 0 16,0 0-176-16,-2 0 176 0,1 6-176 0,-3-4 176 15,-1 3-160-15,-2 2 160 0,-2 1 688 0,-1 0 224 16,-1 0 48-16,-2 0 16 0,-1 1 1584 0,-1 0 320 0,1 1 64 0,-3 0 16 16,7-2-704-16,0 0-144 15,0 0-16-15,-22 0-16 0,17 1-1136 0,3-1-240 16,0-1-32-16,2 1-16 0,2-2-336 0,1 0-80 0,2 1-16 0,1 0 0 16,3 1-224-16,0-3 176 15,-1 3-176-15,1 0 160 0,2 3-32 0,-1-3 0 0,0 2 0 0,-1 2 0 16,-1 2 0-16,1-2 0 0,-3 5 0 0,0-2 0 15,-2 2 32-15,0 1 0 0,-3 2 0 0,-1 0 0 16,-1 1 32-16,-3 3 0 0,0 0 0 0,-2 2 0 16,0-1-64-16,-1 0-128 0,0 4 192 0,0-3-64 15,1 2 48-15,1 1 0 0,2 1 0 0,1-2 0 16,2 0-16-16,1 1 0 0,-1 1 0 0,3 1 0 0,-1 1-160 0,1 2 160 16,-1 0-160-16,-1-2 160 0,0-2-160 0,1 1 0 15,-2 2 0-15,0 0 0 0,0-3 0 0,0 0 0 16,0-3 0-16,-2-2 0 0,1 1 208 0,0-2-32 15,0-4-16-15,0 2 0 0,-1-6 32 0,1 2 16 16,-1-4 0-16,-1 1 0 0,1-4 32 0,0 0 0 16,0 0 0-16,-1-5 0 0,2 2-96 0,1-1-16 15,-1-2 0-15,0 0 0 0,1-4 112 0,-1 1 16 0,1 0 0 16,-2 0 0-16,1 0-128 0,0-3 0 16,0 2-128-16,-1 0 192 0,2 1-192 0,0 0 0 15,2 2 0-15,-2-2 0 0,1 2 0 0,-1 4 0 16,1-2 0-16,0 2 0 0,1 0 128 0,-2 0-128 0,2 2 0 0,-1-2 144 15,2 2 16-15,0 0 0 16,0 2 0-16,1-2 0 0,-1 2-160 0,1-1 0 0,1 0 0 0,1-3 0 16,0 3 0-16,2-3 0 0,0 0 0 0,2-3 0 15,3 3 0-15,0-2 0 0,3 1 0 0,2 1 0 16,0 0 0-16,2 0 0 0,1 0 0 0,1 0 0 16,4 1 192-16,1-1-64 0,3 0 0 0,1 0 0 15,0-1-128-15,2 1 0 0,2-3 0 0,1-1 128 0,-2 4-128 16,1-2 0-16,1 1 0 15,0-2 0-15,-3 3 0 0,3 0 0 0,1 0 0 0,1 0 0 0,1 3 0 0,-1 0 0 16,2 1 0-16,-2-1 0 0,2 0 208 0,-1 0 16 31,-1 0 0-31,2 0 0 0,-2 1-224 0,1-4 0 0,-1 0 128 16,2-3-128-16,0 2 0 0,1 1 0 0,1-5 0 0,2 1 0 16,1 1 0-16,0-4 0 0,-1 4 0 0,0-4 0 15,-1 5 0-15,-1-2 0 0,0 4 0 0,0 0 0 16,0-2 0-16,3 2 0 0,2 0 0 0,0-3 0 0,1 2 0 0,-1 1 0 0,-1-5 0 15,-1 4 0-15,-3-2 0 0,0 2 0 16,0-1 0-16,-1-1 0 0,-2 2 0 0,-1 1 0 16,1-2 0-16,1-1 0 0,1 2 0 0,-2 1 0 0,2-3 0 0,-2 1 0 15,-1 2 0-15,0-1 0 0,2 1 0 0,2 0 0 16,1 0 0-16,3 0 0 16,2 0 0-16,3-3 0 0,-1 1 240 0,1 0 0 0,-1-1 0 0,-1 3 0 15,-3 0-80-15,2 0-16 0,5 0 0 16,2 0 0-16,0-3-144 0,-3 3 0 0,-1 0 0 0,-3 0 0 15,-2-2 0-15,0 2 0 0,-3 2 0 0,-1-2-176 0,-1 3 176 16,0-2 0-16,2 1 0 0,0-2 128 16,-1 0-128-16,0 0 0 0,3 0 0 15,1-2 0-15,-1 2 0 0,2-1 0 16,0 2-128-16,1-1 128 0,4 2 0 0,2-2 0 0,1 0 0 0,0 0 0 0,-1 0 0 0,-1 0 0 16,-2 0 0-16,0 0 0 0,-1 0 0 0,0 0 0 15,-1 0 0-15,-1 0 0 0,-2 0 0 0,-1-3 0 31,-2 0 0-31,-1 1 0 0,-2 1 0 0,-2-2 0 16,-1-1 0-16,-1 4 0 0,2-2 0 0,1-1 0 0,-1 3 0 16,0-1 0-16,2 1 0 0,2 0 0 0,4 0 0 0,-2 0 0 15,1 0 0-15,-1 1 0 0,-2 2 0 0,0-1 0 16,-1 0 0-16,2 0 0 0,3 1 0 0,-1-2-128 16,0 1 128-16,2-2 128 0,3 3-128 0,-2-3 176 15,-1 1-176-15,-1 1 0 0,-3 0-192 0,-2 0 192 16,2 1 0-16,0 0 0 0,1-3 0 0,-2 3 192 15,0-3-192-15,-1 0 0 0,-3 0 0 0,-1 0 0 16,-2 0 0-16,-3-3 0 0,0 3-192 0,-4-2 192 16,0 2 0-16,-4 2 0 0,0-2 0 0,-2-2 0 15,-1 2 0-15,0 0 0 0,-1-1 0 0,0 1 192 0,-2 0-192 16,2-3 0-16,-1 3 0 0,-2-4 0 0,0 4 0 0,-1-3 0 16,2 0 0-16,-2 1 0 0,-2 1 0 0,1 1 0 15,-1-3 0-15,1 1 0 0,-5 0 0 0,-2 0 0 16,0 2 0-16,-2-4 0 0,-1 2 128 0,0-1 32 15,0 2 16-15,-2-3 0 0,2 2-32 0,-1-2 0 16,1 2 0-16,-2-2 0 0,0 1-144 0,0 0 0 16,-1-1 0-16,-1 2 128 0,2-2-128 0,-2 1 0 15,0 1 0-15,1 1 0 0,-1-2 0 0,-1 3 0 16,1-3 0-16,-1 3 0 0,0-3 0 0,0 1 0 0,-1 0 0 16,0 0 0-16,-1 1 0 0,2-2 0 0,-1 3 0 15,0-4 0-15,1 2 0 0,0-2 0 0,1 2 0 0,0-2 0 16,1-1 0-16,-2 1 192 0,2 1-32 0,1-6 0 15,0 2-32-15,1-2 0 0,0-1 0 0,-1 0 0 16,1-1-128-16,-1 0 0 0,0-1 0 0,-1-5 0 16,-1 1 0-16,-1-1 0 0,0 0 0 0,-1-2 0 15,-1-2 0-15,0-1 0 0,-2-2 0 16,2 0 0-16,-1-1 0 0,2 3 128 0,0-1-128 16,1 4 128-16,0 1-128 0,1 5 0 0,0-2 0 0,2 1 128 15,-2 4-128-15,0 1 0 0,2 0 0 0,-3-1 0 0,0 4 0 0,-2 2 0 16,1-1 0-16,-4 4 0 0,0-2-256 0,-5 6 32 15,-2-3 0-15,-8 6-15760 16,-5 0-3152-16</inkml:trace>
  <inkml:trace contextRef="#ctx0" brushRef="#br0" timeOffset="18149.18">7925 7552 6447 0,'-2'-4'576'0,"-1"2"-576"0,2 2 0 0,1-2 0 0,0 2 1344 0,0 0 144 0,-1-2 48 0,-2-1 0 0,1 2-1248 0,-1-5-288 0,1 1 0 0,1 1 0 16,-1 1 0-16,1-1-240 0,1-1 64 0,0 1 16 15,0 2 160-15,0 0 0 0,0 0 128 0,0 2-128 16,1-4 1280-16,-1 4 176 0,2-2 32 0,-2 1 16 15,0 1 544-15,1-2 96 0,-1 1 32 0,0 1 0 16,0 0-384-16,0-2-64 0,0 0 0 0,0 2-16 0,1-2-560 0,-1 2-128 16,1-4 0-16,0 4-16 0,2-2-624 0,-1-1-128 15,1 2-32-15,-1-1 0 0,1-1-224 0,-1 2 0 16,2-2 0-16,-2 1 0 0,2 1 0 0,0-2 0 16,1 2 0-16,0-1 0 0,0 2 192 0,0 0 112 15,0-3 16-15,-2 3 0 0,1 0 80 0,0 0 32 16,-2 0 0-16,2 0 0 0,-2 3-48 0,1-3 0 15,-1 2 0-15,1-2 0 0,-1 1-176 0,2 2-32 16,0-2-16-16,1 0 0 0,1 3-160 0,1-4 0 16,2 4 144-16,1-4-144 0,2 2 0 0,1-2 144 0,-1 4-144 0,2-4 0 15,0 2 160-15,0-1-160 16,0 2 128-16,0-1-128 0,1 0 0 0,1 0 0 16,-1-1 128-16,0 2-128 0,2-1 0 0,-1 2 0 15,-1-2 0-15,0 2 0 0,1-1 0 0,1-2 0 0,1 1 128 16,-1 1-128-16,2-2 0 0,0-1 0 0,-1 3 0 0,0-3 0 15,1 0 0-15,2 0 0 0,1-3 0 0,-1 2 128 16,1 1-128-16,-1-3 0 0,2 3 0 0,-4-3 0 16,1 0 0-16,-2 3 0 0,-1-2 0 0,0 0 0 0,-2 2 0 15,0 0 0-15,-2 0 0 0,1 0 0 0,-2 2 0 16,0 0 0-16,-3 1 0 0,-1-3 0 0,0 1 0 0,-1 1 0 16,-1 1 0-16,-2-3 128 0,-2 1 0 0,1-1-128 15,-2 3 192-15,-1-3-64 0,0 0 16 0,0 0 0 16,0 0 0-16,-1 0 0 0,1 0 0 0,0 0 0 15,0 0 0-15,0 0 0 0,0 0-144 0,0 0 160 16,0 0-160-16,0 0 160 0,0 0-160 0,0 0 0 16,0 0 0-16,0 0 0 15,0 0 0-15,0 0 0 0,0 0 0 0,0 0 0 16,0 0 0-16,0 0 0 0,0 0 0 0,0 0 0 0,0 0 0 0,0 0 0 0,0 0 0 0,-17 12 0 16,14-6 0-16,-2 0 0 0,1-1 0 15,-1 4 0 1,0 0 0-16,0 0 128 0,0 1-128 0,-1 3 0 0,0-1 0 0,0 2 0 15,0 2 0-15,-2 2 0 0,-1 1 0 0,0 3 0 16,-3 4 0-16,0 1 0 0,0-1 0 0,1 0 0 16,-1 1 0-16,3-4 0 0,-1-1 0 0,1-4 0 15,2 5 0-15,-1-5 0 0,1 2 0 0,1 0 0 16,-1 1 0-16,1-3 0 0,1 2 0 0,-1 2 0 16,0 0 0-16,0 0 0 0,-2 0 0 0,2 0 0 0,-1 1 0 0,-1-5 0 15,1 2 0-15,-1-2 0 0,1-1 0 0,0-1 0 0,-1-2 0 0,2 0 0 16,1-2 0-16,0-3 0 0,1 1 0 0,2-4 0 31,-1 0 0-31,1 2 0 0,1-5 0 0,0 2 0 0,-1-1 0 0,2-1 0 0,-1-2 0 0,0 1 0 16,0-2 0-16,-1 0 0 0,1 3 128 0,0-6 0 15,1 3 0-15,-1-3 0 0,-1 0-128 0,0-1 0 32,1-1 0-32,-1-1 0 0,0 1 240 0,-1-3 16 0,0 1 0 0,-1-1 0 15,0-2-112-15,-1 0-16 0,0 0 0 0,1 0 0 0,-4-1-128 0,1-2 192 16,1 0-192-16,-3-3 192 0,1 0-64 0,-1-5 0 15,-3 1 0-15,3-1 0 16,0 4 112-16,-2-5 16 0,-2-1 0 0,0-4 0 0,-1 4-128 0,1-2 0 16,0 3-128-16,0-1 192 15,0 2-192-15,0 2 0 0,1 0 0 0,-1 0 0 16,1 2 0-16,-2 0 0 0,2 0 0 0,-1-2 0 16,1-2 0-16,1 4 0 0,0-4 0 0,2 2 0 15,0 2 0-15,2-2 0 0,2 3 0 0,1 1 0 16,0 2 0-16,3-3 0 0,0 1 0 0,0-1 0 0,2 3 0 15,-1 0-128-15,1 0 128 0,2 5 0 16,-3-2-576-16,2 1 0 0,1 2 0 0,-1 1 0 16,1-1 0-16,-2 4-16 0,1 0 0 0,-2 3-12208 15,2 3-2448-15</inkml:trace>
  <inkml:trace contextRef="#ctx0" brushRef="#br0" timeOffset="20517.75">9305 7192 21183 0,'-5'-10'1888'0,"1"3"-1504"0,2 0-384 0,2 5 0 0,0-2 1264 0,0 4 176 0,0-2 32 0,0 2 16 16,0-4-592-16,-1 2-128 0,-1 0-32 0,0 2 0 15,-1 4-592-15,0-3-144 0,3-1 0 0,0 0 0 16,0 0 0-16,-8 25-144 0,7-16 144 0,0 1-208 16,2-2 208-16,-1 6 0 0,3-2 0 0,0 4 0 0,1 3 0 0,0-1 0 31,2 5 0-31,-1-4 0 0,0 2 0 0,0 3 0 0,0 1 0 0,0 6 0 15,1 1 256-15,0 2 112 0,0 5 16 0,2-2 0 0,-2 1 272 0,1 0 64 16,-1 4 16-16,-1-1 0 0,0-1-320 0,0-2-64 16,-1-2-16-16,0 1 0 15,-1-1-160-15,1-3-48 0,0-4 0 0,-2 3 0 0,2-1-128 0,-2-1 0 16,3 0 0-16,-3-1 0 0,-2-1 0 0,-2-3 128 16,0-1-128-16,-2-3 0 0,0-2 256 0,-2-3-16 15,0-1-16-15,0-2 0 0,0-3 288 0,0-1 48 16,-2 0 16-16,1-3 0 0,-1-2-336 0,1 2-64 15,-1-2-16-15,0-4 0 0,0 2-32 0,-1-2 0 16,0 0 0-16,0 0 0 0,-1-2 224 0,-1-1 32 0,-1 0 16 0,-2-1 0 16,-1-2-48-16,-1 0-16 0,0-1 0 0,-2-2 0 15,2 0-48-15,-2 2-16 0,1-5 0 0,-2 1 0 16,1-1-96-16,1 0-32 16,2 2 0-16,-1-2 0 0,1 3-144 0,-1-1 0 15,0 0 0-15,0 0 0 0,1 1 0 0,0-1 0 16,1 0 0-16,3 4 0 0,0-4-160 0,2 4-112 15,1 0-32-15,0 1 0 0,3 1-448 0,0-2-80 0,2 2-32 0,1 2-16800 16</inkml:trace>
  <inkml:trace contextRef="#ctx0" brushRef="#br0" timeOffset="23928.74">10218 7071 21183 0,'-5'-3'1888'0,"1"2"-1504"0,1 1-384 0,2 0 0 0,0 1 832 0,-1 2 112 0,-3-2 16 0,-3 1 0 0,0 1-656 0,-4 3-128 0,0 0-32 0,1 0 0 16,1 1 48-16,1 0 16 0,1 2 0 0,2-2 0 15,-1 2 400-15,1-3 80 0,0 4 16 0,0-3 0 16,1 4 160-16,-3-1 32 0,3 3 16 0,-3 3 0 0,-1 0-144 0,-1 0-16 0,0 5-16 0,-1-1 0 15,1-2 0-15,-1 4 0 0,0-2 0 0,-3 7 0 16,-2 2-176-16,-3 9-48 0,-4 4 0 0,-1 8 0 31,-4 2-352-31,1 0-160 0,1 0 128 0,2-3-128 16,0-4 0-16,4-5 0 0,4-5 0 0,3-3 0 16,3-3 0-16,2-5 0 0,1 2 144 0,3-1-16 15,0-3 256-15,2 1 64 0,1 0 16 0,1 2 0 16,0 2-336-16,1-1-128 0,1 2 0 0,1 1 144 15,1-1-144-15,-1 2 0 0,1-2 0 0,2 1 128 0,0-4-256 0,2-1-64 16,0-1-16-16,1 1 0 16,1-4-1072-16,0-4-192 0,0-1-64 0,1-5 0 15,3-1 720-15,0-6 144 0,2 1 32 0,3-7 0 0,0 0 304 0,-2-3 64 16,1-2 16-16,0-1-14016 16</inkml:trace>
  <inkml:trace contextRef="#ctx0" brushRef="#br0" timeOffset="24467.5">10262 7590 27583 0,'-10'-14'608'0,"3"5"128"0,-1 0 32 0,3 5 0 0,3 2-624 0,1-1-144 0,0 3 0 0,-4-1 0 0,-2-1 1264 0,-1 0 208 0,-3 4 64 0,-3 1 0 0,0 6-1312 0,1 3-224 16,0 4 0-16,2 0-192 16,1 3-480-16,2 0-96 0,2 0-32 0,2 0 0 15,0-1 224-15,3-2 32 0,-2 3 16 0,1 1 0 0,-2 1 1056 0,1-1 224 16,-2 2 32-16,0-4 16 0,-2 2 304 0,1 1 64 15,-1 1 16-15,-1 1 0 0,1 3-320 0,0-2-64 16,3 1-16-16,0-1 0 0,4-2-384 0,3-1-80 16,3-2 0-16,1-3-16 0,3 0-16 0,4-4 0 0,1-2 0 15,1 0 0-15,1-4-288 0,0 0 0 0,3-3 0 16,-1-2-144-16,-2 1-160 0,1-4-16 0,1 1-16 0,0-2 0 16,-2-3 144-16,0 0 48 0,-1-3 0 0,0-1 0 15,-2 0 144-15,0-3 0 0,-2-2 0 0,0-5 0 16,1-1 528-16,-1-2 96 0,0-2 16 0,0 0 0 15,-1-1-320-15,0-2-48 0,-1-1-16 0,-2-3 0 16,2 1-256-16,-2-1 0 0,-3-3 0 0,-3 2 0 16,-1 1-176-16,-2 0-32 0,-3-3-16 0,1 1 0 15,-4 1-208-15,0 2-32 0,0 3-16 0,-1 2 0 0,1 8 288 0,-1 1 192 16,2 5-208-16,0 2 80 0,0 4 0 0,1 2 0 16,1 2 0-16,-1-1 0 15,0 2-1360-15,0 2-272 0</inkml:trace>
  <inkml:trace contextRef="#ctx0" brushRef="#br0" timeOffset="24771.36">10030 7836 27871 0,'-9'3'608'0,"3"-3"128"0,1 0 32 0,2 1 16 0,3 1-624 0,0-2-160 0,2 0 0 0,-1 3 0 0,0 1 768 0,2 2 112 0,2 0 16 0,1 0 16 0,2 0-720 0,1-2-192 32,2 2 0-32,0 0 0 15,0-2-336-15,1 0-112 0,0-2 0 0,-1 2-16 16,-1-2-176-16,0 1-16 0,-2-2-16 0,0 2 0 0,-1-3-432 0,0 0-96 0,-1 0-16 0,0-4 0 31,1 1-176-31,1-3-32 0,-1 2-16 0,1-4-4416 16,1 0-880-16</inkml:trace>
  <inkml:trace contextRef="#ctx0" brushRef="#br0" timeOffset="25312.59">10522 6969 30399 0,'-9'-2'1344'0,"2"-2"288"0,2 2-1312 0,1 0-320 16,3 4 0-16,1 0 0 0,0-2 192 0,0 1-16 16,0 2-16-16,-1 1 0 15,2 0-672-15,1 4-144 0,1 2-32 0,1 1 0 0,0-1 432 0,1 2 64 0,2 1 32 0,0 0 0 16,0 2 320-16,3 1 64 0,0 3 16 0,1 0 0 15,2 1 848-15,0 1 192 0,2 1 16 0,0 3 16 16,0-3-112-16,2 2-32 0,0 1 0 0,6-3 0 16,-1-2-544-16,1 1-112 0,5-3-32 0,1 5 0 15,2-1-256-15,4 0-48 0,2 7-16 0,-4-1 0 16,-2 4-160-16,-4 0 0 0,-7 2 0 0,-6-2 0 16,-4 2 0-16,-4-3 0 0,-4 1 128 0,-3 1-128 15,0 1 0-15,-3-2 160 0,-2 3-160 0,-3-2 160 16,1 1-160-16,-2-1 0 0,-1-1 0 0,-3 5 128 0,-2-1-128 0,-1 1 160 15,-1-4-160-15,-1-3 160 0,1-1 48 0,-1-3 16 16,-2-1 0-16,1-3 0 0,-1-2-80 0,0 1-16 16,-2-4 0-16,1 0 0 0,-1 3-128 0,-2-1 0 15,0-3 0-15,2 2 0 0,-1-2 0 0,2-3 0 16,0-1 0-16,3-2-12512 16,2-3-2432-16</inkml:trace>
  <inkml:trace contextRef="#ctx0" brushRef="#br0" timeOffset="27014.14">11543 7918 17503 0,'0'0'1552'0,"0"-3"-1232"0,1 3-320 0,1 0 0 0,-1 0 912 0,0-2 128 0,0 1 32 0,2-3 0 0,1 1-432 0,1-3-64 16,1 0-32-16,-1 2 0 0,0-2 80 0,0 0 16 16,-1 0 0-16,1 0 0 0,0-3-512 0,0 2-128 15,2 3 0-15,-1-5 0 0,0-1 0 0,-1 0 0 16,1-2-128-16,-1 2 128 0,0-2 624 0,0 1 208 15,1-1 32-15,-1 4 16 0,1-2 112 0,0 1 32 16,1 2 0-16,-1 2 0 0,0 0-400 0,1-1-80 16,1 3-16-16,-1 0 0 0,1-2-528 0,0 3 0 15,1-3 0-15,1 2 0 0,0 2-272 0,0-4-64 16,-1 3-16-16,3-3 0 16,-3 4-320-16,0-1-64 0,1-1-16 0,-3 2 0 0,2 1 368 0,-3 0 80 15,0 0 16-15,-1 1 0 0,0 2 288 0,-2-3 128 0,1 2-128 16,-2 2 192-16,-1-2 256 0,0 5 32 0,1-4 16 0,-2 3 0 15,1 1 64-15,-1-1 16 0,1 1 0 0,2 2 0 16,-1-2-144-16,1 2-32 0,2 1 0 0,1-2 0 16,0 2-400-16,1-3 128 0,1 2-128 0,0-2 0 15,1 0 224-15,0-1-32 0,-2 3-16 0,2-3 0 16,-2 0 192-16,-1 0 32 0,1 1 16 0,-2-1 0 16,-1 1 144-16,0 2 16 0,0-3 16 0,0 1 0 0,-2 2-224 15,-1-1-48-15,2 0-16 0,-1 1 0 0,1 1-176 0,0-4-128 16,1 1 144-16,1 0-144 0,1-1 0 0,0 0 0 15,3-4 0-15,-1 2 0 0,0-4 0 0,1 3 0 16,-2-3 0-16,1 1 144 0,-1 1 48 0,-2-2 0 16,1 3 0-16,-1-3 0 0,0 0-16 0,0 0 0 15,-1 0 0-15,1 0 0 0,-2 0-176 0,2-3 0 0,2 3 0 16,-1-2 128-16,0 1-128 0,1-4 0 0,2 1 0 0,1-2 0 16,0-2 0-16,2 2 0 0,1-3 0 0,0 0 0 15,1-1-272-15,2-1 64 0,0-1 16 0,1 1 0 31,1 1-544-31,-4 1-96 0,1 0-32 0,-4 1 0 0,-1 5-1280 16,-4-2-256-16,-1 4-48 0,-3-2-11984 0</inkml:trace>
  <inkml:trace contextRef="#ctx0" brushRef="#br0" timeOffset="27684.05">11514 8288 6447 0,'7'-3'576'0,"-2"1"-576"0,0 0 0 0,-1 0 0 0,-1 1 4032 0,0 1 704 0,0-2 144 0,4 1 32 0,3-3-2864 0,2-2-560 31,3 0-112-31,-2 0-32 0,0 0-384 0,-3-3-96 16,-1 2-16-16,-1 0 0 0,-1-1-848 0,-1 0-336 16,1 0 16-16,-4-1 0 0,1 2 320 0,-1 0 0 15,-1-2 128-15,-1 0-128 0,1 1 640 0,-1 0 64 16,0-1 0-16,0 2 0 0,-1-2-48 0,1 3 0 16,1-2 0-16,-1 2 0 0,1 3 48 0,1 0 0 15,-1-1 0-15,1 2 0 0,1 2-288 0,0-3-48 0,1 3-16 0,2 0 0 16,0 3-176-16,2-1-48 0,1-2 0 0,-1 4 0 15,3 0-128-15,-1 1 0 0,1 1 144 0,-1-1-144 16,0 0 0-16,-1 1 0 0,0 0 0 0,0 2 0 16,-1-2 0-16,-1 2 0 0,0-1 0 0,-1-4 0 15,2 4 0-15,-2-4 0 0,2 3 0 0,-2-2 0 16,2 1 0-16,-2 1 0 0,2-1 0 0,0 1 128 16,-1-1 64-16,1 2 32 0,0-4 0 0,-1 1 0 0,3 2-48 15,-2-2-16-15,1 1 0 0,-1 1 0 16,1-1-160-16,-2 1 0 0,1 0 144 0,0 0-144 0,-1 1 0 0,0-1 0 15,0 0 0-15,0-2 0 0,-1 1 0 0,2-4 0 16,-1 1 0-16,4-2 0 0,0 0 0 0,0-3 128 16,1-2-128-16,1 1 0 0,0-3 128 0,2 0-128 15,3-4 160-15,0 0-160 0,3 0 0 0,1-3-160 16,3 0 0-16,2-2-12336 16,2-3-2480-16</inkml:trace>
  <inkml:trace contextRef="#ctx0" brushRef="#br0" timeOffset="33488.01">12059 6436 16575 0,'4'-1'1472'0,"-2"-1"-1168"0,-2 2-304 0,0 0 0 0,0 2 2704 0,0-2 496 0,0 1 80 0,1 2 32 0,-1-1-1504 0,0-1-288 16,-1 6-64-16,1-7-16 0,0 0-768 0,0 0-160 16,-10 27-16-16,8-20-16 0,0 2-480 0,1 1 0 15,1 2 0-15,1 1 0 16,2-1-560-16,-1 4 0 16,1 0 0-16,-1 0 0 0,2 4 368 0,0 1 192 0,-1 1-192 0,0 3 192 0,-1-2 400 0,0 5 192 0,-1-2 48 0,0-2 0 15,-2 2 224-15,0-1 48 0,-2-3 16 0,-1 1 0 16,1-1-672-1,-2 0-256-15,0 3 176 0,-1-3-176 0,1-2 144 0,1 1-144 0,0-4 128 0,3-2-128 16,0 1 0-16,2-3 0 0,0-4 0 0,2 0 0 16,-1-2 0-16,1 0 0 0,-1-2 0 0,1-2 0 15,-2 1 272-15,0-2 32 0,-1 2 0 0,-1-1 0 16,-2-2-32-16,0 1 0 16,-1 1 0-16,-2 1 0 0,1-4-128 0,-3 3-16 0,1-3-128 0,-2 4 192 15,2-2-64-15,-2-2-128 0,1 0 176 0,0 0-176 0,1 0 224 0,-1 0-64 16,3-3-16-16,1 0 0 0,1 0 112 0,-1-4 0 15,2 1 16-15,-1-2 0 16,2 0-112-16,0-4-32 0,0 2 0 0,-2-2 0 16,-1-3-128-16,1 4 0 0,-2-4 0 0,-3 5 0 0,2 0 0 0,-2 1 0 15,-1 2 0-15,-1 2-176 0,-2 1 176 0,-1 2 0 16,2 2 0-16,0 0 0 0,1 2 0 0,0-2 0 16,0 4 0-16,3 0-128 0,1 1 128 0,0-2 0 15,3 3 0-15,2 1 0 0,2-1-128 0,2 0 0 16,2 0 0-16,-1 2 0 0,4 0 0 0,-2 0 0 0,3 3 0 0,-1-1 0 15,0 0 128-15,0-2 0 0,2 3-144 0,-1 0 144 16,2-1 0-16,-1-2 0 0,-1 0 0 0,-1-1 0 31,1-4 0-31,-2 2 0 0,0-1 0 0,0 0 0 16,0-4 0-16,0 0 0 0,1 0 0 0,1-4 0 0,3 0 0 0,2-2 192 0,2 0-64 0,3 0 0 16,2-4-128-16,0-1-224 15,3 1 48-15,1-3 16 0,1 1-144 0,0 1-16 16,-1-1-16-16,-2-1 0 15,-2 3-1376-15,0-2-272 0</inkml:trace>
  <inkml:trace contextRef="#ctx0" brushRef="#br0" timeOffset="34265.24">11654 6047 911 0,'-9'0'0'0,"1"-3"0"0,2 2 0 0,2 1 0 0,3 0 4432 0,0 0 816 0,1-2 144 0,-1 2 48 16,-3 0-4384-16,0 0-864 0,-1 0-192 0,0 0 0 16,2-3 0-16,-1 3-176 15,0 0 176-15,2 0-192 0,0 0 192 0,0 3 0 0,1-3 0 0,-1 2 0 16,0 2 0-16,1-2 0 0,-2 4 0 0,1 1 128 15,-2 3 0-15,0-1 16 0,1 4 0 0,-2-1 0 16,1 2-144-16,0 1 0 16,2 1 144-16,-1-4-144 0,3 4 368 0,2-4 0 0,1 2 0 0,2 1 0 0,1-3 896 0,2 2 176 15,2-1 32-15,1 2 16 0,1-2-560 0,2-1-112 16,-1 0-32-16,4-2 0 0,-1 0-528 0,0-4-128 16,0-2 0-16,1-1-128 0,0 0 0 0,2-5 0 15,-1 1 0-15,1-2 0 0,0-1 0 0,-2-2-192 16,0 0 16-16,1-4 16 15,-4 1 160-15,1 0 192 0,-2-4-32 0,-2 1-16 0,-3-1 240 0,1 0 32 16,-3-2 16-16,-1-2 0 0,-1 2-64 0,-2-1-16 16,-2 0 0-16,0-3 0 0,-2 1-352 0,-3 0 128 15,-1 1-128-15,-2 0 0 0,0 4 0 0,-2-2 144 0,-3 2-144 16,0 3 0-16,-2 1 0 0,0 3 0 0,-1 2 0 0,-1 1-144 16,1 3-176-16,1 0-16 15,-1 1-16-15,1 3 0 16,3 1-448-16,-1-2-96 0,3 0 0 0,3 1-16 15,2-4-128-15,0 2-32 0,2-2 0 0,2 1 0 16,1 2-32-16,3-3-16 0,-2 2 0 0,1-2-8928 0</inkml:trace>
  <inkml:trace contextRef="#ctx0" brushRef="#br0" timeOffset="34945.9">12058 6053 7359 0,'0'-3'656'0,"0"2"-528"0,0-1-128 0,0 2 0 0,1-3 2128 0,0 2 400 0,0 1 80 0,2-2 16 0,2-1-1408 0,0 2-256 0,2-3-64 0,1-1-16 31,-1 2-336-31,0 3-64 0,0-3-16 0,-3 2 0 0,0 1-336 15,1 1-128-15,-1 2 0 0,-2 0 0 0,1 2 528 0,-1 0 16 16,0 1 0-16,-2 3 0 0,1 0 496 0,-1 1 112 16,0 2 0-16,1-2 16 0,-1 2 48 0,2-1 0 15,1 4 0-15,-1-1 0 0,3 1-176 0,-1 1-16 16,0-2-16-16,-1-2 0 0,1 0-368 0,-1 0-80 16,-1-2-16-16,-1 1 0 0,-1-1-288 0,0-4-64 15,-1 2-16-15,0-2 0 0,-2-1-176 0,1-1 0 16,-1-2 0-16,1 2 0 0,1-4 0 0,0 0 0 15,-1-3 0-15,2 0 0 0,0-1 0 0,2-2 128 16,-1 0-128-16,1-6 0 0,2 1 192 0,0 0-64 0,-1-2 0 16,1 0 0-16,0 1-128 0,0-2 0 0,0-2 0 0,0-2 128 15,-1 3-128-15,0 1 0 0,1-2 0 0,0 0 0 16,-2 4 0-16,1-1 0 0,-1 5 0 0,2 0 0 16,0 2 128-16,-1 0 64 0,1 2 0 0,0-2 0 15,-1 4 64-15,2-1 0 0,0 2 16 0,0-2 0 16,0 1-272-16,0 1 0 0,0 1 0 0,0 1 0 15,0 1 0-15,-1 5 0 0,-1-1 0 0,1 1 0 16,1 5 0-16,0 5-224 0,1 0 32 0,0 3 16 16,3-2 176-16,0 4-128 0,1-3 128 0,-1 3-128 15,3-3 128-15,-1 1 0 0,1-4 0 0,-1 0 0 0,0-1 0 0,-1-3 0 16,1-2 0-16,-1 0 0 16,0-2-240-16,0-3-16 0,1 0 0 0,-1-1-11456 15,0-2-2288-15</inkml:trace>
  <inkml:trace contextRef="#ctx0" brushRef="#br0" timeOffset="35598.78">12581 6157 14735 0,'5'-3'1312'0,"1"3"-1056"0,-1 0-256 0,-3 0 0 0,1 0 640 0,0-2 80 15,6 2 16-15,2-1 0 0,5 1 688 0,2 0 144 16,-1 0 32-16,-1 0 0 0,0 0-736 0,-4 1-144 0,1-1-16 0,-1-1-16 15,-2 1-528-15,1-3-160 0,-2 1 0 0,-1 0 0 16,1-1 288-16,-1 0-48 0,-1 0-16 0,-1-4 0 16,2 1 32-16,-3 0 0 15,-1 0 0-15,0 0 0 0,0-4 384 0,-3 0 96 16,0 1 16-16,-2-3 0 0,-1-1-272 0,-2 0-48 16,-2 1-16-16,-3 2 0 0,0-3-416 0,-2 5 0 15,0 0-144-15,-1 3 144 0,-2 4 0 0,-1 1 0 16,2 4 128-16,-2-1-128 0,1 6 192 0,-1-3-48 15,2 7-16-15,1-3 0 0,0 2 64 0,1 4 16 0,0 0 0 0,2-1 0 16,2 1 80-16,1-2 16 0,3 0 0 0,1-1 0 16,2-2 128-16,0 0 16 0,2-1 16 0,1 0 0 0,-1 0-160 0,3 0-48 15,-1 1 0-15,2 1 0 16,0 2-256-16,2 1 0 0,0 1 128 0,4 0-128 0,0 0 0 0,3-4 0 16,2 0 0-16,0-2 0 15,2-3-1456-15,3-1-192 0,4 0-32 0,3-2-12848 0</inkml:trace>
  <inkml:trace contextRef="#ctx0" brushRef="#br0" timeOffset="36765.87">13715 6002 16575 0,'-4'0'1472'0,"0"-2"-1168"0,3 2-304 0,0 2 0 0,1-2 192 0,-2 0-32 16,0 0 0-16,-2 0 0 0,-1 3-160 0,2-3-272 16,-2 0 64-16,2 1 16 0,2 1 528 0,1 0 112 15,1 0 32-15,0 1 0 0,3-2 448 0,0 1 96 16,0 2 0-16,1-1 16 0,-2 0 640 0,0 2 128 16,0-1 32-16,-1 0 0 0,0 2-80 0,-2-3-16 15,0 4 0-15,-1 1 0 0,-2-1-608 0,1 2-128 16,-2 0-32-16,1 2 0 0,-1 2-448 0,-1 1-80 15,1 0-32-15,-1 2 0 0,0 1-224 0,2 3-32 0,-1-1-16 16,0-1 0-16,0 2-16 0,2-4 0 0,1 0 0 0,-1-1 0 16,1-3-128-16,1-2 128 0,1-2-128 0,-1 0 128 15,0-4-128-15,2 0 0 0,-2-2 0 0,0 1 0 16,-2-3 144-16,2 0-144 0,0-3 160 0,0 1-160 16,0 1 256-16,0-6-32 0,0 4-16 15,0 3 0-15,0 0-64 0,-2-23-16 0,1 12 0 0,1-1 0 16,0-2-128-16,0-2 0 0,0 1 144 0,0-2-144 15,0-1 0-15,1-1 128 0,0-1-128 0,0 2 0 0,1-1 0 0,0-3 0 16,1 0 0-16,-1-1 128 0,3 1-128 0,-1 0 0 16,1 3 0-16,0 3 0 0,0 0 160 15,1 4-32-15,0 2-128 0,1 1 192 16,2-1-192-16,0 2 128 0,-1 4-128 0,1-2 0 16,0 6 0-16,-1-3 0 0,0 6 0 0,-1 0 0 15,-1 4 0-15,-2 1 0 0,1 2 0 0,-1 4 0 0,-2 3 0 0,-1 0 0 16,2 1 0-16,-2 2 0 0,0 2 0 0,1 0 0 15,0-1 0-15,1-1 0 0,0-2 0 0,2 0 0 16,0-1 0-16,0-5 0 0,3 2 0 0,-1-4 0 0,2-1 0 0,-1-3 0 16,2-3 0-16,0 0 0 15,0-3 128-15,1 0-128 0,0 0 192 0,0-5-48 16,0 1-16-16,2-3 0 0,0-2-128 0,-1-1 128 0,-1-1-128 0,0-2 128 16,0-4-128-16,-1-1 0 15,0-2 0-15,-2-2 0 0,1 0 0 0,-2-6 0 0,1 0 0 0,-1 2 0 16,-1 1 0-16,1 3 0 15,0 2 0-15,-2 3 0 0,1 6-208 0,-2 2 80 0,-2 3 128 0,1 3-208 16,-1 3 208-16,0 2 0 0,0 1 0 0,-1 1 0 16,2 5 0-16,0-2 0 0,0 2 0 0,-1 3 0 0,2 2 0 15,-1 1 0 1,0 1 0-16,0 2 0 0,-1-2 128 0,1 4-128 0,0 1 0 0,1-1 0 0,1 2 128 0,3-2-128 16,-1 1 144-16,2 1-144 0,0-3 256 0,0-3-64 15,2 0 0-15,0-2 0 16,1 0-192-16,0-1 0 0,-1-1 128 0,0-2-128 15,0 0 0-15,-1-1 0 0,0-2 0 0,-1-1 0 16,-2 0-576-16,1 1-64 0,-2-1-16 0,-1-4 0 16,-2 2-624-16,0-2-128 0</inkml:trace>
  <inkml:trace contextRef="#ctx0" brushRef="#br0" timeOffset="37588.21">14818 5933 13823 0,'-2'-4'1216'0,"2"2"-960"0,0 2-256 0,0-3 0 0,2 3 512 0,-2-1 48 16,1-3 16-16,-1 2 0 0,0-4-240 0,0-4-32 15,-1 4-16-15,-1-4 0 0,0 4-160 0,-1-3-128 16,-2 3 192-16,1 0-192 0,-3 2 528 0,0 0 0 16,-1-1 0-16,0 4 0 0,-2 1 256 0,-1 0 48 15,-4 4 16-15,-1-2 0 0,0 2-144 0,-1-2-48 0,-1 2 0 0,1-1 0 16,2 0 448-16,0-2 96 16,0 4 16-16,1-1 0 0,0-1 272 0,2 0 64 0,-1 1 16 0,2 2 0 15,-1 3-352-15,-1-2-80 0,1 6-16 0,0 3 0 16,0 2-688-16,1 3-144 0,0 3-32 0,4 3 0 15,-2-1 0-15,1 5 0 0,0 1 0 0,1 0 0 16,0 3-80-16,1-4-32 0,3-2 0 0,-1 0 0 16,3-4-144-16,2-7 0 0,4 1 0 0,1-3 0 15,3-4 160-15,2-1-160 0,2-2 192 0,6 0-192 16,3-3 0-16,4-1 0 0,5 0 0 0,4-4 0 0,3 1 0 16,4-5-176-16,5-4 0 0,3 1-11984 15,1-2-2416-15</inkml:trace>
  <inkml:trace contextRef="#ctx0" brushRef="#br0" timeOffset="39062.9">15815 6002 7359 0,'0'-3'656'0,"0"0"-528"0,2 3-128 0,-2 0 0 0,0 0 304 0,0 0 16 0,0 0 16 0,-2 0 0 0,1-4 560 0,0 4 96 16,0 0 32-16,1 0 0 0,0 0-80 0,0 0-16 16,0 0 0-16,0 0 0 15,0 0 592-15,0 0 112 0,0 0 32 0,18-8 0 0,-11 4 16 0,0 0 16 16,0-1 0-16,0 2 0 15,0-1-352-15,-1-1-64 0,0 4 0 0,-1-4-16 0,-1 4-752 0,-4-2-160 16,0 2-32-16,-2 1 0 0,-2 1-320 0,-4 2-160 16,-2 0 16-16,-2 0 0 0,-4 3-176 0,-1 0-48 15,-3 2 0-15,-1 0 0 0,0 2 368 0,0-1-144 16,2 1 144-16,0 0 0 0,1-2 448 0,2 0 208 16,3 0 48-16,-1-2 0 0,2 2 160 0,2 1 32 15,1-3 16-15,2 0 0 0,0 0-672 0,2 1-240 0,2-3 144 0,-1 1-144 16,2-1-128-16,0-2-128 0,4 2 0 0,-1-3-16 31,4-1-480-31,0-1-80 0,3 1-32 0,2-2 0 16,1 0-64-16,1 0-16 0,1 2 0 0,1-3 0 15,-1 3 496-15,1 0 112 0,2 3 16 0,1-1 0 0,2 2 320 0,-1-1 0 0,2 4 0 0,-1-1 0 16,-1 0 0-16,0 2 128 0,-2 0 32 0,-1 1 0 0,-3 1 576 16,-1 0 112-1,-2 2 32-15,-3 1 0 0,1-4-144 0,-2 1-32 0,-1 3 0 0,0-5 0 0,-2 2-512 0,-1 0-192 16,-1-1 0-16,-2 1 144 15,-2 0-144-15,-2-4 0 16,-1 2-192-16,-2 0 192 0,-1-2-336 0,-1 0 48 0,0-3 16 0,-2 0 0 16,1 0 272-16,-3 1 0 0,0-3 128 0,-2 1-128 0,1 1 192 0,-1 0-48 15,-1-3-16-15,4 3 0 0,-1-2-288 0,2-1-64 16,3 0-16-16,2 3 0 16,3-3-1984-16,1 0-400 0</inkml:trace>
  <inkml:trace contextRef="#ctx0" brushRef="#br0" timeOffset="39568.06">16457 6062 23039 0,'0'-9'1024'0,"-1"3"192"0,0 0-960 0,0 2-256 0,-1 0 0 0,1 4 0 0,0-2 896 0,-3-1 144 0,-1 2 32 0,-3-4 0 0,-4 1 320 0,-1 2 64 16,-3 4 16-16,-2-2 0 0,0 7-784 0,-2-1-160 16,-1 1-16-16,-1 4-16 0,0 2-496 0,-3 0 0 15,0 6-128-15,-1-1 128 16,3 2-192-16,-2-1 64 0,3 3 128 0,-2 0-208 16,2 0 480-16,1-2 112 0,0-1 0 0,4-1 16 15,0-3 336-15,5-1 64 0,3-6 16 0,2 0 0 0,3-2-432 0,2-2-64 16,3 1-32-16,2-5 0 0,1 1-32 0,4-1 0 15,1 0 0-15,2-1 0 0,1 1-256 0,3-5-176 16,2 1 32-16,3-2 0 31,1 0-432-31,0-2-96 0,0 0-16 0,0-2 0 16,0 1 96-16,0-1 16 0,0 0 0 0,-2 0 0 0,-2 2 352 0,-1 0 80 0,-1 3 16 16,-4 2 0-16,-1-1 464 0,-4 1 112 0,-1 3 0 0,-2 0 16 15,-2 0 80-15,-1 3 16 0,-1 1 0 0,-2-2 0 16,1 4-64-16,-1 2-16 0,-1 0 0 0,2 2 0 15,1 0 64-15,-1 0 16 0,1 1 0 0,2 0 0 16,1 0-336-16,0-1-64 0,2 0-16 0,0-1 0 16,-1-2-144-16,3-1 0 0,1 1 0 0,0-4-176 15,0 2-80-15,0-1-32 0,0-3 0 0,1-2 0 16,-1 1-896-16,2-4-176 0,-1-1-48 0,1-1-9808 16,1-1-1968-16</inkml:trace>
  <inkml:trace contextRef="#ctx0" brushRef="#br0" timeOffset="40153.55">16796 6079 32255 0,'-4'5'2864'0,"1"2"-2288"0,1 2-576 0,2-3 0 0,0 0 1664 0,0 1 208 0,-1 6 48 15,-3 6 16-15,0 5-1376 0,-3 6-288 0,1-1-48 0,0-4-16 16,0-1-16-16,0-8 0 0,-1 0 0 0,0-4 0 31,2-4-976-31,-1-3-208 0,0 0-32 0,0-3-16 16,1-2-896-16,0-2-176 0,0 1-48 0,1-3 0 15,1-2 1184-15,2-3 224 0,1-1 48 0,0-2 16 0,3-3 1856 0,-1-1 368 0,4-1 80 0,-1-2 16 16,3 0 32-16,-2 0 0 0,1 4 0 0,2-1 0 16,-2 3-896-16,0 5-192 0,-1 3-16 0,-1 0-16 15,0 5-384-15,-3 2-160 0,2 2 128 0,-3 5-128 0,0-2 128 16,1 4-128-16,-2-1 128 0,1 2-128 0,0-2 0 0,0 0 0 15,2-1 0-15,0-2 0 0,2-2 0 0,0 0 0 16,3-2 0-16,-1-3 0 0,3 0-256 0,0-3 80 16,0 0 16-16,1-1 0 15,1-2 160-15,0-3 128 0,-1 2-128 0,0-3 176 16,-1-1-176-16,1-2 0 0,1 0 0 0,1-4 128 0,-1 1-128 0,-2-2 0 16,1 2 0-16,-2 0 0 0,-3 3 0 0,-1 3 0 15,-2 4 0-15,0 1 0 0,-2 4 0 0,-1 2 0 16,0 4 144-16,0 5-144 0,0 3 160 0,1 0-32 15,1 3-128-15,-1 2 192 0,4 1 48 0,0 0 0 16,2-1 0-16,3-2 0 0,0 1-32 0,2-8 0 16,2 4 0-16,-1-7 0 0,1 0-208 0,0-2 0 0,-2-2 0 15,0-4-160-15,1 2 160 0,-1-4 0 0,1-2 0 16,-2 0 0-16,0 2 0 0,-3-2 0 0,1 0 0 0,-1 0 0 16,-1 1 0-16,0 1 0 0,1 3 0 0,-1 1 0 15,-1 1 0-15,2 5 0 0,-2 3 0 0,0 1 0 16,-1 2 0-16,1 0 0 0,0 4 0 0,1-3 0 15,1-1 0-15,1-2 0 0,2-3 0 0,0 0 0 16,2-1 0-16,-1-4-288 16,2-2 48-16,0 0-18512 0</inkml:trace>
  <inkml:trace contextRef="#ctx0" brushRef="#br0" timeOffset="40691.93">17613 6167 31327 0,'2'2'1392'0,"-2"2"272"0,0-2-1328 0,0 3-336 0,0 0 0 0,-2 1 0 0,2 1 608 0,-3 3 48 0,-2 8 16 0,-3 6 0 0,-4 4 352 0,-2 3 80 0,-2 0 16 0,0 1 0 15,3-4-656-15,-1 1-128 0,2-3-16 0,1 1-16 16,3-1-496-16,1-4-112 0,2 3-16 0,1-3 0 31,0-2-752-31,2-1-144 0,-1-1-48 0,2-4 0 16,0-2 592-16,0 1 112 15,1-7 32-15,0 0 0 0,1-2 1296 0,-1-2 272 0,2-2 48 0,0-2 16 0,1-1 288 0,0-2 48 16,1-1 16-16,0-3 0 0,3-1-976 0,-1-2-192 16,0-4-32-16,1-5-16 0,1-3-240 0,-1-4 0 15,-1-5 0-15,2-3 0 0,1-5-208 0,-1-2-144 16,1-3-32-16,1-1 0 0,1-4-64 0,0 4-32 0,1-1 0 0,-1 1 0 31,2 3-16-31,-1 3 0 0,1 4 0 0,-1 7 0 0,0 3 688 0,1 7 128 0,0 4 16 16,2 4 16-16,0 2 224 0,2 1 32 0,2 3 16 0,1 0 0 0,2 4-352 0,-1 0-64 15,1-1-16-15,0 3 0 0,-2 3-192 0,-1 3 0 16,-3-2 0-16,-4 4-160 0,-1 2-176 0,-2 3-48 0,-2 0 0 16,-2 6 0-16,-3 2 176 0,-5-1 16 15,-2 4 16-15,-2 2 0 16,-3-1 176-16,-4 1 0 0,-2 2 0 0,-2 1 128 15,-3-4 304-15,1-1 64 0,-1-1 16 0,1-4 0 16,0-2-80-16,3-1-16 0,1-2 0 0,0-1 0 16,2-2-192-16,1-2-32 0,0-1-16 0,1 0 0 15,1-2-176-15,-2-4 0 0,1-2 0 0,-2-2 0 32,1-2-304-32,0-2-80 0,1-6-32 0,0-2 0 15,3-1-2368-15,2-5-480 0</inkml:trace>
  <inkml:trace contextRef="#ctx0" brushRef="#br0" timeOffset="40992.9">18141 5515 35935 0,'-1'0'3200'0,"0"1"-2560"0,1 2-512 0,0 0-128 0,0 2 0 0,-1 0 0 0,-1 4 0 0,0 3-128 0,-2 7 256 0,-2 7 64 0,-1 9 16 0,-2-1 0 15,0 2-48-15,-2 1-16 0,0 0 0 0,-1 2 0 16,-1-5-144-16,0-2 0 0,-1 3 0 0,-1 0 0 16,2-1 0-16,2 1 0 0,0-1 128 0,2-1-128 15,3-4 0-15,1 2 0 0,2 0-192 0,4-6 192 16,3 1-752-1,4-8-16-15,0 2-16 0,5-7 0 0,-1 0-656 16,2-2-128-16,-1-3-32 0,0 0 0 0</inkml:trace>
  <inkml:trace contextRef="#ctx0" brushRef="#br0" timeOffset="41361.18">18291 6138 37775 0,'1'-6'1664'0,"1"2"368"0,0 2-1632 0,0-1-400 15,1 2 0-15,-1 1 0 0,1-2 0 0,2-2 0 0,2-2 0 0,3-3 0 16,0-1 0-16,1-2 0 0,0-4 0 0,-1 0 0 31,-1 0-384-31,-3-3-144 0,-1 1-48 0,-1 0 0 16,-2 3-512-16,-1-1-128 0,-1 0 0 0,-1 4-16 0,-1 0 1232 0,-1 2 336 0,-2 4 32 0,-2 2 0 15,-2 1 736-15,-2 3 160 0,-4 4 16 0,-1 1 16 16,-2 5-336-16,-3-3-80 0,0 4-16 0,-3 3 0 16,1-2-400-16,-2 4-80 0,3-1 0 0,1 1-16 15,2 4-48-15,0-1-16 0,5 3 0 0,0 0 0 16,3 3 0-16,2-2 0 0,3 5 0 0,4-5 0 16,3 4-176-16,4-2-128 0,5-3 192 0,3 1-192 15,7-1 208-15,5-2-64 0,4-2-16 0,10-4 0 0,2-2-128 0,12-3 0 16,11-2-192-16,12-2-19600 15</inkml:trace>
  <inkml:trace contextRef="#ctx0" brushRef="#br0" timeOffset="48739.64">8026 6217 35935 0,'-3'-8'3200'0,"-1"3"-2560"0,2 4-512 16,0-1-128-16,1 2-720 0,-1 0-176 0,-5-2-16 0,-4-2-16 0,-5-2 1088 0,-7 2 224 16,-9 2 32-16,-8-1 16 0,-7 6-432 0,-7-1 0 15,-7 2-144-15,-6 5 144 16,-6 1-768-16,-6-1-32 0,-10 5-16 0,-6 1 0 15,-4 1 192-15,1 3 48 0,7-3 0 0,2 2 0 0,1 1 448 0,-1 3 128 0,1 4 0 0,5 0 0 32,7-1 0-32,3 3-144 0,2 0 144 0,6 3 0 0,7 2 0 0,6 1 0 0,7 1 0 0,6 3 0 15,4-1 0-15,5 2 0 0,5 1 0 0,3-4 0 16,2 1 0 0,6-2 272-16,1 3-48 0,5 1-16 0,3-2-16 0,2 7 0 0,4 9 0 0,4 8 0 0,4 0 192 15,1 2 16-15,2 2 16 0,2 6 0 0,-1 4 16 0,1 7 0 16,2 4 0-16,0 2 0 0,0-6-304 0,-1-6-128 15,0-6 0-15,0 5 128 0,1 4-128 0,-1-2 0 16,0-5 0-16,-3-11-176 16,0-10 176-16,-2-8 0 0,-2-5 0 0,-1-6 128 15,-1 0 768-15,-1-4 144 0,-1 1 48 0,-2-5 0 0,-2 0-128 0,0-3-32 16,0-5 0-16,-2 0 0 0,-1-1-512 0,-2-1-96 16,-1 0-32-16,0 0 0 0,-1-2-160 0,-3 3-128 15,-1-1 144-15,-2 1-144 0,-3 1 0 0,0 0 128 31,0 0-128-31,1 0 0 0,-2-1 0 0,-2 5 0 0,0 2 0 16,-1-1 0-16,1 1 0 0,-2 7 0 0,-5 3 0 16,1 0 0-16,1 0 0 0,4-4 0 0,6-7 0 0,7-4 0 15,6-5 320-15,7-5 64 0,9-2 0 0,8-5 16 16,13-2 160-16,11-4 16 0,9-2 16 0,12-3 0 16,1 4 32-16,21-6 0 0,26 3 0 0,9 2 0 15,-6-2-400-15,8 4-80 0,14 2-16 0,-3 1 0 16,-13 3-304-16,3 4-64 0,9 2-16 0,-7 4 0 15,-13 3-880 1,-1 1-176-16</inkml:trace>
  <inkml:trace contextRef="#ctx0" brushRef="#br0" timeOffset="51817.48">9604 15426 23039 0,'-1'-2'2048'0,"0"1"-1648"0,0 1-400 0,-1 0 0 0,2 0 432 0,-1 0 0 0,-1 0 0 0,-2 1 0 16,-2 1-752-16,-2 1-160 0,-2 3-32 0,-1 1 0 0,-1 6 1152 0,0-3 208 16,-2 2 48-16,-2 3 16 0,1 1 112 0,-2 0 32 0,-1 6 0 0,1 3 0 15,0 1-16-15,-2 2 0 16,-1 7 0-16,2 3 0 0,-2 3-464 0,2 4-80 0,-1 2-32 0,2 6 0 16,-1 1-192-16,4 3-32 0,1-6-16 0,6 0 0 15,1-2-224-15,3-7 176 0,3-5-176 0,4-5 160 16,3-7 208-16,2-3 32 15,2-4 16-15,1-1 0 0,1-6-80 0,0-2-16 0,2-3 0 0,1-4 0 0,3-2-544 0,1-6-112 16,3-2-32-16,1-6 0 16,2-3-208-16,0-3-64 0,1-6 0 0,-1-3 0 0,-2-1 640 0,-1-3 0 15,-2-1 192-15,-3-5-64 0,0-1 192 0,-2-5 48 16,-1-2 0-16,-2-4 0 16,1 1 288-16,-2-1 64 0,0 0 16 0,0 1 0 15,-1 4-416-15,-3 4-96 0,-1 1-16 0,-5 3 0 16,0 3-64-16,-3 3-16 0,-1-3 0 0,-4 4 0 15,-1 5-128-15,-1 2 192 0,-1 1-192 0,-2 7 192 0,0 1-192 0,0 6 0 0,-2-1 0 16,0 1 128-16,-2 3-128 0,-1 0 0 0,0 2 0 0,0 0 128 31,1 2-480-31,-1 2-96 0,1 0-32 0,1 0 0 16,3 2-1552-16,1 1-304 16,2-2-64-16,0 1-12896 0</inkml:trace>
  <inkml:trace contextRef="#ctx0" brushRef="#br0" timeOffset="52083.83">9324 15928 42335 0,'-3'4'928'0,"2"-1"192"0,0-2 32 0,1 1 48 0,0-2-960 0,2 0-240 0,2 0 0 0,2 0 0 0,4 0-160 0,5 3-80 16,3-3-16-16,6 1 0 16,-2 2-528-16,0-3-112 0,2 2-32 0,-2-2 0 0,2 1 512 0,-2-1 96 0,0 3 32 15,-1-6 0-15,-1 2 288 0,0-1 256 0,-2-2-64 16,1-2 0-16,1-1 128 0,-2-2 0 0,3 0 16 16,-1-3 0-1,1 2-1984-15,1-3-400 0</inkml:trace>
  <inkml:trace contextRef="#ctx0" brushRef="#br0" timeOffset="55370">11173 15783 37775 0,'3'0'3360'0,"-1"0"-2688"0,0 0-544 0,-2-3-128 0,0 3 512 0,0 0 64 0,2-4 0 0,2 2 16 16,0-2-2016-16,-1-2-416 0,0-3-80 0,-2 2 0 15,-1 1-1408-15,-1 0-256 0,-1-1-64 0,0 4-16 16,-2 0 2448-16,1 1 480 0,-2 4 96 0,-2-2 32 0,-1 4 2304 0,-1 2 464 16,-3 3 80-16,-1-3 32 0,0 1-32 0,-3 2 0 15,-2 1 0-15,-1-4 0 0,-1 0-1040 0,-4 0-224 16,-2 2-32-16,-5-3-16 15,-3 1-448-15,-2-1-96 0,0 0 0 0,-2 1-16 16,-4 0 48-16,0-2 16 0,1 0 0 0,1-2 0 16,3 2-240-16,0-4-64 0,0 2 0 0,-1-4 0 15,2-1-128-15,-2 2-176 0,-2-1 48 0,-1 0 0 16,0 0 128-16,1 2 0 0,2-3 0 0,6 3 0 0,3 0-240 16,5-1-16-16,6 1 0 0,2 0 0 0,3-2 256 15,3-1 0-15,2 2 0 0,1 1-144 0,1-2 144 0,0 2 256 16,1 0-64-16,0-3-16 0,1 3-176 0,2-1 0 15,0 1 0-15,0 0 0 0,2-3 144 0,0 3-144 16,2-2 160-16,0 1-160 0,2-4 384 0,-1 1 0 16,4 0-16-16,-2 1 0 0,2-2-224 0,2 1-144 15,2-2 192-15,0 0-192 0,4 2 0 0,0-2-144 16,3 2-16-16,1-2 0 0,-1 2-112 0,1-1-32 16,1 1 0-16,-3 1 0 0,-1 0 112 0,0 1 0 0,-2 1 16 15,-2-2 0-15,0 3 176 0,-2-4 176 0,0 4-48 16,0-3 0-16,-1-2 256 0,1 1 64 0,-2-2 0 0,0 2 0 15,-1-2-160-15,-2 0-32 0,0 0 0 0,-1-1 0 16,-1 1-256-16,-1 2 0 0,-1-2 0 0,-1 3 0 16,0 0 0-16,-3 3-272 0,1-2 48 0,-2 0 16 15,0 2 16-15,1 4 0 0,-3-1 0 0,-3 0 0 16,0 3 192-16,-2 1-192 0,-2 0 192 0,-1 2-192 16,0 1 192-16,-1 2 0 0,-1-2 0 0,0 2 0 15,3-2 0-15,-2 2 0 0,3 1 176 0,-2-1-48 0,0 1 64 16,2 0 0-16,-2 2 16 0,2-4 0 0,-2 4-64 0,1-1-16 15,-3 3 0-15,1-3 0 16,2 0-128-16,2-4 0 0,4-2 0 0,1 0 0 0,1 1 192 0,1-4 0 16,2 1 0-16,0 0 0 0,1 0 48 0,0 1 16 15,1-1 0-15,-1 0 0 0,1 6-256 0,1-2 0 16,0 3 0-16,2-1 0 0,2 0 0 0,1 1 0 16,2-2 0-16,5 1 0 0,2 3 192 0,3-1 0 15,4 2 0-15,4-1 0 0,2 1-192 0,1-1 0 16,5-2-192-16,3-1 192 15,4-2-640-15,2-1 0 0,4 1-16 0,2-4-18288 0</inkml:trace>
  <inkml:trace contextRef="#ctx0" brushRef="#br0" timeOffset="56591.9">12121 15309 14735 0,'3'-4'1312'0,"-1"-1"-1056"0,-1 4-256 0,-1 1 0 0,0 0 2272 0,1-2 400 0,2-2 80 0,0-1 0 16,2 1-1264-16,-1-2-256 16,-2 5-48-16,0 1-16 0,-2 1-624 0,-3 5-128 15,-1-2-32-15,0 5 0 0,-4-1-64 0,-1 2-32 16,-2 0 0-16,-1 0 0 0,0 2 48 0,-3 1 16 15,1-1 0-15,-3 4 0 0,0 0 96 0,-2 4 0 0,-1 3 16 0,0 3 0 16,-1-1 304-16,2 4 64 0,-1-1 16 0,1-2 0 16,2 2-256-16,1 1-48 0,2-1-16 0,4-2 0 15,2 1-48-15,3-1-16 0,2-1 0 0,2-1 0 16,2-2-224-16,3 3-48 0,0 3-16 0,1 1 0 16,0-2-176-16,-2 0 192 0,2 4-192 0,-1 0 192 0,1 3-192 0,-1-1-144 15,-1-1 144-15,2-4-208 0,1-3 16 0,-1 0 0 16,2-3 0-16,-1-6 0 0,1 0 192 0,2-4 0 15,1-2 0-15,2-4 0 0,0-3 208 0,5-3-64 16,-1-3-16-16,3-5 0 0,6-3 144 0,1-7 32 16,1-1 0-16,1-7 0 15,-3-2-304-15,0-1 0 0,-3-2 0 0,1-1 0 0,-2-5 0 0,-1 1 0 16,-2-4-240-16,-2 2 80 0,-2 6 160 0,-2-5 0 16,1 1-144-16,-4 1 144 15,-1 0 0-15,-2 1 0 0,-1-1 0 0,-1-1 0 0,-1 2 256 0,1-3-16 16,0-1-16-16,-1 5 0 0,2 2 112 0,-1 5 32 15,1 1 0-15,0 3 0 0,0 4-208 0,0-2-32 16,0 5-128-16,-1-1 192 0,-2 4-336 0,-1-2-80 0,-2 5-16 0,-3-1 0 16,1 2-16-16,-5 2 0 0,0-2 0 0,-4 2 0 15,-1 2 48-15,-4-1 0 0,-2 4 0 0,-3 1 0 16,-1 4 208-16,-1 2-176 0,0 0 176 0,2 0-160 16,1 1-160-16,2-1-16 0,6 1-16 0,2-4 0 31,2 3-544-31,2-5-128 0,2 4 0 0,0-1-10352 0,2-1-2064 0</inkml:trace>
  <inkml:trace contextRef="#ctx0" brushRef="#br0" timeOffset="57020.74">11934 15666 26719 0,'-5'4'1184'0,"0"-2"240"0,0 2-1136 0,1-1-288 0,1 0 0 0,0-3 0 0,1 3 2480 0,-3 1 432 0,-3 2 96 0,-2 4 0 15,2 2-1552-15,0-2-320 0,2 2-64 0,3 1-16 0,1-1-848 16,1 0-208-16,1-2 0 0,1 3 0 0,2-6-256 16,0-1-112-16,1 0-16 0,1-2 0 0,0 1 96 0,0-5 16 15,0 1 0-15,1-2 0 0,0 2 272 0,-1-2 272 16,1 1-48-16,-1-2-16 0,2 2 192 0,-1-3 48 31,1 2 0-31,1 1 0 0,-1 0-64 0,4-3 0 16,4 3 0-16,2 0 0 0,2 0-208 0,1 0-48 15,2 0-128-15,1 0 192 0,1-2-416 0,1 1-96 16,1-4 0-16,-2 1-16 16,2 0-976-16,0-2-192 0,1 0-32 0,2 0-16 0</inkml:trace>
  <inkml:trace contextRef="#ctx0" brushRef="#br0" timeOffset="59619.52">13149 15520 12895 0,'-3'0'1152'0,"0"-2"-928"0,1-2-224 0,1 2 0 0,1-1 2032 0,0 2 352 0,1-1 80 0,0-2 16 0,0 0-704 0,3-5-144 16,1 3-32-16,2-4 0 0,0 4-288 0,-1 2-64 15,1 0-16-15,-1 2 0 0,2 0 64 0,-3 4 16 16,0 0 0-16,-2 2 0 0,1 3-480 0,-1 3-112 16,-1 2-16-16,-2 4 0 0,1 4-448 0,-1 5-112 15,0 3-16-15,0 3 0 0,-2 1-128 0,-1 0-144 16,1 3 144-16,-1 2-208 16,2-2-256-16,0-3-48 0,0 0-16 0,-1-4 0 0,1 3 224 0,-1-5 48 15,-1 0 16-15,0-5 0 0,-1-2 240 0,1-2 0 0,0-2 0 16,-2-3 0-1,1-2-1088-15,-1-6-128 0,0 1-32 0,1-5 0 16,-1-3-1568-16,0 0-304 0</inkml:trace>
  <inkml:trace contextRef="#ctx0" brushRef="#br0" timeOffset="59887.8">12903 15739 6447 0,'5'4'576'0,"-2"-2"-576"0,-1 1 0 0,0-2 0 0,-1-1 6944 0,0 0 1280 15,1 0 256-15,3 3 48 0,3-3-6224 0,3 0-1232 16,3 0-256-16,2 0-48 0,1 0-768 0,0-3 0 16,2 2 0-16,-1 1 0 0,2 0 144 0,2 0 144 15,4 0 32-15,3 1 0 0,4-1-96 0,4 0-16 16,3-1 0-16,2 1 0 15,1 0 48-15,0-3 16 0,0 0 0 0,-4 0 0 0,1 1-464 0,-2-2-112 16,-1 0-16-16,1-6-18240 0</inkml:trace>
  <inkml:trace contextRef="#ctx0" brushRef="#br0" timeOffset="62621.81">14160 15669 21183 0,'0'-3'1888'0,"0"3"-1504"0,0 0-384 0,0 0 0 0,0 0 0 0,0 0 0 0,0 0 0 0,0 0 0 0,1 0 0 0,1 3 128 0,1-3 0 0,-3 0 0 0,0 0 1456 0,0 0 288 16,0 0 64-16,26 0 16 16,-17 0-480-16,0 0-112 15,3-3-16-15,1 3 0 0,1-2-768 0,-1 1-144 16,3 1-48-16,-1-3 0 0,0 3-384 0,-1 0-224 16,-1 0 32-16,-3 3 0 0,-1-3-160 0,-3 3-32 15,-1 1 0-15,-1 2 0 0,-2 0 192 0,-2 1 16 16,0 2 16-16,-2 4 0 0,0-3 304 0,0 2 64 15,-2 0 16-15,2 1 0 0,-1-1 352 0,0 1 64 16,1-2 0-16,0 3 16 0,1-4 80 0,1 3 16 0,0-1 0 16,-2-2 0-16,4-1-448 0,-2 1-96 0,-2 2-16 0,1-2 0 15,0 2-192-15,-3 1-192 0,-1 0 48 0,-1 2 0 16,1-1-208-16,-1-2-32 0,0 0-16 0,-2 1 0 16,2 0 0-16,-1 0 0 0,-1-3 0 0,1-1 0 15,0 3 400-15,-1-3 0 0,-1 1 0 0,1-1 176 16,0-3-176-16,1 2 0 0,1-5 144 0,1 0-144 15,1-3 176-15,2 0-48 0,0-3 0 0,2 2 0 16,0-5 624-16,0 2 112 0,2-2 32 0,-1-3 0 0,0 3-512 16,0-1-112-16,1-2-16 0,-1-1 0 15,1 2-256-15,1-2 0 0,1-3 0 0,-1 3 0 16,2-2-192-16,0-2 192 0,1 2-208 0,2-4 80 0,0 4 128 16,2-4 176-16,0 1-48 0,3-1 0 0,0 1 48 0,2-3 0 15,4 1 0-15,-1 0 0 0,3 1-176 0,3-2 0 16,-1 2 0-16,2 3 128 0,0-2-128 0,1 1 0 15,-1 2 0-15,-1 2 0 16,-1 0-320-16,-2 2-80 0,-1 1-32 0,-2 1 0 0,-1 2 240 0,0-2 64 16,-1 3 0-16,2-4 0 0,-2 5 128 0,0-2 192 15,0-1-32-15,0 2-16 0,-1-1 80 0,1 1 16 16,0 2 0-16,-3-1 0 0,1 2-240 0,-3 0 144 0,-1 0-144 16,-1 0 128-16,-3 0-128 0,-1 2 0 0,1-1 144 0,-2 2-144 15,1 1 0-15,-3 2 0 0,2-3 0 0,-3 6 128 16,0-3-128-16,1 4 128 0,-2 3-128 0,-2-1 128 15,1 1-128-15,-4 2 0 0,0 1 0 0,0 0 0 16,-1-1 0-16,0 1 0 0,-1 2 0 0,-1-1 0 16,1 3 0-16,-2-2 0 15,0 2 0-15,1 2 0 0,-2-1 0 0,0 2 144 0,1-4-16 0,-1 2-128 16,0 2 128-16,1-1-128 0,-3-2 0 0,3 1 0 16,-1-1 224-16,0 1-64 0,0-2-16 0,0-3 0 15,1-1-144-15,1 1 0 0,0-3 0 0,1 3 128 16,-1-4-128-16,1 4 0 0,0 0 0 0,-1 0 0 15,1 3 0-15,-2 1 0 0,2 2 0 0,-2 5 0 0,0 2 0 0,3-1-144 16,-1 1 144-16,2 0-160 0,0 0 32 0,1-2 0 16,2-1 0-16,0-4 0 0,1 0 128 0,1-2 128 15,3-3-128-15,-2 0 176 0,3-5 48 0,-1-1 16 16,1 0 0-16,1 2 0 0,-1-4-96 0,-1 1-16 16,2-1 0-16,0 1 0 0,0-3-128 0,0 2 0 15,1-2 144-15,2 0-144 0,-2 1 0 0,1-2-208 16,3 1 16-16,0-4 16 15,0 1-256-15,1 1-48 0,0-1-16 0,0-2-17904 0</inkml:trace>
  <inkml:trace contextRef="#ctx0" brushRef="#br0" timeOffset="67065.24">15851 15764 11967 0,'-2'0'1072'0,"1"0"-864"0,-1 0-208 0,2 0 0 0,0 0 1216 0,0-3 208 0,0 3 48 0,0-2 0 0,2-2-1344 0,0 1-272 15,2-1-48-15,0-1-16 31,-1 1-656-31,1-2-128 0,0 2-32 0,-2-2 0 0,1 2 1424 0,-3-1 288 0,1 2 48 0,-2-1 16 16,-2-1 1248-16,-1 1 256 0,1 1 48 0,-3 0 16 16,1 2 192-16,-2-1 48 0,1-2 0 0,-1 1 0 0,-1 0-960 0,2-2-176 15,-1 1-32-15,1 0-16 0,-1-2-592 0,1 0-112 16,1 0-32-16,0 0 0 0,0-1-304 0,-1 1-64 16,1 0-16-16,-1 2 0 0,1 1-256 0,0 3 128 15,-1-3-128-15,-1 3 0 0,0 3 0 0,-2 0 0 16,0 1 0-16,-2 1 0 0,0 1 0 0,-2 0 0 0,1 2 0 0,0-2 0 15,-1 0 0-15,0 0 0 0,-1 2 0 0,-1 0 0 16,1 1 0-16,1-3 128 0,-2 2-128 0,1 0 160 16,2-2 128-16,0 2 32 0,2 1 0 0,0-3 0 15,3 1-160-15,-1 2-32 16,2 1 0-16,-2-2 0 0,4 2-128 0,-3 0 0 16,1-1 0-16,1 2 0 0,-1 0 0 0,1 0 0 15,1 0 0-15,1-1 0 0,0-1 128 0,1 1 0 16,1 0 0-16,-1-2 0 0,1 3 0 0,1 1 0 15,1-3 0-15,1-1 0 0,1 3 0 0,1-5 0 16,2 2 0-16,2-5 0 0,0 2-128 0,2-1 0 0,2-2 0 0,1 0 0 16,-1 0 144-16,2-2-144 0,-1 0 160 0,1 0-160 15,-3 0 192-15,1 0-64 0,1 0-128 0,-1-2 192 16,-1 2-64-16,-1-2 0 0,1 0-128 0,-1-1 192 0,0 0 0 0,1-1 0 16,2-2 0-16,0 0 0 0,1 0-16 0,-1-4-16 15,1 3 0-15,1-2 0 0,-2 0-160 0,2 0 128 16,0 2-128-16,0-3 128 0,0 1-128 0,-2 1 0 15,0 0 0-15,-2 2 0 16,-1 0 0-16,-2-2 0 0,1 2 0 0,-4 0 0 0,0 0 128 0,-2 1 0 0,-1-1 0 0,-2 1 0 16,0 0 16-16,-1 1 0 0,0-2 0 0,1 2 0 15,-2-2 112-15,2 0 0 0,-1 2 16 0,1-2 0 32,0 0-272-32,0 0 0 0,0 2 0 0,0-2 0 15,0 3 0-15,0 0 0 0,0 0 0 0,0-1 0 16,-1 4 0-16,0-2 0 0,-1 2 0 0,1-1 0 0,0 1 0 0,0 0 0 0,-1 1 0 0,0-1 0 15,-1 2 0-15,3-2 0 16,0 0 0-16,0 0-144 0,0 0 144 0,0 0 0 0,-22 10 0 0,17-6 0 0,0 1 128 0,0-1-128 31,0-2 128-31,2 3-128 0,0 0 0 0,1-1 128 0,-1-1-128 16,2 2 0-16,0-1 0 0,0 0 128 0,1 2-128 0,0 0 0 0,-2-2 0 0,2 2 0 31,0 0 0-31,0 0 0 0,0 3 0 0,0-3 0 16,-1 2 0-16,1 0 0 0,0 2 0 0,0-2 0 15,0 3 0-15,0-1 0 0,0 2 128 0,1 0-128 16,-1 2 128-16,2-2-128 0,-1-2 256 0,0 3-32 0,1-1 0 16,1 2 0-16,1 0-224 0,1 0 0 0,0 1 0 0,0-3 0 15,1 1 0-15,-1 0 0 0,1 0 0 0,0-1 0 16,-1 0 0-16,1 2 0 0,-1 1 0 16,0-2 0-16,0 2 0 0,0-2 0 0,0-2 0 0,-1 0 0 15,-2 0 128-15,2 0 0 0,-2-1-128 0,1-3 192 16,0 2-192-16,0 0 0 0,-1-2 0 0,1 2 0 15,1-2 0-15,-2 2 0 0,2-2 0 0,-2 2 0 16,2 0 192-16,-2-3-64 0,2 4-128 0,0 0 192 16,-2-3-192-16,1 2 0 0,-1-1 0 0,1 2 0 0,-1 0 0 15,-1-1 0-15,-1 1 0 0,0 2 0 0,-1-2 0 0,0 2 0 16,-2 1 0-16,0-4 0 0,-1 4 192 0,0-1-48 16,-2-1-16-16,0 2 0 0,0-1 112 0,0 0 16 15,-1-2 0-15,0 3 0 0,1-1-128 0,0-2 0 16,-1 2-128-16,1-3 192 0,1 1-64 0,-1-3-128 15,0 2 176-15,1-2-176 0,-1 0 192 0,1-1-64 16,-1 0 0-16,0 0-128 0,-2 0 272 0,1-2-48 16,-1 1-16-16,0-1 0 0,-1-2 16 0,-1 2 0 0,-1 0 0 15,0-1 0-15,0 2-64 0,-2-1-16 0,1-2 0 16,-2-2 0-16,1 2 16 0,-2 0 0 0,0-2 0 0,0 0 0 16,0 0 368-16,1 0 80 0,-1-2 16 0,0 0 0 15,0 0-496-15,0-1-96 16,0 2-32-16,-1-1 0 0,1-2 0 0,1 0 0 15,0-1 0-15,0 2 0 0,1-4 0 0,0 1 0 0,1-1 0 16,2-2 0 0,0 3-336-16,2-4-64 0,0 0-16 0,3 2 0 15,0-2-576-15,2-3-112 0,1 1-32 0,2-2 0 0,2-1-576 16,-1 2-112-16,1-2-32 0,1 1 0 0,-2 3 0 0,0 0 0 0,-1-4 0 0,0 2-17040 16</inkml:trace>
  <inkml:trace contextRef="#ctx0" brushRef="#br0" timeOffset="67894.55">15432 15398 6447 0,'-5'2'576'0,"0"-2"-576"0,0 2 0 0,3-2 0 0,1 0 3376 0,1 0 560 0,-2 0 112 0,1 2 32 0,0-2-736 0,-2 0-144 15,2 3-16-15,1-3-16 0,1 1-2176 0,1-1-432 16,1 0-96-16,1-1-16 15,1 1-448-15,0 0 0 0,-5 0 0 0,0 0 0 16,0 0 192-16,26-3 32 0,-19 3 16 0,0 0 0 16,0 3 432-16,0-2 96 0,1 1 0 0,0 1 16 0,1-2-144 0,1 1-16 15,1 0-16-15,0-1 0 0,2 0-224 0,-1 2-32 16,0-3-16-16,2 0 0 0,-2 0-144 0,1 0-16 16,-1 0-16-16,0 0 0 15,1 0-160-15,0 0 160 0,1-3-160 0,0 2 160 0,0 0-160 0,0-1 160 16,0 0-160-16,0-2 160 0,3 2-160 0,-1-2 0 0,-2 2 0 0,1-2 128 15,1 1-128-15,0 2 160 0,-1-4-160 0,-1 4 160 16,0-3-160-16,-2 2 192 0,0-1-192 0,1 2 192 16,-2-1-192-16,-1-1 128 0,-2 2-128 0,0-2 128 15,-1 0-128-15,-1-1 0 0,-1 2 0 0,0-1 0 16,0 2 0-16,0-2 0 16,-1 1 0-16,0-2 0 0,-1 1 0 0,0 0 128 15,0-1-128-15,0 2 128 0,-1 1-128 0,0-4 128 16,-1 3-128-16,0 0 128 0,-1 2-128 0,-1-3 128 15,1 2-128-15,-1 1 128 0,-1-2-128 0,0 2 192 16,-2-3-192-16,-1 2 192 0,0 1-48 0,-1-2 0 0,-1 2 0 0,-1-4 0 16,1 4-144-16,-2-4 160 0,-1 2-160 0,-1-2 160 15,2 2 48-15,1-2 16 0,-1-1 0 0,-1 1 0 16,3 0-80-16,-2-2-16 0,3 3 0 0,-1-2 0 16,-1 1-128-16,2-2 0 0,-1 0 0 0,0 2 0 0,1 0 0 0,0-2 0 0,0 3 0 0,-2 0 0 31,2 3 0-31,0-3 0 0,1 3 0 0,-1 3 0 15,0-3 0-15,1 1-144 0,1 1 144 0,-1 1-208 32,3-2-224-32,-1 2-32 0,2-1-16 0,0-2 0 15,2 0-368-15,3 1-80 0</inkml:trace>
  <inkml:trace contextRef="#ctx0" brushRef="#br0" timeOffset="72056.41">17315 9161 38703 0,'-5'-4'3440'0,"2"-1"-2752"0,2 4-560 0,1 1-128 0,1 0 0 0,-1 0 0 0,0 0-192 0,0-5 192 15,0 1-1456-15,2 0-160 0,2 1-48 0,1-2 0 32,1 1-64-32,2 0-32 0,-1 2 0 0,0-2 0 15,1 0-208-15,-1 2-32 0,-2-2-16 0,0 4 0 0,-2-2 2016 0,-1 4 448 0,-1-2 64 0,-2 4 0 16,1 2 1440-16,-2 0 288 0,0 2 48 0,-1 3 16 16,0-1-400-16,-1 2-80 0,1 2-16 0,-1-2 0 15,2 2-464-15,0 0-112 0,2 2-16 0,2-1 0 0,0 1-672 0,0-3-144 16,3 3-16-16,0-4-16 0,0 2-240 0,0-4-128 15,0 2 128-15,0 0-128 0,0-3 160 0,0 2-32 16,0 0-128-16,-1 0 192 0,-1 2-192 0,2-1 0 16,0 3-192-16,0 2 192 15,1 1 0-15,-1 4 0 0,2 1 0 0,-1 5 0 16,2 0 0-16,0 1 0 0,2-1 0 0,1 2 0 0,1 1 0 0,2-3 0 0,1 0 0 0,-1-2 0 16,3-1 0-16,0 0 0 0,0-2 0 0,0 1 0 31,2 2 0-31,-2-1 144 0,1 1-16 0,-2 0 0 0,-1-2 192 0,1 2 16 15,1 3 16-15,3 2 0 16,-2-5 0-16,2 1 0 0,2-1 0 0,3-2 0 16,0 0-48-16,0-1-16 0,-1 0 0 0,0-4 0 0,-2 1-288 15,-1 1 0-15,-2 2 0 0,-2 1 0 0,0 2 0 0,-1 0 0 16,-1 5 0-16,0 0 0 0,-3 1 0 0,1 3 0 16,-2-3 0-16,-3-1 0 0,1 1 0 0,-1-4 0 15,0 1 128-15,1-3-128 0,1 1 272 0,-3-1-48 16,-1-1-16-16,1 0 0 0,-3 0-64 0,0 1-16 15,0 5 0-15,-2 2 0 0,0 4 64 0,-4 1 0 16,1-1 0-16,-3 1 0 0,1 1-192 0,-2-1 0 16,-1 3 0-16,-2-4 0 0,1-1 0 0,-1-5 0 15,0-5 0-15,0-2 0 0,2-1 0 0,-3-1 0 0,0 3 224 16,-1-2-64-16,0-1 0 0,0 1 0 16,-1 0 0-16,0 1 0 0,-2-2-160 0,0-1 128 0,-1-2-128 15,-2-2 128-15,0 1 0 0,-4-3 0 16,-1-1 0-16,-4 1 0 0,-2-4 0 0,-3 1 0 15,-2 1 0-15,-2-4 0 0,-1 3 0 0,0-5 0 0,-2 2 0 0,-2-3 0 16,-5 0-128-16,-4-6 160 0,-7 1-160 0,-6-2 160 16,-3 1-160-16,-1-2 0 0,4-1 144 0,1-1-144 15,6 2 0-15,-4-2 0 0,-2-3 0 0,-4 2 0 16,-4-1 0-16,1-1 0 0,7 1 0 0,4 3 0 16,5 1 0-16,2-3 0 0,-1 4 0 0,0 1 0 0,-3 0 160 15,-3 0-32-15,0 0-128 0,2 0 192 0,4 1-192 0,5 2-128 16,1-1 128-16,0 2-208 0,-1 2 208 0,-7-2 0 15,-4 2 0-15,-5-2 0 0,-1 2 0 0,2 0 0 16,3 0 0-16,-1 3 0 0,2-2 0 0,-5 2 0 16,-7 1 0-16,-6 4 0 0,-4 0 0 0,1 2 0 15,9-1 0-15,3-1-144 0,1 1 144 0,-7-2 0 16,-7 3 0-16,3 3 0 0,4 1 0 0,7-2 0 16,11 1 0-16,3-6 0 0,2 2 0 0,-1 1 0 15,-3-1 0-15,0 1 0 0,1 3 0 0,4-3 0 16,3 4 0-16,2 1 0 0,2-1 0 0,-3 4 0 15,-3-1 0-15,-7 2 0 0,-8 1 0 0,-6 5 0 16,-2 0 0-16,2 4 0 0,4-3 0 0,3 4 0 16,0-3 0-16,-1 2-192 0,-5 1 192 0,1 1 0 15,4-2 160-15,8-3-160 0,7-1 0 0,6-2 0 0,8-2 0 0,4-1 0 16,4-1 0-16,3-1 0 0,2-2 0 0,0 1 0 16,2 1 160-16,-1 3-16 0,2 2 0 0,1 0 0 15,3 2-144-15,-1 4 0 0,0 3 0 0,1 3 0 16,1 0 0-16,1-3 0 0,2 0 0 0,2-3 0 15,1-3 0-15,1 2 0 0,3-2 0 0,0 2 0 0,2 5 0 16,0-2 0-16,2 2 0 0,2 5 0 0,2-2 0 0,3 1 0 16,3-2 0-16,1-3-176 0,4 0 176 0,2 0 0 15,1-4 0 1,0 1 128-16,0 3-128 0,-2 3 0 0,2 3 0 0,-1 1 0 0,-1-1 0 0,-3 0 0 16,2-2 0-16,0-1 0 15,0-6 0-15,0-1 0 0,1-6 0 0,4-2 0 16,0-5 0-16,3-1 0 0,2-1 128 0,7-3-128 15,3 2 144-15,4-4-144 0,1 1 192 0,-1-2-192 16,1 2 176-16,-4-1-176 0,-3 1 160 0,-2-4-160 0,-2 4 128 0,-3-3-128 16,0 0 0-16,-1 1 144 0,0-2-144 0,0 0 0 15,-1-4 144-15,3 3-144 0,5-1 128 0,0 1-128 16,1-4 160-16,-1-2-160 0,-2-2 0 0,-2-2 0 16,-1-2 0-16,-2-2-160 0,-1-5 160 0,-1 2 0 15,0-3 0-15,2-2 0 0,1-1 0 0,2-3 176 0,0 1-176 0,3-1 192 16,3 0-192-16,0-4 128 0,0 4-128 0,-1-2 128 15,-2 2-128-15,-3 3 0 0,-2 1 0 0,-3 2 128 16,-3 1-128-16,-1 2 0 16,-1 1 0-16,0 3 0 0,-1 0 0 0,0 3 0 15,-3-3 0-15,2 6 0 0,1-3 0 0,1 3 0 0,1 0 0 0,0-2 0 0,-1 2 0 16,0-1 0 0,1-1 0-16,2 2 0 0,-2 0 0 0,-1 0 0 0,-1-3 0 0,-3 4 0 0,1-2 0 0,-5 2 0 31,1-1 0-31,-1 2 0 0,0 3 0 0,-2-2 0 15,0 3 0-15,-1-3 0 0,-1 4 0 0,-1 2 0 0,0-2 0 0,-2 2 0 16,1 1 0-16,-1 0 0 0,1 0 0 0,0 0 0 16,-2 2 0-16,1-1 0 0,2 1 144 0,-2-3-144 15,0-2 0-15,3 2 0 0,-1 1 0 0,1-1 0 0,0 2 0 0,-1-2 0 16,1 0 0-16,-2 1 0 0,2-3 0 0,-3 2 0 0,2-2 0 16,-3 0 0-16,1-2 0 0,-3 2 0 15,2-2 0-15,-1 0 0 0,0 1 0 0,0-2 128 16,0 0-128-16,1 1 0 0,2 0 0 0,-2 0 0 15,1 0 0-15,0 0 0 0,1 2 0 0,1 0 0 16,0 3 0-16,2-1 0 0,-1 0 0 0,-2-2 0 0,2 3 0 16,-3-4 0-16,0 0 0 0,-1 1 0 0,0-1 0 0,0-2 0 15,0 2 0-15,-1-3 0 0,0 1 0 0,-2 2 0 16,1-3 0-16,-1 0 0 0,0-1 0 0,0 1 128 16,0 1-128-16,-1-2 0 0,-1 1 0 0,2-3 0 15,-1 4 0-15,-1-4 0 0,1 4 0 0,-1-4 128 16,1 2-128-16,-1-1 0 15,0 2 0-15,2-5 128 0,-2 4-128 0,0-5 0 16,1 4 0-16,-1-4 0 0,1 2 0 0,-1-2 0 16,1 0 0-16,-1 0 0 0,2 0 0 0,-2 0 0 15,0 0 0-15,1 0 128 0,-1 0 48 0,0 0 16 0,0 0 0 0,0 0 0 16,0 0 32-16,0 0 16 0,0 0 0 0,0 0 0 16,0 0-240-16,0 0 144 0,0 0-144 0,-6-22 128 15,4 20-128-15,1-1 0 0,-1 2 0 0,-1-4 0 16,1 4 0-16,-1-2 0 15,0 0 0-15,-1 3 128 0,-1-4-128 0,1 1 0 16,0 3 0-16,1-3 0 0,-2 0 0 0,1 0 0 0,-1 0 0 0,0-1 0 16,1 2 0-16,0-1 0 0,-1 2 0 0,-2-2 0 15,1 0 0-15,0 3 0 0,-1-4 0 0,-2 2 0 16,2 2 0-16,-2-3 128 0,0 2-128 0,-1-4 0 16,0 1 0-16,-1 1 128 0,0-3-128 0,-2 2 0 15,-1-2 144-15,0 1-144 0,0 1 160 0,-1 0-160 16,0 2 128-16,1 1-128 0,2 1 0 0,1 0 0 15,2 0 0-15,2 0 0 0,1 0 0 0,-1 0 0 16,2 0 0-16,0 0 0 0,2-3 0 0,0 3 0 16,1 0 0-16,-1 3 0 0,1-3 0 0,-1 0 0 0,2 1 0 0,0 1 0 15,0 2 0-15,-1-1 0 0,1-2 0 0,0 4 0 16,0 1 0-16,1-2 0 0,-2 2 0 0,2 0 0 16,0-2 0-16,2-1 0 0,-1 4 0 0,1-2 0 15,1 2 0-15,-1-1 0 0,2 0 0 0,0 2 0 16,0 0 0-16,0-1 0 0,1 1 0 0,0-2 0 15,2 2 0-15,-3-2 0 0,3 3 0 0,-1-3 0 16,1 1 0-16,-1-1 0 0,1 1 0 0,-1-4-128 16,1 1 128-16,-1 1 0 0,1-5 0 0,-1 1 0 15,-1-1 0-15,0 0 0 0,-2-1 0 0,2-3 0 0,0 2 0 16,0-4 0-16,0-4 224 0,1 0 0 0,2-1 0 0,-1-2 0 16,1 2 288-16,0-4 64 0,3-1 16 15,2-3 0-15,0 4-464 0,1-1-96 16,-2 1-32-16,2 4 0 0,2-2 0 0,1 1 0 15,6 0 0-15,1-3 0 0,2 4 0 0,1-2 0 0,2 1 0 16,-2-1 0-16,0 0 0 0,1 2 0 0,-3-2 0 0,0 2 0 16,0 0 0-16,-2 0 0 0,2-1 0 0,-3-1 0 15,1-2-1280 1,-6-1-208-16,-3-2-48 0,-7-17-23104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5:59:20.25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16227 6834 18431 0,'5'-6'1632'0,"0"3"-1312"0,-1-1-320 0,-3 1 0 0,-1 2 288 0,1-1-16 0,2-2 0 0,-1-5 0 15,0-1 624-15,-4 1 112 0,-4 0 16 0,-5 3 16 0,-4 2-48 0,-3 0-16 16,-3 4 0-16,-3 0 0 0,-3 0-112 0,-2 2-32 16,0 0 0-16,-2-1 0 0,1 2 0 0,0-3 0 15,-2 2 0-15,-1-2 0 0,-2 1-400 0,-3-1-96 16,0 0-16-16,-4-1 0 0,-4 1-192 0,-1-2-128 15,-1-1 128-15,-3 2-128 0,4-1 128 0,-3 2-128 16,0 0 128-16,-5 0-128 16,-1 2 320-16,-5 2-16 0,-3-2 0 0,-3 2 0 0,0-2-16 0,0 2 0 0,1 2 0 0,-2 0 0 15,-2 2-112-15,2 1-32 0,-1-3 0 0,2-3 0 16,7 4 96-16,-1-4 16 16,4 2 0-16,-1-1 0 0,1 2-256 0,-2-2 0 15,-1 2 0-15,4-6 0 0,5 3 0 0,3-6 0 0,-1 3 0 0,1-2 0 16,0 2 0-16,0 0 128 15,0 0-128-15,1-2 0 0,2 2 224 0,2-2 0 0,4 1 0 0,1 1 0 16,1-3 0-16,1-1 0 0,4 4 0 0,0-2 0 16,1 2-224-16,0 0 0 0,0 0 0 0,0 2 0 15,1 0 0-15,2 0 0 0,1-2-144 0,1 3 144 16,1-3 0-16,3 1 0 0,2-1 0 0,2 0 0 0,1 0 0 16,3 0 0-16,-1 0 0 0,2-1 0 15,2 2 0-15,3-1 0 0,0 2 0 0,3-2 0 16,2 2 0-16,0 0 240 0,1 1-32 0,2 0 0 0,0 0-64 0,1 3-16 15,-1 0 0-15,0 1 0 0,0 0-128 0,-1 1 0 16,-1 2 0-16,0 0 0 0,-2 0 0 0,0 2 0 16,1 1 0-16,-3 0 0 0,1 2 0 0,0-1 0 15,-1 1 0-15,-1-2 0 0,0 5 0 0,-2-1 0 16,1 4 0-16,-2-3 0 0,1 2 0 0,0-1 0 16,2-1 0-16,1-2 0 15,1 0 0-15,1 1 0 0,0-1 0 0,1 0 0 0,0 2 0 0,0 2 0 0,-1 1 0 0,0-1 0 16,0 2 240-16,1 3 16 0,-1-4 0 0,0 5 0 15,1 0-256-15,-1 1 0 0,1-1-192 0,2-4 192 16,1-3 0-16,0-1 0 0,1 2 0 0,-1-1 0 16,2-3 0-16,-1-3 0 15,-2 2 0-15,1-2 0 0,0-1 0 0,0-2 0 0,0 0 0 0,0-2 0 16,1 2 0-16,0-4 176 0,0-2 0 0,2-1 0 31,1 0 80-31,-1 0 0 0,1 0 16 0,0 0 0 16,1-2-144-16,0 2-128 0,-1 0 192 0,1 1-192 0,0 1 0 0,0-1 0 15,0 2 0-15,0 0 0 0,0 2 128 0,0 0-128 16,-1 2 144-16,1 0-144 0,0 1 0 0,0-3 0 16,2 0 0-16,2 2 0 0,1-3 0 0,2 2 0 15,2 0 0-15,2-3 0 0,2 1 0 0,2 0 0 16,2-1 0-16,1-3 0 0,2 2 0 0,1-1 0 16,2-3 0-16,0 2-160 0,1-1 160 0,-2-2 0 15,1 2 0-15,1-2 0 0,-1 0 0 0,3 2 0 16,0-2 0-16,1 2 0 0,0 0 128 0,3 0 0 15,-1 2 0-15,4 1 0 0,0-1 0 0,1 2 0 0,1-3 0 0,-2 1 0 16,2-1-128-16,2-1 0 0,4-1 128 0,-1 2-128 16,2-3 0-16,0 2 0 0,3 0 0 0,-1-2 128 15,1 0-128-15,-1-2 0 0,-2 0 0 0,0-4 0 16,-1 2 0-16,2-2 0 0,-1-3 0 0,1 3 0 16,4 2 0-16,0-2 0 0,3 2 0 0,-1 1 0 15,-1 0 0-15,0-1 0 0,1 2 0 0,-1 2 0 16,-1 2 176-16,0 2 64 0,0 0 16 0,-4 4 0 0,-1-1-256 15,-3 0 0-15,0-1 0 0,-1 0 0 0,-2-3 0 0,0 1 0 16,-2-2 0-16,-1-1 0 0,2 2 0 0,0-1 0 16,2 2 0-16,-2-4 0 0,1 1 0 0,0 2 0 15,-1-3 0-15,0-4 0 0,1 4 0 0,1-4 0 16,0 2 0-16,-1-2 0 0,1 4 0 0,3-2 0 16,2 2 0-16,0 2 0 0,1-2 0 0,-2 0-128 15,-2 0 128-15,-1 0 0 0,1 0 0 0,-1 0 0 16,2 0 0-16,-2 4 0 0,-2 2 0 0,2 0 0 15,1 0 0-15,1 2 0 0,-2-3 0 0,2 0 0 16,-1-3 0-16,-1-2 0 0,1 0 0 0,-1 0 0 0,4 0 0 0,0-2 0 16,2 0 0-16,1 0 0 15,2 1 0-15,0-2 0 0,0 0 0 0,1-4 0 0,0 5 0 0,2-4 0 16,-2 2 0-16,1 2 0 0,2 2 0 0,-3 0 0 16,0 0 0-16,-2 0 0 0,1 2 0 0,-2-2 0 15,2 0 0-15,2 0 0 0,-1 4 0 0,4-2 0 16,-3 2 0-16,0-2 0 0,1-2 0 0,-1 0 144 15,-2 0-144-15,3-2 0 0,3-1 0 0,1 3-176 16,2 0 176-16,2 3 0 0,1-3 128 0,2 0-128 0,-6 0 0 0,2 0 0 16,3 0 0-16,2 2-128 0,0 2 128 0,-1-1 0 15,0 0 128-15,0-3-128 0,1 0 0 0,-3 3 0 16,1-3 0-16,2 0-128 0,4 3 128 0,2-1 0 16,0 0 128-16,0-2-128 0,0-2 0 0,1 2 0 15,1-2 0-15,2 2-128 0,-2 0 128 0,-1 0 0 16,-1-3 128-16,-5 3-128 15,-2-3 0-15,4 6 0 0,7 0 0 0,1 1-128 0,-1 2 128 0,-1-2 0 16,4 1 0-16,-3 1 0 0,0 2 0 0,-4 0 0 16,-9-4 128-16,-3 0-128 0,0 1 0 0,2-4 128 0,0 1-128 15,-5 0 0-15,-4 0 0 0,4 1 0 0,8-3 0 0,-1 0 0 16,-3 0 0-16,-4-3 0 0,-1 3 0 0,0-2 0 16,-3 0 0-16,-2 2 0 15,-2-3 0-15,-2 3 128 0,0-3-128 0,-2-1 0 0,-3 2 0 0,-3-2 0 16,-3 2 0-16,-5-2 0 0,-2 2 0 0,-4-1 0 15,-3 2 0-15,-3-3 0 0,0 4 0 0,-3-5 0 16,3 4 0-16,0-1 144 0,0-2-16 0,-2 1-128 16,2 0 0-16,-2-2 0 0,1 0 0 0,-2-1 0 0,-2 1 0 15,0-3 0-15,-3 2 0 0,1-3 0 0,-1-1 0 0,0 1 0 16,2-1 0-16,0-3 0 0,-2 1 0 0,0 0 0 16,-2-1 0-16,0 0 0 0,0 0 240 0,-1-3-16 15,-2 0 0-15,1-2 0 0,-2-5 64 0,0 1 16 16,-1 0 0-16,-1-3 0 0,-1-1-144 0,0-5-32 15,-3-1 0-15,-2-5 0 0,-1-5-128 0,-3-5 0 32,-2 0 0-32,0 0 0 0,-2 2 0 0,1-2-176 15,-1 2 48-15,0-1 0 0,-1 4 128 0,1 7 0 16,3 4 0-16,-2 2 0 0,0 1 0 0,3 5 0 0,-1 1 0 16,-2 1 0-16,2 5 0 0,-1-1 0 0,2 5 0 0,-1 0-128 15,-1 4 128-15,2 0 0 0,0 1 0 0,0 1 0 16,-3 3 0-16,2-1 0 0,-3 1 0 0,1 3 0 15,-1-2 0-15,-1 2 0 0,1 0 0 0,-2 0 0 16,1 2 0-16,0-2-128 0,-2 3 128 0,-2-3 0 16,1 4 0-16,-2-4-128 0,-1 2 128 0,0 2 0 15,-1-1 0-15,-2 0 0 0,0 1 0 0,-3 2-128 0,-1-4 128 16,-2 5 0-16,-1-3 0 0,-3 1 0 0,-1 3 0 0,-2-2 0 16,-3 3 0-16,-1-3 0 0,0-2 0 0,-3-2 0 15,-1-1 0-15,-1 2 0 0,3-3 0 0,-2-3 0 16,-4 3 0-16,-3 0 0 0,-1 0 0 0,-4-1 0 15,-1 1 0-15,-1-5 0 0,-3 1 0 0,-3-2 0 16,-2 2 0-16,-1 1 0 0,-2 0 0 0,-2 1 0 16,-4 1 0-16,2 1 0 0,7-3 0 0,-5 1 0 15,-6 0 0-15,-3 4 0 0,0 0 0 0,2 1 0 16,2-3 0-16,0 0 0 0,1 0 0 0,1 0 0 0,-1 1 0 0,1 1 0 16,2 1 0-16,0-3 0 0,1-3 0 0,-1 0 0 15,1 0 0-15,-3 1 0 0,1 0 0 0,-2 0 0 16,1-2 0-16,0 2 0 0,0 1 0 0,1-2-128 15,-2 6 128-15,2-3 0 0,-1 3 0 0,2-3 0 16,3 0 0-16,3 0 0 0,4 0 0 0,0 0 0 16,0 0 0-16,4 0 0 0,-1 0 0 0,2 0 0 15,-1-3 0-15,2 0 0 0,0-3 0 0,-1 2 0 16,-2-1 0-16,2 1 0 0,0 1 0 0,1-1 0 16,-1 2 0-16,2-1 0 0,4-1 0 0,-2 1 0 0,2-2 0 0,0 4 0 15,-1-2 0-15,0 3 0 0,0 0 0 0,-2 3 0 16,1-3 0-16,3 0 0 0,2 1 0 0,0-1 0 15,2-1 0-15,2 1 0 0,3 0 0 0,2 0 0 16,1-3 0-16,3 3 0 0,2 0 0 0,2 0 0 16,2-2 0-16,-1 0 0 0,1 2 0 0,0-3 0 15,-1 3 0-15,-1-5 0 0,2 3 0 0,1-4 0 16,0 4 0-16,-1-4 0 0,1-1 0 0,-1 0 0 16,0 1 0-16,0 0 0 0,0-1 0 0,-1 1 0 0,1 3 0 15,-1-4 0-15,0 2 0 0,-1 2 0 0,1 0 0 0,1 0 0 16,0 1 0-16,0 0 0 0,0-1 0 0,0 3 0 15,0 0 0-15,0 3 0 0,-3-3 0 0,2 2 0 16,1-2 0-16,1 2 0 0,-1 0 0 0,2-2 0 16,1 1 0-16,1 2 0 0,1-3 0 0,2 0 0 15,1 0 0-15,0 0 0 0,1 0 0 0,1 0 0 16,0-3 0-16,0 2 0 16,0-3 0-16,0 4 0 0,-2-2 0 0,2 2 0 0,0 0 0 0,-1 0 0 0,-2 0 0 0,-1 0-192 15,1 2 32-15,-2 3-13664 31,-4 1-2720-31</inkml:trace>
  <inkml:trace contextRef="#ctx0" brushRef="#br0" timeOffset="1186.74">16764 9872 22111 0,'9'-4'1968'0,"-3"1"-1584"0,-1 3-384 0,-3-2 0 0,1 2-272 0,0-1-144 0,4-2-32 0,4 1 0 16,1-2 448-16,0 0 192 0,-3 2 0 0,-3 1-16 0,-3-1 1312 0,-1 1 272 0,-1 1 48 0,-1-2 16 15,2 0 128-15,-2 2 32 16,-2 0 0-16,1-2 0 0,-3 2-608 0,1 0-112 16,-2-3-32-16,-4 2 0 0,-1 1-736 0,-5 0-160 0,-4 0-16 0,-7 1-16 15,-6 2-304-15,-7-1 160 16,0 0-160-16,-5-2 128 0,-3 2-128 0,-8-1 192 15,-7 4-192-15,-5-1 192 32,-5 5-32-32,1-2 0 0,-1 2 0 0,5 1 0 0,8-4 64 0,1 0 16 0,0 1 0 0,6 2 0 0,6 0-240 15,10-4 176-15,10 0-176 0,9-2 160 0,9 1-160 0,7-1 0 16,7-3 0-16,7 0 0 0,6 0 0 0,9 0 0 16,3-3-176-16,6 2 176 0,10 1 0 0,10 0-128 15,8 0 128-15,8 0 0 0,6-3-256 0,4 1 16 16,5-2 16-16,0 0 0 0,1 4-96 0,-2-3-32 15,-2 0 0-15,-8-3 0 16,-7 0-48-16,-7 2-16 0,-6-2 0 0,-9 2 0 0,-10 2 240 0,-11-2 176 16,-8 2-208-16,-13 2 80 0,-6-4 128 0,-11 4 0 15,-10-3 128-15,-11 3-128 0,-9 0-160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6:17:07.031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12584 9154 24879 0,'0'0'2208'0,"2"0"-1760"0,-1 3-448 0,1 1 0 0,2 2 0 0,1 0 0 0,4 1 0 0,4 6 0 16,7 5-848-16,6 2-160 0,6 4-16 0,5-8-16 0,2 0 1472 0,1-4 288 16,5 0 64-16,1-2 16 0,1-2 32 0,0 0 16 15,0 0 0-15,-3-3 0 0,-2 1-464 0,-2 0-80 16,-1-2-32-16,-2 0 0 0,1 2-272 0,-1 0-144 15,-2 3 16-15,1 4 0 16,-1 6-800-16,-2 5-160 0,-1 9-16 0,-2 11-16 16,0 11-32-16,-5 10-16 0,-4 6 0 0,-5 3 0 15,-8-1 544-15,-3 3 112 0,-6 10 32 0,-5 5 0 16,-7 7-64-16,-4-7-16 0,-1-5 0 0,-3-1 0 16,-2 4 0-16,-1-4 0 0,-2-3 0 0,2-11 0 0,3-12 304 0,3-2 64 0,-1-3 16 15,3 3 0-15,1-3 1728 0,2 0 352 0,-1-1 64 16,2-6 16-16,0 3-48 0,3-1 0 0,0-2 0 0,3 3 0 15,0 7-1392-15,3 3-288 0,3 1-48 0,3 5-16 16,3 1-368-16,2 2-80 0,0-3 0 0,0 4-16 31,0 9-608-31,-3 3-112 0,-2-3-32 0,0-4 0 16,-4-4 464-16,-3-4 96 0,-3-2 16 0,0-10 0 0,1-8-320 16,3-7-48-16,0-5-16 0,1-4 0 0,3-4 1728 0,0-6 352 0,2-2 64 0,-1-7 16 15,3-2 480-15,0-3 112 0,0-2 0 0,-1-3 16 0,-1-2-800 16,0-2-176-16,0 0-16 0,0-2-16 31,-1-1-1152-31,0-2-224 0,-1 1-64 0,-1-3-13840 0</inkml:trace>
  <inkml:trace contextRef="#ctx0" brushRef="#br0" timeOffset="1155.95">15176 8598 27647 0,'-10'9'2448'0,"0"0"-1952"0,3 4-496 0,1-3 0 0,0 6 0 0,-7 4 128 0,-9 14-128 0,-15 28 0 15,-13 23 0-15,-11 27-192 0,-11 24 48 0,-4 6 0 16,4 4-208-16,-1 0-32 0,0 1-16 0,1-4 0 31,4-7-1120-31,2-5-208 0,4-1-64 0,7-10 0 0,9-18 1056 0,0-1 208 0,1 7 32 0,1-9 16 16,2-3 224-16,0-9 32 0</inkml:trace>
  <inkml:trace contextRef="#ctx0" brushRef="#br0" timeOffset="1473.13">14189 8683 14735 0,'-7'-13'1312'0,"1"4"-1056"0,-2 3-256 0,3 2 0 15,3 2 4752-15,1 4 896 0,0 2 176 0,-2-1 48 16,-1 7-4912-16,1 9-960 0,1 12-208 0,4 13-48 16,3 11-416-16,3 10-96 15,5 14 0-15,5 13-16 0,9 18 784 0,4 4 128 16,6-3 32-16,7 3 16 0,8 2-448 0,7-7-96 0,4-9-16 0,3-7 0 31,-2-3-256-31,6-1-64 0,9 4-16 0,6-2-8160 16,2-3-1616-16</inkml:trace>
  <inkml:trace contextRef="#ctx0" brushRef="#br0" timeOffset="6271.79">22614 9675 21183 0,'-5'-9'1888'0,"1"6"-1504"0,2 0-384 0,2 1 0 0,0 0 1136 0,0 2 144 0,-1-6 48 0,-2 0 0 0,1-4 336 0,2 1 64 16,1 0 0-16,4-1 16 0,1 4-848 0,3 1-192 15,1 3-16-15,1 2-16 0,1 0 400 0,2 7 80 16,-2 2 0-16,2 4 16 16,-2 5-400-16,-1 5-96 0,-1 5-16 0,-5 4 0 0,-4 7-384 0,-3 1-80 15,-3 2 0-15,-4 4-16 0,-2-1-176 16,-1 3 0-16,-2 5 0 0,-1 4 0 0,-1 2 0 0,-1 3 0 16,-2 1 0-16,0 0 0 15,-2 3 0-15,0-3-144 0,1 0 144 0,1-2-208 16,2-7-512-16,3-5-112 0,2-4 0 0,2-10-16 15,1-3 304-15,1-8 64 0,2 0 16 0,1-3 0 16,0-3-752-16,2-5-128 0,2-2-48 0,1-2-13552 0</inkml:trace>
  <inkml:trace contextRef="#ctx0" brushRef="#br0" timeOffset="6758.99">23080 10282 21183 0,'-10'-6'1888'0,"3"3"-1504"16,2 0-384-16,1 3 0 0,2 0 1872 0,1 0 304 15,-1 0 64-15,0 0 16 0,-2 0-1232 0,-2 0-240 16,0 0-48-16,1 0-16 0,1 0-16 0,0 1 0 15,1 1 0-15,-2 1 0 0,0 1-112 0,-1 2-16 0,-1 1-16 16,-2 4 0-16,-1 3 208 0,-3 2 64 0,-3 5 0 0,0 1 0 16,-2 3-352-16,-1 1-64 0,-1 5-16 0,2-3 0 15,2 5-256-15,2-5-144 0,3 4 160 0,5-1-160 16,2-2 0-16,4-1 0 0,5-2 0 0,4-1 0 16,2-3 0-16,5 0 0 0,4-3 0 0,2-3-160 15,3-4 160-15,2-2-208 0,2 0 80 0,2-8 128 16,0 2-352-16,0-4 48 0,4-4 16 0,-2-2 0 15,2-2 288-15,-3-5 0 0,0 0 128 0,-2-6-128 0,-3-1 192 16,-2-1-64-16,-2-2-128 0,-3-2 192 0,-3-2-192 16,-2-3 144-16,-4-4-144 0,-2-1 128 15,-3-2-128-15,-3 1 128 0,-3 1-128 0,-4 3 128 0,-4 1 80 0,0 3 16 16,-5 3 0-16,0 8 0 0,-2 2-224 0,-2 1 0 16,-2 8 0-16,-2 0 0 0,-1 6 128 0,-3 0-128 15,2 4 0-15,-3 2 144 16,1 0-816-16,1 0-160 0,1 2-48 0,2 0 0 15,2-2-1888-15,3 1-384 0,1-1-80 0,7-2-6224 16,2 2-1232-16</inkml:trace>
  <inkml:trace contextRef="#ctx0" brushRef="#br0" timeOffset="7479.37">24224 10320 27647 0,'-12'-6'1216'0,"2"0"256"0,1 2-1168 0,2 2-304 0,3-1 0 0,2 2 0 0,-3 1 480 0,-2-2 32 0,-4-2 16 0,-5 0 0 16,0-4 752-16,0 1 160 0,1-1 32 0,2 0 0 15,0 0-576-15,2 2-96 0,1-1-32 0,-1 4 0 16,0 1-384-16,-3 2-64 0,0 4-32 0,-6 2 0 15,-4 7 64-15,-3 0 16 16,-4 6 0-16,-1 1 0 0,-3 4-368 0,-1 1-320 16,2 4 64-16,0-3 16 0,5 2 240 0,2-3-144 0,2 3 144 0,4 1-128 15,5-6 128-15,1 4 0 0,5-2 0 0,5-3 0 0,4 1 0 0,3-4-128 16,5 0 128-16,2-7 0 0,5 1-352 0,2-6 16 31,5-1 0-31,1-3 0 0,3-3 464 0,1-4 112 16,-1 1 16-16,2-5 0 0,0-2 16 0,3 0 16 0,-2-2 0 0,0-3 0 0,-1 1 0 0,-3-2 0 31,1-2 0-31,-3 2 0 0,-3 1-288 0,-4-1 0 0,0 0 0 16,-5-1 0-16,-2 1 0 0,-2 0 0 0,-1 4 0 0,-1 0 0 0,-1 5 0 0,-2 0 0 0,-1 4 0 0,1 1 0 15,-1 4 0-15,0 1 128 0,0 1-128 0,0 2 0 16,1 4 208-16,0-2-64 0,2 6-16 0,-1-2 0 31,2 4-128-31,0-1 0 0,1 1 0 0,-2 4 0 16,2-1 0-16,0-1 0 0,-1 2 0 0,-1 0 0 15,-1 1 0-15,-1-3 0 0,-1 1 0 0,0 1 0 16,-2-2 176-16,-1 2 0 0,-2-1 0 0,-2 3 0 16,-2 0 16-16,-1-2 16 0,-2 3 0 0,-2-3 0 15,1 2-80-15,-3 1 0 0,-4-1-128 0,0 3 192 0,-1-3 64 16,-4 3 16-16,-2 3 0 0,-4 1 0 0,0-1-96 16,-2 2-32-16,1 1 0 0,-2 0 0 0,1-2-144 15,0 2 0-15,-2-1 144 0,2 1-144 0,-2 0 0 0,-1 7-240 16,-1 0 48-16,-1 7 0 15,-1 4-832-15,1 2-176 0</inkml:trace>
  <inkml:trace contextRef="#ctx0" brushRef="#br0" timeOffset="10856.17">25101 10292 24879 0,'0'1'2208'0,"-1"2"-1760"0,1-1-448 0,-2 2 0 0,2-2 1200 0,-1 2 144 0,-1 5 48 0,-1 2 0 0,-1 6-1168 0,-1 3-224 16,2 2 0-16,0 1 0 0,1 1-160 0,-1 1 160 0,3-3-128 0,0 0 128 0,2 2-288 0,-1-2 32 15,0 0 0-15,0 2 0 16,0-4 848-16,-1 2 176 0,0-2 48 0,0 1 0 15,-1-3 448-15,-1-2 80 16,1 1 32-16,-1-1 0 0,0-4-384 0,-1 0-80 0,1-2-16 0,-1-4 0 16,1 1-416-16,1-5-96 0,-1-2 0 0,1 0-16 15,1-5-176-15,0-2-16 0,-1-2-16 0,2-1 0 0,-1-2-32 0,0-4-128 16,0 0 192-16,1-5-64 0,-1 1-128 0,0-2 0 31,2-1 144-31,-1-1-144 0,1-7 160 0,1-3-32 0,1 0-128 0,-1-1 192 0,3-2 0 0,1 2-16 16,0 1 0-16,2 2 0 15,1-1-48-15,0 2-128 0,1 3 192 0,1 0-64 16,0 3-128-16,2 5 0 0,-2 0 0 0,2 3 0 16,1 6 0-16,-2-2 0 0,1 7 0 0,1 4 0 15,1-1 0-15,0 6 0 0,0-1 0 0,0 4 0 16,-1 1-320-16,1-1 48 0,0 4 16 0,-1-3 0 16,1 3-128-16,0 1 0 0,-1-1-16 0,1-1 0 15,-1 1-208 1,0 0-32-16,0-2-16 0,-1 2 0 0,0 0-1184 0,1-1-224 0</inkml:trace>
  <inkml:trace contextRef="#ctx0" brushRef="#br0" timeOffset="11294.82">25640 10410 37775 0,'-5'-3'1664'0,"2"2"368"0,2-3-1632 0,1 4-400 0,1 0 0 0,2 0 0 0,-1-2 144 0,1-1-144 0,2 2 160 0,2-4-160 15,2 1 128-15,0 1-128 0,0 0 0 0,1-1 0 16,1 4 0-16,1-2 128 0,1 1-128 0,1 1 0 16,2 0 352-16,1-3 32 0,1 1 0 0,0 0 0 15,4-2-256-15,-1 0-128 0,3 0 160 0,1-2-160 16,-2 0 176-16,1 0-176 0,0-3 192 0,-1 1-192 15,-5 2 0-15,-1-4 0 0,-1 0 0 0,-2-1 0 16,-3 1 0-16,-2-2 0 0,-3 0 0 0,-5-2 0 16,-2 2-176-16,-4-3-32 0,-4 1-16 0,-4 4 0 15,-4-2-496-15,-4 3-112 0,-5 6 0 0,-4 0-16 16,-2 6 304-16,-3 3 64 0,-1 3 16 0,-2 4 0 16,1 3 880-16,1 5 176 0,4 2 48 0,3-1 0 0,3 0-304 0,2 4-48 15,3 1-16-15,2 2 0 0,5-3-96 0,3 2-32 16,3-2 0-16,3 2 0 15,2 0 48-15,3 0 0 0,4-2 0 0,1-4 0 16,1 3-192-16,5-3 0 0,2 1 0 0,1-5 0 0,5 2-192 0,1-4-32 16,2 0 0-16,2-1 0 15,0-3-160-15,3-4-48 0,1 0 0 0,0-1-16144 0</inkml:trace>
  <inkml:trace contextRef="#ctx0" brushRef="#br0" timeOffset="11913.33">26807 10337 11055 0,'-1'-4'976'0,"-2"-2"-784"0,0 2-192 0,-1 1 0 0,2 1 3968 0,0 1 768 0,-1-2 128 0,-2 0 48 0,-4-4-2032 0,-3-3-384 16,-4-1-96-16,-4 1-16 0,0 1-1216 0,-2 2-240 15,-2 1-48-15,-2 3-16 0,0 3-864 0,-1 3 0 16,-1 3-208-16,-2 4 32 0,0 3 176 0,2 1 0 16,-1 4 0-16,2 3 0 0,1-1 0 0,2-2 0 15,1 4 0-15,2-2 0 0,3 1 160 0,2 1 112 16,2-2 32-16,2-1 0 16,4-3-304-16,1-1 160 0,4-2-160 0,3 0 128 0,3-1-128 0,2-5 0 15,3 2 0-15,4-3 128 0,0-2-128 0,3-1 0 16,3-1 0-16,2-4 0 0,4-2-160 0,3-2 160 15,1-1-208-15,1-2 80 0,-1-4 128 0,2 1-128 0,1-4 128 16,-2 0-128-16,1-3-96 0,-3 1-16 0,0-2 0 0,-2-2 0 16,-3 3 240-16,-3-3 0 0,-2 3 0 0,-3-3-144 15,-2 3 304-15,-4 0 64 0,-2 1 16 0,-4 5 0 16,0 4-16-16,-5 4 0 0,-1 3 0 0,-2-1 0 16,0 6-32-16,-1-1-16 0,-2 5 0 0,0 0 0 15,2 1-32-15,-2 0 0 0,3 4 0 0,-1-3 0 16,2 4-144-16,0 0 0 0,0-1 0 0,1 4 0 0,2 0 0 15,0 3-144-15,1 3 144 0,1 0-160 0,1 3 160 0,1 3-192 16,-1 2 192-16,0 4-192 0,-1-2 192 0,-2 2 0 16,0 1 0-16,0 0 0 0,-1-1 0 0,0 0 0 15,-2-1 0-15,0 2 0 0,-1-3 0 0,1-4 0 16,-1 1 0-16,-1-1 0 0,1 1 0 0,-2-4 0 16,0 3 0-16,-1-2 0 0,1-2 0 0,-1 0 0 15,-1-3 0-15,0-1 0 0,0 1 0 0,-1-5 0 16,-1 0 0-16,0-4-128 15,-2 2 128-15,0-3 0 0,-2-1 0 0,0-4 0 0,0 0 0 0,-2-2 0 0,-3-2 0 16,0-2-128 0,1-2-832-16,0-2-176 0,0-4-16 0,3-2-10432 0,1-3-2064 0</inkml:trace>
  <inkml:trace contextRef="#ctx0" brushRef="#br0" timeOffset="12392.75">27030 10501 21183 0,'-4'2'1888'0,"0"-2"-1504"0,2 0-384 0,1 0 0 0,1 0 3040 0,0 0 544 0,1 0 96 0,0 2 32 0,0 0-2816 0,2-2-576 0,1 4-96 0,-4-4-32 31,0 0-512-31,13 18-128 0,-9-9 0 0,0-1-16 16,-1 1-192-16,0 3-48 0,-2-5 0 0,0 3 0 0,-1-1 896 0,0-2 160 0,0 2 32 0,-1-3 16 16,0-4 1200-16,-2 2 224 0,2-2 48 0,0-2 16 15,0-2-928-15,-1-2-192 0,0-1-48 0,1-2 0 16,-1-2-272-16,0-4-48 0,1 0-16 0,1-5 0 15,0-2-192-15,1-2-64 0,1-1 0 0,2-4 0 16,1 1 112-16,1-2 16 0,0 1 0 16,2 1 0-16,0-4-256 0,1 5 176 0,2-2-176 0,-1 4 160 0,0 0-160 0,0 2 0 15,2 1 0-15,-1 2 0 0,2 2-224 16,-1 0 80-16,2 3 16 0,-1 3 0 0,1-1-80 0,1 4-16 16,1 1 0-16,1 2 0 0,1 2-144 0,-1-1-16 15,3 3-16-15,1 3 0 16,0 0-432-16,1 2-96 0,0 1-16 0,0 2-10944 15,1 0-2192-15</inkml:trace>
  <inkml:trace contextRef="#ctx0" brushRef="#br0" timeOffset="12758.31">27596 10355 22111 0,'4'0'976'0,"-3"0"208"0,2 0-944 0,-1 0-240 0,0 0 0 0,1 0 0 0,-1 0 1040 16,2-2 176-16,4 2 16 0,1-3 16 0,3 2 832 0,1-3 160 15,1-1 48-15,-1 2 0 0,1-1-1248 0,0-1-240 16,-1 0-48-16,0 0-16 16,1 1-400-16,-1-2-80 0,2 0 0 0,-2-3-16 0,1 2 0 0,-1-2 0 15,1 2 0-15,-2-3 0 0,1 1 0 0,-2 1 0 16,0 0 0-16,-1-2 0 0,-3 2-32 0,-1-2 0 15,-2 0 0-15,-3-1 0 0,-2 1-80 0,-4 0 0 16,-2 0-128-16,-4 0 192 0,-3 4-192 0,-4 0 0 16,-5 6-192-16,-3 1 192 0,-2 4-304 0,-2 2 48 15,1 3 16-15,-2 5 0 0,-4 1 240 0,0 5 0 16,1 1 0-16,2 2 0 0,1 1 432 0,2-1-32 0,5 2 0 0,2-1 0 16,3 4-48-16,3-1-16 0,2 0 0 0,4 1 0 15,5-1-176-15,4-2-32 0,5-1-128 0,3-3 192 16,7-3-192-16,4-2 0 0,6-2 0 0,4-6 0 47,6-4-432-47,4-5-16 0,4-5-16 0,10-10-18256 0</inkml:trace>
  <inkml:trace contextRef="#ctx0" brushRef="#br0" timeOffset="21073.04">28606 9967 32255 0,'4'-3'2864'0,"0"2"-2288"0,-2 1-576 0,0 0 0 0,-2 1 256 0,0-1-64 0,1 3-16 0,1-3 0 16,1 0-48-16,-3 2 0 0,-2 2 0 0,2-4 0 31,0 0 320-31,-16 16 64 0,6-7 16 0,-2-2 0 16,0 2 400-16,-4 3 80 0,-3 1 16 0,-2 0 0 15,-1 3-272-15,0 0-48 0,-2 0-16 0,2 2 0 16,-2-1-368-16,3 0-64 0,0-1 0 0,2 0-16 16,2-3-240-16,1-2 176 0,3 0-176 0,0-5 160 15,5 2 16-15,2-3 0 0,1-2 0 0,2 1 0 16,2-4-176-16,2 0 128 0,2 3-128 0,-1-2 128 15,2 1-128-15,0-2 0 0,2 3 0 0,0-3 0 0,1 1 0 16,1 1-224-16,-1-2 48 0,2 3 16 0,1 1 160 0,-2-3 0 16,3 1 0-16,1 2-128 0,1-2 128 0,1 2 0 15,2-1-144-15,0 3 144 0,1-4 0 0,2 2 0 16,-2 0 0-16,0 2 0 0,1-2 0 0,-2 2 0 16,-3 0 0-16,0 0 128 0,-2 3-128 0,-2-3 0 15,-2 1 0-15,-1 2 0 0,-2-1 0 0,-2 0 0 16,-2 0 0-16,-1 0 0 0,-1 2 0 0,-3-1 0 15,-1 1 0-15,-2-2 0 0,-2 2 0 0,-1 0 0 16,-1 0 0-16,-2 2 0 0,-1-2 0 0,0 1 0 16,1-1 0-16,-2 3 0 0,1-3 0 0,-1-1 0 0,0 0 0 15,-1 1 0-15,3 0-288 0,-2-1 16 0,1 0 0 0,-1-2 0 32,1 3-912-32,-1-3-176 0,-2 2-48 0,2-1-15712 0</inkml:trace>
  <inkml:trace contextRef="#ctx0" brushRef="#br0" timeOffset="21591.67">29178 9896 31327 0,'1'-6'2784'0,"0"1"-2224"0,0 4-560 0,1-2 0 0,0 3 1008 0,-1 0 80 0,1-2 32 0,1-2 0 0,0 1-624 0,-1-4-128 15,-1 4-32-15,-2 0 0 0,-1 3-336 0,-4 4-208 16,-4 1 16-16,-1 2 16 0,-4 3-112 0,-4 1-32 16,-1 0 0-16,-2 4 0 0,0-1 1088 0,-3 3 192 0,0-1 64 15,3-2 0-15,1 1-224 0,1 1-32 0,2-3-16 0,0 0 0 16,4 2-512-16,1-6-112 0,2 4 0 0,2-3-128 15,2-2 128-15,1 0-128 0,3-2 0 0,1 3 0 16,2-3 0-16,0-2 0 0,2 2-128 0,1-3 128 16,1 0-256-16,2 1 64 0,0-4 0 0,3 2 0 15,0-2 192-15,3 1-176 0,2-1 176 0,1 3-160 16,0-3 160-16,0 0-192 0,1 1 192 0,-1 0-192 0,-2 1-16 16,1 0-16-16,-3 2 0 0,-1-1 0 0,-1 2 96 0,-1 2 128 15,1-1-208-15,-1 1 80 16,-1 2 128-16,-1 1 176 0,2 2-48 0,-4-2 0 0,1 2 256 0,0 2 32 15,-1 1 16-15,-1-2 0 16,-1 2-432-16,-1 1 0 0,-1-3 0 0,-1 3 0 16,-1-3-128-16,-2 2 128 0,0 1-160 0,-2-1 160 0,0 1-240 0,-3 1 48 15,-1 2 16-15,-1 0 0 0,0 0 176 0,-3 0 0 16,2-1 128-16,-2 1-128 0,1-3-224 0,-1-4-112 16,1 2-32-16,-2-4 0 15,1 1-1392-15,2-5-288 0</inkml:trace>
  <inkml:trace contextRef="#ctx0" brushRef="#br0" timeOffset="21817.46">29541 10131 42383 0,'-1'4'3776'0,"0"1"-3024"0,0-1-608 0,1-1-144 0,1 2 176 0,0 0 0 16,0 6 0-16,-1 5 0 0,3 7-176 0,-2 1 0 0,1 2 0 0,0 0 0 0,0 2 0 0,-1-2-272 16,1 0 64-16,-2-2 16 31,0 1-832-31,0-6-144 0,0 0-48 0,-2-3 0 16,1-1-1216-16,1-4-256 0</inkml:trace>
  <inkml:trace contextRef="#ctx0" brushRef="#br0" timeOffset="22007.96">29759 9736 43311 0,'-8'-4'1920'0,"3"3"384"0,2 1-1840 0,2 1-464 0,1 0 0 0,1 2 0 0,0-2 208 0,1 1-48 0,1 2-16 0,1 1 0 31,2 1-656-16,1 0-144-15,2-1-32 0,1 0 0 0,2-4-3216 0,2 2-640 0,3-3-128 0,2 0-16 16</inkml:trace>
  <inkml:trace contextRef="#ctx0" brushRef="#br0" timeOffset="22392.68">30125 9983 9839 0,'5'6'208'0,"-1"-2"48"0,-1 1 16 0,1-2 16 0,-2-3-288 0,1 3 0 16,1-3 0-16,-1 1 0 0,3 4 592 0,2-1 64 15,1-1 16-15,-1 4 0 0,-2 1 1440 0,-2-1 272 16,-1 2 64-16,-5 1 16 0,-1 3 656 0,-4-1 128 16,-1 2 16-16,-5 0 16 0,0 4-1120 0,-3-1-240 15,-3 5-32-15,-1 1-16 0,-2-1-1200 0,-1 0-240 0,-1 0-48 0,1 1-16 16,2-1-224-16,0-4-144 0,3 1 192 0,2-2-192 16,4-2 0-16,2 1 0 0,1-3 0 0,4-3 0 15,4-2 0-15,1 0 0 0,3-2 0 0,2 0 0 16,2-4 0-16,3 2 0 0,2-4 0 15,3 3 0-15,2-3-192 0,2 0-128 0,1 0-48 0,2 0 0 16,-1 0 368-16,1-3 0 0,-1 3 0 0,-1-4 0 16,-1 4 0-16,-1-5 240 0,-1 4-48 0,-2-5 0 15,-1 2 64-15,-2-2 16 0,-1 0 0 0,-2-4 0 16,0 1-80-16,-3 0-32 0,-1-4 0 0,-1 1 0 0,-3-4-160 0,0 0 0 16,-2-3 0-16,0-3 128 0,-3-4-128 0,-2 1 128 15,-2-1-128-15,0-1 128 0,-1 1-128 0,0 1 0 16,-2 3 144-16,1 2-144 0,0 2 0 0,0 3-256 15,1 5 32-15,0 3 16 16,0 0-448-16,2 5-96 0,-1 4-16 0,2 2-17152 0</inkml:trace>
  <inkml:trace contextRef="#ctx0" brushRef="#br0" timeOffset="22895.57">30472 10166 30399 0,'0'-4'1344'0,"0"4"288"0,2 0-1312 0,-1 0-320 0,0 0 0 0,0 0 0 0,1 4 544 0,-1-4 32 0,2 2 16 0,1 5 0 0,1-3 432 0,-1 5 64 16,1 1 32-16,-2 1 0 0,1 3-784 0,-1-1-144 16,0 2-48-16,0-2 0 0,-1 3 320 0,0-4 64 15,0 2 16-15,-1 0 0 0,1-1 96 0,-1-1 0 16,0-2 16-16,0 0 0 16,0-1-336-16,2-2-80 0,-1-3-16 0,1-2 0 15,1 1 48-15,-1-3 16 0,2 0 0 0,0-3 0 16,-1 0-32-16,1-6 0 0,1 1 0 0,0-3 0 15,0 0-128-15,1-1-128 0,0-3 144 0,-1-1-144 0,0 0 144 0,2-5-144 16,0 1 128-16,1-6-128 0,0-1 128 0,-1 1-128 16,2 0 0-16,-1 1 128 0,0 3-128 0,-1 0-176 15,1 6 48-15,-2 3 0 0,1 7 128 0,-1 0 0 16,1 3-144-16,1 6 144 0,1-1 0 0,3 5 0 16,3 2 192-16,1 1-64 0,2 3-128 0,2 0 192 0,1 2-192 0,4 1 192 15,1 0-48-15,3 3 0 0,2-1 0 0,0 2 0 16,3 1-144-16,-4 1 0 0,-2-2 0 0,-1-1 0 15,-3 1 0-15,-1-2 0 0,-2 2 0 0,-3 1 0 16,-1-3 0-16,-2 2-192 0,-2 0 64 0,-4-1-13280 16,-3-5-2656-16</inkml:trace>
  <inkml:trace contextRef="#ctx0" brushRef="#br0" timeOffset="25159.73">22863 8145 32255 0,'-4'6'2864'0,"0"2"-2288"0,2 1-576 0,-2-3 0 0,0 0 384 0,-1 1-48 0,-3 9 0 0,-7 12 0 15,-6 6-16-15,-5 6 0 0,0 1 0 0,1-2 0 16,2-7-320-16,2-3 128 0,2-1-128 0,2-3 0 15,2-3 0-15,1-2 0 0,2 0 0 0,1-3-192 32,2 0-736-32,2-2-160 0,1-1-16 0,2-3-13088 0</inkml:trace>
  <inkml:trace contextRef="#ctx0" brushRef="#br0" timeOffset="25397.97">23268 8135 32255 0,'-7'2'1424'0,"1"0"304"0,1 2-1392 0,1-2-336 0,1 0 0 0,2 2 0 16,-2 0 192-16,-2 4-16 0,-5 6-16 0,-5 5 0 0,-4 6-160 0,-3 1 0 0,-1 2 0 0,-2 1 128 31,0-5-128-31,-1 2 0 0,1 3 0 0,1-5 0 0,-1 2 0 0,1 0 0 15,3 2-176-15,2-5 176 0,1-1-256 0,3 1 48 16,2 0 0-16,2-3-14112 0</inkml:trace>
  <inkml:trace contextRef="#ctx0" brushRef="#br0" timeOffset="25998.63">23532 8588 35935 0,'-2'14'1600'0,"2"-5"320"0,2 3-1536 0,-2-6-384 0,0 0 0 0,0-2 0 31,0 2-448-31,-2 6-144 0,1 6-48 0,-1 9 0 0,-3 5 992 0,-2 3 192 0,1-3 32 0,-2 1 16 16,-2-1-592-16,0-3 0 0,-1-3 0 0,1 0 0 15,0-3 0-15,3-6-192 0,-1-1 192 0,2-4-192 16,2-2 352-16,2-4 64 0,-1-3 16 0,3 0 0 16,0-6 352-16,2 0 80 0,0-7 16 0,0-3 0 15,1-1-368-15,1-5-64 0,1-3 0 0,0-2-16 16,1-3-480-16,1-1-80 0,1-2-32 0,0-5 0 16,1 1-288-16,1-1-48 0,0 3-16 0,2-1 0 15,2 3 0-15,-1 5 0 0,2 5 0 0,1 2 0 0,1 2 512 0,1 3 192 16,2 3-128-16,-2 2 128 0,-1 2 128 0,1-1 128 15,0 4 0-15,1-1 16 0,-2 2 0 0,-1-1 0 16,-2 3 0-16,-2 3 0 0,-1-1 112 0,-1 4 32 16,-1 4 0-16,1 0 0 0,-2 2-32 0,0 4 0 15,-1 3 0-15,1 1 0 0,-1 5 32 0,0-1 0 16,1 5 0-16,-1-1 0 0,0 2-16 0,-1 1 0 16,1 1 0-16,-2 0 0 0,0-1-256 0,0-3-144 0,-1-2 160 15,-1 2-160-15,1-6 0 0,0 0 128 0,0-2-128 16,-1-2 0-1,1-3-304-15,1-2-96 0,0-2-32 0,0-3-11456 16,-2-1-2288-16</inkml:trace>
  <inkml:trace contextRef="#ctx0" brushRef="#br0" timeOffset="26477.1">24180 8876 31327 0,'-3'-2'1392'0,"2"0"272"0,1 2-1328 0,1-2-336 0,0 2 0 0,2 0 0 0,-1 0 192 0,2-3-48 0,3 2 0 0,3-2 0 0,3 0 32 0,0-1 0 16,1-2 0-16,1 0 0 0,-2 0-176 0,2-4 0 15,0 4 0-15,-1-3 0 0,2-1 240 0,-2 0-48 16,3-2 0-16,-3 0 0 0,2-1 320 0,-1 1 64 16,-1-1 16-16,-1 2 0 0,-1 0-64 0,-1 0-16 15,-3 0 0-15,-3 1 0 0,-1 0-240 0,-3 0-48 16,-2 2-16-16,-3-1 0 0,-2 2-208 0,-4 0 176 16,-2 1-176-16,-3 4 160 15,-3 0-656-15,-2 6-128 0,-4 0-16 0,0 5-16 16,-2 0-192-16,0 6-48 0,1 1 0 0,1 3 0 0,3 3 896 0,3-2 0 0,2 2 208 0,2-1-32 15,3 1 752-15,2-2 160 0,2 0 16 0,1 1 16 16,1-2-496-16,2 0-112 0,2 2 0 0,1-1-16 0,1-1-192 0,2-2-48 31,0 2 0-31,4-1 0 0,-1-5-16 0,3 0-16 0,0 2 0 0,4-5 0 0,2 2-224 0,1-6 0 16,3 1 0-16,2-4 0 0,1 0-272 0,1-2-112 31,3-2 0-31,2 1-16 16,2-5-1424-16,0 1-288 0,1 0-48 0,-2-2-13136 0</inkml:trace>
  <inkml:trace contextRef="#ctx0" brushRef="#br0" timeOffset="26945.82">25080 8300 30399 0,'-6'-3'2704'0,"1"0"-2160"0,1 3-544 0,1 0 0 0,2 0 1536 0,1 0 192 0,0 1 32 0,0 1 16 0,-1 2-992 0,-2 5-192 0,2 1-32 0,-1 2-16 15,-1 7-320-15,1 0-64 16,-2 6-16-16,0 4 0 0,1 3-144 0,-1 5 0 15,2 2 0-15,-2 2 128 16,0 0 192-16,2 2 48 0,-1-1 0 0,1-1 0 16,-1-4-144-16,1-1-32 0,-2-1 0 0,0-4 0 15,2 1-192-15,-3-4 0 0,2-2 0 0,1-1 0 16,-1-3-256-16,2-3-112 0,0-1-16 0,0-2 0 31,1-3-1856-31,-1-3-384 0,2-4-80 0,-1-3-12368 0</inkml:trace>
  <inkml:trace contextRef="#ctx0" brushRef="#br0" timeOffset="27157.14">24673 8720 26719 0,'0'0'2368'0,"1"0"-1888"15,2 0-480-15,2 0 0 0,1 0 3520 0,0 0 624 16,4 0 112-16,5-2 32 0,7-1-3152 0,11 0-624 15,11-4-128-15,5 1-32 0,4-1-160 0,-1 1-48 16,0-3 0-16,-2 3 0 0,-1 0-432 0,-2 2-96 16,0 0 0-16,-4 2-16 15,-2-1-528-15,-5 3-96 0</inkml:trace>
  <inkml:trace contextRef="#ctx0" brushRef="#br0" timeOffset="27655.29">25585 8598 43311 0,'-9'12'1920'16,"1"1"384"-16,2-3-1840 0,2-1-464 0,3-2 0 0,1-1 0 15,0 0-1040-15,-1 4-304 0,0 11-64 0,-1 2-16 0,1 8 1760 0,2-2 368 16,3-5 64-16,1 2 0 0,1-3-544 0,3-4-224 15,1 0 176-15,1-3-176 0,1-1 0 0,1-3 128 16,-1 1-128-16,2-6 0 0,-1-1 0 0,0-3 0 16,0-2 128-16,1-2-128 0,1-4 0 0,-2-1 128 15,2-2-128-15,-1-4 0 16,-1-1 128-16,0 1-128 0,-1-2 0 0,-2 0 144 0,1 0-144 16,-1-2 0-16,0 1 0 0,0 2 128 0,0 3-128 15,-1 1 0-15,0 3 0 0,0 3 0 0,-1 6 0 0,0-1 0 0,-2 4 0 0,0 4 0 16,2 3 0-16,-2-1 0 15,2 4 0-15,0-2 0 0,2 2 0 0,0-1 0 16,2-2 0-16,2 0 0 0,-2-3 160 0,2 1-160 0,-1-4 192 16,2-1-192-16,-1 0 0 0,-2-2 0 0,2 1 0 0,-2-5 0 15,-1 0 192-15,1-2 96 0,0-1 16 0,-3-1 0 16,3-2-48-16,-4-1 0 0,2 1 0 0,-2-5 0 16,0 1 16-16,-2-3 0 0,1 1 0 0,-1-2 0 15,-1 2-16-15,0-4 0 0,0 3 0 0,-2-3 0 16,2 4-256-16,-1-4 128 0,-2 4-128 0,1-4 0 15,-1 3 0-15,0-3 0 0,-1 4 0 0,-1-4-144 16,1 1-400-16,-1 1-80 0,0-1-16 0,0 2 0 16,0-2-672-16,0 4-144 0</inkml:trace>
  <inkml:trace contextRef="#ctx0" brushRef="#br0" timeOffset="28101.75">26598 8677 14735 0,'5'-4'1312'0,"1"4"-1056"0,-1-2-256 0,-2 1 0 0,0 1 1664 0,1 0 256 0,4-3 64 0,1 1 16 15,6-2 112-15,0 0 0 16,-1-1 16-16,-4 2 0 0,-2-1-1040 0,-3 4-192 16,-2-3-64-16,-3 3 0 0,-3 3-32 0,-2-3-16 0,-2 6 0 0,-4 0 0 15,-3 2-80-15,-3 4 0 0,-2 0-16 0,-2 2 0 16,-1 3-176-16,-1-1-48 0,0 0 0 0,1 3 0 15,2-3-48-15,2 3-16 0,3-3 0 0,2 0 0 16,2-3-16-16,3 3 0 0,3-1 0 0,1-1 0 16,2 1-256-16,3-3-128 15,1 0 128-15,4 0-128 0,2-1 0 0,2-4 0 0,2 2 0 0,3-2 0 0,2 2 0 0,3-5-272 16,2 1 64-16,3-2 16 0,0 0-16 0,1-3 0 16,1 0 0-16,-1-2 0 0,-3 1 208 0,1-5 0 15,-2 0-160-15,-2-3 160 0,-3 2 0 0,-1-3 0 16,-2-2 128-16,-3-1-128 15,-1 1 224-15,-1-2-32 0,-3-1-16 0,-1-1 0 16,-2 0 80-16,-1-2 32 0,-4-2 0 0,0-2 0 16,-2-2-32-16,-2 1-16 0,-1 2 0 0,-1 1 0 15,0 4-240-15,0 0 144 0,0 3-144 0,-2 3 128 16,0 4-256-16,0 0-64 0,-1 0-16 0,0 1 0 16,1 4-304-16,0-2-64 0,0 3-16 0,0 3 0 15,3-3-1008-15,-2 2-208 0,2 2-48 0,-1 0-14560 0</inkml:trace>
  <inkml:trace contextRef="#ctx0" brushRef="#br0" timeOffset="28502.51">27004 8948 7711 0,'16'10'336'0,"-5"-7"80"0,-1 4-416 0,-3-4 0 0,-2 0 0 0,-2-2 0 0,-1 4 1536 0,4-1 240 0,3 2 32 0,2 3 16 0,2 2 560 0,-4 0 112 16,-1-4 32-16,-3 2 0 0,-1-3 416 0,-3-2 96 0,0 2 16 0,-2-4 0 15,0 0-1008-15,-3 0-192 16,0-2-32-16,0-2-16 0,1 0-912 0,-2 0-192 16,0-2-48-16,1-2 0 0,2 1-272 0,-2-2-64 15,1-6-16-15,1-3 0 0,-1-2-80 0,3-2-16 16,0-5 0-16,2 0 0 0,0-1-64 0,2 1-16 0,2 0 0 15,0 3 0-15,0-1-128 0,2 1 0 0,-1 1 0 16,1 2 0-16,-2 3 256 0,1 3-16 0,-1 0-16 0,2 1 0 16,-2 2 0-16,-1 0 0 0,1 4 0 0,-1-3 0 15,0 2-224-15,1 1 176 0,-1-3-176 0,0 5 160 16,0-2-160-16,0 0 0 0,0 2 0 0,1 2 0 16,-1-1-128-16,0 2-64 0,1 1-16 0,0 1 0 15,2 2-560 1,-1 3-96-16,1-2-32 0,0 4 0 0,0 2 0 15,-1-1 0-15,2 2 0 0,-2 0 0 0,2 3-1040 0,1-2-224 0,-2 1-32 16,2-4-13520-16</inkml:trace>
  <inkml:trace contextRef="#ctx0" brushRef="#br0" timeOffset="28811.86">27574 8161 39615 0,'-4'4'1760'0,"2"0"352"0,0 1-1680 0,2-2-432 0,3 4 0 0,-2-5 0 0,2 2 480 0,-1 2 16 0,2 6 0 0,2 4 0 15,1 4 176-15,2 5 32 0,0 1 16 0,-2 1 0 16,2 3-368-16,-1 1-80 15,0 3-16-15,-1 1 0 0,1 3-256 0,-2 1 0 0,-1 1 0 0,0 1 0 16,1-2 0-16,-2-2 0 0,-1-1 0 0,1-2 0 16,-1 1 0-16,0-4 0 0,0-3 0 0,0-4 0 15,1 0 0-15,-1-3 0 0,0-1-128 0,1-1 128 16,-1-7-896-16,-3 2-64 0,1-6-32 0,-2 0-17856 16</inkml:trace>
  <inkml:trace contextRef="#ctx0" brushRef="#br0" timeOffset="29223.02">27974 8600 30399 0,'2'-2'1344'0,"-1"2"288"0,0 0-1312 0,0-3-320 0,1 3 0 0,-1 0 0 15,0 0 512-15,0 0 16 0,2 0 16 0,-1 0 0 16,2 0 608-16,-3-1 112 15,1 1 16-15,-1 0 16 0,-2 1-912 0,-2 2-192 16,-1-1-48-16,-1 2 0 0,-2 0 48 0,-3 4 0 16,-1 0 0-16,-1 1 0 0,-2-1 224 0,-2 3 48 0,0 2 16 0,-1-1 0 15,-2 3-288-15,-1 1-64 0,2 0-128 0,0 0 192 16,3-4-192-16,4-2 0 0,1 0 0 0,3 0 0 16,0-1 176-16,2-3 32 0,-1 0 16 0,1 0 0 15,0-2-80-15,-2 2-16 0,2 0 0 0,1-3 0 16,0 1-128-16,-1-2 0 0,4 2 0 0,-1-4 0 15,2 3 0-15,2-3 0 0,0 0 0 0,3 3 128 0,1-3 96 0,2 1 16 16,2 2 0-16,1-1 0 0,1 2-240 0,2-2 144 16,0 2-144-16,1 2 128 0,1 0-128 0,2 1 0 15,2 2 0-15,1 1 0 16,0-1-272-16,0 3-48 0,1-2 0 0,0 3 0 31,0 0-128-31,-2 0-48 0,-3-1 0 0,0-2 0 16,-4 0-752-16,1 0-160 0,-3-2-16 0,-1 1-14832 0</inkml:trace>
  <inkml:trace contextRef="#ctx0" brushRef="#br0" timeOffset="29540.36">28185 8088 40543 0,'-5'4'1792'0,"2"-1"384"0,2 0-1744 0,2 0-432 0,2 0 0 0,-1 1 0 0,1 2 224 0,2 3-32 15,2 7-16-15,4 6 0 0,2 7-176 0,0 2 0 0,2 1 0 0,0-2 0 16,-2-3-160-16,0-1-16 0,-1-5 0 0,-1-1 0 31,0-4-800-31,1 0-176 0,-3-4-16 0,0 0-15648 0</inkml:trace>
  <inkml:trace contextRef="#ctx0" brushRef="#br0" timeOffset="29794.94">28434 8088 41471 0,'4'7'1840'0,"0"-1"368"0,1 1-1760 0,0-1-448 16,0 1 0-16,1-4 0 0,1 2 256 0,4 5-16 15,8 6-16-15,7 3 0 0,6 4-64 0,2 2-16 16,-1-3 0-16,-1-1 0 16,0-1-1776-16,-2-1-352 0,0-6-80 0,-3 0-16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6:17:57.390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16193 6983 6447 0,'1'-1'576'0,"-1"-2"-576"0,0 3 0 0,0 0 0 0,0-2 1328 0,1 2 144 0,-1-2 48 0,1 0 0 15,2 0 352-15,-2 0 80 0,0 0 16 0,2 2 0 16,-2 0-400-16,3 0-80 0,1 0-16 0,1 0 0 16,2 0-416-16,4-3-96 0,-1 2 0 0,2-1-16 15,0-1-160-15,3 2-16 0,1-3-16 0,0-2 0 16,2 4-432-16,0-2-96 0,-2 1-16 0,0 0 0 15,3 0 160-15,-2 2 16 0,2 0 16 0,0-1 0 16,2 2 32-16,2-2 0 0,2 1 0 0,2 1 0 16,2 0-64-16,0 0-16 0,2 1 0 0,0-2 0 15,0 1-192-15,-1 0-32 0,1-3-128 0,-1 3 192 0,0 0-192 0,0 0 0 16,0 3 0-16,1-3 0 0,1 3 0 0,2-1 0 16,1 0 0-16,1 1 0 0,1 0 0 0,1 0 0 15,0-3 0-15,1 0 0 0,-3 0 0 0,2-3 0 16,2 1 0-16,1 1 0 0,0 1 0 0,0-3 0 15,2 2 0-15,0 0 0 0,-1 1 0 0,1-2 0 16,-1 0 0-16,-2 1 0 0,0-2 0 0,-3 0 0 16,-2 0 0-16,3-1 144 0,5 4 112 0,0-2 32 15,3 2 0-15,3 0 0 0,-2 2-288 0,1-2 160 16,1 0-160-16,-3 0 128 0,-2-2-128 0,1 2 0 16,0 0 0-16,-3 0 0 0,-1 2 0 0,0-2 0 0,2 4 0 0,-4-1 0 15,1-2 0-15,-3-1 0 0,0 0 0 0,-3-1 0 16,0-2 0-16,0 1 0 0,1 0 0 0,-2 0 0 15,3 2 0-15,0-3 0 0,2 3 0 0,0-1 0 16,3 1 0-16,3 0 0 0,1-2-176 0,1 1 176 16,0-2 0-16,0-1 0 0,0 2 0 0,0-1 0 15,0 3 0-15,-2 0 0 0,0 0 0 0,-2 3 128 16,0-3-128-16,-3-3 0 0,-3 2 0 0,-4 1-128 0,0-2 128 0,-4-2 224 31,0 4-48-31,-5-3-16 0,-1 3 176 0,-4 0 48 0,0 0 0 0,-4-2 0 0,0 2-176 0,-3-1-16 16,-1 1-16-1,0-3 0-15,0 2-48 0,1 1-128 0,1-2 192 0,1 2-64 0,1-4 0 0,1 4 0 16,0-3 0-16,0 1 0 0,-1 1-128 0,-2 1 0 16,2-3 0-16,-3 3 0 0,0-2 0 0,-4 1 0 15,0 1 0-15,-5 0 0 0,1 1 0 0,-1 1 0 16,-3 1 128-16,-2-2-128 0,1 4 160 0,-3-1 0 0,-2 2 0 16,0 0 0-16,-1 1 0 0,-2 2 0 15,-1 1 0-15,0 2 0 0,0 1-160 0,2-1 128 0,1-1-128 16,2 2 128-16,3-1-128 0,2 0 0 0,1 1 144 0,2-1-144 15,-1-2 144-15,2-1-144 0,2 0 192 0,1 4-192 16,3-1 0-16,0 2 0 0,0 4 0 0,-1-2 0 16,1 3 0-16,-2 1 0 0,1 4 0 0,-2 5 0 15,1 3 0-15,-3 3 0 0,0 3 0 0,-2 0 0 16,2 3 0-16,0 0 0 0,0-3 0 0,1-1 0 0,2 2 0 16,-1-5 0-16,2 3 0 0,-3 2 0 0,2-1 0 0,-3-3 0 15,-2-1 0-15,-2-1 0 0,1-1 0 0,-2-1 0 16,0-5 0-16,-2-2 0 0,1-3 0 0,0-1 0 31,0-1 0-31,0-3 0 0,1-4 256 0,0 0-16 0,1 2 0 0,1-2 0 0,2 1-96 0,0-1-16 16,-1-2 0-16,1 0 0 15,1 0-128-15,0 1 0 0,-1-4 0 0,1 6 0 0,-2-6 0 0,1 2 0 16,1-1 0-16,-1-1 0 0,-2 0 0 0,1 2 0 31,-2-3 0-31,0 1 0 0,-1 2 0 0,-1-3 0 0,0 0 0 0,-2-2 0 16,1 2 0-16,-1-3 0 0,1 0 0 15,-1 1 0-15,1-4 128 0,-1 3 0 0,1-3 0 0,-1 0 0 16,1-3-128-16,-1 3 160 0,2 0-160 0,0-2 160 16,0 0-160-16,0 2 192 0,-1-2-192 0,1 1 192 15,0-1-192-15,1 1 0 0,-1 1 144 16,-1-2-144-16,1 1 128 0,1 1-128 0,0 0 160 0,0 0-160 16,0 0 0-16,0 0 0 0,0 0 0 0,0 0 0 15,-21 13 0-15,17-10 0 0,1 0 0 0,-1 1 0 16,0-1 0-16,1-1 0 0,-1 2 0 0,-1-4 0 15,1 2 0-15,-1-1 0 0,-1 2 0 0,1-2 0 0,-1 2 0 0,-2-3 0 16,1 2 0-16,1-2 0 0,-3 0 0 0,2 0 0 16,-2 0 0-16,2-2 0 0,-2 2 256 0,-1 0-32 15,2-3-16-15,-4 2 0 0,1 1-208 0,-1-3 176 16,0 3-176-16,-3 0 160 0,-1 3-160 0,-2-3 0 16,-1 1 0-16,-1 2 0 0,0-1 0 0,1-2 0 15,1 4 128-15,-1-4-128 0,0 0 0 0,0 2 0 16,-1-2 0-16,2 0 0 0,-3 1 176 0,0-1-48 15,-2 3-128-15,0-3 192 0,-2 0-192 0,-2 2 0 16,1-2 0-16,-4 2 0 0,2 0 0 0,-3-1 0 0,-1 1 0 16,0 1 0-16,-1-3 0 0,0 2 0 0,2 0 0 0,-1 1 0 15,0-2 0-15,-2 1 0 0,4 1 0 0,-1 0 0 16,2 0 0-16,0 1 0 0,-1-4 0 0,1 2 0 16,1-1 0-16,0-1 0 15,-1 3 0-15,-3-3 0 0,0 0 0 0,-3 1 0 0,1 1 0 0,-4 1 0 16,0-2 0-16,-1 2 0 0,-1 0 0 0,3 0 0 15,1-1 0-15,3 0 0 0,2-2 0 0,0 0 0 16,2-2 0-16,2 2 0 0,0-2 0 0,0-2 0 16,-2 4 0-16,2-2 0 0,1-2 0 0,0 4 0 15,0-3 0-15,-1 0 0 0,0 3 0 0,0-3 0 0,-2 3 0 0,1 0 0 16,-1 0 0-16,1 3 0 0,-3-2 0 0,-1 1-128 16,-2 2 128-16,1 1 0 0,1-1 0 0,0 0 0 15,1 2 0-15,1-3 0 0,2 6-256 0,-1 0 48 16,4-2 16-16,3 3-13504 15,1 5-2704-15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6:18:50.675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17364 7921 23951 0,'13'-6'2128'0,"0"3"-1696"0,-5 0-432 0,-4 3 0 0,-2 0-496 0,3-1-176 0,5-2-32 0,6 0-16 0,3-4 528 0,-4 5 192 16,-3-2-144-16,-7-1 144 0,-6 4 336 0,-5-1 160 15,-4 0 16-15,-6 0 16 0,-4-2 1312 0,-4 4 256 16,-3-2 48-16,-1-2 16 0,-1 2-240 0,0 2-64 16,-4-3 0-16,0 3 0 0,-3 0-1008 0,-1-1-208 15,1 1-32-15,0-4-16 0,1 2-384 0,-3-2-80 16,0 4 0-16,0-2-128 0,-4 2 320 0,-2 0-64 16,0 2 0-16,-2 2 0 0,-1 2 32 0,-1 0 0 15,-3 4 0-15,4-4 0 0,3 4-64 0,-2-4-16 0,0 3 0 16,2-2 0-16,3 2-208 0,5-3 0 15,5 0 0-15,6-2 0 0,9 0 0 0,8-4 0 0,5 0 0 0,7-4 0 16,6 0 0-16,6-2 0 0,6 0 0 0,7-3 0 16,5 2 0-16,8-4-208 0,8 3 64 0,5 0 16 15,8 0 128-15,2 2 0 0,3 0 0 0,-3 0-128 16,0 0 128-16,-5-1 0 0,-2 4 0 0,-8 3 0 16,-6 0 0-16,-8 3 0 0,-9 4 0 0,-8-4 0 15,-8 2 0-15,-10 0 0 0,-4 1 0 0,-9 3 0 0,-6-3 176 16,-8 2 16-16,-9 0 0 0,-8 2 0 0,-4 0 80 0,-12 2 32 15,-7 3 0-15,-4-2 0 0,-6 0-304 0,1 0 0 16,2-5 128-16,6 2-19664 16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6:22:03.492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20338 6919 28559 0,'12'-21'2544'0,"-3"7"-2032"0,0 2-512 0,-1 3 0 0,-2 5 1264 0,-1 2 144 0,1-2 48 0,3-3 0 16,4-5-2288-16,1-1-448 0,0-3-80 0,-8 3-32 16,-6 1 240-16,-8 2 32 0,-5 2 16 0,-7 1 0 15,-6 1-880-15,-7-1-160 0,-6-2-32 0,-6 2-16 16,-5 0 608-16,-3 1 128 0,-4 1 32 0,0 4 0 0,0 1 2048 0,-6 0 400 15,-6 0 96-15,-3 0 16 0,-3 0 864 0,-4 4 176 16,-2 2 48-16,-6 3 0 16,-5 1-576-16,-6 3-112 0,-4 3-32 0,-3 2 0 0,0 1-576 0,2 4-112 15,3 3-32-15,5 1 0 0,4-1 80 0,7 5 16 0,5 3 0 16,5 5 0 0,2 3-464-16,3 1-96 0,5 1 0 0,3 5-16 15,3 3-608-15,7-2-112 0,5 1-32 0,11-3 0 16,7-1-960-16,9-6-192 0,4 0-32 0,9-3-16 0,4 1 1072 0,5-2 224 15,5-2 32-15,4 3 16 0,5-3 304 0,4 3 0 16,6-6 128-16,5-1-128 0,8-5 576 0,7-2 0 16,8 2 16-16,12-5 0 0,10-5-160 0,9-3-48 15,7-6 0-15,7-3 0 0,8 1-256 0,-2-4-128 0,-4-1 0 16,4-1 128-16,4-2-128 0,-1-3 160 0,1-1-160 0,-3-8 160 16,-4-1-160-16,0-3-144 0,-1-3 144 0,-3-3-208 15,-3-4 208-15,-6-5 0 0,-2-2 0 0,-6-4 0 0,-5 1 0 0,-10-2 208 16,-7 4-16-16,0-5 0 0,-5-7 816 0,-5-3 144 15,-8-1 48-15,-9 0 0 0,-7 1-304 0,-10-4-48 16,-6-2-16-16,-8 1 0 0,-5 1-384 0,-8-1-96 16,-8-1-16-16,-7 1 0 0,-4 4-176 0,-10 3-32 15,-8 1-128-15,-8 2 192 0,-6 3-192 0,-3 7 0 16,-1 5 128-16,-12-1-128 0,-7 6 0 0,-10 2 0 31,-7 9 128-31,-5 6-128 16,-6 3-624-16,-2 5-160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10-19T16:21:16.348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17928 7804 13823 0,'-13'0'1216'0,"2"1"-960"0,4-1-256 0,3 0 0 0,1 0 128 0,-4-1 0 0,-7 1-128 0,-7 0 192 0,-7-4-192 0,-3-1-160 0,0-2 32 0,3 1 0 16,0-5 128-16,4-1 0 16,-1 1 0-16,0 0 0 0,-1-1 688 0,-2-1 160 0,-1 4 48 15,-3-4 0-15,3 5 304 0,-5 0 64 0,0 3 16 0,-4 1 0 16,-1 4-528-16,-4 0-112 15,-3 0 0-15,-1 4-16 0,-3 1-288 0,-1 1-48 0,-5 1-16 0,-3 2 0 16,-6-1-272-16,-4 0-144 0,-3 2 16 0,-1-1 0 16,0-2 128-16,3 0 0 0,3-4 0 0,3 2-128 15,4-3 320-15,2 0 80 16,1-2 16-16,3 0 0 0,1 0 336 0,2-4 64 0,3 2 16 0,1 2 0 0,1-3-256 16,0 2-64-16,-1-1 0 0,-1 0 0 0,-2 0-384 0,-1 2 0 15,1 0 0-15,0 2 0 0,-2 2 0 0,3 2 192 16,4 0-192-16,1 1 192 0,5 0-64 0,1 2-128 15,3 1 192-15,2-4-64 16,2 4-128-16,2-2 0 0,3-1 0 0,3-4 0 16,2 3 0-16,1-2 0 0,4-1 0 0,1 0 0 0,4 0 208 0,1 1-32 15,4-2-16-15,1-2 0 0,2 4 352 0,3-4 64 16,2 1 0-16,-1 0 16 0,3 3-288 0,-2-3-64 16,2 2-16-16,-1 0 0 0,2 2 208 15,0 1 32-15,2-1 16 0,-1 4 0 0,0 0-160 0,1 1-16 0,1 3-16 16,-1 2 0-16,2 4-144 0,-2-3-16 15,1 0-128-15,-2 0 192 0,0 9-192 0,0 0 0 0,-1 8 0 0,-1 4 0 16,0 5 0-16,-2 1 0 0,1 4 0 16,0-6 0-16,2-3 0 0,1-3 0 0,2-1 0 0,0-1 0 15,2-2 320-15,-1-3 64 0,0-1 0 0,-2-2 16 16,2 3-48-16,-2 0-16 0,1-2 0 0,-2-1 0 16,-1 3-128-16,-2-2-16 15,0 2-16-15,-2-2 0 0,-1-1-176 0,0-3 160 0,0-3-160 0,-1-1 160 0,1 2-160 0,-1-2 192 16,-2 1-192-16,1-2 192 0,-2 4-192 0,-1-5 0 31,0 3 0-31,1-3 0 0,1-4 0 0,-1 1 0 16,1-3 0-16,3-4 0 0,-1 0 0 0,2-2 128 15,1-2-128-15,0 2 0 0,1-2 160 0,-1-2-160 0,2 2 192 0,0-2-192 16,-2 0 192-16,2 2-64 0,-1-2 0 0,2 0-128 16,-1 1 192-16,1 2-192 0,0-1 192 0,1 2-192 15,3-4 160-15,-1 3-160 0,4 0 128 0,0 0-128 0,4 3 0 0,4-2 128 16,-3-1-128-16,4 1 0 0,4 1 0 0,3-4 0 31,3-1 128-31,4-1-128 0,2-2 128 0,4 0-128 0,1-2 192 16,1 0-64-16,-1-4-128 0,4 3 192 0,6-4-192 0,0 0 192 15,-4 2-192-15,0 0 192 0,2 0-192 0,2 1 192 16,2-1-192-16,-2 0 0 0,0 2 0 16,-1 2 0-16,-2-2 0 0,2 4 0 0,-1 2 0 0,2 0 0 15,3 0 0-15,-1 0 0 0,2 0 0 0,-2-3 0 16,-6 2 0-16,8-4 0 0,8 4 0 0,4-2 0 15,3 2 0-15,-2 1 160 0,2 1-32 0,-5-2-128 16,-4-1 0-16,5-1 0 0,6 2 0 0,4 1 0 16,2 0 0-16,-4 0 0 0,-2-5 0 0,-2 1 0 0,-2 1 128 15,1-4-128-15,2 4 0 0,-1-2 0 0,-3 1 0 0,-2-2 0 16,-3-2 0-16,0 2 0 0,2 0 128 0,2 0-128 16,6 1 144-16,-1 4-144 0,1 1 0 0,-2-3 0 15,-1 3 0-15,0 0 0 0,3 0 128 0,-2 3-128 16,0 0 0-16,-4 0 144 0,-4-2-144 0,-2 2 0 15,5-3 0-15,-2 0 0 0,-1 2 0 0,3 2 0 16,-1 2 0-16,1-2 0 0,-4-2 0 0,1-1 0 16,0 2 0-16,5-3 0 0,2 2 0 0,2-2 0 15,0 0 0-15,-2-2 0 0,2-4 0 0,-1 2 0 16,0 0 0-16,-1 4 0 0,0 0 0 0,-4-2 0 16,-3 2 0-16,-3 0 0 0,-2 0 0 0,-2 0 0 0,-2 0 0 15,0 2 0-15,-3 2 0 0,-4-2 0 16,-1 3 0-16,-5 0 0 0,-3-1 0 0,1-2 0 15,-1 2 0-15,2-4 128 0,0 3-128 0,4-2 0 0,1 1 0 0,2 1 0 16,0 1 0-16,-1-1 0 0,-1 0 0 0,-3-3 0 16,-3 0 0-16,-2 0 0 0,-1-5 0 0,0 4 0 15,-2-4 0-15,-4 1 0 0,0 0 0 0,-3 0 0 16,-2 2 0-16,-1 0 0 0,-3 0 0 0,-3 0 0 16,1 2 0-16,-5-4 0 0,3 2 176 0,-5-2-176 15,-1 0 160-15,-2-1-160 0,-1 2 160 0,0-4-160 0,-2 0 128 16,0-2-128-16,2-1 0 0,-1 1 144 0,0-6 0 0,1 1 0 15,-2-1 0-15,0-3 0 0,-1-2 32 0,0-2 0 16,-1-1 0-16,-4-4 0 0,0 1-48 0,-1 0-128 16,-3-2 192-16,-1-1-64 0,-3 1-128 0,1-7 0 15,-3 1 0-15,-2-5 128 0,-1 0-128 0,1 0 0 16,0 1 0-16,-2 0 0 0,1-3 0 0,0 3 0 16,2-1 0-16,1 6 0 0,3 1 0 0,-1 0 0 15,3 1 128-15,2-1-128 0,-1 1 0 0,0 0 0 16,2 5 128-16,-1 1-128 0,1 5 0 15,-2 0 0-15,2 2-160 0,-1 3 160 0,-1 1 0 0,2 5 0 0,-2-4 0 16,1 3 0-16,-2 2 0 0,1 1 0 16,1 1 0-16,0 0-144 0,-1 2 144 0,0 1 0 0,1 3 0 15,-1-3 0-15,1 1 0 0,2 2 0 16,-1-2 0-16,0 2 0 0,2 0 0 0,0-2 0 0,-1 2 0 0,1-4-128 16,0 4 128-16,0-2 0 0,0 2 0 0,0 0 0 15,0 0 0-15,0 0 0 0,0 0 0 0,0 0 0 16,0 0 0-16,0 0 0 0,0 0 0 0,-20 15 0 15,15-12 0-15,1 0 0 0,-4 1 0 0,1 2 0 16,-2-3 0-16,-1 1 0 0,0 1 0 0,-1-1 0 0,0 2 0 0,-1-2 0 16,-2-2 0-16,0 2 0 0,1-4 0 0,-3 2 0 15,0-2 0-15,-3 0 0 0,-2 0 0 0,-4 0 0 16,1-2 0-16,-6-1-128 0,-2 2 128 0,-4-1 0 16,-4-2 0-16,-3 4 0 0,-1-2 0 0,-5 4 0 15,-1-1 128-15,-5 4-128 0,-3-1 0 0,-4 2 0 16,-2-3 0-16,-5 0-128 15,2-2 128-15,-1 2 0 0,1-1 0 0,0 0 128 16,3 0-128-16,1-2 0 0,2-2 0 0,-2-2 0 16,0 0 0-16,-3 1 0 0,-4 0 0 0,-1-1 0 0,-2-1 0 0,-2-2 0 15,0-3 0-15,0 1 0 0,-1 1 0 0,-1 0 0 0,1-2 0 16,0 2 0-16,5-2 0 0,0 1 0 16,2 2 0-16,-3 1-128 0,-1-1 128 0,0 1 0 0,2 3 128 15,0 0-128-15,7-1 0 0,-3 2 0 16,-1-2 0-16,2 2 0 0,1 1 0 0,1-2 0 0,1-1 0 0,-2 2 0 15,2 2 0-15,-4-4 0 0,-2 4 0 0,-1-2 0 16,0-1 0-16,2 2 0 0,2-2 0 0,4 3 0 16,4 0 0-16,-3-3 0 0,-2 0 0 0,0 0 0 15,1-1 0-15,3-1 0 16,2 1 0-16,3-2 0 0,3 2 0 0,1-2 0 16,0 2 0-16,-2-2 0 0,1 0 0 0,2 1 0 0,0 0-144 0,4 0 144 0,1 2 0 0,5-1 0 31,3-1 0-31,0 4 0 0,-2-2 0 0,-2 1 0 15,-1 4 128-15,-2-2-128 0,3 3 0 0,3 0 0 16,-1 0 0-16,0 3 0 0,3 0-144 0,0-1 144 16,1 4 0-16,-3-3 0 0,2 0 0 0,-1 2 0 0,2 0 128 0,-2-2-128 15,0 1 0-15,0-1 0 0,1-3 0 0,-2 0 0 16,1-3-656-16,-1 0-128 0</inkml:trace>
  <inkml:trace contextRef="#ctx0" brushRef="#br0" timeOffset="65144.2">15380 14968 32255 0,'6'-7'2864'0,"-3"1"-2288"0,-2 0-576 0,0 2 0 0,1 1 2320 0,-1-2 368 0,1 1 64 0,2-5 0 31,1-4-2576-31,0-6-528 0,-1 3-96 0,-3 0-32 16,-5 4-1120-16,-6 2-208 0,-5 4-48 0,-7 2-16 15,-8 4 432-15,-4 1 96 0,-6 5 0 0,-4 3 16 0,-7 1 976 0,-8 2 192 0,-7 2 160 0,-9 2-208 0,-9 1 1344 0,-7 3 272 31,-1 2 48-31,-7-2 16 0,8-3 160 0,-14 3 32 16,-13 5 16-16,-7-3 0 0,0 2-912 0,-3-1-192 0,-1-3-48 0,6 2 0 0,12-3-176 0,1-1-32 16,-4-4-16-16,13-2 0 0,12-2-48 0,6-4-16 15,6 0 0-15,7-6 0 0,5-3-240 0,12-6 128 16,12-1-128-16,15-5 0 0,12-1-144 0,11-10-128 16,16-5-32-16,24-13-18928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Translated from Matt Gormley's 10-301/10-601 lecture "Policy Gradient + Deep Reinforcement Learning", page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19.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85281-0917-5612-0181-DAA02DFAB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F745B0-141D-FDC5-38FA-30AEE678FB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768BE4-E5A7-3823-54D6-2F75066105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21.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CFF2C9-184D-F2E8-BB74-C38606E375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805801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2712A-7F77-1316-5EA8-470E7FFF3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FA300A-2AE5-E6D0-658D-F8627EBC74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1AB995-F076-B445-55F7-7DBFF07F3E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47.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CBCFF6-110F-4B3E-9BAE-359BF2659E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4959776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29.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30.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31.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32.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33.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34.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35.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36.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37.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38.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49.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50.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51.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Source: Matt Gormley, 10-301/10-601 policy gradient lecture, PDF page 52.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8714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095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7189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5118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412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1330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0645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5218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2972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3517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10/19/2026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128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3162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3.xml"/><Relationship Id="rId5" Type="http://schemas.openxmlformats.org/officeDocument/2006/relationships/image" Target="../media/image27.png"/><Relationship Id="rId4" Type="http://schemas.openxmlformats.org/officeDocument/2006/relationships/customXml" Target="../ink/ink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5.xml"/><Relationship Id="rId5" Type="http://schemas.openxmlformats.org/officeDocument/2006/relationships/image" Target="../media/image30.png"/><Relationship Id="rId4" Type="http://schemas.openxmlformats.org/officeDocument/2006/relationships/customXml" Target="../ink/ink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8.xml"/><Relationship Id="rId13" Type="http://schemas.openxmlformats.org/officeDocument/2006/relationships/image" Target="../media/image37.png"/><Relationship Id="rId18" Type="http://schemas.openxmlformats.org/officeDocument/2006/relationships/customXml" Target="../ink/ink13.xml"/><Relationship Id="rId3" Type="http://schemas.openxmlformats.org/officeDocument/2006/relationships/image" Target="../media/image32.png"/><Relationship Id="rId21" Type="http://schemas.openxmlformats.org/officeDocument/2006/relationships/image" Target="../media/image41.png"/><Relationship Id="rId7" Type="http://schemas.openxmlformats.org/officeDocument/2006/relationships/image" Target="../media/image34.png"/><Relationship Id="rId12" Type="http://schemas.openxmlformats.org/officeDocument/2006/relationships/customXml" Target="../ink/ink10.xml"/><Relationship Id="rId17" Type="http://schemas.openxmlformats.org/officeDocument/2006/relationships/image" Target="../media/image39.png"/><Relationship Id="rId2" Type="http://schemas.openxmlformats.org/officeDocument/2006/relationships/image" Target="../media/image31.png"/><Relationship Id="rId16" Type="http://schemas.openxmlformats.org/officeDocument/2006/relationships/customXml" Target="../ink/ink12.xml"/><Relationship Id="rId20" Type="http://schemas.openxmlformats.org/officeDocument/2006/relationships/customXml" Target="../ink/ink14.xml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7.xml"/><Relationship Id="rId11" Type="http://schemas.openxmlformats.org/officeDocument/2006/relationships/image" Target="../media/image36.png"/><Relationship Id="rId5" Type="http://schemas.openxmlformats.org/officeDocument/2006/relationships/image" Target="../media/image33.png"/><Relationship Id="rId15" Type="http://schemas.openxmlformats.org/officeDocument/2006/relationships/image" Target="../media/image38.png"/><Relationship Id="rId10" Type="http://schemas.openxmlformats.org/officeDocument/2006/relationships/customXml" Target="../ink/ink9.xml"/><Relationship Id="rId19" Type="http://schemas.openxmlformats.org/officeDocument/2006/relationships/image" Target="../media/image40.png"/><Relationship Id="rId4" Type="http://schemas.openxmlformats.org/officeDocument/2006/relationships/customXml" Target="../ink/ink6.xml"/><Relationship Id="rId9" Type="http://schemas.openxmlformats.org/officeDocument/2006/relationships/image" Target="../media/image35.png"/><Relationship Id="rId14" Type="http://schemas.openxmlformats.org/officeDocument/2006/relationships/customXml" Target="../ink/ink1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7.xml"/><Relationship Id="rId13" Type="http://schemas.openxmlformats.org/officeDocument/2006/relationships/image" Target="../media/image6.pn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12" Type="http://schemas.openxmlformats.org/officeDocument/2006/relationships/customXml" Target="../ink/ink19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16.xml"/><Relationship Id="rId11" Type="http://schemas.openxmlformats.org/officeDocument/2006/relationships/image" Target="../media/image36.png"/><Relationship Id="rId5" Type="http://schemas.openxmlformats.org/officeDocument/2006/relationships/image" Target="../media/image33.png"/><Relationship Id="rId10" Type="http://schemas.openxmlformats.org/officeDocument/2006/relationships/customXml" Target="../ink/ink18.xml"/><Relationship Id="rId4" Type="http://schemas.openxmlformats.org/officeDocument/2006/relationships/customXml" Target="../ink/ink15.xml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customXml" Target="../ink/ink2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customXml" Target="../ink/ink2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customXml" Target="../ink/ink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customXml" Target="../ink/ink24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customXml" Target="../ink/ink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customXml" Target="../ink/ink27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customXml" Target="../ink/ink28.xml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9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customXml" Target="../ink/ink3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customXml" Target="../ink/ink3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customXml" Target="../ink/ink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2.png"/><Relationship Id="rId7" Type="http://schemas.openxmlformats.org/officeDocument/2006/relationships/customXml" Target="../ink/ink3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4.xml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7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customXml" Target="../ink/ink3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62.png"/><Relationship Id="rId7" Type="http://schemas.openxmlformats.org/officeDocument/2006/relationships/customXml" Target="../ink/ink36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customXml" Target="../ink/ink3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8.xml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Relationship Id="rId9" Type="http://schemas.openxmlformats.org/officeDocument/2006/relationships/image" Target="../media/image9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07-380 AI &amp; ML II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Policy Gradient Methods for</a:t>
            </a:r>
          </a:p>
          <a:p>
            <a:pPr eaLnBrk="1" hangingPunct="1"/>
            <a:r>
              <a:rPr lang="en-US" sz="4267" dirty="0"/>
              <a:t>Deep Reinforcement Learning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Mohammad Salameh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Matt Gormley (10-301/10-601) and Geoff Gordon</a:t>
            </a:r>
          </a:p>
        </p:txBody>
      </p:sp>
      <p:pic>
        <p:nvPicPr>
          <p:cNvPr id="5126" name="Picture 5125" descr="title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160" y="2705477"/>
            <a:ext cx="6583680" cy="208421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4F16F4E-3A95-580B-9D8D-2C56DC54CC62}"/>
                  </a:ext>
                </a:extLst>
              </p14:cNvPr>
              <p14:cNvContentPartPr/>
              <p14:nvPr/>
            </p14:nvContentPartPr>
            <p14:xfrm>
              <a:off x="3921480" y="266040"/>
              <a:ext cx="7648200" cy="44323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4F16F4E-3A95-580B-9D8D-2C56DC54CC6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12120" y="256680"/>
                <a:ext cx="7666920" cy="4451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Deep Reinforcement Learning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sz="4800" dirty="0">
              <a:solidFill>
                <a:srgbClr val="4472C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BDDE2-2B44-544D-5A60-A30457694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43C7E-B6A2-7552-DB19-6AC8A553B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598380"/>
            <a:ext cx="10515600" cy="2852737"/>
          </a:xfrm>
        </p:spPr>
        <p:txBody>
          <a:bodyPr/>
          <a:lstStyle/>
          <a:p>
            <a:r>
              <a:rPr lang="en-US" dirty="0"/>
              <a:t>Deep Q-Networks (DQN)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716225-90EE-DB18-F8A3-92B4E54B9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544355"/>
            <a:ext cx="10515600" cy="545295"/>
          </a:xfrm>
        </p:spPr>
        <p:txBody>
          <a:bodyPr/>
          <a:lstStyle/>
          <a:p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Approximate Q-learning: Linear </a:t>
            </a:r>
            <a:r>
              <a:rPr lang="en-US" sz="3600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 Network</a:t>
            </a:r>
            <a:endParaRPr lang="en-US" sz="36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5BB5FB-4F2D-67CB-5207-1EE80927F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618" y="347671"/>
            <a:ext cx="6634764" cy="38571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E58D3D-069F-B2FE-5F8D-A1E7474F2E2E}"/>
              </a:ext>
            </a:extLst>
          </p:cNvPr>
          <p:cNvSpPr txBox="1"/>
          <p:nvPr/>
        </p:nvSpPr>
        <p:spPr>
          <a:xfrm>
            <a:off x="552099" y="6390352"/>
            <a:ext cx="239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Image: Deep Mind</a:t>
            </a:r>
          </a:p>
        </p:txBody>
      </p:sp>
    </p:spTree>
    <p:extLst>
      <p:ext uri="{BB962C8B-B14F-4D97-AF65-F5344CB8AC3E}">
        <p14:creationId xmlns:p14="http://schemas.microsoft.com/office/powerpoint/2010/main" val="662765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A9A6F-0590-FCDE-2472-A2ED064A6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28064-5AD8-4EA7-F886-B01C74676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Q-Networks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5540E-3915-8AD2-416F-CF9AC23FE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43001"/>
            <a:ext cx="11233501" cy="1752600"/>
          </a:xfrm>
        </p:spPr>
        <p:txBody>
          <a:bodyPr/>
          <a:lstStyle/>
          <a:p>
            <a:r>
              <a:rPr lang="en-US" dirty="0"/>
              <a:t>Deep Mind, 2015</a:t>
            </a:r>
          </a:p>
          <a:p>
            <a:r>
              <a:rPr lang="en-US" dirty="0"/>
              <a:t>Used a deep learning network to represent Q:</a:t>
            </a:r>
          </a:p>
          <a:p>
            <a:pPr lvl="1"/>
            <a:r>
              <a:rPr lang="en-US" dirty="0"/>
              <a:t>Input is last 4 images (84x84 pixel values) plus score</a:t>
            </a:r>
          </a:p>
          <a:p>
            <a:r>
              <a:rPr lang="en-US" dirty="0"/>
              <a:t>49 Atari games, incl. Breakout, Space Invaders, </a:t>
            </a:r>
            <a:r>
              <a:rPr lang="en-US" dirty="0" err="1"/>
              <a:t>Seaquest</a:t>
            </a:r>
            <a:r>
              <a:rPr lang="en-US" dirty="0"/>
              <a:t>, </a:t>
            </a:r>
            <a:r>
              <a:rPr lang="en-US" dirty="0" err="1"/>
              <a:t>Enduro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E77DB-F1F3-9C0B-F8C8-1EC8D7081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5A4B49-A051-4FAA-9AEC-835F91AA8D34}" type="slidenum">
              <a:rPr kumimoji="0" lang="en-US" sz="15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9E12C3-CDE9-44DF-2D93-915ADF914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3154260"/>
            <a:ext cx="6370864" cy="37037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F73C97-FB28-FDD3-E7A6-5B68DDE27972}"/>
              </a:ext>
            </a:extLst>
          </p:cNvPr>
          <p:cNvSpPr txBox="1"/>
          <p:nvPr/>
        </p:nvSpPr>
        <p:spPr>
          <a:xfrm>
            <a:off x="552099" y="6390352"/>
            <a:ext cx="2395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Image: Deep Mind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E7DC54A-36E5-2619-14BA-0DA8D2921769}"/>
                  </a:ext>
                </a:extLst>
              </p:cNvPr>
              <p:cNvSpPr/>
              <p:nvPr/>
            </p:nvSpPr>
            <p:spPr>
              <a:xfrm>
                <a:off x="6652788" y="205626"/>
                <a:ext cx="5036956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Symbol"/>
                  </a:rPr>
                  <a:t>sample = r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Symbol"/>
                  </a:rPr>
                  <a:t>+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Symbol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</a:rPr>
                  <a:t>γ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</a:rPr>
                  <a:t>max</a:t>
                </a:r>
                <a:r>
                  <a:rPr kumimoji="0" lang="en-US" sz="3200" b="0" i="0" u="none" strike="noStrike" kern="1200" cap="none" spc="0" normalizeH="0" baseline="-25000" noProof="0" dirty="0" err="1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</a:rPr>
                  <a:t>a</a:t>
                </a:r>
                <a:r>
                  <a:rPr kumimoji="0" lang="en-US" sz="32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</a:rPr>
                  <a:t>’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8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8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𝑄</m:t>
                        </m:r>
                      </m:e>
                      <m:sub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8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𝜃</m:t>
                        </m:r>
                      </m:sub>
                    </m:sSub>
                  </m:oMath>
                </a14:m>
                <a:r>
                  <a:rPr kumimoji="0" lang="en-US" sz="32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  <a:sym typeface="Symbol" pitchFamily="18" charset="2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s’,a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’)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𝑄</m:t>
                        </m:r>
                      </m:e>
                      <m:sub>
                        <m: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𝜃</m:t>
                        </m:r>
                      </m:sub>
                    </m:sSub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charset="0"/>
                  </a:rPr>
                  <a:t>(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charset="0"/>
                  </a:rPr>
                  <a:t>s,a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charset="0"/>
                  </a:rPr>
                  <a:t>): Neural network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E7DC54A-36E5-2619-14BA-0DA8D29217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2788" y="205626"/>
                <a:ext cx="5036956" cy="1077218"/>
              </a:xfrm>
              <a:prstGeom prst="rect">
                <a:avLst/>
              </a:prstGeom>
              <a:blipFill>
                <a:blip r:embed="rId3"/>
                <a:stretch>
                  <a:fillRect l="-3023" t="-6818" r="-1209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49C54C8-2513-79E2-1AF1-FBB0A84B4DB2}"/>
                  </a:ext>
                </a:extLst>
              </p14:cNvPr>
              <p14:cNvContentPartPr/>
              <p14:nvPr/>
            </p14:nvContentPartPr>
            <p14:xfrm>
              <a:off x="8209440" y="3464280"/>
              <a:ext cx="833760" cy="31467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549C54C8-2513-79E2-1AF1-FBB0A84B4DB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00080" y="3454920"/>
                <a:ext cx="852480" cy="316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367A324-1B4D-018C-BA3E-9BD369DD8BC7}"/>
                  </a:ext>
                </a:extLst>
              </p14:cNvPr>
              <p14:cNvContentPartPr/>
              <p14:nvPr/>
            </p14:nvContentPartPr>
            <p14:xfrm>
              <a:off x="1797120" y="1188000"/>
              <a:ext cx="10006920" cy="547956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367A324-1B4D-018C-BA3E-9BD369DD8BC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87760" y="1178640"/>
                <a:ext cx="10025640" cy="549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6535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120E3-EC12-C75F-3697-1BC710355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CAB98-E6A4-FC96-26FF-FE0D54D3E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Q-Networks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FA0199-C928-29E5-748E-750C409DA5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43001"/>
                <a:ext cx="11476770" cy="1752600"/>
              </a:xfrm>
            </p:spPr>
            <p:txBody>
              <a:bodyPr/>
              <a:lstStyle/>
              <a:p>
                <a:r>
                  <a:rPr lang="en-US" dirty="0"/>
                  <a:t>Before we approximated Q values with a linear combination of features:</a:t>
                </a:r>
              </a:p>
              <a:p>
                <a:r>
                  <a:rPr lang="en-US" b="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1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𝐰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sSub>
                      <m:sSub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</a:p>
              <a:p>
                <a:r>
                  <a:rPr lang="en-US" dirty="0"/>
                  <a:t>Now, we'll use a neural net instead. Two options for network input/output: </a:t>
                </a:r>
                <a:endParaRPr lang="en-US" dirty="0">
                  <a:solidFill>
                    <a:srgbClr val="FF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AFA0199-C928-29E5-748E-750C409DA5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43001"/>
                <a:ext cx="11476770" cy="1752600"/>
              </a:xfrm>
              <a:blipFill>
                <a:blip r:embed="rId2"/>
                <a:stretch>
                  <a:fillRect l="-1116" t="-5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A99058C-1CBA-4F99-DD10-15A9C4BDC3F3}"/>
                  </a:ext>
                </a:extLst>
              </p:cNvPr>
              <p:cNvSpPr/>
              <p:nvPr/>
            </p:nvSpPr>
            <p:spPr>
              <a:xfrm>
                <a:off x="6652788" y="205626"/>
                <a:ext cx="517199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Symbol"/>
                  </a:rPr>
                  <a:t>sample = r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Symbol"/>
                  </a:rPr>
                  <a:t>+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  <a:sym typeface="Symbol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</a:rPr>
                  <a:t>γ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</a:rPr>
                  <a:t>max</a:t>
                </a:r>
                <a:r>
                  <a:rPr kumimoji="0" lang="en-US" sz="3200" b="0" i="0" u="none" strike="noStrike" kern="1200" cap="none" spc="0" normalizeH="0" baseline="-25000" noProof="0" dirty="0" err="1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</a:rPr>
                  <a:t>a</a:t>
                </a:r>
                <a:r>
                  <a:rPr kumimoji="0" lang="en-US" sz="32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</a:rPr>
                  <a:t>’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8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8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𝑄</m:t>
                        </m:r>
                      </m:e>
                      <m:sub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008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𝜃</m:t>
                        </m:r>
                      </m:sub>
                    </m:sSub>
                  </m:oMath>
                </a14:m>
                <a:r>
                  <a:rPr kumimoji="0" lang="en-US" sz="32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ＭＳ Ｐゴシック" pitchFamily="34" charset="-128"/>
                    <a:cs typeface="+mn-cs"/>
                    <a:sym typeface="Symbol" pitchFamily="18" charset="2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(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s’,a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’)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Arial" charset="0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A99058C-1CBA-4F99-DD10-15A9C4BDC3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2788" y="205626"/>
                <a:ext cx="5171993" cy="584775"/>
              </a:xfrm>
              <a:prstGeom prst="rect">
                <a:avLst/>
              </a:prstGeom>
              <a:blipFill>
                <a:blip r:embed="rId3"/>
                <a:stretch>
                  <a:fillRect l="-2945"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556FE0B6-C572-6FD2-F218-5394724BF7F6}"/>
                  </a:ext>
                </a:extLst>
              </p14:cNvPr>
              <p14:cNvContentPartPr/>
              <p14:nvPr/>
            </p14:nvContentPartPr>
            <p14:xfrm>
              <a:off x="2027160" y="2668680"/>
              <a:ext cx="8137800" cy="40168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556FE0B6-C572-6FD2-F218-5394724BF7F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17800" y="2659320"/>
                <a:ext cx="8156520" cy="403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5F2D4BB-4913-B623-E1DD-3C6F33CC46D7}"/>
                  </a:ext>
                </a:extLst>
              </p14:cNvPr>
              <p14:cNvContentPartPr/>
              <p14:nvPr/>
            </p14:nvContentPartPr>
            <p14:xfrm>
              <a:off x="8615880" y="579960"/>
              <a:ext cx="120240" cy="18288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5F2D4BB-4913-B623-E1DD-3C6F33CC46D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606520" y="570600"/>
                <a:ext cx="138960" cy="20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00504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4E8B7-F697-A87C-9E96-D116D0458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47041-EE8E-FE81-2B71-DDEBB3C8E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Q-Networks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0A585C-CCCC-5BA5-39F5-3E62A0BD7E2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43001"/>
                <a:ext cx="9145693" cy="1752600"/>
              </a:xfrm>
            </p:spPr>
            <p:txBody>
              <a:bodyPr/>
              <a:lstStyle/>
              <a:p>
                <a:r>
                  <a:rPr lang="en-US" dirty="0"/>
                  <a:t>Given state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514350" indent="-514350">
                  <a:buAutoNum type="arabicParenR"/>
                </a:pPr>
                <a:r>
                  <a:rPr lang="en-US" dirty="0"/>
                  <a:t>Choose (any) action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dirty="0"/>
              </a:p>
              <a:p>
                <a:pPr marL="514350" indent="-514350">
                  <a:buAutoNum type="arabicParenR"/>
                </a:pPr>
                <a:r>
                  <a:rPr lang="en-US" dirty="0" err="1"/>
                  <a:t>Enviroment</a:t>
                </a:r>
                <a:r>
                  <a:rPr lang="en-US" dirty="0"/>
                  <a:t> gives you reward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and sends you to state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dirty="0"/>
              </a:p>
              <a:p>
                <a:pPr marL="514350" indent="-514350">
                  <a:buAutoNum type="arabicParenR"/>
                </a:pPr>
                <a:r>
                  <a:rPr lang="en-US" dirty="0"/>
                  <a:t>Use network to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err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sample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0A585C-CCCC-5BA5-39F5-3E62A0BD7E2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43001"/>
                <a:ext cx="9145693" cy="1752600"/>
              </a:xfrm>
              <a:blipFill>
                <a:blip r:embed="rId2"/>
                <a:stretch>
                  <a:fillRect l="-1400" t="-5923" b="-24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D28A709-6BF3-D9EC-4AF8-1C96F964AB21}"/>
                  </a:ext>
                </a:extLst>
              </p:cNvPr>
              <p:cNvSpPr/>
              <p:nvPr/>
            </p:nvSpPr>
            <p:spPr>
              <a:xfrm>
                <a:off x="6652789" y="205626"/>
                <a:ext cx="5539212" cy="12455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3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sample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𝑟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+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𝛾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 </m:t>
                      </m:r>
                      <m:limLow>
                        <m:limLowPr>
                          <m:ctrlPr>
                            <a:rPr kumimoji="0" lang="en-US" sz="3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Symbol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kumimoji="0" lang="en-US" sz="3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Symbol"/>
                            </a:rPr>
                            <m:t>max</m:t>
                          </m:r>
                        </m:e>
                        <m:lim>
                          <m:sSup>
                            <m:sSupPr>
                              <m:ctrlP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  <a:sym typeface="Symbol"/>
                                </a:rPr>
                              </m:ctrlPr>
                            </m:sSup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  <a:sym typeface="Symbol"/>
                                </a:rPr>
                                <m:t>𝑎</m:t>
                              </m:r>
                            </m:e>
                            <m:sup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  <a:sym typeface="Symbol"/>
                                </a:rPr>
                                <m:t>′</m:t>
                              </m:r>
                            </m:sup>
                          </m:sSup>
                        </m:lim>
                      </m:limLow>
                      <m:r>
                        <a:rPr kumimoji="0" lang="en-US" sz="3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 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𝑄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𝑠</m:t>
                              </m:r>
                            </m:e>
                            <m:sup>
                              <m: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′</m:t>
                              </m:r>
                            </m:sup>
                          </m:sSup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,</m:t>
                          </m:r>
                          <m:sSup>
                            <m:sSupPr>
                              <m:ctrlP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𝑎</m:t>
                              </m:r>
                            </m:e>
                            <m:sup>
                              <m: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𝑄</m:t>
                        </m:r>
                      </m:e>
                      <m:sub>
                        <m: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𝑠</m:t>
                        </m:r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, </m:t>
                        </m:r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𝑎</m:t>
                        </m:r>
                      </m:e>
                    </m:d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D28A709-6BF3-D9EC-4AF8-1C96F964AB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2789" y="205626"/>
                <a:ext cx="5539212" cy="12455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B3C7474D-752B-6135-5513-A8C55864E839}"/>
                  </a:ext>
                </a:extLst>
              </p14:cNvPr>
              <p14:cNvContentPartPr/>
              <p14:nvPr/>
            </p14:nvContentPartPr>
            <p14:xfrm>
              <a:off x="6419092" y="4414529"/>
              <a:ext cx="1800" cy="10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B3C7474D-752B-6135-5513-A8C55864E83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09732" y="4405169"/>
                <a:ext cx="20520" cy="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E2B7524-1AC0-6C17-9B07-90A251781F23}"/>
                  </a:ext>
                </a:extLst>
              </p14:cNvPr>
              <p14:cNvContentPartPr/>
              <p14:nvPr/>
            </p14:nvContentPartPr>
            <p14:xfrm>
              <a:off x="5689440" y="412920"/>
              <a:ext cx="812880" cy="1091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E2B7524-1AC0-6C17-9B07-90A251781F2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80080" y="403560"/>
                <a:ext cx="831600" cy="11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56F9297-B188-5321-D6B2-3E74E3C7D32D}"/>
                  </a:ext>
                </a:extLst>
              </p14:cNvPr>
              <p14:cNvContentPartPr/>
              <p14:nvPr/>
            </p14:nvContentPartPr>
            <p14:xfrm>
              <a:off x="9728640" y="3144240"/>
              <a:ext cx="2391120" cy="28137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56F9297-B188-5321-D6B2-3E74E3C7D32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19280" y="3134880"/>
                <a:ext cx="2409840" cy="28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BEA1A951-9DF9-2199-3602-20E75FB50EC8}"/>
                  </a:ext>
                </a:extLst>
              </p14:cNvPr>
              <p14:cNvContentPartPr/>
              <p14:nvPr/>
            </p14:nvContentPartPr>
            <p14:xfrm>
              <a:off x="9672480" y="1979640"/>
              <a:ext cx="2130840" cy="10576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BEA1A951-9DF9-2199-3602-20E75FB50EC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663120" y="1970280"/>
                <a:ext cx="2149560" cy="107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6D7BE08-2EDF-2322-4C8E-03E148BAB049}"/>
                  </a:ext>
                </a:extLst>
              </p14:cNvPr>
              <p14:cNvContentPartPr/>
              <p14:nvPr/>
            </p14:nvContentPartPr>
            <p14:xfrm>
              <a:off x="2593800" y="3178080"/>
              <a:ext cx="4968360" cy="11109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6D7BE08-2EDF-2322-4C8E-03E148BAB049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584440" y="3168720"/>
                <a:ext cx="4987080" cy="11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E097D1E-A756-804A-D94C-E5367B4E288C}"/>
                  </a:ext>
                </a:extLst>
              </p14:cNvPr>
              <p14:cNvContentPartPr/>
              <p14:nvPr/>
            </p14:nvContentPartPr>
            <p14:xfrm>
              <a:off x="3971880" y="3178080"/>
              <a:ext cx="2196000" cy="11109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E097D1E-A756-804A-D94C-E5367B4E288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962520" y="3168720"/>
                <a:ext cx="2214720" cy="11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75236ED-4B32-4306-2B06-AB69E01464E0}"/>
                  </a:ext>
                </a:extLst>
              </p14:cNvPr>
              <p14:cNvContentPartPr/>
              <p14:nvPr/>
            </p14:nvContentPartPr>
            <p14:xfrm>
              <a:off x="4026944" y="4771459"/>
              <a:ext cx="1559520" cy="11109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75236ED-4B32-4306-2B06-AB69E01464E0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017584" y="4762099"/>
                <a:ext cx="1578240" cy="112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28E6AAF-7F62-3885-7A9A-BD2187ECAA5F}"/>
                  </a:ext>
                </a:extLst>
              </p14:cNvPr>
              <p14:cNvContentPartPr/>
              <p14:nvPr/>
            </p14:nvContentPartPr>
            <p14:xfrm>
              <a:off x="2540520" y="4583520"/>
              <a:ext cx="5536080" cy="138780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28E6AAF-7F62-3885-7A9A-BD2187ECAA5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2531160" y="4574160"/>
                <a:ext cx="5554800" cy="14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8C445BD-366D-B41F-1AF7-227D6DDD328A}"/>
                  </a:ext>
                </a:extLst>
              </p14:cNvPr>
              <p14:cNvContentPartPr/>
              <p14:nvPr/>
            </p14:nvContentPartPr>
            <p14:xfrm>
              <a:off x="5492520" y="3355560"/>
              <a:ext cx="5292360" cy="27270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8C445BD-366D-B41F-1AF7-227D6DDD328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5483160" y="3346200"/>
                <a:ext cx="5311080" cy="2745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95830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6B636-E5F7-3C9A-BF98-68EB00932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0EEF4-936A-07B6-251A-1BB0834A9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Q-Networks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78344E-078E-7F0C-94E2-B7C07A4020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43001"/>
                <a:ext cx="9145693" cy="1752600"/>
              </a:xfrm>
            </p:spPr>
            <p:txBody>
              <a:bodyPr/>
              <a:lstStyle/>
              <a:p>
                <a:r>
                  <a:rPr lang="en-US" dirty="0"/>
                  <a:t>Given state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514350" indent="-514350">
                  <a:buAutoNum type="arabicParenR"/>
                </a:pPr>
                <a:r>
                  <a:rPr lang="en-US" dirty="0"/>
                  <a:t>Choose (any) action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dirty="0"/>
              </a:p>
              <a:p>
                <a:pPr marL="514350" indent="-514350">
                  <a:buAutoNum type="arabicParenR"/>
                </a:pPr>
                <a:r>
                  <a:rPr lang="en-US" dirty="0" err="1"/>
                  <a:t>Enviroment</a:t>
                </a:r>
                <a:r>
                  <a:rPr lang="en-US" dirty="0"/>
                  <a:t> gives you reward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and sends you to state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endParaRPr lang="en-US" dirty="0"/>
              </a:p>
              <a:p>
                <a:pPr marL="514350" indent="-514350">
                  <a:buAutoNum type="arabicParenR"/>
                </a:pPr>
                <a:r>
                  <a:rPr lang="en-US" dirty="0"/>
                  <a:t>Use network to 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i="1" dirty="0" err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0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sample</m:t>
                    </m:r>
                  </m:oMath>
                </a14:m>
                <a:endParaRPr lang="en-US" dirty="0"/>
              </a:p>
              <a:p>
                <a:pPr marL="514350" indent="-514350">
                  <a:buAutoNum type="arabicParenR"/>
                </a:pPr>
                <a:r>
                  <a:rPr lang="en-US" dirty="0"/>
                  <a:t>Update network parameters,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, with an SGD step</a:t>
                </a:r>
                <a:endParaRPr lang="en-US" sz="800" dirty="0"/>
              </a:p>
              <a:p>
                <a:r>
                  <a:rPr lang="en-US" b="0" dirty="0">
                    <a:solidFill>
                      <a:srgbClr val="7030A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d>
                      <m:dPr>
                        <m:ctrlPr>
                          <a:rPr lang="en-US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sample</m:t>
                        </m:r>
                        <m: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sSub>
                          <m:sSubPr>
                            <m:ctrlPr>
                              <a:rPr lang="en-US" b="0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Q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d>
                          <m:dPr>
                            <m:ctrlPr>
                              <a:rPr lang="en-US" b="0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s</m:t>
                            </m:r>
                            <m:r>
                              <a:rPr lang="en-US" b="0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</m:d>
                      </m:e>
                    </m:d>
                    <m:r>
                      <a:rPr lang="en-US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Q</m:t>
                    </m:r>
                    <m:d>
                      <m:dPr>
                        <m:ctrlP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d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A78344E-078E-7F0C-94E2-B7C07A4020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43001"/>
                <a:ext cx="9145693" cy="1752600"/>
              </a:xfrm>
              <a:blipFill>
                <a:blip r:embed="rId2"/>
                <a:stretch>
                  <a:fillRect l="-1400" t="-5923" b="-73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A9450D2-3E8C-80E5-D8D1-BD925459D92B}"/>
                  </a:ext>
                </a:extLst>
              </p:cNvPr>
              <p:cNvSpPr/>
              <p:nvPr/>
            </p:nvSpPr>
            <p:spPr>
              <a:xfrm>
                <a:off x="6652789" y="205626"/>
                <a:ext cx="5539212" cy="12455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kumimoji="0" lang="en-US" sz="3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sample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=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𝑟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+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𝛾</m:t>
                      </m:r>
                      <m:r>
                        <a:rPr kumimoji="0" lang="en-US" sz="32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 </m:t>
                      </m:r>
                      <m:limLow>
                        <m:limLowPr>
                          <m:ctrlPr>
                            <a:rPr kumimoji="0" lang="en-US" sz="3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Symbol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kumimoji="0" lang="en-US" sz="32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70C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  <a:sym typeface="Symbol"/>
                            </a:rPr>
                            <m:t>max</m:t>
                          </m:r>
                        </m:e>
                        <m:lim>
                          <m:sSup>
                            <m:sSupPr>
                              <m:ctrlP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  <a:sym typeface="Symbol"/>
                                </a:rPr>
                              </m:ctrlPr>
                            </m:sSupPr>
                            <m:e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  <a:sym typeface="Symbol"/>
                                </a:rPr>
                                <m:t>𝑎</m:t>
                              </m:r>
                            </m:e>
                            <m:sup>
                              <m:r>
                                <a:rPr kumimoji="0" lang="en-US" sz="32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70C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  <a:sym typeface="Symbol"/>
                                </a:rPr>
                                <m:t>′</m:t>
                              </m:r>
                            </m:sup>
                          </m:sSup>
                        </m:lim>
                      </m:limLow>
                      <m:r>
                        <a:rPr kumimoji="0" lang="en-US" sz="32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  <a:sym typeface="Symbol"/>
                        </a:rPr>
                        <m:t> </m:t>
                      </m:r>
                      <m:sSub>
                        <m:sSubPr>
                          <m:ctrlP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𝑄</m:t>
                          </m:r>
                        </m:e>
                        <m:sub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𝜃</m:t>
                          </m:r>
                        </m:sub>
                      </m:sSub>
                      <m:d>
                        <m:dPr>
                          <m:ctrlP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𝑠</m:t>
                              </m:r>
                            </m:e>
                            <m:sup>
                              <m: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′</m:t>
                              </m:r>
                            </m:sup>
                          </m:sSup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pitchFamily="34" charset="-128"/>
                              <a:cs typeface="+mn-cs"/>
                            </a:rPr>
                            <m:t>,</m:t>
                          </m:r>
                          <m:sSup>
                            <m:sSupPr>
                              <m:ctrlP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𝑎</m:t>
                              </m:r>
                            </m:e>
                            <m:sup>
                              <m:r>
                                <a:rPr kumimoji="0" lang="en-US" sz="32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pitchFamily="34" charset="-128"/>
                                  <a:cs typeface="+mn-cs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𝑄</m:t>
                        </m:r>
                      </m:e>
                      <m:sub>
                        <m:r>
                          <a:rPr kumimoji="0" lang="en-US" sz="32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𝜃</m:t>
                        </m:r>
                      </m:sub>
                    </m:sSub>
                    <m:d>
                      <m:dPr>
                        <m:ctrlP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𝑠</m:t>
                        </m:r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, </m:t>
                        </m:r>
                        <m:r>
                          <a:rPr kumimoji="0" lang="en-US" sz="32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7030A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pitchFamily="34" charset="-128"/>
                            <a:cs typeface="+mn-cs"/>
                          </a:rPr>
                          <m:t>𝑎</m:t>
                        </m:r>
                      </m:e>
                    </m:d>
                  </m:oMath>
                </a14:m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A9450D2-3E8C-80E5-D8D1-BD925459D9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2789" y="205626"/>
                <a:ext cx="5539212" cy="12455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3BF0714-2896-1AD2-B19D-2A6CAE3A382B}"/>
                  </a:ext>
                </a:extLst>
              </p14:cNvPr>
              <p14:cNvContentPartPr/>
              <p14:nvPr/>
            </p14:nvContentPartPr>
            <p14:xfrm>
              <a:off x="6419092" y="4414529"/>
              <a:ext cx="1800" cy="10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3BF0714-2896-1AD2-B19D-2A6CAE3A382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09732" y="4405169"/>
                <a:ext cx="20520" cy="1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BFB1623-3EB4-1D99-CA34-B099B5482BFC}"/>
                  </a:ext>
                </a:extLst>
              </p14:cNvPr>
              <p14:cNvContentPartPr/>
              <p14:nvPr/>
            </p14:nvContentPartPr>
            <p14:xfrm>
              <a:off x="5689440" y="412920"/>
              <a:ext cx="812880" cy="1091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BFB1623-3EB4-1D99-CA34-B099B5482BF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80080" y="403560"/>
                <a:ext cx="831600" cy="1109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111CCF7B-D726-7D28-622C-B1F09068204D}"/>
                  </a:ext>
                </a:extLst>
              </p14:cNvPr>
              <p14:cNvContentPartPr/>
              <p14:nvPr/>
            </p14:nvContentPartPr>
            <p14:xfrm>
              <a:off x="9728640" y="3144240"/>
              <a:ext cx="2391120" cy="28137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111CCF7B-D726-7D28-622C-B1F09068204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19280" y="3134880"/>
                <a:ext cx="2409840" cy="28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851474A-66F2-8CFE-456D-7FCC4838504A}"/>
                  </a:ext>
                </a:extLst>
              </p14:cNvPr>
              <p14:cNvContentPartPr/>
              <p14:nvPr/>
            </p14:nvContentPartPr>
            <p14:xfrm>
              <a:off x="9672480" y="1979640"/>
              <a:ext cx="2130840" cy="10576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851474A-66F2-8CFE-456D-7FCC4838504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663120" y="1970280"/>
                <a:ext cx="2149560" cy="1076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917BF2D-2900-BBAE-320F-50F63C1E15BD}"/>
                  </a:ext>
                </a:extLst>
              </p14:cNvPr>
              <p14:cNvContentPartPr/>
              <p14:nvPr/>
            </p14:nvContentPartPr>
            <p14:xfrm>
              <a:off x="991080" y="3634200"/>
              <a:ext cx="6737400" cy="2411280"/>
            </p14:xfrm>
          </p:contentPart>
        </mc:Choice>
        <mc:Fallback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917BF2D-2900-BBAE-320F-50F63C1E15B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81720" y="3624840"/>
                <a:ext cx="6756120" cy="243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24001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Learning a Value Function with Function Approximation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/>
              <a:t>8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326A6AC-F3CF-9901-F361-3601A9C34337}"/>
                  </a:ext>
                </a:extLst>
              </p14:cNvPr>
              <p14:cNvContentPartPr/>
              <p14:nvPr/>
            </p14:nvContentPartPr>
            <p14:xfrm>
              <a:off x="807480" y="1390320"/>
              <a:ext cx="7501320" cy="367956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326A6AC-F3CF-9901-F361-3601A9C3433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8120" y="1380960"/>
                <a:ext cx="7520040" cy="369828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E5EFF42B-C7D4-92E4-5FF9-82AA7B2517C9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Learning </a:t>
            </a:r>
            <a:r>
              <a:rPr i="1"/>
              <a:t>V</a:t>
            </a:r>
            <a:r>
              <a:rPr i="1" baseline="30000"/>
              <a:t>π</a:t>
            </a:r>
          </a:p>
        </p:txBody>
      </p:sp>
      <p:pic>
        <p:nvPicPr>
          <p:cNvPr id="4" name="Picture 3" descr="p19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057" y="1051560"/>
            <a:ext cx="4953727" cy="2482822"/>
          </a:xfrm>
          <a:prstGeom prst="rect">
            <a:avLst/>
          </a:prstGeom>
        </p:spPr>
      </p:pic>
      <p:pic>
        <p:nvPicPr>
          <p:cNvPr id="5" name="Picture 4" descr="p19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8166" y="3887550"/>
            <a:ext cx="5446319" cy="258610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9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0F7E08E-9C0B-94C1-9F3F-E19825D75BA2}"/>
                  </a:ext>
                </a:extLst>
              </p14:cNvPr>
              <p14:cNvContentPartPr/>
              <p14:nvPr/>
            </p14:nvContentPartPr>
            <p14:xfrm>
              <a:off x="2886840" y="150120"/>
              <a:ext cx="8980920" cy="60674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0F7E08E-9C0B-94C1-9F3F-E19825D75BA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77480" y="140760"/>
                <a:ext cx="8999640" cy="608616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BF7B8A0F-EEE2-1183-12C1-CFE9DFA0AA11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Learning </a:t>
            </a:r>
            <a:r>
              <a:rPr i="1"/>
              <a:t>V</a:t>
            </a:r>
            <a:r>
              <a:rPr i="1" baseline="30000"/>
              <a:t>π</a:t>
            </a:r>
            <a:r>
              <a:rPr i="0"/>
              <a:t>: example</a:t>
            </a:r>
          </a:p>
        </p:txBody>
      </p:sp>
      <p:pic>
        <p:nvPicPr>
          <p:cNvPr id="4" name="Picture 3" descr="p20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589" y="1051560"/>
            <a:ext cx="5032812" cy="1724075"/>
          </a:xfrm>
          <a:prstGeom prst="rect">
            <a:avLst/>
          </a:prstGeom>
        </p:spPr>
      </p:pic>
      <p:pic>
        <p:nvPicPr>
          <p:cNvPr id="5" name="Picture 4" descr="p20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854" y="3934233"/>
            <a:ext cx="7147243" cy="255125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10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D99FAC6-E2BF-3764-635E-68A83C2A24E2}"/>
                  </a:ext>
                </a:extLst>
              </p14:cNvPr>
              <p14:cNvContentPartPr/>
              <p14:nvPr/>
            </p14:nvContentPartPr>
            <p14:xfrm>
              <a:off x="2503080" y="294480"/>
              <a:ext cx="6407640" cy="61470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D99FAC6-E2BF-3764-635E-68A83C2A24E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93720" y="285120"/>
                <a:ext cx="6426360" cy="616572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9FD01EA4-C703-9BD8-D68B-024829B99129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Some sample trajectories</a:t>
            </a:r>
          </a:p>
        </p:txBody>
      </p:sp>
      <p:pic>
        <p:nvPicPr>
          <p:cNvPr id="4" name="Picture 3" descr="p21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3784" y="1051560"/>
            <a:ext cx="5377974" cy="5381871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74919" y="2051333"/>
            <a:ext cx="1375318" cy="3008375"/>
          </a:xfrm>
        </p:spPr>
        <p:txBody>
          <a:bodyPr wrap="square" anchor="t"/>
          <a:lstStyle/>
          <a:p>
            <a:pPr marL="0" indent="0" algn="ctr">
              <a:spcBef>
                <a:spcPts val="0"/>
              </a:spcBef>
              <a:buNone/>
            </a:pPr>
            <a:r>
              <a:rPr sz="2600" b="1" i="0">
                <a:solidFill>
                  <a:srgbClr val="000000"/>
                </a:solidFill>
              </a:rPr>
              <a:t>(x, V(x))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>
                <a:solidFill>
                  <a:srgbClr val="000000"/>
                </a:solidFill>
              </a:rPr>
              <a:t>(0, –13)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>
                <a:solidFill>
                  <a:srgbClr val="000000"/>
                </a:solidFill>
              </a:rPr>
              <a:t>(-1, –15)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>
                <a:solidFill>
                  <a:srgbClr val="000000"/>
                </a:solidFill>
              </a:rPr>
              <a:t>(+2, 2)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>
                <a:solidFill>
                  <a:srgbClr val="000000"/>
                </a:solidFill>
              </a:rPr>
              <a:t>(-2, -1)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>
                <a:solidFill>
                  <a:srgbClr val="000000"/>
                </a:solidFill>
              </a:rPr>
              <a:t>…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>
                <a:solidFill>
                  <a:srgbClr val="000000"/>
                </a:solidFill>
              </a:rPr>
              <a:t>(-3, –20)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8713" y="5015114"/>
            <a:ext cx="2112720" cy="1056132"/>
          </a:xfrm>
          <a:prstGeom prst="rect">
            <a:avLst/>
          </a:prstGeom>
          <a:noFill/>
        </p:spPr>
        <p:txBody>
          <a:bodyPr wrap="square" anchor="t"/>
          <a:lstStyle/>
          <a:p>
            <a:pPr marL="0" indent="0" algn="ctr">
              <a:spcBef>
                <a:spcPts val="0"/>
              </a:spcBef>
              <a:buNone/>
            </a:pPr>
            <a:r>
              <a:rPr sz="2000" b="0" i="0">
                <a:solidFill>
                  <a:srgbClr val="000000"/>
                </a:solidFill>
              </a:rPr>
              <a:t>Each trajectory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000" b="0" i="0">
                <a:solidFill>
                  <a:srgbClr val="000000"/>
                </a:solidFill>
              </a:rPr>
              <a:t>yields several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000" b="0" i="0">
                <a:solidFill>
                  <a:srgbClr val="000000"/>
                </a:solidFill>
              </a:rPr>
              <a:t>training examples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11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C66CC7D-0595-42FB-FE7A-76B22FE89EE1}"/>
              </a:ext>
            </a:extLst>
          </p:cNvPr>
          <p:cNvSpPr/>
          <p:nvPr/>
        </p:nvSpPr>
        <p:spPr>
          <a:xfrm>
            <a:off x="4982095" y="2837411"/>
            <a:ext cx="3979025" cy="2937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20565B5-01C9-C455-0B56-A459835B7F47}"/>
              </a:ext>
            </a:extLst>
          </p:cNvPr>
          <p:cNvSpPr/>
          <p:nvPr/>
        </p:nvSpPr>
        <p:spPr>
          <a:xfrm>
            <a:off x="9393382" y="1928334"/>
            <a:ext cx="2398588" cy="29371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49E377F-6DB6-2E1B-C334-A501D18B636E}"/>
                  </a:ext>
                </a:extLst>
              </p14:cNvPr>
              <p14:cNvContentPartPr/>
              <p14:nvPr/>
            </p14:nvContentPartPr>
            <p14:xfrm>
              <a:off x="414360" y="1025280"/>
              <a:ext cx="11413800" cy="5415480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49E377F-6DB6-2E1B-C334-A501D18B636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5000" y="1015920"/>
                <a:ext cx="11432520" cy="54342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6614B9F2-42D7-CD8C-0B2B-80751135A790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08CB0-E179-53A2-CCF5-8AD61C8C8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071EA-8D9D-F288-7299-BC35DA5CA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Some sample trajectories</a:t>
            </a:r>
          </a:p>
        </p:txBody>
      </p:sp>
      <p:pic>
        <p:nvPicPr>
          <p:cNvPr id="4" name="Picture 3" descr="p21_f0.png">
            <a:extLst>
              <a:ext uri="{FF2B5EF4-FFF2-40B4-BE49-F238E27FC236}">
                <a16:creationId xmlns:a16="http://schemas.microsoft.com/office/drawing/2014/main" id="{02D682BD-D84A-D93C-DE22-6CD32AD2BA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3784" y="1051560"/>
            <a:ext cx="5377974" cy="538187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637D4-03A8-237E-0292-40EB8A2F1C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74919" y="2051333"/>
            <a:ext cx="1375318" cy="3008375"/>
          </a:xfrm>
        </p:spPr>
        <p:txBody>
          <a:bodyPr wrap="square" anchor="t"/>
          <a:lstStyle/>
          <a:p>
            <a:pPr marL="0" indent="0" algn="ctr">
              <a:spcBef>
                <a:spcPts val="0"/>
              </a:spcBef>
              <a:buNone/>
            </a:pPr>
            <a:r>
              <a:rPr sz="2600" b="1" i="0" dirty="0">
                <a:solidFill>
                  <a:srgbClr val="000000"/>
                </a:solidFill>
              </a:rPr>
              <a:t>(x, V(x))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 dirty="0">
                <a:solidFill>
                  <a:srgbClr val="000000"/>
                </a:solidFill>
              </a:rPr>
              <a:t>(0, –13)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 dirty="0">
                <a:solidFill>
                  <a:srgbClr val="000000"/>
                </a:solidFill>
              </a:rPr>
              <a:t>(-1, –15)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 dirty="0">
                <a:solidFill>
                  <a:srgbClr val="000000"/>
                </a:solidFill>
              </a:rPr>
              <a:t>(+2, </a:t>
            </a:r>
            <a:r>
              <a:rPr lang="en-US" sz="2600" b="0" i="0" dirty="0">
                <a:solidFill>
                  <a:srgbClr val="000000"/>
                </a:solidFill>
              </a:rPr>
              <a:t>-</a:t>
            </a:r>
            <a:r>
              <a:rPr sz="2600" b="0" i="0" dirty="0">
                <a:solidFill>
                  <a:srgbClr val="000000"/>
                </a:solidFill>
              </a:rPr>
              <a:t>2)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 dirty="0">
                <a:solidFill>
                  <a:srgbClr val="000000"/>
                </a:solidFill>
              </a:rPr>
              <a:t>(-2, -1)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 dirty="0">
                <a:solidFill>
                  <a:srgbClr val="000000"/>
                </a:solidFill>
              </a:rPr>
              <a:t>…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600" b="0" i="0" dirty="0">
                <a:solidFill>
                  <a:srgbClr val="000000"/>
                </a:solidFill>
              </a:rPr>
              <a:t>(-3, –20)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A66989-7D47-91D3-E3F5-EDEE42D9A8A9}"/>
              </a:ext>
            </a:extLst>
          </p:cNvPr>
          <p:cNvSpPr txBox="1"/>
          <p:nvPr/>
        </p:nvSpPr>
        <p:spPr>
          <a:xfrm>
            <a:off x="1338713" y="5015114"/>
            <a:ext cx="2112720" cy="1056132"/>
          </a:xfrm>
          <a:prstGeom prst="rect">
            <a:avLst/>
          </a:prstGeom>
          <a:noFill/>
        </p:spPr>
        <p:txBody>
          <a:bodyPr wrap="square" anchor="t"/>
          <a:lstStyle/>
          <a:p>
            <a:pPr marL="0" indent="0" algn="ctr">
              <a:spcBef>
                <a:spcPts val="0"/>
              </a:spcBef>
              <a:buNone/>
            </a:pPr>
            <a:r>
              <a:rPr sz="2000" b="0" i="0">
                <a:solidFill>
                  <a:srgbClr val="000000"/>
                </a:solidFill>
              </a:rPr>
              <a:t>Each trajectory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000" b="0" i="0">
                <a:solidFill>
                  <a:srgbClr val="000000"/>
                </a:solidFill>
              </a:rPr>
              <a:t>yields several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sz="2000" b="0" i="0">
                <a:solidFill>
                  <a:srgbClr val="000000"/>
                </a:solidFill>
              </a:rPr>
              <a:t>training examples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70944-10C6-E134-2B26-901C9F8EA4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12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D3F20A-E4B7-ABC9-4CD1-867DBF119CF0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  <p:extLst>
      <p:ext uri="{BB962C8B-B14F-4D97-AF65-F5344CB8AC3E}">
        <p14:creationId xmlns:p14="http://schemas.microsoft.com/office/powerpoint/2010/main" val="3225938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Learned </a:t>
            </a:r>
            <a:r>
              <a:rPr i="1"/>
              <a:t>V</a:t>
            </a:r>
            <a:r>
              <a:rPr i="1" baseline="30000"/>
              <a:t>π</a:t>
            </a:r>
          </a:p>
        </p:txBody>
      </p:sp>
      <p:pic>
        <p:nvPicPr>
          <p:cNvPr id="4" name="Picture 3" descr="p22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734" y="1051560"/>
            <a:ext cx="6094625" cy="3829891"/>
          </a:xfrm>
          <a:prstGeom prst="rect">
            <a:avLst/>
          </a:prstGeom>
        </p:spPr>
      </p:pic>
      <p:pic>
        <p:nvPicPr>
          <p:cNvPr id="5" name="Picture 4" descr="p22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186" y="4928940"/>
            <a:ext cx="6264579" cy="154144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13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87D1229F-8B7F-7291-AE9A-564C681A279E}"/>
                  </a:ext>
                </a:extLst>
              </p14:cNvPr>
              <p14:cNvContentPartPr/>
              <p14:nvPr/>
            </p14:nvContentPartPr>
            <p14:xfrm>
              <a:off x="504000" y="2187000"/>
              <a:ext cx="8501760" cy="39837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87D1229F-8B7F-7291-AE9A-564C681A279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94640" y="2177640"/>
                <a:ext cx="8520480" cy="400248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836E8214-2F23-A61A-13FB-CACD3041D5EF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How to Learn </a:t>
            </a:r>
            <a:r>
              <a:rPr i="1"/>
              <a:t>V</a:t>
            </a:r>
            <a:r>
              <a:rPr i="1" baseline="30000"/>
              <a:t>π</a:t>
            </a:r>
            <a:r>
              <a:rPr i="0"/>
              <a:t> given </a:t>
            </a:r>
            <a:r>
              <a:rPr i="1"/>
              <a:t>π</a:t>
            </a:r>
            <a:r>
              <a:rPr i="0"/>
              <a:t>?</a:t>
            </a:r>
          </a:p>
        </p:txBody>
      </p:sp>
      <p:pic>
        <p:nvPicPr>
          <p:cNvPr id="4" name="Picture 3" descr="p23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5732363" cy="4989590"/>
          </a:xfrm>
          <a:prstGeom prst="rect">
            <a:avLst/>
          </a:prstGeom>
        </p:spPr>
      </p:pic>
      <p:pic>
        <p:nvPicPr>
          <p:cNvPr id="5" name="Picture 4" descr="p23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2092" y="1051560"/>
            <a:ext cx="5325307" cy="389011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14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A18553-7D7C-0825-67E5-1787AB4808CC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How to Learn </a:t>
            </a:r>
            <a:r>
              <a:rPr i="1"/>
              <a:t>V</a:t>
            </a:r>
            <a:r>
              <a:rPr i="1" baseline="30000"/>
              <a:t>π</a:t>
            </a:r>
            <a:r>
              <a:rPr i="0"/>
              <a:t> given </a:t>
            </a:r>
            <a:r>
              <a:rPr i="1"/>
              <a:t>π</a:t>
            </a:r>
            <a:r>
              <a:rPr i="0"/>
              <a:t>?</a:t>
            </a:r>
          </a:p>
        </p:txBody>
      </p:sp>
      <p:pic>
        <p:nvPicPr>
          <p:cNvPr id="4" name="Picture 3" descr="p24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9898231" cy="542668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15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9CACA73-A678-C59E-1A83-EB1A04394D5A}"/>
                  </a:ext>
                </a:extLst>
              </p14:cNvPr>
              <p14:cNvContentPartPr/>
              <p14:nvPr/>
            </p14:nvContentPartPr>
            <p14:xfrm>
              <a:off x="2457000" y="93960"/>
              <a:ext cx="9652680" cy="48783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9CACA73-A678-C59E-1A83-EB1A04394D5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47640" y="84600"/>
                <a:ext cx="9671400" cy="489708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1EE48A9F-4BEF-EE8C-2D0C-9C050CCD01E3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Policy Gradient Algorithms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EB6403A-A5D7-9926-1FA7-DA60909C69A0}"/>
                  </a:ext>
                </a:extLst>
              </p14:cNvPr>
              <p14:cNvContentPartPr/>
              <p14:nvPr/>
            </p14:nvContentPartPr>
            <p14:xfrm>
              <a:off x="4818960" y="789120"/>
              <a:ext cx="4929120" cy="302328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EB6403A-A5D7-9926-1FA7-DA60909C69A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09600" y="779760"/>
                <a:ext cx="4947840" cy="3042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1D396-7B52-132D-F50D-7C14F9180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55E9E395-6C49-9DB1-E55A-F6ACBE9998DC}"/>
              </a:ext>
            </a:extLst>
          </p:cNvPr>
          <p:cNvGrpSpPr/>
          <p:nvPr/>
        </p:nvGrpSpPr>
        <p:grpSpPr>
          <a:xfrm>
            <a:off x="1346662" y="930703"/>
            <a:ext cx="8827374" cy="5495926"/>
            <a:chOff x="548640" y="994943"/>
            <a:chExt cx="8827374" cy="5495926"/>
          </a:xfrm>
        </p:grpSpPr>
        <p:pic>
          <p:nvPicPr>
            <p:cNvPr id="9" name="Picture 8" descr="p47_f1.png">
              <a:extLst>
                <a:ext uri="{FF2B5EF4-FFF2-40B4-BE49-F238E27FC236}">
                  <a16:creationId xmlns:a16="http://schemas.microsoft.com/office/drawing/2014/main" id="{0D671182-1E0B-4F50-44F9-7931430B86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6528" b="48127"/>
            <a:stretch>
              <a:fillRect/>
            </a:stretch>
          </p:blipFill>
          <p:spPr>
            <a:xfrm>
              <a:off x="548641" y="994943"/>
              <a:ext cx="8827373" cy="5495926"/>
            </a:xfrm>
            <a:prstGeom prst="rect">
              <a:avLst/>
            </a:prstGeom>
          </p:spPr>
        </p:pic>
        <p:pic>
          <p:nvPicPr>
            <p:cNvPr id="10" name="Picture 9" descr="p47_f0.png">
              <a:extLst>
                <a:ext uri="{FF2B5EF4-FFF2-40B4-BE49-F238E27FC236}">
                  <a16:creationId xmlns:a16="http://schemas.microsoft.com/office/drawing/2014/main" id="{31EE87A1-BE4D-7937-1207-BD6AF2E0F0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8640" y="4088280"/>
              <a:ext cx="8827374" cy="2388738"/>
            </a:xfrm>
            <a:prstGeom prst="rect">
              <a:avLst/>
            </a:prstGeom>
          </p:spPr>
        </p:pic>
        <p:pic>
          <p:nvPicPr>
            <p:cNvPr id="11" name="Picture 10" descr="p47_f1.png">
              <a:extLst>
                <a:ext uri="{FF2B5EF4-FFF2-40B4-BE49-F238E27FC236}">
                  <a16:creationId xmlns:a16="http://schemas.microsoft.com/office/drawing/2014/main" id="{FCBC08C9-0CB6-097A-999B-466FA94CA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1792" y="1051560"/>
              <a:ext cx="8410988" cy="2932230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CA13EBA-9DE9-D84E-8CC4-9721869D1BF0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B3B203-8EDC-9FD3-8F47-AFB1EC7EA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Comparison of Policy Gradient Methods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91B9F2-E272-B8F1-6D67-485732CAD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17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6B158EF-01B3-971B-5980-0D010ABAB033}"/>
                  </a:ext>
                </a:extLst>
              </p14:cNvPr>
              <p14:cNvContentPartPr/>
              <p14:nvPr/>
            </p14:nvContentPartPr>
            <p14:xfrm>
              <a:off x="1207463" y="923760"/>
              <a:ext cx="9094680" cy="40924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6B158EF-01B3-971B-5980-0D010ABAB03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98103" y="914400"/>
                <a:ext cx="9113400" cy="4111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07907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Policy Gradient Methods (generally)</a:t>
            </a:r>
          </a:p>
        </p:txBody>
      </p:sp>
      <p:pic>
        <p:nvPicPr>
          <p:cNvPr id="4" name="Picture 3" descr="p26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8339704" cy="543224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18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8088C9-2C62-F564-D6B8-D5FA2624AE5E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Policy</a:t>
            </a:r>
          </a:p>
        </p:txBody>
      </p:sp>
      <p:pic>
        <p:nvPicPr>
          <p:cNvPr id="4" name="Picture 3" descr="p27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1027" y="1051560"/>
            <a:ext cx="6857973" cy="3180899"/>
          </a:xfrm>
          <a:prstGeom prst="rect">
            <a:avLst/>
          </a:prstGeom>
        </p:spPr>
      </p:pic>
      <p:pic>
        <p:nvPicPr>
          <p:cNvPr id="5" name="Picture 4" descr="p27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9950" y="4381876"/>
            <a:ext cx="5750235" cy="208854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19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DC2C34F-5340-98F2-1558-64F8AEFDDC40}"/>
                  </a:ext>
                </a:extLst>
              </p14:cNvPr>
              <p14:cNvContentPartPr/>
              <p14:nvPr/>
            </p14:nvContentPartPr>
            <p14:xfrm>
              <a:off x="3140280" y="96480"/>
              <a:ext cx="9041040" cy="25437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DC2C34F-5340-98F2-1558-64F8AEFDDC4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30920" y="87120"/>
                <a:ext cx="9059760" cy="256248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DD579527-B96A-4BE2-2CAC-404E09ACFFDA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Policy Gradient Theorem</a:t>
            </a:r>
          </a:p>
        </p:txBody>
      </p:sp>
      <p:pic>
        <p:nvPicPr>
          <p:cNvPr id="4" name="Picture 3" descr="p28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5785" y="1099388"/>
            <a:ext cx="5735299" cy="1808999"/>
          </a:xfrm>
          <a:prstGeom prst="rect">
            <a:avLst/>
          </a:prstGeom>
        </p:spPr>
      </p:pic>
      <p:pic>
        <p:nvPicPr>
          <p:cNvPr id="5" name="Picture 4" descr="p28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5785" y="3105995"/>
            <a:ext cx="5735299" cy="2965127"/>
          </a:xfrm>
          <a:prstGeom prst="rect">
            <a:avLst/>
          </a:prstGeom>
        </p:spPr>
      </p:pic>
      <p:pic>
        <p:nvPicPr>
          <p:cNvPr id="6" name="Picture 5" descr="p28_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1051560"/>
            <a:ext cx="5186705" cy="4443157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20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42E814E-F649-A746-33A6-8CF66F75570D}"/>
                  </a:ext>
                </a:extLst>
              </p14:cNvPr>
              <p14:cNvContentPartPr/>
              <p14:nvPr/>
            </p14:nvContentPartPr>
            <p14:xfrm>
              <a:off x="3611160" y="80640"/>
              <a:ext cx="7465680" cy="615492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42E814E-F649-A746-33A6-8CF66F75570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01800" y="71280"/>
                <a:ext cx="7484400" cy="617364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30416D5-A54F-49EC-27E9-DDFB57EDCE2F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Policy Gradient Theorem</a:t>
            </a:r>
          </a:p>
        </p:txBody>
      </p:sp>
      <p:pic>
        <p:nvPicPr>
          <p:cNvPr id="4" name="Picture 3" descr="p29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8695651" cy="539715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21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9123DF5-8E82-3699-73C4-F6688C960604}"/>
                  </a:ext>
                </a:extLst>
              </p14:cNvPr>
              <p14:cNvContentPartPr/>
              <p14:nvPr/>
            </p14:nvContentPartPr>
            <p14:xfrm>
              <a:off x="1067400" y="1307520"/>
              <a:ext cx="11128680" cy="51804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9123DF5-8E82-3699-73C4-F6688C96060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8040" y="1298160"/>
                <a:ext cx="11147400" cy="519912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6C36AC56-F26E-1380-38DC-9066CEB97A3D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Policy Gradient Theorem</a:t>
            </a:r>
          </a:p>
        </p:txBody>
      </p:sp>
      <p:pic>
        <p:nvPicPr>
          <p:cNvPr id="4" name="Picture 3" descr="p30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0966656" cy="539569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22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6581F48-E348-73BD-909F-04A1FE7307EB}"/>
                  </a:ext>
                </a:extLst>
              </p14:cNvPr>
              <p14:cNvContentPartPr/>
              <p14:nvPr/>
            </p14:nvContentPartPr>
            <p14:xfrm>
              <a:off x="1202040" y="462960"/>
              <a:ext cx="8037000" cy="44830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6581F48-E348-73BD-909F-04A1FE7307E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92680" y="453600"/>
                <a:ext cx="8055720" cy="45018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AD416AD1-1CC6-5B91-1788-28E9585D30B9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Policy Gradient Theorem</a:t>
            </a:r>
          </a:p>
        </p:txBody>
      </p:sp>
      <p:pic>
        <p:nvPicPr>
          <p:cNvPr id="4" name="Picture 3" descr="p31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100462" cy="414289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23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FA0348C-A125-8510-2B91-58EF4571B852}"/>
                  </a:ext>
                </a:extLst>
              </p14:cNvPr>
              <p14:cNvContentPartPr/>
              <p14:nvPr/>
            </p14:nvContentPartPr>
            <p14:xfrm>
              <a:off x="2111040" y="1985400"/>
              <a:ext cx="5551920" cy="40665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FA0348C-A125-8510-2B91-58EF4571B85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01680" y="1976040"/>
                <a:ext cx="5570640" cy="408528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ADCCB093-8B8F-1717-461B-95E201B6F47C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Policy gradient intuition</a:t>
            </a:r>
          </a:p>
        </p:txBody>
      </p:sp>
      <p:pic>
        <p:nvPicPr>
          <p:cNvPr id="4" name="Picture 3" descr="p32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6243" y="918446"/>
            <a:ext cx="3121169" cy="775055"/>
          </a:xfrm>
          <a:prstGeom prst="rect">
            <a:avLst/>
          </a:prstGeom>
        </p:spPr>
      </p:pic>
      <p:pic>
        <p:nvPicPr>
          <p:cNvPr id="5" name="Picture 4" descr="p32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3361" y="1155517"/>
            <a:ext cx="586528" cy="487028"/>
          </a:xfrm>
          <a:prstGeom prst="rect">
            <a:avLst/>
          </a:prstGeom>
        </p:spPr>
      </p:pic>
      <p:pic>
        <p:nvPicPr>
          <p:cNvPr id="6" name="Picture 5" descr="p32_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149" y="1691107"/>
            <a:ext cx="8305663" cy="4671281"/>
          </a:xfrm>
          <a:prstGeom prst="rect">
            <a:avLst/>
          </a:prstGeom>
        </p:spPr>
      </p:pic>
      <p:pic>
        <p:nvPicPr>
          <p:cNvPr id="7" name="Picture 6" descr="p32_f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149" y="1225404"/>
            <a:ext cx="2330403" cy="38229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24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C8CECA-D84A-9464-01B8-856FDA319D56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Algorithm 1: REINFORCE</a:t>
            </a:r>
          </a:p>
        </p:txBody>
      </p:sp>
      <p:pic>
        <p:nvPicPr>
          <p:cNvPr id="4" name="Picture 3" descr="p33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581" y="1051560"/>
            <a:ext cx="8210536" cy="85749"/>
          </a:xfrm>
          <a:prstGeom prst="rect">
            <a:avLst/>
          </a:prstGeom>
        </p:spPr>
      </p:pic>
      <p:pic>
        <p:nvPicPr>
          <p:cNvPr id="5" name="Picture 4" descr="p33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581" y="1171939"/>
            <a:ext cx="8210536" cy="2731128"/>
          </a:xfrm>
          <a:prstGeom prst="rect">
            <a:avLst/>
          </a:prstGeom>
        </p:spPr>
      </p:pic>
      <p:pic>
        <p:nvPicPr>
          <p:cNvPr id="6" name="Picture 5" descr="p33_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1581" y="3906063"/>
            <a:ext cx="8210536" cy="85749"/>
          </a:xfrm>
          <a:prstGeom prst="rect">
            <a:avLst/>
          </a:prstGeom>
        </p:spPr>
      </p:pic>
      <p:pic>
        <p:nvPicPr>
          <p:cNvPr id="7" name="Picture 6" descr="p33_f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1080588"/>
            <a:ext cx="2872616" cy="441611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25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FD43CB7-F8F0-6594-6067-128C61011313}"/>
                  </a:ext>
                </a:extLst>
              </p14:cNvPr>
              <p14:cNvContentPartPr/>
              <p14:nvPr/>
            </p14:nvContentPartPr>
            <p14:xfrm>
              <a:off x="4620240" y="2431800"/>
              <a:ext cx="3639240" cy="11487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FD43CB7-F8F0-6594-6067-128C6101131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610880" y="2422440"/>
                <a:ext cx="3657960" cy="116748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C23BCE23-C4EF-4734-9A63-8BA7C641C8FD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REINFORCE Example</a:t>
            </a:r>
          </a:p>
        </p:txBody>
      </p:sp>
      <p:pic>
        <p:nvPicPr>
          <p:cNvPr id="4" name="Picture 3" descr="p34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012" y="1051560"/>
            <a:ext cx="5275198" cy="1836334"/>
          </a:xfrm>
          <a:prstGeom prst="rect">
            <a:avLst/>
          </a:prstGeom>
        </p:spPr>
      </p:pic>
      <p:pic>
        <p:nvPicPr>
          <p:cNvPr id="5" name="Picture 4" descr="p34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2879" y="4276251"/>
            <a:ext cx="1734044" cy="1534337"/>
          </a:xfrm>
          <a:prstGeom prst="rect">
            <a:avLst/>
          </a:prstGeom>
        </p:spPr>
      </p:pic>
      <p:pic>
        <p:nvPicPr>
          <p:cNvPr id="6" name="Picture 5" descr="p34_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1935377"/>
            <a:ext cx="4685817" cy="4023373"/>
          </a:xfrm>
          <a:prstGeom prst="rect">
            <a:avLst/>
          </a:prstGeom>
        </p:spPr>
      </p:pic>
      <p:pic>
        <p:nvPicPr>
          <p:cNvPr id="7" name="Picture 6" descr="p34_f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0350" y="3632147"/>
            <a:ext cx="915731" cy="448123"/>
          </a:xfrm>
          <a:prstGeom prst="rect">
            <a:avLst/>
          </a:prstGeom>
        </p:spPr>
      </p:pic>
      <p:pic>
        <p:nvPicPr>
          <p:cNvPr id="8" name="Picture 7" descr="p34_f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36" y="4477731"/>
            <a:ext cx="1802237" cy="1748657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26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E212F99-C13F-3CD1-B283-D28CB01E1BA3}"/>
                  </a:ext>
                </a:extLst>
              </p14:cNvPr>
              <p14:cNvContentPartPr/>
              <p14:nvPr/>
            </p14:nvContentPartPr>
            <p14:xfrm>
              <a:off x="4530240" y="2911680"/>
              <a:ext cx="6729840" cy="16887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E212F99-C13F-3CD1-B283-D28CB01E1BA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20880" y="2902320"/>
                <a:ext cx="6748560" cy="170748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29CEF360-13F9-6B39-D74A-472A7CC4C962}"/>
              </a:ext>
            </a:extLst>
          </p:cNvPr>
          <p:cNvSpPr txBox="1"/>
          <p:nvPr/>
        </p:nvSpPr>
        <p:spPr>
          <a:xfrm>
            <a:off x="247299" y="6438339"/>
            <a:ext cx="4158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Gormley, Geoff Gordon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REINFORCE Example</a:t>
            </a:r>
          </a:p>
        </p:txBody>
      </p:sp>
      <p:pic>
        <p:nvPicPr>
          <p:cNvPr id="4" name="Picture 3" descr="p20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4821" y="1051560"/>
            <a:ext cx="4009740" cy="1373604"/>
          </a:xfrm>
          <a:prstGeom prst="rect">
            <a:avLst/>
          </a:prstGeom>
        </p:spPr>
      </p:pic>
      <p:pic>
        <p:nvPicPr>
          <p:cNvPr id="5" name="Picture 4" descr="p35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7419" y="2507775"/>
            <a:ext cx="6297846" cy="3961608"/>
          </a:xfrm>
          <a:prstGeom prst="rect">
            <a:avLst/>
          </a:prstGeom>
        </p:spPr>
      </p:pic>
      <p:pic>
        <p:nvPicPr>
          <p:cNvPr id="6" name="Picture 5" descr="p35_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3959" y="3578838"/>
            <a:ext cx="292492" cy="547960"/>
          </a:xfrm>
          <a:prstGeom prst="rect">
            <a:avLst/>
          </a:prstGeom>
        </p:spPr>
      </p:pic>
      <p:pic>
        <p:nvPicPr>
          <p:cNvPr id="7" name="Picture 6" descr="p35_f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2373" y="3689912"/>
            <a:ext cx="1747550" cy="10885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33686" y="2472294"/>
            <a:ext cx="1194612" cy="992124"/>
          </a:xfrm>
          <a:prstGeom prst="rect">
            <a:avLst/>
          </a:prstGeom>
          <a:noFill/>
        </p:spPr>
        <p:txBody>
          <a:bodyPr wrap="square" anchor="t"/>
          <a:lstStyle/>
          <a:p>
            <a:pPr marL="0" indent="0">
              <a:spcBef>
                <a:spcPts val="0"/>
              </a:spcBef>
              <a:buNone/>
            </a:pPr>
            <a:r>
              <a:rPr sz="2800" b="1" i="1">
                <a:solidFill>
                  <a:srgbClr val="2F5597"/>
                </a:solidFill>
              </a:rPr>
              <a:t>Action</a:t>
            </a:r>
          </a:p>
          <a:p>
            <a:pPr marL="0" indent="0">
              <a:spcBef>
                <a:spcPts val="0"/>
              </a:spcBef>
              <a:buNone/>
            </a:pPr>
            <a:r>
              <a:rPr sz="2800" b="1" i="1">
                <a:solidFill>
                  <a:srgbClr val="2F5597"/>
                </a:solidFill>
              </a:rPr>
              <a:t>logits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27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BD5C8F-A549-D02A-F010-D91342CC6BA0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REINFORCE Example</a:t>
            </a:r>
          </a:p>
        </p:txBody>
      </p:sp>
      <p:pic>
        <p:nvPicPr>
          <p:cNvPr id="4" name="Picture 3" descr="p36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9432949" cy="537592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28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9A0668-AE76-C299-3B58-B873A14D216D}"/>
              </a:ext>
            </a:extLst>
          </p:cNvPr>
          <p:cNvSpPr txBox="1"/>
          <p:nvPr/>
        </p:nvSpPr>
        <p:spPr>
          <a:xfrm>
            <a:off x="247299" y="6438339"/>
            <a:ext cx="4158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Gormley, Geoff Gordon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REINFORCE Example</a:t>
            </a:r>
          </a:p>
        </p:txBody>
      </p:sp>
      <p:pic>
        <p:nvPicPr>
          <p:cNvPr id="4" name="Picture 3" descr="p37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094" y="1051560"/>
            <a:ext cx="5026396" cy="4931696"/>
          </a:xfrm>
          <a:prstGeom prst="rect">
            <a:avLst/>
          </a:prstGeom>
        </p:spPr>
      </p:pic>
      <p:pic>
        <p:nvPicPr>
          <p:cNvPr id="5" name="Picture 4" descr="p37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8757" y="6080900"/>
            <a:ext cx="5478044" cy="382443"/>
          </a:xfrm>
          <a:prstGeom prst="rect">
            <a:avLst/>
          </a:prstGeom>
        </p:spPr>
      </p:pic>
      <p:pic>
        <p:nvPicPr>
          <p:cNvPr id="6" name="Picture 5" descr="p37_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8085" y="1793763"/>
            <a:ext cx="254962" cy="1799304"/>
          </a:xfrm>
          <a:prstGeom prst="rect">
            <a:avLst/>
          </a:prstGeom>
        </p:spPr>
      </p:pic>
      <p:pic>
        <p:nvPicPr>
          <p:cNvPr id="7" name="Picture 6" descr="p37_f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0176" y="1796191"/>
            <a:ext cx="619193" cy="17592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45904" y="2842594"/>
            <a:ext cx="3014462" cy="1153104"/>
          </a:xfrm>
          <a:prstGeom prst="rect">
            <a:avLst/>
          </a:prstGeom>
          <a:noFill/>
        </p:spPr>
        <p:txBody>
          <a:bodyPr wrap="square" anchor="t"/>
          <a:lstStyle/>
          <a:p>
            <a:pPr marL="0" indent="0">
              <a:buNone/>
            </a:pPr>
            <a:r>
              <a:rPr sz="2800" b="1" i="1">
                <a:solidFill>
                  <a:srgbClr val="2F5597"/>
                </a:solidFill>
              </a:rPr>
              <a:t>Calculate gradient estimate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29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0460F9-2B89-3D73-4346-39493FF19925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REINFORCE Example</a:t>
            </a:r>
          </a:p>
        </p:txBody>
      </p:sp>
      <p:pic>
        <p:nvPicPr>
          <p:cNvPr id="4" name="Picture 3" descr="p38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9152086" cy="53972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30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3DF0515-E3C2-B747-BC86-287274855425}"/>
                  </a:ext>
                </a:extLst>
              </p14:cNvPr>
              <p14:cNvContentPartPr/>
              <p14:nvPr/>
            </p14:nvContentPartPr>
            <p14:xfrm>
              <a:off x="5829480" y="2468160"/>
              <a:ext cx="1506600" cy="5522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3DF0515-E3C2-B747-BC86-28727485542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20120" y="2458800"/>
                <a:ext cx="1525320" cy="57096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02A0716-8F63-D414-B2A4-7BD970C36A36}"/>
              </a:ext>
            </a:extLst>
          </p:cNvPr>
          <p:cNvSpPr txBox="1"/>
          <p:nvPr/>
        </p:nvSpPr>
        <p:spPr>
          <a:xfrm>
            <a:off x="247299" y="6438339"/>
            <a:ext cx="4158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Gormley, Geoff Gordon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Failure modes of REINFORCE</a:t>
            </a:r>
          </a:p>
        </p:txBody>
      </p:sp>
      <p:pic>
        <p:nvPicPr>
          <p:cNvPr id="4" name="Picture 3" descr="p40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7900" y="4181542"/>
            <a:ext cx="3109799" cy="2180846"/>
          </a:xfrm>
          <a:prstGeom prst="rect">
            <a:avLst/>
          </a:prstGeom>
        </p:spPr>
      </p:pic>
      <p:pic>
        <p:nvPicPr>
          <p:cNvPr id="5" name="Picture 4" descr="p40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546" y="1106979"/>
            <a:ext cx="6642213" cy="435371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31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AB2B36-04D5-61CF-0F35-48ACD5CB85EA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Algorithm 1: REINFORCE</a:t>
            </a:r>
          </a:p>
        </p:txBody>
      </p:sp>
      <p:pic>
        <p:nvPicPr>
          <p:cNvPr id="4" name="Picture 3" descr="p33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581" y="1051560"/>
            <a:ext cx="8210536" cy="85749"/>
          </a:xfrm>
          <a:prstGeom prst="rect">
            <a:avLst/>
          </a:prstGeom>
        </p:spPr>
      </p:pic>
      <p:pic>
        <p:nvPicPr>
          <p:cNvPr id="5" name="Picture 4" descr="p33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581" y="1171939"/>
            <a:ext cx="8210536" cy="2731128"/>
          </a:xfrm>
          <a:prstGeom prst="rect">
            <a:avLst/>
          </a:prstGeom>
        </p:spPr>
      </p:pic>
      <p:pic>
        <p:nvPicPr>
          <p:cNvPr id="6" name="Picture 5" descr="p33_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1581" y="3906063"/>
            <a:ext cx="8210536" cy="85749"/>
          </a:xfrm>
          <a:prstGeom prst="rect">
            <a:avLst/>
          </a:prstGeom>
        </p:spPr>
      </p:pic>
      <p:pic>
        <p:nvPicPr>
          <p:cNvPr id="7" name="Picture 6" descr="p33_f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1080588"/>
            <a:ext cx="2872616" cy="441611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32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72C6F6C-01E8-1A18-F52D-7AD77087A097}"/>
                  </a:ext>
                </a:extLst>
              </p14:cNvPr>
              <p14:cNvContentPartPr/>
              <p14:nvPr/>
            </p14:nvContentPartPr>
            <p14:xfrm>
              <a:off x="5841720" y="2822040"/>
              <a:ext cx="453600" cy="5940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72C6F6C-01E8-1A18-F52D-7AD77087A09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32360" y="2812680"/>
                <a:ext cx="472320" cy="7812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8E5F5193-51E4-5D19-62D8-65BB532BD2D0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Algorithm 2: REINFORCE with Baseline</a:t>
            </a:r>
          </a:p>
        </p:txBody>
      </p:sp>
      <p:pic>
        <p:nvPicPr>
          <p:cNvPr id="4" name="Picture 3" descr="p42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051560"/>
            <a:ext cx="11143077" cy="4651881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33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1A417B9-CEED-E97C-3C58-7F065D1D1BFF}"/>
                  </a:ext>
                </a:extLst>
              </p14:cNvPr>
              <p14:cNvContentPartPr/>
              <p14:nvPr/>
            </p14:nvContentPartPr>
            <p14:xfrm>
              <a:off x="6411960" y="2332800"/>
              <a:ext cx="1009800" cy="5410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1A417B9-CEED-E97C-3C58-7F065D1D1BF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02600" y="2323440"/>
                <a:ext cx="1028520" cy="5598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EBF666E5-10D9-55A5-690F-01F0C507C9D1}"/>
              </a:ext>
            </a:extLst>
          </p:cNvPr>
          <p:cNvSpPr txBox="1"/>
          <p:nvPr/>
        </p:nvSpPr>
        <p:spPr>
          <a:xfrm>
            <a:off x="247299" y="6438339"/>
            <a:ext cx="4158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Gormley, Geoff Gordon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43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585" y="469669"/>
            <a:ext cx="7840530" cy="54263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Actor-critic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56320" y="562389"/>
            <a:ext cx="2024698" cy="384048"/>
          </a:xfrm>
        </p:spPr>
        <p:txBody>
          <a:bodyPr wrap="square" anchor="t"/>
          <a:lstStyle/>
          <a:p>
            <a:pPr marL="0" indent="0">
              <a:spcBef>
                <a:spcPts val="0"/>
              </a:spcBef>
              <a:buNone/>
            </a:pPr>
            <a:r>
              <a:rPr sz="2400" b="0" i="0" dirty="0">
                <a:solidFill>
                  <a:schemeClr val="tx1"/>
                </a:solidFill>
              </a:rPr>
              <a:t>REINFORCE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34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8E10D9-3D7A-DB99-55C8-F44E4759E167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Algorithm 3: Actor-Critic</a:t>
            </a:r>
          </a:p>
        </p:txBody>
      </p:sp>
      <p:pic>
        <p:nvPicPr>
          <p:cNvPr id="4" name="Picture 3" descr="p44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472" y="1170341"/>
            <a:ext cx="8144227" cy="3151369"/>
          </a:xfrm>
          <a:prstGeom prst="rect">
            <a:avLst/>
          </a:prstGeom>
        </p:spPr>
      </p:pic>
      <p:pic>
        <p:nvPicPr>
          <p:cNvPr id="5" name="Picture 4" descr="p44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472" y="1051560"/>
            <a:ext cx="8144227" cy="85057"/>
          </a:xfrm>
          <a:prstGeom prst="rect">
            <a:avLst/>
          </a:prstGeom>
        </p:spPr>
      </p:pic>
      <p:pic>
        <p:nvPicPr>
          <p:cNvPr id="6" name="Picture 5" descr="p44_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7472" y="4310748"/>
            <a:ext cx="8144227" cy="1509765"/>
          </a:xfrm>
          <a:prstGeom prst="rect">
            <a:avLst/>
          </a:prstGeom>
        </p:spPr>
      </p:pic>
      <p:pic>
        <p:nvPicPr>
          <p:cNvPr id="7" name="Picture 6" descr="p44_f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1221627"/>
            <a:ext cx="2466659" cy="1969074"/>
          </a:xfrm>
          <a:prstGeom prst="rect">
            <a:avLst/>
          </a:prstGeom>
        </p:spPr>
      </p:pic>
      <p:pic>
        <p:nvPicPr>
          <p:cNvPr id="8" name="Picture 7" descr="p44_f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8640" y="3642922"/>
            <a:ext cx="2738842" cy="1394938"/>
          </a:xfrm>
          <a:prstGeom prst="rect">
            <a:avLst/>
          </a:prstGeom>
        </p:spPr>
      </p:pic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35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5B29294-9952-7D1B-C069-4982BD964338}"/>
                  </a:ext>
                </a:extLst>
              </p14:cNvPr>
              <p14:cNvContentPartPr/>
              <p14:nvPr/>
            </p14:nvContentPartPr>
            <p14:xfrm>
              <a:off x="4571280" y="2728080"/>
              <a:ext cx="3438000" cy="275616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5B29294-9952-7D1B-C069-4982BD96433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61920" y="2718720"/>
                <a:ext cx="3456720" cy="277488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3E62FDDD-7EEA-F313-3716-F5BB9744466A}"/>
              </a:ext>
            </a:extLst>
          </p:cNvPr>
          <p:cNvSpPr txBox="1"/>
          <p:nvPr/>
        </p:nvSpPr>
        <p:spPr>
          <a:xfrm>
            <a:off x="247299" y="6438339"/>
            <a:ext cx="4158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Gormley, Geoff Gordon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Algorithm 4: Advantage Actor-Critic (A2C)</a:t>
            </a:r>
          </a:p>
        </p:txBody>
      </p:sp>
      <p:pic>
        <p:nvPicPr>
          <p:cNvPr id="4" name="Picture 3" descr="p45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472" y="1170423"/>
            <a:ext cx="8144227" cy="2998266"/>
          </a:xfrm>
          <a:prstGeom prst="rect">
            <a:avLst/>
          </a:prstGeom>
        </p:spPr>
      </p:pic>
      <p:pic>
        <p:nvPicPr>
          <p:cNvPr id="5" name="Picture 4" descr="p45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472" y="1051560"/>
            <a:ext cx="8144227" cy="89310"/>
          </a:xfrm>
          <a:prstGeom prst="rect">
            <a:avLst/>
          </a:prstGeom>
        </p:spPr>
      </p:pic>
      <p:pic>
        <p:nvPicPr>
          <p:cNvPr id="6" name="Picture 5" descr="p45_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7472" y="4582052"/>
            <a:ext cx="8144227" cy="89310"/>
          </a:xfrm>
          <a:prstGeom prst="rect">
            <a:avLst/>
          </a:prstGeom>
        </p:spPr>
      </p:pic>
      <p:pic>
        <p:nvPicPr>
          <p:cNvPr id="7" name="Picture 6" descr="p45_f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1169172"/>
            <a:ext cx="2959990" cy="4695157"/>
          </a:xfrm>
          <a:prstGeom prst="rect">
            <a:avLst/>
          </a:prstGeom>
        </p:spPr>
      </p:pic>
      <p:pic>
        <p:nvPicPr>
          <p:cNvPr id="8" name="Picture 7" descr="p45_f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4915" y="4153514"/>
            <a:ext cx="1535282" cy="395516"/>
          </a:xfrm>
          <a:prstGeom prst="rect">
            <a:avLst/>
          </a:prstGeom>
        </p:spPr>
      </p:pic>
      <p:pic>
        <p:nvPicPr>
          <p:cNvPr id="9" name="Picture 8" descr="p45_f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19715" y="4202722"/>
            <a:ext cx="314711" cy="327470"/>
          </a:xfrm>
          <a:prstGeom prst="rect">
            <a:avLst/>
          </a:prstGeom>
        </p:spPr>
      </p:pic>
      <p:sp>
        <p:nvSpPr>
          <p:cNvPr id="10" name="Slide Number Placeholder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36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F7929A-4FD5-6DE5-F070-0BE804CA29FC}"/>
              </a:ext>
            </a:extLst>
          </p:cNvPr>
          <p:cNvSpPr txBox="1"/>
          <p:nvPr/>
        </p:nvSpPr>
        <p:spPr>
          <a:xfrm>
            <a:off x="247299" y="6438339"/>
            <a:ext cx="4158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Gormley, Geoff Gordon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Algorithm 5: A2C with n-Step Returns</a:t>
            </a:r>
          </a:p>
        </p:txBody>
      </p:sp>
      <p:pic>
        <p:nvPicPr>
          <p:cNvPr id="4" name="Picture 3" descr="p46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472" y="1170349"/>
            <a:ext cx="8144227" cy="3568149"/>
          </a:xfrm>
          <a:prstGeom prst="rect">
            <a:avLst/>
          </a:prstGeom>
        </p:spPr>
      </p:pic>
      <p:pic>
        <p:nvPicPr>
          <p:cNvPr id="5" name="Picture 4" descr="p46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472" y="1051560"/>
            <a:ext cx="8144227" cy="85057"/>
          </a:xfrm>
          <a:prstGeom prst="rect">
            <a:avLst/>
          </a:prstGeom>
        </p:spPr>
      </p:pic>
      <p:pic>
        <p:nvPicPr>
          <p:cNvPr id="6" name="Picture 5" descr="p46_f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7472" y="5153788"/>
            <a:ext cx="8144227" cy="85057"/>
          </a:xfrm>
          <a:prstGeom prst="rect">
            <a:avLst/>
          </a:prstGeom>
        </p:spPr>
      </p:pic>
      <p:pic>
        <p:nvPicPr>
          <p:cNvPr id="7" name="Picture 6" descr="p46_f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4900" y="4725521"/>
            <a:ext cx="1535282" cy="395516"/>
          </a:xfrm>
          <a:prstGeom prst="rect">
            <a:avLst/>
          </a:prstGeom>
        </p:spPr>
      </p:pic>
      <p:pic>
        <p:nvPicPr>
          <p:cNvPr id="8" name="Picture 7" descr="p46_f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60993" y="4774698"/>
            <a:ext cx="272183" cy="32747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120703"/>
            <a:ext cx="2889104" cy="4971287"/>
          </a:xfrm>
        </p:spPr>
        <p:txBody>
          <a:bodyPr wrap="square" anchor="t"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sz="1800" b="0" i="0">
                <a:solidFill>
                  <a:srgbClr val="000000"/>
                </a:solidFill>
              </a:rPr>
              <a:t>The advantage actor-critic algorithm uses a </a:t>
            </a:r>
            <a:r>
              <a:rPr sz="1800" b="1" i="0">
                <a:solidFill>
                  <a:srgbClr val="000000"/>
                </a:solidFill>
              </a:rPr>
              <a:t>one-step return </a:t>
            </a:r>
            <a:r>
              <a:rPr sz="1800" b="0" i="0">
                <a:solidFill>
                  <a:srgbClr val="000000"/>
                </a:solidFill>
              </a:rPr>
              <a:t>to estimate the advantage function, which can lead to high bias in the policy gradient estimate.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sz="1800" b="0" i="0">
                <a:solidFill>
                  <a:srgbClr val="000000"/>
                </a:solidFill>
              </a:rPr>
              <a:t>To reduce bias, we can use an </a:t>
            </a:r>
            <a:r>
              <a:rPr sz="1800" b="1" i="0">
                <a:solidFill>
                  <a:srgbClr val="000000"/>
                </a:solidFill>
              </a:rPr>
              <a:t>n-step return </a:t>
            </a:r>
            <a:r>
              <a:rPr sz="1800" b="0" i="0">
                <a:solidFill>
                  <a:srgbClr val="000000"/>
                </a:solidFill>
              </a:rPr>
              <a:t>to estimate the advantage function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sz="1800" b="0" i="0">
                <a:solidFill>
                  <a:srgbClr val="000000"/>
                </a:solidFill>
              </a:rPr>
              <a:t>Closely connected to temporal difference learning, specifically TD(lambda)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37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7A7C5F-D722-FC31-A0EE-E64D9B435341}"/>
              </a:ext>
            </a:extLst>
          </p:cNvPr>
          <p:cNvSpPr txBox="1"/>
          <p:nvPr/>
        </p:nvSpPr>
        <p:spPr>
          <a:xfrm>
            <a:off x="247299" y="6438339"/>
            <a:ext cx="4158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Gormley, Geoff Gordon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Comparison of Policy Gradient Methods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A24550A-F839-6875-AAFC-BA8E89F055D3}"/>
              </a:ext>
            </a:extLst>
          </p:cNvPr>
          <p:cNvGrpSpPr/>
          <p:nvPr/>
        </p:nvGrpSpPr>
        <p:grpSpPr>
          <a:xfrm>
            <a:off x="1346662" y="930703"/>
            <a:ext cx="8827374" cy="5495926"/>
            <a:chOff x="548640" y="994943"/>
            <a:chExt cx="8827374" cy="5495926"/>
          </a:xfrm>
        </p:grpSpPr>
        <p:pic>
          <p:nvPicPr>
            <p:cNvPr id="10" name="Picture 9" descr="p47_f1.png">
              <a:extLst>
                <a:ext uri="{FF2B5EF4-FFF2-40B4-BE49-F238E27FC236}">
                  <a16:creationId xmlns:a16="http://schemas.microsoft.com/office/drawing/2014/main" id="{340D20EC-EF2E-9877-C52A-D60E5ECE50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6528" b="48127"/>
            <a:stretch>
              <a:fillRect/>
            </a:stretch>
          </p:blipFill>
          <p:spPr>
            <a:xfrm>
              <a:off x="548641" y="994943"/>
              <a:ext cx="8827373" cy="5495926"/>
            </a:xfrm>
            <a:prstGeom prst="rect">
              <a:avLst/>
            </a:prstGeom>
          </p:spPr>
        </p:pic>
        <p:pic>
          <p:nvPicPr>
            <p:cNvPr id="4" name="Picture 3" descr="p47_f0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8640" y="4088280"/>
              <a:ext cx="8827374" cy="2388738"/>
            </a:xfrm>
            <a:prstGeom prst="rect">
              <a:avLst/>
            </a:prstGeom>
          </p:spPr>
        </p:pic>
        <p:pic>
          <p:nvPicPr>
            <p:cNvPr id="5" name="Picture 4" descr="p47_f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1792" y="1051560"/>
              <a:ext cx="8410988" cy="2932230"/>
            </a:xfrm>
            <a:prstGeom prst="rect">
              <a:avLst/>
            </a:prstGeom>
          </p:spPr>
        </p:pic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38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3C34EC-D150-C359-19CB-D9435EEE9D13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Matt Gormley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Example: AlphaGo</a:t>
            </a:r>
          </a:p>
        </p:txBody>
      </p:sp>
      <p:pic>
        <p:nvPicPr>
          <p:cNvPr id="4" name="Picture 3" descr="p48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826" y="1051560"/>
            <a:ext cx="7965049" cy="2846109"/>
          </a:xfrm>
          <a:prstGeom prst="rect">
            <a:avLst/>
          </a:prstGeom>
        </p:spPr>
      </p:pic>
      <p:pic>
        <p:nvPicPr>
          <p:cNvPr id="5" name="Picture 4" descr="p48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4826" y="4443892"/>
            <a:ext cx="8259299" cy="2049605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39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ECA731-1533-0BFB-361F-8A9C1742279F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Example: AlphaGo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051560"/>
            <a:ext cx="11091672" cy="5210803"/>
          </a:xfrm>
        </p:spPr>
        <p:txBody>
          <a:bodyPr wrap="square" anchor="t"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sz="2800" b="0" i="0">
                <a:solidFill>
                  <a:srgbClr val="000000"/>
                </a:solidFill>
              </a:rPr>
              <a:t>Training and play ran on a cluster of 50 GPUs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sz="2800" b="0" i="0">
                <a:solidFill>
                  <a:srgbClr val="000000"/>
                </a:solidFill>
              </a:rPr>
              <a:t>Training:</a:t>
            </a:r>
          </a:p>
          <a:p>
            <a:pPr marL="731520" lvl="1" indent="-274320">
              <a:buFont typeface="Wingdings" panose="05000000000000000000" pitchFamily="2" charset="2"/>
              <a:buChar char="§"/>
            </a:pPr>
            <a:r>
              <a:rPr sz="2400" b="0" i="0">
                <a:solidFill>
                  <a:srgbClr val="000000"/>
                </a:solidFill>
              </a:rPr>
              <a:t>supervised policy: minibatches of 16 positions, 340,000,000 iterations of async SGD via parameter server, ~1k GPU-days</a:t>
            </a:r>
          </a:p>
          <a:p>
            <a:pPr marL="731520" lvl="1" indent="-274320">
              <a:buFont typeface="Wingdings" panose="05000000000000000000" pitchFamily="2" charset="2"/>
              <a:buChar char="§"/>
            </a:pPr>
            <a:r>
              <a:rPr sz="2400" b="0" i="0">
                <a:solidFill>
                  <a:srgbClr val="000000"/>
                </a:solidFill>
              </a:rPr>
              <a:t>REINFORCE: minibatches of 128 games, embarrassingly parallel; 10,000 iterations of synchronous policy gradient, 50 GPU-days</a:t>
            </a:r>
          </a:p>
          <a:p>
            <a:pPr marL="731520" lvl="1" indent="-274320">
              <a:buFont typeface="Wingdings" panose="05000000000000000000" pitchFamily="2" charset="2"/>
              <a:buChar char="§"/>
            </a:pPr>
            <a:r>
              <a:rPr sz="2400" b="0" i="0">
                <a:solidFill>
                  <a:srgbClr val="000000"/>
                </a:solidFill>
              </a:rPr>
              <a:t>self-play data: generated 30,000,000 positions, each from a separate game, embarrassingly parallel</a:t>
            </a:r>
          </a:p>
          <a:p>
            <a:pPr marL="731520" lvl="1" indent="-274320">
              <a:buFont typeface="Wingdings" panose="05000000000000000000" pitchFamily="2" charset="2"/>
              <a:buChar char="§"/>
            </a:pPr>
            <a:r>
              <a:rPr sz="2400" b="0" i="0">
                <a:solidFill>
                  <a:srgbClr val="000000"/>
                </a:solidFill>
              </a:rPr>
              <a:t>Value network: minibatches of 32 positions, 50,000,000 iterations of async SGD, parameter server, 350 GPU-days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sz="2800" b="0" i="0">
                <a:solidFill>
                  <a:srgbClr val="000000"/>
                </a:solidFill>
              </a:rPr>
              <a:t>Play: custom parallel variant of MCTS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40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EC9076-3000-1E38-2337-A42CF62D251A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Example: generative language model</a:t>
            </a:r>
          </a:p>
        </p:txBody>
      </p:sp>
      <p:pic>
        <p:nvPicPr>
          <p:cNvPr id="4" name="Picture 3" descr="p50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7" y="1051560"/>
            <a:ext cx="7670945" cy="2396073"/>
          </a:xfrm>
          <a:prstGeom prst="rect">
            <a:avLst/>
          </a:prstGeom>
        </p:spPr>
      </p:pic>
      <p:pic>
        <p:nvPicPr>
          <p:cNvPr id="5" name="Picture 4" descr="p50_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3753" y="2035754"/>
            <a:ext cx="162371" cy="62315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4095" y="3672399"/>
            <a:ext cx="7804935" cy="2728400"/>
          </a:xfrm>
        </p:spPr>
        <p:txBody>
          <a:bodyPr wrap="square" anchor="t"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sz="1800" b="0" i="0" dirty="0">
                <a:solidFill>
                  <a:srgbClr val="000000"/>
                </a:solidFill>
              </a:rPr>
              <a:t>Generative language model: produce text by repeatedly choosing next word to fill in</a:t>
            </a:r>
            <a:r>
              <a:rPr sz="1800" b="0" i="1" dirty="0">
                <a:solidFill>
                  <a:srgbClr val="000000"/>
                </a:solidFill>
              </a:rPr>
              <a:t> (actually </a:t>
            </a:r>
            <a:r>
              <a:rPr sz="1800" b="0" i="1" dirty="0" err="1">
                <a:solidFill>
                  <a:srgbClr val="000000"/>
                </a:solidFill>
              </a:rPr>
              <a:t>subword</a:t>
            </a:r>
            <a:r>
              <a:rPr sz="1800" b="0" i="1" dirty="0">
                <a:solidFill>
                  <a:srgbClr val="000000"/>
                </a:solidFill>
              </a:rPr>
              <a:t> token)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sz="1800" b="0" i="0" dirty="0">
                <a:solidFill>
                  <a:srgbClr val="000000"/>
                </a:solidFill>
              </a:rPr>
              <a:t>Sequential decision problem: state = words so far, action = next word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sz="1800" b="0" i="0" dirty="0">
                <a:solidFill>
                  <a:srgbClr val="000000"/>
                </a:solidFill>
              </a:rPr>
              <a:t>Train base model as a classifier on a giant corpus: e.g., internet crawl, Wikipedia, public </a:t>
            </a:r>
            <a:r>
              <a:rPr sz="1800" b="0" i="0" dirty="0" err="1">
                <a:solidFill>
                  <a:srgbClr val="000000"/>
                </a:solidFill>
              </a:rPr>
              <a:t>Github</a:t>
            </a:r>
            <a:r>
              <a:rPr sz="1800" b="0" i="0" dirty="0">
                <a:solidFill>
                  <a:srgbClr val="000000"/>
                </a:solidFill>
              </a:rPr>
              <a:t> repos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sz="1800" b="0" i="0" dirty="0">
                <a:solidFill>
                  <a:srgbClr val="000000"/>
                </a:solidFill>
              </a:rPr>
              <a:t>The result is </a:t>
            </a:r>
            <a:r>
              <a:rPr sz="1800" b="0" i="1" dirty="0">
                <a:solidFill>
                  <a:srgbClr val="000000"/>
                </a:solidFill>
              </a:rPr>
              <a:t>not</a:t>
            </a:r>
            <a:r>
              <a:rPr sz="1800" b="0" i="0" dirty="0">
                <a:solidFill>
                  <a:srgbClr val="000000"/>
                </a:solidFill>
              </a:rPr>
              <a:t> what we want: it predicts what a random internet user would say next (bigoted, NSFW, cruel)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41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9DBEAF-181A-073F-7581-64FC3C9F1437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 i="0"/>
              <a:t>Reinforcement learning from human feedback (RLHF)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051560"/>
            <a:ext cx="11091672" cy="5349240"/>
          </a:xfrm>
        </p:spPr>
        <p:txBody>
          <a:bodyPr wrap="square" anchor="t"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sz="2400" b="0" i="0">
                <a:solidFill>
                  <a:srgbClr val="000000"/>
                </a:solidFill>
              </a:rPr>
              <a:t>Make it better: train as an RL problem, where humans provide feedback signal</a:t>
            </a:r>
          </a:p>
          <a:p>
            <a:pPr marL="731520" lvl="1" indent="-274320">
              <a:buFont typeface="Wingdings" panose="05000000000000000000" pitchFamily="2" charset="2"/>
              <a:buChar char="§"/>
            </a:pPr>
            <a:r>
              <a:rPr sz="2000" b="0" i="0">
                <a:solidFill>
                  <a:srgbClr val="000000"/>
                </a:solidFill>
              </a:rPr>
              <a:t>learn to generate what we actually want, instead of the worst of the internet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sz="2400" b="0" i="0">
                <a:solidFill>
                  <a:srgbClr val="000000"/>
                </a:solidFill>
              </a:rPr>
              <a:t>Many ways to set up feedback (human’s rating problem)</a:t>
            </a:r>
          </a:p>
          <a:p>
            <a:pPr marL="731520" lvl="1" indent="-274320">
              <a:buFont typeface="Wingdings" panose="05000000000000000000" pitchFamily="2" charset="2"/>
              <a:buChar char="§"/>
            </a:pPr>
            <a:r>
              <a:rPr sz="2000" b="0" i="0">
                <a:solidFill>
                  <a:srgbClr val="000000"/>
                </a:solidFill>
              </a:rPr>
              <a:t>e.g., give two complete generations, ask which is preferred</a:t>
            </a:r>
          </a:p>
          <a:p>
            <a:pPr marL="731520" lvl="1" indent="-274320">
              <a:buFont typeface="Wingdings" panose="05000000000000000000" pitchFamily="2" charset="2"/>
              <a:buChar char="§"/>
            </a:pPr>
            <a:r>
              <a:rPr sz="2000" b="0" i="0">
                <a:solidFill>
                  <a:srgbClr val="000000"/>
                </a:solidFill>
              </a:rPr>
              <a:t>train regression to predict score that determines P(preferred)</a:t>
            </a:r>
          </a:p>
          <a:p>
            <a:pPr marL="731520" lvl="1" indent="-274320">
              <a:buFont typeface="Wingdings" panose="05000000000000000000" pitchFamily="2" charset="2"/>
              <a:buChar char="§"/>
            </a:pPr>
            <a:r>
              <a:rPr sz="2000" b="0" i="0">
                <a:solidFill>
                  <a:srgbClr val="000000"/>
                </a:solidFill>
              </a:rPr>
              <a:t>use learned score as delayed reward for RL, improve generation policy (next-word picker)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sz="2400" b="0" i="0">
                <a:solidFill>
                  <a:srgbClr val="000000"/>
                </a:solidFill>
              </a:rPr>
              <a:t>Can use a </a:t>
            </a:r>
            <a:r>
              <a:rPr sz="2400" b="0" i="1">
                <a:solidFill>
                  <a:srgbClr val="000000"/>
                </a:solidFill>
              </a:rPr>
              <a:t>much</a:t>
            </a:r>
            <a:r>
              <a:rPr sz="2400" b="0" i="0">
                <a:solidFill>
                  <a:srgbClr val="000000"/>
                </a:solidFill>
              </a:rPr>
              <a:t> smaller dataset to train reward model (feasible to create with paid human raters)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sz="2400" b="0" i="0">
                <a:solidFill>
                  <a:srgbClr val="000000"/>
                </a:solidFill>
              </a:rPr>
              <a:t>Often RL method is a variant of policy gradient, scaled by running simulations in parallel across many workers (share reward model (once), policy parameters (once each batch))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42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B2FB29-84B6-2580-8515-DCF6E3F182D3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i="0"/>
              <a:t>Another fun example</a:t>
            </a:r>
          </a:p>
        </p:txBody>
      </p:sp>
      <p:pic>
        <p:nvPicPr>
          <p:cNvPr id="4" name="Picture 3" descr="p52_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119" y="1051560"/>
            <a:ext cx="8906713" cy="46110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6F15528-21DE-4FAA-801E-634DDDAF4B2B}" type="slidenum">
              <a:rPr lang="en-US"/>
              <a:t>43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B9DE65-7750-4468-469F-0F3A28B9FAFF}"/>
              </a:ext>
            </a:extLst>
          </p:cNvPr>
          <p:cNvSpPr txBox="1"/>
          <p:nvPr/>
        </p:nvSpPr>
        <p:spPr>
          <a:xfrm>
            <a:off x="247299" y="6438339"/>
            <a:ext cx="30293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Slides: CMU MLD, Geoff Gordon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1_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9722</TotalTime>
  <Words>1709</Words>
  <Application>Microsoft Office PowerPoint</Application>
  <PresentationFormat>Widescreen</PresentationFormat>
  <Paragraphs>231</Paragraphs>
  <Slides>43</Slides>
  <Notes>38</Notes>
  <HiddenSlides>5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Calibri</vt:lpstr>
      <vt:lpstr>Cambria Math</vt:lpstr>
      <vt:lpstr>Wingdings</vt:lpstr>
      <vt:lpstr>Office Theme</vt:lpstr>
      <vt:lpstr>1_Office Theme</vt:lpstr>
      <vt:lpstr>07-380 AI &amp; ML II </vt:lpstr>
      <vt:lpstr>Deep Reinforcement Learning</vt:lpstr>
      <vt:lpstr>Deep Q-Networks (DQN)</vt:lpstr>
      <vt:lpstr>Deep Q-Networks</vt:lpstr>
      <vt:lpstr>Deep Q-Networks</vt:lpstr>
      <vt:lpstr>Deep Q-Networks</vt:lpstr>
      <vt:lpstr>Deep Q-Networks</vt:lpstr>
      <vt:lpstr>Learning a Value Function with Function Approximation</vt:lpstr>
      <vt:lpstr>Learning Vπ</vt:lpstr>
      <vt:lpstr>Learning Vπ: example</vt:lpstr>
      <vt:lpstr>Some sample trajectories</vt:lpstr>
      <vt:lpstr>Some sample trajectories</vt:lpstr>
      <vt:lpstr>Learned Vπ</vt:lpstr>
      <vt:lpstr>How to Learn Vπ given π?</vt:lpstr>
      <vt:lpstr>How to Learn Vπ given π?</vt:lpstr>
      <vt:lpstr>Policy Gradient Algorithms</vt:lpstr>
      <vt:lpstr>Comparison of Policy Gradient Methods</vt:lpstr>
      <vt:lpstr>Policy Gradient Methods (generally)</vt:lpstr>
      <vt:lpstr>Policy</vt:lpstr>
      <vt:lpstr>Policy Gradient Theorem</vt:lpstr>
      <vt:lpstr>Policy Gradient Theorem</vt:lpstr>
      <vt:lpstr>Policy Gradient Theorem</vt:lpstr>
      <vt:lpstr>Policy Gradient Theorem</vt:lpstr>
      <vt:lpstr>Policy gradient intuition</vt:lpstr>
      <vt:lpstr>Algorithm 1: REINFORCE</vt:lpstr>
      <vt:lpstr>REINFORCE Example</vt:lpstr>
      <vt:lpstr>REINFORCE Example</vt:lpstr>
      <vt:lpstr>REINFORCE Example</vt:lpstr>
      <vt:lpstr>REINFORCE Example</vt:lpstr>
      <vt:lpstr>REINFORCE Example</vt:lpstr>
      <vt:lpstr>Failure modes of REINFORCE</vt:lpstr>
      <vt:lpstr>Algorithm 1: REINFORCE</vt:lpstr>
      <vt:lpstr>Algorithm 2: REINFORCE with Baseline</vt:lpstr>
      <vt:lpstr>Actor-critic</vt:lpstr>
      <vt:lpstr>Algorithm 3: Actor-Critic</vt:lpstr>
      <vt:lpstr>Algorithm 4: Advantage Actor-Critic (A2C)</vt:lpstr>
      <vt:lpstr>Algorithm 5: A2C with n-Step Returns</vt:lpstr>
      <vt:lpstr>Comparison of Policy Gradient Methods</vt:lpstr>
      <vt:lpstr>Example: AlphaGo</vt:lpstr>
      <vt:lpstr>Example: AlphaGo</vt:lpstr>
      <vt:lpstr>Example: generative language model</vt:lpstr>
      <vt:lpstr>Reinforcement learning from human feedback (RLHF)</vt:lpstr>
      <vt:lpstr>Another fun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751</cp:revision>
  <cp:lastPrinted>2018-11-27T13:42:27Z</cp:lastPrinted>
  <dcterms:created xsi:type="dcterms:W3CDTF">2018-10-11T11:39:27Z</dcterms:created>
  <dcterms:modified xsi:type="dcterms:W3CDTF">2026-10-20T14:15:25Z</dcterms:modified>
</cp:coreProperties>
</file>