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663" r:id="rId3"/>
    <p:sldId id="664" r:id="rId4"/>
    <p:sldId id="2369" r:id="rId5"/>
    <p:sldId id="2373" r:id="rId6"/>
    <p:sldId id="2372" r:id="rId7"/>
    <p:sldId id="2384" r:id="rId8"/>
    <p:sldId id="2383" r:id="rId9"/>
    <p:sldId id="680" r:id="rId10"/>
    <p:sldId id="681" r:id="rId11"/>
    <p:sldId id="682" r:id="rId12"/>
    <p:sldId id="683" r:id="rId13"/>
    <p:sldId id="2386" r:id="rId14"/>
    <p:sldId id="684" r:id="rId15"/>
    <p:sldId id="685" r:id="rId16"/>
    <p:sldId id="686" r:id="rId17"/>
    <p:sldId id="687" r:id="rId18"/>
    <p:sldId id="2385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2" r:id="rId33"/>
    <p:sldId id="703" r:id="rId34"/>
    <p:sldId id="704" r:id="rId35"/>
    <p:sldId id="705" r:id="rId36"/>
    <p:sldId id="706" r:id="rId37"/>
    <p:sldId id="707" r:id="rId38"/>
    <p:sldId id="708" r:id="rId39"/>
    <p:sldId id="709" r:id="rId40"/>
    <p:sldId id="710" r:id="rId41"/>
    <p:sldId id="711" r:id="rId42"/>
    <p:sldId id="712" r:id="rId43"/>
    <p:sldId id="713" r:id="rId44"/>
    <p:sldId id="714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17" autoAdjust="0"/>
    <p:restoredTop sz="94660"/>
  </p:normalViewPr>
  <p:slideViewPr>
    <p:cSldViewPr snapToGrid="0">
      <p:cViewPr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41:02.72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23175 10669 11967 0,'-1'3'1072'0,"1"-1"-864"0,0-2-208 0,0 0 0 0,0 0 1184 0,0-2 192 0,0 2 32 0,0 0 16 0,-1 2 496 0,1-2 80 15,-1 0 32-15,1 0 0 0,0 0-80 0,0 0-16 0,0 0 0 0,0 0 0 0,0 0-432 0,0 0-96 0,0 0 0 0,0 0-16 0,18-11-464 0,-15 10-96 0,0-3 0 0,1 2-16 0,1-1-320 0,-2 2-64 16,0-2-16-16,0 1 0 16,-2 1-48-16,1-2-16 0,0 0 0 0,-1 0 0 0,0-1 80 15,0 2 16-15,1-1 0 0,-1 2 0 16,-1-3-272-16,1-1-48 0,-1 2-128 0,1-3 192 16,-1-2-192-16,2 2 0 15,-1-3 128-15,-1-3-128 0,1 0 192 0,0-2-16 16,1-2 0-16,-1-3 0 15,0-2 112-15,0-1 32 0,1-1 0 16,-1-6 0-16,1 1 48 0,-1-1 16 0,1-4 0 0,0 1 0 0,-1-4-128 0,2 1 0 0,1 1-16 0,-2-6 0 0,1 2-240 16,-1-1 144-16,0 4-144 0,3-3 128 0,-1 6-128 0,1 1 128 0,1 5-128 0,0 2 128 0,1 4-128 15,-1 1 0-15,-1 4 0 0,1 2 0 0,0 3 0 16,-1-1 0-16,-1 3 144 16,-2 2-144-16,1 3 0 0,-2-2 0 0,0 3 0 0,-2 0 0 15,0-1 0-15,-2 3-160 0,1-1 160 0,-2 2 0 16,-1-1 0-16,0 3-128 0,-1-1 128 0,-1 2 0 15,0 0 0-15,0 1 0 0,-2 0 0 0,2 1 0 0,-2 0 0 16,2 0 0-16,-1 0 0 0,1 1 0 0,2-1 0 0,0 0 0 16,1-2 0-16,1 1 0 0,0 0 0 0,2 0 0 15,0 1 0-15,-1-3 0 0,1 4 0 0,1-4 0 16,-1 3 0-16,0 1 0 0,1 1 0 0,-3 0 0 16,1 0 0-16,-1 2 0 0,0 0 0 0,-1 0 0 0,-1 1 0 15,-1 0 0-15,0 2 0 16,-2-1 0-16,-2 0 0 0,2 2 0 0,-3 1 0 15,1-3 0-15,-3 4 0 0,1-3 0 0,0-1 0 0,-1 0 0 16,1-2 0-16,1 0 0 0,1-1 0 16,1-4 0-16,2 0 0 0,1-2 0 0,2-3 0 0,0 0 0 15,3-2 0-15,0-2 0 0,1 1 128 0,1-6 64 16,1 1 32-16,1-4 0 0,1-3-32 0,0-2 0 16,4-2 0-16,-1-2 0 0,3-2-192 0,0-2 0 15,2 3 0-15,1-3 0 0,0-1 0 0,1 1 0 0,0 3 0 0,-1 0 0 16,1 0 0-16,-2 1 0 15,2 1 0-15,-3-2 0 0,1 2 0 0,-1 1 0 0,-1 3 0 16,0-1 0-16,-2 3 0 0,-3 2 0 0,0 2 0 16,-3 4 0-16,-2 0 0 0,-1-1 0 0,0 7 0 0,-3-2 0 15,0 4 192-15,0 2 80 0,-1 5 32 0,2 1 0 16,-1 5-48-16,2 1-16 0,2 3 0 0,1 2 0 16,1 3-240-16,2 1 0 0,2-1 0 0,2-1 0 15,0-1 128-15,1 0-128 0,2 0 176 0,0 1-176 16,2-2 320-16,-2 1-64 0,1-2 0 0,0 2 0 0,0-1-256 15,-3-1 160-15,1 0-160 0,-1-2 128 16,-2 3-128-16,-2-5-176 0,-1 3 48 0,0-6 0 16,-2-3-864-1,-1-1-160-15,2 1-48 0,-1-4 0 0,2-2-272 0,0-1-48 0,1 0-16 16,3-1-18496-16</inkml:trace>
  <inkml:trace contextRef="#ctx0" brushRef="#br0" timeOffset="1472.86">23028 11218 21183 0,'-8'4'1888'0,"1"-2"-1504"0,4 0-384 0,2-2 0 0,1 0 1440 0,0 0 224 0,-3 2 32 16,-1-2 16-16,-2 3-64 0,1 0-16 0,1-3 0 0,1 3 0 0,2-3-96 0,-2 0 0 0,2 0-16 0,-2 0 0 0,2 0-576 0,-1 0-112 0,-2 1-32 0,0 1 0 15,-1 2-272-15,0 0-48 0,-2 1-16 0,1 2 0 0,-2 2-48 16,1-3-16-16,-1 4 0 0,2-1 0 0,0 1-128 0,0-3-16 16,1 4-16-16,1-3 0 0,3 0-16 0,0-2 0 0,1-2 0 15,1 0 0-15,4-1 48 16,2-1 16-16,5-2 0 0,4-3 0 0,2-3-128 0,4 0-32 16,4-6 0-16,3-1 0 0,3 0-128 0,1-4 0 15,2 1 0-15,1-5-176 0,1 2 176 0,-1-4 0 16,0 2 0-16,2-1 0 0,3 0 0 0,1-4 0 15,0 1 0-15,1 0-128 0,0 2 128 0,1-2 0 16,-2 0 0-16,-4 3 0 0,-2 0 0 0,-3 2 0 16,-3 2 0-16,-3 1 0 0,-3 5 0 0,-4 0 0 0,-3 2 0 15,-2 0 0-15,-5 5-384 0,-2 1 16 0,-3 1 0 0,-2 3 0 16,-2 0 160-16,-2 0 16 0,-2 0 16 0,-2 3 0 16,-1-3 400-16,-3 4 80 0,1-2 16 15,-1 2 0-15,-2-1-112 0,0 0-16 0,-2 4 0 16,1-5 0-16,0 2-192 0,1-2 0 0,-1-2 128 15,1 0-128-15,3 0 0 0,-1-5 0 0,2 2 0 16,0-4 0-16,1 1 0 0,3-1 144 0,0-2-144 0,1-1 128 16,0 2-128-16,1 0 0 0,1 0 0 0,-1 0 0 15,1 2-240-15,0 0 80 0,0 0 16 0,-1-1 0 0,-1 4 144 16,0-2 0-16,-2 3-144 0,0 0 144 0,0-2 0 16,-1 4 0-16,-2 0 0 0,1 0 0 0,0-2 0 0,1 2 0 15,-1 0 144-15,2 0-16 0,0-3-128 0,2 0 0 16,1 0 0-16,0-2 128 15,1 0-128-15,2-1 0 0,-1-1 0 0,0 0 0 16,3 1 0-16,0-2 0 0,-2 1 0 0,1 1 128 16,-1 1-128-16,-2-1 0 0,2 0 0 0,-4 1 0 0,0 1 0 0,-3 3 0 15,0-1 128-15,-2 2-128 0,-1 0 320 0,-2 1 0 16,-1 1 0-16,-1 1 0 0,1 0 16 0,-1 4 0 16,0-5 0-16,1 4 0 0,2 2-64 0,1-2-16 15,3 0 0-15,1-2 0 0,3 1-128 0,2-2-128 16,3 0 144-16,2 1-144 0,4-4 0 0,1 0 0 0,4-3-128 15,3 2 128-15,2-2-272 0,2 1 48 0,2-2 16 0,1 2 0 16,-1 1 80-16,1-2 128 0,-3 3-208 0,-2 0 80 16,1 0-176-16,-2 3-16 0,-2-2-16 0,-2 4 0 15,-3-2 80-15,-2 1 32 16,-3 2 0-16,-2 1 0 0,-2-1 224 0,-2 1 0 16,0 2 0-16,-3-1 0 0,-2 2 224 0,0 3-16 15,0-3 0-15,-1 0 0 0,0 2-208 0,0-2 144 0,0 0-144 0,0 1 128 31,-1-1-432-31,1 2-80 0,-1 0-32 0,1 2 0 0,-2-2-400 16,1 4-80-16,0 3 0 0,0 0-16 0,0 0-192 16,-2 4-48-16,3-1 0 0,-1 5-17216 0</inkml:trace>
  <inkml:trace contextRef="#ctx0" brushRef="#br0" timeOffset="2635.69">22861 11689 35935 0,'-6'0'3200'0,"1"-2"-2560"0,3 1-512 16,2 1-128-16,0 0 816 0,-1 0 144 0,-2-3 16 0,-2 1 16 0,-1 0-336 0,0-2-64 15,0 2-16-15,1 0 0 0,0-1-176 0,2 2-32 0,1 1-16 0,0 0 0 0,2 0 112 0,2 0 32 0,-1 0 0 0,1 0 0 0,2-2-16 0,1 2 0 0,-5 0 0 0,0 0 0 16,21 0-96-16,-11 0-32 15,0 0 0-15,1 0 0 0,1 2-144 0,1-2-16 16,0 0-16-16,3 1 0 0,0 2-176 0,3-3-144 16,1 2 144-16,1-2-208 0,4 0 208 0,-2-2 0 15,3 2 0-15,1 0 0 0,5-3 0 0,2 2 0 0,2 1 0 16,-2-2 0-16,1 2 0 0,0 2 0 0,2-2-128 16,-3 1 128-16,0 2-144 0,-3 1 16 0,-2 0 0 0,-3 0 0 15,-1 0-96-15,-5 1-16 0,-1-1 0 0,-2-1 0 16,-3 0 240-16,0-2 0 0,-2-1 0 15,-1 0 0-15,-1 0 0 0,-1-1 0 0,1-2 0 0,-3 0 0 16,1-1 0-16,-1-2 0 16,-1-1 0-16,-1 1 0 0,0-2 0 0,0 0 0 0,-1 0 0 15,0-1 0-15,-2 1 0 0,-1 0 0 0,1 2 0 0,-2-1 0 16,0 3 0-16,-2 1 0 0,1-1 0 0,-1-1 0 16,-2 4 0-16,-1-1 0 0,1-1 128 0,-2 2-128 15,0-1 224-15,0-1-16 0,-2 2 0 0,1-2 0 0,-1 2-32 16,1-4-16-16,-2 1 0 0,2-2 0 0,-2 0-160 0,-1-1 0 15,2-4 0-15,-3-1 128 0,0 1 0 16,-2-1 0-16,1-2 0 0,-1 2 0 0,0-2-128 0,0 2 0 16,0 1 0-16,-1 1 128 0,-1 3-128 0,-1-2 0 15,1 5 0-15,2 0 128 0,-1 2 0 0,1 2 0 0,2 0 0 16,-1 2 0-16,4-2-128 16,2 4 0-16,-1-4 0 0,4 3 128 0,1-2-128 0,2 1 0 15,2 0 0-15,1 0 0 0,2-2-160 0,3 3-64 16,0-2-16-16,4 1 0 0,-1 1 48 0,2-2 16 15,2 1 0-15,1 1 0 0,2 1 176 0,0 2 0 16,2 0-144-16,0 0 144 0,1 2-128 0,-2 0 128 16,1 0-160-16,-1 0 160 0,-1 1-128 0,0 1 128 15,-1 0 0-15,-2 0-144 0,0 0 144 0,-1 1 0 0,3-4 0 0,-1 2 0 16,1-2 0-16,-1-1 0 0,-1 1 0 0,0-1 0 16,-2-4 0-16,0 4 0 0,-1-2-176 0,-2 2 176 15,-1-2-256-15,-3 0 64 0,-3 1 0 0,-1 1 0 16,-1-3 192-16,-4 4 0 0,1-1 0 0,-3 0 0 15,-2 0 352-15,-2 0 16 0,-1 4 0 0,-1-4 0 16,-1 4-32-16,-2-2 0 0,-1 3 0 0,-1-1 0 16,0 2-208-16,-1 1-128 0,-2 0 128 0,3 0-128 15,0 0 0-15,-1-1-128 0,1 1 0 0,1-1 0 16,1 1-576 0,2-4-96-16,2 1-32 0,1 0-19984 0</inkml:trace>
  <inkml:trace contextRef="#ctx0" brushRef="#br0" timeOffset="5294.81">23660 18271 6447 0,'-1'1'576'0,"0"1"-576"0,1-2 0 15,0 0 0-15,0 0-528 0,0 1-224 0,-2 1-32 0,2-1-16 0,-1 3 32 16,1-2 16-16,1 1 0 0,-1-3 0 0,0 0 2592 0,0 0 512 0,0 0 96 0,0 0 32 0,0 0-112 0,21 3-32 16,-17-5 0-16,1 1 0 0,-1-2-720 0,-2 3-144 15,2-4-16-15,-1 4-16 0,-1 0-432 0,-1-2-96 0,2 1-16 16,-3 1 0-16,1 0 48 0,-2 0 0 0,-1 1 0 0,0 1 0 15,0-2-368-15,-3 4-64 0,5-4 0 0,0 0-16 16,0 0-176-16,-24 6-48 0,15-6 0 0,1 0 0 16,-2-2 752-16,-1 1 128 0,-2-6 48 0,1 1 0 15,-2 0-256-15,0-4-48 0,-1-2-16 0,0 2 0 16,1-2-512-16,1 2-112 0,0 1 0 0,0 0-16 16,0 2-112-16,-1 1 0 0,0 0-128 15,0 2 192-15,1-2 64 0,-2 2 16 0,1 1 0 0,-1 0 0 16,1-2-16-16,-2 1-16 0,-1 2 0 0,1-2 0 15,2-2-16-15,-1 2 0 0,1-5 0 0,0 2 0 16,2-3 128-16,-1-1 32 0,0-3 0 0,1 0 0 16,-1-3-208-16,0-2-48 0,0 0 0 0,0-6 0 0,-1 6-128 15,-1-4 0-15,1 1 0 0,-4 0 0 0,2 1 0 16,0 5 0-16,0 0 0 0,0 6 0 16,1-3-288-16,2 7 64 0,3 0 16 0,0 2 0 0,0-1 64 15,0 2 16-15,1 0 0 0,2 2 0 0,2 1 128 0,0-3 176 16,1 3-48-16,2-1 0 0,1 1-128 0,-1-2 192 15,2-2-192-15,-1 2 192 0,2 2-32 16,-1-4 0-16,0 1 0 0,2 0 0 0,-2 0 80 0,1-1 16 16,0 2 0-16,-1-2 0 0,1 1-256 0,-1 0 0 15,1 3 0-15,-1-4 0 0,-1 4 0 0,1 0 0 16,-1 0 0-16,0 0 0 0,0 2 0 0,-2 0-160 16,1 2 32-16,-2 1 0 0,4-5 0 0,0 0 0 15,-12 16 0-15,7-10 0 0,0 0 128 0,0 2 0 0,0 0 0 16,0-2 0-16,1 1 0 0,0-2 176 0,2 1-48 15,1-1 0-15,-1-2 0 0,1 0 0 0,1-2 0 0,1 2 0 16,-1-3-128-16,2 0 0 0,0 2 0 16,1-2 0-16,-1 0 0 0,2 0 0 0,-2 1 0 0,2 2 0 15,0-2 0-15,-1 0 0 0,1 3 0 0,-1-3 0 16,-1 2 0-16,1 0 192 0,-3 2-192 16,1 2 192-16,-1 2-192 0,1-1 0 0,-1 1 0 0,-1 0 128 0,0 4-128 0,-1-1 192 15,2-4-192-15,-2 3 192 0,1 0-192 0,-3 6 0 16,1 3 0-16,0-4 0 15,0 0 0-15,0 0 0 0,0-1 0 0,1-1 128 16,-1-2-128-16,-1 0 160 0,2 1-160 0,-1-5 160 16,2 0-160-16,-1-2 0 0,0 0 0 0,1-3 0 0,0-2 0 15,1 1 0-15,0-2 0 0,0 0 0 0,1-2-272 0,-1 1 64 16,1-2 16-16,2-3 0 0,-2 2 48 0,-1 4 16 16,0 0 0-16,4-27 0 0,-3 16 128 15,-1-1 224-15,0-1-48 0,0 1-16 0,-1-2-160 0,0-1 0 16,-1-1 0-16,1 1 0 0,-1-4 0 0,0 0 0 15,1-1 0-15,1-1 0 0,1-1 0 0,1 0 0 16,1-2 0-16,1 1 0 0,1-1 0 0,1 2 0 0,0 0 0 16,1 0 0-16,-1 3 0 0,-1 0 0 0,0 3 0 15,-3 2 0-15,-1 4 0 16,-2 0-176-16,0 1 48 0,-2 2 0 0,0 0 128 0,-1 4-128 16,0-2 128-16,-1 1-128 0,2 0 304 0,0 2 64 15,1 2 16-15,1-3 0 0,1 3 32 0,0 0 16 16,2 3 0-16,2-3 0 0,1 2-304 0,1 0 0 15,2 0 0-15,2 4 0 0,1-3 208 0,3 2-64 0,1 3-16 16,2-1 0-16,1 1 0 0,-2 2-128 0,0 0 192 0,-1-1-64 16,-1 1-128-16,0-1 0 0,0 0 0 0,-2 1 0 15,0-3 0-15,-1 2 0 0,-1-3 0 0,0 2 0 16,0-2-160-16,1-1-112 0,0 1-32 0,1-2 0 31,-1-1-576-31,0 0-112 0,0-3-32 0,1 0-12752 0,1 0-2560 0</inkml:trace>
  <inkml:trace contextRef="#ctx0" brushRef="#br0" timeOffset="6379.99">24099 17827 20271 0,'-4'0'1792'0,"2"0"-1424"0,1 0-368 0,2-2 0 0,0 2-128 0,-1-2-112 0,1 1-16 0,-1 1 0 0,2-3 256 0,-1-1 0 15,0 2 0-15,-1 2 0 0,0 0 2016 0,0 0 448 0,0 0 96 0,0 0 0 0,16 12 32 0,-12-5 0 16,-2 0 0-16,2 4 0 0,1 0-1424 0,-1 4-272 0,1 4-64 0,-2 0-16 15,0 6-480-15,-1 4-80 0,0 0-32 0,-2 5 0 16,-2 0-224-16,1 1-208 16,-3 0 32-16,1 0 16 0,-1-4-352 15,-2 1-64-15,2-3 0 0,-2-4-16 0,0-2-752 0,0-2-128 16,-1-2-48-16,0-6-14288 0</inkml:trace>
  <inkml:trace contextRef="#ctx0" brushRef="#br0" timeOffset="6594.81">23957 17939 35007 0,'4'10'1552'0,"-3"-4"320"0,-1 0-1488 0,1 1-384 0,0-5 0 0,1 2 0 0,-1-1 896 0,1 4 96 16,3 5 32-16,3 0 0 0,2 4-320 0,3 1-64 16,1-4-16-16,-1 2 0 0,1-1-240 15,0-3-32-15,0-1-16 0,-1-3 0 0,-3-1-128 0,1 0-16 16,2-1-16-16,2-1 0 0,1 2-176 0,-1-5 0 15,0 2 0-15,-1-1 0 16,-1 0-336-16,-2-2-112 0,-1 0 0 16,1-2-16-16,-1 2-1520 0,1-5-320 0</inkml:trace>
  <inkml:trace contextRef="#ctx0" brushRef="#br0" timeOffset="8003.26">24682 17872 15615 0,'9'-17'336'0,"-2"6"80"15,-1 0 16-15,-1 3 16 0,-3 5-448 0,-1 0 0 0,2 3 0 0,-1-6 0 0,3 0 3104 0,0-2 544 0,0 2 96 16,-2 0 32-16,-1 1-528 0,-3 5-112 0,-2 3 0 16,-1 0 0-16,-3 3-1072 0,0 3-208 0,-3 1-32 0,-1 2 0 15,0 1-1200-15,-3 0-240 0,2 2-64 0,-2 1 0 16,3-3 0-16,-3 0 0 0,1 3 0 0,-3 2 16 0,1 1-48 0,0-3-16 15,4 3 0-15,-1-3 16 16,2 0-288-16,1-1 0 0,3-1 0 16,0 0 0-16,2 3 0 0,2-1-304 0,0 0 64 0,4 0 32 15,0 2-256 1,2-4-48-16,2 1-16 0,0 1 0 0,3-4 160 0,1 1 48 0,1-1 0 0,2-2 0 16,1 0-32-16,0-2-16 0,2 0 0 0,0-3 16 15,2 0 16-15,0-3 0 0,-1 1 0 0,1-6 0 0,0 1 336 0,0-2-144 16,0-2 144-16,-2-2 0 0,0 0 0 0,0-2 0 15,0 0 0-15,0-2 0 16,0-3 192-16,-1 2 0 0,0 0 0 0,-2-2 0 0,0-1 64 0,-2-1 16 16,-1-1 0-16,-2-2 0 0,0 1 0 0,-3-2 0 15,-2-5 0-15,0 1 0 0,-2-4-64 0,-2 4-16 0,0-4 0 16,-3 4 0-16,-1-1-192 16,-1 2 0-16,-3 1 128 0,1 5-128 0,-4 2 0 15,1 3 0-15,-1 3 0 0,-2 1 0 0,1 2-192 0,0 5-48 16,0-1 0-16,-1 3 0 0,1 3 240 0,-1-1-176 15,0 2 176-15,1 2-160 0,0 0 160 0,0 2 0 16,2 1 0-16,0-1 0 0,-1 2-128 0,1 0 0 16,0 4 0-16,-1 0 0 0,-1 1-160 0,2 3-32 0,-1 3 0 15,1-2 0-15,0 4 16 0,0 1 0 0,1 2 0 16,2 2 0-16,3-9 304 0,2 4 0 0,-1-1 0 16,3 3 0-16,2-6 0 0,1 2 0 0,3-5 0 0,0 1 0 15,3-3 0-15,0-2-128 0,2-1 128 0,1-1-160 0,0-1 32 16,-1-2 0-16,4-1 0 0,0 0 0 15,0 0-64-15,2 0-16 16,-1-2 0-16,1-1 0 0,-1-2 208 0,-1-1-144 0,1-1 144 0,-2-2-128 0,0-1 128 16,-1-2 256-16,0-2-64 0,1 0-16 15,-1-4 96-15,-1-1 32 0,2-1 0 0,-2-3 0 16,-1-1-176-16,-2-2-128 0,0-2 144 0,-2-3-144 16,-2 2 0-16,-3-5 0 0,0 2 0 0,-1-2 0 15,-1 0 0-15,-2-1-128 0,1 1 128 0,-1 3 0 16,0 3 0-16,-1 3 0 0,-1 3 0 0,0 4 0 15,-1 4 0-15,0 2 0 0,-3 2-160 0,0 3 160 0,-2 1 0 0,0 5-128 16,-1 1 128-16,-2 2 0 0,1 2 0 16,-2 4 0-16,0 3 0 0,1 1 0 15,-1 4 0-15,2 1 0 0,0 1 0 0,2 2 0 0,1 0 0 0,2-1 0 16,2 0 0-16,1-3 0 0,1 0-192 0,1-3 32 16,3-3 16-16,0 0 0 0,2-4 0 0,0 1 0 0,2-3 0 0,1-4 0 15,1 0 0-15,0-4 0 0,4 2 0 0,0-3 0 16,1-2 144-16,1-1 0 15,2-2 0-15,0-2 0 0,-1 0 0 0,3-4 0 16,0 0 128-16,1-3-128 0,-1-1 144 0,0 0-144 16,-1-1 192-16,-4 3-192 0,-3 2 160 0,1 0-160 15,-2-2 128-15,-2-2-128 0,-1 2 224 0,-1 2-32 0,-3-1-16 16,-2 1 0-16,-1 2 128 0,-4 0 16 16,1 1 16-16,0 1 0 0,-1 3-16 0,-1-4-16 0,1 4 0 0,-2 0 0 15,0 1-304-15,1 2 0 16,0 0 0-16,0 2 0 0,-1 1 0 0,0 0-224 0,1 1 32 0,-1 5 16 15,-1-2-64-15,3 4-16 0,-1-3 0 16,1 2 0-16,-2 2 16 0,-1 4 0 0,0 3 0 16,1-1 0-16,-1 1 64 0,2-2 16 0,1 0 0 0,1-3 0 15,2 1 160-15,0-5-208 0,3 2 80 0,0-6 128 16,2 0 0-16,3-2 0 0,1 0 0 0,2-4 0 16,2-3 0-16,1-2-192 0,-2 0 32 0,3-2 16 0,3-2 144 15,1-1 0-15,1-2 0 0,-1-1-128 0,2-2 128 16,-1-1 192-16,-1 1-32 0,-1-1-16 15,-2 2 112-15,-1-2 0 0,-5 4 16 0,-1-1 0 0,-4 3 16 16,-2-2 0-16,-2 2 0 0,-4 4 0 0,0 0 48 0,-4 0 16 16,-3 2 0-16,1 1 0 0,-2 0-64 0,-1 0-16 0,-2 3 0 15,2-2 0-15,1 2-272 0,1 0 0 16,0 0 0-16,0-1-144 0,2 1 144 16,2 1 0-16,0-1-144 0,2 2 144 0,0-2-256 0,3 4 0 15,0 1 16-15,3 0 0 0,-1 10-464 16,3-3 336-16,3 0 0 0,1 2 112 0,-2 1 0 15,2-5 16-15,1 2 0 0,2 2 240 0,1 1 0 16,0 1 0-16,2-4 0 0,0-2 0 0,1-1 0 16,0-5 144-16,0-1-144 0,-1-1 144 0,1-4-144 15,3-5 128-15,0-2-128 0,2-4 0 0,-2-5 0 16,3-2 0-16,-1-2-176 0,1-5 176 0,-1-3 0 16,0-2 128-16,-2 1-128 0,-2-1 192 0,-3 1-16 15,-3 0-16-15,-2 7 0 0,-4 0-160 0,-3 4 0 16,-3 3 0-16,-3 3 0 0,-1 2 0 0,-2 3 0 0,0 4 144 0,-1 3-144 15,0 2 192-15,-1 0-16 0,0 6-16 0,1 0 0 16,1 4-160-16,0-1 0 0,3 4 0 0,0-1 0 16,1 1-320-16,1-3-32 0,2 2-16 0,3-2 0 15,-2-4-192-15,5-3-32 16</inkml:trace>
  <inkml:trace contextRef="#ctx0" brushRef="#br0" timeOffset="10377.81">23175 15654 2751 0,'-11'2'256'0,"3"-2"-256"0,3 0 0 0,2 0 0 0,3 0 304 0,-2 0 16 15,-4 0 0-15,-6 0 0 0,-1-2 256 0,-2 2 48 0,1-4 16 0,2 2 0 0,2 2 576 0,0-4 128 0,3 4 32 0,-1-4 0 0,2 4 864 0,0-2 160 0,1 2 32 0,0 0 16 16,0 0-448-16,-1 2-80 0,0 0-32 0,1 0 0 16,1 2-416-16,-1-4-96 0,2 2-16 0,-1-2 0 15,1 1 32-15,1 2 0 0,-1-3 0 0,2 0 0 16,0 2-368-16,0-2-64 0,-2 0 0 0,1 0-16 0,-1 2-416 15,0 0-80-15,-1-2 0 0,-1 3-16 16,0 0-96-16,1 0-16 0,-1 0 0 0,2-1 0 0,-1 3-144 0,0-2-48 16,3 0 0-16,0 1 0 0,1-1-128 0,1 2 0 15,3-4 0-15,1 3 0 0,2-1 0 0,2-1 0 16,1-2 0-16,3 0 0 16,3 0 0-16,4-2 0 0,2-2 0 0,3-2 0 0,1 0 0 0,2-1 0 15,3-1 0-15,3 0 0 0,-1-2 0 16,2-1 160-16,-3 4-160 0,0 1 160 0,1-3-160 0,-3 5 160 15,-4 1-160-15,0-1 160 0,1-1-160 0,0 4 192 16,-3 1-192-16,-3 0 192 0,-4 1-192 0,-3 1 0 16,-2 1-192-16,-1-2 192 0,-1 2 0 0,-2 0 0 15,-1 0 0-15,-1 0 0 0,0 0 0 0,-1 1 0 16,0-2 0-16,0 2 0 0,0-2 0 0,0-2 0 16,0 2 0-16,0-2 0 0,0 2 0 0,0-4 0 0,1 2 0 0,0-2 0 15,3 2 0-15,-3-2 0 0,0-1 0 0,2 2 0 16,0-1 0-16,1-5 0 15,1 4 0-15,-3 0 0 0,2 0 0 0,-3 0 0 0,0 2 0 16,-2 1 0-16,0-3-128 0,-2 3 128 0,0 0 0 16,-2 0 0-16,0 3 0 0,0-3 0 0,0 1 0 0,-2-1 0 15,2 0 0-15,0 0 0 0,0 0 0 0,0 0 0 16,0 0 0-16,0 0 192 0,0 0-64 0,0 0 0 16,0 0 0-16,0 0-128 0,-3-20 192 0,3 18-64 15,1-2-128-15,-1 2 0 0,1 0 0 0,-2 0 0 16,1-2 0-16,0 2 0 0,-1 2 0 0,-2-4 0 0,1 4 0 15,-2-2 0-15,-1 2 0 0,-4-3 0 16,2 3 128-16,-4 0-128 0,0 0 0 0,-2 0 128 0,1 0-128 0,2 0 192 16,1 0-192-16,-2 0 192 0,-1 0 96 0,-2-1 32 15,1-2 0-15,-1 1 0 0,2 1-64 16,2-3-16-16,0-1 0 0,1 1 0 0,2 1-240 16,1 0 144-16,0-1-144 0,1-2 128 0,0 3-128 0,0 0 0 15,1-3 144-15,0 2-144 0,1-1 192 0,-1 0-16 16,0 3-16-16,2-4 0 0,0 2-160 0,0 1 160 15,1 0-160-15,1-3 160 0,1-1-160 0,0 1 0 16,0 0 0-16,3 2 128 0,0-2-128 0,0 1 0 0,2 0 0 16,0 0 0-16,3 2 0 0,-2 0-304 0,4-1 48 15,3 2 16 1,-1 2-144-16,2 0-48 0,1 2 0 0,0 1 0 0,0-3 176 0,0 1 16 16,2 4 16-16,-2-4 0 0,-1 2 224 0,-2-1-176 15,1 2 176-15,-3-3-160 0,-1 2 160 0,0 0-160 0,-2 0 160 0,0 1-160 0,-1-2 160 16,-2 2 0-1,0 1 0-15,0-4 0 0,-1 3 0 0,0-2-128 0,-1 2 128 16,1-2 0-16,-2 1 0 0,0 0 0 0,0 0 0 16,1-2 0-16,-2 2 0 0,0 0 0 0,-1 1 0 0,1 1 0 15,-1 1 0-15,-1 0 0 0,1 2 0 0,0 0 0 16,-1 2 0-16,-2 0 0 0,2 3 0 0,-3 1 0 16,1 0 208-16,-2 1 32 0,-1 1 0 0,-2 0 0 15,1 0 48-15,-1 0 16 0,-2 3 0 0,2-1 0 16,-2 2-80-16,0-4-16 0,0 3 0 0,0-3 0 15,2 0-16-15,-1-1 0 0,0-2 0 0,2 0 0 0,-1-1-192 0,2 0 128 16,0-4-128-16,0 0 0 0,2-1 0 0,0-1-240 16,2-2 32-16,1-1 0 15,0 0-528-15,1 0-96 16,1 0-32-16,1-1 0 0,3 2-400 0,1 2-80 0</inkml:trace>
  <inkml:trace contextRef="#ctx0" brushRef="#br0" timeOffset="10816.81">24288 15357 24879 0,'2'0'1088'0,"-2"0"256"0,-2-1-1088 0,2 1-256 0,-1 1 0 0,1-1 0 0,0 0 1664 0,0 0 288 0,-1 0 48 0,0 3 16 0,-2-3 0 0,3 0 0 0,0 0 0 0,0 0 0 0,0 0-944 0,-16 22-192 0,12-16-48 0,-1 4 0 16,3-1-320-16,-1 2-80 0,2 0-16 0,0 2 0 16,1 2-416-16,1 1 128 0,0 3-128 0,1 1 0 0,-2-1 0 0,1 5 0 15,-1 4-144-15,-1 1 144 16,-1-1-448-16,0 2 32 16,0 1 0-16,-2-1 0 0,1-3 96 0,1-1 0 0,-1-2 16 0,1-5 0 0,-1 1-32 0,2-5-16 15,-1-2 0-15,-1-4 0 16,0 1-864-16,0-6-192 0,-1-1-16 0,1-3-9504 15,-1-1-1888-15</inkml:trace>
  <inkml:trace contextRef="#ctx0" brushRef="#br0" timeOffset="11046.83">24098 15711 1839 0,'-4'-6'160'0,"0"-2"-160"16,3 6 0-16,0-1 0 0,1 2 2320 0,-2-1 432 16,-1-2 96-16,-2-5 16 0,-1-1-304 0,-4 0-48 0,1 2-16 15,2 0 0-15,-2 2-896 0,2 4-176 0,1-1-32 0,0 2-16 16,1 1 288-16,2-3 64 0,1 3 16 0,2 0 0 15,2-2 16-15,2 1 0 0,2-2 0 0,3 0 0 16,1-1-1040-16,3-2-208 0,6-1-32 0,0 1-16 16,4 0-240-16,3-3-48 0,1 3-16 0,3-1 0 15,1 1-160-15,-2 2 0 0,1-1 0 0,1 1 0 16,1 4 128-16,-1-2-128 0,-3 4 128 0,-1 1-128 31,-2 1-448-31,-3-1-192 0,-2 3-16 0,-4 3-16 16,0-3-1744-16,-3 2-336 0</inkml:trace>
  <inkml:trace contextRef="#ctx0" brushRef="#br0" timeOffset="12726.49">24805 15546 10127 0,'1'0'448'0,"-1"0"96"0,0-3-544 0,0 0 0 0,0 1 0 0,2 0 0 16,-1-1-912-16,0-2-304 0,2-1-48 0,-1-4-16 0,1-3 1024 0,-1 0 256 16,1 2 0-16,-3-1 0 0,1 4 0 0,-2 0 256 15,-1 2-48-15,0 1 16 0,-1 2 4336 0,0-1 880 16,0 1 160-16,-1 0 64 0,2 3-2144 0,-2-4-416 16,1 3-96-16,-1-1 0 0,0 0-1616 0,2 1-320 0,-2 1-64 15,0 0-16-15,2 0-576 0,-2 0-112 0,2 1-32 16,-2 1 0-16,1 2-128 0,0 2-16 0,-1 1-128 0,0 1 192 15,1 2-192-15,-2 2 0 16,0 2 0-16,0 2 0 0,0 3 0 0,-1-1 0 16,1 5 0-16,1-1 0 0,0 2 176 0,1 0-16 0,1 1 0 15,1-3 0-15,1 0-160 0,1-1 0 0,2 2 0 0,0-7 0 16,2 0 0-16,0-1 0 0,3-2 0 0,-1-1 0 16,3-2 0-16,0-1-176 0,2-3 48 0,1-1 0 15,0 0-80-15,1-5-16 0,2 1 0 0,1-2 0 16,1-1 224-16,0-2-176 0,2-2 176 15,1 0-160-15,0-4 160 0,0 0 176 0,1-3-48 0,-2-1 0 0,0 0-128 0,0-1 0 16,-3-1 0-16,-1-3 0 16,-1 2 0-16,-4-1 192 0,-2-1-192 0,-3-1 192 15,-4 2-192-15,-3-1 128 0,-1 3-128 0,-5 1 128 0,0-1 192 0,-4 0 16 16,-3 0 16-16,-3 0 0 0,0-3 128 16,-1 5 32-16,0 2 0 0,-1 0 0 0,2 3-96 0,1 2-16 15,0 1 0-15,1 1 0 0,1 4-400 0,2-2 0 16,0 2 0-16,0 1 0 0,4 1 0 0,-2 2 0 15,2 3 0-15,1 0 0 0,1 0-128 0,0 5-16 16,1 2 0-16,1 2 0 0,0 3-80 16,1 2-16-16,0 2 0 0,-1 0 0 0,3 3 80 0,-1 1 16 15,1-1 0-15,-1 0 0 0,2-2 144 0,0-1 0 0,2-1 0 16,0-2-128-16,2-3 128 0,-1-2 0 0,1-2 0 16,1-3-128-16,1-3-64 15,0 0-16-15,1-1 0 0,1 0 0 0,2-5-48 0,0 1 0 16,2-2 0-16,2-2 0 0,1 0 64 0,1-6 0 15,0 2 0-15,1-2 0 0,1-3 192 0,-1-2 0 16,0 2-160-16,-1-7 160 0,-1 3 0 0,-1-4 128 16,1-1 0-16,-3-4 0 0,-2 3 128 0,0 0 0 15,-3 2 16-15,-2-2 0 0,-1 1-32 0,-4 1-16 0,-1 2 0 16,-4 1 0-16,0 4-64 0,-4 2-16 0,0 1 0 16,-2 4 0-16,-1 2-144 0,-2 4 0 0,1 0 144 0,-2 0-144 15,0 6 0-15,0-2 144 0,0 4-144 0,2 0 0 16,0 2 0-16,1 2 0 0,0 1 0 0,1 1-144 15,1 2-48-15,-2-2 0 0,3 2 0 0,-1 1 0 16,1-3 32-16,2 1 0 0,-1 1 0 0,3-2 0 16,2 0 160-16,1-1-192 0,2-3 192 0,2 2-192 15,1-2 192-15,3-3 0 0,2 2 0 0,2-3-128 0,3 0-16 16,2-2 0-16,3-1 0 0,0-3 0 0,3 0-48 16,-1-3-16-16,1-1 0 0,-3 1 0 15,0-4 80-15,-3 1 128 0,-1 0-208 0,-1-3 80 0,-2 3 128 0,-1-1 0 16,-3-2 0-16,-2 2 0 0,-2-2 304 0,-3 0-16 15,-3 2 0-15,-2-3 0 0,-2 1-80 0,-1 0-16 16,0 2 0-16,-3-1 0 0,-2 0-64 0,-3-2-128 16,0 2 176-16,0-1-176 0,0 3 192 0,1 1-64 0,3 0 0 15,1 4-128-15,1-2 0 0,1 3 0 16,3 3-192-16,0 1 48 0,2 2-128 0,2 1-32 16,-1 2 0-16,3 3 0 15,-1 2-80-15,1 4-32 0,0-2 0 0,1 3 0 0,-1-1 192 16,1 1 32-16,1-3 16 0,-1 0 0 0,0 0 176 0,0-3 256 15,2-4-64-15,0 1-16 0,0-3 32 0,1-2 16 0,-1-2 0 0,2-3 0 16,0 0 0-16,0-3 0 0,0 0 0 16,0-3 0-16,0-3 32 0,0 2 16 0,-1-6 0 0,-1 1 0 15,2-2-16-15,-2 0-16 0,-1 0 0 0,-1-3 0 16,2 1 16-16,-2-2 0 0,0 0 0 0,2-1 0 16,-2 3-16-16,0 0 0 0,1 1 0 0,-1 5 0 0,-1 2-240 15,1 0 0-15,0 5 0 16,1 0-160-16,-2 3 32 0,1 3 0 0,1 0 0 0,1 3 0 15,-1 2-96-15,-1 1-16 0,2 3 0 0,-3 0 0 16,1 2-32-16,-2 1-16 0,-2 1 0 0,0-3 0 16,-1 3 48-16,-1 2 16 0,-1-5 0 0,0 0 0 15,0-3 224-15,-1-2 0 0,2 0 144 0,0-3-144 0,2-2 304 16,-1-3-48-16,3 2 0 0,-2-4 0 0,2 0-128 0,1-2-128 16,-1-2 192-16,2-3-192 0,0-1 240 0,1 1-64 15,1-8-16-15,1 1 0 0,2-2-16 16,-1-3 0-16,0 1 0 0,1-2 0 0,-1 0-144 0,0 0 0 15,0 0 0-15,0 2 128 0,-3 1-128 0,0 4-176 16,-1-1 48-16,-1 3 0 0,-1 3 128 16,-2 1-192-16,1 2 192 0,-3 5-192 0,0-2 192 15,-1 4 192-15,0 1-32 0,-3 4-16 0,0 2 0 0,-1 2 0 16,0 4 0-16,-1 3 0 0,3 0-144 0,-2 0 0 16,1 3 0-16,0-1 0 0,3-2 0 0,0 3 0 15,1-3 0-15,1-4 0 0,-1 4 0 0,2-3 0 0,0-2 0 16,0 0 0-16,0-1 0 0,-1-3 0 0,2-1 0 15,-1-1 0-15,2-1 0 0,0-1 0 0,0-2 0 16,1 1 0-16,0-4 0 0,0 1 0 0,1-2 0 0,0-3 0 16,2 0 0-16,0-2 0 15,4 0-144-15,-2-5 144 0,2 1-272 0,0-2 48 16,2-1 16-16,0-1 0 0,-1 0 0 0,0 0 0 16,-1-2 0-16,-1 2 0 0,1 0 208 0,-4 3 0 0,1 3 0 15,-3 2 0-15,2-2-192 0,-5 0 192 0,1 0-208 16,-1 4 80-16,-2-3 128 0,-1 3-128 0,0 2 128 0,-2-1-128 15,-1 4 128-15,1-3 0 0,-2 4 128 0,1 0-128 16,-1 4 224-16,0-3-32 0,2 4 0 0,-1 1 0 16,2 1-192-16,1 2 0 0,0 1 0 0,0 3 0 0,0 3 0 0,0 2 0 15,-1 1 0-15,1 3 0 0,-1 0 0 0,0 3 0 16,0 1 0-16,0 0 0 0,-1 1 240 0,2-3-48 16,1 1-16-16,-1-3 0 0,2-4-32 0,1 1 0 15,0-2 0-15,4-4 0 0,-1-1-144 0,1-3 0 16,1-3 0-16,2-3 0 15,1-1-160-15,1-4-112 0,1 0-32 0,2-2 0 16,1-6-464-16,2-2-80 16,2-3-32-16,3-7-18064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7:28.34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9759 9170 43311 0,'-5'-6'3840'0,"2"2"-3072"0,-1 2-608 0,3 2-160 0,1 0 336 0,-1 0 48 15,-2-1 0-15,-1-2 0 0,-1 1-160 0,0 0-32 0,2 2 0 0,0 4 0 0,2 5-192 0,1 2-160 0,3 4 32 16,-2 7 0-16,1 3-64 0,2 7-16 0,-2 9 0 0,2 6 0 16,-1 5 64-16,0 4 16 0,0 4 0 0,-1-3 0 0,1 0 128 0,-2-3 0 15,0 7 0-15,0 0 0 16,-1 6 176-16,0 0 64 0,-1 5 16 0,-1-3 0 16,-1-5-256-16,0-4 176 0,-2 0-176 0,0 3 160 15,-2 7-16-15,1-4 0 0,-1-3 0 0,-2-6 0 16,1-4 48-16,-1-7 16 0,0-3 0 0,-1-1 0 0,2 2-16 15,-3-2 0-15,1 1 0 0,0-2 0 16,-1-3 48-16,1-3 0 0,0-3 0 0,0-6 0 0,1-1-112 0,3-6-128 16,0-1 176-16,0-6-176 0,1 2 144 0,0-6-144 15,1 4 0-15,2-1 144 0,-1-4-144 0,1 3 160 16,0-1-160-16,1-1 160 0,0-1-160 16,1 0 0-16,0-1 0 0,0-2 0 0,2 1 128 0,0-2 0 15,1 1 0-15,1-1 0 0,1 0-128 0,1 0 128 16,3-3-128-16,1 4 128 0,2-4-128 0,3 0 0 15,1 2-160-15,3-2 160 0,2 0-144 0,2 0 144 16,3 0-128-16,3 0 128 0,0-2-160 0,8 2 160 16,10 0-192-16,9 0 192 0,6 2 0 0,5-2-128 15,2 4 128-15,-2-1 0 0,-4 2-160 0,-3 3 32 16,0-2 0-16,5 6 0 0,8 2 0 0,0 7 0 0,-2 1 0 16,-8 3 0-16,-4 1-64 0,-2 2 0 0,3 1 0 0,4-1 0 15,4 2 192-15,-2 0 0 0,1-2 128 0,-4-2-128 16,-6-4 0-16,1-3 0 0,-3-7 0 15,1-1 0-15,6 2 0 0,0-5 0 0,-3 2 0 0,-7-1 0 16,-7-5 320-16,-8-1 0 0,-2 0 0 0,-6-2 0 0,0-1-160 0,-2-1-32 16,1-2-128-16,-2 0 192 15,-1 0 16-15,0-1 0 0,-2 1 0 0,0-6 0 16,-4 2-64-16,-1-2-16 0,-4 0 0 0,1-1 0 16,-2 1 144-16,-2-5 32 0,-1 2 0 0,-2-6 0 15,0 1 16-15,-3-2 16 0,0-5 0 0,-2-5 0 16,0-3-128-16,-2-9-16 0,0 0-16 0,-2-3 0 0,0-7 32 0,1 1 16 15,-3-4 0-15,0 2 0 16,-1 5 96-16,0-3 0 0,1-10 16 0,-1-6 0 0,0-4-16 0,0 0-16 16,2-2 0-16,-2 5 0 0,3 7-48 15,0-6 0-15,0-10 0 0,1-6 0 0,-2 5-256 0,4 2 160 16,-1 8-160-16,-1 2 128 0,1 1-128 0,0-1 0 16,-1-6-192-16,-1 1 192 0,0 1-224 0,-3 6 80 15,2 6 16-15,-3 6 0 0,1 0-176 0,-1 1-16 16,-1 0-16-16,0 2 0 0,-1 3-16 0,1 5 0 15,1 3 0-15,0 4 0 0,2 5 176 0,-1 2 48 16,3 4 0-16,-1 1 0 0,2 5-64 0,2 0 0 16,-1-1 0-16,1 1 0 0,1 2 192 0,1-3 0 15,-1 1 0-15,2 0 0 0,-1 1-176 0,1-1 176 0,-1 4-208 0,-1 0 80 16,1 2 128-16,-2 4 0 0,0 2 0 0,-1 1 0 16,-1 3-336-16,0 3-48 0,-1 3 0 0,-2 0 0 15,1 0 0-15,-2 2 0 0,0 1 0 0,-1-2 0 16,0 4 384-16,-2 0 0 15,0 2 0-15,-3 1 0 0,0-1-176 0,-3-2 48 0,1 0 0 16,-1-1 0-16,-2 0 128 0,-1-4 176 0,-2 0-48 16,0 0 0-16,-3 1 208 0,0-4 48 0,-3 0 0 0,1 0 0 15,-2 0-208-15,0 1-48 0,1-2 0 0,-2-2 0 16,-3 4-128-16,-1-4 192 0,-4 1-192 0,-5 2 192 16,-4-1-48-16,-6 2 0 0,-6-2 0 0,0 4 0 15,-2-2-144-15,2 2 0 0,2 0 0 0,0-2 0 0,-4-1 144 0,-7-2 0 16,-8 1 0-16,-3 2 0 0,2 1-144 0,1-4 0 15,7 2 0-15,-5-3 0 16,-3 1 0-16,-3 1 0 0,-1 2 0 0,4 1 0 16,10-4 0-16,5 2 128 0,7-3-128 0,-1 0 0 0,0-4 0 15,-1 2 0-15,4-2 0 0,2-1-15648 16,1 0-3024-16</inkml:trace>
  <inkml:trace contextRef="#ctx0" brushRef="#br0" timeOffset="14299.34">11692 9034 35935 0,'-5'0'3200'0,"1"-2"-2560"0,1 0-512 0,1 2-128 0,1 0 240 0,0 0 16 15,-3 0 16-15,-2-2 0 0,-3-1-1600 0,1 0-320 0,-2-1-64 0,0 0-16 0,0-2-640 0,0 1-128 16,0-1-16-16,0-1-16 15,1-2 1312-15,-1 2 256 0,0-2 48 0,0 1 16 0,1 2 1424 0,1 0 304 0,-1-3 48 0,0 3 16 0,3 0 1088 0,0 0 240 16,1-2 32-16,-1 0 16 16,1-2-496-16,1-2-112 0,-1-1 0 0,1 0-16 0,2 0-640 0,-3-3-128 15,1 0-32-15,1-2 0 16,-1-2-336-16,1 1-80 0,1-2-16 0,-1-1 0 16,2-2-288-16,1-3-128 0,0-1 128 0,3-1-128 0,-1 1 0 15,3 3 0-15,1 5 0 0,2 1 0 16,0 4-608-16,0 1 0 0,-2 5 0 0,-1 3 0 15,0 3 384-15,-3 3 80 0,1 0 16 0,-1 1 0 0,0 0 128 0,-2 3-128 16,1-3 128-16,-1 1-128 0,1 1 128 0,-1-3 0 16,1 0 160-16,-1 0-160 0,0 0 416 0,0 0-16 15,0 0 0-15,0 0 0 0,0 0 0 0,0 0 0 0,0 0 0 16,0 0 0-16,0 0-224 0,14-16-48 16,-14 17-128-16,-1-1 192 0,-2 3-192 0,-1-1 0 0,-2 2 0 0,-2 2 0 15,-2 0 0-15,-1 0 0 0,-3 2 0 0,-2 0-160 16,0 0 160-16,-3 0 0 15,0 2 0-15,-4-1 128 0,0 1 0 0,-3 0 16 16,-1-2 0-16,-1 2 0 0,0-3-16 0,-2 0-128 0,-2 2 192 16,-4-2-64-16,-2 2-128 0,-5-1 192 0,-4-1-192 0,-4 2 192 15,-3 1-192-15,-3-1 0 0,-3 1 0 0,2-3 0 16,1 2 0-16,0-5 128 0,-2 2-128 0,-3-2 0 16,-3 0 128-16,-2 3-128 0,-1-2 128 0,1 0-128 15,2-2 0-15,0-3 0 0,5 0 0 0,-2 3 0 16,1 0 0-16,1 0 0 0,0 1 0 0,2-1 0 15,4 0 0-15,1-2 0 0,-1 0 0 0,3 1 0 0,2 0 128 0,2-1-128 16,0 2 128-16,4-3-128 16,1 2 0-16,1-1 0 0,4-1 0 0,2 0-176 0,5 0 176 0,1 0 0 15,3 0 0-15,5-1 0 0,1 2 0 0,4-2 0 16,1 1 0-16,3 0-128 16,2 0 128-16,2 0 0 0,1 0 0 0,1 0 0 15,1 0 0-15,2 0 0 0,-2 0 0 0,1 0-128 0,1 0 128 16,2-2-128-16,0 2 128 0,0-3-128 0,-1 3 128 0,-1-1 0 15,0 1 0-15,0-2 0 0,-1 2 0 0,-1-2 0 16,0 2 0-16,-1 0-128 0,0 2 128 0,-2 0 0 16,2-1 0-16,1 2 0 0,0 3 0 0,1-4 192 15,1 5-64-15,0-3 0 0,1 3-128 0,2 1 128 16,-2-1-128-16,4 2 128 0,-1 1-128 0,1 1 192 0,3 3-64 16,-1-2 0-16,0 1-128 0,2 3 0 15,3 6 0-15,-1 0 0 0,2 7 0 0,0-1 128 16,-1 4-128-16,1 8 128 0,-2 2-128 0,1 3 0 15,-2 4 0-15,-2-1 0 0,0 7 0 0,-2 4 0 16,-2 7 0-16,-2 0 0 0,-3 1 0 0,0-1 0 0,-2 0 0 16,0-5 0-16,-1-4 0 0,0-6 0 0,4-4 0 0,0-12 0 15,2-4 128-15,1-2 0 0,1-1 0 0,3-3 0 16,-2-2 48-16,2-2 16 0,2 2 0 16,0-5 0-16,2 2-192 0,-2-4 0 0,0 0 0 0,0 2 128 15,1-2-128-15,-4 0 0 0,2 2 0 0,-2 0 0 16,-1 4 0-16,-1 1 0 0,1 0 128 0,-4 3-128 15,2-1 0-15,-1 4-144 0,0-2 144 0,0-5-208 0,1-4 208 0,0-3 0 16,1-6 0-16,0 0 0 16,2-5 128-16,-1-2 80 0,1-2 16 0,0 0 0 15,1 0-32-15,0-2-16 0,1-1 0 0,1 2 0 16,-1 1 32-16,1-2 16 0,0-2 0 0,0 4 0 16,-1-3-224-16,0 6 0 0,-1-3 0 0,0 4 0 0,-1-1 0 15,0 4 0-15,-2 1 0 0,0 2 0 0,2 0 0 0,-2 1-128 16,3-1 128-16,-1-4-208 0,2 0 208 0,2 1 160 15,0-6-32-15,3 1 0 0,1-4 160 0,3 1 32 16,4-6 0-16,6 1 0 0,4-5-96 16,4 0-16-16,2 2 0 0,1-3 0 0,4 2-80 0,5 0-128 15,7-2 176-15,2-1-176 0,0 3 0 0,-2 2 0 0,-3 2-240 16,-7 2 80 0,-5 1-272-16,-9 6-48 0,-5-1-16 0,-7 2 0 15,-5 5-416-15,-9 1-96 0</inkml:trace>
  <inkml:trace contextRef="#ctx0" brushRef="#br0" timeOffset="15762.99">10948 8664 27647 0,'-2'-7'2448'0,"2"1"-1952"0,2 3-496 0,0 0 0 0,1 0 640 0,0-1 48 0,2-4 0 0,3-6 0 0,3-2-2160 0,1-5-448 0,3-1-64 0,-3 2-32 15,0-1 400-15,-5 1 80 0,-2 5 0 0,-1-1 16 0,-3-3 2544 16,-1-4 496-16,-1-1 96 0,-2 1 32 0,-1-3 944 0,-1 2 192 16,1 1 32-16,-1-1 16 0,0-1-1024 0,0 1-208 15,1 2-32-15,0-1-16 0,2 3-928 0,1-2-192 16,-1 3-48-16,1 0 0 0,2 2-384 0,-1 2 0 16,2 2 0-16,-1 0 0 15,0 3-256-15,2-1-128 0,-2 1-16 0,1 1-16 16,-1-1-48-16,1 1-16 0,-1 2 0 0,-1 0 0 0,-1 2 480 0,-1 2-144 15,0 0 144-15,-2 2 0 0,2-3 0 0,-2 3 272 16,-1 0-32-16,0-2-16 0,-1 3 160 0,0-1 48 16,-2-1 0-16,1 2 0 0,0 2-128 0,-1-1-32 15,-2 3 0-15,0 2 0 0,-1 3-128 0,-1 0-16 0,-3 0-128 0,0 4 192 16,0-3-192-16,1 0 0 0,-3-1 0 0,-1 3 0 16,1-1 0-16,-3 0 0 0,0-4 0 0,-3 3 0 15,-2-1 0-15,-4-2 0 0,2 2 0 16,-3-3 0-16,0-2 208 0,-5 1-48 0,-5-2-16 0,-4 1 0 15,-3-1 32-15,-3 0 0 0,-3 0 0 0,-1 1 0 16,-1-2-176-16,-1-1 160 0,-3 4-160 0,0-1 160 16,-2 2-160-16,-3 4 192 0,-3 0-192 0,-1 0 192 0,2-2-192 0,-1 1 0 15,4-5-192-15,-2 2 192 16,0 0-128-16,-2-2 128 0,-1 2 0 0,0-3 0 16,1-3 0-16,3 0 0 0,3-3 0 0,-2-1 0 15,2 2 0-15,-1-2 0 0,0-2 160 0,1 0-160 16,3 0 128-16,3-1-128 0,1 4 0 0,4-2 0 0,1 4 208 15,4-2-64-15,3 6-16 0,1-3 0 16,4 3-128-16,2 3 0 0,2 1-192 0,2-1 192 0,6 1-144 16,3 2 144-16,3 0 0 0,6 0 0 0,2 1-176 15,4-1 176-15,4 1-160 0,1 0 160 0,1 2-176 0,2 0 176 16,2 1-192-16,-1 0 192 0,2 2-224 0,0-1 64 16,0 2 16-16,-1-1 0 0,1 1 144 0,-2-3-208 15,1 4 80-15,-2 0 128 0,0-4-128 0,-1 4 128 0,-1-3 0 0,0 4 0 16,0 0 0-16,-2 3 0 15,1 2 0-15,0-4 0 0,2 6 0 0,0 0 0 16,2 3 176-16,0 1-176 0,-1-1 208 0,3 4-48 16,1 0-16-16,0 3 0 0,1 0-16 0,2 5-128 15,0 7 192-15,2 10-64 0,0 4-128 0,0 0 0 0,-1-1 0 0,-1-4 0 16,-2-8 0-16,1-5 0 0,-1-2 0 0,-1-3 0 16,1 4 0-16,-2 2 0 0,-2 4 0 15,-2-1 0-15,0 0 0 0,-1-5 0 0,0 1 0 0,-2-7 0 16,2-2 176-16,-2-5-48 0,2-2-128 0,1-7 192 15,3-4 0-15,-1-3-16 0,2-1 0 0,1-6 0 16,-1 0 48-16,2-2 16 0,0-1 0 0,3 0 0 0,-1-3-112 16,2 0 0-16,0 0-128 0,-1 0 192 0,2 0-192 0,-1 0 0 15,0 0 0-15,-1 0 0 16,4 0 128-16,-1-2-128 0,3 1 0 0,4-2 0 16,2 3 128-16,2 0-128 0,4 0 0 0,3 0 0 15,0 0 0-15,-1 0 128 0,3 0-128 0,-1 0 0 0,0 3 0 16,-1-3 0-16,1 3 0 0,-1-3 0 0,-1 0 0 0,0-3 0 15,0 0 0-15,0-1 0 0,-2 2 0 16,0-2 0-16,2-2 0 0,-2 0 0 0,-1 2 0 0,-3-2 0 16,0 0 0-16,-4 1 0 0,-3 0-320 0,-3 2-48 15,-2 0-16-15,-4-2 0 16,0 1-256-16,-4 0-48 0,-1 2-16 16,-2-4-11824-16,-3 2-2368 0</inkml:trace>
  <inkml:trace contextRef="#ctx0" brushRef="#br0" timeOffset="17082.57">9997 8208 35935 0,'-4'-6'3200'0,"0"0"-2560"0,3 3-512 0,1 1-128 0,0 1 592 0,0-2 112 0,-1-1 0 0,0-6 16 15,1-4-1024-15,2 0-208 0,2-3-32 0,2 1-16 16,1 0-1008-16,2-1-208 0,0 1-32 0,-2-2-16 15,1 2 528-15,-2-3 96 0,0 3 32 0,-2-2 0 0,-2 2 1744 0,-1-1 368 0,-1 1 64 0,-1-2 16 16,-1-1 544-16,-1 2 112 16,1-4 32-16,-2 1 0 0,3-2-608 0,0 0-112 15,1-6-32-15,2 0 0 0,2-2-240 0,1-1-48 16,2-1-16-16,0 1 0 0,3 0-448 0,-1 5-80 16,0 4-128-16,1 0 176 0,-1 0-176 0,1 3 0 0,-1 3 0 15,-3 4 0-15,0 2 0 0,-3 4 0 0,-1 2-224 16,0 1 80-16,-2 1-48 0,-2 4 0 0,1-2 0 0,-3 3 0 15,1 1 192-15,-3-2-208 0,-2 5 80 0,-1 0 128 16,-2 1 0-16,0 2 0 0,-1-2 0 0,1 0 0 16,0 1 0-16,-1-2 160 0,1 0 16 0,0-1 0 15,1 0 48-15,-1 0 16 0,2 0 0 0,-2-2 0 16,-1 2-240-16,0 0 144 0,-3 1-144 0,0-1 128 0,-2 1-128 0,-2 2 0 16,-1-2 0-16,-2 2 0 0,-1 0 0 0,-3 0 0 15,0 1 0-15,-4-3 0 16,2 2 0-16,-3 0 0 0,-2-3 0 0,-2 2 0 15,-1-2 0-15,-5 3 0 0,-2 0 0 0,-2 1 0 0,1 0 144 16,-6 3-144-16,-6-1 160 0,1 0-160 0,4-2 0 0,-1-1 128 16,2-3-128-16,1 0 0 0,6-1 0 0,-3 0 0 15,2 1 0-15,-2 0 0 0,3-2 128 0,-2 2-128 16,-1 1 0-16,2-4 144 0,-1 0-144 0,2 0 128 16,1 0-128-16,0-2 128 0,0 2-128 0,0-3 0 15,1 0 144-15,0 0-144 0,3-3 0 0,0-1 0 0,1 1 0 16,1-2 0-16,4 1 0 0,-1-2 128 15,3 0-128-15,-1-2 128 0,2 3-128 0,1-1 0 16,1 1 0-16,1-3 0 0,1 4 0 0,1-2 0 16,3-1 0-16,2 4 0 0,-1 0 128 0,2 0-128 15,2-2 128-15,2 1-128 0,0 1 0 0,3 2 144 16,0-1-144-16,2-1 0 0,0 2 128 0,1-3-128 0,1 2 0 16,0-2 0-16,1 2 0 0,0-2 0 0,0 1 0 0,-1 0 0 15,2 0 0-15,0 2 0 0,-1 1 0 0,1-1 0 16,-1 2 0-16,-1 0 0 0,-1 3 0 0,0 1 0 15,-1 1 0-15,0-2 0 0,-1 2 0 16,2 1 0-16,-2 2 0 0,0 0 0 0,0 1 0 0,0 2 0 16,2-1 0-16,-1 4 0 0,0 1 0 0,1 3 0 0,-1 3 0 0,3 0 0 15,0 3 0 1,-1 3 0-16,4 8 0 0,-2 7 0 0,2 4-128 0,3 8 128 16,1 4 0-16,-1 5 0 0,5 6 0 0,-1 0 0 15,0-2 0-15,0 3 0 0,-1 0 0 0,1 0 160 16,-2-12-160-16,0 2 0 0,0-4 0 0,-1 0 0 15,-1-4 0-15,2-2 0 0,-2-1 0 0,-2-3 0 0,4-2 128 0,-2-9 0 16,1-2 0-16,0-5 0 0,2-5 0 0,-1-4-128 16,1-1 192-16,0-3-64 0,1 0 16 0,0-1 0 15,1-3 0-15,-2 0 0 0,1 2-144 0,0-2 0 16,-2 1 0-16,1-1 128 0,-1 1-128 0,1 0 0 16,0 2 0-16,2 1 0 0,0 1 0 0,3 4 0 15,0-2 0-15,2 3 0 0,3 2 0 0,-1-1 0 16,3-1 0-16,0-2 0 0,-1-5 0 0,4-1 0 15,-1-6 0-15,0-2 0 0,1-2 0 0,0-3 0 16,1-2 0-16,-1-4 0 0,1 0 256 0,-3-1-48 16,0 0 0-16,-2 0 0 0,-3 1-80 0,-1-3-128 15,-2 2 176-15,0 0-176 0,-2-4 208 0,1 0-64 0,1-1-16 16,-1-2 0-16,2-4 128 0,2-4 32 0,3-1 0 0,4-4 0 16,6 0-112-16,4-2-32 0,7-1 0 0,5-2 0 15,6 5-144-15,4 2 0 0,4 1-160 0,1 2 160 31,0 5-560-31,0 4-16 0,-1 5 0 0,-7 0-13312 0,-6 10-2688 16</inkml:trace>
  <inkml:trace contextRef="#ctx0" brushRef="#br0" timeOffset="23380.95">6223 8878 31327 0,'-11'-2'2784'0,"1"-2"-2224"0,5 2-560 0,2 2 0 0,3 0 672 0,-2 0 32 0,-4 0 0 0,-5-4 0 0,-3-1-384 16,0 4-64-16,3-4 0 0,3 4-16 0,-1 1-240 0,2-3 0 0,-1 3-144 0,1 3 144 0,-2-3-176 0,0 1 176 15,-3 4-192-15,-2-2 192 0,0 1 176 0,-5 5 144 16,-3-1 16-16,-4 4 16 0,0 0 256 0,-3 3 48 16,0-3 16-16,-1 2 0 0,2 1-144 0,0-2-16 0,2 0-16 15,0 3 0-15,3-1-192 0,2-2-48 16,2 2 0-16,3 1 0 0,3-4-256 0,2 2 0 0,2 0 0 0,4-3 0 16,3 1-208-16,2-2-48 0,2-3-16 0,3 2 0 15,2-2-112-15,3 0 0 0,1 1-16 0,3-1 0 16,2-1 400-16,0 0-160 0,3 0 160 15,-1-2 0-15,0 2 0 0,1-2 0 16,2 1 0-16,3 0 0 0,-2 1 0 0,-1 2 0 0,-2-4 0 16,-2 2 0-16,2 3 0 0,-3-3 0 0,0 0 0 0,0 2 0 15,0 0 288-15,0 2-32 0,0 0-16 0,1 0 0 16,1 1-48-16,1 3-16 0,1-2 0 0,-3 2 0 16,1 3-48-16,-5-3 0 0,0-2 0 0,-2 2 0 15,-1 3-128-15,-3-3 0 0,-2 0 0 0,-1 0 0 0,-3-2 0 16,-2 2 0-16,-3-2 0 0,-3 3 128 0,-3-2 64 15,-3 0 0-15,-3 0 0 0,-2-1 0 16,-4 1 48-16,-3 2 16 0,-2-2 0 0,-4-2 0 0,-1 1-80 16,-3 1-16-16,-1-1 0 0,-1 0 0 15,-3 1-352-15,2-1-80 0,0-2-16 0,-10-4-18240 16</inkml:trace>
  <inkml:trace contextRef="#ctx0" brushRef="#br0" timeOffset="25761.6">12711 9954 28559 0,'-9'-4'2544'0,"1"4"-2032"0,-1-2-512 0,3 1 0 0,2 1 2064 0,3 0 320 0,0 1 64 0,-3-1 16 0,0 0-2464 0,-1 0-608 0,3 2-64 0,2-4-16 15,4 1-640-15,2-2-128 0,4 1-16 0,0-2-16 0,3 0 1488 0,1-1 0 16,1 2 320-16,-1-3-64 0,2 2 736 0,1-2 144 16,0 2 16-16,1-1 16 0,1 1-32 0,0 2-16 0,0 1 0 15,1-3 0-15,4 1-624 0,-3 1-128 0,0 1-32 0,3 1 0 16,7-3-336-16,6-1 0 0,4 4 0 16,1-2 128-16,4 0-128 0,0 0 0 0,2-3 0 15,0 0 0-15,4 0 144 0,0-1-144 0,2 0 192 16,2-1-192-16,0 0 128 0,-1 1-128 0,0 0 0 15,-3 0 0-15,-4 0 0 0,-4-2 0 0,0 2 0 0,-6-2 0 16,0 0 144-16,-2 2 128 0,1 0 32 0,0 0 0 16,-1 3-176-16,-1-1-128 0,-3 1 144 0,-2-2-144 15,-3 3 192-15,-1 0-64 0,-3-2-128 0,-3 2 192 16,0-1-192-16,-5 2 0 0,-3-1 0 0,-2 2 0 0,-1 0 0 0,-6 0 0 16,0 2 0-16,-3-1 0 15,-3 4 0-15,0-3 0 0,-3 2 128 0,-2 0-128 0,1 0 0 0,-1 2 144 16,1-3-144-16,-1 3 128 0,1-3-128 0,0 1 0 15,-1 1 0-15,3-1 128 0,0-3-256 0,0 2-64 16,2-1-16-16,0-2 0 0,1 1-112 16,-1 2-32-16,2-3 0 0,0 0 0 15,1 0-272-15,-1 0-48 0,1 0-16 0,0 0 0 16,1 0-1264-16,-1 0-256 0</inkml:trace>
  <inkml:trace contextRef="#ctx0" brushRef="#br0" timeOffset="26930.44">14651 9724 35935 0,'-7'-5'3200'0,"1"-1"-2560"0,3 4-512 0,2 2-128 0,0 0-720 0,-2-4-176 0,-3-1-16 0,-4-3-16 0,-5-4 928 0,-3-2 0 0,-3 2 128 15,-4-3 0-15,-2 2-480 0,-4 0-96 0,-3-3 0 0,-4 1-16 0,-4 2 112 0,-2 0 32 16,-2 1 0-16,-1 2 0 0,0 2 320 0,0 0 160 16,1 3-16-16,-2-2 0 0,0 1 752 0,2-3 128 0,3 1 48 0,2 0 0 15,4 0-144-15,3 2-32 0,5 0 0 0,3 4 0 16,1-2-496-16,5-1-96 0,5 4-32 0,3-3 0 16,2 4-464-16,5-3-80 0,1 3-32 0,7 0 0 15,2-2-320-15,6 2-64 0,5-1-16 16,5 1 0-16,5 0 64 0,5-3 0 0,6 3 0 15,3 0 0-15,4-2 336 0,-1 2 80 0,-1 0 16 16,2 2 0-16,-2-2-112 0,-1 3 0 0,-3 0-16 16,-1 0 0-16,-1 4 128 0,-3 0 16 0,-2 1 16 0,-2 0 0 15,-5 4 304-15,-1 0 64 0,-2 1 16 0,-2-1 0 16,1 4 384-16,0-3 80 0,1 0 16 0,-1 0 0 16,1 0-80-16,-1-1-16 0,-2 1 0 0,-2-3 0 15,0 1-32-15,-3-1-16 0,-2 0 0 0,-3-2 0 0,0 2-224 0,-3 3-32 16,-3-2-16-16,-1 4 0 0,-2 3 208 0,-2 1 32 15,-4 3 16-15,0-2 0 0,-3 2-208 16,-5 4-64-16,-3 5 0 0,-6 1 0 0,-3 5 96 0,-5-1 16 16,2-3 0-16,-5 2 0 0,-4 3-80 0,-4 7-16 15,-3-2 0-15,1-3 0 0,5-7-112 0,1-5-32 16,5-2 0-16,-2-3 0 0,4-4 112 0,-1 0 16 16,4 0 0-16,3-5 0 0,2 0-432 0,5-5-80 15,2-2 0-15,8-3-19520 0</inkml:trace>
  <inkml:trace contextRef="#ctx0" brushRef="#br0" timeOffset="30530.7">15648 8319 34095 0,'-6'0'3024'0,"1"0"-2416"16,2 0-480-16,3 0-128 0,1 0-144 0,-1 2-48 0,-1-2-16 0,0 1 0 0,0 0-656 0,0 2-128 0,2-2-32 0,-1-1 0 0,0 0 1024 0,0 0 0 0,0 0 224 16,20 8-32-16,-13-5 832 0,0 1 160 0,0 2 32 0,0 0 16 15,0 1-64-15,1 5-16 0,-1-1 0 0,1 4 0 16,-1 1-480-16,0 3-96 0,1 5-32 0,-2 2 0 15,0 2-304-15,0 7-64 16,-1 3-16-16,0 7 0 0,0-1-160 0,-1 3 0 0,-2-3 0 0,1 12 128 16,2 27-128-16,-1 10 0 0,2 13 144 15,0 6-144-15,3 8 0 0,1 2 0 0,2 2 0 16,0-7 0-16,-1-17 0 0,2 5 0 0,2 3 0 0,-1-10 0 16,-1-22 144-16,-2 0-144 0,-1-4 192 0,-2 1-192 15,0-1 320-15,-3-2-32 0,-4-6-16 0,-3-5 0 0,-2-5-16 16,-1-4 0-16,-2 1 0 0,-2 0 0 15,1-4-96-15,1-5-32 0,1 1 0 0,0-10 0 16,2-2 64-16,1-5 0 0,2-4 0 0,2-4 0 0,2-2-16 0,-1-6 0 16,1 0 0-16,1 0 0 0,1-2-176 0,-1-2 128 15,3-2-128-15,-4 1 128 16,2-1-128-16,-2-1 0 0,-1-3 0 0,1 3 0 0,-3-2 128 16,1-1-128-16,-1 3 128 0,0-3-128 0,-1 0 368 0,0 0-16 15,-2 0 0-15,-1-3 0 0,2 2 176 0,2 1 48 16,0 0 0-16,0 0 0 0,-19-12-192 0,14 8-16 15,0-1-16-15,0 1 0 0,2 1-176 0,0 0-48 16,0-1 0-16,0 2 0 0,1-1-128 0,0 2 0 0,0 1 0 16,1-2 128-16,1 2-128 0,-2-2 0 0,2 2 0 0,0 0 128 15,0 0-128-15,-1 0 0 0,1 0 0 0,0 0 0 16,-1 0 0-16,1 0 0 16,0 0 0-16,0 0 0 0,0 0 0 0,0 0 0 0,0 0 0 0,0 0 0 15,0 0 0-15,0 0 0 0,0 0 0 0,0 0 0 16,0 0 0-16,0 0 160 0,0 0 16 0,0 0 0 15,0 0 32-15,0 0 16 16,0 0 0-16,0 0 0 0,0 0-96 0,0 0-128 0,0 0 176 16,0 0-176-16,-1-21 0 0,1 20 0 0,0 1 0 15,-1-1 0-15,1 1 0 0,0 0 0 0,0 0 0 0,1 0 0 16,0 0 0-16,3-1 0 0,2 1 0 0,6 0 0 16,7-3-224-16,8 0 0 0,10-1 0 0,11-2 0 15,13-6 32-15,6-1 16 0,4-7 0 0,-1-2 0 0,-9 1 176 16,17-5-128-16,25-9 128 0,11-8-128 0,2-3-16 0,18-1 0 15,15 0 0-15,2 3 0 0,-4 3-32 0,5 4 0 16,9 7 0-16,-14 3 0 0,-23 7 16 0,9 0 0 16,12-1 0-16,3-1 0 0,-5 2 0 0,-6-1 0 15,-7 1 0-15,-3-2 0 0,-6 1 160 0,-2 1 0 16,-5-2 0-16,-3 0 0 16,-12 0 0-16,5-1 0 0,6 1 0 0,-10 1 0 0,-15 1 0 15,1-1 0-15,-1 4 0 0,-2 0 0 0,-2 3 0 0,-9 2 0 16,-15-1 0-16,-7 3 0 0,-6 1 0 15,-4 0 0-15,-3 1 0 0,-4 2 0 0,-3 1-208 0,-4 2 32 16,-5-1 16-16,-4 0 0 0,-2-1 16 0,-5 4 0 16,0-1 0-16,-4-2 0 0,0 4 144 0,-2-3 0 15,-2 1 0-15,0 1 0 0,-2 1 0 0,0 0 128 16,0-3-128-16,-2 2 176 0,1 0-48 0,1 1-128 16,-1-2 192-16,0 2-64 0,-2-3 64 0,1 3 16 0,2 0 0 0,0 0 0 15,0 0 16-15,0 0 0 0,-18-13 0 0,13 11 0 16,-1 2-224-16,0-3 0 15,0 2 0-15,-3 1 0 0,2-5 0 0,-2 4 0 0,-1 1 0 0,2-2 0 0,-1 0 0 16,1 2 0 0,1-2 0-16,1-1 0 0,2 2 144 0,0 1-16 0,1-2 0 15,-1-1 0-15,2 2 0 0,-1-2-128 0,1 3 192 0,0-3-64 16,1 3-128-16,0-4 0 0,0 3 0 0,1 0 0 16,0 1 0-16,0-3 0 0,0 2 0 0,-2 1 0 15,2 0 0-15,0 0 0 0,0 0 0 0,0 0 0 16,0 0 0-16,0 0 0 0,0 0 0 0,0 0 0 0,0 0 0 0,0 0 0 15,0 0 0-15,0 0 0 16,0 0 0-16,0 0 0 0,0 0 0 0,0 0 0 16,0 0 0-16,0-22 0 0,2 15 0 0,-1-5 0 0,1 1 128 0,0-3-128 15,0-5 128-15,1-2-128 16,-1-2 144-16,2-3-144 0,-1-5 160 0,0 0-160 0,1-2 128 16,-1 0-128-16,2-2 0 0,-1 3 144 0,0 3-144 15,-2 4 0-15,2 0 0 0,-3 0 0 0,0 3 0 0,1-2-192 16,-1 3 32-16,-1-1 16 0,1 0-32 0,-1-1 0 15,0 1 0-15,0 0 0 0,0 3 176 0,0-3 0 16,1 4 0-16,1 2 0 0,0-1 0 0,0 1 0 16,2 5 0-16,-1 1 0 0,0 3-128 0,0-2 0 15,-2 3 0-15,2 2 0 0,-2 1 0 0,0 0 0 0,-1 3 0 16,0-2 0-16,0 2 0 0,0 2 0 0,-1-2 0 16,0 0 0-16,-1 3-112 0,0 0-16 15,2-3 0-15,0 0 0 0,0 0 256 0,0 0 0 0,0 0 0 0,0 0 0 16,0 0 0-16,-8 19 0 15,10-18-128-15,-1 2 128 0,0-1 0 0,0 2-192 16,1-2 192-16,-1 0-192 0,0 0 192 0,0 0 0 0,1 0 0 16,-1 0 0-16,0-1 0 0,0 2 0 0,0-1 0 0,-1-2 0 15,0 2 0-15,2 0 0 0,-2-2 0 0,-2 3 0 16,2-3 0-16,0 0 0 0,0 0 0 0,0 0 0 16,0 0 0-16,0 0 128 0,0 0 16 0,0 0 0 15,0 0 96-15,-19 0 16 0,15-3 0 0,-1 1 0 0,-1-2 0 16,0 0 0-16,-3-1 0 0,-1 0 0 0,1-1-16 15,-2 0 0-15,-2 0 0 0,-5-4 0 0,-1 1-96 0,-4-4-16 16,0 0 0-16,-3-2 0 16,-1-1-128-16,-3 0 0 0,-2 0 0 0,-8-2 0 0,-3-3 0 0,-5 1 0 15,-3-2 0-15,-8-3 0 16,-8-1 0-16,-3-6 0 0,-2-3 0 0,-4 0 0 16,2 3 0-16,-7-1 0 0,-11 1 0 0,2 0 0 15,3 3 0-15,-2 1 0 0,-5-3 0 0,-5 2 0 0,-2 1 0 16,7-1 0-16,11 4 0 0,8-3 0 0,5 5 0 0,-10-6-144 15,-10-4 144-15,-4-5-208 0,5-1-48 0,-2 1 0 16,1 5 0-16,0 3 0 0,-2 4 256 0,5 1 0 16,6 3 0-16,-3 3 0 0,-9 5-144 0,1 4 16 15,-1 6 0-15,5 0 0 16,10 4-352-16,-2 2-64 0,-2 0-16 0,3 2 0 0,4 1 336 16,8-2 64-16,9 1 16 0,5-4 0 0,4-4 144 0,1 1 0 15,-1-2 0-15,1-1 0 0,-1-1 256 0,5 0 48 0,3-2 0 16,5-1 0-16,6 0-304 0,4-2 160 0,3 0-160 0,2-2 128 15,1 2-128-15,2-1 0 0,0 4-192 16,1-3 192-16,-3 1-400 0,-2 0 32 0,-2 1 16 0,1 0 0 31,-2 4-112-31,-1-1-32 0,2 2 0 0,-2 4 0 0,1-2 176 0,0 3 48 0,5 0 0 0,-1 3 0 0,1-3-96 16,3 3-16-16,4 0 0 0,1 0-18864 16</inkml:trace>
  <inkml:trace contextRef="#ctx0" brushRef="#br0" timeOffset="33199.1">20741 9701 12895 0,'-4'0'1152'0,"2"0"-928"0,1 0-224 0,1 0 0 0,0 0 0 0,0 0 144 0,-1 0-144 0,-2-3 128 0,1 1-1328 0,-2 0-272 0,1-1-48 15,1 0-16-15,-1 0 976 0,0 0 192 0,-1-1 48 0,0 2 0 0,-1 2 2112 0,-1-3 416 16,0 2 96-16,-1 1 0 0,-2-2-176 16,0 2-32-16,2-2-16 0,-2 2 0 0,2 0-80 0,-2 0-16 15,2 0 0-15,-2 0 0 0,3 0-608 0,0 2-128 16,1-2-32-16,0 2 0 0,2-2-272 0,2 1-64 15,0 2-16-15,3-3 0 0,2 2-320 0,2-2-64 16,3 2-16-16,3 0 0 0,6 1-144 0,4-3-16 0,4 3-16 0,2-3 0 16,3 4-96-16,3-2-32 15,0-2 0-15,2 0 0 0,0 0-160 0,3 0 0 0,5-2-192 0,4 2 192 16,6-1-288-16,0 1 64 16,1 0 16-16,-3 0 0 0,-4 0-112 0,-2-3 0 15,-4 3-16-15,-2-2 0 0,2 1-48 0,1-2-16 0,5 3 0 16,0-4 0-1,-1 4-624-15,-2-2-128 0,-2 2-32 0,-3-4-13840 0</inkml:trace>
  <inkml:trace contextRef="#ctx0" brushRef="#br0" timeOffset="34864.33">23211 9160 40543 0,'-3'-3'3600'0,"1"-4"-2880"0,0 5-576 0,2 2-144 15,0 0 192-15,-1 0 16 0,-1-4 0 0,-2 2 0 0,-1-2-416 0,-2 0-96 0,-3 4-16 0,-3 2 0 0,0 4 320 0,-5 0-128 0,-1 4 128 0,-5 2 0 0,-1 3 0 16,-2 2 128-16,-1 4 0 0,-2 4 16 0,2 1 0 0,-1 2 0 16,2 1 0-16,2 1 0 0,3-2 48 0,-1 5 16 15,-2 2 0-15,1 0 0 0,1 1-208 0,3 1 144 16,3-3-144-16,3 1 128 0,5-3-128 0,5-4 0 0,4-3-160 16,3 4 160-16,7-3-192 0,6 0 48 0,4 1 16 0,3-4 0 15,3-2 128-15,4-2-208 0,2-3 80 0,3-4 128 16,1-2-256-16,0-4 64 0,2-2 0 15,0-4 16-15,3-2 176 0,0-2 0 16,1-5-144-16,-1-2 144 0,0-1 0 0,-3-7 192 0,-2-1-32 16,-3-4 0-16,-2-1 16 0,-3-1 0 0,0-2 0 15,-2-1 0-15,-3-3-48 0,-1 1 0 0,-2 0 0 0,-4 1 0 16,-1 0 80-16,-4-3 16 0,-1-4 0 0,-4-1 0 16,-2-3 144-16,-4-1 16 0,-2-1 16 0,-3 8 0 15,-2 3-128-15,-4 1-16 0,-4 3-16 0,-4-1 0 16,-4 3-240-16,-3 4 0 0,0 0 0 0,-2 6 0 0,-2 1-256 15,-2 5 48-15,1 4 16 0,-1 6 0 16,0 0-64-16,2 6 0 0,3-2 0 0,-3 4 0 16,0 5-256-1,0 0-48-15,1 2-16 0,7 1-17968 0</inkml:trace>
  <inkml:trace contextRef="#ctx0" brushRef="#br0" timeOffset="35180.5">23260 9593 50687 0,'-4'4'2240'16,"-1"-2"464"-16,-1 2-2160 0,1-2-544 0,3 2 0 0,1-1 0 0,-1 0-352 0,0 4-176 0,-1 5-48 0,3 1 0 0,4 4-720 0,5 4-160 0,4-2-16 0,3 1-16 0,3 1 592 0,1 4 128 0,0-2 32 15,1 2 0-15,-2 0-496 0,1 1-112 0,0-1 0 0,-2-1-15360 16</inkml:trace>
  <inkml:trace contextRef="#ctx0" brushRef="#br0" timeOffset="36215.56">24553 8980 34095 0,'-8'0'3024'0,"-1"0"-2416"0,3 0-480 0,2 0-128 0,2 0 736 0,-2 0 128 0,-3 0 32 0,-6 0 0 0,-4-3-1344 15,-2 3-272-15,1 0-48 0,1 0-16 0,2 0 784 0,1 3 304 0,1 0-16 0,-1 1 0 0,2 5 224 16,-3 1 64-16,-1 2 0 0,0 0 0 0,1 7-288 0,-4 1-48 15,-2 4-16-15,-1 2 0 0,-3 3 96 0,-2 2 32 16,-3 3 0-16,4-4 0 0,3-3 0 0,-4 9 0 16,-6 7 0-16,3 6 0 0,1-2-208 0,7-3-144 15,5-2 192-15,4-2-192 0,7-1 272 0,4-2-48 16,4-2-16-16,4 0 0 0,4-7-208 0,2 3 0 16,5-2 0-16,-4-6-160 0,-2-2-160 0,4 1-48 0,7 4 0 15,6 3 0 1,1 2-1040-16,2-2-192 0,0 0-64 0,-4-2 0 15,0-5-768-15,-4-2-144 0,-2-1-48 0,-4-3 0 16,-1-4 400-16,-2 0 80 0,-1-4 16 0,1 0-6896 0</inkml:trace>
  <inkml:trace contextRef="#ctx0" brushRef="#br0" timeOffset="37809.15">24910 9337 36863 0,'-3'-5'3264'0,"1"1"-2608"0,0 3-528 0,1 1-128 0,1-2 816 0,-1 2 128 0,0-4 16 0,-2-2 16 0,-2 0-784 0,0-1-192 0,-1-1 0 0,-1 4 0 0,-2-2 0 0,-1 2 176 0,-1 2-48 0,-3 0-128 0,0 2 240 0,-4 2-64 0,-1 0-16 0,-3 2 0 16,1 0-160-16,-1 1 128 15,-1 2-128-15,-2 2 128 0,0 1-128 0,-1-2 0 0,2 3 144 0,0 2-144 0,1 2 256 0,2-3-32 16,3-2 0-16,0 2 0 15,-2 1 32-15,0 3 16 0,3-3 0 0,1 2 0 16,1 1-48-16,3-2-16 0,2 1 0 0,0-3 0 16,4-2-80-16,1 0 0 0,2-2-128 0,3-1 192 15,1-3-192-15,3-1 128 0,1 1-128 0,0-2 0 16,4 1 144-16,-1-3-144 0,3 0 128 0,2 0-128 16,0-3 128-16,2 3-128 0,1 0 0 0,0 0 128 0,3 0-128 15,-2 3 0-15,2-3 0 0,-2 3 128 0,2 0-128 0,-1 1 0 16,1-2 0-16,-2 2 0 0,-1-1-160 0,0 1-16 15,-1 1 0-15,-1-1 0 0,-1-1 176 16,1 4-208-16,1-1 80 0,1 3 128 0,1-2-128 0,2 3 128 16,0 1 0-16,2-1 0 0,2 2 0 0,-1-2-144 15,1 0 144-15,-3-1 0 0,-2 1-144 0,-4-2 144 16,-1 2 0-16,-2-2-144 0,-2 0 144 0,-3 0 0 16,-3 0 0-16,1-2-128 0,-3 3 128 0,1-4 0 15,-2 1 0-15,0 0 128 0,-3 3 16 0,-1-2 16 16,-2 5 0-16,0-5 0 0,-1 2 48 0,-1-2 16 15,0 2 0-15,0-1 0 0,-1-3 16 0,2 2 0 16,0-3 0-16,-1 0 0 0,1 2-16 0,-1-2 0 0,-2 2 0 16,1-2 0-16,-1 1-224 0,-1 1 128 0,-2-2-128 15,5-3 0-15,1 2 0 0,-1-1 0 0,-5-1-208 0,-4 2 64 16,-4-1 144-16,-1-2-208 0,-3 0 80 16,4 0 128-16,6 0-288 0,-2 0 64 15,-7 0 16-15,-2-2 0 0,-1 2-240 0,0 0-32 0,0 0-16 16,1 0 0-1,2-3-528-15,6 2-96 0</inkml:trace>
  <inkml:trace contextRef="#ctx0" brushRef="#br0" timeOffset="40823.61">6518 9654 23039 0,'-6'-7'2048'0,"1"1"-1648"0,0 3-400 0,2-1 0 0,1 4 2624 16,2-3 432-16,0 3 80 0,-1 0 32 0,-1-2-1552 0,0 1-304 0,2 2-64 0,2 4-16 0,1 1-416 0,2 5-96 0,0 5-16 0,-1 5 0 0,1 2-448 0,-1 5-80 16,-3 0-32-16,0 5 0 0,-2 0-144 0,-2 5 0 0,-2 4 0 15,-3 5 128-15,-1 4-384 0,-3-4-96 0,-3 4-16 16,0-7-17952-16</inkml:trace>
  <inkml:trace contextRef="#ctx0" brushRef="#br0" timeOffset="42425.91">25281 9843 43311 0,'1'1'3840'0,"0"4"-3072"0,0-1-608 0,-1-2-160 0,2-1-128 15,-1 2-64-15,0 3-16 0,3 4 0 0,-1 2 0 0,1 4 0 0,0 7 0 0,-2-1 0 0,-5 4 64 0,-2 1 16 0,-2 5 0 0,-4 3 0 16,-2 2 128-16,-2 1 0 0,-2 3-144 16,-1 0 144-16,0 1 0 0,2 3 0 0,1 2-144 0,2-3 144 15,5-3-320-15,3 0-16 0,2-3 0 0,6-3-11632 16,5-7-2336-16</inkml:trace>
  <inkml:trace contextRef="#ctx0" brushRef="#br0" timeOffset="44137.47">25757 9947 30399 0,'-8'-2'2704'0,"2"1"-2160"0,1 1-544 0,1 0 0 16,3-2 1248-16,2 1 144 0,1 1 16 0,-1-3 16 15,0-1-3632-15,2 2-736 0,-1-4-128 0,2 2-48 0,-1-2 1200 0,2 2 256 0,-2 2 32 0,1-2 16 0,-3 4 2352 0,1 0 480 0,0 0 80 16,0 1 32-16,2 4 752 0,-1-1 160 0,4 2 16 0,-1 1 16 16,2 2-1008-16,1 1-208 0,2 2-32 0,0 2-16 15,2 1-624-15,-1 1-112 0,3 2-16 0,-3 1-16 16,-1-1-240-16,2 2 0 0,-2 0 0 0,0 1 0 16,-1 1 0-16,-1-2 0 0,-1 2 0 0,0 1 0 0,-3-1 0 15,0 1 0-15,-3 0 0 0,-2-1 0 0,-1 0 0 16,-2 2 0-16,0-2 160 0,-4 1-32 0,0 0 32 0,-3-1 16 15,-1 0 0-15,-4 0 0 16,-1 1-176-16,-2-3-256 0,-4 1 64 0,0-8 16 16,1 0-656-16,-2-5-144 0,2-2-32 0,-2 1 0 15,1-4-32-15,0-2-16 0,1 2 0 0,0-6-12352 16</inkml:trace>
  <inkml:trace contextRef="#ctx0" brushRef="#br0" timeOffset="46923.58">26528 9451 14735 0,'-3'0'1312'0,"-1"0"-1056"0,1 0-256 0,2 0 0 0,0 0 1200 0,1 0 176 16,-1 0 32-16,1 0 16 0,-2 0-64 0,1 0-16 0,-1-3 0 0,2 3 0 0,0 0 640 0,0 0 128 0,0 0 32 0,0 0 0 0,0 0-576 0,-5-19-112 15,4 16-32-15,-2-1 0 0,1 2-816 0,-3-2-160 16,0 1-48-16,-2 0 0 0,0-1-224 0,-3 4-48 15,-2 0-128-15,-2 2 192 0,-2 3-192 0,-2 2 0 0,-3 2-192 0,0 3 192 16,-3 2-192-16,1 0 192 0,-1 2-192 16,2 1 192-16,2-1 0 0,1-3 320 0,3 5-32 15,2-5-16-15,0 2-272 0,3 1 0 0,2 0 0 0,1 0 0 16,0-1-592 0,3 1-32-16,0 0 0 0,1 0 0 15,2-3-512-15,1-3-96 0,0-2-32 0,1 2 0 0,2 0 912 0,3-1 176 0,0-2 48 0,2-1 0 0,2-3 544 16,2 0 112-16,1-3 32 0,1 0 0 15,2-2-112-15,0-2-32 0,3 1 0 0,-1-4 0 16,3 1-416-16,0-4-320 0,0 2 48 0,1-2 16 16,-1-3-96-16,-1 1-16 0,1-2 0 0,-1 2 0 0,-1-4 224 15,1 0 144-15,-1 1-192 0,0-1 192 16,-2 0-192-16,-4 0 64 0,-1 1 128 0,-2 1-208 16,-4 2-304-16,-3 0-48 0,-1 2-16 15,-3 0 0-15,0 1 368 0,-3 3 64 0,-3-3 16 0,1 4 0 0,-1-1 1248 0,0 1 256 16,0 4 48-16,0-1 16 0,-1 2-416 0,2 2-96 15,-1 2-16-15,1 2 0 0,2 0-592 0,0 0-112 16,1 0-16-16,2 2-16 0,0 1-32 0,2 0 0 16,3 1 0-16,1 3 0 0,2-1 112 0,1 0 0 15,3 5 16-15,1-4 0 0,3 4-80 0,-1 0-32 16,3 0 0-16,2 0 0 0,0-3-160 0,-2 1 0 16,-1-3 0-16,0 2 0 0,1-2-192 0,-1 0 48 15,1-2 0-15,-4 0-12016 0,1-1-2384 16</inkml:trace>
  <inkml:trace contextRef="#ctx0" brushRef="#br0" timeOffset="48580.64">27168 9672 39615 0,'-5'4'3520'0,"1"2"-2816"0,1 0-560 0,2-2-144 0,2 1 128 0,-1 2-128 0,-1 3 192 0,-1 9-64 15,0 3-128-15,1 7 0 0,-1 5-192 0,1-3 192 0,1 1-720 0,-3-1-32 0,2 1 0 0,-3-3 0 0,2 2-912 0,-3-3-176 0</inkml:trace>
  <inkml:trace contextRef="#ctx0" brushRef="#br0" timeOffset="49278.81">27216 8705 22111 0,'-5'-6'1968'0,"1"2"-1584"16,2 4-384-16,2 0 0 0,0 0 1472 0,0-2 224 0,-2 2 32 0,0-4 16 0,-1 0 400 0,1-1 80 0,1 2 16 0,1 3 0 0,2 0-800 0,2 3-160 0,2 4-16 0,3 3-16 0,2 2-704 0,2 6-144 15,6 7-16-15,3 4-16 0,4 3-176 0,3 5-48 16,3-1 0-16,1 5 0 0,3 1-144 0,2 3 0 16,6 6 0-16,-1 0 0 0,2-1 0 15,-5 1 0-15,0 0 128 0,-2 2-128 0,-1 1 0 0,-3 1 0 0,-7-6 0 0,-2 2 0 16,-6-6 0-16,-3-3 0 0,-2-3 0 15,-5-3 128-15,-3-5 192 0,-2-1 48 16,-3-2 0-16,-1 3 0 0,2 0-96 0,-3 3-16 16,-1 1 0-16,-2-2 0 0,-1 1-256 0,-2 1-192 15,-3-3 16-15,-1 0 16 0,-3 1 160 0,0-4 0 16,-2-1 0-16,-1 1 0 0,-3-4-336 0,-3 4-48 16,-2-3 0-16,-5 5-12624 0,-1 0-2544 0</inkml:trace>
  <inkml:trace contextRef="#ctx0" brushRef="#br0" timeOffset="53199.06">16419 8124 9215 0,'2'-1'816'0,"-2"-2"-656"0,0 1-160 0,1 1 0 0,0 1 0 0,2-3 160 0,0 1-160 0,4-2 160 0,0 0-1552 0,2-2-304 15,-1 0-64-15,0 2-16 0,-3 2 1456 0,-3-1 320 0,-1 3 0 0,-2 3 0 16,-4-1-384-16,-1 2-144 0,-3-2-32 0,-2-2 0 16,-1 4 1792-16,-3-4 368 0,0 1 64 0,-1-1 0 0,-1 0 432 0,-2-1 80 15,3 1 0-15,-1-2 16 0,-1 0-1040 0,1 0-192 16,0-1-64-16,0 2 0 16,2 1-896-16,-1-2-352 0,-2-2 16 0,2 1 0 0,-1 0 16 15,1-1 0-15,0-1 0 0,1 1 0 0,1-2 640 16,0 3 128-16,-1-6 16 0,0 3 16 0,1-2 928 0,-2 2 176 15,1-3 32-15,2 3 16 0,-1 0 48 0,1-1 16 16,-1 0 0-16,0 1 0 0,2 3-896 0,0-4-176 16,2 1-48-16,-1 1 0 0,2 0-576 15,1 3 0-15,1-2 0 0,0-1 0 0,2 1 0 0,0 2 0 0,0 1 0 16,0-2 0-16,0 3 0 0,1-3 144 0,0 3-144 16,1-3 160-16,2 2 448 0,-2 0 96 0,1-1 0 0,-1 2 16 15,1-2-144-15,-1 1-48 0,1 1 0 0,-1 0 0 16,1-3-240-16,-1 3-48 0,1-2-16 15,1 2 0-15,-2 2-224 0,2-2 0 16,0 3 128-16,1-2-128 0,-2 3 0 0,4 1 0 16,-1 2 0-16,3 4 0 0,-1 0-160 0,3 4-32 15,1 1 0-15,1 6 0 16,3 4-432-16,1 5-80 0,0 6-32 0,0 2 0 16,-2 2-352-16,-1-3-64 0,-4 0 0 0,-2 1-16 15,-1-2 208-15,-2-6 32 0,1-5 16 0,-1-4 0 0,-1-4 512 0,-1 1 96 0,1 1 32 0,-2-1-11264 16</inkml:trace>
  <inkml:trace contextRef="#ctx0" brushRef="#br0" timeOffset="97305.04">26842 9869 33167 0,'-1'-4'2944'0,"0"2"-2352"0,2 0-464 0,0 0-128 16,2-1 976-16,-1 2 176 0,1-5 48 0,2 0 0 0,1-7-320 0,1 4-64 0,1-6-16 0,-1 2 0 0,-1 4-608 0,-2-1-192 0,0 0 128 0,-2 1-128 0,-1 2 256 0,-1 0 0 0,2 3 0 0,-1 0 0 15,-1 0 128-15,1-1 0 0,0 1 16 0,1 3 0 16,1-4-112-16,2 2-32 0,1-4 0 0,3 4 0 16,1-4 16-16,2-1 0 0,3-2 0 0,4 0 0 15,1 0 0-15,2-2 0 0,0-1 0 0,3 4 0 0,1-4-32 0,0 1-16 16,-2 2 0-16,0 0 0 15,-3 4-224-15,-4 1 144 0,-1 4-144 0,-3 2 128 16,-2 1-128-16,-2 5-144 0,-2-1 144 0,-1 1-208 16,-1 2 208-16,0 1 0 0,1 2 0 0,-2 0-144 0,0 1 144 15,-2-1 0-15,1 2 0 0,-2 1 128 0,1 1-128 16,-1-4 0-16,1 4 0 0,-1-2 0 0,0 1 0 0,0-2 0 16,-1 3 0-16,0-1 128 15,-1 1-128-15,-1-1 0 0,-2 1 128 0,-1 1-128 0,-1 1 0 0,-3-1 0 16,-2 0 0-16,-2-1 0 0,-2 2 0 0,-1-3 0 15,-3-2 0-15,-2-1 0 0,0 0 0 0,0-2 0 0,0-4 0 16,2-3 0-16,1 1 0 0,-1-4 0 16,2 0 144-16,1-1-144 0,2-2 0 0,1 0 0 15,-1-3 0-15,2-1 0 0,1-1 0 0,1 0-144 16,1 2 144-16,3 0-192 0,2 0 192 0,0 0 0 16,3 2 0-16,0-1 0 0,1 4 0 0,1-4 192 0,2 3 0 15,0-3-16-15,1 4-16 0,2-1 0 0,2 2 0 16,0 2 0-16,1-2-160 0,0 4 192 0,2 2-192 15,-1-2 192-15,1 5-192 0,-1-3 0 0,-2 0 144 0,2 0-144 16,1 1 144-16,2 2-144 16,0-1 192-16,2 3-192 0,1-4 304 0,3 3-48 0,2 1-16 0,1-1 0 15,2 0-16-15,-1-1 0 0,3 0 0 0,-2-1 0 16,0 3-224-16,0-4 0 0,-3 2 128 16,0 1-128-1,-3-1-320-15,-2 1-96 0,-1-1-32 0,0 0 0 16,-1 5-864-16,-3-2-176 0,0 4-48 0,1 6 0 0</inkml:trace>
  <inkml:trace contextRef="#ctx0" brushRef="#br0" timeOffset="100579.7">27287 10046 13823 0,'-4'2'1216'0,"0"-2"-960"0,1 1-256 0,2-1 0 0,1 0 2368 16,-1 3 448-16,0-3 64 0,-3 2 32 0,-1 0-112 0,0 0-32 0,3 2 0 0,0-2 0 0,2 2-912 0,3-4-176 0,1 2-32 0,2-2-16 0,2 0-864 0,2 0-160 0,1 0-32 0,3-2-16 0,2-2-48 0,0 2-16 16,0 0 0-16,2 0 0 15,-2 2-160-15,-2 1-16 0,1 0-16 0,-2 1 0 16,-2 1-304-16,-3 2 160 0,-1 2-160 0,-2-1 128 16,-3 4-128-16,-2 0-256 0,-2 2 64 0,-2 2 16 15,-1 0 176-15,-1 2 0 0,0 1 0 0,-2-3 128 16,2 0 240-16,1 1 48 0,0-4 16 0,3 0 0 15,0 1-160-15,4-2-16 0,1 0-16 0,2-1 0 0,-1-2-112 0,2-1 0 16,3 1-128-16,-2-1 192 16,2 0-192-16,-2 0 176 0,2 0-176 0,-2 2 160 0,0 0-160 0,-3 0 0 15,-1 1 0-15,-2-1 0 0,-3 2 0 0,-3 0 0 16,-1 2-192-16,-6 1 192 16,0-2-464-16,-4 1 16 0,-1 1 16 15,-3-1 0-15,-1 0 240 0,-1-2 32 0,-2 0 16 0,1-1 0 0,-2 1 144 0,0-4 0 16,0 0 0-16,1-2 0 0,1-2-224 0,2-2 32 15,0-2 16-15,2-2-13184 16,-1-5-2640-16</inkml:trace>
  <inkml:trace contextRef="#ctx0" brushRef="#br0" timeOffset="121296.92">6329 12508 37775 0,'-10'0'3360'0,"4"-5"-2688"0,5 1-544 0,2 2-128 16,2 0 160-16,-2-1 0 0,0-4 0 0,-2-4 0 0,1-5-160 0,-1-1-272 0,1-2 64 0,0 1 16 0,0-1 192 0,-3 6 0 0,-1-2 0 0,-2 7-144 15,-2 2 144-15,-5 6 0 16,-3 6 160-16,-2 2-160 0,-5 8 288 0,-3 5-32 16,-3 5-16-16,-6 2 0 0,-2 3-240 0,-5 1 0 15,-5 3 0-15,-3 3 0 0,1-1 0 0,2 2 0 0,4-1 0 16,7-1 0-16,9-1 0 0,6 1 0 0,6-1 128 16,6-3-128-16,7 0 0 0,4-7 128 0,4-2-128 15,5-8 0-15,4-1-192 0,3-5-128 0,-2-4-16 0,3-4-16 16,6-4-176-16,1-3-48 15,0-2 0-15,3-3 0 0,0-6 576 0,2-3 0 0,1-2 0 0,0-2 0 16,-2-4 320-16,-3 1-16 0,-2 0-16 0,-4-3 0 16,-2 2 224-16,-2 1 32 0,-3 0 16 0,-3 1 0 15,-1 1 0-15,-2-2 0 0,1 1 0 0,0-1 0 16,0 1-432-16,1-1-128 0,0-5 0 0,3 1 0 16,-1-3 144-16,4-1-144 0,1 2 0 0,3-1 144 15,0 9-144-15,-2 1 0 0,2 5 144 0,-2 6-144 16,-2 4 0-16,-3 2 0 0,0 6 0 0,-2 1 0 0,-3 4 0 15,0 5-128-15,-3 2 0 0,-2 1 0 0,-1 4 304 0,-2 2 64 16,-2 5 16-16,-1 1 0 0,-1 1 0 0,-2 2 0 16,1-2 0-16,0 5 0 0,2-2 0 0,2-3 0 15,4-2 0-15,2 1 0 0,2-1-112 0,4 0-16 16,2-1 0-16,3 1 0 0,3 6-400 0,4 1-96 0,-1 4-16 16,0-4 0-1,-2-2-1200-15,0 0-240 0,2-1-48 0,0-1-15264 0</inkml:trace>
  <inkml:trace contextRef="#ctx0" brushRef="#br0" timeOffset="122353.27">6956 12897 43311 0,'-7'3'3840'0,"0"-2"-3072"0,5 1-608 0,2 1-160 0,2 1-336 0,0-2-112 0,-1 2 0 0,0 6-16 15,3 2-1360-15,3 7-272 0,6 0-48 0,2 6-16 0,3 1-2256 0,1 1-448 0,0 3-80 0,-3 1-32 16</inkml:trace>
  <inkml:trace contextRef="#ctx0" brushRef="#br0" timeOffset="124230.64">8049 12670 43311 0,'-2'-4'3840'0,"-1"2"-3072"0,3 0-608 0,2 2-160 0,-1 0-288 0,2 0-96 0,2 0 0 0,4 0-16 0,5-2-784 16,5 2-160-16,7 0-16 0,7 2-16 0,5 0 736 0,3 0 160 0,4-2 32 0,7 0 0 31,9 0-560-31,1 1-96 0,6-1-32 0,-3 3 0 0,-2-1-112 0,-6-1-32 15,-6 2 0-15,-4-1 0 0,1 0 1824 0,2 0 352 0,2 1 80 0,1 0 16 16,2 1 464-16,1 0 80 0,0 1 32 0,1-2 0 0,-1 0-544 16,14-2-96-16,15 4-32 0,8-5 0 15,0 0-560-15,1-5-112 0,-4 1-32 0,7-4 0 0,14 0-192 16,-1-2 0-16,-5-2 0 0,13 0 0 0,17-1-224 0,-6 0-32 16,-12-2-16-16,-1 1 0 0,-1 3 272 0,-3 4 0 15,-8-3 0-15,-9 5 0 0,-12 4 0 0,-2 2 224 16,1 1-64-16,-4 1-16 0,-4-3-144 0,-7 3 0 15,-8 1 0-15,3 0 0 0,1 2 0 0,3-1 0 0,0-1 0 0,-3-2 0 16,-4-2 320-16,-8 1 0 0,-4-1-16 0,-3 0 0 16,-1 3-80-16,2-6-16 0,2 2 0 0,2 1 0 15,2-2-80-15,-2-2 0 16,-3 2-128-16,-5-2 192 0,-3 1-192 0,-5 0 176 16,-2-1-176-16,0 1 160 0,1 1-160 0,2 1 0 15,2-2 0-15,1 0-176 0,0-2 0 0,1 3 0 0,-2-3 0 0,-4 2 0 16,-1-1 176-16,-5 2-128 0,-2-2 128 0,-6 1-128 15,-1 0 128-15,-2-1 0 0,-1 2 0 0,-2-5 0 16,1 4 304-16,-2-4-16 0,0 1 0 0,1-1 0 16,1 1-32-16,0-5 0 0,0 3 0 0,0-2 0 15,2-1-256-15,2 0 160 0,4-1-160 0,0-1 128 16,0-3-128-16,3 4 0 0,-1-1 144 0,1 1-144 0,-2 0 0 0,0 2 0 16,-2 0 0-16,-3 0-128 15,1 1-64-15,-5 1 0 0,1 0 0 0,-2 0 0 16,-2 0 32-16,0-2 0 0,-1 2 0 0,-1-2 0 15,0 0 160-15,-1-1 128 0,1-2-128 0,-2 0 176 0,1-2 144 16,-1-2 48-16,3 1 0 0,-1-5 0 0,-1-2-48 0,0 1-16 16,1-4 0-16,-1-1 0 0,2-5-128 0,-2-5-32 15,1-3 0-15,-2-3 0 0,-1-2-144 0,0 2 0 16,0 3 0-16,-2 1-176 0,0 3-16 16,-2 4 0-16,-1 3 0 0,0 2 0 0,-1 1 192 0,-2 1-208 15,0 3 80-15,-1-4 128 0,-1 5 0 0,0-1 0 16,-1 0 0-16,0-1 0 0,0 1 0 0,-1 0 256 15,2 2 0-15,-1 2-16 0,3-1-112 0,-2 4 0 16,0 2-128-16,1 0 192 0,-1 1-192 0,1 2 0 0,1-2 0 16,-2 2 0-16,0 1-160 0,1 2 32 0,-1-3 0 0,0 4 0 15,0-3 128-15,1 1-192 16,0 2 192-16,0 0-192 0,0 0 192 0,0 1 0 16,1 1 0-16,0 1 0 0,-1 0 0 0,2 2 0 15,1-2 0-15,0 3 0 0,-1 0 0 0,2 0 0 16,0 0 0-16,3 0 0 0,-1 3-128 0,2-2 0 0,2 2 0 0,3-3 0 15,-1 2 128-15,5-2-128 0,-1 0 128 0,4 0-128 16,3-2 128-16,1 2 128 0,2-4-128 0,1 1 176 16,5 1-48-16,2 1 0 0,6-2 0 0,4 1 0 0,2 0-128 0,1 2 0 15,3 0 0-15,-2 2-176 0,-1 0 176 0,-4 1-160 16,-1 0 160-16,-3 0-160 16,0 1 160-16,2-4-208 0,4 2 80 0,1-2 128 15,1 0 0-15,1-2 0 0,1 2 0 0,-3-4 0 16,-4 1 0-16,-3 1 0 0,-4-2 0 0,-1 0 0 15,-3 2 0-15,0-2 0 0,1 1 0 0,3-2 0 0,3 1 0 16,2 0 0-16,1-2 0 0,3 2 0 0,4-2 0 0,-2 1 0 16,-3-1 0-16,-2 2 0 0,-3-2 0 0,-3 2 0 15,-4 2 0-15,-1 1 0 0,-4-2 0 0,0-1 128 16,1 4-128-16,-2-2 192 0,-2-2-192 0,0 2 0 16,0 2 0-16,-3-4 0 0,-2 0 0 0,-2 2 0 15,-1-2 0-15,-4 2 0 0,-1-2 128 0,-3 2 0 0,-2-2 0 0,-1-2 0 16,-2-1-128-16,-2 1 0 0,0 0 0 0,-2-3 128 15,-1 0-128-15,-2-1 0 16,-1-3 144-16,-1 1-144 0,-1 0 0 0,-2-2 144 16,-1-2-144-16,-1-3 0 0,0 3 0 0,0-4 0 15,1 3 0-15,1 0 0 0,1 0 0 0,-1 0 0 16,1 4 0-16,0-2 0 0,2 3 0 0,-1 1 0 0,1 2 0 16,-2 0 0-16,1 4 0 0,1-1 0 0,-2 4 0 0,4-2 0 15,-3 4 0-15,4 0 0 0,0-3 0 0,2 3 0 16,1 0 0-16,1 3 0 15,3-3-208-15,1 1 80 0,3 2-160 0,0-1-32 0,4-1 0 0,0 4 0 16,4-1 16-16,2 2 0 0,1 2 0 0,1 0 0 16,1 2 304-16,0 3-192 0,0-1 192 0,-1-2-160 15,-1 2 160-15,-2 2 0 0,2 2 0 0,-1 2 0 16,-1 3 128-16,-3-1 0 0,1 1 0 0,-2 1 0 16,-2-2 48-16,-1 0 16 0,-1 4 0 0,-2-2 0 15,1 1-16-15,-3 0 0 0,0-2 0 0,-2 1 0 16,2-4 16-16,-1 2 0 0,0-1 0 0,0-3 0 0,-1 2-192 15,0 1 0-15,-1 1 144 0,0-2-144 0,-2 1 0 0,0-2 0 16,-1 2-192-16,-1-3 64 16,1 0-448-16,-2-1-64 0</inkml:trace>
  <inkml:trace contextRef="#ctx0" brushRef="#br1" timeOffset="133195.79">6980 16064 41471 0,'-5'-6'3680'0,"1"-1"-2944"16,1 5-592-16,3 1-144 0,0 1-176 0,0 0-64 0,-1-3-16 0,-1-1 0 0,-3 1-1392 0,0-3-272 0,-4-1-64 0,1 2-16 16,-4 4-224-16,-1-1-32 0,-3 4-16 0,-3 2 0 0,-3 0 1952 0,-2 4 320 0,0 1 192 0,-2 5-32 15,-1-2 1952-15,-1 4 400 0,1-1 80 0,-1 1 16 16,-2 0-1104-16,0 0-224 0,2 0-32 0,1-3-16 15,4-4-672-15,4 0-144 0,0-3-32 0,6-2 0 16,4-2-384-16,3-2 0 0,2-2 0 16,3 2 0-16,3-4-320 0,2 2-160 0,2-2-32 0,3 2 0 31,3-1-160-31,2 2-32 0,2 2-16 0,1 2 0 0,3 3 848 0,3 0 160 0,3 4 32 16,2 0 16-16,0 5-160 0,0-3-48 0,2 4 0 0,-1 0 0 15,-1 0-128-15,0-1 0 0,3 1 0 0,-1 3 0 0,1-3-176 16,-1 0-16-16,-1 0 0 0,0 0 0 0,-1-4 192 15,-1 1 0-15,-1-1 0 0,-2-2 128 0,-3 2 192 0,-1 1 32 16,-3-2 16-16,-2 1 0 0,0 3-368 0,-4-1 0 16,-3 2 0-16,0 1 128 0,-3-1-288 0,-2 4-48 15,-3 1-16-15,-2-1 0 0,-2 2 224 0,-4 3 160 16,-2-2-32-16,-4 1 0 0,-1-5 384 0,-3 0 64 16,-6 0 0-16,-4-3 16 0,-4 0-192 0,-5-4-32 15,-3 2-16-15,-3-4 0 0,-1-2-352 0,2-2-320 16,3-3 64-16,3-2 16 15,4 2-1184-15,5-3-240 0,3 1-64 0,4 1-14848 0</inkml:trace>
  <inkml:trace contextRef="#ctx0" brushRef="#br1" timeOffset="133523">7604 16686 42383 0,'6'-6'1872'0,"-3"3"400"0,-2-1-1824 0,0 4-448 0,-1 0 0 0,0 4 0 0,1-1-176 16,1 0-128-16,-1 3-16 0,0 2-16 0,2 4-1040 0,-2 3-208 0,0 4-32 0,-1-3-16 0,-2 3 2032 0,-3 3 416 0,-3 1 80 0,-3 2 0 0,0-1-176 0,-4 0-32 16,0 1-16-16,0-1 0 0,-1-1-400 0,2 1-80 0,0-1 0 0,0-4-16 31,3 0-768-31,1-3-160 0,3 0-16 0,1-1-16960 16</inkml:trace>
  <inkml:trace contextRef="#ctx0" brushRef="#br1" timeOffset="136814.31">10794 15434 19343 0,'-2'-2'1728'0,"-1"2"-1392"16,2-3-336-16,0 2 0 0,1 1 3712 0,-1 0 688 0,-1 0 128 0,1 0 16 0,-1 0-2816 0,-1 0-576 0,2 0-128 0,1 0 0 0,0 0-1024 0,6 22-128 0,-2-6-64 0,1 4-16 0,0 7-304 0,-1 6-64 0,-1 7-16 0,-2 11 0 0,-1 8 592 0,-2 8 0 16,-2 4 192-16,-3 0-64 0,-1-4 416 0,-1 2 80 15,-3 1 16-15,0-1 0 0,1-1-128 0,-1-2-32 16,-2-7 0-16,2-2 0 0,-2-7-16 0,2-4 0 0,-1 0 0 0,1 0 0 16,2 1-48-16,0 0-16 15,1-3 0-15,3 0 0 0,1-9-400 0,2 0 128 0,0-3-128 0,1-5 0 16,-1-3 0-16,1-2 0 15,-2-1-144-15,-1 1 144 0,1-2-192 0,-2 1 64 0,0 1 128 16,-1 1-208-16,-2-1 64 0,0-3 16 0,1-1 0 16,1-7 0-16,1 0 128 0,1-4 176 0,0-3-48 0,2 1 0 15,0-3 160-15,1-2 32 0,0 0 0 0,1 0 0 16,1-2-176-16,-1 2-16 0,1 0-128 16,0 0 192-16,0 0-192 0,0 0-240 0,0 2 48 0,0 0 16 15,0 2 176-15,0 1 0 0,0-2 0 0,0 4 0 0,0-1-176 16,0 0 176-16,1 0-208 0,0-2 80 15,1 0 128-15,1-1 0 0,1 0 128 0,2-1-128 16,2-2 256-16,2 0-32 0,2-2 0 0,4-1 0 16,3-2-80-16,3-1-16 0,4-2 0 0,4-5 0 15,2 3-128-15,4-2-144 0,4 0 144 0,9 2-208 16,2 1 64-16,11 4 16 0,13 3 0 0,0 4 0 0,-2 5-224 16,-5 2-32-16,-7 1-16 0,-2 2 0 0,3 4 224 0,1 3 176 15,1 1-208-15,-5 2 80 0,-4 0 128 0,-8-1-160 16,-5 2 160-16,-4-6-160 0,-1 0 160 15,-1-4 192-15,1-2-32 0,3-3-16 0,1-1 256 0,-1-6 48 16,1 1 16-16,-4-5 0 0,-1 0-80 0,-4-3 0 16,-2 0-16-16,-4-2 0 0,-5 0-368 0,-1 0 128 15,-4 0-128-15,-3 0 0 0,0 2 0 0,-2 0 0 0,-1 3 0 16,-3 0 0-16,-1 0 128 0,1 3 0 0,-1-2 0 0,0 2 0 16,1 0-128-16,0 2 0 15,1-2 0-15,0 0 0 0,2 0 0 0,-2 0 0 16,1-2 0-16,0 0 0 0,-1-1 224 0,1-3 32 15,-1-1 0-15,1-1 0 0,-3-2 128 0,2-3 48 0,-2-1 0 16,-1-6 0-16,0 0 16 0,-1-7 16 0,-3-2 0 16,0-3 0-16,-1-2-80 0,-1-2 0 0,-2-4-16 0,1-2 0 15,-1 1-176-15,0-7-48 0,-1-9 0 16,0-8 0-16,2-8-144 0,1 0 0 0,1 4 0 0,0 2 0 16,2 10 0-16,-1 0-176 0,3-2 48 0,0 2 0 0,-1 0-112 15,1 6-16-15,0 3 0 0,-2 7 0 16,-1 6 256-16,-1 7 0 0,0 2 0 0,-4-15-160 0,1 23 16 15,-1 2 0-15,-1-5 0 16,2 3 144-16,-2-3 0 0,-1-1 0 0,-1 0 0 16,1-4 0-16,0-1 0 0,-1 1 0 0,0-3 0 15,1 1-384-15,1 2-112 16,-1 2-16-16,1 4 0 0,1 1 80 0,0 3 16 0,0 1 0 16,0 2 0-16,0 4 0 0,1 0 0 0,-1 3 0 15,-1 1 0-15,1 2 416 0,1 1-160 0,-1 1 160 0,0-2 0 0,-1 1 0 16,0 0 0-16,2 2 0 0,-2-2 0 0,0-1 0 0,1 2 0 15,0-1 0-15,2-2 0 0,-2 0 0 0,2-1 0 16,0 2 128-16,0-4-128 0,-1 1 0 0,1-1 128 0,-1 1-128 16,1-1 0-16,0 3 0 0,-1 0-128 15,1 0-16-15,-2 2 0 0,0 0-80 0,-1 2-16 16,-1 0 0-16,-1 2 0 0,0 0 240 0,-2-1-176 16,-3 4 176-16,-1-1-160 0,-2-2 160 0,-4 2 0 0,1-1 0 15,-4 0 0-15,-3 0 128 0,-4-2 0 0,-3 2 0 16,-4-3 0-16,-1 1 0 0,-2-2 0 0,0 1 0 15,1-4 0-15,2 1-128 0,2 0 0 0,1 0 0 0,1-1-128 16,0 2 128-16,-1-2 0 0,-2 2 0 0,-6-2 0 16,-7 2 0-16,-6 0 192 0,-3-3-64 0,0 4 0 15,5-1-128-15,0-2 0 0,4 2 0 0,0 2 128 0,2 0-128 16,-1-3 0-16,0 3 0 16,0 0 0-16,2 0-176 0,2 0 0 0,4 3 0 0,0-3 0 15,5 2-560 1,1-2-112-16,6 4-32 0,3-2-11952 0,1 2-2400 0</inkml:trace>
  <inkml:trace contextRef="#ctx0" brushRef="#br1" timeOffset="137892.99">11723 15549 22111 0,'4'-3'976'0,"-2"-1"208"0,1 1-944 15,-1 0-240-15,-1 0 0 0,2 2 0 0,-1-1-1536 0,2-5-368 0,2-3-64 0,4-2-16 0,1-4 1984 0,0-3 608 0,0 0 16 0,-1 1 0 0,-2 1 3040 0,-2 1 624 0,-1-1 112 0,-1 3 16 16,-3-1-1696-16,0 2-352 15,-2-3-64-15,-2 1 0 0,0-3-1536 0,-3 0-320 16,-2-1-48-16,1-3-16 0,-3 1-384 0,1 1 0 16,-1-2 0-16,-1 0 0 0,1 3 0 0,-1 1 0 15,0 0 0-15,1 1 128 0,-1 1-128 0,1 2 0 0,0 2 0 16,1-3 0-16,2 4 0 0,0 2 0 0,2-1 0 0,-1 2 0 16,1 2 0-16,1 2 0 0,0-2-192 0,0 2 192 15,2 0-240-15,-2 2 80 0,3 2 16 0,-1-3 0 16,-1 3 144-16,2 0-128 0,-2-1 128 0,1 1-128 0,-1 1 128 15,1-1 0-15,-2 3 0 0,2-3 0 0,-2 1 0 0,0 0 0 16,1 1 0-16,-1 0 0 0,0-1 0 0,-1 2 0 16,-1-1 0-16,1-1 0 0,-1 2 0 0,1-1 0 15,-1 2 0-15,0-1 0 16,-1-2 0-16,0 2 0 0,-2 0 0 0,1-1 0 16,-2 2 0-16,-1-1 0 0,0 0 128 0,-4 0-128 15,0 1 160-15,-2-2-32 0,-2 2-128 0,-2-3 192 16,-2 1 64-16,-3 1 16 0,-3-3 0 0,1 0 0 0,0 0-80 15,-1 0 0-15,-2-3-16 0,0 0 0 0,-4-1 32 0,-3-1 16 16,-4 1 0-16,-3-2 0 0,0 2-32 0,-1-1 0 16,1 2 0-16,5-1 0 0,1 2-192 0,3 0 0 15,3 0 0-15,0 2 0 0,-2 0 0 0,-2 0 0 16,-1 0 0-16,-2 0-160 0,-1 2 0 0,-1-2 0 16,3 0 0-16,2 2 0 0,3-2 160 0,3 2 0 15,6-2 0-15,4 0 0 0,3 0 240 0,2 0-32 0,3 0 0 0,2-2 0 16,1 0-208-16,3 2 0 15,1 0 128-15,0-2-128 0,2-1 0 0,0 2 0 0,1 1 0 0,1-2 0 16,1 2 160-16,1 0-160 16,-1 0 160-16,1 0-160 0,1 0 0 0,-1 0 0 0,0 2 0 15,1-2 0-15,-1 4 0 0,2-2-192 0,-1 2 48 16,-1-4 0-16,0 0 144 0,0 0-160 0,3 29 160 0,-3-20-160 16,0 1 160-16,0 3 0 0,0 5 0 15,0 1 0-15,0 3-192 0,0 6 64 0,2 7 0 0,-2 3 0 16,0 0-64-16,1 0 0 0,0 3 0 0,2 1 0 0,-1-1 192 15,2-1-128-15,1-1 128 0,-1-1-128 0,0 0 128 16,0 3 0-16,1 2 0 0,-1 3 0 0,-2 1 0 0,1 3 0 16,-1-2 0-16,-1 1 128 15,1-3-128-15,-4-1 0 0,1-2 0 0,-1 1 128 16,-1 1-128-16,0 2 0 0,-2-3 128 0,0 0-128 16,0-6 144-16,0-3-144 0,1-1 192 0,-1-4-192 15,1-3 352-15,2-5-32 0,-1-3-16 0,1-3 0 0,2 0-48 16,-1-6 0-16,1 2 0 0,0-2 0 0,1-1-256 0,0-2 128 15,0 2-128-15,-1 1 0 0,2-1 0 0,-2 0 0 16,1 1 0-16,-1 3 0 0,1-1 0 0,0 0 0 16,2 0 0-16,-2-1 0 0,3 0 0 0,-2-3 0 15,2-1 0-15,0-1 0 0,1 0 0 0,-2-5 0 16,4 2 0-16,-1-1 0 0,1-2 320 0,2 0-64 16,0 0 0-16,2 0 0 0,2 0-128 0,0-2-128 0,0 2 144 15,3 0-144-15,3 0 0 0,2 0 0 0,0 0 0 0,0 0 0 16,4 0 0-16,-1-3-208 15,2 2 32-15,-1 1 16 0,1-4 160 0,0-1-192 16,-1 2 192-16,-2-4-192 0,-1 1 32 0,-1-1 0 16,-1-2 0-16,-2-1 0 0,-1 2-64 0,-2 0-16 0,16-10-240 31,-18 8-160-31,1 4-64 0,1-4-32 0,-2 4 0 16,-2-3-160-16,1 3-48 0,-3 0 0 0,-1 2-17168 0</inkml:trace>
  <inkml:trace contextRef="#ctx0" brushRef="#br1" timeOffset="139106.25">11097 14739 23951 0,'2'-3'2128'15,"-1"0"-1696"-15,-1 3-432 0,0 0 0 0,0 0 880 0,0 0 80 0,0 0 32 0,1 0 0 0,0-4-2176 0,0 4-432 0,2-3-96 0,-3 3-16 0,0 0 1728 0,0 0 480 0,0 0 32 0,0 0 0 16,0 0 1888-16,4-21 384 0,-6 15 80 16,1-1 16-16,-1 1-1248 0,-1-1-240 0,0 1-48 0,-1-4-16 15,0 1-896-15,-2-1-176 0,0-2-48 0,-3-1 0 16,0 4-208-16,-3-6 176 0,-3 1-176 0,-1-1 160 15,-1 2-32-15,-2-3 0 0,0 1 0 0,-2-1 0 16,1 2-128-16,0-1 0 0,0 2 0 0,2-3 0 16,2 3 0-16,1 1 0 0,1-1 176 0,3 1-176 15,2 0 128-15,1 2-128 0,0-3 0 0,2 4 144 16,1 0-144-16,0 1 0 0,1 0 144 0,1 4-144 0,-1-2 0 0,0 2-128 16,1 2 0-16,-1 2 0 0,-1-3-16 0,1 3 0 15,-1 3 0-15,0-3 0 0,-1 2 144 16,0-2 128-16,-1 4-128 0,-1-2 176 0,1 0 144 15,-2 0 16-15,0 2 16 0,1 1 0 0,0-2-224 16,-2 4-128-16,1-4 160 0,-3 4-160 0,0 1 0 16,-2 0 0-16,0 0 0 0,-1 0 0 0,1 0 0 15,-2 0 0-15,-1 0 0 0,-3 1 0 0,-1 1 0 0,-1-3 0 16,-3 2 0-16,-1-2 0 0,0 2 0 0,-1 0 128 16,0-2-128-16,1 2 0 0,-2-2 128 0,3 2 0 15,0-3-128-15,0-2 192 0,2 2 0 0,-2-2-16 0,-4 1 0 16,-2-2 0-16,2 1-48 0,-3 2-128 0,-2-2 192 0,1 1-64 15,-1 1-128-15,4-1 0 0,-1 4 0 16,3-3-176-16,2 0 176 0,4 1 0 0,2 2 0 0,2-3-128 16,2 3 128-16,1-2 0 15,3 0 0-15,0-1-128 0,1 0 128 0,3 0 0 0,-1-2 0 16,2-2 0-16,0 2 0 0,1-2 144 0,1 0-16 16,0-2-128-16,3 0 160 0,-1-2-160 0,1 2 128 15,1 0-128-15,-1 0 256 0,1-2-48 0,1 2 0 0,-1 0 0 16,1 0-208-16,1 0 144 0,-1 0-144 0,0 0 128 15,1 2-128-15,-1-2-176 0,0 0 48 0,0 0 0 16,13 26-112-16,-8-13-16 0,1 3 0 0,0-1 0 0,2 5 256 16,-1-2-176-16,0 4 176 0,1 1-160 0,-1-1 160 0,1 0 0 15,-1 0 0-15,1 4 0 16,-2-1 0-16,1 0 0 0,-1 0 0 0,0 1 0 16,1-2 0-16,-1 5 0 0,1 3 0 0,-1 4 0 15,2 3 0-15,-1 2 0 0,1 4 0 0,0-1 0 16,1 1 0-16,1-5 0 0,0 1 0 0,0-6 0 0,-2-5 0 15,1 0 0-15,0 0 0 0,-2 1 0 0,0 0 0 0,0 1 0 16,-2 3 0-16,0-1 128 0,-2 5-128 0,1-5 176 16,0 1-176-16,-1-4 192 0,0-3 0 0,1-5 0 15,-2-4 0-15,1 0 0 0,-1-6 80 0,0-1 32 16,0-2 0-16,-1-3 0 0,0-1-304 0,0-1 128 16,-1 2-128-16,2-4 0 0,-2 1 208 0,0-2-64 15,0 2-16-15,-2-2 0 0,1 2 64 0,-1-1 0 16,-1 0 0-16,1 3 0 0,-2-2-64 0,-1 2 0 15,0 2 0-15,-1 0 0 0,0 1-128 0,-3 1 0 16,2 0 0-16,-2-2 0 0,2 2 0 0,0 0 0 16,1-1 0-16,0-3 0 0,2-2 0 0,1 0 192 15,0-2-192-15,2-1 192 0,0 2 32 0,1-3 16 0,0 0 0 0,0-3 0 16,1 3-240-16,0-1 0 0,0-1 0 0,1-1 0 16,0 2-208-16,-2 1 64 0,0 0 16 0,0 0 0 15,0 0-128-15,20-4 0 0,-14 2-16 0,2 2 0 0,3 0 16 16,4-4 16-16,4 4 0 15,5-3 0-15,3 0-112 0,3 0-32 16,1 0 0-16,2-1 0 0,-1 1 208 0,-3 0 48 0,-2 0 0 16,-5 1-12752-16,-2 0-2544 0</inkml:trace>
  <inkml:trace contextRef="#ctx0" brushRef="#br1" timeOffset="144362.34">10442 14534 41471 0,'-3'-4'3680'0,"2"2"-2944"0,1 1-592 0,1 1-144 0,3-3-192 0,0-1-64 16,1 0 0-16,2-4-16 0,3-4-2832 0,1-4-560 0,3-3-112 0,-3 1-32 0,-2-1 1984 0,-2 3 400 0,-3 0 80 0,-3 2 0 0,-2 2 3136 0,-3 0 640 0,0 2 112 16,-2-3 16-16,0 5-192 0,0-2-64 0,-2-3 0 0,0 3 0 15,2-3-1360-15,-2 0-288 0,2-1-48 0,1-2-16 16,1-1-304-16,3-4-64 0,1 2-16 0,1-4 0 15,3 1-208-15,0 2 176 0,1 2-176 16,1-1 160-16,1 1-160 0,1 2-144 0,-1 0 144 0,-1 3-208 0,0 1-112 0,-2 4 0 16,-1 0-16-16,-2 2 0 0,-1 2 128 0,-1-2 16 15,-1 2 16-15,-1 2 0 16,-1-1 352-16,-1 2 64 0,-1 2 16 0,-2 2 0 16,0 0-128-16,-1 2 0 0,-2 0-128 0,1 1 192 0,0 3-192 15,0-3 0-15,0 0 0 0,1 2 0 0,0 0 0 16,1-1 144-16,1-1-144 0,0 1 192 15,-2-1-192-15,-1 1 128 0,0 1-128 0,0-2 128 0,-1 1-128 0,-1-1 0 16,-4 1 0-16,-2-1 0 0,0 1 0 16,-3 1 0-16,-3-2 144 0,-2 2-144 0,-1 0 0 0,-4 0 0 15,-3 1 0-15,-7 0 0 0,-6 4 0 0,-3 0 0 16,-2 2 0-16,3-2 0 0,3-1 176 0,4-2 16 16,4-3 0-16,2 2 0 0,4-3 48 15,-3 0 16-15,1-2 0 0,-2-2 0 0,-1 2-256 0,-2 0 144 16,0 1-144-16,2-1 128 0,0-1-288 0,2 0-64 15,0 3-16-15,2-2 0 0,2 2-64 0,1 0-16 16,3-2 0-16,0 2 0 0,3-2 320 0,0 1 0 16,0-2 0-16,2 1 144 0,3 0 256 0,2 1 48 0,2-4 16 15,3 1 0-15,3 1-272 0,3-3-48 0,2 1-16 0,4 2 0 16,3-3-128-16,3 0 0 0,3 2 0 16,2-1 0-16,2 2 0 0,3-1-176 0,3 3 48 0,1 0 0 15,-2 2 128-15,1 2-192 0,-3 1 192 0,-2 0-192 0,-2 1 192 16,-3 3 0-16,-2 1 160 0,-2 2-160 15,-3 1 192-15,1 1-48 0,-3 3-16 0,0 0 0 16,0 4 32-16,0 8 0 0,0 0 0 0,0 8 0 16,0 5-32-16,0 4 0 0,0 4 0 0,1 1 0 15,-1 0 0-15,3-1-128 0,-1-2 192 0,1-5-64 16,0-1-128-16,1 1 0 0,1 8 0 0,1 1 0 16,-1 0-176-16,-1-1-16 0,-2-1 0 0,-3-2 0 0,0-1 192 0,-3 4 0 15,0 0 128-15,-1 1-128 0,-1-2 0 0,-1-8 144 16,-1-3-144-16,1-9 0 0,0-3 368 0,-1-4-48 15,2-5 0-15,0-2 0 0,2-1-64 16,2-7 0-16,-1 2-16 0,3-6 0 0,3-3-112 0,-1-2 0 16,3-1-128-16,1 0 192 0,0-3-192 0,2 0 176 0,0-3-176 15,0 0 160 1,0 0-160-16,1-1 0 0,0 1 0 0,-1-4 0 0,2 1 240 0,0 0-48 16,1 0 0-16,1 0 0 0,0 2-192 0,1 2 176 15,1-1-176-15,1 2 160 0,3 1-160 0,6 1 0 16,4-1-160-16,7 0 160 0,8 0-160 0,7-1 160 15,3-5-160-15,5-1 160 0,4-5 0 0,6-1 128 0,6-5 16 16,4-2 0-16,5 1-144 0,-4-6 0 0,-6 0 0 16,-9-6-14656-16,-8-1-2880 0</inkml:trace>
  <inkml:trace contextRef="#ctx0" brushRef="#br1" timeOffset="145828.28">13344 15924 25791 0,'-11'0'2304'0,"1"-2"-1856"0,1 2-448 0,2 0 0 0,1 2 1968 0,-5-2 288 0,-8 1 64 0,-12 2 16 16,-10 0-3808-16,-3 1-768 0,-1 1-160 0,7-4-32 0,7 2 2176 0,6-3 448 0,7 0 64 16,6 0 32-16,4 0 2608 0,4-3 528 0,6 2 96 0,4 1 32 15,2-2-2432-15,6-1-480 0,5 2-112 0,2-3-16 0,5 4-512 0,2-2-320 16,2 2 32-16,2-3 16 16,1 2-32-16,1 1 0 15,0 0 0-15,0-2 0 0,-1 2 304 0,4-3 0 0,6 2 0 0,6-2 0 16,5 0 304-16,2 0 64 0,2-3 16 0,-3 2 0 15,-1-2-144-15,-4 2-32 0,-1 2 0 0,0-2 0 16,4-2-16-16,4 2 0 0,5-2 0 0,0 0 0 0,-3-3-192 16,-3 2 176-16,-3 1-176 0,-2-3 160 0,-1 3-160 0,5-2 0 15,3 0 0-15,-1-1 0 0,-2 3 0 0,-5-1 0 16,-7 0 0-16,-6 4 0 0,-7-2-128 0,-7 1 128 16,-2 1-160-16,-5 2 160 0,-1-1 0 15,-4 1 0-15,-1 1 128 0,-1 0-128 0,-2-3 400 0,2 3-16 16,-2-2-16-16,1 0 0 0,1 0-112 0,0-4 0 0,3 2-16 15,0-2 0-15,2 0-96 16,-1-4-16-16,2 1 0 0,-1 2 0 0,0-2-128 0,-1-1 160 0,-2 1-160 0,-2 2 160 16,-2 1-336-16,-2-3-64 15,-3 2-16-15,0 1 0 0,-2-3 256 0,-4 3 0 16,-3-2 0-16,-2 2 0 0,-4 0 144 0,-1 0 80 16,-4-3 16-16,0 3 0 0,-2-1-240 0,0 0 0 0,0-3 0 15,2 2 0-15,2-2 160 0,2 0-160 0,3-2 160 0,1 2-160 16,3-1 320-16,-1 1-48 0,2-3 0 0,0 3 0 15,1 1-272-15,0-1 128 0,-1-1-128 0,0 3 0 16,0-2 0-16,-2 2 0 0,1 1 0 0,-1 0 0 0,0 1 128 16,-1 0-128-16,-1 1 0 0,0 1 0 15,0 0 0-15,3 2-192 0,-2 1 16 0,3-2 16 16,2 1-64-16,1 0-16 0,1 2 0 0,5 0 0 31,1 0-176-31,3 4-32 0,4-1-16 0,1 0 0 0,5 3 0 16,0 1 0-16,4-1 0 0,2 4 0 0,2-3 240 0,2 4 48 0,1-1 16 0,0 0 0 15,0 2 160-15,-2-2 0 0,-1 5 0 0,-4-1 128 0,-2 1-128 16,-4 1 0-16,-3 2 0 0,-3-1 0 16,-2 5 128-16,-2-3 0 0,-1 4 0 0,-2-1 0 0,-1 3 128 0,-1-1 16 15,-1-1 16-15,1-1 0 0,-1 0 64 0,0-3 16 16,-1-2 0-16,1 0 0 0,1 1-16 16,-1-1 0-16,-2-1 0 0,1 0 0 0,-2 0-224 0,-1 0-128 0,-1-1 128 15,-1-1-128-15,-2-2 0 16,-1-3 0-16,0 1 0 0,-2-4 0 15,1 0-544-15,-3-2-32 0,1-4 0 0,-1-4-19088 16</inkml:trace>
  <inkml:trace contextRef="#ctx0" brushRef="#br1" timeOffset="146612.34">16113 14236 43311 0,'-4'0'3840'0,"0"0"-3072"0,2 1-608 0,1 2-160 0,1-3-320 0,-2 0-112 0,1 2-16 0,-3-2 0 0,1 4 448 0,-2-2 192 0,1 3 0 0,-1 0-16 16,1 3 160-16,1 0 48 0,0 2 0 0,1 0 0 0,-1 3-176 0,1 1-16 15,2 6-16-15,0 1 0 0,1 5-16 0,2 0 0 0,0 3 0 16,2 4 0-16,1 7-160 0,2 9 0 0,0 12 144 16,2 8-144-16,0 4 0 0,0 2 0 0,0 1 0 0,0 4 0 15,0 10 0-15,-2 6 0 0,2 7 0 0,-3-4 0 16,-1-7 0-16,-1-1 256 0,-2 7-48 0,2-5 0 16,-1-2 320-16,0-9 64 0,-1-9 16 0,1-3 0 15,0 8-368-15,0-2-80 0,-2 0-16 0,-1-10 0 0,2-6-144 0,-3-9 0 16,1-4 0-16,-2-2 0 0,1 2 0 0,-3-3 0 15,0 3 144-15,-1-2-144 16,-1-7 368-16,0-3 0 0,0-6 0 0,-1 0 0 0,1-6 32 0,0-3 16 16,1-4 0-16,2-3 0 15,1-5-64-15,1 0-16 0,0 0 0 0,1-4 0 0,1-2-80 0,1 2 0 16,0-1-16-16,1 0 0 0,-1-1-240 0,0 0 0 16,0 1 0-16,-2-2 0 0,2 1-192 15,-2 2 64-15,0 1 128 0,0-1-208 0,-1-1 0 0,0 1 0 16,0 5 0-16,-1-3 0 0,0 0 0 0,0 0 0 15,-2 0 0-15,1 2 0 0,-2 0-32 0,0-1 0 0,0-1 0 0,-2 0 0 32,1-2-496-32,0-1-96 0,-1 0-32 0,0-3-20720 0</inkml:trace>
  <inkml:trace contextRef="#ctx0" brushRef="#br1" timeOffset="150544.71">16387 16990 8287 0,'-11'2'736'0,"2"-2"-592"0,2 0-144 0,2 0 0 16,1 0 4192-16,3 0 800 0,-1 0 176 0,-3 0 16 0,-1-2-3648 0,-3-1-720 0,0 2-160 0,2-4-16 0,1 2-640 0,1-1-192 0,0-1 0 0,1 0 0 0,2 0 1264 0,-1 1 240 0,-1 1 48 0,3 0 16 0,0-1 32 0,1 1 16 16,-1 1 0-16,1 1 0 0,0 1-672 0,0 0-144 15,0 0-32-15,0 0 0 0,0 1-320 0,-2 2-80 16,2-1-16-16,-1 2 0 0,1-4-160 15,0 0 192-15,0 0-192 0,0 0 192 0,-7 20-192 0,4-15 128 16,1 1-128-16,-1 0 128 0,2-2-128 0,0 0 0 16,0-1 144-16,1-1-144 0,0 1 128 0,0-3-128 15,0 2 160-15,1-2-160 0,0 2 192 0,0-2-64 16,2 3-128-16,-1-3 192 0,-2 0-64 0,0 0-128 16,0 0 176-16,0 0-176 0,0 0 192 0,0 0-192 0,0 0 192 0,0 0-192 15,0 0 192-15,16 12-64 16,-14-8 0-16,-1-4-128 0,1 1 256 0,2-1-64 0,-1 2-16 0,1-2 0 15,1 3-48-15,0-3 0 0,2 0 0 0,-1 0 0 16,0 0 64-16,1-3 0 16,2 3 0-16,-2-2 0 0,3 1 0 0,-1-2 16 0,1 2 0 15,1-2 0-15,0 0-32 0,3 0-16 0,-2 0 0 16,3 0 0-16,-1-1-160 0,0 2 0 0,2-1 0 0,1 2 0 16,1-1 0-16,1 0 0 0,2 0 0 0,2-1 0 15,2 2 128-15,2 1 0 0,3-2 0 0,-2-1 0 16,2 2-128-16,0-1 0 0,-1-2 0 0,2-2 0 15,4 0 0-15,3-1 0 0,8-1 128 0,3-2-128 0,0 0 144 16,-1 0-144-16,2-2 160 0,0-1-160 0,-3 0 0 16,-4 0 0-16,-3 1 0 0,-1 0 0 0,3-1 0 0,3 1-128 15,6-1 128-15,4 2 0 0,3-1 0 0,0-4-128 16,-1 1 128-16,0-1 0 16,-2-3-160-16,6 1 160 0,6 1-128 0,7-2 128 0,7 3 0 15,-3 0 0-15,-5 1 0 0,0 1 128 16,1 0-128-16,7-2 0 0,11 3-128 0,-8 0 128 0,-9 1 0 15,-5 1-128-15,-6 0 128 0,3 1 0 0,4 2 0 0,1 0 0 16,-1 0 144-16,-8 0-144 0,-8 2 0 0,-4-3 0 16,-3 3 0-16,4-1-192 0,6 0 192 0,3 1 0 15,3-2 0-15,-2 0 160 0,-4 0-160 0,-6 0 192 16,-6-3-192-16,0 4 192 0,-1-3-192 0,6 1-224 0,4-1 48 16,1 0 16-16,0 2 160 0,-2-2 128 15,-4 0-128-15,-6-1 176 0,-4 3-176 0,-3 0-192 0,-2 1 32 0,-2 4 16 16,2-3 144-16,-1 2 0 15,1 0 0-15,-3 4 0 0,-2-2-160 0,-2 2 160 16,-2-3-192-16,-2 3 192 0,-2 0 0 0,-5-1 0 16,-2 1 0-16,-3 0 0 0,0 0 0 0,-4 0 0 0,0 0 0 15,-2-3 0-15,-1 3 0 0,-1-2 0 0,-1 1 192 16,0-2-48-16,-1 0-144 0,1 0 0 0,-2 2 0 0,1-2 0 16,0 0 128-16,-2 0-128 0,1-1 0 0,-1 2 128 15,0 0-128-15,-1 0 0 0,1 0 0 0,0 2 128 16,-2-3-128-16,2 3 0 0,-1-1 0 0,1 1 128 15,-1 0-128-15,1 0 192 0,-1 0-192 0,1 0 192 16,0 0-192-16,0 0 0 0,0 0 0 0,0 0 128 16,0 0-128-16,0 0 0 0,0 0 0 0,0 0 128 0,0 0-128 0,0 0 0 15,0 0 0-15,0 0 128 0,0 0-128 16,0 0 0-16,0 0 0 0,0 0 128 16,6-18-128-16,-6 18 0 0,1-3 0 0,-1 2 0 15,1 1 0-15,-1 0 0 0,0 0 0 0,0 0 0 0,0 0 0 16,0 0 0-16,0 0 0 0,0 0 0 0,0 0 0 0,0 0 0 15,0 0 0-15,0 0 0 0,0 0 0 0,0 0 0 16,0 0 0-16,0 0 0 0,0 0 0 16,0 0 0-16,0 0 0 0,0 0 0 0,0 0 0 0,0 0 0 15,0 0 0-15,0 0 0 0,0 0 0 0,0 0 0 16,0 0 0-16,9-19 0 0,-9 17 0 0,0 2 0 16,0-1 0-16,0 1 0 0,0 0 0 0,0 0 0 15,-1 1 0-15,-1-1 0 0,2 2 0 0,-1 1 0 0,0-3 0 0,1 0 0 16,0 0 0-16,0 0 0 0,0 0 0 15,0 0 0-15,0 0 0 0,0 0 0 16,0 0 0-16,0 0 0 0,0 0 0 0,0 0 128 16,0 0-128-16,0 0 0 0,0 0 0 0,0 0 0 0,0 0 128 15,0 0-128-15,0 0 0 0,-5 20 0 0,5-18 0 16,-1-1 0-16,0 2 0 0,-1-1 0 0,0 2 0 16,1-2 128-16,-1 0-128 0,1 0 0 0,1-2 0 0,-1 1 0 15,0 2 0-15,1-3 0 0,-2 0 0 0,2 0 0 16,0 0 0-16,0 0 0 0,0 0 0 0,0 0 0 0,0 0 128 15,0 0-128-15,0 0 0 0,0 0 128 0,0 0-128 0,0 0 0 16,0 0 0-16,0 0 0 16,0 0 224-16,0 0-32 0,0 0-16 0,0 0 0 0,0 0 32 0,0 0 16 15,0 0 0-15,-11-20 0 16,10 14-48-16,0 0-16 0,1-4 0 0,-1 1 0 16,1-1 48-16,0-2 16 0,0-3 0 0,-2-2 0 0,2-2 80 15,-1-1 16-15,-1-1 0 0,0-1 0 0,0-4-112 16,-1 4-16-16,1-5 0 0,-2 1 0 0,-1-6-192 0,0-6 128 15,-1-6-128-15,0-6 0 0,0 5 0 0,0-5 128 16,-2 2-128-16,1 1 0 0,1 3 0 0,-2 3 0 16,3 6 0-16,-1 0-160 0,0-3 160 0,1-3 0 15,-1-1 0-15,1-2 0 0,-1-3 0 0,-1 0 144 0,3 2-144 16,-1 1 160-16,0 3-160 0,0 0 0 0,1 5-160 0,2 5 160 16,-2-1-160-16,1-2 160 15,0-1-160-15,-1-2 160 0,0-1-144 0,0 0 144 16,1 6-128-16,-1 0 128 0,-1 5 0 0,1 3-128 15,1 0 128-15,-2 4 0 0,1 1 0 0,2 3-160 16,-2 1 160-16,0 3 0 0,2 0-144 0,0 1 144 0,1-2 0 16,0 1-144-16,1 2 144 0,-1-2 0 0,2-1 0 15,-1 3 0-15,1-2 0 0,2 2 0 0,-2 0-144 0,1 2 144 16,0-2-256-16,-1 1 0 0,1 2 16 0,0 0 0 16,-1 2 80-16,-1 2 16 0,0-1 0 15,0 2 0-15,0 0 144 0,0 0-208 0,0-1 80 0,-1 3 128 16,1-1 0-16,0 1 0 0,0 0 0 0,-2 0 0 15,2 0-224-15,0 0 80 0,0 1 16 0,0-1 0 0,0 0 128 16,0 0 0-16,0 0 0 0,0 0 0 16,0 0-128-16,0 0 0 0,0 0 0 0,0 0 0 15,0 0 128-15,0 0 0 0,0 0 0 0,0 0 0 16,0 0-240-16,0 0-16 0,0 0 0 0,0 0 0 0,0 0 112 16,3 23 16-16,-3-21 0 0,0 2 0 0,0-2 128 0,0 1 0 15,0 0 0-15,0-1-128 0,0 0 128 0,0-2 0 16,0 0 0-16,0 3 0 0,0-3 0 0,0 0 128 15,0 0-128-15,0 0 0 0,0 0 144 16,0 0-144-16,0 0 192 0,0 0-192 0,-1-3 192 0,1 3-192 16,-2 0 192-16,2 0-192 0,0 0 0 0,0 0 0 15,0 0 0-15,0 0 0 0,0 0 0 0,0 0 0 0,0 0 0 16,-18 13 0-16,15-11 0 0,1-2 0 0,-2 4 160 0,2-2-160 16,-1-2 0-16,-1 4 0 15,2-4 0-15,0 4 0 0,-1-4 192 0,2 0-64 16,-2 2 0-16,1-2 0 0,1 0-128 0,-2 1 0 15,2-1 0-15,-2 0 0 0,1 0 0 0,1 0 192 16,-2 0-192-16,0 0 192 0,0 0-192 0,1 3 0 0,-1-3 0 0,-1 0 128 16,1 0-128-16,-1 0 0 0,-1 2 0 0,-1-2 0 15,1 1 0-15,-2 2 0 0,-1-1 0 16,1 2 0-16,-2-1 0 0,2 0-176 0,-2-1 176 0,0 3-128 16,1-4 128-16,-1 1 0 0,2 1 0 15,0-3 0-15,1 0 128 0,0 0-128 0,2 0 128 0,-1 0-128 16,2-3 144-16,0 3-144 0,1-3 192 15,0 3-192-15,1-3 128 0,0 1-128 0,0 0 0 0,-2-1 0 16,2 0 128-16,-1 1-128 0,-1 0 0 0,1 0 0 16,-2 2 0-16,0-3 0 0,-1 3 0 0,0-1 0 15,0 1 0-15,-1 0 0 0,0 0 0 0,-1 0 0 16,-1 0 0-16,1 1 0 0,-2-1 0 0,0 3 0 0,1-3 144 16,-1 0-144-16,-1 0 0 0,2 0 144 15,-2-3 0-15,0 2 0 0,-1-1 0 0,0 2 0 0,-2-4-144 0,0-1 0 16,-2 1 0-16,-1 1 128 15,0-3 0-15,-3 2 0 0,-1-2 0 0,0-1 0 0,-1 1-128 0,-2 0 0 16,-2-3 0-16,0 2 0 0,0-3 0 0,-1 4 0 16,0-3 0-16,0 2 0 0,1 1 0 0,-1-3 0 0,-1 3 0 15,-4 0 0-15,-1-1 0 0,-3 1 0 16,-1 0 0-16,-5-1 0 0,-3 0 0 0,-2-1 128 16,0 0-128-16,3-1 0 0,3-3 0 0,5 5 0 15,2-3 0-15,3-2 0 0,-1 3 0 0,-3 2 0 16,-4-2 0-16,-3-1 0 0,0 4 0 0,-3 2 128 15,-3-2-128-15,0 4 192 0,1-2-192 0,3 1-144 0,2 0 144 0,-1-1-208 16,2 1 208-16,-2 0 0 0,-2-2 0 16,-4 1 0-16,-3 0 0 0,0-1 0 0,2 2 0 0,3-1 0 15,5 0 0-15,4-2 0 0,4 0 0 0,2 0 0 16,1-4 0-16,-2 1 0 16,0-1 0-16,-3 0 0 0,-1 2 128 0,-2-2-128 15,-2 0 192-15,1 1-192 0,2-1 128 0,0 1-128 0,1 0 0 16,1-1 0-16,4 0 0 0,0 1 0 0,0 0 0 0,-1 0 0 15,-2 1 0-15,-5 0 0 0,-4 0 0 0,2 0 0 16,0-2 128-16,1 0-128 0,-2-2 0 0,0-1 0 16,4 1 0-16,5-3 128 0,3 1-128 0,1 1 0 15,0 0 144-15,-2 1-144 0,2 2 0 0,-3-2 144 0,-4 2-144 0,0 1 0 16,0-1 0-16,-1 2 0 0,1 0 0 0,0 0 0 16,0 1 0-16,4 4 0 0,1-3 0 0,3 2 0 15,2-2 0-15,1 3 0 16,0 0 0-16,2 0 0 0,-2-1 0 0,-2 4 0 15,-3-2 0-15,-1 1 0 0,-1 1 0 0,-1 0 0 0,2 0 0 16,1 1 0-16,1 1 0 0,3 0 0 0,0 0 0 16,2 1 0-16,3 0 0 0,1 0 0 0,2 0 0 0,0 0 0 15,2-2 0-15,0 2 0 0,1-3-128 0,-1 1 128 16,-1 0 0-16,0-1 0 0,-1 0 0 0,0 0 0 16,-1 0 0-16,1-1 0 0,-3 0 0 0,1 1 0 15,0-3 0-15,0 2 0 0,-1 1 0 0,2-3 0 0,-1 1 0 16,1 1 0-16,1-2 0 0,0 0 0 0,4 0 0 15,-1 1 0-15,1 0 0 0,3 0 0 0,0 1 0 0,2-1 0 16,1 1 0-16,0 1 0 0,1 0 0 0,1 0 0 16,-1 0 0-16,2 0 0 0,0 0 0 0,0 1 0 15,1-1-128-15,0 2 128 16,0 1 0-16,-1-3 0 0,3 4 0 0,-1-1 0 0,1-3 0 16,1 3 0-16,-2-3-144 0,3 3 144 0,-1-2-192 0,1 1 192 15,0-2-288-15,-3 3 48 0,3-2 16 0,0 2 0 16,0-2 224-16,0 0-144 0,0 3 144 0,0-3-128 15,0 1 128-15,0 1 0 0,-1 1 0 0,1-1 0 16,0 2 0-16,0-1 0 0,0 0 0 16,0 2 0-16,1 0 0 0,-1 0-128 0,2 0 128 0,-1 1 0 0,1-4-288 0,0 4 32 15,0-1 0-15,2 0 0 0,-2 0 64 0,2-2 32 16,1 2 0-16,-1 0 0 0,-1-3 160 16,1 0 0-16,1 1 0 0,-1 2-128 15,1-3 128-15,-2 0 0 0,2 0 0 0,-1 1-128 16,1-1 128-16,-1 1 0 0,1 1 0 0,-1-1 0 15,0 2 0-15,1-2 0 0,0 1 0 0,1-2-128 0,-1 1 128 0,0 0 0 16,1 1 0-16,1-2 0 0,-1 3 0 16,0-3 0-16,1 4 0 0,-1-3 0 0,1 1 0 0,-1 1 0 15,0-2 0-15,1 2 0 0,0 0 0 0,0 0 0 16,0 1 0-16,1 0 0 0,1 2 0 0,-2 1 0 16,2-2 0-16,-1 2 0 0,1 3 0 0,0-4 0 15,-2 1 0-15,2 0 0 0,-2 3 0 0,2-4 0 16,-1 4 0-16,0-1 0 0,-2 1 0 0,0-1 0 15,0 0 0-15,-1 2 0 0,2 1 0 0,-4 1 0 16,2 1 0-16,-1 0 0 0,0 7 0 0,-2 1 0 16,2 1 0-16,-2 2 0 0,-1 5 0 0,2 0 0 0,-2 4 0 15,0-5 0-15,2 0 0 0,-2-1 0 0,0-5 0 0,2-1 0 16,-1-2 0-16,1 1 0 0,0-2 0 0,2 0-128 31,0 4-512-31,3-1-112 0,2 1-16 0,1 2-13312 0,4 1-2688 0</inkml:trace>
  <inkml:trace contextRef="#ctx0" brushRef="#br1" timeOffset="152211.54">20653 14544 40543 0,'0'-1'3600'0,"0"1"-2880"0,0-3-576 0,2 3-144 16,-1-2 288-16,0 1 32 0,2 1 0 0,-1-4 0 0,3 1-1088 0,1 0-224 0,0-2-32 0,1 1-16 0,-3 4 784 0,0-2 256 0,0 2-160 0,0 0 160 16,-1 2 720-16,2 0 240 0,1-2 32 0,2 4 16 15,2-1-448-15,1-3-96 0,1 3-16 0,4-1 0 16,2-1-128-16,0-1-16 0,4 0-16 0,2-1 0 16,3-1-96-16,5-1 0 0,7-2-16 0,3 1 0 0,2 0-176 0,4-2 0 15,-1 1 0-15,-2 1 0 16,-7 1-576-1,-4 0 0-15,-3 2 0 0,-7-1 0 0,-3 2-512 16,-5 2-80-16,-4-1-32 0,-5 2-16448 0</inkml:trace>
  <inkml:trace contextRef="#ctx0" brushRef="#br1" timeOffset="152686.67">20645 15056 43311 0,'2'0'3840'0,"-1"-1"-3072"0,-1 1-608 0,0 0-160 0,2-3 128 0,-1 3-128 0,1-2 192 0,3 0-64 0,3-2-688 16,2 0-144-16,1 0-16 0,0 2-16 0,-1 0-400 0,0 2-80 0,-3 0 0 0,-1 2-16 0,0 0 1984 0,-1 2 400 15,2 0 64-15,0 0 32 0,2 0-496 0,2 0-112 16,4 1 0-16,2-5-16 0,4 1-432 0,4-2-64 16,6-2-128-16,7-3 176 0,11-2-432 0,7 0-64 15,8-1-32-15,-1 2 0 16,-3 1-800-16,-7 0-144 0,-5 2-48 15,-6 2-16176-15</inkml:trace>
  <inkml:trace contextRef="#ctx0" brushRef="#br1" timeOffset="153081.84">20709 15530 45151 0,'4'2'2000'0,"-3"-2"416"0,1 0-1936 0,2 0-480 0,0 0 0 0,1 0 0 15,2-2 224-15,6-2-48 0,6-1-16 0,10-3 0 16,9 0-864-16,8-2-192 0,3 0-16 0,1 1-16 0,-3 3 592 16,-3 2 112-16,-8 1 32 0,-2 3 0 15,-5 1 192-15,-3 1 0 0,-1 2 192 0,-3 1-192 0,-3-1 0 0,-2 2-176 16,0 0 0-16,1-2 0 15,-1-2-1008-15,2 2-208 0</inkml:trace>
  <inkml:trace contextRef="#ctx0" brushRef="#br1" timeOffset="153445.14">20752 16013 41471 0,'2'3'1840'0,"-1"-3"368"0,0 0-1760 0,0 1-448 0,2-1 0 0,0 0 0 15,5-1-1008-15,2 1-272 0,7-3-64 0,9-1-16 16,7 2-112-16,12-2 0 0,6 2-16 0,4-1 0 0,5 2 3584 0,0 1 720 16,-2 0 128-16,-2 0 48 0,-4 0-1904 0,0-3-384 15,-1 1-80-15,2-2-16 16,1 3-1248-16,-3-4-240 0,-3 4-48 15,-5-4-17760-15</inkml:trace>
  <inkml:trace contextRef="#ctx0" brushRef="#br1" timeOffset="161333.49">21150 14018 12895 0,'0'-2'576'0,"-1"2"112"0,0 2-560 0,0-2-128 0,0 0 0 0,1 0 0 0,0 0-192 15,0 0-64-15,0 0 0 0,0 0-16 0,2 0 272 0,-2 0 0 0,0 0-128 0,0 0 128 0,0 0 0 0,0 0-160 0,0 0 160 0</inkml:trace>
  <inkml:trace contextRef="#ctx0" brushRef="#br1" timeOffset="161770.72">21154 14000 1839 0,'-7'-4'160'0,"7"4"-160"0,0 0 0 0,0 0 0 0,-1 0 768 0,-1 0 128 16,1 0 32-16,-3-2 0 0,-2 2-688 0,1 0-240 0,-2 2 144 16,1-2-144-16,1 0 0 0,-2 0 0 0,1 3 0 0,0-3 0 15,0 1 0-15,-1 1 0 0,3 2-176 16,-5-1 176-16,2 3 0 0,-2 0-160 0,-1-1 160 0,2 3 0 16,0-1-128-16,1 1 128 0,-3 2 0 0,1 3-144 15,-1-4 704-15,2 4 144 0,-1-1 16 0,2-2 48 0,0 2 256 16,2-2 48-16,0 3 16 0,3-3 16 0,1 0-352 0,1-2-80 15,0 2-16-15,1-4 32 16,1 0-1136-16,1 1-240 0,2-4-32 0,0 1 16 16,0 1-400-16,0-4-80 0,0 3-16 0,0-2 32 15,0 1 592-15,-1-2 128 0,0 2 32 0,1-6 32 0,1 2 656 0,1 1 144 16,-1-5 32-16,2 0 16 0,0 2 944 16,-1-3 192-16,3-2 48 0,0 0 16 0,2-2-384 0,-4 4-96 0,0 0-16 0,1-4 32 15,2 1-976 1,3-3-224-16,-1 0 0 0,2-2 0 15,-1 2-1168-15,-1-1-272 0,2 0-48 0,-2 0 16 16,-2 1-256-16,-3 2-32 0,0-2-16 0,-2 2 32 16,-2 1 768-16,-2 3 144 0,-1-1 48 0,-2-2 32 0,0 3 1568 0,-1 0 304 15,-1-1 64-15,1 1 16 0,-1 3 1056 0,1-4 224 16,-1 1 32-16,3 2 16 0,-1 1-544 0,1-2-128 0,0 1 0 0,1 4-16 16,-1-2-896-16,1 2-176 15,-1 2-48-15,0 1 0 16,-1 0-1568-16,0 1-320 0,1-4-64 0,0 0-16 0,-10 27 800 0,5-13 144 0,0-2 48 15,-1 2 0-15,0 1 1056 0,1-3 224 0,0 2 32 16,0-2 16-16,2 3 16 0,1-4 16 0,2 1 0 0,1 1 0 16,2-1-400-16,2-3-96 0,1-4-16 0,1 1 0 15,2-1-272-15,2-2-48 0,0 0-16 0,3-3 0 32,-2 0-976-32,2 1-208 0,-2-2-32 0,-1 1-11744 0</inkml:trace>
  <inkml:trace contextRef="#ctx0" brushRef="#br1" timeOffset="162579.91">21566 14078 35935 0,'-1'-3'3200'0,"-1"3"-2560"15,1 0-512-15,1 0-128 0,0 0 656 0,0 0 112 0,0 0 32 0,1 0 0 0,1 0-1072 0,-1 0-224 0,1 3-32 0,-2-3-16 0,0 0-1040 16,0 0-208-16,15 26-32 0,-11-18-16 0,0 6 176 0,1 1 16 15,1 5 16-15,0-2-10176 0</inkml:trace>
  <inkml:trace contextRef="#ctx0" brushRef="#br1" timeOffset="163748.72">21284 14697 11055 0,'-4'2'976'0,"1"0"-784"0,0-2-192 0,2 0 0 0,1 0 832 0,-3 0 112 0,0 1 16 0,-3-1 16 0,-3 3-272 0,-1-3-64 15,-1 0-16-15,0 2 0 0,1-2 16 0,0 0 0 0,0 0 0 0,1 1 0 0,1 2-640 0,2-1 0 16,-1-2 0-16,1 4 0 0,2-1-272 0,1-3-80 15,0 1-16-15,1 1 0 0,-1-2 368 0,2 3 288 16,-1 0-48-16,0 4-16 0,0-1 256 0,1 0 48 0,-2 1 16 0,2 3 0 16,-1 1-384-16,2-1-160 0,0 0 128 0,1 3-128 31,0-4-1280-31,1 0-352 0,1-1-64 0,1-2-16 16,-1-3 80-16,2 0 16 0,1-1 0 0,1-2 0 0,-1 0 1616 0,0-2 240 15,0-1 80-15,0 0 32 0,1-1 224 0,-1-2 32 16,0 0 16-16,-1-1 0 0,0 0 400 0,-1 1 96 0,-2 0 16 15,0-3 0-15,1 2 304 0,-1-2 64 0,1 3 16 16,-1-3 0-16,0 4-112 0,-1-3-32 0,1 1 0 0,1-3 0 16,1 2-512-16,-1-2-96 0,1 1-32 0,0 2 0 15,1 3-416-15,-2-1-64 0,1 4-32 0,0-2 0 16,-2 3-224-16,1 0 0 0,-1 0 0 0,-1 0 0 16,2 4 144-16,-1 2-16 0,2 3 0 0,0 1 0 0,-1 2 256 0,2 1 64 15,-1-3 0-15,0-2 0 16,1 6 64-16,2 1 0 0,1-4 16 0,-2 1 0 0,2 0-528 15,-1-3 0-15,0-1 0 0,-1 0-144 16,2 0-480 0,-2 0-80-16,0-2-32 0,0 1 0 0,0-1-1376 0,1 0-288 0,-3 0-48 15,1 0-8960-15</inkml:trace>
  <inkml:trace contextRef="#ctx0" brushRef="#br1" timeOffset="164215.27">21542 14815 23951 0,'0'0'2128'0,"-1"0"-1696"0,1 0-432 0,-1 0 0 0,1 0 2352 0,0 0 384 0,0 0 80 0,1-3 0 0,2 1-3744 16,2-2-752-16,2-2-160 0,2 0-16 0,1 0-1008 0,-2-2-192 0,1 4-32 0,0-2-16 0,-4 4 2432 0,-1-2 480 15,1 2 192-15,-2 2-128 16,-2 0 592-16,-1 2 128 0,-1 2 32 0,-2-1 0 15,1 2 32-15,-2-1 16 0,1 2 0 0,-4 2 0 16,0 0-48-16,0 1-16 0,-1 1 0 0,1 2 0 16,-1-1-288-16,1 2-48 0,1 2-16 0,-2-3 0 15,1-1-256-15,1 0-272 0,-1-1 48 0,2-1 16 16,1 1-112-16,-1 0 0 0,2-4-16 0,-1 0 0 0,3-2-16 16,0-2 0-16,1 2 0 0,1-4 0 0,3 2 816 15,0-2 176-15,2 2 16 0,2-4 16 0,4 2-32 0,0 0 0 16,0-2 0-16,3-1 0 15,2 0-1120-15,1 3-224 0,-1-4-64 0,0 2-9696 16</inkml:trace>
  <inkml:trace contextRef="#ctx0" brushRef="#br1" timeOffset="164835.64">21419 15282 21183 0,'-5'-2'944'0,"0"2"192"0,1-3-912 0,0 2-224 0,3-1 0 0,0 2 0 0,0-4 0 0,0 1 0 0,-3-3 0 0,-2-1 0 0,-1-4-192 0,0 0 32 0,1 2 16 0,-2-1 0 0,1 4-16 0,0 0 0 0,0-1 0 0,1 1 0 0,-2 0 2304 16,-1 0 464-16,2 2 80 0,-2-2 32 0,3 3-256 0,-2 2-48 15,2 1-16-15,1 0 0 0,-1 0-1568 0,-1 4-320 16,-1 2-64-16,-2 0 0 16,2 4-1088-16,-2 0-224 0,1 2-32 0,0 1-16 15,2 0-544-15,0 5-96 0,0-2-32 0,1 0 0 16,2 0 336 0,2-1 64-16,1 1 16 0,1-4 16 0,2 2 848 0,1-2 304 0,2 1-192 0,1-6 192 0,1 2 560 0,1-3 208 15,2-2 32-15,-1-4 16 0,1 0-416 0,1-4-80 16,2-2 0-16,-1 0-16 15,2-3-1488-15,-1-2-288 0,1 0-64 0,0-3 0 16,-1 2-640-16,0-1-112 0,-2 0-16 0,-1-2-16 16,1 1 1280-16,-4-1 256 0,-1 5 48 0,0 1 16 0,1-4 1552 0,-2 3 304 0,0-2 64 15,-2 2 48-15,0 4 160 0,-2-3 16 0,0 3 16 0,0 2 0 16,-1 2-272-16,0 1-48 0,0 1-16 16,0 0 0-16,0 1-656 0,2 1-144 0,0 2-32 0,1 2 0 15,2-2-592-15,0 5-112 0,1-2-16 16,1 4-16-1,1-1-192-15,-2 0-48 0,-1 0 0 0,0 1 0 0,1 5-576 16,-1 0-112-16,0 0-16 0,-2 3-4960 0,1-3-992 0</inkml:trace>
  <inkml:trace contextRef="#ctx0" brushRef="#br1" timeOffset="165380.14">21518 15359 33167 0,'1'-4'1472'0,"0"2"304"0,0-2-1424 0,2-1-352 0,-1 1 0 0,2 3 0 0,2-4-1472 0,3-1-352 0,6-4-80 0,6-4-16 0,5-4-448 0,1 2-112 0,-2 3-16 0,-3 1 0 0,0 2 2944 0,-3 4 576 0,-2 0 112 16,-3 6 16-16,-3 0-64 0,-1 0-32 0,-4 4 0 0,-1 1 0 15,-1 2-656-15,-2 2-128 16,-2-3-16-16,-1 1-16 0,0 2 16 0,-3-3 16 16,1 0 0-16,0-2 0 0,-1 2 96 0,0-5 16 0,-1 2 0 0,2-1 0 15,-1 2-704-15,-1-4-128 16,0 2-16-16,1-2-16 16,-1 0-832-16,0 2-160 0,0 0-48 0,-1 1 0 15,1-2 48-15,-1 3 16 0,1 1 0 0,-1-2 0 16,1 3 512-16,0 1 112 0,1-4 0 0,2 1 16 0,-1 1 544 0,2-1 96 0,1-2 32 0,0-2 0 15,1 1 720-15,1-1 160 0,0 0 32 0,2-1 0 16,0-1-1600-16,1-1-304 16,-1 0-64-16,1 0-16 0,0 2 544 0,0-3 96 0,-1 2 32 0,0-1 0 0,-2 2 1504 0,1 1 288 15,-1 0 64-15,-1 0 16 16,-1 1-192-16,0 2-48 0,0-1 0 0,0 2 0 16,-1 2-496-16,0 0-96 0,0 2-32 0,-1 0 0 15,1 2-464-15,0-1-160 0,1-2 0 0,0 2 0 16,0 1-528-16,0-4-96 0,0 1-32 15,0 0 0-15,1-1 240 0,0 0 32 0,1-1 16 0,-2 2 0 16,0-3-560-16,0 1-128 16,-2-1 0-16,0 2-16 0,-1-4 224 0,0 3 48 0,-1 0 16 0,-2-1 0 15,0 0-208-15,-2 1-32 0,0-2-16 0,-4 0 0 0,-1 0 1024 16,-1 4 176-16,1-1 0 0</inkml:trace>
  <inkml:trace contextRef="#ctx0" brushRef="#br1" timeOffset="165966.18">21555 15694 35935 0,'-3'-2'3200'0,"1"0"-2560"0,-2 0-512 0,2-1-128 0,0 2 0 0,0-3 0 0,-2-1 0 0,-2-2 0 0,-3-5-2496 0,1-3-448 0,-1 1-112 0,-1-2-16 0,2 4 1360 0,-2-3 272 0,1 3 48 0,0 0 16 0,-1 1 2848 0,2 4 560 16,-1 1 112-16,2 2 32 0,-1 2-560 0,2 4-96 15,0 2-32-15,1 2 0 0,-1 1-1488 0,0 6 0 0,-1 2-320 16,0 1 64-16,1 6 256 0,-2 0-192 0,1 0 192 0,0-1-160 31,0-1-176-31,2-1-48 0,2-6 0 0,0 0 0 0,3-5 384 0,2-1 0 16,0-1 128-16,2-3-128 0,2 1 144 0,0-1-144 16,0-2 160-16,2 1-160 15,0-2-1152-15,0 0-336 0,-1 0-64 0,1 0-16 16,-2 0 176-16,-1 3 48 0,0-3 0 0,0 0 0 0,-2 0 896 0,0 0 192 15,-1 0 48-15,0 0 0 0,-1 0 608 0,0-3 128 0,-1 0 32 16,1 0 0-16,0-3 512 0,1-1 96 16,-1-2 32-16,0-1 0 0,0 0 176 0,2-2 32 0,-2-3 16 0,0 1 0 15,1 2-528-15,-1 2-96 0,-1-2-32 16,1 2 0-16,-1 1-512 0,0 3-128 0,1 2 0 16,-2 2-128-16,1 4-192 0,0-2-160 0,-1 4-32 0,1 2 0 15,-1 3 64-15,1 1 0 0,0 0 0 0,0-1 0 16,2 6 112-16,2 3 16 0,-1 3 16 0,4-3 0 31,-1 2-288-31,1-1-64 0,2 0-16 0,0 0 0 0,-2-4-1488 16,0 1-288-16</inkml:trace>
  <inkml:trace contextRef="#ctx0" brushRef="#br1" timeOffset="166338.54">21635 15792 11055 0,'3'-3'480'16,"-2"0"112"-16,0-1-464 0,0 1-128 0,1 0 0 0,-1 0 0 0,0 1 0 0,2-2 0 0,2-2 0 0,1-2 0 0,1 0 0 0,1-1 0 0,-4 5 0 0,0 4-128 0,-1 4 128 15,-3 2 0-15,0 3-144 0,-3 0 144 0,-1 4 1984 0,-2 6 432 16,1-3 80-16,-1 2 32 0,0 5 0 0,0-5 0 0,0 2 0 0,-1-4 16 16,4-1-1232-16,-1-3-240 0,2-2-48 0,0-4-16 15,2 0-368-15,2-4-80 16,0-2-16-16,2-2 16 16,1 0-800-16,0-2-144 0,1 2-48 0,0-1 0 15,1 2-1136-15,1 1-224 0,0-2-64 0,1 2 16 16,0 0 368-16,1 0 80 0,0 0 16 0,1 0 16 15,1 0 320-15,-1 0 64 0,3-4 16 0,1-2-7600 0</inkml:trace>
  <inkml:trace contextRef="#ctx0" brushRef="#br1" timeOffset="166610.97">21955 15704 42383 0,'-3'18'1872'0,"-1"-5"400"0,0-1-1824 0,2-2-448 0,1-4 0 0,1 0 0 31,0 2-1088-31,-2 7-304 0,-1 9-64 0,-2 9-16 15,-1 7-3264-15,-2 5-672 0,-3-1-128 0,0 1-32 0,-3-2 4544 0,-1-1 896 16,1-5 128-16,0-4 128 0,0-5 1600 0,2-8 320 16,1-2 64-16,3-8-11984 0</inkml:trace>
  <inkml:trace contextRef="#ctx0" brushRef="#br1" timeOffset="169676.08">23029 13895 41471 0,'-6'0'3680'0,"-1"-3"-2944"0,4 1-592 0,0 1-144 0,2 1 704 0,0-4 96 0,-2 1 32 0,-3-5 0 16,-3-2-1792-16,-2 0-368 0,-1-6-64 0,-2 3-16 16,1 4-2160-16,-2 0-432 0,-1 5-96 0,-1 4 0 15,-3 4 2752-15,0 2 576 0,-2 6 96 0,-2 2 32 0,-1 3 1968 0,0 6 400 0,-3-1 64 0,1 0 32 16,1 2-496-16,3-1-112 0,-1 3 0 0,4 0-16 16,3-4 128-16,1 3 16 0,0 4 16 0,4-1 0 15,2 3-448-15,5-3-80 0,3 1-32 0,6-3 0 16,4-2-608-16,3-1-192 0,6-1 0 0,3-3 0 0,3-2 0 15,5 0 0-15,2-3 0 0,1-2 0 0,0 1-256 0,0-1-64 16,0-5-16-16,-1 2 0 16,-2-3-128-1,-2 0-32-15,0-1 0 0,-1 0 0 0,1 1 352 0,-1-4 144 0,-2 0-128 0,1-2 128 16,-3 0 0-16,0-4 0 0,2-1 0 0,-2-1 0 0,-1-4 0 16,0 0 304-16,-2-6-48 0,0-2-16 0,-1-2 256 15,-2-5 48-15,0-3 16 0,-4-4 0 0,-1-3-208 0,-4-3-32 16,-1-2-16-16,-2 1 0 0,-3 2-144 15,-2-2-32-15,-2 2 0 0,-3 2 0 0,-3 6 144 0,-4-5 32 16,-4-1 0-16,-3 0 0 0,-3 0-48 16,-4 1 0-16,-2 3 0 0,-3 5 0 0,2 4-96 0,-3 2-32 15,1 7 0-15,0 7 0 16,1 6-672-16,2 6-144 0,3 4-16 0,-1 3-16 16,5 0-1072-16,2 3-224 0,4 2-32 0,1-2-16 15,3 1-592-15,3 0-112 0,3-3-32 0,1-2-5776 16,3 2-1152-16</inkml:trace>
  <inkml:trace contextRef="#ctx0" brushRef="#br1" timeOffset="170097.12">22999 14167 44223 0,'-7'0'1968'0,"-1"0"400"0,1 1-1904 0,1 0-464 0,2 1 0 0,1 0 0 0,2 2 128 0,-2-2-128 0,-4 4 0 16,1 1 0-16,-1 2-352 0,1 4-160 0,1-3-48 0,3 3 0 0,4 3 560 0,1 2 0 0,5 1 160 0,3 0-32 0,6 0 192 0,4 3 32 16,5-2 16-16,5 1 0 0,4 1-192 0,2-2-48 15,2-1 0-15,0 2 0 16,-2-2-480-16,-3-2-96 0,-3 4-32 0,-2-5 0 15,-3 3-96-15,-3-7-32 0,0 2 0 0,-4-2 0 16,1-3-1056-16,-3-2-224 0,-1 0-32 0,-1-4-14208 0</inkml:trace>
  <inkml:trace contextRef="#ctx0" brushRef="#br1" timeOffset="170558.12">23928 13443 46991 0,'-5'0'4176'0,"-1"-2"-3344"16,1 2-656-16,2-1-176 0,2 1 432 0,-1 0 48 15,-2-4 16-15,-2 1 0 16,-2 0-2144-16,0-2-416 0,0-1-96 0,1 2-16 16,1 1-1632-16,-2 2-336 0,2 1-64 0,-3 4-16 0,1 5 5344 0,-2-2 1056 0,-1 5 224 0,-3 3 32 15,0 1-576-15,-2 3-112 0,-1 7-16 0,-2 0-16 16,2 5-1200-16,0 3-224 15,2 5-48-15,-1 4-16 0,4 1 96 0,0 1 32 16,5-4 0-16,2-2 0 0,4 5-176 0,6-4-48 0,5-1 0 16,3-2 0-16,3-1-128 0,4 2-192 0,4 5 32 15,0 2 16 1,4 3-336-16,-2-1-64 0,-1 0-16 0,1-6 0 16,-1-6-336-16,-1-3-64 0,-1-4 0 0,-1-6-16 0,-1-1 272 15,0-3 64-15,0-2 16 0,-1-1 0 0,-1-3-1232 0,-3-2-256 16,-3-1-64-16,2 0 0 0</inkml:trace>
  <inkml:trace contextRef="#ctx0" brushRef="#br1" timeOffset="171164.41">24733 13608 39615 0,'-1'0'1760'0,"-2"0"352"0,-1 0-1680 0,-1 0-432 0,2 2 0 16,0-2 0-16,1 2-592 0,-3 0-208 0,-3 2-32 0,-2 1-16 0,1 1-4432 0,-4 1-880 0,2 2-176 0,-1 1-48 0,-2-1 5296 0,2 0 1088 0,-2 4 176 0,1-2 48 15,-4 4 3168-15,1-3 640 0,2 2 128 0,-3 1 32 16,-1 1-2528-16,1 0-512 0,-1 0-112 0,3-1-16 16,2-3-432-16,2-2-80 0,2-3-32 0,2 2 0 15,0-3 304-15,4-2 64 0,-1 0 16 0,2 0 0 0,-1 3-864 0,3-4 0 16,0 1 0-16,3 0 0 31,0 1-992-31,1-2-112 0,3 1-32 0,1-1 0 0,2 0 640 0,1 2 128 0,2-1 32 0,2-3 0 16,1 4 656-16,0-4 144 0,4 2 32 0,-1-1 0 15,-1 2-224-15,1-1-32 0,1 0-16 0,-2 3 0 16,1 1-224-16,-3-1-208 0,0 0 32 0,-2 4 16 16,-2-3-240-16,-1 2-48 0,-1 1-16 15,-3 0 0-15,1 1 768 0,-3-1 144 0,-2 2 48 0,0-2 0 0,-2 0 192 0,-1 2 32 16,-1-2 16-16,-2 0 0 0,0 1-240 0,-3-3-48 15,-1 2-16-15,0 1 0 0,-2-5-256 16,-2 4-48-16,-4 0-128 0,-1-2 192 16,-1 2-480-16,-3-2-96 0,-3 1-32 0,-2 3 0 15,0-3-160-15,-2 1-16 0,1 0-16 0,1-1 0 16,2 1 96-16,-1-2 32 0,2-1 0 0,2-1 0 16,0-1-1040-16,3 0-208 0</inkml:trace>
  <inkml:trace contextRef="#ctx0" brushRef="#br1" timeOffset="171904.56">24915 14401 44223 0,'-4'9'3936'0,"1"0"-3152"0,2-2-624 0,1-4-160 0,0 1 160 0,0-2 0 0,0 6 0 0,0 4 0 0,0 6-896 0,3 2-176 0,0 1-48 0,3-1 0 16,-1-1-2304-16,4-3-480 0,1 2-96 0,0-2 0 0</inkml:trace>
  <inkml:trace contextRef="#ctx0" brushRef="#br1" timeOffset="172663.29">25438 14378 39615 0,'0'6'3520'0,"0"-2"-2816"0,0-1-560 0,1-2-144 0,0 1 896 15,0-2 128-15,3 0 48 0,1 2 0 0,4 0-2256 0,5 4-448 0,10 3-96 0,2-2 0 0,2 6-2624 0,2 2-512 0,-2 4-96 0,-2 1-32 16,-1 7 3552-16,-4 2 704 0,-2 5 144 0,-2 1 16 0,-3 1 1200 0,-2 2 224 15,-2 2 48-15,-3-2 16 0,0 0 1136 16,-5-5 240-16,-1 0 32 0,-2-5 16 0,-1-2-176 0,-3-3-48 16,-3-1 0-16,-3-4 0 0,-1-1-1104 0,-3-1-240 15,-2-4-32-15,-3 0-16 0,-3 1-464 0,1-6-112 0,-1 2-16 16,-2-3 0 0,-1-2-816-16,-4-2-160 0,-4-1-48 0,-1-1-10288 15,2-1-2064-15</inkml:trace>
  <inkml:trace contextRef="#ctx0" brushRef="#br1" timeOffset="173597.77">26433 13892 35935 0,'-4'0'3200'0,"1"0"-2560"0,0-2-512 0,2 2-128 0,0 0 752 16,-1-1 128-16,0-2 16 0,-3 2 16 0,-2-5-784 0,-2 1-128 0,-1-3 0 0,-2 2 0 0,1-3-336 0,-1 2 48 0,0 2 16 0,1 4 0 0,-1-2 400 0,0 6 96 0,0-2 16 0,1 5 0 0,-3 3-48 15,2 3-16-15,0 7 0 0,-2-2 0 16,0 4-48-16,1 1-128 0,0 1 192 0,4 1-64 0,1-1 32 0,3-1 0 15,4 0 0-15,2-2 0 16,4 1-160-16,1 1 0 0,4 1 0 0,1-5 0 16,2 2-320-1,-1-4-80-15,0 0-32 0,1-4 0 0,-3-2-512 0,0-1-96 0,-3-5-32 16,0-1 0-16,0-3 1072 0,-2-1 0 0,-2-3 176 0,2-1-16 0,-1-1 352 0,0-4 80 16,-1 0 16-16,1-2 0 0,1-1 80 0,0-5 16 15,0 2 0-15,-1-2 0 0,1-2-384 0,-1 0-64 16,1-1 0-16,-1 1-16 0,0 2-80 0,-2-2-16 15,1 1 0-15,0 1 0 0,0 2-144 16,-2 3 0-16,2 1 144 0,-3 5-144 0,1 0 0 0,-2 2 0 0,1 4 0 0,0 1 128 16,-2 1-128-16,1 4 128 0,0-1-128 0,0 2 128 15,-1 4 16-15,1-1 16 16,1 3 0-16,0 2 0 0,0 1-32 16,3 1 0-16,-1 0 0 0,2 0 0 0,1 0-320 0,1 0-64 15,0 3 0-15,2-3-16 0,0 2-80 0,0 1-16 0,0 1 0 16,1 1 0-1,0 1-592-15,-1 4-128 0,2-2-32 0,-1-1 0 16,0-3-864-16,0 1-160 0,0-2-32 0,0 0-16 16,-1-6 208-16,1 0 32 0</inkml:trace>
  <inkml:trace contextRef="#ctx0" brushRef="#br1" timeOffset="173980.67">26806 14282 24879 0,'0'5'1088'0,"0"-2"256"0,-1 1-1088 0,1 1-256 0,0-1 0 0,0-2 0 0,1 2 416 0,-1 2 32 0,2 4 0 0,-1 6 0 0,0 3 1200 0,2 3 240 0,-1-2 48 0,1 2 16 15,-1-1-48-15,-1 1-16 0,2-3 0 0,-3-1 0 0,1 0-1280 0,-1-3-256 0,0 1-48 0,0-6-16 32,0-1-704-32,1 0-144 0,-1-6-16 0,0 0-17216 0</inkml:trace>
  <inkml:trace contextRef="#ctx0" brushRef="#br1" timeOffset="174410.24">26668 13064 11055 0,'0'2'976'16,"0"-1"-784"-16,-1 2-192 0,1-3 0 0,0 0 6688 0,0 0 1296 16,1 2 256-16,1-2 48 0,2 4-6240 0,4 0-1264 15,1-2-240-15,5 6-48 0,3 0-496 0,2 2 0 0,2 3 0 16,0 3 0-16,2 2 0 0,2 5 0 0,0 5 0 0,3 3 144 16,2 7-144-16,5 3 0 0,8 7 0 0,4 3 0 15,4-2 0-15,1 6 0 16,-3-1 0-16,-3 6 0 0,-4 4 0 0,-4 4-256 15,-6-1 48-15,-3-1 0 16,-5-6-176-16,-4-3-48 0,-4-3 0 0,-5-3 0 0,-3 6 176 0,-3 0 48 0,-5 2 0 0,-3-2 0 16,-2 0 368-16,-3-7 80 0,-2-4 16 0,-3-6 0 15,1-6-256-15,-3-4 0 0,0-3 0 0,1-5 0 16,-2-4 0-16,-2-3 0 0,0-3 0 0,-7-6-12080 16,-5-5-2336-16</inkml:trace>
  <inkml:trace contextRef="#ctx0" brushRef="#br1" timeOffset="175351.79">23366 15166 43311 0,'-2'0'3840'0,"-1"-3"-3072"0,1 2-608 0,1 1-160 0,1-2-640 0,0-1-144 15,-2 0-48-15,0-5 0 0,-2 0-768 0,2-5-144 0,-1 1-48 0,1 2 0 0,-1-2 1792 0,1 4 192 16,1-1 112-16,-3 1 16 0,2 3 704 0,-2-1 128 16,-1 3 16-16,0-3 16 0,-3 4-592 0,1 0-112 15,-2 0-32-15,-2-1 0 0,-2 2-224 0,-3 1-48 0,-3 4-16 16,-2-2 0-16,-1 4-160 0,-2 1 128 0,0 3-128 15,-2-1 128-15,-2 6 0 0,0 1 0 0,-2 4 0 16,3 2 0-16,1 6-128 0,4-2 0 16,3 2 0-16,6 2 128 0,2-2-128 0,3 2 0 0,4 2 0 0,3-2 0 15,4 1-256-15,3-3 0 0,3-3 16 0,2 1 0 16,1-4-16-16,3 0-16 0,3 0 0 0,0 1 0 31,0-2-368-31,2-1-80 0,2 1-16 0,1-2 0 16,-1 1 128-16,0-3 32 0,-1 0 0 0,1-8 0 0,-1 0 256 0,2-3 48 0,-2-2 16 0,1-8 0 15,0 2 704-15,0-8 160 0,2-2 32 0,1-5 0 16,-1-1 192-16,2-4 32 0,4-6 16 0,3-1 0 0,4-3-352 16,2-2-64-16,0 2-16 0,1-3 0 0,-4 3-448 0,-3-5 0 15,-1-1 0-15,-3-4 0 0,-7-1 0 0,-5-2-160 16,-4 2 0-16,-6 3 0 16,-3 1 160-16,-3 3 128 0,-3 5-128 0,-2 2 176 15,-1 3 16-15,-4 4 0 0,-1 4 0 0,-3-2 0 16,-2 5-48-16,-4-1 0 0,-2 1 0 0,-2 1 0 0,-2 2-16 0,-1 2 0 0,-2 2 0 15,1 0 0 1,2 3-576-16,-1 1-128 0,1 2-32 16,0 4-18016-16</inkml:trace>
  <inkml:trace contextRef="#ctx0" brushRef="#br1" timeOffset="175735.45">23348 15292 23951 0,'-8'4'2128'0,"2"-2"-1696"0,4-2-432 0,1 0 0 0,-1 0 2048 0,1 0 320 0,-1 0 64 0,-3 2 0 0,-2 0-2592 0,1 0-528 0,4 0-96 0,-1 0-32 0,2 1 1392 0,1-2 256 16,0 1 64-16,1 5 16 0,1-1 752 15,-1 0 160-15,0 5 32 0,1 4 0 0,1 0-1168 0,1 5-240 16,-1 4-32-16,2 2-16 0,2 3-400 0,0-1 0 15,2 3 0-15,2 4 0 16,1-2-256-16,0 0-144 0,2 0-32 0,2 1 0 16,1-3-464-16,1-2-80 0,0-3-32 0,2-8-10144 15,1-2-2032-15</inkml:trace>
  <inkml:trace contextRef="#ctx0" brushRef="#br1" timeOffset="176188.07">24366 14746 43311 0,'-3'12'3840'0,"-1"-6"-3072"0,1 4-608 0,-1-6-160 16,1-2 1200-16,1 1 208 0,1-2 32 0,-2 3 16 15,-2 2-2672-15,-1 2-544 0,0 2-96 0,0 3-32 16,1-1-2448-16,-3 4-480 0,1 3-112 0,-5-1 0 0,-3 6 5888 0,-5 3 1200 15,-5 1 224-15,-3 1 48 0,1 0-448 0,-2 5-80 16,-2-1-32-16,3 7 0 0,1 1-1184 0,2-2-240 16,3 4-64-16,3-2 0 0,3 0-160 0,4-3-32 15,2-2-16-15,4-2 0 0,3-2-176 16,2-1 0-16,3-3 0 0,4-2-176 0,3 0-160 0,2 1-48 16,4-3 0-16,1 1 0 15,0-3-320-15,3-2-64 0,2 3 0 0,0-3-16 16,2-2-208-16,0-4-32 0,0 1-16 0,-1-5-9328 15,1-2-1872-15</inkml:trace>
  <inkml:trace contextRef="#ctx0" brushRef="#br1" timeOffset="176999.02">25287 15662 41471 0,'-5'23'1840'0,"0"-5"368"0,0-2-1760 16,1-6-448-16,2-4 0 0,0-4 0 0,1 2 144 0,-1 3-144 0,-3 6 160 0,1 2-160 0,-1 2-576 0,3 0-192 0,-1-3-64 0,2-2 0 16,0 1-1088-16,1-4-240 0,0-2-32 0,0 1-12832 0</inkml:trace>
  <inkml:trace contextRef="#ctx0" brushRef="#br1" timeOffset="177346.27">26032 15764 40543 0,'2'28'1792'0,"-4"-10"384"0,1-2-1744 0,-1-6-432 15,-1-1 0-15,2-8 0 16,0 3-1680-16,-3 7-432 0,0 3-64 0,-2 7-32 0,0 1 1744 16,-3 4 464-16,1-1-144 0,-5-3 144 0,1 0-144 0,-5 0-16 15,-2 3 0-15,-4 1 160 0,-2 2-256 0,-1 1 64 16,-3-1 0-16,0 3 16 0,-3-1 928 15,-1-3 176-15,3-1 32 0,0-4 32 16,1-6-1792-16,5 0-352 0,0-4-80 0,2-5 0 0,3-3 784 0,3-5 144 16,5-9 48-16</inkml:trace>
  <inkml:trace contextRef="#ctx0" brushRef="#br1" timeOffset="177935.27">26808 15068 42383 0,'-4'3'3776'0,"-2"-3"-3024"16,0 0-608-16,-1 0-144 0,2-3 912 15,-1 3 160-15,-4 0 16 0,-4-2 16 16,-6 2-3568-16,-5 0-720 0,-2 5-144 0,1 2-16 0,-1 4 2560 0,-2 5 512 16,0 4 96-16,-2 5 32 15,-1 3-5872-15,2 1-1184 0,1 5-224 0,2-1-64 0,5-3 9856 0,2-4 1952 16,5-1 400-16,3-6 80 0,3-3-2176 0,4 0-432 15,2-6-80-15,1-2-16 0,4 0-1520 0,-1-2-288 16,3 0-64-16,-1 0 0 16,3-2-2336-16,3 0-448 0,2-2-112 0,2 1-16 15,0-3 0-15,3-3 0 0,2 3 0 0,1-3 16 0,2-4 1888 0,0 1 368 0,0 0 80 16,0 0 16-16,4-7 1248 0,-1 1 240 0,-1-1 48 0,-1-2 16 16,-1-1 928-16,0 0 176 0,-1-1 32 0,-1-2 32 0,-2 1-528 15,-2 1-96-15,-1-2-32 16,-2 3 16-16,-1-2-736 0,-4 5-128 0,0 1-48 15,-4 2 16-15,1 2-16 0,-1 3 0 0,-2 2 0 16,-1 3 0-16,0 3-128 0,-3 0-16 0,1 5-16 0,-1 3 0 16,1-1-224-16,-1 3-32 0,0 6-16 0,0-1 0 15,0 1 144-15,0 3 16 0,-1 1 16 0,1 1 0 0,1 2-144 16,0-1-48-16,1-2 0 0,-1 2 0 0,4-3-400 0,-1-3 0 16,1 3 0-16,1-3 0 15,-1-3-368-15,2 0-96 0,-1 0-32 0,-1-1 0 16,2-2-848-1,-2 0-160-15</inkml:trace>
  <inkml:trace contextRef="#ctx0" brushRef="#br1" timeOffset="178291.74">27033 15609 43311 0,'2'-3'3840'0,"-1"-1"-3072"0,1 1-608 0,-2-1-160 0,0-2 0 0,2-3 0 0,2-3 0 0,1-7 0 15,5-4-3648-15,2-6-704 0,2 1-128 0,-1 6-48 16,0 1-176-16,-3 7-32 0,-3 2-16 0,-2 8 0 0,-3 2 8400 0,1 4 1696 0,-1 2 336 0,1 6 64 16,1-4-2736-16,0 2-528 0,3 2-112 0,1 0-32 15,0-1-1536-15,0 1-304 0,1 0-64 0,0-2-16 16,-2 2-240-16,-1 0-48 0,-1 0-128 0,-1 2 192 31,-2 1-544-31,-3 3-112 0,-3 4-32 0,-2 3 0 16,-4-1-1392-16,-2 7-288 0,-5 5-48 0,-6 5-16 0,-3 5-1600 15,-1-2-320-15,-2 3-64 0,1-6 0 0,1 0 1600 16,5-11 320-16,6-3 64 0,5-5 0 0,3-5 5824 0,6-6 1168 0,2-2 240 0,4-4 32 0,2 0-1312 16,2-3-256-16,5-3-48 0,2 0-16 15,3-4-3680-15,3 1-736 0,1-2-160 16,3 0-14544-16</inkml:trace>
  <inkml:trace contextRef="#ctx0" brushRef="#br1" timeOffset="178798.3">27140 14691 35935 0,'-7'6'1600'16,"-1"-2"320"-16,1-3-1536 0,2 2-384 0,3-3 0 0,0 0 0 0,1 2-1472 0,-3-2-384 0,0 4-64 0,-3-2 0 0,0 0-320 0,2 3-48 0,1-2-16 0,2 0 0 0,1 0 5728 0,2 1 1136 0,1 0 240 0,3 1 32 0,1 1-2832 16,3 0-560-16,3 2-112 0,4 0-32 0,3 2-720 0,3 0-160 15,2 2-32-15,1 4 0 16,-1-1-192-16,0 3-32 0,-2 3-16 0,0 2 0 0,1 4 32 15,-4 6 0-15,1 4 0 0,-1 3 0 16,-1 9-176-16,-1 1-176 0,1 7 48 0,-1 0 0 0,-1 0-128 0,0-3-32 16,-1 0 0-16,-1-11 0 15,-1-5 288-15,-2-3 256 0,1-7-64 0,-4 1 0 16,1-1 64-16,0 2 0 0,-2 1 0 0,-1-5 0 0,0 1-256 0,-2-7 0 16,-1-5-192-16,-2-2 192 15,0-3-880-15,-2-1-64 0,0-7-16 16,-4-7-18112-16</inkml:trace>
  <inkml:trace contextRef="#ctx0" brushRef="#br1" timeOffset="184651.9">24927 15151 9215 0,'0'-1'816'0,"-1"1"-656"0,-1-3-160 0,4 3 0 0,0 3 0 0,-1-3 0 0,2-4 0 0</inkml:trace>
  <inkml:trace contextRef="#ctx0" brushRef="#br1" timeOffset="185158.47">25022 15052 19343 0,'0'0'1728'0,"0"0"-1392"0,0 0-336 0,-1 0 0 15,0 3 3648-15,1-3 672 0,-2 1 128 16,2 1 32-16,-1 1-2704 0,1-2-544 0,0 2-96 16,0-3-32-16,0 0-880 0,0 0-224 0,0 0 0 0,0 0 0 15,0 0 0-15,-2 22 0 0,-1-18-192 0,-2 2 192 16,-1 0 0-16,-1 0 304 0,-3 0-48 16,-1 0 0-16,0 4 16 0,-3-3 0 0,-1 1 0 0,0 0 0 15,-1 0-80-15,-2 0 0 0,-1 0-16 0,-1-1 0 16,2 0-176-16,-2 2 128 0,-1-3-128 0,1 0 128 15,-2 1-128-15,1 0 160 0,-1 1-160 0,3-2 160 0,2 1 112 16,-1-4 32-16,2 3 0 0,0-2 0 0,4 2-176 16,1-3-128-16,1 1 192 0,1 2-192 0,2-4 128 15,1 2-128-15,2-3 0 0,1 0 0 0,1 1 0 0,2 0 0 16,0-2 0-16,1 0 0 0,2 0 0 16,0 0 0-16,2 0 0 0,3 0 0 0,-1 1 320 15,3 2-64-15,1-3 0 0,0 2 0 0,2 2-256 16,0-2 0-16,2 2 0 0,1-1 0 0,0 0-144 0,0 4-96 15,2-4-16-15,-1 0 0 0,0 0 256 0,1 1 0 16,0-1 0-16,-1 0 0 0,2 0 0 0,-2 1 0 16,1-1 0-16,-2 2 0 0,-1 1 0 15,-1 1 0-15,1-1 0 0,-2 1 0 0,-1 2 0 0,-2 1 0 0,-1 0 0 0,-3-1 0 16,-1 1 0-16,-2 1 0 16,0-1 192-16,-3 3-192 0,0-3 128 0,0-2-128 0,-1 0 0 15,-1-2 0-15,2 0 160 0,-2 0-32 0,1-2 0 16,-2 0 0-16,1 1-128 15,-1-2 0-15,1 1 0 0,-2 1 0 0,-1-1 0 0,0 2 0 16,-1 0 0-16,-1 0 0 0,-1 0 160 0,-1 2-160 16,0 2 192-16,-4-2-192 0,0 5 256 0,-3-3-48 0,-1 2-16 15,-1-2 0-15,-2 2-192 0,-3-2 144 0,-3 0-144 16,-4 1 128-16,-1-3-304 0,-4-2-64 0,2-4-16 16,1-2-13184-16,0-5-2656 15</inkml:trace>
  <inkml:trace contextRef="#ctx0" brushRef="#br1" timeOffset="186059.39">24903 16490 50687 0,'0'0'4496'0,"-1"0"-3600"0,1 0-704 0,0 0-192 0,0 0-496 0,1 0-128 0,2-2-16 0,-1 1-16 0,5 1-1024 0,2-3-208 0,3 3-32 0,0-2-16 15,0 2-2736-15,-2 2-560 0,-1 1-96 0,-1 0-32 0</inkml:trace>
  <inkml:trace contextRef="#ctx0" brushRef="#br1" timeOffset="186197.5">24881 16889 49759 0,'-2'3'2208'0,"-2"0"448"0,0-3-2128 0,3-3-528 0,1 3 0 16,5-8-9728-1,1-2-2048-15,5-4-400 0</inkml:trace>
  <inkml:trace contextRef="#ctx0" brushRef="#br1" timeOffset="186327.91">24897 17148 47919 0,'-5'9'4256'0,"0"-5"-3408"0,2-2-672 0,0-4-176 15,3-1 0-15,0 2 0 0,0-2 0 0,0-3 0 16</inkml:trace>
  <inkml:trace contextRef="#ctx0" brushRef="#br1" timeOffset="187198.31">23569 17309 43311 0,'-5'0'3840'0,"2"-2"-3072"0,1 0-608 0,2 1-160 0,2 1 0 0,-4-1 0 0,-1 1 0 0,-6-3 0 0,-3 6-224 0,-7-3-144 0,-3 6-16 0,-87 71 0 62,20-8-80-62,17-6-32 0,13-6 0 0,14-6 32 0,12-8 4496 16,9-1 896-16,10-5 176 0,5-5 32 0,5-1-3600 15,4-1-1536-15,4 1 0 0,1-5 0 16,4 2-576-16,2-3-256 0,0 0 128 0,2-2 48 16,1 2-32-16,1-3 0 0,3 0 0 0,3-1 48 15,3 2 16-15,1-4 16 0,1-3 0 0,0 0 0 16,0-3-96-16,1-3-32 0,0-5 0 0,1-2 32 0,1-5-144 16,0-2-48-16,4-4 0 0,1-4 48 0,3 0 336 0,0-4 80 0,1 1 16 15,-3-1 32-15,0-4-112 0,-2-1-16 0,0-1-16 0,-5 0 0 16,-3-1 528-16,-4-2 0 0,-1-3 0 0,-4 2 192 15,-2-2 128-15,-2-1 16 0,-1-1 16 0,-4-3 0 16,1-1 32-16,-5-1 0 0,0-3 0 0,-2-1 0 16,-1 2 0-16,-1 2 16 0,-2-3 0 0,-2 1 0 15,-1 5-80-15,-3-2 0 0,-2 4-16 0,0-1 0 16,-2 5-304-16,-1 1 0 0,-2 3 0 0,-1 1 0 0,-3 4-176 16,-4 2 16-16,-2 1 0 0,-1 2 0 0,-2 3 160 0,-2 2 0 15,-2 2 0-15,3 1 0 0,-1 2 0 0,2-2 0 16,3 4 0-16,4 0 0 15,2 0-576-15,3 0-96 0,3 2-16 0,3 2-19696 16</inkml:trace>
  <inkml:trace contextRef="#ctx0" brushRef="#br1" timeOffset="187541.46">23626 17821 56207 0,'-14'20'2496'0,"2"-8"512"0,0 0-2416 0,2-4-464 0,5-3-128 0,4-4 0 0,-1 2-1632 0,0 3-352 0,-3 4-64 0,0 4 0 16,3 3-112-16,4-1-16 0,4 0 0 0,3-1 0 0,1-2 1328 16,1 2 256-16,3 1 48 0,-1-2 16 0,2 2 528 0,1-1 128 0,3 3 0 0,0-4-17632 15</inkml:trace>
  <inkml:trace contextRef="#ctx0" brushRef="#br1" timeOffset="188015.46">24464 16842 50687 0,'-3'-3'2240'0,"-1"2"464"0,0 1-2160 0,1-3-544 0,1 3 0 15,2-2 0-15,0 1-1856 0,-1-2-464 0,0-1-112 0,-2 1 0 16,1-2-4960 0,-1 4-992-16,0 1-192 0,-1 3-32 0,-1 1 9072 0,-2 5 1824 0,-1 1 352 0,0-1 80 15,-2 6 1616-15,-1-2 320 0,1 3 64 0,-1 0 16 0,-1 2-3184 0,1 2-624 16,0-1-128-16,0 3-32 0,1 0-480 0,-1 3-96 16,1 1-32-16,-1 2 0 15,0 1 256-15,0 5 48 0,-2 5 16 0,0 4 0 16,0-2-80-16,0 5-16 0,-1 3 0 0,-1-1 0 0,1 5-192 0,-1 4-64 15,-1 0 0-15,-2 12 0 16,1 2-512-16,0-4-96 0,1-10-32 0,1-10 0 16,2-7 272-16,1-7 48 0,3-3 16 0,3-4 0 0,2 2 304 15,4-6 64-15,4-2 16 0,2-4 0 16,4-1-1040-16,4-5-224 0,4-1-32 0,6 0-10960 16,3-3-2192-16</inkml:trace>
  <inkml:trace contextRef="#ctx0" brushRef="#br1" timeOffset="188799.53">25135 17467 41471 0,'-4'-2'3680'0,"0"1"-2944"0,2-2-592 0,1-1-144 0,1 2 0 0,-2-2-192 0,0-1 32 0,-2-2 16 0,-1-3-3184 15,0 1-640-15,-1-1-128 0,0 2-32 0,1 4 4592 0,-1 0 928 0,0 4 176 0,1 0 32 0,-3 0 800 0,1 4 160 16,-3 0 16-16,1 2 16 0,-2 3-1936 0,0-3-384 15,-1 4-80-15,-2 0 0 0,2-1-192 0,-2 3 0 16,0-1 0-16,1 0 128 0,-1 1 384 0,1-2 80 0,-1 0 16 0,0 2 0 16,1-2-224-16,-1 0-32 15,2 2-16-15,-1-3 0 0,2 1-336 0,0-3 0 0,1 2 0 16,0 0 0-16,3-2 0 0,0 2 0 0,-1-5 0 16,3 2 128-16,1-4-128 0,1 2 0 0,2-3 0 0,-1 0 0 15,2-1 0-15,0 0-208 0,2 0 80 0,0 0 128 16,0 0-448-1,1 2 16-15,1-2 16 0,-4 0 0 0,0 0 80 0,0 0 16 0,21 8 0 0,-14-4 0 16,2 2 16-16,1-2 16 0,-2 5 0 0,2-3 0 0,1 4 288 16,0-3 0-16,1 4 0 0,0-1 0 0,-2 0 0 0,0 0 176 15,-2 1-32-15,0 0 0 16,-1 0 0-16,-2-1 0 0,0 0 0 0,-1 0 0 0,-2 0-144 0,0 1 0 16,-1-1 0-16,-1 2 0 15,-1-2-256-15,-1 2 64 0,1-2 0 0,-1 0 16 16,-1 0 176-16,1 1 0 0,-2-3 128 0,-1 0-128 0,1 0 208 0,-1 0-16 15,0-1-16-15,-1-1 0 0,1-3-176 0,-1 4 192 16,1-4-192-16,-2 2 192 0,1-1-192 16,-3 0 0-16,1 2 0 0,-1-2 0 0,0 1 0 0,-2 1 0 15,-2 0 0-15,0 1-176 0,-3 2 176 0,-4-3-160 16,-1 2 160-16,-5 0-160 0,-1-2 160 0,-2 2 0 16,0-2-144-16,-1 0 144 15,0 0-416-15,2-3-16 0,-1 1 0 0,3-2-11760 0,3-2-2352 0</inkml:trace>
  <inkml:trace contextRef="#ctx0" brushRef="#br1" timeOffset="189878.16">25161 18036 30399 0,'0'-5'2704'0,"1"1"-2160"0,1 3-544 0,1-1 0 16,-1-1-1536-16,1 2-432 0,0-1-80 0,2-5 0 0,3 0 1728 0,-1 1 320 0,-1 1 144 0,-2 1-16 0,-3 4 3008 0,-1 3 576 0,-2 0 128 0,-2 3 32 15,-1 4-2288-15,-1 0-464 0,-1 5-96 0,-3 1 0 0,0 3-736 0,-1 3-144 0,-2 1-16 0,0 5-128 16,-1-2 0-16,-1 1 0 0,3-1 0 0,0 0 0 0,-1-1-144 0,3-6-144 16,3-1-32-16,-1-2 0 15,2 0-576-15,1-4-128 0,3-2-32 16,2-3-15776-16</inkml:trace>
  <inkml:trace contextRef="#ctx0" brushRef="#br1" timeOffset="190276.39">25812 18093 45151 0,'0'7'2000'0,"-1"-2"416"0,-1-1-1936 0,-1-1-480 0,2-2 0 0,0-1 0 0,1 0 0 15,-2 0-128-15,0 0-16 0,1-1 0 32,-1 1-1456-32,2 1-304 0,2 1-48 0,0-1-16 0,1 8 1264 0,-3-9 256 0,0 0 64 0,7 25 0 15,-6-19 384-15,2 4 0 0,-1 2 0 0,3 7 128 16,-1 1 96-16,1 4 32 0,-1 2 0 0,-1-1 0 15,0-1 272-15,-3-1 64 0,0 1 16 0,-3-3 0 16,0 1-224-16,-2-2-64 0,-3-2 0 0,-2 1 0 16,-2-3-176-16,-4-3-144 0,-4 2 192 0,-3-5-192 0,-5 3 0 15,-3-6 0-15,1 4-240 0,-3-5 80 16,0 0-1360-16,0-2-272 16,-1 2-48-16,3-6-16 0,2 0-1536 15,1-3-304-15</inkml:trace>
  <inkml:trace contextRef="#ctx0" brushRef="#br1" timeOffset="191859.39">26886 17534 25791 0,'0'0'2304'0,"0"0"-1856"0,0 0-448 0,0 0 0 0,0 0 2224 16,0-2 336-16,0 0 80 0,1 0 16 0,0-2-4320 0,2 0-848 0,0-2-176 0,0-2-48 0,0 4 2000 0,1-2 400 0,0 0 80 0,-3-1 0 0,2 1 1904 0,-3-1 368 15,0 1 80-15,-2-1 16 0,1 1-704 0,-1-4-144 16,-2 2-32-16,-1-5 0 0,-1 3-400 0,0 1-64 16,-1-3-32-16,0 1 0 0,-2 3-384 0,1-2-80 0,-2 1-16 0,1 3 0 15,0 2-96-15,0 4-32 0,-3 4 0 0,1 2 0 16,-1 3-128-16,-3 1 0 16,2 4 0-16,-4 4 0 0,0 0-176 0,1 3-16 15,-1 2 0-15,1 0 0 0,1 2 192 0,1 0-208 16,3 0 80-16,0 0 128 0,2-3 192 0,2 3 144 0,1-1 48 15,0 0 0-15,-1 2-384 0,2-1 0 0,0 0 0 0,2-3 0 32,0-3-464-32,2-3-176 0,1 0-16 0,1-4-16 0,3 1 352 0,3-7 64 0,2-3 0 0,3-1 16 15,2-4 240-15,0-1 0 0,-1 0 192 16,5-5-192-16,1-2-480 16,4-4-208-16,-1-1-32 0,-1-1-16 0,-1 1 736 0,-2-2 0 0,0 1 0 15,-4-3 0-15,1 1 784 0,0-1 112 0,-1 3 0 0,-2-4 16 0,-1 2-288 16,-1-1-64-16,-3 0-16 0,1 3 0 15,-3-3-288-15,-1 3-64 0,-1 1-16 0,-2 1 0 16,-1 0-176-16,0 4 160 0,-1 0-160 0,0 4 160 16,0-1-160-16,0 4 192 0,-1 0-192 0,1 1 192 0,1 2-192 15,0 2 192-15,-1 1-192 0,1 0 192 0,-1 5-192 16,1 1 0-16,0 0 0 0,1 4 0 16,0 2 0-16,0 1 0 0,1 3-144 0,0 3 144 0,-1 0 144 15,3 0 96-15,0 4 16 0,-1 0 0 16,2-1 32-16,0 1 16 0,1-3 0 0,-1-1 0 0,2-2-128 0,-1-1-32 15,0-3 0-15,1 0 0 0,2-1-272 16,-2-4-64-16,1 1-16 0,0 1 0 16,0-5-496-16,-1 2-112 0,1 0-16 0,-2-1-17888 15</inkml:trace>
  <inkml:trace contextRef="#ctx0" brushRef="#br1" timeOffset="192277.92">27420 17758 35935 0,'-4'10'3200'0,"0"-4"-2560"16,1-4-512-16,0 0-128 0,2 0 1664 0,0-1 304 0,-3 4 64 0,-2 3 16 15,-2 3-1712-15,1 2-336 0,0 0 0 0,0-1 0 0,1-2-352 0,1 2 48 0,-1 1 16 0,0-3 0 0,0 2 288 0,-2 2 0 0,0 2 0 0,-2 1 144 0,0 3-144 0,-4 2 0 16,1 7-160-16,-3 1 160 0,-3 5-192 0,-2 7 192 16,-3 6-208-16,0 8 80 0,-2-5-128 0,0-3-32 15,2-5 0-15,2-4 0 16,2-11-336-16,3-3-64 0,3-7-16 0,3-4-10864 16,4-4-2176-16</inkml:trace>
  <inkml:trace contextRef="#ctx0" brushRef="#br1" timeOffset="192612.23">27378 17689 29487 0,'0'0'1296'0,"0"-3"288"0,0 3-1264 0,0 0-320 0,0 0 0 0,0 0 0 32,0 0-912-32,1 3-240 0,-1-1-64 0,1 2 0 0,0 6 1664 0,-1 0 320 0,2 6 64 0,-2 2 0 15,0 3 2176-15,-2 3 448 0,2 0 64 0,0 2 32 16,0 3-2032-16,0-1-416 0,0 3-80 0,3 0 0 0,-1-2-384 0,1 3-80 16,2 0-16-16,-1 0 0 15,0-1-352-15,3 1-64 0,0-1 0 0,0-3-128 16,0 1-160-16,0-7-144 0,-1 3-16 0,2-7-16 15,-1 0-256-15,-1-1-48 16,2-1-16-16,-2 0 0 0,0-3-176 0,-1-1-48 0,1-2 0 0,-2 0 0 16,-2-2-1232-16,1 0-256 0,-2-2-64 0,-1 0-12992 15</inkml:trace>
  <inkml:trace contextRef="#ctx0" brushRef="#br1" timeOffset="192813.13">27222 18277 46991 0,'-1'15'2080'0,"-2"-9"432"0,1 0-2000 0,2-6-512 0,0 0 0 0,2-2 0 32,3-2-832-32,3-1-272 0,3-2-48 0,6-3-16 15,7-2-4336-15,4-4-880 0,0 1-160 0,0-1-48 0,-2 2 6976 0,-4 2 1376 0,-2-1 288 0,-3 1-12656 16</inkml:trace>
  <inkml:trace contextRef="#ctx0" brushRef="#br1" timeOffset="193149.79">27620 17685 48831 0,'-1'26'2176'0,"-2"-6"432"0,1-2-2096 0,-1-5-512 0,3-5 0 0,2-2 0 15,0 1-1024-15,2 9-320 16,2 7-64-16,5 11-16 16,5 4-2864-16,0 4-560 0,0 1-112 0,-2-2-32 0,-3 4 3904 0,-5-1 768 0,-3 1 144 15,-3 2 48-15,-4-3 2000 0,-2-2 416 16,-3-1 80-16,1-6 0 16,0-7-2368-16,1-3-496 0,2-7-80 0,-1-5-13872 0</inkml:trace>
  <inkml:trace contextRef="#ctx0" brushRef="#br1" timeOffset="193469.74">27224 17696 17503 0,'-5'21'1552'0,"-1"-7"-1232"16,0 3-320-16,1-7 0 0,1 0 5168 0,2-2 976 16,-2 2 192-16,-2 6 32 0,-4 13-5312 0,-1 9-1056 15,-1 9-224-15,1 4-32 16,-1 0-304-16,3 2-48 0,-1 7-16 0,-1 6 0 15,1-2 32-15,-2-3 0 0,3-6 0 0,-1-8 0 16,0-5-1344-16,0-7-272 0,1-3-48 0,1-1-11088 0</inkml:trace>
  <inkml:trace contextRef="#ctx0" brushRef="#br1" timeOffset="194548.72">27511 16722 36863 0,'-5'0'3264'0,"2"-3"-2608"0,0 2-528 0,3 1-128 0,0-3 0 0,0 0 0 16,-1-1 0-16,-2-2 0 0,0 0-6272 0,-1-4-1248 0,0-1-240 0,1 3-48 0,-1 0 7808 0,1 4 1344 0,1-2 384 0,-1 3 80 16,1 2 2944-16,1 1 592 0,0-3 112 0,-1 3 32 15,1 0-3552-15,1 3-704 0,0-3-144 0,1 4-16 16,1-2-416-16,-2-2-80 0,0 0 0 15,0 0-16-15,13 22-48 0,-8-12-16 0,4-2 0 0,2 3 0 0,4-1 224 0,2 2 48 16,3 0 16-16,3 2 0 16,7 2-272-16,2 3-64 0,3-1-16 15,-1 1 0-15,2 3-240 0,-1-2-64 0,-1 5 0 0,0-1 0 16,-2 2-128-16,-1 3 0 0,-1-1 0 0,1 2 0 16,-1 7-176-16,3 4-64 0,-1 1-16 0,-1 1 0 15,-4-2 256-15,-2 0 0 0,-3 1-160 0,-4-1 160 0,-3-6 272 16,-4 2 128-16,-2-6 32 0,-4 2 0 15,-1-3-64-15,-4 0-16 0,-2 4 0 0,0-1 0 0,-3 6-352 16,0 0 0-16,-4 2 0 0,1-1 0 16,-5 5 0-16,0-4 0 0,-1-3 128 0,-2-3-128 0,-1-3 256 0,-1-4 0 15,0 1-16-15,1-5 0 0,-2 0-240 0,1-2 0 16,-1-1 0-16,3-5 0 0,0-3 0 0,2-6 0 16,1 2-128-16,-1-9 128 15,0-4-1088-15,1-6-96 0,-2-2-32 16,0-10-19712-16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1:04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23951 1704 1839 0,'-9'-4'160'0,"3"0"-160"0,3 2 0 0,3 1 0 0,0-1 0 0</inkml:trace>
  <inkml:trace contextRef="#ctx0" brushRef="#br0" timeOffset="977.8">24266 1662 15663 0,'-4'-4'1392'0,"2"4"-1120"0,1-2-272 0,-1 2 0 0,1 0 304 0,1 0 0 0,-2 0 0 0,-2 0 0 0,-1-3 144 0,0 2 48 16,1-2 0-16,2 0 0 0,1 0 496 0,1 1 96 15,2-2 32-15,1 0 0 0,-1 1 288 0,3 0 64 16,-1-1 16-16,-1 2 0 16,1-2-432-16,-1 2-96 0,-2-2 0 0,0 4-16 15,-1 0 112-15,-2 0 32 0,-1 0 0 0,-2 1 0 0,0 2-336 0,-1 1-64 16,0 0-16-16,-1 0 0 0,0 2-432 0,0 1-96 15,2-4-16-15,0 3 0 0,1 1-128 0,2-1 0 16,1-2 0-16,1 2 0 0,1-4 0 0,0 2 208 16,0-2-48-16,3 2-16 0,0-1 144 0,-2-2 32 15,3 1 0-15,-1-2 0 0,1 3-64 0,-1-2-16 16,-1 1 0-16,0-2 0 0,-1 4-240 0,-1-1 128 0,2 0-128 0,-3 4 0 16,1-1 0-16,-2 0 0 0,-2 4 0 0,1-2 0 15,-2 6 0-15,-1-2 0 0,-1 4 0 0,-1-1 0 16,-1 3 0-16,0-2 0 0,0 1 0 0,1-3 0 15,-1 0 128-15,1 0-128 0,1 1 0 0,0-1 0 16,-2 0 128-16,3 0-128 0,-1 1 0 0,2-4 144 16,1 0-144-16,0-1 0 0,2 0 0 0,1-2 128 15,0-1-128-15,1-1 192 0,0 1-192 0,2-3 192 0,-1 1-64 16,0-1 0-16,0-1 0 0,-1 2 0 16,2-1-128-16,0 0 0 0,0-1 0 0,-1 2 0 0,1-1 0 0,-1-1 0 15,1 0 0-15,-1 1 0 0,1 0 0 0,-1-2 0 16,1 1 128-16,-2 0-128 0,1-3 0 0,0 3 0 15,-1-2 0-15,1 2 0 0,0-3 0 0,-1 0 192 16,0 2-192-16,2-2 192 0,-2 1-192 0,1-1 0 16,-1 3 0-16,2-3 128 0,-2 1-128 0,2 0 0 15,-2-1 0-15,0 1 0 0,0 2 0 0,1-3 0 16,-1 0 0-16,0 0 0 0,0 1 0 0,-1-1 0 16,2 0 0-16,-2 0 0 0,0 0 0 0,0 0 0 15,0 0 0-15,0 0 0 0,0 0 0 0,0 0 0 16,0 0 0-16,0 0 0 0,0 0 0 0,0 0 0 0,0 0 0 0,-24-4 0 31,20 4-416-31,1-1-64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3:00.1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17012 13785 12895 0,'0'-2'576'0,"-1"2"112"0,0 2-560 0,0-2-128 0,0 0 0 0,1 0 0 0,0 0-192 15,0 0-64-15,0 0 0 0,0 0-16 0,2 0 272 0,-2 0 0 0,0 0-128 0,0 0 128 0,0 0 0 0,0 0-160 0,0 0 160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38:05.70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15815 3157 19343 0,'-1'-2'1728'0,"-1"0"-1392"0,1-1-336 0,1 2 0 0,0 1 1648 0,-1 0 256 0,1-2 48 0,-1 0 16 0,0 0-16 15,-2-1 0-15,3 2 0 0,-1 1 0 0,2 4-1296 0,-1 0-256 0,3 2-48 0,0 2-16 0,2 2-336 0,1 3 0 0,3-1 0 0,2 2 0 16,3 1 0-16,2 1 176 0,1 0-176 0,2 0 192 0,-1 0 352 0,2-1 80 0,1-2 16 0,0 0 0 0,-2-3-464 0,-1-1-176 0,1 0 128 0,-2 1-128 16,0-1 0-16,-3 1 0 0,-2-2 0 0,-1 2 0 15,-1 0 0-15,-2 0 0 0,-2 2 0 0,-2-2 0 16,-1 0-576-16,0 1-64 0,-2-1 0 0,0 0-15296 16</inkml:trace>
  <inkml:trace contextRef="#ctx0" brushRef="#br0" timeOffset="352.06">16397 3093 27647 0,'-8'3'2448'0,"0"-1"-1952"0,1 5-496 0,2-4 0 0,4 1 1408 15,-1 0 176-15,1 1 32 0,-4 5 16 0,-1 2-2320 0,-5 10-464 0,-3 3-80 16,-2 3-32-16,0 4 736 0,0-1 144 0,0-1 16 0,2-1 16 16,1-2 352-16,0-1 240 0,2 2-48 0,0 1 0 0,0-1 960 15,0 0 176-15,0 1 32 0,0-1 16 0,1 1-160 0,-4 3-48 31,-1 3 0-31,-2 5 0 0,-1 2-656 16,-2 2-128-16,-1 3-16 0,0-3-16 0,0 3-352 0,1-2 0 0,1-4 0 0,3-3 0 31,3-2-1136-31,2-5-240 0,3-5-48 0,3-5-9200 16,4-5-1824-16</inkml:trace>
  <inkml:trace contextRef="#ctx0" brushRef="#br0" timeOffset="1267.92">15864 2997 17503 0,'-2'1'1552'0,"-1"2"-1232"0,3-3-320 0,-1 0 0 0,1 0 176 0,-1 0-32 0,0 1 0 0,-3 0 0 0,0 3-144 0,1-3 0 0,0 2 0 16,2-3-176-16,1-3 176 0,2 2 0 0,3-4-144 0,2 0 144 0,1-1 224 0,2-3 112 0,1-1 32 0,0 0 0 0,2-2 528 0,-1 2 128 0,2-2 0 15,-2-1 16-15,0 1 688 0,0 0 128 0,0 2 16 0,-2-3 16 0,1 3-96 0,-2-2 0 0,0 2-16 16,0 0 0-16,0 2-848 0,-2-2-160 0,-1 1-48 16,2-1 0-16,-2 2-544 0,0 0-176 15,0-2 0-15,-1-2 0 0,3 2 0 0,-1-2 0 0,1-3 0 16,0 1 0-16,1-1 0 0,1-1 0 0,0 3 0 0,0-5 0 15,-1 2 0-15,1 0 160 16,-1 3 0-16,1-3 0 0,-1-2-160 0,0 5 128 0,-1-2-128 0,-1 4 128 16,1 2-128-16,-2 0 0 0,0 4 0 0,-1 0 0 15,1 4 0-15,-2 1 0 0,1 4 144 0,-3 2-144 16,1 0 240-16,-1 4-32 0,-1 0 0 0,-1 2 0 16,2-2-80-16,-2 3-128 0,0-1 176 0,0 0-176 15,0 2 128-15,-2 1-128 0,2-3 0 0,-1 4 0 0,1-3 240 16,-1 0-64-16,1 2-16 15,-1-1 0-15,0 1 48 0,1-2 16 0,0 3 0 0,0 0 0 0,0-1-32 16,0 1-16-16,0-1 0 0,1-1 0 0,0-2-176 0,0-2 0 16,0 2 144-16,2-3-144 0,1-2 0 15,-2 0 0-15,3-1 0 0,-1-4 0 0,2 2 0 0,-1-2 0 16,2 0 0-16,1 0 0 0,0-2 0 0,2-2-192 16,3 2 32-16,-1-2 0 15,2 2-544-15,-1-2-96 16,1 2-32-16,1-3-17072 0</inkml:trace>
  <inkml:trace contextRef="#ctx0" brushRef="#br0" timeOffset="10197.07">17426 3218 7359 0,'0'0'656'0,"0"0"-528"0,0 0-128 0,1 0 0 0,1 0 2288 0,-1-2 416 0,0 2 96 0,3-3 16 0,0 2-864 0,0-4-160 0,3 2-48 0,0-1 0 0,1 1-192 0,-1 0-32 16,3 0-16-16,0-1 0 0,1 2-800 0,1-2-144 0,3 1-48 0,0 0 0 0,2-1 176 0,2 1 16 0,2 0 16 0,-1-1 0 15,2 2-368-15,-1-2-80 0,1 4-16 0,-1-2 0 0,1 2-256 0,-1-3 0 0,-1 2 0 0,0 1-144 16,0 0-528-16,-2-2-96 15,1 0-32-15,-2 2 0 0,-1-1-336 0,-1 1-64 0,2 0-16 16,1 0-7360 0,-1 1-1488-16</inkml:trace>
  <inkml:trace contextRef="#ctx0" brushRef="#br0" timeOffset="10604.52">17617 3405 19343 0,'-8'-5'1728'0,"2"4"-1392"15,1 1-336-15,1-3 0 0,2 3 1488 0,-1 3 240 0,2-3 32 0,-3 0 16 0,0 1-1024 0,-4 2-208 16,-1-3-32-16,2 2-16 0,0-1-240 0,2-1-32 16,2 3-16-16,1-3 0 0,2 0 48 0,0 0 0 15,2 0 0-15,2-3 0 0,2 2 16 0,3 1 16 16,1-2 0-16,2-1 0 0,3 2 112 0,2-2 32 15,3 2 0-15,3 0 0 0,6 1-208 0,1 0-32 0,3 0-16 16,3 0 0-16,0 1-368 0,-1-1-80 16,1 0-16-16,-2 0 0 15,0 0-976-15,1 1-192 0,-2 2-32 0,0 1-16 0</inkml:trace>
  <inkml:trace contextRef="#ctx0" brushRef="#br1" timeOffset="18746.23">16250 1209 12895 0,'-4'-2'1152'0,"1"2"-928"0,2-3-224 0,2 3 0 0,-1 3 1872 15,0-3 336-15,0 0 64 0,0 0 16 0,-1-3-1664 0,0 6-336 0,0-3-64 0,1 0-16 0,0 0 320 0,0 0 64 0,1 24 16 0,1-11 0 0,2 0 304 0,2 0 64 0,2 3 16 0,2 0 0 16,1 3-80-16,2-3-16 0,1 0 0 0,1-1 0 0,0 1-400 0,-1-3-96 0,1 3-16 0,0-1 0 0,0 0-384 0,1-1 0 0,0 2 0 0,0 2 0 16,0-2 0-16,0 0 0 0,-1 0 0 0,-1 0 0 15,1 2 0-15,-2-2 0 0,-2 0 0 0,0 0 0 32,-1-1-1152-32,-2-4-128 0,-1 4 0 0,-2-3-11664 0</inkml:trace>
  <inkml:trace contextRef="#ctx0" brushRef="#br1" timeOffset="19141.3">16848 1150 23039 0,'-5'-3'2048'0,"0"3"-1648"0,3 3-400 16,0-3 0-16,2 2 1984 0,-1-2 304 0,0 4 64 0,-3-1 16 16,-2 1-1984-16,1 3-384 0,-2 1 0 0,2 5-144 15,-1-3 144-15,2 2 192 0,-1 4-32 0,1-1-16 16,2 5 304-16,-1-1 48 0,1 4 16 0,-2 4 0 15,2-2-144-15,-3 1-32 16,0 0 0-16,0 4 0 0,-3 3-80 0,0 1 0 0,-2 3-16 0,-1 3 0 0,-2 1-240 16,-2 6 0-16,1 0 0 0,-4 0 0 0,1 1 0 15,0-7 0-15,1-3 0 0,1-3 0 0,2-4 0 16,1-3 144-16,1-2-144 0,3-1 128 16,2-7-496-16,4 0-96 0,1-4-32 0,3-1-14960 15</inkml:trace>
  <inkml:trace contextRef="#ctx0" brushRef="#br1" timeOffset="19664.28">17460 1381 15663 0,'-1'-1'1392'0,"0"1"-1120"0,-1 0-272 0,1 0 0 0,1 0 2304 0,0 0 384 0,0 0 96 0,-1 0 16 0,0 0-496 0,-1 0-80 16,4 0-32-16,-2 0 0 0,0 0-960 0,0 0-192 0,0 0-32 0,22 7-16 0,-12-4-672 0,2-3-144 0,3 1-32 0,2 1 0 0,3-2-144 0,4 0 0 0,2-3 144 15,3-1-144-15,2 2 176 0,1-5-48 0,0 1 0 0,-1-4 0 0,2 2-128 0,-1-2 0 0,0 1 0 0,-1 2 0 0,-3-3-624 16,-2 4 0-16,-1-1 0 0,-5 2 0 0,-2 2-784 0,-2-1-144 15,-2 4-48-15,-2-2-12768 0</inkml:trace>
  <inkml:trace contextRef="#ctx0" brushRef="#br1" timeOffset="20027.5">17475 1636 4607 0,'0'0'400'0,"0"-3"-400"0,1 1 0 0,0 1 0 16,2-2 6880-16,1 3 1296 0,1-2 256 0,1 0 48 0,4-2-5744 15,3 0-1152-15,6-4-240 0,4 0-32 0,1 2-752 0,0-3-160 16,1 4-16-16,-1-1-16 0,-1 3-368 0,-1 0 128 16,-3 0-128-16,-2 3 0 15,1 0-320-15,-2 3-128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42:29.55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27329 9407 18431 0,'0'-3'1632'0,"0"-1"-1312"0,0 4-320 0,0-2 0 0,1 1 1104 0,0-1 160 0,1 1 16 0,-1-5 16 16,1 2-160-16,2-4-48 0,-1 0 0 0,0 2 0 0,1-3-864 0,0 3-224 0,-1-2 0 0,1 0 0 0,-1 2 528 0,0 0 64 0,0 2 16 0,-1-2 0 0,1 2 224 0,-1-2 32 0,-1 4 16 0,-1-1 0 0,0 3 432 0,-1-1 96 0,-1 1 0 0,1 0 16 16,-2 1-544-16,-1 2-112 0,2-1-32 0,-3-1 0 15,0 4-400-15,-1-1-80 16,0 0 0-16,-3 2-16 0,0 0-240 0,-1 3 128 0,-2-2-128 0,-2 2 0 31,0 3 144-31,-1-2-144 0,0 2 128 0,0 2-128 0,1-2 192 0,2 1-64 16,-1 0 0-16,0 2 0 0,2-2-128 0,1-1 160 15,-1 4-160-15,0-2 160 0,1 0-160 16,-1 2 0-16,0 1 0 0,0 1 0 0,1-2 0 16,1 3 0-16,-1 0 0 0,3 0 0 0,-1 0 176 0,2 0 0 0,1 2 0 0,0 2 0 0,2-4-48 15,0 0 0-15,2 0 0 0,0-3 0 0,1 0-128 16,0-4 0-16,1 2 0 0,1 1 0 0,1-2 0 16,0 2 0-16,2 1 0 0,-1-2 0 0,1 2 0 15,1 1 0-15,0-1 0 0,1 0 0 0,-2-2 0 0,1 1 0 16,1-2 0-16,-1 2 0 0,1-3 0 0,-1 1 128 15,0-3 32-15,-1-3 0 0,1 2 48 0,-1-1 16 16,1 2 0-16,0-4 0 0,1 2-224 0,0 1 0 16,0-3 0-16,2 0 0 0,2 0 0 0,0-1 0 0,2 0 0 15,1-1 0-15,3-4 0 0,0 0 0 16,1 0 0-16,1-4 0 16,0 2 0-16,-1-2 0 0,2 0 0 0,-2 2 0 15,1-2 0-15,0-1 0 0,-2 1 0 0,-2 1 0 0,-1-1 0 0,0-1 0 16,0 1 0-1,-2 0 0-15,-1 2 0 0,0-2 128 0,0-1-128 16,2 0 0-16,-2 3 0 0,0-2 0 0,1-2 0 0,1 4 0 16,-2-5 0-16,1 4 0 0,2-4 0 0,-2 4 0 15,2-3 0-15,-2-1 0 0,-2 1 0 0,1 0 0 16,2 0 0-16,-1 0 0 0,0-4 0 0,-1 1 0 16,2 2 0-16,-1-4 0 0,1 3 0 0,-2-2 0 0,0-1 0 15,1 1 0-15,-1 0 0 0,0 0 0 0,1 1 0 16,-4-3 0-16,2 1 0 0,-2-1 0 0,-1 1 0 15,-1 0 0-15,-1-2 0 0,-1 1 0 0,-2 0 0 0,0-2 0 16,-2 2 0-16,-2-4 0 0,1 3 0 0,-1-3 224 16,-2 1-64-16,-1-3-16 0,0 2 208 0,-1 0 32 15,1-3 16-15,-1 0 0 0,-2 3-400 0,2-1 0 16,-1 2 0-16,0-1 0 0,1 0-128 0,0 1 128 16,0 2 0-16,0 0 0 0,0-2 0 0,1 2 0 0,0 3 0 15,0-2 0-15,-1 2 0 0,1-3 0 0,-2 1 0 16,1 2 0-16,0 1 0 0,0 2 0 0,-3-2 0 15,1 3 0-15,-2-3 0 0,0 5 0 0,-3-5 0 0,1 3 0 16,1-3 0-16,-1 4 0 0,0-4 0 0,1 3 0 16,0-2 0-16,0 0 0 0,2 0 0 0,-1 0 0 15,2-2 0-15,-1 2 0 0,0-2 128 0,2 0-128 16,0 1 0-16,0 3 0 0,0-1 0 0,0 0 0 16,-1 1 0-16,1 1 0 0,-2 1 0 0,0 2 0 0,0 1 0 15,-4 1 0-15,2 0 0 0,-3 3 0 0,0 0 0 16,-2 3 0-16,-2 0-224 0,-2 1 80 0,1 2 144 0,-2-2 0 15,1 2 0-15,-1-2 0 0,2 0 0 0,1-1 0 16,2 0 0-16,1-1 0 0,5-3 0 0,0 0 0 16,3-1 0-16,0 2 0 0,3-3 0 0,0-3 0 15,3 2 0-15,-1-3-128 16,1 2-304-16,4-7-48 0,0 2-16 0,3-6-12816 16,4-3-2560-16</inkml:trace>
  <inkml:trace contextRef="#ctx0" brushRef="#br0" timeOffset="5950.98">27590 10140 12895 0,'-4'0'1152'0,"2"0"-928"0,1 0-224 16,-1 0 0-16,2 0 1248 0,0 0 208 0,-2 0 32 0,-1 0 16 0,0 0 784 0,-1 0 144 0,0 0 48 0,0 0 0 0,3 0-1088 0,0 0-224 0,0 0-32 0,1 0-16 0,1-3-224 0,0 3-32 0,2 0-16 0,0 0 0 0,0-2-144 0,-3 2-16 0,0 0-16 0,0 0 0 15,0 0-176-15,0 0-48 0,22 6 0 0,-19-3 0 0,-2-1 128 0,0-1 32 16,-1 2 0-16,0 1 0 0,0-1-224 0,-1 2-32 15,0-1-16-15,-2-2 0 16,2 2 16-16,0-1 0 0,-1-2 0 0,2 1 0 16,-1 1-96-16,1 0-32 0,0-1 0 0,1 0 0 0,1 1-224 0,-1-2 144 0,0 1-144 0,0 1 128 15,2 1-128-15,1-2 192 0,-1-1-192 0,1 3 192 16,0-2-48-16,1 2 0 0,1 1 0 0,0-1 0 16,0-1 0-16,0 2 0 0,2 2 0 0,0 0 0 15,0 2-144-15,1-2 0 16,-1 3 0-16,0 1 0 0,-1-1 208 0,2 0-32 0,-2 0-16 0,-1 1 0 15,3 3 16-15,-2-2 0 0,0 0 0 0,0 1 0 16,-1 0 16-16,0 0 0 0,1-1 0 0,-1 0 0 16,-1-2-192-16,1 3 0 0,-1-1 0 0,0-1 0 15,0 1 144-15,-2 1-144 0,2-1 160 0,0 1-160 0,1-1 0 16,-1-1 0-16,2 4-128 0,-2-2 128 0,1 2 0 0,0 0 0 16,1 1 0-16,0 0 0 0,0 0 0 0,-1 0 0 15,2 3 0-15,-1 1 0 0,-1 1 0 0,0-1 0 16,0 2 0-16,-1 3 0 0,0-6 0 0,0 4 0 15,0 1 0-15,-1-1 0 0,1-1 0 0,0 3 0 16,0-3 0-16,0 0 0 0,1-2 0 16,1 1 0-16,2-1 0 0,0 1 0 0,1-5 0 0,1 2 0 15,1-4 0-15,-1 1 0 16,2-2 0-16,0 2 0 0,1 1 0 0,-1-3 0 0,1 0 0 0,0 2 0 0,-1-2 0 0,0 3 0 31,-1-3 0-31,0 2 0 0,-1 2 192 0,1 1-48 16,-3-2-144-16,0 0 0 0,1 2 0 15,-3-2 0-15,3 1 400 0,-1 1 0 0,1-1 0 16,-2 2 0-16,4-1-400 0,-2-1 0 0,1 1 0 16,-1-2 0-16,1 0 0 0,0-1 0 0,0 1 0 0,0-3 0 15,1 0 0-15,1 0 128 0,0-1-128 0,0 0 0 16,-1 1 0-16,0-4 0 0,1 1 0 0,-3 3 0 16,0-5 0-16,-2 4 0 0,0-4 0 0,-1 2 0 15,-2-1 0-15,0-2 0 0,-1 4 0 0,-2-1 0 16,1-2 0-16,-2 1 160 0,0 0-160 0,0 0 160 0,1 1-160 15,-1 0 0-15,0-4 0 0,0 0 0 0,2 0 0 16,-2-2 0-16,2 2 0 0,-2-3 0 0,1 0 0 0,1 0 0 16,-1-2 0-16,-1 1 0 0,1 1 0 0,-1-3 0 15,0 0 0-15,0 0 0 0,-1 0 0 0,0 0 0 16,0 0 0-16,0 0 0 0,0 0 0 0,0 0 0 16,0 0 0-16,0 0 0 0,0 0 0 0,0 0 0 15,0 0 0-15,0 0 0 0,0 0 0 0,0 0-176 16,0 0 48-16,0 0 0 15,0 0-832-15,0 0-144 0,0 0-48 16,0 0 0-16,0 0-96 0,0 0-32 0,0 0 0 0,0 0 0 0</inkml:trace>
  <inkml:trace contextRef="#ctx0" brushRef="#br0" timeOffset="25018.56">27929 8734 9215 0,'1'0'816'0,"0"0"-656"0,-1 2-160 0,0-2 0 16,0 0 1520-16,0 0 272 0,0 0 48 0,-1 2 16 0,1 0 768 0,-1 1 176 0,0 0 16 0,1-3 16 0,0 0-1152 0,0 0-224 0,0 0-48 0,0 0-16 0,0 0-624 0,-14 14-128 0,13-12-32 0,-2-2 0 16,2 0 112-16,-2 3 32 0,1-3 0 0,-2 1 0 0,2 2 0 0,-1-1 0 0,0-2 0 0,-2 4 0 0,-1-1-240 0,-2 4-32 0,-1-1-16 15,1 0 0-15,-1 0-192 0,-1-2-32 0,2 5-16 0,-2-3 0 0,1 0-224 0,0 0 176 16,2-1-176-16,0 0 160 0,-1 1-160 0,1-2 0 16,1 2 0-16,-2 0 0 0,2-2 0 0,1 0 0 15,0 1 0-15,0-2 0 0,1 0 0 0,2 0 0 16,-1 0 0-16,1 1 0 0,1-3 144 0,-1 1 0 15,1 1 0-15,1 1 0 0,0-2-144 0,0-1 0 0,0 2 0 16,1-1 0-16,2-2 0 0,-1 1 0 16,1 2 0-16,1-3 0 0,1 0 0 0,1 2 0 0,1-2 0 15,1 0 128-15,-1 0-128 0,2 0 0 0,-1 0 0 16,1 0 128-16,0 0-128 0,1 4 0 0,-1-3 0 16,1 2 0-16,-1-1 0 0,0 4 0 0,-1-2 0 0,0 2 0 15,-1-2 0-15,-1 2 0 0,-1 3 0 16,1-2 0-16,1 2 0 0,-2 1 0 0,-1-1 0 15,1-2 0-15,-1 2 0 0,1-2 0 0,0 3 0 16,0-1 0-16,0 0 0 0,0 0 0 0,-1 1 0 16,1-1 0-16,-2 1 0 0,1-1 0 0,-2-2 0 0,1 1 0 0,-1 0 0 0,0-2 0 15,-1 3 0-15,-1-3 0 0,0 1 0 16,-1-1 0-16,-1 1 0 0,0-1 0 0,-2 1 0 0,2-1 128 16,-2-1-128-16,0 1 128 0,-1-2-128 0,2 2 192 15,-1-2-192-15,-1 0 192 16,1 1-192-16,-1-4 0 0,-1 4 0 0,0-1 128 0,1-2-128 15,-2-1 0-15,-1 2 0 0,0-2 0 0,-1 1 0 16,-2 1 0-16,1-3 0 0,-1 1 0 16,-2 2 0-16,1-6-192 0,0 2 64 0,-2-2 128 15,0 1-576-15,1 1 16 0,-1-3 0 16,2 2 0-16,2-2-1872 16,1 1-368-16</inkml:trace>
  <inkml:trace contextRef="#ctx0" brushRef="#br0" timeOffset="25685.43">28155 9161 14735 0,'4'0'1312'0,"-1"-3"-1056"0,0 3-256 0,-1 0 0 0,0 0 1200 15,0 0 176-15,2 0 32 0,2 0 16 0,1 0 1392 0,2 3 288 0,0-1 48 0,-1 2 16 0,0-1-784 0,-2 4-144 0,-1 1-48 0,0 2 0 16,-1 3-1280-16,-1-1-256 0,0 1-48 0,-1 4-16 0,1-3-336 0,-3 2-80 0,1 1-16 0,-2-1 0 0,-1 0-160 0,1-1 160 0,-1-2-160 0,-2 2 160 16,0-5-160-16,-1 0 160 0,0 0-160 0,-1-2 160 0,0 1-16 0,0-2 0 0,-2 2 0 0,2-3 0 0,-1-2-144 0,-1 2 0 0,0-3 0 0,0 0 0 15,1-3-256-15,-2 2-96 0,1-2-16 0,0 0-12144 0,1-2-2432 0</inkml:trace>
  <inkml:trace contextRef="#ctx0" brushRef="#br0" timeOffset="26860.59">28731 8879 16575 0,'0'-3'1472'0,"0"1"-1168"0,0 2-304 15,2-2 0-15,-1 2 0 0,0 0 128 0,0-2-128 0,0-2 0 0,1-2 144 0,0 0-144 0,-1-3 0 0,1 2 144 0,-1-2 416 0,0 2 80 0,0 1 0 0,-1-3 16 0,-1 1 1120 0,1 2 208 0,-1 0 64 0,-2 1 0 0,2 1-64 0,-3 1 0 0,2 0 0 0,-2 2 0 0,-1-1-752 0,2-1-144 16,-2 3-48-16,-2-1 0 0,3 2-672 0,-1-1-144 0,0 3-32 0,0-3 0 16,0 0 0-16,1 0-16 0,0 0 0 0,1 2 0 0,-2-2 176 15,0 1 32-15,0 2 16 0,-1-3 0 0,-1 2-160 0,0 2-48 16,0 0 0-16,-3-1 0 0,1 2-192 0,-2 1 144 15,0 2-144-15,-2 1 128 0,2 0-128 16,-1 0 0-16,0 2 144 0,-1 0-144 0,1 3 0 0,-1-2 0 16,1 1 0-16,1-1 0 15,2 0 0-15,2 2 0 0,1-4 0 16,1 2-128-16,1-2 128 0,2 1 0 0,2 3 128 16,0-2-128-16,1-2 0 0,0 3 144 0,3-1-144 0,-1-2 0 0,4 2 128 0,-1-2-128 0,0 2 0 15,1-3 0-15,2 1 0 0,0-4 0 0,-1 0 0 16,2-1 0-1,0 0 0-15,1-1 0 0,-1-2 0 0,-1 0 0 0,0 0 0 0,-1-2 0 0,0 0 0 16,-2-2 0-16,0 0 0 0,-1 0 0 16,0-1 0-16,1 0 0 15,-1 0 0-15,0 0 0 0,1-1 0 0,-1-2 0 0,0 2 0 0,0-2 0 32,1 0 0-32,-1-3-144 0,0 2 144 0,1 0-192 0,-1-1 192 0,0 0-192 0,0 0 192 0,0-2-160 0,0 0 160 0,-1-1-160 15,-1 0 160-15,1-2 0 0,0 2 0 0,-2 0 0 0,1 0 0 16,-1 0 0-16,1 0 0 0,-2 1 0 15,0 0 0 1,-1 1 0-16,1 2 0 0,-2 0 0 0,1 1 0 16,-1 0 0-16,0 2 0 0,-2-2 128 0,1 3-128 15,-1 0 128-15,0-1-128 0,-1 2 128 0,0-2-128 0,-1 2 0 16,1-1 0-16,1 2 128 0,0-2-128 0,1 1 0 16,-1 1 128-16,1 1-128 0,1 0 144 0,-1 0-144 15,2 0 192-15,0 0-192 0,-1 0 0 0,1 0 0 16,1 1 0-16,-1 1 0 0,2-2 0 0,-2 0 0 0,0 0 0 15,0 0 0-15,0 0 0 0,0 0 0 0,8 22 0 16,-6-15 0-16,-1-1 240 0,0 3-64 0,0 1-16 0,0-3 0 16,2 4 96-16,-1-1 0 0,1 0 16 0,1 0 0 15,1 2 64-15,-1 1 16 0,3-1 0 0,-1 0 0 16,3 2-96-16,-2 1 0 0,3-3-16 0,-2 2 0 0,1-1-64 16,0 2-16-16,-1-1 0 0,1 3 0 0,1-1-160 15,0-2 160-15,-1 2-160 0,0-1 160 0,1-3-160 16,0 4 0-16,1-6 0 0,0 2 0 0,2-3 0 15,-1 1 0-15,3-4 128 0,0 0-128 0,0 1 0 16,0-4 0-16,2 1 0 0,-1-4 0 16,2 2-656-16,0-2-64 0,-1-2-16 15,0-4-19136-15</inkml:trace>
  <inkml:trace contextRef="#ctx0" brushRef="#br1" timeOffset="41186.53">27752 10087 2751 0,'-5'-4'256'0,"3"-1"-256"0,-1 1 0 0,2 2 0 0,1 1 992 0,1-2 160 0,-1 2 16 0,1-4 16 0,-1-1 64 0,2-2 16 0,-1 2 0 0,-1-2 0 16,0 1 480-16,-1 4 112 0,1-1 0 0,-2 1 16 0,2 3 688 0,-1-2 144 0,1 2 32 0,-1-1 0 0,1 2-496 15,0-1-112-15,-1 0-16 0,1 2 0 0,0-2-752 0,0 0-144 0,0 0-48 0,0 0 0 0,0 0-592 0,0 0-128 0,0 0-32 0,0 0 0 0,0 0-128 0,0 0-32 0,1 19 0 0,1-16 0 16,1 0-80-16,-1-3-32 0,1 4 0 0,-1-2 0 16,1 2 32-16,-1-1 0 0,-1 3 0 0,1-3 0 15,-1 4 80-15,-1 0 0 0,-1 2 16 16,-1-3 0-16,1 4-16 0,-1-2 0 15,0 0 0-15,1 1 0 16,0 0 48-16,0 0 0 0,1-1 0 0,0 0 0 0,1 0-176 0,0 0-128 0,0 0 192 16,2 0-192-16,-1-1 160 0,2-1-160 0,-1 1 128 15,0 2-128-15,1-1 208 0,0-1-32 0,1 3-16 16,-2-3 0-16,2 2-32 0,0 0 0 0,-1 0 0 16,1 1 0-16,-1 0 64 0,-1-1 16 0,2-2 0 15,-2 2 0-15,0-3 32 0,1 1 0 16,0 2 0-16,1-3 0 0,0 2-240 0,0 0 128 0,0-2-128 0,1 2 0 15,1 0 144-15,-1-1-144 0,3 0 128 0,-2 2-128 0,2-3 0 16,0 3 0-16,-1-2 0 0,2 2-176 0,-1-2 176 0,0 3 0 16,-2-1 0-16,0 0 128 15,0 1-128-15,-1-1 0 0,-1 0 0 0,0 1 128 0,0-1-128 0,-2 0 0 16,4-1 0 0,-2 0 0-16,1 2 0 0,0-4 0 0,0 4 0 0,0-4 0 0,0 3 0 0,1-2 0 15,0 2 0-15,-2 1 0 0,1-4 0 0,-1 2 0 16,1 0-176-16,-1 1 176 0,0-2 0 0,0 3 0 15,1-1 0-15,-1 1 0 0,1 0 0 0,-1 1 288 16,0 0-32-16,2 0-16 0,-3 0 32 0,1 2 16 0,2 1 0 16,-1-1 0-16,0-1-288 0,0 2 0 0,2-2 0 0,-2-2 0 15,1 2 0-15,1-2 0 16,-1 0 0-16,2 1 0 16,-2-1 0-16,2 0 0 0,-1-1 0 0,0 1 0 0,0-1 0 0,2 4 0 0,-1-3 0 15,0 2 0 1,1 0 0-16,-2 1 0 0,2-1 0 0,0-1 0 15,-1 2 0-15,-1 2 0 0,1-3 0 0,0 1 0 0,-1 2 0 0,0-1 0 16,-2-2 0-16,0 1 0 0,-1-1 0 0,1 2 0 0,-1 0 0 16,1 0 0-16,-1 1 0 0,0-1 128 0,-1 0-128 0,0 0 0 15,1 1 0-15,-2-2 0 16,1 2 0-16,1-1 0 0,0-4 0 0,-1 1 0 16,1 0 0-16,-1 0 0 0,3-1 0 0,-1-3 0 0,1 5 0 0,1-5 0 15,-1 2 0-15,-1-2 0 0,3 2 0 0,0-3 0 0,1 0 0 0,-2 0 0 16,1-2 0-16,-2 2 0 0,1-2 0 0,-1 0 0 15,-1 1 0-15,0 1 0 0,-1-3 0 0,0 4 0 16,0-1 0-16,0 4 0 0,0-2 0 0,-1 2 0 0,1 3 0 16,-1-4 0-1,-1 1 0-15,0-1 0 0,0 1-128 0,0-4 128 16,-1 4 0-16,2 0 0 0,0 2 0 0,0-3 0 16,0-2 0-16,0 2 0 0,1-2 0 0,0 2 0 0,0-3 0 0,0 0 0 0,-1-2 0 0,1 0 0 15,0 1 0-15,-1-2 0 0,0 0 0 0,0-2 0 16,0 2 0-1,-1-3 0-15,1 1 0 0,-1-1 0 0,-1 2 0 0,0-2 0 16,0 0 0-16,-1 0 0 0,-1 0 0 0,1-2 0 0,-1 2 0 0,0 0 0 16,0-1-240-16,0 1 48 15,0 0 16-15,0 0 0 16,0 0-704-16,0 0-144 0,0 0-16 0,0 0-16 0,0 0 544 0,0 0 96 0,0 0 32 0,21 6 0 0,-17-6 384 16,0 0 0-16,-1 0 0 0,1-3-128 0,0 1 128 31,-2 1 0-31,-1-3 0 0,1-2 0 15,-1 1-496-15,0-1-64 0,-2-2-16 0,1-2-19168 16</inkml:trace>
  <inkml:trace contextRef="#ctx0" brushRef="#br1" timeOffset="42166.09">28477 10725 22111 0,'-3'4'1968'16,"2"-2"-1584"-16,1-2-384 0,1 0 0 0,0 1 1472 0,1 2 192 0,-1-1 64 0,0 2 0 16,3 0 112-16,1 2 16 0,0 0 16 0,0 0 0 0,1 0-912 0,-1-2-176 0,0 2-32 0,-2 0-16 0,1 1-160 0,0 0-16 0,-1 2-16 0,0-1 0 0,-1 2-160 0,1 0-16 0,-1 0-16 0,1 2 0 0,-1-3-32 15,0 3-16-15,0-4 0 0,-1 0 0 0,2 0-48 0,-2-3 0 16,0 2 0-16,0-4 0 0,1 0-16 0,-1 0-16 16,-1-3 0-16,0 1 0 15,0-1 112-15,0 0 32 0,-1 0 0 0,-1-1 0 0,1 1 112 0,1 0 32 16,0 0 0-16,0 0 0 0,0 0-128 0,-10-25-32 15,8 19 0-15,-1-4 0 0,0 0-48 0,0-1-16 16,-1 0 0-16,1-1 0 0,-1-4-128 0,0 1-32 16,1-4 0-16,-2-1 0 0,1 2-128 0,-1-1 0 15,1 1 0-15,1 0 0 0,0 0 128 0,1-1 0 0,0 1 0 16,1-2 0-16,1 4 96 0,0-3 16 0,1 1 0 16,2 2 0-16,1 0-240 0,-1 0 0 0,4-1 0 15,0 1 0-15,3 2 0 0,-2 0 0 0,2 2 0 0,0-1 0 16,-1 1 0-16,0 0-128 15,0 2 128-15,0-3-208 0,-1 5 208 0,-1-2 0 16,-1 2 144-16,0 2-144 0,1-3 160 0,-3 6-160 0,1-3 160 0,-1 2-160 16,1 1 224-16,-1 0-48 0,-1 3-16 0,2 0 0 15,-1 0-160-15,1 3 0 0,1 4 0 0,0-1 0 0,1 4 0 16,-1-2 0-16,2 5 0 0,1-2 0 0,0 1 0 16,1 1 0-1,0-1 0-15,-1-2 0 0,3 2 0 0,-4-3 0 0,2 1 0 16,-1-3 0-16,-2-1 0 0,1 0 0 15,-2 1 0-15,-1-1 0 0,1 0 0 0,-2 0 0 0,-1 0 0 16,1 1 0-16,-3-1 0 0,1-3 0 0,-1 4 0 0,-1-1 0 0,0-4-128 16,-1 2 128-16,-1 0 0 0,1-4 0 15,0 2-240-15,0-2 32 0,-1 0 0 0,1 0 0 16,0 0-624-16,-2-2-112 0,1-1-16 0,-2 2-16 16,-1-4-112-16,2 0-32 0,-2 3 0 0,-2-5-12224 0,2 1-2448 15</inkml:trace>
  <inkml:trace contextRef="#ctx0" brushRef="#br2" timeOffset="48367.43">28992 11626 26719 0,'-5'-2'2368'0,"2"2"-1888"0,-1 0-480 0,3 2 0 0,1-2 672 0,-2 0 32 0,0 0 16 0,-2 0 0 0,-1 0-720 0,0-2 0 16,0 2 0-16,2-1 0 0,-1 1 0 0,0 0 0 0,0 0 0 0,1 0-160 0,0 0 288 0,0 0 48 0,-1 1 16 0,-1 1 0 0,1 1 1168 0,1 0 240 0,-1 0 64 15,0 1 0-15,0 2-448 0,1 0-64 0,0 0-32 0,1 4 0 0,-1-2-608 0,1 3-128 0,-1-1-32 0,0 2 0 0,-2 2-176 16,-2 0-48-16,0 2 0 0,-2 1 0 0,2-1 64 0,-3 2 0 0,-1 1 0 16,0-2 0-16,-3 4-16 0,1 1 0 0,-2 1 0 0,-1 1 0 15,1 0-176-15,-4 3 160 0,0 5-160 0,-4 3 160 16,-1 2-160-16,-4 1 0 0,1 7 0 16,-3-3 0-16,0 1 0 0,-3 2 0 0,1-5 0 0,1 1 0 15,2-3 0-15,0-3 0 0,2-3 128 0,0-1-128 16,2-1 256-16,0-3 32 0,1-3 0 0,1-1 0 0,4-3 16 15,-1-2 0-15,2-4 0 0,2 1 0 0,3-3-112 16,-1-1-32-16,2 0 0 0,1-1 0 0,1 0-160 16,1-4 0-16,2 3 144 0,-1-1-144 15,2-2 0-15,1 0 0 0,1 0 0 0,1 0 0 16,-1 0 128-16,2 1-128 0,-1-1 128 0,1 0-128 0,-1-1 0 0,1 1 128 16,0 0-128-16,0 0 0 15,0 3 0-15,-1-3 0 0,1 0 0 0,-2 1 0 0,1-1 0 0,0-2 0 16,0 2 0-16,-1-3 0 0,2 0 272 0,0-2-16 15,-1 2 0-15,2-3 0 0,0 0 32 0,1 0 0 16,-2 0 0-16,2-3 0 0,0 2-32 0,0-2 0 16,0 1 0-16,2 1 0 0,-2-2-256 0,0 3 0 0,0 0 0 15,0 0 0-15,0 0 0 0,0 0 0 16,0 0 0-16,0 0 0 0,0 0 0 0,0 0 0 16,0 0 0-16,0 0 0 0,0 0 0 0,0 0 0 0,0 0 0 15,0 0 0-15,0 0 0 0,0 0 0 0,0 0 0 0,0 0 0 16,0 0 0-16,0 0 0 0,0 0 0 0,0 0 0 15,0 19 0-15,0-19 0 16,-2 2 0-16,1-2 0 0,-1 0 0 0,-1 0 0 0,1 0 0 0,-2 0 0 0,2 0 0 0,-2 0 0 16,-1-2 0-1,1 2 0-15,2 0 0 0,-2-3 0 0,0 2 0 0,1-1 0 0,0 2 368 0,1-4 16 32,-1 4 0-32,2-3 0 0,0 0-384 0,1 3 0 0,0-3 0 0,-2 3 0 15,4 0 0-15,-2-2 0 0,0 2 0 0,1 0 0 16,0 0 0-16,-1 0 0 0,0 0 0 0,1 0 0 0,-1 0 0 0,0 0 0 15,0 0 0-15,0 0 0 0,0 0 0 0,0 0 0 16,0 0 0-16,0 0 0 0,0 0 0 0,0 0 0 0,0 0 0 16,0 0 0-16,0 0 0 0,0 0 0 15,0 0 0-15,0 0 0 16,0 0 0-16,0 0 0 0,0 0 0 0,0 0 0 16,0 0 0-16,-19 0 0 0,19 2 0 0,-2-2 0 0,1 3 0 0,1-3 0 0,0 1 0 0,0-1-128 15,1 2 128-15,1-2 0 0,-1-2 128 0,1 2-128 16,1-1 0-16,-3 1 0 0,0 0 0 0,0 0 0 15,0 0 144-15,0 0 112 16,22-9 32-16,-15 8 0 0,0 1-160 16,1 0-128-16,0-3 192 0,2 3-192 0,2 3 0 15,4-3 0-15,3 1 0 0,3 2 0 0,4-3 0 16,5 0 0-16,5 1 0 0,4-2 0 16,4-3-384-1,1 1-16-15,4-3-16 0,1 0 0 0,4 0 128 0,0 0 32 0,-1 2 0 0,0 0 0 16,0 4-32-16,-2 0 0 0,-3-2 0 0,-2 2 0 0,-5-3 288 0,2 0 0 15,2-1 0-15,0-1 0 0,0 4 0 0,1-6 0 16,1 1 0-16,3-4 0 0,0 1 0 0,-1-3 0 16,0 3 0-16,-1-5 0 0,1 3 0 0,2 0 0 15,-2 4 0-15,-2 1 0 0,-2 4 0 16,-1 2 0-16,-2 2 0 0,-2 2 0 0,-4 0 0 0,-5 1 0 16,-3 1 0-16,-2-1 0 0,0 0 0 0,-2-2 0 15,-1 1 0-15,-1-1 0 0,-2-1 0 0,-1-2 0 0,-3 1 0 16,-3-1 0-16,0 3 0 0,-5-3 0 0,1 0 0 15,-3 0 0-15,-1 0 256 0,-1 0 0 0,-2 0 0 16,0 0 0-16,-1 0 0 0,-1 0 0 0,0 1 0 0,0-1 0 16,-1 0-112-16,-1 3-16 0,2-3 0 0,0 0 0 15,0 0-128-15,0 0 0 0,0 0 0 0,0 0 0 16,0 0 0-16,0 0 0 0,0 0 0 0,0 0 0 16,0 0 0-16,20-7 0 0,-15 6 0 0,-1 1 0 15,0-2 128-15,-1 2-128 0,1-3 192 0,-2 2-64 0,2-2-128 0,-1 3 0 16,-2 0 0-16,0-2 0 0,0 1 0 0,-1 1 160 15,2 0-160-15,-4 0 160 16,2 0 32-16,0 0 16 0,0 0 0 0,0 0 0 16,0 0-64-16,0 0-16 0,0 0 0 0,0 0 0 0,0 0-128 0,0 0 0 15,0 0 144-15,0 0-144 0,0 0 0 0,0-23 0 16,2 23 0-16,-2-2 0 0,0 0 0 0,0 0 0 16,0 2 0-16,0-2 128 0,-2 2-128 0,1 0 0 15,0-3 0-15,0 2 0 0,-2 1 192 0,3 0-16 16,0 0-16-16,0 0 0 0,0 0-32 0,0 0 0 0,-20-10 0 15,15 8 0-15,1-1 80 0,-4 0 16 16,2 0 0-16,-1-1 0 0,-2-2-64 0,-1 0-16 0,0 0 0 16,0-2 0-16,-2-1 96 0,-1 0 16 0,1-4 0 0,-2 0 0 15,2 1-16-15,-1-1 0 16,-2-3 0-16,0 0 0 0,0-3 256 0,-1 1 48 0,0-1 16 0,-1 1 0 16,-1-2-416-16,-2 0-144 0,-2-1 0 0,1 1 0 15,-1 4 0-15,-2-1 0 0,0 0 0 0,-4-2 0 16,-2 3 0-16,-4-2 0 0,0 1 0 0,0-1 0 0,0-2 0 15,0 2 0-15,4-3 0 0,2 1 0 0,3 0 0 16,3-2 0-16,3 1 0 0,3-5 0 16,3 3 0-16,0-4 0 0,4 1 0 15,-1 0 0-15,2 2 0 0,2-2 0 0,1 2 0 0,0 2 0 0,0 2 0 0,0 2 0 16,0 1 0-16,-1 1 0 0,0 4 0 0,-1-2 0 16,-1 2 0-16,-2 0 0 0,0 2 0 0,-1 1 0 15,-1-1 0-15,-1 4 0 0,2-3 0 0,-2 3 0 16,-1 1 0-16,-1-1 0 15,2 0-480-15,-1 3-32 0,3-3-16 0,-1 3 0 16,3 0-176-16,2 2-48 0,0-2 0 16,4 0 0-16,1 0-528 0,2 1-96 0,3 0-32 0,2-2 0 15,2 0-304-15,4-2-64 0,5-2-16 0,3-3-18304 0</inkml:trace>
  <inkml:trace contextRef="#ctx0" brushRef="#br2" timeOffset="50080.56">28619 12963 12895 0,'-1'0'1152'0,"1"0"-928"0,0 0-224 0,0 0 0 0,0 0 832 0,0 0 112 0,1 0 16 15,-1 0 16-15,0 0-656 0,0 0-144 0,0 0-32 0,0 0 0 0,0 0 352 0,0 0 64 0,0 0 16 0,0 0 0 0,0 0 576 0,0 0 112 16,0 0 16-16,0 0 16 0,0 0 32 0,0 0 0 0,0 0 0 0,-21 4 0 0,19-2-528 0,0 2-96 0,1 0-32 0,0 1 0 16,-1 2-416-16,1-1-96 0,-1 0-16 0,-1 2 0 0,2 0-144 0,-3 2 0 15,2 0 0-15,-2 1 0 0,-1-1 816 0,0 0 80 16,-1 3 0-16,-3 0 16 0,2 2 144 0,-4 1 32 15,0 3 0-15,-5 3 0 0,-2 0-400 0,-2 0-80 0,-1 7-16 16,-2-1 0-16,-2 3-208 0,-2 4-64 0,-4 1 0 0,-1 4 0 16,-1-1 128-16,-3 2 0 15,1-1 16-15,-1 1 0 0,-1 0 128 0,0 0 32 16,0-3 0-16,2 1 0 0,2-5-160 0,2-2-16 0,4-1-16 16,1-2 0-16,5-3-240 15,1 0-32-15,4-3-16 0,1-3 0 0,3-4-144 0,2-1 0 0,2-5 0 16,3-3-176-1,2-2-480-15,0-1-112 0,2-4 0 0,1 0-16 0,1 0-368 16,2-4-64-16</inkml:trace>
  <inkml:trace contextRef="#ctx0" brushRef="#br2" timeOffset="52381.48">30403 11734 23951 0,'-2'-3'2128'0,"0"3"-1696"0,1 0-432 0,0 0 0 0,1 0 464 16,-1 3 16-16,-1-3 0 0,-1 0 0 0,-3 2-208 0,-1 0-32 0,-1 3-16 0,-1-2 0 0,0 3-80 0,1-2-16 0,-2 2 0 16,1-2 0-16,1 1 928 0,-1-1 176 0,1-2 48 0,0 2 0 0,-1-3 272 0,2 2 64 0,-1-3 16 0,1 2 0 0,-1-2-800 0,1 0-176 0,0 1-16 15,-1 2-16-15,0-1-368 0,-2-1-64 0,0 2 0 16,0 1-16-16,0-1-176 0,0 2 0 0,-1 2 0 15,0-4 0-15,0 3 0 0,1 1 160 0,0 0-160 16,1-1 160-16,2 0 0 0,1 1 0 0,-1-1 0 0,3 0 0 16,1 0 32-16,-1-2 0 0,3 1 0 15,0 0 0-15,0 0-192 0,1 1 0 16,1-2-192-16,1-2 192 0,1 2-128 0,-1-2 128 0,3 2 0 16,0-3 0-16,0 0 0 0,3 3 0 15,-1-4 0-15,2 1 0 0,1 2 0 16,1-3 0-16,1 2 128 0,2-2-128 0,-1 4 160 0,2-2-160 0,0 2 192 0,1-1-192 0,-1 0 128 15,0 1-128-15,-2 0 0 0,0 1 0 16,-1-2 192-16,-2 4-64 0,-1-4 0 16,-1 4-128-16,0-4 192 0,-1 2-64 0,-1 1 0 0,0 1-128 15,2-3 176-15,-1 1-176 0,1 2 160 0,-2-1-160 16,2-3 0-16,0 4 0 0,-1-1 0 0,1 0 0 0,-1 0 0 16,1 0 128-16,-1 2-128 0,-1 0 0 0,0-1 0 0,1 0 0 15,-3 2 0-15,1-3 0 0,-1 1 176 0,-1 2-16 16,-1-2 0-16,1 2 0 0,-3 0-32 0,1-2-128 0,-2 3 192 15,-1 0-64-15,1-1-128 0,-1 0 0 0,-1 1 0 16,1-1 128-16,-2 0-128 16,1-2 0-16,1-1 0 0,-2 0 0 0,1 1 128 15,-1-1-128-15,0-2 0 0,-1 1 128 0,0-1 32 0,-1 1 0 0,0 2 0 0,-3-1 0 16,1 0 16-16,-2 1 0 0,-1 0 0 16,-3-1 0-16,2 0 16 0,-3 0 0 0,0 0 0 0,-1-2 0 15,1 2-16-15,-1-3 0 0,0-3 0 0,0 1 0 0,1-1-176 16,-1 0 0-16,-1-1 0 0,-1-2 0 0,2-1 0 15,-1 0 0-15,1 0-160 16,1-4 160 0,1 3-656-16,1-1-48 0,-1 0 0 0,2 0 0 0,2 0 80 0,-1-2 16 15,2 2 0-15,2 0 0 0,-1-1-48 0,3 0-16 0,2 1 0 16,0 1-17424-16</inkml:trace>
  <inkml:trace contextRef="#ctx0" brushRef="#br2" timeOffset="52921.18">30799 11364 22111 0,'-3'-4'1968'0,"3"-1"-1584"0,0 4-384 0,0 1 0 0,2 0 352 0,-2 0-16 0,1-2 0 0,0-2 0 0,0 0-976 0,0-2-192 0,1 1-32 0,-1 2-16 16,-1 1-16-16,0 0 0 0,0 2 0 0,-1 0 0 0,-1 2 2576 0,0-2 512 0,1 4 112 0,-2 0 0 15,3-4 336-15,0 0 64 0,0 0 16 0,-7 18 0 16,4-12-944-16,1 2-192 0,-2 1-48 0,2-1 0 15,-1 2-784-15,0 0-176 0,-1-1-16 0,0 2-16 32,0 0-96-32,1 0-32 0,-2 0 0 0,1 1 0 0,-1 0-208 0,1 0-32 0,-1 0-16 0,1 1 0 15,-1-1-160-15,0 0 128 0,-2 2-128 0,1-2 128 0,0 1-128 16,-1-1 0-16,0 2 0 0,0 1 0 0,0-3 0 16,-1-2 0-16,2 0 0 0,0 0 0 0,-2-2-160 15,4-2-16-15,-3-2 0 0,2 0 0 16,2-2-560-16,-1 1-112 15,0-6-32-15,3 3-17872 0</inkml:trace>
  <inkml:trace contextRef="#ctx0" brushRef="#br2" timeOffset="54476.67">29179 12910 5519 0,'1'-6'496'16,"-1"2"-496"-16,0 4 0 0,0-2 0 0,0 2 1712 0,1 0 240 0,-1-2 48 0,2 0 16 0,-1-2 1360 0,-1-1 272 0,1 4 48 15,-1-2 16-15,0 3-640 0,0 0-128 0,0 0-32 0,0 3 0 0,0-2-1344 0,0 2-272 0,0 0-48 0,1 2-16 0,-1-5-624 16,0 0-128-16,0 0-32 0,8 26 0 0,-5-18-240 0,2 3-48 0,2-1-16 0,0 0 0 0,0 4 16 0,3 0 0 0,1 5 0 0,2-1 0 0,-1 4 32 0,2 1 0 15,2 5 0 1,-1 4 0-16,1-1 0 0,2 7 16 0,2 3 0 0,0 4 0 16,1 2-16-16,0 4 0 0,-1 3 0 15,-2 0 0-15,0 8-48 0,-2-4-16 0,0-2 0 0,-4-8 0 16,0-5-128-16,-2-4 0 0,0-5 0 0,0-1 0 0,-1-9 256 0,-1 0 32 16,1-2 0-16,1-1 0 0,-1-1-128 15,1-5-32-15,-1-3 0 0,-1-2 0 0,0-4-128 0,0-2 0 16,-2-2 0-1,0-2 0 1,2 0-512-16,-1-2 0 0,1-2 16 0,-1 0 0 0,0 2-304 0,2-2-64 0,-2-1-16 0,2 2 0 16,-1 0-736-16,-1-1-160 0,-2 4-16 0,0-3-15408 0</inkml:trace>
  <inkml:trace contextRef="#ctx0" brushRef="#br2" timeOffset="55236.45">29693 12890 6447 0,'-2'-5'576'0,"-1"4"-576"0,3-2 0 0,2 0 0 0,0 3 0 0,-1-3 0 0,-1-3 0 0,2-1 0 0,-1-2 880 0,2-1 64 0,0-2 16 16,1 2 0-16,-1 0 1376 0,0 5 288 0,-1 1 48 0,1 2 16 0,-2 1 592 0,-1 1 128 0,1 0 32 0,-1 3 0 0,2 0-960 0,-2 0-192 0,0 1-48 0,0 2 0 0,0 1-1216 0,0-4-240 0,1 6-48 0,-1-3-16 15,2 0-64-15,-1 2-16 0,1 0 0 0,0-1 0 16,2-1-128-16,0 1-16 0,-1 2-16 0,2-3 0 16,1 1-160-16,1 2-48 0,0-3 0 0,2 4 0 15,-1-1-48-15,1 3-16 0,2-1 0 16,-1 2 0-16,1 2-16 0,2 1-16 0,1 2 0 15,2 2 0-15,3 2-48 0,1 3 0 0,2 0 0 16,4 3 0-16,2-2 64 0,3 2 0 0,1-2 0 0,3-1 0 16,2 0 128-16,4 1 48 0,5-1 0 0,0 3 0 15,1-2-16-15,3 2 0 0,5 1 0 0,3 2 0 0,2 3-352 16,3 1 144-16,2 1-144 16,-2 1 0-16,-3 1 0 0,0-2 0 0,-3 1 0 0,-2-6 0 0,1-2 0 0,-4-6 0 15,0 2 0-15,-2-3 0 0,-1 0 0 16,-2-1 0-16,-4-1 0 0,-4-5 0 15,-3-1 0-15,-1-2 0 0,0-2 0 0,-2-1 0 0,-3 0-224 0,-2-2 0 16,-3-1 0-16,-3-2 0 16,-3-2-960-16,-5 4-192 0,-1-5-32 0,-4 2-13136 15,-2 1-2624-15</inkml:trace>
  <inkml:trace contextRef="#ctx0" brushRef="#br2" timeOffset="58863.85">27578 13271 6447 0,'-4'-6'576'0,"1"1"-576"0,2 2 0 0,1 1 0 0,0 1 368 0,0-2-48 15,-2-1 0-15,-1-4 0 0,-1-2 496 0,1-2 80 0,-1 3 32 0,0 1 0 0,2 2 0 0,-1 4 0 0,1 2 0 0,-2 2 0 16,2 2 48-16,-1 2 16 0,2 3 0 0,0 3 0 0,-2-2-800 0,3 4-192 0,-1 1 0 0,1-3 0 0,1 0 336 0,1-2 32 0,-1 3 0 16,1-4 0-16,1 1 496 0,-1-1 96 0,2-3 32 0,1 2 0 0,1-2 288 0,0 0 48 0,2 0 16 0,0 2 0 15,3-2-576-15,1 2-96 0,0 0-32 0,2 0 0 16,-1 2-192-16,3 2-64 0,0-1 0 16,2 1 0-16,0 0-64 0,1 1 0 0,1-5-16 0,1 2 0 0,0 0 480 15,1-4 112-15,3 4 0 0,2-4 16 16,-1 3-144-16,2-3-16 0,2 2-16 0,2-2 0 0,3 3-384 15,2-6-80-15,0 3-16 0,1 1 0 0,2-4-112 16,0 1-16-16,3 1-128 0,-3-4 192 16,0 3 32-16,-2 1 0 0,3-1 0 0,0-1 0 0,0 3-64 15,2 1-16-15,3-1 0 0,1 2 0 0,0 0-144 0,0 2 0 16,1 1 144-16,-1 1-144 0,0-2 0 0,-1 3 0 16,3 0 0-16,-1-4 0 0,-1-2 0 15,3 2 0-15,2-5 0 0,0-2 0 0,0-2 272 0,-3-2-16 16,0-2 0-16,-2 0 0 0,-1-4 64 0,-1-1 0 0,1-1 0 15,-6 0 0-15,1-2-64 0,0-2-16 0,-3-1 0 16,1-1 0-16,-2 1-112 0,-1 2-128 16,-4 3 176-16,0 0-176 0,1 1 0 0,1-1 0 0,0 1 0 15,0 0 0-15,-1 3 0 0,2-2 0 0,-1 2 0 0,1 0 0 16,0 0 0-16,-1 0 0 16,1 2 0-16,-1 3 0 0,1 2 0 0,-3-1 0 15,0 4 0-15,0-4 0 0,1 1 0 0,-1-1 0 16,-3-1 0-16,0-2 0 0,-3-1 224 0,-3 1-64 0,-3-4-16 0,-3 1 0 15,0 0 432-15,-4-4 64 0,-1 4 32 16,-2-3 0-16,0-1-288 0,0 1-48 0,-1 0-16 0,-1-1 0 16,1-2-320-16,0 2 0 0,-1-3 0 0,2 1 128 15,1-2-128-15,-1 2 0 0,0 2 0 0,1-1 0 0,-2 1 0 0,0 0 0 16,-1 0 0-16,1 4 0 0,-3-2 0 16,0 1-160-16,-1 4 160 0,-1-1 0 0,0-1-256 0,-2 1 48 15,-1 2 16-15,1 1 0 0,-1-2 192 0,-1 3 0 16,0-1 0-16,1 1-144 0,0 0 144 0,-1-3 192 0,3 0-32 15,-2 0-16-15,0-1 48 0,1 2 0 0,-1-2 0 16,-1 2 0-16,0-1-192 0,0 2 0 16,0-3 144-16,-1 4-144 0,-1-2 0 0,1 2 0 15,0-3-160-15,1 3 160 0,-1-1-256 0,1 1 64 0,-2 0 16 16,2 0 0-16,0 0 0 0,0 0 0 0,0 0 0 16,0 0 0-16,0 0-32 0,0 0-16 0,0 0 0 0,0 0 0 15,0 0 224-15,0 0 0 16,0 0 0-16,0 0-144 0,0 0 144 0,0 0 0 15,0 0 0-15,0 0 0 0,0 0 0 16,0 0 0-16,0 0 0 0,-6 20 0 0,5-18 0 0,0 0-208 16,-2 0 80-16,1 1 128 0,-1 0-544 0,0 0 16 0,-1-2 0 15,-2 2-12768-15,1-3-2544 0</inkml:trace>
  <inkml:trace contextRef="#ctx0" brushRef="#br2" timeOffset="60266.39">31371 12825 8287 0,'0'-4'736'0,"0"4"-592"0,0-3-144 0,0 3 0 0,0 0 832 0,2 0 144 0,-2 0 32 0,0 0 0 0,1 3-2128 0,-1-3-416 0,1 1-96 0,-1-1-16 0,0 0 1408 0,0 0 240 0,0 0 128 0,0 0 0 0,0 0-128 0,0 0 144 0,0 0-144 0,0 0 160 0,0 0 16 0,0 0 0 0,0 0 0 0,0 0 0 0,0 0 2752 0,0 0 544 16,0 0 112-16,0 0 32 0,0 0-1136 0,0 0-240 15,0 0-32-15,0 0-16 0,0 0-336 0,0 0-64 16,0 0 0-16,0 0-16 0,-19-7-416 0,17 4-80 16,1 2 0-16,-2-2-16 0,1 3-736 0,1-3-144 15,-1 0-16-15,0 0-16 16,1 0-192-16,-3 1-32 0,1-2-128 0,-2 1 192 0,2 2-192 0,-3-1 0 15,-2 1 0-15,0 1 0 0,-2 0 0 0,-1 0 0 0,-3 1 0 0,0 1 0 16,-1-1 0 0,1 4 0-16,-2-1 0 0,-2 2 0 15,3-2 128 1,1 5 0-16,-3-3-128 0,4 1 192 16,-1 2 96-16,2 1 16 15,0-2 0-15,0 5 0 0,1-3-176 0,1 2-128 16,-1 2 144-16,-1 1-144 0,1-2 128 0,0 2-128 0,1 1 0 0,1-4 144 0,2 2-144 15,1 1 128-15,1-2-128 0,1 2 128 0,3-1 64 0,-1-2 0 0,2-2 0 0,2 3 0 0,0-4 0 0,3 4 0 0,0-5 0 16,2 2 0-16,0-2 16 0,0 0 16 0,2-1 0 0,-1-1 0 0,-2-2-48 0,2-1-16 16,-1 2 0-16,0-4 0 15,-1 2 32-15,-1-1 0 0,0 0 0 16,0 0 0-16,-2-2-192 0,1 3 192 0,0-3-192 0,-1 1 192 16,2-1 64-16,-1 0 32 0,2 2 0 15,-1-2 0-15,1 0-288 0,1 0 0 0,0 0 0 0,2 0 0 16,-1-2 0-16,1 1 0 0,1-2 0 0,-2-1 0 0,4-1 128 0,-3 2-128 0,1-3 144 0,0-2-144 15,0 2 160 1,-1 0-160-16,-2-3 160 0,1 2-160 0,-2-2 208 0,-1 3-48 16,-2-4-16-16,0 1 0 0,1-1 112 0,-3 0 0 0,0 2 16 0,0 0 0 31,-1-3-272-31,-1 4 128 0,1-3-128 0,-2-1 0 0,0 0 0 16,0 0 0-16,1-1 0 0,-4 1 0 0,2 0 0 15,0 3-144-15,0-2 144 0,-1 0-192 0,1 1 192 16,1 0-208-16,0 2 80 0,1-2 128 0,0 3-160 0,-1 2 160 0,1-2 0 0,1 3-144 15,0-1 144-15,-1 1 0 16,1 1 0-16,-1 1 0 0,-1-2 0 0,2 1 0 0,-1 0 0 0,0 0 0 0,0-2 0 0,-1 2 0 16,2-1 128-16,-1 2-128 0,0-1 224 0,1 0-32 31,-1 0 0-31,-1 2 0 0,2-3-192 0,-1 2 144 16,1 1-144-16,-1-2 128 0,1 4-128 0,-1-2 0 15,0 0 0-15,-1 0 0 0,1 1 0 0,-1 2 128 16,0-1-128-16,0 0 128 0,1 1 0 0,-1 0 0 15,1-1 0-15,-1 2 0 0,0 0 64 0,1-2 16 0,0 2 0 0,0 1 0 16,1-1 96-16,-2-1 16 0,2 0 0 16,0 0 0-16,0 4-96 0,0-4-16 0,0 4 0 15,2-1 0-15,-1 2-208 0,1 0 128 0,1 2-128 16,1 1 0-16,1-1 144 0,0 2-144 0,-1 0 128 16,4 2-128-16,-1 1 192 0,2-2-32 0,2 2-16 15,1 1 0-15,1-2 64 0,-1 1 16 0,3 1 0 0,-3-2 0 16,2 0-64-16,-2 0-16 0,1 1 0 0,-2 1 0 15,0-4-144-15,0 1 0 0,0 0 144 0,0 0-144 16,-2-1 0-16,1-2 0 0,-1 0 0 0,-1 1 0 0,0-4 0 16,-1 2 0-16,0-5 0 0,1 2 0 15,-2-4-528-15,0 2-32 0,-1-4 0 16,1 0 0-16,-1 0-656 0,0 0-144 0,0-4-32 0,1 2 0 16,-1-1-288-16,2 0-64 0,0 0-16 0,2-1-18160 15</inkml:trace>
  <inkml:trace contextRef="#ctx0" brushRef="#br2" timeOffset="60817.66">31724 12441 37775 0,'-4'0'1664'0,"0"-2"368"16,1 2-1632-16,1-3-400 0,2 3 0 0,2-1 0 0,0 1 0 0,-1-2 0 0,2-1 0 0,-1-1 0 0,2-3 0 0,1 1 192 0,-1 0-64 0,-1-1 0 0,0 1 32 0,-1 3 0 0,0 0 0 0,-2 1 0 0,-2 0 480 0,1 2 80 0,0 0 32 0,-2 4 0 15,0-1-176-15,0 0-48 0,-1 1 0 0,4-4 0 16,0 0-16-16,-11 21 0 0,8-11 0 0,0 2 0 15,2 2-208-15,-2 1-48 0,1 1-16 0,1 0 0 16,-1-3-16-16,2 5 0 16,0-2 0-16,-1 0 0 0,2 0 224 0,-1-4 32 15,0 4 16-15,2-3 0 0,-2-1-48 0,-2-2-16 16,2 2 0-16,-2 1 0 0,1-3-128 0,-2 2-32 0,0-2 0 0,-2 2 0 0,1-2-112 16,-2 0-32-16,1 0 0 0,-3 1 0 0,2-1-128 0,0 0 0 15,0-4 0-15,0 0 0 0,-1-2-336 0,3-2-48 16,-1 2-16-16,2-1 0 15,-1-3-880-15,1 0-192 16</inkml:trace>
  <inkml:trace contextRef="#ctx0" brushRef="#br2" timeOffset="62281.71">30849 13191 13823 0,'0'0'1216'0,"-1"0"-960"0,1 1-256 16,-1 1 0-16,1-2 656 0,-1 0 96 0,0 3 16 0,-2 0 0 15,-1 1 304-15,-1 5 64 0,0-3 16 0,-1 0 0 0,1 2-816 0,0-2-144 0,0 0-48 0,2-2 0 0,-1 1-16 0,-1-4-128 0,3 1 192 0,-1 1-64 0,1-3 768 0,-1 1 160 0,1-1 32 0,-1-1 0 0,1 1 64 0,-2 0 0 0,0-3 16 0,1 1 0 0,-2 1 528 16,0-2 96-16,-1 1 32 0,-2 0 0 0,1 0-640 0,-3 2-128 0,-1 0-32 15,0 0 0-15,-3 2-544 0,-1-2-112 0,-1 2-32 0,0 0 0 32,0 1-112-32,-1 0-32 0,1 1 0 0,-1 0 0 0,4 1-64 0,0-2-128 0,2 4 176 0,1-5-176 0,3 2 128 0,1-2-128 31,1-2 0-31,1 0 0 0,3 0 0 0,0 0-144 16,2-2 16-16,1-1 0 15,2 0-320-15,0-1-48 0,2-2-16 0,1 0 0 16,2-1-448-16,1 1-112 0,1-2-16 0,1 0 0 15,2-1-384-15,0 2-96 0,1 1-16 0,-2 0 0 16,0 2-384-16,-1 1-80 0,-1 0 0 0,-1 3-16 16,-1 0-544-16,-2 1-96 0,-1 1-32 0,-2 1 0 0,0 1 2160 0,-2-1 416 0,1 4 160 15,-1-1 0-15,0 0 1664 0,0 0 432 16,0 0 80-16,2 0 32 0,-2-2-992 0,2 2-208 16,1 1-48-16,-1-4 0 0,2 0-576 15,-1 0-112-15,1 0-16 0,0-2-16 0,0 2 432 16,1-3 96-16,-1 0 0 0,0 0 16 0,0 0 496 15,0-3 80-15,-1 2 32 0,1 1 0 0,-2 0-240 16,0 0-32-16,0 0-16 0,-1 0 0 0,1 0-464 0,-2 0-80 0,0 1-32 16,0 4 0-16,-1-1-176 0,-1 0-32 0,0 2-16 0,0 0 0 0,0 3-48 15,0-3 0-15,-1 1 0 0,0-1 0 0,1 1 0 16,-1-1 0-16,2 0 0 0,-1 0 0 0,0-2 16 16,1-1 0-16,0 2 0 0,1-3 0 0,0 1 32 15,1-1 0-15,-1 1 0 0,2-3 0 0,-1 4 16 16,1-1 16-16,0 0 0 0,1 0 0 0,0 3-80 15,0-1 0-15,-2 1-16 0,1 3 0 0,0-3-240 0,0 3 0 16,-2 0 0-16,1 1 0 0,-2-1 0 0,-1 2 0 16,1 0-128-16,-1-1 128 0,-1 0-400 0,1 2 16 15,-1-2 16-15,-1-1 0 16,1 1-320-16,1 0-64 0,0-2-16 0,-1-1-11920 16,1 0-2400-16</inkml:trace>
  <inkml:trace contextRef="#ctx0" brushRef="#br0" timeOffset="69171.17">27791 14177 23951 0,'-6'-2'2128'0,"1"1"-1696"16,0-2-432-16,3 0 0 0,1 3 768 0,-1-3 64 0,2 1 0 0,-2-2 16 0,-2 0-1776 0,-1-5-352 16,0 2-80-16,-2-3-16 0,1 4 1008 15,-2 0 208-15,1 0 160 0,0 3-208 0,-2-1 672 0,0 2 144 0,1 2 32 0,0 2 0 0,-1-2 896 0,2 4 176 16,0-1 32-16,-2 0 16 0,2 1-432 0,-2 1-96 0,0-1-16 0,1-1 0 0,0 4-192 0,-2-1-64 0,2-3 0 0,-1 2 0 16,0 2-192-16,-1-4-64 0,1 4 0 0,-3-4 0 0,1 3-384 0,-1-2-64 0,0 1-32 15,-1 0 0-15,1 0 0 0,-2-1 0 0,3-1 0 0,0 2 0 16,0 2 32-16,0 0 16 15,1-1 0-15,-1 3 0 0,2 1-272 0,-1 2 0 0,0-1 0 0,0 4-144 0,0 1 144 16,1 3 0-16,-1 0 0 0,0 0-128 0,2 2 128 16,0 1 0-16,2 0 0 0,-1 1 0 15,4-1 0 1,0 0 0-16,1 1 0 0,0-4 0 0,4 0 0 16,0-1 0-16,2 1 0 0,1-5 0 0,1 0 0 0,1-1 0 15,3 0 0-15,3 0 0 0,0-3 0 0,2 2 0 16,4-3 0-16,0 1 0 0,4-3 0 0,1 2 0 15,2-2 0-15,2 2 0 0,-1-1 0 0,0 2 0 16,0 0 192-16,0 0-64 0,2 2-128 0,-2 1-160 16,-1-1 160-16,0 0-208 0,-1 2 208 0,-2-2 0 15,-2-3 0-15,-2-3-144 0,-2-1 16 0,-2-2 0 16,0-1 0-16,-3-4 0 0,-1 2 128 0,0-4 128 0,1-2-128 16,-3-3 176-16,1 2 0 0,0-3 0 0,-1 1 0 15,1-3 0-15,-2 2 64 0,1-2 16 0,0-2 0 16,-1 2 0-16,1-3-256 0,0-1 0 0,1 2 0 15,-1-4 0-15,1 1 0 0,0-1 0 0,-1-3 0 16,0 1 0-16,-2-2 0 0,0 0 128 0,-2-1-128 0,0 1 0 16,-1 0 128-16,0 0 0 0,-2-1-128 0,-2 0 192 15,1 5 48-15,-2 0 0 0,0-1 0 0,-3 3 0 16,2-2-240-16,-3 2 0 0,1 0 0 0,-2 0 0 0,-1-1 256 16,-2 1-32-1,0 4-16-15,-1 0 0 0,-1-1-208 0,-1 3 0 0,-2-2 128 0,-1 0-128 0,-1 2 0 16,0 0 0-16,0-1 0 0,-1 3 0 0,1-2 0 0,0 4 0 15,0 0 0-15,0 0 0 0,1 0 0 0,0 2 144 16,0 2-144-16,0-2 128 0,0 1-128 16,1 3 0-16,0 0 0 0,-1 0 128 0,1 0-128 0,0 0 0 15,-1 0 0-15,0 0 0 0,0 0 0 0,2-2-224 16,-1 1 80-16,0-2 16 0,1-1-32 0,-1 2 0 16,3-2 0-16,-1 1 0 0,2 0-32 0,-1 1 0 0,1-2 0 15,0 1 0 1,0 0-448-16,1 0-112 0,2 2-16 0,1-3-18480 0</inkml:trace>
  <inkml:trace contextRef="#ctx0" brushRef="#br0" timeOffset="70423.39">29868 14155 21183 0,'1'-6'1888'0,"1"0"-1504"0,1 2-384 0,-1 2 0 0,1-1-2240 0,-1 2-528 0,2-5-112 0,2-4 0 0,2-3 1168 0,-1 1 240 0,0-3 64 0,-2 4 0 0,-1 2 2368 0,-3 1 464 0,-1 3 112 0,-1 2 0 16,0 0 1856-16,-3 0 352 0,0 1 80 0,1-2 16 16,-2 4-1184-16,0 0-224 0,-1-2-64 0,-2 2 0 15,1 0-768-15,-3 2-176 0,0-2-16 0,-1 2-16 0,-1 2-624 16,-2-1-112 0,-1 0-16-16,0 1-16 0,-1 2-368 0,1 0-80 0,-1 1-16 0,-1-1 0 15,0 4-160 1,-1-2 192-16,0 2-192 0,-2 0 192 0,0 5-192 0,-1-1 0 0,0 0 144 15,0 6-144-15,-2-1 0 0,-1-1 144 16,1 5-144-16,-1-4 0 0,2 0 256 0,-2 1-64 16,2 1-16-16,0-1 0 0,2 1-48 0,2 1 0 0,0-2 0 0,3-2 0 0,3 2-128 15,2 1 192 1,1-1-192-16,2 1 192 0,1 1-192 0,1-2 0 0,2-2 0 0,2 1 0 0,1-2 0 0,3 1 0 31,2-2 0-31,0 0 0 0,2 0 0 0,2 0 0 16,2-1 0-16,0 1 128 0,0 0-128 0,3 0 0 0,0 0 0 15,3 0 128-15,0-1-128 0,3-2 0 0,1 2 0 16,0-2 0-16,0 0 0 0,0-3 0 0,1 3 0 0,0-4 0 16,1 0 0-16,-2 0 0 0,1-2 128 0,0-1-128 15,0-2 0-15,1 1 0 0,-1-4 144 0,0-1-144 16,0 0 192-16,2-1-48 0,-2-1 0 0,2-2 0 16,-3 1-144-16,1-3 0 0,-1 0 0 0,0 0 0 15,-1-2 0-15,-2 2 0 0,1 0 0 0,-2-4 0 16,0 1 128-16,-1 1-128 0,1-2 128 0,-4 0-128 0,2 0 320 15,-3 0 0-15,2-2-16 0,-3 2 0 0,1-2 64 16,0-3 16-16,-3 2 0 0,3 0 0 16,-2 0-208-16,1-3-48 0,-1 0 0 0,-1 0 0 15,0 1-128-15,0-3 0 0,-2 1 0 0,-1-2 0 0,1 0 0 0,-3 1-192 16,0-1 32-16,-1 2 16 0,-1 0 144 16,-2-1 0-16,-1 2 0 0,-3-2 0 15,0 2 160-15,0-2-32 0,-4 2-128 0,1 0 192 0,-3 0 48 0,-1 0 0 16,-3 1 0-16,0 2 0 0,0-2-80 15,-2 4-16-15,-3-2 0 0,0 1 0 0,0 2-144 0,0 1 0 16,1 1 0-16,0 0 0 0,3 2 0 0,-1-4 0 16,2 5 0-16,-1 0 0 0,1-1 0 0,0 1 0 15,1 1 0-15,0-2 0 0,0 3 0 0,1-1 0 0,-2-2-144 16,0 3 144-16,2-3 0 0,-2 2 0 0,1-2 0 0,-2 0 0 16,1 0-432-16,-1 2 32 0,2-2 0 0,-1 0 0 31,2 2-496-31,0 2-112 0,-2-1-16 0,3 2-19072 15</inkml:trace>
  <inkml:trace contextRef="#ctx0" brushRef="#br0" timeOffset="71579.89">31907 14064 11055 0,'2'-4'976'0,"1"-1"-784"0,-1 4-192 0,-1-2 0 0,1 3 256 0,-1-2 0 0,1-2 0 15,2 0 0-15,1-4 1088 0,0 0 240 0,-1 2 32 0,-3 0 16 0,0 0 912 0,-1 2 176 0,-2 2 32 0,-2-1 16 0,0 2-336 0,-1 1-64 0,-1 0 0 0,0 0-16 0,0 0-992 0,-2 0-192 0,0 0-32 0,-2 0-16 16,1 1-720-16,-2 2-144 0,-1-3-16 0,-1 2-16 15,0-1-96-15,-2 2-128 16,-1-1 176-16,0 2-176 0,0 0 192 0,0-1-192 16,-3 2 192-16,-1 1-192 0,-1 1 224 0,0-1-64 15,0 1-16-15,0 2 0 0,1 1 96 0,-1 0 16 0,-1 2 0 16,0 0 0-16,1 2 0 0,0 1 0 0,0 1 0 0,0 3 0 0,1 0-256 0,1 2 144 16,2-1-144-16,1 2 128 15,2-2-128-15,2 4 0 0,1-2 0 16,2 0 128-16,2 2-128 0,1 0 0 0,1 1 0 15,2 4 0-15,1-3 0 0,0 1 0 0,1 2 0 0,2 2 0 0,1 1 0 0,-1-1 0 16,1 2 0 0,2-5 0-16,0 0 128 0,2-3-128 0,1-1 128 0,2-2-128 0,2-1 256 0,2-5-16 15,0 0-16-15,5 0 0 16,1-1 16-16,4-3 0 0,0 1 0 0,4 0 0 0,0-3-240 0,2 0 0 16,1 1 0-16,0-5 0 0,4 4 0 0,0-3-192 0,1-1 48 0,-1 0 0 15,-1 0 144-15,0-2-160 0,-3-3 160 0,-2 1-160 31,2-2 160-31,0-3 176 0,1-1-48 0,0-1 0 16,1-2 192-16,1-2 16 0,-1-3 16 0,0 2 0 16,-1-4-16-16,-1-1 0 0,0 2 0 0,-2-2 0 0,1-4-144 0,-5 1-16 0,0 0-16 0,-3 0 0 31,-1-3-160-31,-3 1 0 0,0-2 0 0,-1 0 0 0,-1-1 0 0,0-3 0 16,-1 2 0-16,-1-4 0 0,-2 5-128 0,-1-4 128 0,-1 3 0 0,0-3 0 0,-3 1 0 15,-1 4 0 1,0 0 128-16,-3-1-128 0,-1 5 224 0,-2 2-32 15,0-3-16-15,-3 3 0 0,-1-4-176 0,-2 3 192 16,-3 1-192-16,-1 0 192 0,0 2-192 0,-4-1 192 16,-1-1-192-16,-2 0 192 0,-1-2-192 15,-4 2 0-15,-1 0 0 0,-2-1 0 0,0 0 0 0,0 4 0 16,0 3-128-16,-1 0 128 0,-2-1-176 0,-1 3 48 16,-2 0 0-16,-2 1 0 15,-2 4-256-15,0 0-32 0,0 2-16 0,-1 5 0 16,0-2-96-16,-1 2-32 0,-3 3 0 0,0 2 0 15,1 0-64-15,0-2-16 0,-4 3 0 0,1 1 0 16,2-4 32-16,3 2 0 0,3-2 0 0,6 0-18336 0</inkml:trace>
  <inkml:trace contextRef="#ctx0" brushRef="#br0" timeOffset="80837.22">30851 15337 7359 0,'-2'-3'656'0,"1"-4"-528"0,1 5-128 0,0-2 0 0,0 2 1936 0,1-1 368 0,1 2 64 0,-1-4 0 0,0 0-2784 0,2-3-560 0,-1-2-112 0,-1 0-32 0,-1 4-16 0,0-3 0 0,0 5 0 0,-1-2 0 0,0 2 880 0,0 2 256 0,-1 2-128 15,1-3 128-15,0 2 944 0,0 1 256 0,-1 0 48 0,1 0 16 0,0 1 160 0,0 2 48 0,0-3 0 0,-1 2 0 0,2-2 576 0,0 0 128 0,0 0 32 0,0 0 0 0,0 0 80 0,0 0 16 16,0 0 0-16,-15 14 0 0,12-12-688 0,-2-2-128 0,0 4-16 0,0-4-16 0,-1 3-720 0,0 0-144 0,-2 0-16 15,1 0-16-15,-2 1-368 0,2 2-192 0,-2-2 192 0,0 2-192 0,1 3 0 0,-1-3 0 0,0 4 0 16,2 0 0-16,-2 5 0 0,2 1 0 0,-2 2 0 0,2 0 0 0,-1 3 0 16,1 1 0-16,0 3 0 0,0 1 0 0,1 0 0 0,1 1 0 0,0 1 0 0,2-2 0 0,1-1 192 0,0-2-64 0,1 2 0 15,1-4-128-15,-2 1 192 0,2-2-64 0,0-1 0 0,2-1-128 16,-1-2 192-16,1 0-192 0,1-2 192 0,-1 1-192 0,2-3 224 0,0-2-64 0,-1-2-16 0,2 0 0 0,0 1 48 0,0-3 0 0,1 2 0 16,1-2 0-1,0 0-192-15,0-4 0 0,1 2 0 0,1-4 0 0,0 3 0 0,1-6 0 0,1-1 0 16,2-1 0-1,0-2 0-15,2-2 0 0,0-1 0 0,1-2-176 16,-1 0 176-16,0-2 0 0,0 2-144 0,1-4 144 0,-1 0 0 0,-1 3 0 16,0-3 0-16,-2 1 0 0,1-1 0 0,-2 0 0 0,-1 0 128 0,-2 0-128 31,0 1 448-31,-3-1 0 0,0 0 0 0,-3 0 0 0,1 0 128 0,-2-1 16 0,0-1 16 0,-2 0 0 16,1-1-224-16,-3-1-64 0,2 2 0 0,0-3 0 0,-1 3-320 15,-1-4 144 1,1 1-144-16,-1-1 0 0,1 0 128 0,3-3-128 0,3-1 0 15,-2 0 0-15,1 4 0 0,-3 3-144 16,-3 1 16-16,-1 2 0 0,1 3 128 0,-4 1 0 0,1 2 0 0,0 0 0 0,-1 1 0 0,-1 2 0 31,1 2 0-31,-1-1 0 0,1 2-160 0,0 0 160 0,-1 1-192 0,1 0 192 0,-1 1-128 0,1 1 128 16,1 1 0-16,0 0 0 0,-1 0-256 0,1 1 64 16,0 1 16-16,1-2 0 0,0 1-144 0,0 2-48 15,1-1 0 1,1 2 0-16,-1-1 32 0,0-2 0 0,2 1 0 0,-2 1 0 0,2-3 336 0,-1 0 0 15,2 0-144-15,0 0 144 16,-2 0-320-16,2 0 0 0,0-3 0 0,-1 3-19136 16</inkml:trace>
  <inkml:trace contextRef="#ctx0" brushRef="#br0" timeOffset="81454.14">30833 15654 20271 0,'-1'0'1792'0,"0"0"-1424"0,1 0-368 0,0 2 0 0,0-2 1712 0,0 0 272 0,0 0 48 0,0 2 16 0,-1 0 256 0,-1 1 64 0,1 0 16 0,1-3 0 0,0 0-784 0,0 0-144 0,0 0-48 16,-8 19 0-16,6-13-592 0,2-2-128 0,0 2-32 0,2 0 0 0,-1 0-160 0,1 0-48 16,2 4 0-16,0-2 0 0,1 3-112 0,1-1-16 15,1 2-16-15,1 2 0 0,-1 1-176 0,2-3-128 16,1 4 192-16,0 0-192 0,-1 0 352 16,1 0-32-16,0 0-16 0,0 3 0 0,0-1-96 15,-1 2-16-15,-2 1 0 0,0-1 0 0,1-1-192 0,-3-3 0 0,1 0 0 16,-2-1 0-16,-1-2 0 0,1-4-208 0,-1 1 16 0,-1-4 0 31,1 0-576-31,-1-2-96 0,2-2-32 0,-2-4-12736 0,2-2-2560 0</inkml:trace>
  <inkml:trace contextRef="#ctx0" brushRef="#br0" timeOffset="82862">31192 15989 3679 0,'0'-2'320'0,"0"-2"-320"0,1 1 0 0,0 2 0 16,1-3 128-16,-1 2-128 0,0-4 128 0,2-3-128 0,2-2 352 0,0-4 0 0,1-1 0 0,1 1 0 0,-1 4 1280 0,-1 0 256 16,-1 4 48-16,0 0 16 0,-2 1 1616 0,1 4 320 0,-2 0 64 15,-1 0 16-15,-1 2-1200 0,-1 2-224 0,1-2-48 0,-1 2-16 0,-2 3-928 0,0-4-176 0,-1 3-32 0,0 1-16 0,-1 1-640 16,0-3-128-16,0 4-32 0,0-1 0 0,1-2-208 0,-1 2-64 0,1 2 0 0,0 0 0 0,0 2-256 0,1 1 128 0,-1 2-128 0,1 3 0 16,-1 3 0-16,0 0 0 0,0 3 0 0,-1 3 0 0,-1 1 128 0,1-2-128 15,-2 2 0-15,1 3 0 0,-1-5 272 0,0 5-48 16,-2-3-16-16,1 0 0 0,-1 1-16 0,-1-1 0 15,1 2 0-15,0-2 0 16,1-1-64-16,1 0-128 0,1-3 176 0,1-3-176 16,-1-3 160-16,4 0-160 0,-1-4 128 0,1 1-128 15,2-4 0-15,0 0 0 0,1-4 0 0,1 0 0 0,0-4 0 0,2-1 0 16,1 0-192-16,-1-1 192 0,4-2-192 0,0-3 192 0,0 3-160 16,3-6 160-16,-1 2 0 0,1-3 0 0,1-1 0 0,1-3 0 15,1 2 0-15,-1-5 0 0,2 1-144 0,-1-2 144 16,2-1 0-16,-1 1-160 15,-1 0 160-15,1-3 0 0,-2 5 0 0,1-3 0 0,-2 0 0 0,-1 0 0 16,0 1 0-16,-2-2 224 16,0 2-16-16,-2-2 0 0,-1 1 0 0,0 1 0 0,-2-1 0 0,0 1 0 0,-1 0-208 15,0 0 0-15,-4 2 0 0,1-3 0 16,1 3 0-16,-2-3 0 0,-1 3 0 0,1 0 0 16,-1 1-304-16,-1-1 48 0,2 3 16 0,-2-2 0 0,2 1 240 0,-1 2 0 15,1 2 0-15,-1-1 0 0,1 4 0 16,-1 0 128-16,2 4 0 0,0-4-128 0,0 3 0 0,0 2 0 15,-1 0 0-15,0-1 0 16,1 2 0-16,-1 1 0 0,0 0-128 0,-1 0 128 0,2 0-336 0,-3 0 16 16,2 0 16-16,-2 1 0 15,1 2-208-15,-1-3-64 0,-1 2 0 0,0 2-12032 0,0 0-2432 16</inkml:trace>
  <inkml:trace contextRef="#ctx0" brushRef="#br0" timeOffset="83249.48">31108 16160 32479 0,'-6'8'704'0,"0"-4"160"0,-1 0 32 0,4-2 16 0,1-1-720 0,1-1-192 0,1 3 0 0,-1-3 0 0,-2 2 1088 0,0-2 176 0,2 2 32 0,-1 0 16 16,4-2-528-16,0 0-96 0,2 0-32 0,2 0 0 0,3 0-144 0,0-2-48 0,3 0 0 0,0 2 0 0,2-2 64 0,0 2 16 0,1 0 0 0,-1 0 0 0,-1 0-128 0,1 0-32 0,-3 2 0 0,-1 0 0 0,-1 3-224 0,-3-4-160 0,-1 4 192 0,-3-2-192 0,1 0 0 0,-3 1 0 0,0-1-240 0,-1 0 80 31,-1-2-688-31,0 2-144 0</inkml:trace>
  <inkml:trace contextRef="#ctx0" brushRef="#br0" timeOffset="84143.84">31690 15139 9215 0,'0'0'816'0,"2"0"-656"0,-1-1-160 0,-1 1 0 0,1 0 1280 0,-1 0 240 0,1 0 32 0,2 0 16 0,-1 0 352 0,-1 0 64 0,2 0 0 0,-3 0 16 0,0 0 112 0,0 0 32 0,0 0 0 0,0 0 0 16,0 0 48-16,0 0 16 0,0 0 0 0,0 0 0 15,0 0-1024-15,0 0-208 0,0 0-32 0,0 0-16 16,0 0-480-16,0 0-112 0,0 0-16 0,0 0 0 16,0 0-80-16,0 0-32 0,0 0 0 0,0 0 0 0,-14 19-16 0,9-13 0 15,-1 1 0-15,0 2 0 0,0 1 16 0,-2 0 0 16,0 2 0-16,-1 1 0 0,0-1 48 0,0 2 0 15,0 0 0-15,-1 0 0 0,0 1 144 16,0 1 48-16,0 2 0 0,0 0 0 0,1 3 32 0,-3-1 16 16,3 1 0-16,-1 1 0 15,0 0-64-15,1 3-16 0,-1 1 0 0,2 2 0 0,-2 1-112 16,1-1-32-16,0 4 0 0,1-3 0 0,0-1 48 0,1 1 16 16,1 2 0-16,1-3 0 0,1-2 0 0,2 0 0 15,0 2 0-15,4 0 0 0,-1-5-16 0,2 2-16 0,2-3 0 16,2 0 0-16,1 1-304 0,2-2 0 15,1-2 0-15,3 2 0 0,1-5-256 0,1-2-96 0,2 1-32 0,1-3 0 32,1 1-32-32,-1-3-16 0,2-4 0 0,2 4 0 15,0-3-272-15,2-1-64 0,1 3-16 0,-1-3 0 16,1-2-432-16,-2 2-64 0,-1-2-32 0,-2 1-12400 0,-4-2-2480 0</inkml:trace>
  <inkml:trace contextRef="#ctx0" brushRef="#br0" timeOffset="84889.47">31985 15457 32255 0,'-3'0'2864'0,"2"0"-2288"0,1 0-576 0,0 0 0 0,0 0 1424 0,0 0 176 0,0 0 48 0,0-2 0 0,0 2-864 0,0-3-160 0,-1 2-48 0,1 1 0 0,0 0-208 0,0 0-48 0,0 0-16 0,0 0 0 0,0 0 48 0,0 0 16 0,0 0 0 0,-19 16 0 0,14-10-224 0,-1 2-144 0,-1 0 192 0,-2 1-192 0,0 1 208 0,-1 2-64 0,-1 1-16 16,-1 0 0-16,-2 2 80 0,2-1 16 0,-2 2 0 0,2-4 0 0,0 2 192 0,0-2 32 15,3-1 16-15,-1-3 0 0,2 0 112 0,2-1 32 16,1-1 0-16,0-3 0 0,1 1-272 0,2 0-48 16,1-2-16-16,1 1 0 0,0-2-272 0,0-1 0 0,1 3 0 15,1-3 0-15,0-3-176 0,1 2 176 0,1 1-192 0,-4 0 192 16,0 0 0-16,0 0-128 0,22-13 128 0,-14 10 0 16,-1-2 0-16,1 4 0 0,-1-2 0 0,-1 1 144 15,2 0-144-15,-1 2 0 0,1 2 0 0,-1 0 0 16,0 1 0-16,1 0 0 0,-1 0 0 0,1 4 0 15,-1-1 0-15,2 1 0 0,-2 1 0 0,1 0 0 16,0 0 176-16,1 0-48 0,-2 0-128 0,1 2 192 16,-1-4 32-16,-1 3 0 0,0 1 0 0,-1 0 0 15,0-1 32-15,-2 0 16 0,1 1 0 0,-3-1 0 16,0 1-272-16,-1 0 0 0,-1 0 0 0,0 0 0 0,-2 1 0 16,-1 0 0-16,1 1 0 0,-4-1 0 0,3 3 320 0,-4-2-64 15,1 1 0-15,-1-1 0 0,0 2-128 0,-2-2-128 16,0 0 144-16,0 1-144 0,-1-3 192 0,-2-1-48 15,1 1-16-15,0-1 0 0,-1-2-128 0,0-2 192 16,-1-1-192-16,2-4 192 0,1 0-192 0,-2 0 0 16,3-4-160-16,-1-2 160 15,0-2-768-15,0 0-48 0,0-3-16 0,1 0 0 16,0-2-384-16,0 1-64 0,2-3-32 0,-1 2-12656 16,3-3-2544-16</inkml:trace>
  <inkml:trace contextRef="#ctx0" brushRef="#br0" timeOffset="85333.26">32208 15152 5519 0,'3'-1'496'0,"-2"-2"-496"0,0 3 0 0,-1 0 0 0,2 0 832 0,-2 0 80 0,2-2 16 0,1 0 0 0,-1 2 2320 0,2 0 464 0,-1 0 80 0,0 0 32 0,1 0 176 0,-3 4 32 0,1-1 16 0,0 0 0 0,-2 1-2096 0,1 1-416 0,-1-1-96 0,-1 2-16 16,1-2-144-16,-2 2-16 0,1 2-16 0,0 0 0 16,-2 0-160-16,1 2-16 15,-2 0-16-15,1 3 0 0,-1-1-512 0,-1 2-96 0,1 0-32 0,-1 0 0 16,2 1-416-16,-1-2 0 16,0 2 0-16,2-1 0 0,-1 1 0 0,1-3 0 15,0-2 0-15,2 0 0 0,0-1 0 0,0-3 0 16,0-1 0-16,2 0-176 15,0-2-272-15,-1-3-64 0,1 0-16 0,0 0 0 16,1-2-320-16,-1-2-64 0,1 2-16 0,-1-3 0 0,0-1-320 0,1-1-64 0</inkml:trace>
  <inkml:trace contextRef="#ctx0" brushRef="#br0" timeOffset="85918.38">32337 15975 911 0,'-4'4'0'0,"2"-4"0"0,1 0 0 16,-1 0 0-16,2 0 4608 0,0 0 832 0,2 0 160 0,-1 0 32 0,0 0-5632 0,0-2-912 0,1 0-304 0,-2 2-48 0,0 0 3632 16,0 0 736-16,0 0 144 0,0 0 16 0,0 0 128 0,0 0 32 0,0 0 0 0,21 0 0 0,-18 0-2080 0,1 0-400 15,-2 2-96-15,3 0-16 0,-1 2-80 0,0-2-32 0,0 4 0 0,-1 1 0 0,0-1-256 0,0 4-48 0,1 0-16 0,-3 0 0 16,2 2-144-16,-2 0-16 0,-1 1-16 0,0 0 0 0,-1 2-224 0,0 1 0 15,-1 0 0-15,0-1 0 0,-1-1 0 0,0-2 0 0,-1 2 0 0,0 0 0 0,1-1 0 0,-1-1 0 0,-1 2 128 0,0-4-128 16,1 0 176-16,-1-2-176 0,2 1 192 0,-1-3-192 16,1-2 224-16,0 0-64 0,-2-1-16 0,0 2 0 15,0-1-144-15,-2-2 0 0,0 2 0 0,-1-1 0 16,-1 0 0-16,-1 1 0 0,-1 0-224 0,0-2 80 16,0 1-288-16,0-2-48 0,-2-1-16 0,1 0 0 15,1-1-432-15,1-4-96 0,0-3 0 16,3 2-19040-16</inkml:trace>
  <inkml:trace contextRef="#ctx0" brushRef="#br0" timeOffset="86600.42">32850 15606 25791 0,'3'-3'1152'0,"-2"1"224"0,0 0-1104 16,0 0-272-16,1 2 0 0,-2 0 0 0,0 0 2128 0,0-2 368 0,1 0 80 0,-1 0 16 16,1-1-640-16,-2 2-128 0,1 1-32 0,-3-2 0 15,1 2-784-15,-2-2-176 0,1 2-16 0,-1 0-16 16,-1 0-352-16,-1 0-64 0,1 0 0 0,-1 0-16 15,-2 0-144-15,1 0-32 0,-1 0 0 0,1 0 0 0,-1 2-16 0,1-2-16 16,-2 2 0-16,1 2 0 0,-1-2 16 0,-1 2 0 16,0 2 0-16,-1 0 0 15,0 4-176-15,-1-1 192 0,-2 1-192 0,2 2 192 16,-2 1-64-16,2 0-128 0,-1 2 192 0,2 1-64 0,1 0 80 0,0 0 16 16,3-3 0-16,2 0 0 0,0 2-80 0,1-3-16 15,3 2 0-15,0-2 0 0,1 1-128 0,2-3 0 16,2 0 0-16,1-2 0 0,1-2-176 0,3 1-64 15,1-4-16-15,1 0 0 0,1-3 0 0,3 0 0 16,1 0 0-16,2-5 0 0,1 1 0 0,1-2 0 16,-1-2 0-16,0 0 0 0,1-2 256 15,-2 0 0-15,-2 1 0 0,-3-3-144 0,0 2 144 0,-4 0 128 16,0 0-128-16,-1 2 176 0,-4-2 272 0,0 0 64 0,-1 1 16 0,-2-1 0 16,-1 2-32-16,-1-2-16 0,-1 0 0 0,0 0 0 15,-1 1-128-15,0-1-32 0,-1 1 0 0,-1 0 0 16,3 0-320-16,-1 2 0 15,1 1 0-15,2-1 0 0,-2 4-192 0,2 3 32 0,2 0 16 0,-1 0 0 16,1 3 144-16,2 0 0 16,0 3 0-16,0-2 0 0,0 3 0 0,1 2 256 0,0 0-48 0,0 2 0 0,0 1-16 15,0 3 0 1,1 1 0-16,-1 0 0 0,0 3 64 0,0-3 0 0,0 2 0 0,0 2 0 0,1 1-32 16,-2-1 0-16,1 0 0 15,0-2 0-15,-1 1-224 0,-1-3 0 0,0 2 0 16,1-3 0-16,-1 1 0 0,0-2 0 0,0-2-208 0,0 1 64 31,1-4-368-31,-2-2-64 0,2 1 0 0,-2-3-16 0,2 0-112 0,-2-4 0 0,1 2-16 16,-1-6 0-1,1 2-384-15,-2-1-80 0,0-2-16 0</inkml:trace>
  <inkml:trace contextRef="#ctx0" brushRef="#br0" timeOffset="86980.43">33095 15243 23039 0,'0'0'2048'0,"-1"0"-1648"0,0 0-400 0,1 0 0 15,0 0 4576-15,1 0 832 0,-1 3 160 0,0-3 48 0,0 2-4208 0,0 3-848 0,-1 0-176 0,-2 3-16 0,-1 0-96 0,-1 5-16 0,1-3 0 0,-3 3 0 0,2 2 128 0,-1-3 32 16,2 4 0-16,0-2 0 0,1 3-416 0,1-3 0 0,0 2 0 0,2 0 0 0,0-1 0 0,2 1 0 0,0-4 0 0,1 1 0 0,0-1 0 0,0-1-320 15,0-2 48-15,0 0 16 0,1-2-128 0,-1-1 0 16,1-3-16-16,0 0 0 16,-2-3-80-16,2 0-16 0,-2 0 0 0</inkml:trace>
  <inkml:trace contextRef="#ctx0" brushRef="#br0" timeOffset="87614.96">33117 14841 23951 0,'-2'-2'2128'0,"1"1"-1696"0,-1-2-432 0,1 1 0 15,2 2 3184-15,1 0 544 0,-1 0 112 0,0-1 32 16,0 1-2656-16,1 0-512 0,1 0-128 0,-3 0 0 16,0 0-16-16,0 0 0 0,0 0 0 0,0 0 0 15,16 16 352-15,-12-10 80 0,0 0 16 0,-1 0 0 16,2 2-208-16,0 0-32 0,0 5-16 0,1-3 0 0,1 2-112 0,0 0 0 16,2 1-16-16,1 3 0 0,1 0-112 0,1 2 0 15,3 2-16-15,0-1 0 0,2 3-112 16,2-2 0-16,0 2-16 15,0 0 0-15,0 0-96 0,-1 2-16 0,2-1 0 0,-2 2 0 0,3-3-48 0,2 3-16 16,0-1 0-16,1-1 0 0,-1 1 112 0,-1 0 16 16,1 1 0-16,-1 4 0 0,-2-1 320 15,-2 4 64-15,-4-1 0 0,-2 1 16 0,-3 0-592 0,-4 3-128 16,-4 0 0-16,-5-1 0 0,-2 1 0 0,-5-3 0 16,-1-1 0-16,-2-3 0 0,-1-2 0 0,2-1 0 15,0-3 0-15,0 3 64 0,-1-1-64 0,-1-2 0 16,-1 3 0-16,-1-6 0 0,0 5 0 0,-2-4 0 0,2-2 0 15,-2-2 0-15,1-2 0 0,0-2 0 0,0 1 0 0,-3-5 0 32,1 0-672-32,-1-2-80 0,0 0-16 0,-1-3 0 15,1-2-544-15,-2-1-112 0,1-1-32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55:39.6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26876 8436 4607 0,'-1'0'400'0,"0"0"-400"0,0 0 0 16,-1-3 0-16,2 3 1856 0,0 0 304 0,0 0 48 0,-1 0 16 0,1 0-1040 0,0 0-208 0,-1-2-32 0,1 2-16 0,0 0 48 0,0 0 16 0,0 0 0 0,0 0 0 0,0 0 48 0,0 0 16 15,0 0 0-15,0 0 0 0,0 0-48 0,0 0-16 0,0 0 0 0,0 0 0 0,-1-22-304 0,1 18-64 0,1 0-16 0,0-2 0 16,0 1 32-16,2 0 0 0,1 0 0 0,1-1 0 16,0 0 0-16,1-2 0 0,0-1 0 0,1-4 0 15,3 1 320-15,0-1 80 0,1 0 16 0,2-2 0 0,-1 1-288 16,2 2-48-16,-3 0-16 0,1 2 0 0,0 1-416 16,0-1-96-16,-1 4 0 0,-1-4-16 15,0 4-48-15,1-3-128 0,0-1 192 16,0 2-64-16,0 0-128 0,1-2 0 0,2-1 0 0,0 0 0 15,0 3 0-15,1-6 0 0,3 2 0 0,0-1 0 0,1-2 0 0,0 2 0 16,2-2 0 0,1-1 0-16,1 0 0 0,-1 0 0 0,3 0 0 0,-2 0 0 15,1 1 0-15,-1 1 0 0,2-1 0 0,-3 2 0 0,1 4 0 0,-2-1 192 16,1 0-192-16,-1 4 192 0,0 0-192 0,-2 2 0 0,0 2-192 16,1-2 192-16,0-1 0 0,0 1 0 15,0 1 0-15,-1-2 0 0,2 0 0 0,-1-1 0 0,1-1 0 0,-1-1 0 16,1-2 0-16,-1 0 0 15,1-2 0-15,1-1 0 0,3 1 0 0,-2 2 0 0,3-2 0 0,-2 2 0 16,-1-3 0-16,3 3 0 16,0-2 0-16,1 0 0 0,1-1 0 15,-3 3 0-15,3 4 0 0,-4 0 0 0,1 0 0 16,-1 5 0-16,-1-2 0 0,-2 3 0 0,-1 0-128 0,-2 0 128 0,0 3 0 0,-2-2 0 16,1 1 0-16,-2 0 0 15,0 0 0-15,-2-2 0 0,1 3 0 0,-2-3 0 16,2 1 0-16,0 1 0 0,-1-2 128 0,2 0-128 15,0 0 128-15,2 0-128 0,-1 3 128 0,0-3-128 0,0 0 128 0,1 0-128 0,-1 3 192 16,0-3-32-16,0 3-16 0,0-2 0 0,0 2-16 0,-1 0-128 16,1 1 192-16,-1 1-64 0,-2-1-128 0,1 2 0 15,-1 0 0-15,0 0 128 16,-2 0-128-16,0 1 0 0,0 0 0 0,-2 2 0 16,0-2 0-16,-1 2 0 0,0-2 128 0,-1 2-128 0,2-3 0 0,-2 3 192 15,1-3-192-15,0 1 192 0,1-1-64 0,-1-2-128 16,2 1 192-16,0-1-64 0,1 0 0 0,-1-2-128 0,3 2 192 15,-1-2-64-15,2-2-128 0,0 4 192 0,0-2-192 16,1 0 192-16,0 0-192 0,0 1 0 0,-1 0 144 0,1 1-144 31,0 0 0-31,0 2 0 0,0 0 0 0,1 3 128 0,-1-3-128 0,-2 1 0 0,1 2 0 0,-2 0 0 32,-1-2 0-32,-1 2 0 0,-1-2 0 0,-2-1 0 0,1 3 0 15,-2-5 0-15,0 2 0 0,0-2 128 0,1-2 48 0,-1 2 16 0,1-2 0 0,1-2 0 16,-2 0-192-16,1 0 0 15,2 0 0-15,-1-2 0 0,1 2 0 0,1 0 0 16,-1-3 128-16,1 2-128 0,1 1 0 0,-1 0 0 16,1-2 0-16,-1 2 0 0,1 0 0 0,-1 2 0 15,0-2 0-15,-1 1 0 0,1 2 0 0,0-1 0 0,1 2 0 0,-2-2 0 0,1 2 0 32,0 0 0-32,0 1 0 0,-2-2 0 0,1 1 0 15,0 2 0-15,-1-3 0 0,2 1 0 0,-1-1 0 0,-1 0 0 16,0-1 0-16,1-1 0 0,-1 2 0 0,1-6 0 15,0 3 0-15,0-1 0 0,1-1 176 0,1-1-48 16,-1 2-128-16,1-4 192 0,1 4-48 0,0-5-16 16,-1 3 0-16,1-3 0 0,1 2-128 0,-1-2 0 15,1 2 0-15,-1-1 0 0,0 2 0 0,2-1 0 16,-2 0 0-16,-1 2 0 0,0-2 0 0,1-1 128 16,-1 4-128-16,-1-4 0 0,0 1 0 0,-1 1 0 15,0 0 128-15,0-1-128 0,-1 1 0 0,1 0 0 0,0-3 0 0,-2 2 0 16,2-2 0-16,-2 0 0 0,2 0 0 0,-2 0 0 15,2-2 128-15,-2 2-128 0,2-3 192 0,-2-1-64 16,2 1-128-16,0 0 192 0,-1-3-192 0,2 2 192 16,-1 0-192-16,1-3 0 0,-2 1 0 0,1 0 0 15,0 2 0-15,-1 0 0 0,0 0 0 0,-1-1 0 16,-1 3 0-16,1 0 0 0,-1 0 0 0,0 0 0 16,-1 1 0-16,0 0 0 0,0 1 0 0,0 0 0 0,-1 0 0 15,-1 1 0-15,1 0 0 0,-2-2 0 0,2 3 0 16,-1 0 0-16,-1-2 0 0,2-1 0 0,-2 1 0 0,2 0 0 15,0 0 0-15,-1-2 0 0,1 0 0 0,1 0 0 16,-1 0 0-16,-1-2 0 0,2 0 0 0,-1-1 0 16,1 1 0-16,-2 0 0 0,0 1 0 0,0 2 0 15,-1 1 0-15,1 2 0 0,-2-1 0 0,0 1 0 16,0 2 0-16,-1 1 0 0,2-2 0 0,-2 3 0 16,0-1 0-16,0 1 0 0,0 0 0 0,0 0 0 15,0 0 0-15,0 0 0 0,0 0 0 0,0 0 0 16,0 0 0-16,0 0 0 0,0 0 0 0,0 0 0 15,0 0 0-15,0 0 0 0,0 0 0 0,0 0 0 0,0 0 0 16,0 0 0-16,0 0 0 0,0 0 0 16,0 0 0-16,0 0 0 0,0 0 0 0,0 0 0 0,0 0 0 0,0 0 0 15,0 0 0-15,0 0 0 0,0 0 0 0,0 0 0 16,0 0 0-16,0 0 0 0,0 0 0 0,-14 16 0 16,12-15 0-16,0 2 0 0,1-3 0 0,0 2 0 15,-2-1 0-15,2 2 0 0,0-1 0 0,0-2 0 16,-2 2 0-16,2 0 0 0,0-1 0 15,-1 1 0-15,1-1 0 0,0-1 0 0,0 2 0 0,0-2 0 16,-1 0 0-16,1 0 0 0,1 2 0 0,-1-2 0 0,1 0 0 16,0 0 0-16,0 0 0 0,0 0 0 0,0 0 0 15,0 0 0-15,0 0 0 0,0 0 0 0,0 0 0 16,0 0 0-16,0 0 0 0,0 0 0 0,0 0 0 16,0 0 0-16,0 0 0 0,0 0 0 15,-8 21 0-15,6-15 0 0,1-3 0 0,-2 4 0 16,2-4 0-16,0 2 0 0,-1 0 0 0,1 0 0 15,1 1 0-15,-1-2 0 0,1 0 0 0,0 1 0 0,1 0 0 0,-1 0 0 16,1-2 0-16,-1 1 0 0,2 1 0 0,-1 1 0 16,0-1 0-16,-1 0 0 0,1 1 0 0,-1 0 0 15,2 2 0-15,-2 1 0 0,1-3 0 0,-1 0 0 0,1 0 0 16,-1 1 0-16,1 0 0 0,1-1 0 16,-1 0 0-16,0 0 0 0,0-2 0 0,2 0 0 0,-2 1 0 15,0-4 0-15,2 4 0 0,-2-4 0 0,1 4 0 0,1-4 0 16,1 3 0-16,-2 1 0 0,2-1 0 0,-2-2 0 15,2 2 0-15,0-1 0 0,-1 2 0 16,0 0 0-16,1 0 0 0,-1 1 0 0,1 1 0 0,0-2 0 16,-1 3 0-16,1 1 0 15,1-2 0-15,-1 2 0 0,1-3 0 0,-2 2 0 16,1 0 0-16,0-2 0 0,0 1 0 0,-1-4 0 16,1 4 0-16,0-4 0 0,1 1 0 0,-2 1 0 0,2-1 0 15,-1-2 0-15,-1-1 0 0,0 2 0 0,1-1 0 16,0-2 0-16,-1 0 0 0,0 1 0 0,1 2 0 0,-1-3 0 15,1 0 0-15,1 2 0 0,0-2 0 0,0 2 0 0,1 0 0 0,-1-2 0 16,1 0 0-16,0 0 0 16,0 1 0-16,1-1 0 0,-1 2 0 0,1-2 0 15,1 0 0-15,-1 0 0 0,2 0 0 0,-1 0 0 16,2 0 0-16,0-2 0 0,0 2 0 0,0-1 0 16,0 1 0-16,0 0 0 0,0-2 0 0,-2 0 0 0,3 0 208 0,-1 2 64 15,3-4 16-15,-2 2 0 16,-1-1-128-16,2 2-32 0,-1-1 0 0,0-2 0 0,2 0-128 0,-2 2 0 15,0-2-192-15,0 2 192 0,0-1 0 0,-1 2 0 0,0-4 0 0,0 4 0 16,1-4 0-16,0 0 0 16,2 2 0-16,-1-3 0 0,0 2 0 0,1-2 0 0,0 0 0 15,1 0 0-15,-2 0 0 16,2 2 0-16,1-2 0 0,-2 0 0 0,1-1 0 0,-1 1 0 0,2 2 0 0,0-2 0 16,0 1 0-16,1-1 0 15,1 1 0-15,-1 0 0 0,2 2 0 0,-1-4 0 16,2 4 0-16,-2-4 0 0,1 1 0 0,1 0 0 15,0 0 0-15,0-1 0 0,0 0 0 0,1-1 0 16,1-1 0-16,0 2 0 0,1-3 0 0,0 1 0 16,-1 2 0-16,0-2 0 0,-1 3 0 0,1 0 0 15,-4-2 0-15,2 3 0 0,-2 2 0 0,2-1 0 16,-1 1 0-16,2 0 0 0,0 0 0 0,-2 1 0 16,2 0 0-16,0 2 0 0,1 0 0 0,0 4 0 0,1-1 128 15,1 0-128-15,-1 4 0 0,-1-5 0 0,1 4 0 16,-2-2-176-16,-2-3 176 0,0 2 0 0,-2-3 0 15,1 0 0-15,-1 0 0 0,0-3 256 0,2 2-48 0,-2-2 0 16,1 3-48-16,0-1-16 0,2 1 0 16,-1-2 0-16,3 2-144 0,0 0 0 0,0-3 0 0,2 3 0 15,-2 0 0-15,1 0 0 0,1 0 0 16,1 3 0-16,-1-3 0 0,1 2 0 0,-3 2 0 0,1 0 0 16,1 2 0-16,-4-4 0 0,1 4 0 0,-3-2 0 15,-1 2 0-15,-1-2 0 0,-2 2 0 0,-1 0 0 16,-2-2 0-16,1 1 0 0,-1-1 0 0,-1-1 0 15,1 1 0-15,-2 1 0 0,1-4 0 0,-1 2 0 0,0-1 0 16,1 0 0-16,-2 0 0 0,2 1 0 0,-2-3 0 16,0 0 0-16,1 0 0 0,1 1 0 0,-2 1 0 0,2-2 0 15,-2 4 0-15,0-2 0 0,1 0 0 0,-1 3 0 16,2 1 0-16,0 0 0 0,-2-1 0 0,2 4-176 16,-2-3 48-16,1 0 0 0,0 4 128 0,1-4 0 15,-1 3 0-15,1 1 0 0,0-1-128 0,1 0 0 16,-2 1 0-16,1 2 0 0,0 1 128 0,-1 0 0 0,0 0 0 15,-1-1-128-15,-1 0 128 0,1 2 0 0,-1-2 0 0,-1-2 0 16,0 3 0-16,0-5 0 0,-2 2 0 16,2-4-128-16,-1 1 128 0,0-1 0 0,-1-1 0 0,1 0 0 15,0 1 0-15,-2-5 0 0,1 4 0 0,0-4 128 16,0 2-128-16,-2-1 0 0,2 2 0 0,-1-3 0 16,-1 4 0-16,2-1 0 0,-2 0 0 15,1 0 0-15,1 4-128 0,1 1-64 16,-2-2 0-16,2 4 0 0,0-1-64 0,-2-3-32 0,2 5 0 0,-2-3 0 15,3-1 96-15,-2 0 32 0,0-1 0 0,1-4 0 16,0 4 0-16,-1-5 0 0,1 2 0 0,0-4 0 16,0 0-112-16,-1-3-32 0,1 2 0 0,0-4 0 15,1 1-160-15,0-2-48 0,0-1 0 0,-2 1 0 16,1-6-128-16,-2 3-48 0,1-1 0 0</inkml:trace>
  <inkml:trace contextRef="#ctx0" brushRef="#br0" timeOffset="2144">29009 6454 13823 0,'2'-3'1216'0,"-1"-1"-960"0,0 4-256 0,0-2 0 0,-1 2 592 0,2-3 80 0,0 2 16 0,1-5 0 0,0 1 112 0,1-2 32 16,0 1 0-16,-2-1 0 0,1 4-352 0,-3-4-64 0,0 4-16 0,-2-3 0 0,1 3 272 0,-1-3 48 0,-1 3 16 15,0 0 0-15,-2 0 176 0,-2 2 48 0,0-1 0 0,-2 0 0 0,-1 4 144 0,-1 0 48 0,0-1 0 0,-2 2 0 0,-2 3-416 16,-3-2-80-16,0 4-16 0,-3-2 0 0,0 4-128 0,-1-1-16 16,-1-2-16-16,1 2 0 0,1-2 64 0,0 2 16 15,1-3 0-15,3 2 0 0,1-2-192 0,-1 3-48 16,2-3 0-16,0 0 0 0,0 0-320 0,0 0 128 16,2 4-128-16,0-4 0 0,2 2 0 0,0 0 0 15,1-1 0-15,0 0 0 0,3 2 0 0,-1-3 0 0,1 1 0 16,2-2 0-16,1 1 0 0,2-2 0 15,1 0 0-15,1-2 0 0,0 1 144 0,1-2-144 0,0 2 192 16,3-2-192-16,-1 1 0 0,4-2 0 0,-1 0 0 16,1 0 0-16,2 3 0 0,0-3 192 0,2 0-64 15,1 1-128-15,3 1 0 0,0 1 0 0,2-2 0 16,2 2 0-16,-1 0 0 0,1 1 0 0,-1 1 0 0,0-1 0 16,-1 2 0-16,-1-2 0 0,-1 2 0 0,0 2 0 15,-2-1 0-15,0 3 0 0,-1-3 0 0,0 2 0 16,-1 0 0-16,1 4 0 0,0-5 0 0,-1 5 0 15,0-2 0-15,-1 0 0 0,-1 3 0 0,-1-4 0 0,1 2 0 16,-3 0 0-16,0 3 0 0,-1-1 0 16,-1-2 0-16,1 2 0 0,-2-2 0 0,0 0 0 15,0 1 0-15,-2-1 0 0,1 1 0 0,1-4 0 16,-2 4 0-16,-1-1 0 0,1-1 0 16,-2 0 0-16,1 1 0 0,-1-1 0 0,-2-1 0 0,1-2 0 0,-2 2 320 15,1-2 0-15,-2 0 0 0,0-2 0 0,0 2-96 16,-2-3-16-16,-1 1 0 0,-1-1 0 15,1 0-80-15,-2-1 0 0,-2 2-128 0,0-4 192 16,-1 2-192-16,-2 0 128 0,0-2-128 0,-2 1 0 0,-2 0 0 0,0-3 0 16,-2 2 0-16,0-2 0 0,2 0 0 0,-2-2 0 0,0 2 0 15,1-3 0-15,-1 0-304 16,1-1-48-16,1 2-16 0,2-2 0 16,1-1-832-16,1 4-160 0,2-1-48 0,0 2 0 15,2 0-1344-15,2 2-288 0</inkml:trace>
  <inkml:trace contextRef="#ctx0" brushRef="#br0" timeOffset="3092.9">29430 6533 17503 0,'-1'-5'1552'0,"1"4"-1232"0,0-2-320 0,0 3 0 0,1 0 704 0,-1-2 64 0,1 0 32 0,-1-4 0 0,1 1-368 0,1-2-80 0,-2 1-16 15,0-1 0-15,0 1 944 0,-2 3 192 0,1-4 48 0,0 4 0 0,-2 0-176 0,0 0-16 0,-1 3-16 0,-1-3 0 0,-1 1-96 0,-2 2-32 0,1 2 0 0,0 1 0 16,-2-2-320-16,0 4-64 16,1 1-16-16,-2 0 0 15,0 1-512-15,0 2-96 0,0 1-32 0,0 2 0 16,2 1-144-16,-2 0 0 0,1 0 0 0,2 0 0 16,-2 2 0-16,0 1 0 0,2 3 0 0,-2-3 0 15,2 0 0-15,-1 3 0 0,1-1 0 0,1 4 0 16,2-3 0-16,0 1 0 0,2-2 0 0,1 1 0 15,1-3 0-15,1 0 0 0,0-3 0 0,2 0 0 0,0-3 0 16,2-2 0-16,1 1 0 0,2-5 0 0,2 2-160 16,1-6 160-16,1 0-208 0,2 0 80 15,1-3-240-15,-2 0-32 0,1-1-16 16,-2-2 0-16,-1 1-16 0,-1-1 0 0,-1 0 0 0,0 1 0 0,-2-4 304 16,2-1 128-16,-2 0-128 0,0 2 128 0,1-5 160 0,-1 1 112 15,1-1 32-15,-1 0 0 0,1 0-80 0,0-3-16 16,0 4 0-16,-1-4 0 0,-1 0-208 0,0 1 0 15,-1 1 0-15,-2 2 0 0,1-3-128 0,-3 2-32 16,0 0 0-16,-1 0 0 0,0 0 32 0,-2 2 0 16,0 4 0-16,0-2 0 0,-2 3 272 0,0 1 64 0,2 2 16 0,-2 1 0 15,2 1 384-15,-1-2 80 0,1 6 16 0,-1-2 0 16,2 3-256-16,1 1-32 0,0 1-16 0,0 0 0 16,1 4-176-16,2 0-32 0,1 2-16 0,0 2 0 15,3 1-176-15,-1 1 128 0,3 0-128 0,-1 2 128 16,3-2-128-16,0 3 0 0,1-1 0 0,0 0 0 15,0 3 0-15,1-3 0 0,0 0 0 0,0 3 0 16,1-3-240-16,0-2-16 0,3 3-16 0,-1-3 0 16,1-2-672-1,-3 0-128-15,1-4-16 0,-1 0-16 0,-1 0-1424 16,0-1-288-16,-1-6-48 0,-1 1-10688 0</inkml:trace>
  <inkml:trace contextRef="#ctx0" brushRef="#br0" timeOffset="3837.54">29881 6522 23039 0,'4'2'1024'16,"-3"1"192"-16,2-2-960 0,-1 1-256 0,-1 2 0 0,1-2 0 0,0 5 1040 0,1-1 176 0,3 4 16 0,-1 3 16 0,1 6 800 0,0 2 144 0,-1 1 48 0,0 0 0 0,-1 1-1232 0,-2-1-240 0,-1 0-64 0,1-3 0 0,-2-3-544 0,1 0-160 0,-1-4 0 0,0 1 0 15,0-3 0-15,0-4 0 0,1-3 0 0,-1 0 128 16,1-2 192-16,-1-1 32 0,2 0 16 0,-2-1 0 16,1-3-192-16,-1-1-48 0,1 2 0 15,-1-6 0-15,0 9-128 0,0 0 128 0,1-30-128 0,1 18 128 16,-2-3-128-16,1-1 128 0,0 0-128 0,0-4 128 15,0 2-128-15,1-5 0 0,-1 1 144 0,0 1-144 16,2 1 0-16,-1-1 144 0,2 4-144 0,0 1 0 0,-1 1 0 16,1 3 0-16,1 2 0 0,0 0 0 0,1 4 160 15,-1-1-160-15,2-1 128 0,1 4-128 0,0 0 160 0,2-2-160 16,-1 2 192-16,1 2-192 0,1-2 0 0,0 2 0 16,0-2 0-16,0 4 0 0,1-2-144 0,-1 2-144 15,1 2-32-15,0 2 0 0,0 4 64 0,0 2 16 16,-1 6 0-16,-1 0 0 0,0 4 240 0,-2 1 0 0,0 2-160 15,-2-1 160-15,1-2 0 0,-2 1 160 0,2-3-16 16,-1-2 0-16,-1-2 64 0,0-2 16 0,1 1 0 0,-1-5 0 16,0-2-80-16,0-1-16 0,0-2 0 15,-2-3 0-15,2-4-128 0,-1 0 192 16,1-2-192-16,0 0 192 0,0-3-192 0,-1 2 0 0,1-4 0 16,-2 0 0-16,0-2-384 0,0 1-16 15,1 0 0-15,-1-3 0 0,-1 1 160 0,2-1 48 16,-1-2 0-16,1-2 0 0,0-3 192 0,1 1 0 15,1-1 0-15,1 2 0 0,1-1 0 0,-1 1 0 0,2 4 160 0,0 4-160 16,1 2 224-16,-2 0-32 0,1 4-16 0,-1 0 0 0,1 3 96 16,-1 0 32-16,0 3 0 0,0 1 0 15,0 1-96-15,1 2-16 0,-2 2 0 0,1 3 0 16,-1 1-192-16,1 2 176 0,-1 4-176 0,-1 3 160 0,0 0-160 16,-1 4 0-16,0 1 0 0,0 2 128 0,0 3 32 15,-1-1 0-15,1 0 0 0,-1 0 0 0,-2 0-160 0,0-2 0 16,0-1 0-16,-1-5 128 0,1 1-128 0,1-1 0 15,-1-4 0-15,0-1-176 32,0-3-336-32,-1-2-80 0,2-4-16 0,-1 0 0 0,1 0-1392 0,-1-2-288 0,-1-1-48 0,1-3-13312 0</inkml:trace>
  <inkml:trace contextRef="#ctx0" brushRef="#br0" timeOffset="4595.96">30880 6465 29487 0,'-1'5'2624'0,"1"-2"-2112"0,0 0-512 0,1 1 0 0,1-1-448 0,-1 1-192 31,0 5-32-31,-1 1-16 0,1 8-128 0,1 2-16 0,-2 7-16 0,0-1 0 0,0 3 1504 0,-3 1 304 0,2 3 64 0,-2 1 16 0,0 1-144 0,-1 1-48 0,0 1 0 16,-1 0 0-16,2-2-368 0,-2 0-80 0,1-4-16 15,0-2 0-15,2-7-192 0,-1-2-32 0,3-4-16 0,0-1 0 16,2-2 576-16,-1-2 112 0,0 1 32 0,-1-4 0 16,1 1-368-16,-1-5-80 0,0-1-16 0,0 0 0 15,-1-2-272-15,0 1-128 0,0-2 128 0,-1-2-128 16,0-2 0-16,-2 1 0 0,2-4 128 0,-2-1-128 16,0-2 0-16,1 0 0 0,-2-5 0 0,1-1 0 15,-1-1-288-15,1-4 16 0,2-2 0 0,-2-1 0 16,2-2 272-16,-2-3-128 0,3-2 128 15,-1-1 0-15,2-5 256 0,0 1 176 0,3-5 16 0,-1-1 16 16,1 2 128-16,2-1 32 0,1 4 0 0,0-4 0 0,3-1-384 16,1-3-80-16,1 5-16 0,1 1 0 0,-1 5-368 15,3 1-80-15,1 0-16 0,0 5 0 16,1 5-128-16,-2 4-48 16,3 2 0-16,-1 5 0 0,-2 2 304 0,3 2 48 0,0-1 16 0,0 4 0 0,0 2 0 0,1 0 0 15,-2 0 0-15,0 3 0 0,1 0-64 0,-1 4 0 16,0 2 0-16,0 4 0 0,-1 2 192 0,0 3 0 15,-1 3-144-15,-2 3 144 0,0 1 0 0,-2 0-176 16,-1 3 176-16,-2 1-128 0,-2-4 128 0,-1 3-128 16,0-3 128-16,-3-2-128 0,2 1 128 0,-2-3 0 0,-1-1 0 15,0-4 0-15,-1 2 400 0,-1-3 176 0,0 2 16 16,-2-2 16-16,-2-2 240 0,-3 3 48 0,-1-5 16 16,-1 2 0-16,0 0-400 0,-4-1-64 0,-2-3-32 15,-3 1 0-15,-1-1-176 0,-2 1-48 0,-1-4 0 0,-2 1 0 16,-1-3-192-16,-1 1 0 0,0 0 0 15,0-4 0-15,1 0-272 0,-1 0-48 0,3 2-16 16,-1-4 0-16,1 4-768 16,0-2-160-16,3-1-16 0,2 2-16 15,3-2-2320-15,3-3-464 0</inkml:trace>
  <inkml:trace contextRef="#ctx0" brushRef="#br0" timeOffset="4996.92">31669 5499 28559 0,'2'1'2544'0,"-2"2"-2032"0,0 0-512 0,1 4 0 0,0-4 832 0,-1 2 80 0,0-1 16 0,0 3 0 16,0 6-624-16,0 5-128 0,-2 3-32 0,-1 5 0 0,-1 3 128 0,1-1 32 0,0 4 0 0,1 0 0 0,0 3 160 0,2 2 48 0,3 2 0 16,-1-1 0-16,3 3-112 0,2 2-16 0,-1-2 0 0,1 3 0 0,2-5-384 0,-2-1 0 15,1-1 128-15,-1-2-128 0,-1-3 0 0,0 2 0 0,1-1 0 0,-4-3 0 0,1 0 0 0,0-1 0 0,-2-2 0 0,-1-4 0 0,2-2-416 0,-2-1-112 0,2-4-32 0,-2-1 0 16,0-1 176-16,0-3 16 0,1 0 16 0,-2 0-14752 16</inkml:trace>
  <inkml:trace contextRef="#ctx0" brushRef="#br0" timeOffset="5971.99">31910 6464 34095 0,'3'1'3024'0,"-1"-1"-2416"0,1 0-480 0,-1 0-128 0,1 0 464 0,1 0 80 0,0-1 16 0,5 1 0 0,5-3-144 0,1 1-32 0,3-2 0 0,2-2 0 0,0-1-384 15,-1 0 0-15,1-2 0 0,-1 2 0 0,-1-2 0 0,1-1 0 0,-1 1 0 0,1 0 0 16,0-1 336-16,-2 0-16 0,-2-2 0 0,0 2 0 16,-3 1 320-16,0-3 48 0,-2-1 16 0,0 1 0 15,0-1-320-15,-1 0-64 0,-1-3-16 0,0 1 0 16,-2-1-304-16,0 0 160 0,-1 0-160 0,0-3 128 16,0 3-128-16,-3 0 0 0,1-3 0 0,-3 4 0 15,0-1-128-15,-1 1 128 0,-3 4-160 0,-1-2 160 16,-1 7 0-16,-3 0 0 0,-2 0 0 0,-3 6 0 15,0 0 0-15,-4 2 0 0,-2 6 0 0,-2 0 0 16,-4 2 0-16,-2 4 0 0,-2 3 0 0,-1 3 0 0,0 0-192 16,2 4 48-16,0 1 16 0,1 0 0 0,3 3 128 15,3 2 0-15,4 1 0 0,2-1-128 0,5 0 128 16,3-1 0-16,3 2 160 0,1-3-160 0,3 2 320 0,2-3-16 16,1 2-16-16,3-3 0 0,3-2-16 15,0-1 0-15,2-1 0 0,4-2 0 0,2-2-80 0,1 1 0 16,3-6-16-16,4 0 0 0,0-3-176 0,3-4 128 15,2-1-128-15,3-2 128 0,1-3-128 0,3-2-144 16,3 1 144-16,1-4-208 16,1 1-304-16,0 0-64 0,-3-2-16 0,3 2 0 15,0-2-784-15,0 0-160 0,-2 0-16 0,-3 0-16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5:25.49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7783 9936 30399 0,'0'-1'2704'0,"0"-2"-2160"0,0 3-544 0,0 0 0 0,0 0-384 0,0-2-176 0,0 0-32 0,-1-1-16 0,-1 0-64 16,0-3-16-16,-1 2 0 0,0-1 0 0,-1 4-272 0,0-4-64 0,-1 4-16 0,-1-3 0 0,1 2 304 0,-1 2 64 0,-1 0 16 0,-2 0 0 16,2 0 656-16,-3 0 256 0,-1 2-16 0,-1-2 0 0,1 4 848 0,-2-3 160 0,0 4 32 0,-2-1 16 0,1-2-304 0,-1 5-64 0,0-1-16 0,0-1 0 15,0 3-336-15,2 1-80 0,0-3-16 16,1 4 0-16,0-2-160 0,-1 0-48 15,3 2 0-15,0 0 0 0,1 1-272 0,0-4 0 0,0 2 128 16,2 1-128-16,1 0 0 0,1-1 0 0,0-2 0 0,2 2 0 16,1-2 0-16,1 2 0 0,2-3 0 0,0 1 0 15,3 2 0-15,1-3 0 16,0 0 0-16,2 1-144 0,2-1 288 0,-1 0 64 16,3 0 16-16,1 0 0 0,-1 2 16 0,1-2 0 0,2 3 0 0,-1 0 0 15,2-2-240-15,0 5 0 16,1-1 0-16,0 4 0 0,1-1 0 0,0 3 0 0,-3-4 0 0,1 2 0 0,-2-1 0 15,-1-2 0-15,-1 1 0 0,-1-1 0 0,-1-1 0 0,-1 0 0 16,1 2 0-16,-2-2 0 0,1 0 384 0,-1 0-32 16,1 0 0-16,-1-1 0 0,-1 0-128 0,0-1-32 15,-1 0 0-15,0-2 0 0,-1-1 0 0,-2 0-16 16,1 0 0-16,-3 0 0 16,0-2 208-16,-1 0 64 0,1-2 0 0,-3 2 0 0,1-2 0 0,-2 2 16 15,-1-1 0 1,0 3 0-16,1-2-160 0,-2-1-48 0,0 3 0 0,-3 1 0 0,2-1-80 0,-2 4-32 0,2-4 0 15,-2 0 0-15,1-2-144 0,-1 1 0 0,-1-2 0 0,1 1 0 16,0-1 0-16,-3-2 0 0,1 1 0 0,-1 1 0 16,0-3 0-16,-3 0 0 0,0 1 0 15,-4-2 0 1,0 1 0-16,-3 0 0 0,3-3 0 0,-4 3 0 16,0-3 160-16,-3 0-160 0,1-1 192 0,-1 1-192 15,-1 0 0-15,1 0 0 0,1-2 0 0,2 1 0 16,1 1-352-1,2 2-176-15,3 1-48 0,0 0-11072 0,1 0-2208 0</inkml:trace>
  <inkml:trace contextRef="#ctx0" brushRef="#br0" timeOffset="1893.77">8533 10208 6447 0,'-1'-1'576'0,"0"-3"-576"0,1 4 0 0,0 0 0 0,0 0 224 16,-1 0-64-16,-1-2-16 0,0-2 0 0,-2 1 400 0,-1 0 80 0,0 0 16 0,2-1 0 0,-2 2-304 0,1 1-48 0,0 1-16 0,1 0 0 0,0 0 304 0,-1 1 64 0,2 1 16 0,0 0 0 0,-1 0 624 0,1 1 112 0,0 0 16 0,2 0 16 16,0 1-336-16,2-2-80 0,-1 2-16 0,1-4 0 15,2 3-96-15,0 0 0 0,1 1-16 0,1-2 0 16,1 2-336-16,2-2-64 0,1-2-16 0,1 1 0 15,0 2-160-15,1-3-48 0,1 0 0 0,0 0 0 16,2 2 16-16,-1-2 0 0,2 0 0 0,-3 2 0 16,4-2 288-16,-3 2 48 0,2-2 16 0,1 0 0 15,-3 0-160-15,2 0-16 0,2-4-16 0,-1 2 0 0,0 2-144 16,-1-4-32-16,1 2 0 0,-1-1 0 0,0 0-48 16,1 0-16-16,2 2 0 0,-2-2 0 15,0 3-192-15,2 0 0 0,-1 0 0 0,2 3 0 16,0 1 304-16,1-2-48 0,0 4 0 0,1-2 0 15,2 2 128-15,-1-2 32 0,1 2 0 0,-1 0 0 16,1-2-288-16,-1 1-128 0,-1-4 128 0,1 2-128 0,-4-1 128 0,2-1-128 16,-1-1 0-16,-1 0 128 0,1 3-128 0,-2-3 192 15,2 0-192-15,-2 0 192 0,2 1 256 0,0 1 64 0,-1 1 16 16,-2-3 0-16,1 4-208 0,0-2-32 0,-1-1-16 16,-1 2 0-16,1-1-272 0,1-2 0 0,-1 4 0 0,2-4 0 15,-1 1 0-15,1-1 0 16,-1-1 0-16,1 1 0 0,1 0 0 0,-2-2 0 15,1 0 0-15,-1 2 0 0,1 0-192 16,-2-2 192-16,0-1-208 0,2 2 80 0,-1 1 128 0,0-2 0 16,-1 2 0-16,-2-3 0 0,0 2 0 0,-2 1 0 0,1 0 0 0,-3 0 0 15,1 0 128-15,0 1-128 0,-2-1 160 0,-1 3-160 16,0-3 128-16,-2 0-128 0,0 0 0 0,-2 0 144 0,0 0-144 16,0-3 0-16,-2 2 0 0,1-2 0 15,0 1 0-15,-1-2 0 0,0 1 0 0,-2 0 0 0,2-1-144 16,-2 1 144-16,1 0-192 0,-1 0 192 0,2 0-240 15,-2-1 64-15,0 2 16 0,-1-1 0 0,0 2 160 0,0-3 0 16,0 4 0-16,0 0 0 0,-1-2 0 0,0 4 0 16,0-2 0-16,-2 0 0 0,3 0 128 0,0 0-128 15,0 0 160 1,0 0-160-16,0 0 0 0,0 0 0 0,0 0 0 0,0 0 0 0,-21 0 0 0,19-2 0 16,-2 2 0-16,2-4 0 15,-2 2 0-15,0-2 0 0,0 2 0 0,-1-2 0 0,2 0 0 0,-1 2 0 0,-1-2 0 16,0-1 0-16,0 4 0 15,-2-2 0-15,1 0 0 0,-1 0 0 0,0 3 0 0,0-4 0 0,0 4 0 16,1 0 0-16,-1 0 0 0,-1-2 0 16,1 2 0-16,0 0 0 0,-1 0 0 0,1-1 0 0,-2 1 0 0,2-2 0 15,-2 1 0-15,2-1 0 0,-2 1 0 0,0-4 0 16,1 3 0-16,-1-3 0 16,0 2 0-16,1-3 0 0,0 2 128 15,0 0-128-15,-1-2 0 0,0 1 0 0,2 1 160 16,-1-2-160-16,1 0 160 0,1 2-160 0,2 0 144 15,0 2-144-15,2-2 128 0,1 2-128 0,-1 2 0 0,2-4 0 16,2 4 0-16,-1 0 0 0,3 0 0 16,-1 0 0-16,4 1 0 0,-1 2 0 0,1-1-288 0,2 2 64 0,1 0 16 0,1 1 0 0,1 1 208 15,3-2 0-15,2 2-160 0,1-3 160 0,0 4 0 16,-1-5 0-16,1 3 0 0,-2 0 0 0,0-1-128 0,-2 2 128 31,-1-2 0-31,0 2 0 0,-4 0 0 0,1 3 0 0,-2-3 0 16,-1 1 0-16,-1 2 0 0,1-2 0 0,-1 2 0 15,-3-2 0-15,2 2 0 0,-1 0 0 0,0-3 0 0,-2 1 0 16,1 2 0-16,-1 1 0 0,1-3 128 16,-2 2-128-16,1 0 0 0,-2-2 160 0,2 2-160 0,-1-2 160 15,0 2 128-15,0 1 32 0,-1-4 0 0,0 0 0 16,0 3-32-16,0-6 0 0,-1 4 0 0,-1-1 0 16,-1-3 32-16,-1 0 0 0,1 1 0 0,-2 2 0 15,-1-2-192-15,-1-1-128 0,0 2 192 0,0-1-192 16,-2-2 0-16,0 5 0 0,1-4 0 0,-4 1 0 15,1-2-208-15,-1 2-112 0,0-1 0 0,-3 0-16 16,0 1-1152-16,-2 1-240 0,-2-1-32 16,2 2-14800-16</inkml:trace>
  <inkml:trace contextRef="#ctx0" brushRef="#br1" timeOffset="4842.03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1" timeOffset="6717.42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1" timeOffset="7953.58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1" timeOffset="9554.29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1" timeOffset="29312.47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1" timeOffset="29855.21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1" timeOffset="32188.81">13051 10397 3679 0,'0'-7'320'0,"0"1"-320"0,0 3 0 0,0-1 0 0,1 2 0 16,-1 1 0-16,0 1 0 0,0-3 0 0,0-1 0 0,-1 0 0 15,-2 0 0-15,1 0 0 0,-2 2 0 0</inkml:trace>
  <inkml:trace contextRef="#ctx0" brushRef="#br1" timeOffset="35439.78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1" timeOffset="36025.4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  <inkml:trace contextRef="#ctx0" brushRef="#br0" timeOffset="41757.08">18475 10186 9215 0,'0'-2'816'0,"0"-1"-656"0,0 3-160 16,0 0 0-16,0-2 2048 0,2 2 368 0,-1-1 80 0,0-1 0 0,1-2-1472 0,2 0-320 0,0-1-48 0,0 2-16 0,1-1-288 0,-2-1-64 0,1 1-16 0,-2 1 0 16,2 0-272-16,-3 2 0 0,2-2 0 0,-2 0 0 0,-1 3 432 0,0-3-32 0,0 3 0 0,-2 0 0 0,0 0 800 0,-1 0 144 0,-1 4 48 15,0-2 0-15,-1 1-144 0,2 1-32 0,-2-1 0 0,-2 1 0 16,3 2-208-16,-1 0-48 0,0 3-16 0,0-2 0 0,1 5-560 15,0-2-128-15,1-2 0 0,0 3-16 16,2 2-240-16,0-1 0 0,-1 0 0 16,1 1 0-16,1-1 0 0,-1 2-160 0,1-2 160 0,-1 2-192 0,-2-3 192 15,1 5 0-15,-2 0 128 0,-1 0-128 0,1 3 272 0,-2-1-16 16,1 4 0-16,-1 1 0 0,1-4-112 0,0 4-16 16,1 1-128-16,2-4 192 0,1 1-192 15,2-5 0-15,1-3 0 0,2-3 0 0,1-4 128 0,0 0 48 16,1-4 0-16,0 0 0 0,1 0 208 0,0-2 64 0,-1-2 0 15,2 0 0-15,-1 0-256 16,2-4-32-16,-1 2-16 0,2-5 0 0,0 2 32 0,0-2 0 0,0-1 0 16,0 1 0-16,0-3-176 0,1 0 0 0,1-4 0 15,2 0 128-15,-2 0-128 0,-1 0 0 0,0-3 0 16,-1 3 0-16,-1 0 0 0,-2 1 0 0,0-1 128 16,-1 3-128-16,-3-4 0 0,1 3 0 0,-1 0 144 15,-2-3-144-15,0 3 128 0,-1-1-128 0,-1 2 160 16,-2-2-160-16,2 1 128 0,-3 1-128 0,1 0 0 15,-2 1 144-15,1 0-144 0,-2 2 0 0,1-3 0 0,-1 3 0 16,1 2 0-16,0-1 128 0,-1 2-128 0,0-2 0 0,-1 3 0 16,1 1 0-16,0 0 128 0,0 1-128 0,1 0 0 15,-1 2 0-15,0 2 0 0,-1 0 0 16,1 0 0-16,1 0 0 0,0 2 0 0,2 0 0 0,-2 0 0 16,2 1 0-16,-1-2-224 0,2 1 80 15,-1 2-288-15,1 0-48 0,1 1-16 0,0-2 0 16,-1 1-688-16,2 1-144 0,0-1-16 15,-1-3-9728-15,1 4-1920 0</inkml:trace>
  <inkml:trace contextRef="#ctx0" brushRef="#br0" timeOffset="42088.43">18369 10393 6447 0,'-4'-2'576'0,"2"2"-576"0,1 0 0 0,-1 0 0 0,4 0 7056 0,-1 0 1312 0,0 0 256 16,3 0 48-16,1-1-6832 0,1 1-1376 0,4 0-272 0,2-3-48 0,3 1 176 0,0 1 48 0,2-4 0 15,0 1 0-15,1 3-368 0,2-6-288 0,-1 5 48 0,1-2 16 0,-1-1 0 0,-1 4 0 0,-1-4 0 0,0 4 0 0,-3-2-320 0,-1 2-64 0,-3 1-16 0,-3 0 0 0,-1 0-272 16,-1 0-64-16,-1 0-16 0,-3 0 0 0,0 1-640 0,-1 2-128 0</inkml:trace>
  <inkml:trace contextRef="#ctx0" brushRef="#br0" timeOffset="42862.94">19364 9400 20271 0,'0'-2'1792'0,"2"1"-1424"16,-2 1-368-16,0 0 0 0,0 0-448 0,1-2-176 0,-1 2-16 0,1-1-16 0,-1 1 320 0,0-2 64 0,1 1 16 0,-1 1 0 0,0 0 384 0,0 0 64 0,0 0 32 0,0 0 0 16,0 0 416-16,-19 9 64 0,12-5 32 0,1 0 0 0,0 1 576 0,-1-1 112 0,-1-1 32 0,1 2 0 0,-2 3 80 0,0-5 0 15,2 3 16-15,-2 1 0 0,2-1-16 0,-2 3 0 16,1-3 0-16,-2 1 0 0,1 3-528 0,0-1-112 15,3-3-32-15,-1 1 0 0,-2 4-480 0,-2 2-80 16,0 0-32-16,0 3 0 0,1 3-272 0,-1-3 0 16,0 3 0-16,0-1 0 0,-1 2 0 0,1 1 0 15,-2-1 0-15,0 2 0 0,0 0 0 0,0-1 0 16,1 2 0-16,1-4 0 0,1 1 0 0,-1 1 0 16,2-1 0-16,-1 5 0 0,0-1 128 0,0 2-128 0,1-1 0 15,0 1 0-15,0-1 320 0,2 0-64 0,1 0 0 16,1 4 0-16,1-3-64 0,2-1-32 0,0-1 0 15,2-1 0-15,3-6-160 0,0 1 0 0,2-3 0 0,2 1 128 16,1-3-128-16,1-3 0 0,1 2 0 0,1-2 0 16,0 0 0-16,0-2 0 0,2 2 0 0,-1 0 128 15,0 0-128-15,2 1 0 0,-1 2 0 0,1-3 0 16,0 2-224-16,-1-2-80 0,0 2-16 0,-1-2 0 31,0 2-320-31,0-2-64 0,0-1 0 0,1-2-16 0,0 0-1712 16,-1-7-320-16,-1 2-80 0,2-4-11680 0</inkml:trace>
  <inkml:trace contextRef="#ctx0" brushRef="#br0" timeOffset="43875.71">19644 9731 15887 0,'4'0'336'0,"-3"-2"80"0,-1 0 16 0,-1 1 32 0,1 1-464 15,0 0 0-15,0 0 0 0,-2 0 0 0,1-3 752 0,-1 3 48 0,-1-2 16 0,3 2 0 0,0 0-1424 0,0 0-288 0,0 0-48 0,0 0-16 0,-23 5 416 0,16-2 80 0,1 0 16 0,-1 2 0 0,-2 0 704 0,1 1 160 0,-2 0 32 16,-1 0 0-16,-1 2 912 0,-1-2 192 0,0 0 48 0,0 0 0 0,-1 2 0 0,-1-2 16 0,-1 3 0 0,0-3 0 0,0 1-400 0,0 2-96 0,1-1-16 0,2 0 0 15,0-2-592-15,2 3-128 16,1-6-32-16,2 4 0 0,1-4 80 0,4 1 16 0,-1 1 0 0,2-1 0 0,0-2-256 31,2 2-64-31,2-4 0 0,-1 2 0 0,1 0-128 0,1 0-224 0,2-1 48 0,1-1 16 16,0 1 160-16,3 1-128 0,-1-2 128 0,2 2-128 16,0-2 128-16,2 0 128 0,1 0-128 0,0 1 176 0,1 2-176 0,-2-3 0 15,1 2 0-15,-1 2 128 0,1-1-128 16,-1 0 0-16,-1 1 0 0,1 2 0 0,0-2 0 0,-1 2 0 0,-1-1 0 31,-1 1 0-31,0-1 0 0,-2 0 0 16,1 1 0-16,-3-2 0 0,-1 2 0 0,-1 0 0 15,0 1 0-15,-2-1 0 0,0 0 0 0,0 1 0 0,-1-1 0 16,0 3 0-16,0-1 0 0,-1 0 0 0,1 0 0 16,-1 0 0-16,0-2 192 0,-2 1 64 0,2 0 16 15,-1-1 0-15,-1 0 80 0,1 3 16 0,-1-3 0 0,1-2 0 16,-1 2-112-16,-1-3-32 0,2 0 0 0,-2 1 0 0,1-1 160 15,0 0 16-15,-1 0 16 0,-1-2 0 0,2 1 96 16,-2 1 0-16,1-3 16 0,0 0 0 0,-1 1-256 16,1 2-48-16,-1-3-16 0,-3 0 0 0,2 2-208 15,-1-2 128-15,-2 0-128 0,0 1 0 0,1 2 0 0,-4-3-128 16,3 1-16-16,-3 2 0 16,0-1-544-16,2-1-96 0,-2 2-32 0,1-1 0 15,0 2-224-15,1-2-48 0,-1 0-16 0,2 0 0 16,0 1-432-16,2 0-96 0,2-2-16 0,0 1 0 15,2 1-832-15,2-3-160 0</inkml:trace>
  <inkml:trace contextRef="#ctx0" brushRef="#br0" timeOffset="44554.55">19811 10207 31327 0,'2'0'2784'0,"1"0"-2224"0,-1 0-560 0,-1 0 0 0,2 0-128 0,1 1-144 0,1 0-32 16,2 0 0-16,4 3 96 0,1-1 16 0,2 3 0 0,-2-4 0 0,0 4 192 0,-3-1 0 0,1 2 0 0,-3-1-144 0,0 2 336 0,-2 0 80 0,-1 3 16 16,-1-1 0-16,0 2 672 0,-2-2 128 0,-1 2 16 0,-1 1 16 0,0 0 96 0,-2 0 32 0,-1-1 0 0,1 1 0 15,-1-4-544-15,-2 4-128 0,1-3 0 0,0 0-16 16,0-1-288-16,0 3-48 0,0-3-16 0,1-1 0 0,-1 1-208 15,2-1 0-15,-2 0 0 0,0-2 0 16,1 0 0-16,0-2 0 0,1 1 0 0,-2-2-160 16,1 0-384-16,0 1-80 0,1-1-16 0,-2-3 0 15,1 3-1168-15,-1-2-240 0,1 1-64 0,-1-2-13200 0</inkml:trace>
  <inkml:trace contextRef="#ctx0" brushRef="#br0" timeOffset="45547.41">20467 9878 11967 0,'-1'-3'1072'0,"1"0"-864"0,0 3-208 0,0-3 0 0,0 2 1776 0,0 1 304 0,0-3 64 0,-1-3 16 16,0 0-1120-16,-1-3-208 0,0 4-64 0,-2-1 0 0,2 0 208 0,-2 1 48 0,0 1 0 0,1 1 0 0,-2 0 256 0,0 2 64 0,-1 1 16 0,-2 0 0 0,1 1-624 0,-3 2-128 0,-1 0-32 0,-2 1 0 0,0 1-80 0,-3 1-32 15,1 0 0-15,0-2 0 0,3 2 16 0,-2 1 0 16,2-1 0-16,-2 0 0 0,3-1 32 0,0 0 0 16,2 1 0-16,-1 0 0 0,2-2-272 0,0-2-48 0,0 3-16 15,1 0 0-15,1 1 64 0,1 1 16 0,0 0 0 16,2 2 0-16,-2 1-128 0,1 2-128 15,0 0 176-15,0 1-176 0,2-3 0 0,1 2 0 0,0 1 0 0,-1 2 0 16,4-4 0-16,-1 2 0 0,0-2 0 0,1-1 0 16,1 0 0-16,-1-2 0 0,2 0 0 0,0 0 0 15,1-1 0-15,0 3 0 0,-2-4 0 0,2 0 0 16,0 0 0-16,0-2 0 0,1-2 0 0,1 0 160 16,0 0-16-16,1-2 0 0,0-2 0 0,1-1 0 15,-1 2-16-15,2-3 0 0,0-1 0 0,0 1 0 0,0 1-128 16,0-3 0-16,0-1 0 0,0-1 0 0,-2 2 0 15,2-2 0-15,-1-2 0 0,0 2 0 0,-1-2 0 0,0 0 0 16,-2-3 0-16,-1 4 0 0,0-3 128 16,-2 0-128-16,0 1 128 0,-2-1-128 0,0-1 224 0,-1 1-32 15,0 2-16-15,-1-2 0 0,1 2 16 16,-1 0 0-16,1-1 0 0,0 3 0 0,-1 0 0 0,1 1 16 16,1 1 0-16,-1 2 0 0,2-2-208 0,0 4 144 0,0 1-144 15,1-3 128-15,-1 4-128 0,2-3 0 0,-2 3 0 16,2 0 0-16,0 3 0 15,-1-3 0-15,2 4 0 0,0 2 0 0,0-3 0 0,0 4 0 0,0 1 0 16,0 0 0-16,0 2 0 0,0 1 0 16,0 2 0-16,1-3 0 0,0 5 144 0,0-3 0 15,1 2 0-15,-1-2 0 0,2 4-144 0,1 3 128 16,0-3-128-16,-1-1 128 0,2-1-128 0,-1 0 0 0,1 0 0 0,-1-2 0 16,-2 1 128-16,0-3-128 0,0 2 128 0,-1-2-128 15,0 0 0-15,-2-2 0 0,1 2 0 0,-2-1-176 16,1 1 176-16,-2-3 0 0,0 2 0 0,-1 0 0 0,0 1-272 15,-1-4-32-15,1 0 0 0,-1-2 0 32,0-1-256-32,0 0-48 0,0-3-16 0,2 0 0 0,-2 0-1120 0,0-5-240 0</inkml:trace>
  <inkml:trace contextRef="#ctx0" brushRef="#br0" timeOffset="46440.25">20639 9420 21711 0,'2'-3'464'16,"-4"-1"112"-16,1 1 0 0,0 0 64 0,1 3-512 0,0-3-128 0,0 3 0 0,0 0 0 0,-1-2 944 0,1 0 160 15,-2 0 48-15,2-1 0 0,2 3-1152 0,-1 0-448 0,0 3 32 0,2-1 0 0,0 2 736 0,1 2 160 0,0 1 32 16,2-1 0-16,-1 4 464 0,0-2 112 0,2 0 0 0,-1 0 16 0,1 2 304 0,-1-1 48 0,4 2 16 0,-2 0 0 0,1 0-256 0,1 0-64 0,1 2 0 0,1-2 0 0,1 4-592 0,0-2-128 15,2 5-32-15,1-1 0 0,1 1-96 0,1 1-32 16,-1 0 0-16,0 0 0 0,1 0-64 0,-2-1-16 0,0 2 0 0,-1 0 0 0,-3-3-192 0,-1 1 0 0,-2-1 0 0,0 0 0 0,-3 2 0 16,-1 2 0-16,-2 1 0 0,0 0 0 0,-2 1 144 0,-1-4-144 15,1 0 128-15,-2 3-128 0,-1 0 240 0,-3 1-48 0,0 1 0 0,0-1 0 16,-3-1 128-16,1 0 0 0,-1-3 16 0,0-1 0 16,-1-2-80-16,1 1 0 0,-2-5-16 0,1 0 0 15,-1-2-64-15,1 0-16 0,0-1 0 0,-1-2 0 16,0 2-160-16,0-3 0 0,-1 1 0 0,1 2 128 0,0-3-128 15,-1 0 0-15,0 2 0 0,0-2 0 16,1 0 0-16,-1 0 0 0,-1 1-160 16,3-4 160-16,-1 2-544 0,0-4-16 15,2 2 0-15,0-6 0 0,1 2-32 0,1-4-16 0,1-1 0 0,-1-1-18416 16</inkml:trace>
  <inkml:trace contextRef="#ctx0" brushRef="#br1" timeOffset="56565.41">15438 10058 14735 0,'0'-2'1312'0,"0"2"-1056"0,0 0-256 0,0 0 0 0,2 0 944 16,-2 0 128-16,0-1 16 0,1 1 16 0,-1 0-656 0,1 0-144 0,0-3-32 0,-1 3 0 0,0 0-720 0,0 0-128 0,0 0-48 0,0 0 0 0,0 0-80 15,0 0-32-15,0 0 0 0,0 0 0 0,0 0 1072 0,0 0 224 0,0 0 32 0,5 20 16 16,-5-15 672-16,1-4 144 0,-1 2 32 0,2-1 0 0,-1 2-304 0,1-2-48 0,1-2-16 0,-1 1 0 16,2 2 32-16,0-3 0 0,1 2 0 0,1-2 0 0,0 0-336 15,2-2-64-15,0 2-16 0,1 0 0 0,-1-3 16 0,1 2 0 16,1-1 0-16,1 2 0 15,0-3-224-15,2 2-48 0,-1 1-16 0,0-2 0 0,1 2-240 0,-1 0-64 16,2 0 0-16,-1 0 0 0,2 0-128 16,-1 0 0-16,-1 0 0 15,2 2 0-15,-1-2 0 0,2 0 0 0,1 1 0 0,2-1 0 0,-1 0 128 16,1 0 0-16,3 0 0 0,-1 3 0 0,0-3 240 0,1 0 32 16,2 2 16-16,-1-1 0 0,0 2-64 0,-1-1-16 0,1-2 0 15,0 2 0-15,-2 0-176 0,-2-1-32 0,1 2-128 16,0-3 192-16,-3 2-192 0,1 0 128 0,-1 0-128 15,-1-2 0 1,0 0 0-16,0 0 0 0,-2 2 0 0,-1-2 0 16,0 2 0-16,0 0 0 0,0 1 0 0,0-3 0 15,1 1 0-15,0-1 0 0,-1 2 0 0,2-2 0 0,-1 0 0 16,0-2 0-16,2 1 0 0,1 1 0 0,-1 0 0 0,1-3 0 0,0 3 0 0,1-4 0 16,-2 4 0-16,-2-2 0 0,4 2 0 0,-2-4 0 15,0 4 0-15,-1-2 0 0,1 2 0 0,-3-3 0 0,1 2 0 16,-2 1 0-16,0-2 0 0,-3 0 0 0,1 2 128 15,-2-2-128-15,-1 2 0 0,-1 0 0 0,1-3 192 0,-3 2-64 16,3 1-128-16,-4 0 192 16,2-2-192-16,0 2 0 0,0 0 128 0,-1-4-128 0,1 4 0 15,0-2 0-15,0 2 0 0,0-3 0 0,1 2 0 0,-1-2 0 16,0 3 0-16,1-2 0 0,-1 1 0 0,0 1 0 16,0 0 0-16,0-3 0 0,0 3 0 0,-2 0 0 15,1 0 0-15,-1 0 0 16,0 0 0-16,1 3 0 0,-2-3 0 0,1 0 0 0,-1 1 0 0,0-1 0 0,0 2 0 15,1-2 0-15,-1 3 0 0,-1-3 0 0,2 1 0 16,-2 2 0-16,2-3 0 16,-2 2 0-16,0-2 0 0,-1 4 0 15,1-4 0-15,0 2 0 0,1 2 0 16,-2-4 0-16,1 2 0 0,0 2 0 0,0-4 0 16,1 1 0-16,0 2 0 0,-1-3 0 0,2 2 0 15,1-2 0-15,-1 0 0 0,1 0 0 0,1 0 128 0,1-2-128 16,-1 2 0-16,0 0 0 0,1-3-128 0,0 2 128 15,1 1 0-15,-3 0 0 0,1-2 0 0,0 2 0 16,0-2 0-16,-1 2 0 0,0 0 0 0,-2 0 0 0,1 0 0 16,-2 2 0-16,1-2 0 0,0 0 0 0,-1 0 0 15,1 0 0-15,1-2 0 0,-3 2 0 0,0 0 0 16,0 2 0-16,0-2 0 0,0 0 0 0,0 0 0 16,0 0 0-16,0 0 0 0,0 0 0 0,0 0 0 15,0 0 0-15,0 0 0 0,0 0 0 0,0 0 0 0,0 0 0 16,0 0 0-16,20-2 0 0,-19 2 0 0,0 0 0 15,2 0 0-15,-2-2 0 0,1 2 0 0,1 0-128 16,-2 0 128-16,1-3 0 0,1 2 0 0,-2 1-192 16,2 0 192-16,-2 0-160 15,-1 0-400-15,1-2-80 0,-2 2 0 0,0 0-11168 16,-1 0-2224-16</inkml:trace>
  <inkml:trace contextRef="#ctx0" brushRef="#br1" timeOffset="59299.81">15631 10107 3679 0,'-2'0'320'0,"-1"0"-320"16,2 0 0-16,1 0 0 0,0 0 416 0,-1 0 16 0,0-2 0 0,-3 2 0 0,-1 0-432 0,-1 0 0 0,0 0-192 15,-1-2 192-15,1 4-336 0,0-4 48 0,0 2 16 0,0-3 0 0,-2 2 640 0,2 1 128 0,-1-2 16 0,-1 0 16 0,1 0 704 16,-2-1 144-16,0 2 32 0,0-1 0 0,1 2 448 0,0 0 80 0,-2 0 32 0,1 2 0 0,2-2-1072 0,-2 4-192 0,1-2-64 0,0 0 0 31,0 0-1408-31,2-1-272 0,0 2-64 0,1-1-16 0,0-2 288 16,1 0 48-16,2 0 16 0,-1 0-3584 0,2 0-704 0</inkml:trace>
  <inkml:trace contextRef="#ctx0" brushRef="#br1" timeOffset="63665.5">15572 9691 6079 0,'-4'0'0'16,"2"0"0"-16,-1 0 0 0,2 0 0 0,0 0 0 0,-2 0 0 0,0 0 192 0,-5 0 64 0,0 0 0 0,-2 0 16 0,0 0 1008 0,0 0 208 15,1-2 48-15,-1 2 16 0,2 0-896 0,-1 0-176 0,2 0-32 0,-1 2-16 0,1-2-288 0,1 0-144 0,-1 1 160 0,1 2-160 0,1-1-384 0,0-1-160 0,-1 4-32 0,0-3-16 16,1 0-448-1,-1 2-96-15,1-2-16 0,0-2 0 0,1 2 1728 0,0 0 352 0,2-2 64 0,0-2 16 0,0 2 1664 0,0-2 336 16,1 2 64-16,-1-2 0 0,1 2-448 0,0-3-112 16,0 2-16-16,1 1 0 0,0 0-1296 0,0 0-272 15,0 0-48-15,0 0-16 0,0 0-864 0,0 0 0 0,0 0-128 16,0 0 0 0,0 0-816-16,16 10-144 0,-10-6-48 0,0-2 0 15,1 1 288-15,2-2 48 0,1 1 16 0,-1 0 0 16,2-2 448-16,1 1 80 0,1-1 32 0,0 1 0 0,4 2-32 0,1-3 0 15,-1 0 0-15,2 0 0 0,-2 1 256 0,0 1 0 16,1-2 144-16,-2 3-144 0,-2-3 640 0,1 1 16 0,-1 1 16 0,-2-2 0 16,2 3-288-16,-3-3-48 0,0-3-16 0,-1 3 0 15,0 0-320-15,-1-2 0 0,-1 1 0 0,1-2 0 16,1 0 0-16,0-4 0 0,1 4 0 0,0-2 0 0,0 1 0 16,-1 0 0-16,0-1 0 0,-1 4 0 0,-1-3 0 15,0 2 0-15,-1-2 0 16,-2 4 0-16,0-2 0 0,-3-1 0 0,0 3 0 0,-1 0 0 15,-2 3 144-15,-3-3-144 0,1 2 192 0,-3 2-192 0,-1-2 0 0,-4 2 0 16,0 0-240-16,-2-2 80 0,0 2-96 0,-1-2-32 16,2 0 0-16,-1 0 0 15,1 1 288-15,1-3 0 0,1 0 0 0,1 0 144 16,-1 1 256-16,0-2 48 0,1 1 16 0,-1 0 0 0,0 0-64 0,-1-3-16 16,0 3 0-16,-1 0 0 0,2 0 64 0,-1 0 16 15,0-2 0-15,-1 2 0 16,1 0-272-16,0 0-48 0,-1-2-16 0,1 2 0 0,0 0-128 0,1 0 0 15,0 0 0-15,1 0 0 0,0 0 0 0,0 0 0 16,2 0 0-16,-2 0 0 16,3 0-576-16,0 0-112 0,0 0-16 0,2 0 0 15,1 0-1328-15,1 0-272 0</inkml:trace>
  <inkml:trace contextRef="#ctx0" brushRef="#br1" timeOffset="65676.37">17051 10111 2751 0,'2'0'256'0,"1"-2"-256"0,-2 2 0 0,-1 0 0 0,0 0 1168 0,0 0 192 0,1 0 48 0,-1 0 0 0,1-2-544 0,1 0-96 16,-2 2-32-16,0 0 0 0,0 0-912 0,0 0-176 0,0 0-32 0,0 0-16 15,0 0 144-15,-19 8 48 0,17-8 0 0,-1 0 0 0,1 0 880 0,-1 0 176 0,2 0 48 0,0-2 0 0,0 0 368 0,-1 2 80 0,2-4 0 16,0 4 16-16,2-2-144 0,-2 2-16 0,0 0-16 0,0 0 0 0,0 0-464 0,13-16-80 0,-10 12-32 0,-1 2 0 16,1-1 160-16,-2 2 16 0,1-2 16 0,-2 1 0 15,2 2-80-15,-1-1-16 0,-1 1 0 0,0 0 0 0,0-3-160 0,0 3-32 0,0 0-16 0,0 0 0 16,0 0-160-16,-1 0-16 0,1 0-16 0,0 0 0 16,0 0 64-16,0 0 16 15,0 0 0-15,0 0 0 0,0 0-128 0,0 0-32 0,0 0 0 0,0 0 0 16,19-13-32-16,-15 8-16 0,1 1 0 0,-1 0 0 15,1-2 224-15,-3 2 48 16,2-2 16-16,-3 4 0 0,0-2 192 16,1-1 48-16,-2 1 0 0,-3 3 0 0,1-1-256 0,-2-1-64 0,0 3 0 15,-1 0 0-15,0 3-256 0,-1-3-128 0,-1 2 0 0,-2-2 128 0,0 0-128 0,1 1 0 16,-1-1 0-16,-1 0 0 0,1-1 0 0,0 1 0 16,-1-2 0-16,0-2 0 15,-3-1 0-15,1 1 288 0,0 1-32 0,-1-2 0 0,0 0 0 16,-1-2 0-16,1 1 0 0,-1-2 0 0,2 1 0 15,-2 0-16-15,2 1 0 0,-2-3 0 16,-1 2-96-16,2-2-16 0,-1 0 0 0,0 2 0 0,1 1-128 16,0 2 0-16,1-1 0 15,0 1 0-15,1 4 0 0,-1-2 0 0,2 2 0 0,2 0 0 0,-1 0-288 0,2 0 16 16,1 2 0-16,1-4 0 0,1 2 272 0,1 0-160 0,2 0 160 16,1 0-128-16,0 2 128 0,0-2 0 0,3 3-144 31,-1-3 144-31,2 4-128 0,1-4 128 0,1 3-160 15,1 0 160-15,0 1-144 0,0-2 144 0,0 2-128 16,1-2 128-16,-1 4-176 0,1-2 176 0,-1 0-208 16,1 1 80-16,-2 0 128 0,0 1-160 0,1 0 160 15,1 3-160-15,-2-3-128 0,0 0-32 0,0 0 0 16,2 0 0-16,2 1 64 0,-1 0 0 0,3 2 0 0,-1-3 0 16,1 1 256-16,-1-1-160 0,2 3 160 0,-1-3-128 15,0 1 128-15,-1-3 0 0,1 1 128 0,-1 2-128 0,-1-4 192 16,0 3-48-16,-2-3 0 0,1 1 0 0,-1-1 128 15,0 0 32-15,-1 1 0 0,1-2 0 0,-2-2-304 16,0 4 0-16,0-4 128 0,0 2-128 0,-1-1 0 16,0-1 0-16,0 3 0 0,-1-3 0 0,0 0 240 15,-1 2-16-15,1-2 0 0,0 0 0 16,1 0 32-16,-1 0 0 16,2-2 0-16,-1 2 0 0,1-3-256 0,0 2 0 0,0-1 0 0,0-2 0 0,1 2 0 15,-1-2 0-15,0 1 0 0,-1 3 0 0,-1-2-160 16,-1 1 160-16,1 1-128 0,-3-3 128 0,2 6 0 0,-2-3 0 15,0 0 0-15,0 0 0 0,-1 0 0 0,0 1 144 0,0 1 0 16,-1-2 0-16,1 0 48 0,0 0 0 16,0 0 0-16,0 0 0 0,0 0-32 0,0 0 0 0,0 0 0 15,-17 10 0-15,16-7-160 0,-1-3 0 0,1 0 0 16,0-3 128-16,0 3-128 0,1-1 0 0,-2 1 0 0,2 0 0 16,-1 0 0-16,1 0 0 0,-1 0 0 0,1 0 128 15,0 0 96-15,0 0 16 0,0 0 0 0,0 0 0 16,0 0-112-16,0 0 0 0,-10 20-128 0,6-14 192 0,1 3-192 15,-1 1 144-15,-1-3-144 0,-1 4 128 0,0-1-128 16,-2 0 0-16,2-1 0 0,-1 0 0 0,0-1 0 16,1 1 0-16,0-2 0 0,0-1-176 0,1 3 176 15,-1-3 0-15,0 0 0 0,-1 0 0 0,0 1 0 0,0-1 128 16,-1 0-128-16,-1 0 176 0,0 1-48 16,-1 2 0-16,1-3 0 0,-2 4 0 0,0-4-128 0,1 4 160 15,1-4-160-15,1 1 160 16,0-1-160-16,2-2 0 0,1-2 0 0,0 2 0 0,1-2 0 15,2-1 0-15,-1 2 0 0,3-3 0 16,0-4-384-16,3 2-128 0,1-2 0 0,3-1-16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03.92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0" timeOffset="1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0" timeOffset="2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0" timeOffset="3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0" timeOffset="4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0" timeOffset="5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0" timeOffset="6">13051 10397 3679 0,'0'-7'320'0,"0"1"-320"0,0 3 0 0,0-1 0 0,1 2 0 16,-1 1 0-16,0 1 0 0,0-3 0 0,0-1 0 0,-1 0 0 15,-2 0 0-15,1 0 0 0,-2 2 0 0</inkml:trace>
  <inkml:trace contextRef="#ctx0" brushRef="#br0" timeOffset="7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0" timeOffset="8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  <inkml:trace contextRef="#ctx0" brushRef="#br0" timeOffset="9">15438 10058 14735 0,'0'-2'1312'0,"0"2"-1056"0,0 0-256 0,0 0 0 0,2 0 944 16,-2 0 128-16,0-1 16 0,1 1 16 0,-1 0-656 0,1 0-144 0,0-3-32 0,-1 3 0 0,0 0-720 0,0 0-128 0,0 0-48 0,0 0 0 0,0 0-80 15,0 0-32-15,0 0 0 0,0 0 0 0,0 0 1072 0,0 0 224 0,0 0 32 0,5 20 16 16,-5-15 672-16,1-4 144 0,-1 2 32 0,2-1 0 0,-1 2-304 0,1-2-48 0,1-2-16 0,-1 1 0 16,2 2 32-16,0-3 0 0,1 2 0 0,1-2 0 0,0 0-336 15,2-2-64-15,0 2-16 0,1 0 0 0,-1-3 16 0,1 2 0 16,1-1 0-16,1 2 0 15,0-3-224-15,2 2-48 0,-1 1-16 0,0-2 0 0,1 2-240 0,-1 0-64 16,2 0 0-16,-1 0 0 0,2 0-128 16,-1 0 0-16,-1 0 0 15,2 2 0-15,-1-2 0 0,2 0 0 0,1 1 0 0,2-1 0 0,-1 0 128 16,1 0 0-16,3 0 0 0,-1 3 0 0,0-3 240 0,1 0 32 16,2 2 16-16,-1-1 0 0,0 2-64 0,-1-1-16 0,1-2 0 15,0 2 0-15,-2 0-176 0,-2-1-32 0,1 2-128 16,0-3 192-16,-3 2-192 0,1 0 128 0,-1 0-128 15,-1-2 0 1,0 0 0-16,0 0 0 0,-2 2 0 0,-1-2 0 16,0 2 0-16,0 0 0 0,0 1 0 0,0-3 0 15,1 1 0-15,0-1 0 0,-1 2 0 0,2-2 0 0,-1 0 0 16,0-2 0-16,2 1 0 0,1 1 0 0,-1 0 0 0,1-3 0 0,0 3 0 0,1-4 0 16,-2 4 0-16,-2-2 0 0,4 2 0 0,-2-4 0 15,0 4 0-15,-1-2 0 0,1 2 0 0,-3-3 0 0,1 2 0 16,-2 1 0-16,0-2 0 0,-3 0 0 0,1 2 128 15,-2-2-128-15,-1 2 0 0,-1 0 0 0,1-3 192 0,-3 2-64 16,3 1-128-16,-4 0 192 16,2-2-192-16,0 2 0 0,0 0 128 0,-1-4-128 0,1 4 0 15,0-2 0-15,0 2 0 0,0-3 0 0,1 2 0 0,-1-2 0 16,0 3 0-16,1-2 0 0,-1 1 0 0,0 1 0 16,0 0 0-16,0-3 0 0,0 3 0 0,-2 0 0 15,1 0 0-15,-1 0 0 16,0 0 0-16,1 3 0 0,-2-3 0 0,1 0 0 0,-1 1 0 0,0-1 0 0,0 2 0 15,1-2 0-15,-1 3 0 0,-1-3 0 0,2 1 0 16,-2 2 0-16,2-3 0 16,-2 2 0-16,0-2 0 0,-1 4 0 15,1-4 0-15,0 2 0 0,1 2 0 16,-2-4 0-16,1 2 0 0,0 2 0 0,0-4 0 16,1 1 0-16,0 2 0 0,-1-3 0 0,2 2 0 15,1-2 0-15,-1 0 0 0,1 0 0 0,1 0 128 0,1-2-128 16,-1 2 0-16,0 0 0 0,1-3-128 0,0 2 128 15,1 1 0-15,-3 0 0 0,1-2 0 0,0 2 0 16,0-2 0-16,-1 2 0 0,0 0 0 0,-2 0 0 0,1 0 0 16,-2 2 0-16,1-2 0 0,0 0 0 0,-1 0 0 15,1 0 0-15,1-2 0 0,-3 2 0 0,0 0 0 16,0 2 0-16,0-2 0 0,0 0 0 0,0 0 0 16,0 0 0-16,0 0 0 0,0 0 0 0,0 0 0 15,0 0 0-15,0 0 0 0,0 0 0 0,0 0 0 0,0 0 0 16,0 0 0-16,20-2 0 0,-19 2 0 0,0 0 0 15,2 0 0-15,-2-2 0 0,1 2 0 0,1 0-128 16,-2 0 128-16,1-3 0 0,1 2 0 0,-2 1-192 16,2 0 192-16,-2 0-160 15,-1 0-400-15,1-2-80 0,-2 2 0 0,0 0-11168 16,-1 0-2224-16</inkml:trace>
  <inkml:trace contextRef="#ctx0" brushRef="#br0" timeOffset="12">15631 10107 3679 0,'-2'0'320'0,"-1"0"-320"16,2 0 0-16,1 0 0 0,0 0 416 0,-1 0 16 0,0-2 0 0,-3 2 0 0,-1 0-432 0,-1 0 0 0,0 0-192 15,-1-2 192-15,1 4-336 0,0-4 48 0,0 2 16 0,0-3 0 0,-2 2 640 0,2 1 128 0,-1-2 16 0,-1 0 16 0,1 0 704 16,-2-1 144-16,0 2 32 0,0-1 0 0,1 2 448 0,0 0 80 0,-2 0 32 0,1 2 0 0,2-2-1072 0,-2 4-192 0,1-2-64 0,0 0 0 31,0 0-1408-31,2-1-272 0,0 2-64 0,1-1-16 0,0-2 288 16,1 0 48-16,2 0 16 0,-1 0-3584 0,2 0-704 0</inkml:trace>
  <inkml:trace contextRef="#ctx0" brushRef="#br0" timeOffset="13">15572 9691 6079 0,'-4'0'0'16,"2"0"0"-16,-1 0 0 0,2 0 0 0,0 0 0 0,-2 0 0 0,0 0 192 0,-5 0 64 0,0 0 0 0,-2 0 16 0,0 0 1008 0,0 0 208 15,1-2 48-15,-1 2 16 0,2 0-896 0,-1 0-176 0,2 0-32 0,-1 2-16 0,1-2-288 0,1 0-144 0,-1 1 160 0,1 2-160 0,1-1-384 0,0-1-160 0,-1 4-32 0,0-3-16 16,1 0-448-1,-1 2-96-15,1-2-16 0,0-2 0 0,1 2 1728 0,0 0 352 0,2-2 64 0,0-2 16 0,0 2 1664 0,0-2 336 16,1 2 64-16,-1-2 0 0,1 2-448 0,0-3-112 16,0 2-16-16,1 1 0 0,0 0-1296 0,0 0-272 15,0 0-48-15,0 0-16 0,0 0-864 0,0 0 0 0,0 0-128 16,0 0 0 0,0 0-816-16,16 10-144 0,-10-6-48 0,0-2 0 15,1 1 288-15,2-2 48 0,1 1 16 0,-1 0 0 16,2-2 448-16,1 1 80 0,1-1 32 0,0 1 0 0,4 2-32 0,1-3 0 15,-1 0 0-15,2 0 0 0,-2 1 256 0,0 1 0 16,1-2 144-16,-2 3-144 0,-2-3 640 0,1 1 16 0,-1 1 16 0,-2-2 0 16,2 3-288-16,-3-3-48 0,0-3-16 0,-1 3 0 15,0 0-320-15,-1-2 0 0,-1 1 0 0,1-2 0 16,1 0 0-16,0-4 0 0,1 4 0 0,0-2 0 0,0 1 0 16,-1 0 0-16,0-1 0 0,-1 4 0 0,-1-3 0 15,0 2 0-15,-1-2 0 16,-2 4 0-16,0-2 0 0,-3-1 0 0,0 3 0 0,-1 0 0 15,-2 3 144-15,-3-3-144 0,1 2 192 0,-3 2-192 0,-1-2 0 0,-4 2 0 16,0 0-240-16,-2-2 80 0,0 2-96 0,-1-2-32 16,2 0 0-16,-1 0 0 15,1 1 288-15,1-3 0 0,1 0 0 0,1 0 144 16,-1 1 256-16,0-2 48 0,1 1 16 0,-1 0 0 0,0 0-64 0,-1-3-16 16,0 3 0-16,-1 0 0 0,2 0 64 0,-1 0 16 15,0-2 0-15,-1 2 0 16,1 0-272-16,0 0-48 0,-1-2-16 0,1 2 0 0,0 0-128 0,1 0 0 15,0 0 0-15,1 0 0 0,0 0 0 0,0 0 0 16,2 0 0-16,-2 0 0 16,3 0-576-16,0 0-112 0,0 0-16 0,2 0 0 15,1 0-1328-15,1 0-272 0</inkml:trace>
  <inkml:trace contextRef="#ctx0" brushRef="#br0" timeOffset="14">17051 10111 2751 0,'2'0'256'0,"1"-2"-256"0,-2 2 0 0,-1 0 0 0,0 0 1168 0,0 0 192 0,1 0 48 0,-1 0 0 0,1-2-544 0,1 0-96 16,-2 2-32-16,0 0 0 0,0 0-912 0,0 0-176 0,0 0-32 0,0 0-16 15,0 0 144-15,-19 8 48 0,17-8 0 0,-1 0 0 0,1 0 880 0,-1 0 176 0,2 0 48 0,0-2 0 0,0 0 368 0,-1 2 80 0,2-4 0 16,0 4 16-16,2-2-144 0,-2 2-16 0,0 0-16 0,0 0 0 0,0 0-464 0,13-16-80 0,-10 12-32 0,-1 2 0 16,1-1 160-16,-2 2 16 0,1-2 16 0,-2 1 0 15,2 2-80-15,-1-1-16 0,-1 1 0 0,0 0 0 0,0-3-160 0,0 3-32 0,0 0-16 0,0 0 0 16,0 0-160-16,-1 0-16 0,1 0-16 0,0 0 0 16,0 0 64-16,0 0 16 15,0 0 0-15,0 0 0 0,0 0-128 0,0 0-32 0,0 0 0 0,0 0 0 16,19-13-32-16,-15 8-16 0,1 1 0 0,-1 0 0 15,1-2 224-15,-3 2 48 16,2-2 16-16,-3 4 0 0,0-2 192 16,1-1 48-16,-2 1 0 0,-3 3 0 0,1-1-256 0,-2-1-64 0,0 3 0 15,-1 0 0-15,0 3-256 0,-1-3-128 0,-1 2 0 0,-2-2 128 0,0 0-128 0,1 1 0 16,-1-1 0-16,-1 0 0 0,1-1 0 0,0 1 0 16,-1-2 0-16,0-2 0 15,-3-1 0-15,1 1 288 0,0 1-32 0,-1-2 0 0,0 0 0 16,-1-2 0-16,1 1 0 0,-1-2 0 0,2 1 0 15,-2 0-16-15,2 1 0 0,-2-3 0 16,-1 2-96-16,2-2-16 0,-1 0 0 0,0 2 0 0,1 1-128 16,0 2 0-16,1-1 0 15,0 1 0-15,1 4 0 0,-1-2 0 0,2 2 0 0,2 0 0 0,-1 0-288 0,2 0 16 16,1 2 0-16,1-4 0 0,1 2 272 0,1 0-160 0,2 0 160 16,1 0-128-16,0 2 128 0,0-2 0 0,3 3-144 31,-1-3 144-31,2 4-128 0,1-4 128 0,1 3-160 15,1 0 160-15,0 1-144 0,0-2 144 0,0 2-128 16,1-2 128-16,-1 4-176 0,1-2 176 0,-1 0-208 16,1 1 80-16,-2 0 128 0,0 1-160 0,1 0 160 15,1 3-160-15,-2-3-128 0,0 0-32 0,0 0 0 16,2 0 0-16,2 1 64 0,-1 0 0 0,3 2 0 0,-1-3 0 16,1 1 256-16,-1-1-160 0,2 3 160 0,-1-3-128 15,0 1 128-15,-1-3 0 0,1 1 128 0,-1 2-128 0,-1-4 192 16,0 3-48-16,-2-3 0 0,1 1 0 0,-1-1 128 15,0 0 32-15,-1 1 0 0,1-2 0 0,-2-2-304 16,0 4 0-16,0-4 128 0,0 2-128 0,-1-1 0 16,0-1 0-16,0 3 0 0,-1-3 0 0,0 0 240 15,-1 2-16-15,1-2 0 0,0 0 0 16,1 0 32-16,-1 0 0 16,2-2 0-16,-1 2 0 0,1-3-256 0,0 2 0 0,0-1 0 0,0-2 0 0,1 2 0 15,-1-2 0-15,0 1 0 0,-1 3 0 0,-1-2-160 16,-1 1 160-16,1 1-128 0,-3-3 128 0,2 6 0 0,-2-3 0 15,0 0 0-15,0 0 0 0,-1 0 0 0,0 1 144 0,0 1 0 16,-1-2 0-16,1 0 48 0,0 0 0 16,0 0 0-16,0 0 0 0,0 0-32 0,0 0 0 0,0 0 0 15,-17 10 0-15,16-7-160 0,-1-3 0 0,1 0 0 16,0-3 128-16,0 3-128 0,1-1 0 0,-2 1 0 0,2 0 0 16,-1 0 0-16,1 0 0 0,-1 0 0 0,1 0 128 15,0 0 96-15,0 0 16 0,0 0 0 0,0 0 0 16,0 0-112-16,0 0 0 0,-10 20-128 0,6-14 192 0,1 3-192 15,-1 1 144-15,-1-3-144 0,-1 4 128 0,0-1-128 16,-2 0 0-16,2-1 0 0,-1 0 0 0,0-1 0 16,1 1 0-16,0-2 0 0,0-1-176 0,1 3 176 15,-1-3 0-15,0 0 0 0,-1 0 0 0,0 1 0 0,0-1 128 16,-1 0-128-16,-1 0 176 0,0 1-48 16,-1 2 0-16,1-3 0 0,-2 4 0 0,0-4-128 0,1 4 160 15,1-4-160-15,1 1 160 16,0-1-160-16,2-2 0 0,1-2 0 0,0 2 0 0,1-2 0 15,2-1 0-15,-1 2 0 0,3-3 0 16,0-4-384-16,3 2-128 0,1-2 0 0,3-1-16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14.2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0" timeOffset="1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0" timeOffset="2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0" timeOffset="3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0" timeOffset="4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0" timeOffset="5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0" timeOffset="6">13051 10397 3679 0,'0'-7'320'0,"0"1"-320"0,0 3 0 0,0-1 0 0,1 2 0 16,-1 1 0-16,0 1 0 0,0-3 0 0,0-1 0 0,-1 0 0 15,-2 0 0-15,1 0 0 0,-2 2 0 0</inkml:trace>
  <inkml:trace contextRef="#ctx0" brushRef="#br0" timeOffset="7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0" timeOffset="8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51.07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7942 14007 21183 0,'-1'-4'1888'0,"1"2"-1504"0,0 2-384 0,0-3 0 0,1 3 0 0,-1-1 0 16,0-2-160-16,-1 1 160 0,1-2 0 0,-1 0 0 0,0 1 0 0,-1 0 0 0,1 3 512 0,0-2 176 0,1 1 16 0,-1 1 16 0,-1 0 304 0,0-3 48 0,1 3 16 0,0 0 0 0,-3 3-48 0,0-3 0 15,-1 1 0-15,-1 1 0 0,-1 1-192 0,-3 3-32 0,0-2-16 0,-4 2 0 0,2 0-32 0,-2 0 0 0,-2 0 0 0,-2 2 0 0,0 0-112 0,0-1-16 16,-2 3-16-16,0-3 0 16,0 4-224-16,-1-1-32 0,-1 0-16 0,-1 0 0 0,-1 2-352 0,1 1 0 15,0-1 0-15,1 4 0 0,2-2 0 16,2 0 0-16,0 2 0 0,2-3 0 0,2 0 0 0,1-1 144 15,2-3-144-15,2 1 0 0,1-1 0 0,3-3 0 16,1-2 0-16,3-2 0 0,2 2 320 0,2-3-64 0,1 2 0 0,3-1 0 16,3 0-256-16,2 0 0 0,3 0-208 0,1-2 80 15,2 4 128-15,1-1 0 0,3 0 160 0,0 1-160 16,3 2 128-16,0 0-128 0,-2 1 0 0,0-1 0 16,-2 0 0-16,1 4 0 15,0-1 0-15,-1 0 0 0,0 1 0 0,-2 3 0 16,-2-1 0-16,0 2 0 0,-1 0-128 0,1 3-32 15,-1 1 0-15,-3-2 0 0,0 3 160 0,-2-2 0 0,0 4 0 0,-1-1 0 16,0 2 0-16,-3-1 0 0,2 3 0 0,-3-2 128 16,0 0-128-16,-1 2 0 0,-2-1 128 0,-2-1-128 0,-1 1 0 0,-1-2 0 15,-2-3 0-15,-1 0 128 16,-1 0-128-16,-1 1 144 0,0-1-144 0,-4 1 160 0,1-2-32 0,-3 2-128 16,0-3 192-16,-2-1-64 0,3-3 128 15,-5 1 0-15,-4 2 16 0,-2-1 0 0,-3-2-112 0,-1 1-32 16,-1-3 0-1,-3-4 0-15,2 0-128 0,-2-4 160 0,2 0-160 0,-3-4 160 0,0 1-160 0,-1-3 0 16,-2 1 144-16,1-3-144 0,0-1 0 0,-2-3 0 0,3 2 0 16,1 0 0-16,2 0-272 0,1 0-32 0,1 0 0 15,0-1 0 1,-2 2-128-16,3-2-16 0,2 3-16 0,1 0 0 16,2 1-512-16,3 0-112 0,3 1 0 15,0 0-15968-15</inkml:trace>
  <inkml:trace contextRef="#ctx0" brushRef="#br0" timeOffset="649.02">8331 13361 11055 0,'-2'-2'976'0,"1"-2"-784"0,0 4-192 0,1-2 0 0,0 4 4448 0,0-2 848 0,0 0 160 0,0 4 48 0,1-1-3648 0,-1 6-704 0,1-1-160 0,-1 4-32 0,0 3 96 0,2 1 16 0,-2 2 0 16,0-2 0-16,-2 3-288 0,1 1-48 0,0 1-16 0,-2 1 0 0,0 2-496 0,-1 0-96 0,-1 5-128 0,-1-1 176 0,0 1 16 0,0-1 0 0,-1 1 0 16,0-1 0-16,1-3-192 0,1-2 0 0,1-1 0 0,0-1 128 15,2-2-528-15,-1-3-112 16,3 0-32-16,-1 0-17552 0</inkml:trace>
  <inkml:trace contextRef="#ctx0" brushRef="#br0" timeOffset="2482.77">8730 14600 8287 0,'-2'0'736'0,"-1"0"-592"0,1 0-144 0,0 0 0 0,2 0 2480 0,2 2 464 0,-1 0 80 0,0-2 32 16,0 1-2016-16,3 2-400 0,2-1-64 0,-6-2-32 0,0 0 32 0,27 10 16 0,-13-7 0 0,1-3 0 0,2 0-48 0,3 0-16 0,1 0 0 15,1-3 0-15,-1 3 112 0,2 0 32 0,1-2 0 0,1 0 0 0,1 0 64 0,-1-1 16 0,-1 2 0 0,1-1 0 0,2-1 80 0,2 2 0 0,2-1 16 16,0 2 0-16,-2 0-528 0,2 0-96 0,0 0-32 0,0 0 0 0,0 0 192 0,1 2 48 0,0-1 0 0,2 1 0 0,0 1-240 16,1-2-32-16,0 4-16 0,-1-3 0 0,3 3 288 0,-1-4 48 0,1 4 16 0,-1-4 0 15,-1 3-80-15,-2-2-16 0,2 2 0 16,-3 1 0-16,-1-1-144 0,-2-2-16 0,0-1-16 0,-2 2 0 15,-1-1-80-15,0-2-16 0,0 1 0 0,-3-1 0 16,2 0 0-16,0-1 0 0,0 1 0 0,-2-2 0 16,-1 2 0-16,-2-4-128 0,0 4 192 0,-4-2-64 15,0 2 0-15,-1 0-128 0,-3 0 192 0,-1-3-64 0,-2 3-128 16,1 0 160-16,-1 0-160 0,-2 0 160 0,2 0-160 16,-1 0 0-16,1 0 0 0,0 0 0 0,-1 0 0 15,1-1 0-15,2 1 0 0,-1-3 0 0,0 3 0 16,1-2 0-16,-1 1 0 0,1-2 0 0,-1 2 0 15,-1 0 0-15,1-1 0 0,-1 2 0 0,0 0 0 16,-1 0 0-16,0 0 0 0,0 0 128 0,-2 0-128 0,0 0 192 16,0 2-192-16,-1-1 192 0,1 0-192 0,-2 2 160 15,1-3-160-15,-1 1 160 0,-1-1-160 0,0 2 0 16,1-2 0-16,-2 0 128 0,2-2-128 0,-2 1 160 16,2 1-160-16,-2-4 160 0,2 1-16 0,-1 1 0 15,-1 1 0-15,0-4 0 0,1 4-16 0,-2-4 0 16,0 1 0-16,1 0 0 0,-1-2-128 0,-1 2 0 0,0-2 144 0,0 1-144 15,0 1 128-15,-3-2-128 0,0 0 128 0,-2-1-128 16,1 2 0-16,-1-3 144 0,-1 2-144 0,-3 0 0 16,1-3 128-16,-4 2-128 0,0 1 0 0,-1-3 0 15,-1 2 176-15,-1 0-176 0,1 1 160 0,1 0-160 16,-3-4 0-16,0 0 128 0,-2 4-128 0,2-3 0 16,3 1 0-16,-1 0 0 0,1 0 0 0,0 0-160 15,1-2 160-15,-1 2 0 0,2 2 0 16,0-3 0-16,0 2 0 0,1 0 0 0,0 1 128 0,0 0-128 15,4 2 0-15,0 1 0 0,1 0 0 0,3-1-128 16,0 2 128-16,1 2-208 0,4-3 80 0,-1 2 128 16,2 1-256-16,1 0 80 0,2 0 16 0,3 0 0 15,2 0-16-15,2 1 0 0,1 2 0 0,1-1 0 0,1 2 176 0,1 0-192 16,-2 2 192-16,1-2-192 16,1 4 192-16,1-4 0 0,-2 5 0 0,-1-2 0 15,2 2 0-15,-2-1 0 0,1 2 0 0,0 0 0 16,1 0 0-16,-2-1 0 0,1-2 0 0,-3 2 0 0,1-3 0 0,-1 4 0 15,2-1 0-15,1-2 0 0,-3 3 0 0,1 1 0 16,-2-1 0-16,-2 0 0 0,-3-2 0 0,0 2 0 16,-2 0 0-16,-1 0 0 0,0 2 0 0,-3-2 0 15,0 2 0-15,-2-3 0 0,-3 4 208 0,-1-3-16 16,-2 0-16-16,-1 2 0 0,-2 0 16 0,-1 4 16 16,-1-2 0-16,-2 3 0 0,-2 1 48 0,-1 3 16 0,-2-4 0 0,1 0 0 15,1-3-16 1,-3 1 0-16,0 4 0 0,0-2 0 0,0-3-48 0,2 2-16 0,1-3 0 15,-1 0 0-15,-1 2-192 0,1-2 0 0,-3 3 0 0,2-4 0 16,1 2 0-16,-1-2 0 0,-2 2 0 0,-2 0 0 16,-1 3-240-16,-1-4-144 0,1 2-16 0,0 0-16 31,0-2-304-31,1 1-64 0,-2 1-16 0,2-3-18800 0</inkml:trace>
  <inkml:trace contextRef="#ctx0" brushRef="#br1" timeOffset="33970.74">17743 13384 17503 0,'2'-3'1552'0,"-1"-1"-1232"0,0 1-320 16,0 1 0-16,0 1 640 0,2-1 64 0,1-5 0 16,1 0 16-16,2-5-720 0,0-3 0 0,1 1 0 0,-2 2 0 0,-1 2 0 0,-1 0-160 0,-2 1 160 0,1 3-192 0,-2-1 192 0,-1 1 176 0,-1 1-48 0,-1 1 0 0,1 2 864 0,-1 0 160 0,-1 2 48 0,0-2 0 15,-2 2 96-15,1 0 32 0,-1 0 0 0,-1 0 0 0,-2 0-816 0,1 2-144 0,-3 2-48 16,1-2 0-16,-1 2-32 0,-1 0-16 16,0 2 0-16,-1 3 0 0,1-3 240 0,-2 1 32 0,3 2 16 15,-1-2 0-15,3 2-48 0,-2 1-16 0,2-1 0 16,0 3 0-16,0 2-272 0,-2 0-48 0,2 3-16 0,-1 0 0 15,-1 1-160-15,2 1 160 0,-2 1-160 0,0-2 160 16,1 3-32-16,-1-1-128 0,2 5 192 0,-1-3-64 16,1 3 176-16,1-3 16 0,1 4 16 15,1-1 0-15,1-3-208 0,3 0-128 16,1 1 128-16,1-4-128 0,3-1 176 0,1-2-48 0,1-3 0 0,0 0 0 0,2-1 144 16,-1-2 32-16,2-4 0 0,-1 3 0 0,2-3-112 15,-1 1 0-15,2 0-16 0,-1-1 0 0,1 0-176 16,-1 0 128-16,1 0-128 0,0 0 128 0,2 1-128 15,-1-4 0-15,2 0 0 16,-1 1 0-16,1-4 0 0,-1 0 160 0,1 0-160 0,0 0 160 0,0 0-160 0,-1-3 160 16,0 1-160-16,0 0 160 0,-2-1-160 0,0 0 0 15,1-3 0-15,1 2 0 0,-1-2 0 0,-1 0 0 16,0-3 128-16,0 2-128 0,1-3 224 0,-3-1 16 16,3-2 0-16,-3 2 0 0,1-4 144 0,0 2 16 0,-1-2 16 15,0-1 0-15,-1 0-176 0,-2 0-48 16,1-3 0-16,-2 1 0 0,-2 2-192 15,-1-3 144-15,-1-1-144 0,-1 2 128 0,-1-1-128 16,-2-1 0-16,-2-1 0 0,0-2 0 0,-1 4 0 0,-1-2 0 0,0 2 0 16,-1-1-176-16,-1 2 176 0,-1 2 0 15,0 3 128-15,0 0-128 0,0 1 160 0,1-2-32 0,-1 2-128 0,-1 0 192 16,-1-1-64-16,0 1-128 0,1 2 176 0,-1-2-176 16,2 2 192-16,0 1-192 0,0-1 192 0,1 0-192 15,2 2 0-15,-1 0 0 16,1-2 0-16,1 4 0 0,0-2 0 0,-2 1 0 0,1 4 0 0,1-4 0 0,-1 5-176 15,1 1-144-15,-1-2-16 0,-1 3-16 16,2 3-208 0,-1 0-32-16,-1 5-16 0,0 1 0 0,0-1-816 0,2 2-176 0,0 0-16 0,0 2-15344 15</inkml:trace>
  <inkml:trace contextRef="#ctx0" brushRef="#br1" timeOffset="34571.08">17749 13704 19343 0,'0'-1'1728'0,"0"-2"-1392"0,2 1-336 0,-1 2 0 0,-1 0 560 0,0 0 32 0,1-2 16 0,0 0 0 0,1-2 32 16,0 2 0-16,1-2 0 0,-2 4 0 0,1-4 128 0,2 4 16 0,0-2 16 0,-1 2 0 16,1 0 544-16,1 2 128 0,0-2 0 0,0 2 16 0,1 0 144 0,-1 2 32 0,1-1 0 0,0 2 0 0,1 2-592 0,-1 0-112 0,0 2-32 0,0-2 0 15,3 4-656-15,-2-1-128 0,1 0-16 0,0 2-128 0,2 1 208 0,0-2-64 0,2 4-16 0,1-3 0 16,0 0 16-16,2 1 0 0,1 0 0 0,0 2 0 0,2-5 96 0,-1 4 16 15,0-2 0-15,-1 0 0 0,1 1-256 0,-4-6 0 0,2 4-192 0,-4-4 192 0,-1 0-288 0,-3-1 48 0,1 0 16 16,-3-2 0-16,0 1-320 0,-2-4-64 0,1 2-16 0,1 0 0 16,-1-3-2192-16,1 0-448 0</inkml:trace>
  <inkml:trace contextRef="#ctx0" brushRef="#br1" timeOffset="35872.87">18512 13836 19343 0,'0'-4'1728'0,"0"-1"-1392"15,0 4-336-15,0-2 0 0,0 1 1488 0,0 1 240 0,0-1 32 0,0 0 16 0,0-4-1776 0,-2 0-464 0,-1 0-48 0,-1 0 0 0,0-1-384 0,-2 1-64 0,-2 0-32 0,0 2 0 0,-1 1 256 0,0 0 48 0,1 1 16 0,-1 2 0 0,0 2 1312 0,1 1 256 16,-2 0 48-16,0 4 16 15,-1-1 688-15,-2 4 144 0,1-1 16 0,-2 4 16 16,1 0-464-16,-1 5-80 0,2-1-32 0,-1 4 0 16,2-1-544-16,0 1-128 15,4-1 0-15,1-2-16 0,1-2-112 0,1 0 0 0,1 0-16 16,1 1 0-16,1-3-96 0,1 0-16 0,0-2 0 0,0 1 0 16,2-1-320-16,1-2 144 0,0 0-144 0,1-1 0 15,1-3 0-15,1-3 0 0,2 1 0 0,-2-1 0 16,2-3 0-16,1 0 160 0,1 0-160 0,0-4 128 0,2 0 208 15,1-2 48-15,-1 0 0 0,2-3 0 0,-2 2-64 16,0-4-16-16,1 1 0 0,-1-3 0 0,-2 3-96 16,0 1-16-16,-1-4 0 0,-1 1 0 0,0-2-192 0,0 2 144 15,-2-4-144-15,1 1 128 0,-2-1-128 0,0 1 160 16,-2 1-160-16,1-2 160 0,-2 0 32 0,1 0 0 16,-1-2 0-16,0 2 0 0,0 0 144 0,-2-2 48 15,0 5 0-15,-1-3 0 0,0 1-112 0,-3 1-16 16,1-2 0-16,0 1 0 0,0 2-256 0,0-2 0 15,-1 5 0-15,0-3 0 0,0 4 0 0,1 0 0 16,-2 1 0-16,1 4 0 0,-1 0-144 0,0 1-96 16,-1 2-16-16,1 1 0 15,0 0-176-15,-1 4-32 0,-2-2-16 0,0 0 0 0,0 2 176 0,1 0 48 16,1-1 0-16,-2 0 0 16,1 1-336-16,1 0-64 0,0-2-16 0,-1 1-16704 0</inkml:trace>
  <inkml:trace contextRef="#ctx0" brushRef="#br1" timeOffset="36281.46">18232 13889 29487 0,'-3'0'2624'0,"1"0"-2112"0,2 0-512 16,1 0 0-16,-1 2 1008 0,1-2 80 0,-1 2 32 0,1-2 0 0,1 2-640 0,-1 2-128 0,3-1-32 0,-4-3 0 0,0 0-320 15,0 0 144-15,18 16-144 0,-12-10 0 0,1 0 128 0,0 0-128 0,-1 2 0 0,2 0 0 0,-1 2 0 0,-1 0 0 0,2-1 0 16,-1 1 0-16,0-4 320 0,2 1 0 0,0-1 0 0,-1-1 0 0,2-1 256 0,-1-4 64 0,1 1 16 0,2-2 0 16,1-1-656-16,0-2 0 0,1 0 0 0,1-2 0 31,1 0-1200-31,1-4-272 0,0 1-48 0,2-1-13968 0</inkml:trace>
  <inkml:trace contextRef="#ctx0" brushRef="#br1" timeOffset="37086.49">19371 12920 13823 0,'0'-1'1216'0,"0"-2"-960"0,0 3-256 0,0 0 0 0,0 0 384 0,-2 0 48 0,2 0 0 16,-1-2 0-16,-1 0-304 0,-1 2-128 0,-1 0 0 0,4 0 128 0,0 0-128 0,0 0 192 0,-26 7-192 0,17-4 192 0,-3 3 1216 0,0-2 240 0,0 2 48 0,-3 1 16 15,1-1 752-15,-1 4 160 0,1-2 16 0,-1 2 16 0,2-4-800 0,0 7-176 0,-2-2-16 0,0 4-16 0,0 0-976 0,-1 2-192 0,0 4-32 0,-2 1-16 0,-2 3-432 16,-1 2 128-16,0 1-128 0,0 3 0 0,1 0 0 0,0-1 0 0,2-2 0 0,0 1 0 0,2-1 256 0,4 0-16 31,1-3-16-31,2 0 0 0,4-1 32 0,1-3 16 16,3-3 0-16,2 0 0 0,3 3-48 0,1-3-16 16,3-2 0-16,1 0 0 0,4 0-208 0,0-1 144 15,3-1-144-15,3 1 128 0,1-2-128 0,0 2 0 0,1 1 144 16,0 0-144-16,1 0 0 0,0 4 0 0,-1 1 0 15,1-1 128-15,-2-2-128 0,0 1-256 0,0 1 64 16,-3-2 0 0,-1-3-512-16,-1-1-128 0,-3 1 0 0,-1-5-16 15,1 2-992-15,-1-2-192 0,-1-3-32 0,-2-1-12976 0</inkml:trace>
  <inkml:trace contextRef="#ctx0" brushRef="#br1" timeOffset="38463.51">19701 13283 5519 0,'-4'-1'496'0,"2"-1"-496"0,-1 2 0 15,3-3 0-15,0 2 928 0,-1 1 96 0,1 0 0 0,-1-3 16 0,-1 1-16 0,0-2 0 0,-1 1 0 0,1-4 0 0,-1 4 768 0,0-4 160 0,0 5 32 0,-2-4 0 0,2 3 432 0,-4 0 80 0,1 1 32 16,-1 0 0-16,-1 2-1200 0,0 0-240 0,-2 2-64 0,0 0 0 0,0 1-256 0,-1 0-48 0,0 3-16 0,0-2 0 0,0 1-192 0,1 1-64 16,0-1 0-16,1 1 0 0,0 0-128 0,1 0-48 15,0 3 0-15,0-5 0 0,0 2-128 0,2 0-16 16,0-2-128-16,0 1 192 0,2-4 16 16,-1 3 0-16,3-2 0 0,0 1 0 0,1-2 128 0,1 1 32 15,1-2 0-15,3 0 0 0,0 3-192 0,1-3-48 16,0 1 0-16,1 2 0 0,1-1-128 0,1-1 0 15,0 2 0-15,2-1-176 0,-1 2 176 0,1 0 0 0,1-1 128 16,0 2-128-16,0 1 0 0,0-1 0 0,2 4 0 16,-1-3 0-16,2 3 0 0,-2 1 0 0,0 0 0 0,0-4-192 15,-1 3 16-15,-1 0 0 0,-1-1 0 0,0 0 0 16,1 2 176-16,-1-1 0 0,-1-2 0 0,1 2 0 16,2 3 0-16,0-2 0 0,0 0 0 0,1 0 0 15,-1 3 0-15,-1-1 0 0,-1-2 0 0,1 2 0 16,-1 0 0-16,-2 1 0 0,1-1 0 0,-4-1-128 15,-1 4 128-15,-2-2 0 0,1 0 0 0,-4 2 0 0,1-1 0 16,-2 2 0-16,-1-1 0 0,-1 3 128 0,-3-4 80 16,0 1 32-16,-1-3 0 0,-1 1 0 0,0-3-240 0,-1 0 144 15,0 1-144-15,-1-3 128 0,1 0 16 0,-2-1 0 16,1-1 0-16,-1-2 0 0,4-1 48 0,-3 0 0 16,1-3 0-16,1 0 0 0,-1 0-16 0,1-4 0 15,-2 2 0-15,0-5 0 0,-1 4-176 0,-2-2 160 16,-2 0-160-16,0 0 160 0,-2-1-160 0,1-2 0 15,-1 2 0-15,-2 0 0 0,-1 2-384 0,1-1 0 16,-1 4 0-16,-1-2 0 16,2 3-192-16,2 0-32 0,1 0-16 0,3 3 0 15,3-2-1168-15,3 2-256 0</inkml:trace>
  <inkml:trace contextRef="#ctx0" brushRef="#br1" timeOffset="39357.64">19983 12961 5519 0,'-2'-3'496'0,"1"2"-496"0,0-3 0 0,0 4 0 0,1 0 2048 0,0 0 320 0,-2-2 64 0,2 2 16 0,-1-3-448 0,0 2-80 16,1 1-32-16,0 0 0 0,0 0-160 0,0 0-48 0,0 0 0 0,0 0 0 0,17 17-560 0,-10-8-112 0,0 0-32 0,-1 2 0 15,2 0-240-15,-1 0-48 0,0 1-16 0,1 3 0 0,-1-2-48 0,-2 0-16 0,1 2 0 0,-2-1 0 0,0 0-368 0,-3 3-80 16,0-1-16-16,-1 0 0 0,0 0-400 0,-1 2-96 16,-3 1-16-16,-1 1 0 15,0 1-944-15,-1-2-192 0,0 1-32 0,0-1-16 16,0-3-496-16,2 1-80 0,1-1-32 0,1 0-8528 0</inkml:trace>
  <inkml:trace contextRef="#ctx0" brushRef="#br1" timeOffset="40607.5">20355 13798 22111 0,'-1'0'1968'0,"-1"0"-1584"0,2 1-384 16,0 1 0-16,3-2 1024 0,-2 3 112 0,2-3 16 0,0 4 16 0,3 2-1168 0,3 0 0 0,1 1-192 0,1 0 16 0,0 1 624 15,2-2 112-15,0 2 16 0,1 1 16 0,-1-1-208 0,1 0-64 0,1 2 0 0,-3 1 0 0,2 2 32 0,-2 0 0 0,-1-1 0 16,-1 4 0-16,-1 0-224 0,-3 0-128 0,-1 3 128 0,-2-1-128 0,-3 1 224 0,-3 1-32 0,-2-1 0 0,-2 2 0 16,-3-1 368-16,-1 1 64 0,0-3 16 0,-3-1 0 0,2-1-64 0,-2-2-16 0,-2-2 0 0,0 0 0 15,0-4-112-15,0-2-32 0,0 0 0 0,-1-1 0 16,0 1-880-16,1-6-176 0,0 1-48 0,0-2 0 0,2 1-2000 0,1-5-384 0</inkml:trace>
  <inkml:trace contextRef="#ctx0" brushRef="#br1" timeOffset="41676.05">21157 13320 21183 0,'0'-2'1888'0,"0"1"-1504"16,2 1-384-16,-2-3 0 0,0 3 896 0,1 0 96 0,0-3 32 0,0 0 0 0,2-3-496 0,-1 0-80 0,0-2-32 0,-1 2 0 15,0 0-192-15,-2 1-32 0,-2-1-16 0,-2 1 0 0,2 2 304 0,-4 0 64 0,0 3 16 0,-2-3 0 0,-1 3 336 0,-1 3 80 0,0 0 16 16,-1 1 0-16,-1 2-160 0,0 0-16 0,1 1-16 0,-3 1 0 0,1 0-64 0,0 0-16 0,0 2 0 0,1 0 0 16,1 0-400-16,0 1-64 0,0-1-32 0,1 0 0 15,1 2-224-15,-1-2 144 16,3 0-144-16,-1 2 128 0,2 1-128 0,-1-1 0 16,2 1 0-16,0-1 0 0,1-1 0 0,0 1 192 0,0 3-64 0,1-2 0 0,0 3 96 15,2 0 16-15,1-4 0 0,1 1 0 0,1-4-240 0,3-1 0 16,-1 0 0-16,2-1 0 0,3-1 128 0,-1 0-128 15,1-5 176-15,0 2-176 0,0-1 0 0,-1-1 0 16,1-1 0-16,0 0 0 0,0 0 0 0,0 0 0 16,2-1 0-16,-1-1 0 0,1-1 0 0,0 2 0 15,0-4 0-15,-2 1 0 16,0 1 0-16,-1-1-144 0,0-2 144 0,1 0 0 0,-1-1-160 0,-1-2 160 0,2 2-192 16,-3-1 192-16,0-2 0 0,0 0 0 15,-2 1 0-15,1-1 0 0,-1 0 0 0,-1 2 128 16,1-6 0-16,-1 2 16 0,-1-1 32 0,-1 1 0 0,0 0 0 0,-1-1 0 15,1 3 32-15,-1 1 16 0,0-4 0 0,-1 1 0 16,1 2-32-16,1 0 0 0,1 1 0 0,2 2 0 16,-1 1-192-16,1 0 0 0,0 1 128 0,0 1-128 15,-1 3 0 1,2-2 0-16,-1 1 0 0,-1 1 0 0,2 2 0 16,-2-1 0-16,2 2 0 0,-2 1 0 0,2 0 0 0,0 1 128 0,0 2-128 0,-2 1 144 15,2 1 32-15,-2 2 0 0,2 0 0 0,0 0 0 0,-1 2-16 0,2 2 0 16,0 1 0-16,1 0 0 0,-1 2 16 0,3-2 0 31,-3 3 0-31,1-2 0 0,0 0 32 0,-1 3 16 0,1-2 0 0,2 1 0 0,-2 1 16 0,1-3 0 31,1-1 0-31,-1-1 0 0,2 1-240 0,-1-2 128 16,1 0-128-16,1-3 0 0,-1 2 0 0,0-2 0 16,1 0 0-16,0-2 0 0,0 1 0 0,0-2 0 15,0 2 0-15,0-5 0 16,-2 2-448-16,1-2 32 0,0 1 0 0,-3-4 0 15,-2 1-240-15,1 0-48 0,-2-2-16 0,1 0 0 16,-1 0-416-16,-2-2-80 0,0 0 0 0,-2 1-16400 0</inkml:trace>
  <inkml:trace contextRef="#ctx0" brushRef="#br1" timeOffset="42091.21">21574 13719 42383 0,'-2'0'1872'0,"-1"0"400"0,1 0-1824 0,0 0-448 0,2 0 0 0,0 1 0 15,2 1 0-15,-2-2 0 0,1 3-208 0,-1 1 64 0,2-2-144 0,-2-2-32 0,0 0 0 0,0 0 0 0,15 22 320 0,-10-14 0 0,0 0 0 0,0 0 0 0,0 0 0 0,0 2 144 0,1 3-16 0,-1-1 0 0,-1 2 320 0,0 0 64 0,-1 3 16 0,1-1 0 0,-3-2-32 0,0 4-16 16,1-1 0-16,-2-1 0 0,1 1-304 0,0-2-176 0,-1-1 192 0,1-2-192 15,-1-1 0-15,2-1 0 0,-2-4 0 0,1 1 0 16,-1-6-640-16,1-1-64 16,-1-1-32-16,1-2-18544 0</inkml:trace>
  <inkml:trace contextRef="#ctx0" brushRef="#br1" timeOffset="42849.5">21455 12736 15663 0,'-2'-3'1392'0,"-1"2"-1120"15,2 1-272-15,1 0 0 0,0 0 896 16,0 0 112-16,-1 1 16 0,-1-1 16 0,-1 0-448 0,1 3-80 0,-1-2-32 0,1 1 0 0,0 1 800 0,1 0 144 0,1 4 48 0,0-5 0 0,1 2 256 0,2 2 48 0,1-2 16 0,1-1 0 0,-1 2-128 0,3 2-32 16,0-4 0-16,2 3 0 0,-2 1-928 0,2-1-176 0,1 1-32 0,0 2-16 15,-1-2-288-15,1 4-48 0,0-1-16 0,1 3 0 0,-1 0-128 0,1 0 128 0,2 3-128 0,-1 2 128 0,0-2-128 0,0 0 192 16,-1 0-192-16,1 3 192 0,3 1-32 0,0 3 0 0,1 1 0 0,0 1 0 0,-1-1-16 0,1 2 0 0,0-1 0 0,1 3 0 0,-1 1-144 15,2-1 192-15,-1 1-192 0,1-1 192 0,0 1 16 16,0-1 16 0,0 1 0-16,-1-1 0 0,-1 2-224 0,-1 1 128 0,0-1-128 0,-2-1 0 0,1 1 0 15,0-3 0-15,-1 1 0 0,0-2 0 0,-2-1 0 0,-3-3 0 32,-2 2 0-32,-2-1 0 0,-1 1 304 0,-3-2-48 15,-3 3 0-15,1-1 0 0,-3 2 128 0,-1 0 32 16,-4 5 0-16,-1-2 0 0,-1-1-416 0,-1-2 128 0,-2 1-128 15,-2-1 0-15,-1-3 0 0,0-2 0 16,2-2 0-16,-2-3 0 0,2 0 0 0,2-3 0 16,0-1 0-16,0-3 0 15,3-2-352-15,0 2-160 0,0-5-16 0,0-1-16 16,2 0-416-16,-1-3-96 0</inkml:trace>
  <inkml:trace contextRef="#ctx0" brushRef="#br1" timeOffset="45861.18">17820 14351 16575 0,'-3'-3'1472'0,"1"-1"-1168"0,2 4-304 0,1-2 0 0,-1 2 0 0,1-4-304 0,-1 2 64 0,0-4 16 0,2-1-704 0,-1 1-144 0,-1 0-16 0,1 2-16 0,0 1 1104 16,-1-1 416-16,0 1-16 0,0 3 0 0,-1 0 1232 0,1 0 240 15,-1 0 48-15,-2 0 16 0,2 2 640 0,-1-2 128 0,-2 2 32 0,4-2 0 16,0 0-496-16,0 0-112 0,0 0-16 0,-20 12 0 15,14-9-1200-15,-1 1-240 0,-1 2-48 0,0 0-16 0,-1 0-464 16,-1 2-144-16,1 0 0 0,-1-2 0 0,3 4 128 0,0-3-128 16,0 2 0-16,1 0 0 0,1 1 128 0,0 2-128 31,2-2 0-31,-2 3 0 0,0 0 176 0,0 0-32 0,1-1 0 0,-1-2 0 0,0 5-144 16,0 1 160-16,0 0-160 15,-1 0 160-15,0 2-160 0,1 1 160 0,-1-2-160 0,1 4 160 0,-1-2-160 0,2-1 0 16,2 2 0-16,0-4 0 0,1 3 0 15,1-3 0-15,3 0 0 0,0 0 0 0,2-1 0 0,3-2 0 16,-1 2 0-16,2-2 0 0,1-3 0 0,-1-1 0 16,3 4 0-16,-3-3 0 15,1-2 0-15,2-1 0 0,0 2 128 0,1-2-128 16,0-4 0-16,-1 4 0 0,3-4 0 0,0 0 0 16,-1-1 0-16,-1-4 0 0,3 2 0 0,0-4-176 0,0 2 176 0,-1-5-208 0,1 1 80 15,-1-1 128-15,1 1 0 0,0-3 0 0,2-1 0 16,-4 0 0-16,1-2 0 0,0 2 0 0,-1-3 0 0,-1 1 0 15,-2 0 128-15,-1-3-128 16,0 4 128-16,-1-4-128 0,-2 1 224 0,-1-2-32 0,-1 1-16 0,-1-1 0 16,0 2-176-16,-3-3 128 15,0 1-128-15,-1 0 128 0,0 0 0 0,-2 0-128 0,-1-1 192 16,0 0-64-16,-1 0-128 0,0 0 0 0,-1 4 144 0,0-4-144 16,-1-1 0-16,-1-1 128 0,-1 3-128 0,-2-2 0 0,0 2 160 15,-1 0-32-15,0 0-128 0,1 1 192 0,3 4 32 16,-2-2 0-16,2 2 0 0,-3 1 0 15,1 3-224-15,-2-2-160 0,3 5 32 16,-5-2 0-16,2 2-32 0,-1 4 0 0,1-2 0 0,-2 2 0 31,-2 0-224-31,0 2-32 0,2 0-16 0,-1 3 0 16,2 0-16-16,0 0-16 0,-1 1 0 0,2 0 0 0,1 1-1520 0,2 2-320 0</inkml:trace>
  <inkml:trace contextRef="#ctx0" brushRef="#br1" timeOffset="46241.68">17892 14718 38703 0,'-3'0'3440'0,"1"0"-2752"0,-1 0-560 15,3 0-128-15,0 1 832 0,1 0 144 0,1 3 32 0,-1-3 0 0,1 4-1152 0,2 1-240 0,1 1-32 0,-1 0-16 0,1 2 48 0,1-3 16 0,0 1 0 0,0 2 0 16,2-2-272-16,-1 2-48 0,-1 1-16 0,2-2 0 0,-1 2 384 0,1 0 80 0,-1 3 16 0,0-1 0 16,2-2 224-16,-2 2 0 0,2 2 0 0,1 1 0 15,0-3-192-15,1 2 0 16,0-2 0-16,-1 0 0 16,0-3-1696-16,-1-2-336 0</inkml:trace>
  <inkml:trace contextRef="#ctx0" brushRef="#br1" timeOffset="46952.52">18447 14724 27647 0,'-1'-4'1216'0,"1"2"256"0,0-1-1168 15,0 2-304-15,0 1 0 0,0 0 0 16,0 0-896-16,-2 1-224 0,2 2-48 0,-1-3-16 0,-1 4-592 16,2-4-112-16,0 0-32 0,-13 18 0 15,8-12 320-15,-2 4 64 0,0 0 16 0,-2 2 0 0,-1 1 3024 0,0 0 608 0,0 5 112 0,-1-2 16 16,0 0 592-16,0 2 112 0,0 2 32 0,2 1 0 0,2-1-1312 16,-1-1-272-16,3-1-48 0,2 2-16 15,0-2-1120-15,1-2-208 0,0 3 0 0,2-2 0 31,0 1-560-31,0-1 0 0,0 0 0 0,0-1 0 0,2 2 272 0,-2-1 48 0,1-1 16 0,0 0 0 0,2-2 224 0,-1-2 256 16,2 0-48-16,1-3-16 0,0-3 176 0,2-1 16 16,0 0 16-16,2-4 0 0,1 2-208 0,0-3-32 15,0 0-16-15,1-4 0 16,0-1-144-16,-1 0 0 0,1 0 0 0,0-2 0 0,0 1 144 0,-1-4 112 16,1 1 0-16,-1-3 16 0,0-1 224 0,0 1 32 15,0-1 16-15,-1-2 0 0,-2 1-224 0,2-1-64 16,-2-1 0-16,0 0 0 0,1 2-256 0,-2 0 0 15,2-2 0-15,-4 2 0 0,1 2 288 0,-1-4 0 16,0-3 0-16,0-2 0 16,-2 1 48-16,-2 2 16 0,0-1 0 0,-1 2 0 0,-2 2-112 0,-2-1-32 0,2 3 0 15,-2 0 0-15,1 2-208 0,-2 1 176 0,1 2-176 0,-3 0 160 16,2 2-160-16,-1-4 0 0,1 4 0 0,-2-3 0 16,1 1 0-16,-1 2-144 0,1 0 144 0,0 2 0 15,-2-2 0-15,1 0 0 0,1 0 0 0,0 0 0 16,-1 2 0-16,2 1 0 15,1 0 0-15,0 0 0 0,0 0-384 0,1 3 48 0,1 0 0 16,0 0 0-16,0 1-1456 16,0 1-304-16,1 1-48 0,-2 0-13392 0</inkml:trace>
  <inkml:trace contextRef="#ctx0" brushRef="#br1" timeOffset="47417.2">18357 14952 24879 0,'1'0'2208'0,"0"0"-1760"0,2 0-448 0,-1 0 0 16,-1 0-160-16,2 0-112 0,0 0-32 0,4 1 0 0,1 1 1072 0,2 1 224 0,0 0 32 0,0 0 16 0,0 3-48 0,-1-1-16 0,-2 1 0 0,0 0 0 15,0 3 240-15,0-3 64 0,0 0 0 0,1 1 0 0,-1-4-640 0,2 3-128 0,-2-2-32 16,1 0 0-1,-1 1-736-15,2-5-128 0,-1 1-48 0,1-2-10384 0,1 1-2064 0</inkml:trace>
  <inkml:trace contextRef="#ctx0" brushRef="#br1" timeOffset="48725.17">19400 14137 2751 0,'-1'-3'256'0,"-1"2"-256"0,0 1 0 0,1-3 0 0,0 2 2048 0,1 1 384 0,-1 0 64 0,-1 0 0 0,0-2-2496 0,-1 2-336 15,0-4-160-15,-1 2-16 0,2-1 1408 0,-1 2 304 0,1-2 48 0,-1 0 16 0,1 3 1168 0,-1-3 256 0,1 1 32 0,-1 0 16 0,2 2-352 0,0-2-64 31,-1 1-16-31,1-2 0 0,0 3-1056 0,1 0-224 0,-1-2-32 0,1 2-16 0,-1 0-576 0,-1 2-112 32,0 1-32-32,-1-2 0 0,0 5 32 0,-2 0 0 0,-1 1 0 0,-2 2 0 15,1 4 32-15,-1-1 16 16,0 1 0-16,-2 0 0 0,1 3-176 0,-1 0-32 0,0 2-128 0,-1-1 192 0,0 1-64 0,0 1 0 16,0-4-128-1,0 1 192-15,0 0-48 0,-1 0-16 16,0 0 0-16,0 0 0 0,-2-1 80 0,0 2 16 15,0 1 0-15,-2 1 0 0,1-4-16 0,0 3 0 16,-1 0 0-16,2-2 0 0,2-1-208 0,1 1 176 16,1 3-176-16,1-3 160 0,3 0 64 0,1 0 16 0,4-1 0 15,1-2 0-15,1 2-96 0,1-1-16 16,2 4 0-16,-1-2 0 0,2 1-128 0,-2 1 0 0,4 1 0 16,-3-3 0-16,4 2 0 0,-1-2-224 0,2 0 48 15,0 3 16-15,2-3-160 0,0 3-16 0,2-3-16 0,0 2 0 16,0-2 16-16,1 0 0 0,1 0 0 0,-3 0 0 15,3-3 112-15,-1-1 32 0,2 2 0 16,0-2 0-16,2 1-112 0,1-5-16 0,-2 2 0 0,2-4 0 16,-2 0 16-16,0-2 0 0,1-1 0 0,-1 0 0 15,-2-3-1056-15,0-2-224 16</inkml:trace>
  <inkml:trace contextRef="#ctx0" brushRef="#br1" timeOffset="49633.89">19729 14496 21183 0,'-2'-2'1888'0,"-1"1"-1504"0,1-2-384 0,1 1 0 0,-1 2 1568 0,2 0 240 16,-1 0 48-16,0 0 16 0,-2-1-2352 0,-2 1-480 0,-2 3-80 0,-3 0-32 0,0 0 656 0,0 1 128 0,-1 2 32 0,-1 1 0 0,2-4-112 0,-1 3-16 0,0 1 0 0,0-4 0 0,-1 3 1280 0,1-1 256 16,3-1 64-16,-2 0 0 0,0 2 592 0,0-2 128 0,3 1 32 0,-1-2 0 0,2 0-880 0,0-2-192 15,2 2-16-15,-1-1-16 0,3 2-592 0,-1-4-112 16,1 1-32-16,-1 1 0 16,2 1-448-1,0-2-80-15,1 2-32 0,0-1 0 16,1-2-144-16,1 1-16 0,2 2-16 0,0-3 0 0,3 2 352 0,1-2 80 15,2 2 16-15,2 0 0 0,0-2 480 0,2 3 80 0,-2 0 32 0,2 1 0 0,-2 2-80 0,1-2-16 16,0 1 0-16,0 1 0 0,-1 1-336 0,0 0 0 16,1 1 0-16,-2-3 0 0,0 4 0 0,-1-3-160 15,-2 3 16 1,1-3 0-16,-3 4-16 0,0-4 0 0,-1 4 0 0,-1 0 0 16,0-2 416-16,-2 2 64 0,0 0 32 0,-2-1 0 0,0 1 160 0,-3 0 48 15,-1-1 0-15,-1 4 0 0,-1-1-320 16,-1-2-64-16,-1 2-16 0,1-2 0 0,-2 3-160 0,1-3 0 15,-2 1 0-15,1-1 128 0,2 0 0 0,-2-2 0 0,-1 0 0 0,2 0 0 16,-2-2 80-16,1-2 16 0,-1 2 0 0,1-2 0 16,1 0 32-16,-2 1 16 0,0-4 0 0,0 1 0 0,0-2-448 15,0 0-80-15,2 0-32 16,-1-3 0 0,0 0-1152-16,1-3-224 0,-1 2-64 0,0-4-14016 15</inkml:trace>
  <inkml:trace contextRef="#ctx0" brushRef="#br1" timeOffset="50243.31">19915 14133 26719 0,'-2'0'2368'0,"2"1"-1888"16,0 2-480-16,0-1 0 0,2-1 0 0,-1 2 0 0,0 0 0 0,0 6 0 0,3 1 432 0,0 2 32 15,2 1 16-15,0-1 0 0,2 4 304 0,-1-3 64 0,0 3 16 0,0 0 0 0,0-4-176 0,-1 0-48 0,0 0 0 0,-1-1 0 16,-1-1 288-16,0-2 48 0,-1 3 16 0,-1-2 0 0,0 1-608 0,-2-1-128 0,1-2-32 0,-2 2 0 0,1-3-864 0,-1 1-192 0,0 2-16 15,-1-5-15264-15</inkml:trace>
  <inkml:trace contextRef="#ctx0" brushRef="#br1" timeOffset="51279.31">20382 14929 31327 0,'1'0'2784'0,"1"4"-2224"0,0-4-560 0,0 2 0 0,1-2-448 0,1 2-192 0,1 3-32 0,2-2-16 0,4 5-112 0,0 0-32 16,2 1 0-16,-1 1 0 0,0 0 832 0,1-1 0 0,-2 0 0 0,1 1 0 0,-1 0 800 0,1 0 64 0,-3 1 16 0,1 3 0 0,0-2 960 0,-2 1 192 0,-1 0 32 0,-2 2 16 0,-1-3-752 0,-2 2-160 0,1 1-16 15,-3 2-16-15,0 0-688 0,0-1-128 0,-2 1-16 0,1 1-16 16,-3-2-96-16,1 0-32 0,-2-2 0 0,-1 1 0 16,-2-3-160-16,1-2 0 0,-3 0 144 15,-1 0-144-15,0-2 0 0,-3 1 128 0,0-5-128 0,-2-1 0 16,3 0 0-16,-2-3 0 0,0 0 0 0,0-3 0 16,2 3-192-16,-2-3-96 0,1 3-32 0,-1-3 0 31,2 3-640-31,-2 0-144 0,1 0-32 0,-1 3 0 0,1-2-1488 15,1-1-320-15</inkml:trace>
  <inkml:trace contextRef="#ctx0" brushRef="#br1" timeOffset="52313.51">21220 14506 23951 0,'0'-2'2128'15,"-1"1"-1696"-15,1 1-432 0,-1 0 0 0,1 0 0 0,-1 0 0 0,0 0 0 0,-2-3 0 0,-1 1-240 0,1 0-128 0,-1-1-16 0,-1 3-16 16,-1-3 64-16,1 0 16 0,-1 3 0 0,-1-3 0 0,3 1 1440 0,-5 0 288 0,4 2 64 0,0 0 16 0,0 0 64 0,-1 2 16 0,-2 0 0 0,-1 2 0 0,-3 1-432 0,1-2-96 0,0 4-16 0,-1-1 0 16,-2 0-624-16,-1 1-128 0,0 6-16 0,1-5-16 15,-1 2-240-15,0 3 0 16,1-3 0-16,2-1 0 0,1 4 0 0,1-1 0 0,3 1 0 0,-1-2 0 16,2 4 0-16,0-2 128 15,0 4-128-15,-1 0 144 0,2 1-144 0,-1-1 0 16,0 4 0-16,1-2 0 0,0 1 0 0,2-2 0 0,1-2 0 15,1-3-176-15,4-3-240 0,-1-2-48 0,4-3-16 16,0 0 0-16,3-1 608 0,1-4 112 0,2-3 16 0,-1 2 16 0,-1 1 144 16,3-5 32-16,3 2 0 0,0-4 0 0,1 0-320 15,-1 1-128-15,0-3 0 0,-1 2 128 0,-1-2-128 0,-3 3 0 16,-1-4-192-16,0 1 192 0,-2 2-160 0,0-3 160 16,0 1 0-16,-1-1-144 0,-1 1 144 0,0-3 256 15,-1 5-64-15,-1-3-16 0,-1-1 128 0,1 1 16 16,-2 0 16-16,1 0 0 0,-1-1-80 0,0 1-32 0,-1 3 0 15,0-3 0-15,-1 1-16 0,1 1 0 0,1 0 0 0,-2 2 0 32,0 0-32-32,0 2-16 0,0-1 0 0,0 4 0 15,0-2 96-15,-2 0 32 0,1 0 0 16,0 2 0-16,0 1-144 0,-1-1-16 16,0 0-128-16,1 1 192 0,-2 1-192 0,1 0 0 0,-1 0 128 0,0 2-128 0,1-2 0 0,0 4 144 0,-1-1-144 31,1-1 128-31,1 6 48 0,-1-3 0 15,1 2 0-15,1 0 0 0,1 2 64 0,2 0 16 0,1 1 0 0,-1 0 0 16,2 2-48-16,3 2 0 0,-1 1 0 0,3 0 0 0,0 0-16 16,-1 2 0-16,0 1 0 0,1-1 0 0,0 0-192 15,-2-2 176-15,0 1-176 0,0-3 160 0,-1-2-160 16,-1 0 192-16,0-2-192 0,-1 0 192 0,0 0-192 16,0-1 0-16,2-1 0 0,-4-4 0 0,1 2 0 0,0-2-320 15,1 0 48-15,0-2 16 16,-1 1-400-16,0-2-80 0,1 1-16 0,-1-2 0 15,1 0 64-15,0 0 16 0,0 3 0 0,0-3 0 16,0-3-848-16,0 3-160 0,1 0-48 0,-1 0-14688 0</inkml:trace>
  <inkml:trace contextRef="#ctx0" brushRef="#br1" timeOffset="53199.53">21491 14848 21183 0,'-1'-3'1888'0,"0"2"-1504"0,0 1-384 0,1-3 0 0,0 3-144 0,0 0-112 0,-2-2 0 0,1 1-16 16,0-4-336-16,0 0-64 0,1-1-16 0,1-1 0 0,1-1 880 0,1 0 160 0,0 0 32 0,1 2 16 0,1-1 432 0,0 0 64 16,1 1 32-16,0 0 0 15,1 1 1376-15,1 0 256 0,0 2 64 0,-1 0 16 16,2 3-656-16,-3-3-144 0,1 3-32 0,1-2 0 0,-2 4-1232 16,0-2-256-16,2 3-64 0,-2 1 0 0,0 1-256 0,1 2 0 15,0-1 0-15,-1 0 0 0,-1 1 0 0,0 0 0 16,-2 1 0-16,1 0 0 0,-1 0 128 0,-2 0-128 15,0 0 144-15,0 0-144 0,0 0 224 0,-2 1-48 0,1-1-16 16,-2 0 0-16,-1-2 16 0,1 2 0 16,-3 0 0-16,-1 0 0 0,-2 1-176 15,0-1 0-15,-2 2 0 0,-3-4-176 0,1 4 176 0,-3 0 0 0,2 2 0 0,-2-2 0 16,1 0 0-16,-1 1 0 0,-1-1 0 0,3 3 0 16,-1-4 0-16,2 1 0 0,2-3 0 0,0 1 0 15,2-3 160-15,1 0 16 16,1 1 0-16,2-2 0 0,0-2 0 0,2 0 0 0,1 0 0 15,-1 1 0-15,2-2 16 0,0 1 16 16,2 0 0-16,0 0 0 0,1 1-64 0,2-3-16 0,0 1 0 0,2 1 0 16,2-2 0-16,2 3 0 0,2-3 0 0,3 0 0 0,0 0 144 15,2 0 32-15,-1 1 0 0,2-1 0 0,-2-1-176 16,2 1-128 0,0 0 144-16,0 0-144 0,-2 0 0 0,-1 0-320 0,0 0 64 0,-2 0 0 0,-2 0-112 0,-2 0-16 15,-1 0 0-15,-1 0 0 16,1 1-128-16,-3 1-16 0,1-2-16 15,-3 0 0-15,1 0-624 0,0 3-128 16,-1-3-32-16,0 0-9968 16,1 0-2000-16</inkml:trace>
  <inkml:trace contextRef="#ctx0" brushRef="#br1" timeOffset="54098.48">21622 14238 11055 0,'2'-4'976'0,"-2"2"-784"0,0 1-192 0,1 1 0 0,-1 0 1536 0,0 0 256 0,1-3 48 0,0 3 16 0,1 0-800 0,-1 0-160 0,1 0-16 0,-2 0-16 15,0 0 288-15,0 0 64 0,0 0 16 0,0 0 0 0,0 0 48 0,0 0 0 0,0 0 0 0,0 0 0 0,10 19 160 0,-9-19 32 16,2 3 16-16,-1-3 0 0,2 3-192 0,0 1-32 15,1-2-16-15,1 2 0 0,0-2-576 0,3-1-112 0,-1 3-32 0,2 1 0 16,3-1-224-16,-1 0-48 16,2 0-16-16,-1 3 0 0,1-2 16 0,1 0 0 15,-1 1 0-15,0 1 0 0,1 2 16 0,-3-3 16 0,2 4 0 16,-2 0 0-16,1 0-112 0,-1 1-32 0,0 0 0 16,1 1 0-16,-2 3-144 0,0-3 0 15,1 5 0-15,-1-1 0 0,1-4 0 0,-3 4 0 0,4 3 128 16,-2-3-128-16,1 2 192 0,1-2 0 0,-3 0 0 0,-1 3 0 15,1-3 96-15,-1 0 32 0,-2 3 0 0,1-3 0 16,-1 2-176-16,-2-2-16 0,0 3-128 0,-1 1 192 16,-2-2 0-16,1-2 0 0,-2 3 0 0,0-1 0 0,-1 2-192 15,0-4 0-15,0 0 0 0,-1 3 0 0,1-4 128 16,-1-2-128-16,0 0 0 0,-2-1 144 0,1 0-144 16,-2-2 0-16,0 3 0 0,-1-3 0 0,2-1 128 15,-4 1-128-15,1 2 0 0,-1-1 128 16,-1 0-128-16,0 0 0 0,0 0 0 0,1-1 0 0,-1-3 0 0,1 2 0 15,1-3 0-15,0-3 0 0,-1 2-432 0,1-4 48 16,1 3 0-16,0-4 0 16,3 0-256-16,-3 0-32 15,1-4-16-15,-1 1 0 0,2 0-176 0,-2 0-32 0,0-3-16 0,0 2-17952 0</inkml:trace>
  <inkml:trace contextRef="#ctx0" brushRef="#br1" timeOffset="56129.25">17991 15407 26719 0,'-2'0'2368'15,"1"0"-1888"-15,1 0-480 0,0 0 0 0,0 0-624 0,-1 0-208 0,0 1-64 0,-2-1 0 0,-2 2 304 0,-1 1 48 0,0 0 16 16,-3-1 0-16,1 3-112 0,-2-2 0 0,-1 1-16 0,-2 1 0 0,1 1 896 0,-2 0 176 0,2 2 32 0,-2 0 16 15,2-1 1936-15,-2 3 384 0,1-1 80 0,-1 4 16 0,2-1-448 0,-1 1-96 0,1 0-16 0,2 0 0 0,0 3-1440 0,3-2-304 0,-1 4-48 0,2 0-16 0,0 1-384 16,0 3-128-16,1 0 0 0,-1 3 0 0,-1-1 0 0,3 0-176 16,-1 4 32-16,0 0 0 0,-2 0 144 0,2 1 0 15,2-2 0-15,-1 0-128 0,2-2 128 0,0-3 0 16,2 0 0-16,2 1-128 0,1 0 128 0,1-2 128 16,2-2-128-16,0-3 176 0,3 2 0 15,1 0 0-15,1-1 0 0,0-1 0 16,3 4-176-16,-2-4 0 0,2 0 144 15,-1-4-144-15,1 3 0 0,-2-5 0 16,2 0 0-16,0-1 0 0,-2-3 0 0,2-2 0 16,0-2 0-16,1-1 0 0,0 2 0 0,0-7 0 0,2 4 0 0,-1-5-128 0,3 1 128 15,-1-2 144-15,0-2-16 0,1-2-128 0,1 0 192 0,0-4-192 0,0 2 192 16,-2-4-192-16,2-3 208 0,-3 1-64 0,1-2-16 0,-2-2 0 16,1-2 80-16,-2 2 16 15,-1 2 0-15,-2 0 0 0,0-1 16 0,-1-3 0 16,2-2 0-16,-3-3 0 0,0 3-48 0,-3-2 0 15,2 3 0-15,-3-1 0 0,0 1 48 0,0-1 0 0,0 2 0 0,-1-1 0 16,-1 3 96-16,0-3 32 0,-2 3 0 0,-1 2 0 16,-1 4-112-16,-1 0-32 0,0 3 0 0,-3 1 0 0,-1 2-224 0,-1 1 0 15,0 2 0-15,-4 1 0 16,0 3-448 0,-2 0 32-16,-2 0 0 0,-3 3 0 0,0 3-80 15,-3-3-16-15,0 1 0 0,0-1 0 16,2 2 192-16,-2-2 16 0,0 0 16 0,-1 0 0 0,0 0 112 0,-1 0 32 15,1-2 0-15,-3 1 0 0,-2-4 144 0,0 3 0 16,3-3-144-16,-1 4 144 16,-2-2-224-16,-1 0 32 0,0-1 0 0,1 2 0 0,3-1-192 0,0 2-16 0,5-1-16 15,2 2 0-15,2-3-544 0,3 3-128 16,1 0 0-16,0 0-16 0,3 0-880 0,1 3-160 0</inkml:trace>
  <inkml:trace contextRef="#ctx0" brushRef="#br1" timeOffset="57184.7">18044 15975 3679 0,'-4'-2'320'0,"2"-1"-320"0,-1 2 0 0,2-1 0 0,0 2 2128 0,1-3 368 0,-2 2 64 0,1-1 0 0,-1-2-1088 15,-1-1-208-15,-1 0-48 0,1 3-16 0,-1-2 448 0,2 1 80 0,0 1 32 0,1 1 0 0,0 1-464 0,1 1-80 0,1 1-32 0,2 1 0 0,-1 1 288 0,2-1 64 0,1 6 16 0,1-3 0 0,1 4 112 0,2-3 0 16,0 4 16-16,1-1 0 0,2 3-848 0,2 0-160 0,-1 3-32 0,2 2-16 0,-3-2-384 0,1 0-80 0,0 6-16 0,1-2 0 0,-2 2-144 0,1 0 160 0,-3 3-160 0,-1-3 160 0,1 1-160 0,0-2 0 0,-1-5 144 0,1 0-144 0,-2-4 0 15,0-2 144-15,2-1-144 0,-2 1 0 0,2-4 0 0,-1 0 0 0,1-2 0 0,-2-2 0 16,2-2-384-16,-1 0-176 0,1-2-32 0,-1 2-17872 16</inkml:trace>
  <inkml:trace contextRef="#ctx0" brushRef="#br1" timeOffset="58898.66">18663 16030 13823 0,'0'-9'1216'0,"2"3"-960"0,-2 2-256 0,1 1 0 0,-1 3 0 16,1-4-240-16,0-5 48 0,0-3 16 0,1-2-208 0,-1-3-64 0,-1 3 0 0,0 4 0 0,0 1-64 0,0 2-32 0,-1 1 0 0,1 1 0 15,-2 2 1472-15,2 0 288 0,-1 2 64 0,1 1 16 0,0 0 1504 0,0 0 288 0,-1 0 64 0,1 0 16 0,0 0-288 0,1 0-48 0,-1 0-16 0,0 0 0 16,0 0-1408-16,0 0-304 0,0 0-48 0,0 0-16 0,-10 18-656 0,5-11-144 0,0-1-32 0,0 4 0 16,-2-3-208-16,0 3 0 0,-2 2 128 0,2 3-128 0,-2-3 0 0,0 6 128 15,-1 3-128-15,0-1 0 16,2 1 240-16,-1 1-48 0,1 3-16 0,-1-2 0 16,0 2 16-16,3-3 0 0,0 3 0 0,0-3 0 0,1 0-64 0,0 1-128 0,1-5 192 0,-1 1-64 0,1 1-128 15,1 2 0-15,-1 0 0 16,1-2 0-16,2-2 176 0,1 1-48 15,0-1-128-15,3-1 192 0,0 1-192 0,2-2 176 0,0 0-176 16,0-3 160-16,3-1-160 0,0-2 0 0,1-4 144 0,1 1-144 16,0-2 128-16,0-1-128 0,1 2 160 0,0-6-160 31,0 0 144-31,1-2-144 0,-2 1 128 0,1-2-128 16,-1-1 0-16,1-2 128 0,1 0-128 0,-2-3 0 0,-1 2 128 15,3-3-128-15,-1-1 128 0,-1 1-128 0,-1-4 192 0,1 2-64 0,0 0 0 16,0-4 0-16,-1 0 16 0,-1-2 0 0,1 1 0 0,-3-2 0 15,2-2-16-15,-3 2-128 0,1-4 192 16,-1 4-64-16,-3-4-128 0,-1 2 128 0,1-1-128 0,-4 0 128 16,1-3-128-16,-1 2 160 0,1-2-160 0,-2 3 160 15,1-1 0-15,-1 1 0 0,1 3 0 0,-1 1 0 0,-1 2-160 16,2 3 0-16,-2 0 0 0,2 2 0 0,-2 1 128 16,0 0-128-16,-1 6 128 0,2-2-128 0,-2 1 0 15,0 1 0-15,-1 3 0 0,-2 1 0 0,2 0-384 0,-3 0 32 16,1 4 16-16,-2-4 0 0,0 4-48 15,0-2 0-15,0 2 0 0,0-2 0 0,0-1 240 16,-1 2 144-16,3-1-192 0,-1-2 192 0,0 2 0 16,2 0 0-16,1-2 0 0,-1 0 0 0,4 0 0 0,-2 0 0 15,2-2 0-15,0 0 0 0,1 2 144 0,0-5-16 16,1 4 0-16,-2-1 0 0,2-2-128 16,0 2-144-16,1-2 144 0,-1 1-208 15,1 2-192-15,-2-1-48 0,2-1 0 0,-1 2 0 0,1-1-384 16,0-1-64-16,0-1-32 0,0 2-11056 0,1-2-2224 0</inkml:trace>
  <inkml:trace contextRef="#ctx0" brushRef="#br1" timeOffset="59581.57">18621 16172 26719 0,'-2'0'2368'0,"-1"0"-1888"0,2 0-480 0,0 0 0 0,1 0 272 0,-3 0-32 0,1 3-16 0,-3-2 0 0,-3 2-1728 0,1 2-352 16,0 2-64-16,-1-1 0 15,2-3 608-15,2 4 128 0,2-4 32 0,-1 1 0 0,3 1 1968 0,3-1 400 0,-1 2 64 0,3-2 32 0,0 2 768 0,3 0 160 0,-1-2 16 0,3 1 16 0,1 1-672 0,0-1-128 0,2 0-16 0,-1 1-16 16,2-2-480-16,-1 2-80 0,2-2-32 0,0-1 0 0,0 2-464 16,-2-4-112-16,2 2-16 0,-1-1 0 15,-2-2 16 1,2 0 0-16,-2-2 0 0,0-1 0 0,1 2-144 0,-2-1-128 15,1-4 144-15,-1 2-144 0,2-2 0 16,-2-3-288-16,-1 3 32 0,-2-2 16 16,0 0-720-16,-1 0-160 0,-2-2-32 15,-1 2-14976-15</inkml:trace>
  <inkml:trace contextRef="#ctx0" brushRef="#br1" timeOffset="60358.33">19509 15384 19343 0,'-1'-2'1728'0,"0"2"-1392"16,1-3-336-16,1 2 0 0,0 1 0 0,0-2-160 0,1-1 16 15,-1-1 0-15,1-3-576 0,2 1-112 0,0-5-32 0,-1 3 0 0,1 2 432 0,-1-4 96 0,-2 4 16 0,0 0 0 0,-1 2 640 0,-1 2 128 16,0-1 16-16,-3 2 16 0,0 2 1376 0,-1 2 288 0,-1-1 48 0,0 3 16 0,-2 1-160 0,0 3-48 0,-1 0 0 0,0 1 0 0,1 2-320 0,-2 1-64 15,1 0-16-15,-1-1 0 0,2 4-768 0,-2 0-176 0,0 0-16 16,0 3-16-16,1 0-272 0,1-1-48 0,-1-1-16 0,0 1 0 0,-1-1-96 0,1 4 0 0,0-1-16 0,-1 1 0 0,1 2 80 16,0 2 32-16,0 0 0 0,0 3 0 0,1 1 128 0,-2-1 32 0,1 4 0 0,0-1 0 0,2 1-32 0,1-2 0 15,1 3 0-15,0 0 0 0,2-5-288 0,2 3-128 16,1 4 128-16,0-6-128 0,3 0 0 0,-1-5 0 16,3 1 0-16,0-5 0 0,1 1 0 15,0-1 128-15,2-4-128 0,-1-1 0 16,1 1 0-16,-1-4 0 0,2-1 128 0,-2 0-128 0,3-1 0 0,0 0 0 15,1 0 0-15,1-1 0 0,-1 1-176 0,2-1 48 0,0 1 0 16,1-1 0 0,0 0-368-16,-1-3-64 0,3-2-16 0,0 2 0 15,1-3-416-15,-1 0-96 0,0-2 0 0,1 2-16944 0</inkml:trace>
  <inkml:trace contextRef="#ctx0" brushRef="#br1" timeOffset="61642.5">19861 15670 22111 0,'-3'2'1968'0,"0"-2"-1584"0,3 2-384 0,0 0 0 0,0-2-288 0,-1 0-144 16,-1 3-16-16,-1-2-16 0,-1 1 464 0,1 1 0 0,-1-2 0 0,2 2 160 0,-1-3 80 0,-2 2 16 0,1-2 0 0,-2 1 0 0,0 2 432 0,-1-1 80 0,-2 2 32 15,-1 0 0-15,-1-1 1120 0,0 3 240 0,-2 1 32 0,1-1 16 16,0 0-608-16,-1 0-128 0,1-2-32 0,2 1 0 0,1-1-608 0,0 2-128 0,1-3-32 0,1 1 0 0,1 1-528 0,1 1-144 16,1-2 0-16,0 2 0 0,0 0 0 0,3 1-256 15,1 2 32-15,0-2 16 16,1 3-192-16,3-2-48 0,0 2 0 0,2-4 0 0,1 2 128 16,2-2 0-16,0-1 16 0,1 0 0 0,2 0 448 15,-1-2 96-15,2 0 16 0,-2-3 0 0,0 4 0 0,0-2 16 16,0-2 0-16,-1 4 0 0,1-2 160 0,-1 3 16 0,-1 0 16 0,0 1 0 15,0 1-320-15,1-3-144 16,-1 3 128-16,-2 1-128 0,1 1 0 0,-1-2 0 0,-1 2 0 16,0-2 0-16,-1 2-304 0,-1-1 64 15,0 0 16-15,-1 1 0 16,-1-2 224-16,-1 2 160 0,0-3-32 0,-1 0 0 0,-1 2 144 0,0 0 32 0,-2-1 0 0,-1 0 0 16,2-1-128-16,-2 0-32 0,2-2 0 0,-2 1 0 15,0-4 48-15,1 2 0 0,-1-1 0 0,-1-2 0 16,1 1 48-16,-1 2 16 0,2-2 0 0,-2 2 0 15,0-1-64-15,-1-1-16 16,-1 2 0-16,1-1 0 0,-1 2 80 0,-2-2 0 16,0 2 16-16,0 0 0 0,0 2-112 0,-2-3-32 0,1 0 0 0,-1 3 0 15,-2-2-128-15,1 1 160 0,0-1-160 0,-2-1 160 16,3 0-528-16,0-2-96 16,1 2-32-1,1-3 0-15,3-3-112 0,-1 2-32 0,2-4 0 0,0 0-11920 0,1-1-2400 0</inkml:trace>
  <inkml:trace contextRef="#ctx0" brushRef="#br1" timeOffset="62433.06">20053 15362 19343 0,'-2'-5'1728'0,"-1"4"-1392"0,1-2-336 0,0 1 0 0,2 4 1984 0,0-2 320 0,0-2 64 0,-1 1 0 0,0 1-2368 0,1-3-704 0,0 3-16 0,0 0-16 16,0 0 288-16,0 0 48 0,0 0 16 0,0 0 0 0,0 0 512 0,24-2 96 0,-20 4 32 0,1 2 0 16,0 1 1440-16,-1 1 288 0,1-1 64 0,-3 4 16 15,2-1-144-15,0 2-16 0,-2 3-16 0,1-4 0 0,-1 4-1120 0,0-1-240 0,-1 2-32 0,-1-2-16 0,0 2-288 0,1-2-64 0,-1 3-128 0,-1-3 192 16,2-1-32-16,-1 2-16 0,1-1 0 0,2 1 0 0,-2-4 48 0,3 4 0 0,-1-5 0 15,1 0 0-15,1 1-192 0,-1-3 0 0,-2 0 0 0,2-2 0 0,-2-2 0 0,1 2-176 0,-2-2 16 16,0 0 0-16,1 0-640 0,-2-2-128 0,0 4-32 0,-2-2-10864 0,1 2-2176 0</inkml:trace>
  <inkml:trace contextRef="#ctx0" brushRef="#br1" timeOffset="63858.6">20475 16083 13823 0,'-3'-2'1216'0,"1"2"-960"0,-1-3-256 0,2 2 0 0,1 1 2368 0,-1 0 416 0,1 0 96 0,-1 0 0 15,-1-3-3120-15,1 3-624 0,0-2-128 0,0 2-32 0,0 2 688 0,1-2 128 0,-2 0 16 0,2 3 16 16,0 1 416-16,0-2 80 0,0 4 0 0,0-2 16 16,2 2 1536-16,-2 0 304 0,1-2 64 0,-1 2 16 0,2 0-16 0,1 2-16 0,-1 0 0 0,1 1 0 0,-1 1-1072 0,2 0-192 0,1 0-64 15,0 2 0-15,0 2-592 0,1 3-128 0,0-3-32 0,0 2 0 0,2 0 0 0,-2 1 0 0,0-3 0 0,-1 4 0 16,1-4 176-16,-2 2 16 0,0 1 16 0,-3-3 0 0,0 2-96 0,-1 0-32 15,-1-1 0-15,-2 1 0 0,-2-4 0 0,-1 4 0 0,-1-1 0 0,-3-1 0 0,0-4-80 0,0 0-16 16,0-2 0-16,0-2 0 0,2-2-128 0,-1 1 0 0,0-1 0 0,1-4 0 0,-1 1-256 0,2-1-48 16,-1 0 0-16,1 0 0 0,-1 0-336 15,-2 0-80-15,2 0-16 0,-1 0 0 0,-1 2-1520 16,0-2-304-16,2 3-64 0,-2 1-12992 16</inkml:trace>
  <inkml:trace contextRef="#ctx0" brushRef="#br1" timeOffset="65272.63">21333 15796 7359 0,'-1'0'656'0,"0"0"-528"0,1 0-128 16,0 0 0-16,0 0-784 0,0 0-192 0,0 0-48 0,-2 0 0 0,2 0 800 0,-1 0 224 0,1 0 0 0,0 0 0 0,0 0 0 0,0 0 0 0,0 0 0 0,0 0-128 15,0 0 128-15,0 0 0 0,0 0 0 0,0 0 0 0,0 0 0 0,0 0 0 0,0 0 0 0,0 0-128 16,0 0 1200-16,0 0 240 0,0 0 48 0,0 0 32 0,0 0 1552 0,0 0 320 0,0 0 64 0,0 0 16 0,-11-16-2272 0,12 14-464 0,2 0-96 0,-2 2 0 15,1-2-512-15,0 2 0 0,-1-3 0 0,0 2 0 0,0 1 768 0,1-2 48 0,-2 2 16 16,1-3 0-16,-1 2 688 0,1-2 144 0,-1 1 16 0,1 1 16 16,-1-2-464-16,0 2-80 0,0 1-32 0,-1-2 0 15,1 2-560-15,-2 0-112 0,0 0-32 0,2 0 0 16,0 0-176-16,0 0-48 0,0 0 0 0,0 0 0 16,-20 6-32-16,16-5-16 0,0 1 0 15,-2 1 0-15,1-2 256 0,-1 2 48 0,-1-3 16 0,0 2 0 16,-2-2-32-16,1 0-16 0,-2 0 0 0,-1 0 0 0,1 0-96 15,0 0-32-15,0 0 0 16,0 0 0-16,1 0-32 0,1 0-16 0,-2 1 0 16,4 2 0-16,-2-3-16 15,2 2 0-15,0 2 0 0,-2-1 0 0,2 0-96 0,0 3-128 0,0-2 176 16,1 2-176 0,0 0 144-16,1 2-144 0,1 1 0 0,-1-1 144 0,1 3-144 15,0 2 0-15,-1 2 0 0,1-2 0 0,0 3 0 0,0 2 0 16,0-1 0-16,0 0 0 0,1-1 192 0,0 0-64 15,2 0 0-15,0 0 0 0,2-1 0 0,-1-1 0 16,3-2 0-16,1 1 0 0,1-3-128 0,0-2 0 0,3 2 0 0,-2-6 128 16,2 2-128-1,1-4 0-15,-1 0 0 0,1-4 0 0,0 2 0 0,0-5 0 0,1 2 0 0,0-1 0 16,0-2 0-16,1 0 0 0,0-3 192 0,0 2-64 16,1 0 64-16,-1-2 0 0,0 0 0 0,1-1 0 15,-2 0-192-15,-1-1 160 0,0 4-160 0,-2-3 160 16,-1 1-160-16,0-1 160 0,-1 0-160 0,-1-1 160 15,-1 0-160-15,0 0 128 0,-2 1-128 0,-1 0 128 16,-1 1-128-16,0 2 0 0,-1-3 144 0,0 1-144 0,-2 1 128 0,2 0-128 0,-1 0 128 16,0 0-128-16,1 2 128 0,0 0-128 0,0 0 160 0,1 0-160 15,-2 2 160-15,2 1-160 16,-1 0 160-16,1 0-160 0,-1 2 176 16,1 1-176-16,-1-1 192 0,1 1-192 0,-2 0 0 0,2 0 0 0,-1 1 0 0,1-1 0 0,0 0 0 15,0 0 0-15,0 0 0 0,0 0 0 0,0 0 0 16,0 0 0-16,0 0 0 0,0 0 0 0,-3 22 0 31,4-17 128-31,0 1-128 0,0 3 0 0,2-3 320 0,-1 3-64 0,1 1 0 0,0 0 0 0,2 2 0 31,-1-2 0-31,2 2 0 0,0 1 0 0,2-1-256 16,-2 2 0-16,1-2 0 0,0 0 0 16,1 1 0-16,0 0 0 0,0 2 0 0,2-1 0 15,-1 1 0-15,0-4 0 0,0 1 0 0,0 0 0 16,1 1 0-16,-1-3 0 0,-1 2 0 0,1-2 0 0,-2 1 0 15,1-4 0-15,-2 2 0 0,0-1 0 16,-1-2 0-16,-1 0 0 0,-1 0 0 0,0 0 0 0,-1-2-432 16,0 1-32-16,-2-1-16 0,1-1 0 0,-1 4-560 15,-1-7-112-15,1 2-32 0,-2-2 0 0,1 0-416 0,0-2-64 16,0 2-32-16,-2-4-16400 0</inkml:trace>
  <inkml:trace contextRef="#ctx0" brushRef="#br1" timeOffset="66478.63">21669 16046 24879 0,'-1'0'2208'0,"1"-3"-1760"0,0 3-448 0,1-1 0 0,-1 1 0 0,0 0-304 0,2-2 48 0,-1-1 16 16,3 0 1056-16,-1-1 208 0,2 1 32 0,0 0 16 0,3 0 528 0,-2 2 128 0,1 1 0 0,1-3 16 0,0 3-144 0,1 0-48 0,1 0 0 0,0 3 0 0,-2-3-768 0,2 1-144 0,3 2-48 0,-1-1 0 16,2-1-160-16,-1 2-48 0,-1 1 0 0,1-1 0 0,-1 2-112 0,-1 1-16 0,-1 1-16 0,0-4 0 31,-2 3-80-31,0-2-16 0,-2 2 0 0,1 1 0 0,-1-4-144 0,-3 2 0 15,1 0 0-15,-3 1 0 0,1-1 144 16,-1 1-144-16,-2 1 160 0,-1 0-160 0,-1 2 128 16,-1-3-128-16,0 4 0 0,-3-4 144 0,1 1-144 0,-2 2 0 15,0-3 0-15,-2 2 128 0,1-2-128 0,-1 2 0 16,-1-1 0-16,1-1 0 0,0-2 0 0,0 2 0 16,-1-3 0-16,0 2 0 0,1 0 0 0,2-2 0 15,-1 3 0-15,1-6 0 0,1 2-128 0,1 2 128 16,0-1 0-16,1-2 0 0,0 1 0 0,1-2 0 15,2 2 0-15,-1-1 0 0,2 0-192 0,0 2 16 16,1-3 16-16,1 0 0 0,0 1-96 0,2-1-32 16,0 0 0-16,2 0 0 0,-5 0 128 0,0 0 32 15,20 0 0-15,-13-1 0 0,1 1 128 0,1-3 0 0,0 3 0 16,1-1 0-16,1 0 0 0,-1 1-128 0,3-2 128 16,-2 2 0-16,1 0-224 0,1 0 32 0,-1 2 16 15,0-1 0-15,2 3 176 0,0-4-160 0,0 3 160 16,0 1-160-16,0 1 160 15,-2-1 0-15,0 2 0 0,-1 0 0 16,-2 0 0-16,-3 2 0 0,0 0-144 0,-2 2 144 0,0-1 0 0,-3 1 0 16,-1 0 128-16,-1 2-128 0,0-2 192 0,-3 0-32 15,0 1-16-15,1-1 0 0,-2 0 48 0,0-2 16 0,-2 2 0 16,1-2 0-16,0 0-16 0,-1 0 0 0,-1 0 0 0,1-1 0 0,-2-1 80 0,-1 0 16 16,0-2 0-16,-1 2 0 0,0 0-96 15,-1 0-32-15,-2-2 0 0,1 2 0 0,-1-2-32 0,-1 1 0 16,0 1 0-16,0-2 0 0,1-1-128 0,0 3 0 15,0-3 0-15,1 3 0 0,2-2-272 0,-2-2 16 16,3 2 0-16,0-1 0 16,3-2-144-16,0-1-32 0,0-1 0 0,1-2 0 15,1 1-128-15,2-2-16 0,0-2-16 0,1-4 0 16,2 0-1456-16,1-1-304 0</inkml:trace>
  <inkml:trace contextRef="#ctx0" brushRef="#br1" timeOffset="67493.55">21772 15384 23951 0,'-3'-2'2128'0,"2"2"-1696"16,1-3-432-16,0 3 0 0,1-1-640 0,-1 1-192 0,2-2-64 0,-2-2 0 0,0-1-320 0,1 0-64 0,0 0 0 0,0 1-16 15,1 1 1104-15,-1-2 192 0,0 4 128 0,0-2-128 0,1 3 1024 0,-1 0 96 0,-1 3 32 0,0-2 0 0,0 4 1088 16,0-2 208-16,-1 4 48 0,1-1 16 0,0 0-352 0,0 1-80 0,0 2-16 16,2-2 0-16,1 2-928 0,-1-3-192 0,1 3-48 0,0-2 0 0,2 2-368 0,0-3-80 0,1-1 0 0,0 0-16 0,2 1-112 0,-1-2-32 15,2 0 0-15,0 1 0 0,1-2-96 0,1 1-32 0,-1 0 0 0,1 1 0 0,1 1 64 16,2 0 16-16,0 0 0 0,0 2 0 0,-2-2-48 0,3 4 0 15,3 0 0-15,0 2 0 0,-1 3-32 0,0-3-16 0,-1 2 0 0,-2 1 0 0,1-2 112 0,-1 3 0 0,1 0 16 0,-3 2 0 0,2-1-272 0,-1 2 128 0,1-3-128 16,1 2 0-16,0 1 224 0,-1-3-64 0,2 0-16 0,-1-4 0 0,0 4-144 0,-1-3 192 0,-1 0-192 0,0 2 192 0,0 1-192 16,0 0 0-16,-1 3 0 0,-1-1 0 0,0 2 144 0,-1 1-144 15,1 1 160-15,-1 2-160 0,1 1 0 0,-2-3 0 16,-2 3 0-16,0-3 0 0,-2 0 208 0,-2 3-48 0,-1-3-16 16,-4 2 0-16,0 0 176 0,-2 4 48 15,-1-6 0-15,-1-2 0 0,0-2-192 0,-3-2-48 0,0 3 0 16,0-7 0-16,-1 2-128 0,0-2 128 0,0-2-128 15,0 2 128-15,0-3-128 0,0 1 0 0,0-3 0 16,2 2 0-16,-1 0-176 0,2-6-16 0,-2 4 0 16,0-4 0-1,1 0-384-15,-1-3-64 0,0 0-32 0,-1-3 0 16,2 0-400-16,-2-4-80 0,-1 1 0 0,-3-6-18688 16</inkml:trace>
  <inkml:trace contextRef="#ctx0" brushRef="#br2" timeOffset="80475.86">15477 14092 9215 0,'-4'3'816'0,"1"-3"-656"0,2 0-160 0,1 0 0 16,0 1 320-16,-1-1 48 0,0 2 0 0,-2 1 0 0,0-2-1008 0,0 1-192 0,1 0-32 15,-1 0-16-15,2-2 432 0,1 0 96 0,0 0 16 0,0 0 0 0,-1 0 208 0,-1 0 128 0,0 0-160 0,1 3 160 0,-2-2 592 0,1 1 224 0,-1 1 32 0,1-3 16 16,1 1 912-16,-1 2 176 0,1-3 32 0,1 0 16 0,0 0 432 0,1 0 64 16,2 0 32-16,1 0 0 0,-4 0-672 0,0 0-144 0,0 0-32 0,0 0 0 15,21 0-416-15,-15 2-96 0,-1-2-16 0,1 0 0 0,-1 0-304 0,0 0-64 16,1 0-16-16,-1 0 0 0,-1 0-384 15,-1 0-64-15,1 0-32 0,0 0 0 0,-2 1-96 0,1 2-32 32,-1-1 0-32,1-2 0 0,-1 4-160 0,1-3 128 15,-1 2-128-15,2-3 128 0,1 2 64 0,1-2 0 0,0 0 0 16,2-2 0-16,0 2 16 0,2-3 16 16,-1 2 0-16,2 1 0 0,1 0-32 0,1-3-16 0,0 2 0 0,0 1 0 0,-1 0-48 0,0 0 0 15,2 1 0-15,-1-1 0 0,2 3-128 0,1-3 0 0,-2 0 0 0,1 0 0 16,1 0 0-16,0-3 128 0,0 2-128 0,0-1 0 15,-2 2 176-15,-1-3-48 0,0 2-128 16,-2-1 192-16,-2-1-192 0,-1 2 0 16,-3 1 0-16,0 0 0 15,-2 0-336 1,-2 0-112-16,0 1-32 0,-2 2-12048 0,0-1-2400 0</inkml:trace>
  <inkml:trace contextRef="#ctx0" brushRef="#br2" timeOffset="81751.28">15532 14585 8287 0,'-3'0'736'0,"0"-2"-592"0,2 2-144 0,1 0 0 0,0 0 1984 0,-1-1 352 0,-2 1 80 0,-1 0 16 0,0-3-1248 0,-1 2-240 0,-2 0-48 0,2 1-16 0,-1 1-752 0,1 0-128 0,-1 2 0 0,0 0 0 0,1 0 160 0,0 1 112 0,0 2 32 0,0-2 0 0,1 2 1376 0,1-3 288 15,0 2 48-15,2-1 16 16,0-1-160-16,0 0-16 0,1 0-16 16,-2 0 0-16,2-1-864 0,2 0-160 0,-1-2-48 0,0 3 0 0,3-3-224 0,-1-3-48 0,2 2-16 15,0-2 0-15,3 3-80 0,-1-3-16 16,2 0 0-16,0 0 0 0,0 0-128 0,3 1-16 16,-1 0-16-16,0 0 0 0,0-2-80 0,1 2-16 15,1 1 0-15,-2-1 0 16,0 2-128-16,-1-1 0 0,1 2 144 0,-1-1-144 0,2 3 0 0,-1-1 128 15,2 2-128-15,0-2 0 0,2 2 0 0,0-1 0 0,0-3 0 0,1 1 0 16,-1-2 144-16,0 1-144 0,2-5 192 0,0 1-192 16,2 0 336-1,-2-2-32-15,0 2-16 0,-2 2 0 0,0-4-288 16,-1 2 0-16,-2-2 0 0,-2 1 0 16,-1 0-608-16,-3-1-32 0,-1 3 0 0,-3 0-18144 0</inkml:trace>
  <inkml:trace contextRef="#ctx0" brushRef="#br2" timeOffset="82591.45">15452 14953 1839 0,'4'0'160'0,"-2"-1"-160"0,1 1 0 0,-2 0 0 0,0 0 4768 0,2 0 928 0,-1 1 176 15,2 1 32-15,2-2-2944 0,1 3-592 0,6 3-112 0,-1-2-16 0,0 3-1680 0,2-1-336 0,-2 3-64 0,1-3-16 0,-1 0-144 0,-1-2 0 0,2 2 0 0,-1-3 0 0,3 0 704 0,-2 0 128 16,4 0 0-16,-3-3 16 16,0 2 432-16,1-2 96 0,2 0 16 0,0 0 0 0,1 0-896 0,-1-2-176 15,0 2-48-15,1 0 0 0,-4 0-496 16,1 0-96-16,-1 0-32 0,0 0 0 15,-3 2-416-15,0-2-64 0,-1 1-32 0,-2-1 0 16,0 1 304-16,-1 2 64 0,-1-3 16 16,-1 0 0-16,0 0 160 0,0 0 16 0,-1 0 16 0,0 0 0 15,-1-3-464-15,1 2-80 0,0-2-32 0,-3 1-13200 16</inkml:trace>
  <inkml:trace contextRef="#ctx0" brushRef="#br2" timeOffset="85124.96">15907 14163 911 0,'-4'2'0'0,"1"-2"0"0,0 0 0 0,1-2 0 0,0 2 1040 0,1 0 128 0,0-2 32 0,-3 2 0 0,1-2 656 0,-4 1 144 0,0 1 32 16,-1-3 0-16,2 1-1072 0,-1 0-192 0,1 0-64 0,1 2 0 0,-1-3-416 0,1 2-96 16,1 1 0-16,0-2-16 0,-1 2-176 0,2-3 0 0,0 2 0 0,1 1 0 0,-1 0 0 0,1 0 128 0,0 0-128 0,1 0 192 0,0 0 480 0,1 0 96 31,0 0 32-31,0 0 0 0,0 0 368 0,0 0 80 16,0 0 16-16,0 0 0 0,0 0-16 0,0 0 0 0,0 0 0 0,0 0 0 0,0 0-496 0,16 12-112 31,-10-12 0-31,2 0-16 0,-1 0-288 0,3 0-48 15,4 0-16-15,-2-2 0 0,2-1 128 0,0 0 32 16,2-1 0-16,0-1 0 0,1 0 16 0,0 0 16 16,1-1 0-16,1 0 0 0,1 0-64 0,0-2-16 0,-1 2 0 15,1 0 0-15,0-3-160 0,0 2-32 0,1-2-16 16,-2 2 0-16,0-2-48 0,0 2 0 0,-1-2 0 0,2 0 0 16,2-2 192-16,2 0 48 0,0 0 0 0,5-1 0 15,-1-3-96-15,4 1-16 0,3-1 0 0,3 2 0 16,1 0-128-16,0-1-128 0,2 1 144 0,-3 2-144 15,-2 2 144-15,-2-1-144 0,-2-2 128 0,-1 2-128 16,-2 0 0-16,1 2 128 0,0-1-128 0,-2 2 0 16,1 0 0-16,-3 1 0 0,-2 3 128 0,0-2-128 15,-3 1 288-15,-1 0 32 0,-1 2 0 0,-2-2 0 16,-3 0-192-16,0 2-128 0,-2-1 192 0,-1 2-192 0,-2-1 176 0,-1-2-176 16,-1 1 160-16,-1 2-160 0,0-1 0 15,0-1 0-15,-1 2 0 0,0-1 0 0,0-2 0 0,0 1 0 16,0 3 0-16,0-3 0 0,0 0 0 0,0 1 0 15,-1 0 0-15,-1 0 0 0,1 2 0 0,-1-1 0 16,-1 1 0-16,1-3 0 0,-1 3 0 0,-1 0 0 16,-1-2 0-16,2 2 0 0,-2-1 0 0,-2 1 0 15,2 0 0-15,-1 0 0 0,1 0 0 0,0 0 0 16,0 0 0-16,0 0 144 0,0 0-144 0,0 0 0 0,0 0 0 16,-18 6 0-16,14-6 0 0,1 0 0 0,1-3 128 15,-1 1-128-15,1 1 0 0,-2 1 0 0,2-3 0 0,-1 1 0 16,0 0 0-16,0 0 0 0,-1 2 0 0,2-3 0 15,-2 2 0-15,0-1 0 0,1 2 0 0,0-3 0 16,0 2 0-16,-1 1 0 0,1-2 0 0,0 0 0 16,-1 2 0-16,0 0 0 0,1-2 0 0,-2 2 0 15,1-3 0-15,-1 2 0 0,-1 1 0 0,0-2 0 16,-1-1 0-16,0 2 0 0,1 1 0 0,0 0 0 16,-1 0 0-16,0 0 0 0,0 0 0 0,-1 0 0 0,1 0 0 15,-1 0 128-15,1 1-128 0,1-1 0 0,-2 3 0 16,2-3 0-16,0 2 128 0,-1-2-128 0,0 1 0 15,1 2 0-15,0-1 0 0,0-2 0 0,0 0 0 0,1 2 0 16,0-2 0-16,1 0 0 0,0 0 0 0,1 0 0 16,0-2 0-16,1 2 0 0,-1 0 0 0,1-2 0 15,-1-1 0-15,1 2 0 0,1 1 0 0,-1-2 0 16,1 2 0-16,0 0 128 0,0 0-128 0,-1 0 0 16,2 0 0-16,0 0 0 0,0 0 0 0,0 0 0 15,0 0 0-15,0 0 0 0,0 0-224 0,0 0 80 16,0 0 16-16,0 0 0 0,20 8 0 0,-12-8 0 15,-2 2 0-15,2 0 0 0,1-1 128 0,1 2-192 16,0-1 192-16,1-1-192 0,1 2 192 0,-1-1-128 16,1-2 128-16,-3 4-128 0,3-1 128 0,-4-2 0 15,0 1 0-15,-2 1 0 0,0 0 0 0,-2 4 0 16,1-4 0-16,-3 0 0 0,-1 1 0 0,1-1 0 0,-2 2 0 0,1-4 0 16,-1 2 0-16,0-2 144 0,1 2-16 0,0-3-128 15,2 2 128-15,-1-2-128 0,2 0 0 0,0-2 0 16,1 2 0-16,0 0 128 0,0 0-128 0,1 0 0 15,1 2 128-15,1-2-128 0,-1 0 0 0,0 0 0 0,2 0 0 16,-3 1 0 0,2 2 128-16,-3-3-128 0,1 2 128 0,-1 2-128 0,-2-2 144 0,1 2-144 15,0-1 128-15,-2 0-128 16,0 1 0-16,-1 2 144 0,-1-2-144 0,0 1 160 0,-3 0-160 0,1 1 160 0,-1 0-160 0,0 0 0 16,-2 1 144-16,0-2-144 0,-1-1 144 0,-2 1-144 15,1-3 192-15,-2 3-192 0,-1-2 256 0,0 1-64 16,-2 1-16-1,-2 2 0-15,3-3-16 0,-2 5 0 0,-1-3 0 0,-1 4 0 0,-1 0-160 16,1 1 192-16,0 0-192 0,1 0 192 0,0 3-192 0,0-2 0 16,1 0 0-16,0 1 128 0,5 0-128 0,-3-3 0 0,3 1 0 15,1-1 0-15,-1 0 0 0,1-1 0 16,2-2 0-16,0-1 0 16,4 1-560-16,-2-5-144 0,2 2-16 0,1-2-18176 0</inkml:trace>
  <inkml:trace contextRef="#ctx0" brushRef="#br2" timeOffset="91240.05">15981 14649 2751 0,'-5'2'256'0,"0"-1"-256"0,2-1 0 0,1 0 0 0,1 0 944 0,0 0 144 0,-3 3 16 0,-2-3 16 16,-1 2-624-16,0-2-128 0,1 0-32 0,2 1 0 0,2-1-528 0,0 0-96 0,0 0-32 0,1 3 0 0,0-3 320 0,1 1-160 0,0 2 160 0,0-1-128 0,1 2 1344 0,0-2 288 0,1-2 48 0,0 4 16 0,2-4 608 0,-1 2 128 16,1-2 32-16,0 0 0 0,0 2-848 0,-1-2-160 15,2-2-48-15,-1 2 0 0,2 0-832 0,0-2-160 16,2 2-32-16,0-2-16 0,1 2-240 0,0-2 0 15,2 2 0-15,0 0 0 0,1 0 192 0,1 0-48 16,-1 0-16-16,2 0 0 0,-2 0-128 0,0 0 128 0,1 0-128 0,-1 2 128 16,-1 0 176-16,2 0 16 0,-1 0 16 0,2 0 0 15,-2 1 0-15,2-2 0 0,-2 1 0 0,1 1 0 16,2-2-80-16,0 2 0 0,0-3-16 0,1 0 0 16,1 0-16-16,2 0 0 0,1 0 0 0,-2 0 0 15,2 0 336-15,-1 0 64 0,-1 0 16 0,-1-3 0 16,1 2-64-16,-2 1 0 0,1-1 0 0,0 1 0 15,-2 0-192-15,3 0-64 0,-1 1 0 0,0-1 0 16,2 1-144-16,-4-1-48 0,2 3 0 0,-3-2 0 16,-1 1-128-16,0-2 0 0,-1 3 0 0,-1-2 0 15,0 1 0-15,0 1 0 0,0-2 0 0,1 2 0 16,-1-3 0-16,0 2 0 0,0-2 176 0,-1 0-176 0,1 0 336 0,-1 0-16 16,0 0-16-16,0 0 0 15,-2 0 0-15,1-2 0 0,-2 2 0 0,1-3 0 0,-2 2-128 16,0 1-32-16,-1-3 0 0,0 3 0 0,-1-2-144 0,-1 2 0 15,1-1 0-15,0 1 128 0,0 0-128 0,-1-3 0 16,1 3 0-16,-2 0 0 0,1 0 0 0,-1 0 0 16,1 0 0-16,-2 0 0 0,0 3 128 0,2-3 0 15,-2 0 0-15,0 1 0 0,1 1-128 0,0-2 0 0,-1 0 0 16,2 0 0-16,-1-2 0 0,-2 1 0 0,1 1 0 16,1 0 0-16,-1-3 0 0,-1 3 0 15,0-2 0-15,0 1 0 0,0 1 0 0,0 0 0 0,0 0 0 0,0 0 0 16,0 0 0-16,0 0 0 0,0 0 0 0,0 0 0 15,0 0-416 1,0 0-112-16,0 0-32 0,0 0 0 0,0 0-336 16,0 0-64-16,0 0 0 0,0 0-16 0,0 0 704 0,0 0 144 0,0 0 128 0,0 0-192 15,0 0 736-15,0 0 144 0,20 6 16 0,-18-6 16 16,1 1 160-16,-1-1 16 0,2 2 16 0,-2-2 0 16,2 0-576-16,0 0-112 0,-1 3-32 0,1-3 0 15,0 0 0-15,0 0 0 0,1-3 0 0,-2 3 0 16,2 0-192-16,-1 0 144 0,1-2-144 0,0 1 128 0,0 1-128 15,-2-3 0-15,1 3 0 0,0 0 0 0,0-2 0 0,-2 2 0 16,3-1 0-16,-1 1 0 0,-2 0 0 0,1 0 0 16,0 1 0-16,1 1 128 0,0 1 0 0,-1-3 0 15,2 1 0-15,-1 1 0 0,0-2-128 0,1 3 0 16,-2-3 144-16,2 0-144 0,-1 0 128 16,1 0-128-16,-1 0 128 0,0-3-128 15,-2 3 256-15,0 0-32 0,1-2 0 0,-1 2 0 0,0-1-96 0,-1 1 0 0,0 0-128 0,0 0 192 16,-1 0-192-16,2 0 0 0,-2 0 128 0,1 0-128 15,0-3 0-15,0 3 0 16,-1 0 0-16,0 0 0 0,0 0 0 0,0 0 0 16,0 0 0-16,0 0 0 0,0 0 0 0,0 0 0 15,0 0 0-15,0 0 0 0,0 0 0 0,0 0 0 0,0 0 0 0,0 0 0 16,0 0 0-16,0 0 0 0,0 0 0 0,0 0 0 16,0 0 0-16,0 0 0 0,0 0 0 0,0 0 0 15,0 0 0-15,0 0 0 0,0 0 0 0,0 0 0 16,0 0 0-16,0 0 0 0,0 0 0 0,0 0 0 0,0 0 0 15,0 0 0-15,0 0 0 0,0 0 0 16,0 0 0-16,0 0 0 0,-19 6 0 0,14-9 144 0,1 0 16 0,-1 1 0 16,0 1 0-16,-1-4 0 15,1 3-32-15,-1-1-128 16,-2 0 192-16,2-1-64 0,-1 0-128 0,-1 0 0 16,1 0 0-16,-2-1 0 0,0 1 0 0,1 1 0 0,-2-1 0 0,1-1 0 15,1 1 0-15,-1 1 0 0,-1-2 0 0,1 1 0 0,0 0-192 0,0-2 192 0,0 2-160 16,-1-1 160-16,2 2-128 0,-1-1 128 0,0 0 0 15,2-2-144-15,1 4 144 0,0-2-192 0,1 1 192 16,1 0-192-16,1 0 192 0,2 1-208 16,0 1 80-16,1-2 128 15,1 2-288-15,0 1 64 0,2-3 16 0,-1 3 0 0,3 0 0 0,0 0 0 0,0 3 0 16,1 1 0-16,2-2 32 0,-2 2 16 16,1-1 0-16,2 0 0 0,0 3 160 0,-1-2 0 15,2 2-144-15,-1-2 144 0,1 2 0 0,0 0-176 0,1-2 176 0,-1 1-128 16,1 2 128-16,1-1-128 0,-1 1 128 0,0-1-128 15,1 0 128-15,-2-4-160 0,-2 3 160 0,1 0-160 0,-2 1 160 16,-1-2 0-16,-1 0 0 0,0 1 0 16,-1-1 0-16,-1 2 0 15,-1-3 0-15,2 0 0 0,-2 1 0 0,1-1 128 0,0 1-128 0,0-1 176 16,1 0-48-16,-1 0-128 0,1-1 192 0,0 2-64 0,1-2-128 0,-2 2 160 16,3-1-160-16,-2-2 160 0,1 2-160 0,0 0 0 31,0-1 0-31,-1 2 128 0,1-1-128 0,-3-3 128 15,2 1-128-15,-3 1 128 0,0 1 64 0,1-3 0 16,-2 0 0-16,-2 1 0 0,2 2 32 0,-1-3 16 16,1 0 0-16,0 0 0 0,0 0-32 0,0 0 0 15,0 0 0-15,0 0 0 0,0 0 0 0,0 0 0 16,0 0 0-16,0 0 0 0,0 0-64 0,0 0-16 16,0 0 0-16,-13 16 0 0,10-16-128 0,1 2 128 0,-1 2-128 0,-1-2 128 15,1 2-128-15,-2-2 128 0,0 3-128 0,-3 0 128 16,1-1 0-16,-2-2 0 0,1 5 0 0,-3-4 0 15,-1 1-128-15,0 0 0 0,0 1 0 0,1-4 0 16,-1 4 0-16,2-4 0 0,2 2 0 0,-1-1 0 16,1-2-288-16,0 1-96 0,1 2 0 0,-1-3-16 15,2 2-400 1,-1-2-80-16,-1 2-16 0,0 0 0 0,-1 2-1216 16,0-1-256-16</inkml:trace>
  <inkml:trace contextRef="#ctx0" brushRef="#br2" timeOffset="92746.2">16027 15037 911 0,'5'-3'0'0,"-3"1"0"0,1 1 0 0,-3 1 0 16,0 0 1200-16,0 0 144 0,0 0 48 0,0 0 0 0,0 0 384 0,0 0 80 0,-1 0 0 0,1 0 16 0,0 0-208 0,0 0-64 0,0 0 0 0,0 0 0 0,0 0 544 0,0 0 96 0,0 0 32 0,0 0 0 16,0 0-480-16,14 16-80 0,-11-14-32 0,-1-1 0 0,0 3-608 0,-1-1-128 0,0 3-32 0,0-4 0 15,1 4-528-15,-2 1-128 0,1-4 0 0,0 4-16 16,0-1-240-16,2 1 0 0,-1 2 0 0,1-3 0 16,2 0 448-16,0 0 32 0,1 1 16 0,0-3 0 15,1 1 96-15,1-1 32 0,-1 0 0 0,2 1 0 16,1 1-320-16,-2-2-64 0,2 3-16 0,0-1 0 15,0 3-48-15,0-2-16 16,1 4 0-16,0-1 0 0,0 3-160 0,0 0 0 16,1 0 144-16,-1-1-144 0,2 0 0 0,1-2 0 0,1-1 0 0,0 1 0 15,3-3 0-15,1 2 0 0,-1 0 0 0,2-2 0 0,0 2 256 0,1-2 0 16,-1 2-16-16,2 1 0 0,0-2-96 0,0 3-16 16,1 2 0-16,-1-1 0 15,1 3 0-15,-3-3 0 0,0 4 0 0,-3-3 0 16,-2-2-128-16,1 4 0 0,0-3 0 0,2 4 0 0,-2-3 0 0,-1-1 0 15,-1 2 0-15,1-5 0 16,-1 1 0-16,-1 1 0 0,1-4 0 0,1 0 0 0,0 2 0 0,0-6 128 16,-1 4-128-16,0-1 128 0,1-4-128 0,0 2 192 0,-2 0-192 15,1-1 192-15,-2 2-192 0,1-3 160 0,-2 3-160 0,-3-2 160 16,1 0-160-16,-2 0 0 0,1 4 0 0,-2-4 0 16,-1 1 0-16,0 1 0 0,0 1 0 0,0 2 0 15,-1-2 0-15,-1 2 0 0,1-1 0 0,0 0 0 16,1-1 0-16,-2 0 0 15,2 1 0-15,0-1 0 0,0-3 144 0,1 1-144 0,-1 1 160 0,1-1-160 16,1 2 0-16,-1-3 0 0,1 0 0 0,-1 1 0 16,1 0 0-16,-1-2 0 15,0 1 0-15,-1 0 0 0,1 0 0 0,-1-3 0 16,-1 3 0-16,1-1 0 0,-2-1 0 0,0 3 128 0,1-1-128 0,-2 0 144 0,1-3-144 16,-1 1 0-1,-1 2 0-15,2-3 0 0,0 2 0 0,0-2 0 16,1 0 0-16,-2 1 0 0,1 2 0 0,-1-3 0 15,1 2 0-15,-1-2 0 0,0 0 0 0,1 0 0 0,-2 0 144 0,0 0-144 16,2 0 208-16,-2 0-16 0,0 0-16 0,1-2 0 0,-1-1-48 0,0 2-128 16,0-1 192-16,2-1-64 0,-2 2-128 0,0-2 0 31,-1 0 0-31,2 0 0 0,-2 2 0 0,1 0 0 16,0-1 0-16,-1 2 0 0,1 0 0 0,-1 0 0 15,0 0 0-15,0 0 0 0,0 0-224 0,0 0 80 0,0 0 16 16,0 0 0-16,0 0 128 0,0 0 0 0,0 0 0 15,0 0-128-15,0 0 128 0,0 0 0 0,0 0 0 0,0 0 0 16,0 0 256-16,0 0-32 0,0 0 0 0,0 0 0 16,1-21 0-16,-2 17 0 0,-1-3 0 0,-1-1 0 15,1 1-80-15,-2-2-16 0,-1 0 0 0,0 2 0 16,0-3-128-16,-2 1 0 0,1-1 144 0,-2 4-144 16,1-3 0-16,1 3 0 0,-2 0 0 0,1 2 0 15,1-2 0-15,1 2 0 0,1 1 0 0,-1 0 128 0,3 1-128 16,-2-2 0-16,3 4 0 0,-1-4 0 0,1 4 0 15,1-2 0-15,0-1 0 0,-1 2 0 0,1-1 0 0,-1 2 0 16,1-2 0-16,0 2 0 0,0 2-160 0,0-2-48 16,1 0-16-16,-1 0 0 0,0 2 32 0,1-2 16 15,-1 1 0-15,0-1 0 0,0 0-64 0,0 0-16 16,0 0 0-16,14 18 0 0,-8-12 128 0,0-1 128 16,0 3-208-16,0-1 80 0,2 1 128 0,-1 2-160 15,2 0 160-15,0 0-160 0,-1 2 160 0,1-3-208 16,0 1 80-16,-1 0 128 0,1-4-192 0,-2 3 192 15,1-2-160-15,-2 2 160 0,0-3 0 0,0 1-144 16,-1-1 144-16,1 3 0 0,-1-3 0 0,0-1 0 0,1 1 0 16,-1 1 0-16,0-1 0 0,-1-1 0 15,1 1 0-15,-1-2 0 0,-2 2 0 0,1-3 0 0,-2 1 0 0,-1 1 0 16,0-1 0-16,-3-3 0 0,2 4 0 0,-3-1 0 16,0-4 128-16,-1 3 0 0,-2 0 0 15,0 1 0-15,0-2 128 0,-2 2 16 0,0-1 16 16,-1 2 0-16,0-1 0 0,-2-1 0 0,-1 3 0 15,-1-2 0-15,-1-1-80 0,0 2-16 0,2 3 0 0,-1-5 0 16,2 2-192-16,-2-1 128 0,-1 2-128 0,0 0 0 0,2 0 0 16,-2-2 0-16,-1 2 0 0,0 1 0 0,-2 0 0 0,2 2 0 15,2-3 0-15,-1 0-160 16,2 1-160-16,1 0-48 0,3-1 0 0,-1-1 0 16,2 0-464-16,2-3-112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10:52.86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15503 10564 1839 0,'-4'0'160'0,"0"-2"-160"0,2 0 0 0,1 2 0 0,-1 0 224 16,0 0 16-16,-3 0 0 0,-4-2 0 0,-2 2-240 0,-3-4 0 0,-2 2 0 0,0 2 0 15,3-3-288-15,0 3-96 0,1 3-32 0,2-3 0 0,0 0 544 0,2 0 96 16,0 0 32-16,1 0 0 15,-1 0 800-15,1 0 160 16,-1 0 48-16,2 0 0 0,0-3 640 0,0 3 128 0,1-1 16 0,0 1 16 16,1 0-416-16,-1-2-96 0,2 2-16 0,-1-2 0 15,0 2-704-15,1-1-160 0,1 1-32 0,1 0 0 0,0 0-448 0,0 0-192 0,1 1 176 16,0-1-176-16,0 0 576 0,1 0 0 0,0 0 16 0,-1 0 0 16,0 0-128-16,0 0-16 0,0 0-16 0,25 2 0 15,-20-2 16-15,1 0 0 0,3 2 0 0,-2-2 0 16,4 0-304-16,-1 0-144 15,2 1 160-15,2-1-160 16,-2 0 144-16,1 0-144 0,0 0 128 0,2 0-128 16,1 0 288-16,0 0-32 0,2-1 0 0,-1 1 0 15,-1 0-64-15,1-2 0 0,-2 0-16 0,1 0 0 0,0-1-48 16,-1 0 0-16,1-1 0 0,-2 1 0 0,-1 0 384 16,-1 0 64-16,-1 0 0 0,-1-1 16 0,-2 1-144 0,1 0-16 15,0 0-16-15,-2 1 0 0,-1 0-416 0,0 2 0 16,0 0 0-16,1 0 0 0,-1 0 0 0,-1 0 0 15,1 0 0-15,-1 0 0 0,0 0 0 0,1 0 0 16,-1 0 0-16,1-2 0 0,0 2 208 0,2 0 16 16,-2-2 0-16,1 0 0 0,0 2 112 0,0-2 32 15,-2 2 0-15,1 0 0 0,0-3-368 0,-1 3 144 16,0-1-144-16,1 1 0 0,-2 0 0 0,1-2 0 16,-1 2 0-16,-1-2 0 0,1 2 0 0,0 0 0 15,-2 0 0-15,1 0 0 0,-1 0 0 0,0 0 0 16,-1 2-176-16,-1 0 176 15,0-1-1312-15,0 2-160 0,0 1-16 0,-1 0-12800 0</inkml:trace>
  <inkml:trace contextRef="#ctx0" brushRef="#br1" timeOffset="7276.15">17953 9398 19343 0,'0'-1'1728'0,"0"-1"-1392"0,0 2-336 0,0 0 0 0,0 0 160 0,0-1-32 15,0 1-128-15,2-2 192 0,-2 1 64 0,1-2 0 0,0 1 0 0,-1 2 0 32,0 0-848-32,0 0-176 0,0 0-16 0,0 0-16 0,0 0 608 0,0 0 192 0,0 0 0 0,0 0-160 15,0 0 912-15,0 0 176 0,-20 5 32 0,14-2 16 16,0 3-336-16,0 1-80 0,-2 0-16 0,1 2 0 0,-2 3 192 16,1-2 32-16,0 2 16 0,0 1 0 0,0-2 16 15,-2 0 0-15,2 1 0 0,-2-1 0 16,-1 4 48-16,-3 1 16 0,0 3 0 0,1-3 0 0,-1 3-160 0,1 0-48 31,-2 4 0-31,0 1 0 0,0 1-384 0,2 1-80 16,0-1 0-16,1-2-16 0,2 1-176 0,1-2 128 15,2-2-128-15,-1-2 128 0,2 1 176 0,3 1 16 0,-1-1 16 0,1 0 0 0,2 0-336 0,0-1 144 16,2-2-144-16,0 0 0 0,2 0 0 0,-1-1 0 16,1-2 0-16,0 0 0 15,1-1 320-15,2-2-32 0,1-1-16 0,1-2 0 16,1 2 32-16,1-3 0 0,1 0 0 0,0 1 0 0,1-1-112 0,2-1 0 15,-2 1-16-15,1-1 0 0,-1-1-176 0,0-2 0 16,2-1 0-16,0-1 0 0,-1-1 144 0,0-4-144 16,0 1 160-16,-2-2-160 0,2-1 416 0,-1-2-16 0,0-1 0 0,1 0 0 15,0-1-160-15,1-2-48 0,0-2 0 0,-1-2 0 32,2-2-16-32,0-3-16 0,-2-1 0 0,1 1 0 0,0-3 16 0,-1 1 0 15,0-1 0-15,-1-1 0 0,3 0-176 0,-3-2 0 0,2-3 0 0,-1 0 128 16,0 1-128-16,-1 2 0 0,1 0 0 0,-4 5 0 15,3 1 0-15,-4-1 0 0,1 5 0 0,-2-1 0 0,1 3 0 0,-2 0 0 32,-1 0 0-32,-3 0 0 0,1 5 0 0,-2-1 0 15,-1 0 0-15,-2 0 0 0,-2 0 128 0,-1 2-128 16,-1 1 192-16,-3 0-64 0,-1 2 64 0,-1-2 16 16,0 2 0-16,-1 1 0 0,-2 0-208 0,-1-1 0 15,-1 4 128-15,1-3-128 0,0-3 0 0,2 5 0 16,-1 0 0-16,2 2 0 0,2-2 0 0,0 4-192 0,1 2 48 0,2 0 0 15,1 0-336 1,0 5-64-16,-1-2-16 0,2 1 0 0,2 2-896 0,-2-1-176 0,2 0-32 0,0 2-9712 16,1-1-1936-16</inkml:trace>
  <inkml:trace contextRef="#ctx0" brushRef="#br1" timeOffset="7765.8">17941 9831 35007 0,'-5'-3'1552'0,"1"2"320"0,2 1-1488 15,1 0-384-15,2 0 0 0,-1 0 0 0,0 0-160 0,0 0-96 0,0 0-32 0,0 0 0 16,0 0 752-16,0 0 160 0,0 0 16 0,0 0 16 16,0 0-160-16,0 0-48 0,10 24 0 0,-5-16 0 15,1 1 112-15,1 1 16 0,1 3 0 0,1 2 0 16,-2 4-192-16,2-3-16 0,-2 4-16 0,-1-2 0 16,0 1 48-16,1 0 16 0,-1 0 0 0,-1 1 0 15,-2 1-160-15,2-1-48 0,-1-2 0 0,1 1 0 16,1-2-64-16,2-2-16 0,0-3 0 0,2-2 0 0,3-1-128 15,0-3-144-15,2-2 144 0,2-3-13072 16,3 0-2496-16</inkml:trace>
  <inkml:trace contextRef="#ctx0" brushRef="#br2" timeOffset="61855.35">22553 12632 28559 0,'-2'-4'2544'0,"0"1"-2032"0,2 3-512 0,1 0 0 0,0 0-208 0,-1-2-144 16,1 1-32-16,-1-3 0 0,3 2 384 0,-1-2 0 15,2 1 0-15,2 0 0 0,1 0 0 0,2 0 0 16,1 3-224-16,0-3 80 16,0 1 144-16,1 0-128 0,-1 2 128 0,-2 0-128 0,1 0 704 0,-1 0 128 0,-2 0 48 0,0 4 0 15,0-1 688-15,0-2 144 16,2 1 16-16,-1 1 16 0,1-3-656 0,1 3-128 16,3 0-16-16,1-3-16 0,2 4-336 0,0-3-64 15,2 1-16-15,0 1 0 0,2 0-128 0,2 0-16 0,0-2-16 0,1 2 0 16,2-1-224-16,-1 2 144 0,1 0-144 0,-1-1 128 15,0 2-128-15,-5 1 0 16,1 1 0-16,-3-4 128 0,-1 3 32 0,-1 1 0 16,0 0 0-16,-2 2 0 0,2-2 32 0,-3 2 16 0,1 1 0 0,1-2 0 0,-2 2-64 15,0-1-16-15,0-2 0 0,-1 3 0 16,1-1-128-16,-1 1 128 0,1-2-128 0,0 2 128 16,1 0-128-16,0 0 0 0,-1 1 0 0,0 0 0 15,0 2 128-15,0-2-128 0,1 2 128 0,-3-3-128 0,1 3 0 0,0-1 0 16,-1-2 0-16,-3 2 0 0,0 1 176 15,-1-1-48-15,-2 0-128 16,-1 0 192-16,-1 0 32 0,-1 3 0 0,0-2 0 0,0 2 0 0,0 1-96 0,-1 0 0 16,0-1-128-16,-2 1 192 0,2 0-64 0,-3 0 0 15,1-2-128-15,-2 1 192 0,1 1-192 0,-1-1 0 0,0 1-144 16,0-3 144-16,-1 4 0 16,0 0 0-16,0-4 0 0,-2 4 0 15,1-1 0-15,-3-2 0 0,0 3 0 0,-1-1 0 16,1-2 0-16,-1 0 0 0,-1 1 208 0,-2-2-64 15,3 0 64-15,-2-1 16 0,1 1 0 0,2-4 0 0,2 1-32 0,-1 3 0 0,-1-1 0 0,0 0 0 16,3 2-192-16,-3 1 0 0,2-1 128 0,0-2-128 16,2 4 0-1,-1-4 0-15,2-2 0 0,0 3 0 0,2-5 0 0,-2 3 0 0,1 0 0 0,0-1 0 0,2 0 0 16,-1-1 0 0,0 1 176-16,-1 0-176 0,0 0 0 0,-1 2 0 0,0 0 0 0,-1 1 0 15,1-1 0-15,-1 0 0 16,1 2 0-16,1-2 0 0,0-2 0 0,1 3 0 15,-1-3 0-15,1 2 0 0,0-2 0 0,1 2 0 16,-1 1 0-16,2-4 0 0,0 1 0 0,0 1 0 16,-1-1 0-16,2 0 0 0,0-1 0 0,2 1 0 15,-1-3 0-15,1 2 0 0,1 0 320 0,0 0-64 16,1-2 0-16,1 0 0 0,0 2-128 0,0-2-128 16,1 2 144-16,0-1-144 0,2 0 176 0,-1 0-176 15,1 0 192-15,0 1-192 0,0-3 0 0,-1 0 0 0,2 0 0 16,-2 0 0-16,1-2 0 0,0 2 0 15,0-2 0-15,-1 2 0 0,2-2 0 0,-2 1 0 0,2-2 0 16,-1 1 0-16,2-1 144 0,-1-2-144 0,2 1 0 16,0 1 144-16,2-3 32 0,-2 0 0 0,1 1 0 0,-1-1 0 15,-1 3-176-15,1-3 0 0,-1 2 144 0,-1-1-144 16,1 4 0-16,-2-4 0 0,1 3 0 0,0-1 128 16,1-1-128-16,-2 2 0 0,1-2 0 0,0-1 0 15,0 2 144-15,0-1-144 0,-2-2 192 0,2 2-192 0,-1 0 240 16,-1-2-64-16,2 0-16 0,-3 0 0 0,1 0-160 15,1 0 0-15,-2-2 0 0,0 2 0 0,0 0 0 0,-1 0 0 16,1 0 128-16,-1 0-128 0,0 0 0 0,-1 2 0 16,0-2 0-16,-1 0 0 0,1 0 0 0,-1 0 0 15,-1 3 0-15,0-3 0 0,1 0 128 0,-2 0 0 16,2 0 0-16,-1 0 0 0,-1 0 96 0,1 0 16 16,-2 0 0-16,0 1 0 0,1-1-80 0,-1 0-16 15,0 0 0-15,0 0 0 0,0 0-144 0,0 0 0 16,0 0 0-16,0 0 0 0,0 0 0 0,0 0 0 0,0 0 0 15,0 0 0-15,0 0 0 0,0 0 0 0,0 0 0 16,0 0 0-16,0 0 0 0,0 0 0 0,0 0 0 16,0 0 0-16,0 0 0 0,0 0 0 0,0 0 0 15,0 0 0-15,0 0 0 0,0 0 0 0,0 0 176 16,0 0-176-16,0 0 0 0,0 0 128 0,0 0-128 16,0 0 0-16,0 0 0 0,0 0 0 0,0 0 0 0,0 0 0 15,0 0 0-15,0 0 0 0,0 0 0 0,0 0 0 16,0 0 0-16,0 0 0 0,0 0 0 0,0 0 0 15,0 0 0-15,0 0 0 0,0 0 0 0,0 0 0 0,0 0 0 16,-17 10 0-16,14-8 144 0,1-2-144 16,-2 3 0-16,1-3 0 0,0 1 0 0,-1 1 0 15,2 1 0-15,-1-3 0 0,1 1 0 0,-1 2 0 16,1-2 0-16,-2 0 0 0,1 3 0 0,0-4 0 0,0 3 0 0,-2 0 0 16,2 1 0-16,-4-2 0 15,2 2 0-15,-2 0 0 0,1 1 0 0,-2-1-176 0,0 1 176 0,-1 2 0 16,-1-1 0-16,0-1 0 0,-1 3 0 0,0-1 0 15,0-1 0-15,-1 0 0 16,2 1 0-16,-1-2 0 0,1 3 0 0,0-2 0 16,1 0 0-16,0 3 0 0,2-3 0 0,0 0 0 0,0-1 0 0,3 0 0 15,-3 2 0-15,2 0 0 0,2 1 0 0,-1 0 0 16,-1 0 0-16,1 1 0 0,1-2 0 0,-1 3 0 16,0-1 0-16,-1 1 0 0,2 2 0 0,-2-2 0 15,-2 2 0-15,2 1 0 0,-1-1 0 0,0 1 0 16,0 0 0-16,0 2 0 0,-2-1 0 0,1 0 0 0,1 0 0 0,0-2 0 15,1 2 0-15,0-2 0 0,0 3 0 0,2-5 0 16,2 2 0-16,0-2 0 0,2 0 0 0,-1 1 0 16,2-1 0-16,2 0 0 0,0 0 0 15,0 2 0-15,1-3 0 0,-1 1 0 0,0 0 0 0,0 0 0 16,1 2 0-16,-3-3 144 16,2 2-144-16,-2 0 160 0,1 1-32 0,-2 0 0 0,2-1 0 0,-2 2 0 0,0-3-128 0,-1 3 0 15,3 1 0-15,-1-1 128 0,1-2-128 0,-1 4 192 16,1-3-192-16,-1 0 192 0,0 2-192 0,1-2 0 15,-1 1 0-15,3-3 128 16,0 2 0-16,0-2 0 0,1 2 0 0,1 1 0 0,-1-3 96 0,1 2 16 16,2-2 0-16,0-2 0 15,-1 2-48-15,1 0 0 0,1 0 0 16,-2-1 0-16,2 1-192 0,1-2 176 0,1 2-176 0,-3 0 160 0,3 0-160 0,-1-1 0 16,1 3 0-16,-1-2 0 0,2 0 0 0,-1-2 0 15,0 5 0-15,-1-3 0 0,1 0 0 16,-1 0 0-16,0 2 0 0,0 0 0 0,-2 1 0 0,-1-1 0 0,1-1 0 15,-2 1 0-15,-1 0 0 0,1 1 0 16,-4 0 0-16,2-1 0 0,-1 0 0 0,0-1 0 16,-1 4 0-16,0-2 0 15,1 0 0-15,-1 2 0 0,1-3 0 0,0 1 0 0,1 3 0 16,-2-2 0-16,2 0 0 0,-1 2 0 0,1-2 0 0,0 2 0 0,0 1 0 0,1-1 0 16,-1 1 0-16,1-1 0 15,0 2 0-15,1 2 0 0,-1 2 0 0,-1 3 0 16,1-3 0-16,-1 0 0 0,0 0 0 0,0 0 0 0,-2 0 0 0,1-2 0 15,0 0 0-15,-2-2 0 16,3 3 0-16,-2-1 0 0,-1 1 0 0,-1-4 0 16,1 2 0-16,-4-1 0 0,2-2 0 0,0 1 0 0,-1-1 192 0,0-2-64 0,0 3-128 0,-2-1 0 15,2-2 144-15,-1 0-144 0,0 1 0 0,0 1 0 32,-1-4 0-32,1-1 0 0,-1 2 0 0,0-1 0 15,0 1 0-15,0-4 0 0,-2 1 0 0,0 1 0 16,-2-1 0-16,0 3 0 0,0-3 128 0,-3 2-128 0,0-2 160 0,0 2-160 15,-2 1 128-15,0-3-128 0,0 2 0 0,-1-2 0 0,0 2 128 0,0-2-128 16,-2 0 0-16,1-1 0 16,1 0 128-16,-2 0-128 0,1-3 0 0,-1 2 144 15,0 0-144-15,1-1 0 0,-1-1 0 0,-1-1 0 16,1 0 400-16,0-2 0 0,1 0 0 16,1-3 0-1,2 0-912-15,-1-3-192 0,5 1-48 0,0-2 0 16,2 0-544-16,1-2-112 0,2-4-32 0,0-1-14368 0,2-2-2880 0</inkml:trace>
  <inkml:trace contextRef="#ctx0" brushRef="#br2" timeOffset="64217.28">23570 14265 3679 0,'0'-2'320'0,"0"2"-320"0,1-3 0 0,-1 3 0 16,0 0 512-16,0-1 48 0,0 1 0 16,1-2 0-16,1-2 416 0,-1-1 96 0,0 0 16 0,2 0 0 15,-1 1-128-15,2 1-32 0,-1-4 0 0,2 2 0 0,2 2-528 0,-2-1-96 16,1-2-32-16,-1 2 0 0,0 2-272 0,-2-2 0 16,1 1-176-16,0 1 176 0,-2 1 528 0,1-3 224 15,-1 2 32-15,-1 2 16 16,2-3 496-16,-2 3 112 0,2 0 0 0,-1 0 16 15,2 0-464-15,-1 0-80 0,1 3-32 0,1-3 0 16,1 2-224-16,0 2-48 0,1-1-16 0,-1 0 0 16,0 3-368-16,0-2-64 0,0 2 0 0,1 0-128 0,0-2 528 0,2 0 0 15,-1 1 0-15,2-2 0 0,0 1 352 0,1 0 64 0,0 1 16 16,2-4 0-16,-1 1-320 0,2 1-64 0,1 1-16 16,-1-4 0-16,2 3-144 0,-1 2-32 15,0-1 0-15,0 2 0 0,0 0-32 16,1 2-16-16,-1 3 0 0,0 0 0 0,-2 4-112 0,2-2-32 15,0 3 0-15,0 2 0 0,-2-2 64 0,2 2 0 0,1 2 0 0,0-1 0 16,2-1 48-16,1 2 16 0,4-1 0 0,-1-1 0 16,3 2-96-16,-1-4-16 0,1 3 0 0,0-1 0 15,-2 2-80-15,1-2 0 0,-1 2-128 0,0 1 192 16,-1 2 0-16,1-1-16 0,1-2 0 0,-2 1 0 16,2-2-32-16,-3 2 0 15,1 2 0-15,0 3 0 0,0-2-144 0,1 2 0 16,0 0 144-16,-1 2-144 0,2 0 0 0,-1 0 0 0,3 1 0 0,0 1 0 0,1 0 288 0,2-1-16 15,1 2 0-15,-2-2 0 0,2 2-112 0,1-5-32 16,-2 2 0-16,1-6 0 0,0 4-128 0,-1-6 0 31,0 1 0-31,-2-3 0 0,1 4 304 0,2 1 16 0,-1-1 16 0,0 0 0 16,1 0-16-16,-2 3-16 0,2-3 0 0,-2 2 0 16,2 1-48-16,1 2 0 0,2 1 0 0,0 1 0 15,-3-1-256-15,1-2 0 0,0 0 0 0,-2 1 0 16,-2-4 0-16,1-1 0 0,0 0 0 0,-1 0 0 15,-1-3 0-15,-1-2 0 0,-1 1 0 0,1-5 0 0,-2 0 160 0,2-1-32 0,1-2 0 0,0 0 0 16,1 0 0 0,1-2 0-16,2 1 0 0,0-2 0 0,2 2 0 0,-1-2-128 0,1 2 192 0,-1-3-64 15,0 0-128-15,0 1 0 0,1-1 0 0,-1-1 0 16,0 0 144 0,-1 1-144-16,-1 0 160 0,1-2-160 0,1 2 128 15,0-2-128-15,0 2 0 0,0-4 0 0,1 4 176 16,-2-2-176-16,-1-1 192 0,0 0-192 0,0 1 144 15,-1-1-144-15,-1-2 0 0,-1 1 144 0,0-2-144 0,-3 0 192 16,1 0-192-16,-2-2 192 0,-1 1 64 0,0-2 0 16,1-1 16-16,1 1 0 0,1-2-80 0,-1 1-32 15,-1-2 0-15,1 0 0 0,3-2-160 0,-1 0 0 16,1-2 0-16,-3 0 128 0,2-1-128 0,-3 1 0 16,1-3 0-16,-4 3 0 0,1 1 0 0,-1-4 0 15,-3 3 0-15,-3 0 0 0,1-2 0 0,-3 1 0 16,0 1 0-16,-2 0 0 0,-2 0 0 0,2-2 160 0,-3 2-160 0,0 0 160 15,-1-1-160-15,0 1 0 0,1 0 144 0,-1 0-144 16,2 0 0-16,-1 2 0 0,0-2 0 0,0-1 0 16,-1 3 0-16,0-2-192 0,1 4 192 0,-2-4-192 15,1 4 0-15,0-3 0 0,-1 2 0 0,-1 1 0 16,1 0 192-16,-3-3 0 0,2 3 0 0,-1 0-128 16,-1-1 128-16,1 0-128 0,-1 1 128 0,-1 0-128 15,1 0 128-15,-1-3 0 0,0 3 0 0,1 1 0 16,1-1 0-16,-2-3 0 0,1 5 0 0,0-2 0 15,0 2 0-15,2-2 0 0,-2 1 0 0,0 1 0 16,2 1-256-16,-2 0 48 0,1 1 0 0,0 1 0 0,-1-3 16 0,0 4 0 16,2-3 0-16,-2 1 0 0,0 1 192 15,-1 1 0-15,1 0-160 0,1-3 160 0,-2 3 0 0,0 0 0 16,0 0 0-16,0 0 0 0,0 0 192 0,0 0-32 16,0 0-16-16,0 0 0 0,0 0-144 0,0 0 0 15,0 0 0-15,0 0 0 0,0 0 0 0,0 0 0 16,0 0 0-16,-14-16 0 0,10 16 0 0,-1-2 0 15,0 2 0-15,0 0 0 0,-1-2 0 0,0 2 0 0,0 0 0 16,0 0 0-16,-2 0 0 0,1 0 0 16,-1 0 0-16,0 0 0 0,-2 0 176 0,1 0 0 15,-1 2 0-15,-1-2 0 0,-1 2-48 0,-1-2 0 0,0 1 0 0,-2 2 0 16,1-1-128-16,1-2 0 0,-1 2 0 0,1-2 0 16,-1 2 192-16,0-2-32 15,0 0-16-15,0 0 0 0,-1 0-16 0,2 0 0 0,-2 0 0 0,1 0 0 16,3-2-128-16,0 0 0 0,1 2 0 0,0-2 128 15,1-1-128-15,2 2 0 16,-2 1 0-16,2-2 0 0,-1 2 0 0,2-2 0 0,-1 2 0 0,-1 0 0 16,1 0 0-16,0 0 0 0,-1 0 0 0,1 2 0 0,-1 0-176 15,1-2 176-15,1 1-128 0,-2-1 128 0,2 3-288 0,0-3 32 16,0 2 0-16,1-2 0 0,0 2 0 16,0 0 0-16,2-2 0 0,0 0 0 0,2 0 256 15,-2 0-128-15,3 0 128 0,-1 0 0 16,1 0-128-16,1 0 128 0,-1-2 0 0,1 0 0 0,-1 2 0 0,0 0 176 15,0 0 0-15,0 0 0 0,0 0-16 0,20-10 0 16,-15 8 0-16,0 2 0 0,1-4-160 0,-1 4-224 16,1-2 48-16,2 2 16 15,-1-3-32-15,2 3-16 0,2-1 0 0,-1 1 0 0,2 0 208 0,2 0 0 16,1 0 0-16,1 0 0 0,0 0-144 0,1-2 144 16,0 2-128-16,1 0 128 0,1 0 0 0,1-3 0 0,1 3 0 15,0-1 0-15,0 1 0 0,2 1 0 0,0-1 0 0,1 0 0 16,-2 3 0-16,0-3 0 0,3 2 0 0,0-2 128 15,1 4-128-15,1-2 0 0,-3-1 0 0,2 2 0 16,0-3 0-16,0 2 0 16,-1-2 0-16,-3 0 0 0,1 0 0 0,-2 0 0 15,-3 0 0-15,-2 0 0 0,-1 0 0 0,-3 0 0 16,-2 0 0-16,0 2 0 0,-1-2 0 0,-2 0 0 16,-1 2 144-16,-1-2-144 0,0 1 192 0,-1 2-64 0,0-1 0 0,-3-2-128 0,2 4 160 15,-2-2-160-15,-1 0 128 0,1 0-128 0,-1 2 128 0,0 1-128 16,-1-1 0-16,0 2 128 0,-1-3-128 15,1 4 0-15,-1-1 0 0,-1 0 128 16,2 0-128-16,-2-2 0 16,2 2 0-16,-1-2 0 0,0 2 128 0,0 0-128 0,-1-2 192 0,0 5-64 0,-1-3 32 0,0 1 0 15,1 4 0-15,-2-1 0 16,0 0-160-16,-1 2 0 0,-1 1 0 0,1-1 0 16,1 2 0-16,-1 1 0 0,0-3 0 0,0 2 0 0,1-2 0 0,0 0 0 15,1-2 0-15,-1 3 0 0,1-4 0 0,1 0 0 16,-2 1 0-16,0-3 0 0,1 2 0 0,0-2 128 15,1 2-128-15,-1 0 0 0,0-2 0 0,1 2 0 16,-1-2 0-16,0 2 0 16,2-3 0-16,-2 0 0 0,0 0 0 0,1-2 0 15,0 2 0-15,1-3 0 0,-1 2 0 0,1-3 0 16,0 1-528-16,1-2-192 0,1 1-48 0,0-2 0 16,-1 0-272-16,1-3-64 0,1 0-16 0,-1 0-19232 0</inkml:trace>
  <inkml:trace contextRef="#ctx0" brushRef="#br2" timeOffset="65873.98">26517 16147 13823 0,'0'-1'1216'0,"-2"-1"-960"0,1-1-256 0,1 2 0 16,0 1 1072-16,0 0 160 0,0 1 48 0,0 2 0 16,0-3-1920-16,0 2-384 0,0 2-80 15,0-4-16-15,0 0 928 0,0 0 192 0,0 0 0 0,6 20 0 0,-2-15 800 0,-2 2 80 16,2-3 16-16,0 1 0 0,0 1 368 0,1-3 80 15,-2 4 0-15,3-1 16 0,-1-2-80 0,0 2-32 16,2 0 0-16,-1 0 0 16,2 0 0-16,0 0 0 0,0 1 0 0,2-1 0 0,1 1-720 0,2 2-144 15,0-3-16-15,4 2-16 16,-1 0 176-16,1 0 48 0,3 0 0 0,-2 2 0 0,3-1 176 16,-1 1 32-16,0 0 16 0,0-1 0 0,1 1-336 0,0-1-64 15,0 1-16-15,2-1 0 0,3-2-32 0,-1-1-16 16,-3-1 0-16,4 1 0 15,3-2-160-15,1 0-48 0,3-2 0 0,-2-1 0 0,-1 2-128 0,1-1 0 0,0-2 144 16,0 0-144-16,-2 0 0 0,-1 0 144 16,0-2-144-16,1 2 0 0,1-4 192 0,-1 2-64 0,2-1 0 0,1 2-128 15,1-3 208-15,-1 2-64 0,-3 2-16 0,1-4 0 16,-2 2-128-16,1-1 128 0,1 2-128 0,-2-4 128 16,2 1 64-16,-2-2 16 0,1 0 0 15,-2-2 0-15,1 2-16 0,-1-2 0 0,2 0 0 0,-1 0 0 16,2-2-192-16,0 0 0 0,1 1 128 0,-3-1-128 0,2 0 0 15,-2-1 0-15,1 1 0 0,-2 0 0 0,-1 1 0 0,0-1 192 16,0-3-16-16,0 2-16 0,-2 0-160 0,1-1 160 16,1 2-160-16,-1-3 160 0,1 5-160 15,-3-2 0-15,2 1 0 0,-3 2 0 0,-1-3-176 16,-1 1 176-16,0-1-128 0,-3 2 128 16,-1-2 0-16,-1 1 0 0,-1 2 0 0,-1-3 0 15,0 1 0-15,-2-1 0 0,-3 4 0 0,1-4 0 16,-2 4 0-16,0-3 0 0,-2 3 0 0,-2 0 0 0,2 0 0 0,-1 1 0 15,-2 0 128-15,2 1-128 0,-1 0 0 0,-1 2 0 16,2-2 0-16,-2 2 0 0,1-2 0 0,-1 0 0 0,1 2 0 16,-1-1 0-16,-1 0 0 0,1-1 0 0,-1 2 0 15,0-1 128-15,-1 2-128 0,0-2 0 0,0 1 0 16,-2 1 0 0,0 1 0-16,-1-3-128 0,-1 2 128 0,0 1-128 0,-2 0 128 0,1 0 0 0,-1 0-144 0,0 0 144 15,-2 1 0-15,0-1 0 0,-1 0 0 0,-1 0 0 16,0 0 0-16,0 0 0 0,1 0 160 0,-3 0-160 15,0 3 224-15,-2-3-64 0,1 0-16 0,-1 1 0 16,-1 0-16-16,-1 3-128 0,0-3 192 0,0 2-64 0,0-1-128 16,-1 2 0-16,-1-1 0 0,2 2 128 0,0-1-128 0,-1 0 0 31,1-2 0-31,0 4 0 0,0-2 0 0,1 0 0 0,1 1 0 0,2-1 0 16,1-1 0-16,1 0 0 0,1-3 0 0,3 3 0 0,1-3 0 0,3 3 0 15,0-3 0-15,1 0 0 0,1 0 0 0,1-3 0 16,2 1 0-16,-1 1 128 0,3-4-128 0,2 1 0 31,1 0 0-31,2-2 0 0,-3 2 0 0,5-2-192 16,2 1 0-16,5-2 16 0,1 1-16 0,2-4 0 15,3 1 0-15,-2 2 0 0,2-2 192 0,-2 2-128 16,2 1 128-16,-1-1-128 0,-2 2 0 0,-1 2 0 16,-1-1 0-16,0 0 0 0,-3 2 128 0,0 2 0 0,0-4 0 15,1 2-128-15,-1-1 128 0,-2 2 0 0,0 1 0 16,-2-3 0-16,0 1 128 0,-1 1-128 0,-2-2 128 15,0 0-128-15,-3 3 192 0,1-4-16 0,-2 3-16 0,-2-1 0 16,-1 0-16-16,0 1 0 0,-2-2 0 0,0 3 0 16,-1 0-16-16,0 0 0 0,0 0 0 0,-1 0 0 15,1 0-128-15,-1 3 160 0,1-3-160 0,0 0 160 16,0 0-160-16,0 0 0 0,-14 17 0 0,12-12 0 16,-1 1 192-16,0 2-64 0,0-2 0 0,1 2 0 15,-1-1 48-15,1 0 0 0,0 3 0 0,0-1 0 16,-1 3-48-16,1-2 0 0,0-2 0 0,-1 4 0 0,2 0-128 15,-3 0 128-15,2 3-128 0,-1-4 128 0,-1 4-128 16,2-3 0-16,-2 1 0 0,1-1 0 0,0 2 0 16,1 1 0-16,-1-2 0 0,1 2 0 0,-1-1 0 15,1-2 0-15,-1 4 144 0,1-4-144 0,1 5 144 0,-1-4-144 16,1 2 192-16,0-1-192 0,1-2 128 0,0 3-128 16,0-3 0-16,1 1 0 0,0 0-160 0,2 0-96 15,-2-1 0-15,2 0-16 16,-2-2-624-16,0 0-112 0,-1-1-16 0,-2-2-16 15,-1-1-320-15,-2 0-64 0,-2 1-16 0,-3-5-16448 16</inkml:trace>
  <inkml:trace contextRef="#ctx0" brushRef="#br2" timeOffset="68120.2">26612 16315 23039 0,'1'-4'2048'0,"-1"1"-1648"15,0-1-400-15,0 4 0 0,0 0-320 0,1-2-128 16,-1-2-48-16,2-2 0 0,-1 0 144 0,-1-4 32 0,1 4 0 0,0-3 0 31,0 5-448-31,-1-2-96 0,2 0-16 0,-1 2 0 0,0-1 416 0,0 2 80 0,1-1 0 0,-2 0 16 16,1 2 1712-16,-1-2 352 0,0-1 64 0,0 1 16 0,0 2-576 0,0-2-112 16,0 0-32-16,-1 2 0 0,-1 1-1056 0,1-2 0 15,0 1-128-15,0 1-16 0,-1-2 144 0,1 3 176 16,0-2-48-16,-1 2 0 0,-1 0 224 0,1 0 32 15,-2 0 16-15,0 2 0 16,0-2 128-16,1 0 32 0,-1 0 0 0,-1 3 0 16,1-2 80-16,-1 1 0 0,0-2 16 0,-1 3 0 0,1-2-160 0,-1 1-48 0,1-2 0 0,0 0 0 15,0 0-320-15,2 0-128 0,0 0 0 0,1 0 0 16,0-2 0-16,1 1 0 0,0-2 0 0,0 3 0 16,1-3 0-16,-2 3 0 0,2-3 0 0,-1 1 0 15,0 0 400-15,-1 0-16 0,0 2 0 0,0 0 0 16,-2 0 64-16,0 0 0 0,1 0 0 0,-3 2 0 15,1-2-192-15,-2 0-16 0,1 2-16 0,-1-2 0 16,1 2-224-16,-2-2 128 16,3 0-128-16,-1 0 0 0,2-2 0 0,-1 2-208 0,3-2 16 0,-2 2 0 0,1-2 448 0,0 2 112 15,2 0 16-15,-2-3 0 16,2 2 144-16,1 1 48 0,-1-2 0 0,0 1 0 0,-1 1-240 0,1 0-32 16,0-3-16-16,0 3 0 15,1 0-160-15,0 0-128 16,0 0 144-16,0 0-144 0,0 0 128 0,0 0-128 0,0 0 0 0,0 0 144 0,0 0-144 0,0 0 0 15,0 0 0-15,0 0 0 0,0 0 0 0,0 0 0 0,0 0 144 16,0 0-144-16,0 0 128 0,0 0-128 0,0 0 160 31,0 0-160-31,21 10 192 0,-18-4-64 0,2 3-128 16,2-2 192-16,0 2 48 0,0-2 0 0,2 2 0 16,1-3 0-16,1 4 16 0,0-4 0 0,2 0 0 0,0-3 0 15,1 2-64-15,1 0-16 0,1-2 0 0,0 0 0 16,1 1-16-16,0-1 0 0,1 2 0 0,-1 3 0 15,2-2-160-15,-2 0 160 0,1 3-160 0,1 1 160 16,-1-3 16-16,0 3 0 0,0 1 0 0,-2-1 0 16,2 2 32-16,-2-2 16 0,0 3 0 0,1-1 0 15,2 0-16-15,-1 4 0 0,2-2 0 0,0 1 0 0,2 1-208 0,0 0 144 16,3 0-144-16,-1-1 128 0,0-2 48 0,0 0 0 16,1-1 0-16,1 1 0 0,3-4 16 0,0-1 16 15,0 3 0-15,1-5 0 0,-2 2-208 0,1-2 176 16,1 0-176-16,-2 0 160 0,2 0 64 15,-1 1 16-15,4-1 0 0,-3 0 0 0,0 0 16 0,0 0 0 16,-2 2 0-16,-1-2 0 0,2 3-112 0,-1 0-16 16,2 1 0-16,-2 3 0 0,1-1-128 0,-2 2 0 15,-1-2 0-15,1 0 0 0,-1-2 0 0,1 3 0 0,3-5 0 16,0 2 0-16,1 0 0 0,1-1 0 16,1 1 0-16,1-4 0 0,-2 1 0 0,0-1 0 0,-1 1 0 15,1-4 0-15,-1 2 0 0,0-3 0 0,-3 0 144 0,2 0-144 16,1-2 192-16,1 0-16 0,3 0-16 0,-1-2 0 15,1 2-160-15,1 0 0 0,0 0 144 0,-2 0-144 16,0 0 0-16,-2 0 0 0,-1 2 0 0,-2-4 0 16,1 2 0-16,-3-2 0 0,0 0 0 15,-2 0-128-15,-3-2 128 0,2 2 0 0,-1-2 0 0,0 0 0 16,-1-1 0-16,-1 2 0 0,1-4 0 0,-1 1 0 16,1 0 128-16,-1 0-128 0,2 0 128 0,-1-2-128 15,0 2 0-15,1-3 128 0,-2 2-128 0,0-2 0 0,-2 2 0 0,1-4-160 16,-1 0 16-16,-3-1 0 0,1 3 0 0,-3-5 0 15,-1 2 0-15,0-1 0 0,-3 3 144 0,1-2 0 16,-1 0 0-16,1-1 0 0,0 1 240 0,0 2-32 16,0-4 0-16,0 2 0 0,2 1-80 0,0 0-128 15,1 2 176-15,-1-1-176 0,0 0 0 0,0-1-272 16,0 4 16-16,-1-2 16 0,0 2-16 0,1 1-16 16,-1-4 0-16,2 1 0 0,-3 3 272 0,1-4 0 15,-2 4 0-15,0-3 0 0,-1 2 0 0,-1-2 192 16,0 2-48-16,0-2-16 0,0 0 0 0,-3 2-128 0,1-3 192 15,-1 1-64-15,-1-1-128 0,-1 0-176 16,1 2 48-16,-1-2 0 0,-1 1-32 0,-1 2 0 0,0-2 0 0,-1 3 0 16,0 0-32-16,0 0-16 0,0 2 0 0,0 0 0 15,0 1 208-15,0 0 0 16,0 1 0-16,0 0 0 0,0 0 0 0,-1 2 0 0,1-4 0 0,0 4 0 16,0-2 0-16,0 2 0 15,0-3 0-15,0 2 0 0,0 1 0 0,0 0 0 16,0 0 0-16,0 0 0 0,0 0 0 0,0 0 0 0,0 0 0 0,0 0-144 15,0 0 144-15,0 0-128 0,-21-2 128 0,15 4-128 0,-3-2 128 0,-1 1 0 16,1 2 0-16,-3 0 128 0,1 2-128 0,-1-1 0 16,-2 2 128-16,1 2-128 0,-2 0 0 0,1 1 0 15,-1-3 0-15,1 4 0 16,0-4 0-16,0 2 0 0,1 0 0 0,0-2 0 16,1 2 192-16,1-2-48 0,0 0 0 0,1-2 0 15,0 1-144-15,0-1 0 0,0-1 0 0,0 0 0 0,0-1 0 0,1 0 0 16,-1 0 0-16,0-2 0 0,0 1 128 0,0-2-128 15,1 1 192-15,1 0-64 16,0-4 48-16,1 2 0 0,1-1 0 0,1 2 0 16,0-1-176-16,1-2 0 0,0 1 0 0,2 0 0 0,-1 0 0 0,2 0 0 0,1 0 0 15,-1 2 0-15,2-4 0 0,-1 1-144 16,3 0 144-16,-2 2-208 0,3-4 16 16,-1 2 16-16,2-2 0 0,0 2 0 0,1-2 176 0,2 0-208 0,0-3 80 0,2 3 128 15,0 0-208-15,1-2 80 16,2 2 128-16,0-2-208 0,1 1 208 0,0 1 0 0,-1 0 0 0,1 1-144 15,-1-1 144-15,0 3-128 0,0-3 128 0,0 3-128 16,-1-2 128-16,-1 1 0 0,0 0 0 0,0 0 128 16,1 2-128-16,-3-4-192 15,3 2 64-15,-2-1 0 0,-1 1 128 0,1 1 0 0,-1-3 0 0,-2 2 0 16,2-1 0-16,-2-1 0 0,1 1 0 0,-2 0-128 0,0 1 128 0,0 0 176 16,1-1-48-16,-2 2 0 0,2-1 32 0,-2 0 0 31,1 2 0-31,-1-2 0 0,-1 2-160 0,1-1 192 15,-2 2-192-15,0-2 192 0,1 0-32 0,-1 3 0 0,0-4 0 0,0 4 0 0,0-2-160 16,-1-1 128-16,2 2-128 0,-1-2 128 0,0 0-128 16,0 0 0-16,0 1 0 0,1 1 0 0,0 1 0 0,0-3 0 15,1 3 0-15,-2 0 0 16,2 0 0-16,-1 0 0 0,0 0 0 0,-1 3 0 0,1-2 0 0,0 1 0 16,-2 2 0-16,2 1 0 0,-2 1 0 0,2 4 0 15,-1 0 0-15,0 0 0 0,0 5 192 0,1 1 0 16,0 0 0-16,1 2 0 0,0 0-32 0,2 0 0 15,-1 1 0-15,0-1 0 0,1-2-16 0,-1 3 0 16,2-1 0-16,-1 2 0 16,1-1-144-16,-3-1 0 0,1 0 0 0,-1 0 0 15,0-2 128-15,0 0-128 0,1 2 192 0,-1-2-64 16,0-4 128-16,0 2 0 0,1-2 16 0,-1 0 0 0,0 1-272 0,0-3 0 0,0 2 0 0,0-5 0 16,0 2 0-16,0-1-176 15,-1-2 0-15,0 0 0 16,1-1-784-16,-1-1-176 0,1-1-16 0,0 0-14272 15,0-2-2832-15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3:00.1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17012 13785 12895 0,'0'-2'576'0,"-1"2"112"0,0 2-560 0,0-2-128 0,0 0 0 0,1 0 0 0,0 0-192 15,0 0-64-15,0 0 0 0,0 0-16 0,2 0 272 0,-2 0 0 0,0 0-128 0,0 0 128 0,0 0 0 0,0 0-160 0,0 0 160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38:05.70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15815 3157 19343 0,'-1'-2'1728'0,"-1"0"-1392"0,1-1-336 0,1 2 0 0,0 1 1648 0,-1 0 256 0,1-2 48 0,-1 0 16 0,0 0-16 15,-2-1 0-15,3 2 0 0,-1 1 0 0,2 4-1296 0,-1 0-256 0,3 2-48 0,0 2-16 0,2 2-336 0,1 3 0 0,3-1 0 0,2 2 0 16,3 1 0-16,2 1 176 0,1 0-176 0,2 0 192 0,-1 0 352 0,2-1 80 0,1-2 16 0,0 0 0 0,-2-3-464 0,-1-1-176 0,1 0 128 0,-2 1-128 16,0-1 0-16,-3 1 0 0,-2-2 0 0,-1 2 0 15,-1 0 0-15,-2 0 0 0,-2 2 0 0,-2-2 0 16,-1 0-576-16,0 1-64 0,-2-1 0 0,0 0-15296 16</inkml:trace>
  <inkml:trace contextRef="#ctx0" brushRef="#br0" timeOffset="352.06">16397 3093 27647 0,'-8'3'2448'0,"0"-1"-1952"0,1 5-496 0,2-4 0 0,4 1 1408 15,-1 0 176-15,1 1 32 0,-4 5 16 0,-1 2-2320 0,-5 10-464 0,-3 3-80 16,-2 3-32-16,0 4 736 0,0-1 144 0,0-1 16 0,2-1 16 16,1-2 352-16,0-1 240 0,2 2-48 0,0 1 0 0,0-1 960 15,0 0 176-15,0 1 32 0,0-1 16 0,1 1-160 0,-4 3-48 31,-1 3 0-31,-2 5 0 0,-1 2-656 16,-2 2-128-16,-1 3-16 0,0-3-16 0,0 3-352 0,1-2 0 0,1-4 0 0,3-3 0 31,3-2-1136-31,2-5-240 0,3-5-48 0,3-5-9200 16,4-5-1824-16</inkml:trace>
  <inkml:trace contextRef="#ctx0" brushRef="#br0" timeOffset="1267.92">15864 2997 17503 0,'-2'1'1552'0,"-1"2"-1232"0,3-3-320 0,-1 0 0 0,1 0 176 0,-1 0-32 0,0 1 0 0,-3 0 0 0,0 3-144 0,1-3 0 0,0 2 0 16,2-3-176-16,1-3 176 0,2 2 0 0,3-4-144 0,2 0 144 0,1-1 224 0,2-3 112 0,1-1 32 0,0 0 0 0,2-2 528 0,-1 2 128 0,2-2 0 15,-2-1 16-15,0 1 688 0,0 0 128 0,0 2 16 0,-2-3 16 0,1 3-96 0,-2-2 0 0,0 2-16 16,0 0 0-16,0 2-848 0,-2-2-160 0,-1 1-48 16,2-1 0-16,-2 2-544 0,0 0-176 15,0-2 0-15,-1-2 0 0,3 2 0 0,-1-2 0 0,1-3 0 16,0 1 0-16,1-1 0 0,1-1 0 0,0 3 0 0,0-5 0 15,-1 2 0-15,1 0 160 16,-1 3 0-16,1-3 0 0,-1-2-160 0,0 5 128 0,-1-2-128 0,-1 4 128 16,1 2-128-16,-2 0 0 0,0 4 0 0,-1 0 0 15,1 4 0-15,-2 1 0 0,1 4 144 0,-3 2-144 16,1 0 240-16,-1 4-32 0,-1 0 0 0,-1 2 0 16,2-2-80-16,-2 3-128 0,0-1 176 0,0 0-176 15,0 2 128-15,-2 1-128 0,2-3 0 0,-1 4 0 0,1-3 240 16,-1 0-64-16,1 2-16 15,-1-1 0-15,0 1 48 0,1-2 16 0,0 3 0 0,0 0 0 0,0-1-32 16,0 1-16-16,0-1 0 0,1-1 0 0,0-2-176 0,0-2 0 16,0 2 144-16,2-3-144 0,1-2 0 15,-2 0 0-15,3-1 0 0,-1-4 0 0,2 2 0 0,-1-2 0 16,2 0 0-16,1 0 0 0,0-2 0 0,2-2-192 16,3 2 32-16,-1-2 0 15,2 2-544-15,-1-2-96 16,1 2-32-16,1-3-17072 0</inkml:trace>
  <inkml:trace contextRef="#ctx0" brushRef="#br0" timeOffset="10197.07">17426 3218 7359 0,'0'0'656'0,"0"0"-528"0,0 0-128 0,1 0 0 0,1 0 2288 0,-1-2 416 0,0 2 96 0,3-3 16 0,0 2-864 0,0-4-160 0,3 2-48 0,0-1 0 0,1 1-192 0,-1 0-32 16,3 0-16-16,0-1 0 0,1 2-800 0,1-2-144 0,3 1-48 0,0 0 0 0,2-1 176 0,2 1 16 0,2 0 16 0,-1-1 0 15,2 2-368-15,-1-2-80 0,1 4-16 0,-1-2 0 0,1 2-256 0,-1-3 0 0,-1 2 0 0,0 1-144 16,0 0-528-16,-2-2-96 15,1 0-32-15,-2 2 0 0,-1-1-336 0,-1 1-64 0,2 0-16 16,1 0-7360 0,-1 1-1488-16</inkml:trace>
  <inkml:trace contextRef="#ctx0" brushRef="#br0" timeOffset="10604.52">17617 3405 19343 0,'-8'-5'1728'0,"2"4"-1392"15,1 1-336-15,1-3 0 0,2 3 1488 0,-1 3 240 0,2-3 32 0,-3 0 16 0,0 1-1024 0,-4 2-208 16,-1-3-32-16,2 2-16 0,0-1-240 0,2-1-32 16,2 3-16-16,1-3 0 0,2 0 48 0,0 0 0 15,2 0 0-15,2-3 0 0,2 2 16 0,3 1 16 16,1-2 0-16,2-1 0 0,3 2 112 0,2-2 32 15,3 2 0-15,3 0 0 0,6 1-208 0,1 0-32 0,3 0-16 16,3 0 0-16,0 1-368 0,-1-1-80 16,1 0-16-16,-2 0 0 15,0 0-976-15,1 1-192 0,-2 2-32 0,0 1-16 0</inkml:trace>
  <inkml:trace contextRef="#ctx0" brushRef="#br1" timeOffset="18746.23">16250 1209 12895 0,'-4'-2'1152'0,"1"2"-928"0,2-3-224 0,2 3 0 0,-1 3 1872 15,0-3 336-15,0 0 64 0,0 0 16 0,-1-3-1664 0,0 6-336 0,0-3-64 0,1 0-16 0,0 0 320 0,0 0 64 0,1 24 16 0,1-11 0 0,2 0 304 0,2 0 64 0,2 3 16 0,2 0 0 16,1 3-80-16,2-3-16 0,1 0 0 0,1-1 0 0,0 1-400 0,-1-3-96 0,1 3-16 0,0-1 0 0,0 0-384 0,1-1 0 0,0 2 0 0,0 2 0 16,0-2 0-16,0 0 0 0,-1 0 0 0,-1 0 0 15,1 2 0-15,-2-2 0 0,-2 0 0 0,0 0 0 32,-1-1-1152-32,-2-4-128 0,-1 4 0 0,-2-3-11664 0</inkml:trace>
  <inkml:trace contextRef="#ctx0" brushRef="#br1" timeOffset="19141.3">16848 1150 23039 0,'-5'-3'2048'0,"0"3"-1648"0,3 3-400 16,0-3 0-16,2 2 1984 0,-1-2 304 0,0 4 64 0,-3-1 16 16,-2 1-1984-16,1 3-384 0,-2 1 0 0,2 5-144 15,-1-3 144-15,2 2 192 0,-1 4-32 0,1-1-16 16,2 5 304-16,-1-1 48 0,1 4 16 0,-2 4 0 15,2-2-144-15,-3 1-32 16,0 0 0-16,0 4 0 0,-3 3-80 0,0 1 0 0,-2 3-16 0,-1 3 0 0,-2 1-240 16,-2 6 0-16,1 0 0 0,-4 0 0 0,1 1 0 15,0-7 0-15,1-3 0 0,1-3 0 0,2-4 0 16,1-3 144-16,1-2-144 0,3-1 128 16,2-7-496-16,4 0-96 0,1-4-32 0,3-1-14960 15</inkml:trace>
  <inkml:trace contextRef="#ctx0" brushRef="#br1" timeOffset="19664.28">17460 1381 15663 0,'-1'-1'1392'0,"0"1"-1120"0,-1 0-272 0,1 0 0 0,1 0 2304 0,0 0 384 0,0 0 96 0,-1 0 16 0,0 0-496 0,-1 0-80 16,4 0-32-16,-2 0 0 0,0 0-960 0,0 0-192 0,0 0-32 0,22 7-16 0,-12-4-672 0,2-3-144 0,3 1-32 0,2 1 0 0,3-2-144 0,4 0 0 0,2-3 144 15,3-1-144-15,2 2 176 0,1-5-48 0,0 1 0 0,-1-4 0 0,2 2-128 0,-1-2 0 0,0 1 0 0,-1 2 0 0,-3-3-624 16,-2 4 0-16,-1-1 0 0,-5 2 0 0,-2 2-784 0,-2-1-144 15,-2 4-48-15,-2-2-12768 0</inkml:trace>
  <inkml:trace contextRef="#ctx0" brushRef="#br1" timeOffset="20027.5">17475 1636 4607 0,'0'0'400'0,"0"-3"-400"0,1 1 0 0,0 1 0 16,2-2 6880-16,1 3 1296 0,1-2 256 0,1 0 48 0,4-2-5744 15,3 0-1152-15,6-4-240 0,4 0-32 0,1 2-752 0,0-3-160 16,1 4-16-16,-1-1-16 0,-1 3-368 0,-1 0 128 16,-3 0-128-16,-2 3 0 15,1 0-320-15,-2 3-128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42:29.55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27329 9407 18431 0,'0'-3'1632'0,"0"-1"-1312"0,0 4-320 0,0-2 0 0,1 1 1104 0,0-1 160 0,1 1 16 0,-1-5 16 16,1 2-160-16,2-4-48 0,-1 0 0 0,0 2 0 0,1-3-864 0,0 3-224 0,-1-2 0 0,1 0 0 0,-1 2 528 0,0 0 64 0,0 2 16 0,-1-2 0 0,1 2 224 0,-1-2 32 0,-1 4 16 0,-1-1 0 0,0 3 432 0,-1-1 96 0,-1 1 0 0,1 0 16 16,-2 1-544-16,-1 2-112 0,2-1-32 0,-3-1 0 15,0 4-400-15,-1-1-80 16,0 0 0-16,-3 2-16 0,0 0-240 0,-1 3 128 0,-2-2-128 0,-2 2 0 31,0 3 144-31,-1-2-144 0,0 2 128 0,0 2-128 0,1-2 192 0,2 1-64 16,-1 0 0-16,0 2 0 0,2-2-128 0,1-1 160 15,-1 4-160-15,0-2 160 0,1 0-160 16,-1 2 0-16,0 1 0 0,0 1 0 0,1-2 0 16,1 3 0-16,-1 0 0 0,3 0 0 0,-1 0 176 0,2 0 0 0,1 2 0 0,0 2 0 0,2-4-48 15,0 0 0-15,2 0 0 0,0-3 0 0,1 0-128 16,0-4 0-16,1 2 0 0,1 1 0 0,1-2 0 16,0 2 0-16,2 1 0 0,-1-2 0 0,1 2 0 15,1 1 0-15,0-1 0 0,1 0 0 0,-2-2 0 0,1 1 0 16,1-2 0-16,-1 2 0 0,1-3 0 0,-1 1 128 15,0-3 32-15,-1-3 0 0,1 2 48 0,-1-1 16 16,1 2 0-16,0-4 0 0,1 2-224 0,0 1 0 16,0-3 0-16,2 0 0 0,2 0 0 0,0-1 0 0,2 0 0 15,1-1 0-15,3-4 0 0,0 0 0 16,1 0 0-16,1-4 0 16,0 2 0-16,-1-2 0 0,2 0 0 0,-2 2 0 15,1-2 0-15,0-1 0 0,-2 1 0 0,-2 1 0 0,-1-1 0 0,0-1 0 16,0 1 0-1,-2 0 0-15,-1 2 0 0,0-2 128 0,0-1-128 16,2 0 0-16,-2 3 0 0,0-2 0 0,1-2 0 0,1 4 0 16,-2-5 0-16,1 4 0 0,2-4 0 0,-2 4 0 15,2-3 0-15,-2-1 0 0,-2 1 0 0,1 0 0 16,2 0 0-16,-1 0 0 0,0-4 0 0,-1 1 0 16,2 2 0-16,-1-4 0 0,1 3 0 0,-2-2 0 0,0-1 0 15,1 1 0-15,-1 0 0 0,0 0 0 0,1 1 0 16,-4-3 0-16,2 1 0 0,-2-1 0 0,-1 1 0 15,-1 0 0-15,-1-2 0 0,-1 1 0 0,-2 0 0 0,0-2 0 16,-2 2 0-16,-2-4 0 0,1 3 0 0,-1-3 224 16,-2 1-64-16,-1-3-16 0,0 2 208 0,-1 0 32 15,1-3 16-15,-1 0 0 0,-2 3-400 0,2-1 0 16,-1 2 0-16,0-1 0 0,1 0-128 0,0 1 128 16,0 2 0-16,0 0 0 0,0-2 0 0,1 2 0 0,0 3 0 15,0-2 0-15,-1 2 0 0,1-3 0 0,-2 1 0 16,1 2 0-16,0 1 0 0,0 2 0 0,-3-2 0 15,1 3 0-15,-2-3 0 0,0 5 0 0,-3-5 0 0,1 3 0 16,1-3 0-16,-1 4 0 0,0-4 0 0,1 3 0 16,0-2 0-16,0 0 0 0,2 0 0 0,-1 0 0 15,2-2 0-15,-1 2 0 0,0-2 128 0,2 0-128 16,0 1 0-16,0 3 0 0,0-1 0 0,0 0 0 16,-1 1 0-16,1 1 0 0,-2 1 0 0,0 2 0 0,0 1 0 15,-4 1 0-15,2 0 0 0,-3 3 0 0,0 0 0 16,-2 3 0-16,-2 0-224 0,-2 1 80 0,1 2 144 0,-2-2 0 15,1 2 0-15,-1-2 0 0,2 0 0 0,1-1 0 16,2 0 0-16,1-1 0 0,5-3 0 0,0 0 0 16,3-1 0-16,0 2 0 0,3-3 0 0,0-3 0 15,3 2 0-15,-1-3-128 16,1 2-304-16,4-7-48 0,0 2-16 0,3-6-12816 16,4-3-2560-16</inkml:trace>
  <inkml:trace contextRef="#ctx0" brushRef="#br0" timeOffset="5950.98">27590 10140 12895 0,'-4'0'1152'0,"2"0"-928"0,1 0-224 16,-1 0 0-16,2 0 1248 0,0 0 208 0,-2 0 32 0,-1 0 16 0,0 0 784 0,-1 0 144 0,0 0 48 0,0 0 0 0,3 0-1088 0,0 0-224 0,0 0-32 0,1 0-16 0,1-3-224 0,0 3-32 0,2 0-16 0,0 0 0 0,0-2-144 0,-3 2-16 0,0 0-16 0,0 0 0 15,0 0-176-15,0 0-48 0,22 6 0 0,-19-3 0 0,-2-1 128 0,0-1 32 16,-1 2 0-16,0 1 0 0,0-1-224 0,-1 2-32 15,0-1-16-15,-2-2 0 16,2 2 16-16,0-1 0 0,-1-2 0 0,2 1 0 16,-1 1-96-16,1 0-32 0,0-1 0 0,1 0 0 0,1 1-224 0,-1-2 144 0,0 1-144 0,0 1 128 15,2 1-128-15,1-2 192 0,-1-1-192 0,1 3 192 16,0-2-48-16,1 2 0 0,1 1 0 0,0-1 0 16,0-1 0-16,0 2 0 0,2 2 0 0,0 0 0 15,0 2-144-15,1-2 0 16,-1 3 0-16,0 1 0 0,-1-1 208 0,2 0-32 0,-2 0-16 0,-1 1 0 15,3 3 16-15,-2-2 0 0,0 0 0 0,0 1 0 16,-1 0 16-16,0 0 0 0,1-1 0 0,-1 0 0 16,-1-2-192-16,1 3 0 0,-1-1 0 0,0-1 0 15,0 1 144-15,-2 1-144 0,2-1 160 0,0 1-160 0,1-1 0 16,-1-1 0-16,2 4-128 0,-2-2 128 0,1 2 0 0,0 0 0 16,1 1 0-16,0 0 0 0,0 0 0 0,-1 0 0 15,2 3 0-15,-1 1 0 0,-1 1 0 0,0-1 0 16,0 2 0-16,-1 3 0 0,0-6 0 0,0 4 0 15,0 1 0-15,-1-1 0 0,1-1 0 0,0 3 0 16,0-3 0-16,0 0 0 0,1-2 0 16,1 1 0-16,2-1 0 0,0 1 0 0,1-5 0 0,1 2 0 15,1-4 0-15,-1 1 0 16,2-2 0-16,0 2 0 0,1 1 0 0,-1-3 0 0,1 0 0 0,0 2 0 0,-1-2 0 0,0 3 0 31,-1-3 0-31,0 2 0 0,-1 2 192 0,1 1-48 16,-3-2-144-16,0 0 0 0,1 2 0 15,-3-2 0-15,3 1 400 0,-1 1 0 0,1-1 0 16,-2 2 0-16,4-1-400 0,-2-1 0 0,1 1 0 16,-1-2 0-16,1 0 0 0,0-1 0 0,0 1 0 0,0-3 0 15,1 0 0-15,1 0 128 0,0-1-128 0,0 0 0 16,-1 1 0-16,0-4 0 0,1 1 0 0,-3 3 0 16,0-5 0-16,-2 4 0 0,0-4 0 0,-1 2 0 15,-2-1 0-15,0-2 0 0,-1 4 0 0,-2-1 0 16,1-2 0-16,-2 1 160 0,0 0-160 0,0 0 160 0,1 1-160 15,-1 0 0-15,0-4 0 0,0 0 0 0,2 0 0 16,-2-2 0-16,2 2 0 0,-2-3 0 0,1 0 0 0,1 0 0 16,-1-2 0-16,-1 1 0 0,1 1 0 0,-1-3 0 15,0 0 0-15,0 0 0 0,-1 0 0 0,0 0 0 16,0 0 0-16,0 0 0 0,0 0 0 0,0 0 0 16,0 0 0-16,0 0 0 0,0 0 0 0,0 0 0 15,0 0 0-15,0 0 0 0,0 0 0 0,0 0-176 16,0 0 48-16,0 0 0 15,0 0-832-15,0 0-144 0,0 0-48 16,0 0 0-16,0 0-96 0,0 0-32 0,0 0 0 0,0 0 0 0</inkml:trace>
  <inkml:trace contextRef="#ctx0" brushRef="#br0" timeOffset="25018.56">27929 8734 9215 0,'1'0'816'0,"0"0"-656"0,-1 2-160 0,0-2 0 16,0 0 1520-16,0 0 272 0,0 0 48 0,-1 2 16 0,1 0 768 0,-1 1 176 0,0 0 16 0,1-3 16 0,0 0-1152 0,0 0-224 0,0 0-48 0,0 0-16 0,0 0-624 0,-14 14-128 0,13-12-32 0,-2-2 0 16,2 0 112-16,-2 3 32 0,1-3 0 0,-2 1 0 0,2 2 0 0,-1-1 0 0,0-2 0 0,-2 4 0 0,-1-1-240 0,-2 4-32 0,-1-1-16 15,1 0 0-15,-1 0-192 0,-1-2-32 0,2 5-16 0,-2-3 0 0,1 0-224 0,0 0 176 16,2-1-176-16,0 0 160 0,-1 1-160 0,1-2 0 16,1 2 0-16,-2 0 0 0,2-2 0 0,1 0 0 15,0 1 0-15,0-2 0 0,1 0 0 0,2 0 0 16,-1 0 0-16,1 1 0 0,1-3 144 0,-1 1 0 15,1 1 0-15,1 1 0 0,0-2-144 0,0-1 0 0,0 2 0 16,1-1 0-16,2-2 0 0,-1 1 0 16,1 2 0-16,1-3 0 0,1 0 0 0,1 2 0 0,1-2 0 15,1 0 128-15,-1 0-128 0,2 0 0 0,-1 0 0 16,1 0 128-16,0 0-128 0,1 4 0 0,-1-3 0 16,1 2 0-16,-1-1 0 0,0 4 0 0,-1-2 0 0,0 2 0 15,-1-2 0-15,-1 2 0 0,-1 3 0 16,1-2 0-16,1 2 0 0,-2 1 0 0,-1-1 0 15,1-2 0-15,-1 2 0 0,1-2 0 0,0 3 0 16,0-1 0-16,0 0 0 0,0 0 0 0,-1 1 0 16,1-1 0-16,-2 1 0 0,1-1 0 0,-2-2 0 0,1 1 0 0,-1 0 0 0,0-2 0 15,-1 3 0-15,-1-3 0 0,0 1 0 16,-1-1 0-16,-1 1 0 0,0-1 0 0,-2 1 0 0,2-1 128 16,-2-1-128-16,0 1 128 0,-1-2-128 0,2 2 192 15,-1-2-192-15,-1 0 192 16,1 1-192-16,-1-4 0 0,-1 4 0 0,0-1 128 0,1-2-128 15,-2-1 0-15,-1 2 0 0,0-2 0 0,-1 1 0 16,-2 1 0-16,1-3 0 0,-1 1 0 16,-2 2 0-16,1-6-192 0,0 2 64 0,-2-2 128 15,0 1-576-15,1 1 16 0,-1-3 0 16,2 2 0-16,2-2-1872 16,1 1-368-16</inkml:trace>
  <inkml:trace contextRef="#ctx0" brushRef="#br0" timeOffset="25685.43">28155 9161 14735 0,'4'0'1312'0,"-1"-3"-1056"0,0 3-256 0,-1 0 0 0,0 0 1200 15,0 0 176-15,2 0 32 0,2 0 16 0,1 0 1392 0,2 3 288 0,0-1 48 0,-1 2 16 0,0-1-784 0,-2 4-144 0,-1 1-48 0,0 2 0 16,-1 3-1280-16,-1-1-256 0,0 1-48 0,-1 4-16 0,1-3-336 0,-3 2-80 0,1 1-16 0,-2-1 0 0,-1 0-160 0,1-1 160 0,-1-2-160 0,-2 2 160 16,0-5-160-16,-1 0 160 0,0 0-160 0,-1-2 160 0,0 1-16 0,0-2 0 0,-2 2 0 0,2-3 0 0,-1-2-144 0,-1 2 0 0,0-3 0 0,0 0 0 15,1-3-256-15,-2 2-96 0,1-2-16 0,0 0-12144 0,1-2-2432 0</inkml:trace>
  <inkml:trace contextRef="#ctx0" brushRef="#br0" timeOffset="26860.59">28731 8879 16575 0,'0'-3'1472'0,"0"1"-1168"0,0 2-304 15,2-2 0-15,-1 2 0 0,0 0 128 0,0-2-128 0,0-2 0 0,1-2 144 0,0 0-144 0,-1-3 0 0,1 2 144 0,-1-2 416 0,0 2 80 0,0 1 0 0,-1-3 16 0,-1 1 1120 0,1 2 208 0,-1 0 64 0,-2 1 0 0,2 1-64 0,-3 1 0 0,2 0 0 0,-2 2 0 0,-1-1-752 0,2-1-144 16,-2 3-48-16,-2-1 0 0,3 2-672 0,-1-1-144 0,0 3-32 0,0-3 0 16,0 0 0-16,1 0-16 0,0 0 0 0,1 2 0 0,-2-2 176 15,0 1 32-15,0 2 16 0,-1-3 0 0,-1 2-160 0,0 2-48 16,0 0 0-16,-3-1 0 0,1 2-192 0,-2 1 144 15,0 2-144-15,-2 1 128 0,2 0-128 16,-1 0 0-16,0 2 144 0,-1 0-144 0,1 3 0 0,-1-2 0 16,1 1 0-16,1-1 0 15,2 0 0-15,2 2 0 0,1-4 0 16,1 2-128-16,1-2 128 0,2 1 0 0,2 3 128 16,0-2-128-16,1-2 0 0,0 3 144 0,3-1-144 0,-1-2 0 0,4 2 128 0,-1-2-128 0,0 2 0 15,1-3 0-15,2 1 0 0,0-4 0 0,-1 0 0 16,2-1 0-1,0 0 0-15,1-1 0 0,-1-2 0 0,-1 0 0 0,0 0 0 0,-1-2 0 0,0 0 0 16,-2-2 0-16,0 0 0 0,-1 0 0 16,0-1 0-16,1 0 0 15,-1 0 0-15,0 0 0 0,1-1 0 0,-1-2 0 0,0 2 0 0,0-2 0 32,1 0 0-32,-1-3-144 0,0 2 144 0,1 0-192 0,-1-1 192 0,0 0-192 0,0 0 192 0,0-2-160 0,0 0 160 0,-1-1-160 15,-1 0 160-15,1-2 0 0,0 2 0 0,-2 0 0 0,1 0 0 16,-1 0 0-16,1 0 0 0,-2 1 0 15,0 0 0 1,-1 1 0-16,1 2 0 0,-2 0 0 0,1 1 0 16,-1 0 0-16,0 2 0 0,-2-2 128 0,1 3-128 15,-1 0 128-15,0-1-128 0,-1 2 128 0,0-2-128 0,-1 2 0 16,1-1 0-16,1 2 128 0,0-2-128 0,1 1 0 16,-1 1 128-16,1 1-128 0,1 0 144 0,-1 0-144 15,2 0 192-15,0 0-192 0,-1 0 0 0,1 0 0 16,1 1 0-16,-1 1 0 0,2-2 0 0,-2 0 0 0,0 0 0 15,0 0 0-15,0 0 0 0,0 0 0 0,8 22 0 16,-6-15 0-16,-1-1 240 0,0 3-64 0,0 1-16 0,0-3 0 16,2 4 96-16,-1-1 0 0,1 0 16 0,1 0 0 15,1 2 64-15,-1 1 16 0,3-1 0 0,-1 0 0 16,3 2-96-16,-2 1 0 0,3-3-16 0,-2 2 0 0,1-1-64 16,0 2-16-16,-1-1 0 0,1 3 0 0,1-1-160 15,0-2 160-15,-1 2-160 0,0-1 160 0,1-3-160 16,0 4 0-16,1-6 0 0,0 2 0 0,2-3 0 15,-1 1 0-15,3-4 128 0,0 0-128 0,0 1 0 16,0-4 0-16,2 1 0 0,-1-4 0 16,2 2-656-16,0-2-64 0,-1-2-16 15,0-4-19136-15</inkml:trace>
  <inkml:trace contextRef="#ctx0" brushRef="#br1" timeOffset="41186.53">27752 10087 2751 0,'-5'-4'256'0,"3"-1"-256"0,-1 1 0 0,2 2 0 0,1 1 992 0,1-2 160 0,-1 2 16 0,1-4 16 0,-1-1 64 0,2-2 16 0,-1 2 0 0,-1-2 0 16,0 1 480-16,-1 4 112 0,1-1 0 0,-2 1 16 0,2 3 688 0,-1-2 144 0,1 2 32 0,-1-1 0 0,1 2-496 15,0-1-112-15,-1 0-16 0,1 2 0 0,0-2-752 0,0 0-144 0,0 0-48 0,0 0 0 0,0 0-592 0,0 0-128 0,0 0-32 0,0 0 0 0,0 0-128 0,0 0-32 0,1 19 0 0,1-16 0 16,1 0-80-16,-1-3-32 0,1 4 0 0,-1-2 0 16,1 2 32-16,-1-1 0 0,-1 3 0 0,1-3 0 15,-1 4 80-15,-1 0 0 0,-1 2 16 16,-1-3 0-16,1 4-16 0,-1-2 0 15,0 0 0-15,1 1 0 16,0 0 48-16,0 0 0 0,1-1 0 0,0 0 0 0,1 0-176 0,0 0-128 0,0 0 192 16,2 0-192-16,-1-1 160 0,2-1-160 0,-1 1 128 15,0 2-128-15,1-1 208 0,0-1-32 0,1 3-16 16,-2-3 0-16,2 2-32 0,0 0 0 0,-1 0 0 16,1 1 0-16,-1 0 64 0,-1-1 16 0,2-2 0 15,-2 2 0-15,0-3 32 0,1 1 0 16,0 2 0-16,1-3 0 0,0 2-240 0,0 0 128 0,0-2-128 0,1 2 0 15,1 0 144-15,-1-1-144 0,3 0 128 0,-2 2-128 0,2-3 0 16,0 3 0-16,-1-2 0 0,2 2-176 0,-1-2 176 0,0 3 0 16,-2-1 0-16,0 0 128 15,0 1-128-15,-1-1 0 0,-1 0 0 0,0 1 128 0,0-1-128 0,-2 0 0 16,4-1 0 0,-2 0 0-16,1 2 0 0,0-4 0 0,0 4 0 0,0-4 0 0,0 3 0 0,1-2 0 15,0 2 0-15,-2 1 0 0,1-4 0 0,-1 2 0 16,1 0-176-16,-1 1 176 0,0-2 0 0,0 3 0 15,1-1 0-15,-1 1 0 0,1 0 0 0,-1 1 288 16,0 0-32-16,2 0-16 0,-3 0 32 0,1 2 16 0,2 1 0 16,-1-1 0-16,0-1-288 0,0 2 0 0,2-2 0 0,-2-2 0 15,1 2 0-15,1-2 0 16,-1 0 0-16,2 1 0 16,-2-1 0-16,2 0 0 0,-1-1 0 0,0 1 0 0,0-1 0 0,2 4 0 0,-1-3 0 15,0 2 0 1,1 0 0-16,-2 1 0 0,2-1 0 0,0-1 0 15,-1 2 0-15,-1 2 0 0,1-3 0 0,0 1 0 0,-1 2 0 0,0-1 0 16,-2-2 0-16,0 1 0 0,-1-1 0 0,1 2 0 0,-1 0 0 16,1 0 0-16,-1 1 0 0,0-1 128 0,-1 0-128 0,0 0 0 15,1 1 0-15,-2-2 0 16,1 2 0-16,1-1 0 0,0-4 0 0,-1 1 0 16,1 0 0-16,-1 0 0 0,3-1 0 0,-1-3 0 0,1 5 0 0,1-5 0 15,-1 2 0-15,-1-2 0 0,3 2 0 0,0-3 0 0,1 0 0 0,-2 0 0 16,1-2 0-16,-2 2 0 0,1-2 0 0,-1 0 0 15,-1 1 0-15,0 1 0 0,-1-3 0 0,0 4 0 16,0-1 0-16,0 4 0 0,0-2 0 0,-1 2 0 0,1 3 0 16,-1-4 0-1,-1 1 0-15,0-1 0 0,0 1-128 0,0-4 128 16,-1 4 0-16,2 0 0 0,0 2 0 0,0-3 0 16,0-2 0-16,0 2 0 0,1-2 0 0,0 2 0 0,0-3 0 0,0 0 0 0,-1-2 0 0,1 0 0 15,0 1 0-15,-1-2 0 0,0 0 0 0,0-2 0 16,0 2 0-1,-1-3 0-15,1 1 0 0,-1-1 0 0,-1 2 0 0,0-2 0 16,0 0 0-16,-1 0 0 0,-1 0 0 0,1-2 0 0,-1 2 0 0,0 0 0 16,0-1-240-16,0 1 48 15,0 0 16-15,0 0 0 16,0 0-704-16,0 0-144 0,0 0-16 0,0 0-16 0,0 0 544 0,0 0 96 0,0 0 32 0,21 6 0 0,-17-6 384 16,0 0 0-16,-1 0 0 0,1-3-128 0,0 1 128 31,-2 1 0-31,-1-3 0 0,1-2 0 15,-1 1-496-15,0-1-64 0,-2-2-16 0,1-2-19168 16</inkml:trace>
  <inkml:trace contextRef="#ctx0" brushRef="#br1" timeOffset="42166.09">28477 10725 22111 0,'-3'4'1968'16,"2"-2"-1584"-16,1-2-384 0,1 0 0 0,0 1 1472 0,1 2 192 0,-1-1 64 0,0 2 0 16,3 0 112-16,1 2 16 0,0 0 16 0,0 0 0 0,1 0-912 0,-1-2-176 0,0 2-32 0,-2 0-16 0,1 1-160 0,0 0-16 0,-1 2-16 0,0-1 0 0,-1 2-160 0,1 0-16 0,-1 0-16 0,1 2 0 0,-1-3-32 15,0 3-16-15,0-4 0 0,-1 0 0 0,2 0-48 0,-2-3 0 16,0 2 0-16,0-4 0 0,1 0-16 0,-1 0-16 16,-1-3 0-16,0 1 0 15,0-1 112-15,0 0 32 0,-1 0 0 0,-1-1 0 0,1 1 112 0,1 0 32 16,0 0 0-16,0 0 0 0,0 0-128 0,-10-25-32 15,8 19 0-15,-1-4 0 0,0 0-48 0,0-1-16 16,-1 0 0-16,1-1 0 0,-1-4-128 0,0 1-32 16,1-4 0-16,-2-1 0 0,1 2-128 0,-1-1 0 15,1 1 0-15,1 0 0 0,0 0 128 0,1-1 0 0,0 1 0 16,1-2 0-16,1 4 96 0,0-3 16 0,1 1 0 16,2 2 0-16,1 0-240 0,-1 0 0 0,4-1 0 15,0 1 0-15,3 2 0 0,-2 0 0 0,2 2 0 0,0-1 0 16,-1 1 0-16,0 0-128 15,0 2 128-15,0-3-208 0,-1 5 208 0,-1-2 0 16,-1 2 144-16,0 2-144 0,1-3 160 0,-3 6-160 0,1-3 160 0,-1 2-160 16,1 1 224-16,-1 0-48 0,-1 3-16 0,2 0 0 15,-1 0-160-15,1 3 0 0,1 4 0 0,0-1 0 0,1 4 0 16,-1-2 0-16,2 5 0 0,1-2 0 0,0 1 0 16,1 1 0-1,0-1 0-15,-1-2 0 0,3 2 0 0,-4-3 0 0,2 1 0 16,-1-3 0-16,-2-1 0 0,1 0 0 15,-2 1 0-15,-1-1 0 0,1 0 0 0,-2 0 0 0,-1 0 0 16,1 1 0-16,-3-1 0 0,1-3 0 0,-1 4 0 0,-1-1 0 0,0-4-128 16,-1 2 128-16,-1 0 0 0,1-4 0 15,0 2-240-15,0-2 32 0,-1 0 0 0,1 0 0 16,0 0-624-16,-2-2-112 0,1-1-16 0,-2 2-16 16,-1-4-112-16,2 0-32 0,-2 3 0 0,-2-5-12224 0,2 1-2448 15</inkml:trace>
  <inkml:trace contextRef="#ctx0" brushRef="#br2" timeOffset="48367.43">28992 11626 26719 0,'-5'-2'2368'0,"2"2"-1888"0,-1 0-480 0,3 2 0 0,1-2 672 0,-2 0 32 0,0 0 16 0,-2 0 0 0,-1 0-720 0,0-2 0 16,0 2 0-16,2-1 0 0,-1 1 0 0,0 0 0 0,0 0 0 0,1 0-160 0,0 0 288 0,0 0 48 0,-1 1 16 0,-1 1 0 0,1 1 1168 0,1 0 240 0,-1 0 64 15,0 1 0-15,0 2-448 0,1 0-64 0,0 0-32 0,1 4 0 0,-1-2-608 0,1 3-128 0,-1-1-32 0,0 2 0 0,-2 2-176 16,-2 0-48-16,0 2 0 0,-2 1 0 0,2-1 64 0,-3 2 0 0,-1 1 0 16,0-2 0-16,-3 4-16 0,1 1 0 0,-2 1 0 0,-1 1 0 15,1 0-176-15,-4 3 160 0,0 5-160 0,-4 3 160 16,-1 2-160-16,-4 1 0 0,1 7 0 16,-3-3 0-16,0 1 0 0,-3 2 0 0,1-5 0 0,1 1 0 15,2-3 0-15,0-3 0 0,2-3 128 0,0-1-128 16,2-1 256-16,0-3 32 0,1-3 0 0,1-1 0 0,4-3 16 15,-1-2 0-15,2-4 0 0,2 1 0 0,3-3-112 16,-1-1-32-16,2 0 0 0,1-1 0 0,1 0-160 16,1-4 0-16,2 3 144 0,-1-1-144 15,2-2 0-15,1 0 0 0,1 0 0 0,1 0 0 16,-1 0 128-16,2 1-128 0,-1-1 128 0,1 0-128 0,-1-1 0 0,1 1 128 16,0 0-128-16,0 0 0 15,0 3 0-15,-1-3 0 0,1 0 0 0,-2 1 0 0,1-1 0 0,0-2 0 16,0 2 0-16,-1-3 0 0,2 0 272 0,0-2-16 15,-1 2 0-15,2-3 0 0,0 0 32 0,1 0 0 16,-2 0 0-16,2-3 0 0,0 2-32 0,0-2 0 16,0 1 0-16,2 1 0 0,-2-2-256 0,0 3 0 0,0 0 0 15,0 0 0-15,0 0 0 0,0 0 0 16,0 0 0-16,0 0 0 0,0 0 0 0,0 0 0 16,0 0 0-16,0 0 0 0,0 0 0 0,0 0 0 0,0 0 0 15,0 0 0-15,0 0 0 0,0 0 0 0,0 0 0 0,0 0 0 16,0 0 0-16,0 0 0 0,0 0 0 0,0 0 0 15,0 19 0-15,0-19 0 16,-2 2 0-16,1-2 0 0,-1 0 0 0,-1 0 0 0,1 0 0 0,-2 0 0 0,2 0 0 0,-2 0 0 16,-1-2 0-1,1 2 0-15,2 0 0 0,-2-3 0 0,0 2 0 0,1-1 0 0,0 2 368 0,1-4 16 32,-1 4 0-32,2-3 0 0,0 0-384 0,1 3 0 0,0-3 0 0,-2 3 0 15,4 0 0-15,-2-2 0 0,0 2 0 0,1 0 0 16,0 0 0-16,-1 0 0 0,0 0 0 0,1 0 0 0,-1 0 0 0,0 0 0 15,0 0 0-15,0 0 0 0,0 0 0 0,0 0 0 16,0 0 0-16,0 0 0 0,0 0 0 0,0 0 0 0,0 0 0 16,0 0 0-16,0 0 0 0,0 0 0 15,0 0 0-15,0 0 0 16,0 0 0-16,0 0 0 0,0 0 0 0,0 0 0 16,0 0 0-16,-19 0 0 0,19 2 0 0,-2-2 0 0,1 3 0 0,1-3 0 0,0 1 0 0,0-1-128 15,1 2 128-15,1-2 0 0,-1-2 128 0,1 2-128 16,1-1 0-16,-3 1 0 0,0 0 0 0,0 0 0 15,0 0 144-15,0 0 112 16,22-9 32-16,-15 8 0 0,0 1-160 16,1 0-128-16,0-3 192 0,2 3-192 0,2 3 0 15,4-3 0-15,3 1 0 0,3 2 0 0,4-3 0 16,5 0 0-16,5 1 0 0,4-2 0 16,4-3-384-1,1 1-16-15,4-3-16 0,1 0 0 0,4 0 128 0,0 0 32 0,-1 2 0 0,0 0 0 16,0 4-32-16,-2 0 0 0,-3-2 0 0,-2 2 0 0,-5-3 288 0,2 0 0 15,2-1 0-15,0-1 0 0,0 4 0 0,1-6 0 16,1 1 0-16,3-4 0 0,0 1 0 0,-1-3 0 16,0 3 0-16,-1-5 0 0,1 3 0 0,2 0 0 15,-2 4 0-15,-2 1 0 0,-2 4 0 16,-1 2 0-16,-2 2 0 0,-2 2 0 0,-4 0 0 0,-5 1 0 16,-3 1 0-16,-2-1 0 0,0 0 0 0,-2-2 0 15,-1 1 0-15,-1-1 0 0,-2-1 0 0,-1-2 0 0,-3 1 0 16,-3-1 0-16,0 3 0 0,-5-3 0 0,1 0 0 15,-3 0 0-15,-1 0 256 0,-1 0 0 0,-2 0 0 16,0 0 0-16,-1 0 0 0,-1 0 0 0,0 1 0 0,0-1 0 16,-1 0-112-16,-1 3-16 0,2-3 0 0,0 0 0 15,0 0-128-15,0 0 0 0,0 0 0 0,0 0 0 16,0 0 0-16,0 0 0 0,0 0 0 0,0 0 0 16,0 0 0-16,20-7 0 0,-15 6 0 0,-1 1 0 15,0-2 128-15,-1 2-128 0,1-3 192 0,-2 2-64 0,2-2-128 0,-1 3 0 16,-2 0 0-16,0-2 0 0,0 1 0 0,-1 1 160 15,2 0-160-15,-4 0 160 16,2 0 32-16,0 0 16 0,0 0 0 0,0 0 0 16,0 0-64-16,0 0-16 0,0 0 0 0,0 0 0 0,0 0-128 0,0 0 0 15,0 0 144-15,0 0-144 0,0 0 0 0,0-23 0 16,2 23 0-16,-2-2 0 0,0 0 0 0,0 0 0 16,0 2 0-16,0-2 128 0,-2 2-128 0,1 0 0 15,0-3 0-15,0 2 0 0,-2 1 192 0,3 0-16 16,0 0-16-16,0 0 0 0,0 0-32 0,0 0 0 0,-20-10 0 15,15 8 0-15,1-1 80 0,-4 0 16 16,2 0 0-16,-1-1 0 0,-2-2-64 0,-1 0-16 0,0 0 0 16,0-2 0-16,-2-1 96 0,-1 0 16 0,1-4 0 0,-2 0 0 15,2 1-16-15,-1-1 0 16,-2-3 0-16,0 0 0 0,0-3 256 0,-1 1 48 0,0-1 16 0,-1 1 0 16,-1-2-416-16,-2 0-144 0,-2-1 0 0,1 1 0 15,-1 4 0-15,-2-1 0 0,0 0 0 0,-4-2 0 16,-2 3 0-16,-4-2 0 0,0 1 0 0,0-1 0 0,0-2 0 15,0 2 0-15,4-3 0 0,2 1 0 0,3 0 0 16,3-2 0-16,3 1 0 0,3-5 0 16,3 3 0-16,0-4 0 0,4 1 0 15,-1 0 0-15,2 2 0 0,2-2 0 0,1 2 0 0,0 2 0 0,0 2 0 0,0 2 0 16,0 1 0-16,-1 1 0 0,0 4 0 0,-1-2 0 16,-1 2 0-16,-2 0 0 0,0 2 0 0,-1 1 0 15,-1-1 0-15,-1 4 0 0,2-3 0 0,-2 3 0 16,-1 1 0-16,-1-1 0 15,2 0-480-15,-1 3-32 0,3-3-16 0,-1 3 0 16,3 0-176-16,2 2-48 0,0-2 0 16,4 0 0-16,1 0-528 0,2 1-96 0,3 0-32 0,2-2 0 15,2 0-304-15,4-2-64 0,5-2-16 0,3-3-18304 0</inkml:trace>
  <inkml:trace contextRef="#ctx0" brushRef="#br2" timeOffset="50080.56">28619 12963 12895 0,'-1'0'1152'0,"1"0"-928"0,0 0-224 0,0 0 0 0,0 0 832 0,0 0 112 0,1 0 16 15,-1 0 16-15,0 0-656 0,0 0-144 0,0 0-32 0,0 0 0 0,0 0 352 0,0 0 64 0,0 0 16 0,0 0 0 0,0 0 576 0,0 0 112 16,0 0 16-16,0 0 16 0,0 0 32 0,0 0 0 0,0 0 0 0,-21 4 0 0,19-2-528 0,0 2-96 0,1 0-32 0,0 1 0 16,-1 2-416-16,1-1-96 0,-1 0-16 0,-1 2 0 0,2 0-144 0,-3 2 0 15,2 0 0-15,-2 1 0 0,-1-1 816 0,0 0 80 16,-1 3 0-16,-3 0 16 0,2 2 144 0,-4 1 32 15,0 3 0-15,-5 3 0 0,-2 0-400 0,-2 0-80 0,-1 7-16 16,-2-1 0-16,-2 3-208 0,-2 4-64 0,-4 1 0 0,-1 4 0 16,-1-1 128-16,-3 2 0 15,1-1 16-15,-1 1 0 0,-1 0 128 0,0 0 32 16,0-3 0-16,2 1 0 0,2-5-160 0,2-2-16 0,4-1-16 16,1-2 0-16,5-3-240 15,1 0-32-15,4-3-16 0,1-3 0 0,3-4-144 0,2-1 0 0,2-5 0 16,3-3-176-1,2-2-480-15,0-1-112 0,2-4 0 0,1 0-16 0,1 0-368 16,2-4-64-16</inkml:trace>
  <inkml:trace contextRef="#ctx0" brushRef="#br2" timeOffset="52381.48">30403 11734 23951 0,'-2'-3'2128'0,"0"3"-1696"0,1 0-432 0,0 0 0 0,1 0 464 16,-1 3 16-16,-1-3 0 0,-1 0 0 0,-3 2-208 0,-1 0-32 0,-1 3-16 0,-1-2 0 0,0 3-80 0,1-2-16 0,-2 2 0 16,1-2 0-16,1 1 928 0,-1-1 176 0,1-2 48 0,0 2 0 0,-1-3 272 0,2 2 64 0,-1-3 16 0,1 2 0 0,-1-2-800 0,1 0-176 0,0 1-16 15,-1 2-16-15,0-1-368 0,-2-1-64 0,0 2 0 16,0 1-16-16,0-1-176 0,0 2 0 0,-1 2 0 15,0-4 0-15,0 3 0 0,1 1 160 0,0 0-160 16,1-1 160-16,2 0 0 0,1 1 0 0,-1-1 0 0,3 0 0 16,1 0 32-16,-1-2 0 0,3 1 0 15,0 0 0-15,0 0-192 0,1 1 0 16,1-2-192-16,1-2 192 0,1 2-128 0,-1-2 128 0,3 2 0 16,0-3 0-16,0 0 0 0,3 3 0 15,-1-4 0-15,2 1 0 0,1 2 0 16,1-3 0-16,1 2 128 0,2-2-128 0,-1 4 160 0,2-2-160 0,0 2 192 0,1-1-192 0,-1 0 128 15,0 1-128-15,-2 0 0 0,0 1 0 16,-1-2 192-16,-2 4-64 0,-1-4 0 16,-1 4-128-16,0-4 192 0,-1 2-64 0,-1 1 0 0,0 1-128 15,2-3 176-15,-1 1-176 0,1 2 160 0,-2-1-160 16,2-3 0-16,0 4 0 0,-1-1 0 0,1 0 0 0,-1 0 0 16,1 0 128-16,-1 2-128 0,-1 0 0 0,0-1 0 0,1 0 0 15,-3 2 0-15,1-3 0 0,-1 1 176 0,-1 2-16 16,-1-2 0-16,1 2 0 0,-3 0-32 0,1-2-128 0,-2 3 192 15,-1 0-64-15,1-1-128 0,-1 0 0 0,-1 1 0 16,1-1 128-16,-2 0-128 16,1-2 0-16,1-1 0 0,-2 0 0 0,1 1 128 15,-1-1-128-15,0-2 0 0,-1 1 128 0,0-1 32 0,-1 1 0 0,0 2 0 0,-3-1 0 16,1 0 16-16,-2 1 0 0,-1 0 0 16,-3-1 0-16,2 0 16 0,-3 0 0 0,0 0 0 0,-1-2 0 15,1 2-16-15,-1-3 0 0,0-3 0 0,0 1 0 0,1-1-176 16,-1 0 0-16,-1-1 0 0,-1-2 0 0,2-1 0 15,-1 0 0-15,1 0-160 16,1-4 160 0,1 3-656-16,1-1-48 0,-1 0 0 0,2 0 0 0,2 0 80 0,-1-2 16 15,2 2 0-15,2 0 0 0,-1-1-48 0,3 0-16 0,2 1 0 16,0 1-17424-16</inkml:trace>
  <inkml:trace contextRef="#ctx0" brushRef="#br2" timeOffset="52921.18">30799 11364 22111 0,'-3'-4'1968'0,"3"-1"-1584"0,0 4-384 0,0 1 0 0,2 0 352 0,-2 0-16 0,1-2 0 0,0-2 0 0,0 0-976 0,0-2-192 0,1 1-32 0,-1 2-16 16,-1 1-16-16,0 0 0 0,0 2 0 0,-1 0 0 0,-1 2 2576 0,0-2 512 0,1 4 112 0,-2 0 0 15,3-4 336-15,0 0 64 0,0 0 16 0,-7 18 0 16,4-12-944-16,1 2-192 0,-2 1-48 0,2-1 0 15,-1 2-784-15,0 0-176 0,-1-1-16 0,0 2-16 32,0 0-96-32,1 0-32 0,-2 0 0 0,1 1 0 0,-1 0-208 0,1 0-32 0,-1 0-16 0,1 1 0 15,-1-1-160-15,0 0 128 0,-2 2-128 0,1-2 128 0,0 1-128 16,-1-1 0-16,0 2 0 0,0 1 0 0,0-3 0 16,-1-2 0-16,2 0 0 0,0 0 0 0,-2-2-160 15,4-2-16-15,-3-2 0 0,2 0 0 16,2-2-560-16,-1 1-112 15,0-6-32-15,3 3-17872 0</inkml:trace>
  <inkml:trace contextRef="#ctx0" brushRef="#br2" timeOffset="54476.67">29179 12910 5519 0,'1'-6'496'16,"-1"2"-496"-16,0 4 0 0,0-2 0 0,0 2 1712 0,1 0 240 0,-1-2 48 0,2 0 16 0,-1-2 1360 0,-1-1 272 0,1 4 48 15,-1-2 16-15,0 3-640 0,0 0-128 0,0 0-32 0,0 3 0 0,0-2-1344 0,0 2-272 0,0 0-48 0,1 2-16 0,-1-5-624 16,0 0-128-16,0 0-32 0,8 26 0 0,-5-18-240 0,2 3-48 0,2-1-16 0,0 0 0 0,0 4 16 0,3 0 0 0,1 5 0 0,2-1 0 0,-1 4 32 0,2 1 0 15,2 5 0 1,-1 4 0-16,1-1 0 0,2 7 16 0,2 3 0 0,0 4 0 16,1 2-16-16,0 4 0 0,-1 3 0 15,-2 0 0-15,0 8-48 0,-2-4-16 0,0-2 0 0,-4-8 0 16,0-5-128-16,-2-4 0 0,0-5 0 0,0-1 0 0,-1-9 256 0,-1 0 32 16,1-2 0-16,1-1 0 0,-1-1-128 15,1-5-32-15,-1-3 0 0,-1-2 0 0,0-4-128 0,0-2 0 16,-2-2 0-1,0-2 0 1,2 0-512-16,-1-2 0 0,1-2 16 0,-1 0 0 0,0 2-304 0,2-2-64 0,-2-1-16 0,2 2 0 16,-1 0-736-16,-1-1-160 0,-2 4-16 0,0-3-15408 0</inkml:trace>
  <inkml:trace contextRef="#ctx0" brushRef="#br2" timeOffset="55236.45">29693 12890 6447 0,'-2'-5'576'0,"-1"4"-576"0,3-2 0 0,2 0 0 0,0 3 0 0,-1-3 0 0,-1-3 0 0,2-1 0 0,-1-2 880 0,2-1 64 0,0-2 16 16,1 2 0-16,-1 0 1376 0,0 5 288 0,-1 1 48 0,1 2 16 0,-2 1 592 0,-1 1 128 0,1 0 32 0,-1 3 0 0,2 0-960 0,-2 0-192 0,0 1-48 0,0 2 0 0,0 1-1216 0,0-4-240 0,1 6-48 0,-1-3-16 15,2 0-64-15,-1 2-16 0,1 0 0 0,0-1 0 16,2-1-128-16,0 1-16 0,-1 2-16 0,2-3 0 16,1 1-160-16,1 2-48 0,0-3 0 0,2 4 0 15,-1-1-48-15,1 3-16 0,2-1 0 16,-1 2 0-16,1 2-16 0,2 1-16 0,1 2 0 15,2 2 0-15,3 2-48 0,1 3 0 0,2 0 0 16,4 3 0-16,2-2 64 0,3 2 0 0,1-2 0 0,3-1 0 16,2 0 128-16,4 1 48 0,5-1 0 0,0 3 0 15,1-2-16-15,3 2 0 0,5 1 0 0,3 2 0 0,2 3-352 16,3 1 144-16,2 1-144 16,-2 1 0-16,-3 1 0 0,0-2 0 0,-3 1 0 0,-2-6 0 0,1-2 0 0,-4-6 0 15,0 2 0-15,-2-3 0 0,-1 0 0 16,-2-1 0-16,-4-1 0 0,-4-5 0 15,-3-1 0-15,-1-2 0 0,0-2 0 0,-2-1 0 0,-3 0-224 0,-2-2 0 16,-3-1 0-16,-3-2 0 16,-3-2-960-16,-5 4-192 0,-1-5-32 0,-4 2-13136 15,-2 1-2624-15</inkml:trace>
  <inkml:trace contextRef="#ctx0" brushRef="#br2" timeOffset="58863.85">27578 13271 6447 0,'-4'-6'576'0,"1"1"-576"0,2 2 0 0,1 1 0 0,0 1 368 0,0-2-48 15,-2-1 0-15,-1-4 0 0,-1-2 496 0,1-2 80 0,-1 3 32 0,0 1 0 0,2 2 0 0,-1 4 0 0,1 2 0 0,-2 2 0 16,2 2 48-16,-1 2 16 0,2 3 0 0,0 3 0 0,-2-2-800 0,3 4-192 0,-1 1 0 0,1-3 0 0,1 0 336 0,1-2 32 0,-1 3 0 16,1-4 0-16,1 1 496 0,-1-1 96 0,2-3 32 0,1 2 0 0,1-2 288 0,0 0 48 0,2 0 16 0,0 2 0 15,3-2-576-15,1 2-96 0,0 0-32 0,2 0 0 16,-1 2-192-16,3 2-64 0,0-1 0 16,2 1 0-16,0 0-64 0,1 1 0 0,1-5-16 0,1 2 0 0,0 0 480 15,1-4 112-15,3 4 0 0,2-4 16 16,-1 3-144-16,2-3-16 0,2 2-16 0,2-2 0 0,3 3-384 15,2-6-80-15,0 3-16 0,1 1 0 0,2-4-112 16,0 1-16-16,3 1-128 0,-3-4 192 16,0 3 32-16,-2 1 0 0,3-1 0 0,0-1 0 0,0 3-64 15,2 1-16-15,3-1 0 0,1 2 0 0,0 0-144 0,0 2 0 16,1 1 144-16,-1 1-144 0,0-2 0 0,-1 3 0 16,3 0 0-16,-1-4 0 0,-1-2 0 15,3 2 0-15,2-5 0 0,0-2 0 0,0-2 272 0,-3-2-16 16,0-2 0-16,-2 0 0 0,-1-4 64 0,-1-1 0 0,1-1 0 15,-6 0 0-15,1-2-64 0,0-2-16 0,-3-1 0 16,1-1 0-16,-2 1-112 0,-1 2-128 16,-4 3 176-16,0 0-176 0,1 1 0 0,1-1 0 0,0 1 0 15,0 0 0-15,-1 3 0 0,2-2 0 0,-1 2 0 0,1 0 0 16,0 0 0-16,-1 0 0 16,1 2 0-16,-1 3 0 0,1 2 0 0,-3-1 0 15,0 4 0-15,0-4 0 0,1 1 0 0,-1-1 0 16,-3-1 0-16,0-2 0 0,-3-1 224 0,-3 1-64 0,-3-4-16 0,-3 1 0 15,0 0 432-15,-4-4 64 0,-1 4 32 16,-2-3 0-16,0-1-288 0,0 1-48 0,-1 0-16 0,-1-1 0 16,1-2-320-16,0 2 0 0,-1-3 0 0,2 1 128 15,1-2-128-15,-1 2 0 0,0 2 0 0,1-1 0 0,-2 1 0 0,0 0 0 16,-1 0 0-16,1 4 0 0,-3-2 0 16,0 1-160-16,-1 4 160 0,-1-1 0 0,0-1-256 0,-2 1 48 15,-1 2 16-15,1 1 0 0,-1-2 192 0,-1 3 0 16,0-1 0-16,1 1-144 0,0 0 144 0,-1-3 192 0,3 0-32 15,-2 0-16-15,0-1 48 0,1 2 0 0,-1-2 0 16,-1 2 0-16,0-1-192 0,0 2 0 16,0-3 144-16,-1 4-144 0,-1-2 0 0,1 2 0 15,0-3-160-15,1 3 160 0,-1-1-256 0,1 1 64 0,-2 0 16 16,2 0 0-16,0 0 0 0,0 0 0 0,0 0 0 16,0 0 0-16,0 0-32 0,0 0-16 0,0 0 0 0,0 0 0 15,0 0 224-15,0 0 0 16,0 0 0-16,0 0-144 0,0 0 144 0,0 0 0 15,0 0 0-15,0 0 0 0,0 0 0 16,0 0 0-16,0 0 0 0,-6 20 0 0,5-18 0 0,0 0-208 16,-2 0 80-16,1 1 128 0,-1 0-544 0,0 0 16 0,-1-2 0 15,-2 2-12768-15,1-3-2544 0</inkml:trace>
  <inkml:trace contextRef="#ctx0" brushRef="#br2" timeOffset="60266.39">31371 12825 8287 0,'0'-4'736'0,"0"4"-592"0,0-3-144 0,0 3 0 0,0 0 832 0,2 0 144 0,-2 0 32 0,0 0 0 0,1 3-2128 0,-1-3-416 0,1 1-96 0,-1-1-16 0,0 0 1408 0,0 0 240 0,0 0 128 0,0 0 0 0,0 0-128 0,0 0 144 0,0 0-144 0,0 0 160 0,0 0 16 0,0 0 0 0,0 0 0 0,0 0 0 0,0 0 2752 0,0 0 544 16,0 0 112-16,0 0 32 0,0 0-1136 0,0 0-240 15,0 0-32-15,0 0-16 0,0 0-336 0,0 0-64 16,0 0 0-16,0 0-16 0,-19-7-416 0,17 4-80 16,1 2 0-16,-2-2-16 0,1 3-736 0,1-3-144 15,-1 0-16-15,0 0-16 16,1 0-192-16,-3 1-32 0,1-2-128 0,-2 1 192 0,2 2-192 0,-3-1 0 15,-2 1 0-15,0 1 0 0,-2 0 0 0,-1 0 0 0,-3 1 0 0,0 1 0 16,-1-1 0 0,1 4 0-16,-2-1 0 0,-2 2 0 15,3-2 128 1,1 5 0-16,-3-3-128 0,4 1 192 16,-1 2 96-16,2 1 16 15,0-2 0-15,0 5 0 0,1-3-176 0,1 2-128 16,-1 2 144-16,-1 1-144 0,1-2 128 0,0 2-128 0,1 1 0 0,1-4 144 0,2 2-144 15,1 1 128-15,1-2-128 0,1 2 128 0,3-1 64 0,-1-2 0 0,2-2 0 0,2 3 0 0,0-4 0 0,3 4 0 0,0-5 0 16,2 2 0-16,0-2 16 0,0 0 16 0,2-1 0 0,-1-1 0 0,-2-2-48 0,2-1-16 16,-1 2 0-16,0-4 0 15,-1 2 32-15,-1-1 0 0,0 0 0 16,0 0 0-16,-2-2-192 0,1 3 192 0,0-3-192 0,-1 1 192 16,2-1 64-16,-1 0 32 0,2 2 0 15,-1-2 0-15,1 0-288 0,1 0 0 0,0 0 0 0,2 0 0 16,-1-2 0-16,1 1 0 0,1-2 0 0,-2-1 0 0,4-1 128 0,-3 2-128 0,1-3 144 0,0-2-144 15,0 2 160 1,-1 0-160-16,-2-3 160 0,1 2-160 0,-2-2 208 0,-1 3-48 16,-2-4-16-16,0 1 0 0,1-1 112 0,-3 0 0 0,0 2 16 0,0 0 0 31,-1-3-272-31,-1 4 128 0,1-3-128 0,-2-1 0 0,0 0 0 16,0 0 0-16,1-1 0 0,-4 1 0 0,2 0 0 15,0 3-144-15,0-2 144 0,-1 0-192 0,1 1 192 16,1 0-208-16,0 2 80 0,1-2 128 0,0 3-160 0,-1 2 160 0,1-2 0 0,1 3-144 15,0-1 144-15,-1 1 0 16,1 1 0-16,-1 1 0 0,-1-2 0 0,2 1 0 0,-1 0 0 0,0 0 0 0,0-2 0 0,-1 2 0 16,2-1 128-16,-1 2-128 0,0-1 224 0,1 0-32 31,-1 0 0-31,-1 2 0 0,2-3-192 0,-1 2 144 16,1 1-144-16,-1-2 128 0,1 4-128 0,-1-2 0 15,0 0 0-15,-1 0 0 0,1 1 0 0,-1 2 128 16,0-1-128-16,0 0 128 0,1 1 0 0,-1 0 0 15,1-1 0-15,-1 2 0 0,0 0 64 0,1-2 16 0,0 2 0 0,0 1 0 16,1-1 96-16,-2-1 16 0,2 0 0 16,0 0 0-16,0 4-96 0,0-4-16 0,0 4 0 15,2-1 0-15,-1 2-208 0,1 0 128 0,1 2-128 16,1 1 0-16,1-1 144 0,0 2-144 0,-1 0 128 16,4 2-128-16,-1 1 192 0,2-2-32 0,2 2-16 15,1 1 0-15,1-2 64 0,-1 1 16 0,3 1 0 0,-3-2 0 16,2 0-64-16,-2 0-16 0,1 1 0 0,-2 1 0 15,0-4-144-15,0 1 0 0,0 0 144 0,0 0-144 16,-2-1 0-16,1-2 0 0,-1 0 0 0,-1 1 0 0,0-4 0 16,-1 2 0-16,0-5 0 0,1 2 0 15,-2-4-528-15,0 2-32 0,-1-4 0 16,1 0 0-16,-1 0-656 0,0 0-144 0,0-4-32 0,1 2 0 16,-1-1-288-16,2 0-64 0,0 0-16 0,2-1-18160 15</inkml:trace>
  <inkml:trace contextRef="#ctx0" brushRef="#br2" timeOffset="60817.66">31724 12441 37775 0,'-4'0'1664'0,"0"-2"368"16,1 2-1632-16,1-3-400 0,2 3 0 0,2-1 0 0,0 1 0 0,-1-2 0 0,2-1 0 0,-1-1 0 0,2-3 0 0,1 1 192 0,-1 0-64 0,-1-1 0 0,0 1 32 0,-1 3 0 0,0 0 0 0,-2 1 0 0,-2 0 480 0,1 2 80 0,0 0 32 0,-2 4 0 15,0-1-176-15,0 0-48 0,-1 1 0 0,4-4 0 16,0 0-16-16,-11 21 0 0,8-11 0 0,0 2 0 15,2 2-208-15,-2 1-48 0,1 1-16 0,1 0 0 16,-1-3-16-16,2 5 0 16,0-2 0-16,-1 0 0 0,2 0 224 0,-1-4 32 15,0 4 16-15,2-3 0 0,-2-1-48 0,-2-2-16 16,2 2 0-16,-2 1 0 0,1-3-128 0,-2 2-32 0,0-2 0 0,-2 2 0 0,1-2-112 16,-2 0-32-16,1 0 0 0,-3 1 0 0,2-1-128 0,0 0 0 15,0-4 0-15,0 0 0 0,-1-2-336 0,3-2-48 16,-1 2-16-16,2-1 0 15,-1-3-880-15,1 0-192 16</inkml:trace>
  <inkml:trace contextRef="#ctx0" brushRef="#br2" timeOffset="62281.71">30849 13191 13823 0,'0'0'1216'0,"-1"0"-960"0,1 1-256 16,-1 1 0-16,1-2 656 0,-1 0 96 0,0 3 16 0,-2 0 0 15,-1 1 304-15,-1 5 64 0,0-3 16 0,-1 0 0 0,1 2-816 0,0-2-144 0,0 0-48 0,2-2 0 0,-1 1-16 0,-1-4-128 0,3 1 192 0,-1 1-64 0,1-3 768 0,-1 1 160 0,1-1 32 0,-1-1 0 0,1 1 64 0,-2 0 0 0,0-3 16 0,1 1 0 0,-2 1 528 16,0-2 96-16,-1 1 32 0,-2 0 0 0,1 0-640 0,-3 2-128 0,-1 0-32 15,0 0 0-15,-3 2-544 0,-1-2-112 0,-1 2-32 0,0 0 0 32,0 1-112-32,-1 0-32 0,1 1 0 0,-1 0 0 0,4 1-64 0,0-2-128 0,2 4 176 0,1-5-176 0,3 2 128 0,1-2-128 31,1-2 0-31,1 0 0 0,3 0 0 0,0 0-144 16,2-2 16-16,1-1 0 15,2 0-320-15,0-1-48 0,2-2-16 0,1 0 0 16,2-1-448-16,1 1-112 0,1-2-16 0,1 0 0 15,2-1-384-15,0 2-96 0,1 1-16 0,-2 0 0 16,0 2-384-16,-1 1-80 0,-1 0 0 0,-1 3-16 16,-1 0-544-16,-2 1-96 0,-1 1-32 0,-2 1 0 0,0 1 2160 0,-2-1 416 0,1 4 160 15,-1-1 0-15,0 0 1664 0,0 0 432 16,0 0 80-16,2 0 32 0,-2-2-992 0,2 2-208 16,1 1-48-16,-1-4 0 0,2 0-576 15,-1 0-112-15,1 0-16 0,0-2-16 0,0 2 432 16,1-3 96-16,-1 0 0 0,0 0 16 0,0 0 496 15,0-3 80-15,-1 2 32 0,1 1 0 0,-2 0-240 16,0 0-32-16,0 0-16 0,-1 0 0 0,1 0-464 0,-2 0-80 0,0 1-32 16,0 4 0-16,-1-1-176 0,-1 0-32 0,0 2-16 0,0 0 0 0,0 3-48 15,0-3 0-15,-1 1 0 0,0-1 0 0,1 1 0 16,-1-1 0-16,2 0 0 0,-1 0 0 0,0-2 16 16,1-1 0-16,0 2 0 0,1-3 0 0,0 1 32 15,1-1 0-15,-1 1 0 0,2-3 0 0,-1 4 16 16,1-1 16-16,0 0 0 0,1 0 0 0,0 3-80 15,0-1 0-15,-2 1-16 0,1 3 0 0,0-3-240 0,0 3 0 16,-2 0 0-16,1 1 0 0,-2-1 0 0,-1 2 0 16,1 0-128-16,-1-1 128 0,-1 0-400 0,1 2 16 15,-1-2 16-15,-1-1 0 16,1 1-320-16,1 0-64 0,0-2-16 0,-1-1-11920 16,1 0-2400-16</inkml:trace>
  <inkml:trace contextRef="#ctx0" brushRef="#br0" timeOffset="69171.17">27791 14177 23951 0,'-6'-2'2128'0,"1"1"-1696"16,0-2-432-16,3 0 0 0,1 3 768 0,-1-3 64 0,2 1 0 0,-2-2 16 0,-2 0-1776 0,-1-5-352 16,0 2-80-16,-2-3-16 0,1 4 1008 15,-2 0 208-15,1 0 160 0,0 3-208 0,-2-1 672 0,0 2 144 0,1 2 32 0,0 2 0 0,-1-2 896 0,2 4 176 16,0-1 32-16,-2 0 16 0,2 1-432 0,-2 1-96 0,0-1-16 0,1-1 0 0,0 4-192 0,-2-1-64 0,2-3 0 0,-1 2 0 16,0 2-192-16,-1-4-64 0,1 4 0 0,-3-4 0 0,1 3-384 0,-1-2-64 0,0 1-32 15,-1 0 0-15,1 0 0 0,-2-1 0 0,3-1 0 0,0 2 0 16,0 2 32-16,0 0 16 15,1-1 0-15,-1 3 0 0,2 1-272 0,-1 2 0 0,0-1 0 0,0 4-144 0,0 1 144 16,1 3 0-16,-1 0 0 0,0 0-128 0,2 2 128 16,0 1 0-16,2 0 0 0,-1 1 0 15,4-1 0 1,0 0 0-16,1 1 0 0,0-4 0 0,4 0 0 16,0-1 0-16,2 1 0 0,1-5 0 0,1 0 0 0,1-1 0 15,3 0 0-15,3 0 0 0,0-3 0 0,2 2 0 16,4-3 0-16,0 1 0 0,4-3 0 0,1 2 0 15,2-2 0-15,2 2 0 0,-1-1 0 0,0 2 0 16,0 0 192-16,0 0-64 0,2 2-128 0,-2 1-160 16,-1-1 160-16,0 0-208 0,-1 2 208 0,-2-2 0 15,-2-3 0-15,-2-3-144 0,-2-1 16 0,-2-2 0 16,0-1 0-16,-3-4 0 0,-1 2 128 0,0-4 128 0,1-2-128 16,-3-3 176-16,1 2 0 0,0-3 0 0,-1 1 0 15,1-3 0-15,-2 2 64 0,1-2 16 0,0-2 0 16,-1 2 0-16,1-3-256 0,0-1 0 0,1 2 0 15,-1-4 0-15,1 1 0 0,0-1 0 0,-1-3 0 16,0 1 0-16,-2-2 0 0,0 0 128 0,-2-1-128 0,0 1 0 16,-1 0 128-16,0 0 0 0,-2-1-128 0,-2 0 192 15,1 5 48-15,-2 0 0 0,0-1 0 0,-3 3 0 16,2-2-240-16,-3 2 0 0,1 0 0 0,-2 0 0 0,-1-1 256 16,-2 1-32-1,0 4-16-15,-1 0 0 0,-1-1-208 0,-1 3 0 0,-2-2 128 0,-1 0-128 0,-1 2 0 16,0 0 0-16,0-1 0 0,-1 3 0 0,1-2 0 0,0 4 0 15,0 0 0-15,0 0 0 0,1 0 0 0,0 2 144 16,0 2-144-16,0-2 128 0,0 1-128 16,1 3 0-16,0 0 0 0,-1 0 128 0,1 0-128 0,0 0 0 15,-1 0 0-15,0 0 0 0,0 0 0 0,2-2-224 16,-1 1 80-16,0-2 16 0,1-1-32 0,-1 2 0 16,3-2 0-16,-1 1 0 0,2 0-32 0,-1 1 0 0,1-2 0 15,0 1 0 1,0 0-448-16,1 0-112 0,2 2-16 0,1-3-18480 0</inkml:trace>
  <inkml:trace contextRef="#ctx0" brushRef="#br0" timeOffset="70423.39">29868 14155 21183 0,'1'-6'1888'0,"1"0"-1504"0,1 2-384 0,-1 2 0 0,1-1-2240 0,-1 2-528 0,2-5-112 0,2-4 0 0,2-3 1168 0,-1 1 240 0,0-3 64 0,-2 4 0 0,-1 2 2368 0,-3 1 464 0,-1 3 112 0,-1 2 0 16,0 0 1856-16,-3 0 352 0,0 1 80 0,1-2 16 16,-2 4-1184-16,0 0-224 0,-1-2-64 0,-2 2 0 15,1 0-768-15,-3 2-176 0,0-2-16 0,-1 2-16 0,-1 2-624 16,-2-1-112 0,-1 0-16-16,0 1-16 0,-1 2-368 0,1 0-80 0,-1 1-16 0,-1-1 0 15,0 4-160 1,-1-2 192-16,0 2-192 0,-2 0 192 0,0 5-192 0,-1-1 0 0,0 0 144 15,0 6-144-15,-2-1 0 0,-1-1 144 16,1 5-144-16,-1-4 0 0,2 0 256 0,-2 1-64 16,2 1-16-16,0-1 0 0,2 1-48 0,2 1 0 0,0-2 0 0,3-2 0 0,3 2-128 15,2 1 192 1,1-1-192-16,2 1 192 0,1 1-192 0,1-2 0 0,2-2 0 0,2 1 0 0,1-2 0 0,3 1 0 31,2-2 0-31,0 0 0 0,2 0 0 0,2 0 0 16,2-1 0-16,0 1 128 0,0 0-128 0,3 0 0 0,0 0 0 15,3 0 128-15,0-1-128 0,3-2 0 0,1 2 0 16,0-2 0-16,0 0 0 0,0-3 0 0,1 3 0 0,0-4 0 16,1 0 0-16,-2 0 0 0,1-2 128 0,0-1-128 15,0-2 0-15,1 1 0 0,-1-4 144 0,0-1-144 16,0 0 192-16,2-1-48 0,-2-1 0 0,2-2 0 16,-3 1-144-16,1-3 0 0,-1 0 0 0,0 0 0 15,-1-2 0-15,-2 2 0 0,1 0 0 0,-2-4 0 16,0 1 128-16,-1 1-128 0,1-2 128 0,-4 0-128 0,2 0 320 15,-3 0 0-15,2-2-16 0,-3 2 0 0,1-2 64 16,0-3 16-16,-3 2 0 0,3 0 0 16,-2 0-208-16,1-3-48 0,-1 0 0 0,-1 0 0 15,0 1-128-15,0-3 0 0,-2 1 0 0,-1-2 0 0,1 0 0 0,-3 1-192 16,0-1 32-16,-1 2 16 0,-1 0 144 16,-2-1 0-16,-1 2 0 0,-3-2 0 15,0 2 160-15,0-2-32 0,-4 2-128 0,1 0 192 0,-3 0 48 0,-1 0 0 16,-3 1 0-16,0 2 0 0,0-2-80 15,-2 4-16-15,-3-2 0 0,0 1 0 0,0 2-144 0,0 1 0 16,1 1 0-16,0 0 0 0,3 2 0 0,-1-4 0 16,2 5 0-16,-1 0 0 0,1-1 0 0,0 1 0 15,1 1 0-15,0-2 0 0,0 3 0 0,1-1 0 0,-2-2-144 16,0 3 144-16,2-3 0 0,-2 2 0 0,1-2 0 0,-2 0 0 16,1 0-432-16,-1 2 32 0,2-2 0 0,-1 0 0 31,2 2-496-31,0 2-112 0,-2-1-16 0,3 2-19072 15</inkml:trace>
  <inkml:trace contextRef="#ctx0" brushRef="#br0" timeOffset="71579.89">31907 14064 11055 0,'2'-4'976'0,"1"-1"-784"0,-1 4-192 0,-1-2 0 0,1 3 256 0,-1-2 0 0,1-2 0 15,2 0 0-15,1-4 1088 0,0 0 240 0,-1 2 32 0,-3 0 16 0,0 0 912 0,-1 2 176 0,-2 2 32 0,-2-1 16 0,0 2-336 0,-1 1-64 0,-1 0 0 0,0 0-16 0,0 0-992 0,-2 0-192 0,0 0-32 0,-2 0-16 16,1 1-720-16,-2 2-144 0,-1-3-16 0,-1 2-16 15,0-1-96-15,-2 2-128 16,-1-1 176-16,0 2-176 0,0 0 192 0,0-1-192 16,-3 2 192-16,-1 1-192 0,-1 1 224 0,0-1-64 15,0 1-16-15,0 2 0 0,1 1 96 0,-1 0 16 0,-1 2 0 16,0 0 0-16,1 2 0 0,0 1 0 0,0 1 0 0,0 3 0 0,1 0-256 0,1 2 144 16,2-1-144-16,1 2 128 15,2-2-128-15,2 4 0 0,1-2 0 16,2 0 128-16,2 2-128 0,1 0 0 0,1 1 0 15,2 4 0-15,1-3 0 0,0 1 0 0,1 2 0 0,2 2 0 0,1 1 0 0,-1-1 0 16,1 2 0 0,2-5 0-16,0 0 128 0,2-3-128 0,1-1 128 0,2-2-128 0,2-1 256 0,2-5-16 15,0 0-16-15,5 0 0 16,1-1 16-16,4-3 0 0,0 1 0 0,4 0 0 0,0-3-240 0,2 0 0 16,1 1 0-16,0-5 0 0,4 4 0 0,0-3-192 0,1-1 48 0,-1 0 0 15,-1 0 144-15,0-2-160 0,-3-3 160 0,-2 1-160 31,2-2 160-31,0-3 176 0,1-1-48 0,0-1 0 16,1-2 192-16,1-2 16 0,-1-3 16 0,0 2 0 16,-1-4-16-16,-1-1 0 0,0 2 0 0,-2-2 0 0,1-4-144 0,-5 1-16 0,0 0-16 0,-3 0 0 31,-1-3-160-31,-3 1 0 0,0-2 0 0,-1 0 0 0,-1-1 0 0,0-3 0 16,-1 2 0-16,-1-4 0 0,-2 5-128 0,-1-4 128 0,-1 3 0 0,0-3 0 0,-3 1 0 15,-1 4 0 1,0 0 128-16,-3-1-128 0,-1 5 224 0,-2 2-32 15,0-3-16-15,-3 3 0 0,-1-4-176 0,-2 3 192 16,-3 1-192-16,-1 0 192 0,0 2-192 0,-4-1 192 16,-1-1-192-16,-2 0 192 0,-1-2-192 15,-4 2 0-15,-1 0 0 0,-2-1 0 0,0 0 0 0,0 4 0 16,0 3-128-16,-1 0 128 0,-2-1-176 0,-1 3 48 16,-2 0 0-16,-2 1 0 15,-2 4-256-15,0 0-32 0,0 2-16 0,-1 5 0 16,0-2-96-16,-1 2-32 0,-3 3 0 0,0 2 0 15,1 0-64-15,0-2-16 0,-4 3 0 0,1 1 0 16,2-4 32-16,3 2 0 0,3-2 0 0,6 0-18336 0</inkml:trace>
  <inkml:trace contextRef="#ctx0" brushRef="#br0" timeOffset="80837.22">30851 15337 7359 0,'-2'-3'656'0,"1"-4"-528"0,1 5-128 0,0-2 0 0,0 2 1936 0,1-1 368 0,1 2 64 0,-1-4 0 0,0 0-2784 0,2-3-560 0,-1-2-112 0,-1 0-32 0,-1 4-16 0,0-3 0 0,0 5 0 0,-1-2 0 0,0 2 880 0,0 2 256 0,-1 2-128 15,1-3 128-15,0 2 944 0,0 1 256 0,-1 0 48 0,1 0 16 0,0 1 160 0,0 2 48 0,0-3 0 0,-1 2 0 0,2-2 576 0,0 0 128 0,0 0 32 0,0 0 0 0,0 0 80 0,0 0 16 16,0 0 0-16,-15 14 0 0,12-12-688 0,-2-2-128 0,0 4-16 0,0-4-16 0,-1 3-720 0,0 0-144 0,-2 0-16 15,1 0-16-15,-2 1-368 0,2 2-192 0,-2-2 192 0,0 2-192 0,1 3 0 0,-1-3 0 0,0 4 0 16,2 0 0-16,-2 5 0 0,2 1 0 0,-2 2 0 0,2 0 0 0,-1 3 0 16,1 1 0-16,0 3 0 0,0 1 0 0,1 0 0 0,1 1 0 0,0 1 0 0,2-2 0 0,1-1 192 0,0-2-64 0,1 2 0 15,1-4-128-15,-2 1 192 0,2-2-64 0,0-1 0 0,2-1-128 16,-1-2 192-16,1 0-192 0,1-2 192 0,-1 1-192 0,2-3 224 0,0-2-64 0,-1-2-16 0,2 0 0 0,0 1 48 0,0-3 0 0,1 2 0 16,1-2 0-1,0 0-192-15,0-4 0 0,1 2 0 0,1-4 0 0,0 3 0 0,1-6 0 0,1-1 0 16,2-1 0-1,0-2 0-15,2-2 0 0,0-1 0 0,1-2-176 16,-1 0 176-16,0-2 0 0,0 2-144 0,1-4 144 0,-1 0 0 0,-1 3 0 16,0-3 0-16,-2 1 0 0,1-1 0 0,-2 0 0 0,-1 0 128 0,-2 0-128 31,0 1 448-31,-3-1 0 0,0 0 0 0,-3 0 0 0,1 0 128 0,-2-1 16 0,0-1 16 0,-2 0 0 16,1-1-224-16,-3-1-64 0,2 2 0 0,0-3 0 0,-1 3-320 15,-1-4 144 1,1 1-144-16,-1-1 0 0,1 0 128 0,3-3-128 0,3-1 0 15,-2 0 0-15,1 4 0 0,-3 3-144 16,-3 1 16-16,-1 2 0 0,1 3 128 0,-4 1 0 0,1 2 0 0,0 0 0 0,-1 1 0 0,-1 2 0 31,1 2 0-31,-1-1 0 0,1 2-160 0,0 0 160 0,-1 1-192 0,1 0 192 0,-1 1-128 0,1 1 128 16,1 1 0-16,0 0 0 0,-1 0-256 0,1 1 64 16,0 1 16-16,1-2 0 0,0 1-144 0,0 2-48 15,1-1 0 1,1 2 0-16,-1-1 32 0,0-2 0 0,2 1 0 0,-2 1 0 0,2-3 336 0,-1 0 0 15,2 0-144-15,0 0 144 16,-2 0-320-16,2 0 0 0,0-3 0 0,-1 3-19136 16</inkml:trace>
  <inkml:trace contextRef="#ctx0" brushRef="#br0" timeOffset="81454.14">30833 15654 20271 0,'-1'0'1792'0,"0"0"-1424"0,1 0-368 0,0 2 0 0,0-2 1712 0,0 0 272 0,0 0 48 0,0 2 16 0,-1 0 256 0,-1 1 64 0,1 0 16 0,1-3 0 0,0 0-784 0,0 0-144 0,0 0-48 16,-8 19 0-16,6-13-592 0,2-2-128 0,0 2-32 0,2 0 0 0,-1 0-160 0,1 0-48 16,2 4 0-16,0-2 0 0,1 3-112 0,1-1-16 15,1 2-16-15,1 2 0 0,-1 1-176 0,2-3-128 16,1 4 192-16,0 0-192 0,-1 0 352 16,1 0-32-16,0 0-16 0,0 3 0 0,0-1-96 15,-1 2-16-15,-2 1 0 0,0-1 0 0,1-1-192 0,-3-3 0 0,1 0 0 16,-2-1 0-16,-1-2 0 0,1-4-208 0,-1 1 16 0,-1-4 0 31,1 0-576-31,-1-2-96 0,2-2-32 0,-2-4-12736 0,2-2-2560 0</inkml:trace>
  <inkml:trace contextRef="#ctx0" brushRef="#br0" timeOffset="82862">31192 15989 3679 0,'0'-2'320'0,"0"-2"-320"0,1 1 0 0,0 2 0 16,1-3 128-16,-1 2-128 0,0-4 128 0,2-3-128 0,2-2 352 0,0-4 0 0,1-1 0 0,1 1 0 0,-1 4 1280 0,-1 0 256 16,-1 4 48-16,0 0 16 0,-2 1 1616 0,1 4 320 0,-2 0 64 15,-1 0 16-15,-1 2-1200 0,-1 2-224 0,1-2-48 0,-1 2-16 0,-2 3-928 0,0-4-176 0,-1 3-32 0,0 1-16 0,-1 1-640 16,0-3-128-16,0 4-32 0,0-1 0 0,1-2-208 0,-1 2-64 0,1 2 0 0,0 0 0 0,0 2-256 0,1 1 128 0,-1 2-128 0,1 3 0 16,-1 3 0-16,0 0 0 0,0 3 0 0,-1 3 0 0,-1 1 128 0,1-2-128 15,-2 2 0-15,1 3 0 0,-1-5 272 0,0 5-48 16,-2-3-16-16,1 0 0 0,-1 1-16 0,-1-1 0 15,1 2 0-15,0-2 0 16,1-1-64-16,1 0-128 0,1-3 176 0,1-3-176 16,-1-3 160-16,4 0-160 0,-1-4 128 0,1 1-128 15,2-4 0-15,0 0 0 0,1-4 0 0,1 0 0 0,0-4 0 0,2-1 0 16,1 0-192-16,-1-1 192 0,4-2-192 0,0-3 192 0,0 3-160 16,3-6 160-16,-1 2 0 0,1-3 0 0,1-1 0 0,1-3 0 15,1 2 0-15,-1-5 0 0,2 1-144 0,-1-2 144 16,2-1 0-16,-1 1-160 15,-1 0 160-15,1-3 0 0,-2 5 0 0,1-3 0 0,-2 0 0 0,-1 0 0 16,0 1 0-16,-2-2 224 16,0 2-16-16,-2-2 0 0,-1 1 0 0,0 1 0 0,-2-1 0 0,0 1 0 0,-1 0-208 15,0 0 0-15,-4 2 0 0,1-3 0 16,1 3 0-16,-2-3 0 0,-1 3 0 0,1 0 0 16,-1 1-304-16,-1-1 48 0,2 3 16 0,-2-2 0 0,2 1 240 0,-1 2 0 15,1 2 0-15,-1-1 0 0,1 4 0 16,-1 0 128-16,2 4 0 0,0-4-128 0,0 3 0 0,0 2 0 15,-1 0 0-15,0-1 0 16,1 2 0-16,-1 1 0 0,0 0-128 0,-1 0 128 0,2 0-336 0,-3 0 16 16,2 0 16-16,-2 1 0 15,1 2-208-15,-1-3-64 0,-1 2 0 0,0 2-12032 0,0 0-2432 16</inkml:trace>
  <inkml:trace contextRef="#ctx0" brushRef="#br0" timeOffset="83249.48">31108 16160 32479 0,'-6'8'704'0,"0"-4"160"0,-1 0 32 0,4-2 16 0,1-1-720 0,1-1-192 0,1 3 0 0,-1-3 0 0,-2 2 1088 0,0-2 176 0,2 2 32 0,-1 0 16 16,4-2-528-16,0 0-96 0,2 0-32 0,2 0 0 0,3 0-144 0,0-2-48 0,3 0 0 0,0 2 0 0,2-2 64 0,0 2 16 0,1 0 0 0,-1 0 0 0,-1 0-128 0,1 0-32 0,-3 2 0 0,-1 0 0 0,-1 3-224 0,-3-4-160 0,-1 4 192 0,-3-2-192 0,1 0 0 0,-3 1 0 0,0-1-240 0,-1 0 80 31,-1-2-688-31,0 2-144 0</inkml:trace>
  <inkml:trace contextRef="#ctx0" brushRef="#br0" timeOffset="84143.84">31690 15139 9215 0,'0'0'816'0,"2"0"-656"0,-1-1-160 0,-1 1 0 0,1 0 1280 0,-1 0 240 0,1 0 32 0,2 0 16 0,-1 0 352 0,-1 0 64 0,2 0 0 0,-3 0 16 0,0 0 112 0,0 0 32 0,0 0 0 0,0 0 0 16,0 0 48-16,0 0 16 0,0 0 0 0,0 0 0 15,0 0-1024-15,0 0-208 0,0 0-32 0,0 0-16 16,0 0-480-16,0 0-112 0,0 0-16 0,0 0 0 16,0 0-80-16,0 0-32 0,0 0 0 0,0 0 0 0,-14 19-16 0,9-13 0 15,-1 1 0-15,0 2 0 0,0 1 16 0,-2 0 0 16,0 2 0-16,-1 1 0 0,0-1 48 0,0 2 0 15,0 0 0-15,-1 0 0 0,0 1 144 16,0 1 48-16,0 2 0 0,0 0 0 0,1 3 32 0,-3-1 16 16,3 1 0-16,-1 1 0 15,0 0-64-15,1 3-16 0,-1 1 0 0,2 2 0 0,-2 1-112 16,1-1-32-16,0 4 0 0,1-3 0 0,0-1 48 0,1 1 16 16,1 2 0-16,1-3 0 0,1-2 0 0,2 0 0 15,0 2 0-15,4 0 0 0,-1-5-16 0,2 2-16 0,2-3 0 16,2 0 0-16,1 1-304 0,2-2 0 15,1-2 0-15,3 2 0 0,1-5-256 0,1-2-96 0,2 1-32 0,1-3 0 32,1 1-32-32,-1-3-16 0,2-4 0 0,2 4 0 15,0-3-272-15,2-1-64 0,1 3-16 0,-1-3 0 16,1-2-432-16,-2 2-64 0,-1-2-32 0,-2 1-12400 0,-4-2-2480 0</inkml:trace>
  <inkml:trace contextRef="#ctx0" brushRef="#br0" timeOffset="84889.47">31985 15457 32255 0,'-3'0'2864'0,"2"0"-2288"0,1 0-576 0,0 0 0 0,0 0 1424 0,0 0 176 0,0 0 48 0,0-2 0 0,0 2-864 0,0-3-160 0,-1 2-48 0,1 1 0 0,0 0-208 0,0 0-48 0,0 0-16 0,0 0 0 0,0 0 48 0,0 0 16 0,0 0 0 0,-19 16 0 0,14-10-224 0,-1 2-144 0,-1 0 192 0,-2 1-192 0,0 1 208 0,-1 2-64 0,-1 1-16 16,-1 0 0-16,-2 2 80 0,2-1 16 0,-2 2 0 0,2-4 0 0,0 2 192 0,0-2 32 15,3-1 16-15,-1-3 0 0,2 0 112 0,2-1 32 16,1-1 0-16,0-3 0 0,1 1-272 0,2 0-48 16,1-2-16-16,1 1 0 0,0-2-272 0,0-1 0 0,1 3 0 15,1-3 0-15,0-3-176 0,1 2 176 0,1 1-192 0,-4 0 192 16,0 0 0-16,0 0-128 0,22-13 128 0,-14 10 0 16,-1-2 0-16,1 4 0 0,-1-2 0 0,-1 1 144 15,2 0-144-15,-1 2 0 0,1 2 0 0,-1 0 0 16,0 1 0-16,1 0 0 0,-1 0 0 0,1 4 0 15,-1-1 0-15,2 1 0 0,-2 1 0 0,1 0 0 16,0 0 176-16,1 0-48 0,-2 0-128 0,1 2 192 16,-1-4 32-16,-1 3 0 0,0 1 0 0,-1 0 0 15,0-1 32-15,-2 0 16 0,1 1 0 0,-3-1 0 16,0 1-272-16,-1 0 0 0,-1 0 0 0,0 0 0 0,-2 1 0 16,-1 0 0-16,1 1 0 0,-4-1 0 0,3 3 320 0,-4-2-64 15,1 1 0-15,-1-1 0 0,0 2-128 0,-2-2-128 16,0 0 144-16,0 1-144 0,-1-3 192 0,-2-1-48 15,1 1-16-15,0-1 0 0,-1-2-128 0,0-2 192 16,-1-1-192-16,2-4 192 0,1 0-192 0,-2 0 0 16,3-4-160-16,-1-2 160 15,0-2-768-15,0 0-48 0,0-3-16 0,1 0 0 16,0-2-384-16,0 1-64 0,2-3-32 0,-1 2-12656 16,3-3-2544-16</inkml:trace>
  <inkml:trace contextRef="#ctx0" brushRef="#br0" timeOffset="85333.26">32208 15152 5519 0,'3'-1'496'0,"-2"-2"-496"0,0 3 0 0,-1 0 0 0,2 0 832 0,-2 0 80 0,2-2 16 0,1 0 0 0,-1 2 2320 0,2 0 464 0,-1 0 80 0,0 0 32 0,1 0 176 0,-3 4 32 0,1-1 16 0,0 0 0 0,-2 1-2096 0,1 1-416 0,-1-1-96 0,-1 2-16 16,1-2-144-16,-2 2-16 0,1 2-16 0,0 0 0 16,-2 0-160-16,1 2-16 15,-2 0-16-15,1 3 0 0,-1-1-512 0,-1 2-96 0,1 0-32 0,-1 0 0 16,2 1-416-16,-1-2 0 16,0 2 0-16,2-1 0 0,-1 1 0 0,1-3 0 15,0-2 0-15,2 0 0 0,0-1 0 0,0-3 0 16,0-1 0-16,2 0-176 15,0-2-272-15,-1-3-64 0,1 0-16 0,0 0 0 16,1-2-320-16,-1-2-64 0,1 2-16 0,-1-3 0 0,0-1-320 0,1-1-64 0</inkml:trace>
  <inkml:trace contextRef="#ctx0" brushRef="#br0" timeOffset="85918.38">32337 15975 911 0,'-4'4'0'0,"2"-4"0"0,1 0 0 16,-1 0 0-16,2 0 4608 0,0 0 832 0,2 0 160 0,-1 0 32 0,0 0-5632 0,0-2-912 0,1 0-304 0,-2 2-48 0,0 0 3632 16,0 0 736-16,0 0 144 0,0 0 16 0,0 0 128 0,0 0 32 0,0 0 0 0,21 0 0 0,-18 0-2080 0,1 0-400 15,-2 2-96-15,3 0-16 0,-1 2-80 0,0-2-32 0,0 4 0 0,-1 1 0 0,0-1-256 0,0 4-48 0,1 0-16 0,-3 0 0 16,2 2-144-16,-2 0-16 0,-1 1-16 0,0 0 0 0,-1 2-224 0,0 1 0 15,-1 0 0-15,0-1 0 0,-1-1 0 0,0-2 0 0,-1 2 0 0,0 0 0 0,1-1 0 0,-1-1 0 0,-1 2 128 0,0-4-128 16,1 0 176-16,-1-2-176 0,2 1 192 0,-1-3-192 16,1-2 224-16,0 0-64 0,-2-1-16 0,0 2 0 15,0-1-144-15,-2-2 0 0,0 2 0 0,-1-1 0 16,-1 0 0-16,-1 1 0 0,-1 0-224 0,0-2 80 16,0 1-288-16,0-2-48 0,-2-1-16 0,1 0 0 15,1-1-432-15,1-4-96 0,0-3 0 16,3 2-19040-16</inkml:trace>
  <inkml:trace contextRef="#ctx0" brushRef="#br0" timeOffset="86600.42">32850 15606 25791 0,'3'-3'1152'0,"-2"1"224"0,0 0-1104 16,0 0-272-16,1 2 0 0,-2 0 0 0,0 0 2128 0,0-2 368 0,1 0 80 0,-1 0 16 16,1-1-640-16,-2 2-128 0,1 1-32 0,-3-2 0 15,1 2-784-15,-2-2-176 0,1 2-16 0,-1 0-16 16,-1 0-352-16,-1 0-64 0,1 0 0 0,-1 0-16 15,-2 0-144-15,1 0-32 0,-1 0 0 0,1 0 0 0,-1 2-16 0,1-2-16 16,-2 2 0-16,1 2 0 0,-1-2 16 0,-1 2 0 16,0 2 0-16,-1 0 0 15,0 4-176-15,-1-1 192 0,-2 1-192 0,2 2 192 16,-2 1-64-16,2 0-128 0,-1 2 192 0,2 1-64 0,1 0 80 0,0 0 16 16,3-3 0-16,2 0 0 0,0 2-80 0,1-3-16 15,3 2 0-15,0-2 0 0,1 1-128 0,2-3 0 16,2 0 0-16,1-2 0 0,1-2-176 0,3 1-64 15,1-4-16-15,1 0 0 0,1-3 0 0,3 0 0 16,1 0 0-16,2-5 0 0,1 1 0 0,1-2 0 16,-1-2 0-16,0 0 0 0,1-2 256 15,-2 0 0-15,-2 1 0 0,-3-3-144 0,0 2 144 0,-4 0 128 16,0 0-128-16,-1 2 176 0,-4-2 272 0,0 0 64 0,-1 1 16 0,-2-1 0 16,-1 2-32-16,-1-2-16 0,-1 0 0 0,0 0 0 15,-1 1-128-15,0-1-32 0,-1 1 0 0,-1 0 0 16,3 0-320-16,-1 2 0 15,1 1 0-15,2-1 0 0,-2 4-192 0,2 3 32 0,2 0 16 0,-1 0 0 16,1 3 144-16,2 0 0 16,0 3 0-16,0-2 0 0,0 3 0 0,1 2 256 0,0 0-48 0,0 2 0 0,0 1-16 15,0 3 0 1,1 1 0-16,-1 0 0 0,0 3 64 0,0-3 0 0,0 2 0 0,0 2 0 0,1 1-32 16,-2-1 0-16,1 0 0 15,0-2 0-15,-1 1-224 0,-1-3 0 0,0 2 0 16,1-3 0-16,-1 1 0 0,0-2 0 0,0-2-208 0,0 1 64 31,1-4-368-31,-2-2-64 0,2 1 0 0,-2-3-16 0,2 0-112 0,-2-4 0 0,1 2-16 16,-1-6 0-1,1 2-384-15,-2-1-80 0,0-2-16 0</inkml:trace>
  <inkml:trace contextRef="#ctx0" brushRef="#br0" timeOffset="86980.43">33095 15243 23039 0,'0'0'2048'0,"-1"0"-1648"0,0 0-400 0,1 0 0 15,0 0 4576-15,1 0 832 0,-1 3 160 0,0-3 48 0,0 2-4208 0,0 3-848 0,-1 0-176 0,-2 3-16 0,-1 0-96 0,-1 5-16 0,1-3 0 0,-3 3 0 0,2 2 128 0,-1-3 32 16,2 4 0-16,0-2 0 0,1 3-416 0,1-3 0 0,0 2 0 0,2 0 0 0,0-1 0 0,2 1 0 0,0-4 0 0,1 1 0 0,0-1 0 0,0-1-320 15,0-2 48-15,0 0 16 0,1-2-128 0,-1-1 0 16,1-3-16-16,0 0 0 16,-2-3-80-16,2 0-16 0,-2 0 0 0</inkml:trace>
  <inkml:trace contextRef="#ctx0" brushRef="#br0" timeOffset="87614.96">33117 14841 23951 0,'-2'-2'2128'0,"1"1"-1696"0,-1-2-432 0,1 1 0 15,2 2 3184-15,1 0 544 0,-1 0 112 0,0-1 32 16,0 1-2656-16,1 0-512 0,1 0-128 0,-3 0 0 16,0 0-16-16,0 0 0 0,0 0 0 0,0 0 0 15,16 16 352-15,-12-10 80 0,0 0 16 0,-1 0 0 16,2 2-208-16,0 0-32 0,0 5-16 0,1-3 0 0,1 2-112 0,0 0 0 16,2 1-16-16,1 3 0 0,1 0-112 0,1 2 0 15,3 2-16-15,0-1 0 0,2 3-112 16,2-2 0-16,0 2-16 15,0 0 0-15,0 0-96 0,-1 2-16 0,2-1 0 0,-2 2 0 0,3-3-48 0,2 3-16 16,0-1 0-16,1-1 0 0,-1 1 112 0,-1 0 16 16,1 1 0-16,-1 4 0 0,-2-1 320 15,-2 4 64-15,-4-1 0 0,-2 1 16 0,-3 0-592 0,-4 3-128 16,-4 0 0-16,-5-1 0 0,-2 1 0 0,-5-3 0 16,-1-1 0-16,-2-3 0 0,-1-2 0 0,2-1 0 15,0-3 0-15,0 3 64 0,-1-1-64 0,-1-2 0 16,-1 3 0-16,-1-6 0 0,0 5 0 0,-2-4 0 0,2-2 0 15,-2-2 0-15,1-2 0 0,0-2 0 0,0 1 0 0,-3-5 0 32,1 0-672-32,-1-2-80 0,0 0-16 0,-1-3 0 15,1-2-544-15,-2-1-112 0,1-1-32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55:39.6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26876 8436 4607 0,'-1'0'400'0,"0"0"-400"0,0 0 0 16,-1-3 0-16,2 3 1856 0,0 0 304 0,0 0 48 0,-1 0 16 0,1 0-1040 0,0 0-208 0,-1-2-32 0,1 2-16 0,0 0 48 0,0 0 16 0,0 0 0 0,0 0 0 0,0 0 48 0,0 0 16 15,0 0 0-15,0 0 0 0,0 0-48 0,0 0-16 0,0 0 0 0,0 0 0 0,-1-22-304 0,1 18-64 0,1 0-16 0,0-2 0 16,0 1 32-16,2 0 0 0,1 0 0 0,1-1 0 16,0 0 0-16,1-2 0 0,0-1 0 0,1-4 0 15,3 1 320-15,0-1 80 0,1 0 16 0,2-2 0 0,-1 1-288 16,2 2-48-16,-3 0-16 0,1 2 0 0,0 1-416 16,0-1-96-16,-1 4 0 0,-1-4-16 15,0 4-48-15,1-3-128 0,0-1 192 16,0 2-64-16,0 0-128 0,1-2 0 0,2-1 0 0,0 0 0 15,0 3 0-15,1-6 0 0,3 2 0 0,0-1 0 0,1-2 0 0,0 2 0 16,2-2 0 0,1-1 0-16,1 0 0 0,-1 0 0 0,3 0 0 0,-2 0 0 15,1 1 0-15,-1 1 0 0,2-1 0 0,-3 2 0 0,1 4 0 0,-2-1 192 16,1 0-192-16,-1 4 192 0,0 0-192 0,-2 2 0 0,0 2-192 16,1-2 192-16,0-1 0 0,0 1 0 15,0 1 0-15,-1-2 0 0,2 0 0 0,-1-1 0 0,1-1 0 0,-1-1 0 16,1-2 0-16,-1 0 0 15,1-2 0-15,1-1 0 0,3 1 0 0,-2 2 0 0,3-2 0 0,-2 2 0 16,-1-3 0-16,3 3 0 16,0-2 0-16,1 0 0 0,1-1 0 15,-3 3 0-15,3 4 0 0,-4 0 0 0,1 0 0 16,-1 5 0-16,-1-2 0 0,-2 3 0 0,-1 0-128 0,-2 0 128 0,0 3 0 0,-2-2 0 16,1 1 0-16,-2 0 0 15,0 0 0-15,-2-2 0 0,1 3 0 0,-2-3 0 16,2 1 0-16,0 1 0 0,-1-2 128 0,2 0-128 15,0 0 128-15,2 0-128 0,-1 3 128 0,0-3-128 0,0 0 128 0,1 0-128 0,-1 3 192 16,0-3-32-16,0 3-16 0,0-2 0 0,0 2-16 0,-1 0-128 16,1 1 192-16,-1 1-64 0,-2-1-128 0,1 2 0 15,-1 0 0-15,0 0 128 16,-2 0-128-16,0 1 0 0,0 0 0 0,-2 2 0 16,0-2 0-16,-1 2 0 0,0-2 128 0,-1 2-128 0,2-3 0 0,-2 3 192 15,1-3-192-15,0 1 192 0,1-1-64 0,-1-2-128 16,2 1 192-16,0-1-64 0,1 0 0 0,-1-2-128 0,3 2 192 15,-1-2-64-15,2-2-128 0,0 4 192 0,0-2-192 16,1 0 192-16,0 0-192 0,0 1 0 0,-1 0 144 0,1 1-144 31,0 0 0-31,0 2 0 0,0 0 0 0,1 3 128 0,-1-3-128 0,-2 1 0 0,1 2 0 0,-2 0 0 32,-1-2 0-32,-1 2 0 0,-1-2 0 0,-2-1 0 0,1 3 0 15,-2-5 0-15,0 2 0 0,0-2 128 0,1-2 48 0,-1 2 16 0,1-2 0 0,1-2 0 16,-2 0-192-16,1 0 0 15,2 0 0-15,-1-2 0 0,1 2 0 0,1 0 0 16,-1-3 128-16,1 2-128 0,1 1 0 0,-1 0 0 16,1-2 0-16,-1 2 0 0,1 0 0 0,-1 2 0 15,0-2 0-15,-1 1 0 0,1 2 0 0,0-1 0 0,1 2 0 0,-2-2 0 0,1 2 0 32,0 0 0-32,0 1 0 0,-2-2 0 0,1 1 0 15,0 2 0-15,-1-3 0 0,2 1 0 0,-1-1 0 0,-1 0 0 16,0-1 0-16,1-1 0 0,-1 2 0 0,1-6 0 15,0 3 0-15,0-1 0 0,1-1 176 0,1-1-48 16,-1 2-128-16,1-4 192 0,1 4-48 0,0-5-16 16,-1 3 0-16,1-3 0 0,1 2-128 0,-1-2 0 15,1 2 0-15,-1-1 0 0,0 2 0 0,2-1 0 16,-2 0 0-16,-1 2 0 0,0-2 0 0,1-1 128 16,-1 4-128-16,-1-4 0 0,0 1 0 0,-1 1 0 15,0 0 128-15,0-1-128 0,-1 1 0 0,1 0 0 0,0-3 0 0,-2 2 0 16,2-2 0-16,-2 0 0 0,2 0 0 0,-2 0 0 15,2-2 128-15,-2 2-128 0,2-3 192 0,-2-1-64 16,2 1-128-16,0 0 192 0,-1-3-192 0,2 2 192 16,-1 0-192-16,1-3 0 0,-2 1 0 0,1 0 0 15,0 2 0-15,-1 0 0 0,0 0 0 0,-1-1 0 16,-1 3 0-16,1 0 0 0,-1 0 0 0,0 0 0 16,-1 1 0-16,0 0 0 0,0 1 0 0,0 0 0 0,-1 0 0 15,-1 1 0-15,1 0 0 0,-2-2 0 0,2 3 0 16,-1 0 0-16,-1-2 0 0,2-1 0 0,-2 1 0 0,2 0 0 15,0 0 0-15,-1-2 0 0,1 0 0 0,1 0 0 16,-1 0 0-16,-1-2 0 0,2 0 0 0,-1-1 0 16,1 1 0-16,-2 0 0 0,0 1 0 0,0 2 0 15,-1 1 0-15,1 2 0 0,-2-1 0 0,0 1 0 16,0 2 0-16,-1 1 0 0,2-2 0 0,-2 3 0 16,0-1 0-16,0 1 0 0,0 0 0 0,0 0 0 15,0 0 0-15,0 0 0 0,0 0 0 0,0 0 0 16,0 0 0-16,0 0 0 0,0 0 0 0,0 0 0 15,0 0 0-15,0 0 0 0,0 0 0 0,0 0 0 0,0 0 0 16,0 0 0-16,0 0 0 0,0 0 0 16,0 0 0-16,0 0 0 0,0 0 0 0,0 0 0 0,0 0 0 0,0 0 0 15,0 0 0-15,0 0 0 0,0 0 0 0,0 0 0 16,0 0 0-16,0 0 0 0,0 0 0 0,-14 16 0 16,12-15 0-16,0 2 0 0,1-3 0 0,0 2 0 15,-2-1 0-15,2 2 0 0,0-1 0 0,0-2 0 16,-2 2 0-16,2 0 0 0,0-1 0 15,-1 1 0-15,1-1 0 0,0-1 0 0,0 2 0 0,0-2 0 16,-1 0 0-16,1 0 0 0,1 2 0 0,-1-2 0 0,1 0 0 16,0 0 0-16,0 0 0 0,0 0 0 0,0 0 0 15,0 0 0-15,0 0 0 0,0 0 0 0,0 0 0 16,0 0 0-16,0 0 0 0,0 0 0 0,0 0 0 16,0 0 0-16,0 0 0 0,0 0 0 15,-8 21 0-15,6-15 0 0,1-3 0 0,-2 4 0 16,2-4 0-16,0 2 0 0,-1 0 0 0,1 0 0 15,1 1 0-15,-1-2 0 0,1 0 0 0,0 1 0 0,1 0 0 0,-1 0 0 16,1-2 0-16,-1 1 0 0,2 1 0 0,-1 1 0 16,0-1 0-16,-1 0 0 0,1 1 0 0,-1 0 0 15,2 2 0-15,-2 1 0 0,1-3 0 0,-1 0 0 0,1 0 0 16,-1 1 0-16,1 0 0 0,1-1 0 16,-1 0 0-16,0 0 0 0,0-2 0 0,2 0 0 0,-2 1 0 15,0-4 0-15,2 4 0 0,-2-4 0 0,1 4 0 0,1-4 0 16,1 3 0-16,-2 1 0 0,2-1 0 0,-2-2 0 15,2 2 0-15,0-1 0 0,-1 2 0 16,0 0 0-16,1 0 0 0,-1 1 0 0,1 1 0 0,0-2 0 16,-1 3 0-16,1 1 0 15,1-2 0-15,-1 2 0 0,1-3 0 0,-2 2 0 16,1 0 0-16,0-2 0 0,0 1 0 0,-1-4 0 16,1 4 0-16,0-4 0 0,1 1 0 0,-2 1 0 0,2-1 0 15,-1-2 0-15,-1-1 0 0,0 2 0 0,1-1 0 16,0-2 0-16,-1 0 0 0,0 1 0 0,1 2 0 0,-1-3 0 15,1 0 0-15,1 2 0 0,0-2 0 0,0 2 0 0,1 0 0 0,-1-2 0 16,1 0 0-16,0 0 0 16,0 1 0-16,1-1 0 0,-1 2 0 0,1-2 0 15,1 0 0-15,-1 0 0 0,2 0 0 0,-1 0 0 16,2 0 0-16,0-2 0 0,0 2 0 0,0-1 0 16,0 1 0-16,0 0 0 0,0-2 0 0,-2 0 0 0,3 0 208 0,-1 2 64 15,3-4 16-15,-2 2 0 16,-1-1-128-16,2 2-32 0,-1-1 0 0,0-2 0 0,2 0-128 0,-2 2 0 15,0-2-192-15,0 2 192 0,0-1 0 0,-1 2 0 0,0-4 0 0,0 4 0 16,1-4 0-16,0 0 0 16,2 2 0-16,-1-3 0 0,0 2 0 0,1-2 0 0,0 0 0 15,1 0 0-15,-2 0 0 16,2 2 0-16,1-2 0 0,-2 0 0 0,1-1 0 0,-1 1 0 0,2 2 0 0,0-2 0 16,0 1 0-16,1-1 0 15,1 1 0-15,-1 0 0 0,2 2 0 0,-1-4 0 16,2 4 0-16,-2-4 0 0,1 1 0 0,1 0 0 15,0 0 0-15,0-1 0 0,0 0 0 0,1-1 0 16,1-1 0-16,0 2 0 0,1-3 0 0,0 1 0 16,-1 2 0-16,0-2 0 0,-1 3 0 0,1 0 0 15,-4-2 0-15,2 3 0 0,-2 2 0 0,2-1 0 16,-1 1 0-16,2 0 0 0,0 0 0 0,-2 1 0 16,2 0 0-16,0 2 0 0,1 0 0 0,0 4 0 0,1-1 128 15,1 0-128-15,-1 4 0 0,-1-5 0 0,1 4 0 16,-2-2-176-16,-2-3 176 0,0 2 0 0,-2-3 0 15,1 0 0-15,-1 0 0 0,0-3 256 0,2 2-48 0,-2-2 0 16,1 3-48-16,0-1-16 0,2 1 0 16,-1-2 0-16,3 2-144 0,0 0 0 0,0-3 0 0,2 3 0 15,-2 0 0-15,1 0 0 0,1 0 0 16,1 3 0-16,-1-3 0 0,1 2 0 0,-3 2 0 0,1 0 0 16,1 2 0-16,-4-4 0 0,1 4 0 0,-3-2 0 15,-1 2 0-15,-1-2 0 0,-2 2 0 0,-1 0 0 16,-2-2 0-16,1 1 0 0,-1-1 0 0,-1-1 0 15,1 1 0-15,-2 1 0 0,1-4 0 0,-1 2 0 0,0-1 0 16,1 0 0-16,-2 0 0 0,2 1 0 0,-2-3 0 16,0 0 0-16,1 0 0 0,1 1 0 0,-2 1 0 0,2-2 0 15,-2 4 0-15,0-2 0 0,1 0 0 0,-1 3 0 16,2 1 0-16,0 0 0 0,-2-1 0 0,2 4-176 16,-2-3 48-16,1 0 0 0,0 4 128 0,1-4 0 15,-1 3 0-15,1 1 0 0,0-1-128 0,1 0 0 16,-2 1 0-16,1 2 0 0,0 1 128 0,-1 0 0 0,0 0 0 15,-1-1-128-15,-1 0 128 0,1 2 0 0,-1-2 0 0,-1-2 0 16,0 3 0-16,0-5 0 0,-2 2 0 16,2-4-128-16,-1 1 128 0,0-1 0 0,-1-1 0 0,1 0 0 15,0 1 0-15,-2-5 0 0,1 4 0 0,0-4 128 16,0 2-128-16,-2-1 0 0,2 2 0 0,-1-3 0 16,-1 4 0-16,2-1 0 0,-2 0 0 15,1 0 0-15,1 4-128 0,1 1-64 16,-2-2 0-16,2 4 0 0,0-1-64 0,-2-3-32 0,2 5 0 0,-2-3 0 15,3-1 96-15,-2 0 32 0,0-1 0 0,1-4 0 16,0 4 0-16,-1-5 0 0,1 2 0 0,0-4 0 16,0 0-112-16,-1-3-32 0,1 2 0 0,0-4 0 15,1 1-160-15,0-2-48 0,0-1 0 0,-2 1 0 16,1-6-128-16,-2 3-48 0,1-1 0 0</inkml:trace>
  <inkml:trace contextRef="#ctx0" brushRef="#br0" timeOffset="2144">29009 6454 13823 0,'2'-3'1216'0,"-1"-1"-960"0,0 4-256 0,0-2 0 0,-1 2 592 0,2-3 80 0,0 2 16 0,1-5 0 0,0 1 112 0,1-2 32 16,0 1 0-16,-2-1 0 0,1 4-352 0,-3-4-64 0,0 4-16 0,-2-3 0 0,1 3 272 0,-1-3 48 0,-1 3 16 15,0 0 0-15,-2 0 176 0,-2 2 48 0,0-1 0 0,-2 0 0 0,-1 4 144 0,-1 0 48 0,0-1 0 0,-2 2 0 0,-2 3-416 16,-3-2-80-16,0 4-16 0,-3-2 0 0,0 4-128 0,-1-1-16 16,-1-2-16-16,1 2 0 0,1-2 64 0,0 2 16 15,1-3 0-15,3 2 0 0,1-2-192 0,-1 3-48 16,2-3 0-16,0 0 0 0,0 0-320 0,0 0 128 16,2 4-128-16,0-4 0 0,2 2 0 0,0 0 0 15,1-1 0-15,0 0 0 0,3 2 0 0,-1-3 0 0,1 1 0 16,2-2 0-16,1 1 0 0,2-2 0 15,1 0 0-15,1-2 0 0,0 1 144 0,1-2-144 0,0 2 192 16,3-2-192-16,-1 1 0 0,4-2 0 0,-1 0 0 16,1 0 0-16,2 3 0 0,0-3 192 0,2 0-64 15,1 1-128-15,3 1 0 0,0 1 0 0,2-2 0 16,2 2 0-16,-1 0 0 0,1 1 0 0,-1 1 0 0,0-1 0 16,-1 2 0-16,-1-2 0 0,-1 2 0 0,0 2 0 15,-2-1 0-15,0 3 0 0,-1-3 0 0,0 2 0 16,-1 0 0-16,1 4 0 0,0-5 0 0,-1 5 0 15,0-2 0-15,-1 0 0 0,-1 3 0 0,-1-4 0 0,1 2 0 16,-3 0 0-16,0 3 0 0,-1-1 0 16,-1-2 0-16,1 2 0 0,-2-2 0 0,0 0 0 15,0 1 0-15,-2-1 0 0,1 1 0 0,1-4 0 16,-2 4 0-16,-1-1 0 0,1-1 0 16,-2 0 0-16,1 1 0 0,-1-1 0 0,-2-1 0 0,1-2 0 0,-2 2 320 15,1-2 0-15,-2 0 0 0,0-2 0 0,0 2-96 16,-2-3-16-16,-1 1 0 0,-1-1 0 15,1 0-80-15,-2-1 0 0,-2 2-128 0,0-4 192 16,-1 2-192-16,-2 0 128 0,0-2-128 0,-2 1 0 0,-2 0 0 0,0-3 0 16,-2 2 0-16,0-2 0 0,2 0 0 0,-2-2 0 0,0 2 0 15,1-3 0-15,-1 0-304 16,1-1-48-16,1 2-16 0,2-2 0 16,1-1-832-16,1 4-160 0,2-1-48 0,0 2 0 15,2 0-1344-15,2 2-288 0</inkml:trace>
  <inkml:trace contextRef="#ctx0" brushRef="#br0" timeOffset="3092.9">29430 6533 17503 0,'-1'-5'1552'0,"1"4"-1232"0,0-2-320 0,0 3 0 0,1 0 704 0,-1-2 64 0,1 0 32 0,-1-4 0 0,1 1-368 0,1-2-80 0,-2 1-16 15,0-1 0-15,0 1 944 0,-2 3 192 0,1-4 48 0,0 4 0 0,-2 0-176 0,0 0-16 0,-1 3-16 0,-1-3 0 0,-1 1-96 0,-2 2-32 0,1 2 0 0,0 1 0 16,-2-2-320-16,0 4-64 16,1 1-16-16,-2 0 0 15,0 1-512-15,0 2-96 0,0 1-32 0,0 2 0 16,2 1-144-16,-2 0 0 0,1 0 0 0,2 0 0 16,-2 2 0-16,0 1 0 0,2 3 0 0,-2-3 0 15,2 0 0-15,-1 3 0 0,1-1 0 0,1 4 0 16,2-3 0-16,0 1 0 0,2-2 0 0,1 1 0 15,1-3 0-15,1 0 0 0,0-3 0 0,2 0 0 0,0-3 0 16,2-2 0-16,1 1 0 0,2-5 0 0,2 2-160 16,1-6 160-16,1 0-208 0,2 0 80 15,1-3-240-15,-2 0-32 0,1-1-16 16,-2-2 0-16,-1 1-16 0,-1-1 0 0,-1 0 0 0,0 1 0 0,-2-4 304 16,2-1 128-16,-2 0-128 0,0 2 128 0,1-5 160 0,-1 1 112 15,1-1 32-15,-1 0 0 0,1 0-80 0,0-3-16 16,0 4 0-16,-1-4 0 0,-1 0-208 0,0 1 0 15,-1 1 0-15,-2 2 0 0,1-3-128 0,-3 2-32 16,0 0 0-16,-1 0 0 0,0 0 32 0,-2 2 0 16,0 4 0-16,0-2 0 0,-2 3 272 0,0 1 64 0,2 2 16 0,-2 1 0 15,2 1 384-15,-1-2 80 0,1 6 16 0,-1-2 0 16,2 3-256-16,1 1-32 0,0 1-16 0,0 0 0 16,1 4-176-16,2 0-32 0,1 2-16 0,0 2 0 15,3 1-176-15,-1 1 128 0,3 0-128 0,-1 2 128 16,3-2-128-16,0 3 0 0,1-1 0 0,0 0 0 15,0 3 0-15,1-3 0 0,0 0 0 0,0 3 0 16,1-3-240-16,0-2-16 0,3 3-16 0,-1-3 0 16,1-2-672-1,-3 0-128-15,1-4-16 0,-1 0-16 0,-1 0-1424 16,0-1-288-16,-1-6-48 0,-1 1-10688 0</inkml:trace>
  <inkml:trace contextRef="#ctx0" brushRef="#br0" timeOffset="3837.54">29881 6522 23039 0,'4'2'1024'16,"-3"1"192"-16,2-2-960 0,-1 1-256 0,-1 2 0 0,1-2 0 0,0 5 1040 0,1-1 176 0,3 4 16 0,-1 3 16 0,1 6 800 0,0 2 144 0,-1 1 48 0,0 0 0 0,-1 1-1232 0,-2-1-240 0,-1 0-64 0,1-3 0 0,-2-3-544 0,1 0-160 0,-1-4 0 0,0 1 0 15,0-3 0-15,0-4 0 0,1-3 0 0,-1 0 128 16,1-2 192-16,-1-1 32 0,2 0 16 0,-2-1 0 16,1-3-192-16,-1-1-48 0,1 2 0 15,-1-6 0-15,0 9-128 0,0 0 128 0,1-30-128 0,1 18 128 16,-2-3-128-16,1-1 128 0,0 0-128 0,0-4 128 15,0 2-128-15,1-5 0 0,-1 1 144 0,0 1-144 16,2 1 0-16,-1-1 144 0,2 4-144 0,0 1 0 0,-1 1 0 16,1 3 0-16,1 2 0 0,0 0 0 0,1 4 160 15,-1-1-160-15,2-1 128 0,1 4-128 0,0 0 160 0,2-2-160 16,-1 2 192-16,1 2-192 0,1-2 0 0,0 2 0 16,0-2 0-16,0 4 0 0,1-2-144 0,-1 2-144 15,1 2-32-15,0 2 0 0,0 4 64 0,0 2 16 16,-1 6 0-16,-1 0 0 0,0 4 240 0,-2 1 0 0,0 2-160 15,-2-1 160-15,1-2 0 0,-2 1 160 0,2-3-16 16,-1-2 0-16,-1-2 64 0,0-2 16 0,1 1 0 0,-1-5 0 16,0-2-80-16,0-1-16 0,0-2 0 15,-2-3 0-15,2-4-128 0,-1 0 192 16,1-2-192-16,0 0 192 0,0-3-192 0,-1 2 0 0,1-4 0 16,-2 0 0-16,0-2-384 0,0 1-16 15,1 0 0-15,-1-3 0 0,-1 1 160 0,2-1 48 16,-1-2 0-16,1-2 0 0,0-3 192 0,1 1 0 15,1-1 0-15,1 2 0 0,1-1 0 0,-1 1 0 0,2 4 160 0,0 4-160 16,1 2 224-16,-2 0-32 0,1 4-16 0,-1 0 0 0,1 3 96 16,-1 0 32-16,0 3 0 0,0 1 0 15,0 1-96-15,1 2-16 0,-2 2 0 0,1 3 0 16,-1 1-192-16,1 2 176 0,-1 4-176 0,-1 3 160 0,0 0-160 16,-1 4 0-16,0 1 0 0,0 2 128 0,0 3 32 15,-1-1 0-15,1 0 0 0,-1 0 0 0,-2 0-160 0,0-2 0 16,0-1 0-16,-1-5 128 0,1 1-128 0,1-1 0 15,-1-4 0-15,0-1-176 32,0-3-336-32,-1-2-80 0,2-4-16 0,-1 0 0 0,1 0-1392 0,-1-2-288 0,-1-1-48 0,1-3-13312 0</inkml:trace>
  <inkml:trace contextRef="#ctx0" brushRef="#br0" timeOffset="4595.96">30880 6465 29487 0,'-1'5'2624'0,"1"-2"-2112"0,0 0-512 0,1 1 0 0,1-1-448 0,-1 1-192 31,0 5-32-31,-1 1-16 0,1 8-128 0,1 2-16 0,-2 7-16 0,0-1 0 0,0 3 1504 0,-3 1 304 0,2 3 64 0,-2 1 16 0,0 1-144 0,-1 1-48 0,0 1 0 16,-1 0 0-16,2-2-368 0,-2 0-80 0,1-4-16 15,0-2 0-15,2-7-192 0,-1-2-32 0,3-4-16 0,0-1 0 16,2-2 576-16,-1-2 112 0,0 1 32 0,-1-4 0 16,1 1-368-16,-1-5-80 0,0-1-16 0,0 0 0 15,-1-2-272-15,0 1-128 0,0-2 128 0,-1-2-128 16,0-2 0-16,-2 1 0 0,2-4 128 0,-2-1-128 16,0-2 0-16,1 0 0 0,-2-5 0 0,1-1 0 15,-1-1-288-15,1-4 16 0,2-2 0 0,-2-1 0 16,2-2 272-16,-2-3-128 0,3-2 128 15,-1-1 0-15,2-5 256 0,0 1 176 0,3-5 16 0,-1-1 16 16,1 2 128-16,2-1 32 0,1 4 0 0,0-4 0 0,3-1-384 16,1-3-80-16,1 5-16 0,1 1 0 0,-1 5-368 15,3 1-80-15,1 0-16 0,0 5 0 16,1 5-128-16,-2 4-48 16,3 2 0-16,-1 5 0 0,-2 2 304 0,3 2 48 0,0-1 16 0,0 4 0 0,0 2 0 0,1 0 0 15,-2 0 0-15,0 3 0 0,1 0-64 0,-1 4 0 16,0 2 0-16,0 4 0 0,-1 2 192 0,0 3 0 15,-1 3-144-15,-2 3 144 0,0 1 0 0,-2 0-176 16,-1 3 176-16,-2 1-128 0,-2-4 128 0,-1 3-128 16,0-3 128-16,-3-2-128 0,2 1 128 0,-2-3 0 0,-1-1 0 15,0-4 0-15,-1 2 400 0,-1-3 176 0,0 2 16 16,-2-2 16-16,-2-2 240 0,-3 3 48 0,-1-5 16 16,-1 2 0-16,0 0-400 0,-4-1-64 0,-2-3-32 15,-3 1 0-15,-1-1-176 0,-2 1-48 0,-1-4 0 0,-2 1 0 16,-1-3-192-16,-1 1 0 0,0 0 0 15,0-4 0-15,1 0-272 0,-1 0-48 0,3 2-16 16,-1-4 0-16,1 4-768 16,0-2-160-16,3-1-16 0,2 2-16 15,3-2-2320-15,3-3-464 0</inkml:trace>
  <inkml:trace contextRef="#ctx0" brushRef="#br0" timeOffset="4996.92">31669 5499 28559 0,'2'1'2544'0,"-2"2"-2032"0,0 0-512 0,1 4 0 0,0-4 832 0,-1 2 80 0,0-1 16 0,0 3 0 16,0 6-624-16,0 5-128 0,-2 3-32 0,-1 5 0 0,-1 3 128 0,1-1 32 0,0 4 0 0,1 0 0 0,0 3 160 0,2 2 48 0,3 2 0 16,-1-1 0-16,3 3-112 0,2 2-16 0,-1-2 0 0,1 3 0 0,2-5-384 0,-2-1 0 15,1-1 128-15,-1-2-128 0,-1-3 0 0,0 2 0 0,1-1 0 0,-4-3 0 0,1 0 0 0,0-1 0 0,-2-2 0 0,-1-4 0 0,2-2-416 0,-2-1-112 0,2-4-32 0,-2-1 0 16,0-1 176-16,0-3 16 0,1 0 16 0,-2 0-14752 16</inkml:trace>
  <inkml:trace contextRef="#ctx0" brushRef="#br0" timeOffset="5971.99">31910 6464 34095 0,'3'1'3024'0,"-1"-1"-2416"0,1 0-480 0,-1 0-128 0,1 0 464 0,1 0 80 0,0-1 16 0,5 1 0 0,5-3-144 0,1 1-32 0,3-2 0 0,2-2 0 0,0-1-384 15,-1 0 0-15,1-2 0 0,-1 2 0 0,-1-2 0 0,1-1 0 0,-1 1 0 0,1 0 0 16,0-1 336-16,-2 0-16 0,-2-2 0 0,0 2 0 16,-3 1 320-16,0-3 48 0,-2-1 16 0,0 1 0 15,0-1-320-15,-1 0-64 0,-1-3-16 0,0 1 0 16,-2-1-304-16,0 0 160 0,-1 0-160 0,0-3 128 16,0 3-128-16,-3 0 0 0,1-3 0 0,-3 4 0 15,0-1-128-15,-1 1 128 0,-3 4-160 0,-1-2 160 16,-1 7 0-16,-3 0 0 0,-2 0 0 0,-3 6 0 15,0 0 0-15,-4 2 0 0,-2 6 0 0,-2 0 0 16,-4 2 0-16,-2 4 0 0,-2 3 0 0,-1 3 0 0,0 0-192 16,2 4 48-16,0 1 16 0,1 0 0 0,3 3 128 15,3 2 0-15,4 1 0 0,2-1-128 0,5 0 128 16,3-1 0-16,3 2 160 0,1-3-160 0,3 2 320 0,2-3-16 16,1 2-16-16,3-3 0 0,3-2-16 15,0-1 0-15,2-1 0 0,4-2 0 0,2-2-80 0,1 1 0 16,3-6-16-16,4 0 0 0,0-3-176 0,3-4 128 15,2-1-128-15,3-2 128 0,1-3-128 0,3-2-144 16,3 1 144-16,1-4-208 16,1 1-304-16,0 0-64 0,-3-2-16 0,3 2 0 15,0-2-784-15,0 0-160 0,-2 0-16 0,-3 0-16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Translated from Matt Gormley's 10-301/10-601 lecture "Policy Gradient + Deep Reinforcement Learning", page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85281-0917-5612-0181-DAA02DFAB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745B0-141D-FDC5-38FA-30AEE678FB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68BE4-E5A7-3823-54D6-2F7506610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FF2C9-184D-F2E8-BB74-C38606E37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0580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2712A-7F77-1316-5EA8-470E7FFF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A300A-2AE5-E6D0-658D-F8627EBC7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AB995-F076-B445-55F7-7DBFF07F3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BCFF6-110F-4B3E-9BAE-359BF2659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95977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871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95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18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11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12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33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6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21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97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51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2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16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.xml"/><Relationship Id="rId5" Type="http://schemas.openxmlformats.org/officeDocument/2006/relationships/image" Target="../media/image30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37.png"/><Relationship Id="rId18" Type="http://schemas.openxmlformats.org/officeDocument/2006/relationships/customXml" Target="../ink/ink11.xml"/><Relationship Id="rId3" Type="http://schemas.openxmlformats.org/officeDocument/2006/relationships/image" Target="../media/image32.png"/><Relationship Id="rId21" Type="http://schemas.openxmlformats.org/officeDocument/2006/relationships/image" Target="../media/image41.png"/><Relationship Id="rId7" Type="http://schemas.openxmlformats.org/officeDocument/2006/relationships/image" Target="../media/image34.png"/><Relationship Id="rId12" Type="http://schemas.openxmlformats.org/officeDocument/2006/relationships/customXml" Target="../ink/ink8.xml"/><Relationship Id="rId17" Type="http://schemas.openxmlformats.org/officeDocument/2006/relationships/image" Target="../media/image39.png"/><Relationship Id="rId2" Type="http://schemas.openxmlformats.org/officeDocument/2006/relationships/image" Target="../media/image31.png"/><Relationship Id="rId16" Type="http://schemas.openxmlformats.org/officeDocument/2006/relationships/customXml" Target="../ink/ink10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5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38.png"/><Relationship Id="rId10" Type="http://schemas.openxmlformats.org/officeDocument/2006/relationships/customXml" Target="../ink/ink7.xml"/><Relationship Id="rId19" Type="http://schemas.openxmlformats.org/officeDocument/2006/relationships/image" Target="../media/image40.png"/><Relationship Id="rId4" Type="http://schemas.openxmlformats.org/officeDocument/2006/relationships/customXml" Target="../ink/ink4.xml"/><Relationship Id="rId9" Type="http://schemas.openxmlformats.org/officeDocument/2006/relationships/image" Target="../media/image35.png"/><Relationship Id="rId14" Type="http://schemas.openxmlformats.org/officeDocument/2006/relationships/customXml" Target="../ink/ink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4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Policy Gradient Methods for</a:t>
            </a:r>
          </a:p>
          <a:p>
            <a:pPr eaLnBrk="1" hangingPunct="1"/>
            <a:r>
              <a:rPr lang="en-US" sz="4267" dirty="0"/>
              <a:t>Deep Reinforcement Learning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MLD, Matt Gormley and Geoff Gordon</a:t>
            </a:r>
          </a:p>
        </p:txBody>
      </p:sp>
      <p:pic>
        <p:nvPicPr>
          <p:cNvPr id="5126" name="Picture 5125" descr="title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60" y="2705477"/>
            <a:ext cx="6583680" cy="208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Reinforcement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z="4800" dirty="0">
              <a:solidFill>
                <a:srgbClr val="4472C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DDE2-2B44-544D-5A60-A3045769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3C7E-B6A2-7552-DB19-6AC8A553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98380"/>
            <a:ext cx="10515600" cy="2852737"/>
          </a:xfrm>
        </p:spPr>
        <p:txBody>
          <a:bodyPr/>
          <a:lstStyle/>
          <a:p>
            <a:r>
              <a:rPr lang="en-US" dirty="0"/>
              <a:t>Deep Q-Networks (DQN)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16225-90EE-DB18-F8A3-92B4E54B9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44355"/>
            <a:ext cx="10515600" cy="545295"/>
          </a:xfrm>
        </p:spPr>
        <p:txBody>
          <a:bodyPr/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Approximate Q-learning: Linear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Network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5BB5FB-4F2D-67CB-5207-1EE80927F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618" y="347671"/>
            <a:ext cx="6634764" cy="3857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58D3D-069F-B2FE-5F8D-A1E7474F2E2E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Image: Deep Mind</a:t>
            </a:r>
          </a:p>
        </p:txBody>
      </p:sp>
    </p:spTree>
    <p:extLst>
      <p:ext uri="{BB962C8B-B14F-4D97-AF65-F5344CB8AC3E}">
        <p14:creationId xmlns:p14="http://schemas.microsoft.com/office/powerpoint/2010/main" val="66276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A9A6F-0590-FCDE-2472-A2ED064A6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8064-5AD8-4EA7-F886-B01C7467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5540E-3915-8AD2-416F-CF9AC23F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43001"/>
            <a:ext cx="11233501" cy="1752600"/>
          </a:xfrm>
        </p:spPr>
        <p:txBody>
          <a:bodyPr/>
          <a:lstStyle/>
          <a:p>
            <a:r>
              <a:rPr lang="en-US" dirty="0"/>
              <a:t>Deep Mind, 2015</a:t>
            </a:r>
          </a:p>
          <a:p>
            <a:r>
              <a:rPr lang="en-US" dirty="0"/>
              <a:t>Used a deep learning network to represent Q:</a:t>
            </a:r>
          </a:p>
          <a:p>
            <a:pPr lvl="1"/>
            <a:r>
              <a:rPr lang="en-US" dirty="0"/>
              <a:t>Input is last 4 images (84x84 pixel values) plus score</a:t>
            </a:r>
          </a:p>
          <a:p>
            <a:r>
              <a:rPr lang="en-US" dirty="0"/>
              <a:t>49 Atari games, incl. Breakout, Space Invaders, </a:t>
            </a:r>
            <a:r>
              <a:rPr lang="en-US" dirty="0" err="1"/>
              <a:t>Seaquest</a:t>
            </a:r>
            <a:r>
              <a:rPr lang="en-US" dirty="0"/>
              <a:t>, </a:t>
            </a:r>
            <a:r>
              <a:rPr lang="en-US" dirty="0" err="1"/>
              <a:t>Enduro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E77DB-F1F3-9C0B-F8C8-1EC8D708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A4B49-A051-4FAA-9AEC-835F91AA8D34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9E12C3-CDE9-44DF-2D93-915ADF914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54260"/>
            <a:ext cx="6370864" cy="37037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F73C97-FB28-FDD3-E7A6-5B68DDE27972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Image: Deep Mind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7DC54A-36E5-2619-14BA-0DA8D2921769}"/>
                  </a:ext>
                </a:extLst>
              </p:cNvPr>
              <p:cNvSpPr/>
              <p:nvPr/>
            </p:nvSpPr>
            <p:spPr>
              <a:xfrm>
                <a:off x="6652788" y="205626"/>
                <a:ext cx="503695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sample = r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+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γ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max</a:t>
                </a:r>
                <a:r>
                  <a:rPr kumimoji="0" lang="en-US" sz="3200" b="0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a</a:t>
                </a:r>
                <a:r>
                  <a:rPr kumimoji="0" lang="en-US" sz="32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’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  <a:sym typeface="Symbol" pitchFamily="18" charset="2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s’,a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’)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s,a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): Neural network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7DC54A-36E5-2619-14BA-0DA8D2921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8" y="205626"/>
                <a:ext cx="5036956" cy="1077218"/>
              </a:xfrm>
              <a:prstGeom prst="rect">
                <a:avLst/>
              </a:prstGeom>
              <a:blipFill>
                <a:blip r:embed="rId3"/>
                <a:stretch>
                  <a:fillRect l="-3023" t="-6818" r="-1209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49C54C8-2513-79E2-1AF1-FBB0A84B4DB2}"/>
                  </a:ext>
                </a:extLst>
              </p14:cNvPr>
              <p14:cNvContentPartPr/>
              <p14:nvPr/>
            </p14:nvContentPartPr>
            <p14:xfrm>
              <a:off x="8209440" y="3464280"/>
              <a:ext cx="833760" cy="3146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49C54C8-2513-79E2-1AF1-FBB0A84B4D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00080" y="3454920"/>
                <a:ext cx="852480" cy="316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53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20E3-EC12-C75F-3697-1BC71035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AB98-E6A4-FC96-26FF-FE0D54D3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A0199-C928-29E5-748E-750C409DA5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11476770" cy="1752600"/>
              </a:xfrm>
            </p:spPr>
            <p:txBody>
              <a:bodyPr/>
              <a:lstStyle/>
              <a:p>
                <a:r>
                  <a:rPr lang="en-US" dirty="0"/>
                  <a:t>Before we approximated Q values with a linear combination of features:</a:t>
                </a:r>
              </a:p>
              <a:p>
                <a:r>
                  <a:rPr lang="en-US" b="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Now, we'll use a neural net instead. Two options for network input/output: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A0199-C928-29E5-748E-750C409DA5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11476770" cy="1752600"/>
              </a:xfrm>
              <a:blipFill>
                <a:blip r:embed="rId2"/>
                <a:stretch>
                  <a:fillRect l="-1116" t="-5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99058C-1CBA-4F99-DD10-15A9C4BDC3F3}"/>
                  </a:ext>
                </a:extLst>
              </p:cNvPr>
              <p:cNvSpPr/>
              <p:nvPr/>
            </p:nvSpPr>
            <p:spPr>
              <a:xfrm>
                <a:off x="6652788" y="205626"/>
                <a:ext cx="51719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sample = r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+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γ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max</a:t>
                </a:r>
                <a:r>
                  <a:rPr kumimoji="0" lang="en-US" sz="3200" b="0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a</a:t>
                </a:r>
                <a:r>
                  <a:rPr kumimoji="0" lang="en-US" sz="32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’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  <a:sym typeface="Symbol" pitchFamily="18" charset="2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s’,a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’)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99058C-1CBA-4F99-DD10-15A9C4BDC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8" y="205626"/>
                <a:ext cx="5171993" cy="584775"/>
              </a:xfrm>
              <a:prstGeom prst="rect">
                <a:avLst/>
              </a:prstGeom>
              <a:blipFill>
                <a:blip r:embed="rId3"/>
                <a:stretch>
                  <a:fillRect l="-2945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56FE0B6-C572-6FD2-F218-5394724BF7F6}"/>
                  </a:ext>
                </a:extLst>
              </p14:cNvPr>
              <p14:cNvContentPartPr/>
              <p14:nvPr/>
            </p14:nvContentPartPr>
            <p14:xfrm>
              <a:off x="2027160" y="2668680"/>
              <a:ext cx="8137800" cy="401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56FE0B6-C572-6FD2-F218-5394724BF7F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7800" y="2659320"/>
                <a:ext cx="8156520" cy="40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F2D4BB-4913-B623-E1DD-3C6F33CC46D7}"/>
                  </a:ext>
                </a:extLst>
              </p14:cNvPr>
              <p14:cNvContentPartPr/>
              <p14:nvPr/>
            </p14:nvContentPartPr>
            <p14:xfrm>
              <a:off x="8615880" y="579960"/>
              <a:ext cx="120240" cy="182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F2D4BB-4913-B623-E1DD-3C6F33CC46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06520" y="570600"/>
                <a:ext cx="138960" cy="2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050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E8B7-F697-A87C-9E96-D116D0458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7041-EE8E-FE81-2B71-DDEBB3C8E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A585C-CCCC-5BA5-39F5-3E62A0BD7E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</p:spPr>
            <p:txBody>
              <a:bodyPr/>
              <a:lstStyle/>
              <a:p>
                <a:r>
                  <a:rPr lang="en-US" dirty="0"/>
                  <a:t>Given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514350" indent="-514350">
                  <a:buAutoNum type="arabicParenR"/>
                </a:pPr>
                <a:r>
                  <a:rPr lang="en-US" dirty="0"/>
                  <a:t>Choose (any) action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 err="1"/>
                  <a:t>Enviroment</a:t>
                </a:r>
                <a:r>
                  <a:rPr lang="en-US" dirty="0"/>
                  <a:t> gives you reward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sends you to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Use network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sample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A585C-CCCC-5BA5-39F5-3E62A0BD7E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  <a:blipFill>
                <a:blip r:embed="rId2"/>
                <a:stretch>
                  <a:fillRect l="-1400" t="-5923" b="-24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D28A709-6BF3-D9EC-4AF8-1C96F964AB21}"/>
                  </a:ext>
                </a:extLst>
              </p:cNvPr>
              <p:cNvSpPr/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sample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𝑟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limLow>
                        <m:limLow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  <m:t>max</m:t>
                          </m:r>
                        </m:e>
                        <m:lim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′</m:t>
                              </m:r>
                            </m:sup>
                          </m:sSup>
                        </m:lim>
                      </m:limLow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,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𝑎</m:t>
                        </m:r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D28A709-6BF3-D9EC-4AF8-1C96F964AB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3C7474D-752B-6135-5513-A8C55864E839}"/>
                  </a:ext>
                </a:extLst>
              </p14:cNvPr>
              <p14:cNvContentPartPr/>
              <p14:nvPr/>
            </p14:nvContentPartPr>
            <p14:xfrm>
              <a:off x="6419092" y="4414529"/>
              <a:ext cx="1800" cy="1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3C7474D-752B-6135-5513-A8C55864E8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9732" y="4405169"/>
                <a:ext cx="205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E2B7524-1AC0-6C17-9B07-90A251781F23}"/>
                  </a:ext>
                </a:extLst>
              </p14:cNvPr>
              <p14:cNvContentPartPr/>
              <p14:nvPr/>
            </p14:nvContentPartPr>
            <p14:xfrm>
              <a:off x="5689440" y="412920"/>
              <a:ext cx="812880" cy="109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E2B7524-1AC0-6C17-9B07-90A251781F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0080" y="403560"/>
                <a:ext cx="831600" cy="11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56F9297-B188-5321-D6B2-3E74E3C7D32D}"/>
                  </a:ext>
                </a:extLst>
              </p14:cNvPr>
              <p14:cNvContentPartPr/>
              <p14:nvPr/>
            </p14:nvContentPartPr>
            <p14:xfrm>
              <a:off x="9728640" y="3144240"/>
              <a:ext cx="2391120" cy="281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56F9297-B188-5321-D6B2-3E74E3C7D32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19280" y="3134880"/>
                <a:ext cx="2409840" cy="28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EA1A951-9DF9-2199-3602-20E75FB50EC8}"/>
                  </a:ext>
                </a:extLst>
              </p14:cNvPr>
              <p14:cNvContentPartPr/>
              <p14:nvPr/>
            </p14:nvContentPartPr>
            <p14:xfrm>
              <a:off x="9672480" y="1979640"/>
              <a:ext cx="2130840" cy="1057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EA1A951-9DF9-2199-3602-20E75FB50EC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63120" y="1970280"/>
                <a:ext cx="2149560" cy="10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6D7BE08-2EDF-2322-4C8E-03E148BAB049}"/>
                  </a:ext>
                </a:extLst>
              </p14:cNvPr>
              <p14:cNvContentPartPr/>
              <p14:nvPr/>
            </p14:nvContentPartPr>
            <p14:xfrm>
              <a:off x="2593800" y="3178080"/>
              <a:ext cx="4968360" cy="1110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6D7BE08-2EDF-2322-4C8E-03E148BAB04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84440" y="3168720"/>
                <a:ext cx="498708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E097D1E-A756-804A-D94C-E5367B4E288C}"/>
                  </a:ext>
                </a:extLst>
              </p14:cNvPr>
              <p14:cNvContentPartPr/>
              <p14:nvPr/>
            </p14:nvContentPartPr>
            <p14:xfrm>
              <a:off x="3971880" y="3178080"/>
              <a:ext cx="2196000" cy="1110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E097D1E-A756-804A-D94C-E5367B4E288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62520" y="3168720"/>
                <a:ext cx="221472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75236ED-4B32-4306-2B06-AB69E01464E0}"/>
                  </a:ext>
                </a:extLst>
              </p14:cNvPr>
              <p14:cNvContentPartPr/>
              <p14:nvPr/>
            </p14:nvContentPartPr>
            <p14:xfrm>
              <a:off x="4026944" y="4771459"/>
              <a:ext cx="1559520" cy="1110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75236ED-4B32-4306-2B06-AB69E01464E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17584" y="4762099"/>
                <a:ext cx="157824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28E6AAF-7F62-3885-7A9A-BD2187ECAA5F}"/>
                  </a:ext>
                </a:extLst>
              </p14:cNvPr>
              <p14:cNvContentPartPr/>
              <p14:nvPr/>
            </p14:nvContentPartPr>
            <p14:xfrm>
              <a:off x="2540520" y="4583520"/>
              <a:ext cx="5536080" cy="1387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28E6AAF-7F62-3885-7A9A-BD2187ECA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31160" y="4574160"/>
                <a:ext cx="5554800" cy="14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8C445BD-366D-B41F-1AF7-227D6DDD328A}"/>
                  </a:ext>
                </a:extLst>
              </p14:cNvPr>
              <p14:cNvContentPartPr/>
              <p14:nvPr/>
            </p14:nvContentPartPr>
            <p14:xfrm>
              <a:off x="5492520" y="3355560"/>
              <a:ext cx="5292360" cy="2727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8C445BD-366D-B41F-1AF7-227D6DDD328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83160" y="3346200"/>
                <a:ext cx="5311080" cy="27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583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B636-E5F7-3C9A-BF98-68EB0093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EEF4-936A-07B6-251A-1BB0834A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8344E-078E-7F0C-94E2-B7C07A4020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</p:spPr>
            <p:txBody>
              <a:bodyPr/>
              <a:lstStyle/>
              <a:p>
                <a:r>
                  <a:rPr lang="en-US" dirty="0"/>
                  <a:t>Given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514350" indent="-514350">
                  <a:buAutoNum type="arabicParenR"/>
                </a:pPr>
                <a:r>
                  <a:rPr lang="en-US" dirty="0"/>
                  <a:t>Choose (any) action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 err="1"/>
                  <a:t>Enviroment</a:t>
                </a:r>
                <a:r>
                  <a:rPr lang="en-US" dirty="0"/>
                  <a:t> gives you reward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sends you to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Use network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sample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Update network parameters,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, with an SGD step</a:t>
                </a:r>
                <a:endParaRPr lang="en-US" sz="800" dirty="0"/>
              </a:p>
              <a:p>
                <a:r>
                  <a:rPr lang="en-US" b="0" dirty="0">
                    <a:solidFill>
                      <a:srgbClr val="7030A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sample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d>
                      </m:e>
                    </m:d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Q</m:t>
                    </m:r>
                    <m:d>
                      <m:dPr>
                        <m:ctrl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8344E-078E-7F0C-94E2-B7C07A4020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  <a:blipFill>
                <a:blip r:embed="rId2"/>
                <a:stretch>
                  <a:fillRect l="-1400" t="-5923" b="-73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A9450D2-3E8C-80E5-D8D1-BD925459D92B}"/>
                  </a:ext>
                </a:extLst>
              </p:cNvPr>
              <p:cNvSpPr/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sample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𝑟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limLow>
                        <m:limLow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  <m:t>max</m:t>
                          </m:r>
                        </m:e>
                        <m:lim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′</m:t>
                              </m:r>
                            </m:sup>
                          </m:sSup>
                        </m:lim>
                      </m:limLow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,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𝑎</m:t>
                        </m:r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A9450D2-3E8C-80E5-D8D1-BD925459D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3BF0714-2896-1AD2-B19D-2A6CAE3A382B}"/>
                  </a:ext>
                </a:extLst>
              </p14:cNvPr>
              <p14:cNvContentPartPr/>
              <p14:nvPr/>
            </p14:nvContentPartPr>
            <p14:xfrm>
              <a:off x="6419092" y="4414529"/>
              <a:ext cx="1800" cy="1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3BF0714-2896-1AD2-B19D-2A6CAE3A38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9732" y="4405169"/>
                <a:ext cx="205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FB1623-3EB4-1D99-CA34-B099B5482BFC}"/>
                  </a:ext>
                </a:extLst>
              </p14:cNvPr>
              <p14:cNvContentPartPr/>
              <p14:nvPr/>
            </p14:nvContentPartPr>
            <p14:xfrm>
              <a:off x="5689440" y="412920"/>
              <a:ext cx="812880" cy="109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FB1623-3EB4-1D99-CA34-B099B5482B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0080" y="403560"/>
                <a:ext cx="831600" cy="11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1CCF7B-D726-7D28-622C-B1F09068204D}"/>
                  </a:ext>
                </a:extLst>
              </p14:cNvPr>
              <p14:cNvContentPartPr/>
              <p14:nvPr/>
            </p14:nvContentPartPr>
            <p14:xfrm>
              <a:off x="9728640" y="3144240"/>
              <a:ext cx="2391120" cy="281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1CCF7B-D726-7D28-622C-B1F0906820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19280" y="3134880"/>
                <a:ext cx="2409840" cy="28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851474A-66F2-8CFE-456D-7FCC4838504A}"/>
                  </a:ext>
                </a:extLst>
              </p14:cNvPr>
              <p14:cNvContentPartPr/>
              <p14:nvPr/>
            </p14:nvContentPartPr>
            <p14:xfrm>
              <a:off x="9672480" y="1979640"/>
              <a:ext cx="2130840" cy="1057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851474A-66F2-8CFE-456D-7FCC483850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63120" y="1970280"/>
                <a:ext cx="2149560" cy="107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400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a Value Function with Function Approximation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FF42B-C7D4-92E4-5FF9-82AA7B2517C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Learning </a:t>
            </a:r>
            <a:r>
              <a:rPr i="1"/>
              <a:t>V</a:t>
            </a:r>
            <a:r>
              <a:rPr i="1" baseline="30000"/>
              <a:t>π</a:t>
            </a:r>
          </a:p>
        </p:txBody>
      </p:sp>
      <p:pic>
        <p:nvPicPr>
          <p:cNvPr id="4" name="Picture 3" descr="p19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057" y="1051560"/>
            <a:ext cx="4953727" cy="2482822"/>
          </a:xfrm>
          <a:prstGeom prst="rect">
            <a:avLst/>
          </a:prstGeom>
        </p:spPr>
      </p:pic>
      <p:pic>
        <p:nvPicPr>
          <p:cNvPr id="5" name="Picture 4" descr="p19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166" y="3887550"/>
            <a:ext cx="5446319" cy="258610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7B8A0F-EEE2-1183-12C1-CFE9DFA0AA11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Learning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: example</a:t>
            </a:r>
          </a:p>
        </p:txBody>
      </p:sp>
      <p:pic>
        <p:nvPicPr>
          <p:cNvPr id="4" name="Picture 3" descr="p2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9" y="1051560"/>
            <a:ext cx="5032812" cy="1724075"/>
          </a:xfrm>
          <a:prstGeom prst="rect">
            <a:avLst/>
          </a:prstGeom>
        </p:spPr>
      </p:pic>
      <p:pic>
        <p:nvPicPr>
          <p:cNvPr id="5" name="Picture 4" descr="p2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854" y="3934233"/>
            <a:ext cx="7147243" cy="25512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01EA4-C703-9BD8-D68B-024829B9912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Some sample trajectories</a:t>
            </a:r>
          </a:p>
        </p:txBody>
      </p:sp>
      <p:pic>
        <p:nvPicPr>
          <p:cNvPr id="4" name="Picture 3" descr="p21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84" y="1051560"/>
            <a:ext cx="5377974" cy="538187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4919" y="2051333"/>
            <a:ext cx="1375318" cy="3008375"/>
          </a:xfrm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600" b="1" i="0">
                <a:solidFill>
                  <a:srgbClr val="000000"/>
                </a:solidFill>
              </a:rPr>
              <a:t>(x, V(x))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(0, –13)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(-1, –15)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(+2, 2)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(-2, -1)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…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(-3, –20)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8713" y="5015114"/>
            <a:ext cx="2112720" cy="1056132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Each trajectory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yields several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training examples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6CC7D-0595-42FB-FE7A-76B22FE89EE1}"/>
              </a:ext>
            </a:extLst>
          </p:cNvPr>
          <p:cNvSpPr/>
          <p:nvPr/>
        </p:nvSpPr>
        <p:spPr>
          <a:xfrm>
            <a:off x="4982095" y="2837411"/>
            <a:ext cx="3979025" cy="2937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565B5-01C9-C455-0B56-A459835B7F47}"/>
              </a:ext>
            </a:extLst>
          </p:cNvPr>
          <p:cNvSpPr/>
          <p:nvPr/>
        </p:nvSpPr>
        <p:spPr>
          <a:xfrm>
            <a:off x="9393382" y="1928334"/>
            <a:ext cx="2398588" cy="2937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14B9F2-42D7-CD8C-0B2B-80751135A79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08CB0-E179-53A2-CCF5-8AD61C8C8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71EA-8D9D-F288-7299-BC35DA5C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Some sample trajectories</a:t>
            </a:r>
          </a:p>
        </p:txBody>
      </p:sp>
      <p:pic>
        <p:nvPicPr>
          <p:cNvPr id="4" name="Picture 3" descr="p21_f0.png">
            <a:extLst>
              <a:ext uri="{FF2B5EF4-FFF2-40B4-BE49-F238E27FC236}">
                <a16:creationId xmlns:a16="http://schemas.microsoft.com/office/drawing/2014/main" id="{02D682BD-D84A-D93C-DE22-6CD32AD2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84" y="1051560"/>
            <a:ext cx="5377974" cy="53818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637D4-03A8-237E-0292-40EB8A2F1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919" y="2051333"/>
            <a:ext cx="1375318" cy="3008375"/>
          </a:xfrm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600" b="1" i="0" dirty="0">
                <a:solidFill>
                  <a:srgbClr val="000000"/>
                </a:solidFill>
              </a:rPr>
              <a:t>(x, V(x))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(0, –13)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(-1, –15)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(+2, </a:t>
            </a:r>
            <a:r>
              <a:rPr lang="en-US" sz="2600" b="0" i="0" dirty="0">
                <a:solidFill>
                  <a:srgbClr val="000000"/>
                </a:solidFill>
              </a:rPr>
              <a:t>-</a:t>
            </a:r>
            <a:r>
              <a:rPr sz="2600" b="0" i="0" dirty="0">
                <a:solidFill>
                  <a:srgbClr val="000000"/>
                </a:solidFill>
              </a:rPr>
              <a:t>2)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(-2, -1)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…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(-3, –20)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66989-7D47-91D3-E3F5-EDEE42D9A8A9}"/>
              </a:ext>
            </a:extLst>
          </p:cNvPr>
          <p:cNvSpPr txBox="1"/>
          <p:nvPr/>
        </p:nvSpPr>
        <p:spPr>
          <a:xfrm>
            <a:off x="1338713" y="5015114"/>
            <a:ext cx="2112720" cy="1056132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Each trajectory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yields several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training examples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70944-10C6-E134-2B26-901C9F8EA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3F20A-E4B7-ABC9-4CD1-867DBF119CF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  <p:extLst>
      <p:ext uri="{BB962C8B-B14F-4D97-AF65-F5344CB8AC3E}">
        <p14:creationId xmlns:p14="http://schemas.microsoft.com/office/powerpoint/2010/main" val="322593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Learned </a:t>
            </a:r>
            <a:r>
              <a:rPr i="1"/>
              <a:t>V</a:t>
            </a:r>
            <a:r>
              <a:rPr i="1" baseline="30000"/>
              <a:t>π</a:t>
            </a:r>
          </a:p>
        </p:txBody>
      </p:sp>
      <p:pic>
        <p:nvPicPr>
          <p:cNvPr id="4" name="Picture 3" descr="p2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734" y="1051560"/>
            <a:ext cx="6094625" cy="3829891"/>
          </a:xfrm>
          <a:prstGeom prst="rect">
            <a:avLst/>
          </a:prstGeom>
        </p:spPr>
      </p:pic>
      <p:pic>
        <p:nvPicPr>
          <p:cNvPr id="5" name="Picture 4" descr="p22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86" y="4928940"/>
            <a:ext cx="6264579" cy="15414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6E8214-2F23-A61A-13FB-CACD3041D5E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How to Learn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 given </a:t>
            </a:r>
            <a:r>
              <a:rPr i="1"/>
              <a:t>π</a:t>
            </a:r>
            <a:r>
              <a:rPr i="0"/>
              <a:t>?</a:t>
            </a:r>
          </a:p>
        </p:txBody>
      </p:sp>
      <p:pic>
        <p:nvPicPr>
          <p:cNvPr id="4" name="Picture 3" descr="p2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5732363" cy="4989590"/>
          </a:xfrm>
          <a:prstGeom prst="rect">
            <a:avLst/>
          </a:prstGeom>
        </p:spPr>
      </p:pic>
      <p:pic>
        <p:nvPicPr>
          <p:cNvPr id="5" name="Picture 4" descr="p2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092" y="1051560"/>
            <a:ext cx="5325307" cy="38901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8553-7D7C-0825-67E5-1787AB4808CC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How to Learn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 given </a:t>
            </a:r>
            <a:r>
              <a:rPr i="1"/>
              <a:t>π</a:t>
            </a:r>
            <a:r>
              <a:rPr i="0"/>
              <a:t>?</a:t>
            </a:r>
          </a:p>
        </p:txBody>
      </p:sp>
      <p:pic>
        <p:nvPicPr>
          <p:cNvPr id="4" name="Picture 3" descr="p2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898231" cy="54266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E48A9F-4BEF-EE8C-2D0C-9C050CCD01E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Policy Gradient Algorithms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1D396-7B52-132D-F50D-7C14F9180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5E9E395-6C49-9DB1-E55A-F6ACBE9998DC}"/>
              </a:ext>
            </a:extLst>
          </p:cNvPr>
          <p:cNvGrpSpPr/>
          <p:nvPr/>
        </p:nvGrpSpPr>
        <p:grpSpPr>
          <a:xfrm>
            <a:off x="1346662" y="930703"/>
            <a:ext cx="8827374" cy="5495926"/>
            <a:chOff x="548640" y="994943"/>
            <a:chExt cx="8827374" cy="5495926"/>
          </a:xfrm>
        </p:grpSpPr>
        <p:pic>
          <p:nvPicPr>
            <p:cNvPr id="9" name="Picture 8" descr="p47_f1.png">
              <a:extLst>
                <a:ext uri="{FF2B5EF4-FFF2-40B4-BE49-F238E27FC236}">
                  <a16:creationId xmlns:a16="http://schemas.microsoft.com/office/drawing/2014/main" id="{0D671182-1E0B-4F50-44F9-7931430B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6528" b="48127"/>
            <a:stretch>
              <a:fillRect/>
            </a:stretch>
          </p:blipFill>
          <p:spPr>
            <a:xfrm>
              <a:off x="548641" y="994943"/>
              <a:ext cx="8827373" cy="5495926"/>
            </a:xfrm>
            <a:prstGeom prst="rect">
              <a:avLst/>
            </a:prstGeom>
          </p:spPr>
        </p:pic>
        <p:pic>
          <p:nvPicPr>
            <p:cNvPr id="10" name="Picture 9" descr="p47_f0.png">
              <a:extLst>
                <a:ext uri="{FF2B5EF4-FFF2-40B4-BE49-F238E27FC236}">
                  <a16:creationId xmlns:a16="http://schemas.microsoft.com/office/drawing/2014/main" id="{31EE87A1-BE4D-7937-1207-BD6AF2E0F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640" y="4088280"/>
              <a:ext cx="8827374" cy="2388738"/>
            </a:xfrm>
            <a:prstGeom prst="rect">
              <a:avLst/>
            </a:prstGeom>
          </p:spPr>
        </p:pic>
        <p:pic>
          <p:nvPicPr>
            <p:cNvPr id="11" name="Picture 10" descr="p47_f1.png">
              <a:extLst>
                <a:ext uri="{FF2B5EF4-FFF2-40B4-BE49-F238E27FC236}">
                  <a16:creationId xmlns:a16="http://schemas.microsoft.com/office/drawing/2014/main" id="{FCBC08C9-0CB6-097A-999B-466FA94C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792" y="1051560"/>
              <a:ext cx="8410988" cy="293223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CA13EBA-9DE9-D84E-8CC4-9721869D1BF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3B203-8EDC-9FD3-8F47-AFB1EC7EA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Comparison of Policy Gradient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1B9F2-E272-B8F1-6D67-485732CA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90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Methods (generally)</a:t>
            </a:r>
          </a:p>
        </p:txBody>
      </p:sp>
      <p:pic>
        <p:nvPicPr>
          <p:cNvPr id="4" name="Picture 3" descr="p2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8339704" cy="543224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8088C9-2C62-F564-D6B8-D5FA2624AE5E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</a:t>
            </a:r>
          </a:p>
        </p:txBody>
      </p:sp>
      <p:pic>
        <p:nvPicPr>
          <p:cNvPr id="4" name="Picture 3" descr="p27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027" y="1051560"/>
            <a:ext cx="6857973" cy="3180899"/>
          </a:xfrm>
          <a:prstGeom prst="rect">
            <a:avLst/>
          </a:prstGeom>
        </p:spPr>
      </p:pic>
      <p:pic>
        <p:nvPicPr>
          <p:cNvPr id="5" name="Picture 4" descr="p27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950" y="4381876"/>
            <a:ext cx="5750235" cy="208854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579527-B96A-4BE2-2CAC-404E09ACFFD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2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785" y="1099388"/>
            <a:ext cx="5735299" cy="1808999"/>
          </a:xfrm>
          <a:prstGeom prst="rect">
            <a:avLst/>
          </a:prstGeom>
        </p:spPr>
      </p:pic>
      <p:pic>
        <p:nvPicPr>
          <p:cNvPr id="5" name="Picture 4" descr="p28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785" y="3105995"/>
            <a:ext cx="5735299" cy="2965127"/>
          </a:xfrm>
          <a:prstGeom prst="rect">
            <a:avLst/>
          </a:prstGeom>
        </p:spPr>
      </p:pic>
      <p:pic>
        <p:nvPicPr>
          <p:cNvPr id="6" name="Picture 5" descr="p28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051560"/>
            <a:ext cx="5186705" cy="444315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0416D5-A54F-49EC-27E9-DDFB57EDCE2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29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8695651" cy="53971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6AC56-F26E-1380-38DC-9066CEB97A3D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3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0966656" cy="53956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416AD1-1CC6-5B91-1788-28E9585D30B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31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100462" cy="41428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CCB093-8B8F-1717-461B-95E201B6F47C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intuition</a:t>
            </a:r>
          </a:p>
        </p:txBody>
      </p:sp>
      <p:pic>
        <p:nvPicPr>
          <p:cNvPr id="4" name="Picture 3" descr="p3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43" y="918446"/>
            <a:ext cx="3121169" cy="775055"/>
          </a:xfrm>
          <a:prstGeom prst="rect">
            <a:avLst/>
          </a:prstGeom>
        </p:spPr>
      </p:pic>
      <p:pic>
        <p:nvPicPr>
          <p:cNvPr id="5" name="Picture 4" descr="p32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361" y="1155517"/>
            <a:ext cx="586528" cy="487028"/>
          </a:xfrm>
          <a:prstGeom prst="rect">
            <a:avLst/>
          </a:prstGeom>
        </p:spPr>
      </p:pic>
      <p:pic>
        <p:nvPicPr>
          <p:cNvPr id="6" name="Picture 5" descr="p32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9" y="1691107"/>
            <a:ext cx="8305663" cy="4671281"/>
          </a:xfrm>
          <a:prstGeom prst="rect">
            <a:avLst/>
          </a:prstGeom>
        </p:spPr>
      </p:pic>
      <p:pic>
        <p:nvPicPr>
          <p:cNvPr id="7" name="Picture 6" descr="p32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49" y="1225404"/>
            <a:ext cx="2330403" cy="38229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8CECA-D84A-9464-01B8-856FDA319D56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1: REINFORCE</a:t>
            </a:r>
          </a:p>
        </p:txBody>
      </p:sp>
      <p:pic>
        <p:nvPicPr>
          <p:cNvPr id="4" name="Picture 3" descr="p3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581" y="1051560"/>
            <a:ext cx="8210536" cy="85749"/>
          </a:xfrm>
          <a:prstGeom prst="rect">
            <a:avLst/>
          </a:prstGeom>
        </p:spPr>
      </p:pic>
      <p:pic>
        <p:nvPicPr>
          <p:cNvPr id="5" name="Picture 4" descr="p3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81" y="1171939"/>
            <a:ext cx="8210536" cy="2731128"/>
          </a:xfrm>
          <a:prstGeom prst="rect">
            <a:avLst/>
          </a:prstGeom>
        </p:spPr>
      </p:pic>
      <p:pic>
        <p:nvPicPr>
          <p:cNvPr id="6" name="Picture 5" descr="p33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581" y="3906063"/>
            <a:ext cx="8210536" cy="85749"/>
          </a:xfrm>
          <a:prstGeom prst="rect">
            <a:avLst/>
          </a:prstGeom>
        </p:spPr>
      </p:pic>
      <p:pic>
        <p:nvPicPr>
          <p:cNvPr id="7" name="Picture 6" descr="p33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080588"/>
            <a:ext cx="2872616" cy="441611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3BCE23-C4EF-4734-9A63-8BA7C641C8FD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12" y="1051560"/>
            <a:ext cx="5275198" cy="1836334"/>
          </a:xfrm>
          <a:prstGeom prst="rect">
            <a:avLst/>
          </a:prstGeom>
        </p:spPr>
      </p:pic>
      <p:pic>
        <p:nvPicPr>
          <p:cNvPr id="5" name="Picture 4" descr="p34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879" y="4276251"/>
            <a:ext cx="1734044" cy="1534337"/>
          </a:xfrm>
          <a:prstGeom prst="rect">
            <a:avLst/>
          </a:prstGeom>
        </p:spPr>
      </p:pic>
      <p:pic>
        <p:nvPicPr>
          <p:cNvPr id="6" name="Picture 5" descr="p34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935377"/>
            <a:ext cx="4685817" cy="4023373"/>
          </a:xfrm>
          <a:prstGeom prst="rect">
            <a:avLst/>
          </a:prstGeom>
        </p:spPr>
      </p:pic>
      <p:pic>
        <p:nvPicPr>
          <p:cNvPr id="7" name="Picture 6" descr="p34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350" y="3632147"/>
            <a:ext cx="915731" cy="448123"/>
          </a:xfrm>
          <a:prstGeom prst="rect">
            <a:avLst/>
          </a:prstGeom>
        </p:spPr>
      </p:pic>
      <p:pic>
        <p:nvPicPr>
          <p:cNvPr id="8" name="Picture 7" descr="p34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36" y="4477731"/>
            <a:ext cx="1802237" cy="1748657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CEF360-13F9-6B39-D74A-472A7CC4C962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2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21" y="1051560"/>
            <a:ext cx="4009740" cy="1373604"/>
          </a:xfrm>
          <a:prstGeom prst="rect">
            <a:avLst/>
          </a:prstGeom>
        </p:spPr>
      </p:pic>
      <p:pic>
        <p:nvPicPr>
          <p:cNvPr id="5" name="Picture 4" descr="p35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419" y="2507775"/>
            <a:ext cx="6297846" cy="3961608"/>
          </a:xfrm>
          <a:prstGeom prst="rect">
            <a:avLst/>
          </a:prstGeom>
        </p:spPr>
      </p:pic>
      <p:pic>
        <p:nvPicPr>
          <p:cNvPr id="6" name="Picture 5" descr="p35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959" y="3578838"/>
            <a:ext cx="292492" cy="547960"/>
          </a:xfrm>
          <a:prstGeom prst="rect">
            <a:avLst/>
          </a:prstGeom>
        </p:spPr>
      </p:pic>
      <p:pic>
        <p:nvPicPr>
          <p:cNvPr id="7" name="Picture 6" descr="p35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373" y="3689912"/>
            <a:ext cx="1747550" cy="1088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33686" y="2472294"/>
            <a:ext cx="1194612" cy="992124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>
              <a:spcBef>
                <a:spcPts val="0"/>
              </a:spcBef>
              <a:buNone/>
            </a:pPr>
            <a:r>
              <a:rPr sz="2800" b="1" i="1">
                <a:solidFill>
                  <a:srgbClr val="2F5597"/>
                </a:solidFill>
              </a:rPr>
              <a:t>Action</a:t>
            </a:r>
          </a:p>
          <a:p>
            <a:pPr marL="0" indent="0">
              <a:spcBef>
                <a:spcPts val="0"/>
              </a:spcBef>
              <a:buNone/>
            </a:pPr>
            <a:r>
              <a:rPr sz="2800" b="1" i="1">
                <a:solidFill>
                  <a:srgbClr val="2F5597"/>
                </a:solidFill>
              </a:rPr>
              <a:t>logits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D5C8F-A549-D02A-F010-D91342CC6BA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432949" cy="537592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A0668-AE76-C299-3B58-B873A14D216D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7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094" y="1051560"/>
            <a:ext cx="5026396" cy="4931696"/>
          </a:xfrm>
          <a:prstGeom prst="rect">
            <a:avLst/>
          </a:prstGeom>
        </p:spPr>
      </p:pic>
      <p:pic>
        <p:nvPicPr>
          <p:cNvPr id="5" name="Picture 4" descr="p37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757" y="6080900"/>
            <a:ext cx="5478044" cy="382443"/>
          </a:xfrm>
          <a:prstGeom prst="rect">
            <a:avLst/>
          </a:prstGeom>
        </p:spPr>
      </p:pic>
      <p:pic>
        <p:nvPicPr>
          <p:cNvPr id="6" name="Picture 5" descr="p37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8085" y="1793763"/>
            <a:ext cx="254962" cy="1799304"/>
          </a:xfrm>
          <a:prstGeom prst="rect">
            <a:avLst/>
          </a:prstGeom>
        </p:spPr>
      </p:pic>
      <p:pic>
        <p:nvPicPr>
          <p:cNvPr id="7" name="Picture 6" descr="p37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0176" y="1796191"/>
            <a:ext cx="619193" cy="17592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5904" y="2842594"/>
            <a:ext cx="3014462" cy="1153104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>
              <a:buNone/>
            </a:pPr>
            <a:r>
              <a:rPr sz="2800" b="1" i="1">
                <a:solidFill>
                  <a:srgbClr val="2F5597"/>
                </a:solidFill>
              </a:rPr>
              <a:t>Calculate gradient estimate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460F9-2B89-3D73-4346-39493FF19925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152086" cy="53972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A0716-8F63-D414-B2A4-7BD970C36A36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Failure modes of REINFORCE</a:t>
            </a:r>
          </a:p>
        </p:txBody>
      </p:sp>
      <p:pic>
        <p:nvPicPr>
          <p:cNvPr id="4" name="Picture 3" descr="p4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900" y="4181542"/>
            <a:ext cx="3109799" cy="2180846"/>
          </a:xfrm>
          <a:prstGeom prst="rect">
            <a:avLst/>
          </a:prstGeom>
        </p:spPr>
      </p:pic>
      <p:pic>
        <p:nvPicPr>
          <p:cNvPr id="5" name="Picture 4" descr="p4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46" y="1106979"/>
            <a:ext cx="6642213" cy="435371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AB2B36-04D5-61CF-0F35-48ACD5CB85E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1: REINFORCE</a:t>
            </a:r>
          </a:p>
        </p:txBody>
      </p:sp>
      <p:pic>
        <p:nvPicPr>
          <p:cNvPr id="4" name="Picture 3" descr="p3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581" y="1051560"/>
            <a:ext cx="8210536" cy="85749"/>
          </a:xfrm>
          <a:prstGeom prst="rect">
            <a:avLst/>
          </a:prstGeom>
        </p:spPr>
      </p:pic>
      <p:pic>
        <p:nvPicPr>
          <p:cNvPr id="5" name="Picture 4" descr="p3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81" y="1171939"/>
            <a:ext cx="8210536" cy="2731128"/>
          </a:xfrm>
          <a:prstGeom prst="rect">
            <a:avLst/>
          </a:prstGeom>
        </p:spPr>
      </p:pic>
      <p:pic>
        <p:nvPicPr>
          <p:cNvPr id="6" name="Picture 5" descr="p33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581" y="3906063"/>
            <a:ext cx="8210536" cy="85749"/>
          </a:xfrm>
          <a:prstGeom prst="rect">
            <a:avLst/>
          </a:prstGeom>
        </p:spPr>
      </p:pic>
      <p:pic>
        <p:nvPicPr>
          <p:cNvPr id="7" name="Picture 6" descr="p33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080588"/>
            <a:ext cx="2872616" cy="441611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F5193-51E4-5D19-62D8-65BB532BD2D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2: REINFORCE with Baseline</a:t>
            </a:r>
          </a:p>
        </p:txBody>
      </p:sp>
      <p:pic>
        <p:nvPicPr>
          <p:cNvPr id="4" name="Picture 3" descr="p4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143077" cy="46518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F666E5-10D9-55A5-690F-01F0C507C9D1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4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85" y="469669"/>
            <a:ext cx="7840530" cy="5426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Actor-critic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320" y="562389"/>
            <a:ext cx="2024698" cy="384048"/>
          </a:xfrm>
        </p:spPr>
        <p:txBody>
          <a:bodyPr wrap="square" anchor="t"/>
          <a:lstStyle/>
          <a:p>
            <a:pPr marL="0" indent="0">
              <a:spcBef>
                <a:spcPts val="0"/>
              </a:spcBef>
              <a:buNone/>
            </a:pPr>
            <a:r>
              <a:rPr sz="2400" b="0" i="0" dirty="0">
                <a:solidFill>
                  <a:schemeClr val="tx1"/>
                </a:solidFill>
              </a:rPr>
              <a:t>REINFORCE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E10D9-3D7A-DB99-55C8-F44E4759E167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3: Actor-Critic</a:t>
            </a:r>
          </a:p>
        </p:txBody>
      </p:sp>
      <p:pic>
        <p:nvPicPr>
          <p:cNvPr id="4" name="Picture 3" descr="p4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341"/>
            <a:ext cx="8144227" cy="3151369"/>
          </a:xfrm>
          <a:prstGeom prst="rect">
            <a:avLst/>
          </a:prstGeom>
        </p:spPr>
      </p:pic>
      <p:pic>
        <p:nvPicPr>
          <p:cNvPr id="5" name="Picture 4" descr="p44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5057"/>
          </a:xfrm>
          <a:prstGeom prst="rect">
            <a:avLst/>
          </a:prstGeom>
        </p:spPr>
      </p:pic>
      <p:pic>
        <p:nvPicPr>
          <p:cNvPr id="6" name="Picture 5" descr="p44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4310748"/>
            <a:ext cx="8144227" cy="1509765"/>
          </a:xfrm>
          <a:prstGeom prst="rect">
            <a:avLst/>
          </a:prstGeom>
        </p:spPr>
      </p:pic>
      <p:pic>
        <p:nvPicPr>
          <p:cNvPr id="7" name="Picture 6" descr="p44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221627"/>
            <a:ext cx="2466659" cy="1969074"/>
          </a:xfrm>
          <a:prstGeom prst="rect">
            <a:avLst/>
          </a:prstGeom>
        </p:spPr>
      </p:pic>
      <p:pic>
        <p:nvPicPr>
          <p:cNvPr id="8" name="Picture 7" descr="p44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642922"/>
            <a:ext cx="2738842" cy="1394938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62FDDD-7EEA-F313-3716-F5BB9744466A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4: Advantage Actor-Critic (A2C)</a:t>
            </a:r>
          </a:p>
        </p:txBody>
      </p:sp>
      <p:pic>
        <p:nvPicPr>
          <p:cNvPr id="4" name="Picture 3" descr="p45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423"/>
            <a:ext cx="8144227" cy="2998266"/>
          </a:xfrm>
          <a:prstGeom prst="rect">
            <a:avLst/>
          </a:prstGeom>
        </p:spPr>
      </p:pic>
      <p:pic>
        <p:nvPicPr>
          <p:cNvPr id="5" name="Picture 4" descr="p45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9310"/>
          </a:xfrm>
          <a:prstGeom prst="rect">
            <a:avLst/>
          </a:prstGeom>
        </p:spPr>
      </p:pic>
      <p:pic>
        <p:nvPicPr>
          <p:cNvPr id="6" name="Picture 5" descr="p45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4582052"/>
            <a:ext cx="8144227" cy="89310"/>
          </a:xfrm>
          <a:prstGeom prst="rect">
            <a:avLst/>
          </a:prstGeom>
        </p:spPr>
      </p:pic>
      <p:pic>
        <p:nvPicPr>
          <p:cNvPr id="7" name="Picture 6" descr="p45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169172"/>
            <a:ext cx="2959990" cy="4695157"/>
          </a:xfrm>
          <a:prstGeom prst="rect">
            <a:avLst/>
          </a:prstGeom>
        </p:spPr>
      </p:pic>
      <p:pic>
        <p:nvPicPr>
          <p:cNvPr id="8" name="Picture 7" descr="p45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4915" y="4153514"/>
            <a:ext cx="1535282" cy="395516"/>
          </a:xfrm>
          <a:prstGeom prst="rect">
            <a:avLst/>
          </a:prstGeom>
        </p:spPr>
      </p:pic>
      <p:pic>
        <p:nvPicPr>
          <p:cNvPr id="9" name="Picture 8" descr="p45_f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9715" y="4202722"/>
            <a:ext cx="314711" cy="32747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7929A-4FD5-6DE5-F070-0BE804CA29FC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5: A2C with n-Step Returns</a:t>
            </a:r>
          </a:p>
        </p:txBody>
      </p:sp>
      <p:pic>
        <p:nvPicPr>
          <p:cNvPr id="4" name="Picture 3" descr="p4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349"/>
            <a:ext cx="8144227" cy="3568149"/>
          </a:xfrm>
          <a:prstGeom prst="rect">
            <a:avLst/>
          </a:prstGeom>
        </p:spPr>
      </p:pic>
      <p:pic>
        <p:nvPicPr>
          <p:cNvPr id="5" name="Picture 4" descr="p46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5057"/>
          </a:xfrm>
          <a:prstGeom prst="rect">
            <a:avLst/>
          </a:prstGeom>
        </p:spPr>
      </p:pic>
      <p:pic>
        <p:nvPicPr>
          <p:cNvPr id="6" name="Picture 5" descr="p46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5153788"/>
            <a:ext cx="8144227" cy="85057"/>
          </a:xfrm>
          <a:prstGeom prst="rect">
            <a:avLst/>
          </a:prstGeom>
        </p:spPr>
      </p:pic>
      <p:pic>
        <p:nvPicPr>
          <p:cNvPr id="7" name="Picture 6" descr="p46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4900" y="4725521"/>
            <a:ext cx="1535282" cy="395516"/>
          </a:xfrm>
          <a:prstGeom prst="rect">
            <a:avLst/>
          </a:prstGeom>
        </p:spPr>
      </p:pic>
      <p:pic>
        <p:nvPicPr>
          <p:cNvPr id="8" name="Picture 7" descr="p46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993" y="4774698"/>
            <a:ext cx="272183" cy="32747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120703"/>
            <a:ext cx="2889104" cy="4971287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The advantage actor-critic algorithm uses a </a:t>
            </a:r>
            <a:r>
              <a:rPr sz="1800" b="1" i="0">
                <a:solidFill>
                  <a:srgbClr val="000000"/>
                </a:solidFill>
              </a:rPr>
              <a:t>one-step return </a:t>
            </a:r>
            <a:r>
              <a:rPr sz="1800" b="0" i="0">
                <a:solidFill>
                  <a:srgbClr val="000000"/>
                </a:solidFill>
              </a:rPr>
              <a:t>to estimate the advantage function, which can lead to high bias in the policy gradient estimate.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To reduce bias, we can use an </a:t>
            </a:r>
            <a:r>
              <a:rPr sz="1800" b="1" i="0">
                <a:solidFill>
                  <a:srgbClr val="000000"/>
                </a:solidFill>
              </a:rPr>
              <a:t>n-step return </a:t>
            </a:r>
            <a:r>
              <a:rPr sz="1800" b="0" i="0">
                <a:solidFill>
                  <a:srgbClr val="000000"/>
                </a:solidFill>
              </a:rPr>
              <a:t>to estimate the advantage function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Closely connected to temporal difference learning, specifically TD(lambda)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A7C5F-D722-FC31-A0EE-E64D9B435341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Comparison of Policy Gradient Methods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4550A-F839-6875-AAFC-BA8E89F055D3}"/>
              </a:ext>
            </a:extLst>
          </p:cNvPr>
          <p:cNvGrpSpPr/>
          <p:nvPr/>
        </p:nvGrpSpPr>
        <p:grpSpPr>
          <a:xfrm>
            <a:off x="1346662" y="930703"/>
            <a:ext cx="8827374" cy="5495926"/>
            <a:chOff x="548640" y="994943"/>
            <a:chExt cx="8827374" cy="5495926"/>
          </a:xfrm>
        </p:grpSpPr>
        <p:pic>
          <p:nvPicPr>
            <p:cNvPr id="10" name="Picture 9" descr="p47_f1.png">
              <a:extLst>
                <a:ext uri="{FF2B5EF4-FFF2-40B4-BE49-F238E27FC236}">
                  <a16:creationId xmlns:a16="http://schemas.microsoft.com/office/drawing/2014/main" id="{340D20EC-EF2E-9877-C52A-D60E5ECE5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6528" b="48127"/>
            <a:stretch>
              <a:fillRect/>
            </a:stretch>
          </p:blipFill>
          <p:spPr>
            <a:xfrm>
              <a:off x="548641" y="994943"/>
              <a:ext cx="8827373" cy="5495926"/>
            </a:xfrm>
            <a:prstGeom prst="rect">
              <a:avLst/>
            </a:prstGeom>
          </p:spPr>
        </p:pic>
        <p:pic>
          <p:nvPicPr>
            <p:cNvPr id="4" name="Picture 3" descr="p47_f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640" y="4088280"/>
              <a:ext cx="8827374" cy="2388738"/>
            </a:xfrm>
            <a:prstGeom prst="rect">
              <a:avLst/>
            </a:prstGeom>
          </p:spPr>
        </p:pic>
        <p:pic>
          <p:nvPicPr>
            <p:cNvPr id="5" name="Picture 4" descr="p47_f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792" y="1051560"/>
              <a:ext cx="8410988" cy="2932230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3C34EC-D150-C359-19CB-D9435EEE9D1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AlphaGo</a:t>
            </a:r>
          </a:p>
        </p:txBody>
      </p:sp>
      <p:pic>
        <p:nvPicPr>
          <p:cNvPr id="4" name="Picture 3" descr="p4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90353"/>
            <a:ext cx="8174685" cy="2921017"/>
          </a:xfrm>
          <a:prstGeom prst="rect">
            <a:avLst/>
          </a:prstGeom>
        </p:spPr>
      </p:pic>
      <p:pic>
        <p:nvPicPr>
          <p:cNvPr id="5" name="Picture 4" descr="p48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99" y="4200052"/>
            <a:ext cx="8259299" cy="204960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ECA731-1533-0BFB-361F-8A9C1742279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AlphaGo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91672" cy="5210803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Training and play ran on a cluster of 50 GPUs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Training: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supervised policy: minibatches of 16 positions, 340,000,000 iterations of async SGD via parameter server, ~1k GPU-days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REINFORCE: minibatches of 128 games, embarrassingly parallel; 10,000 iterations of synchronous policy gradient, 50 GPU-days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self-play data: generated 30,000,000 positions, each from a separate game, embarrassingly parallel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Value network: minibatches of 32 positions, 50,000,000 iterations of async SGD, parameter server, 350 GPU-days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Play: custom parallel variant of MCTS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EC9076-3000-1E38-2337-A42CF62D251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generative language model</a:t>
            </a:r>
          </a:p>
        </p:txBody>
      </p:sp>
      <p:pic>
        <p:nvPicPr>
          <p:cNvPr id="4" name="Picture 3" descr="p5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7" y="1051560"/>
            <a:ext cx="7670945" cy="2396073"/>
          </a:xfrm>
          <a:prstGeom prst="rect">
            <a:avLst/>
          </a:prstGeom>
        </p:spPr>
      </p:pic>
      <p:pic>
        <p:nvPicPr>
          <p:cNvPr id="5" name="Picture 4" descr="p5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753" y="2035754"/>
            <a:ext cx="162371" cy="6231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4095" y="3672399"/>
            <a:ext cx="7804935" cy="2728400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Generative language model: produce text by repeatedly choosing next word to fill in</a:t>
            </a:r>
            <a:r>
              <a:rPr sz="1800" b="0" i="1" dirty="0">
                <a:solidFill>
                  <a:srgbClr val="000000"/>
                </a:solidFill>
              </a:rPr>
              <a:t> (actually </a:t>
            </a:r>
            <a:r>
              <a:rPr sz="1800" b="0" i="1" dirty="0" err="1">
                <a:solidFill>
                  <a:srgbClr val="000000"/>
                </a:solidFill>
              </a:rPr>
              <a:t>subword</a:t>
            </a:r>
            <a:r>
              <a:rPr sz="1800" b="0" i="1" dirty="0">
                <a:solidFill>
                  <a:srgbClr val="000000"/>
                </a:solidFill>
              </a:rPr>
              <a:t> token)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Sequential decision problem: state = words so far, action = next word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Train base model as a classifier on a giant corpus: e.g., internet crawl, Wikipedia, public </a:t>
            </a:r>
            <a:r>
              <a:rPr sz="1800" b="0" i="0" dirty="0" err="1">
                <a:solidFill>
                  <a:srgbClr val="000000"/>
                </a:solidFill>
              </a:rPr>
              <a:t>Github</a:t>
            </a:r>
            <a:r>
              <a:rPr sz="1800" b="0" i="0" dirty="0">
                <a:solidFill>
                  <a:srgbClr val="000000"/>
                </a:solidFill>
              </a:rPr>
              <a:t> repos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The result is </a:t>
            </a:r>
            <a:r>
              <a:rPr sz="1800" b="0" i="1" dirty="0">
                <a:solidFill>
                  <a:srgbClr val="000000"/>
                </a:solidFill>
              </a:rPr>
              <a:t>not</a:t>
            </a:r>
            <a:r>
              <a:rPr sz="1800" b="0" i="0" dirty="0">
                <a:solidFill>
                  <a:srgbClr val="000000"/>
                </a:solidFill>
              </a:rPr>
              <a:t> what we want: it predicts what a random internet user would say next (bigoted, NSFW, cruel)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DBEAF-181A-073F-7581-64FC3C9F1437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i="0"/>
              <a:t>Reinforcement learning from human feedback (RLHF)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91672" cy="5349240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Make it better: train as an RL problem, where humans provide feedback signal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learn to generate what we actually want, instead of the worst of the internet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Many ways to set up feedback (human’s rating problem)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e.g., give two complete generations, ask which is preferred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train regression to predict score that determines P(preferred)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use learned score as delayed reward for RL, improve generation policy (next-word picker)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Can use a </a:t>
            </a:r>
            <a:r>
              <a:rPr sz="2400" b="0" i="1">
                <a:solidFill>
                  <a:srgbClr val="000000"/>
                </a:solidFill>
              </a:rPr>
              <a:t>much</a:t>
            </a:r>
            <a:r>
              <a:rPr sz="2400" b="0" i="0">
                <a:solidFill>
                  <a:srgbClr val="000000"/>
                </a:solidFill>
              </a:rPr>
              <a:t> smaller dataset to train reward model (feasible to create with paid human raters)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Often RL method is a variant of policy gradient, scaled by running simulations in parallel across many workers (share reward model (once), policy parameters (once each batch))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B2FB29-84B6-2580-8515-DCF6E3F182D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Another fun example</a:t>
            </a:r>
          </a:p>
        </p:txBody>
      </p:sp>
      <p:pic>
        <p:nvPicPr>
          <p:cNvPr id="4" name="Picture 3" descr="p5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119" y="1051560"/>
            <a:ext cx="8906713" cy="46110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B9DE65-7750-4468-469F-0F3A28B9FAF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9728</TotalTime>
  <Words>1709</Words>
  <Application>Microsoft Office PowerPoint</Application>
  <PresentationFormat>Widescreen</PresentationFormat>
  <Paragraphs>231</Paragraphs>
  <Slides>43</Slides>
  <Notes>38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Cambria Math</vt:lpstr>
      <vt:lpstr>Wingdings</vt:lpstr>
      <vt:lpstr>Office Theme</vt:lpstr>
      <vt:lpstr>1_Office Theme</vt:lpstr>
      <vt:lpstr>07-380 AI &amp; ML II </vt:lpstr>
      <vt:lpstr>Deep Reinforcement Learning</vt:lpstr>
      <vt:lpstr>Deep Q-Networks (DQN)</vt:lpstr>
      <vt:lpstr>Deep Q-Networks</vt:lpstr>
      <vt:lpstr>Deep Q-Networks</vt:lpstr>
      <vt:lpstr>Deep Q-Networks</vt:lpstr>
      <vt:lpstr>Deep Q-Networks</vt:lpstr>
      <vt:lpstr>Learning a Value Function with Function Approximation</vt:lpstr>
      <vt:lpstr>Learning Vπ</vt:lpstr>
      <vt:lpstr>Learning Vπ: example</vt:lpstr>
      <vt:lpstr>Some sample trajectories</vt:lpstr>
      <vt:lpstr>Some sample trajectories</vt:lpstr>
      <vt:lpstr>Learned Vπ</vt:lpstr>
      <vt:lpstr>How to Learn Vπ given π?</vt:lpstr>
      <vt:lpstr>How to Learn Vπ given π?</vt:lpstr>
      <vt:lpstr>Policy Gradient Algorithms</vt:lpstr>
      <vt:lpstr>Comparison of Policy Gradient Methods</vt:lpstr>
      <vt:lpstr>Policy Gradient Methods (generally)</vt:lpstr>
      <vt:lpstr>Policy</vt:lpstr>
      <vt:lpstr>Policy Gradient Theorem</vt:lpstr>
      <vt:lpstr>Policy Gradient Theorem</vt:lpstr>
      <vt:lpstr>Policy Gradient Theorem</vt:lpstr>
      <vt:lpstr>Policy Gradient Theorem</vt:lpstr>
      <vt:lpstr>Policy gradient intuition</vt:lpstr>
      <vt:lpstr>Algorithm 1: REINFORCE</vt:lpstr>
      <vt:lpstr>REINFORCE Example</vt:lpstr>
      <vt:lpstr>REINFORCE Example</vt:lpstr>
      <vt:lpstr>REINFORCE Example</vt:lpstr>
      <vt:lpstr>REINFORCE Example</vt:lpstr>
      <vt:lpstr>REINFORCE Example</vt:lpstr>
      <vt:lpstr>Failure modes of REINFORCE</vt:lpstr>
      <vt:lpstr>Algorithm 1: REINFORCE</vt:lpstr>
      <vt:lpstr>Algorithm 2: REINFORCE with Baseline</vt:lpstr>
      <vt:lpstr>Actor-critic</vt:lpstr>
      <vt:lpstr>Algorithm 3: Actor-Critic</vt:lpstr>
      <vt:lpstr>Algorithm 4: Advantage Actor-Critic (A2C)</vt:lpstr>
      <vt:lpstr>Algorithm 5: A2C with n-Step Returns</vt:lpstr>
      <vt:lpstr>Comparison of Policy Gradient Methods</vt:lpstr>
      <vt:lpstr>Example: AlphaGo</vt:lpstr>
      <vt:lpstr>Example: AlphaGo</vt:lpstr>
      <vt:lpstr>Example: generative language model</vt:lpstr>
      <vt:lpstr>Reinforcement learning from human feedback (RLHF)</vt:lpstr>
      <vt:lpstr>Another fun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754</cp:revision>
  <cp:lastPrinted>2018-11-27T13:42:27Z</cp:lastPrinted>
  <dcterms:created xsi:type="dcterms:W3CDTF">2018-10-11T11:39:27Z</dcterms:created>
  <dcterms:modified xsi:type="dcterms:W3CDTF">2026-10-20T14:21:23Z</dcterms:modified>
</cp:coreProperties>
</file>