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4.xml" ContentType="application/inkml+xml"/>
  <Override PartName="/ppt/notesSlides/notesSlide5.xml" ContentType="application/vnd.openxmlformats-officedocument.presentationml.notesSlide+xml"/>
  <Override PartName="/ppt/ink/ink5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1.xml" ContentType="application/vnd.openxmlformats-officedocument.presentationml.tags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notesSlides/notesSlide18.xml" ContentType="application/vnd.openxmlformats-officedocument.presentationml.notesSlide+xml"/>
  <Override PartName="/ppt/ink/ink76.xml" ContentType="application/inkml+xml"/>
  <Override PartName="/ppt/ink/ink77.xml" ContentType="application/inkml+xml"/>
  <Override PartName="/ppt/ink/ink78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79.xml" ContentType="application/inkml+xml"/>
  <Override PartName="/ppt/notesSlides/notesSlide22.xml" ContentType="application/vnd.openxmlformats-officedocument.presentationml.notesSlide+xml"/>
  <Override PartName="/ppt/ink/ink80.xml" ContentType="application/inkml+xml"/>
  <Override PartName="/ppt/notesSlides/notesSlide23.xml" ContentType="application/vnd.openxmlformats-officedocument.presentationml.notesSlide+xml"/>
  <Override PartName="/ppt/ink/ink81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82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94"/>
  </p:notesMasterIdLst>
  <p:sldIdLst>
    <p:sldId id="663" r:id="rId4"/>
    <p:sldId id="665" r:id="rId5"/>
    <p:sldId id="2250" r:id="rId6"/>
    <p:sldId id="2008" r:id="rId7"/>
    <p:sldId id="2215" r:id="rId8"/>
    <p:sldId id="2257" r:id="rId9"/>
    <p:sldId id="2577" r:id="rId10"/>
    <p:sldId id="2258" r:id="rId11"/>
    <p:sldId id="2259" r:id="rId12"/>
    <p:sldId id="284" r:id="rId13"/>
    <p:sldId id="664" r:id="rId14"/>
    <p:sldId id="285" r:id="rId15"/>
    <p:sldId id="286" r:id="rId16"/>
    <p:sldId id="287" r:id="rId17"/>
    <p:sldId id="288" r:id="rId18"/>
    <p:sldId id="289" r:id="rId19"/>
    <p:sldId id="290" r:id="rId20"/>
    <p:sldId id="2012" r:id="rId21"/>
    <p:sldId id="2225" r:id="rId22"/>
    <p:sldId id="2217" r:id="rId23"/>
    <p:sldId id="2221" r:id="rId24"/>
    <p:sldId id="2222" r:id="rId25"/>
    <p:sldId id="2252" r:id="rId26"/>
    <p:sldId id="2253" r:id="rId27"/>
    <p:sldId id="2578" r:id="rId28"/>
    <p:sldId id="2504" r:id="rId29"/>
    <p:sldId id="2332" r:id="rId30"/>
    <p:sldId id="340" r:id="rId31"/>
    <p:sldId id="2506" r:id="rId32"/>
    <p:sldId id="2505" r:id="rId33"/>
    <p:sldId id="2501" r:id="rId34"/>
    <p:sldId id="2333" r:id="rId35"/>
    <p:sldId id="2507" r:id="rId36"/>
    <p:sldId id="2508" r:id="rId37"/>
    <p:sldId id="2580" r:id="rId38"/>
    <p:sldId id="2509" r:id="rId39"/>
    <p:sldId id="2579" r:id="rId40"/>
    <p:sldId id="2510" r:id="rId41"/>
    <p:sldId id="2585" r:id="rId42"/>
    <p:sldId id="2237" r:id="rId43"/>
    <p:sldId id="2238" r:id="rId44"/>
    <p:sldId id="2239" r:id="rId45"/>
    <p:sldId id="2240" r:id="rId46"/>
    <p:sldId id="2488" r:id="rId47"/>
    <p:sldId id="2242" r:id="rId48"/>
    <p:sldId id="2241" r:id="rId49"/>
    <p:sldId id="2245" r:id="rId50"/>
    <p:sldId id="2489" r:id="rId51"/>
    <p:sldId id="2591" r:id="rId52"/>
    <p:sldId id="2490" r:id="rId53"/>
    <p:sldId id="2493" r:id="rId54"/>
    <p:sldId id="2494" r:id="rId55"/>
    <p:sldId id="2495" r:id="rId56"/>
    <p:sldId id="2496" r:id="rId57"/>
    <p:sldId id="2497" r:id="rId58"/>
    <p:sldId id="2498" r:id="rId59"/>
    <p:sldId id="2499" r:id="rId60"/>
    <p:sldId id="2500" r:id="rId61"/>
    <p:sldId id="2491" r:id="rId62"/>
    <p:sldId id="2492" r:id="rId63"/>
    <p:sldId id="2502" r:id="rId64"/>
    <p:sldId id="2483" r:id="rId65"/>
    <p:sldId id="2338" r:id="rId66"/>
    <p:sldId id="2255" r:id="rId67"/>
    <p:sldId id="2484" r:id="rId68"/>
    <p:sldId id="2335" r:id="rId69"/>
    <p:sldId id="2336" r:id="rId70"/>
    <p:sldId id="2246" r:id="rId71"/>
    <p:sldId id="2586" r:id="rId72"/>
    <p:sldId id="2589" r:id="rId73"/>
    <p:sldId id="2590" r:id="rId74"/>
    <p:sldId id="2592" r:id="rId75"/>
    <p:sldId id="2587" r:id="rId76"/>
    <p:sldId id="2594" r:id="rId77"/>
    <p:sldId id="831" r:id="rId78"/>
    <p:sldId id="2597" r:id="rId79"/>
    <p:sldId id="2263" r:id="rId80"/>
    <p:sldId id="2596" r:id="rId81"/>
    <p:sldId id="2249" r:id="rId82"/>
    <p:sldId id="839" r:id="rId83"/>
    <p:sldId id="840" r:id="rId84"/>
    <p:sldId id="841" r:id="rId85"/>
    <p:sldId id="842" r:id="rId86"/>
    <p:sldId id="843" r:id="rId87"/>
    <p:sldId id="844" r:id="rId88"/>
    <p:sldId id="846" r:id="rId89"/>
    <p:sldId id="378" r:id="rId90"/>
    <p:sldId id="379" r:id="rId91"/>
    <p:sldId id="847" r:id="rId92"/>
    <p:sldId id="849" r:id="rId9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77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commentAuthors" Target="commentAuthor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11:14.9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4842 4687 23039 0,'-5'-5'2048'0,"2"1"-1648"0,0 4-400 0,3-3 0 0,1 2 576 0,-1 1 48 0,0-5 0 0,-1-1 0 0,0-1-320 0,0-3-64 0,3 0-16 0,-1 1 0 16,3-1 336-16,0-1 64 0,1 4 16 0,0-3 0 15,0 4 192-15,-2-1 64 0,2 1 0 0,0 0 0 16,-2 2 64-16,-1 2 32 0,-1-2 0 0,1 4 0 16,-2 0-192-16,-3 0-32 0,1 1-16 0,-2 4 0 15,-1-1-496-15,0 0-112 0,0 1-16 0,0-2 0 16,-1 4-128-16,0-4 0 0,0 4 0 0,0-5 0 15,1 4 0-15,1-2 240 0,0-3-64 0,0 4-16 16,2-4 128-16,1 4 32 0,-2-1 0 0,2 2 0 16,-1 0-128-16,-1 2-32 0,-1 3 0 0,1-1 0 15,-1 2-16-15,-1-2 0 0,0 4 0 0,0-2 0 16,0 3-16-16,0-3 0 0,0 2 0 0,-1-2 0 0,0 2 0 0,1-3 0 16,1-4 0-16,2 2 0 0,-1-2-128 15,1 2 192-15,1 0-192 0,-1-2 192 0,2-1-192 0,-1 3 0 16,0-2 144-16,1 2-144 0,-1-2 0 0,-1 5 128 15,1-2-128-15,0 2 0 0,0 1 0 0,-2 0 0 16,2 3 0-16,-1-1 0 0,0-2 0 0,1 2 0 16,0-1 0-16,1 1 0 0,1-4 0 0,0 0 0 15,3 1 0-15,0 2 0 0,1-2 128 0,1 1 16 16,1-3 0-16,-1 2 0 0,2-2 112 0,-1 2 32 16,1 0 0-16,-2 1 0 0,0 0-144 0,-1 0-16 0,0 0-128 0,-1 2 192 15,-1 1-32-15,0 0-16 0,-2 3 0 0,2-3 0 16,-2-1-144-16,0-2 0 0,0 0 0 0,2-1 0 15,-1 1 0-15,1-1 0 0,0 2 0 0,2-2 0 16,-1 0 0-16,0 2 0 0,1 1-192 0,-2 1 192 16,0 0 0-16,1-1 0 0,-1 2 0 0,0 2 0 15,-1-3-128-15,1 2 128 0,-1 1 0 0,-1-1 0 16,-1 5 0-16,0-4 0 0,-1 1 0 0,0 1 0 16,-1 1 0-16,-1-3 128 0,1 3-128 0,-2-2 192 15,0 1-32-15,-1-1 0 0,0 0 0 0,2 1 0 16,0-3-160-16,1-2 128 0,2 0-128 0,0 0 128 0,1 0-128 0,1-1 0 15,1 4-160-15,0-3 160 0,2 1 0 16,-1 2 0-16,1-3 0 0,-1 1 0 0,1-1 0 0,0 4 0 16,0 1 0-16,0 3 0 0,-3 0 0 0,1-1 0 15,-3 1 0-15,-2 2 0 0,0-1 0 0,-3 1 0 16,0-1 0-16,-2-1 0 0,-1 0 0 0,-1 1 0 16,1-3 0-16,-2 0 0 0,2-1 0 0,1 1 0 15,0-2-128-15,3-1 128 0,1-1 0 0,2-2 0 16,0 0 0-16,2-3 0 0,0-3 0 0,2 0 0 0,-1 2 0 15,2-2 0-15,0 2 0 0,-2 1 0 16,2-1 0-16,-2-2 0 0,0 2 0 0,-1 1 0 16,-1-1 0-16,0 2 0 0,-1-2 0 0,-2 4 0 0,0-1 0 0,-1-2 0 15,0 0 0-15,-1-3 0 0,1 0 0 0,1-2 0 16,0-2 0-16,2 1 0 0,0-4 0 0,0 4 0 16,2-7 0-16,0 2 0 0,0-1 160 0,1 2-160 15,0-1 0-15,0-2 0 0,1 1 0 0,-1 2 0 16,1-3 0-16,1 4 0 0,-2-2 0 0,1-1 0 15,-1 4 0-15,0 1 0 0,1-2 0 0,-2 4 0 16,2 0 0-16,-3 1 0 0,1 2 0 0,-2 1 0 16,-1 3 0-16,1-1 0 0,-1 1 0 0,-2 1 0 15,2-3-128-15,-1 2 128 0,2-1 0 0,-2-3 0 0,2-1 0 0,0 2 0 16,0-4 0-16,1 0 0 0,0 2 0 0,1-4 0 16,0 3 160-16,0-4-160 15,1 4 0-15,0-3 0 0,-1 0 0 0,1 0-144 0,-1 0 144 0,0 0 0 16,0 1 0-16,-1-1 0 0,0-1 0 0,0 3 0 15,0 1 0-15,-1-1 0 16,-1 1 0-16,-1 3 0 0,2-1 0 0,-3 0 0 16,2 1 0-16,-2-2 0 0,1 0 160 0,0 2-160 15,0 1 0-15,2-3 0 0,0-3 0 0,1 2-160 0,4 3 160 16,-1-8 0-16,1 2 0 16,0-2 0-16,1 1 0 0,-2-2 128 0,1 1-128 0,-2 0 0 0,1 1 0 0,-1-2 0 0,0 0 128 15,-1 1-128-15,0-1 0 16,-1 2 0-16,-1-1 0 0,0 2 0 0,-2 0 0 15,-1 0 0-15,1 4 0 0,-1-3 0 0,-1-1 0 0,1 0 0 0,1-2 0 16,0 2 0-16,1-4-128 16,-1 2 128-16,2-3-128 0,1 2 128 0,1-3 0 15,-1 0 0-15,3-3 0 0,0 3 0 0,1-1 0 0,2 1 0 0,-6 0 0 16,0 0 0-16,20-2 0 0,-12 4 0 0,-2-2 0 16,-1 4 0-16,0-1 0 0,0 2 0 0,-2 2 0 15,1 2 0-15,-3 1 0 16,0-1 0-16,-2-2-128 0,0 2 128 0,-1 1 0 0,-1-1 0 0,-1-2 0 15,1 2 0-15,0-3 0 16,-1 1 0-16,2-3 0 0,-1 1 0 0,2-1 0 0,0 2 0 0,0-4 0 0,1 2 0 0,0 0 0 16,0 2 0-16,1 0 0 31,0-2-528-31,0 2-80 0,3 3-16 0,-1 1 0 16,-1-1-48-16,1 4-16 0,-2 2 0 0,0 1 0 0,0 1-272 0,1 7-64 0,-2 1-16 0,0 8-10416 15,0 1-2096-15</inkml:trace>
  <inkml:trace contextRef="#ctx0" brushRef="#br0" timeOffset="1570.51">4761 6942 21183 0,'-3'-4'1888'0,"1"2"-1504"0,-1 1-384 0,2 2 0 0,0-1 976 0,-2 0 128 0,0 0 32 0,-5 0 0 16,0-1-912-16,-2 1-224 0,-3-3 0 0,2 2 0 16,1 1 0-16,3-1 0 0,1-1 0 0,2 2 0 15,3-2 0-15,2 1 0 0,4 1 0 0,0 0 0 16,4 0 0-16,0 0 0 0,1 1 0 0,1 1 0 15,1 5 144-15,-3-4-16 0,0 6 0 0,-1 1 0 16,-1 0 704-16,-1-2 144 0,-1 6 32 0,-1-4 0 16,0 1 32-16,-2-1 16 0,0 2 0 0,0-1 0 15,-1 4-208-15,-1 1-32 0,0 0-16 0,0 1 0 16,-1 0-320-16,1 0-64 0,-2 2-16 0,2-1 0 16,3 1-272-16,-1-2-128 0,2 0 128 0,1 0-128 15,2-4 0-15,0 2 0 0,0 1 0 0,0-4 0 0,0 2 0 0,-1 2 128 16,-1 0-128-16,-1 3 0 0,-1 2 256 0,-2-1-16 15,1 4-16-15,-2-1 0 0,0-1 128 0,-3 4 32 16,0 5 0-16,-2 0 0 0,-2 1-208 0,0 0-48 16,0 5 0-16,-2-2 0 0,1-1-128 0,1 1 0 15,2-2 144-15,1 1-144 0,2-2 128 0,1-1-128 16,2-3 160-16,0 1-160 0,3-3 0 0,0 0 0 16,1-2 0-16,-1 1 0 0,3-3 0 0,0 0-128 15,-1 1 128-15,0-5 0 0,-2 5 0 0,0-5 0 16,-2 4 0-16,0 1 0 0,-1-1 192 0,-2 1-64 0,-1 5-128 15,1-6 192-15,0 3-192 0,-2-3 128 0,1 4-128 0,-2-1 0 16,0 0 0-16,0 0 0 0,0-3 0 0,0-2 0 16,0 1 0-16,1-3 0 0,-1-1 0 0,3-5 0 15,0 2 0-15,-1-5 192 0,4-2-48 0,-2 2-16 16,1 1-128-16,1-4 0 0,-1 1 144 0,2 2-144 16,-1-1 0-16,0 2 144 15,0 3-144-15,-1-2 0 0,2 4 160 0,-3-2-160 0,1 8 128 0,-2-1-128 16,0 1 0-16,-3 3 0 0,-1 0 0 0,-2 5 0 15,-3 3 0-15,-3 1 0 0,0 2 0 0,-1-5-176 16,2-3 176-16,-3 1 0 0,2-2 0 0,0-4 0 0,3 1-256 0,1-5-32 16</inkml:trace>
  <inkml:trace contextRef="#ctx0" brushRef="#br0" timeOffset="3401.19">5797 9806 9215 0,'0'-1'816'0,"1"-2"-656"0,2 1-160 0,0-2 0 0,1 2-1200 0,1-5-272 0,2-4-48 0,6-7-16 0</inkml:trace>
  <inkml:trace contextRef="#ctx0" brushRef="#br0" timeOffset="7467.12">4778 8459 20271 0,'-5'-1'1792'0,"1"1"-1424"0,3 0-368 0,1 0 0 0,1 0 160 0,-1 0-32 0,-1-2-128 0,0-1 192 0,1 2-48 0,1-2-16 0,2 0 0 0,-3 3 0 16,0 0 0-16,0 0 0 0,19-6 0 0,-11 8 0 15,-1-2 0-15,-1 1 0 16,3 2 0-16,-2 0 0 0,1 0 320 0,-1 1 48 15,1-1 16-15,-3 2 0 0,2 3 192 0,-3 0 32 0,0 2 16 0,-2-1 0 16,-1-2-192-16,0 2-48 0,1-3 0 0,-2 0 0 16,-2 4 320-16,1-2 48 0,0 0 16 0,-1 0 0 15,-1 0 192-15,-1-1 32 0,-1 1 16 0,0 2 0 0,1-2-272 16,-3 1-48-16,4 3-16 16,-1 0 0-16,0-1-336 0,3 4-64 0,1-3-16 0,0 1 0 15,1 0-192-15,2 2-64 0,-1 1 0 0,1 3 0 16,0 1-128-16,0-1 0 0,-1 9 0 0,0-3 0 0,-1 1 0 15,-1 2 0-15,0-2 0 0,-1-2 0 16,-1 1 0-16,2 1 0 0,-1 5 0 0,1-3 0 0,0 1 0 0,0-3 192 16,0 5-192-16,-1-3 192 0,0 4 32 0,-3 0 16 15,0 6 0-15,-1-3 0 0,-1 4-240 0,1 2 176 16,1 6-176-16,2 0 160 0,1 3-160 16,-1 1 0-16,2 3 0 0,0 2 0 0,0 1 0 0,-1-3 0 0,-1-3 0 0,-2-3 0 15,0 4 0-15,-2 3 0 0,0 4 0 0,-3-2 0 16,1-5 0-16,-4-3 0 15,1-3 0-15,0-6 0 0,-1-5 0 0,1-4 0 0,0-2 0 0,1-4 0 16,1-2 0-16,3-2 0 0,0-5 0 0,2 0 0 16,2-3 128-16,0-4-128 15,2 0 128-15,2-4-128 0,0 1 192 0,2-1-32 0,-2-1-16 0,1-2 0 16,0 2-144-16,1-1 160 0,0 1-160 0,-2 3 160 16,1-2-160-16,-1 2 0 15,-1 2 0-15,1 3 0 0,0-2 0 0,-1 4 0 0,1 3 0 0,-1 0 0 16,1 4 0-16,1-5-144 15,-1-2 144-15,-1-3-160 0,1-1 0 0,-1-4 0 16,0 0 0-16,-1-2 0 0,0-2 160 0,0 2 0 0,0-4 0 16,-1 0 0-16,1 0 144 0,-1 0 16 0,1 0 0 0,0 0 0 0,0 0 96 0,0 0 32 15,1-2 0-15,0 0 0 0,-1 2-96 0,0 0-32 16,0 0 0-16,26 4 0 0,-16-1-160 0,4 0 192 16,-1-1-192-16,5 0 192 0,0 1-192 15,3-2 0-15,0 1 0 0,1 2 0 0,-1 1 0 0,0-1 0 16,0-2 0-16,1 2 0 15,0 2 0-15,-1-2 0 0,-1-1 0 0,1 2 0 0,-3-1-224 0,3-1-32 16,1 0 0-16,3-3 0 16,-3 4-80-16,2-4-32 0,1 0 0 0,2 2 0 15,0-2-144 1,-1 0-16-16,-1 0-16 0,1 0-17776 0</inkml:trace>
  <inkml:trace contextRef="#ctx0" brushRef="#br0" timeOffset="15853.55">5349 4562 7359 0,'-6'-4'656'0,"2"0"-528"0,2 2-128 0,-1-1 0 0,2 2 1200 0,1 1 208 0,0-2 32 0,0 0 16 16,-1-4-896-16,0 0-176 0,-2 0-48 0,2-3 0 15,1 2-336-15,1-2-128 0,1 2 0 0,0 0 0 16,2 1-48-16,-1-2 0 0,2 1 0 0,0 4 0 16,0-3 304-16,0 3 48 0,-1 2 16 0,0-2 0 15,-3 3 384-15,0 3 64 0,-1-2 32 0,-2 2 0 16,-1 3 64-16,-2-4 16 0,2 6 0 0,-5-5 0 16,1 2 80-16,-2-1 0 0,-2-2 16 0,-1 2 0 15,-2 0-80-15,-2-2-32 0,-3 2 0 0,1-1 0 16,-3-3 256-16,-2 3 48 0,0-3 16 0,-2 0 0 15,2 0-480-15,0 0-80 0,4-2-32 0,-2 1 0 0,1-2-144 0,1-3-16 16,2 2-16-16,1 0 0 0,0-2 144 0,1 4 16 16,-1-2 16-16,0-1 0 0,1 4-112 0,1-2-32 15,2 2 0-15,-2 1 0 0,2 1-176 0,1 2-144 16,1 1 192-16,0-2-10176 16,2 4-2048-16</inkml:trace>
  <inkml:trace contextRef="#ctx0" brushRef="#br0" timeOffset="48644.09">472 11123 2751 0,'-1'-2'256'0,"-3"2"-256"0,1-3 0 0,-1 2 0 0,2 1 1856 0,-2 1 336 0,0-1 64 0,-1 3 16 0,-3-1 896 16,-2 2 176-16,0-1 48 0,1 4 0 0,2 1-736 0,2-2-144 15,3 1-16-15,4 0-16 0,3-1-1376 0,1 0-272 16,2 1-48-16,1-5-16 0,0 2-48 0,1 0-16 15,0-1 0-15,2 2 0 0,0-1-464 0,2 2-112 16,-2 0 0-16,1 7-128 0,-2-1 0 0,-1 5 0 16,-3 4 0-16,-2 2 0 0,0-1-208 0,-4 4-112 15,0 2 0-15,-3-1-16 16,1-4-592-16,-3 3-112 0,-1 2-32 0,0 1 0 16,0-1 384-16,1-6 80 0,4-3 16 0,-1-3 0 15,4-3-160-15,-1 0-16 0,2-2-16 0</inkml:trace>
  <inkml:trace contextRef="#ctx0" brushRef="#br0" timeOffset="49183.66">372 10978 43311 0,'-8'-3'1920'0,"3"-2"384"0,0 3-1840 0,2 0-464 15,2 1 0-15,2 1 0 16,-1 0-432-16,0-2-176 0,1 1-32 0,2-2-16 0,1 0 416 0,3-1 96 15,2-2 16-15,3 0 0 0,3 0-160 0,2 0-32 16,3-3 0-16,1-1 0 0,0 3 128 0,3-2 0 16,3-1 16-16,1 0 0 0,1-2 176 0,-2 2 128 0,-2 1-128 0,-1 3 176 15,-1 0-176-15,-2 2 0 0,-3 1 0 0,-1 3 0 16,1 1 0-16,-3 1 0 0,-2 2 0 0,0 2 0 16,-1 3 0-16,-2-3 0 15,-2 5 0-15,0 0 0 0,-2 3 0 0,1 1 0 16,0-2 0-16,1 2 0 0,2 1 0 0,1 0 0 0,2-3-192 0,-1 0 192 15,-1-3 0-15,0 1 0 0,-2-3 0 0,-2 0 0 16,-2-1 0-16,-1 0 0 0,-3-1 0 0,-1 0 0 16,-1 0 0-16,-3-2 192 0,-2 2-64 0,-3 1 0 15,1-3 208-15,-6 4 48 0,-3-2 0 0,-4 3 0 0,-4 1-384 16,-5-3 128-16,-3 2-128 0,1-2 0 16,0 2-384-16,3-3-160 0,3-2-32 0,3 1 0 0,1-2 224 0,2 4 32 15,4-4 16-15,1 1 0 0,3 1 304 0,-1-1 0 16,2-1 0-16,0 0 0 15,2-2-400-15,2-1-80 0,-1-1-16 0</inkml:trace>
  <inkml:trace contextRef="#ctx0" brushRef="#br0" timeOffset="49704.88">1284 11082 21183 0,'3'-16'1888'0,"-2"4"-1504"0,1-1-384 0,-1 7 0 0,0 0 1472 0,0 4 240 0,1-2 32 0,-1-4 16 15,0-3-3232-15,0-2-656 0,-1-2-128 0,-3 1-32 16,-2 2 1424-16,-3 2 288 0,0 1 48 0,-2 2 16 31,-1 2-384-31,-3-1-64 0,0 2 0 0,1 0-16 0,0 2 2320 0,0 1 448 0,2 1 112 0,2 1 16 16,2 1 256-16,0 1 48 0,1 4 16 0,0 2 0 15,1 1-1136-15,0 3-208 0,0 2-64 0,0 4 0 0,-1 3-672 0,1 2-160 16,-1 0 0-16,0 2 0 16,-2 3-352-16,0 2-64 0,-1 0-16 0,0 3 0 0,0 1 432 0,1-3 0 0,2-1 0 0,2-3 0 15,2-2 464-15,2 0 176 16,1 1 48-16,1-1 0 0,3-1 400 0,0-3 96 16,4-2 16-16,0-1 0 0,1-6-768 0,1 2-160 15,4-2-16-15,1-4-16 0,1-2-464 0,1-1-96 0,3-2 0 0,2-4-16 31,0 0-304-31,1-3-64 0,2 2-16 0,1-3 0 16,1-1-832-16,0 1-176 0,-2-2-16 0,-2 3-11680 16</inkml:trace>
  <inkml:trace contextRef="#ctx0" brushRef="#br0" timeOffset="50054.13">1766 10858 13823 0,'-1'0'1216'0,"-2"0"-960"0,1 0-256 0,-1 3 0 0,2-2 4848 0,0 2 912 0,1-1 192 0,-2 4 48 16,0 0-4832-16,-1 4-960 0,1 4-208 0,-2 1 0 0,2 1-128 0,-2 0-32 15,-1 4 0-15,0 1 0 0,-2 3 16 0,-2 2 0 16,-2 3 0-16,-1-1 0 0,-1 1 144 0,-2 3 0 16,-1 3 0-16,0 2 0 15,0-3 464-15,0 1 80 0,1-5 16 0,2 0 0 0,-1-1-304 0,2-1-64 16,2-4-16-16,-1 1 0 15,0 2-576-15,1-7-112 0,1-2-32 0,2-2-15328 16</inkml:trace>
  <inkml:trace contextRef="#ctx0" brushRef="#br0" timeOffset="50324.27">1757 10751 43311 0,'-2'-4'1920'0,"-1"4"384"0,1-2-1840 0,-1 2-464 15,2 2 0-15,1-2 0 0,0 4-768 0,0-2-256 0,0 2-64 0,0 2 0 0,2 4 896 16,1-1 192-16,1 1 0 0,1 2 0 16,2 4 320-16,2 0 80 0,2 4 16 0,1 3 0 15,2 3-416-15,3 5 0 0,2 5 0 0,3 5 0 16,0 3 0-16,2 3 0 0,-2 2 0 0,-1-2 0 15,-3-4-272-15,-3-3 16 0,-2-3 0 0,-5-6 0 16,0-5 48-16,-2-2 16 0,-2 0 0 0,-2-3 0 0,1-1 192 16,-3-2 0-16,1-3 0 0,-1-1-11648 15,-1-2-2304-15</inkml:trace>
  <inkml:trace contextRef="#ctx0" brushRef="#br0" timeOffset="50576.82">1700 11344 41471 0,'-3'-6'1840'0,"0"0"368"0,1 0-1760 0,0 2-448 0,4 2 0 0,-1-1 0 15,1 2-384-15,2-5-144 0,2 0-48 0,3-7 0 0,2 3 576 0,0 0 0 16,1 2 0-16,0 2 0 0,0-1 0 0,-1 4 224 0,1 3-64 0,1 0-16 15,-1 1-336-15,1 4-64 0,0 1 0 0,2 0-16 16,2 4-704-16,3 2-144 0,1-2-32 0,3 0-15040 16</inkml:trace>
  <inkml:trace contextRef="#ctx0" brushRef="#br0" timeOffset="51318.93">788 11961 12895 0,'-2'0'1152'0,"2"0"-928"0,0 3-224 0,0-3 0 0,2 4 1136 0,-2-4 176 0,0 3 32 0,1 1 16 0,-1 5-448 0,0-1-80 16,0 8-32-16,-4 3 0 0,1 1 704 0,-5 2 144 16,-2 3 16-16,-1 1 16 0,0 2 832 0,-4 7 176 15,-1 3 16-15,-3 5 16 16,-3-1-1312-16,0 3-272 0,-2-2-48 0,1-2-16 0,3-5-880 0,0-3-192 0,2-1 0 0,2-3 0 15,2-1 0-15,4-2 0 16,2-5 0-16,3-3 0 16,1-6-848-16,3-3-128 0,2-6-32 0</inkml:trace>
  <inkml:trace contextRef="#ctx0" brushRef="#br0" timeOffset="51634.93">828 11907 17503 0,'-3'-9'1552'0,"-2"3"-1232"0,1 0-320 0,3 5 0 0,1-2 3760 0,0 3 688 16,-1-3 144-16,-2 0 16 16,1-3-4608-1,-1-4-768-15,2 1-224 0,1 2-48 0,0 1 1040 0,0 0 176 0,0 2 48 0,1 4 16 0,2 0-240 0,-1 4 0 16,1 3 0-16,0 4 0 0,0 3 896 0,-1 2 64 15,0 5 32-15,-1 1 0 0,-1 7 80 0,0-3 16 16,0 2 0-16,0 3 0 0,0 3-448 0,2 2-96 16,3 1-16-16,3-1 0 0,2-5-336 0,2-2-192 0,3-3 192 15,2-2-192-15,2 1 352 0,0 1-32 0,1 0-16 0,0 1 0 16,-2 2-304-16,0-5 0 0,-2 2-208 0,-3-3 80 31,0-5-992-31,-2 1-192 0,0-3-32 0</inkml:trace>
  <inkml:trace contextRef="#ctx0" brushRef="#br0" timeOffset="51857.25">653 12426 40543 0,'1'-2'3600'0,"0"1"-2880"15,2-2-576-15,1 2-144 0,-1 1 192 0,2-3 16 16,4 1 0-16,6-2 0 16,7-2-1456-16,5-4-288 0,3 4-64 0,0 0-16 15,-2 2 624-15,-2 2 128 0,-4-1 32 0</inkml:trace>
  <inkml:trace contextRef="#ctx0" brushRef="#br0" timeOffset="52394.36">1154 12262 41471 0,'-5'2'1840'0,"1"2"368"0,2-1-1760 0,2-2-448 15,1 4 0-15,0-5 0 0,0 3-1488 0,1 1-384 0,1 5-80 0,1 1-16 32,0 3 96-32,-1 5 16 0,1 1 0 0,-1 0 0 0,-3 3-496 0,-2 0-80 0,0 1-32 0,-4 1 0 0,-1 0 1808 0,0 1 352 15,0-1 80-15,-1-4 16 16,3-1 2000-16,0-4 384 0,3-2 96 0,2-4 16 0,0-3 336 0,4-2 80 16,0-4 16-16,4-3 0 15,1 0-2000-15,2-1-400 0,1-5-64 0,3-1-32 31,2-2-736-31,1-4-160 0,-2 1-32 0,0-1 0 16,1-3-560-16,-1 2-112 0,-1-4-32 0,-1 5 0 0,-3-3 848 0,-3 6 176 16,0 0 16-16,-2 1 16 0,0-1 912 0,-2 4 176 0,-2-1 32 0,1 0 16 15,-3 4 272-15,0-3 48 0,0 3 16 0,-2-1 0 16,2 4-480-16,-1-1-80 0,1 2-32 0,0 0 0 16,0 0-400-16,0 2-128 0,0-2 0 0,1 2 0 15,1 0 240-15,0 0-64 0,1 2-16 0,0-2 0 16,1 4 32-16,1-2 16 0,1 5 0 0,-1 0 0 15,0 2 128-15,0 3 32 0,-1-1 0 0,-1 2 0 16,1 1-48-16,-1 0-16 0,0 5 0 0,0-5 0 0,-1 2-176 0,1-3-128 16,-1-2 144-16,2 1-144 0,1 3 0 0,0-2-208 15,1-2 16-15,1 0 0 16,2 0-864-16,0-2-160 0,-1-3-48 0,2 0 0 16,-1 0-752-16,1-3-160 0,1 0-16 0,0-3-16 15,0 0-1104-15,0 0-208 0,2-5-64 0,-2 2-5168 16</inkml:trace>
  <inkml:trace contextRef="#ctx0" brushRef="#br0" timeOffset="52711.36">1619 12000 23951 0,'-4'16'2128'0,"0"-4"-1696"0,1 3-432 0,1-5 0 0,2 0 3088 0,0-4 544 0,2 3 96 0,-2 4 32 0,1 12-2224 0,1 7-432 15,3 5-80-15,1-2-32 0,3-5-640 0,1-3-128 16,0-1-32-16,1-4 0 16,0 3-576-16,0-5-112 0,0 1-16 0,-2-2-11552 15,-2 1-2304-15</inkml:trace>
  <inkml:trace contextRef="#ctx0" brushRef="#br0" timeOffset="52917.7">1582 12167 45151 0,'0'0'2000'0,"0"-3"416"0,0 3-1936 0,0-1-480 0,2 1 0 0,2 0 0 16,1-2-704-16,3-1-224 0,7-1-48 0,5-2-16 15,5 0-576-15,4-1-112 0,2-2-32 0,3 0 0 31,-1 2-3216-31,-1 1-656 0,-1-1-128 0,-4 4-32 0</inkml:trace>
  <inkml:trace contextRef="#ctx0" brushRef="#br0" timeOffset="53260.75">2001 12135 11855 0,'1'0'512'0,"-1"1"128"0,0 1-512 0,-1-2-128 16,1 3 0-16,-1-3 0 0,-1 3 3376 0,0 1 640 0,-1 5 128 0,-3 1 16 15,-1 2-1504-15,-2 4-304 0,0 0-64 0,1-1-16 16,-1 2-1280-16,2 2-256 16,-1-1-48-16,3 1-16 0,3-2-544 0,1 1-128 0,1 1 0 0,0-2 0 31,2-3-544-31,-1 2-144 0,2-2-16 0,-1-2-16 16,1 1-368-16,-1-1-64 0,1 0 0 0,2 1-16 15,-3-2 144-15,2 0 48 0,0-1 0 0,-1-3 0 0,2 0 688 0,0-2 144 16,1-4 144-16,0-1-208 0,4-1 576 0,0-6 112 15,1-1 32-15,2-2 0 0,-1 0 256 0,0-6 64 0,0 1 16 0,-1-1 0 0,0-3-336 16,-1 0-64-16,-2-2 0 0,1 1-16 16,-3-2-432-16,-1-1 0 15,-1 1 0-15,-3 0 0 0,-1-5 384 0,-2 3 64 16,-2 1 0-16,-1 3 0 0,0 1-48 0,-1 6 0 0,-2 0 0 0,1 3 0 16,0 2 112-16,-1 2 0 0,1 2 16 0,-1 0 0 15,1-1-1168-15,0 4-256 0</inkml:trace>
  <inkml:trace contextRef="#ctx0" brushRef="#br0" timeOffset="53857.81">2422 12246 34095 0,'3'2'1504'0,"-2"-2"320"0,0 0-1456 0,2 0-368 0,-2 0 0 0,0 0 0 0,2 0 256 0,0 0-32 0,2 0 0 0,3-2 0 0,-1 2 480 0,3 0 112 15,0-4 16-15,-1 2 0 0,1-2-832 0,-2 1-176 16,1 0-16-16,0-3-16 0,-1-1 208 0,0 1 0 16,0-2 0-16,-2 0 0 0,1-1 0 0,-1 0 160 0,-1-1-160 0,-3 0 192 15,1 1-192-15,-2-3 0 0,0 2 0 0,-2 1-176 16,0-1-80-16,-2 3-32 0,0-4 0 0,-4 3 0 15,1-2 288-15,-2 2 0 0,-1 0 176 0,0 2-176 16,2 1 432-16,-3 4-32 0,-1 1 0 0,-3 1 0 16,-1 4-272-16,1 1-128 0,0-1 0 0,-2 4 128 15,-1 3-368-15,-1 1-80 0,2 0 0 0,4 0-16 16,3 2-576-16,3-4-112 16,1 1-32-16,4 0 0 0,1 1 352 0,0 2 80 15,1 1 16-15,1 0 0 0,1 2 480 0,1 0 128 0,-2 3 0 0,2-2 0 0,0 6 0 16,-2-3 208-16,2 1-16 0,-1-1-16 0,2-1-176 15,0 1 0-15,3 4 0 0,-1-6 0 16,1 1-768-16,3-5-176 0,0-2-32 0,2-3-16 16,4-1-2016-16,-1-4-384 0,2-2-96 0,-1-4-5472 15</inkml:trace>
  <inkml:trace contextRef="#ctx0" brushRef="#br0" timeOffset="54273">2774 12146 42383 0,'-2'8'1872'0,"0"-1"400"0,-1-4-1824 0,2 1-448 0,1-2 0 0,0 1 0 0,0 1-320 0,0 2-176 0,0 2-16 0,-1 6-16 15,1 5-2960-15,-1-3-592 16,-1 0-112-16,0 0-32 0,-2 0 848 0,-1 1 176 0,0-3 16 0,-2 1 16 15,0-4 48-15,-2 4 16 0,0-3 0 16,2-2 0-16,1-1 5008 0,1-5 992 0,1 1 208 0,1-1 32 16,3-4 1168-16,0-4 240 0,2 2 32 0,1-2 16 15,1-2-2240-15,2 0-448 0,1-6-96 0,-1 2-16 32,2-6-1792-32,0 1-448 0,-1-3-64 0,-1 0 0 0,1-4-368 0,-1-1-80 0,-3-1 0 0,2-4-16 15,0-1 336-15,2-3 64 0,0 1 0 0,-1 5 16 0,2 1 560 0,-2 6 0 16,0 3 0-16,0 4 0 0,-1 2 1760 0,2 1 304 15,1 6 64-15,1-1 16 0,0 2-1168 0,3 2-224 16,1 2-48-16,2 2-16 0,1 2-688 0,1 4 0 16,1 0-176-16,-2 4 48 0,1 0 128 0,-3 3-160 15,1-1 160-15,-3 4-160 0,-1-1 160 0,-1-1 256 16,0 2-64-16,-2-4-16 0,2 3 128 0,-1-1 16 16,0 1 16-16,-2 1 0 0,2-1-192 0,-2 2-144 0,1-1 192 0,-1 1-192 15,0-1 0-15,2 5-352 0,2-3 48 0,-1-2-17840 16</inkml:trace>
  <inkml:trace contextRef="#ctx0" brushRef="#br0" timeOffset="54641.98">3473 12034 42383 0,'-1'-3'1872'0,"0"-1"400"0,0 1-1824 0,0 0-448 0,1 0 0 0,1 0 0 15,0-2-464-15,0-3-192 0,2-2-48 0,-1-4 0 0,2-3-1344 0,-3-2-256 0,0 1-64 0,-1 5-16 16,-3-2 192-16,-4 4 32 15,-1-2 16-15,-2 5 0 0,-1 2 2144 0,-3 2 640 0,-1 4 32 0,-1 0 0 0,0 2 1312 0,-1 5 256 16,0 2 48-16,1 4 16 0,1-2-1056 0,1 6-208 16,0 5-32-16,3 1-16 0,3 3-992 0,0 0 0 15,2 5-144-15,2-3 0 16,2 3-256 0,1-3-48-16,1 1-16 0,1-1 0 0,1-4 128 0,1 0 16 0,1-2 16 0,0-3 0 0,1 0 544 0,2-2 96 0,-1 0 32 0,0 0 0 15,1-1-368-15,1-3-160 0,0 0 16 0,2-4-10416 31,2-2-2064-31</inkml:trace>
  <inkml:trace contextRef="#ctx0" brushRef="#br0" timeOffset="55052.83">3690 12044 38703 0,'-5'-3'1712'0,"0"-1"352"0,1 1-1648 0,2 0-416 16,1 3 0-16,-1 0 0 0,1 0 0 0,-1 0-304 0,-2-3 48 0,-1 2 16 16,0 1-128-16,-1 1-16 0,0 2-16 0,-2 0 0 31,2 4-144-31,-1-1-32 0,-2 4 0 0,0 0 0 16,-1 2-384-16,1 3-96 0,-1-2-16 0,0 6 0 0,1-1 624 0,2 1 112 0,0 1 16 0,3-2 16 15,1 2 768-15,-1 1 160 0,3-4 16 0,1 1 16 16,1-2-336-16,3-4-80 0,0-1-16 0,2-2 0 15,1 0-816-15,1-4-176 0,2 0-16 16,1-5-16-16,0 0 208 0,1 0 32 0,2-5 16 0,0 0 0 16,-2-2 544-16,-1-1 192 0,3-2 0 0,-2-2 0 0,0-1 384 15,-1 0 64-15,1 0 0 0,-3-3 16 0,1-2 224 0,-1 2 32 16,-2-3 16-16,0 0 0 0,-1 3-320 0,-2-3-64 16,-1 0-16-16,-2-2 0 0,1 1-112 0,-2 4-32 15,-2-2 0-15,0 4 0 0,-2 2 192 0,-1 0 16 16,0 5 16-16,0 1 0 0,-1 0-400 0,1 2-80 15,-1 4 0-15,-1 0-128 16,-1 0-912-16,1 4-304 0,-1 2-48 0,1-2-15216 0</inkml:trace>
  <inkml:trace contextRef="#ctx0" brushRef="#br0" timeOffset="55542.94">4210 12107 43311 0,'0'-3'1920'0,"-1"-4"384"0,0 1-1840 0,0 3-464 0,1-4 0 0,-1 4 0 16,-1-2-1424-16,0-3-384 0,-3-7-80 0,-3-4-16 0,-1-4 1088 0,-4 2 224 0,0 4 32 0,-2 0 16 15,-3 6-800-15,1 2-144 0,0 3-48 0,-1 3 0 16,1 3 608-1,0 3 112-15,-2 3 32 0,2 0 0 0,0 4 2512 0,1 2 496 0,-2 5 96 0,1 4 32 0,1-2-688 0,-1 4-128 16,1 1-16-16,-1 0-16 0,3-1-1104 0,1 0-208 16,3-1-64-16,2-2 0 15,2-2-576-15,1-2-128 0,2 3-32 0,1-3 0 16,0-3-976-16,2 0-192 0,2-2-32 0,0-1-16 16,2-4 496-16,1 0 112 0,1-2 0 0,3-2 16 0,0-2 1968 0,1-1 384 15,2 0 64-15,1-5 32 0,3-3 240 0,3-1 48 16,1-2 16-16,2-2 0 0,0-4-672 0,2-2-144 15,-2-2-32-15,0-3 0 0,-1 0-368 0,-2-1-80 0,-1-2 0 0,-2-1-16 16,-1-2-240-16,-3 0 144 0,-2 2-144 0,-2-3 128 16,-2 3 48-16,-4 4 0 0,0 0 0 0,-5 3 0 15,1 0 64-15,-3 4 16 0,-1-1 0 0,-1 3 0 16,0-1-32-16,-2-1 0 16,-1 2 0-16,-1-2 0 0,0 0-224 0,0 0 0 0,-3-1 0 0,2-3 0 31,2 6-256-31,-2-2-128 0,1-2-48 0,1 1 0 15,2 4-176-15,2 2-32 0,0 3-16 0,1-1-17360 0</inkml:trace>
  <inkml:trace contextRef="#ctx0" brushRef="#br0" timeOffset="55954.85">4264 12069 35935 0,'1'9'1600'0,"0"-3"320"0,0-2-1536 0,-1-3-384 0,2 1 0 0,-1-2 0 0,0 0 0 0,3 3 0 0,1-3 0 0,1 1-128 16,4 1-1552-16,0-2-304 0,1-3-64 0,-1 0-16 16,0 0 976-16,-2-4 208 0,2-1 48 0,-1 0 0 15,2-2 144-15,-1 2 48 0,0-2 0 0,1-3 0 0,1 1 2384 0,1-1 496 16,0-2 80-16,2-1 32 0,-1-3-1232 0,-2-1-240 15,-1 2-48-15,-2-1-16 0,-1 3-624 0,-3-2-192 16,-1 4 128-16,-1-1-128 0,-5 5 416 0,0 2 32 16,-2 1 0-16,-2 2 0 0,-1 3 16 0,-2 2 16 15,-2 0 0-15,-2 2 0 0,-1 0-336 0,-4 1-144 0,1 4 128 0,-3-1-128 16,0 2 0-16,1 1 0 0,0 1 128 0,4 0-128 0,4-4 0 0,1 4-176 16,1 2 48-16,2 2 0 15,3 3-96-15,1-1-16 0,1 4 0 0,2 1 0 16,0-1-128-16,2 5-16 0,1-2-16 0,2 2 0 15,0 1 400-15,3-1 176 0,-1-1-16 0,2 1 0 16,1-3-160-16,0-2 0 0,2-1-160 0,3-3 160 31,0-1-1360-31,2-2-176 0,3-4-48 0,1-2 0 16,1-1 256-16,1-2 48 0</inkml:trace>
  <inkml:trace contextRef="#ctx0" brushRef="#br0" timeOffset="56370.82">4710 11901 27647 0,'-5'12'1216'0,"1"-2"256"0,1 0-1168 0,0-1-304 0,3-2 0 0,-1-1 0 15,0 3-720-15,-1 7-208 0,-1 6-32 0,-2 10-16 16,-1 3 80-16,1-4 0 0,0-3 16 0,0-5 0 15,2-5-576-15,1-2-112 0,1-6-32 0,-1 0 0 0,1-4 2576 0,1 0 512 16,-1-2 112-16,0-1 0 0,-1-3 1200 0,2 0 224 16,-1 0 48-16,1-4 16 0,0 1-1248 0,0-3-256 15,1 0-48-15,-1-4-16 0,2 0-624 0,-2-2-112 16,-2-4-16-16,2-3-16 0,0-3-288 0,-1-3-48 16,1 1-16-16,-2-5 0 0,0 1-96 0,0-2-32 15,1 2 0-15,-2 3 0 0,1 3-272 0,1 2 0 16,-1 2 0-16,2 1 0 0,2 2 0 0,-2 2 0 15,2 0 0-15,2 1 0 0,-1 0 128 0,2-2-128 0,3-1 0 0,1 2 0 16,2 0-176-16,2 1-80 16,3-1-32-16,3 4 0 15,2-4-432-15,0 3-96 0,2 0-16 0,0 2 0 16,0-1-1024-16,-1 2-192 0,-1 3-64 0,-2 1-13024 0</inkml:trace>
  <inkml:trace contextRef="#ctx0" brushRef="#br0" timeOffset="56807.84">5257 11819 40543 0,'2'-2'1792'0,"-2"1"384"0,1 1-1744 0,1-3-432 0,-1 1 0 0,-1 0 0 15,1-1-496-15,0 0-176 0,0-6-32 0,1 2-16 16,-1-2-3072-16,-2 2-624 0,-4 1-112 0,-4 1-16 15,-4 4 592-15,-4 1 128 0,-2 3 32 0,-2 1 0 16,-4 6 1728-16,3 1 336 0,3 1 80 0,2-2 16 16,1 4 4960-16,1-2 1008 0,2 1 192 0,4-3 32 0,1-2 560 0,2-2 128 15,0 1 0-15,2-1 16 0,2-3-3568 0,-1 1-720 16,3-1-144-16,-1-2-16 0,2-1-816 0,2 0-176 16,-1-1-16-16,2 1-16 15,2-3-1680-15,0 2-336 0,3-2-64 0,-1 1-16 16,4 1 304-16,0-2 48 0,2 0 16 0,0 0 0 0,4-1 2576 0,0 4 528 15,1-2 112-15,-1 2 0 0,0 0-96 0,0 0-32 0,2 2 0 0,-3-2 0 16,-2 4-544-16,-1 0-112 0,-4 1-32 0,-2 1 0 16,1 1 48-16,-3 2 0 0,0 1 0 0,-1 2 0 15,-1-2-512-15,0 0-240 0,-1 2 32 0,0 1 0 16,-1 0 400-16,0 2 64 16,-1 1 32-16,-1 0 0 0,1 0 240 0,-2 3 48 0,0-4 16 0,-1 1 0 0,0-4-112 0,-2 2-32 15,0-2 0-15,0-2 0 16,0-1-192-16,-2 1-32 0,-1 0-16 0,-1-4 0 0,-1 0-16 0,0 0 0 15,-2 0 0-15,0-2 0 16,-1-1-192-16,-2-2 0 0,-2 1 0 0,-2-2-12480 16,-3-2-2480-16</inkml:trace>
  <inkml:trace contextRef="#ctx0" brushRef="#br0" timeOffset="58820.9">1029 13052 23951 0,'-1'-6'2128'0,"-2"2"-1696"0,-1-2-432 0,2 2 0 0,2 2 3296 0,-1-1 576 0,1 2 112 0,-2-5 32 0,0-4-4016 0,-3-2-656 0,1-1-208 0,1-2-32 31,-1 3 64-31,1 1 0 0,1 2 16 0,-1 1 0 16,2 0-176-16,-1 2-32 0,1 0-16 0,-2 0 0 0,2 0 1392 0,-2 2 288 0,1 0 48 0,-2-2 16 15,-1 1 784-15,0 1 176 16,-1 1 16-16,0-4 16 0,-2 5-688 0,1 1-144 0,0 1-32 0,-2 0 0 15,-1 0-448-15,0 1-80 0,-1 4-32 0,0 0 0 16,-3 3-144-16,1 1-128 0,-2 5 192 0,0 1-192 0,1 2 0 0,1 5 0 16,-2 5-192-16,1 2 48 0,1 5 16 0,-1 2 0 15,2 3 0-15,1-2 0 0,1 0 128 0,0-3 0 16,3-4 0-16,0-1 0 16,2-2 144-16,2-1 64 0,1-4 16 0,2-2 0 15,4 1-32-15,1-3 0 0,3 0 0 0,-1-1 0 16,0-1-192-16,3-2 176 0,3 0-176 0,1 3 160 0,3-5-160 0,0 2 0 0,1 0 144 0,2-4-144 15,0 3 0-15,2-6-128 16,2 2 0-16,-2-3 0 16,0-5-576-1,-2 2-96-15,-1-3-32 0</inkml:trace>
  <inkml:trace contextRef="#ctx0" brushRef="#br0" timeOffset="59175.05">1076 12896 39615 0,'-4'-5'3520'0,"2"4"-2816"0,0-1-560 0,4 2-144 0,-1 0 0 0,0-3 0 16,0 2 0-16,-1-2 0 16,3 0-896-16,-1 3-176 0,3 1-16 0,-5-1-16 0,0 0 1376 0,16 27 288 0,-10-11 48 0,-1 7 16 15,2 5 80-15,-4 4 0 0,6 41 736 16,-5-33-1040-16,-1-2-64 0,2 3-16 0,-1-3 0 16,0-3-176-16,1-7-144 0,0-2 192 0,0 0-192 15,2-1 176-15,-1 0-176 0,2-1 160 0,0-1-160 16,2 0 0-16,-1-2 0 0,1-1-128 0,0 1 128 31,-1-4-1152-31,0 1-112 0,-1-1-16 0,-2-1-16048 0</inkml:trace>
  <inkml:trace contextRef="#ctx0" brushRef="#br0" timeOffset="59662.62">1394 13333 43311 0,'-5'0'3840'0,"1"1"-3072"0,0 2-608 16,3-3-160-16,2 2-288 0,-1-2-96 0,0 4 0 0,-2-2-16 31,2 3-2288-31,0 4-448 0,2-1-80 0,1 2-32 16,2 3 2208-16,1-1 432 0,1 4 96 0,1-2 0 0,0 1 208 0,0-2 48 15,0 2 0-15,0-3 0 0,-1 2 2112 0,-1-4 448 0,1 2 64 0,-1-3 32 16,-1-3-1040-16,-2-1-208 0,2 0-32 0,0-1-16 16,0-2-720-16,-2-2-160 0,0 0-32 0,1-2 0 15,0-2-192-15,1-2-192 0,0 0 48 0,-2-4 0 32,2-3-512-32,-1-1-112 0,0 0 0 0,0-2-16 15,-2-3-48-15,-1 0 0 0,2 0 0 0,-1-3 0 0,1-1 480 0,-1-1 96 0,2 3 0 0,-2 1 16 16,1 4 816-16,1 0 144 0,-1 3 48 0,0 3 0 0,0 4-192 0,0 1-48 15,-1 4 0-15,0-1 0 0,0 4-208 16,-1 2-64-16,1 0 0 0,-1 2 0 0,0 2-112 0,0 2-16 16,2 3-128-16,-1-3 192 0,2 2 64 0,0 0 0 15,1 1 0-15,2-1 0 0,0-1 48 0,2 1 16 16,1 0 0-16,1 1 0 0,0-3-80 0,0 0-16 16,0-1 0-16,2 1 0 0,0-1-224 0,1 3 144 0,0-3-144 0,-1-1 128 15,0 1-128-15,-3-1 0 16,-1-2-192-16,1-1 192 15,1 2-1200-15,-2-3-112 0,-3 0-32 0,0-4-16128 0</inkml:trace>
  <inkml:trace contextRef="#ctx0" brushRef="#br0" timeOffset="60140.67">2065 13040 11055 0,'-1'2'976'0,"-2"-2"-784"0,1-2-192 0,-1 2 0 0,3 0 6912 0,0 0 1328 15,0 2 272-15,-1-2 48 16,0 1-10608-16,-2 2-2128 0,1 1-432 0,-2 1-64 0,-1 2 3776 0,-2 3 752 16,-3 5 144-16,-2-2 0 15,-4 5 0-15,-2-2 0 0,0 4-192 0,-2-4 192 16,-1 2-3168-16,0 1-528 0,1-3-96 0,2-4-32 0,1 2 6784 0,4-2 1360 15,2-2 272-15,2-1 48 16,4-3-1424-16,3-4-272 0,0 2-64 0,4 0-16 16,0-4-2176-16,3 0-432 0,4 0-96 0,1-4-16 15,3 2-1488-15,3 0-288 0,2-4-64 0,1 4-16 16,2-2 352 0,-1-1 64-16,0 1 16 0,-1 1 0 0,-2 0 880 0,-1 2 176 0,0 1 32 0,0 0 16 0,-1 1 176 0,-1 2 176 0,-1 0-48 0,-2 1 0 15,0 2-128-15,-1 0 0 16,-1 4 0-16,-2-1 0 0,2 0 192 0,-3 0 144 15,0-2 48-15,1 3 0 0,-1-2 512 16,0 2 128-16,0 0 0 0,-1 2 16 0,0-2-32 0,-1-1-16 16,-2 4 0-16,1 0 0 0,-1 0-288 0,-2 2-48 0,0-1-16 0,0-2 0 15,-1-1-208-15,0-1-48 16,-2 0-16-16,-1-1 0 0,1 1-48 0,-2-4 0 0,1 0 0 0,-1-2 0 16,-1 0-320-16,0-4 0 0,1-2-160 0,-3 0-17984 15</inkml:trace>
  <inkml:trace contextRef="#ctx0" brushRef="#br0" timeOffset="60441.25">2398 12748 34319 0,'2'11'752'0,"-1"-2"144"0,-1 1 48 0,2-2 32 0,-1 0-784 0,0-2-192 0,2 2 0 0,0 9 0 0,3 5 1312 0,4 9 224 0,3 3 32 0,2 2 16 0,-1-1-688 0,0-3-128 0,1 1-16 0,-2-4-16 0,0-1-448 16,-1-2-96-16,-2 0 0 0,0 1-16 0,-1-4-176 0,-3 1-192 15,-1 2 32-15,-3-3 16 16,-1-1-432-16,-3 0-64 0,1-1-32 0,-3 1-11616 16,-1 4-2304-16</inkml:trace>
  <inkml:trace contextRef="#ctx0" brushRef="#br0" timeOffset="60678.63">2430 13087 42383 0,'0'2'3776'0,"-1"-2"-3024"0,-1 0-608 0,2 0-144 16,2 0 1328-16,-1 0 224 0,1 0 48 0,1 0 16 16,2-2-1616-16,2-2-240 0,3-1-80 0,2-2-32 15,2-2-368-15,1-1-80 0,2 0-16 0,-1 0 0 16,0-1-320-16,0 1-64 0,-1 3-16 0,-1 1 0 15,-2 1-320-15,-1 4-80 0,0-2-16 0,1 6-9120 16,-1 0-1840-16</inkml:trace>
  <inkml:trace contextRef="#ctx0" brushRef="#br0" timeOffset="61106.54">2741 13198 22111 0,'2'5'1968'0,"-2"-4"-1584"16,0 2-384-16,0-3 0 0,1 0 4880 0,0 0 896 16,2 0 176-16,2-4 48 15,2 1-5744-15,5-3-1136 0,4-2-224 0,5-3-48 16,4-4-2800-16,0-4-544 0,1 2-112 0,-1 0-32 0,1-1 3632 0,-4 1 736 0,-1 3 144 0,-4-2 128 31,-3 4-4256-31,-3 2-784 0,-4-1-144 0,-1 3-32 0,-3 0 7776 0,-1 2 1568 0,0-1 304 0,-2 2 64 16,-2-1-320-16,1 0-64 0,0-3-16 0,-3 2 0 15,2-2-2576-15,-3-1-528 0,0 1-96 0,-1-3-32 16,-3 5-1088-16,0-3-224 0,1 4-32 0,-1 0-16 16,0 3-432-16,1 3-96 0,0 0 0 0,0 3-16 15,-1-2 560-15,-1 4 112 0,-1 2 32 0,0 2 0 16,-1 3 112-16,-2 2 32 0,0 5 0 0,-1-3 0 0,2 2 752 0,-2 1 144 16,0 0 48-16,0 4 0 15,2 1 16-15,2-1 16 0,1 1 0 0,2-1 0 16,3-1-624-16,3-2-160 0,3-4 0 0,2 0 0 15,2-1 128-15,1 1-128 0,1-1 192 0,3 1-64 0,0-4-128 0,1 2-256 16,1-2 64-16,1 0 16 16,0 1-848-16,1-3-192 0,0-4-16 0,-1 0-16 15,1 0-416-15,-2-2-64 0,1-2-32 0,-1-2 0 16,2 0 48-16,-1-2 16 0,3-2 0 0,0-1-7648 0</inkml:trace>
  <inkml:trace contextRef="#ctx0" brushRef="#br0" timeOffset="61537.24">3235 13017 12895 0,'-5'9'1152'0,"0"-5"-928"0,0 2-224 0,1-5 0 0,3 2 6608 0,1-1 1280 0,0-1 256 0,0 4 48 31,-1 2-9824-31,1 2-1968 0,0 4-400 0,2-1-80 16,3 4 1632-16,1 0 320 0,1 3 64 0,-1-2 16 0,0 2 480 0,-1 2 96 15,-1-4 32-15,-2 2 0 0,-2 2 3008 0,0-2 608 0,-1-2 112 0,-2-3 16 16,1 2 640-16,1-3 112 0,-1-3 16 0,1-4 16 0,1-2-1328 0,0-4-272 16,0 0-48-16,1-3-16 15,2-1-768-15,-1-2-144 0,2-1-48 0,-1-6 0 0,0-1-464 0,0-4 0 16,-2 0-208-16,-2-3 64 15,1-2 144-15,-3 0 0 0,0-2 160 0,-2-2-160 0,-4-3 336 0,-1-4-16 16,-2-7-16-16,-1 3 0 16,2 0-32-16,1 9 0 0,4 7 0 0,0 1 0 15,1 4 256-15,1 1 48 0,2 2 16 0,1 2 0 16,2 6-32-16,0-2-16 0,4-1 0 0,0 1 0 16,2 2-544-16,4 0 0 0,4-3 0 0,3 2-192 15,4 1-64-15,3 0 0 0,2 0 0 0,3-1 0 0,0 4 48 16,1-1 0-16,1 1 0 0,-2 0 0 15,0 3-528-15,-4 3-96 0,0 0-32 0,0 1-18448 16</inkml:trace>
  <inkml:trace contextRef="#ctx0" brushRef="#br0" timeOffset="72907.33">11812 12669 15663 0,'0'-3'1392'0,"0"-3"-1120"0,1 2-272 0,-1 2 0 0,0 2-144 0,0-4-96 0,-1-2-16 0,1-3 0 0,-2-1 256 0,0 1-176 0,-2-1 176 0,-1 4 0 15,-2 3-192-15,-3-1 192 0,-1 4-192 0,-3 2 192 16,1-2 2576-16,-2 0 608 0,-1 2 112 0,0 1 64 16,-2-3-272-16,0 0-48 0,-1-3-16 0,2 3 32 15,0 3-2272-15,3-2-448 0,0 1-80 0,1 1 0 16,-2-2-2368-16,0 1-496 0,0 1-80 0,0 1 0 16,2-4-1152-16,-1 1-240 0,-2 0-32 15,-1 0 16-15,-2 2 1920 0,-2-3 368 0,-1 0 80 0,-2 0 32 0,0 0 2816 0,-4 0 560 16,-4 0 112-16,0 0 64 0,-1 0 1072 0,1-3 208 15,1 0 64-15,5-1 32 16,4-2-1376-16,2 3-256 0,4 0-64 0,3 0 0 0,3-1-560 0,2 2-112 16,0 1-32-16,0-1 48 15,-1 1-1424-15,-1 1-288 0,3-2-48 0,-3 0 16 16,1 4-608 0,0-2-128-16,1 0-32 0,0 2 32 0,2-2 1152 0,0 0 240 0,1 1 32 0,0-1 16 15,1 0 1344-15,1-1 272 0,0 1 48 0,1-2 16 0,1 0-624 0,1-3-112 16,1 2-16-16,1-3-16 0,2-3-320 0,2-2-64 0,3 0-16 0,1 0 0 15,1-4 80-15,2 1 16 0,2-1 0 0,1 2 0 16,3-2-64-16,-2 2-16 16,-1 4 0-16,2-1 0 0,-1 0 144 0,0 4 16 0,2-1 16 0,-2 5 0 15,-1-1 16 1,0 2 0-16,-1 1 0 0,-1-2 0 0,-2 2-368 0,0 0-192 0,-2-1 192 0,-4 1-192 0,-1 1 0 16,-2 1 0-1,-3 2 0-15,-3 0 0 0,-2 1-208 0,-2-2 48 0,-4 3 16 16,-3 1 0-16,1-4 272 0,-6 0 48 0,-2 1 16 0,-2-1 0 15,-1 0 0-15,-2-1 0 0,-2 2 0 16,-3-2 0-16,0 2-192 0,0 2 0 0,3 0 0 0,-3 4 0 0,0 3 0 0,2-1 0 16,3 4 0-16,2-2 0 0,-2 7 0 0,0-1 0 15,0 2 0-15,1 3 0 16,3-6-176-16,4 0 48 0,5-1 0 0,4-5 0 0,4-1 128 0,3-2 0 16,3-2 0-16,3 0 128 15,4-2 96-15,7 1 32 0,5-4 0 0,7 1 0 0,5-2-256 0,8 1 0 0,7-3-144 16,7-3-18560-16</inkml:trace>
  <inkml:trace contextRef="#ctx0" brushRef="#br0" timeOffset="78393.13">17615 5740 6447 0,'7'-9'576'0,"-4"3"-576"0,-1 1 0 0,-1 3 0 0,-2-2 4560 0,0 2 816 0,0-2 144 0,-4 1 48 0,-4-4-4240 0,-6-2-848 0,-7-3-160 0,-10 0-48 31,-9 2-1568-31,-10-4-320 0,-11 2-64 0,-9-1-16 16,-7 4-128-16,-8-4-32 15,-6 3 0-15,-6 4 0 16,-5 0-256-16,0 1-48 0,6 4-16 0,-6 1 0 0,-7 3 2176 16,-1 4 288-16,-1-1 128 0,-5 4 32 0,-3 2 896 0,-1 0 192 0,1 1 48 0,3 3 0 0,2 2-880 0,2-1-160 15,1-5-32-15,7 1-16 0,8 2 1024 0,4-4 208 0,4 4 32 0,7-2 16 16,5-1-672-16,5-1-128 0,5 2-16 0,2-5-16 16,3 1-704-16,4-2-240 0,3-1 144 0,6 1-144 31,5-5-384-31,8 2-144 0,7-4-48 0,8 0 0 0,6-3-272 0,5 0-64 15,4-1-16-15,5 1 0 0,4 0 576 0,4-2 112 0,7 1 32 0,5 0 0 0,9 1 208 0,6-2 208 16,9 1-32-16,8 0-16 0,10 4 752 0,9-2 160 16,11 2 16-16,4 0 16 0,5 0 176 0,10-3 48 15,8 2 0-15,7-1 0 0,1 0-384 0,5 0-80 32,2-2-16-32,2 2 0 0,1-2-592 0,2-1-112 0,1 1-16 15,-3 1-128-15,-2-4 128 0,-2 1-128 0,-1 0 0 0,2 0 0 16,-2-3 0-16,-2 2 0 0,-12 3 0 0,3-2 0 0,0 0 0 0,-5-3-272 0,-4 5 48 0,-2 1 16 15,-2 0 208-15,-7 0 0 0,-7-2 0 0,-6 3 0 16,-7 0 128-16,0 1-128 0,-1 1 0 0,-6-3 0 16,-5 3 0-16,-7 0-144 0,-10-2 16 0,-7 0 0 47,-5 2-400-47,-8 0-80 0,-5 0-16 0,-6 0 0 0,-3 2-1008 15,-6 0-208-15,-2 1-32 0,-5-3-9328 0</inkml:trace>
  <inkml:trace contextRef="#ctx0" brushRef="#br0" timeOffset="79666.59">17376 12154 43311 0,'-2'-3'3840'0,"-1"0"-3072"0,1 1-608 0,-1 0-160 16,2 2-560-16,-2-3-144 0,-2 0-16 0,-4-3-16 16,-5-3-928-16,-3 2-176 0,-6-3-32 0,0 4-16 15,-2 0-800-15,-2 0-176 0,-3 2-16 0,-3 1-16 0,-2 3 2160 0,-4 0 432 0,-5 3 96 0,-1 1 16 16,-5 2 2384-16,-8 0 496 0,-9 1 80 0,-3 6 32 16,-3-1-1584-16,0 0-304 15,-1 1-64-15,-2 0-16 0,0-3-656 0,1-1-176 0,5-3 0 0,-1-3 0 16,2 2 0-16,-6-3 0 15,-7 1 0-15,-4-3 128 0,-3-3 240 0,-2-1 32 0,4 1 16 0,-4-2 0 16,-1 1 32-16,-6-2 0 0,1-4 0 0,1 4 0 16,2 0-160-16,-2-1-32 0,-5-3 0 0,10 2 0 0,8 0-256 15,4 2 0-15,1 0 128 0,0-4-128 16,0 5 0-16,4-1 0 0,3 2 0 0,3 1 0 16,9-1 0-16,-5 4 0 0,-5 0 0 0,-1 0 0 15,5 1 0-15,5 2 128 0,11-3-128 0,7 0 160 0,7 0-32 0,8-3-128 16,5 2 192-16,6-4-64 15,6 4 192-15,2-6 16 0,6 3 16 0,2-3 0 0,5 0-32 0,4-3 0 16,5 1 0-16,7-4 0 16,7 2-320-16,5 0 0 0,9-4-192 0,6 1 64 0,-3 5-128 0,12 0-32 15,13 0 0-15,8 5 0 0,1 0 64 0,3 2 16 16,2-4 0-16,9 2 0 0,4-2 64 0,10 0 16 16,5 2 0-16,12-5 0 0,7 1 0 0,6 0 0 15,9 2 0-15,11 2 0 0,13-2 128 0,-3 3 0 0,-7 0 0 0,16 3 0 31,13 6-1600-31,11 0-304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17:24.8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18713 12481 42383 0,'-11'-8'3776'0,"2"5"-3024"0,4 3-608 0,3 0-144 0,2 3 0 0,-4 0 160 16,-5 2-160-16,-7 6 160 0,-6 9-352 0,-7 8-64 15,-3 10 0-15,-6 12-16 16,-4 11-976-16,-4 4-192 0,-5 8-32 0,-2 1-16 16,-2 8-288-16,-2-1-48 0,2-1-16 0,1-4 0 0,3 0 2304 0,3-5 464 0,1 0 96 0,4 1 0 15,2 1 768-15,3-3 160 0,4-1 32 0,3-3 0 32,4 1-1264-32,4-7-240 0,3 0-48 0,4 0-16 0,3 0-416 0,1-4 0 15,1-1 128-15,2-4-128 16,2-9 0-16,1-5 0 0,2-5 0 0,0-5 0 0,0-5 0 15,2-3 0-15,-2-6 128 0,2 0-128 0,-1-7 0 0,0 0 0 16,-1-2-144-16,0-2 144 0,0-4 0 0,0-1 144 16,-3-4 16-16,1-5 0 0,-2-4 192 0,-1-7 32 15,1-1 16-15,0-5 0 0,0-3 112 0,1-3 0 16,1 1 16-16,1-1 0 0,1 0-400 0,3 3-128 16,1-2 0-16,0 3 0 0,0 1 0 0,1 3 0 15,0 3 0-15,1 3 0 0,-1 2 0 0,-1 0 0 16,0 4 0-16,-1 4 0 0,-1 2 0 0,0 3 0 15,-2 0 0-15,0 2 0 0,1 2 0 0,-3 2 0 16,-1 2 0-16,0 1 0 0,0 4 0 0,-2 2 0 0,-1 5 0 16,-1 4 0-16,2 4 0 0,-1 1 0 0,2 5-192 0,0 0 48 15,2 3 16-15,1 2 0 0,3-3 0 16,0 3 0-16,2-4 0 0,0 0 0 0,2-2 0 0,-1-2 0 16,1-3 128-16,0-5-128 0,-1 1 128 0,1-5-128 15,0 0 128-15,0-1 0 0,-1-5 128 0,2 2-128 16,-2-3 0-16,0-2 0 0,3 2 0 0,0 0 0 15,-1-2 176-15,2 1-48 0,0 2 0 0,3-4 0 16,-1 0 0-16,4-3 0 0,4 0 0 0,4-2 0 16,5-2 416-16,5-3 80 0,8-4 16 0,6-5 0 0,7-7 112 15,6-5 16-15,6-7 16 0,9-3 0 0,5-7-304 0,4-4-64 16,0-8-16-16,2-10 0 16,0-6-1120-16,9-16-240 0</inkml:trace>
  <inkml:trace contextRef="#ctx0" brushRef="#br0" timeOffset="5879.83">15176 4712 10127 0,'19'-9'896'0,"-4"0"-704"0,-4 5-192 0,-6 2 0 0,0 1 912 0,2-2 160 0,8-3 16 0,8-4 16 0,6 0 176 0,-2-2 16 16,-5 2 16-16,-4 1 0 0,-7 5-288 0,-5 0-48 16,-2 0-16-16,-4-4 0 0,-3 3-320 0,1-1-80 15,-3 0-16-15,-3 0 0 0,1 0-96 0,-2 1-32 16,1-1 0-16,-1-1 0 0,0 2 176 0,-1 1 48 16,0 1 0-16,-1 1 0 0,-2 0 160 0,-2 0 32 15,-1 2 16-15,-3 0 0 0,-5 0 48 0,-4 0 16 16,-3 0 0-16,-2 0 0 0,-3 0 0 0,-3 2 0 0,-8-2 0 15,-7 0 0-15,-4 2-224 0,-4 0-48 0,-3 2-16 16,-3-1 0-16,2 2-368 0,3-1-80 0,0 0-16 0,0 1 0 16,1 0-160-16,-2 1 0 0,-4 0 0 0,3 3 0 15,6-3 0-15,5 0-144 0,5 2 144 0,3-2-208 16,6 2 208-16,6-1 128 0,3-1 0 0,3 0-128 16,6 1 0-16,4-2 0 0,4 3 0 0,5-6 0 15,4 4 0-15,4-2 0 0,4-1 0 0,4 0 0 16,5 1 0-16,6-2 0 0,4-2-192 0,7 2 48 0,5 0 16 15,6-4 0-15,4 0 0 0,7 0 0 0,5-1 128 0,0-1-208 16,1-1 80-16,-6 1 128 0,-4 0-144 0,1 2 144 16,3-2 0-16,0-2 0 0,-4 2 0 0,0-2 0 15,0 1 0-15,0 1 0 0,-2-3 0 0,-1 2 0 16,-4 1 0-16,-1 0 0 0,2-2 0 0,-2 1 128 16,-1 2-128-16,-3-1 144 0,-4 0-144 0,-5 2 0 15,-5-1 0-15,-5 2 128 0,-6-1-128 0,-4 2 0 16,-3-3 0-16,-6 2 0 0,-1-2 272 0,-7 0 32 15,-6 0 0-15,-9 1 0 0,-9 0-80 0,-8 0-16 0,-10 2 0 0,-9 0 0 16,3 2-208-16,-13-2 144 0,-11 2-144 0,-5 0 128 16,12 2-128-16,-11 1 192 0,-13 1-192 0,-3 4 192 15,7 0-192 1,4 2 192-16,6 1-192 0,3 0 192 0,6 2-192 0,8-1 0 0,6 0 0 0,9 2-18784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19:30.3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25423 7516 30399 0,'0'-3'2704'0,"0"0"-2160"0,-1 3-544 0,0 0 0 0,0 1 464 0,-2-1-16 0,0 2 0 0,-6-2 0 0,-5 3-640 0,-4 1-128 16,-8-1-16-16,-8 3-16 0,-3 3 192 0,-6-3 160 0,-5 2-208 0,-7 0 80 16,-6 2 288-16,-7-2 64 0,-4 3 16 0,-2 1 0 15,1 4 48-15,-3 0 16 0,0 3 0 0,-4 3 0 16,1 0-304-16,3 1 0 0,0-4 0 16,6 2 0-1,5-3-1072-15,2-1-320 0,2-3-64 0,-1-4-16 16,4-2 208-16,-2 2 48 0,3-1 0 0,4-2 0 0,1-1 944 0,0 1 272 15,0-4 0-15,0 2-128 0,-1 1 800 0,0-1 160 16,-1 4 48-16,3-3 0 0,5 3-32 0,3-2 0 0,6-3 0 0,2 1 0 16,4-1-688-16,4-4-160 0,4 0 0 0,2-4 0 15,5 1 352-15,3-3 80 0,5 3 16 0,1-6 0 16,4 1 832-16,1-1 192 0,5-4 16 0,1-3 16 16,3-2-1072-16,3-5-224 0,1 1-32 0,1-3-16 15,3-1-672-15,3-2-128 0,1-3-16 16,0-1-16-16,2 5-560 0,-1 1-112 0,-2 3-32 0,0 5 0 15,-2 2 336-15,0 0 64 0,1 0 16 0,2-2 0 0,2 1 1408 0,0 1 272 16,1-1 64-16,1 1 16 16,-2 0 192-16,2 2 32 0,1-2 16 0,1 1 0 0,-1 0-784 0,-1 2-256 15,-2-1 160 1,-2 2-160-16,-2-1 0 0,-3 3 0 0,-5 2 0 0,-2-1 0 0,-5 5 0 0,-4 3 0 0,-3 1 0 16,-5 4 0-1,-7 2-656-15,-7 6-64 0,-8 4-16 0,-8 3 0 16,-5 7 96-16,-7 4 32 0,-7 9 0 0,4 0 0 0,5-2 608 0,-8 8 0 0,-5 11 0 0,-2-2 0 15,3 0 384-15,9-6 112 0,9-10 16 0,12-4 0 16,9-11 1232-16,8-2 256 16,7-4 48-16,6 1 16 0,1-2-736 0,4 0-160 15,4 2-16-15,3-2-16 0,2 4-864 0,5-1-272 16,3-1 160-16,5 1-160 0,6 1 0 0,7 2 0 0,7 0 0 0,6 3 0 16,4-3 0-16,2 3 0 0,0 1 0 0,1-1 128 31,2 1-688-31,1-2-144 0,2-4-16 0,1 2-16 0,2 3-1520 0,-2 0-304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20:05.88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25389 1668 42383 0,'-20'-12'3776'0,"4"5"-3024"0,6 7-608 0,6 0-144 0,2 3 160 0,-4-3 0 0,-7-3 0 0,-8 1 0 15,-6 1-544-15,-4-2-128 0,0 3 0 0,-3 4-11904 16,0 1-2384-16</inkml:trace>
  <inkml:trace contextRef="#ctx0" brushRef="#br0" timeOffset="454.17">29575 1631 43311 0,'-4'-1'3840'0,"0"-2"-3072"0,3 3-608 0,0 0-160 0,2 0-208 0,-1 3-80 0,-1-3-16 0,-1 0 0 16,0 1-144-16,-2 1-16 0,1 6-16 0,-1-2 0 15,0 3-4832-15,-2-1-976 0,0 2-192 0,-2-2-48 0</inkml:trace>
  <inkml:trace contextRef="#ctx0" brushRef="#br0" timeOffset="791.49">28754 4152 36863 0,'0'4'3264'0,"0"0"-2608"0,0-1-528 0,0 0-128 16,1-1-368-16,0 2-96 0,0 0-32 0,-1 4 0 16,1 2 1008-16,-1 3 208 0,0-1 48 0,-1 0 0 15,-1-2-304-15,1 3-48 0,-2-1-16 0,1 2 0 16,-1 1-736-16,1 1-160 0,-2 1-16 0,-1 0-16432 16</inkml:trace>
  <inkml:trace contextRef="#ctx0" brushRef="#br0" timeOffset="1140.07">24282 4921 43311 0,'-15'4'3840'0,"4"1"-3072"0,5-1-608 0,5-2-160 16,1 2 0-16,-3-1-144 0,-3 4 144 0,-4 5-208 15,-1 4 16-15,0 3 0 0,5-1 0 0,3-1 0 16,5-4 48-16,4 0 16 0,4-1 0 0,4 0 0 16,6-2-304-16,4 0-48 0,2 2-16 0,3-3-11584 15,4-3-2320-15</inkml:trace>
  <inkml:trace contextRef="#ctx0" brushRef="#br0" timeOffset="1442.61">22753 2396 33167 0,'-25'-11'1472'0,"11"5"304"0,6 4-1424 0,4 2-352 0,4 0 0 0,2 2 0 16,1 2 256-16,0-1-32 0,5 6 0 0,1 3 0 15,0 5 16-15,4-1 0 0,-2 3 0 0,0 2 0 16,0-2 208-16,0-2 32 0,0 2 16 0,1-1 0 0,-1 1-496 0,0-3 0 16,0 0 0-16,0-2-16288 15</inkml:trace>
  <inkml:trace contextRef="#ctx0" brushRef="#br0" timeOffset="2218.1">27167 931 42383 0,'-12'22'3776'0,"3"-4"-3024"0,2 3-608 0,2-5-144 0,2-6 208 0,2-2 16 0,0 2 0 0,-2 9 0 0,0 10 160 0,-2 11 48 15,0 4 0-15,1 1 0 0,1-7-432 0,3-1 0 16,2-8 0-16,1-3 0 16,2-8-912-16,3-2-112 0,2-6-32 0,1-4 0 15,4-2-928-15,2-5-192 0,3-5-48 0,3-4 0 16,2-5-368-16,3-4-80 0,2 0-16 0,0-4 0 15,-3 1 768-15,-1 0 160 0,0-3 32 0,0 3 0 0,-1-4 1392 0,-1-2 336 0,1-1 0 0,0-4 0 16,-1-3 1984-16,1-3 416 0,-1 2 96 0,-3-1 0 16,-4 3-528-16,-2 5-112 0,-4 1-32 0,-5 4 0 15,-3 6-928-15,-6-1-192 0,-2 5-48 0,-5 3 0 16,-1 2 416-16,-4 3 80 0,1 4 0 0,-3 0 16 16,0 3-608-16,-3 3-128 0,2 0-32 0,-2 4 0 15,2-1-400-15,-1 0 0 0,2 4 0 0,2-1-11968 16,4 0-2432-16</inkml:trace>
  <inkml:trace contextRef="#ctx0" brushRef="#br0" timeOffset="3327.07">29878 1516 32255 0,'-2'1'2864'16,"2"2"-2288"-16,3-3-576 0,-1-3 0 0,1 2 288 0,0 1-48 0,2-3-16 0,4-3 0 0,3 0 864 0,4-4 192 16,7-2 16-16,0-2 16 0,3-3-864 0,0 0-160 15,3-2-32-15,-2 0-16 16,0 3-624-16,-3 0-112 0,-1 4-16 0,-3 0-16 15,-3 3-464-15,-6 2-96 0,-2 3 0 0,-5 1-16 0,-3 3 608 0,-5 3 128 16,-5 1 32-16,-2 2 0 16,-3 4-176-16,-6-2-48 0,-1 2 0 0,-4 0 0 15,-1 2 64-15,-1-2 16 0,-2 3 0 0,2-1 0 0,4-2 704 0,2 0 144 0,3-2 16 0,3 0 16 16,4 1 176-16,3-6 16 0,4 2 16 0,2-1 0 31,2-3-1120-31,2-1-240 0,2 0-32 0,2-1-8048 16,1-3-1616-16</inkml:trace>
  <inkml:trace contextRef="#ctx0" brushRef="#br0" timeOffset="4054.91">29293 4448 26719 0,'0'-11'2368'0,"0"5"-1888"0,1 1-480 0,-1 5 0 0,0 2 416 0,-1-2-16 0,-1 0 0 0,0 0 0 0,-3 0 416 0,-4 6 80 0,-2 8 0 0,-2 7 16 31,-5 1-736-31,1 3-176 0,0 1 0 0,-1 0 0 0,2 1 0 0,1-5 0 16,4 2 0-16,1-3 144 0,4-1 432 0,4-4 64 15,2-2 32-15,3-4 0 16,2-1-1264-16,3-3-256 0,1-5-48 0,2 2-16 16,2-6-1040-16,3 2-208 0,2-5-32 0,0 0-16 15,3-4 672-15,1 1 128 0,2-1 16 0,-2 1 16 0,-1 0 1024 0,1 0 208 0,0 2 144 0,-1-3-192 16,-2 1-288-16,-3-1-64 0,0 4-16 0,-4-2 0 0,-3 0 192 0,-1 2 48 15,-2 0 0-15,-3 0 0 16,-3-1 2400-16,-2-1 480 0,-1 3 112 0,-5-4 16 0,1 3 400 0,-4 0 96 31,0 0 16-31,-2-2 0 0,1 2-2288 0,-2-3-448 0,1 2-80 0,-1-4-16512 16</inkml:trace>
  <inkml:trace contextRef="#ctx0" brushRef="#br0" timeOffset="4764.04">26665 1115 22111 0,'-15'-2'1968'0,"3"1"-1584"0,-2 1-384 0,4 0 0 0,5 0 2928 0,2 0 496 0,-2 1 96 0,-3 1 32 16,-4 1-2464-16,-5 0-480 0,-2 0-96 0,0 1-32 15,3-1-480-15,3 1-336 16,2-2 48-16,2 1 16 16,4-3-1472-16,1 1-304 0,3 2-48 0,1-3-11632 15</inkml:trace>
  <inkml:trace contextRef="#ctx0" brushRef="#br0" timeOffset="4922.17">26476 1168 911 0,'-6'2'0'0,"3"-2"0"15,2 2 0-15,1-2 0 0,-1 0 2720 0,1 0 464 0,-2 0 80 0,1-2 32 16,-1 2-384-16,0 0-80 0,4-2-16 15,-2 2 0-15,0 0-2048 0,0 0-400 0,23-5-96 0,-12 4-16 0,4-2-256 0,0 0-176 16,2-1 32-16,1-1 0 16,0 2-400-1,1 0-80-15,-2 2-16 0,-2-2 0 0,-4 1 160 0,-1 1 32 0,-1 1 0 16,-3 0 0-16,-3 0 240 0,-1 1 48 0,-2 1 16 0,-2 1-8352 16</inkml:trace>
  <inkml:trace contextRef="#ctx0" brushRef="#br0" timeOffset="5461.33">25626 1249 25791 0,'-18'-14'1152'0,"4"4"224"0,2 2-1104 0,3 1-272 0,4 6 0 0,1-1 0 0,2 2 1440 0,-4-4 224 0,-4 2 64 0,-4-5 0 0,1 4-320 16,-1-1-64-16,2 1-16 0,1 3 0 0,2 3-496 0,0 1-80 0,3 3-32 0,0 4 0 16,1 3-576-16,0 2-144 0,3 2 0 0,-2 5 0 31,1-2-336-31,2 1-112 0,2-2 0 0,1-2-16 0,1 1-960 15,2-3-192-15,3-4-48 0,0-2 0 0,3-2-320 0,3-2-80 0,3 0-16 0,2-4 0 16,2 0 144-16,1-2 16 0,4-4 16 0,3-2 0 0,0-2 1424 0,1-2 288 0,-2-1 48 0,1-1 16 16,-3-2 768-16,-1 0 176 15,-3-3 16-15,-2 1 16 0,-3 0 560 0,-3 1 96 16,-3 2 32-16,-4-1 0 0,-1 3-176 0,-3 1-16 16,-3-2-16-16,-3 2 0 0,-3 0-560 0,-3 1-96 0,0 3-32 0,-5 3 0 15,-1-1-640-15,-2 4-320 0</inkml:trace>
  <inkml:trace contextRef="#ctx0" brushRef="#br0" timeOffset="5861.59">26403 2279 23951 0,'-1'0'2128'0,"-2"-1"-1696"0,1 1-432 0,0-3 0 0,0 3 3344 0,1-2 592 0,-2 0 112 0,-2 0 32 0,-1-2-2800 0,-4-1-544 15,-2-1-112-15,-2-1-32 0,1 3-592 0,0-2-240 16,1 3 16-16,2 3 0 15,0 3-1840-15,3 1-368 0,1 2-80 0,3 0-7808 16,4 1-1568-16</inkml:trace>
  <inkml:trace contextRef="#ctx0" brushRef="#br0" timeOffset="6028.34">26458 2221 911 0,'39'-25'0'0,"-23"13"0"16,-6 5 0-16,-7 4 0 0,0-1 2272 0,-2 2 368 16,4-5 80-16,3-5 16 0,5-8 1408 0,-2-4 272 0,-1-2 64 0,-4 1 16 15,-4 0-1488-15,-6 5-288 0,-4 4-64 0,-1 1-16 16,-5 3-1440-16,-2 5-304 15,-1 4-48-15,-3 1-16 0,-1 4-640 0,0 2-192 16,0 4 0-16,-2-1 128 16,2 3-1760-16,0-4-352 0,3 0-64 0,1-2 0 0,2-1-576 15,1 0-96-15,3-3-32 0,1 0-8768 0</inkml:trace>
  <inkml:trace contextRef="#ctx0" brushRef="#br0" timeOffset="6297.55">27029 1609 24879 0,'-17'2'1088'0,"5"2"256"0,0-2-1088 15,2 2-256-15,4 2 0 0,2-3 0 0,-1 3 192 0,-5 4 0 0,-5 6-16 0,-5 4 0 16,-2 7 224-16,0 2 48 0,3 2 16 0,2 0 0 16,4-2-208-16,3-6-32 0,2-2-16 0,3-1 0 15,4-5-32-15,1-4-16 16,2 0 0-16,3-5-12736 0</inkml:trace>
  <inkml:trace contextRef="#ctx0" brushRef="#br0" timeOffset="7151.59">29847 2127 23039 0,'-10'8'2048'0,"1"2"-1648"0,4-6-400 0,3 0 0 0,0-2 912 0,-1 4 112 0,-5 3 0 0,-4 7 16 16,-3 4 288-16,-1 0 48 0,0 1 16 0,2-3 0 16,3 0-752-16,4-4-128 0,1-4-48 0,3-1 0 15,4-3-1600-15,2-2-320 0,4-2-64 0,4-2-16 16,5-2-864-16,3-4-176 0,3 0-48 0,2-2 0 15,1-1 832-15,0 0 144 0,3-1 48 0,-1 1 0 16,-1 0 192-16,-1 2 32 0,-3 1 16 16,-2-3 0-16,-2 2 752 0,-2-2 160 0,0 2 16 0,-3-2 16 15,-2 0 416-15,-3 2 144 0,1 1 0 0,-4-1 0 0,-1 1 1248 0,-4 3 240 16,-3-1 48-16,-2 1 16 0,-1 0 864 0,-2 0 192 16,-2 1 16-16,-3 1 16 0,1 1-480 0,-2-3-112 15,-1 1-16-15,2 0 0 0,-2-1-864 0,1 0-176 16,2 1-48-16,0 0 0 0,1 0-656 0,2 2-144 15,0-3-32-15,1 2 0 16,0 1-704-16,1 0-160 0,-1 4-32 0,1-2 0 16,-1 2 64-16,2 0 16 0,0 2 0 0,1 0 0 15,0 0 48-15,0 1 0 0,3-1 0 0,-1 0 0 16,2 0-208-16,4 0-48 0</inkml:trace>
  <inkml:trace contextRef="#ctx0" brushRef="#br0" timeOffset="7547.42">30070 4450 17503 0,'-4'-3'768'0,"0"0"176"0,0-1-752 0,2 1-192 0,2 3 0 0,0-3 0 0,0 0 0 0,0-2-192 0,-2-2 32 0,0-4 16 0,1-1 2384 0,-2-4 496 0,-1-3 80 0,1-3 32 16,-2 0-992-16,-3-3-192 0,2-1-32 0,-1 1-16 16,-2 3-1072-16,0-3-224 15,1 7-32-15,-2 4-16 0,0 2-1376 0,-1 6-288 0,-1 6-48 0,-5 6-16 32,1 4-1520-32,-2 8-304 0</inkml:trace>
  <inkml:trace contextRef="#ctx0" brushRef="#br0" timeOffset="7642.73">29796 4318 47 0,'-89'152'0'0,"84"-143"0"0,5-9 0 0,-1 2 0 0,-1 2 2112 0,0 6 400 16,-2 6 96-16,1 9 16 15,0 3-832-15,4 3-176 0,4-3-16 0,5-5-16 16,5-10-816-16,4-4-176 0,2-9-16 0,3-5-16 16,4-6-1280-16,-1-4-256 0,1-3-48 0,2-6-16 0</inkml:trace>
  <inkml:trace contextRef="#ctx0" brushRef="#br0" timeOffset="7989.25">29806 3454 36863 0,'-19'-3'3264'0,"4"-1"-2608"0,8 2-528 0,5 2-128 0,0 0 0 0,-1 0 0 16,-6 0 0-16,-5-2 0 16,-4 0-1280-16,-1 2-224 0,2 4-48 0,1 2-16 31,3 3 672-31,1 2 128 0,0 4 16 0,2 1 16 0,0 4-192 15,1 2-32-15,1 3-16 0,0 2 0 0,1-4-224 0,-2 2-32 0,2 1-16 0,-1-1-5408 16,1-3-1088-16</inkml:trace>
  <inkml:trace contextRef="#ctx0" brushRef="#br0" timeOffset="8115.78">29622 3606 911 0,'0'-16'0'0,"0"3"0"0,0 5 0 0,0 4 0 0,-2 1 0 0,1 3 0 0,0 0 128 0,-3 0-128 0,0 3 128 0,-3-3-128 16,-2 4 304-16,-2 2-32 0,-1 4 0 0,-2 2 0 15</inkml:trace>
  <inkml:trace contextRef="#ctx0" brushRef="#br0" timeOffset="8874.66">24649 5133 39615 0,'-2'-10'3520'0,"1"1"-2816"0,2 3-560 0,0 5-144 0,0-1 0 0,1-1-256 0,0-1 64 0,1-6 16 0,0-2-64 0,-1 2-16 0,-1 0 0 0,-2 5 0 31,-1 4-304-31,-1 5-64 0,-4 2-16 0,0 6 0 16,-3 1-1472-16,-2 3-320 0,-1 0-48 0,-1 0-16 16,-5 4 1136-16,-1 1 208 0,-1 1 64 0,-1 3 0 0,0-3 896 0,1 1 192 0,2 0 0 0,3-2 0 15,5-1 544-15,3 1 80 0,5-4 16 0,3 1 0 16,5-1-640-16,2-3 0 0,4 0-192 0,4-3 64 31,4-1-832-31,0-4-144 0,4-2-48 0,3-4 0 0,2 0 704 0,2-6 128 0,1 2 16 0,0-5 16 0,1 2 976 0,-3-4 192 16,1 0 32-16,-4-2 16 0,-1-2 544 0,-3 2 96 15,-2-3 32-15,-3 1 0 16,-2 1-640-16,-4-1-128 0,-2-1-32 0,-3 2 0 16,-4 0-624-16,-2-2-176 0,-3 4 0 0,-1-1 0 15,-1 0 0-15,-1 1-256 0,-3 1 32 0,-2 3 16 16,1 1-608-1,-2 1-112-15,1 6-32 0,-2 3 0 0,1 0-576 0,1 4-128 0,0 1-32 0,0 2 0 16,1-4-944 0,1 2-192-16,2 0-48 0,0-1-3728 0</inkml:trace>
  <inkml:trace contextRef="#ctx0" brushRef="#br0" timeOffset="9207.6">25161 5493 34095 0,'-12'7'3024'0,"3"-3"-2416"0,2 1-480 0,2-4-128 0,4-1 1216 0,1 0 240 0,0-1 32 0,0 1 16 0,-2 0-832 0,2-5-160 16,3 1-48-16,1-2 0 16,2-1-272-16,1 0-64 0,2-2-128 0,1 2 192 15,0 1-480-15,1 0-96 0,0 1-32 0,-1 4 0 16,0 1-2016-16,-2 4-384 0,-1 2-96 0,-2 2-11984 16</inkml:trace>
  <inkml:trace contextRef="#ctx0" brushRef="#br0" timeOffset="9350.12">25480 5440 3967 0,'4'-7'176'0,"-3"1"32"0,1 3-208 0,-1-4 0 0,-1 4 0 0,0-4 0 0,0 1 0 0,0-5 0 31,0-6 0-31,-1-10 0 0,-1-8 0 0,-1-5 0 0,-2 1 0 0,-2-1 0 0</inkml:trace>
  <inkml:trace contextRef="#ctx0" brushRef="#br0" timeOffset="9537.19">25236 4925 25791 0,'-5'-1'2304'0,"1"-2"-1856"0,3 3-448 0,1 0 0 15,0 0 832-15,-2-2 80 0,1 1 16 0,-3-4 0 16,1 0-320-16,-1-1-64 0,2 1-16 0,-2 1 0 31,3 0-832-31,-1 1-160 0,4 0-48 0,-1 1-12768 0</inkml:trace>
  <inkml:trace contextRef="#ctx0" brushRef="#br0" timeOffset="9809.23">25020 4245 22111 0,'-37'-1'1968'0,"13"-2"-1584"15,3 1-384-15,6 1 0 0,7-2 256 0,3 1-16 0,-1 0-16 0,-6 0 0 16,-8-2 160-16,-6-1 16 0,-2 2 16 0,0 3 0 16,2 3 1248-16,3 6 256 0,1 3 64 0,3 7 0 15,2 4-832-15,3 5-144 0,2 4-48 0,3 0 0 16,3 1-624-16,4 1-128 16,2-1-16-16,1-4-10688 15,4 3-2112-15</inkml:trace>
  <inkml:trace contextRef="#ctx0" brushRef="#br0" timeOffset="10522.84">22498 1849 17503 0,'-4'-17'1552'0,"2"3"-1232"0,0 1-320 0,1 6 0 0,2 1 960 0,-1 2 128 0,2-1 16 0,-2-2 16 0,1-8-272 0,0-3-48 0,-1 1-16 0,-1 1 0 16,-2 4 560-16,0 2 128 0,-2 6 0 0,-1 2 16 0,-3 4-896 0,0 4-176 15,-2 4-32-15,0 3-16 0,0 3-368 0,-2 0-288 16,2 5 48-16,0-2 16 16,3 1-880-16,-1-2-176 0,4-7-48 0,1 0 0 15,3-5 80-15,1-2 16 0,1-4 0 0,3-3 0 0,1 2 800 0,0-5 176 16,1-4 16-16,0-2 16 15,-1-1 672-15,0 1 128 0,-1-4 16 0,-2 1 16 0,1 1-48 0,-2-2-16 16,-1-1 0-16,-1 1 0 16,-2 0-896-16,1 2-176 0,-3 4-48 0,-3 2 0 15,1 4-688-15,-4 1-144 0,0 6-16 0,-4 1-16 0,0 4 912 16,-2 3 176-16,-2 2 32 0,1 2 16 0,-2 1 1856 0,1-3 368 16,2 3 80-16,2-1 16 0,3-2-96 0,1-1 0 0,3-2-16 15,2-4 0-15,4 0-1056 0,2-2-208 0,1-2-32 0,1 0-16 16,3 0-432-16,4-2-160 0,1-2 0 0,3 0 144 31,6-3-992-31,2 2-208 0,4-1-32 0,4 2-12224 0</inkml:trace>
  <inkml:trace contextRef="#ctx0" brushRef="#br0" timeOffset="10979.37">23415 2311 38703 0,'-21'-16'1712'0,"6"4"352"0,2 2-1648 0,4 2-416 0,3 2 0 0,2 2 0 0,-1-1 416 0,-5-2 0 0,-4-5 0 0,-5-4 0 0,-3-1-416 0,-2 5 0 0,1 3 0 0,2 6 0 16,0 6-1184-1,1 4-160-15,3 5-48 0,2 2 0 0,0 7 128 0,4 1 32 16,2 3 0-16,3 3 0 0,5 1 800 0,2-4 176 0,4-2 16 0,2-5 16 16,5 1 224-16,2-3 0 0,2 0-160 0,4-2 160 0,1-2-224 15,0-2 32-15,-1-1 0 0,0-3 0 0,-2-4-32 16,2-1 0-16,0-2 0 0,0-1 0 0,-5-2 32 15,2-2 16-15,1-5 0 0,2-3 0 0,0-2 176 0,-1-3 0 16,-1 0 0-16,-2-6 0 0,-1-1 192 0,-5-1 64 16,-1-2 0-16,-4 3 16 0,-2 2 64 0,-2 4 16 15,-2 1 0-15,-1 3 0 0,-3 4 80 0,-3-1 16 16,0 5 0-16,-2 3 0 0,-2 0 336 0,-2 4 80 16,-1 4 16-16,-1 0 0 0,-1 3-368 0,-1 4-64 15,2-4 0-15,0 4-16 0,4 0-240 0,-1 2-32 0,4-3-16 16,1 2 0-1,1 0-1008-15,3-1-208 0,0 2-32 0,3 0-14032 0</inkml:trace>
  <inkml:trace contextRef="#ctx0" brushRef="#br0" timeOffset="11533.48">22164 3281 26719 0,'-9'-23'1184'0,"4"7"240"0,2 1-1136 0,3 3-288 0,1 5 0 0,1-2 0 0,2 1 0 0,1-8 0 0,1-8 128 0,4-8-128 0,2-9 0 0,1 1 0 0,-1 4 0 0,-2 4 0 15,-1 4 0-15,-3 3 0 0,1 4 0 0,-3 5 0 16,-3 2 0-16,-2 4 0 0,-1 2 0 0,-2 2 0 16,-1 2 0-16,-1 4 0 15,0 4 0-15,-1 2 0 16,1 2-496-16,1 2 0 0,0 3 0 0,2-1 0 16,0-1-1296-16,2 1-256 0,3 3-48 0,1-5-16 15,2 0 576-15,2-1 128 0,2-3 0 0,2 0 16 0,3-2 816 0,-2-2 176 16,-1-2 16-16,3 0 16 0,-1-2 368 0,2-2-144 0,1-2 144 15,-1 0 0-15,1 1 0 0,0 0 144 0,-1 2 16 0,2 0 0 16,-1 0-160-16,0 3 160 0,-1-2-160 0,-1 2 160 16,1 0-160-16,-2-1 0 0,-2 1 0 0,1-3 0 15,-4 3 128-15,-2-4-128 0,1 1 0 0,-5-2 128 16,1 1 848-16,-3-2 176 0,-3-4 16 0,-2 0 16 0,-2-2 448 0,-3-1 96 16,-3 1 0-16,-3-4 16 0,-1 1-576 0,-3-1-112 15,-2 0-32-15,-1 2 0 0,-2-1-112 0,-2-1-16 16,-1 4-16-16,1 2 0 15,2 6-432-15,2 4-64 0,-1 7-32 0,3 2 0 0,0 4-352 0,3 7 0 16,1 2 0-16,-1 3 128 0,5-1-128 0,2-4-128 16,2-1 128-16,3-3-192 0,2-3-128 0,4-2-48 0,2-3 0 0,6-2-12704 15</inkml:trace>
  <inkml:trace contextRef="#ctx0" brushRef="#br1" timeOffset="64503.54">23121 3954 33167 0,'-5'0'2944'0,"1"-1"-2352"0,2 1-464 0,1 0-128 0,1-2 512 0,-3 2 64 0,-1-4 32 0,-3-1 0 0,-3 1-176 0,-2-3-48 16,-3-2 0-16,0 3 0 15,-1 2-1344-15,-1-2-288 0,-1 4-48 0,0 2-16 16,1 2 464-16,-2-1 80 0,2 4 32 0,-1 2 0 0,1 0 1696 0,1 2 352 0,2 3 64 0,2-2 16 16,1 2 80-16,2-2 0 15,2 4 16-15,2-3 0 0,2 1-816 0,5-1-160 16,3 1-48-16,1-3 0 0,5-1-192 0,1-3-32 15,6-1-16-15,0-2 0 0,3-2-64 0,4-5-16 0,7-1 0 16,4-5 0-16,0 0-144 0,-2-3 160 0,0-1-160 0,-5-1 160 16,-1 0-160-16,-6 0 0 0,-4-3 0 0,-4 3 0 15,-5 0 0-15,-4 1 0 0,-4-1-144 0,-5 4 144 16,-3 1 0-16,-6 0 0 0,0 1 0 0,-5 2 0 16,-1 6 0-16,-5-1 128 0,-4 6 0 0,-3 3 16 15,-3 4 48-15,-1 2 16 0,-2 4 0 0,-3 7 0 0,2-1 80 0,1 4 16 16,3 2 0-16,4 1 0 0,3 2-32 0,5-3 0 15,3-3 0-15,7-3 0 0,5 0 96 0,5-3 16 16,4-3 0-16,4-2 0 0,1-2-256 0,6-2-128 16,3-1 128-16,2-7-128 0,5 2 0 0,1-7-160 15,3 0 16-15,3-4 0 0,1 0-48 0,4-4 0 16,3-3 0-16,0-2 0 0,1-1-128 0,-3 0-16 16,-2-2-16-16,-3 0 0 15,-4 3-16-15,-6 3 0 0,-2 0 0 0,-7 1 0 16,-4 0 368-16,-3 3 0 0,-4 2-144 0,-4-3 144 0,0 3 0 15,-5-1 272-15,-2 0-48 0,-3 0-16 0,-2 2 176 0,-4-3 48 16,1 4 0-16,-2 0 0 0,-1 4-304 0,-1-2-128 16,1 6 128-16,-2-2-128 0,4 4 0 0,0 2 0 15,3 2 128-15,1 1-128 0,3 2 0 0,2 1 0 16,2 3 0-16,5-4 0 0,3 4 0 0,3-3 0 0,2 0 0 0,5-3 128 16,3 1-128-16,2-3-272 0,3 0 64 0,3-4 16 15,3-4 0-15,0 0 16 0,1-4 0 16,0-2 0-16,1-4 176 0,-3-2 0 0,1-1 0 0,-3-3 0 15,-1-2 0-15,-3-1 0 0,-1-3 0 0,-2 0 128 16,-6-1-128-16,-2-1 0 0,-3 2 0 0,-4-1 0 0,-3 5 0 16,-2 2 0-16,-2 6 0 0,-3 4 0 0,-1 2 0 0,-4 8 0 15,0 2 0-15,-4 6 0 0,0 4 0 0,-2 4 0 16,-3 7 0-16,-1 2 128 0,0 3-128 0,0 2 0 31,1 2 128-31,3 1-128 0,2 0 256 0,4-3 0 0,3 0-16 16,3-3 0-16,5-2 16 0,2-7 0 0,6-3 0 0,3-3 0 15,2-4-256-15,0-5-160 0,5-2 32 0,0-5 0 16,2-2 0-16,2-5 0 0,2-5 0 0,1-4 0 16,-1-2-64-16,2-6 0 0,2-7 0 0,-1-4 0 15,0-3 192-15,-3 0 0 0,-1-3 0 0,-3 0-128 16,0 3 128-16,-4 3 0 0,-2 10 0 0,-4 1 0 0,-3 10 0 0,-3 5 0 16,-5 2 0-16,-5 4 0 0,-4 4 320 0,-7 3 80 15,-4 4 32-15,-5 1 0 0,-6 7-432 0,-8 3 0 16,-4 3 0-16,-7 4 0 0,-6 2 0 0,0 1 0 0,0-1-192 0,3-3 192 31,5-3-736-31,2-8-32 0,5-6 0 0,7-8-19264 0</inkml:trace>
  <inkml:trace contextRef="#ctx0" brushRef="#br2" timeOffset="68404.45">28777 5431 43311 0,'-1'-4'3840'0,"0"1"-3072"0,1 0-608 0,-2 2-160 0,1 1 128 15,-1-1 0-15,-3-3 0 0,-3 0 0 0,-4 0 416 0,-5 2 80 0,-7 2 16 0,-4 4 0 32,-6 4-640-32,-4 6-320 0,-8 7 48 0,-3 4 0 15,-4 4-240-15,-1 4-64 0,2 1 0 0,5 1 0 0,7-2 144 0,5-4 32 0,7-6 0 0,5-1 0 16,6-3 400-1,6-7-128-15,3-2 128 0,6-4 0 0,2-2 0 0,4-4 0 16,3-1 144-16,3-5-144 0,2-1 448 0,2-5-32 16,3-1 0-16,3-6 0 0,1 0 160 0,-1-3 16 0,0 4 16 0,-2-2 0 0,1 1-112 0,-2-2-32 31,-1 4 0-31,-2-2 0 0,-3 1-128 0,-1 4-16 0,-4-1-16 0,0 6 0 16,-2 0-304-16,-3 1 160 0,0 2-160 0,-1 3 128 15,0 0-288-15,-2 1-64 0,-2 0-16 0,0 4 0 16,-1 3-192-16,-2-2-32 0,0 3-16 0,-1 4 0 15,0 3 176-15,-2-1 48 0,1 2 0 0,-1 2 0 0,1 2 256 0,1-2 0 16,-1 3 0-16,2-1 0 0,1-1 0 0,1 1 0 16,1-2 0-16,0-2 144 15,3 1-144-15,0-6 192 16,2 1-192-16,3-1 192 0,-1-5 48 0,4-2 16 16,0-2 0-16,2-2 0 0,0-2-64 0,5-6-16 0,1-2 0 0,2-4 0 15,3-3-176-15,0-3 128 0,1 0-128 0,-1-7 128 16,-1 1-128-16,0-1 0 0,-3-2 0 0,-2 5 0 15,-6 2 0-15,-3 1 0 0,-2 5 0 0,-5 2 0 16,-1 2 256-16,-3 2-16 0,-6 3-16 0,0 3 0 16,-2 5 256-16,-3-2 48 0,-3 7 16 0,-1 1 0 15,0 5-544-15,-1 0 0 0,1 6 0 0,0 0 0 0,4 2 0 16,1 2 0-16,1 1 0 0,4 2 0 0,3-4 0 16,3 2-144-16,3-2 144 0,3-3 0 0,3 0-208 0,3-2 32 15,2-2 16-15,1-2 0 16,2 1-224-16,2-5-32 0,2 2-16 0,0-6 0 15,2 2 208-15,1-7 32 0,2 2 16 0,0-5 0 0,3 0 176 0,0-7 0 16,0 3 0-16,-2-6-128 0,-1 0 128 0,0-2 176 16,0-3-48-16,-2-2 0 0,-2 1-128 15,-2 0 0-15,-3 2 0 0,-3-2 0 0,-3 3 256 0,-4 1 0 16,-2-2 16-16,-3 1 0 0,-2 3 48 0,-4 2 0 16,-2 1 0-16,-1 2 0 0,-4 2-128 0,-3 1 0 15,-1 2-16-15,0 2 0 0,-2 4-368 0,1 2-80 16,-1 5-16-16,1 2 0 0,0 1 48 0,0 5 16 15,0 5 0-15,1 1 0 0,1 2 64 0,3 2 16 0,2 0 0 16,0 1 0-16,3-4 144 0,2 0 0 0,3-1-144 0,2-1 144 16,3-1 0-16,1-6 0 0,4 2 0 0,1-2 0 15,3-4 0-15,2-2 0 0,1-1 0 0,4-5 0 16,3-1 0-16,0-1 0 0,2-4 0 0,0-1 0 16,1-2 0-16,1-2-176 0,0-2 176 0,0-4-128 15,-1 1 128-15,-1 1 0 0,-2-4 0 16,-4 2 0-16,0 0 0 0,-2-3 0 0,-2 1 0 0,-1-2 0 0,-2-1 0 15,0 1 0-15,-1-2 0 0,-3-3 0 0,1-1 144 0,-1 1-144 16,-1-1 192-16,-2 4-192 0,0-1 160 0,-2 3-160 16,-3 1 128-16,-2 3-128 0,1 4 320 0,-5 4 0 15,-2 6-16-15,-5 6 0 0,-4 7-144 0,-6 5-32 16,-6 7 0-16,-3 5 0 16,-1 1-128-16,-2 5 0 0,2 2 0 0,2-2 0 0,5 1 0 15,5-4 0-15,3 1 192 0,4-4-64 0,7-3 128 0,3-5 32 16,5-2 0-16,4-2 0 0,3-3-160 0,3-1-128 15,4-4 144-15,1-2-144 0,4-1-160 0,0-4-128 16,3-2-32-16,2-2 0 16,2-3-256-16,5-4-64 0,6-2-16 0,4-4-13808 0,7-3-2752 15</inkml:trace>
  <inkml:trace contextRef="#ctx0" brushRef="#br3" timeOffset="71906.27">26022 6506 43311 0,'-5'-2'3840'0,"1"-4"-3072"0,3 1-608 0,1 1-160 0,1 1 0 0,-1-3 0 0,0-4 0 0,-1-5 0 0,1-5 384 0,0-7 112 16,1-2 16-16,2 3 0 0,-2 4-336 0,2 0-176 16,-2 2 192-16,-1 5-192 0,0 0 0 0,-1 4 0 15,-2 3 0-15,-1 0 0 0,1 6 0 0,-4-1 0 16,0 6 0-16,-3-1 0 0,-1 8 0 0,-1 3 0 0,-3 0 0 0,0 6 160 15,-1-1-32-15,0 2-128 0,1 0 192 0,3 1-64 16,2-3 64-16,1 0 0 0,3-1 0 16,3-1 0-16,2-4-192 0,1-2 128 0,3-2-128 0,-1-2 128 15,3-1-128-15,0-4 0 0,1-1 0 0,-1-1 128 16,1-4 64-16,2-1 0 16,-1-2 0-16,1-4 0 0,0 0 64 0,0-4 0 0,0-1 16 0,2-4 0 15,0 2-80-15,-1-4 0 0,1 1-16 0,-2 0 0 16,0 1-176-16,-1 1 0 0,-2 4 0 0,-1 4 0 15,-1-1 0-15,-3 3 0 0,0 4 0 0,-2 2 0 0,-3 6 0 0,-2 3 0 16,-4 2 0-16,-3 5 0 0,-3 7 0 0,-2 0-272 16,2-2 64-16,-2 4 16 0,-1 5 192 0,-1 2 0 15,3 1 0-15,1-3 0 0,3 1 192 0,4-2 16 16,1 1 16-16,4-7 0 0,4 2-96 0,1-5-128 16,1 1 176-16,4-5-176 0,2-2 0 0,1-2 0 15,3-4 0-15,2-1 0 16,2-3 0-16,2-5 0 0,4-3 0 0,4-7 0 15,3-3 0-15,2-2 208 0,2-5-32 0,4-1-16 16,-3-5-32-16,1 2 0 0,-6-2 0 0,-1-4 0 0,-3 3-128 0,-6 0 0 16,-2 1 0-16,-5 0 0 0,-4 5 0 0,-5 1 0 15,-1 9 0-15,-3 3 0 0,-3 7 0 0,-1 6 0 16,-5 3 0-16,-3 6 0 0,-6 7 0 16,-3 6 160-16,-5 4-32 0,-1 0-128 0,-1 5 0 0,-2-2 0 15,1-1 0-15,3 3-192 0,3-5 192 0,4-1 0 16,2 1 0-16,4-5-144 0,3-2 144 0,3 0 0 0,3-5 0 0,4-2 0 15,-1-3 0-15,3-3 0 0,3-3 0 0,1-3 0 16,0-2 0-16,4-4 0 0,1-2 0 0,2-4 0 16,0 0-128-16,2-4 0 15,1-3 0-15,0-1 0 0,0-2 128 0,1 0 0 16,0 3 0-16,-3-2 0 0,-2 5 0 0,-3 2 0 0,-2-2 0 0,-4 4 0 0,-4 0 0 0,0-1 0 31,-2 1 0-31,-3 0 0 0,-2-1 0 0,0 2 0 16,2 0 0-16,-3-1 0 0,-2 0 0 0,0 0-192 15,-1 2 32-15,-1 2 0 16,2-1-352-16,-2 4-80 0,0 0-16 0,1 4 0 0,0-2 288 0,1 3 48 0,1 0 16 0,1 3 0 16,2-2 256-16,0 4 0 0,1 2 0 0,0 3 0 15,2 3 0-15,0 1 128 0,0 3 0 0,1 1 16 16,0 4-144-16,-1-2 0 0,-1 0 144 0,1 1-144 16,0-3 0-16,1-1 0 0,-1 1 0 0,0-4 0 15,2 1 0-15,-1-6 0 0,1-1 0 0,2-2 0 16,2-3 0-16,1-3 144 0,3 0-144 0,2-7 0 15,4-1 176-15,4-3-176 0,5-4 160 0,4-1-160 16,4-7 0-16,4 1 128 0,6-3-128 0,4-1 0 16,2 2 0-16,1-2 0 0,2 1-192 0,-4 0 192 0,-2 5-192 0,-3 4 192 15,-2 0-192-15,-7 4 192 0,-5 2-192 16,-5 1 192-16,-6 3-192 0,-6 3 192 0,-1-2 0 16,-6 3 0-16,-1 0 128 0,-6 1-128 0,-3 2 448 0,-5-1-16 15,-3 2 0-15,-3 2 0 0,-6 2-208 0,-4 0-32 16,-6 4-16-16,-1 0 0 0,-1 1-176 0,1 0 0 15,2 1 0-15,3-3 128 0,6 1-128 0,4-3 0 16,7-1 0-16,3 0 0 0,6-4 0 0,2 0 128 16,3 0-128-16,3 2 128 15,3-4-432-15,0 0-80 0,6 0-32 0,2-3-13984 16,3-2-2816-16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13T15:17:32.5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11388 5150 1681 0,'0'0'74'0,"7"-6"16"0,0 0-72 0,7 2-18 16,7-5 0-16,4 3-744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26:53.8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7825 8328 35935 0,'-1'-2'3200'0,"-1"2"-2560"0,1-3-512 0,1 2-128 0,0 1 240 0,0 0 16 0,-1-2 16 0,-2-1 0 0,1-1-64 0,-3 1-16 15,0-3 0-15,-2 2 0 0,1-1 0 0,-3 1-16 31,-1 1 0-31,0-2 0 16,-2 1-640-16,-2 0-128 0,-1 4-32 0,-1 0 0 16,0 3-432-16,0 4-96 0,-1 2 0 0,-2 1-16 15,1 3 464-15,-3 2 80 0,0 1 32 0,0 0 0 0,1 0 944 0,1 3 192 16,-1-1 32-16,1 2 16 0,1 2 208 0,2-1 32 16,1-1 16-16,3 1 0 0,2-1-288 0,3-1-64 15,2-1-16-15,2-1 0 0,5-1-480 0,1-3 0 16,3-2 0-16,3-4 0 0,0 0 0 0,3-5 0 0,4-2 0 15,2-2 0-15,4-5-224 0,3 0 64 0,2-2 16 0,0-3 0 16,1 0 336-16,3-2 64 0,1-2 0 0,-2 0 16 16,-6 5-144-16,-1-3-128 0,4-2 192 0,-2 0-192 15,-3 1 240-15,-3-1-64 0,-3 1-16 0,-4 2 0 16,-1-2 208-16,-3 1 32 0,-2-1 16 0,-4-1 0 16,0 3 48-16,-5-3 16 0,-2 1 0 0,-2-1 0 15,-3 3-160-15,-1 3-16 0,-3 2-16 0,1 0 0 16,0 3-288-16,-2 4 128 0,1-1-128 0,-2 2 0 15,-2 2 0-15,2 2 0 0,1 2 0 0,0 0 0 0,2 3 0 16,2 2 0-16,1 1-160 0,0 3 160 0,3-2 0 16,-2 3 0-16,1 2-144 0,1 2 144 0,0 0 0 0,0 1 0 15,2 1 0-15,1-3 0 0,-1 0 0 0,1-4-128 16,1 1 128-16,0-3 0 0,1-3-144 0,1-3 144 16,0 2 0-16,1-3-144 0,0-2 144 0,0-1 0 15,1 0 0-15,-1-3 0 0,3 0 0 0,0 0-160 16,2-4 160-16,2-1 0 0,2-2 0 0,1-2 0 15,-1 2 0-15,1-2 0 0,3-3-144 0,1-2 144 16,2-5 0-16,-1 1-144 0,0 1 144 0,-2-5 0 16,0 4 0-16,-2 1-128 0,-2-1 128 0,-3 2 0 15,0 3 0-15,-4 0 0 0,1 1 0 0,-3 3 128 0,-3 4-128 0,-2-1 0 16,-2 4 192-16,-2 2-48 0,-3 2 0 16,-2 2 0-16,0 2-144 0,-4 0 128 15,2 4-128-15,-2 0 128 0,-5 5-128 0,0 1 0 16,-2 4 0-16,2-2 0 0,4-2-192 0,2 0 192 0,2 3-160 15,3-3 160-15,3 3 0 0,4-6 0 0,4 2 0 16,2-1 0-16,3-2 0 0,3 0 0 0,2-3 0 0,2 1 0 16,1-4 0-16,2 0-144 0,1-5 144 0,1 2-128 15,-1-3-80-15,1 0-16 0,2-3 0 0,2-1 0 16,1-1-48-16,-1-2-16 0,1 0 0 0,0-3 0 0,-1-2 32 0,-3-1 16 16,0 1 0-16,-2-3 0 0,-2-2 240 0,-4 1-144 15,-1-3 144-15,-4 1-128 0,-2-2 272 0,-3 1 64 16,0 3 16-16,-3 0 0 0,0 1 272 0,-2 3 48 15,-3 2 16-15,1 4 0 16,-1 2-288-16,-3 2-48 0,-1 4-16 0,-2 2 0 0,-1 5-16 0,-2 0 0 16,-2 5 0-16,-1 5 0 0,-1-1 16 0,-1 4 0 15,1 1 0-15,1-4 0 0,1 2-208 0,-1 2-240 0,-1-1 48 16,0 0 16-16,1-2-160 0,4-3-48 16,3-3 0-16,4-4 0 0,4-1 144 0,2-6 32 15,2 0 0-15,3-3 0 0,3 0 208 0,1-6 0 16,3-1 0-16,3-3-144 0,4-2 272 0,1-4 48 15,3-5 16-15,2-1 0 0,1-4 48 0,4-3 16 16,0-2 0-16,1 2 0 0,0 0-112 0,-1 1-16 16,0-1 0-16,-2 5 0 0,-3 1-128 0,-3 4 0 15,-3 4 0-15,-5 1 0 0,-4 8 0 0,-4 1 0 0,-6 5 0 0,-7 5 0 16,-7 1 208-16,-6 8-32 0,-6-1-16 0,-3 6 0 16,-2 2 16-16,-2-4 0 0,-3 4 0 0,4-5 0 15,3-1-176-15,-3 1 0 0,-3 0 0 0,2 3 0 16,2-6 0-16,7 0-144 0,6-4 0 0,9-8-19184 15</inkml:trace>
  <inkml:trace contextRef="#ctx0" brushRef="#br0" timeOffset="3678.17">13671 9480 15663 0,'18'-10'1392'0,"-8"4"-1120"0,-2-3-272 0,-2 1 0 0,-1 6 5312 0,-2-2 992 0,0-2 208 0,2-3 32 16,4-4-5520-16,1-5-1024 0,-1-1-352 0,-3-1 0 15,-5 4 0-15,-3 1 0 16,-5 5 0-16,-1 0 0 0,-5 2 176 0,-1 1 48 0,-1 0 0 0,-3-2 0 16,2 3 720-16,-1-3 160 0,2 5 16 0,2-3 16 15,3 5-112-15,1-2-32 0,4 2 0 0,0-1 0 16,3 2-96-16,0-2-32 0,2 3 0 0,0 0 0 15,0 3-304-15,-1 3-64 0,1 0-16 0,-2 2 0 0,-2 4-304 16,-2 3-64-16,-3 1-16 0,0 0 0 16,0 3-192-16,-4-2-32 0,0 4-16 0,-1-1 0 15,-1 1-48-15,3-4-16 0,1 0 0 0,1-3 0 0,2 1 368 0,3-5 192 16,3 0-192-16,1-2 192 0,2 2-128 0,3-2 128 16,1 0 0-16,2-2 0 0,4 2 128 0,3-2 128 15,3-1 16-15,3-1 16 0,1-2-16 0,2-1 0 16,0-1 0-16,-2-1 0 15,0-1-272-15,-3-2-176 0,-2-1 32 0,0 1 0 16,-3-2-208-16,-2 2-32 0,-4-2-16 0,-1 0 0 16,-2 0 400-16,-4 2 0 0,0-4 192 0,-4 0-64 0,0-1 384 0,-3 0 64 15,0-1 32-15,-2-3 0 0,-1 1-224 0,2-3-32 16,-1 2-16-16,2 0 0 0,2 3-80 0,2-2-32 16,1 3 0-16,2 2 0 0,0 1-32 0,1 2-16 15,1-1 0-15,0 4 0 0,0 1-336 0,1 1-64 16,-1 4-16-16,-1 1 0 15,1 4-240-15,-1 4-48 0,-1 4-16 0,-1 1 0 0,-2-3 144 0,1 6 16 0,-2-1 16 0,0 1 0 16,1-2 368-16,0-4 0 0,1-1 0 0,-1-1 128 16,1-4 192-16,0-2 48 0,1 0 0 0,0-3 0 15,1-2-96 1,0 0-16-16,0-3 0 0,1 0 0 0,2-3-256 0,-1 0 160 0,2-4-160 0,0-1 128 0,-1-2 96 16,2-3 16-1,1-3 0-15,2-2 0 0,0-6 16 0,2-3 0 0,1 1 0 0,1-2 0 0,-1-1-256 0,-1 3 0 31,1 5 0-31,-3 5 0 0,-1 4-160 0,-4 4-80 16,-1 6-16-16,-4 2 0 0,-1 0 256 0,-4 2 0 0,-1 3 0 0,-3 4 0 16,-2 1 0-16,-2 2 160 0,-1-2-32 0,1 1 0 15,1-1-128-15,0-2 0 0,2 0 0 0,1-2 0 16,-1 2 0-16,1-3 0 0,3 1 0 0,-1-2 0 16,2-2 0-16,2-1 0 0,2 2 0 0,2-3 0 15,0 0 0-15,2 0 0 0,0 0 128 0,2 0-128 0,-1 0 192 0,2-3-32 16,1 2-16-16,1-1 0 0,0 2-144 0,0-3 0 15,0 2 0-15,1 1 0 0,0-2 0 0,-1-1 0 16,-1 2-128-16,0-2 128 0,-1 0 0 0,-2 0 0 16,0-1 0-16,-1-1 0 0,-1 2 0 0,-1-1 288 0,-1-2-48 0,1 2-16 31,0-1 64-31,-2 4 16 0,1-1 0 0,-1 0 0 16,0 1-160-16,0 0-16 0,1-2-128 0,-1 2 192 15,2 1-192-15,-1-2 0 0,2-1 0 0,-2-1 0 16,1 1 0-16,0-2 0 0,1 1 0 0,0 0 0 15,0-2 0-15,0 2-240 0,0-2 48 0,0 1 16 0,0 0-80 0,1 3-32 16,-1-2 0-16,0-1 0 16,0 4-288-16,0-1-48 0,-1 2-16 0,1 0-12240 15,-1 2-2464-15</inkml:trace>
  <inkml:trace contextRef="#ctx0" brushRef="#br0" timeOffset="4981.56">10208 14358 43311 0,'18'-7'3840'0,"-2"0"-3072"0,-5 1-608 0,-2 4-160 0,-1-1-192 0,5 0-80 0,13-4-16 0,14-3 0 16,12-4 16-16,0 0 0 0,-7 4 0 0,-10 1 0 16,-10 3 272-16,-12 3 0 0,-4 0 0 0,-9 2 0 0,-5 1-336 0,-5 0-16 15,-6 0 0-15,-6 0 0 0,-4-3 352 0,-4 3 128 16,-1 0 0-16,-2-2 0 0,-2 2 272 0,-1 0 48 15,3 2 16-15,1 1 0 16,3 1-128-16,5-1-16 0,4 2-16 0,3-1 0 0,4 2-304 0,2 0 0 16,1 0 0-16,3-2 0 0,1 4-144 0,-1-2-48 15,2 2 0-15,-1 1 0 0,0-1-16 0,-1 0-16 16,-2 5 0-16,-1-4 0 0,0 4 224 0,0-3 0 0,0 2-160 0,1-2 160 16,-1 0 0-16,1-2 0 0,3-1 192 0,1-4-64 31,2 1 112-31,1-1 16 0,2-3 0 0,1 0 0 15,3-3-64-15,1 2 0 0,2-5 0 0,3-1 0 0,1 1-192 16,3-4 0-16,2-2 128 0,1-4-128 0,3 1 0 0,-1-3 0 16,2-1 128-16,-3 2-128 0,-1-2 0 0,-1-1 0 15,-2 2 0-15,-3-1 0 0,-2 3 0 0,-2 1 128 16,-2 2-128-16,-4-2 0 0,1 3 0 0,-5-2 0 16,0 2 128-16,-4-2-128 0,0 2 256 0,-2-1 0 0,1 1 0 15,-2 2 0-15,-1 1-112 0,-1 2-16 0,0 2 0 0,1 1 0 16,0 4-128-16,1 0 0 0,-1 3 0 0,-2 0 128 15,1 4-128-15,0 1-192 0,1 2 32 0,-3 3 16 16,0 0 144-16,0 2-208 0,-3 2 80 0,1 1 128 0,2-1-192 0,0-1 192 16,4 1-160-16,3-3 160 0,0-2 0 0,5-2 0 15,3 0 0-15,2-1 0 0,2-1-144 0,2 0 16 16,3-2 0-16,1-2 0 0,3 1 128 0,2-4-192 16,1 1 192-16,3-2-192 0,1-2 192 0,1-2 128 31,0 0-128-31,1-2 176 0,-2 0-48 0,-2-3-128 0,2 2 192 0,-2 1-64 15,-2-3-128-15,-1 2 0 0,1 1 0 0,-5-1 128 16,-2 1-128-16,-2-2 128 0,-3 0-128 0,-3-1 128 16,-2 1-128-16,-4-3 0 0,-2 0 0 0,-5-1 0 15,-3-2 192-15,-5 0 16 0,0 2 0 0,-4-1 0 16,0 3-208-16,-1 2 176 0,2 4-176 0,1 0 160 16,0 4-160-16,3 2 0 0,3 1 144 0,1 3-144 15,2 1 0-15,1 1 144 0,2 2-144 0,0 3 0 16,4-1 0-16,2 0 0 0,0 1 0 0,3 0 0 15,1 1-256-15,1-3-64 0,1 1-16 0,2-2 0 0,0 3 96 0,1-4 32 16,1 1 0-16,0-3 0 0,2-1 48 0,-2 0 16 16,1-4 0-16,-1 0 0 0,0-4 144 0,1 0 0 15,0-2 0-15,1-1 128 0,1-2 0 0,0-3 16 16,0 1 0-16,-2-3 0 0,2 0 48 0,0-2 16 16,0 2 0-16,-1-1 0 0,-1 0-208 0,1 1 0 15,-2 3 128-15,0-1-128 0,-1 4 0 0,-2 2-208 16,-2 1 32-16,-2 3 16 0,-1 0 0 0,-2 4 0 15,-2 5 0-15,-2-3 0 0,-2 6 160 0,-3 1 144 16,-4 0-16-16,-1 1-128 0,-2 3 320 0,0-1-32 16,0-2-16-16,0-2 0 0,2 3 432 0,0-5 64 0,3-4 32 15,4 0 0-15,1-2 16 0,4-2 0 0,3-2 0 16,2 0 0-16,2-2-544 0,3-2-96 0,4-2-32 0,0-4 0 31,3-2-608-31,4-4-128 0,3-5-32 0,3-4-14272 0,6-3-2848 0</inkml:trace>
  <inkml:trace contextRef="#ctx0" brushRef="#br0" timeOffset="7717.96">20434 12685 34095 0,'-1'-6'3024'0,"0"2"-2416"0,-1 1-480 0,2 3-128 0,0-2 256 0,0 1 48 0,-1-4 0 0,0-3 0 0,-2-1-304 0,2-4 128 16,0 2-128-16,0 0 0 15,1 0-1008-15,0 1-304 0,0 0-64 0,1 1-16 16,1 2 608-16,1 1 112 0,1 2 32 0,-2-1 0 0,2 4 256 0,-2 1 64 15,1 0 16-15,-2 4 0 0,-1-1 304 0,0 3 0 0,-3 3 0 0,1-2 0 16,-2 2 1024-16,-1 1 96 0,0 2 32 0,-1-3 0 16,-1 1 512-16,1 0 96 0,-1 0 32 0,0-2 0 15,1 0-672-15,1-3-128 0,1 0-32 0,2 0 0 16,0-2-512-16,4 1-96 0,0 1-32 16,2-1 0-16,2 2-320 0,1-2 0 0,2 4 0 0,2 2-128 15,0-2-192-15,2 0-48 0,0 1 0 0,2-3 0 31,0 4-480-31,-1-3-112 0,-2 5 0 0,0-3-16 0,-2 1-112 16,0-1 0-16,0-2-16 0,-3 0 0 0,2-1 720 0,-1 0 128 0,-1-4 48 0,0 0 0 0,1 0 1392 16,-2-4 288-16,1 0 48 0,0 0 16 0,0-4-624 0,-1 0-112 15,0-3-32-15,-1-2 0 0,0-2-320 0,-1-3-64 16,0-2 0-16,-3-4-16 0,1-3-128 0,0-1-32 16,-1-3 0-16,0-2 0 0,2 3-80 0,-1 3 0 15,-1 6-128-15,-1 0 192 0,0 3-192 0,-1 2-256 16,0 2 48-16,-3 1 16 0,0 6 192 0,-1-1-176 15,-1 3 176-15,-2 3-160 0,-1 3-96 0,-2 3-32 16,-2 1 0-16,-1 2 0 0,-2 3 32 0,-3-1 0 0,2 4 0 16,-2-2 0-16,3 0 128 0,1 0 128 0,2-1-192 15,1 0 192-15,3 1 0 0,0-3 304 0,1-1-48 0,4 0 0 16,0-1-96-16,0 0-32 16,2 2 0-16,0-1 0 0,1 2-128 0,1 0 0 15,1-1 0-15,1 0 0 0,0 0 0 0,2-2 0 16,1 0 0-16,1 0 0 0,3 1 0 0,1-1 0 15,2-2 0-15,1-4 0 0,2 2 0 0,1-2 0 0,0-4 0 16,2-1 0-16,-1 0 0 0,0-1 0 0,1-2 0 0,-2-4 0 16,0 1-128-16,-3-1 128 0,0-2 0 0,-2 2 0 15,0-2 0-15,-3-3 240 0,-1-1-48 0,-2-3 0 16,-1 2 160-16,-3-4 32 0,0 2 0 0,-1 2 0 16,-2 1-112-16,-3 1-16 0,0 3 0 0,-1 2 0 15,-1 4 0-15,0 0 0 0,-1 4 0 0,0 0 0 16,-2 4-96-16,-1 0-32 0,0 1 0 0,-2 3 0 15,0 3-128-15,2 0-176 0,-1 1 48 0,1 0 0 16,0 3-224-16,0 2-32 0,2-1-16 0,2 0 0 16,3 2 400-16,1 1-160 0,3 1 160 0,1-3 0 0,1 1-160 0,1-2 160 15,2 0-128-15,0-1 128 0,0 0 0 0,1-3-128 16,1-1 128-16,-1 1 0 0,2-6-128 16,-1 2 128-16,1 0-128 0,-2 0 128 15,1-2 0-15,1 1-160 0,-2-5 160 0,0-3 0 0,0 3-176 0,0-3 176 16,-1 0-160-16,2-3 160 0,-1-1 0 0,-1-2 0 15,1-1-128-15,-1-2 128 0,1-1 0 0,-1-3 0 16,0 0 192-16,-1-2-192 0,-1-1 224 0,0-1-64 16,0-1-16-16,0 4 0 0,-1 2-144 0,0 1 128 15,-2 2-128-15,0 0 128 0,-2 2-128 0,0 1 0 16,1 2 0-16,-2 1 128 0,2-1-128 0,-3 5 192 0,2-2-192 16,-2 4 192-16,0 0-192 0,-1 0 0 0,0 4 0 0,1 0 128 15,-1 2-368-15,-3 2-80 0,1 2 0 0,-3 3-16 16,0 3 16-16,0-1 16 0,-1 4 0 0,1 0 0 15,0-2 304-15,3 2-128 16,-1-3 128-16,2 1 0 0,1-1 0 0,1-2 0 0,1 1 0 0,0-3 0 16,1 2 176-16,-1-6-16 0,1 2 0 0,2-4 0 15,-1 1-32-15,2-4 0 0,0 1 0 0,2-2 0 16,0-2-128-16,2-3 0 0,1 0 0 0,2-5 0 16,2 0 128-16,1-4 0 0,0-4 0 0,1-3 0 15,1-1 112-15,0-2 16 0,2-3 0 0,0 1 0 16,-1 1-256-16,-1 1-160 0,2 0 32 0,-3 3 0 15,0 3-192-15,-5 4-48 0,0 2 0 0,-2 4 0 16,-1 2 368-16,-4 2 0 0,0 2 0 0,-2 2 0 0,-2 2 128 0,-2-2 64 16,1 5 0-16,-4-1 0 0,-1-1-192 0,-1 3 0 15,-3 1 144-15,1-2-144 0,-2 2 0 0,0 1 128 16,0-3-128-16,-1 2 0 0,0 1 192 0,1-1-16 16,1 0-16-16,1 0 0 0,1-3 16 0,1 4 0 15,3-4 0-15,2 1 0 0,2-1-176 0,2 0 0 0,2-1-192 16,0 0 192-16,2 1-352 0,3 0 48 0,0-2 16 15,1 2 0-15,3 0-80 0,1-2-16 0,1 0 0 0,0 1 0 16,3-4 144-16,-1 1 32 0,1-4 0 0,1-2 0 16,-3 0 208-16,-1-4 0 15,2 0 0-15,-2 0 0 0,-2-2 288 0,-2-1-48 0,-1-3-16 0,-2 2 0 16,-2-2-48-16,-3 2-16 16,0-4 0-16,-4 0 0 0,0-2 224 0,-2 2 32 0,-2 0 16 0,-2-2 0 15,1 2-176-15,-1 3-16 16,0 3-16-16,-2 3 0 0,1 4-96 0,-2 3 0 15,-2 3-128-15,-1 7 192 0,-2 0-192 0,-2 3 0 0,0 5 0 0,-1 1 0 0,1 0 0 0,-1-1-128 16,2 2 128-16,3-1-160 16,1-1 160-16,1-4 0 0,4 1 0 0,2-5 0 15,3 0 144-15,3-4 64 0,2-4 16 0,2-2 0 16,3 0-224-16,2-5 0 0,5-1 0 0,5-6-13568 16,4-4-2752-16</inkml:trace>
  <inkml:trace contextRef="#ctx0" brushRef="#br0" timeOffset="9916.78">21234 7903 25791 0,'-5'-8'2304'0,"0"2"-1856"0,0 1-448 16,3 2 0-16,2 1 2704 0,0 0 448 0,0 2 96 0,0-4 16 0,-1-2-2432 0,-2 0-464 0,2 1-112 0,-3 0 0 0,2 5-256 0,-3-2-240 16,-2 4 48-16,1 2 16 0,-1-2 176 0,-2 3 0 15,1 4 0-15,-2-1-128 16,0 0 528-16,-1 4 112 15,0 1 32-15,-2 0 0 0,1 2 80 0,-2 1 16 16,-1 3 0-16,2-1 0 0,-1 2-336 0,1-4-64 16,0 3-16-16,2-1 0 0,0 2-224 0,1-4 0 15,3-1 0-15,2 1 0 0,2-2 0 0,4-2 0 16,3 0 0-16,1 1 0 0,3-1 0 0,1 0 0 16,1 1 0-16,0-2 0 0,0 1-176 0,-1 1 176 0,-1-1-160 15,0-2 160-15,-2-1-336 0,1-3 16 0,0 0 16 0,0-2 0 16,-1-2 304-16,3-2-160 0,1-2 160 0,1-5-128 15,2-1 128-15,2-5 0 0,1 0 0 0,2-3 0 16,-1-3 0-16,-1-1 0 0,0 2 0 0,-2-1 0 16,-2 3 128-16,-1-4-128 0,0 2 128 0,-1-4-128 15,0-1 144-15,-1-1-144 0,-2 1 192 0,-2 1-192 0,0 1 256 16,-1 1-64-16,-2 4-16 0,1 0 0 0,-1 1 32 0,-2 5 16 16,2 0 0-16,-2 4 0 0,0 1-80 0,-2 4-16 15,1 1 0-15,-3 1 0 0,1 4-128 0,-4 1 0 16,0 2 0-16,-3 4 0 0,-2 1-224 0,-3-1 32 15,-1 4 0-15,-3 0 0 0,0 3 32 0,0-3 16 16,0-1 0-16,0 1 0 0,-1 3 144 0,-1 3 0 16,0 0 0-16,0-2 0 0,3-2 304 0,4-2-16 15,1 0 0-15,6-1 0 0,3-1-96 0,3-2 0 0,2-3-16 16,5-2 0-16,2-1-176 0,3-3 0 16,2-3 0-16,2 0 0 0,3 0 0 0,-1-3 0 0,3-3 0 0,1-3 0 15,2 2-192-15,-3-3 16 0,-1-1 16 0,-2 1 0 16,0-2-64-16,-2 1-16 15,-1-4 0-15,-4 1 0 0,-3-1 48 0,-3 2 0 0,-3-2 0 0,-2-1 0 16,-3 0 192-16,-3 0-144 16,-3-3 144-16,-3-2-128 0,-2 4 128 0,1 1 0 0,-1 3 0 0,-1 2 0 15,0 4 0-15,0 1 144 0,-3 2-144 16,0 1 160-16,2 3-32 0,-3 3-128 0,-1 3 192 0,0 0-64 16,0 4-128-16,0 3 160 0,-2 0-160 0,0 2 160 0,2 2-160 15,3 1 128-15,3-7-128 0,1 4 128 0,3 1-128 0,1-1 0 16,4 1 144-16,4 0-144 15,3-4 0-15,4 4 0 0,2-4 0 0,5 2 128 16,2 1-128-16,4-4 0 0,1 0 0 0,4-1 0 0,0-4 0 0,2 0-128 16,3-2 128-16,0-1 0 0,0-2 0 0,-3-1 0 15,0-1 0-15,-2-2-128 0,-3-1 128 0,-2-1 0 16,-3-2-144-16,-1 1 144 0,-2 0 0 0,-3-4-176 16,-1 1 176-16,-3-1-128 0,0 3 128 0,-2-2-128 0,-3-3 128 15,-1-2-128 1,-2 6 128-16,-1-6 0 0,-2-5 0 0,-4-3 0 0,-1 0 0 0,-1-3 0 0,-2-1 0 0,-1 5 0 31,3 3 0-31,0 2 0 0,-1 2 0 0,0 5 0 0,-1-1 0 0,0 7 0 0,1 0 0 0,-1 3 128 16,1 0-128-16,-1 6 0 0,0 2 0 0,1 3 0 15,-1 1 0-15,3 4 0 0,2 0 0 0,2 1 0 16,1-4 0-16,3 4 0 16,1 0 0-16,3-1 0 0,3 0 0 0,2 2 0 0,3-2 0 0,1 0 0 15,2-3 0-15,0 0 0 0,2-2 0 0,0 1-128 16,0-1 128-16,1-1 0 0,0-4-144 0,0-2 144 15,0-2 0-15,0-2 0 0,2-2 0 0,0-2 0 16,-1 0 0-16,0-5 0 0,0 0 0 0,0-4 128 0,-2 1 0 0,1-1-128 16,-3 0 192-1,-1-3-64-15,-1 3-128 0,-1-3 160 16,-3 1-160-16,-2-3 160 0,-3 2-160 0,-3 0 0 0,-3 0 144 0,-4 1-144 0,-2 4 192 0,-3 0-48 31,-1 3 0-31,-3 2 0 0,-1 2-144 0,-2 4 0 0,-3 2 0 0,-1 1 128 0,-2 3-128 0,-2 3 0 16,1 1 0-1,-2 2 0-15,3 1 0 0,-2-1-176 0,4 0 176 0,-3 5-192 0,2-1 192 0,2 0 0 0,3 0 0 16,3 0 0 0,5-1 0-16,3-5 0 0,5-1 0 0,2 0 0 0,5-3 0 0,3-2 176 0,3 2-48 0,3-3 0 15,4-2-128-15,2-1 0 0,5-1 0 0,0-2-176 32,4 1 176-32,0-2-160 0,1-2 160 0,1-2-160 0,2 0 160 0,0-1-160 15,-3 2 160-15,-2-3-160 0,-2 1 16 0,-4-1 0 16,-4 4 0-16,-3-4 0 0,-3 1-32 0,-3 2 0 15,-3-2 0-15,-1 0 0 0,-4 2 176 16,-3-1 0-16,-2 0 0 0,-3 2 0 0,-1 0 0 16,-1 0 176-16,-1 0-48 0,0 2 0 0,0 1 80 0,0 3 16 15,0 0 0-15,1 4 0 0,1 1-96 16,-1 1-128-16,2 2 176 0,-2-2-176 0,4 4 288 16,-2 0-48-16,1 1-16 0,2 1 0 0,-1 2 64 0,3-4 16 15,1 2 0-15,1-2 0 0,2 1-112 0,1-4-32 16,1 2 0-16,2 1 0 0,0-3-160 0,2 2 0 15,-1-3 0-15,1-2 0 0,1 2-352 0,1 0 0 16,1-3 0-16,-1 0 0 16,1 1-480-16,0-1-80 0,1-3-32 0,0-3-17872 0</inkml:trace>
  <inkml:trace contextRef="#ctx0" brushRef="#br0" timeOffset="12247.2">24217 12571 9439 0,'6'-10'832'0</inkml:trace>
  <inkml:trace contextRef="#ctx0" brushRef="#br0" timeOffset="13328.13">24788 11980 7455 0,'1'0'656'0,"-2"0"-528"0,1 1-128 0,-1 2 0 0</inkml:trace>
  <inkml:trace contextRef="#ctx0" brushRef="#br0" timeOffset="15064.34">24759 12034 5519 0,'0'-3'496'0,"0"-1"-496"16,2 4 0-16,-2-3 0 0,0 3 128 0,1 0-128 16,-1-3 0-16,1-2 144 31,-1-1-928-31,0-2-192 0,0 0-48 0,-1 0 0 0,0 2 1024 0,-1-3 0 16,1 2 224-16,0 1-32 0,0-3 128 0,1 2 16 0,-1-4 16 0,1 1 0 15,1 0 1440-15,0 0 272 0,3-1 64 0,-1 0 16 0,1 2-720 0,1-1-144 16,1 0-16-16,-1 1-16 15,3 0-480-15,-2-1-80 0,1-1-32 0,1-1 0 0,0 4 336 0,0-6 64 16,0 3 16-16,1-1 0 16,-3 1 784-16,0-2 144 0,1 1 48 0,-2 2 0 0,-2 1-880 0,-2-1-160 0,1 0-48 0,-2 2 0 15,-2-2-656-15,-1 1-144 0,0-1-32 0,-2 3 0 16,-2-2 288-16,-1-1 48 16,0 4 16-16,-2-2 0 0,-1 1 112 15,0 4 32-15,-3-1 0 0,2 4 0 0,-3 0-128 16,1 4-32-16,1-2 0 0,0 4 0 0,0 1-96 15,2 0-32-15,-1 2 0 0,1-2 0 0,3 2-128 0,-1 1-16 16,2 2-16-16,0-2 0 0,1 2-176 0,3 1 192 16,-1 0-192-16,1 2 192 0,2-3-192 0,1 2 0 15,3-2 0-15,0 1 0 0,3-3 0 0,1-2 0 16,1 2 0-16,3-4 0 0,1-2 0 0,1-1 0 16,2 0 0-16,0-3 0 0,1-2 0 0,0 1 0 15,1-4 0-15,-1 1 128 0,2-2-128 0,-1-1 0 16,-1 0 0-16,0-3 0 0,0 2 0 0,0-2 0 15,-2-3 0-15,0 1 0 0,-1-2 0 0,-2 2 192 0,-1-4-192 0,-1 1 192 16,-2-1 0-16,-2 0 0 0,-1 0 0 0,-4 1 0 16,-1-1-192-16,-4 1 160 0,-2 1-160 0,-2 5 160 15,0-1-160-15,-2 1 192 0,-2 3-192 0,-1 0 192 16,-2 2-64-16,-1 4 0 0,1 0 0 16,-1 2 0-16,0 2-128 0,-1 2 0 0,1 0 0 0,0 4 0 15,1-2 0-15,-2 3 0 0,4-1 0 0,-1 2 0 16,1 2 0-16,3 1 0 0,0-2 0 0,1 2 0 15,3 1 0-15,-1 3 0 0,3-3 0 0,0 2 0 16,2 2 0-16,-1-4 0 0,3 3 0 0,-1-1 0 16,2-2 0-16,3 0 0 0,1 0-176 0,1-1 176 0,1-4 0 15,2 1-128-15,2-3 128 0,3-2 0 16,1-4-192-16,3 0 32 0,0-6 16 0,1 0 0 0,1-4 144 0,1-2-192 16,1-4 192-16,0 1-192 0,1-7 192 0,-1 1 0 15,0-2 0-15,0-2 0 0,0-4 0 0,-1-1 144 16,-2-2-144-16,-3 3 160 0,-4-1-160 0,-2 3 0 15,-3-3 0-15,-5 4 0 0,-3 2 0 0,-4 1 0 16,-3-1 0-16,-4 4 0 0,-4 2 128 0,0 5-128 16,-1 0 0-16,-3 5 128 0,-2 4 128 0,1 1 0 15,0 0 16-15,1 3 0 0,-1 4-272 0,-1-1 0 0,2 2 0 16,-1 4 0-16,2-1 0 0,2 2 0 0,0 2 0 0,2 3 0 16,3 0 0-16,-1-2 0 0,4 3 0 0,2-1 0 15,1-2 0-15,2 3 0 0,3-3 0 0,1 0 0 16,1 0 0-16,2 0 0 15,1 0 0-15,2 2 0 0,0-7 0 0,1 1 0 0,2-2-128 0,1-1 128 16,2-1 0-16,2-2 0 0,0-1 0 16,1-2-144-16,2-3 144 0,0-1 0 0,1-2-144 0,1-3 144 15,-1 0 0-15,1 0 0 0,1-4 0 0,-2 0 0 16,2 1 0-16,-2-4 0 0,0 0 0 0,-1 1 0 16,1-3 0-16,-3 1 0 0,0-4 0 0,0-2 0 15,-2 1 0-15,-1 1 0 0,-1-4 0 0,-3 2 128 0,1-2-128 0,-2-2 0 16,-2 2 0-16,-2 2 128 0,-3 0-128 0,-3 5 0 15,-2 2 0-15,-4 2 128 0,-2 3-128 0,-4 2 160 16,0 4-160-16,-5 2 160 0,-4 3-160 0,-1 6 0 16,-1 0 0-16,0 2 0 0,-2 4 0 0,3-1 0 15,1 3-176-15,2-4 176 0,2 6 0 0,1-1 0 16,3-2 0 0,2 3 0-16,3-2 0 0,0 1 0 0,5-2 0 0,2 0 0 0,1 0 0 0,3 0 0 0,1-1 0 15,1-2 0 1,3 2-128-16,2-4 128 0,2 2-128 0,0-1 128 0,3-2-176 15,2 1 176-15,0-4-208 0,4 2 80 0,0-3 128 0,1-2-192 0,1-2 192 0,-1-2-192 16,1 0 32-16,0-2 0 0,2-2 0 0,0-2 0 16,-2 0 160-16,1 0-192 15,1-4 192-15,-2-1-192 0,-1 0 192 0,-3-2 0 16,0 1-144-16,-3-4 144 0,-2 3 0 0,-4-3 0 0,1 0 0 16,-5-2 0-16,-2 2 128 0,-1-3-128 0,-4 1 192 0,-3-1-64 0,0 2 0 15,-3 2-128-15,-2 2 192 0,0 4-64 16,-1 2 0-16,-2 4 0 0,0 3 0 0,0 0 0 15,0 1-128-15,1 1 0 0,0 5 0 0,2-1 0 16,-1 2 0-16,3 4-224 0,0 2 80 0,0-1 16 0,2 3-16 0,0 2 0 16,2-2 0-16,1 3 0 0,2-2 144 0,1-1 0 31,2 2 0-31,1-2 0 0,1-3 0 0,2 2-128 16,2-1 128-16,-1-2 0 0,1-2-144 0,-1-1 144 15,3-3-160-15,-2 0 160 0,0-2 0 0,-1-2 0 0,3-2-128 0,-1 0 128 16,0 0 0-16,1-5 0 0,1 2 0 0,-1-4 160 0,2 0 16 0,0-2 0 0,0-1 0 15,0-2 0-15,0-3-48 0,-1 2 0 0,2-3 0 0,-1-3 0 32,0 0-128-32,-1 1 128 0,0 1-128 0,-2 2 128 0,-1 2-128 0,-1 4 128 0,-3 1-128 0,-1 3 128 15,-4 4-128-15,-1 1 0 16,-3 0 0-16,-4 4-176 16,-1 3-16-16,-3 2-16 0,-2 6 0 0,-1-2 0 0,0 6 208 15,1-1-192-15,0-2 192 0,2 0-192 16,1 0 192-16,2-1 0 0,3-1 0 0,0-2 0 0,2-2 0 0,4 0 0 15,0-1 0-15,1-3 0 16,3 0 0-16,2-2 0 0,0 2 128 0,3-4-128 0,0 3 0 0,1 0 0 0,3 2 0 0,-2-1 0 0,2-3 0 0,0 4 0 16,0-4 0-16,1 3 0 15,-1-3 0 1,0 1 0-16,1-1 0 0,-2 0 0 0,1-1 0 0,-1-2-192 16,1 0 48-16,-1 0 16 0,0 0 128 0,0-2 0 15,-1-2-144-15,-1-2 144 0,2 0 0 0,-2-3 0 16,0-1 128-16,-1-2-128 0,0-1 224 0,-1 0-32 15,-1-2-16-15,0 1 0 0,-1-2-176 0,1 0 128 16,-3 1-128-16,0 2 128 0,0 0-128 0,-1 2 0 16,-2 1 0-16,1 3 0 0,-1 1 0 0,-2 1 0 0,1 1 0 15,-1 0 0-15,-1 4 0 0,0-2 0 0,-1 2-128 0,-1 0 128 16,1 2 0-16,-1 1 0 0,1-3 0 0,0 1 0 16,0 3 0-16,1-2 0 0,1 1 0 0,2 1 0 15,-2-2 0-15,1 2 0 0,0-1 0 0,1 4 0 16,0-1 0-16,-1 2 0 0,1 2 0 0,0-2 0 15,1 3 0-15,-1-1 0 0,1 2 0 0,0 1 0 16,1-4-176-16,0 1 176 0,0 3-128 0,0-3 128 0,-1-2-320 16,1 0 0-16,-1 0 16 0,0-1 0 31,1-1-944-31,0 0-192 0,0-2-32 0,1-1-15376 0</inkml:trace>
  <inkml:trace contextRef="#ctx0" brushRef="#br0" timeOffset="15881.12">20636 12625 20271 0,'-4'-3'1792'0,"0"-1"-1424"0,2 3-368 0,-1 1 0 16,2 0-832-16,-2 0-224 0,-3 0-48 0,-2-1-16 16,-3 1-576-16,-3 0-112 0,0 0-32 0,2 0 0 0,2 1 2704 0,1 0 544 15,2-1 96-15,1 0 32 0,1-1 864 0,1-3 176 16,3 3 48-16,0-5 0 16,2 1-400-16,1-1-80 0,3-2-16 0,0 2 0 15,1-4-928-15,2 1-192 0,1 2-48 0,-1-4 0 16,1 3-512-16,-2-1-128 0,1 0 0 0,-2 3-16 15,-2 2-304-15,-2 0 0 0,-1 4 0 0,-3 2 0 16,-1 4-560-16,-3 2-64 0,0 5-16 0,-4 0 0 16,0 6-128-16,-1 1-16 0,1 1-16 0,-1-2 0 0,0 6 608 0,-1-5 192 15,2 1 0-15,1-1-160 0,3-5 368 0,0-2 80 0,2-4 16 16,0-2 0-16,3-3 400 0,-1-1 64 0,3-3 32 0,0 0 0 31,1-3-288-31,2-2-48 0,2-1-16 0,2-3 0 16,-1-1-672-16,1-4-144 0,0 0-16 0,1-2-15632 15</inkml:trace>
  <inkml:trace contextRef="#ctx0" brushRef="#br0" timeOffset="56198.2">21355 8307 19343 0,'-1'0'1728'0,"0"0"-1392"0,1 0-336 0,1 0 0 0,0 0 672 0,-1 0 64 0,1 0 16 0,2-1 0 15,-1 1-112-15,2-1-32 0,0 1 0 0,-4 0 0 16,0 0-352-16,0 0-80 0,0 0-16 0,20 5 0 16,-17-2 336-16,0 4 64 0,-1-1 16 0,0 1 0 0,-1 4-64 0,0-1-16 15,0 3 0-15,-1-1 0 0,1-1-352 0,2 4-144 16,-1-3 128-16,1 1-128 15,1-1 0-15,-1-1 0 0,5 2 0 0,-1-1 0 0,2 0 0 0,-1 1 0 16,2 0 0-16,0 0 0 0,0-1 0 0,-1 0 0 16,-1 1 0-16,0-3 0 15,-2-2-656-15,-1 2-176 0,0-2-16 0,0 0-11120 16</inkml:trace>
  <inkml:trace contextRef="#ctx0" brushRef="#br0" timeOffset="58528.2">21643 8313 8287 0,'-7'-8'736'0,"1"3"-592"0,0 0-144 0,2 1 0 0,3 4 4592 0,-1-2 880 0,2 1 176 0,-2-2 48 0,-1-1-4544 0,0-2-912 0,-2 2-240 0,2-1 0 16,2 4 0-16,-1-1 0 0,-1-1 0 0,1 3 128 16,-2 3-448-1,0-3-96-15,1 3-16 0,-4 2 0 0,1 3 112 0,-2 2 0 0,-1 2 16 0,-2 3 0 16,0 1 816-16,-3 3 176 0,0 0 16 0,-2 4 16 16,0 3 48-16,-1 1 16 0,1 1 0 0,-4 7 0 15,0 6-336-15,-2 3-80 0,1 4-16 0,1 3 0 0,2 2-160 0,0-2-48 16,4-3 0-16,1-2 0 0,4-2-144 0,2-5 0 15,3-8 0-15,1-2 0 16,1-3-896-16,2-5-224 0,0-1-32 0,0-4-12560 0</inkml:trace>
  <inkml:trace contextRef="#ctx0" brushRef="#br0" timeOffset="59179.53">21727 8437 10127 0,'-6'0'896'0,"1"0"-704"0,0 3-192 0,3-3 0 0,1 0 688 0,-1 0 96 0,1 0 32 0,-1 0 0 15,-2 0-560-15,-1 0-96 0,0 2-32 0,1-2 0 0,3 1 608 0,1-1 112 0,1 3 32 0,2-2 0 16,2 1 976-16,1 1 192 0,1 1 32 0,1-2 16 15,0-1-704-15,1 4-144 16,0-3-32-16,-1 0 0 0,1-2-704 0,0 0-128 0,-1 0-48 0,1 0 0 0,1-2 48 0,1 0 0 16,1-3 0-16,1 2 0 0,2-6 272 0,1 2 64 31,1-2 16-31,2-1 0 0,-1 0-544 0,-1-2-192 16,2-1 0-16,-3 1 144 15,-1 2-880-15,0-3-176 0,-3 0-48 0,-2 3 0 0,-1-2 496 16,-3 1 80-16,-1 0 32 0,-3 0 0 0,0-1 352 0,-2 4 208 15,-3 2-16-15,-2-4-16 0,0 4 32 0,-2-1 16 16,-4 1 0-16,-2 0 0 16,-2 3-784-16,-3 2-144 0,-3 4-48 0,-3 2 0 15,2 1-784-15,-3 5-144 0,1 0-48 0,0 4 0 16,3-1 448-16,3 3 96 0,1-1 16 0,3 0 0 0,1 0 1520 0,2 0 304 0,2-3 64 0,0 5 16 16,-1 1 944-16,1 3 192 0,0-2 48 15,2-2 0-15,1 1-1088 0,1 3-192 0,0-2-64 0,1 0 0 16,3 1 16-16,2-5 0 0,2-1 0 0,0 1 0 15,2-4-144-15,0-2-48 0,1 0 0 0,1-4 0 16,-1 0-400-16,1-3-272 0,3 0 32 0,1-3 16 16,2-2-896-16,-1-1-176 0,0 0-48 0,2-4-11536 15</inkml:trace>
  <inkml:trace contextRef="#ctx0" brushRef="#br0" timeOffset="59550.43">22272 7849 36863 0,'-3'-4'3264'0,"1"4"-2608"0,2 0-528 0,1 0-128 0,0 1 624 0,0 2 80 0,1-1 32 0,-1 2 0 15,1 2-736-15,-1 4 0 0,2 2 0 0,-2 4 0 16,0 0-448-16,-2 5-16 0,-1 2-16 0,-2 0 0 16,-1 4-432-16,-2-1-96 0,-1 3-16 15,-2-1 0-15,0 1 640 0,-2 1 112 0,1 3 16 0,-3 1 16 16,1-2 432-16,0 3 64 0,0-4 32 0,2-3 0 15,0-2 160-15,1-1 16 0,0-1 16 0,1-1 0 16,3-1-224-16,1-2-32 0,1-1-16 0,2-3 0 16,1-4-608-16,1 0-128 0,0 0-32 0,0-1-9920 15,1-4-1984-15</inkml:trace>
  <inkml:trace contextRef="#ctx0" brushRef="#br0" timeOffset="59899.27">22567 7785 35935 0,'-5'0'3200'0,"0"3"-2560"31,3-3-512-31,0 4-128 0,2-2 0 0,-2-1 0 0,-2 4 0 0,-2 5 0 16,-3 3-928-16,0 0-96 0,-1 6-32 0,0-1 0 0,1 4 592 0,0 1 112 15,1 3 32-15,0-2 0 0,1-1-48 0,1 3 0 32,0 2 0-32,-1 3 0 0,1 0 496 0,1 1 112 0,0-2 16 0,3 1 0 0,-1 0 416 0,1-2 96 15,-1 2 0 1,2-2 16-16,-1-1-560 0,-1 1-224 15,0-3 176-15,-2 1-176 16,-2-1-544-16,1-4-208 0,0 3-32 0,-1-3-16 16,0-4-1136-16,1-1-240 0,0-1-32 0,0-6-9216 0</inkml:trace>
  <inkml:trace contextRef="#ctx0" brushRef="#br0" timeOffset="60402.5">22749 8265 19343 0,'1'-2'848'0,"0"-2"192"0,1 2-832 0,-1 2-208 16,-1 0 0-16,0 0 0 0,0 0-128 0,-1 0-80 0,-2 0-16 15,-1 0 0-15,-2 2 1024 0,6-2 208 16,-20 10 32-16,7-4 16 0,0 2 64 0,-3 3 16 16,-1-1 0-16,0-1 0 0,-2 6 496 0,2-4 96 15,0 4 32-15,0-1 0 0,4 1-1120 0,1-2-240 0,2 2-32 0,1-2-16 16,3 0-352-16,1-1 0 0,1 1 0 0,3-3-192 16,0-2 192-16,1 0 0 0,2 0-144 0,1-1 144 15,0-1-320-15,2-2 16 0,3-1 0 0,-1 0 0 16,2-1 176-16,-1-2 128 0,4 0-192 0,-3-2 192 15,4 2 0-15,-2-4 0 0,3 2 0 0,-2-5 0 16,1 1-768-16,1-1-32 0,1-2-16 0,-1-1 0 16,-1 0-320-16,1-2-64 0,-3-3-16 0,0 2 0 15,0 0 512-15,-1-3 80 0,-1 1 32 0,-2-1 0 0,-1 3 368 0,0-6 80 16,-1 0 16-16,-1-3 0 0,0 2 768 0,-3 2 176 16,2-1 16-16,-3 4 16 0,-2 2 656 0,0 3 128 15,-1 0 32-15,0 4 0 16,-2 1 112-16,0 1 16 0,-1 4 16 0,-1 3 0 0,0 0-1216 0,-2 4-240 15,1-1-48-15,-1 1-16 16,0 4-1776-16,-1-1-368 0,3 4-64 0,-2 1-13392 16</inkml:trace>
  <inkml:trace contextRef="#ctx0" brushRef="#br0" timeOffset="60926.04">22944 8253 39615 0,'-4'0'3520'0,"2"1"-2816"0,1 2-560 0,2-3-144 0,0 2 240 0,0-2 16 0,1 4 0 0,-1 2 0 15,1 0-256-15,1 0-192 0,2 4 48 0,0 0 0 16,1 2-688-16,0-2-128 0,0 3-16 0,1-1-16 31,-3 0-496-31,1 2-112 0,0 1 0 0,-1 1-16 0,0 0 1616 0,-2 0 448 0,2-1 16 0,-2-1 16 16,1-2 784-16,-1 0 144 0,1-3 48 0,-1 1 0 0,1-4-528 0,-1-2-96 15,1-2-32-15,0-2 0 0,2 0-560 0,0-5-112 16,2-1-128-16,0-1 176 0,0-3-176 0,2-5 0 16,1 1 0-16,0-4-176 15,0-1-224-15,0 1-48 0,0-1-16 0,-1 2 0 16,1 1-304-16,-1 1-64 0,-2 5-16 0,1 0 0 0,-2 4 704 0,-1 3 144 15,-1 1 0-15,-2 4 0 0,-1 1 896 0,1 3 128 0,-2 4 16 16,-3 0 16-16,2 2-496 0,-3 2-112 0,2 1 0 0,-1-2-16 16,1 2-432-1,0-2 0-15,2-4 0 0,2 4 0 0,0-3 0 0,3-2 0 0,0-1 0 0,3 0 0 16,0-5 0-16,2 0 0 0,0-2 0 0,1-2 0 16,1 0 0-16,0-4 192 0,0 2-192 0,-1-2 192 0,1 0 0 15,-2-1 16 1,0 0 0-16,0 1 0 0,-1-3 16 0,-1 3 0 0,0-1 0 0,-1 0 0 0,-1 1 16 15,1 0 0-15,0 0 0 16,0 0 0-16,1 0-64 0,-1-1-16 16,1 1 0-16,-1-1 0 0,1-2-432 0,-1-1-96 0,2 0-16 15,1-2 0-15,2-4-592 0,0-3-128 0</inkml:trace>
  <inkml:trace contextRef="#ctx0" brushRef="#br0" timeOffset="62829.47">25291 11984 28559 0,'-8'8'2544'0,"-1"2"-2032"0,4-2-512 0,2-3 0 0,2-2 784 0,-1 3 64 0,-4 8 16 0,-4 7 0 16,-4 5-1536-16,0 5-304 0,2-3-64 0,1 1-16 16,1-6-896-16,0 2-176 0,2-3-48 0,0 1 0 0,1-2 928 0,-1-3 176 0,1 0 48 15,1 0 0-15,1-2 2752 0,0-1 544 0,1-3 112 0,0-2 32 16,1 0-768-16,-1-4-160 15,1 0-16-15,1 1-16 0,-2-6-1136 0,2 1-320 0,1-4 144 0,-1-2-144 16,2 0-144-16,0-2-112 0,0-4 0 0,2-2-16 0,0-3 272 0,1-1 224 16,0-2-32-16,0-2-16 0,0-2 304 0,0-1 64 15,-1 1 16-15,1-6 0 0,-1-1 80 0,2-3 32 32,0-3 0-32,-1 4 0 0,4 1-32 0,-2 1 0 0,2 3 0 0,-1 0 0 15,3 1 0-15,-2 3-16 0,2 0 0 0,1 3 0 0,0 1-208 0,-2 2-32 16,1 2-16-16,0 2 0 15,-1 3-128-15,0 2-32 0,-2 1 0 0,0 1 0 0,0 1-80 0,0 1-128 0,1 2 176 16,-1 1-176-16,1 1 0 0,1 1 0 0,2 1 0 0,1 1 0 16,1-1 0-16,2 3 0 15,2-3 0-15,1 4-192 0,2-1 192 0,0 1 0 16,0 2-160-16,-2 1 160 0,-1 0-128 0,-2-2 128 16,-3 2-160-16,-2 3 160 0,-3-1-144 0,-1 2 144 15,-4 0-128-15,-2-1 128 0,-3 3-192 0,-2-4 64 0,0 1 0 0,-4-2 0 16,0 0 384-16,0-4 96 0,-1 2 16 0,-1-3 0 15,-1 0-176-15,0-2-48 0,-3-2 0 0,-1-2 0 16,1 0-144-16,-2 0 0 0,-2-2 0 0,0-1 0 16,2 2-368-16,-1-1 48 15,1 2 16-15,-1-3 0 0,2 3-720 0,1 3-128 0,2-3-48 0,-1 2 0 16,3 2-1680-16,1-2-352 0</inkml:trace>
  <inkml:trace contextRef="#ctx0" brushRef="#br0" timeOffset="63372.81">25634 11888 23039 0,'-4'0'1024'16,"0"0"192"-16,1 0-960 0,0 0-256 0,1 0 0 0,0 0 0 0,1 2 992 0,-1-1 160 0,-2 3 16 0,-1-3 16 0,-1 4 1120 0,1-4 208 0,1 4 48 0,2-1 16 15,0-2-1360-15,1 2-256 0,2 0-64 0,1 2-16 16,-1 0-512-16,1 0-112 0,2 4 0 0,-1-1-16 16,0 1-32-16,0 0 0 15,1 2 0-15,-2 1 0 16,2 2-64-16,-1-1-16 0,0 1 0 0,1-2 0 0,-2 2-128 0,1-2 0 15,-1 0 0-15,2 0 128 0,-1-1-128 0,2 0 0 16,0 1 0-16,1-3 128 0,1-1-128 0,0 0 0 16,1-2 0-16,-1 0 0 0,2-1 0 0,-1-2-192 0,1-2 32 0,0-2 16 15,-1 0-160-15,2-6-16 0,-1 2-16 0,-1-5 0 32,4 2-144-32,-4-5-32 0,2-3 0 0,-2 1 0 0,-1-2 144 0,0-2 32 15,1-5 0-15,-2 1 0 16,0 0-160-16,0-3-16 0,-1 3-16 0,0-4 0 0,-1 7 272 0,0 1 48 15,1-1 16-15,-2 3 0 0,2 4 192 0,-1 2 0 16,1 4 0-16,-3 2 0 0,2 4 160 0,-1 0 128 0,0 1 32 0,1 4 0 16,0 1 176-16,-1 2 32 0,2 0 16 0,0 2 0 15,0-1-144-15,1 2-16 0,1 0-16 0,-1 2 0 16,1-2 16-16,1 1 16 0,-2 3 0 0,1-3 0 16,-1 2-272-16,1-2-128 0,0 1 128 0,-1 0-128 15,-1 2 0-15,0-3 0 0,-1-2 0 0,-2 3 0 31,-1-3-400-31,-1-2-64 0,-1 2-16 0,-1-4-11264 0,-2 4-2256 0</inkml:trace>
  <inkml:trace contextRef="#ctx0" brushRef="#br0" timeOffset="64063.42">26162 11994 4607 0,'-5'2'400'0,"1"1"-400"0,2-3 0 0,0 0 0 0,2 0 4608 0,2-3 832 0,-2 3 160 0,1 0 32 0,0-2-4800 0,0 0-832 16,1 2-416-16,-2 0 32 0,0 0 656 0,0 0 128 15,0 0 32-15,0 0 0 0,0 0 1040 0,0 0 192 16,-3 23 64-16,1-14 0 0,-1 1 192 0,-1 3 64 16,2-1 0-16,1 0 0 0,-1 1-1200 0,2 0-224 15,2 0-48-15,0-1-16 0,1 1-496 0,0 0 0 16,2-4 0-16,0 2 0 0,0 0 0 0,1-4 0 16,-1 2 0-16,0-1 0 15,-1-2 0-15,1 0 0 0,-1 0 0 0,-2-2 0 0,1 1 128 0,-1-2 48 0,1-3 0 16,-2 3 0-16,0-3-32 15,0 0 0-15,-1 0 0 0,0 0 0 0,0-3 16 0,-1 0 0 16,0-2 0-16,-2 0 0 0,2-1-160 0,-3 0 192 16,1-1-192-16,-2-3 192 0,0-1-192 0,-1 0 0 15,-1-1 0-15,0-4 0 0,0 1 0 0,-1-4 128 0,1 1-128 0,-1-2 128 16,2 0 48-16,0-1 0 0,2 1 0 0,2 2 0 16,0 2-176-16,2 1 0 0,3 1 144 0,1 2-144 15,1 0 0-15,1 2 0 0,1 0 0 0,2 1-128 16,1 3 0-16,1 0 0 0,1 2 0 0,1-2 0 15,0 2-80-15,1-1-16 0,1 4 0 0,0-3 0 16,-2 2-240-16,1-1-48 0,-1 2-16 0,0-1 0 16,-1 2-784-16,-2 0-160 0,-1 0-16 0,-1 2-14752 15</inkml:trace>
  <inkml:trace contextRef="#ctx0" brushRef="#br0" timeOffset="64698.18">26519 11987 35935 0,'-6'9'1600'0,"1"-5"320"0,0 2-1536 0,3-2-384 0,0 1 0 0,2-2 0 0,2 0 160 0,-2 4-32 0,-2 6-128 0,2 3 192 16,-1 5-480-16,1 1-96 0,-1 1-32 0,0 2 0 0,-1 0 64 0,0-2 16 31,-2 2 0-31,2 0 0 0,0 1 912 0,0-1 192 0,-2 1 48 0,2 1 0 0,-1 1-304 0,1 1-64 16,-1-1-16-16,0 0 0 0,0 2-432 0,-1 1 128 16,2-5-128-16,-2-1 0 0,1-3 0 0,0-2 128 31,1-3-128-31,0-3 0 0,0-2 656 0,1-3 48 15,1-6 16-15,-2 0 0 0,2-2-528 0,0-5-192 0,2 1 144 0,-2-8-144 0,1-3 128 0,-1-5-128 32,1-5 0-32,-1-5 128 0,1 0-128 0,-1-8 0 0,2-6 0 15,0-1 0-15,-1-3 0 0,1-4 0 0,0 4 0 16,2 3 0-16,1 3 0 0,-2 6 0 0,2 1 0 0,0 2 0 16,2 3 0-16,-1 4 0 0,2 1 128 0,1 4-128 15,1 1 128-15,1 6-128 0,1 0 192 0,1 3-64 16,2 2-128-16,-1 0 0 0,4 6 0 0,-1-2-176 15,0 2-16-15,1 2-16 0,-3 0 0 0,1 0 0 16,-3 2-112-16,1-2-32 0,-4 4 0 0,0-3 0 16,-1 2 208-16,0 0 144 0,-1 2-192 0,-4 1 192 15,3 1 0-15,-4-2 128 0,1 3 0 0,-3-2 16 0,1 4 48 16,-2-1 0-16,-2 1 0 0,0 0 0 0,-2 0-192 0,0-2 0 16,-1 2 144-16,-1 0-144 0,0-1 0 15,0-1 0-15,-1 2 0 0,-2-4-192 16,-1 2 192-16,0-2 0 0,-2 3 0 0,-2-2 0 0,1 2 0 15,-2 1 0-15,-1-2 0 0,0 2 0 0,-1 3 0 0,3-1 0 16,-1-2 128-16,2 0-128 0,2-4 0 0,3 0 128 16,1-3-128-16,2-3 0 15,2 0-256-15,0-3-128 0,1-1-32 0,2-2 0 16,-1-5-1376-16,2 0-256 0,0-4-64 0,2-5-13200 16</inkml:trace>
  <inkml:trace contextRef="#ctx0" brushRef="#br0" timeOffset="65000.43">26944 11500 28559 0,'-2'3'2544'0,"1"-2"-2032"0,1 4-512 15,0-1 0-15,1-2 1072 0,0 4 112 0,-1 2 32 0,1 6 0 16,2 6-32-16,-1 5 0 0,2 5 0 0,0 1 0 16,1 1-736-16,-3 1-128 0,1-3-48 0,-1 1 0 15,-1 0 400-15,-1-2 80 0,0 2 16 0,0-2 0 0,2-3-368 0,-1 2-64 16,1-3-16-16,2 1 0 0,0-2-320 0,-1-1 0 16,0-1 0-16,1-2 128 0,-2-2-336 0,-1 1-64 15,1-4-16-15,-1 1 0 16,0-3-608-16,-1 0-112 0,1-5-16 0,-1 0-10544 15,0-2-2096-15</inkml:trace>
  <inkml:trace contextRef="#ctx0" brushRef="#br0" timeOffset="65470.59">27182 12104 6447 0,'2'2'576'0,"-2"-2"-576"0,0 1 0 0,2 2 0 0,-1-3 4656 0,0 0 816 16,2 0 160-16,-1 0 48 16,3 2-2736-16,1-2-528 0,2 0-112 0,1 2-32 0,1-2-784 15,0 0-144-15,-1 0-48 0,-2-2 0 0,2 0-624 0,-2-1-128 16,0 0-32-16,0-1 0 0,-2-2-160 0,1-3-32 15,0 2-16-15,0-4 0 0,-1 1-304 0,0-4 160 16,-1 2-160-16,0-3 128 0,-2 1-272 0,1-2-64 16,-2 0-16-16,0-1 0 0,-2 1-16 0,0 2 0 15,-2-1 0-15,0 5 0 0,-2 0 112 0,0 4 128 0,-2 3-208 0,0 0 80 16,-2 3 128-16,0 3 0 0,-1 0 0 0,-3 3 0 31,1 2 0-31,0 3 0 0,-1-1 0 0,2 2 0 0,0 1 0 0,0 0-160 0,0 6 160 0,0-1-160 16,-1 2 160-16,2 2 0 15,3-1 0-15,0 2-128 0,0-4 128 16,3 1 0-16,1 1 0 0,1-2 128 0,2-3 64 0,1 0 0 16,1 0 16-16,3-4 0 0,0 2-208 0,3-3 0 15,0-3 0-15,3-2 0 0,3 0 160 0,2-6-160 16,1 0 160-16,4-4-160 0,3-2 0 0,2-3 0 0,4-3-176 0,2-2 176 31,5-4-1280-31,4-2-128 0</inkml:trace>
  <inkml:trace contextRef="#ctx0" brushRef="#br0" timeOffset="67640.38">21101 12356 30399 0,'-4'0'2704'0,"0"0"-2160"0,2 0-544 0,0 0 0 0,1 0 992 0,-1 1 96 0,-2 2 0 0,-2-1 16 15,-2-1-768-15,1 3-144 16,0 1-48-16,0 1 0 0,2-2-144 0,3 2 0 0,1 0 0 0,1 0 0 15,1 1 560-15,3-1 16 0,1 4 16 0,1 0 0 16,1-1 304-16,1 6 48 0,0 1 16 0,0 3 0 16,-1 1-704-16,1 1-256 0,-4-1 176 0,0 2-176 15,-1 0-176-15,-3 0-128 0,1 3-16 0,-5-3-16 16,2-2 336-16,-2 1 0 0,-1-2 0 0,-1 0 0 0,0-2 0 16,1-1 0-16,-1-2 0 0,-1 2 192 0,1-3-64 0,1 3 0 15,-1 0 0-15,0-1 0 0,2-2-128 0,-1 0 0 16,3-1 0-16,-1-2 128 0,1-1-128 0,-1 1 0 15,2-3 0-15,0 2 0 0,0-3 0 0,1-2 0 16,0-4 0-16,0 0 0 0,1 0 192 0,-1-4 0 16,2 0 0-16,0-4 0 0,-1-2 96 0,0 0 32 15,0-3 0-15,2 1 0 0,-2 0-96 0,0-1-16 16,0 1 0-16,1 2 0 0,-1 1-208 0,1-1 0 16,2 1 0-16,1-1-160 0,0 1 0 0,1 2 0 0,2 0 0 15,-2 1 0-15,1 0 32 0,2 0 0 16,0 2 0-16,-1 2 0 0,2-2-48 0,-1 2 0 15,-1-2 0-15,1 4 0 0,-2-3 176 0,1 3-208 0,1-1 80 0,-5 1 128 16,3 0-240-16,-4 1 80 16,2 2 16-16,-1-3 0 0,1 1 144 0,0-1 0 15,0 3 0-15,1-3 0 0,0 2 0 0,0-1 128 0,2 2-128 0,-2-1 128 16,1-1-128-16,0 2 0 0,-2 1 0 0,-2 1 0 16,0 2-176-16,-1-1-48 0,-1 3-16 0,1-2 0 15,-2 2 240-15,1 1-176 0,-1 2 176 0,0-2-160 0,0 2 160 16,0-2 256-16,1 3-64 0,0-3-16 15,1-2-176-15,-2 2 0 0,1-4 144 0,0-3-144 0,-1 0 176 0,0 1-48 16,0-4 0-16,0 0 0 0,0 0 32 0,0 0 0 16,-2-2 0-16,-1 2 0 0,-1-2-16 0,4 2 0 15,0 0 0-15,0 0 0 0,-26-3-144 0,17 0 0 16,-3 1 0-16,0 1 0 0,-3-2 0 0,0 3-192 16,-3-2 0-16,1 2 16 31,-1 5-464-31,0-2-80 0,0 3-32 0,0 1 0 0,2 0-656 15,0 2-128-15,2-3-16 0,3 0-16 0,2-2 368 0,3-1 80 0,2-3 16 16,3 0-7968-16,1-1-1584 0</inkml:trace>
  <inkml:trace contextRef="#ctx0" brushRef="#br0" timeOffset="68248.08">21468 12356 12895 0,'-10'4'1152'0,"2"-4"-928"0,2 2-224 0,3-1 0 0,1-1 4928 0,4 0 928 0,-1 3 192 0,0-3 32 0,0 4-3920 0,2-2-800 16,0 4-144-16,2 0-48 0,0 4-832 0,0 4-160 15,-1 2-48-15,-3 2 0 0,-1 3-320 0,-1 5-80 16,-1 3-16-16,-2 2 0 0,0 3 288 0,-2 1 224 16,2 3-32-16,-1 1-16 0,2-2 64 0,-2-1 16 15,2 1 0-15,-1-8 0 0,2 0-416 0,-1-4-80 16,2-3-16-16,1-4 0 16,-1 1-304-16,1-5-64 0,1-2-16 0,0-3 0 15,2-2 160-15,-2-3 32 0,2 1 0 0,-1-5 0 16,2 1-1248-16,-2-2-240 0,3 1-48 0,-1-3-11664 0</inkml:trace>
  <inkml:trace contextRef="#ctx0" brushRef="#br0" timeOffset="68797.06">21701 12697 18431 0,'-9'0'816'0,"0"0"160"0,2 0-784 0,2-2-192 16,1 2 0-16,3 0 0 0,-2 0 1008 0,-3 0 144 16,-1 2 48-16,-3-1 0 0,-1 2-208 0,1 1-32 15,2-2-16-15,2 2 0 0,4-2 16 0,-1 2 16 16,2 2 0-16,0-3 0 0,1 3 720 0,0-1 144 16,1 1 16-16,0 3 16 0,-1 1-592 0,0-1-128 15,1 3-32-15,2-1 0 0,0 1-768 0,0 0-160 0,1 1-16 0,-1-3-16 16,2 2-160-16,0 0 0 0,0-2 0 0,0-1 0 15,0 1 0-15,-1 0 0 0,2-2 0 0,-1-1 0 16,0-1 0-16,0-3 0 16,0 1 0-16,0-4 0 0,-2 3 0 0,2-3 0 15,0-3 0-15,2-1 0 0,-3 1 0 0,1-3 0 0,0-1 0 0,2-1 0 16,-3 0-288-16,1 0 64 0,0-2 16 0,2-3 0 16,-2 3-48-16,1-2-16 0,-1 0 0 0,1-1 0 0,1 1-32 15,-1 0 0 1,2 1 0-16,-1-2 0 15,1 1-272-15,-1 2-48 0,-1 1-16 0,-2-1 0 0,0 4 368 0,-2 0 64 0,1 0 16 0,-2 2 0 16,-1 0 512-16,0 2 96 0,0 2 32 0,-1 0 0 16,-1 1 240-16,1 2 48 0,0 0 16 0,1 2 0 15,0-1-448-15,0 2-96 0,0-6-16 0,0 0 0 16,4 19-192-16,-1-12 0 0,1-1 128 0,0 1-128 16,1 1 288-16,0-2 16 0,1 1 0 0,-1 0 0 0,1 2 16 0,0-2 0 15,-1 2 0-15,-1 1 0 0,1 2-320 0,0-2 0 16,-2 2-128-16,1 1 128 0,-1-1-256 0,-1 2 64 15,1-2 0-15,-3 0 0 16,1 1-896-16,-1-6-192 0,0 2-16 0,0-6-16 16,1 1-1792-1,-1-1-352-15,0-3-80 0,0-4-9216 0</inkml:trace>
  <inkml:trace contextRef="#ctx0" brushRef="#br0" timeOffset="69241.23">22030 12815 43311 0,'-6'-3'1920'0,"1"2"384"0,2 1-1840 0,3-3-464 0,1 3 0 0,1-2 0 16,2 1-304-16,1-2-144 0,2 0-48 0,4-4 0 15,3 1-128-15,1 0-16 0,0 2-16 0,-2-2 0 0,-2 4-240 0,1-2-64 0,-2 2 0 0,-1 2 0 0,0-3 1536 0,-2 2 288 16,2 1 64-16,0 0 16 0,-1 0-272 0,2 0-48 15,1-4-16-15,-1-2 0 0,1-3-448 0,-1-1-160 16,2 0 0-16,-3-2 144 0,3 0-144 0,-3-4 0 16,1-3 0-16,1-1 0 0,-1-2 0 15,0 1 0-15,-1-1 144 0,0 0-144 0,-2 2 128 0,-2-1-128 16,-1 5 160-16,-4 0-160 0,-2 3 0 0,0 3-128 0,-3 4-16 16,-2 2 0 15,-2 6-688-31,-3 4-144 0,-2 2-32 0,-2 5 0 0,-1 3 592 0,-2 4 112 0,-1 1 32 0,-1 1 0 15,3 0 640-15,-2 2 128 0,0 3 16 0,0-1 16 16,0 2-80-16,2-3 0 0,-1 4-16 0,5-6 0 16,1 1-304-16,1-5-128 0,2 0 0 0,3-1 128 15,0-2 128-15,4 1 0 0,1-4 16 0,2 2 0 0,4-3 192 16,1 1 48-16,4-3 0 0,2 0 0 0,2-1-320 16,5 0-48-16,4-3-16 0,5-2 0 0,5-2-128 0,5-8 0 15,7 0 0-15,8-9 0 16,9-3-384-16,10-5-96 0</inkml:trace>
  <inkml:trace contextRef="#ctx0" brushRef="#br0" timeOffset="78236.2">24826 11661 5519 0,'-1'-4'496'0,"0"4"-496"0,1-2 0 0,-1 2 0 0,1 0 1200 0,-2 0 144 0,1-4 16 0,-1 2 16 0,-1-2 272 0,-2 1 48 0,1 0 16 0,1-1 0 16,-1 1-304-16,0 3-48 0,2 0-16 0,-1 0 0 15,2 0-768-15,0 0-144 0,1 0-48 0,0 0 0 16,0 0-128-16,0 0-16 0,1 3-16 0,0-3 0 16,1 1 16-16,-1 2 0 15,-1-3 0-15,0 0 0 0,0 0 304 0,0 0 64 0,0 0 16 0,0 0 0 16,6 18-144-16,-7-14-32 15,0 0 0-15,-1 2 0 0,0-4 16 0,-1 2 0 16,0 2 0-16,-1-3 0 0,-1 0 112 0,1 4 32 16,-1-4 0-16,0 0 0 0,0 3-288 0,2-2-48 0,-1-2-16 0,-1 2 0 15,3-2-256-15,-1 0 128 0,2 0-128 0,0-2 0 16,1 0 0-16,0 0 0 0,1 1 0 0,-1 2-144 16,1-3-720-16,0 0-144 0,1 0-16 0,-1 0-16 15,0 0-384-15,2 2-80 16,-1-1-16-16,-2-1-10000 0</inkml:trace>
  <inkml:trace contextRef="#ctx0" brushRef="#br0" timeOffset="80715.42">20684 7631 14735 0,'1'-1'1312'0,"0"-2"-1056"0,1 1-256 0,-1 2 0 0,-1-2 640 0,1 2 80 0,0 0 16 0,2-2 0 16,0 0 208-16,0 0 32 0,-1 2 16 0,0 4 0 16,-2-2-608-16,0 2-128 0,0 0-32 0,0 2 0 15,0-2 64-15,-2 1 16 0,4-2 0 0,-1 4 0 16,1-5 880-16,2 2 176 0,1-1 48 0,1 0 0 16,0 1-176-16,2-2-16 0,-1 2-16 0,1-2 0 15,1 2-240-15,0 2-64 0,1 0 0 0,1 4 0 16,2-1-256-16,-2 5-64 0,1 2-16 0,2 2 0 0,-1 1-112 15,1 3 0-15,1 0-16 0,-2 4 0 16,2 1-240-16,-1 2-32 0,1 3-16 0,-1-2 0 16,0 1-144-16,1-3-192 0,0 0 32 0,-1-2 16 0,1-2 144 0,0-4 0 15,-1-2 0-15,1-5 0 0,-1 0 0 0,0-3-208 16,-2-1 80-16,0-2 128 0,-1-1-288 0,-1-1 64 16,1 3 16-16,0-2-16768 0</inkml:trace>
  <inkml:trace contextRef="#ctx0" brushRef="#br0" timeOffset="83156.69">25291 8186 8687 0,'-6'0'192'0,"0"-2"32"0,1 2 16 0,0 0 16 0,2-3-256 0,1 3 0 0,0-1 0 0,-5-2 0 0,-1 3 1248 0,-3-3 208 0,-2 0 32 0,0 0 16 0,-1-1-976 0,0 1-192 15,1 3-32-15,0 0-16 0,0 0-480 0,0 2-112 16,0 0-16-16,0 1 0 15,0 0-400-15,0 0-96 0,0 0-16 0,-1 0 0 0,2-2 1008 0,-2 2 192 16,1-1 32-16,-1 2 16 0,1-2 672 0,-1 2 128 16,2-4 16-16,-2 4 16 0,3-4-736 0,0 0-128 0,1 0-48 0,0 0 0 15,0-4-16-15,0 2-16 0,0-2 0 0,2 0 0 16,-2-1 176-16,0-1 32 0,0-1 16 0,-1 0 0 16,0 1-208-16,0 0-64 0,-2 2 0 0,2 2 0 15,0-2 0-15,-3 4 0 0,1-2 0 0,-2 0 0 16,-1 4-256-16,-2 0 0 0,1-2 0 0,0 1 0 15,2 2-512 1,0-3-16-16,2 2 0 0,0-4 0 0,1 2 0 0,1-3 0 16,0 2 0-16,-1-4 0 0,1 1 528 0,1 1 272 0,-1-3-16 0,0-1-16 15,1 0 416-15,-2 1 96 0,1-3 16 0,-3-1 0 16,-1 2-432-16,-1 0-80 0,1-1 0 0,-1 3-16 0,0 0-240 0,0 0 0 16,-1 0 0-16,-2 2 0 15,1-2-592-15,0 2-16 0,2 2 0 16,0 0 0-16,1 0 224 0,-1 2 64 0,3-4 0 0,-2 4 0 15,1-2 320-15,1-1 0 0,-1 2 128 0,1-1-128 0,-2-2 416 16,0 0 0-16,-1-1 0 0,1 2 0 0,-1-4 432 0,-3 1 96 16,1 0 16-16,-3 0 0 0,-1 0-208 0,-3-1-48 15,0 1 0-15,-1 1 0 0,-1-3-320 0,-2 4-64 16,2-2 0-16,-2 1-16 0,0 1-432 0,1 3-96 16,0-2-16-16,3 3 0 15,0 3-656-15,1-3-128 0,1 1-16 0,1 2-16 0,-1-3 752 0,3 0 160 0,1 0 144 0,0-3-208 16,2 2 592-16,-2-2 112 0,1 3 16 0,-1-2 16 15,-1 1 112-15,1 1 32 0,-2-3 0 0,-3 3 0 16,1 0-464-16,-5 0-80 0,1-2-128 0,-1 0 176 16,-2 0-176-16,0-4 0 0,-1 2 0 0,1-2 0 15,-1 2 0-15,-1-4 0 16,-2 1 0-16,1 1 0 0,1 3 0 0,-2-1-272 0,3 4 64 0,-1 0 16 16,1 1-32-16,2-1 0 0,-1 3 0 0,1-3 0 15,2 2 224-15,1-1 0 0,3 2 0 0,1-6 0 0,0 3 0 16,3-1 0-16,-2-1 0 0,1-2 0 15,0 1 128-15,0 0-128 0,2 3 0 0,-1-3 0 16,-2 3 0-16,0-2 0 0,-1 2 0 0,0 0 0 16,-1 0 0-16,0 0 0 0,-2 0 0 0,0-2-144 0,1 2 272 0,-1 0 48 15,-2-2 16-15,1 1 0 0,0-1 160 16,-3 1 32-16,2 2 16 0,0-1 0 0,2 0-16 0,1 2 0 16,-1 1 0-16,1-1 0 0,2 0-256 0,1 1-128 15,1 0 128-15,2 4-128 0,0-4 160 0,1 3-160 16,1-2 192-16,0 1-192 0,2-4 0 0,1 2 0 15,0-1 0-15,1-1 0 0,1 2 0 0,-1-3 0 0,2 0 0 0,-2 0 0 16,3 0 0-16,-3-3 0 0,1 3-240 0,-1-1 80 31,0 1-336-31,-1-2-64 0,0 2-16 0,-2-3 0 16,1 2-560-16,-2 1-112 0,-1 0-32 0,-2 1 0 16,1 2-512-16,-3-1-96 0,0 2-32 0,-2 2 0 15,1-2 320-15,-1 4 64 0,-1-1 16 0,1-1 0 16,0 1 624-16,2-1 112 0,2-2 16 0,0 1 16 0,1-1 512 0,1 0 112 15,3-1 128-15,-1 0-208 0,1 0 208 0,2 0 0 16,2-1 144-16,1 0-144 16,1 0-1024-16,4-2-288 0,1-2-64 0,2 0-16 0</inkml:trace>
  <inkml:trace contextRef="#ctx0" brushRef="#br0" timeOffset="84542.18">20223 8180 14735 0,'-3'0'1312'0,"2"-3"-1056"0,0 3-256 0,1 0 0 0,0 3 912 0,1-3 128 16,0 0 32-16,2 0 0 0,0 0 912 0,2 0 176 15,3 0 32-15,-1 0 16 16,2-3-1056-16,-1 1-192 0,2-2-64 0,0 1 0 16,1-1-320-16,0 1-64 0,1 0 0 0,-3 0-16 15,1 1-16-15,1 0 0 0,2 2 0 0,-1 0 0 0,1 4-32 0,1-1-16 0,1 2 0 0,0 0 0 16,1 1-272-16,0 0-160 16,2 0 192-16,0-2-192 0,2-3 0 0,1-1 0 15,2-1 0-15,1-3 0 0,3-2 0 0,2-3 0 16,0 1 0-16,2-4 0 0,1 1-256 0,0-2 32 0,3 0 16 0,-4 0 0 31,-1 0-816-31,1 1-176 0,-1 0-16 0,0-2-16 16,-1 5-944-16,-2 1-176 0</inkml:trace>
  <inkml:trace contextRef="#ctx0" brushRef="#br0" timeOffset="85609.06">20396 8720 11967 0,'-2'-2'1072'0,"2"-1"-864"0,2 3-208 0,-2-1 0 0,1 1 1104 0,0-2 176 0,0-2 48 0,2-1 0 0,2-2 928 0,0-3 192 15,2-1 48-15,-1-1 0 0,2 0-1488 0,0 0-304 16,2-1-48-16,0 0-16 0,0 0-512 0,2-3-128 16,2 1 0-16,1-1 0 15,3-2 0-15,2 2 0 0,4-4 0 0,3-1 128 0,1 1-128 0,5-2 0 16,2-3 0-16,2-1 0 0,3-2 0 0,1-1 0 16,0-2-144-16,-1-1 144 31,0 4-576-31,-4-3-48 0,1 2-16 0,-2 1-11136 0</inkml:trace>
  <inkml:trace contextRef="#ctx0" brushRef="#br0" timeOffset="87008.33">20600 9335 10127 0,'0'-6'896'0,"0"0"-704"0,2 2-192 0,-1 0 0 0,3 2 800 0,-3-5 128 16,3-2 32-16,2-11 0 0,4-2 1136 0,1-6 224 15,0 2 48-15,2-1 16 0,-1 1-976 0,1 1-208 16,-1 2-48-16,0-2 0 0,1-1-384 0,-1-1-96 16,2-1-16-16,-1-2 0 0,2-1-336 0,0-1-64 15,1-2 0-15,0-4-16 0,1 0-240 0,1-4-128 16,-2-4 128-16,0 4-208 15,0-1-928-15,1-8-176 0,2-1-32 0,-1-5-16 16,2-2-1360-16,-1-2-272 0</inkml:trace>
  <inkml:trace contextRef="#ctx0" brushRef="#br0" timeOffset="87801.97">19623 8351 12895 0,'-5'0'1152'0,"1"0"-928"0,3 1-224 0,2-1 0 0,0 2 544 0,1-2 64 0,-1 3 16 0,0-2 0 16,2 1-32-16,3 2 0 16,4 0 0-16,2-2 0 0,4 1-592 0,4-2 0 15,2-1 0-15,3-4 0 0,2 1 0 0,3-2-240 16,2 0 48-16,0-4 0 16,3 0-384-16,-1 2-64 0,2 1 0 0,1 0-16 0,3 2 528 0,-1-2 128 0,5 2 0 0,-2-1 0 15,2-1 0-15,2-1 0 16,0-2 0-16,0-1 0 0,-2 0 0 0,2-2 0 0,2-1 0 0,0 3 0 15,-1 1-336-15,4-3 16 0,6 3 0 0,-2-1 0 32,-5 6-640-32,2-2-112 0,2 1-16 0,-3 4-16 0,-5-3 1392 0,-4 3 288 0,-5-1 48 0,-5 2 16 0</inkml:trace>
  <inkml:trace contextRef="#ctx0" brushRef="#br0" timeOffset="88663.19">19975 7726 13823 0,'-2'5'1216'0,"2"-1"-960"0,0 2-256 0,1-5 0 0,0 2 880 0,2 0 128 0,-1 4 16 0,3 4 16 16,3 2-304-16,3 2-64 0,2-1-16 0,2-2 0 0,4-3-480 0,-1-2-176 15,4-4 0-15,3-2 144 0,2-1-144 0,3-1 0 16,3-6 0-16,2 1 0 0,1 0 160 0,2 0 0 31,2-3 0-31,1 3 0 0,1 2 176 0,0 3 48 0,2 1 0 0,2 4 0 16,5 2-384-16,-1 4 0 0,0 0 0 0,-4 5-128 15,-2-2 128-15,-4 3-128 0,-2 3 128 0,-3-1-128 32,-3 2-928-32,-2-1-176 0,-1-1-48 0,-2-5-7040 0</inkml:trace>
  <inkml:trace contextRef="#ctx0" brushRef="#br0" timeOffset="89372.95">19300 7857 16575 0,'5'-2'1472'0,"0"-1"-1168"0,0 2-304 0,-3 1 0 0,1 0 736 0,1 0 96 0,4-2 0 0,5-2 16 0,4 1-304 0,1 3-64 0,2-2-16 0,-1 2 0 16,1 2-464-16,-2 1 0 15,2-2 0-15,1 4 0 0,2-1 0 0,1 2 0 0,1 0 0 0,1 0 0 16,3 4 0-16,2 0-160 0,3 2 160 0,0 1-128 16,2 0 128-16,-1 2 0 0,2-2 0 0,1 0-128 15,3 0 128-15,3-4 0 0,3 1 0 0,0-1-128 16,0-5 0-16,7-2 0 0,5-2 0 0,2-6 0 16,-1-3 128-16,-3 2 0 0,-3-3 0 0,-2 1-128 15,-2 3-80-15,-1 0-16 16,1 5 0-16,-2-2 0 0,-1 1-1296 0,-4 1-256 0</inkml:trace>
  <inkml:trace contextRef="#ctx0" brushRef="#br0" timeOffset="90046.3">18896 8003 1839 0,'-4'-6'160'0,"2"2"-160"0,-1 2 0 0,2-1 0 0,1 2 576 0,0 1 96 0,-1-2 16 0,1-1 0 0,-2-1 704 0,1-2 144 0,1-1 16 0,-1-2 16 16,2 3 416-16,0 0 64 0,3 2 32 0,1 0 0 15,0 2 176-15,2-2 48 0,3 2 0 0,0 2 0 16,1-3-768-16,0 2-128 0,4 1-48 0,-1 0 0 15,1 0-656-15,0 0-128 0,2 4-16 0,0-4-16 16,2 3-368-16,-1 2-176 0,5 3 160 0,0-5-160 16,1 4 0-16,1-2 0 0,4 1 0 0,2-5 0 0,2 1-256 0,1-2 0 15,1-2 0-15,5-2 0 0,3 2-64 0,3 1-16 16,5-2 0-16,4 6 0 0,6 0 336 0,3 0-144 16,2 2 144-16,-2 0 0 0,0 1-352 0,7 1 32 15,4 6 16-15,0-3 0 16,-11 1-928-16,-1-1-192 0,2 2-48 0,0-2 0 15,-1 2-176-15,-2-2-32 0,-2 0-16 0,0-1 0 16,-3 0 128-16,-2-2 32 0,2-1 0 0,-5-2 0 16,-4-4 560-16,-1 0 112 0,2-4 32 0,1-1-2352 0,2 0-464 0</inkml:trace>
  <inkml:trace contextRef="#ctx0" brushRef="#br0" timeOffset="100281.42">25276 10696 20271 0,'-3'2'1792'0,"-1"3"-1424"0,1 1-368 0,2 0 0 0,1 1 400 0,-2 2 16 0,-2 7 0 0,-3 10 0 0,-5 9-416 0,0 9 0 16,-4 6 0-16,-1 0 0 0,-2 1-416 0,-3 0 32 15,-2 2 16-15,-4 1 0 16,-3-3-48-16,-4 2-16 0,-3 2 0 0,-3-5 0 0,-1 1 800 0,0-4 144 15,0 0 48-15,0-2 0 0,1-5 352 0,3-4 80 0,3-1 16 16,6-7-7744 0,4-3-1552-16</inkml:trace>
  <inkml:trace contextRef="#ctx0" brushRef="#br0" timeOffset="100584.24">25875 10374 2751 0,'-6'0'256'0,"1"-3"-256"0,1 3 0 0,2 0 0 15,0 0 2880-15,2 0 544 0,0 0 96 0,0 0 32 16,2 3-2880-16,-2 0-672 0,1 1 0 0,-1 2 0 16</inkml:trace>
  <inkml:trace contextRef="#ctx0" brushRef="#br0" timeOffset="100853">25804 10444 14735 0,'-18'3'640'0,"13"-3"160"0,2 0-640 0,3 0-160 0,0 0 0 0,-1 0 0 0,0 0 688 0,-2-3 96 16,1-1 32-16,1-1 0 0,-1 2 160 0,2-1 48 16,0 0 0-16,2 2 0 0,-1 2-432 0,0-3-80 15,0 3 0-15,1 3-16 0,-2-1 352 0,0 5 80 16,-2-3 16-16,1 8 0 0,-3-3-432 0,1 4-64 16,-1 3-32-16,-1-2 0 0,0 3-576 0,-2 3-112 15,-2-2-32-15,-2 4 0 0,0 1 128 0,-3 1 32 16,2 5 0-16,-4-1 0 0,0 2 144 0,-3 5 0 15,-2-1 0-15,-4 3 0 0,-1 2 256 0,-3-1-32 16,-5 5 0-16,-4 2 0 0,-2 1 272 0,-4 1 48 16,-3 0 16-16,-4 3 0 0,-2 1 336 0,0-2 64 15,2 0 0-15,-2-2 16 0,0 3-384 0,0 1-80 16,1 2 0-16,2-5-16 0,3-1-496 0,3-5 0 0,2-1-176 0,3-4 176 31,6-7-1136-31,5-3-96 0,3-7-32 0,6-8 0 16,6-3-1360-16,3-5-256 0</inkml:trace>
  <inkml:trace contextRef="#ctx0" brushRef="#br0" timeOffset="101280.58">26690 9742 9215 0,'-8'-3'816'0,"2"3"-656"0,1 0-160 0,0 3 0 0,2-2 3584 0,-1 1 704 0,-1 2 128 0,-3 1 16 15,-3 5-1872-15,-5 2-368 0,-5 4-80 0,-2 7 0 16,-3 1-1024-16,-3 5-192 15,-3 5-32-15,-2 6-16 0,-4 5-848 0,-1 4-192 16,-3 4-16-16,-4 4-16 0,-1 4-608 16,-1 3-112-16,-3 4-16 0,-1 0-16 15,0 4 272-15,-5-2 48 0,-6 6 16 0,-2-1 0 0,-1 1 480 0,-3-10 160 0,2-3 0 0,-2 0 0 16,-1-2 576-16,-1-2 240 16,2-2 32-16,2-2 16 0,4-5 272 0,5-3 48 0,8-6 16 0,5-2 0 15,3-5-800-15,3-2-144 0,3 3-48 0,4-4 0 31,4 1-544-31,3-4-112 0,3 1-32 0,2-1 0 0,4 3-2272 0,1 4-448 0,3 1-80 0,1 5-32 0</inkml:trace>
  <inkml:trace contextRef="#ctx0" brushRef="#br0" timeOffset="102176.07">22989 13296 23039 0,'1'-4'2048'0,"1"0"-1648"0,2-2-400 0,0 0 0 0,1 0 816 0,2-4 80 0,6-5 0 0,6-13 16 15,12-11-176-15,10-14-32 0,9-8-16 0,5-5 0 0,2-2-288 0,1-3-48 16,3-2-16-16,2 0 0 16,2-5-192-16,7-2-144 0,6-2 192 0,4-3-192 15,-1-4 144-15,1 4-144 0,-1 3 0 0,4-1 144 31,2-1-528-31,1 5-128 0,-1 2 0 0,-6 4-16 0,-8 8-576 16,0 4-112-16,0 4-32 0,0 4 0 0,1 5-240 0,-4 3-48 0,-9 8-16 16,0 3 0-16,-2 5 240 0,1 3 48 0,-2 2 16 0,-3-1-3488 15,-1 5-704-15</inkml:trace>
  <inkml:trace contextRef="#ctx0" brushRef="#br0" timeOffset="102901.74">23361 14386 20271 0,'-9'-9'1792'0,"4"-4"-1424"0,3 4-368 0,2 0 0 0,1 1 448 0,0 2 32 0,3-3 0 0,1-7 0 16,4-12-128-16,4-14-32 15,3-2 0-15,2-3 0 0,0 5 176 0,2-2 16 0,2-1 16 0,4-4 0 16,1-5-208-16,3-3-64 0,5-5 0 0,3-2 0 16,4-3 240-16,3-5 32 0,0 2 16 15,2-3 0-15,2-3-336 0,-1-2-64 0,0-1-16 0,-1 2 0 16,0-4 32-16,-1-2 0 0,-1-9 0 0,0-2 0 16,-2-2 176-16,-2 0 48 0,-4-1 0 0,0-1 0 15,0-3-16-15,-2 10 0 0,-4 9 0 0,2 0 0 0,4 2-368 16,4 4 0-16,4 10-192 0,0 3 64 15,2 6-1440 1,0 6-288-16,-1 7-48 0,-4 3-16 0,-2 4-528 0,-2 4-112 0</inkml:trace>
  <inkml:trace contextRef="#ctx0" brushRef="#br0" timeOffset="103549.62">22410 14114 34095 0,'-2'-3'3024'0,"0"0"-2416"0,4 1-480 0,-1 0-128 16,0 2-624-16,0-3-144 0,2-3-16 0,-1-3-16 0,4-1 800 0,3-5 0 15,2-1 192-15,3 0-48 0,1 2-144 0,2 0 128 16,1-3-128-16,6 1 128 0,3-2-128 0,5-4 0 16,3-1 0-16,5-5-176 0,2-4 176 0,0-5 0 15,0-4 0-15,3-6 0 0,6-8 176 0,2-8 16 16,0-3 0-16,4-7 0 0,5-6 96 0,2-6 32 0,2-4 0 16,0 2 0-16,-3 3 64 0,-3 2 32 15,2 0 0-15,0-1 0 0,1 2-32 0,0-2-16 16,0-5 0-16,1 3 0 0,-1-4-192 0,0 5-48 0,-2 7 0 0,-3 4 0 15,-2 6-128-15,3 1 0 16,4 0 0-16,-2 3 0 0,-2 4 0 0,-3 7 0 0,-5 7 0 0,-3 4 0 0,-1 7-240 0,-2 2 80 16,0 7 16-16,-3 4-16048 0</inkml:trace>
  <inkml:trace contextRef="#ctx0" brushRef="#br0" timeOffset="104866.35">10591 13726 36863 0,'3'-4'3264'0,"-1"1"-2608"0,2 0-528 0,-2 3-128 0,2-2-672 0,1 0-160 16,2 0-48-16,4-2 0 0,2 4-2432 0,-1 0-480 15,-2 8-112-15,-5 7 0 0,-5 7 272 0,-7 3 64 16,-3 4 16-16,-9 6 0 0,-4 4 3696 0,-7 3 752 0,-3 0 128 0,-3-1 48 16,0-1 1616-16,-6 2 320 0,-3 1 64 0,1-1 0 15,3-7-544-15,6-4-112 0,6-8-32 0,5-4 0 16,6-7-1008-16,3-6-208 0,5-6-32 0,2 0-15744 15</inkml:trace>
  <inkml:trace contextRef="#ctx0" brushRef="#br0" timeOffset="105213.84">9967 13688 38703 0,'-5'12'1712'0,"1"-6"352"0,1 4-1648 0,3-4-416 0,3 1 0 0,1-4 0 16,2 6 160-16,4 3-160 0,6 8 192 0,6 8-192 16,5 1-544-16,3 2-224 0,-2-3-32 0,1 1-16 15,-4-1 496-15,-2-4 80 0,-3 3 32 0,-3-5 0 16,-2 3-368-16,-1-2-80 0,-3 5-16 0,-3-2 0 16,1 4-672-16,-5 0-128 0,-2 5-16 0,-2-1-11648 15</inkml:trace>
  <inkml:trace contextRef="#ctx0" brushRef="#br0" timeOffset="105609.3">10877 13298 42383 0,'-6'1'1872'0,"-1"2"400"0,1-1-1824 0,2 2-448 15,1-1 0-15,0 0 0 31,0 0-432-31,-5 4-176 0,-4 2-32 0,-4 4-16 0,-5 6-1328 0,-3 1-272 0,2 2-48 0,-3 2-16 16,-1-1 560-16,0 4 112 0,-1-1 32 0,-4 3 0 16,0 5 656-16,-3 1 144 0,-5 6 32 0,-2 4 0 0,-4 9 592 0,-4 2 192 15,-4 5 0-15,1 5 0 16,2 0-704-16,-2 4-16 0,0 3-16 0,0 0 0 0,4-2 416 0,1-6 64 16,6-6 32-16,5-8 0 0,6-7 1264 0,6-6 256 15,6-4 48-15,6-12-11360 16</inkml:trace>
  <inkml:trace contextRef="#ctx0" brushRef="#br0" timeOffset="106052.45">9721 13656 17503 0,'1'16'1552'0,"0"-6"-1232"0,1 2-320 0,1-6 0 0,1 0 2208 0,-1-3 384 0,4 4 80 0,4 2 16 0,6 4-736 0,6 6-144 0,6 3-16 0,2-2-16 31,1 4-1136-31,0-1-208 0,2 4-48 0,-1-1-16 16,0 5-1264-16,-1 1-240 0,-2 0-48 0,-3-1-16 16,-1-1-1136-16,-2-2-224 0,-2 1-64 15,-3-4 0-15,-2-1 880 0,-1-1 160 0</inkml:trace>
  <inkml:trace contextRef="#ctx0" brushRef="#br0" timeOffset="106559.24">10252 14488 23951 0,'-11'-1'2128'0,"1"-2"-1696"0,0-3-432 0,3 0 0 0,2 2 4800 0,1-5 896 0,-2-1 160 0,-4-9 32 16,-5-12-4784-16,-2-16-960 0,-2-8-144 0,5-2 0 31,0 1-1216-31,3 1-112 0,1 6-16 0,0 0-17248 0</inkml:trace>
  <inkml:trace contextRef="#ctx0" brushRef="#br0" timeOffset="106606.97">9972 13840 911 0,'0'0'0'0,"-2"0"0"0,0 2 0 0,-3 1 0 15,-6 2 352-15,-10 6-16 0,-14 11 0 0,-11 7 0 0</inkml:trace>
  <inkml:trace contextRef="#ctx0" brushRef="#br0" timeOffset="106932.02">11180 14436 38703 0,'-15'-3'3440'0,"-1"0"-2752"0,3 0-560 0,3-1-128 15,1-2 576-15,-7 0 96 16,-14-6 16-16,-18-8 0 16,-14-7-1760-16,-7-3-336 0,2 2-80 0,2-1-16 15,6 1-1616-15,2 3-320 0,-1 6-64 0,4 0-16 0</inkml:trace>
  <inkml:trace contextRef="#ctx0" brushRef="#br0" timeOffset="107448">10544 14971 41471 0,'-5'-7'3680'0,"1"-2"-2944"0,2-1-592 0,1 2-144 0,-1 0 384 0,-1-4 32 0,-2-13 16 0,-6-13 0 15,-4-17-432-15,-4-10 128 16,0-7-128-16,-5-2 0 15,-3-5-400-15,-4-3-176 0,-2 1-16 0,-5 1-16 16,1 1-896-16,0 6-176 0,3 4-48 0,0 6 0 16,2 5-944-16,2 2-192 0,3 9-32 0,1 8-16 15,3 2 704-15,0 8 144 0,4 3 16 0,-2 8 16 0,1 2 2288 0,1 3 464 0,3 5 96 0,-1 6-9184 16</inkml:trace>
  <inkml:trace contextRef="#ctx0" brushRef="#br0" timeOffset="107873.81">9711 14987 37775 0,'1'-10'3360'0,"0"-2"-2688"0,3 2-544 0,1 0-128 0,1 0 304 0,1-8 16 0,8-13 16 0,7-20 0 0,8-15-144 0,6-12-48 15,1-3 0-15,0 0 0 16,-2-1-1456-16,-3 2-288 0,-4 0-64 0,-7 3-14224 0</inkml:trace>
  <inkml:trace contextRef="#ctx0" brushRef="#br0" timeOffset="108270.64">9288 15221 34095 0,'-4'-4'1504'0,"2"-2"320"0,-1 2-1456 0,2 0-368 0,1 0 0 16,1 0 0 0,2 0 704-16,-1-4 80 0,2-8 16 0,3-3 0 0,4-6-624 0,4-1-176 15,4-4 0-15,0 0 0 0,4-1 0 0,-1-1-160 16,1 1 16-16,0 1 0 31,-1-3-816-31,-1-2-176 0,0 1-16 0,0-2-13920 0</inkml:trace>
  <inkml:trace contextRef="#ctx0" brushRef="#br0" timeOffset="108729.82">8896 14436 37775 0,'0'0'3360'0,"3"-3"-2688"0,2 3-544 0,3-3-128 0,0 0-400 0,6 1-112 0,8-2-32 0,15-6 0 15,18-2-32-15,14-7-16 0,9-1 0 0,4-2 0 16,0 0-624-16,-1 1-128 0,-2 2-32 0,-6 0 0 16,-5-1-1312-16,-7 1-272 0,-5 1-48 0,-4-1-16 0,-3 3 2224 0,-4-3 448 15,-1 2 96-15,-5-1 0 0,0-1-64 0</inkml:trace>
  <inkml:trace contextRef="#ctx0" brushRef="#br0" timeOffset="109028.65">9614 13924 35935 0,'-2'1'3200'0,"0"2"-2560"0,1-3-512 0,2 0-128 16,3 0 896-16,5-4 176 0,2 1 16 0,9-5 16 0,14-6-848 0</inkml:trace>
  <inkml:trace contextRef="#ctx0" brushRef="#br0" timeOffset="110271.96">24565 1985 35007 0,'-1'-4'3120'0,"0"4"-2496"0,0 0-496 0,1 0-128 0,1 1 224 0,-1 2 32 0,1 0 0 0,0 3 0 15,1 4 864-15,-1 5 176 0,3 7 48 0,0 3 0 16,0 7-784-16,1 5-160 0,1 5-16 0,2 7-16 16,-1 3-208-16,1 2-32 0,-2 5-128 0,0 2 192 15,-1 2-192-15,-3 6 0 0,-2 4 0 0,-3 4 0 16,-4-2-560-16,0 1-48 15,-2-3-16-15,-2-4 0 0,0 2-1744 0,-1-6-336 0,-2-1-80 0,1-2-16 16,-1-1 304-16,0-4 48 0,2 0 16 0,1-6-8512 16</inkml:trace>
  <inkml:trace contextRef="#ctx0" brushRef="#br0" timeOffset="110650.76">24835 2003 31327 0,'0'8'2784'0,"1"0"-2224"0,0 1-560 0,1-4 0 15,0 0 1312-15,2 5 160 0,2 3 16 0,4 14 16 0,5 12-128 0,3 8-32 16,6 10 0-16,0 3 0 0,1-3-800 0,-1 2-160 16,-1 5-48-16,-2 2 0 0,1 4-192 0,-2 3-144 15,-2 6 192-15,-6 0-192 16,-3 2 0-16,-6 5 0 0,-4 9-160 0,-5-4 160 15,-4 1-1344-15,-2-12-128 0,-1-14-48 0,0-2 0 16,-2-1-880-16,-1-3-176 0,2-7-48 0,3-7 0 0,4-6 1920 0,4-6 384 16</inkml:trace>
  <inkml:trace contextRef="#ctx0" brushRef="#br0" timeOffset="111699.16">26233 2834 36863 0,'-3'6'3264'0,"0"-2"-2608"0,2-3-528 0,2 2-128 0,0-3 496 0,-1 2 64 0,2 2 16 0,-4 5 0 15,1 0 160-15,0 8 32 0,-1 1 16 0,-2 1 0 16,-2 4-368-16,-2 4-80 0,-2 2-16 0,-2 4 0 16,-2 4-96-16,-2 4-32 0,-3 6 0 0,-4-2 0 15,3-1-192-15,-2 1 0 0,0-2 0 0,-2 1 0 16,2-2-384-16,0-1-112 0,2-4-16 0,0-2-12096 16,6-7-2400-16</inkml:trace>
  <inkml:trace contextRef="#ctx0" brushRef="#br0" timeOffset="111983.51">25636 2850 37775 0,'-8'0'1664'0,"3"0"368"0,2 1-1632 0,2-1-400 0,2 3 0 0,2-3 0 0,-1 2 384 0,3 0-16 15,2 3 0-15,6 1 0 0,3 1 352 0,4 6 80 16,1-1 16-16,1 4 0 0,1 4-288 0,2 1-48 16,0 5-16-16,1 1 0 0,0 1-144 0,1 2-48 0,5 7 0 0,0-1 0 15,4 1-144-15,3 1-128 0,0 0 144 0,2-4-144 16,2 2 0-16,-1-5 0 0,1-3 0 0,1-2 0 31,-2-3-352-31,-1-2-112 0,-2-5-32 0,3-4 0 0,-1-1-848 0,-1-2-192 0</inkml:trace>
  <inkml:trace contextRef="#ctx0" brushRef="#br0" timeOffset="113048.02">26775 1785 10127 0,'-11'3'896'0,"2"-3"-704"0,3 0-192 0,2 0 0 0,3 0 1536 0,1 0 256 0,-1 0 64 0,1-3 16 15,-1 1-1232-15,-1 1-240 0,2-4-48 0,2 0-16 0,-1 0 544 0,1 1 96 16,2 1 32-16,-1 0 0 0,-1 3 800 16,-1 0 176-16,-1 0 16 0,1 3 16 0,-2 0-256 0,0 1-48 15,-1 5-16-15,-2-2 0 0,-1 4-592 0,0 3-112 16,-1 1-32-16,-2 1 0 0,1 2-592 0,1-2-128 16,0 0-32-16,-2 3 0 15,1 3-688-15,-3 4-144 0,0 3-16 0,-1-3-16 16,2 1-1456-16,-1-1-304 0,-1 2-48 0,0 1-16 15,0 2 1024-15,1-3 208 0,1-2 32 0,3-4 16 0,4-1 1200 0,-1-1 0 0,4-4 256 0,3-4-32 16,2 1 112-16,4-6 32 0,4 2 0 0,3-5 0 31,4 1-704-31,5-2-144 0,5-2-32 0,2 2-10416 0</inkml:trace>
  <inkml:trace contextRef="#ctx0" brushRef="#br0" timeOffset="113438.52">27168 2038 25791 0,'-3'1'2304'0,"-1"1"-1856"0,1 1-448 0,2 1 0 0,1-2 400 0,-1 2-16 0,-2 0 0 0,-2 4 0 16,-1 5 592-16,-2 0 112 0,1 6 32 0,1-1 0 15,0-2-608-15,2 0-112 16,3 0-16-16,2-1-16 0,2-1-368 0,2-2 0 16,1 1 0-16,1-6-192 15,3 2-752-15,0-3-144 0,1-4-48 0,-1 2-12064 0</inkml:trace>
  <inkml:trace contextRef="#ctx0" brushRef="#br0" timeOffset="113677.19">27202 1810 32255 0,'-5'1'1424'0,"1"2"304"0,0-3-1392 0,2 0-336 0,1 2 0 0,1-2 0 0,0 0 0 0,-2 0 0 15,1 0 0-15,-1 2 128 16,0 0-1168-16,0-2-240 16,1 3-32-16,3-3-4624 15,-2 3-912-15,1-3-192 0</inkml:trace>
  <inkml:trace contextRef="#ctx0" brushRef="#br0" timeOffset="114152.5">27263 1637 20271 0,'4'-4'896'0,"-3"2"192"0,1 1-880 0,-1-2-208 0,-1 3 0 0,0 3 0 16,1-3 592-16,-1 0 80 0,1 1 16 0,1 1 0 16,0 2 1184-16,-2-4 240 0,0 0 64 0,0 0 0 0,16 22-832 15,-8-15-176-15,0-1-16 0,2 0-16 0,2 3-336 0,2-6-64 16,2 3-16-16,3 1 0 0,1-1-400 0,3-2-64 15,0 2-32-15,2-3 0 0,2 4-224 0,-1-4 0 16,0 2-192-16,-1 1 192 16,0 1-592-16,-3 0-16 0,0 3 0 0,-3 1 0 15,-4 5 32-15,-3 0 16 0,-2 3 0 0,-4-2 0 0,-5 4 560 0,-3 1 128 16,-3 1 0-16,-2-1 16 0,-1-2 496 0,-3 2 80 16,-3 1 32-16,1 1 0 0,-2 1-320 0,1-3-64 15,2 0-16-15,0-2 0 0,1 1-352 0,1-1 144 16,0 1-144-16,0-3 0 15,2 2-256-15,0-5-176 0,0 1-16 0,0-4-16 16,2 2-560-16,-3-5-96 0,0 1-32 0,-1-3-13920 16</inkml:trace>
  <inkml:trace contextRef="#ctx0" brushRef="#br0" timeOffset="115743.54">25642 2478 14735 0,'-2'-3'1312'0,"-1"2"-1056"0,2 1-256 0,1-2 0 0,0 2 1424 0,-1-1 240 0,0 1 32 0,-1-5 16 0,0 1 832 0,0 0 160 16,-2 2 48-16,3-2 0 0,-1 0-976 0,2 2-192 15,0 2-48-15,2 0 0 0,-1 0-576 0,0 0-128 32,0 0-32-32,2 0 0 0,-3 0-384 0,0 0-80 0,0 0-16 0,0 0 0 15,28 2-96-15,-17-2-32 0,3-2 0 0,1 2 0 16,3-4-192-16,3-1 0 0,3 1 128 0,1-2-128 15,2 0 0-15,1 0 0 0,1 0 0 0,0 0 0 16,0-1 0-16,0 2 144 0,1 3-144 0,-3-2 128 16,-1 2-128-16,-5-1 0 0,-1 6 0 0,-3-3 0 15,-3 2 144-15,-2 2 0 0,-2-2 0 0,-2 3 0 16,-1 0-144-16,-2-1 192 0,1-2-192 0,-2 2 192 16,1-1-192-16,-1 0 0 0,-1 0 0 0,1-3 0 15,0 0 0-15,-1 0 0 0,0 0 0 0,1-5 0 16,-1 1 0-16,1-2 0 0,0 2 0 0,-3-2 0 15,0 2 0-15,-1-4 0 0,0 4 0 0,-2-2 0 0,-2-3 0 0,-2 2 0 16,-2 1 0-16,0-3 128 0,-3 3 32 0,-2-2 0 16,0 0 0-16,-2-1 0 0,-1 2-160 0,-2 0 0 15,1 1 0-15,0-2 0 0,-2 0 0 0,1 2 0 16,0 0 0-16,1-2 0 0,1 2-272 0,2 0 64 16,3 0 16-16,3 0 0 0,3 1-128 0,1 0-32 15,3 0 0-15,3 1 0 16,2 2-1280-16,2 0-256 0,3 2-48 0,4-2-14256 0</inkml:trace>
  <inkml:trace contextRef="#ctx0" brushRef="#br0" timeOffset="116524.35">28007 3059 31327 0,'-8'3'2784'0,"2"-2"-2224"0,4 1-560 0,2-2 0 0,1 0 1184 0,-1 0 128 0,-1 0 32 0,-1 0 0 0,1 2 64 0,1-1 32 16,5 0 0-16,2-2 0 0,6-2-832 0,5 1-160 16,7-2-48-16,6-2 0 0,7 0-256 0,7-2-144 15,6 2 160-15,2-2-160 0,4 1 0 0,2-1 0 16,0 0 0-16,1 2 0 15,-2 2-400-15,-1 2-80 0,0-2-16 0,-5 2 0 16,-2-2-1776-16,-4 0-352 0,0-2-80 0,-2 0-16 0</inkml:trace>
  <inkml:trace contextRef="#ctx0" brushRef="#br0" timeOffset="117590.06">29509 3898 19343 0,'-2'2'1728'0,"0"1"-1392"0,4-3-336 0,-2 0 0 15,1 0 512-15,0 0 48 0,-1 0 0 0,1 0 0 0,-1 0 1600 0,2 0 320 0,-1 0 64 0,-1 0 16 0,0 0-544 0,0 0-96 0,0 0-32 0,5-29 0 16,-4 20-752-16,1 0-160 0,1-4-16 0,1-2-16 0,2-1-480 0,1-2-80 16,2-5-32-16,2 0 0 0,3 1-128 0,0-7-32 0,5-2 0 0,4-6 0 31,7-5-192-31,2-6 0 0,4-4 0 0,1-2 0 0,-1-1 0 0,-1 2 0 0,-1-6 0 0,1 1 0 16,0 2 0-16,-2 2 0 0,0-3 0 0,0 6 0 15,-5 4 0-15,-2 5 0 0,0 4 0 16,-5 3 0-1,-1 4 0-15,-3 3 128 0,0 3-128 0,-2 3 0 0,-1 6 208 0,-2 2 0 0,-2 2 0 0,-3 5 0 32,0 1-80-32,-4 4 0 0,0 2-128 0,-3 2 192 0,0 2-192 0,-3 5 0 0,0 0 0 0,-4 8 0 0,0-3-144 15,-2 4-32 1,-1 4 0-16,-2 1 0 0,0 0 176 0,-2 3-192 16,-1-2 192-16,-1 5-192 0,-1-1 192 0,-2 4 0 15,2 1 0-15,-1 1 0 0,0 1 0 0,2-1 0 16,1 1 160-16,2-3-160 0,3-1 192 0,1-2-48 15,3-3-16-15,2-2 0 0,3-4-128 0,1-1 128 16,1-5-128-16,2-2 128 0,0 0-128 0,1-3 0 16,2 0 0-16,1-2-176 0,-1-1 176 0,0-4 0 15,3 2 0-15,0-4 0 0,3 0 0 0,0-4 0 0,3-1 0 16,1-2 0-16,2-3-256 0,2-1-32 0,2-3 0 16,1-4 0-16,1-2 48 0,1-2 16 15,0-3 0-15,-2-2 0 0,2 1 224 0,-3 0 0 16,1-3 0-16,-2-1-144 0,0-3 144 0,0 1 0 0,0-2 0 15,-2 0 0-15,0 2 0 0,-2 0 0 0,-1 0 160 0,-1 1-160 16,-1 2 256-16,-3 5-32 0,1 1-16 0,-2 1 0 16,0 4-208-16,-2 4 0 0,-1 2 0 0,-2 3 0 15,-1 3 0-15,-1 2 0 0,1-2 0 0,-1 5 0 16,-2-2 0-16,-1 3 0 0,0 0 0 0,-1 0 144 0,-1 3-144 0,0 2 192 16,-2 3-192-16,-1 1 192 15,-1 5-64-15,-1 2 0 0,-2 2 0 0,-1 2 0 0,0 5 32 0,-2 2 0 16,-1 3 0-16,1 2 0 0,1 1 32 0,1-1 16 15,0 0 0-15,3 2 0 0,1-2-64 0,2-1-16 16,1 1 0-16,2-4 0 0,2 1-128 0,1-3 0 16,1 0 0-16,1-3 128 0,1 1-128 0,0-2 0 15,0-1 0-15,0-4 0 0,1-2 0 0,3-1 0 16,-2-3 0-16,3-1 0 16,1-4-656-16,3-5-112 0,2-1-32 0,1-1-18656 0</inkml:trace>
  <inkml:trace contextRef="#ctx0" brushRef="#br0" timeOffset="121078.67">30941 3306 3679 0,'7'-3'0'0,"-2"-3"144"0,0 2-144 0,-2 0 208 0,-1 2-208 0,-1 2 0 0,1-4 0 0,0 2 0 0,3-2 1760 0,1-5 304 0,-1 2 64 0,0 1 16 0,-1-1-176 0,-3 1-48 16,-1 1 0-16,0 2 0 16,-1 1-416-16,0 0-96 0,1-1 0 0,-2 2-16 15,1 1-240-15,1-2-32 0,1 2-16 0,2 0 0 0,-1 0-272 0,2 0-48 16,1 0-16-16,-5 0 0 0,0 0 32 0,0 0 0 16,24 12 0-16,-20-6 0 0,1 4 64 0,-2-1 16 15,-1 4 0-15,0 2 0 0,-2 5-224 0,-3-1-32 0,-1 3-16 16,-2 1 0-16,-2 2-256 0,-2 2-48 0,-1-1-16 15,-2 0 0-15,-2 3-288 0,1-1 0 0,-4-1 128 0,2 2-128 16,-1-3 0-16,0-2-224 0,0 2 32 0,1-3 16 31,2-2-704-31,0-2-144 0,2 0-16 0,2-3-16 0,0 0-560 16,1-2-112-16,3-2-32 0,2-3-7568 0,3-2-1504 0</inkml:trace>
  <inkml:trace contextRef="#ctx0" brushRef="#br0" timeOffset="121522.43">31262 3366 1839 0,'7'-4'160'0,"-4"2"-160"15,1-1 0-15,-3 2 0 0,1 1 2944 0,-2 0 544 16,0 0 112-16,0 0 32 0,1 1-448 0,-2 2-96 0,-1-1-16 0,2-2 0 16,0 0-1200-16,-13 16-240 0,5-10-48 0,1 1-16 15,-2 0-416-15,1 2-96 0,0-2-16 0,0 2 0 16,0-1-688-16,-2 2-144 0,2 0-16 0,-1 0-16 16,0 0-176-16,-1 1 0 0,0-1 0 0,-1 2 0 15,0-2 304-15,-2 0 16 0,0 0 16 0,0 2 0 16,-3-2 240-16,-2 1 32 15,0 1 16-15,-3 0 0 16,-2 0-272-16,0 1-48 0,1-1-16 0,-2-2 0 0,2 0-288 0,2-2 160 16,3-1-160-16,3-1 128 0,4-2-128 0,3-2 0 15,2 2 0-15,4-4 128 0,2 2-128 0,1-2 0 16,3 1 0-16,2 2 0 0,1-3 0 0,1 0-192 16,3 4 64-16,2-2 128 0,3 2 0 0,2-1 0 15,4 4 0-15,2-1 0 0,0 4 0 0,2-2 240 16,1 0-64-16,1 0-16 0,-1 1-160 0,2 1 160 15,-2 0-160-15,-1-1 160 0,-1 2-336 0,-1 1-64 16,-3-1-16-16,-3 0-17856 0</inkml:trace>
  <inkml:trace contextRef="#ctx0" brushRef="#br0" timeOffset="123788.99">31881 2070 23951 0,'0'-6'2128'0,"0"2"-1696"0,0 0-432 0,-1 4 0 0,1 0 1088 0,-2-2 144 0,0-2 32 0,-2-1 0 16,0-2 656-16,-2 1 144 0,0-1 32 0,-1-1 0 15,0 4-800-15,4-2-144 0,-1 3-48 0,3 2 0 16,1-3-544-16,0 4-112 0,2 2-32 0,1 1 0 15,-1 4-176-15,3 4-48 0,0 2 0 0,0 6 0 16,1 3 16-16,-1 9 0 0,3 4 0 0,-2 4 0 0,0 7 96 16,1 2 16-16,0 3 0 0,0 0 0 0,-1-1 0 0,0 3 16 15,1 4 0-15,-1 0 0 0,0 4-32 0,0-4-16 16,-1 0 0-16,0 2 0 0,0-1-32 0,-3-1 0 16,1 2 0-16,-2 1 0 0,-1 4-448 0,-1-1-80 15,-2-4-32-15,-3-2 0 16,1-6-160-16,-2-5-48 0,1-3 0 0,-1-6 0 15,0-5 64-15,1 0 16 0,-2-3 0 0,0-4 0 0,0-3 48 0,2-4 16 16,-1 0 0-16,-1-6 0 16,2-3-512-16,1-6-96 0,0 0-32 0,3-7-16416 0</inkml:trace>
  <inkml:trace contextRef="#ctx0" brushRef="#br0" timeOffset="124223.69">32160 2111 14735 0,'-11'1'1312'0,"5"-1"-1056"0,1 0-256 0,2 0 0 0,3 1 1136 0,2-1 160 0,-1 0 48 0,1 0 0 0,1 1 544 0,2-1 112 16,1 3 32-16,3-3 0 0,1 1-96 0,-2 2-16 15,3 0 0-15,-1 3 0 0,-1 3-624 0,0 1-128 16,-2 5-16-16,-2 1-16 0,0 2-304 0,-4 5-48 16,2 3-16-16,-6 2 0 0,-1 3-400 0,-1 2-96 15,-2 5-16-15,0 0 0 0,0 3-48 0,0 6-16 16,-2 6 0-16,2 5 0 0,0 1-64 0,-1 2-128 15,2-2 176-15,1-1-176 0,3 2 192 0,2-3-64 16,1 0 0-16,1-1-128 0,2 4 160 0,1-3-160 16,0 0 128-16,1-3-128 0,1-3 128 0,0-3-128 15,0-2 128-15,0-7-128 0,-2-2 0 0,0-2 0 0,-1 0-192 0,-1-3 192 16,-1-6-304-16,0-2 64 0,0-1 16 0,-2-5 0 16,1-3-192-1,-2-4-32-15,1 0-16 0,-2-6-11792 16,2 1-2352-16</inkml:trace>
  <inkml:trace contextRef="#ctx0" brushRef="#br0" timeOffset="125085.61">32323 3701 16575 0,'-3'-3'1472'0,"0"2"-1168"0,3 1-304 0,2-2 0 0,-1-1 144 0,0 0-16 0,0-1-128 0,0-5 192 0,2-1 1664 0,-1-3 320 15,3-2 64-15,0-1 0 0,0 1-896 0,-1 1-176 16,1 0-32-16,0 2-16 16,-1 0 400-16,-1 1 80 0,2 1 0 0,1 0 16 15,2 0-208-15,-1 0-32 0,4-1-16 0,0 0 0 16,2 2-704-16,2-3-144 0,1 0-16 0,2-1-16 16,2 2-208-16,0-1-32 0,1 2-16 0,0 1 0 15,0-1-64-15,2 4-16 0,2 1 0 0,0 2 0 16,-2 3-144-16,-3 2 192 0,-3 4-192 0,-3 0 192 0,-5 7-32 0,-4 3 0 15,-4 1 0-15,-4 7 0 0,-1-1 32 0,-4 4 16 16,-3 3 0-16,0 1 0 0,-3 1-80 0,-2 3 0 16,0-3-128-16,-1-1 192 0,-1-3-192 0,1 1 0 15,-3-3 128-15,1-2-128 0,-2 1 0 0,0-3 0 16,-2 3 0-16,3-3 0 0,-1 1 0 0,2-4 0 16,-1 0 0-16,1 1 0 0,2-2 0 0,0 1 0 15,2-1 0-15,1 0 0 0,4-1 0 0,3-1-160 0,2 0 32 16,4-2 0-16,2 1-80 0,2-3-16 0,1-2 0 0,4-1 0 15,1 0 224-15,0-1 256 0,4 0-48 0,2 0-16 16,1 1 128-16,3-3 32 0,5 0 0 0,3-2 0 16,5-1 128-16,3 0 32 0,0-1 0 0,5-4 0 15,6 2-176-15,5-4-16 0,2 0-16 0,4-1 0 32,2-2-304-32,1-2-192 0,-2-1 16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30:30.31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19721 1729 11967 0,'-4'2'1072'0,"0"2"-864"0,3-4-208 0,1 0 0 0,1 0 528 0,-1 0 64 0,0 0 16 0,-1 0 0 0,1 0-32 0,1 0 0 0,0-4 0 0,-1 4 0 15,0 0 432-15,0 0 80 0,11-16 0 0,-9 10 16 16,0 3 160-16,-1 0 16 0,-1 0 16 0,-1 3 0 16,0 0-112-16,-3 4-32 0,-2 2 0 0,0 4 0 15,-3 2-576-15,-1 6-112 0,-3 4-16 0,-1 1-16 16,-2 5-304-16,0-2-128 0,1-2 128 0,0 0-128 15,-1-2 576-15,1 2 48 0,-1-2 0 0,0 0 0 16,1 0 208-16,-1 1 32 0,1-1 16 0,-2 0 0 16,-1-2-672-16,-1 1-208 0,-1 1 128 0,-1-3-128 15,0-2-352-15,-1 0-128 0,0-1-32 16,-1 0 0-16,2 1-1344 0,2-5-256 0,0 2-64 0,3-3-6752 16,2 0-1344-16</inkml:trace>
  <inkml:trace contextRef="#ctx0" brushRef="#br0" timeOffset="397.78">19306 1704 27647 0,'-10'0'2448'0,"4"0"-1952"0,1 2-496 0,3-2 0 0,2 3 944 0,1-2 80 0,0 2 32 0,-1-1 0 0,1 4-448 0,2 2-96 0,-1 4 0 0,0 0-16 0,3 4 96 0,-3 0 32 0,2 3 0 0,0-3 0 0,2 0-256 0,0 0-48 15,1 0-16-15,3 2 0 0,1-2 16 0,2 0 0 16,0 0 0-16,3 0 0 0,2 0-48 0,0 3 0 16,2-3 0-16,0 2 0 0,3 1-272 0,1-3 128 15,1 0-128-15,-2-3 0 16,-1 2 128-16,1-2-128 0,-1 0 0 0,-1 0 0 16,-3 2-448-16,1-3-128 0,-3-1-48 0,-1 1 0 15,-3 3-1840-15,-2-2-368 0,0-1-80 0,-4 2-10464 0</inkml:trace>
  <inkml:trace contextRef="#ctx0" brushRef="#br0" timeOffset="1130.01">20136 1178 11967 0,'0'-2'1072'0,"0"1"-864"0,0 1-208 0,0 0 0 0,-1 1 752 0,0-1 96 0,-1 2 32 0,0-2 0 16,-2 3 320-16,-2 0 64 0,0 0 16 0,-3 4 0 16,2 0-768-16,-2-1-160 0,2 0-32 0,-1 0 0 15,2 0 0-15,0 0 0 0,2 1 0 0,0-1 0 0,2 1-144 16,1-1-48-16,-1 3 0 0,1-1 0 15,0 1-480-15,0 3-96 0,-1 1-32 0,0 2 0 16,0 1-128-16,-2 0-32 0,-1 3 0 0,-1 0 0 16,0 0 16-16,-2 0 0 0,3-2 0 0,-3 1 0 0,0 5 448 0,-2 1 176 15,2-1-128-15,0-4 128 0,2 2 0 0,2-4 0 16,2 1 0-16,2-6 0 0,3 1-384 0,2-3 0 16,3-4 0-16,2 0-6352 0</inkml:trace>
  <inkml:trace contextRef="#ctx0" brushRef="#br0" timeOffset="1453.41">20338 1390 23039 0,'-12'3'2048'0,"6"0"-1648"0,1 3-400 0,2-2 0 16,1-2 576-16,2-2 16 0,0 4 16 0,-1-2 0 15,-1 6-352-15,-1 1-64 0,1 0 0 0,-1 1-16 16,1-1-176-16,-1 1 0 0,1-3 0 0,1 2 0 15,1 0-240-15,-2-2-16 0,2-1-16 0,0-2 0 16,2 1-1184 0,-1 1-224-16,1-2-48 0,1 0-7568 0</inkml:trace>
  <inkml:trace contextRef="#ctx0" brushRef="#br0" timeOffset="1707.56">20346 1102 13823 0,'-8'0'1216'0,"3"0"-960"16,1 0-256-16,1 1 0 0,3 1 2240 0,0-2 384 0,0 0 96 0,0 4 16 15,0-1-2512-15,-1 0-496 0,1 1-112 0,-1 2 0 16,2-1-1008 0,-1 2-192-16,0-3-32 0,1 1-16 0</inkml:trace>
  <inkml:trace contextRef="#ctx0" brushRef="#br0" timeOffset="2216.98">20621 963 28559 0,'-10'1'1264'0,"1"1"272"15,2-1-1232-15,2 1-304 0,2-2 0 0,2 2 0 16,-1 0-496-16,-1-2-144 0,-2 3-48 0,-1 0 0 0,0 1 960 0,0 1 192 15,2 0 48-15,1 0 0 0,2-2-512 0,1 0 0 16,1 3 0-16,2-2 0 0,1 2 0 0,1-2 0 16,1 2 0-16,1 3 0 0,2-2 0 0,1 5 0 15,0 1 0-15,0-3 0 0,-2 2 0 0,1 0 176 16,2 4-48-16,1-2-128 0,1 3 384 0,-1-1-16 16,-1 3-16-16,0-3 0 0,0 4 416 0,-2-4 64 31,-1 2 32-31,-4 1 0 0,0 0-288 0,-1 0-64 15,0-3-16-15,-1 0 0 0,-1 1-240 0,0-3-64 0,0 0 0 16,-2-2 0-16,0 1-192 0,0-1-128 16,-2 0 128-16,-1 1-208 15,1 0-832-15,-5 2-176 0,1-1-16 0,-2 1-16 16,-2 1-1024-16,-1-3-208 0</inkml:trace>
  <inkml:trace contextRef="#ctx0" brushRef="#br0" timeOffset="3169.84">19248 1596 13823 0,'3'-3'1216'0,"-1"0"-960"0,-1 2-256 0,1 1 0 0,-1-3 896 0,0 3 128 0,3 0 16 0,-1-3 16 0,4-1 80 0,-1-2 16 16,0 3 0-16,-1 0 0 0,0 0-464 0,-1 1-96 15,-2 0-16-15,1 2 0 16,-1 0-832-16,1 0-192 0,-1 0-16 0,2 0-16 16,-1-2-240-16,4 2-48 0,-1-3-16 0,1 2 0 0,2-2 368 0,-2 0 80 15,1 3 16-15,2-4 0 0,1 2 176 0,2-2 144 16,2-1-192-16,2 2 192 0,-2-1 320 0,3 1 192 15,-1 2 16-15,1-1 16 0,2-2 384 0,0 4 80 16,0-3 16-16,0 1 0 0,-2 2-816 0,1-1-208 16,-1 1 0-16,-2 0 0 0,0-3 0 0,-2 3 0 0,0 0 128 0,-5 0-128 15,0 0 0-15,-1 0 0 0,-3 0 0 0,-1 0 0 16,-1 0 256-16,-1 0-48 0,0-2 0 0,-1 2 0 16,0-1 240-16,0 1 64 0,1-3 0 0,-1 1 0 31,0 0-144-31,0 0-32 0,1-2 0 0,-1 0 0 15,0 2-64-15,0-4-16 0,0 2 0 0,-1-2 0 16,0 0 176-16,-1 2 16 0,0-2 16 0,0 0 0 16,-2 2 32-16,0-1 0 0,-1 1 0 0,-1-2 0 0,-1 2 16 15,-2 2 0-15,1-2 0 0,-3 2 0 0,0-2-64 0,-1 2-16 16,1 0 0-16,-1 0 0 0,0 2-432 0,0 0 0 16,1 0 0-16,1-3 0 0,1 3-128 0,0 0-64 15,2 0-16-15,1 0 0 16,1 0-592-16,1 3-112 0,1-3-32 0,2 0 0 15,2 0-848-15,1 0-192 0,2 0-16 0,3 0-9760 16</inkml:trace>
  <inkml:trace contextRef="#ctx0" brushRef="#br0" timeOffset="3883.97">21258 1897 24879 0,'-5'0'2208'0,"1"0"-1760"0,3 2-448 0,1-2 0 0,0 3 1872 0,-2-3 304 0,1 3 48 0,-3 0 16 0,1 1-624 0,-1-2-112 15,3 2-32-15,1 0 0 0,2-2-896 0,2-2-176 0,2 0-32 0,2-2-16 16,4-2-224-16,2-2-128 0,3-1 160 0,3-1-160 15,3-2 0-15,4 0-336 0,3 0 48 16,1-2 16 0,2 2-432-16,1-3-96 0,0 5-16 0,0 0 0 15,-1 2-656-15,-1 0-144 0,-2 0-32 0,0 2 0 16,-2 4-864-16,-2-2-176 0,-1-1-48 0,-2 2 0 0</inkml:trace>
  <inkml:trace contextRef="#ctx0" brushRef="#br0" timeOffset="4961.85">21960 2671 20271 0,'4'-4'1792'0,"-1"-2"-1424"0,1 2-368 0,-1 2 0 0,-1-2 1344 0,0-1 208 0,5 0 48 0,3-7 0 16,3-4 304-16,3-6 64 0,2-3 16 0,0 0 0 16,-1 0-960-16,1-1-176 0,-1 0-32 0,0-2-16 15,1-1-384-15,-1-5-80 0,0-1-16 0,2 1 0 16,-1-5 0-16,0 5-16 0,-1-1 0 0,0 0 0 15,2-2-304-15,1 1 0 0,2 2 0 0,0-5 0 16,2 5 0-16,-1-3 0 0,1 5 0 0,-3-1 0 16,1 5 0-16,-2 0-192 0,-2 0 192 0,-3 5-192 0,-3 4 48 15,-2 1 16-15,0-1 0 0,-4 6 0 16,-1 0 128-16,-1 1 0 0,-1 2 0 0,-2 0 0 0,0 4 0 0,-2 0 192 16,-2 0 0-16,1 3-16 0,-3 2 16 0,0 1 16 15,0 1 0-15,-1 2 0 0,-2 0-208 0,2 3 0 16,0 3 0-16,-1 1 0 0,-1 2-128 0,1 4 128 15,-2 1 0-15,-1 1 0 16,2 1 0-16,-4 3 0 0,0-2 0 0,1 2 0 0,1-2 0 0,0 1 0 16,1-3 0-16,1 2 0 0,0-1 0 0,2-3 0 15,0 2 0-15,1 1 0 0,0-2 0 0,1 2 0 16,1-1 0-16,0 1 0 0,2-3 0 0,1 0 0 0,0 0 0 0,1-1 0 16,2-2 176-16,0 0-176 0,1-3 192 0,1-2-192 15,0 0 240-15,1-2-64 0,2-1-16 0,0-1 0 16,2-4-160-16,1-3 160 0,0 2-160 0,2-5 160 15,0 0-160-15,4-3 0 0,-3 1 0 0,1-3 0 16,2 0 0-16,0-1-224 0,1-3 32 0,1-1 0 31,0 0-192-31,0-3-48 0,-3 3 0 0,1-4 0 0,-1 2 192 0,1-4 48 0,-1-3 0 0,-2 3 0 16,0-4 192-16,1 1 0 0,-3-2 144 0,1 3-144 16,-2-3 384-16,0 4-32 0,-1-2 0 0,0 5 0 0,1-2-64 15,-1 3-16-15,0 1 0 0,1-1 0 0,-1 5-272 16,-1 0 0-16,0 4 0 0,0 0 0 0,-3 1 0 15,-1 2 0-15,0 4 0 0,0-3 0 0,-3 2 0 0,1 2 160 16,-1 2-160-16,-2-3 192 0,1 2 0 0,-1 2 0 16,-1 2 0-16,0-1 0 0,-1 2-192 0,-2 2 192 15,-1 4-192-15,0 3 192 16,-1 1-192-16,-2 6 0 0,0 2 144 0,-2 3-144 0,0 1 160 0,-2 5-32 16,-1 4-128-16,0-3 192 0,-1 2-192 0,0-1 0 15,2-2 0-15,1-3-160 0,1 2 160 0,-1-3 0 0,1-1 0 16,1-1 0-16,3-6-192 0,0 0 0 0,2-1 0 0,2-1 0 31,0-4-592-31,2 2-128 0,2-5-32 0,0-1 0 16,1-3-1296-16,-1 0-256 0</inkml:trace>
  <inkml:trace contextRef="#ctx0" brushRef="#br0" timeOffset="5390.42">23112 2072 23951 0,'-3'0'2128'0,"-1"2"-1696"0,1 0-432 0,2 1 0 0,1-3 1456 0,-1 3 208 0,-1 1 32 0,-2 2 16 15,-1 3-288-15,-3 2-48 0,2 1-16 0,-1 3 0 16,1 1-704-16,1-2-144 0,0 3-16 0,0 3-16 0,1 0-480 16,-1 1 128-16,0 1-128 0,-1 0 0 0,1 3 0 15,-1-2-256-15,-3 2 48 0,1 0 16 16,0-3-528-16,1 0-112 0,-1-2 0 0,0 1-16 16,0-1 32-16,0 1 16 0,1-5 0 0,1 0 0 15,3-3-32-15,0-1-16 16,2-2 0-16,0-4-7600 0,2-2-1504 0</inkml:trace>
  <inkml:trace contextRef="#ctx0" brushRef="#br0" timeOffset="5834.25">23314 2202 12895 0,'-9'4'576'0,"2"-2"112"0,2 2-560 0,0-1-128 0,2 0 0 0,1-3 0 16,-2 4 1296-16,-1 0 240 0,-5 4 32 0,-2 2 16 0,-4 1 48 0,-1 3 16 15,-1-2 0-15,2-2 0 0,0-1-944 0,1 1-176 16,1-3-32-16,0-1-16 15,2-1-720-15,-2-1-144 0,3 0-16 0,-1-2-16 0,0-1 416 0,1 2 0 16,1-3 0-16,0 0 0 0,2 2 848 0,-1-2 160 16,2 2 16-16,-1 0 16 0,1 1 32 0,-1 0 0 15,1 3 0-15,-2-2 0 0,1 2-624 0,0 3-112 16,2-3-16-16,2 4-16 0,1 0 512 0,1 0 96 0,4 0 32 0,1 1 0 31,2 1-176-31,3-2-48 0,0 0 0 0,4 2 0 0,2-2-352 0,1 0-80 0,1-1-16 16,3 1 0-16,2-2-272 0,1 2 0 0,2-3 0 0,-2 0 0 15,-1-1-256-15,-1-2-96 0,0 1-32 0,-2-4 0 32,-1 1-704-32,1 1-160 0,-2-2-32 0,-1-1-14848 0</inkml:trace>
  <inkml:trace contextRef="#ctx0" brushRef="#br0" timeOffset="6746.84">24063 613 19343 0,'-3'3'1728'0,"-1"-3"-1392"0,1 2-336 0,1 2 0 0,1-2 1040 0,-1 2 144 0,2-2 32 0,-2 6 0 0,0 1-16 0,-2 7 0 0,0 6 0 0,-2 3 0 15,1 3 16-15,0 2 16 0,1 1 0 0,2 1 0 16,-1-1-224-16,2-2-48 0,1 5-16 0,1 2 0 16,2 4-432-16,1 4-96 0,-1 2-16 0,2 3 0 15,0 2-400-15,0 2 128 0,0 1-128 0,-1-1 0 16,-2-1 0-16,1 2 0 0,-3 0 0 0,-2 3 0 15,-1-2-224-15,-1 2-32 0,-5-2 0 0,1-2 0 16,0-7 128-16,2-3 128 0,-1-5-208 0,2-1 80 16,0-4-128-16,2-5-32 0,2-2 0 0,1-1 0 15,1-6 288-15,1 0 0 0,0-4-128 0,2-3 128 16,1-2-576-16,1-2-64 0,3-3-16 0,-1-5-14192 16</inkml:trace>
  <inkml:trace contextRef="#ctx0" brushRef="#br0" timeOffset="7150.33">24417 539 21183 0,'-3'0'944'0,"1"0"192"0,1 1-912 0,0 2-224 0,1-2 0 0,0 1 0 0,1 1 432 0,-1 3 32 0,0 0 16 0,0 5 0 0,0 7 1088 0,0 1 224 15,1 7 32-15,-2 3 16 0,0 4-272 0,1 2-48 16,-2 3-16-16,1 3 0 0,1 0-608 0,-1 3-128 15,1 7-32-15,0 1 0 16,-1 10-512-16,-1 1-96 0,1 4-128 0,-3-3 176 0,1-1-176 0,-1-1 0 16,-2-2 0-16,-2-3 0 0,2 0 128 0,-1 0-128 15,1 0 128-15,-1-3-128 0,4 0 192 0,1-7-32 16,2-5-16-16,2-4 0 0,0-3-144 0,2-2 0 16,0 0 144-16,-1 1-144 15,0-2-1200-15,0-4-304 0,1 3-64 0,-1-7-14160 0</inkml:trace>
  <inkml:trace contextRef="#ctx0" brushRef="#br0" timeOffset="7911.25">24476 2129 1839 0,'-7'-2'160'0,"2"-2"-160"0,1-1 0 0,2 4 0 15,2-2 4224-15,1 2 800 0,0 0 160 0,0-3 48 0,3 1-1776 0,1-4-368 0,3-1-64 0,1-2-16 0,4 0-816 0,-1 0-160 16,2 0-48-16,1 1 0 0,-1 3-1088 0,3-4-208 15,-1 4-48-15,0 0-16 0,0 2-432 0,-3-1-192 16,1 4 160-16,-2 2-160 0,-2 2 0 0,-2 1 0 16,-2 2 0-16,0 2 0 0,0-1-192 0,-1 2-16 15,0 0-16-15,-1 1 0 16,-1-3-320-16,2 5-64 0,-1-3-16 0,-1 1 0 0,-1 3 240 0,1-3 32 16,-1-1 16-16,-1 3 0 0,0-1 336 0,-1 1 0 15,0 3 0-15,-1-3 0 0,-1 4 0 0,-1-2 0 0,-2 2 128 0,-1 0-128 16,0 1 208-16,-1 0-32 0,-2-1-16 0,-1 0 0 15,1 0-160-15,1-1-272 0,-1-3 64 0,0 2 16 16,2-5-16-16,1 4 0 0,-2-1 0 0,3 2 0 16,0 1 16-16,2-2 0 0,-1 2 0 0,0-3 0 15,3 1-80-15,1-3-16 0,0 0 0 0,3-1 0 16,2 0-32-16,2-3-16 0,3-2 0 0,3-4 0 16,2 0-272-16,5-4-48 0,2-1-16 0,3-2 0 15,0-5-640-15,1-2-128 0,1-1-32 0,1-5-10768 16</inkml:trace>
  <inkml:trace contextRef="#ctx0" brushRef="#br0" timeOffset="13081.96">18289 705 17503 0,'-9'5'1552'0,"3"-2"-1232"0,1 4-320 0,1-4 0 0,3 0 256 0,0-2 0 0,-1 4 0 0,0-1 0 0,-2 5 544 0,-1 4 96 16,0 5 32-16,-1 2 0 0,1 1-736 0,1 1-192 16,0 1 0-16,0-1 0 0,0-3 0 0,0 0 0 15,1 6-192-15,-2 5 192 0,1 3 0 0,0 2 208 16,1-3 0-16,1 3 0 0,1 3 816 0,0 4 176 16,2 7 16-16,-1 6 16 0,0 0-208 0,0 2-32 15,0 1-16-15,-1 6 0 0,1 5-368 0,0 1-80 16,-1 8-16-16,-1-1 0 0,1-2-320 0,0-3-64 15,0-2 0-15,1-4-128 0,2-3 0 0,-1 1 0 16,3-1 0-16,-1 0-144 16,0-8-1040-16,1-2-208 0,-1-5-32 0,-2-1-7216 0,0-3-1456 15</inkml:trace>
  <inkml:trace contextRef="#ctx0" brushRef="#br0" timeOffset="13654.15">18618 676 16575 0,'-5'-3'736'0,"1"-1"160"0,1 1-720 0,2 1-176 0,0 2 0 0,1 0 0 0,0-1 1536 0,-1 1 256 0,-1 0 64 0,0 0 16 16,1 0-560-16,-2-3-112 0,2 6-32 0,0-3 0 16,1 1-1024-16,-1 1-144 15,1 2-144-15,0 1 144 0,-2 1-592 0,2 2 0 0,-1 0 0 0,0 5 0 16,0 3 96-16,-1 0 32 0,2 6 0 0,-1 3 0 16,1 3 464-16,-1 4 128 0,0-2 16 0,-2 3 0 15,3 6 624-15,-1 2 128 0,0 1 32 0,-1 5 0 0,1-7 544 0,-1 9 96 16,-1 6 32-16,1 3 0 0,-1 2-416 0,0-1-80 15,-2 5-16-15,-1 8 0 0,-2 2-752 16,-1 7-144-16,-2 2-48 0,0-4 0 0,1-6-144 0,-2-2-144 16,0 6 144-16,-1-4-208 0,0 0-112 0,0-4-32 15,1-8 0-15,-2-4 0 16,1-2-48-16,-1 0-16 0,0-2 0 0,1-1 0 0,0-3 416 0,1-2-160 31,-1-5 160-31,3-5 0 16,1-2-656-16,4-9-32 0,1-4 0 0,3-7-8976 0,2-5-1808 15</inkml:trace>
  <inkml:trace contextRef="#ctx0" brushRef="#br0" timeOffset="18157.18">16858 988 4607 0,'-8'0'400'0,"5"0"-400"0,0 0 0 0,3-3 0 0,2 3 0 0,-1 0-176 0,1-2 16 0,1 1 0 16,2-2-480-16,2 0-112 0,2-2-16 0,-1 0 0 0,2-2 1040 0,-2 2 208 0,-2 2 32 0,-1-3 16 16,-3 3 384-16,-2 2 80 0,-2-2 16 0,-2 2 0 15,-2 2-112-15,0 2-32 0,-2-3 0 0,1 4 0 16,0-2 160-16,-1 2 16 0,3-2 16 0,0-1 0 15,1 2-128-15,0-1-32 16,1 0 0-16,-1 0 0 0,2 1-224 0,-3-2-48 16,1 1-16-16,1-2 0 0,-2 2-192 0,0-2-32 15,-2 2-16-15,0-2 0 0,-2 0-16 0,-1 3 0 0,-3 0 0 0,-2 0 0 16,-2 3-352-16,-3-2 144 0,-2 2-144 16,-4 0 0-16,1 0 128 0,-2 0-128 0,-3 0 0 0,-1 2 0 15,0 1 592-15,-1-3 64 0,1 4 16 0,-2 0 0 0,-1-2 160 0,0 2 48 16,-3 0 0-16,-2 0 0 15,1 2-160-15,0-3-16 0,-2 2-16 0,1 0 0 0,0-1-384 0,1 2-80 16,1-2-16-16,2 0 0 0,3 0-208 0,1-1 0 16,3-1 0-16,0 0 0 0,3 0 0 0,1 2 0 15,2-3 0-15,3 0 0 0,2 2-208 0,2-3 16 0,3 0 0 16,2 1 0-16,2 2 192 0,5-2-176 0,0 2 176 16,3-3-160-16,4 3 160 0,1-4 0 0,4 4 128 0,3-1-128 15,3-2 400-15,3-1 16 0,5 0 0 0,2-1 0 16,5 0 336-16,4 1 64 0,4-4 16 0,3 1 0 15,4 1-128-15,5-3-32 0,2 1 0 0,1-2 0 16,0 1-368-16,0-5-80 16,-2 4-16-16,0-5 0 0,3 3-48 0,-1-1-16 15,3 1 0-15,0 0 0 0,-1 3-144 0,0 0 0 16,-2-2 0-16,-2 0 0 0,-3 0 0 0,-2 2 0 0,-2 0 0 0,-6-3 0 16,-4 6 0-16,-5-3 0 0,-3 2 0 0,-5-2 0 15,-3 4 0-15,-6-3 0 0,-2 4 0 16,-5-3 0-16,-3 3 0 0,-3-2 0 0,-1 1 0 0,-6 1 0 15,0 1 0-15,-5 1 0 16,-2 0 0-16,-4-1 0 0,-6 2 0 0,-2 2 0 0,-4 0 0 0,-4 0 128 0,-3 3-128 16,-3-1-176-16,-2 0 48 0,-1 1 0 15,0 0 128-15,-1-3-192 0,2 3 192 0,4-5-192 16,3 2 192-16,-1-3 0 0,-4 2 0 0,-2 0 0 0,-2 1 0 0,-1 0 0 16,-2-1 0-16,2 4 0 0,3-3 0 0,1 1 0 31,2-1 0-31,2 2 0 0,2 2 0 0,2-2 0 0,1 0 0 15,3 1 0-15,0 0 0 0,3 0 0 0,2-1 0 0,1 1 0 16,2-1 0-16,2-1 0 0,2 4 0 0,1-3 0 16,0 2 0-16,4 1 0 0,0-3 0 0,4 2 0 15,0 0 0-15,3 0 0 0,2-2 0 0,3-2-128 16,3 3 128-16,3-5 0 0,3 2 0 0,3 0 0 0,2-1 0 0,3-3 192 16,2-1-64-16,3 0 0 0,2 1 112 0,3-2 16 15,5-2 16-15,1-1 0 0,4 2 80 0,1-3 16 16,3 2 0-16,2-2 0 0,2 2-80 0,0-2-16 15,-1-2 0-15,1 2 0 0,2-2-112 0,4 2-32 0,3-3 0 0,2 2 0 16,1 5-128-16,-1-2 160 16,0 2-160-16,-3 0 160 0,0-2-160 0,-2 2 192 15,-5 0-192-15,0 1 192 0,-1-2-192 0,-2 4 0 16,-3-1 0-16,-7-3 0 0,-4 4 0 0,-1-1 0 16,-3 0 176-16,-3-2-176 0,-4 2 0 0,-3-4-320 15,-4 2 64-15,-3 2 0 16,-3-5-512-16,-2 4-112 0,-3-3-16 0,-4 0-16608 15</inkml:trace>
  <inkml:trace contextRef="#ctx0" brushRef="#br0" timeOffset="18868.46">16010 2537 24879 0,'2'-5'2208'0,"1"2"-1760"0,-1 1-448 0,-1 2 0 0,1 0 400 0,-2 0 0 0,2 0 0 0,-1 0 0 0,2 0 64 0,-2 0 16 15,-2 7 0-15,1-7 0 0,-15 19 0 0,3-6 0 16,-3 3 0-16,-6 2 0 0,-3 8-480 0,-4 0 0 15,-2 8 0-15,-2-2 0 0,0 6 0 0,2-1-256 16,4-1 48-16,6-5 16 0,5 0 192 0,6-8 0 0,4-1 0 0,3-3 0 16,5-3 592-16,2-1 64 15,2-1 16-15,3-2 0 0,1 1-176 0,2-5-48 16,0-2 0-16,2-2 0 16,2 0-1168-16,1-2-240 0,-1-4-64 0,-1-1-12688 0</inkml:trace>
  <inkml:trace contextRef="#ctx0" brushRef="#br0" timeOffset="19103.84">16057 2237 35935 0,'-9'-10'1600'0,"4"4"320"0,1 1-1536 0,3 1-384 15,4 4 0-15,-1 0 0 0,2 0 0 0,2-4-320 16,3 2 64-16,2-4 16 31,4 2-832-31,-1-2-160 0,1 0-48 0,-2 2 0 0,-2 1-384 0,-3 0-64 0,0 0-32 0,-3 1 0 0</inkml:trace>
  <inkml:trace contextRef="#ctx0" brushRef="#br0" timeOffset="19421.75">16127 2727 38703 0,'5'-5'1712'0,"1"1"352"0,3-2-1648 0,1 2-416 0,0 4 0 0,0-2 0 16,2-1 0-16,9-1 0 0,12-2 0 0,12-1-176 15,9-2 304-15,3 2 48 0,-2-2 16 0,-4 0 0 16,-1 3-432-16,-7 1-80 0,-4 3 0 15,-9-1-16 1,-2 3-1504-16,-7 3-288 0</inkml:trace>
  <inkml:trace contextRef="#ctx0" brushRef="#br0" timeOffset="19722">16216 2968 34095 0,'-6'-3'1504'0,"1"2"320"0,1 1-1456 0,3 0-368 0,2 0 0 0,1 0 0 15,1 0 640-15,1 1 48 0,3 2 16 0,2-3 0 16,5 2-560-16,0-2-144 0,4 0 0 0,-1 1 0 15,2-1 240-15,-1 0-32 16,1 0 0-16,2-1 0 16,0 2-1552-16,0-1-320 0,0 0-64 0,-1 3-13184 0</inkml:trace>
  <inkml:trace contextRef="#ctx0" brushRef="#br0" timeOffset="20022.82">17161 2505 42383 0,'-11'1'1872'0,"5"2"400"0,1 1-1824 0,3 2-448 0,4 0 0 0,-1 0 0 16,1 0 0-16,1 4-320 15,0 5 64-15,1 11 0 0,0 2 0 0,-2 8 0 16,-2 1 0-16,-5 4 0 0,-1 0 32 0,-5 0 16 16,-2-3 0-16,-5 3 0 15,0-3-1120-15,-3 1-208 0,-2-2-64 0,0-3-14480 0</inkml:trace>
  <inkml:trace contextRef="#ctx0" brushRef="#br0" timeOffset="21035.93">15888 729 25791 0,'0'0'2304'0,"2"0"-1856"0,-1 0-448 0,0 0 0 0,0 0 0 0,2-2-336 0,-1 2 48 0,2-4 16 0,1 1 112 0,1-4 32 15,0-1 0-15,2 0 0 0,-1-4 128 0,-1 0 0 16,1-3 0-16,-1 1 0 15,1-2 176-15,-1 0 64 0,3-6 16 0,1-1 0 16,1-1-112-16,0-5-16 0,3 2 0 0,-2-1 0 0,0 0 416 0,1 1 80 16,0 2 16-16,-1 2 0 0,0-2-32 0,-2 3 0 15,1 0 0-15,0-1 0 0,-2 5-48 0,1 2-16 16,0 0 0-16,-2 3 0 0,0 1 176 16,-2 3 48-16,-1 4 0 0,0 0 0 0,-2 2-224 0,1 3-32 15,-1 0-16-15,0 0 0 0,0 0-336 0,0 2-160 16,1 2 160-16,-1 0-160 0,0 2 0 15,2 3 0-15,-1 0 0 0,0 4 0 0,-1 5-144 0,0 5 144 16,1 5 0-16,-1 2-144 0,2 1 144 0,-1 0 0 0,1-3 0 0,2-2 0 16,2 2 0-16,2-3 0 0,2-1 0 15,-2-6 0-15,-3-3 0 0,2-1 0 0,1-2 0 0,-1 2 0 16,1-2 128-16,-2 0-128 0,0 1 128 0,-2-5-128 16,-1 2 432-16,-1-4 16 0,-1 2 0 0,0-3 0 15,-1 2-48-15,1-1 0 0,1 1 0 0,-1-4 0 16,1 3-208-16,0-2-64 15,1 1 0-15,1-1 0 0,2-2-128 0,2-2 0 0,1 0 0 0,2-5 0 16,1 2 0-16,2-5 0 0,0 0 0 0,2-5 0 16,-1 1 0-16,1-1 0 0,-3 0 0 0,0-3 0 15,-1 0 0-15,0-7 0 0,-3 2 160 0,-1-1-160 0,-3-3 208 16,-2-1-64-16,-1 0-16 0,-3-2 0 0,0 1-128 0,-2 1 0 16,-2-3 0-16,1 1 128 0,1 0-128 0,0 2 0 15,1 1-160-15,3-1-12048 16,2 4-2400-16</inkml:trace>
  <inkml:trace contextRef="#ctx0" brushRef="#br0" timeOffset="25686.73">22462 4084 31327 0,'-3'3'2784'0,"1"-1"-2224"0,-2-1-560 0,2 2 0 0,2 1 1792 0,-1-2 240 0,-1 2 48 0,0 0 16 16,-1 2-1504-16,2 2-288 0,1-1-64 0,3-5-16 0,3 2-96 0,2-4-128 15,2 0 176-15,4-5-176 16,3 0 0-16,3-4 0 15,0-1-192-15,2-5 48 0,2 2-368 0,-1-6-64 0,-1 0 0 0,-1-4-16 0,-3 2 432 0,-3-1 160 16,-2 0 0-16,-3-1-144 16,-1-2 624-16,-3 0 128 0,-1 0 32 0,-1-1 0 15,-1 1-192-15,1-3-16 0,1-1-16 0,0 4 0 16,1 2-288-16,0-1-128 0,3-1 0 0,0 1 128 0,3-3-128 16,1 1 0-16,4-5 0 0,2 2 128 15,4-2-128-15,-1 2 0 0,1 1 0 0,2 2 0 0,1 1 0 0,-1-1 0 16,-2 1 0-16,-2 3 0 0,-2 0 0 0,-4 0 0 15,-4 1 0-15,-5 4 0 0,-2 1 0 0,-4 0 0 0,-3 1 0 0,-3 2 0 16,-3-2 128-16,-3 1 80 0,-4 0 32 0,-3 1 0 31,0 3-112-31,-2 3-128 0,0-2 176 0,1 6-176 16,1-4 0-16,3 5 0 0,1 1 0 0,4-2 0 0,3-1 0 0,3 2 0 16,1-2-128-16,3-2 128 0,1 0 0 0,2 0 0 15,2-4 0-15,1 1 0 0,1-1 0 0,0 0 0 16,2 1 128-16,-3 0-128 0,1-1 0 0,-3 1 160 15,1 2-160-15,-3 1 128 0,1 0-128 0,-2-1 0 16,-3 4 0-16,1 0 128 0,-2 3-128 0,-1-2 0 16,0 4 0-16,-1-2 0 0,-2 3 0 0,2 0 0 15,-1 1 0-15,1 0 0 0,-1 2-192 0,3 0-112 16,-3 0-16-16,1 3-16 0,0-2 80 0,1 2 0 0,-1 1 16 16,0 0 0-16,-1 0 48 0,-1 2 0 0,0 0 0 0,0 1 0 15,-3 2 192-15,-1-2 0 0,0 0-160 0,1-1 160 16,-3 2 0-16,1-2 0 0,0 0 0 0,2-3 0 15,4-2 0-15,1 0 0 0,2-5 0 0,3 2 0 16,1-4 0-16,1 0 128 0,1-4-128 0,5 2 128 16,0-5 96-16,3-3 16 0,1 1 0 0,0-4 0 15,2 1-48-15,-1 0-16 0,2-7 0 0,0 3 0 16,0 0-48-16,-2 0-128 0,1 0 192 0,-1 1-64 16,0 1-128-16,1 2 160 0,2 2-160 0,-2-1 160 15,2 3-160-15,0 2 192 0,-1 3-192 0,-2 3 192 16,0 0-48-16,2 3 0 0,1 0 0 0,0 3 0 0,-1 0-144 0,1 4 0 15,1 0 0-15,-1-1 0 0,0 0 0 0,0 1 0 16,0 3 0-16,-2-1-12880 16,1-2-2464-16</inkml:trace>
  <inkml:trace contextRef="#ctx0" brushRef="#br0" timeOffset="35468.96">22532 6686 11967 0,'-1'0'1072'0,"0"-1"-864"0,0 1-208 0,-1 0 0 0,2 0 128 0,-2 0 0 0,0 0-128 0,-5 1 192 15,0 2-192-15,-4-1 0 0,-2 2-192 0,0-1 192 0,-3 4 128 0,0-1 144 16,0 0 32-16,0-2 0 0,2 1 1120 0,2-2 240 15,0-3 32-15,4 3 16 0,0-3 1184 16,5 0 240-16,0 0 64 0,2 0 0 16,2 0-1440-16,3 0-288 0,1-3-48 0,2 1-16 0,3 1-768 0,4-2-144 31,1 1-48-31,3 0 0 0,4 0-192 0,4-2-64 16,5 2 0-16,3-2 0 0,4-2-192 0,4 3 0 15,5 2 0-15,5-1 0 0,4 2-208 0,1 0-96 0,2 0-16 16,0 0 0-1,2 0-112-15,-3 2-16 0,-2-2-16 0,-2 0 0 0,-3 1 288 0,-6 2 176 0,-1 3-192 0,-6-2 192 16,-1-2 0-16,-2 2 0 0,-1-2 0 0,-3 0 0 16,-1 0 256-16,-4-2 64 0,-1 3 16 0,-3-3 0 15,0 0-112-15,-2-3-32 0,0 3 0 0,-3-4 0 16,-1 2-192-16,-2 2-288 0,-3-2 64 0,-1 0 16 16,-3 2-416-1,-3-2-80-15,-3 2 0 0,-3 0-16 0,-3 2-496 16,-5-2-80-16,-4 4-32 0,-2-4 0 0,-4 2 560 0,-6-2 128 0,-5 2 0 0,-4-2 16 15,-5 0 624-15,-3-2 0 0,-4 0 0 0,-5 0 192 0,-4-2 608 0,-2 0 128 16,-4 0 32-16,-1 2 0 0,-1 2-384 0,-2-3-80 16,-3 2-16-16,0 1 0 0,-2-2-480 0,3 2-192 15,3 2 16-15,2 2 0 0,6-2 176 0,4 0-160 16,6 0 160-16,6-2-160 0,5 0 368 0,6 0 80 16,4 0 16-16,5 0 0 0,3 1 384 0,4-2 80 15,4 1 0-15,4 0 16 0,4-2-224 0,3 0-48 16,3 0-16-16,3-1 0 0,2 2-112 0,6-1-32 15,4 2 0-15,5-3 0 0,3 2-560 0,5-1-112 0,5-1-32 16,4 2 0 0,5 1-576-16,5-3-112 0,3 3-32 0,3 0 0 15,2 0-976-15,-1 3-192 0,2-2-32 0,-1-1-16 16,0 3-352-16,-3-3-80 0</inkml:trace>
  <inkml:trace contextRef="#ctx0" brushRef="#br0" timeOffset="51488.81">23402 5598 3679 0,'2'-3'320'0,"-1"2"-320"0,-1 1 0 15,0 0 0-15,-1 0 432 0,1 0 16 0,-1 0 0 0,0 1 0 0,-2 2-448 0,0-3 0 16,-1 2 0-16,4-2 0 0,0 0 0 0,-19 8 320 16,13-3-48-16,1-4 0 0,1 1 112 0,2-2 0 15,1 2 16-15,1-2 0 0,0-2 496 0,1 2 80 16,1-2 32-16,2-2 0 0,0 2-160 0,0 1-16 15,-1-2-16-15,1-1 0 0,-2 2-112 0,0 2 0 16,-1-3-16-16,-1 2 0 0,-1 1 528 0,-2 0 96 16,0 0 32-16,-5 0 0 0,1 1-112 0,-1 2-16 0,-2-1 0 0,0 2 0 15,-1-1-992-15,0 0-224 16,0 0 0-16,1-2 0 0,2 1-224 0,-1-2-16 0,1 2 0 0,1 0 0 16,2-2 240-16,0 0 0 0,0 0 192 0,2 0-192 15,-1 0 320-15,0-2-64 0,0 4 0 0,-1-2 0 16,0 0-256-16,-1 0 128 0,0 3-128 0,-1-2 0 15,-2 1 128-15,0 1-128 0,-1 1 0 0,1-2 0 16,-1 2 192-16,-1-2 0 0,-1 2-16 0,3-4 0 0,-3 4 0 0,3-2 0 16,0-1 0-16,1 2 0 15,2-1 320-15,0-2 64 0,1 1 16 0,1 2 0 16,1-3-320-16,0 2-48 0,2-2-16 0,-1 2 0 16,0-2-192-16,1 2 0 0,-1-2 0 0,0 3 0 0,1-3 0 0,-1 1 0 15,-1 1 0-15,-1 0 0 16,0 0 144-16,-1-2 48 0,-2 3 0 0,-1-2 0 15,-3 1 0-15,-1 1 0 0,-1 0 0 0,-1 0 0 0,1 1-192 0,-1-1-176 16,0 1 48-16,1-2 0 0,1 2 128 0,-1 1 0 16,3-4 0-16,2 2 0 0,0-1 0 0,2 2 0 15,1-3 0-15,0 2 0 0,0 0-144 0,1 0 144 0,1-1-160 0,-1 2 160 16,0-1 0-16,-1 0 0 16,2 0 0-16,-4 0 0 0,1 1 224 0,-1 2-16 15,-1-2 0-15,-1 1 0 0,-1 1 176 0,-1-1 16 16,-1 0 16-16,0 1 0 0,1 0-64 0,1-2-16 0,-1 2 0 0,2-2 0 15,-1 0-80-15,2 1 0 0,0 1-16 0,1-2 0 16,1-1-240-16,-2 2 0 16,1 0 128-16,-1 0-128 0,2 1 0 0,-1-2 0 0,1 0 0 0,-1 1 0 15,1 0 192-15,-1 1 32 0,-1 0 16 0,1 3 0 0,0-3 64 16,-2 0 16-16,-1 4 0 0,0-3 0 16,-1 2 16-16,0 1 16 0,-1 0 0 0,-1 1 0 15,3-4-176-15,-2 2-48 16,0 1 0-16,0-1 0 0,1 0 32 0,1-2 0 15,2-1 0-15,0 0 0 0,2 1-160 0,0 0 160 16,0-1-160-16,1 2 160 0,0-1-160 0,0 0 0 0,0 2 0 0,0-2 0 16,1 2 144-16,-1 1 0 0,2-2 0 0,-2 6 0 0,1-4-16 0,-1 1-128 15,-1 3 192-15,0-2-64 16,0 0-128-16,-2 4 0 0,1 0 0 0,-3 3 0 16,1 0 0-16,-2 0 0 0,1 0 0 0,0-3 0 15,3 0 0-15,-1-4 0 0,2 1 0 0,1-3 0 0,0-2 0 0,2 0 0 0,0 0 0 0,1 0 0 16,-1 0 0-16,3-1 0 15,0-1 0-15,0 0 0 0,1 0 160 0,1-1-160 16,0 0 192-16,2 1-192 0,0 0 256 0,-1-2-64 16,2 2-16-16,0 1 0 0,1-1-48 0,1 0 0 15,0 0 0-15,0 1 0 0,1 0-128 0,-2 1 0 0,-1 0 0 0,0 0 128 16,0-1-128-16,-2-1 0 16,2 4 0-16,-1-3 0 0,1 2 0 0,0-1 0 15,0 2 0-15,-1 0 0 0,1-4 0 0,-2 2 0 16,2-2 0-16,0 3 0 0,-1-6 160 0,2 4-160 0,0-1 192 0,2-3-192 15,-1 2 288-15,1 2-48 16,-1-4-16-16,0 3 0 0,2-2-80 0,-2 2-16 0,2 1 0 0,-1-1 0 16,0 1-128-16,0 2 0 15,-1-1 0-15,-1 2 0 0,2 0 0 0,-3-1 0 16,1 1 0-16,0-3 0 0,-1 2 0 0,0 1 0 16,1 0 0-16,0 1 0 0,0-4 0 0,1 3 0 15,0-1 0-15,0-3 0 0,2 1 0 0,-1-1 0 16,0 1 0-16,2-1 0 0,-1 0 0 0,1 0 128 15,1-2 0-15,-1 1 0 0,0 1 32 0,1-2 0 16,0 2 0-16,-1-2 0 0,1 2-32 0,0 0-128 16,0 1 192-16,0 2-64 0,2-3-128 0,-2 2 0 15,0 0 0-15,-1 1 128 0,0 1-128 0,-1-3 0 0,1 2 0 0,0 0 0 16,-1 1 0-16,1-4 0 0,0 1 128 0,0 2-128 16,2-3 0-16,0 0 0 0,3-2 0 0,-4-2 0 15,-1 2 0-15,1-1 0 0,3 0 0 0,2-2 0 16,3 1 176-16,0-1 0 0,4-1 0 0,-2 0 0 15,1-1-16-15,-1-1 0 0,2 1 0 0,0-1 0 16,-1 1-160-16,-2-2 128 0,-1 1-128 0,-1 0 128 16,2 0-128-16,-3-1 0 0,0 2 0 0,-2 1 0 15,0-2 0-15,-2-1 0 0,1 2 0 0,-2-3 0 0,1 2 0 16,-1-2 0-16,1 2 0 0,-1-2 0 0,0-2 0 0,1 1 0 16,0 0 0-16,0-1 0 0,-1-1 0 0,0 1 128 15,2-2-128-15,1 0 128 0,0 2-128 0,-2-3 0 16,2 1 0-16,-3 0 0 0,2 2 0 0,-3-3 0 15,2 2 0-15,-2-2 0 0,1 2 0 0,-2-3 0 16,0 1 0-16,-2 1-176 0,1 0 176 0,1-2 0 16,-1-1 0-16,-2 1 0 0,2 1 0 0,-2-1 0 15,1-3 0-15,-2 1 0 0,1-4 0 0,-1 0 0 16,2 1 0-16,-2-1 0 0,0 0 0 0,0-4 0 16,1 3 0-16,-3-1 0 0,3 0 0 0,-1-1 0 0,0-1 0 15,-1 3 128-15,1 0 0 0,0-2 0 16,2 0 0-16,-2 0 0 0,1 3-128 0,0-1 144 0,0-1-144 0,-1 2 160 15,2 1-160-15,-1 2 0 16,0-2 0-16,0-1 128 0,-1 0-128 0,-1 0 128 0,0 1-128 0,-2-4 128 16,0 2-128-16,-1-2 0 0,-2 1 0 0,0-4 0 15,-1 3 0-15,-1-3 0 0,-2 0 128 0,-1 2-128 16,1-1 0-16,-1-2 0 0,-2-2 0 0,-3-4 128 16,0 1-128-16,0 0 0 0,0 2 144 0,-1 2-144 15,1 1 144-15,-1 4-144 0,0 3 192 0,-1 0-192 16,2 1 288-16,0 1-48 0,1 2-16 0,1-1 0 15,0 3-224-15,2-2 0 0,0 2 128 0,1-1-128 0,0 1 0 0,0 3 0 16,0-4 0-16,0 3-160 0,-1 0 32 0,0 0 0 16,-1 2 0-16,0-3 0 0,0 2 128 0,-4 1-128 15,-1-3 128-15,0 2-128 16,-2 0 128-16,1 1 0 0,-3 0 0 0,0 0 0 0,0 2 0 0,-2-2 0 16,0 4 0-16,-1-2 0 0,1 1 0 0,0 3 0 15,1-2 0-15,0 1 0 0,2 1 0 0,1 0 0 16,1 0 0-16,0-3 0 15,2 3 0-15,0 0 0 0,1-2 0 0,0 0-128 0,2 2 128 0,0-2 0 0,1 1 0 0,-1-2 0 16,1 1-304-16,1 1 32 16,-2-2 0-16,1 1 0 15,-2 0-288-15,-2 0-48 0,-1 2-16 0,-2-4 0 16,-1 4-208-16,-1 0-32 0,0-2-16 0,-1 2-18592 0</inkml:trace>
  <inkml:trace contextRef="#ctx0" brushRef="#br1" timeOffset="61354.66">27967 9865 11967 0,'1'-3'1072'0,"1"0"-864"0,-1 0-208 0,-1 3 0 0,1 0 2080 0,-1-3 368 0,1-1 80 0,0-1 16 16,2-2 144-16,-3 1 16 0,0 0 16 0,-3-1 0 16,0 4-384-16,-2-1-80 0,0 4-16 0,-3-2 0 15,2 2-1328-15,-1 0-272 0,-1 0-48 0,1 0-16 31,1 0-320-31,0 0-80 0,3 0-16 0,-1-3 0 0,2 2-160 0,1 1 0 0,0 0 0 0,1 0 0 32,0-3 160-32,0 3-160 0,0 0 192 0,0 3-192 15,0-3 256-15,0 0-64 0,0 0-16 0,0 0 0 0,0 0 64 16,0 0 16-16,-10 20 0 0,6-17 0 0,-1 2 0 0,0 1 0 16,0-1 0-16,0 0 0 0,0 2-128 0,0-4 0 15,2 1-128-15,0 1 192 0,-1-1-192 0,2-2 0 16,1 2-192-16,-2-1 192 0,2 0-192 0,1 1 192 15,0-2-192-15,-1 2 192 0,1-2 0 0,0 0-128 16,1 0 128-16,-1-1 0 0,1 0 0 0,-1-1 0 16,0 2 176-16,1-2-176 0,-1 0 432 0,0 0-32 15,0 0 0-15,0 0 0 0,0 0-144 0,0 0-48 16,0 0 0-16,0 0 0 0,0 0-64 0,0 0-16 16,0 0 0-16,0 0 0 0,0 0-128 0,-16-14 0 15,15 14 0-15,0-2 0 0,1 2-208 0,-1 0 80 0,-1 0 128 0,1 0-208 16,0 2 208-16,-2-1 0 0,1 4 0 0,0-1 0 15,-2 2 0-15,0 0 0 0,-1 1 0 0,0 2 0 16,0-2 0-16,-1 3 0 0,0 2 144 0,-2 0-144 16,1 1 160-16,0 3-160 0,-2-3 160 0,3 3-160 15,-2 0 128-15,2 2-128 0,1-1 0 0,0 2 0 16,0 2 0-16,3-2 0 0,1 0 0 0,-1-3 0 16,5 3 0-16,-1-6 0 0,3 2 0 0,1 1 0 0,2-3 0 15,1-1 0-15,0-2 0 0,1 2 0 0,1-4 128 0,1 0-128 16,0 0 0-16,0-2 0 0,1-1 128 0,-1-2-128 15,0-3 0-15,2 0 0 0,1 0 0 0,0-3 0 16,1-3 0-16,-1-1 0 0,1-1 0 0,-3-2 0 16,1 0 0-16,-2-2 0 0,1-1 0 0,-3 0 0 15,-1-2 0-15,0-1 0 0,-2-3 0 0,1-1 192 16,-1-1-48-16,-2-1-16 0,0 2-128 0,-2-2 0 16,0-3 0-16,-1 3 0 0,-1 0 144 0,-1 1 0 15,-1 1 0-15,-3 4 0 0,1 0-144 0,-1 0 128 0,-3 3-128 16,-1 1 128-16,-1 2-128 0,-2 1 0 15,-1 3 144-15,-3 0-144 0,0 2 0 0,-2 2 0 0,-1 1 0 0,-2 1 0 16,1 0 0-16,0 0 0 0,1 1-160 0,0-1 160 16,2 0 0-16,0 0 144 0,1-1 16 0,2 1 0 15,2 0-160-15,-1 0 160 0,3 0-160 0,0 0 160 16,0 3-160-16,1 0 0 0,-1 1 0 0,0-1 0 16,1 6 0-16,-2-2-192 0,-1 3 64 0,-1 1 128 15,3 2-368-15,-1-2 48 0,-1 4 16 0,-1-2 0 16,1 5 304-16,1-5-160 0,3 2 160 0,0-1-128 15,2 1 128-15,2-6 0 0,1 4 0 0,2-3 0 0,1 0-144 16,0-4 144-16,2 2-160 0,-1 0 160 0,2-4-272 0,-1 0 32 16,2 3 16-16,-1-1 0 0,1-2 224 0,0 2-176 15,0 0 176-15,1 1-160 0,-1 2 160 0,0-2 0 16,1 2 0-16,0 1 0 0,1 0 0 0,0 1 0 16,0-1 0-16,1 0 0 0,0-2 0 0,0 2 0 15,1 0 0-15,-2 0 0 0,0 0 0 0,1-1 0 16,-2-1 0-16,0 2 0 0,0-4-128 0,-2 2 128 15,1-2-128-15,-1 0 128 0,-1 0 0 0,1-3 0 16,0 1 0-16,-2-1 0 0,3 2 0 0,0-1 144 0,0 0-16 0,1 2-128 16,2-4 240-16,-1 2-64 15,2 2-16-15,0-3 0 0,2 2-160 0,0 0 0 0,0-2 144 0,1 0-144 16,1 0 0-16,1 0 0 0,3-3 0 0,-1-3 0 16,1 1 0-16,0-2 0 0,1-2 0 0,0-1 0 15,1 0 128-15,-2-1 0 0,0 2 0 0,1-4 0 16,-4 1-128-16,2 2 0 0,-1-3-128 0,0-3 128 15,-1 2 0-15,-1-2 0 0,1-1 0 0,-2-1 176 16,1-1-176-16,-2-2 160 0,0-1-160 0,-1 0 160 16,-1 0-160-16,-2-1 0 0,0 1 0 0,-3 1 0 0,0-1 0 0,-3 2 0 15,0-2 128-15,-2 3-128 0,0-2 0 0,-3 3 0 16,-1 1 0-16,0-2 0 0,-1 4 0 0,0-3 0 16,0 5 0-16,-2-3 0 0,1 1 0 0,-2 1 0 15,0 3 0-15,0-5 0 0,-1 6 0 0,0-2 0 16,-1 1 128-16,-2 0-128 15,-2 2 0-15,3-3 160 0,-2 6-160 0,1-4 160 0,1 4-160 0,-3-3 0 16,0 2 0-16,-1 1 128 0,0 0 0 0,0 3-128 16,1-3 192-16,-1 3-64 0,0 0-128 0,1 3-144 15,0-2 144-15,0 1-208 0,2 2 208 0,-2 1 0 0,1 0-160 16,0 1 160-16,2 3 0 0,0-3-176 0,-1 3 176 0,2 1-128 16,0-1-64-16,0 4 0 15,0-1 0-15,1-1 0 0,0 2-64 0,0-1-32 0,2 0 0 0,-1 1 0 16,1-1 112-16,1-2 32 0,1 2 0 0,0-2 0 31,1-1 144-31,0-2-128 0,1-1 128 0,0 1-128 16,3-5-64-16,0-1 0 0,0 2 0 0,1-3 0 15,0 0-240 1,1-3-48-16,1 2-16 0,0-1 0 0,0-5-224 0,2 0-48 16</inkml:trace>
  <inkml:trace contextRef="#ctx0" brushRef="#br1" timeOffset="62449.59">27599 11557 34095 0,'0'-4'3024'0,"1"-2"-2416"0,0 2-480 0,2 2-128 0,-2-2 512 0,1 2 96 0,2-8 16 0,2-2 0 16,3-8 368-16,1-5 80 16,2-1 16-16,2-2 0 0,0 0-768 0,1 2-160 0,0-2-32 0,1 0 0 15,-1-3-128-15,0 2 0 0,0 1 0 0,-2-1 0 16,1 3 144-16,0-1-144 0,-3 4 160 0,1-5-160 15,-2 6 240-15,1 0-48 0,0 2-16 0,0-2 0 16,0 3 0-16,1 0 0 0,0 0 0 0,-1 3 0 16,0 0 32-16,0 1 16 0,-1-1 0 0,0 4 0 15,0-2-48-15,-1 3-16 0,-1 1 0 0,0-2 0 0,-2 4-160 0,0 0 128 16,-2-2-128-16,-2 3 128 0,0 1-128 0,-1-2 128 16,-2 0-128-16,-1 2 128 0,2 0-128 0,-2-3 0 15,-1 4 0-15,0-1 0 0,-1 1 144 0,-1 1-144 16,0 1 160-16,0 0-160 0,0 3 0 0,-1 0 0 15,0 3 0-15,0 3-160 0,-2 0 16 0,1 4 0 16,-2 4 0-16,0 0 0 0,1 2 144 0,-1 1 0 16,0 1 0-16,3 2 0 0,-1 1 0 0,-1-1 144 15,2 1-16-15,1-2-128 0,3 0 176 0,1 0-176 0,-1-2 160 0,1-2-160 16,2-2 0-16,1 0 0 0,0-1 0 0,-1-2 0 16,2-1-208-16,-1 0 64 0,1-2 16 0,-1-4 0 15,2 2 128-15,0-1-128 16,2-4 128-16,1 0-128 0,1 0 128 0,0-2 0 15,3 0 128-15,1-4-128 0,1-3 176 0,2 1-48 0,1-2 0 0,3 0 0 16,0-4-128-16,2 0 160 0,2-5-160 0,-1 2 160 16,-1-2-160-16,1 3 0 0,1-2 0 0,-1-1 0 0,0 0 0 15,-1 0 0-15,-2 0 0 0,-2-1 0 0,-2 3 0 0,-2 0 0 16,-3 1 0-16,0 1 0 0,-1 1 0 0,-2-1 0 16,-1 5 0-16,1-2 0 15,-2 2 0-15,-2 0 0 0,1-1 0 0,0 4 0 0,-1-3 0 0,-1 4 0 16,0 0 128-16,1-1-128 0,-2 1 0 0,0 2 0 15,0 2 0-15,-1-1 0 0,0 6 160 0,-1-1-160 16,1 2 192-16,-1 4-192 0,0 3 208 0,1 1-64 16,-2 4-16-16,1 4 0 0,1 1-128 0,-1 1 0 15,1 4 0-15,-1-1 0 0,1 1 176 0,-2-1-48 32,1-2-128-32,0 2 192 0,1-4-192 0,-1 1 0 0,2-5 128 0,-1 1-128 0,1-1 0 0,0-2 0 0,2-3 0 0,-1-2 0 31,2 3 0-31,-2-4 0 0,2-1 0 0,-1 0 0 31,2-1-384-31,-2-1-128 0,0-4-32 0,1 2 0 16,-3-4-144-16,0 1-16 0,0-1-16 0,-1 0-18160 0</inkml:trace>
  <inkml:trace contextRef="#ctx0" brushRef="#br1" timeOffset="63605.27">28546 11121 8287 0,'-1'-4'736'0,"-1"1"-592"0,2 3-144 0,0-2 0 0,0 2 528 0,0-1 80 0,-1-2 16 0,1-1 0 16,-1 1-1040-16,0-3-208 0,-2-1-32 0,3 1-16 16,0 0-368-16,0 0-80 0,1 0-16 0,1-1 0 0,3 4 1744 0,-3-3 352 15,3-1 64-15,-1 1 0 0,2 0 192 0,-1 0 16 16,1 2 16-16,-1 0 0 15,1-1 1312-15,-1 4 272 0,-1-1 48 0,1-2 16 0,-2 4 96 0,1-2 16 16,0 2 0-16,1 0 0 0,0 0-896 0,0-3-160 16,1 3-32-16,1-1-16 0,1 1-1104 0,0 0-224 15,1-3-32-15,1 2-16 0,0 0-192 0,2 0-32 16,1 1-16-16,0 0 0 0,3 0-288 0,-1-3 128 0,1 6-128 16,0-3 0-16,-1-3 0 0,0 3 0 0,1 3 0 0,-2-3 0 15,-2 1 0-15,0 4 0 0,-2-1 0 0,0 2 0 16,-3 0 0-16,0 1 160 0,-2 2-160 0,-2 0 128 15,-1 2 64-15,-2 0 0 0,-2-1 0 0,0 0 0 16,-2 2-192-16,-2-2 160 0,0 0-160 0,-2 1 160 16,-2-1-160-16,1 0 0 0,-4 0 0 0,1 0 0 15,-2 1-192-15,2-4 192 0,-2 2-160 0,2-3 160 16,1 0 0-16,0-2 0 16,2 2 0-16,0-3 0 0,4 0 0 0,0-2 0 0,3 2-128 0,1-1 128 0,2-2-192 0,0 2 16 15,2 0 0-15,-1-2 0 0,3 3-144 0,1 0-16 16,2 1-16-16,0 1 0 0,1 0 192 0,2 1 160 15,0 0-208-15,3 3 80 0,-1-3 128 0,4 2 0 16,0 0 0-16,1-2-128 0,0 4 128 0,-2-4-128 16,-1 3 128-16,-2-3-128 15,-2 4 128-15,-1-4 0 0,-2 2 0 0,-1 0 0 0,-2-1 0 0,0-1 0 16,0 1 0-16,-1 2 0 0,-1 1 0 0,-1-2 304 16,0-1-48-16,-1 0-16 0,-2-1 176 0,-1 3 32 0,-2-3 16 15,-2 4 0-15,-2-4 80 0,-2 4 16 0,-1-3 0 0,-2 5 0 31,-2-5-80-31,-2 5-16 0,-3-2 0 0,-1 1 0 16,-2 1-176-16,-1 0-32 0,-2 0-16 0,-1 1 0 16,1-3-112-16,-2-2-128 0,1 0 176 0,0-2-176 31,0 0-480-31,0-4-208 0,1-2-32 0,-2-6-20256 0</inkml:trace>
  <inkml:trace contextRef="#ctx0" brushRef="#br1" timeOffset="65446.8">29361 7371 26719 0,'-8'0'2368'0,"2"0"-1888"0,1 0-480 0,1 0 0 0,2 0 1168 0,1 0 144 0,-2 0 32 0,1-2 0 16,-3 2 496-16,-3-2 96 0,0 0 32 0,-1 0 0 15,2 0-1024-15,-1 2-208 0,1-2-32 0,-1 2-16 16,1 2-288-16,-2 0-48 0,1 2-16 0,-1 4 0 16,-1 1-160-16,0 3-48 0,-1 0 0 0,-1 4 0 15,-1 2-128-15,1 3 0 16,-2 1 0-16,1 3 0 0,-1 1 0 0,1-2 0 16,0 5 0-16,2-6 0 0,2 2 0 0,2-4 0 15,2-1 144-15,3-2-144 0,2-4 0 0,1 1 128 16,3-3-128-16,1-2 0 0,2-2 0 0,2 0 0 15,2-2 0-15,2-2 0 0,2 0 0 0,4-2 0 16,0-2 0-16,3 0 0 0,-1-2 0 0,0-3 0 16,0 0 0-16,0-3 0 0,-3 2 0 0,-1 0 0 15,0-3 0-15,-3 0 0 0,1-1 176 0,-1 0-48 16,-1-5 0-16,-1 1 0 0,-1-1 144 0,-3 2 32 16,0-2 0-16,-3-1 0 0,0 0-16 0,-3-5 0 0,-1 1 0 15,-1 0 0-15,-2-1 32 0,-3 1 0 0,-1 2 0 0,-2 2 0 16,-2 1-320-16,1 5 0 0,-4 1 0 0,0 5 0 15,-2 4 128-15,-4 3-128 0,1 5 0 0,-3 3 0 16,0 5 0-16,0 0-144 0,1 2 16 0,-1 5 0 16,1-1-16-16,0 4 0 0,2 1 0 0,0-1 0 15,3-1 144-15,4-2-160 0,3 0 160 0,3-2-160 16,2-3 160-16,2-2-208 0,4 0 80 0,0-3 128 0,3-1-400 16,2-2 32-16,0-4 16 0,4 0 0 0,0-2 48 0,3-4 16 15,2-2 0-15,3-2 0 0,2-6 288 0,3-2-192 16,2-4 192-16,0-3-160 0,1 3 160 0,0-5 0 15,2-3 0-15,-2 2 0 0,-1 0 0 0,-1-3 0 16,-1 0 0-16,-3-1 0 0,-3 2 0 0,-3-2 224 16,-3 1-48-16,-5 3-16 0,-2 3 96 0,-5 6 32 15,-2 1 0-15,-3 5 0 0,-1 3 80 0,-3 2 16 16,-6 2 0-16,-3 2 0 0,-2 5 64 0,0 0 32 16,-3 3 0-16,3 2 0 0,0 3-480 0,1 2 128 0,0 2-128 15,3 2 0-15,2-1 0 0,2 1 0 0,2 1 0 16,3-2 0-16,2 2-224 0,2-3 16 0,2-1 0 0,2-2 0 15,1-2-64-15,0-3-16 0,4-1 0 0,-3 0 0 16,3-4 144-16,-1 0 144 0,0-2-208 0,1-2 80 16,1-2 272-16,-1-2 64 0,2-1 16 0,0-2 0 15,-1-1-64-15,1 0-16 0,0-5 0 0,-2 0 0 16,0 0-144-16,0 0 0 0,-1-7 0 0,-1 1 0 16,0 0 0-16,-2-3 0 0,0 0 0 0,-2 1 0 15,0 7 0-15,-2 0 0 0,-1 4 0 0,-3 2 0 16,0 1 0-16,-4 5 128 0,-3 3-128 0,-3 0 128 0,-2 6 80 15,-2 1 16-15,0 0 0 0,2 2 0 0,-1-2-224 0,0 2 144 16,2 1-144-16,1-3 128 16,2 2-128-16,0-3 0 0,2 1 0 0,1-4 0 0,3 1 0 0,1-2 0 15,0 1 0-15,2-2 0 0,1-1-256 0,2 0 80 16,1-2 16-16,0 2 0 0,1-3-80 0,-1 0-16 16,4 0 0-16,0 0 0 0,2-3 64 0,1 2 0 15,3-5 0-15,1 0 0 0,3-3 192 0,-2 2 0 16,3-3 0-16,-1 1 0 0,-1-1 128 0,1 0-128 15,-2 2 192-15,-3 2-192 0,-1-2 0 0,-2 2 0 0,-1 0 0 16,-2 0 0-16,-1-3 128 0,-2 2-128 0,-3-2 0 0,-2 3 0 16,-1 0 320-16,-3 2 0 0,-1 1 0 0,-4 6 0 15,-2-1-80-15,-4 3-16 0,-1 4 0 0,0 0 0 16,0 0-32-16,1 4 0 0,0-3 0 0,2 2 0 16,3-2-48-16,1-1-16 0,4 1 0 0,2-3 0 15,1-1-128-15,4 0 0 0,1 0 0 0,2-3 0 16,2-2 0-16,1 2 0 0,4-3 0 0,1 0 0 15,2-4-128-15,2-1-16 0,3-2 0 0,0 0 0 16,0-2 144-16,1-1 0 0,-1-3 0 0,-3-2 0 0,-1 6 0 16,-2-4 0-16,-2 0 128 0,-2 0-128 0,-1 1 176 0,-3 2-48 15,-1-2 0-15,-1 2 0 0,-1-1 128 0,-3 3 0 16,1 4 16-16,-2-2 0 16,-2 4-272-16,0-1 128 0,0 6-128 0,0-3 0 0,0 3 0 0,0 2 0 15,1 2 0-15,1 0-144 0,1 2 144 0,2 1-128 16,1-1 128-16,2 1-128 15,4 0-336-15,2-1-64 0,4 1-16 0,4-2 0 16,4 2-480-16,5-1-80 0,1-3-32 0,5 4-18976 0</inkml:trace>
  <inkml:trace contextRef="#ctx0" brushRef="#br1" timeOffset="66492.89">30385 8586 26719 0,'-8'-2'1184'0,"3"1"240"0,0 0-1136 0,3-2-288 0,1 2 0 0,-1-1 0 0,2-1 1216 0,-1-1 192 0,0-2 48 0,-2-6 0 0,2-2 560 0,1-2 112 16,1-2 32-16,3-3 0 0,2 1-1408 0,0 0-288 15,3 2-48-15,0 1-16 0,-1 3-64 0,0 4-16 16,-1 0 0-16,-2 1 0 0,-1 5 96 0,-2 1 16 0,0 3 0 16,-4 0 0-16,1 3 16 0,-3 1 0 0,-2 5 0 0,-2 1 0 15,-4 6-448-15,-1-1 0 0,-1 7 0 0,-3 0 0 16,0 0 0-16,-2 2-144 0,3-1 0 0,1 1 0 15,3-3 144-15,1-1 0 0,3-5-144 0,2 1 144 16,4-4 0-16,0-1-144 0,2 0 144 0,4-5 0 16,1 1-224-16,2-4 64 0,3 1 16 0,1-4 0 15,2-2 144-15,-1-2-160 0,3 0 160 0,-1-5-160 16,0 2 160-16,0-3 0 0,0-1 128 0,-2-1-128 16,0-2 288-16,-3 2-16 0,0-4 0 0,-4 1 0 0,-2 1 176 15,-1 2 48-15,-2-2 0 0,-4-1 0 0,-1 3-80 16,-4 0-16-16,1 1 0 0,-5-1 0 0,1 5-256 0,-3-2-144 15,-4 6 160-15,0-1-160 0,-4 4 0 0,-1 1 0 16,0 4-176-16,-2 2 176 0,0 2-272 0,-3 1 64 16,-1 2 16-16,1 2 0 0,4 1 192 0,1 1 0 15,3 0-160-15,4 0 160 0,3 0 0 0,4 0 0 16,4 2 0-16,5-5 0 0,2 2-144 0,4-1 144 16,4-2-192-16,3-3 192 15,5 1-560-15,3-4 0 0,7 0 0 0,2-2 0 0,3-4 288 0,3-4 48 16,0-5 16-16,1 1 0 0,0-2 208 0,-1-3-144 0,-4 1 144 15,1-2-128-15,-1-2 128 0,-4 1 0 0,-1-2 128 0,-5 2-128 16,-3-1 288-16,-4 0-16 16,-3 0 0-16,-6 1 0 0,0 2 176 0,-6-2 48 0,-3 2 0 0,-3 3 0 15,-4 3-112-15,-2 1-32 0,-2 0 0 0,-3 3 0 16,-3 1-352-16,-3 2 0 0,0 2 0 0,-1 1 0 16,-1-2-208-16,-1 4-16 0,2-1 0 0,3-1 0 15,1 1 224-15,2 1-144 0,2-1 144 0,1-1-128 16,3 2 128-16,1 2 0 0,2 0 128 0,3 2-128 15,2-3 0-15,1 4 0 0,3-3-192 0,2 4 64 0,1 0-144 0,2 2-32 16,2 2 0-16,2-3 0 0,0-1 128 0,1 1 32 16,1 0 0-16,1-3 0 0,-1 1 144 0,1-3 192 15,0-1-32-15,0 0-16 0,-1-5-16 0,0 2-128 16,1-3 192-16,0-3-64 0,1-1-128 0,-1 1 0 16,1-3 0-16,-1-4 0 0,2-2 0 0,-1 1 0 15,0-1-224-15,-1-4 80 0,1-1 144 0,-4-1-160 16,0 3 160-16,-3-1-160 0,-2 0 368 0,-1 1 80 15,-2 2 16-15,-4-2 0 0,-1 1 320 0,-4 5 64 16,1 2 16-16,-4 4 0 0,-1 0-352 0,-4 6-64 0,-1 2-16 16,-3 3 0-16,0 1-272 0,0 2 0 0,0 1 0 0,1 1 0 15,2 2 0-15,-1 1 0 0,1 0-208 0,0 0 80 16,2-1 128-16,1 2-128 16,2-1 128-16,0 1-128 0,4-1 128 0,0-3 0 0,4 0 0 0,1 2 0 15,2-5 0-15,2 3 0 0,2-4 128 0,2 4-128 16,1-3 0-16,2-2-320 0,2-3 64 0,2 1 16 15,2-1 0-15,3-1 0 0,1-1 0 0,4-3 0 16,2-3-96-16,2-1-32 0,4-1 0 0,0-1 0 16,2-1-336-16,1-2-80 0,5-2-16 15,2-1 0-15,0-3-16 0,2-1 0 0,-3 0 0 0,2 0-17824 16</inkml:trace>
  <inkml:trace contextRef="#ctx0" brushRef="#br1" timeOffset="67490.12">31375 9922 41471 0,'-6'-3'1840'0,"1"-2"368"0,1 1-1760 0,2 0-448 0,0 2 0 0,1-1 0 0,0 2 240 0,-3-3-48 0,-1-2 0 0,-3-3 0 0,-3-3 704 0,-3 0 128 15,0 4 16-15,-2 0 16 0,0 4-672 0,-4 4-144 16,-2 2-32-16,-4 6 0 0,-2 2-336 0,-3 6-80 16,-3 5-16-16,1 4 0 0,-2 3 224 0,3 2 0 15,3 3 0-15,3 3 0 0,5-4 0 0,2 1 0 16,5 0 0-16,6-2 0 0,2-5-256 0,3-4-16 0,4-2 0 0,3-3 0 31,4-1-320-31,0-6-64 0,3-2-16 0,2-3 0 16,3 0 144-16,4-7 16 0,-1-1 16 0,4-3 0 0,-2-1 352 0,0-3 144 0,2-2-128 0,-1-4 128 15,-1 1 192-15,0-1 112 0,-2-4 16 0,-2-1 16 16,-2 1 224-16,-1-2 32 0,-4-1 16 0,-2 1 0 16,-3 1-32-16,-1 3-16 0,-4 2 0 0,-3 3 0 15,-3 2-368-15,-4 5-64 0,-3 3 0 0,-6 6-128 16,-2 3 0-16,-2 4-304 0,-4 6 48 0,1 0 0 0,-2 6-64 0,4-1-16 15,1 2 0-15,4-1 0 0,4 0 336 0,2-2 0 16,3 1-144-16,4-4 144 0,3 1-288 16,1-2 0-16,4-4 0 0,3-1 0 0,1 0 80 0,4-6 16 15,2 0 0-15,2-1 0 0,2-4 64 0,1 0 128 16,0-4-208-16,2-1 80 0,1 0 128 0,-1-3 0 16,1-5 0-16,-1 1 128 0,-2-2 288 0,0-2 64 15,-2-1 16-15,-1-3 0 0,-2 0 224 0,-3-1 48 16,-1 2 16-16,-3-2 0 0,-1 1-96 0,-3 1-32 15,-2 1 0-15,0 2 0 0,-3 2-336 0,-1 4-64 16,-2 1 0-16,-2 3-16 0,-1 3-368 0,-2 6-80 16,-3 1-16-16,-2 5 0 0,-3 7-32 0,-2 0 0 0,-2 6 0 0,-2 3 0 15,1 1 256-15,0 1-192 0,1 1 192 0,3-2-192 16,4-3-64-16,3-4 0 0,4 2 0 0,3-5 0 16,3-1 0-16,4-1 0 0,3-5 0 0,1-2 0 31,6-1-320-31,3-3-64 0,2-3 0 0,3-5-16 0,3 0 304 0,1-6 64 0,3-2 16 0,-1 0 0 15,-2-2 272-15,0-2 176 0,3-2-32 0,-2-3 0 16,-2-1 304-16,-2-1 48 0,-3 1 16 0,-4-1 0 16,0 0 144-16,-5 3 48 0,-3 3 0 0,-2 4 0 0,-3 2-288 15,-3 5-48-15,-2 0-16 0,-5 5 0 0,-3 2 0 0,-2 2 0 16,-4 5 0-16,-2 2 0 0,-1 4-160 16,-2 3-48-16,0 1 0 0,2 1 0 0,2 1-144 0,1-3 0 15,5 3 0-15,1-3 0 0,3-1 0 0,3 1-192 16,0-3 64-16,2 0 128 0,2-1-224 0,2-2 80 15,1 2 16-15,1-2 0 16,2 0-272-16,1 1-48 0,2-3-16 0,1 0 0 16,1-2-272-16,1 1-48 0,0-4-16 0,2 1 0 15,0 1 112-15,0-1 32 0,0-1 0 0,0 0 0 16,0-2-288-16,1 2-48 0,1 3-16 0,0 0-17008 0</inkml:trace>
  <inkml:trace contextRef="#ctx0" brushRef="#br1" timeOffset="68204.42">31084 11254 13823 0,'10'-6'1216'0,"-3"-2"-960"0,0 2-256 0,-1-2 0 0,-2 4 3888 0,0-2 720 0,-1 0 160 0,2-4 32 0,4-6-1728 0,3-7-320 15,2-5-80-15,-1-4-16 0,-1-2-1440 0,-3 5-304 16,0 0-48-16,-3 5-16 0,-1 4-368 0,-4 2-80 16,-1 5-16-16,-2 0 0 0,-2 4 208 0,-2 0 48 0,-3 5 0 0,-3 0 0 31,-2 4-256-31,-3 4-32 0,-1 0-16 0,-5 5 0 0,0 0-160 0,-3 4-48 0,1 3 0 0,-2 0 0 15,-1 5-128-15,-1 2 0 0,2 5 0 0,1-2-176 16,2 2-48-16,5 1-16 0,3 1 0 0,3-1 0 16,5-3 240-16,4-1-192 0,4-2 192 0,2-2-192 31,6-2-384-15,3-3-64-16,2-4 0 0,5-4-16 0,3-2 80 0,5-4 0 15,3-4 16-15,4-2 0 0,1-5 352 0,2-1 64 0,2-3 16 0,-1-2 0 16,-1-5 128-16,-2-2 176 0,-2-2-48 0,-5 1 0 15,-2-2 240-15,-7-1 32 0,-3 4 16 0,-4 3 0 0,-5 3 320 0,-3 2 64 16,-3 4 16-16,-5 1 0 0,-2 3 80 0,-6 5 32 16,-2 1 0-16,-3 1 0 0,-2 7-512 0,-6 2-96 15,-4 6-32-15,-3 5 0 16,-3 2-672-16,0 1-128 0,0 2-16 0,2-1-16 0,4-1 192 0,4-3 32 16,4 1 16-16,5-4 0 15,3-1-112-15,4-4-32 0,4-2 0 0,1-1 0 16,3 0 0-16,2-6-16 0,0 1 0 0,2-2 0 0,3-3 96 0,0 0 32 15,2-3 0-15,2 0 0 0,1-3 336 0,2 0 0 0,3-4 0 16,1-2 0-16,1-3 272 0,2-1 32 0,1 0 0 0,-4 0 0 16,0-1 224-16,-4 5 48 0,-2-1 16 0,-2 4 0 15,-3 0-16-15,-3 3-16 0,-3 2 0 0,-4 1 0 16,0 3 144-16,-5 0 48 0,-2 3 0 0,-3 4 0 16,-3 1-560-16,0 5-192 0,-1-2 0 0,0 3 144 15,1-1-144-15,3 0-176 0,1 2 48 0,0-2 0 16,4 0-64-16,1 0 0 0,2-5 0 0,3 2 0 15,1-4-432-15,3-2-80 0,0 0-32 0,3-4 0 16,2-1-368-16,1-6-80 0,3 1-16 0,1-9-12576 16,2-1-2528-16</inkml:trace>
  <inkml:trace contextRef="#ctx0" brushRef="#br1" timeOffset="68917.73">31202 10172 15663 0,'-5'-12'1392'0,"2"2"-1120"0,1 0-272 0,2 5 0 0,0 4 2304 0,0-2 384 0,1 3 96 0,-1-3 16 0,0-1-368 0,0-2-64 0,0-1 0 0,0 1-16 15,-1 0-384-15,1 2-80 0,-1 2-16 0,0-2 0 16,-1 4-976-16,0-2-192 0,-2 2-32 0,-1 0-16 15,1-3 48-15,0 3 16 0,-4 0 0 0,1 0 0 16,-2-1-336-16,0 1-80 0,-2 0-16 0,0 1 0 16,0 2-544-16,-3-1-128 0,1 2 0 0,-2 2-16 0,1 0 208 0,1 4 64 15,-1-1 0-15,3 1 0 0,2 0 128 0,2 0 0 16,3 2 0-16,3-3 0 0,2 0 0 0,3-2-128 16,5 0 128-16,2-2-192 0,1-1-64 0,4-3-32 15,4-1 0-15,3-1 0 0,3-5 32 0,2-3 16 16,0-1 0-16,2-2 0 0,-2-2 0 0,-1-1 0 15,-2 2 0-15,-4-4 0 0,-4 3 240 0,-3 0 0 16,-2-2 0-16,-4 1 160 0,-2 2 256 0,-2-2 48 16,-3-1 16-16,-1 0 0 0,-3 1 160 0,-3 1 48 15,-1-1 0-15,-3 3 0 16,-2 1-192-16,-2 0-48 0,-1 3 0 0,-1 4 0 0,-1 4-448 0,-3 4-192 0,-2 2 16 0,-4 4 0 16,-1 6-48-16,-2 0-16 0,-1 5 0 0,3-1 0 15,1 2 240-15,3 0 0 0,2 0-160 0,3-2 160 16,4-4 0-16,2-2-176 0,6-1 176 0,1-3-128 15,5-3 128-15,3-1-192 0,2-1 192 0,3-1-192 32,2 0-192-32,3-4-32 0,2 0-16 0,2-4 0 0,0 2 288 0,0-1 144 0,2-2-160 0,1-1 160 15,1 0 0-15,0 0 128 0,0-1 16 0,-1-1 0 16,-3 0 272-16,-1 0 48 0,-1 0 16 0,-4 0 0 0,0-2-96 0,-3 0 0 16,-1 1-16-16,-2-1 0 0,-1 0-176 0,-3 2-16 31,-1-2-16-31,-3 0 0 0,1-1 16 0,-2 0 0 0,-2-2 0 0,0 1 0 0,-3 0-176 0,1-1 0 15,-2 0 0-15,0 0 128 0,-1 3-304 0,1 2-64 16,-1 1-16-16,1 4 0 16,-1 0-80-16,1 3-32 0,0 3 0 0,0 3 0 0,0 0 192 0,1 4 48 15,1 2 0-15,-1 1 0 0,2 3 128 0,-1 0 0 16,1 2 0-16,1 2 0 0,1-1 0 0,1-1 0 16,1-2 0-16,2 0-128 0,1 1-128 0,3-5-32 0,-1 0 0 15,3-2 0 16,1 3-608-31,2-4-112 0,-1 4-16 0,2-1-17936 0</inkml:trace>
  <inkml:trace contextRef="#ctx0" brushRef="#br1" timeOffset="70235.08">31261 10773 5519 0,'-1'12'240'0,"1"-3"64"0,2-1-304 0,-2-5 0 0,0 2 0 0,0-5 0 0,-1 4 192 0,1 2-32 0,-1 1 0 0,0 5 32 0,-2 0-192 0,0 4 0 15,-2 0 0-15,-2 0 0 0,1 0 0 0,-1-1 0 16,-1 1 0-16,0 0 0 0,2 0 0 0,-2-3 0 16,1-1 0-16,-1 0 0 0,1-2 1024 0,1-2 224 15,2 0 48-15,0-4 32 0,3-1 2480 0,0-2 496 16,2-1 112-16,0-1 32 0,2-2-2720 0,1-1-560 16,0-2-96-16,0-2-32 0,0 0-80 0,-2-2-32 15,1 2 0-15,-1-2 0 0,0 0 528 0,-2 1 96 16,0-1 32-16,-2 4 0 0,1-3-624 0,0 6-128 15,0-1-32-15,-2 0 0 0,-1 2-176 0,1 2-48 0,-2 2 0 0,-1 2 0 16,-1 2-320-16,0 0-80 0,-2 4-16 0,-1 0 0 16,1 3-320-16,-3 3-64 0,0-2-16 0,0 4 0 15,-1-1 80-15,1 0 16 0,1-1 0 0,1 2 0 16,1-5 144-16,2-3 0 0,2 3 128 0,1-7-128 16,3 0 256-16,1-2-32 0,4-2 0 0,1-2 0 15,1 0-224-15,2-4 0 0,5 0 0 0,-1-4 0 16,4-4-320-16,0-1 64 0,3-3 0 0,-1 0 0 15,1 0 64-15,-2 0 32 0,-1 1 0 0,0-1 0 0,-3 4 160 16,-2 2 0-16,-4 1 0 0,-3 2 128 0,0 2 240 0,-3 4 48 16,-1-2 16-16,-2 3 0 0,-2 3 176 0,0 0 32 15,-2 4 16-15,-1-1 0 0,-1 0-416 0,-1 1-96 16,0 4-16-16,-1-3 0 0,0 2-128 0,-3 1-176 16,0-1 48-16,-1 0 0 0,1-2-32 0,-1 0 0 15,0 0 0-15,1-1 0 0,2-1 160 0,0-3 0 16,1 1 0-16,1-1-128 0,3-2-64 0,0-1-16 15,1-1 0-15,2-2 0 0,1 1 16 0,0-2 0 16,2 0 0-16,2-2 0 0,0 0 0 0,1-2 0 16,2 2 0-16,1 0 0 0,1-3 192 0,1 3 0 0,0 3 144 0,0-1-144 15,0-1 304-15,0 4-48 16,-1-2 0-16,1 3 0 0,-3 0 0 0,0 0 0 0,-2 0 0 0,0 3 0 16,-1 0-256-16,-2 0 0 0,0 1 0 0,-2-3 0 15,-1 1 0-15,0 2-176 0,-2-2 176 0,-2 2-160 16,0-1 160-16,-2-1 0 0,-1 2 0 0,1-2 0 15,-4-2 0-15,2 2 144 0,0 0-16 0,0-4-128 16,1 2 0-16,1-2-224 0,2-3 16 0,-1 2 0 16,3-1 16-16,3-2 16 0,-1 0 0 0,5-1 0 0,0 1 0 0,2-2 0 15,3 0 0-15,1 2 0 0,3 0 176 0,0 0 0 16,3-2 0-16,-1 2 128 0,2 1-128 0,0 1 0 16,0 1 0-16,-3-2 0 0,0 3 288 0,-3 0 32 15,-1 1 16-15,-4-1 0 0,-1 2 16 0,-2 2 0 16,-3-1 0-16,-2 1 0 0,-1 2-112 0,-4-1-32 15,1 0 0-15,-3 1 0 0,-3 1-208 0,-1 0-160 16,0 4 32-16,-1-3 0 0,0 2 128 0,1 2 176 0,1 0-48 16,1 3 0-16,1-1-128 0,2 4 0 0,1 0 0 0,3 0 0 15,1 3-128-15,3 3-16 0,3-3 0 0,1 0 0 32,3 0-304-32,1-1-64 0,4 1-16 0,3-5 0 15,0 0 16-15,2 0 16 0,1-4 0 0,2-1 0 16,-1-3-16-16,1-3 0 0,0-3 0 0,2 0 0 0,-2-2 336 0,2-4 176 0,1-2-192 0,-1-2 192 15,-3-4 176-15,-1 0 144 0,-1-2 16 0,-3-3 16 16,-1-2 272-16,-3 2 48 0,-2-4 16 0,-1 1 0 16,-3 0-112-16,-2 0 0 0,0-3-16 0,-2-1 0 15,-3-3-112-15,0 5-32 0,-1-2 0 0,0 5 0 0,-2 2-288 16,0 6-128-16,-2 0 128 0,-1 7-128 16,-3 0-288-16,-2 2-144 0,-3 5-16 0,0 4-16 15,-4 1-144-15,1 4-32 0,0 0 0 0,1 5 0 0,0-1 256 0,3 1 32 31,2-2 16-31,2 3 0 0,2-1 80 0,2 1 32 16,1 0 0-16,2-2 0 0,1 1 48 0,3-1 16 16,0 0 0-16,1 0 0 0,2 1 160 0,1-3 0 15,1 0 0-15,3 1 0 0,0-3 0 0,1-1 0 16,3 1 0-16,0-1 0 0,1 1-176 0,1-4 176 0,1 0-208 0,3 0 80 16,1 1-80-16,3-6-16 0,2 1 0 0,1 1 0 15,0-6 224-15,2 1 0 0,-1-2 0 0,-1-2-144 16,1-1 0-16,-4 0 0 0,-3-1 0 0,-1-2 0 15,-2-3 144-15,-3 4 192 0,-4-4-32 0,-1 3-16 16,-2-2 144-16,-1-3 32 0,-2 1 0 0,-2 2 0 16,0-4 96-16,-3 4 32 0,-1-4 0 0,0 3 0 15,-2 3-208-15,1 2-48 0,-3 0 0 0,0 2 0 0,-1 0-192 16,-3 1 0-16,1 4-144 0,-3 1 144 0,-2 2-240 16,-3 3 48-16,0 4 16 0,-2 1 0 0,-2 6 176 0,-1 1-128 15,-1 3 128-15,-2 5-128 0,2-2-32 0,0 4 0 16,1 3 0-16,2-2 0 0,2 1 160 0,4-2-192 15,2 1 192-15,2-2-192 0,4-3 192 0,4-5 0 16,2-2 0-16,4-3 0 0,4-3 0 0,2-4 0 16,5-4 0-16,2-4 0 0,3-2-224 0,3-2-64 15,6-6-16-15,4-5 0 16,4-1-544-16,2-7-112 0,2 2-32 0,0-6-16368 0</inkml:trace>
  <inkml:trace contextRef="#ctx0" brushRef="#br1" timeOffset="74205.37">29298 7640 5519 0,'0'0'496'0,"0"0"-496"0,1 0 0 0,-1 0 0 0,1 0 768 0,-1 0 64 0,0 0 16 0,1 0 0 16,1 1 240-16,-1 1 32 0,-1-2 16 0,0 0 0 15,0 0 96-15,0 0 32 0,0 0 0 0,-15 22 0 16,9-13-496-16,-2 1-80 0,0 2-32 0,-2 2 0 16,0 5-528-16,-1-3-128 0,0 5 0 0,0-2 0 15,-3 4 0-15,0 3-224 0,1 1 48 0,-2 1 16 16,0-2-96-16,0 3 0 0,-1 3-16 0,0 1 0 15,0-1-32-15,-1 3 0 0,-2-3 0 0,2 3 0 16,-3 2 304-16,0-1 0 0,0 1 0 0,-1-1 0 16,0 1 176-16,-1 1-176 0,0 1 192 0,-3 4-192 0,-1-1 432 15,-2 5-32-15,-3 0 0 0,-3 4 0 16,2-4-1072-16,-2 3-224 0,-2 1-32 0,-1-3-16 16,1 2-272-16,0-6-48 0,-1 3-16 0,0-5 0 0,2 1 1536 0,1-4 320 15,-1-1 48-15,2-1 16 0,-1 2 832 0,1-5 192 16,2 2 16-16,1-5 16 0,4-3-384 0,1-3-80 15,1-1-16-15,1 0 0 0,2-1-64 0,2 1 0 16,-1-1-16-16,3-1 0 0,-1 0-688 0,2 0-128 16,1 1-16-16,-1-2-16 15,1 1-736-15,1-2-128 0,-1 2-48 0,-1-4 0 16,1 1-1008-16,0-2-208 0,1 1-32 0,2-5-16 16,1 0 720-16,1-1 144 0,1-2 16 0,3-4 16 0,0 0 1184 0,1 0 224 0,1 1 48 0,2-4 16 15,-1 0 672-15,2 1 128 0,0-2 16 0,1-2 16 16,1 0-448-16,2 0-96 0,0 0 0 0,4-2-16 31,-1-1-1200-31,1-1-256 0,2 2-32 0,1-2-9776 0</inkml:trace>
  <inkml:trace contextRef="#ctx0" brushRef="#br1" timeOffset="75267.2">30147 8583 21183 0,'0'-4'1888'0,"0"1"-1504"0,1 3-384 0,1-3 0 0,-2 3 544 0,1-1 32 0,0-2 16 0,0 0 0 16,1-2 496-16,-1-1 112 0,0 1 16 0,-2 2 0 15,1-1-528-15,-3 2-112 0,1 2 0 0,-3 0-16 16,1 2-560-16,-2 5-272 0,-1 0 16 0,-2 3 16 31,-1 2-272-31,-1 3-48 0,-3 4-16 0,-2 3 0 0,-2 1 32 0,-3 5 0 16,-2 0 0-16,0 2 0 0,-3-3 736 0,-3 1 160 0,0 1 32 0,-5-1 0 15,-1 7 1152-15,-6-5 224 0,0 1 48 0,-5 1 16 0,-5 0-992 16,-5 5-192-16,-4 0-32 0,-2 3-16 0,-1-1-336 16,-2 1-64-16,1 3 0 0,-3-2-16 0,4-3-176 0,-3 3 128 15,-1 0-128-15,-1 1 128 0,3 2-128 0,-1 0 0 16,4 0 0-16,1-3-176 0,4 0 176 0,0-2 0 15,1 1 0-15,3-2 0 0,5-3 256 0,3-3 0 16,5-4-16-16,1-3 0 0,5-3 400 0,1-3 96 16,4-2 16-16,2 1 0 0,2-5-368 0,3-3-64 15,1 0 0-15,2-1-16 0,3-6-304 0,4 2 0 16,0-3 0-16,5-2 0 0,1-2 0 0,1 0 0 16,2-1-192-16,3 2 48 15,3-4-976-15,2 1-192 0,1-2-32 0,3 0-15040 0</inkml:trace>
  <inkml:trace contextRef="#ctx0" brushRef="#br1" timeOffset="76152.39">30924 10217 9215 0,'0'2'816'0,"1"-1"-656"0,0-1-160 0,0 0 0 0,1 0 0 0,-1-1-224 15,0 1 48-15,2 0 16 0,0 0 864 0,1-2 160 16,1-2 32-16,0-2 16 16,-1 0-1536-16,1 2-304 0,-2-2-64 0,0-1-16 15,-1 2 1376-15,-1 2 272 0,-1-1 48 0,-1 2 16 0,-3 0 1088 0,0 2 208 16,-4 2 48-16,-2 0 16 15,-2 2-912-15,-2-1-176 0,-3 4-32 0,-4-1-16 0,-1 3-768 0,-4-3-160 0,-2 1 0 0,-4 2 0 16,-1-3 464-16,-5 0 144 0,-4 0 32 0,-7 1 0 16,-3-1 112-16,-4-3 16 0,-5 4 16 0,-3-4 0 15,-3 1-784-15,-1-2-144 16,0-4-48-16,-3 1 0 0,-2-3 512 0,-1-2 80 0,0 0 32 0,0 0 0 0,3-1 688 0,0-1 144 16,-5 4 16-16,3 0 16 15,8 2-416-15,-2 5-96 0,1 6-16 0,1 4 0 0,-1 0-192 0,1 6-64 16,-1-1 0-16,2 1 0 15,2 3-240-15,2-2-48 0,1 0-16 0,4-3 0 0,4-1-448 0,3-4-80 16,1-2-32-16,2 0 0 31,3-1-384-31,3-3-80 0,2 1-16 0,2-3 0 16,4 1-192-16,0-5-32 0,4 0-16 0,1-2 0 16,3-2 368-16,1-1 80 0,4 0 16 0,3-4 0 0,1 3 1120 0,3-4 240 15,1 0 32-15,2-1 16 0,3 1-320 0,2 0-64 16,3 2-16-16,4 0-14160 0</inkml:trace>
  <inkml:trace contextRef="#ctx0" brushRef="#br1" timeOffset="76943.73">30863 11269 18431 0,'0'-3'1632'0,"-1"2"-1312"0,1-1-320 0,-1 2 0 0,1-3 1024 0,-2 2 144 16,1-4 32-16,-3-1 0 0,-1-2 272 0,-2-4 48 0,-4-1 16 0,-3-5 0 16,-1 2-896-16,-3 0-192 15,-3-2-16-15,-4-2-16 0,-3 0-272 0,-6-1-144 0,-5-5 160 0,-4-1-160 16,-4 1 192-16,-5-5-48 0,-5 1-16 0,-5-1 0 15,-1-1-128-15,-5 1 0 0,-4 2 144 0,-1 0-144 16,-2 1 160-16,-1-1-32 0,2 2-128 0,1-3 192 16,6 6 992-16,3-5 192 0,-3 1 32 0,4-3 16 15,3 1-160-15,-1-3-48 16,2 1 0-16,-2-3 0 0,3 0-752 0,-3 3-144 0,1 1-48 0,-5 5 0 0,0 4-272 16,-4 3-144-16,-1 6 16 0,2 2 0 15,4 7-256-15,0 0-64 0,1 4 0 0,0 0 0 16,-2 2-640-16,2-2-144 0,3 2-32 0,2-2 0 31,3 3-160-31,6-3-48 0,4 0 0 0,8 0 0 0,7-3 224 0,8-4 32 0,6 0 16 0,5-5-6864 16,7-4-1392-16</inkml:trace>
  <inkml:trace contextRef="#ctx0" brushRef="#br1" timeOffset="82411.35">29447 6386 1839 0,'-3'0'160'0,"-1"-2"-160"0,0 2 0 0,2 0 0 0,0 0 6336 0,1 0 1216 0,0 0 256 0,0 0 64 0,-3 0-6016 0,-1 0-1216 0,0 2-224 0,1 0-48 16,1-2-560-16,1 3-96 0,2-3-32 0,2 0 0 16,3-3 128-16,1 1 32 0,4-2 0 0,1 0 0 15,2-1 608-15,2 0 112 0,3-3 16 0,0 1 16 16,-1 1 528-16,2 0 96 0,0 0 32 0,-1 2 0 0,-2 0-336 0,1 2-64 15,1 2-16-15,-1-2 0 0,-1 2-512 0,0 0-128 16,-1 2 0-16,-1-2-16 0,-1 2-176 0,0 0 0 16,-2 3 0-16,-1-4 0 15,-2 4 0-15,0-1 0 0,-1-1 0 0,-2 1 0 16,0 2 0-16,-1-1 0 0,-1-1-128 0,1 2 128 0,-1-2 0 0,-1-2 0 16,-1 2 0-16,1 0 0 0,-1 1-144 0,-1-4 144 0,0 1 0 0,0 1 0 15,-1-2 0-15,-2 1 0 0,1 2 0 0,-3-1 0 16,0 0 0-16,-3 1 0 0,1 1 144 0,-3 1-144 15,1 2 0-15,-3 0 0 16,0 0 0-16,-2 2 0 0,0 1-160 0,-2 1-112 16,-1 2-32-16,1-2 0 15,-1 2-128-15,-1-2-16 0,1 3-16 0,1 1 0 0,0 0 80 0,1-2 32 0,3-2 0 16,-1 0 0-16,3-2 352 0,2-1 0 0,-1 0 0 0,2-5 128 16,1 3 288-16,1-2 48 0,0 1 16 0,0-2 0 15,0-1-144-15,1 2-16 0,2 0-16 0,-1 0 0 16,2-1-304-16,0-2 160 0,2 2-160 0,0 2 128 0,0 0-128 15,2-2-272-15,0 2 64 0,1-3 16 16,2 3-176-16,2-2-16 0,2-3-16 0,1 1 0 16,1 1 400-16,2-3 0 0,2 0 0 0,0 0 0 15,0-3 448-15,0 1 64 0,3 1 0 0,0-3 16 0,1-1-304 0,-1 1-64 16,-1 0-16-16,0 0 0 0,-1 0-144 0,0 0-272 16,-1-2 64-16,-1 2 16 15,0-2-1184-15,-1 4-224 16,-2-2-64-16,-1-1-13952 0</inkml:trace>
  <inkml:trace contextRef="#ctx0" brushRef="#br1" timeOffset="88840.01">28438 7097 911 0,'-5'2'0'0,"0"-2"0"0,0 1 0 0,2 1 0 0,0-1 3984 0,1-1 720 0,0 0 144 0,-1 2 16 15,-3 0-1552-15,-3 0-320 0,-1 0-64 0,-1 2-16 16,1-1-912-16,0-3-176 0,1 1-32 0,1 1-16 15,2 1-608-15,1-3-112 0,0 1-32 0,1 2 0 16,2-3-512-16,0 1-96 0,1 1-32 0,0-2 0 16,0 4-128-16,-2 1-16 0,1 2-16 0,-2 3 0 15,-1 5 48-15,-1-1 16 0,-3 4 0 0,1 3 0 16,-4 5 48-16,0-1 16 0,-2 1 0 0,-2-1 0 0,0 1-48 0,-2 0-16 16,-1 1 0-16,1-2 0 0,-1-3-128 0,-2 4-32 31,-1 0 0-31,0 1 0 0,-1-1-128 0,2-1 0 0,-1 1 0 0,1-4 0 15,0 0-256-15,2-1-96 0,1-4-16 0,-1 1 0 16,3-5-416 0,0-3-96-16,3 1-16 0,-1-1 0 0,2-4-1872 0,0-2-384 0,3-1-80 0,1-3-11520 0</inkml:trace>
  <inkml:trace contextRef="#ctx0" brushRef="#br1" timeOffset="89205.26">27960 7176 13823 0,'-3'-1'1216'0,"1"-2"-960"0,2 3-256 0,0 0 0 15,0 3 1760-15,0-3 304 0,0 0 64 0,0 0 16 0,-2 0 352 0,2 3 64 16,2 0 0-16,-2-3 16 0,0 0-848 0,0 0-160 31,13 20-32-31,-8-12-16 0,1 0-688 0,1 2-128 16,0 2-16-16,0 0-16 0,1 1-240 0,-1-1-48 15,2 2-16-15,-2-2 0 0,3 3-368 0,0-4 144 16,1 1-144-16,0 3 0 0,3-3 0 0,0 2 0 16,3 2 0-16,0-1 0 0,1 4 0 0,-2-3 0 15,1 2 128-15,-1 2-128 0,1 0 0 0,-2 1 0 16,1-3 0-16,-1 2 0 0,0-1 0 0,-1-1 0 15,-2-2 0-15,0 0 0 0,-1 0 0 0,-1-3 0 0,0-1 0 16,-2 1 0 0,-2-4-448-16,-1 1-80 0,0-1-32 0,-3-5-11024 15,2-1-2192-15</inkml:trace>
  <inkml:trace contextRef="#ctx0" brushRef="#br1" timeOffset="89965.05">28515 6660 6447 0,'-1'3'576'0,"-2"0"-576"0,1 0 0 0,-1 1 0 0,2-2 2560 0,0-1 384 0,1 3 96 0,-1 1 16 0,-3 5-1216 0,0 2-240 15,-1 2-64-15,0 1 0 0,0 1-528 0,0-3-112 31,3 2-32-31,-2-3 0 0,3 1-576 0,0-1-112 16,-1 2-32-16,4-4 0 0,-1 2-304 0,1-3-64 16,1 1-16-16,2-1 0 15,0-2-1040-15,0 1-192 0,1-1-64 0,0-3-8368 0</inkml:trace>
  <inkml:trace contextRef="#ctx0" brushRef="#br1" timeOffset="90701.77">28334 6544 8287 0,'-3'2'736'0,"0"1"-592"0,1-3-144 0,0 1 0 0,1 2 1408 0,-1-1 240 0,-2 2 48 0,-2-1 16 16,-3 6 864-16,-2 1 176 16,0-1 48-16,1 2 0 0,-1 0-1184 0,2 1-224 15,1 2-48-15,0-2-16 0,2 2-976 0,0 1-192 16,1 3-32-16,0 0-128 0,1 0 0 0,0 1 0 15,3 0-240-15,1 0 80 16,1 2-224-16,2-1-32 0,2 0-16 0,2 1 0 16,2-3-1600-16,2 2-320 0,1-2-64 0,2-1-4304 15,1-1-880-15</inkml:trace>
  <inkml:trace contextRef="#ctx0" brushRef="#br1" timeOffset="91222.05">28547 6489 17503 0,'0'0'768'0,"0"0"176"0,0 0-752 0,1 3-192 0,0-3 0 0,1 0 0 0,0 1 416 0,1 2 48 0,2-1 16 0,0-1 0 16,3 4 672-16,2-1 144 0,0 2 32 0,1-2 0 16,0 2-944-16,0 0-176 0,1 0-32 0,-3 2-16 15,0 1-160-15,1 0 0 0,-3 1 0 0,1 1 0 16,-1 2 144-16,1 0 48 0,-1 2 16 0,-1 1 0 16,0 0 48-16,1 3 0 0,-1-2 0 0,-1 4 0 15,0-2-256-15,-3 3 144 0,-1 0-144 0,-2 1 128 16,0-1 64-16,-3 0 0 0,1-3 0 0,-1 0 0 15,0-4 576-15,0 1 128 0,2-2 32 0,-2-2 0 16,0 1 32-16,1-3 0 0,0 0 0 0,0-2 0 16,0-2-1104-16,1 1-224 0,-2-1-32 0,-1 0-14256 15</inkml:trace>
  <inkml:trace contextRef="#ctx0" brushRef="#br1" timeOffset="92263.04">31240 8464 25791 0,'-2'2'2304'0,"-1"0"-1856"0,1-2-448 0,1 3 0 0,-1-3 1200 0,0 1 144 0,-1 2 16 0,-3 2 16 16,-1 3-32-16,-2 0-16 16,-1 5 0-16,0-1 0 0,0 2-704 0,1 1-144 0,-3-2-32 0,1 3 0 15,1 3-64-15,-1-1-32 0,1-1 0 0,1 1 0 16,-3 2-96-16,2-2 0 0,-1 1-16 0,0-2 0 16,-1 2-592-1,-1-1-112-15,-1-2-32 0,0 1-10832 0,0-1-2176 0</inkml:trace>
  <inkml:trace contextRef="#ctx0" brushRef="#br1" timeOffset="92567.26">30968 8462 31327 0,'-2'0'2784'16,"0"2"-2224"-16,2-2-560 0,2 2 0 0,-1 0 1600 0,-1 1 224 0,1-2 32 0,0 5 16 15,2 0-704-15,-2 3-144 16,3 2-16-16,0 1-16 0,-1 3-464 0,1 1-80 0,0 0-32 0,-2 3 0 16,3-1-160-16,-1 5-16 15,0-1-16-15,0 1 0 0,0 1-224 0,1-1 0 0,1-2 0 0,2-1 0 16,-2-4 0-16,3 0-160 0,0-1 32 0,5-1 0 15,1-2-432-15,3-2-80 16,3-1 0-16,3-1-16 0,2-1-1280 16,0-4-256-16</inkml:trace>
  <inkml:trace contextRef="#ctx0" brushRef="#br1" timeOffset="93233.97">31025 8724 10127 0,'-1'0'896'0,"1"0"-704"0,0 0-192 0,0 0 0 0,0 0 1184 0,-1 0 208 0,1-2 32 0,-2 2 16 0,2-2 832 0,-1 2 160 0,0-2 48 0,1 2 0 16,0 0-448-16,0 0-96 0,0 0-16 0,0 0 0 16,0 0-320-16,-24 2-80 0,19 2-16 0,-1 0 0 15,1 2-560-15,-1 0-112 0,1 3-32 0,0-2 0 16,0 2-336-16,0 1-64 0,2 0-16 0,-1-2 0 0,-1 2-208 0,1 3-48 15,-1-4-128-15,2 4 192 16,-4-1-192-16,2 1 176 0,-1-4-176 0,1 4 160 16,0-2-160-16,-1 0 0 0,1-1 0 0,0-4 0 15,2 2-496-15,0-4-176 0,2 0-32 0,1-1-17072 16</inkml:trace>
  <inkml:trace contextRef="#ctx0" brushRef="#br1" timeOffset="93708.58">31684 7883 911 0,'3'-2'0'0,"-2"0"0"0,0 2 0 0,-1-2 0 0,0 2 3952 0,0 0 704 0,0 0 144 0,-1 2 16 0,0-2-1680 0,-2 2-352 16,-1 0-64-16,4-2-16 0,0 0-880 0,-22 16-176 16,12-7-48-16,0-2 0 0,-2 3-784 0,-2 1-176 0,1 3-16 15,-3-2-16-15,1 4-416 0,-1-1-192 0,1 3 160 0,0 0-160 16,0 3 0-16,3 1 0 0,0 1 0 0,0 3 0 31,4-2-448-31,0 0-176 0,2 1-32 16,3-1-16-16,0 1 416 0,3-3 64 0,3-2 32 0,1 0 0 15,1-2-128-15,3 1-32 0,0-4 0 0,2 1 0 16,1-4-832-16,1-1-160 0,1 0-32 0,1-1-11584 16</inkml:trace>
  <inkml:trace contextRef="#ctx0" brushRef="#br1" timeOffset="94452.86">31816 7993 4607 0,'-3'-2'400'0,"0"2"-400"0,2-3 0 0,1 3 0 0,0 0 3168 0,1 0 544 0,1 0 128 0,-2-1 0 0,1 1-3120 0,0 1-720 0,0-1 0 0,-1 0 0 15,0 0-592-15,0 0-112 0,0 0-32 0,0 0 0 16,0 0 944-16,-2 23 192 0,-1-19 48 0,0 3 0 0,-1-4 1152 16,-1 4 224-16,0-1 48 0,-4 4 16 0,2-3-320 0,-3 4-64 15,0 2-16-15,-1-2 0 0,0 0-1280 0,0 2-208 16,0 0-128-16,1-3 128 16,0 2-512-16,1-2 0 0,3-1 16 0,0-3 0 15,3 0 496-15,1 0 128 0,3-2 16 0,0-3 0 0,4 0 464 0,1-1 96 16,2-1 0-16,3 0 16 0,0-3-240 0,3-1-48 15,2 1-16-15,0-2 0 0,2-1-416 0,0 1 0 16,-1-1 0-16,0 1 0 16,-1 1-1152-16,2 0-128 0,-2 0 0 0,-3 2-11456 0</inkml:trace>
  <inkml:trace contextRef="#ctx0" brushRef="#br1" timeOffset="94753.09">31980 7954 28559 0,'-8'2'1264'15,"3"1"272"-15,0-2-1232 0,2 1-304 0,1 1 0 0,1-3 0 16,0 1 576-16,-3 1 48 0,-1 5 16 0,-1-1 0 0,-1 1 48 0,-3 6 16 15,1-3 0-15,-1 4 0 0,3-1-384 0,-2 3-64 16,1 0 0-16,0 0-16 16,-1 0 112-16,1 3 32 0,-1-1 0 0,0 1 0 0,1 0-192 0,0-2-16 15,0 1-16-15,0-4 0 16,2 1-864-16,0-2-160 0,1 2-32 0,0-3-16 16,1 1-2064-16,2-3-416 0</inkml:trace>
  <inkml:trace contextRef="#ctx0" brushRef="#br1" timeOffset="95228.45">31964 7759 20271 0,'-4'-4'1792'0,"3"2"-1424"16,1 2-368-16,1 0 0 0,0 0 160 0,0 0-32 15,-1 0-128-15,2-2 192 16,-2 2-192-16,2-3 0 0,-1 2-144 0,-1 1 144 0,0 0 0 0,0 0 0 15,21 10 0-15,-13-8 0 16,2 5 1104-16,1-2 176 0,1 3 16 0,1 1 16 0,0 1 304 0,-1 0 64 16,3 2 16-16,1 0 0 0,-1 2-336 0,1 1-64 0,0 1-16 0,-1 0 0 15,0 0-800-15,-4 3-160 0,0-3-48 0,-2 5 0 16,-2-4-272-16,-3 4 0 0,-1 1 0 0,-3 1 0 16,-3-1 0-16,-2 3 160 0,-2-3-160 0,-1 4 192 15,0-4-192-15,-1 3 128 0,0-7-128 0,1 2 128 16,-1-1-128-16,0-1 0 15,2-2 0-15,0-3 0 0,-1 0 128 16,1 0-128-16,-1-3 0 0,2-1 128 0,0 0-128 0,0 0 0 16,1-2 0-16,0-3 128 0,1 1-320 0,-1-1-80 15,3-2-16-15,-2 2 0 16,2-2-1200-16,-2-2-240 0</inkml:trace>
  <inkml:trace contextRef="#ctx0" brushRef="#br1" timeOffset="96079.32">31967 9878 11055 0,'-6'6'976'0,"1"-5"-784"0,1 2-192 0,3-1 0 0,0-2 3344 0,1 1 624 0,0 2 128 0,0-3 32 0,-1 2-1888 0,0 2-384 0,-2-2-80 0,2 3-16 16,-2 0-144-16,1-1-16 0,1 0-16 0,-3 2 0 16,0 0-608-16,-1 3-112 0,0 1-32 0,-2 2 0 15,-2 2-384-15,-1 1-96 0,0 3-16 0,-1-2 0 16,-1 4-336-16,-2 1 0 0,1-1 0 0,-1-2 0 15,2 1-304-15,-1-2-16 0,1-1-16 0,1 2 0 16,0-5-704-16,2 0-144 0,1-1-32 0,0-2-15712 16</inkml:trace>
  <inkml:trace contextRef="#ctx0" brushRef="#br1" timeOffset="96352.42">31656 9912 29487 0,'0'0'2624'0,"2"0"-2112"0,2 0-512 0,-2-2 0 16,2 2 1024-16,0 0 80 0,2 0 32 0,3 0 0 16,3 0 528-16,3 0 128 0,3 2 0 0,1 0 16 0,-1 3-1008 0,0 1-208 15,-2 4-32-15,0 0-16 0,0 3-224 0,-1 4-64 16,-2 1 0-16,1 3 0 0,0 1-128 0,0 3-128 15,1 1 192-15,3-2-192 0,-2-1 0 0,0 0 0 0,0-2 0 0,-1-2 0 32,0-2-336-32,-2-2-128 0,1-1-32 0,-2-2 0 0,-1-1-1040 0,-1-1-192 15,0-3-64-15,-1-2-9408 0,-3 1-1904 0</inkml:trace>
  <inkml:trace contextRef="#ctx0" brushRef="#br1" timeOffset="97095.9">32489 9214 12895 0,'-1'-5'1152'0,"0"1"-928"0,-1 2-224 0,2 2 0 0,0 2 1024 0,-1-2 144 0,0 0 48 0,-2-4 0 15,1 1 80-15,0 0 32 0,-1-3 0 0,1 2 0 16,0-1-1328-16,1 2-176 0,0-1-80 0,0-2 0 15,1 2-352-15,-2 2-64 0,4-5-16 0,-2 4 0 16,0 0 1408-16,1 1 288 0,-1 0 48 0,1 0 16 0,-1 2 1200 16,0 0 240-16,0 0 48 0,-2 2 16 15,-1 0-480-15,-1 3-112 0,4-5 0 0,0 0-16 0,-14 16-1024 0,6-9-208 16,0 2-32-16,-1 3-16 0,-1 1-352 0,0 0-64 16,1 3-16-16,-3 3 0 0,1 2-384 0,0-1-96 15,0-1-16-15,-2 2 0 16,2 2-288-16,0-5-64 0,1 2-16 0,3-1 0 15,1-1-336-15,1-2-64 0,2 3-16 0,3-6 0 16,0 3 80-16,3-1 16 0,0 1 0 0,2 0 0 16,3-1-352-16,-2-1-64 0,4-2 0 0,-2 1-16 15,4-1-480-15,0-2-80 0,2 0-32 0,0-2-8208 0</inkml:trace>
  <inkml:trace contextRef="#ctx0" brushRef="#br1" timeOffset="97698.39">32697 9315 30399 0,'-3'0'1344'0,"2"-2"288"0,0 0-1312 0,1 0-320 0,1 2 0 0,0-3 0 0,1 2 416 0,-1-1 16 0,0-1 0 0,3 0 0 0,-2-4 192 0,1 1 32 15,-1 0 16-15,-2 0 0 0,0 2-544 0,-2 0-128 16,-1 2 0-16,-3-2 0 0,0 4 0 0,-1-2 0 16,-5 4 0-16,0-1 128 15,-2 4 112-15,0 2 16 0,-2-1 0 0,-2 0 0 0,1 1-64 0,1 0 0 0,1 1 0 0,3-2 0 16,2 2-192-16,2 0-288 0,3-1 64 0,2 0 16 31,1 2-560-31,2-3-96 0,2 0-32 0,0 0 0 16,2 2-64-16,0-2-32 0,0 0 0 0,3 0 0 15,-1-2-64-15,0 2-16 0,0-3 0 0,2 0 0 16,-1 0-464-16,2-3-112 0,1 1-16 0,-1-1 0 16,1-1-112-16,0 1-16 0,1-3-16 0,2 0 0 15,-2-4 1072-15,-1 1 224 0,0 0 32 0,-2-4 16 0,1 2 1040 0,-2 0 224 16,1-1 32-16,-1 0 16 0,-1 0 992 0,1 1 192 0,-2 2 32 0,-2 0 16 15,-1 2-416-15,0 2-64 16,-1-2-32-16,0 4 0 0,-1-2-288 0,0 2-48 16,0 2-16-16,-1-1 0 0,1 4-192 0,-1-1-32 15,0 2-16-15,0 0 0 0,-1 2-256 0,0 1-48 16,1 0-16-16,-2 1 0 0,2 3-144 0,-2-1-48 0,0 0 0 0,0 2 0 16,-1-2-208-16,1 3-64 0,-1-2 0 0,0 0 0 0,-1 2-192 0,0-1 128 15,2-1-128-15,-2 0 0 16,1-1-672-16,0 0-224 0,1-3-64 0,0 1 0 15,2-3-1392-15,0 2-272 0,0-3-64 0</inkml:trace>
  <inkml:trace contextRef="#ctx0" brushRef="#br1" timeOffset="98137.61">32736 9208 8287 0,'-6'-3'736'0,"3"3"-592"0,0-2-144 0,3 0 0 0,1 2 2112 0,1-2 384 0,0 2 64 0,1-1 32 0,0 1-1296 16,3-3-256-16,2 1-48 0,2 0-16 0,-2 2 1120 0,2 2 208 15,0 3 64-15,0-2 0 0,1 5-320 0,2 0-64 16,-1 1-16-16,2 2 0 0,-1 4-1088 0,2-3-224 16,-1 2-32-16,0 1-16 0,1-3-480 0,-1 4-128 15,-1-2 0-15,0 2 0 0,-2-1 0 0,-1 1 0 0,-2 0-128 0,0 3 128 16,-2-3 0-16,-1 2-160 0,-1-2 160 0,-3 3 0 15,0-1 0-15,-2 2 176 0,0-1 0 0,-4 0 0 16,0 2-48-16,-3-1 0 0,0-1 0 0,-1-1 0 16,0-2-128-16,0 0 0 0,-1 1 0 0,-3-1 0 15,2 0 0-15,0-1-176 0,-1-2 16 0,1 2 0 32,-1-3-704-32,0 1-144 0,1-2-16 0</inkml:trace>
  <inkml:trace contextRef="#ctx0" brushRef="#br1" timeOffset="98881.23">31923 11095 27647 0,'-4'0'2448'0,"2"1"-1952"0,0-1-496 0,2 0 0 0,2 2 1376 0,-2-2 176 0,-2 0 48 0,1 3 0 0,-1-2-768 0,-1 3-160 16,1-2-32-16,-1 4 0 0,1-2 128 0,-2 2 0 15,0 3 16-15,-1 3 0 0,0 1-192 0,-2 4-32 16,-2 5-16-16,-2 3 0 16,-2 6-352-16,-3-3-192 0,0 4 192 0,-4 1-192 15,1 0 0-15,-1-5 0 0,3 1 0 0,-3-1 0 0,2-4 0 0,-2 1 0 16,0-1 0-16,0-1 0 16,3-5-512-16,1-4-128 0,2-2 0 0,2-2-11040 15,3-4-2208-15</inkml:trace>
  <inkml:trace contextRef="#ctx0" brushRef="#br1" timeOffset="99117.28">31553 11279 19343 0,'-4'0'1728'0,"2"0"-1392"0,2 0-336 0,1 0 0 16,0 2 2688-16,2-2 480 0,-1 0 96 0,2 2 0 15,2 0-1296-15,3 0-272 16,3 2-48-16,2 0-16 0,2 1-416 0,2-1-96 15,3 2-16-15,2 0 0 0,1 4-656 0,2 0-128 16,2 5-16-16,-2-2-16 0,0 2-96 0,-3-1-32 16,-2 2 0-16,-1 2 0 0,-4-3-160 0,-1 1 0 0,0 1 144 0,-4 1-144 0,-1-2-192 0,0 0-128 15,-4 0 0-15,-3 0-12160 16,1-4-2432-16</inkml:trace>
  <inkml:trace contextRef="#ctx0" brushRef="#br1" timeOffset="99561.31">32311 10523 40543 0,'-4'-2'1792'0,"1"1"384"0,0 1-1744 0,2 0-432 0,1 0 0 0,0 0 0 0,0 0 0 0,-1 1 0 0,-1-1 0 0,1 2-176 0,0-2 624 0,1 0 112 15,0 0 16-15,0 0 16 0,0 0-592 0,0 0 0 16,-17 19 0-16,12-12 0 0,-3 2-224 0,-2 1 32 16,-1 5 16-16,-2 1 0 0,-1 6 176 0,-3 0 0 0,-1 4-144 0,0 3 144 15,1-2 0-15,-1 1 0 0,2 1 0 0,3-3 128 16,2 0-128-16,1-2 0 0,3-1 0 0,5-2 0 31,1-4-656-31,3 0-16 0,3-1 0 0,1-3 0 16,7-2-1424-16,-2-2-272 0</inkml:trace>
  <inkml:trace contextRef="#ctx0" brushRef="#br1" timeOffset="100018.45">32340 10748 17503 0,'0'-3'768'0,"0"-1"176"0,1 0-752 0,0 2-192 16,0 2 0-16,0-3 0 0,1 2 1136 0,-1-1 192 15,1-5 32-15,3 0 16 0,0-2 736 0,0 1 160 16,0 0 32-16,1-2 0 0,-1 4-1312 0,2 0-256 15,-1 0-48-15,-1 1-16 0,1 1 64 0,-1 0 16 16,1 2 0-16,-1 1 0 0,1-2-112 0,-1 1-32 0,1 1 0 0,0 1 0 16,2 0-416-16,-1 0-64 0,1 0-128 0,-1 0 176 15,0 3-176-15,1 0 0 0,-1 0 0 0,1 1 0 16,-2 1-416-16,-2 2 32 0,-1 0 16 0,0-1 0 16,-2 1 176-16,-2 2 16 0,-2 0 16 0,-2-2 0 15,-1 3 464-15,-1 1 80 0,-3-1 32 0,-2 0 0 16,-1 2-96-16,-3 1 0 0,1-1-16 0,-2 2 0 15,0 0-512-15,-1-3-112 0,2 4 0 0,0-1-16 32,1 1-1120-32,3-3-208 0,1 0-64 0,2 1 0 15,4-2-704-15,2-2-160 0,1-1-32 0,4 0 0 0,1-2 1840 0,2 0 352 0,3 0 80 0,-1-3 16 16,0 0 336-16,1 1 0 0,2-1 0 0,0-3 128 16,1 1-128-16,0-1 128 0,1 0-128 0,-1-1-9360 15</inkml:trace>
  <inkml:trace contextRef="#ctx0" brushRef="#br1" timeOffset="100414.38">32741 10840 16575 0,'-1'-8'736'0,"0"2"160"0,1 3-720 0,0-4-176 0,1 5 0 0,-1-1 0 0,0 2 1360 15,0-1 240-15,0-2 64 0,-1-2 0 0,0 0-80 0,-3-1-16 0,0 4 0 0,-1 0 0 16,-1 3-256-16,-1 0-48 16,-2 3-16-16,0-2 0 0,-2 4-240 0,0 1-48 0,0 2-16 0,0 0 0 15,0 0-368-15,-2 1-80 0,2 3-16 0,0 0 0 16,2-2-288-16,0 0-64 0,1 2-128 0,2-4 192 16,1 3-624-16,1-5-128 0,3 1-16 0,1-1-16 15,1 1-416-15,2-4-80 0,3 2 0 16,-1-3-16-16,2 0 80 0,2-1 0 15,1-1 16-15,2-1 0 16,2-1 416-16,1-2 80 0,2 0 0 0,-1-2 16 0,3 0-496 0,-1 0-96 0,1-4-32 0,-2 1 0 0,-1 3 928 0,-2-4 192 16,-2 1 0-16,-1 2 0 15,-3-3 1664-15,-2 1 240 0,0 1 48 0,-4 0 16 0,0 2-16 0,-4-3 0 16,0 2 0-16,-3 1 0 16,0 0-1040-16,-2-1-208 0,-2 1-32 0,-1 0-16 15,0 2-864-15,0 1-176 0,-2 0-48 0</inkml:trace>
  <inkml:trace contextRef="#ctx0" brushRef="#br1" timeOffset="100825.8">32915 10466 13823 0,'-4'0'1216'0,"1"0"-960"0,2 0-256 0,0 0 0 0,1 0 2240 0,0 3 384 0,-1-3 96 0,-2 0 16 0,-1 1-32 0,1 2 0 31,0-1 0-31,2-1 0 0,0 4-1280 0,2-4-256 0,2 4-48 0,0-1-16 16,3 2-656-16,2 0-128 0,-1 1-16 0,2-1-16 0,2 4 352 0,-1-3 64 15,1 3 0-15,3 1 16 0,0 2-224 0,3-2-48 32,1 4-16-32,1-3 0 0,-1 4-192 0,1-4-48 0,-2 4 0 0,-2 0 0 15,0-1-192-15,-2 3 0 0,-2-1-192 0,-2 3 192 16,-1-2-144-16,-4 2 144 0,0 1 0 0,-4-1-144 16,-1-2-64-16,-4 2-16 0,-2 2 0 0,-5 3 0 15,-1 1 48-15,-2-1 16 0,-1 0 0 0,-1-3 0 31,-1 0-224-31,1 0-32 0,0 4-16 0,2-1 0 16,1-5-2096-16,2-3-416 0,3-3-96 0</inkml:trace>
  <inkml:trace contextRef="#ctx0" brushRef="#br1" timeOffset="102255.6">30187 5867 911 0,'-5'-1'0'0,"2"1"0"0,0-3 0 0,3 3 0 0,0 0 800 0,1-3 80 0,1 3 16 0,0-4 0 0,1 2-144 0,2-4-32 0,0-2 0 0,3 2 0 16,-2-3-720-16,0 3 0 0,0 0-192 0,-2 0 32 15,-3 2 160-15,1 0 0 0,-2-2-144 0,-2 4 144 16,0-2 0-16,-3 0 160 0,-3 2-16 0,2-1 0 16,0 2-144-16,-2-1 128 0</inkml:trace>
  <inkml:trace contextRef="#ctx0" brushRef="#br1" timeOffset="102572.24">30250 5578 14735 0,'-3'-2'1312'0,"1"-2"-1056"0,2 4-256 0,0 0 0 0,0 0 1728 0,0-3 272 16,0 3 64-16,0-3 16 16,0 0-1344-16,0 0-272 0,0 0-48 0,1 2-16 0,-1-2-224 0,0 3-48 15,1 0-128-15,-2 0 192 0,0 0 64 0,0 3 16 16,-2-2 0-16,-1 3 0 0,1 1 624 0,-1-2 112 15,-2 4 16-15,0 1 16 0,-1 0-32 16,0 0-16-16,-2 5 0 0,-1-2 0 0,2 4-432 0,-3 1-96 16,-2 0-16-16,2 2 0 0,-1 2-224 0,-2 1-48 15,2-1-16-15,1 2 0 0,0 1-160 0,-1-1 0 16,4-1 0-16,-1 1 0 0,2-3-384 0,2 3-16 16,0-4 0-16,0 2 0 0,5-4-304 0,-1 0-64 0,1-1-16 0,0-2 0 31,0-4-240-31,2 1-64 0,2-1 0 0,1-2 0 0,1 0 16 0,1-4 0 0,2 2 0 0,2-1 0 15,0-2 112-15,2 2 0 0,0-1 16 0,1-2-5136 16,-2 1-1024-16</inkml:trace>
  <inkml:trace contextRef="#ctx0" brushRef="#br1" timeOffset="102889.4">30308 5756 20271 0,'0'3'1792'0,"1"-2"-1424"0,0 1-368 0,1-2 0 0,0 4 960 0,-1-1 112 0,2-1 16 0,2 4 16 0,1 0 304 0,1 4 48 15,1 0 16-15,-1-1 0 0,-1 1-832 0,1-3-176 16,-4 3-16-16,1-1-16 16,-2-1-912-16,0 2-176 0,-1-2-48 0,-2 0 0 15,-2 1-880-15,1-2-176 0,-1 2-32 0,1-3-9104 0</inkml:trace>
  <inkml:trace contextRef="#ctx0" brushRef="#br1" timeOffset="103586.4">30425 5464 12895 0,'0'0'1152'0,"0"0"-928"0,0 0-224 0,2 0 0 0,0 2 1856 0,-1-2 320 0,2 2 64 0,0-2 0 0,4 3-144 0,1 0-48 0,2 1 0 0,1 2 0 16,2 0-448-16,-1 3-112 0,-1 1-16 0,2 0 0 15,-2 2-512-15,-1 0-96 0,1 2-32 0,-1 1 0 16,-2 1-576-16,1 0-128 0,-2 0-128 0,0 3 176 16,-3-1-736-16,0-2-144 0,1 3-16 0,-2-3-16 15,0 0-592-15,1 0-112 0,0 0-32 0,-1-1 0 31,1 1 80-31,-1-4 16 0,-2 2 0 0,-1-2 0 0,0 1 512 0,-1-1 96 0,-1 1 32 0,0-4 0 0,-1 1 736 0,0-1 160 16,-2 1 32-16,-1-3 0 0,-1 2-48 0,2-3 0 0,-1 2 0 0,-1-2-10144 16</inkml:trace>
  <inkml:trace contextRef="#ctx0" brushRef="#br1" timeOffset="103968.07">30611 6299 23039 0,'5'-2'1024'0,"0"-1"192"0,2 2-960 0,-1-3-256 0,-2 3 0 0,0 0 0 0,-1-2 1232 0,5 2 208 0,5-5 32 0,4 0 16 16,2-4 16-16,4 1 0 0,-2-1 0 0,0 4 0 15,-3-3-768-15,1 6-160 0,-2-4-16 0,-1 4-16 16,0 0-416-16,0 1-128 0,-1 1 0 0,0-2 0 16,0 2-848-16,-2 1-240 0,1 0-32 0,-2 0-8800 15,-1 1-1776-15</inkml:trace>
  <inkml:trace contextRef="#ctx0" brushRef="#br1" timeOffset="104282.93">30649 6470 25791 0,'1'0'2304'0,"2"-3"-1856"0,-1 3-448 0,1 0 0 15,-1 0 896-15,2-2 96 0,1 1 16 0,4-2 0 16,3-1 592-16,4 1 128 0,3-4 32 0,-1 2 0 0,-1 2-1408 0,2-3-352 16,-2 3 0-16,2-1 0 15,-2 3-528-15,-1-1-176 0,2 2-48 0,-2-3-9392 16,1 3-1888-16</inkml:trace>
  <inkml:trace contextRef="#ctx0" brushRef="#br1" timeOffset="106286.24">31322 5891 12895 0,'-5'0'1152'0,"1"-2"-928"0,3-1-224 0,1 2 0 0,1 1 1904 0,0 0 336 0,1-3 64 0,0 3 0 15,3-2-1552-15,-1 1-320 0,1 1-64 0,1 0-16 16,0-3 560-16,0 3 112 0,-1 0 32 0,1 3 0 0,2-3-224 16,-1 1-32-16,1 1-16 0,0-2 0 0,2 0 112 0,0 3 32 15,2-3 0-15,1-3 0 0,0 3-576 0,1-3-112 16,-2 0-32-16,3 1 0 0,-2 0-208 0,-2-3 0 15,1 2 0-15,-1-1 0 0,-1 0 0 0,-1 2-128 16,-1 2 128-16,-1-3 0 0,-1 2 0 0,-1 1 0 16,-3 0 160-16,1 4-32 0,-2-2 640 0,-4 0 144 15,0 3 32-15,-1-1 0 0,-3 3-128 0,-2 1-32 16,-2 1 0-16,-2-2 0 0,0 3-624 0,-2 1-160 16,0-1 0-16,2-2 0 0,-2 3 0 0,-1-4-272 0,2 2 64 0,0-2 16 15,2 2-80-15,1-3-16 0,1 2 0 0,1-2 0 16,3-1 128-16,1 0 32 0,2 0 0 0,0-2 0 31,3 1-432-31,1 1-80 0,4-4 0 0,0 2-16 16,3-1-592-16,0-2-112 0,3 0-32 0,1 0 0 0,1 0 832 0,2-2 176 0,1 2 16 0,1-3 16 15,-1 2 352-15,2 1 0 0,-2 0 160 0,-1 0-160 16,-2 1 384-16,-2 2-48 0,1-1 0 0,-3 2 0 0,-2 0 32 16,-2 2 0-16,-3 0 0 0,-1 0 0 0,-1 4 720 0,-1-1 128 15,-1 1 48-15,-1-1 0 0,-2 1-160 0,1 2-16 16,0-3-16-16,-1 4 0 0,0-3-560 0,0 0-128 15,1-2 0-15,0 2-16 0,2 0-368 0,-1 0 0 16,1-1 0-16,1 0-128 0,-1-2-48 0,2 1 0 16,-1 2 0-16,0 0 0 15,0-1-64-15,-3 1-16 0,0 2 0 0,1-5 0 0,-4 3 256 0,1-1 0 16,-1 1 0-16,-2-4 0 0,3 3 336 0,-3-3-32 16,2-1-16-16,-1 0 0 0,1-2-288 0,0 4 0 15,0-5 128-15,2-1-128 16,1 2-1360-16,-1-3-336 0</inkml:trace>
  <inkml:trace contextRef="#ctx0" brushRef="#br1" timeOffset="109136.34">32587 8360 23951 0,'4'-2'2128'0,"-1"1"-1696"0,-2 1-432 0,1-3 0 0,-1 3 1488 0,0 0 224 0,3 0 32 0,1-3 16 16,1 0-432-16,1-1-96 0,2 2-16 0,-1-2 0 15,-2 2-736-15,0-2-160 0,0 2-16 0,-1 0-16 16,1 0-288-16,-1-1 0 0,1 2 0 0,1-1 0 0,-1 2 0 0,1-3 0 16,-1 2 0-16,0 1-144 15,2-3 144-15,-2 3 0 0,0 0-144 0,-1 0 144 0,1 0 0 0,1 0 0 0,-2 3 0 0,-1-3 0 16,1 4-128-16,-1-2 128 0,-1-1 0 0,-1 4 0 16,1-1 0-16,-3 0 0 0,-2 2 192 0,1-2-64 15,-1 1 112-15,-2 1 16 16,-1 1 0-16,0-1 0 0,-1 1-48 0,-3-1 0 0,1 1 0 0,-2 2 0 31,-2-3-464-31,0 3-112 0,-1 1-16 0,-2-3 0 16,0 2-48-16,-1 0-16 0,1 0 0 0,0-1 0 0,0 0 448 0,3 0 0 0,2 0 0 0,1-4 0 15,3 1 176-15,2-1 16 0,2-1 0 0,1 0 0 0,1 1 64 16,0-4 0-16,2 2 16 0,1 2 0 16,0-2-272-16,2-1-192 0,0 2 16 0,3-1 16 0,-1 2 160 0,2 0 0 15,1-2 0-15,0 2-128 16,-2 0 128-16,2 1 224 0,0-2-48 0,0 4-16 15,-1-4-160-15,0 1 160 0,0 1-160 0,1 1 160 0,0-5-160 0,0 3 0 16,-2 1 0-16,1-4 0 16,1 2 0-16,-1-3 0 0,1 0 0 0,-1 0 0 0,1-3 0 0,0 2-192 15,3-3 64-15,-1-1 128 32,-1 2-2032-32,0-1-272 0</inkml:trace>
  <inkml:trace contextRef="#ctx0" brushRef="#br1" timeOffset="109374.4">32999 8338 16575 0,'-2'0'1472'0,"1"0"-1168"0,1 0-304 0,0 0 0 0,0 0 1984 0,0 0 352 0,0 1 64 0,1-1 16 0,-1 3 576 0,3-3 112 16,-1 0 32-16,-2 0 0 0,0 0-1936 0,20 0-384 15,-9-4-80-15,0 4-16 0,2-2-720 0,-1-2-336 16,0 0 16-16,1-2 16 16,-1 4-1984-16,-1-2-400 0</inkml:trace>
  <inkml:trace contextRef="#ctx0" brushRef="#br1" timeOffset="109660.7">32922 8515 26719 0,'-1'0'2368'0,"1"1"-1888"0,1-1-480 0,1 0 0 0,1 0 784 0,-2 0 64 16,2 0 16-16,0 3 0 0,3-3 960 0,2 0 192 15,2 2 32-15,0-2 16 16,1 0-1616-16,1 0-448 0,1 0 128 0,0 0-128 16,1-2-1296-16,-1 2-320 0,2 0-64 0,0 0-16 15,0-3-240-15,-2 2-48 16,1-1-16-16,-2-1 0 0,2-1-304 0,0 2-64 0</inkml:trace>
  <inkml:trace contextRef="#ctx0" brushRef="#br1" timeOffset="110229.17">33433 8032 11055 0,'-3'-5'976'0,"2"1"-784"0,1 0-192 0,0 0 0 16,0 4 4352-16,0-2 832 0,0 2 176 0,1 0 16 15,-1-4-2368-15,0 2-464 16,1-2-112-16,-1 2 0 0,-1-1-1472 0,1 2-304 0,-1 1-48 0,0 4-16 16,1-2-352-16,0-1-80 0,1 4-16 0,-1-5 0 15,0 0-144-15,0 0 0 16,0 0 0-16,15 20 0 0,-8-17 0 0,1 0 0 0,0 1 0 0,1-2 0 0,-3 1 0 0,3 1 0 15,-1-2 0-15,4 2 0 16,0-1 0-16,-1 4 0 0,-1-1 0 0,-1-2 0 16,-1 2-128-16,1 2 128 0,0-1 0 0,-3-1 0 15,-1 0 0-15,-2 1 0 0,-1 0 0 0,-4-1 0 16,0 1 0-16,-2-1 0 0,-1 1 0 0,-2-3 0 16,-1 0-144-16,-1 2 144 0,-3-2 0 0,-1 2 0 15,-2 0-144-15,0 3 144 0,0-4 0 0,0 4-144 0,2-3 144 0,-1 3-128 16,2-3 128-16,1 1-128 15,1-1-16-15,1 1 0 0,3 0 0 0,1-2 0 16,4 1-528-16,0 0-96 0,3-2-32 0,3 2 0 16,1-5-416-16,3 2-64 0,2-1-32 0,0 0 0 0,1 0 832 0,2-2 160 0,-2 3 48 0,2-3 0 15,-2 3 496-15,2 0 96 0,-2-2 32 0,0 4 0 32,-3 0 0-32,-1 1 0 0,-2 0 0 0,-2 0 0 0,-1 1-224 0,-3-1-128 0,0 2 160 0,-1-1-160 0,-1 2 448 15,-2 1-16 1,0 0 0-16,-1 3 0 0,0-5-432 0,-2 5 0 0,0 0 0 0,-1 0 0 15,1 0 0-15,-1 2 128 16,1-1 0-16,-1 0 0 0,1-1 208 0,0-3 48 0,0 2 0 0,0 0 0 16,1-2-384-16,0 0-256 0,1-1 32 0,-1-2 16 31,-1 0-880-31,0-1-160 0,0 0-32 0</inkml:trace>
  <inkml:trace contextRef="#ctx0" brushRef="#br1" timeOffset="110972.66">32923 7712 4607 0,'1'-6'192'0,"-1"3"64"0,0-2-256 0,0 3 0 0,0 0 0 0,0-1 0 0,0 2 1072 0,-1 1 160 16,1-3 48-16,-1-4 0 0,-2 5 96 0,1-4 32 16,0 2 0-16,-2 1 0 0,1 0-1056 0,1 3-208 0,-1-3-144 0,2 2 192 31,0 1-704-31,0 0-144 0,-1 0-32 0,1 0 0 16,1 0-112-16,-1 0-32 0,2-2 0 0,-1 2 0 0,-1 0 672 0,1-3 160 0,-1 2 0 0,1 1 0 15,0 0 1024-15,0 0 256 0,0 0 32 0,0 0 16 16,0 0-240-16,0 0-64 0,0 0 0 0,0 0 0 15,0 0-592-15,0 0-128 0,0 0-32 0,0 0 0 16,0 0-112-16,0 0-32 0,0 0 0 0,20-5 0 16,-16 5 624-16,3 0 112 0,-2 0 32 0,1 0 0 15,-1 0 544-15,-2 0 112 0,1 0 32 0,-1 0 0 16,-1 0 96-16,-1 0 32 0,-1 2 0 0,2-2 0 0,-2 0-496 16,0 0-112-16,1 3-16 0,-1-2 0 0,0 4-704 0,0-1-160 15,-1-1-32-15,-1 1 0 0,1 2-192 0,-1 3 0 16,-2-3 0-16,0 4 0 0,-1 0 0 0,0 2 0 15,-1 1-176-15,0-1 176 0,0 0-192 0,1 0 192 16,-1 2-192-16,1-1 192 0,0-1-208 0,0-2 80 16,2-3 128-16,1 2-208 0,1-5-96 0,-1 1-16 15,1-1 0-15,1-2 0 0,0 2 128 0,0-4 32 16,1 0 0-16,1 0 0 0,-1 0 16 16,1 0 0-16,2 0 0 0,0 0 0 0,1 0-160 0,0-3-16 15,1 2-16-15,0 1 0 16,0-2-160-16,2-1-16 0,-2 2-16 0,1-2 0 0,1 3 192 0,-2 0 32 0,1-2 16 0,1 1 0 15,0 1 288-15,1-3 0 16,0 3 0-16,0-2 0 16,-1 0-832-16,1 0-128 0,-2-1 0 0</inkml:trace>
  <inkml:trace contextRef="#ctx0" brushRef="#br1" timeOffset="111224.38">33119 7641 11967 0,'-3'-1'1072'0,"2"1"-864"0,1 0-208 0,0 0 0 0,0 0 1728 0,0 0 288 0,0 1 64 0,-1-1 16 0,-2 2 416 0,1 1 96 15,-1 0 16-15,-1 1 0 0,2 5-1536 0,-2-2-288 16,1 4-64-16,-1 0-16 0,-1 4-560 0,0-1-160 15,0 3 0-15,0 1 0 0,-1 0 0 0,0 1 0 16,0-3 0-16,-1 2 128 16,1-2-128-16,-1 0-240 0,-1 0 64 0,1 1 16 15,-2-3-1376-15,1 2-256 0,-1 1-64 0</inkml:trace>
  <inkml:trace contextRef="#ctx0" brushRef="#br1" timeOffset="111635.95">33220 7343 11967 0,'4'-3'1072'0,"-2"2"-864"0,1 1-208 0,-2 0 0 16,0 1 960-16,0-1 128 0,3 0 48 0,1 3 0 0,1-3 720 0,0 2 160 0,1 2 32 0,-3 2 0 15,0 0-224-15,-3 2-32 16,1 2-16-16,-1 1 0 0,-1 1-400 0,1-1-80 15,-1 4-16-15,1-1 0 16,1 3-896-16,-1 0-176 0,1 2-32 0,0-1-16 0,0 1-400 0,0-2-80 16,2 4 0-16,-1-2-16 15,-1 3-432-15,1-3-64 0,-2 3-32 0,-1-2 0 16,-1 2 128-16,-3-1 32 0,-1 2 0 0,-1 2 0 16,-4-3-336-16,0 3-64 0,-1-5-16 0,0 1 0 15,-3-1-576-15,1-2-112 0</inkml:trace>
  <inkml:trace contextRef="#ctx0" brushRef="#br1" timeOffset="112112.11">32848 7475 14735 0,'1'-2'1312'0,"0"-2"-1056"0,0 1-256 0,1 2 0 0,-1 1 256 0,0-1-16 0,2 0 0 0,-1-3 0 0,2-1 576 15,-2 1 112-15,1 1 32 0,-1-2 0 0,-2 3 112 0,-1 2 16 16,-3 0 16-16,-1 4 0 0,-1-1-192 0,-1 0-32 16,-2 6-16-16,-2 1 0 0,-1 2-272 0,-2 4-48 15,-2 3-16-15,-1 3 0 0,-1 2-304 0,0 3-64 16,-2 7-16-16,-1-1 0 0,2-2-16 0,1 1-128 15,1 0 192-15,3 0-64 0,4-4-128 0,3 0 0 16,4-2 0-16,3-4 0 16,3 0-544-16,4-1-144 0,4-4-16 0,3 2-16 15,2 0-1168-15,4-3-224 0,2 2-64 0</inkml:trace>
  <inkml:trace contextRef="#ctx0" brushRef="#br1" timeOffset="114709">31386 12449 23951 0,'0'0'2128'0,"0"0"-1696"0,0 0-432 0,0 0 0 0,-1 0 480 0,1 0 16 0,0 0 0 0,-1 2 0 15,-1-2-144-15,1 0-32 0,-3 0 0 0,4 0 0 0,0 0-320 0,0 0 128 16,0 0-128-16,0 0 0 0,0 0 256 0,0 0 0 15,-21 4-16-15,19-4 0 0,0 0 976 16,-1 2 192-16,1-2 32 0,-1 2 16 0,2 0-208 0,-2-2-32 16,2 2-16-16,0-2 0 0,0 4-352 0,-2-4-64 15,3 3-16-15,-1-2 0 0,0 1-400 0,1 1-96 16,0-3-16-16,0 1 0 0,-2 2-128 0,1-3-128 16,1 1 144-16,0-1-144 0,0 0 192 0,0 0-48 15,0 0-16-15,0 0 0 0,0 0 64 0,0 0 0 16,0 0 0-16,21 5 0 0,-17-5 0 0,1-3 0 0,0 3 0 0,0 0 0 15,0 0-64-15,1 0 0 0,1 0 0 16,2-2 0-16,0 1-128 0,2 1 0 0,1-3-160 0,2 2 160 16,2-2 0-16,1 0 0 0,2 0 0 0,1-1 0 15,-1-2 0-15,1 4 0 0,0-4 0 0,-2 2 160 16,1 0-160-16,-4 2 0 0,0-2-192 0,-2 2 192 16,-2-1 0-16,-2 2 0 0,-2 1 0 0,0 0 0 15,-2 0 0-15,0 1 0 0,-3 2 0 0,0-3 0 16,0 2 0-16,-1-2 0 0,0 1 0 0,0 2 0 15,1-3 0-15,-1 0 0 0,-1 2 0 0,1-2 0 16,-1 1 0-16,1-1 0 0,-1 0 0 0,0-1 0 0,2 1 0 0,-2 0 0 16,0 0 0-16,0 0 0 0,0 0 0 0,0 0 0 15,0 0 0-15,0 0 0 0,0 0 0 0,0 0 256 16,0 0-32-16,0 0-16 0,0 0-80 0,0 0 0 16,0 0-128-16,0 0 192 15,0 0-192-15,19 6 0 0,-19-4 0 0,0 0 0 0,0-2 0 0,0 1 0 16,0-1 0-16,-1 3 0 0,1-3 0 0,-1 0 0 15,0 2 0-15,-1-2 0 0,1 0 0 0,1 0 128 16,0 0-128-16,0 0 144 0,0 0 128 0,0 0 32 16,0 0 0-16,0 0 0 0,0 0-176 0,0 0-128 15,0 0 192-15,-18 8-192 0,16-6 0 0,1-2 0 0,0 3 0 0,0 0 0 16,-1 0 0-16,1-2 0 16,0 3 0-16,0-2 0 0,0 2 0 0,-2 1 0 0,2-1 0 0,-2-2 0 15,1 2 0-15,-1-2 0 16,1 2 0-16,-2 0 0 0,0 2 0 0,1-2 160 15,-2 2-160-15,-1 2 192 0,-1 0-416 0,-1 3-80 0,0-1-16 0,-1 2 0 16,-1 1 0-16,-2 3-16 0,0 1 0 0,-1 2 0 16,-2 3 80-16,-1-1 0 0,1 1 16 15,-3 0 0-15,2-2-128 0,0 1-16 0,0-1-16 0,1-2 0 16,1 2 224-16,-1-1 176 0,0-4-208 0,1 1 80 16,2-4 128-16,1 2 0 0,1-6 0 0,0 2 0 0,1-4 0 15,2 1 176-15,-1-1-16 0,1-2 0 16,1 2-160-16,0 0 0 0,0 0 144 0,-1-2-144 0,2 2 0 0,2 0-160 15,-2-2 16-15,2 0 0 16,1 1 144-16,-1-2 0 0,2 0-144 0,0 0 144 0,2 0 0 0,-1-3 0 16,1 1 0-16,2 2 0 15,-1-3 0-15,2 0 0 0,1 1 0 0,1 0 0 0,0-1 0 0,2 0 0 16,-1-1 0-16,3 0 0 16,0-2 0-16,1 2 128 0,1-2-128 0,3-3 192 0,1 3-192 0,3-4 160 15,1 2-160-15,1 0 160 0,1-3-160 0,-1 2 0 16,0-2 0-16,-1 3 0 0,-4-1-304 0,-3 2 16 15,-1 1 0-15,-4-2 0 16,-2 0-1008-16,-1 2-208 0,-1 0-32 0,-1 0-15120 16</inkml:trace>
  <inkml:trace contextRef="#ctx0" brushRef="#br1" timeOffset="115374.27">32025 11907 24879 0,'-1'-2'2208'0,"1"2"-1760"0,0 0-448 0,1-3 0 0,1 3 768 0,-1-1 80 0,1-2 16 0,2 1 0 0,0-3-112 0,1 0-32 16,1 1 0-16,-2 1 0 0,-1-2-528 0,0 3-192 16,-2 0 0-16,-2 2 144 0,0 2 32 0,-2 0 0 15,-2 0 0-15,0 4 0 0,-2-2 800 0,-1 2 176 16,0 3 16-16,-2-2 16 0,0 3-176 0,-1 1-48 0,-2 2 0 0,2-2 0 16,-1 0-576-16,1 3-112 0,-2-2-16 0,2 1-16 15,0 2-240-15,0-1 0 0,1 1 0 0,2-3 0 16,-1 0 0-16,1 1 144 0,1 0-144 0,2 0 128 15,-1 0-128-15,2 2 192 0,0-1-192 0,2 1 192 16,1-3-192-16,1 0 0 0,0 0 0 0,1-1 0 16,0 0-560-1,2 0 16-15,2-1 0 0,-2-3 0 0,4 2-1280 0,-1-3-256 0,1-2-48 16,1 1-12800-16</inkml:trace>
  <inkml:trace contextRef="#ctx0" brushRef="#br1" timeOffset="115846.9">32040 12079 24879 0,'-5'-1'2208'0,"3"1"-1760"0,1-3-448 0,1 3 0 0,1-2 1664 0,1 0 256 0,1 2 64 0,1-2 0 16,2 0-1072-16,1-2-208 0,3-2-32 0,1-2-16 16,0 2-384-16,0-3-80 0,-1 2 0 0,-1 1-16 15,0 0 224-15,-1-1 48 0,1 2 16 0,-2 1 0 16,2-1 112-16,-2 1 32 0,1 0 0 0,-1 2 0 15,-1-1-192-15,1 2-32 0,-2 1-16 16,-2-2 0-16,1 4-368 0,-2-2 0 0,-2 0 0 0,2 4 0 31,-2-4-368-31,-2 2-32 0,2 2-16 0,0-4 0 0,-1 2 96 0,1 0 32 0,0 0 0 0,-1 1 0 16,1 0-96-16,-2 1-32 0,-1 0 0 0,-1 1 0 31,1 1-608-31,-2 0-112 0,-2 1-16 0,1 0-16 0,-1 1 896 0,-1 2 272 0,0 0-128 0,-1 2 128 0,0-2 704 0,0 3 224 16,-1-3 32-16,1 2 16 0,-1 0-576 0,2 1-112 15,0-1-32-15,2 2 0 0,0-6-480 0,2 2-96 16,0 0-32-16,2-4 0 16,1 0-304-16,1 1-64 0,2-4-16 0,1 1 0 15,0-2-1152-15,2 1-224 0,1-3-64 0,2 0-6048 16,-1 0-1216-16</inkml:trace>
  <inkml:trace contextRef="#ctx0" brushRef="#br1" timeOffset="116273.73">32359 12073 1839 0,'5'-10'0'0,"-1"0"160"0,-2 4-160 0,0 2 0 0,-1 2 0 0,-1 2 0 16,1-3 1104-16,-1 2 192 0,0-2 48 0,0 0 0 16,0-1 1232-16,-2 1 256 0,-1 1 48 0,-2 2 16 15,0 2 48-15,0 1 0 0,-2 1 0 0,0 2 0 16,-1 0-624-16,-2 4-112 0,2 0-32 0,-2 2 0 15,0 1-1232-15,1-1-256 0,-1 0-48 0,2 2-16 16,0-2-624-16,1 1 0 0,1-1 0 0,1 2 0 16,1-6 0-16,0 2 0 0,3-2 0 0,0 0 0 15,1-4 0-15,1 1-160 0,3-1 16 0,-1-1 0 0,4 0-208 0,0-2-32 16,3-1-16-16,0-1 0 16,2 1-48-16,3-5 0 0,1 1 0 0,-1 0 0 15,1-2-528-15,-1 0-112 0,1-1-32 0,0 0 0 16,0-1 544-16,-1-2 96 0,0 0 32 0,-3 1 0 0,-1 1 848 0,-1 0 176 15,-3-2 48-15,0 2 0 0,-2 0 128 0,-2 0 16 0,-1-1 16 0,-2 2 0 32,-2-3 144-32,0 1 32 0,-3 0 0 0,-1-1 0 0,0 3-448 0,-3-4-64 15,0 3-32-15,1-1 0 0,-2 2-416 0,0-1 0 16,1 0 0-16,-1 2 0 16,0 0-1280-16,2 1-256 0,0 1-32 0,2 3-13920 15</inkml:trace>
  <inkml:trace contextRef="#ctx0" brushRef="#br1" timeOffset="116700.03">32492 11829 26719 0,'-7'-1'2368'0,"2"-2"-1888"0,3 3-480 0,1 0 0 0,1 0 992 0,0-2 96 0,-3 2 32 0,1-1 0 0,-3-2-416 0,0 1-96 0,0 1-16 0,3-2 0 16,-1 1-592-16,1 0-208 15,2 2 0-15,-2 0 0 0,2 0 336 0,0 0 80 0,0 0 16 0,2 0 0 16,0 0 992-16,1 2 208 15,0 0 48-15,1 1 0 0,-4-3-576 0,0 0-128 16,20 12 0-16,-12-6-16 0,2 1-400 0,1 2-80 16,2 1-16-16,-1 0 0 0,1 0-256 0,-1 0-144 15,0 1 16-15,-1 1 0 0,-1-2 128 0,-2 0 0 0,0 2 0 0,-1 1 0 16,-1-1-128-16,-1-2 0 16,-2 2 0-16,1 2 0 15,-1-2 128-15,-1 1-128 0,-1-1 128 0,0 2-128 0,1 0 128 0,-2 0 0 16,0 1 0-16,-2-1 0 0,1 0-176 0,-1 0-96 15,-1 1-32-15,0-2 0 16,-2 2-640-16,0-4-128 0,-1 1-16 0,-1-3-16 16,1 1 48-16,0-1 16 0,0-3 0 0,0 0 0 15,-1-1-672-15,0 0-128 0</inkml:trace>
  <inkml:trace contextRef="#ctx0" brushRef="#br1" timeOffset="117365.58">32613 12717 35935 0,'-4'0'3200'0,"0"0"-2560"0,3 0-512 0,1 0-128 0,0 0 304 0,0 0 32 0,0 0 16 0,-1 0 0 15,0 0 464-15,-1-2 80 0,4 2 32 0,-2 0 0 0,0 0-672 0,0 0-256 16,0 0 176-16,0 0-176 0,26 2 0 0,-18-4 0 16,3 2 0-16,3-2-160 15,1 0-224-15,2-2-64 0,2 0 0 0,2-1 0 16,0 2-416-16,2-3-96 0,1-1 0 0</inkml:trace>
  <inkml:trace contextRef="#ctx0" brushRef="#br1" timeOffset="117618.33">32546 12872 35935 0,'1'0'1600'0,"1"-3"320"0,0 2-1536 0,2 1-384 0,-1-3 0 0,1 3 0 16,1 0 0-16,2 0 128 0,5-2-128 0,4 1 0 16,3 1 576-16,5 0 32 0,-2 0 16 0,2 0 0 15,-2 1-624-15,-1-1 0 0,-1 0 0 0,0-1 0 16,-3 1-560-16,0 0-80 0,-1-3 0 0</inkml:trace>
  <inkml:trace contextRef="#ctx0" brushRef="#br1" timeOffset="118249.73">33229 12404 21183 0,'-12'-12'944'0,"4"4"192"0,0 3-912 0,3 2-224 16,2 0 0-16,2 2 0 0,-1 1 2048 0,0 0 384 0,-2-2 64 0,-1-1 0 15,1 2-128-15,1-3-16 0,1 4-16 0,2 0 0 16,2 0-1632-16,1 4-320 0,2-3-64 0,2 4 0 16,2-1-96-16,1 2-16 15,1 0 0-15,2 0 0 0,2 0 32 0,2 1 0 0,2-1 0 0,-1 0 0 16,2-2 16-16,-2 2 0 0,1-2 0 0,0-2 0 16,-2 2-256-16,1-1 176 0,-2 2-176 0,1-1 160 0,-4 2-160 0,-2-2 0 15,-2 2 0-15,-4 0 0 0,-4 1 0 0,-3-1 0 16,-6 0 0-16,-3 4 0 0,-4-3 0 0,-3 4-224 15,-2 2 80-15,-5 0 16 0,-1 0 256 0,-1-1 64 16,0 0 16-16,3 0 0 16,2-1 224-16,2-1 32 15,3-3 16-15,2 2 0 0,4-3-224 0,2 0-64 0,4-5 0 0,2-1 0 16,3 2-384-16,1-4-96 0,4 2-16 0,2-1 0 31,3 1-160-31,3-4-48 0,0 2 0 0,3-2 0 0,4 2 320 0,0 2 48 0,0-4 16 0,-1 4 0 16,0 0 128-16,-2 4 0 0,-1-1 0 0,0 2 0 15,-1 2 0-15,-1 0 0 0,-2-3 0 0,-2 4 0 16,-3 5 384-16,0 0 0 0,-5 0 0 0,-1 1 0 16,-2 0 176-16,-1 1 32 0,-2-1 16 0,0 0 0 15,-1-3-144-15,2 1-16 0,-2 0-16 0,0-2 0 16,0 2-288-16,-1-2-144 0,1 0 160 0,-2 2-160 16,1 1 0-16,-1-3 0 0,1 2 0 0,-2 0 0 0,1 1 128 0,-1 0-128 15,2 2 0-15,-2-4 0 0,-1 2 224 0,-1 2-48 16,-1-3-16-16,-1 4 0 0,-1-4 80 0,0 4 16 15,-5 0 0-15,1 3 0 0,-2-3-128 0,0 0-128 16,-2 0 176-16,0 0-176 0,0 0 192 0,-2-1-64 16,1-5 0-16,0 0-128 0,1 0 144 0,1-4-144 15,1-1 0-15,5-4 144 16,2-2-816-16,1-1-160 0,1-8-48 0</inkml:trace>
  <inkml:trace contextRef="#ctx0" brushRef="#br1" timeOffset="122607.31">28444 12024 23039 0,'-5'0'2048'0,"-1"3"-1648"0,3-3-400 0,0 4 0 0,3-3-336 0,-2 4-160 0,-2 1-16 0,-2 4-16 15,-3 8-2608-15,0 2-528 0,1 3-112 0,0 4 0 16,1 1 2256-16,-1 4 464 0,0 4 96 0,-2 4 0 0,-2 2 720 0,-5 5 240 0,-2 1-144 0,-4 1 144 15,-1 2 624-15,-3 0 208 0,-4-4 32 0,-3 1 16 16,-3-1 848-16,-4-6 160 0,-3-5 32 0,-4-4 16 16,-1-5-512-16,-5-1-96 0,-8-1-32 0,-6-7 0 15,-5 0-656-15,-6-1-144 0,-9-3-32 0,-3 0 0 16,-2-2-1920-16,-5-1-384 0,-4-1-80 0,-2-3 0 16,-1-1 80-16,3-1 32 0,7-1 0 0,1-7 0 15,0 0 1952-15,0-6 400 0,3-2 80 0,0-4 16 0,2-5 1104 0,-3-7 240 16,-4-3 32-16,-3-1 16 0,1-3-720 0,-3-5-144 15,1-1-16-15,-2-9-16 0,-5 2-544 0,6-3-96 16,6-3-32-16,-1-7 0 0,-1 2 304 0,0-2 64 16,2-4 16-16,1 1 0 0,3-6 560 0,0 0 96 15,3-2 32-15,-1-4 0 0,3 0-544 0,1-2-96 16,3 3-32-16,2-1 0 0,2 4-160 0,2-6-16 16,5-2-16-16,4 0 0 0,5 7-128 0,3-1-32 0,0 3 0 0,3-2 0 15,0-1 0-15,3 4 0 16,3 4 0-16,3 4 0 0,4 0-256 0,1 0-48 15,4 0-16-15,-2-1 0 0,1-1-192 0,-2 0 0 0,-3-7 128 0,1 5-128 16,2 1 0-16,3-2 0 0,2-1 0 0,4 0-160 16,4-2-192-16,3 0-32 0,5 2-16 0,4 2 0 15,4 0 400-15,3-1 176 0,4 2-16 0,4 1 0 16,2 2 192-16,4 4 32 0,2 6 16 0,2 3 0 16,3 0-144-16,1 1-48 0,0 2 0 0,1 2 0 15,1 2-80-15,0-1-128 0,1 1 176 0,0-2-176 16,1 3 128-16,-2 3-128 0,-1 2 0 0,-1 3 0 15,0 4 192-15,-4-4-192 0,1 3 192 0,-1-2-192 16,-3 0 144-16,3 2-144 0,2-6 0 0,0 1 144 0,3-1-144 0,2-2 192 16,4 1-192-16,2-1 192 0,1 1-192 0,3 1-176 15,3 2 48-15,-2 0 0 16,0 2 128-16,-1-4 0 0,1 4 0 0,-3 3 0 16,-4 4-192-16,-2 2 64 0,1-3 0 0,-2 0 0 0,0 3 128 0,-2 0 0 15,-1 2-144-15,-3-1 144 0,-1 5 0 0,-3 4 0 16,1-2 0-16,-4 2 0 0,0-1 0 0,-1 3 0 15,-1-1 0-15,-2 0 0 0,1-1 0 0,-1 2 0 0,0-1 0 16,2 0 0-16,-2 0 0 0,0-3 0 0,1 2 0 0,0-3 0 16,0 1 0-16,2-2 0 0,-1 0 0 0,0 0 0 15,0 1 0-15,-1-1 0 16,2 0 0-16,-3 4 0 0,0-3-176 0,-2 1 48 0,0 4 0 0,0-2 0 16,-2 2 128-16,-1 1-208 0,0-1 80 0,-1 2 128 15,-2 0-160-15,0 0 160 0,0 0 0 0,-2 2-144 16,0-3 144-16,-2 1 0 15,1 0 0-15,0 2 0 0,0 0 0 0,1-1 0 0,1 2 0 0,0 1 0 16,2 0 0-16,0-2 0 16,0 4 0-16,1-2 0 0,0-1 0 0,1 1 0 0,0 1 0 0,0-1 0 15,0-1 0-15,2 1 0 0,-2 0 0 0,1-2 0 0,0 3 0 16,1-4 0-16,-1 1 0 0,1 0 0 16,0 0 0-16,0 0 0 0,-1-1 0 0,1 1 0 15,-1-1 0-15,0 1 0 0,-1-1 0 0,2-1 0 0,-2 2 0 0,0-1 0 16,-1 4 0-16,-1-3 0 15,1 2 0-15,-1-2 0 0,1 2 0 0,-2-1 0 16,3 1 0-16,0 1 0 0,0 0 0 0,3-1 0 16,-1 2 0-16,1-2 0 0,1 4 0 0,-1-2 0 15,2 2 0-15,0-1 0 0,0 2 0 0,0 1 0 0,0 2 0 0,0 2 0 16,2 3 0-16,-2 1 0 0,1 2 0 0,0 2 0 0,-1 2 0 0,0 2-128 16,0 1 128-16,-1 3 0 0,-2 0 0 0,1 1 0 15,-2-1 0-15,-2 3 0 0,0 1 0 0,-1-2 0 16,-1-4 0-16,1-1 0 0,-1-1 0 0,0-2 0 15,0-1 0-15,0-4 0 16,-1 0 0-16,1-3 0 0,1 0 0 0,0-4 0 16,-2 2 0-16,2-2 0 0,-2 1 0 0,1-4 0 15,1 2 0-15,-2-3 0 0,2 1 0 0,1-1 0 0,-2 0 0 0,3 0 0 16,0-1 0-16,1 1 0 16,0-4 0-16,0-2 0 0,2 1 0 0,0-3 0 0,1 2 0 0,2-4 128 0,1 2-128 15,0-5 0-15,2 1 0 0,1-2 0 16,2-2 0-16,1 1 0 15,1-1 128-15,3 0-128 0,0-2 128 0,3-2-128 0,1-1 160 0,0 1-160 0,-1 4 0 0,-2 1 128 16,-1 2-128-16,-1 0 0 0,2 1 0 0,-2-2 0 31,-1 2 0-31,-1 0 0 0,-2 2 0 0,0 1 0 16,-2-1 0-16,-2 4 0 0,0 0 0 0,-1 0 0 16,-1-1 0-16,1 1 0 0,0 2 0 0,-1 1 0 15,2-2 0-15,-2 4 0 0,3-2 0 0,-2 1 0 16,3 0 0-16,1 2 0 0,5-2 0 0,2 2 0 0,2 0 0 15,2 0 0-15,2 0 128 0,3-3-128 0,3 3 176 0,4 0-176 16,8-1 320-16,8 1-32 0,7 0-16 16,3 0 0-16,-1 1-144 0,-4 2-128 0,-3 1 144 0,-2 1-144 15,-2 1 0-15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34:44.44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24678 6067 38703 0,'-3'2'3440'0,"3"-2"-2752"0,0 0-560 0,2 0-128 0,-1-2 0 0,1 0 0 0,2-1-192 0,0 0 192 0,2-6 320 0,3 0 192 16,2-5 48-16,0-5 0 0,2 1-304 0,0-2-64 15,2-2-16-15,-2-3 0 0,3 0-48 0,-1-3 0 16,1-2 0-16,2 1 0 0,-2-1 0 0,-2-1 0 16,1 1 0-16,-1-1 0 0,0-1 0 0,-2 1-128 15,0 0 192-15,-2 2-64 0,2-2 208 0,0-1 48 16,-1 0 0-16,0-3 0 0,0 4-112 0,-1-1-16 16,0 1 0-16,-2-1 0 0,0 5-256 0,-2-2 0 0,0 1 0 0,-1 2 0 15,0-3 0-15,-1 3 0 16,-2 2 0-16,0-1 0 0,0 5-256 0,-1-1 64 15,0 5 0-15,-1 2 0 0,2 0 64 0,-2 1 128 16,0 2-208-16,0 0 80 0,0 3 128 0,0 0-128 0,0 2 128 0,0 2-128 16,0 0 128-16,-2 4 0 0,1 0 0 15,0 4 0-15,-1 2 0 0,0 0 0 0,0 0-144 0,-1 4 144 16,2 3 0-16,0-1 0 0,-2 4 0 0,2 0 0 16,0-1-128-16,0 1 128 0,-1 3 0 0,1 1 0 15,0-2 0-15,0 2 0 0,1-2 0 0,0 2 0 16,0 1 0-16,1-2 0 0,0 1 0 0,-1-2 0 0,1 1 0 15,1-3 0-15,0 0 0 0,1 0 0 0,-1-3 0 0,2 2 0 16,1-2 0-16,1-1 0 0,0-2 0 0,3 0 0 16,-1 0 0-16,2-2 0 0,1-1 0 0,2-1 0 15,-1-3 0-15,1-3 0 0,0 3 0 0,0-3-176 16,-2-3 176-16,0 0-128 16,0-2 128-16,0-1-160 0,0-2 160 0,-1-2-160 0,0-1 160 0,0 0 0 15,1-4 0-15,-1-1 0 0,0 0 0 0,1-5 0 16,0 1 0-16,1-5 0 15,2 2 0-15,1-2 0 0,0-3 0 0,0-1 0 0,3-3 0 16,-2 1 0-16,0 0 0 0,-1 3 0 0,-3 4 0 0,1 2 128 16,-2 1-128-16,-2 3 0 0,-1 0 0 0,-3 3 0 15,0 3 0-15,-2 2 0 0,-1 0 0 0,-2 2 128 0,0 4-128 0,-1-2 176 16,0 2-48-16,-3 4 0 0,1-2 0 0,0 2 0 16,0 0-128-16,1 2 0 0,-1-1 144 0,2 4-144 15,0 1 0-15,0 1 0 0,1 0 0 0,1 3 0 16,-1 2 0-16,1 3 0 0,2 1 0 0,-2 0 0 15,1 4 0-15,1 1 0 0,-2 1 0 0,1 3 128 16,0-1-128-16,-1 3 128 0,0 1-128 0,-1 1 128 16,1-1-128-16,1 1 0 0,-1-1 0 0,0-2 0 15,2-4 0-15,-1 0 0 0,0-2 0 0,0-2 0 0,0-1-128 0,-1 0-64 16,2-3 0-16,-1-2 0 16,0 1-464-16,0-6-112 0,-1 2 0 0,-1-3-17584 15</inkml:trace>
  <inkml:trace contextRef="#ctx0" brushRef="#br0" timeOffset="1112.13">25954 5328 35007 0,'-1'4'3120'0,"1"-1"-2496"0,0 0-496 0,0 1-128 0,1-2 784 0,-1 5 144 0,0-1 32 0,1 7 0 16,-1 2 64-16,1 7 32 0,2 2 0 0,-2 3 0 0,2-1-528 0,-2 3-96 16,1-3-32-16,1-2 0 0,-1 1-400 0,2 0 0 15,-2-5-224 1,0-2 80-16,0 1-496 0,1-3-112 0,-1-4-16 0,1-2-17680 16</inkml:trace>
  <inkml:trace contextRef="#ctx0" brushRef="#br0" timeOffset="2157.29">28674 5395 27647 0,'3'-4'2448'0,"-1"2"-1952"0,1 2-496 0,-2-3 0 0,2 2 1488 0,-1-1 208 0,2-1 32 0,2-3 16 0,4-4 16 0,1-2 0 15,1-4 0-15,2 0 0 0,-2-4-1152 0,1 1-224 16,-1-2-64-16,2-2 0 0,-2-4-128 0,0-3-48 16,1-1 0-16,-1-6 0 0,0 1-144 0,1-7 0 15,-1-3 0-15,2-1 0 0,-2-4 0 16,2 1 0-16,-1-1 0 0,0-2 0 0,0-2 0 0,0 6 0 16,0 4 0-16,0 5 0 15,-2 7 0-15,0 5 192 0,0 6-192 0,-2 6 192 16,-2 3-48-16,-1 5 0 0,-2 4 0 0,-2 0 0 0,0 2 192 0,-1 4 48 0,-1-2 0 15,0 4 0-15,0 2-208 0,0 0-48 16,-1 4 0-16,-1 3 0 0,2-1-128 0,-1 1-176 0,-1 9 48 0,-2 0 0 16,2 3 128-16,-2 4 0 0,0 2 0 0,-1 1 0 15,1 3-128-15,1-1 0 0,0-5 0 16,2-1 0-16,1-3 0 0,3-3 0 0,0-2 0 0,3-5 0 16,3-4 0-16,1 0 0 0,2-3 0 0,3-3 0 15,1-4-48-15,5-2 0 0,0-4 0 0,3-3 0 16,2 0 176-16,1-6-128 0,0-1 128 0,0-7-128 15,-1 2 128-15,-1-1 0 0,-1-1 0 0,0 0-128 16,0-1 128-16,-2-3 176 0,0-2-48 0,-1-1 0 16,-1-1 128-16,-1-3 0 0,-2 2 16 0,-3 1 0 0,-1 4-144 0,-2 1-128 15,-1 1 192-15,-2 6-192 0,-2-1 0 0,-3 3 0 16,0 4 0-16,-2-1 0 0,0 4 0 0,-2 0 0 16,0 1 0-16,-2 2 0 0,1 0 176 0,-2 0-176 15,-1 2 160-15,2 1-160 0,-2 3 0 0,0 0 0 16,0 0 0-16,0 3 0 0,-1 3 0 0,1 2 0 15,0 3 0-15,0 0 0 0,0 4 144 0,0 3-16 16,1 0 0-16,3 0 0 16,-1 3-128-16,2-1 160 0,0 2-160 0,0 3 160 15,2 0-160-15,0 3 0 0,2-2 0 0,0 3 0 0,1-1 0 0,0-3 0 16,1 1 0-16,1 0 0 0,0-1 0 0,-1-3 0 16,1-4 0-16,-1 1 0 0,2-5-272 0,-1-2-48 15,1 0 0-15,-1-2 0 16,0-1-384-16,1-3-64 0,1-2-32 0,-1-2 0 0,-2-1-1792 15,2-1-352-15</inkml:trace>
  <inkml:trace contextRef="#ctx0" brushRef="#br0" timeOffset="2635.19">29713 4924 37775 0,'5'0'1664'0,"-2"-3"368"0,-1 1-1632 16,2 1-400-16,-1 1 0 0,0-4 0 0,-1 3 320 0,3-3 0 0,4 0-16 0,3-5 0 0,3 0 400 0,2-1 64 0,0 0 32 0,-1 0 0 15,-3 4-560-15,1-3-112 0,-2 6-128 0,1-4 176 0,-2 4-176 0,-1-2 0 0,1 4 0 0,-1-2 0 16,-2 1-256-16,1 2 0 16,-2 0 16-16,0 2 0 15,-3 1-256 1,0-2-48-16,-3 4-16 0,-1 2 0 0,-2-1 48 0,-3 3 0 0,-1 1 0 0,-2 0 0 0,0 5 512 0,-3-2 320 16,-2 3-32-16,0 3-16 15,-1 3 96-15,-2-2 16 0,1 2 0 0,-1 2 0 0,0-1-208 16,1-2-48-16,2 1 0 0,0-3 0 0,2-3-128 0,4 0 0 15,-1-2 144-15,4 1-144 0,2-3 256 0,1 0 0 16,2-2-16-16,3 0 0 0,2-1-240 0,1-2 176 16,3 2-176-16,0-3 160 0,1 0-160 0,2 2 160 15,1-2-160-15,3-3 160 0,1 2-160 0,2-1 0 16,2 2 0-16,2-4 0 0,2 0 0 0,1 1-144 16,2-3 0-16,1 0 0 15,-1 0-688-15,-1-3-144 0,2-1-32 0,-1-2-16320 0</inkml:trace>
  <inkml:trace contextRef="#ctx0" brushRef="#br1" timeOffset="8383.61">22464 1233 25791 0,'-6'5'2304'0,"1"-2"-1856"0,2 0-448 0,1-3 0 0,1 0 144 0,-1 1-144 0,-3 2 128 0,-4 0-128 0,-3 3 672 0,-2-3 48 0,0 1 16 0,2-2 0 16,0-2 96-16,1-2 0 15,2 2 16-15,0-3 0 0,1 2 192 0,0 1 48 0,0 0 0 0,0 0 0 16,1 1 80-16,-2 2 32 15,2 0 0-15,-1 4 0 0,0-1-560 0,0 2-128 16,1 2 0-16,1 0-16 0,-2 3-304 0,1-1-48 0,1 0-16 0,-1 1 0 16,2 0-128-16,-1 1 0 0,3 1 0 0,-2-2 0 15,1 2 0-15,0-3 128 0,2 2-128 0,-1-2 0 0,3 1 0 16,0-1 0-16,3 1 0 0,-1-1 0 16,2-2 0-16,2 2 0 0,-1-2 0 0,1 2 0 0,0-4-176 15,2 0 48-15,0 2 0 0,1 0 0 0,1 1 128 0,-1-1-208 16,1-2 80-16,-2 0 128 0,1 2 0 0,-1-4 0 15,1 3 0-15,0-3 0 0,-1-2 0 0,1 0 0 16,-1-2 0-16,-1-1 0 0,2-1 224 0,-1-1-32 16,3-1-16-16,-1-2 0 0,0-2-48 0,3-3 0 15,-1 2 0-15,2-6 0 0,-1 1-128 0,2-2 0 16,1 0 0-16,0-5 0 0,1 0 0 0,-1 2 0 0,2-1 0 0,-2-1 0 16,0-1-192-16,-2 2 192 0,0 2-192 0,-2-3 192 15,0 3-128-15,-2-3 128 16,-3 6 0-16,1-4 0 0,-2 3 0 0,-4-1 0 15,1 4 0-15,-4-1 0 0,-2 0 0 0,-1 3 0 16,-2 1 0-16,-3 0 0 0,1 4 0 0,-5-2 0 0,1 2 128 0,-3 1-128 16,-1 0 192-16,1 0-64 15,-1 3 0-15,0-3 0 0,-1 3-128 0,0-3 0 0,-1 2 0 0,2 1 128 16,0 0-128-16,0 0 0 0,2 1 0 0,0 2 0 16,1-2-240-16,1 1 32 0,0 1 0 0,-2 0 0 15,2 0 208-15,-2 3-192 0,0 0 192 0,1 2-192 16,-1 2 192-16,-1-1 0 0,0 4 0 0,2-1 0 15,-1 3 0-15,3-5 0 0,0 2 0 0,4-2 0 0,0-1 0 16,2-2 0-16,3 2 0 0,1 1 0 0,1-3 128 0,0 2-128 16,2 1 0-16,1 1 0 0,2 0 0 0,0 0 0 15,0 0 0-15,1 0 0 0,0 3 0 0,1-4 0 16,2 1 0-16,0-3-144 0,2 0 144 0,0 2-160 16,1-4 160-16,2 0-160 15,-2-2 160-15,1 0-208 0,-1-2 80 0,0-2 128 16,2 0-272-16,0 0 64 0,0-2 16 0,1-2 0 15,0-2-224-15,0 0-32 0,2-2-16 0,-1-3 0 0,0 0 192 0,-1-1 32 0,0 1 16 16,-3-1 0 0,-1-2 224-16,-1 1-192 0,-1 0 192 0,-4 0-192 0,-1 1 192 0,-2-2 0 0,-1 2 0 0,-2 0 0 15,-1-1 192-15,-1 0 0 16,-2 0-16-16,0-2 0 0,0 2 80 0,-1 0 0 16,-1 4 16-16,1-3 0 0,-2 5-272 0,2-2 0 15,-3 6 128-15,2-1-128 0,0 1 208 0,-2 3-16 16,0 3 0-16,1-2 0 0,-1 4 48 0,0-1 0 0,1 0 0 0,-1 2 0 15,0 0-240-15,1 3 176 0,0-3-176 0,1 4 160 0,-1 0-160 16,2-2 0-16,0 3 0 0,1 0 128 16,0-1-128-16,0 3-144 0,0-3 144 0,0-1-208 15,3 1-176-15,-1 1-48 0,1-1 0 0,2 0 0 16,0-1 160-16,1 1 16 0,2 0 16 0,0-3 0 0,2 2-96 0,1-1-32 16,1 2 0-16,0-3 0 0,0-1 112 0,1 0 0 15,0 0 16-15,0-2 0 0,-1 0 240 0,1-4 0 31,-2 2 0-31,0-4 0 0,2 2 320 0,-2-4 96 16,-1 0 32-16,0-1 0 0,0 1-96 0,-1-4-16 16,0 0 0-16,0-2 0 0,1-1-336 0,-1 0 144 0,-1-4-144 0,0 2 0 15,-1-2 0-15,1-1-144 0,-2-3-16 0,-1 3 0 16,-1-2-96-16,-1 2-32 0,1 0 0 0,-2-1 0 16,-1 5 80-16,0 0 16 0,0-1 0 0,1 6 0 15,-1 1 192-15,0 1 0 0,-1 4 0 0,-2 2 0 16,-1 1 0-16,0 4 0 0,-3 3 128 0,-2 5-128 15,0-2 0-15,-1 2 160 0,-1 3-160 0,0-3 128 16,2 0-128-16,0-2 0 0,2-1 0 0,3-1 0 16,0-3 160-16,3 2 0 0,0-1 0 0,2 0 0 15,0 0-160-15,2 0 160 0,0 0-160 0,2-1 160 0,0-1-160 0,2 0-144 16,0 0 144-16,2-2-208 16,1 0-224-16,1-2-32 15,1 2-16-15,2-4 0 0,3 0 96 0,1-4 32 0,3 4 0 0,-1-5 0 16,0 1-80-16,2 1-16 0,3-3 0 0,1-4 0 15,1 1-128-15,-1-1-48 0,-1 0 0 0,-4 0 0 16,1 2 80-16,-6-2 16 0,-2 1 0 0,-4 2 0 0,-2-2 240 0,-3 0 48 16,-3 2 16-16,-3 1 0 0,-3-3-96 0,-3 4 0 15,-3-1-16-15,-2 4 0 0,-1 2 896 0,-3 0 176 16,1 2 32-16,-3 2 16 0,1 2 144 0,0 4 32 16,2-2 0-16,0 2 0 0,4 0-480 0,2-1-96 0,0 2 0 0,5 0-16 31,3-1-1824-31,2 2-352 0</inkml:trace>
  <inkml:trace contextRef="#ctx0" brushRef="#br1" timeOffset="9065.49">23575 685 20271 0,'-1'-3'1792'0,"-1"3"-1424"0,0 0-368 0,1 3 0 0,-1-3 1632 0,1 1 256 0,0 2 48 0,-2-1 16 31,1 2 272-31,-3 4 48 0,-2 2 16 0,-1 4 0 0,0 1-1264 0,-2 3-240 0,-1 2-48 0,-2 0-16 16,1 1-560-16,-2-3-160 0,1 2 0 0,-2 1 0 16,1-1 128-16,-1 2-128 0,2-2 128 0,-3 2-128 15,-2 6 240-15,1-4-32 0,0 2 0 0,-1 3 0 16,2-5-208-16,-1 2 144 15,1-1-144-15,-3 1 128 16,2-4-608-16,1-1-128 0,0-5-32 0,2-2 0 16,3-5-1856-16,0-3-368 0</inkml:trace>
  <inkml:trace contextRef="#ctx0" brushRef="#br1" timeOffset="9318.15">23095 780 9215 0,'7'-9'816'0,"0"2"-656"31,-1 1-160-31,0 2 0 0,-1-1 3456 0,-1 4 640 0,2-2 144 0,4 0 32 16,5-1-1296-16,6-2-256 0,5 1-48 16,-2 5-16-16,1 2-1072 0,-1 7-224 0,-2 5-32 15,-4 1-16-15,1 7-720 0,-4 0-144 16,-2 4-16-16,-2-1-16 0,-1-2-208 0,-1 4-32 0,-2-1-16 0,1 3 0 15,-1 2-368-15,-1-3-80 0,2-3-16 0,-1 1 0 32,4-1-912-32,1-6-176 0,1 0-32 0,1 0-9520 0,2-6-1920 0</inkml:trace>
  <inkml:trace contextRef="#ctx0" brushRef="#br1" timeOffset="14052.75">23844 776 26719 0,'-3'2'2368'0,"-1"0"-1888"0,2-2-480 0,-1 0 0 0,2 0 368 0,-3 0-32 16,-1 0 0-16,-5 0 0 0,-2 0-336 0,-3-4-160 16,-1-1 16-16,2-2 0 15,3 1-496-15,0-7-112 0,1 1-16 0,2-1 0 0,0-4 768 0,2 3 128 16,0-2 48-16,0-3 0 0,1 0 944 0,0 2 192 16,1-4 32-16,-1 1 16 15,1 4-192-15,2-2-32 0,-1-1-16 0,2 1 0 0,1 0-848 0,0 1-272 16,1 3 160-16,2 2-160 15,-1 2-944-15,1 0-272 0,-1 2-48 0,1-1-16 16,-1 4-672-16,1-1-144 0,-2 3-16 0,0 1-9024 16</inkml:trace>
  <inkml:trace contextRef="#ctx0" brushRef="#br1" timeOffset="14746.59">24035 764 17503 0,'-4'0'1552'0,"2"0"-1232"0,0 0-320 0,2-2 0 0,0 2 752 0,-1-2 80 0,-1 2 32 0,-3-2 0 0,-1-2 112 0,-2-1 32 16,1-1 0-16,-2-1 0 0,0 0-224 0,2-2-32 15,0-1-16-15,0-3 0 0,2 1 112 0,2 0 32 16,-1-3 0-16,3 1 0 15,0 0-320-15,-1 0-64 0,2 0-16 0,0 2 0 16,0-1-480-16,0 1 0 0,0 2 0 0,0-1-160 16,0 4-160-16,0 0-48 0,0 1 0 0,0-1 0 15,0 4-16-15,2 0 0 0,-1-2 0 0,0 3 0 16,0 0-672-16,1-1-144 0,0 2-16 0,-1 1-16 16,0 0-1264-16,1 0-240 0</inkml:trace>
  <inkml:trace contextRef="#ctx0" brushRef="#br1" timeOffset="15079.48">23980 372 28559 0,'-2'0'2544'0,"-1"0"-2032"0,3 0-512 0,0 0 0 0,2 0 144 0,-2 0-144 0,1-2 128 0,-1 0-128 0,0 0 336 0,0-1-16 0,1 2 0 0,-1 1 0 16,0 0-896-16,0 0-192 0,0 0-48 16,0 0-11680-16</inkml:trace>
  <inkml:trace contextRef="#ctx0" brushRef="#br1" timeOffset="15760.34">24114 888 10127 0,'6'-6'896'0,"-1"2"-704"0,0 0-192 0,-2 2 0 0,-1-1 512 0,0-1 64 16,6-2 0-16,3-4 16 0,3-6 288 0,0 0 48 16,0 1 16-16,-3-1 0 0,-1 4-112 0,-2-2 0 0,-2 2-16 15,0 0 0-15,-2-1-64 0,2 1-16 16,-1 0 0-16,0 2 0 0,0 0 320 0,-2 0 64 15,1 1 16-15,0-1 0 0,-2 2 48 0,2-2 16 16,-3 2 0-16,0 0 0 0,1-2 16 0,-2 1 0 0,-2-1 0 0,-1 0 0 16,0 0-320-16,-2-1-64 0,-1 0-16 0,-1 0 0 15,-1-1-352-15,-2 1-64 0,0-4-16 0,-1 1 0 16,-1 2-384-16,0-4 128 0,-2 1-128 0,0-1 0 16,1 0-208-16,0 0-128 0,0 1-32 0,0 1 0 31,2 2-1248-31,0-1-256 0</inkml:trace>
  <inkml:trace contextRef="#ctx0" brushRef="#br0" timeOffset="20759.02">24687 4526 35935 0,'0'-5'3200'0,"1"4"-2560"0,0-2-512 0,-1 2-128 0,1 1 0 0,0 0 144 0,1-3-144 0,-1 1 160 15,3-2 96-15,-3 2 0 0,0 1 16 0,-2 1 0 0,-3 0-272 0,0 3 0 16,-2 0-208-16,-2 0 80 0,0 4-112 0,-2-1-16 15,0 0 0-15,-1 0 0 0,1-2 256 0,2 2-144 16,0-3 144-16,3 0-128 0,0 1 128 0,4-2 0 16,0-2 0-16,1 0 0 0,4 0 0 0,1-2 128 15,2-2-128-15,4-2 0 16,2 0-336-16,1-3-144 0,2-1-32 0,3 0 0 0,1-2 128 0,-2-2 32 16,1 3 0-16,-3 0 0 0,-2 3 16 0,-3-2 0 15,-3 3 0-15,-4 4 0 0,-1 0 336 0,-3 1 0 16,-4 1 0-16,-2 1 0 0,-2 3 368 0,-3 0 144 0,-1 0 16 15,-2 1 16-15,0 0-384 0,0 1-160 0,0 1 128 0,-1 0-128 16,3-2 0-16,-1 2-176 0,4-2 16 0,-1-2 0 16,1-1 160-16,2 2 176 15,0-3-48-15,1 0 0 0,3 0 672 0,-1 0 128 16,3 0 32-16,-1-3 0 0,2 2-128 0,0 1 0 0,2-2-16 0,0-2 0 16,2 2-528-16,-2-1-96 0,-2 3-32 0,0 0 0 15,0 0-160-15,0 0-256 16,0 0 64-16,0 0 16 0,0 0-256 0,0 0-48 0,0 0-16 15,0 0 0-15,0 0 288 0,0 0 48 0,0 0 16 0,16 11 0 0,-17-10 144 16,0 2 0-16,0-1 160 0,1 0-160 0,-2 0 320 0,2-2-16 16,0 1-16-16,2-1 0 0,-1 2-128 0,0-1-32 15,2-1 0-15,-3 0 0 16,0 0-128-16,0 0 160 0,0 0-160 0,0 0 160 16,19 10-320-16,-15-8-64 0,0 2-16 0,-1 1-11392 15,1 0-2272-15</inkml:trace>
  <inkml:trace contextRef="#ctx0" brushRef="#br0" timeOffset="23517.03">28707 3959 11055 0,'-3'-6'976'0,"1"1"-784"0,-1 2-192 0,2-1 0 0,0 1 2480 0,1 3 448 0,-2-2 80 0,1 1 32 16,-1-3 304-16,-1-1 64 0,0 1 16 0,-1-2 0 15,1 2-1648-15,2 2-336 0,-1-2-64 0,0 1-16 16,1 0-912-16,-1-1-176 0,-1 2-32 0,1-2-16 0,-3 2-80 0,0-1-16 15,-3 2 0-15,-1 1 0 16,-3-2 64-16,0 2 0 0,-4 2 0 0,-1 2 0 0,-4 2-192 0,-3 3 128 16,1 0-128-16,-2 4 128 15,3 0-128-15,-1 2 0 0,4-1 0 0,3 1 0 16,3-4 0-16,5 0 0 0,1-1 0 0,6-4 0 0,2 0 0 0,3-2 128 16,3-2-128-16,3-2 0 0,4 0-160 0,0-5-112 15,2 2-32-15,2-3 0 16,-1-1-720-16,3 0-160 0,0-5-32 0,0 2 0 15,-2-3-128-15,2 1-16 0,-1 0-16 16,-2-1 0-16,-1 0 720 0,0 0 144 0,1-3 16 0,0-2 16 0,-3 2 480 0,0-1 240 16,0 3-32-16,-2 4 0 0,-2 0 32 0,-4 4 0 15,-1 2 0-15,-4 1 0 0,-1 5 192 0,-2-1 32 0,-1 3 16 0,-2 3 0 16,0 4 272-16,-2 0 48 0,0 4 16 0,-2-2 0 16,-1 0 144-16,-1 3 16 15,-1-1 16-15,-1 1 0 0,0-4-272 0,0 2-48 0,0-2-16 0,0 1 0 16,0-5-336-16,-1 0-80 0,-1-2-16 0,3 0 0 15,-2-3-224-15,2-3 0 16,-1 3-144-16,1-5 144 16,0 2-576-16,1-1-32 0,1-2 0 0,0 3 0 15,2-3-512-15,2 3-96 0,3-4-32 0,0 1 0 0,2 0 704 0,2-2 144 16,3-1 16-16,1-1 16 0,1 0 112 0,1-2 0 0,2 2 16 0,-2-3 0 16,2 1 368-16,-2 1 64 0,0 0 0 0,-2 2 16 15,-2 2-208-15,0-2 0 0,-2 4 0 0,-1-2 0 16,-1 2 288-16,-2-2 64 0,1 1 16 0,-1 2 0 0,0 1 80 0,0-2 32 15,-1 2 0-15,0 0 0 0,0 2-48 0,-1-2-16 16,0 1 0-16,0 2 0 0,0-3-176 0,0 6-48 16,1-2 0-16,-1-2 0 0,2 4 16 0,-1 2 0 15,0 2 0-15,2 1 0 16,1 2 160-16,-2 0 16 0,2 0 16 0,0 2 0 16,1-2-400-16,-2 0 0 0,0 0 0 0,1-1 0 15,1-2-688-15,-3-2-208 0,-1 0-64 0,1-3 0 0</inkml:trace>
  <inkml:trace contextRef="#ctx0" brushRef="#br0" timeOffset="24492.98">24797 4299 23951 0,'1'-1'2128'0,"0"-2"-1696"0,0 0-432 0,-1 3 0 0,0-2 896 0,0 0 112 0,0 0 16 0,2-2 0 16,-2-1 896-16,-2-1 192 16,1 1 48-16,-3 0 0 0,-1 1-1056 0,-1 1-208 15,-1 0-32-15,-2 3-16 0,0-2-496 0,0 4-96 16,-1-2-32-16,-1 3 0 0,1 0-224 0,-3 0 0 0,3 3 0 0,-1-1 0 16,3 1 304-16,-2 3 16 0,2-3 0 0,1 0 0 15,1 2-64-15,1 0 0 0,1 1 0 0,2 2 0 16,-1 0-256-16,1 0 0 0,0 2 0 0,1-1 0 15,0 3-176-15,0-3-32 0,-2 4-16 0,1-3 0 16,-1 0-416-16,1-3-64 0,-1-1-32 0,1-2 0 16,-1 2 192-16,1-5 32 0,-1-1 16 0,3 0 0 0,-1-3 208 15,1-1 32-15,1-2 16 0,1-3 0 16,1 0-336-16,1-4-80 0,2-5-16 0,0 1 0 16,3-2 176-16,0 0 48 0,2 1 0 0,0-1 0 0,1 0 192 0,1 4 64 15,0 0 0-15,-2 2 0 0,-1 3 192 0,-1 1 0 16,-2 0 0-16,-2 4 0 15,-2 0 144-15,-2 2 128 0,-2 2 32 0,-2 0 0 0,-2 2 400 0,-1 1 96 16,-1-2 16-16,-2 1 0 16,1 2-160-16,-4-3-16 0,1 3-16 0,0-2 0 0,1-1-304 15,-2 2-48-15,1-1-16 0,0 2 0 0,2-2 288 0,0 2 48 16,1 0 16-16,1 1 0 0,0-1-144 0,2 0-16 16,0 1-16-16,3 2 0 0,2-2-288 0,0-2-144 15,1 2 160-15,3-4-160 0,2 1 0 0,2 0-192 16,2 1 16-16,3-5 0 15,2 0-336-15,1 0-64 0,0-3 0 0,2-3-16 16,0 2-256-16,-2-2-48 0,0-3-16 0,-3 3 0 16,0-1 336-16,-3 1 80 0,-2-3 16 0,-3 3 0 0,-1 1 480 0,-4-1 256 0,0 1-16 0,-4 1-16 15,2-2 224-15,-4 3 32 16,-1 0 16-16,-1 1 0 0,-1 2-912 16,-1 2-176-16,0 0-48 0,-1 2-14912 0</inkml:trace>
  <inkml:trace contextRef="#ctx0" brushRef="#br0" timeOffset="26848.16">11014 5823 1839 0,'-119'-51'160'0,"96"44"-160"0,19 4 0 0,4 3 0 0,-12-3 1664 0,-19-2 320 0,-30-6 48 0,-43-5 16 0,-44-6-1648 0,-38-10-400 0,-24-5 0 0,-15-7 0 0</inkml:trace>
  <inkml:trace contextRef="#ctx0" brushRef="#br0" timeOffset="35958.24">22696 1562 7359 0,'0'-4'656'0,"0"0"-528"0,1 1-128 0,0 3 0 0,0 0 304 0,1-3 16 16,-1 1 16-16,3-2 0 0,0-2 176 0,3-3 16 15,1 2 16-15,1 0 0 0,1 1 144 0,1 3 16 0,3-2 16 16,2 3 0-16,1-1-288 0,4 3-64 15,5-3-16-15,2 3 0 16,2 0-352-16,5 0 144 0,4 0-144 0,5 0 0 16,4 3 224-16,1-3-64 0,2 1-16 0,-2-2 0 0,3-2 272 0,0-1 48 0,0 2 16 0,3 0 0 15,2 0-64-15,2 4-16 16,5 0 0-16,-1 2 0 0,-1 1-400 0,0-2 0 16,2-1 0-16,4 0 0 0,5 4-320 0,3 0 0 0,3 1 0 0,1 0 0 31,-2-1-192-31,1-1-48 0,5 1 0 0,-3 2 0 0,-10 0 352 0,2-1 64 0,3 0 16 0,-2-1 0 15,-2 0 128-15,2 1 0 16,2-1 0-16,0 2 0 0,-4-3 0 0,-3 0-208 0,0-1 16 0,-2 0 16 16,-3 1-432-16,-1-2-96 0,-2 0 0 0,-4 1-4784 31</inkml:trace>
  <inkml:trace contextRef="#ctx0" brushRef="#br0" timeOffset="37064.89">22450 1938 10127 0,'-5'-4'896'0,"0"0"-704"0,2 2-192 0,2 2 0 0,1 0 304 0,-1 0 16 0,0 0 16 0,-3-4 0 16,-1 2 144-16,0-2 32 0,2 1 0 0,2 2 0 16,2 1-16-16,4 0 0 0,3 1 0 0,3 3 0 15,3 1-496-15,3 1 0 16,4 0 0-16,4 2 0 0,3 2 0 0,3 1-256 0,4 2 16 0,0 0 16 31,3 3-256-31,-3-1-48 0,-1-2-16 0,0 2 0 0,4 1 144 0,2 0 16 16,5 3 16-16,4-2 0 0,4 2 368 0,4 2 0 0,4-2 128 0,2 0-128 0,3 3 816 0,4-2 80 15,7 2 0-15,4 1 16 16,5 1 64-16,-1 1 16 0,0 0 0 0,-1-2 0 16,-2 2-512-16,9 3-96 0,10 7-32 0,-4 1 0 15,-14-6-352-15,12 5 0 0,19 9 0 0,7 0 0 0,3 1 0 0,-2-1-192 16,1 3 32-16,-4 0 0 0,-6-2-64 0,-4-1-16 15,-6-5 0-15,-4 4 0 16,0 5 240-16,0-1 0 0,-3-1 0 0,4 1 0 0,4-3 0 0,2 0 192 16,3-3-64-16,1-3-128 0,1-4 960 0,1 1 64 0,0 3 32 0,-8 0 0 15,-15-6-144-15,6 2-16 16,11 5-16-16,-3 1 0 0,-7 1-688 0,-4-2-192 0,-1-1 0 0,-5-1 128 31,-4 1-560-31,-6 1-96 0,-4-5-32 0,-3 1 0 0,-4 0-1168 16,-1-3-224-16,-1 2-48 0,-2-2-16 0,-6-1 112 0,2-5 32 0,3 3 0 15,-2-2-3440 1</inkml:trace>
  <inkml:trace contextRef="#ctx0" brushRef="#br0" timeOffset="37824.47">22398 1674 13823 0,'-10'13'1216'0,"4"-4"-960"0,2 4-256 0,3-3 0 0,2 0 0 0,0-4 0 0,3 4 0 0,2 8 0 0,3 7 368 0,5 10 128 0,6 4 16 0,4 7 16 0,3-2 96 0,1-2 16 16,7 5 0-16,3 4 0 15,6 2-192-15,1 2-16 0,4 4-16 0,0-4 0 0,1-2-192 0,0-3-32 16,5 5-16-16,0 2 0 16,2 2-32-16,5 5 0 0,6 8 0 0,0 1 0 0,-1-6-144 0,-8-5-176 15,-4-4 48-15,3 7 0 0,2 8 128 0,1 3 0 16,-3 3 0-16,-7 0 0 0,-7-4 0 0,-5 2 128 15,-5-2-128-15,-3-2 0 0,0 4 0 0,-3-1 0 16,-2-7 0-16,0 0 128 0,2-2-128 0,4 8-128 16,6 4 128-16,8 1-6080 15,7-1-1088-15</inkml:trace>
  <inkml:trace contextRef="#ctx0" brushRef="#br0" timeOffset="47743.25">25900 1361 24879 0,'-10'4'2208'16,"1"-4"-1760"-16,5 3-448 0,3-3 0 0,0-3 1488 0,0 3 224 0,-4 0 32 0,-4-2 16 0,-1 0-480 0,-1-4-80 0,2 0-32 0,3-4 0 16,4-1-800-16,-1 0-176 0,4 2-16 0,1-1-16 15,0 0-160-15,1 4 0 0,-1 0 0 0,-2 4 0 16,0 2 288-16,-4 2 128 0,-1 2 32 0,-2 2 0 16,-2 3 64-16,-3 0 32 0,-2 4 0 0,0-2 0 15,0 4-416-15,0-3-128 0,3 1 0 0,3-1 0 0,-1-2 0 0,3 0 128 16,1-2-128-16,2 2 0 15,5-4 288-15,0 1-48 0,3-4-16 0,2 0 0 0,3 0-224 16,1-3 176-16,3 0-176 0,2-3 160 0,0 0-160 0,1-3 160 16,2 2-160-16,0-4 160 0,-1 2-160 0,1-1 0 15,0 0 0-15,-1 1 0 16,-1 0-320-16,-3-1-112 0,-1 4-16 0,-3-3 0 31,-1 3-64-31,-4-1-32 0,-3 2 0 0,-2-1 0 0,0 2 544 0,-3-1 0 0,-1 0 0 0,-2 0 0 16,-1-2 272-16,0-2 176 0,-2 4 16 0,1-6 16 15,-1 2-160-15,0 0-16 0,1 1-16 0,-2-1 0 0,0-1-288 0,-1 4 160 0,1-1-160 0,-1 4 128 16,2-2-128-16,-1 4 160 0,0-2-160 0,2 3 160 31,0 0 16-31,1 1 0 0,1 2 0 0,1 3 0 0,0-3 32 0,1 4 16 16,-1 0 0-16,0 0 0 0,0 2-224 0,0-3 0 16,2 2 128-16,-1 0-128 0,1-4 0 0,2 2 0 0,1-3-192 0,0 0 192 15,3-2-448-15,0-1 32 0,2-2 0 0,1-1 0 31,2 0-1040-31,-1-4-208 0,3 0-32 0,0-2-16 16,1 0 144-16,0-4 32 0,1 1 0 0,0-4 0 0,-1 1 1184 0,0-3 352 0,0 1-144 0,0-2 144 16,-2 4 272-16,0-1 128 15,-3 1 32-15,-2 2 0 0,-1 0 528 0,-1 4 128 16,-1-3 0-16,-2 6 16 0,-1-1-16 0,-1 1 0 16,-2 1 0-16,-2 4 0 0,-1 1-464 0,-2 1-112 15,-2-1 0-15,-3 6-16 0,-1 1-496 0,-3 0 0 16,-1 2 0-16,-1 2 0 0,0 1 0 0,0-3 0 15,1-2 0-15,3 0 0 0,2-2 0 0,3-1 0 0,2-1 0 16,3-3 0-16,2 1 192 0,2-1-64 0,2-2-128 0,1 0 192 16,2-1-192-16,2-1 0 0,2 1 0 0,2-1 0 15,0-3-144-15,5 1-32 0,0 0 0 0,3-3 0 32,2-1-528-32,0 1-128 0,0 2 0 0,-1-2-16 15,-2 1 80-15,2-1 0 0,-1 0 16 0,0 1 0 0,-2-1 240 0,-1 3 32 0,-3 0 16 16,-1 0 0-16,-4 1 464 0,-1 2 0 0,-3 0 0 0,-1 2 0 15,-3 1 592-15,0 0 112 0,-2 0 32 0,-1 3 0 0,-1-1 304 16,0 1 64-16,0 3 16 0,-1-3 0 0,-1 3-640 0,1-2-128 16,0-1-32-16,1 0 0 0,0 1-64 0,0-4 0 15,1 3-16-15,2-3 0 0,1-3-112 0,0 1 0 16,3-1-128-16,0-1 192 0,2-2-464 0</inkml:trace>
  <inkml:trace contextRef="#ctx0" brushRef="#br0" timeOffset="50600.24">26248 1988 28559 0,'2'0'2544'0,"-1"0"-2032"0,0-1-512 0,0 1 0 0,0-2 416 0,2 2-16 0,2-4 0 0,1-1 0 0,4-3 736 0,2-1 144 16,2-4 16-16,0 1 16 0,-1-3-864 0,-2 4-192 15,-1-1-16-15,-2 2-16 0,-3-1-224 0,-3 1 0 0,0 0 0 0,-3 0-160 16,0 0 544-16,0-1 128 15,0-2 0-15,-1 2 16 0,2-1 0 0,0-4 0 16,0 1 0-16,3-4 0 0,2 1-272 0,0-2-64 16,1-2-16-16,1-3 0 0,3-1 16 0,1-6 16 0,0 4 0 15,3-3 0-15,0-4 48 0,2 0 0 16,1 1 0-16,0-2 0 0,-1 3-256 0,0-1 0 0,-1 3 128 0,-2 3-128 16,-3 2 128-16,-2 2 0 15,-2 5-128-15,-1 2 192 0,-1 1-64 0,-4 4-128 0,0 0 176 0,-1 2-176 16,0 1 192-16,-3 3-64 15,0 0 0-15,2 2-128 0,-1 0 0 0,-1 2 0 16,2 1 0-16,0-2 0 0,0 3 0 0,1-2-256 0,1 0 80 0,1 2 16 0,1-2-48 0,0 2-16 16,2 0 0-16,-2 0 0 0,2 2 64 0,-4-2 16 15,0 0 0-15,0 0 0 16,0 0 144-16,20 12 0 0,-17-7 0 16,1 1 0-16,0 0 0 0,-2 4 0 0,0 0 160 0,-2-2-160 0,0 6 208 0,-2-2-48 15,1 2-16-15,0 1 0 0,0 1-144 0,-1 2 128 16,1 1-128-1,0 1 128-15,1 1-128 0,0-1 0 0,1 2 0 0,2-4 0 0,-1 1 0 0,1-3 0 0,0 1 0 0,1 1 0 16,0-6 0-16,1 2-176 0,0-5 176 0,1 4-192 16,2-5 64-16,-1 0 0 15,0 1 0-15,-1-6 0 0,2 1 128 0,-1-2 0 0,2 1 0 0,-2-6 0 16,3 1 0-16,0-2 0 16,1-2 0-16,1-1 0 0,2-6 0 0,1 1 0 0,1-4-192 0,0-3 64 31,1-2 128-31,1-1 0 0,-1-1 0 0,-1-2-128 0,-1 0 128 0,-2 2 0 15,-1 2 0-15,-4 1 0 0,0 1 0 0,-3 1 0 16,-3 2 0-16,-1 2 0 0,-1 3 144 0,-1 3 16 0,-1 2 0 0,-1 0 0 16,1 4 16-16,-1 0 0 15,-1 2 0-15,2 0 0 0,-1 2-176 0,2 0 0 16,0-2 0-16,1 3 128 0,0-2-128 0,1 1 0 16,0 2 0-16,-1-4-176 0,0 0 176 0,0 0 0 15,14 18 0-15,-9-11 0 0,-1 3 0 0,-1-1 144 16,1 4-144-16,-1 2 160 0,-2 1 0 0,-1 0 0 15,-1 2 0-15,1-2 0 0,-2 3-160 0,2-3 192 16,2 0-192-16,-1-3 192 0,1 0-192 0,1-1 0 16,1-3-192-16,-1 1 192 15,1 0-448-15,1-1 16 0,1-2 16 0,-1 2 0 16,0-3-928-16,0 1-192 0,1 2-48 0,-1-2-15056 0</inkml:trace>
  <inkml:trace contextRef="#ctx0" brushRef="#br0" timeOffset="51252.73">27288 1361 24879 0,'5'0'1088'0,"-2"-2"256"0,-2 2-1088 0,0-1-256 0,0 1 0 0,1 0 0 0,-2 1 1360 0,1-1 224 0,1 2 32 0,2-2 16 0,0 0 672 0,-1 2 128 15,0 0 16-15,-1-2 16 0,1 3-1744 0,-1-3-336 16,0 1-80-16,0-1-16 0,-1 2-288 0,0-2 160 0,1 0-160 0,-1 3 128 16,1-3-256-16,1 0-64 0,-1 0-16 0,1 0 0 31,1 1-496-31,-1-1-112 0,1 2-16 0,0-2 0 15,-1 0 256-15,1 0 64 0,0 0 0 0,0 3 0 0,-2-2 208 0,0 2 48 0,0-1 16 0,-2 2 0 32,-2-3-256-32,1 4-48 0,0-1-16 0,-1-2 0 15,-1 4-80-15,-1-2-32 0,2-2 0 0,-2 3 0 0,2 0 880 0,0-1 176 0,1-1 48 0,1 0 0 16,1 1 48-16,1-2 16 16,3 0 0-16,-2-1 0 0,2 0-352 0,1 2-144 0,2-3 128 0,-1 0-128 0,2-3 0 0,0 3 0 15,-1 0 0-15,2-1 0 0,0 1-176 0,-1 0-64 16,-1-1-16-16,1 1 0 15,0 0-384-15,-2 1-64 0,2 0-32 0,-1 2 0 16,0-2 208-16,-2 1 32 0,1 1 16 0,0 1 0 0,-1-2 160 0,-1 2 16 16,0-2 16-16,-2-1 0 0,2 2 288 0,-1 1 224 15,0-1-32-15,-1 0-16 0,0 1 464 0,-2 0 80 16,3-2 32-16,-4 3 0 16,1-2 16-16,-1-1 16 0,-1 3 0 0,1 1 0 0,0-3 0 0,-1 4 0 0,-1 0 0 15,1 2 0-15,0-1-400 0,0 2-64 0,-2 3-32 16,1-1 0-16,-1-1-48 0,1 4-16 0,-2-3 0 0,2 2 0 15,-2 1 160-15,0 1 48 16,2-3 0-16,1 2 0 0,-2-2-48 0,-1 0 0 0,2 0 0 16,-1-1 0-1,0-3-96-15,-1 1-32 0,-1-1 0 0,-1-2 0 0,-2-1 0 0,1 0 0 0,0 0 0 0,-3-2 0 16,-1-2-256-16,-2 2 0 16,0-4 0-16,-3 0-19024 0</inkml:trace>
  <inkml:trace contextRef="#ctx0" brushRef="#br0" timeOffset="54336.41">20607 1361 10127 0,'0'0'896'0,"0"-2"-704"0,0 2-192 0,0 0 0 0,0 0 576 16,0-1 96-16,0-1 16 0,1 1 0 0,-1-3-32 0,2-1 0 0,0-1 0 0,1 0 0 15,-1 1-272-15,2-1-48 0,1 0-16 0,0 1 0 16,1-1-176-16,0-1-144 0,1 3 192 0,0-1-192 0,-2 1 688 0,-3 1 16 16,0 2 16-16,-2 1 0 15,0 0 304-15,-3 0 64 0,-2 0 16 0,-3 4 0 16,-3-2-288-16,-4 0-64 0,-4 3-16 0,-5-2 0 0,-4 1-544 0,-4 2-192 16,-7 0 0-16,-3 1 144 31,-1 0-656-31,-4 2-144 0,-1-3-32 0,-3 0 0 0,3-2-896 0,1-1-176 0,1-1-32 0,-1-4-16 0,1 2 1264 0,-3-1 256 0,-1-1 48 0,0 0 16 31,-1 2 480-31,0-2 80 0,2 2 32 0,-1-3 0 0,2 2-112 0,0 1-32 0,0-2 0 0,2 2 0 16,0 0-224-16,4 2 0 0,3-2 0 0,3 4 0 15,2-2 0-15,5 2 0 16,0 0 0-16,3-2 0 0,1 2 0 0,3 0 0 16,-1-2 0-16,2 1 0 0,1 0 0 0,1 0 0 15,2 1 0-15,1-3 0 0,2 0 128 0,3-2 0 0,3 0-128 0,0 1 192 0,3-3 832 0,3 2 144 16,1-2 48-16,1 0 0 15,1 0-704-15,1 0-128 0,2-2-16 0,1 1-16 32,1 0-976-32,2-2-192 0,0 0-32 0,2 2-16 0,1-2 80 15,0 0 16-15,2 0 0 0,-1 2 0 16,2-2 16-16,-1 1 16 0,1 1 0 0,-2 0 0 0,-1 2 736 0,-1-2 0 0,-1 2 0 0,0 0 0 0,-2 0 1216 0,2-2 176 31,-2-1 32-31,0 2 16 0,1-1-240 0,-1-2-48 16,2 2-16-16,0-2 0 0,-1 0-624 0,0-1-128 15,-1 1-32-15,-1 0 0 0,0 0-352 0,-1-2 0 16,0 0 0-16,-2 2-128 16,-1-1-352-16,1-3-64 0,-2 4-16 0,-1-2 0 0,0 1 176 0,-1 0 16 0,0 1 16 0,-2-3 0 15,1 2 80-15,-1 1 16 0,1-3 0 0,-1 2 0 16,-1 2 256-16,2 0 0 0,0 0 0 0,-2 1 144 16,1 0-144-16,0 2 128 0,-1 2-128 0,-1-3 128 15,0 3-128-15,0 3 0 0,-2-1 0 0,-1 2 0 16,0-2-224-16,-4 5 32 0,0-4 0 0,-2 4 0 15,1-1 192-15,-3 0 192 0,-1 1-48 0,-2 2 0 16,-2 1-16-16,0-1-128 0,0 0 192 0,-1 1-64 16,-1 3-720-16,1-1-160 15,0 0-16-15,1 2-16 0,2-2-560 0,4 1-128 0,4-3 0 0,4-4-16 16,3 0 944-16,3 0 192 0,2 0 32 0,4-2 16 0,1 2 1632 0,2 0 320 16,3 2 64-16,0 1 16 0,1-3-432 0,2 4-80 15,1-2 0-15,1 0-16 0,0 2-48 0,1 1 0 16,1-1 0-16,-1-1 0 0,0 1 96 0,-1 3 16 15,2-1 0-15,-4-3 0 0,0 1-880 0,-2-3-160 16,1 2-32-16,-3-3-16 0,1 4-176 0,-3-4-224 16,1 3 48-16,-3-2-14432 0</inkml:trace>
  <inkml:trace contextRef="#ctx0" brushRef="#br0" timeOffset="55459.9">16185 1067 29487 0,'-1'-2'2624'0,"1"-1"-2112"0,2 3-512 0,1-1 0 0,-1 1 640 0,2 0 32 0,2-3 0 0,4 0 0 0,4-4-912 0,3 4-176 0,5-6-32 0,2 0-16 0,1 2 592 0,-1 1 112 16,2-3 16-16,0 3 16 15,-1 0 32-15,1 1 0 0,-1 2 0 0,-1 0 0 16,1 3-48-16,-3 3 0 0,1 0 0 0,-2 2 0 15,-3 3-256-15,1-1 160 0,-3 1-160 0,-4-3 128 16,-2 0-128-16,0 1 0 0,0 2 0 0,-1-2 0 16,-2 3 0-16,-2-3 0 0,-1 0 0 0,-2 1 0 15,-1 0 144-15,-1 1-144 0,-1-2 160 0,-1 1-160 0,0 0 176 0,-3-1-176 16,0 3 192-16,-1-3-192 0,-1 1 0 0,-2 2 0 16,1-3 0-16,-2 2-144 0,-1 0-64 0,-2 0-16 0,-2 0 0 31,-1 2 0-31,0-1 80 0,-4 3 16 0,-2 0 0 0,-1 2 0 15,-3 0 0-15,-2 1 0 0,1 3 0 0,-1 0 0 16,2 0 128-16,0 1 0 0,1-1 0 16,0 1-128-16,2 3 128 0,-1 0-160 0,3-2 160 0,2 1-160 15,1-1 160-15,2-1 0 0,5-7 0 0,1 2 0 16,3-5 256-16,-1 3 0 0,2 1-16 0,1-4 0 16,2 1 384-16,1-3 80 0,1 4 0 0,2-5 16 15,1 2-96-15,1 0-32 0,2-1 0 0,1-1 0 16,2 1-352-16,2-1-80 0,1 1-16 0,1-1 0 15,2 0-592-15,2 1-128 0,1-2-32 16,3 2 0-16,2-4-1424 0,2-3-272 0,-1 3-64 0,1-2-11152 16</inkml:trace>
  <inkml:trace contextRef="#ctx0" brushRef="#br0" timeOffset="57077.77">17267 321 8287 0,'-6'-2'736'0,"1"1"-592"0,0 1-144 0,1 0 0 0,3 0 960 0,0 1 144 0,-2 1 48 0,0-2 0 15,-3 2-1344-15,-3 0-256 0,-1 1-48 0,-1 0-16 0,1 0 512 0,0 0 208 16,-1 0-16-16,1 1 0 0,1-2 128 0,2 2 32 16,0-1 0-16,0 0 0 0,0-2 416 0,2 2 64 15,0-1 32-15,0-1 0 16,0 2 528-16,0-1 96 0,-1 2 32 0,0 0 0 0,0-2-688 0,0 2-128 16,-1 2-16-16,0-3-16 0,1 0-48 0,-2 1-16 15,1 1 0-15,-1-1 0 0,2 2-96 0,-1-2-32 16,-1 2 0-16,1 0 0 0,1 1-352 0,-2 2-128 15,2 0 0-15,0-3 0 0,-1 4 0 0,0 0 0 0,0-2 0 16,1 2 0-16,0 3 0 0,0-4 0 16,1 4 0-16,-2-2 0 0,2 1 192 0,0 3-48 0,2-1-16 0,-2 1 0 15,2 1 128-15,1 0 32 0,-1 2 0 0,2-4 0 16,1 1-32-16,1-2-16 0,1 2 0 0,0-2 0 16,2-4 16-16,0 4 16 0,2-3 0 0,1 0 0 15,4-2-272-15,-1 0-272 0,4-2 48 0,1-1 16 16,2 1-208-16,3-6-32 15,2 1-16-15,1-2 0 16,0 1-272-16,-1-3-48 0,1 3-16 0,-2-2-11072 0</inkml:trace>
  <inkml:trace contextRef="#ctx0" brushRef="#br0" timeOffset="57362.27">17361 571 27471 0,'0'0'592'0,"0"-4"128"0,1 4 32 0,1-2 32 0,0 2-624 0,1 2-160 0,-1-2 0 0,2 0 0 15,1 2-800-15,2 0-192 0,1-1-32 0,-1 4-16 0,-1-1 768 0,-1 5 272 0,-2-2-192 0,-1 3 192 16,-1 1 0-16,-2 3 0 16,0 1 0-16,0 1 0 0,-2 2-752 0,-1 0-144 15,2 0-48-15,-2 1-5456 16,1-1-1104-16</inkml:trace>
  <inkml:trace contextRef="#ctx0" brushRef="#br0" timeOffset="57599.54">17376 360 13823 0,'4'-7'1216'0,"-3"4"-960"0,0-1-256 16,0 2 0-16,1-1 1968 0,-1 3 336 0,0 0 80 0,2 0 16 31,0-1-3136-31,0 1-624 0,2 0-128 0,-2-3-32 0,0 3 1344 0,-1 3 176 0,0-3 224 0,-2 1-48 16</inkml:trace>
  <inkml:trace contextRef="#ctx0" brushRef="#br0" timeOffset="58168.46">17581 242 8287 0,'-8'-2'736'0,"1"0"-592"0,3 2-144 0,0 0 0 0,3 2 272 0,-1-2 32 0,1 2 0 0,0-2 0 0,-2 1 384 0,0 2 80 16,-1 1 0-16,0 1 16 0,2-2 752 0,-1 0 128 16,3 0 48-16,0 1 0 0,2 0-864 0,0 1-160 15,2 1-48-15,-1 0 0 0,2-1-192 0,3 4-64 16,-1-1 0-16,2 0 0 0,1 4-384 0,1-2 0 15,1 2 128-15,1 1-128 16,1-1 0-16,3 1 0 0,0 0 0 0,1 2 128 0,1 1-128 0,-1 0 0 16,0 3 0-16,0-1 0 0,1 5 0 0,-4-4 0 15,-3 0 0-15,-1 3 0 0,0 3 0 0,-2 1 0 16,-3 0 0-16,-1-1 0 0,-2-1 0 0,-2-1 0 16,-2-1 0-16,-3-2 0 0,-1-2 176 0,-4 1 0 15,-1-3 0-15,-2 0 0 0,-3-4-48 0,-2 2 0 0,0 1 0 0,-3-5 0 16,0 2-128-16,-2 0 0 0,-2 1-160 0,0-1-6720 15,-1 2-1344-15</inkml:trace>
  <inkml:trace contextRef="#ctx0" brushRef="#br0" timeOffset="63863.68">16557 2140 9215 0,'2'0'816'0,"-2"0"-656"0,0 0-160 0,1 0 0 0,-1 0 1984 0,0 0 384 0,1 0 64 0,0 0 0 0,2 0 848 0,-2 0 176 16,2 0 16-16,-3 0 16 0,0 0-1376 0,0 0-288 15,0 0-48-15,21-7-16 0,-15 3-976 0,2 2-192 16,4-1-32-16,0 0-16 0,4 0-544 0,0 2 0 16,4-3 0-16,0 4 0 0,2 0-1328 15,0 0-208-15,0 4-64 0,1-3-14000 16</inkml:trace>
  <inkml:trace contextRef="#ctx0" brushRef="#br0" timeOffset="64228.7">16363 2407 34095 0,'-1'0'1504'0,"2"0"320"0,3 0-1456 0,2-2-368 0,0 2 0 0,-1 0 0 15,3 0 192-15,3-2-48 0,9 0 0 0,6 0 0 0,7-2-144 16,3 0 0-16,2 2 0 0,-1-2 0 15,-1-1-768-15,-1 2-224 0,-1-1-48 0,-1-1-16 16,-3 1-1168-16,-1 0-224 0,-1 1-48 0,-2-3-16 16,-2-1 528-16,-3 2 96 0,0 1 32 0,-3-1-6000 15</inkml:trace>
  <inkml:trace contextRef="#ctx0" brushRef="#br0" timeOffset="65128.4">17160 1871 29487 0,'-4'0'2624'0,"3"0"-2112"0,2 0-512 0,1 0 0 0,2 0 704 0,0-3 16 0,1 2 16 0,3 1 0 0,4-2-736 0,2-5 0 0,4 4 0 0,-1-1-160 15,2-2 160-15,0 1 0 16,2 0 0-16,0 0 0 0,3 1 0 0,1-2 128 16,-1 2-128-16,1-1 0 0,1 2 176 0,-1 0-48 0,-1 2 0 0,1-3 0 15,-1 4 32-15,-1-2 0 16,1 4 0-16,-3 0 0 0,1 1-160 0,-2 3 0 15,-2 3 0-15,1-3 0 0,-1 0 0 0,-2 1 0 0,-1-1-176 0,0 0 176 16,-1 1 0-16,-4 2 0 16,-3-1 0-16,-2 0 0 0,-2 0 192 0,-5 3 0 0,-3-1 16 0,-2 2 0 15,-2-2-16-15,-3 2 0 0,-4 1 0 0,-2-1 0 16,-1 2 32-16,-1-5 0 0,0 1 0 0,0 1 0 16,2-4-32-16,2-1 0 0,0 1 0 0,1-3 0 0,0 1-192 15,4 1 0-15,2-5 0 0,2 2-160 16,2 1 160-16,1-2 0 0,0-1 0 0,3 2 0 15,2-1-144-15,1-1 144 0,0 2-160 0,1-1 160 0,0 2 0 0,2 0 0 16,1 2 0-16,1 0 0 0,0 0 0 0,2 3 160 16,1-4-32-16,-1 4 0 15,4-3 272-15,-1 2 48 0,2-3 16 0,-1 0 0 16,2 2-80-16,-2-4 0 0,-1 1-16 0,0 1 0 16,-1-1-368-16,1-1 0 0,-4 3 0 0,0-2 128 15,-1 1-128-15,2 1 0 0,-1 2 0 0,2 0 0 0,3 5 0 0,-1-2-128 0,0 1 128 16,3 4-128-16,0 2 128 0,0-1-192 15,-1 2 192-15,-1-1-192 16,-1-2-64-16,-2 3 0 0,0-1-16 0,-2 2 0 0,-2-4 272 0,-2 0 0 16,-1 0 0-16,-1-1 0 0,0-1 0 0,-1-2 0 15,0-1 144-15,-1 0-144 0,-1 0 640 0,0-3 64 0,-1 1 0 0,-1 0 0 16,-1-2-352-16,-1 2-64 0,-2 0-16 0,-2-1 0 16,-1 1-272-16,-1 3 0 0,-1-1 128 0,-2 1-128 15,1 0 0-15,-1 1 0 0,-1-1 0 0,0 1 0 16,2-4 0-16,-1 0 0 0,-1 1 0 0,1-4-144 15,0 0 144-15,-2 1 0 0,0-3 0 0,-2 1 0 16,1-1 0-16,-1-1 0 0,0-2 0 0,-1 1 0 16,-1-2 0-16,-1-3 0 0,-2-2 0 0,2 1 0 15,2-3 0-15,-1 0-160 0,1-1 160 0,-3-2-12160 16,-3-3-2320-16</inkml:trace>
  <inkml:trace contextRef="#ctx0" brushRef="#br0" timeOffset="66332.42">16894 2092 5519 0,'0'-2'496'0,"0"0"-496"0,1 0 0 0,-1 1 0 0,0 1-384 0,0-2-160 0,0 1-32 0,0 1-16 0,1-2 1104 0,-1 1 240 0,0-2 32 0,0 3 16 15,0 0 848-15,0 0 160 16,0 0 48-16,0 0 0 0,0 0-448 0,0 0-64 15,0 0-32-15,0 0 0 0,0 0-800 0,0 0-176 0,0 0-16 0,0 0-16 32,0 0-768-32,0 0-160 0,0 0-16 0,0 0-16 15,0 0-16-15,0 0 0 0,-23-4 0 0,14 6 0 0,-1 0 672 0,0 1 304 0,-1-3-32 0,-1 0 0 0,1 0 720 0,-3 0 144 16,2 0 16-16,-2-3 16 16,-1 3-784-16,-2 0-176 0,-2 0-16 0,0 0-16 15,-1 3-176-15,-2-2 0 0,-3 1 0 0,-1 2 0 16,-3 2 144-16,1 3 0 0,0-2 0 0,-1 2 0 15,1 3 368-15,-1-2 80 0,1 0 16 0,-1 0 0 16,0 1-608-16,0-1 0 16</inkml:trace>
  <inkml:trace contextRef="#ctx0" brushRef="#br1" timeOffset="73666.2">24824 13264 9215 0,'1'0'816'0,"-1"0"-656"0,0 0-160 0,0 0 0 0,0 0 3008 0,0-3 576 0,0 3 128 0,0-1 0 16,0-2-1520-16,1 0-304 0,0-4-64 0,1 3-16 15,1-3-656-15,0 2-128 0,1 3-16 0,-1-2-16 16,1-1-576-16,-2 2-112 0,2 0-32 0,0 2 0 16,0-2-64-16,-2 1-16 0,1 1 0 0,-1 1 0 15,-1 0 592-15,1 0 112 0,-1 0 32 0,-1 0 0 16,0 1-96-16,0-1-32 0,-1 2 0 0,-1 1 0 15,2-3-336-15,0 0-64 0,0 0-16 0,0 0 0 0,-18 18-176 0,14-10-32 16,-2-2-16-16,1 4 0 0,-1 2-160 0,0 1 0 16,-1 3 0-16,0-4-176 0,1 2 32 0,0 1 0 15,-1-2 0-15,1 2 0 0,1 1-48 0,2 0-16 16,-2-1 0-16,1 1 0 0,3 0 48 0,-1-4 16 16,1 1 0-16,2-1 0 15,3-2 144-15,0-4 0 0,1-2-144 0,2-2 144 0,2-2-160 0,1 0 160 0,3-2-208 0,1-2 80 16,3-4-64-16,1-2 0 0,1-3 0 0,1 0 0 15,0-2 192-15,0-1 224 16,-1-3-48-16,0 1-16 0,-3 0-32 0,-1 0-128 0,-1-1 192 0,-5 3-64 16,1 0 128-16,-3 0 32 15,-4 1 0-15,-2-1 0 0,-2 1-32 0,-4 2-16 16,-2-2 0-16,-4 1 0 0,0 2-48 0,-5-2 0 0,-2 2 0 0,-2 2 0 16,2 1-192-16,-3 3 176 0,1 4-176 0,0 4 160 15,2 2-160-15,-2 5 0 0,1 3-160 0,1 0 160 16,-1 4-272-16,3 0 32 0,1 3 16 0,1 1 0 15,2 1-128-15,1-5-32 0,1 4 0 0,3-5 0 16,2 2 256-16,1-2 128 0,2-2-160 0,3 2 160 0,2-2 0 0,2-4 0 16,2 4 0-16,3-6 0 15,1 4 0-15,1-6 0 0,2 1-192 0,2-3 192 0,0-1-384 0,3-4 32 16,2-2 0-16,0-2 0 0,0 0 160 0,1-3 48 16,0-2 0-16,0 0 0 15,1-1 144-15,-1-2 0 0,0-1 128 0,-1 2-128 16,-2-4 0-16,-3 1 0 0,0 4 0 0,-4-3-128 15,-2 2 128-15,-1 3 0 0,-3-3-144 0,-2 3 144 0,-3-1 0 0,-1 4 0 0,-1-2 160 0,-4 2-160 32,1 1 448-32,-2-1-32 0,-1 5 0 0,-1-1 0 0,-2 2-224 0,0 1-64 0,-1 4 0 0,0 0 0 15,-1 1-384-15,-3 4-96 16,0 1-16-16,0 0 0 16,2 3-112-16,-1 1-32 0,2 0 0 0,0 2 0 15,3 0 512-15,1-1 0 0,2 1-128 0,0-1 128 0,3 1 0 0,1-2 208 16,2 1-32-16,1-3-16 0,2-1-160 0,-1-2 128 0,2-1-128 0,-1-1 128 15,2 0-128-15,0-5 0 0,2 2 0 0,-3-4 0 16,3 0 0-16,-2-4-176 16,1-2 176-16,0 0-128 0,-1-3 128 0,0-1 0 15,-1-2 0-15,-2 0 0 0,1-2 0 0,-1-1 0 16,-1 2 0-16,-1-3 0 0,-1 1-192 0,-1 1 64 16,-1-1 0-16,-1 5 0 15,2 1-400-15,-3 2-80 0,1 1-16 0,-1 4 0 16,2 0-48-16,-2 2-16 0,0 4 0 0,0-1 0 0,-1 0 240 0,1 4 64 15,-2-1 0-15,2 0 0 16,1 0-320-16,-1-2-48 0,0 2-16 0,0-2 0 0,1-1 768 0,-1 2 0 16,0-1 0-16,0-1 0 0,0 0 144 0,-1 1 32 15,0 0 0-15,-2 1 0 0,1 1-176 0,0-2 0 0,-1 2 0 16,1 0 0-16,-1 0 0 0,1 1 0 0,1 2 0 0,0-3 0 16,-1 2 0-16,2-2 0 0,2 0 0 0,0 0-176 15,1 0 48-15,0-3 0 0,2 1 0 0,2-2 0 31,-1-2-432-31,0 1-80 0,3 2 0 0,1-6-7424 0,0 2-1472 0</inkml:trace>
  <inkml:trace contextRef="#ctx0" brushRef="#br1" timeOffset="76023.05">23795 9723 28559 0,'4'-4'2544'0,"-2"-2"-2032"0,1 4-512 0,-1-2 0 0,1 0 816 0,-1-1 64 0,2-2 16 0,2-8 0 0,1-1 448 0,1-4 80 16,-2 2 32-16,-2-3 0 15,-4 3-496-15,-4 4-112 0,-5 1-16 0,-2 3 0 16,-4 2-192-16,-3 3-64 0,-3 5 0 0,-2 0 0 16,7 0-256-16,-5 5-48 0,-6 3-16 0,-2 7 0 0,-2 1-256 0,1 0 160 15,1 7-160-15,4-4 128 0,2 4-128 0,6-2 0 16,6 1 0-16,5-4 0 0,4 2 0 0,6-1 0 15,5-3 0-15,3-3 0 16,4-1 0-16,4 0 0 0,3-6 0 0,3 2 0 0,3-5 0 0,1 0 0 16,0-3 0-16,1-4 0 0,0-2 0 0,-1-3 0 0,0-1 0 15,-2-6 0-15,2 0 0 16,-3-2 0-16,1-5 144 0,-3 1-16 0,-1 1 0 0,-3-2 0 16,-3-2 0-16,-2-1 0 0,-3-1-128 0,-5 3 128 15,-1-1-128-15,-6 7 128 0,-1 2-128 0,-5 0-208 16,-4 6 48-16,-3-1 16 0,-6 5 144 0,-1 4-208 15,-5 4 80-15,-3 3 128 16,-3 4-464-16,1 4 16 0,-1-1 16 0,4 2 0 16,1 1-96-1,1-2-32-15,-2 6 0 0,1-3 0 0,3 2 560 0,3-4 0 0,5 1 0 0,5-2 0 0,2 2 128 0,5-5 96 16,4 0 16-16,3-1 0 0,4-3-112 0,3-5-128 0,4-1 176 16,3-1-176-16,1-2 128 0,2-3-128 0,-1-1 0 0,1-2 0 15,-2-1 208-15,1 0-64 0,-2-1-16 0,-2 0 0 16,-1-4 0-16,-2 2 0 15,-5 0 0-15,-4 2 0 0,-1 4-128 0,-4-3 0 0,-2 1 0 0,-5 2 0 16,0 2 0-16,-4-1-144 0,-1 4 144 0,-2 2-160 0,0 0 160 0,0 4 0 16,-3 0 0-16,1 1 0 15,0 2 0-15,0-1 0 0,0 3 0 16,1 1 0-16,2-4 0 0,2 4 0 0,-1-4 0 0,3 4 128 16,1-1-128-16,2-2 128 0,1 2-128 0,0-2 128 15,3 2-128-15,0-3 0 0,2-2 0 0,4-1-12464 16,3 0-2464-16</inkml:trace>
  <inkml:trace contextRef="#ctx0" brushRef="#br1" timeOffset="76711.25">29523 9231 43311 0,'-8'0'3840'0,"1"2"-3072"0,2-2-608 0,1 3-160 0,2-2-256 0,-3 2-96 0,-5 0-16 0,-7 6 0 16,-6 1 544-16,-4 5 96 0,-3 2 32 0,-1 2 0 15,2 2-304-15,0 1-192 0,3 0 16 0,3-2 16 16,1 1-160-16,3-1-16 0,3-2-16 0,4-2 0 16,3-2 208-16,3 1 144 0,3-5-192 0,5 0 192 15,1-2-192-15,3-2 192 0,6-2-192 0,0-1 192 16,4-3 0-16,3-5-128 0,2 0 128 0,2-4 0 16,1-5 0-16,0 0 0 0,2-2 0 0,2-7 144 0,0 1 32 0,0-5 0 15,0 1 0-15,-2 0 0 0,-4 1 176 0,-4-1 32 16,-2 1 16-16,-4 3 0 0,-5 4-144 0,-5 2-16 15,-4 1-16-15,-7 4 0 0,-4-2 80 0,-8 5 16 16,-4-2 0-16,-5 6 0 0,-3 2-320 0,-4 2 0 16,-4 2 0-16,-1 4 0 0,-1 2-176 0,-1 2 16 15,2 2 0-15,2 3 0 0,0 1 160 0,5-3 0 16,6 2 0-16,4 1 0 0,5 0 144 0,5-1-144 16,8 1 192-16,4-2-192 0,7-2 0 0,6-2 0 0,5 1 0 15,6-1 0-15,5-4-224 0,2 1 48 0,3-4 16 0,5-2 0 16,4 1-80-16,0-5-16 0,3 0 0 0,-3-4 0 15,0-1 128-15,-2-1 128 0,1-2-208 0,-2-1 80 16,-5 2-128-16,-3-3 0 0,-3 1-16 0,-6 0 0 31,-4-1-560-31,-6 1-96 0</inkml:trace>
  <inkml:trace contextRef="#ctx0" brushRef="#br1" timeOffset="77406.92">26995 8414 41471 0,'-20'16'3680'0,"3"-4"-2944"0,6-2-592 0,6-4-144 0,1 0 0 0,-3 2 0 0,-10 10 0 0,-9 7 0 0,-8 11 128 0,-2 1-128 15,5-1 128-15,8-5-128 16,6-5-224-16,4-5-128 0,5-3-32 0,4-4 0 16,4-2-960-16,4-2-192 0,2-6-32 0,4-2-16 15,2 1 368-15,3-6 80 0,2 0 16 0,2-6 0 16,1 2 896-16,1-6 224 0,2 1 0 0,1-4 0 15,0-3 960-15,2-3 256 0,0-4 32 0,-1-2 16 16,0-1-48-16,-4-2-16 0,-2 3 0 0,0-3 0 0,-3 1-816 0,-2-1-176 16,-2 3-16-16,-3-1-16 0,-3 5 64 0,-2 0 16 15,-3 6 0-15,-4-1 0 0,0 3-16 0,-5 1 0 16,-2 5 0-16,-2 3 0 0,-3 2-112 0,-3 4 0 16,-2 1-128-16,-4 1 192 0,0 4-48 0,-5 1-16 0,-2 4 0 0,-1 0 0 15,-1 2-128-15,-1 1 0 0,1 3 144 0,1-4-144 16,2 0 176-16,3-1-48 15,2 1 0-15,2-5 0 16,3 2 128-16,3-3 32 0,2 0 0 0,2-2 0 0,6-2-32 0,2 2-16 0,4-4 0 0,2 0 0 16,3 0 16-16,2 0 0 0,5-4 0 0,1 2 0 15,4 2-256-15,1-4 0 0,1 2 0 0,1-1 0 16,0 2-272-16,0-2-48 16,-1 3-16-16,1-2 0 15,0 2-176-15,-1 0-16 0,1 2-16 0,0-2 0 16,2 3-352-16,-1-2-80 0,1 4-16 0,2 1 0 0</inkml:trace>
  <inkml:trace contextRef="#ctx0" brushRef="#br1" timeOffset="78291.92">30695 13816 35007 0,'-4'-6'3120'0,"0"-3"-2496"0,3 3-496 0,1 3-128 16,0 3-352-16,0-4-96 0,-1 1 0 0,-3-6-16 0,1 0 880 0,-2 1 176 0,-2 3 48 0,1 5 0 16,-1 7-784-16,-1 3-160 0,4 7-16 0,-4 3-16 31,3 4-688-31,0 5-128 0,1-1-16 0,2 4-16 0,1-1 1408 0,-2-1 288 0,3-2 48 0,2 0 16 15,1-6 608-15,2-5 128 0,3 1 32 0,3-2 0 16,1-4-1024-16,3-1-192 0,0-2-128 0,2-3 160 16,0-4 48-16,2-2 16 0,0-2 0 0,-1-4 0 15,2-4 480-15,-2 0 80 0,1-2 32 0,-1-4 0 0,1-3-288 16,0-3-48-16,-2-3-16 0,0-3 0 16,-1-3-64-16,-3 1-16 0,-3-2 0 0,-3 1 0 0,-5 4-256 0,-2 3-128 15,-3 2 128-15,-3 3-128 0,-4 5 0 0,-4 2 0 16,-1 1 0-16,-2 5 0 0,-2 5-272 0,-2 1 16 15,-2 6 0-15,-2 4 0 0,0 2 96 0,-1 4 32 16,2 0 0-16,0 3 0 0,1 3 128 0,-1 1 0 16,2 1 0-16,1 5 128 0,1-3 128 0,5-4 48 15,3-1 0-15,1 1 0 0,1 0-32 0,1 1 0 16,4-5 0-16,3 0 0 0,3-4-272 0,3-4 0 16,2-1 0-16,4-3 0 0,0-1-272 0,2-2-64 15,3-3-16-15,0-3 0 0,2-2 352 0,-1-1 0 0,3-3 0 0,-1-3 0 16,1 0 400-16,-3-2 0 0,1-5 0 0,-1 3 0 15,0-2-144-15,-2-1-48 0,-3 2 0 0,0 0 0 16,-2 1-208-16,-2 2 0 0,-1-1 0 0,-2 5 0 16,-1 0 128-16,-3 2-128 0,0 4 0 0,-4-2 0 15,0 3 144-15,-1 2-144 0,2 1 128 0,-4 0-128 16,-1 1 0-16,-2 2 0 0,0-1 0 0,-1 2 0 16,-2 2-192-16,0 0-128 0,-2 1-32 0,-1 0 0 15,1-1 96-15,-1 3 32 0,-3-2 0 0,0 2 0 16,-1 0-240-16,-2 0-48 0,-1-1-16 0,0 0-18720 15</inkml:trace>
  <inkml:trace contextRef="#ctx0" brushRef="#br1" timeOffset="79144.47">24691 16799 32255 0,'-6'2'2864'0,"1"-2"-2288"0,2 0-576 0,1-2 0 0,2 1 224 0,-2-2-64 0,-3-3-16 0,-2-1 0 0,-2-4 640 0,0-6 128 0,2-1 32 0,1-2 0 0,2-2 64 0,3 2 16 16,2-2 0-16,0 1 0 0,2 1-512 0,0 1-80 15,2 1-32-15,-1 2 0 16,1 0-16-16,-1 3 0 0,1 1 0 0,-3 2 0 0,1 4-384 0,-3 0 128 15,0 2-128-15,-3 2 0 16,1 4 0-16,-5-1 0 0,0 4 0 0,-2 5 0 16,-2 0-256-16,-1 5-144 0,-3 2-32 0,0 2 0 15,2 3-320-15,-2 0-64 16,1 3-16-16,1-3 0 0,0-2 400 0,3-1 80 0,0 2 16 0,3-5 0 0,2 0 880 0,1-1 176 0,3-4 48 0,2-3 0 16,2 0-288-16,2-3-48 15,3-2-16-15,4 0 0 0,0-3-240 0,4-3-48 0,2-3-128 16,5 0 192-16,0-1-192 0,2-4 0 0,1-3 128 0,0-2-128 15,1 0 0-15,-1-3 128 16,-1 1-128-16,-3-2 0 0,-1 1 0 0,-2 1 128 0,-2-7-128 0,-1 2 0 16,-2-2 0-16,-4 3 176 0,-3 3-176 0,-3-3 160 15,-4 3-160-15,-3 3 192 0,-3 0-192 0,-4 4 192 0,-2 4-192 0,-3 2 0 16,-1 6 0-16,-3 4 0 16,-2 2 0-16,0 4 0 0,-1 2-160 0,-2 7 160 15,2 1-320-15,-1 1 16 0,-1 5 16 0,1 2 0 16,0 0 288-16,4 1 0 0,1-1 0 0,5-3 0 15,2-3 160-15,3 1 32 0,5-7 16 16,1 0 0-16,4-3-32 0,1-1-16 0,5 0 0 0,0-5 0 16,2-1-160-16,3 1-144 0,-1-5 144 0,3 2-208 15,0-2-48-15,1 2 0 0,1 0 0 0,0-2 0 16,-1 2 256-16,0-4-144 0,-1 0 144 0,-1 0-128 0,-1-4 128 0,1 4 0 0,-2-5 0 0,0 0-128 16,-1 0-176-16,0-2-16 15,0 1-16-15,-1-7-11632 16,1 1-2336-16</inkml:trace>
  <inkml:trace contextRef="#ctx0" brushRef="#br1" timeOffset="80714.05">23159 8939 23039 0,'-8'3'2048'0,"2"-3"-1648"0,3 0-400 0,3 0 0 0,0-3 224 0,-1 3-32 0,-2-2-16 0,-2 0 0 15,2 0 1248-15,-1-4 256 0,4-2 48 0,2 2 16 16,3 0-128-16,4-3-16 0,1-1-16 0,4 1 0 16,2 0-400-16,1-1-80 0,1-2-16 0,4 2 0 0,-1 1-544 0,1 2-112 15,0-2-32-15,3 2 0 0,1-2-272 0,1 3-128 16,3-3 0-16,-2 4 128 0,-1-1-128 0,0 0 0 16,1 0 0-16,-2 1 0 0,-2 3 0 0,-1-1 0 15,-4 0 0-15,-1 3 0 0,-2 3 0 0,-5 0 0 16,0 1 0-16,-4 0 128 0,-3 5 80 0,-3-3 16 15,-2 4 0-15,-4-2 0 0,-3 2-64 0,-4 3-16 16,-2-1 0-16,-2-1 0 0,-3 1-144 0,-2 3 0 16,-3-2-160-16,0-1 160 0,-1 2-384 0,0-5 32 15,2 1 0-15,2-1 0 0,3 0 352 0,4-6 0 0,4 1-144 0,2-1 144 16,6-3 0-16,2 0 0 0,1-3 0 0,4 1 0 16,4 0 0-16,-1-1 0 0,5-2 0 0,-1 1 0 15,4 0 0-15,1-1-160 0,3 0 160 0,1 3-128 16,2-2 128-16,-2 4 0 0,1 0 0 0,-2 0 0 15,-2 1 0-15,-2 4 0 16,-1-1 0-16,-3 2 0 0,-2 0 0 0,-1 1 0 0,-3 0 0 0,-1 2 0 16,-2-3 0-16,-2 1 128 0,-1 2-128 0,-1-3 176 15,-1 2 80-15,-1 0 32 0,-1 0 0 0,-1 0 0 16,-2 1-32-16,-1-2-16 0,-1 2 0 0,0-2 0 16,0 2 16-16,-1-1 16 0,-1 0 0 0,1 1 0 0,0 1 48 15,-1-3 0-15,1 2 0 0,0 1 0 16,-1 0-320-16,-1 2 160 0,-1 3-160 0,-2-2 128 0,1 4-320 0,-5 1-80 15,-1 3-16-15,1-1 0 0,-2-2-48 0,1 1-16 16,2-3 0-16,5-4 0 16,0-4-48-16,6-2-16 0,5-4 0 0,2-2-18288 0</inkml:trace>
  <inkml:trace contextRef="#ctx0" brushRef="#br1" timeOffset="82036.07">27193 7573 29487 0,'-9'-3'2624'0,"2"3"-2112"0,2 0-512 0,1 0 0 0,1 3 960 0,-2-3 96 0,-7 0 16 0,-4 1 0 0,-6 1 464 0,-3-2 112 15,-2 2 16-15,2 0 0 0,3-2-944 0,4-2-176 16,3 0-32-16,2 2-16 0,5-2-256 0,0 1-48 16,3 1-16-16,3-3 0 0,1 3-48 0,2-2-128 0,1 1 192 0,3 1-64 15,3 0-128-15,2 0 0 0,2 0 0 0,2-3 128 16,4 1-128-16,3 0 160 0,4 0-160 0,3-2 160 15,5 2 48-15,0-1 16 0,2 2 0 0,0 1 0 16,0 0-224-16,-5 1 0 0,-1 2 0 0,-1-1 0 16,-2-2 0-16,-3 4 0 0,-1-2 0 0,-4 2 0 15,-4 2 0-15,-1-3 0 0,-4 2 128 0,-3 0-128 16,-1 1 0-16,-4-2 0 0,-1 2 0 0,-3 0 0 16,0 0 0-16,-3 0-208 0,-2 0 32 0,-1 1 16 15,0-4 160-15,-4 4-208 0,1-1 80 0,-2 0 128 16,-1 0-176-16,-1 1 176 0,0 2-128 0,0 1 128 0,0 0 0 15,0-1-160-15,1 0 160 0,3 1 0 16,1-1 0-16,1-3 0 0,2 4 0 0,2-4 0 0,1 0 224 0,2 1 0 16,0-1 0-16,2 1 0 0,0-1-96 0,1-2-128 15,0 2 176-15,1-1-176 0,0 0 0 0,2 0 0 16,0 1 0-16,2-2 0 0,0 0 0 0,0-2 0 16,0 2-128-16,1 0 128 0,0 1-144 0,1-2 144 15,0 0-128-15,0-3 128 0,2 1 0 0,0 2-160 16,1-3 160-16,-1 0 0 0,0 2 0 0,0-2 0 15,-1 1 0-15,1 2 0 0,-3-1 0 0,-2 2 0 16,0 0 0-16,-2-2 0 0,-2 2 0 0,0 2 0 0,-1-2 176 16,-2 2-176-16,0 2 448 0,-2-1 0 0,0-1-16 0,-1 1 0 15,1 2-208-15,-1-3-32 0,-2 2-16 0,2-2 0 16,0 2-176-16,-2-1 0 0,1-1 0 0,-2-3 0 16,1 4-288-16,-1-1 64 0,0-2 16 0,-1 2 0 15,1-4 80-15,-3 2 128 0,1 2-208 0,-1-2 80 16,0-2-64-16,-2 2 0 0,-1-2 0 0,-1 2-12704 31,-1 0-2544-31</inkml:trace>
  <inkml:trace contextRef="#ctx0" brushRef="#br1" timeOffset="83152.33">29911 8797 18431 0,'-4'-6'1632'0,"2"2"-1312"0,2 2-320 0,0-2 0 0,2 4 2416 0,-1-3 400 0,3 2 96 0,1-1 16 0,1-2-1088 0,4-2-224 16,4 0-32-16,1-1-16 0,2 1-48 0,0 3-16 15,2-4 0-15,1 2 0 0,1 2-992 0,2-1-192 16,3 0-32-16,4-2-16 0,1 4-272 0,3-2 128 15,1 1-128-15,0 0 0 0,-2 3 0 0,-2 1 0 0,-3 1 0 0,-2 1 0 16,-1 1 0-16,-5-1 0 16,-3 2 0-16,-3 3 0 0,-4-2-192 0,-4 0 48 0,-3 3 16 0,-3 1 0 15,-2 2 128-15,-4-2 0 0,-2 2 0 0,-3 2 0 16,0 1 0-16,-4-3 224 0,0 2-48 0,-1-4-16 16,-1 2-160-16,-1 0-224 0,-1 1 48 0,0-1 16 15,0-2-80-15,-2 0-16 0,2 0 0 0,2-2 0 16,1 0 256-16,2-2 0 0,0-1 0 0,5-1 0 15,-1 2 336-15,4-4 16 0,1 2 0 0,2 2 0 0,2-2-352 16,2 0 128-16,0 2-128 0,3-1 0 0,2 2-176 0,0-4-96 16,3 3-32-16,2-2 0 0,2-2 48 0,1-1 0 15,2 2 0-15,2-3 0 0,-1-3 80 0,0 2 32 16,2-1 0-16,-1 2 0 16,0-4-272-16,0 1-48 0,0 3-16 0,-1 0 0 0,-2 0 272 0,0 0 48 15,-3 3 16-15,-2 1 0 0,-3 2 608 0,-2 0 128 16,-1 4 32-16,-4-2 0 0,-2 2 96 0,-3 0 32 15,0 3 0-15,-3-1 0 0,1-2-304 0,-3 0-48 16,1 2-16-16,-1-3 0 0,0 2-128 0,-1 0-48 16,0-1 0-16,-1 0 0 0,1-2 64 0,-3 0 16 15,0 2 0-15,0-2 0 0,-1 1 96 0,-2-2 0 16,-1 0 16-16,0 1 0 0,0-4-32 0,-1 2-16 16,-2-2 0-16,-3 0 0 0,1 1-160 0,-2-4-48 0,0 1 0 0,-1-2 0 15,1 0-368-15,2-2-80 0,2 1-16 0,4-2-13600 16,4-1-2720-16</inkml:trace>
  <inkml:trace contextRef="#ctx0" brushRef="#br1" timeOffset="84023.78">31317 13555 35007 0,'1'-6'3120'0,"0"0"-2496"0,2 2-496 0,-1 3-128 0,0-1 528 0,0-1 96 16,3-1 16-16,1-4 0 0,3-3-16 0,1 0 0 15,1-2 0-15,1 3 0 0,2 3-448 0,-1-2-176 16,1 3 128-16,0 0-128 16,2 0 304-16,-1 2-32 0,-1-2 0 0,2 2 0 15,2 0-80-15,-2 2-32 0,1-1 0 0,-1 2 0 16,2 2-160-16,-2 4 160 0,0-1-160 0,-1 3 160 15,-2 2-160-15,-1 1 0 0,-2 2 0 0,-1 3 0 16,-2-1 0-16,-3 2 0 0,0 0 0 0,-4 0 0 0,-1 1 0 0,-2-1 0 16,-1 0 0-16,1 1 0 0,-1-5 192 0,-1 2-64 15,1 0 0-15,1-1 0 0,-1-3-128 0,0 0 160 16,-1-1-160-16,0 3 160 0,0-6-16 0,-2 4 0 16,1-4 0-16,-3 1 0 0,-1 2-144 0,-1-3 160 15,-1 1-160-15,-3 2 160 0,-1-1-160 0,-1 0-176 16,-2 1 48-16,0 2 0 15,0 1-448-15,-1 3-64 0,1-2-32 0,1-1 0 16,3 2-256-16,0-5-48 0,3 6-16 0,2-2 0 0,2-2 1216 0,2 1 240 16,1 3 48-16,4-3 16 0,1-1-112 0,1 1-32 0,4-3 0 0,0 4 0 15,4-3 64-15,2 0 16 0,1 0 0 0,4 1 0 16,3-1 16-16,2-1 0 0,1 0 0 0,3-3 0 16,-3-2-224-16,4 0-64 0,3-1 0 0,-1 0 0 15,1-3-192-15,-1-3-192 0,-1 0 48 0,-2-1 0 31,-2 0-496-31,-3-2-80 0</inkml:trace>
  <inkml:trace contextRef="#ctx0" brushRef="#br1" timeOffset="84956.83">24987 12463 7359 0,'-4'0'656'0,"2"0"-528"0,2 0-128 0,1 0 0 0,2 0 0 0,-2 0 160 16,0 0-160-16,1 0 160 31,2 2-880-31,1-2-176 0,3 2-48 0,-1-2 0 0,2-2 736 0,-1 0 208 0,1 0 0 0,1-2 0 0,-2 2 0 0,2-2-128 16,1-2 128-16,-1 0 0 15,2 0 496-15,0-3 160 0,-1 1 48 0,1-1 32 16,1-3 1664-16,0 3 336 0,1-1 64 0,0 0 16 16,-2 0-1088-16,0-1-208 0,-1 5-48 0,-1 1-16 15,0 2-176-15,-4-1-16 0,1 6-16 0,-4 0 0 16,1 2 832-16,-3 5 160 0,-1 3 48 0,-1 2 0 0,0 2-544 0,-3 5-96 16,0 2-32-16,-1 2 0 0,0 3-896 0,0 1-176 15,2-3-32-15,-2 5-16 0,0 0-80 0,1-2-16 16,0 0 0-16,2-2 0 0,1-1-192 0,0-5-32 15,1 1-16-15,0-5 0 0,1 2-160 0,0-7 0 0,0 2 0 0,0-3 0 32,2-1-512-32,-1 0-48 0,1-2 0 0,-1-1 0 15,1-4-1168-15,1 1-224 0</inkml:trace>
  <inkml:trace contextRef="#ctx0" brushRef="#br1" timeOffset="85738.05">25193 16735 40543 0,'0'0'3600'0,"2"0"-2880"0,-2 0-576 0,1 0-144 0,-1 0 128 0,1 0-128 0,0 0 192 0,1 1-64 0,-1 0 128 0,0 3 0 16,0 2 16-16,-1 1 0 0,-1 5 112 0,-1 1 32 15,0 6 0-15,0 1 0 0,1 4-32 0,-2 5-16 16,1 2 0-16,1 4 0 0,-2 0 16 0,3 0 0 16,1-1 0-16,1 1 0 0,1 0-192 0,2-3-48 15,0 0 0-15,4 1 0 16,1-1-464-16,2-3-80 0,0-3-32 0,3-1-13136 0,3-1-2624 16</inkml:trace>
  <inkml:trace contextRef="#ctx0" brushRef="#br0" timeOffset="116679.08">24777 15031 21183 0,'1'1'1888'0,"-1"1"-1504"0,0-2-384 0,0 0 0 0,0 0 288 0,-1 0-16 0,1 0 0 0,-1 0 0 0,1 0 656 0,-2 0 128 0,0-3 32 0,2 3 0 0,0 0 1264 0,-3-19 256 0,2 9 48 0,1 0 16 0,1-1-1136 0,2 0-208 15,-1 0-48-15,2 1-16 16,0 3-624-16,1-2-128 0,-2-1-32 0,0 4 0 16,2-4-128-16,-3 1-32 0,1 3 0 0,-1-1 0 15,1-2-160-15,-3 3-32 0,0 0-128 0,0 2 192 0,-2-2-192 0,1 0 144 16,-1-1-144-16,-2 4 128 0,2 0 80 0,-1 1 16 16,-1 2 0-16,1 2 0 0,-1 1-96 0,0 0-128 15,1 1 176-15,-1 2-176 0,0 1 0 0,0-1 0 16,2 0 0-16,-2-2-144 0,2 1 144 0,-1 1 0 0,0 1 0 0,-1 2 0 15,0 1 0-15,0 2 0 16,-1 4 0-16,1-3 0 0,-1 3 0 0,0 2 0 0,0-1 0 0,2 4 0 16,2-2 0-16,1-3 0 0,2 0 0 0,3-3-128 15,2-4 128-15,1 0 0 0,3-3 0 0,3-1-128 16,1-2-96-16,1-3-16 0,2-4 0 0,2 0 0 16,2-2-32-16,2-3-16 0,1 0 0 0,-1-4 0 15,1-3 96-15,-1 1 32 0,-2-2 0 0,-2-2 0 16,-2 3 160-16,-3-5-160 0,-1 2 160 0,-6 0-160 15,0-1 160-15,-5-1 0 0,-1 3 160 0,-4-2-160 0,0 1 448 16,-4-1-16 0,-3 2 0-16,-1-1 0 0,2 3-176 0,-3 1-16 0,-2 2-16 0,1 1 0 15,1 2-64-15,0 3-16 0,-1 4 0 0,0 3 0 16,0 0-144-16,-2 6 0 0,-1 0 0 0,-1 5 0 16,-1 4 0-16,-2 1 0 0,1 4-176 0,-3 3 176 15,1 6-320-15,-2-1 32 0,1 2 0 0,1-2 0 0,4 0 288 0,1-2 0 16,3-4 0-16,2-4 0 0,4 1 0 0,1-3-128 15,1 0 128-15,3-6 0 0,1 2-320 0,1-5 64 16,3-4 0-16,1 1 0 0,3-2-64 0,5-4 0 16,3-2 0-16,2 1 0 0,2-4 320 0,1-1 0 15,2 0 0-15,2-4 0 0,1 0 160 0,-1-1-16 16,0 1 0-16,-2-2 0 0,-3 4-144 0,-2-2 0 0,-1 2 0 16,-5 1 0-16,-1 0 176 0,-1-1-48 15,-1-2-128-15,-1 3 192 0,0-4-16 0,-5 3-16 0,2 0 0 0,-2 1 0 16,-2-4 32-16,0 3 0 0,-2-2 0 0,0 0 0 15,-2-1-192-15,-2 1 0 0,0-1 0 0,-2 4 0 16,-2-1-144-16,-1 0-64 16,-1 1-16-16,-1 3 0 0,-2 3-128 0,-1 5-32 15,1 3 0-15,-2 3 0 0,-4 6 96 0,0 3 16 16,-1 3 0-16,-3 5 0 0,1 4 272 0,0 5 0 16,0 0 0-16,2-1 0 0,1-5 144 0,4 0-16 0,4-5 0 15,2-5 0-15,4-2 112 0,5-3 16 0,1-3 0 0,5-4 0 16,1-2-16-16,4-4 0 15,1-2 0-15,2 0 0 0,4-2-416 0,-1-2-80 16,2 0 0-16,1 0-16 0,-1-1-176 0,1 1-48 0,1 0 0 0,-1 0 0 0,0 0 192 0,-1-2 48 16,1 2 0-1,0-3 0-15,-1-1 400 0,1 1 96 0,-2-4 16 0,-1 1 0 0,-2-1 192 0,0 0 64 16,0-2 0-16,0-4 0 16,-1 3-208-16,0-2-48 0,-2 1 0 0,-1-2 0 0,-2 0-128 0,0 0-128 15,-2 0 192-15,-2 3-192 0,-2 0 0 0,-1 5 0 16,-1 3 0-16,-2 2 0 15,-1 4-240-15,-3 4 0 0,-2 4 0 0,-5 4 0 16,-2 3 64-16,-2 0 16 0,-2 6 0 0,0-1 0 16,-2 1 0-16,-2 1 0 0,0 4 0 0,2-1 0 15,2-1 160-15,2-3 0 0,1 0 0 0,2 0 0 0,3-3 0 0,3-6 192 0,3-2-32 0,2 0-16 16,3-3-144-16,1-5 0 0,4 0 0 0,3-3 128 16,0 0-128-16,4-4 0 15,0-1 0-15,0-2 0 0,3-4-432 0,-1 2 48 0,-1-3 0 0,0 2 0 31,-1-4-160-31,-1 3-32 0,-1-2 0 0,-2-1 0 0,-1 1 416 0,-3 4 160 0,-1-3-128 0,0 5 128 0,-2 0 0 16,-1 4 0-16,0 0 144 0,0 0-144 16,-1 2 592-16,1 2 16 0,-1 0 0 0,1 2 0 15,-2-2-80-15,1 2-16 0,0 2 0 0,-2-2 0 16,2 0-336-16,0 0-176 0,0 2 160 0,1-2-160 16,0 0 0-16,0 0 0 15,0 0 0-15,0 0 0 0,0 0 0 0,-19 6 0 16,14-4 0-16,0 2 0 0,2-2 0 0,-2 2 224 15,-2-1-64-15,2 3-16 0,-1-1-144 0,1 1 0 16,-1 0 0-16,1 0 0 0,-1 3 0 0,0-3 0 16,-2 4 0-16,1-1 0 0,0-2 0 0,-2 2 0 0,0-2 144 15,-1 2-144-15,0-3 192 0,2 1-48 0,-1 0 0 0,2-1 0 16,1-2-144-16,-1-2 0 0,2 1 0 0,0-3 128 16,2-3-128-16,0 1 0 0,1-2 0 0,1 0 0 31,-1 0-448-31,2-2 0 0,2 0-16 0,-1-3 0 0,0 3 16 15,0 0 16-15,2 0 0 0,-2 0 0 0,1 1-608 0,0 0-128 16,0 1-32-16,-1 2 0 0,1 0-848 0,0 0-192 0</inkml:trace>
  <inkml:trace contextRef="#ctx0" brushRef="#br0" timeOffset="118989.17">25733 15612 12063 0,'1'0'1072'0,"0"0"-864"0,0 0-208 0,-1 0 0 0,0 0 2448 0,0 0 448 0,2 1 96 0,-1 2 32 0,1 0-672 0,0 0-144 0,-1 3-32 0,0-2 16 31,-1-1-2192-31,0 2-640 0,0-1-16 0,-2 0 16 0,0 2-1376 0,0-4-272 16,1 2-48-16,-3-1 16 0,1 0 1424 0,1 1 304 0,-1 0 48 0,1-2 32 15,0 1 1792-15,-2-2 352 0,1 1 80 0,1 1 32 16,-1-2 256-16,1 2 48 0,1-1 16 0,-2 2 32 16,2-2-176-16,-2 2-16 0,2-3-16 0,0 4 16 0,1-4-848 0,0 4-160 15,0-1-48-15,0 2 32 16,1-2-880-16,-1 2 0 0,1 0 0 0,-1-2-160 16,2 2-272-16,-4 0-48 0,2 3-16 0,0-3 16 15,2 2 48-15,-4-2 16 0,2 0 0 0,-1 0 32 0,1 0 256 0,-2 0 128 16,2 1-128-16,-3-4 128 0,2 0 128 0,0 1 96 15,0-4 16-15,-1 0 0 16,2 0 272-16,0 0 64 0,2-3 16 0,-1 2 0 0,3-4-272 0,-4 5-48 0,0 0-16 0,18-20 0 16,-9 10 0-16,-1-2 0 15,4-3 0-15,0-1 0 0,0-1-256 0,1-2 160 16,0-2-160-16,0 1 128 0,-1-2 32 0,-1 0 0 0,0-1 0 0,-1-1 0 16,0-2 160-16,0-1 16 15,-1-2 16-15,-1-1 0 0,1 0 96 0,0-3 0 0,-1 2 16 0,1-1 0 16,-2 4-272-16,-1-3-64 0,1 3-128 0,-1 2 192 15,-1-2-192-15,0 2 0 0,0 2 0 0,-3 1 0 16,2 6 0-16,-4-1 0 0,1 1 128 0,-1 3-128 16,0 0 0-16,0 2 0 0,-1 2 0 0,0-3 0 15,-1 5 0-15,2 0 0 0,-1 0 0 0,0 1 0 16,1 0 0-16,-1-2 0 0,-1 3 0 0,2-4 0 16,-1 4 0-16,1-3 0 0,0 2 0 0,0-2 0 0,1 2 0 0,1-2 0 15,-1 3 0-15,-1-1 0 16,1 2 0-16,-1 1-160 0,1 2 32 0,-1 0 0 15,0 2-144-15,0 2-32 0,0 3 0 0,0 1 0 0,0 1 16 0,0 2 0 16,2 1 0-16,-1 0 0 0,1 2 288 0,2 2-128 16,0 0 128-16,-1 2 0 15,1-1 0-15,1-1 0 0,-1 2 0 0,1-1 0 16,0 1 0-16,1 0 0 0,0 0 0 0,-1 5 0 0,1-1 0 0,0 2 0 0,1-3 0 16,-1 0 0-16,0 0 0 0,-1 0 0 0,1-3 0 0,-1-4 0 15,1 2-176-15,-1-3 176 16,1-1-160-16,0-3 160 0,2-1 0 0,-1-1 0 15,1-1 0-15,-1-4 0 0,2 1 0 0,1-2 0 16,-2-3 0-16,1-1 160 0,0 2-32 0,1-4-128 0,-2-3 192 0,1 2-64 16,0-2-128-16,-2 0 0 0,-1-2 144 0,0-1-144 15,0 1 0-15,-2 0 0 0,0 0 0 0,0-2 0 16,-2 0 0-16,2-1 0 0,-2 2 0 0,0-5 0 16,1 1 0-16,0 1 0 0,-1 1 0 0,2-1 0 0,-2 1 0 15,1 1 0-15,-1 0 0 0,1 0 0 16,-1 2 0-16,-1 2 0 0,1-3 0 0,-1 4 0 0,0-1 0 0,0-2 0 31,1 3 0-31,-1-1 0 0,0 1 0 0,2 2 0 0,-1-3 0 0,1 4 0 0,-2-1 0 0,1 2 128 31,2 2-128-31,-2 0 0 0,1 2 0 0,1-1 0 0,-2 0 0 0,1 2 0 0,-2 0 0 0,0 2-128 16,0 0 128-16,1 2-192 16,-2 2 192-16,0 3 0 0,0-2 0 0,0 3 0 15,-2 1 0-15,1 3 0 0,0 2 0 0,1 2 0 16,-1 1 0-16,1-1 144 0,0 2-16 0,1-1-128 0,1-1 128 0,1 0-128 15,0-2 0-15,1-2 0 16,2 3 0-16,-1-3 0 0,3 0 0 0,-1 1-144 16,2-4-224-16,1 4-32 0,0-3-16 0,1 0 0 15,0 1-224-15,1-3-32 0,2 2-16 0,-2 2 0 32,2-4-1296-32,-2 1-272 0,-1-1-48 0,-1 2-16 0</inkml:trace>
  <inkml:trace contextRef="#ctx0" brushRef="#br0" timeOffset="119416.28">26760 15337 42383 0,'-4'4'3776'0,"3"2"-3024"0,1-2-608 0,1 1-144 0,2-1 288 0,-1 2 32 0,2 4 0 0,1 8 0 15,4 4-320-15,-1 7 0 0,4-1 0 0,-1 2-144 16,0-2-320-16,0 0-64 0,-2-2-16 0,0-2-18160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3T15:56:24.15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21639 3491 22911 0,'0'0'1024'0,"-6"9"192"0,2 1-960 0,-2 1-256 16,-1-4 0-16,0 4 0 0,1 2 0 0,-1 1 144 16,1 1-144-16,-1-2 128 0,1 0-128 0,0-2 0 15,1 2 0-15,1 0 0 0,0 1 0 0,2 1 192 16,0-2-192-16,0 0 192 0,-1 4 144 0,2-1 48 15,1 1 0-15,0 0 0 0,0 1 80 0,0 2 32 16,1-1 0-16,0 3 0 0,-1-1 0 0,0 4 0 16,0-2 0-16,2 3 0 0,-1-1-64 0,-1 1-16 15,1 2 0-15,-1 3 0 0,0 3-160 0,2-2-16 16,-1 5-16-16,0 3 0 0,1 3-32 0,0-2-16 0,2-2 0 16,0 1 0-16,-1 1 0 0,1-1 0 0,-1-1 0 0,0 2 0 15,0-1-176-15,1 3 192 0,-1 1-192 16,1 6 192-16,-1 3 80 0,0 2 32 0,-2 0 0 0,3-2 0 15,-3-2 80-15,-1 3 0 0,-1-2 16 0,-2 5 0 16,1 7-208-16,-2 0-32 0,0-1-16 0,1-2 0 16,1-4 32-16,0-1 0 0,1-1 0 0,0 2 0 15,-2 2 80-15,2 4 0 0,1 0 16 0,1 0 0 16,-1-2-96-16,1-3-32 0,2 0 0 0,-2-2 0 16,-1 4-16-16,3 2 0 0,-1 5 0 0,1 1 0 15,-3-3 32-15,1-1 0 0,2-1 0 0,0 1 0 16,-2 0 0-16,-1 6 0 0,-1 0 0 0,-1 1 0 0,1-2 32 15,0-1 16-15,-2-2 0 0,0 1 0 0,2-1-16 16,-1 1 0-16,-2 1 0 0,1-1 0 0,2 1-32 0,-1-4-16 16,0-3 0-16,1-1 0 0,-1-1 32 0,2 0 0 15,-1 4 0-15,1 0 0 0,-1-2-176 0,2-1 192 16,2-2-192-16,-2-1 192 0,-1 0-192 0,0-1 0 16,0-1 0-16,0 5 0 0,-1 4 0 0,1 0 0 15,0-3 0-15,0 0 0 0,0-2 128 0,0-3-128 16,-2 0 0-16,0 4 128 0,0 0-128 0,1 0 0 15,1-4 0-15,0-2 0 0,-1-1 192 0,1 1 0 16,-2-5 0-16,2 1 0 0,0-2-192 0,3 1-256 16,0 5 64-16,-2-3 16 0,-1 0 176 0,3-3 0 15,-1-3 0-15,-1 1 0 0,-2-2 128 0,1 2-128 16,0-3 160-16,0 1-160 0,0 1 0 0,-1 3 0 16,0 0 0-16,-1-1 0 0,1-3 0 0,0-1 144 0,-1-1-144 0,1-3 128 15,0-2-128-15,-1-1 0 0,2 0 0 0,0-1 0 16,0 1 0-16,0 1 0 0,0-1 0 0,-1 1 128 15,0 1-128-15,-1-1 128 0,0-3-128 0,1 0 128 16,-1-1 0-16,1-3-128 0,0-3 192 0,-2 0-64 16,-1 1-128-16,2-2 0 0,0-1 0 0,0 1 0 15,-4-3 0-15,3-1 0 0,-3 2 0 0,2-3 0 16,-1 1 0-16,-1-1 0 0,-1-2 0 0,2 0 128 16,0-4-128-16,-1 2 0 0,0 1 144 0,2-3-144 15,1-1 0-15,2 0 144 0,0-3-144 0,1-11 0 16,-4 9 128-16,4-9-128 0,0 0 0 0,-3 10 0 15,3-10 0-15,0 0 0 0,0 0 0 0,0 0 0 16,0 13-1216-16,0-13-240 0,0 0-48 0,0 0-10672 16,0 0-2144-16</inkml:trace>
  <inkml:trace contextRef="#ctx0" brushRef="#br0" timeOffset="1">19959 9965 26655 0,'-23'-8'1184'0,"9"2"240"0,0-5-1136 0,-1 2-288 0,2 1 0 0,2 2 0 16,0 0 400-16,1 3 32 0,1-3 0 0,0 1 0 16,1 0-144-16,8 5-32 0,0 0 0 0,0 0 0 15,-7-4-16-15,7 4-16 0,0 0 0 0,0 0 0 16,0 0 80-16,8-7 16 0,1 1 0 0,3 2 0 16,1 4-64-16,3-3 0 0,2 0 0 0,4 0 0 15,4 3-16-15,4-1-16 0,3-2 0 0,6 0 0 16,5 1 64-16,6-1 16 0,3 3 0 0,2-1 0 15,1 0-304-15,3-2 160 0,-1 0-160 0,6 2 128 16,4 1-128-16,5 0 0 0,4-3 0 0,1 3 0 16,0 3 0-16,4-3 0 0,4 0 0 0,7 0 0 0,5-3 0 15,1 1 0-15,-1-2 0 0,5 0 0 0,6 1 0 0,3-1 0 16,0 1 0-16,4-1 128 0,3-2 336 16,4 4 64-16,0 1 16 0,0-2 0 0,-2 2 16 0,4-1 0 15,4 1 0-15,-2-2 0 0,-7 6-288 0,8-3-48 16,6-3-16-16,-4 3 0 0,-5 0-64 0,6-1-16 15,3-1 0-15,-2 2 0 0,-4-3 0 0,6 3 0 16,7-1 0-16,-4-1 0 0,-6 1-128 0,7 1 160 16,7-1-160-16,-4-2 160 0,-5-1-160 0,4 0 160 15,8-1-160-15,-4 0 160 0,-5-2-160 0,3 3 0 16,4 0 0-16,-4-1 0 0,-5 0 0 0,0 0 0 16,-2 1 0-16,-5 0 0 0,-3 1 0 0,2 2 0 15,3 1 0-15,-7 1 128 0,-9-1-128 0,5 3 128 0,4-3-128 16,-9 4 128-16,-11 1-128 0,2-2 0 0,2-3 0 0,1 1 0 15,0 4 192-15,-5-2 96 0,-8-3 32 0,5-1 0 16,6-2-64-16,-6 2 0 0,-7 1 0 0,-1-3 0 16,-1-2-256-16,0 0 160 0,5-2-160 0,-5 2 128 15,-6 1-128-15,-2-1-176 0,-4-3 48 0,4 0 0 16,1-1 400-16,-2 2 96 0,-2 2 16 0,-6-1 0 16,-7-5-240-16,-1 3-144 0,0-3 192 0,-3 2-192 15,-4 2 128-15,0 3-128 0,-1 2 0 0,-6 2 0 16,-10 0 0-16,-2-2 0 0,-4 1 128 0,-4 1-128 15,-2-4-208-15,-2 3-112 0,-4 1 0 0,2-2-16 16,-1 0-224-16,-2 1-32 16,-4-1-16-16,0 2 0 0,-2 3 16 0,-3-1 0 0,-2 1 0 0,-3-2-11232 15,-11-1-2240-15</inkml:trace>
  <inkml:trace contextRef="#ctx0" brushRef="#br0" timeOffset="2">31165 9649 27647 0,'0'0'1216'0,"0"0"256"0,0-9-1168 0,3 1-304 15,-3 8 0-15,4-9 0 0,-2 0 1408 0,0-1 208 16,-1-1 48-16,2 2 16 0,-1 0-288 0,0 1-64 16,-1 0-16-16,-1-2 0 0,0-2-688 0,-1 1-144 15,-2-2-32-15,0-2 0 0,1-3 64 0,-5 1 0 16,-1 0 0-16,-1 0 0 0,0-1-96 0,-3 0-16 16,-3 2 0-16,-2-1 0 0,-1 0-64 0,-2 1-16 15,1 1 0-15,-4 3 0 0,-3 4-80 0,4 0-32 16,3 3 0-16,-4-1 0 0,-1-2-16 0,-1 3 0 15,1 1 0-15,4 2 0 0,1 2-48 0,2 0-16 16,3-2 0-16,1 2 0 0,1 0-128 0,3 2 128 0,9-2-128 0,0 0 128 16,0 0-128-16,-6 7 0 0,6-7 0 15,0 0 0-15,0 0-144 0,-2 10 144 0,2-10 0 0,4 13 0 16,-4-13-160-16,8 9 160 0,0 1-128 0,1-3 128 16,0 1 0-16,1 1-128 0,1-2 128 0,1-2 0 15,2 2 0-15,3-1-160 0,3-1 160 0,-1 2 0 16,1-1-128-16,2 1 128 0,3 1 0 0,-1 0 0 15,1-1 0-15,-1 0 0 0,-4-1 0 0,1 2 0 16,-1 1 0-16,-2 2-128 0,-4-2 128 0,-1 4-160 16,1 4 160-16,-3-1 0 0,-2-1 0 0,0 1 0 15,-1-2 0-15,-1 1 0 0,-2-1 0 0,-1 2 0 16,0-2 0-16,0 0 0 0,-2-1 0 0,1 0 0 0,-4 0 0 16,-1 3 0-16,1-3 0 0,0 0 0 0,-2-1 0 15,1 1 0-15,-4-1 0 0,1 2 0 0,0-1 0 16,-3 1 144-16,-1-1-144 0,-1 3 0 0,-2 0 240 0,-4 1-64 15,-3-2-16-15,-1 3 0 0,2 2 160 0,-3 1 16 16,-4 0 16-16,2 1 0 0,2 1 32 0,1-1 16 16,-2-1 0-16,4-1 0 0,-2-2-240 0,2-1-160 15,2-3 192-15,1 2-192 0,-1 2 0 0,4-2 0 16,3-4 0-16,1-1 0 16,-1 1-272-16,3-1-112 0,6-11-32 0,-5 6 0 15,5-6-1840-15,0 0-368 0,0 0-80 0</inkml:trace>
  <inkml:trace contextRef="#ctx0" brushRef="#br0" timeOffset="3">32133 9343 4607 0,'0'0'400'0,"0"0"-400"0,0 0 0 15,0 0 0-15,6-8 3488 0,-6 8 608 0,0 0 128 0,0 0 32 16,8-8-2144-16,-8 8-416 0,7-9-96 0,-7 9 0 16,0 0-48-16,0 0 0 0,0 0 0 0,0 0 0 15,0 0-80-15,0 0-32 0,0 0 0 0,0 0 0 16,-12 0-352-16,0 4-80 0,-1 3-16 0,-3 3 0 15,-2 4-544-15,-3 6-96 0,-1 5-32 0,0 1 0 16,-1 3-80-16,-4 2-32 0,0 3 0 0,1 5 0 16,1 3-80-16,2-1 0 0,-1 1-128 0,3-2 192 15,2 0-64-15,1-1-128 0,1-3 176 0,1 1-176 16,4 0 320-16,2 3-64 0,2-4 0 0,3-3 0 16,1-2-96-16,3-1-32 0,2 1 0 0,2-3 0 0,0-6-128 15,4-1 0-15,2-2 0 0,3-2 0 0,2-3 0 16,3-2 0-16,1-5 0 0,2-2-176 0,2-2 176 0,3-3 0 15,0-4-144-15,1-3 144 0,2-2 0 0,1-3 0 16,0-5 0-16,1-5 128 0,1-4 32 0,-5-4 0 16,-2 0 0-16,-2-6 0 0,0-4-160 0,-3-3 0 15,-2-1 144-15,-1-2-144 0,-2 1 128 0,-1-3-128 16,-2-2 160-16,-3-1-160 0,-2-1 128 0,-1 1-128 16,1-1 0-16,-4 3 144 0,-2 3-144 0,-1 4 0 15,0 7 0-15,-2 5 0 0,-1 8 0 0,0 0 0 16,-1 3-144-16,1 5 144 15,1 2-480-15,1 3 16 0,2 9 0 0,-4-6 0 16,4 6-624-16,0 0-128 0,0 0-32 0,0 0 0 16,0 0-1824-16,0 0-384 0,0 0-64 0</inkml:trace>
  <inkml:trace contextRef="#ctx0" brushRef="#br0" timeOffset="4">31932 9728 16575 0,'-12'-10'1472'0,"4"1"-1168"16,1-1-304-16,0 1 0 0,-1 1 2528 0,2 1 448 16,6 7 96-16,-4-6 0 0,4 6-1696 0,0 0-352 15,0 0-64-15,0 0 0 0,0 0-128 0,0 0-32 16,0 0 0-16,0 0 0 0,4 16 32 0,0-2 16 16,0 0 0-16,1 1 0 0,1-1 80 0,2-1 16 15,-1 0 0-15,0-1 0 0,3 1-368 0,0 0-64 16,0 0 0-16,2 3-16 0,-1-7-272 0,2 2-48 15,1-1-16-15,0-1 0 0,-2-2-32 0,2 0 0 16,1-3 0-16,-1 1 0 0,0 2-336 0,1-3-80 16,0-4-16-16,1 0 0 15,-2 0-2496-15,-1 0-496 0</inkml:trace>
  <inkml:trace contextRef="#ctx0" brushRef="#br0" timeOffset="5">32511 10253 33167 0,'-18'5'2944'0,"7"0"-2352"0,-2 1-464 0,3 3-128 0,1 1 1968 0,-1 5 368 16,1-1 80-16,1 2 16 0,2-1-1424 0,-1 2-288 16,0 0-48-16,0 1-16 0,2 3-224 0,0-3-48 15,-2 3-16-15,1-1 0 0,0-2-368 0,2 0 0 16,-1 3 0-16,1-1 0 0,0-3-144 0,2-3-112 16,1-1 0-16,1-2-16 15,0-11-1776-15,0 0-368 0,6 7-64 0</inkml:trace>
  <inkml:trace contextRef="#ctx0" brushRef="#br0" timeOffset="6">21656 3934 4607 0,'0'0'400'0,"0"0"-400"0,0 0 0 0,0 0 0 16,0 0 1184-16,-3 12 160 0,0-3 16 0,3-9 16 16,0 0-1376-16,0 0-288 0,0 0-48 0,0 0-16 15,0 0-736-15,0 0-160 0,-8 0-32 0,8 0 0 16,-9-3 960-16,9 3 320 0,0 0-192 0,-7-4 192 15,-1 0 240-15,8 4 144 0,0 0 16 0,0 0 16 16,0 0 1808-16,-8-2 352 0,8 2 80 0,0 0 16 0,-6-3-304 0,6 3-64 16,0 0-16-16,0 0 0 0,-4-6-1312 0,4 6-256 15,-3-8-48-15,3 8-16 0,0 0-496 0,-4-9-160 16,1 1 0-16,3 8 0 0,0-9 0 0,0 9 0 16,-3-11 0-16,2-2 0 0,-1 4 0 0,2-1 0 15,0-1 0-15,-1 1 0 0,0 1 0 0,2-2 0 16,3 0 0-16,-1-3 0 0,-3 1 0 0,1 2 0 15,0-2 0-15,2-3 0 0,-1 2 320 0,0-2 48 16,-2 2 16-16,0 1 0 0,-2-3 304 0,1 2 64 16,0-3 16-16,-1 1 0 0,0 2-400 0,-1-3-80 15,-1-1-16-15,0-1 0 0,1 1-64 0,-3-2-16 16,1 0 0-16,0-4 0 0,-2 2-192 0,2 0 176 16,-1-2-176-16,-1 1 160 0,2-2-160 0,0 2 0 0,-1 2 0 15,3 3 0-15,0-2 0 0,0 3 0 0,1 0 0 0,0-1 0 16,0-3 0-16,1 4 288 0,1 1-48 0,0 2-16 15,1-2 288-15,1 2 48 0,1 0 16 16,1-1 0-16,-1 2-336 0,-1 0-64 0,-1-1-16 0,1 0 0 16,-1-1-160-16,-1 1 192 0,0-4-192 0,0 2 192 15,1 0-192-15,1 1 192 0,-2-3-192 0,0-1 192 16,2 0-192-16,-2 0 0 0,-2 0 0 0,-1 2 128 16,4-1-128-16,-1 1 0 0,-1 2 0 0,0 0 0 15,-1 0 0-15,2 2 0 0,2 0 0 0,-1 3 0 16,-2 3 0-16,1 7 0 0,2-10 0 0,1 0 0 15,-2-5 0-15,1 3 0 0,0 3 0 0,1 0 0 16,-3 9 0-16,4-9 0 0,-4 9 0 0,4-9 0 0,-4 9 0 16,2-8 0-16,-2 8 0 0,0 0 0 15,3-9 0-15,-3 9 0 0,0-8 0 0,0 8 0 0,0 0 128 0,0 0-128 16,0 0 128-16,0 0-128 0,0 0 0 0,0 0 0 16,0 0 128-16,0 0-128 0,-8-4 0 0,8 4 0 15,0 0 144-15,0 0-144 0,0 0 0 0,-4-6 128 16,4 6-128-16,0 0 0 0,-2-7 0 0,2 7 0 15,0 0 0-15,0 0 0 0,0 0 0 0,0 0 0 16,-2-8 0-16,2 8 0 0,0 0 0 0,0 0 0 16,0 0 0-16,0 0 0 0,0-9 0 0,3 1 0 15,-1 1 0-15,-2 7 0 0,-1-8 0 0,2 1 0 16,2 1 0-16,0-1 0 0,-3-1 0 0,0 8 0 16,1-9 0-16,0 0 0 0,-1 0 0 0,0 0 0 15,-1 0 0-15,1 9 128 0,0-7-128 0,0 7 0 0,0 0 0 0,0-6 0 16,0 6 0-16,-1-9 0 0,1 9 0 15,0 0 128-15,0 0-128 0,0 0 0 0,-6-7 0 0,6 7 0 16,0 0 272-16,0 0-16 0,0 0 0 0,0 0 0 16,-6-4-64-16,6 4-32 0,0 0 0 0,0 0 0 15,-8 3 32-15,8-3 0 0,0 0 0 0,-12 12 0 16,1-1 0-16,0 5 0 0,1 2 0 0,1 2 0 16,-3 1 192-16,-1 1 32 0,-3 4 16 0,-1 1 0 15,0 5-112-15,-2 0 0 0,-3-1-16 0,-1-1 0 16,0-1-144-16,1 0-32 0,-2-3 0 0,3 1 0 15,3-2 32-15,1-2 0 0,2-4 0 0,0-4 0 16,4-2-160-16,4-1 0 0,4-1 0 0,3-11 0 16,-3 10 0-16,3-10 0 0,0 0 0 0,0 0 0 15,0 0-480-15,0 0-128 0,14-7-32 0,4-2 0 16,2-2-96-16,1-5-32 0,-1-4 0 0,4-3 0 16,1-3-176-16,-1-3-32 0,0-2-16 0,1-2 0 15,-1 1-1632-15,0-5-320 0,-5-1-64 0,0 2-5296 16,-1 1-1056-16</inkml:trace>
  <inkml:trace contextRef="#ctx0" brushRef="#br0" timeOffset="7">21528 2439 1839 0,'7'-16'0'0,"-5"7"160"0,-3 0-160 0,1 1 0 16,1-3 0-16,-1 11 0 0,-2-9 4992 0,1 1 960 16,1 8 192-16,0-9 32 0,-2 3-3344 0,2 6-656 15,0 0-144-15,0 0-32 0,0 0-848 0,0 0-160 16,0 0-32-16,0 0-16 0,0 0-288 0,5 10-48 16,-2 3-16-16,0 3 0 0,-1 2-80 0,1 2-32 15,1-1 0-15,0 3 0 0,0 2 32 0,1 1 16 0,3-2 0 0,-1 3 0 16,0 2-144-16,2-2-48 0,2-3 0 15,0-1 0-15,2-1-192 0,0-1-144 0,0-3 192 16,4-2-192-16,2 0 0 0,-4-2 0 0,-3-2 0 0,1-4 0 16,3-2-208-16,-3-2-160 0,-3-3-16 0,2-2-16 31,0-1-1936-31,-5-4-384 0</inkml:trace>
  <inkml:trace contextRef="#ctx0" brushRef="#br0" timeOffset="8">21434 1312 5519 0,'0'0'240'0,"0"0"64"0,0 0-304 0,0 0 0 0,-5-6 0 0,5 6 0 16,-2-10 3136-16,-1 1 560 0,-1 2 112 0,1-3 32 15,2 0-2448-15,-1 0-496 0,2 10-80 0,-2-13-32 16,1-1-192-16,0 3-32 0,-1-1-16 0,1 0 0 15,0-1-32-15,-2-1 0 0,1 0 0 0,-1-1 0 16,2 0 144-16,-1 0 32 0,0 1 0 0,-1 1 0 16,-1 2-192-16,-1 0-48 0,-2 2 0 0,-2 6 0 0,-4 8-128 15,0 3-16-15,-1 4-16 0,-3 2 0 0,0 4-288 16,-1 6 128-16,-2 3-128 0,-2 4 0 0,1 2 480 16,-1 4-16-16,-3 3 0 0,7-2 0 0,4 3-64 0,2 3-16 15,0 0 0-15,3 1 0 0,4 2 416 16,2-1 80-16,2-2 16 0,4-2 0 0,2-5-368 15,5-4-64-15,5 0-16 0,3-3 0 0,1-4-272 0,5-2-176 16,1-5 192-16,3-1-192 0,4-3 0 0,-1-2 0 16,1-5 0-16,1-3 0 0,-2-3 0 0,-1-2 0 15,-1-1 0-15,0-3 0 0,-2-5 0 0,2-1 160 16,-5-5-160-16,5 0 128 0,1-5-128 0,-4-3 192 16,-6-3-192-16,1-4 192 0,1-7-64 0,-5 1-128 15,-6-1 192-15,0-5-64 0,-5-1 0 0,-3-1 0 16,-7-3 0-16,-4 4 0 0,-2 4 0 0,-1 0-128 0,0 0 192 15,-5 2-64-15,-5 1-128 0,-1-1 128 0,0-1-128 16,0 5 128-16,-2 1-128 0,1 2 128 0,-1-1-128 16,1 5 128-16,-2 2-128 0,2 7 0 0,-2 4-192 0,1 3 192 31,1 1-752-31,1 5-16 0,-2 5-16 0,5 2 0 16,2-3-464-16,1 2-96 0,2 6 0 0,3 0-9280 0,5-3-1840 0</inkml:trace>
  <inkml:trace contextRef="#ctx0" brushRef="#br0" timeOffset="9">21145 1416 29023 0,'-20'3'1280'0,"10"0"272"0,0 1-1232 0,0-2-320 16,1 1 0-16,9-3 0 0,-9 4 928 0,9-4 128 16,0 0 32-16,0 0 0 0,0 0-336 0,3 10-64 15,-3-10-16-15,10 8 0 0,2 0-160 0,2-2-48 16,3-2 0-16,3 1 0 0,1 5 16 0,1-4 0 15,1-3 0-15,3-1 0 0,3 0-288 0,-3 0-64 0,-1 3-128 0,0-3 192 16,-3-6-192-16,-1 1 128 0,0 2-128 0,-3 0 0 16,-1 2 0-16,-2-4 0 0,2-2 0 0,-2 0 0 31,-2 0-336-31,0-3-112 0,-1-3-32 0,-2 1 0 16,-1 1-384-16,1-2-80 0,1 0-16 0,-3-2-14768 0</inkml:trace>
  <inkml:trace contextRef="#ctx0" brushRef="#br0" timeOffset="10">21985 1757 31391 0,'0'0'1392'0,"0"0"272"0,0 0-1328 0,0 0-336 0,0 0 0 0,0 0 0 16,0 0 160-16,0 0-32 0,0 0-128 0,5-7 192 15,-5 7-192-15,9-6 0 0,3 0 128 0,-2 1-128 16,-2 0 0-16,2 1 0 0,-1 0 0 0,-9 4 0 16,11-2 0-16,-2-2 0 0,-9 4 0 0,0 0 0 15,0 0 0-15,0 0 128 0,0 0-128 0,0 0 0 16,1 11 256-16,-3 2-32 0,-3 3-16 0,-2-3 0 0,-1 0-208 0,-1 2 176 16,-1 0-176-16,0-1 160 0,3 2-160 15,0-3 0-15,-1 2 0 0,2 0 128 0,-1-3-128 0,3 1 0 16,2-1 0-16,-1-1 0 0,1 1 0 0,0 1 160 15,4-2-160-15,-1 0 160 0,0 1 160 0,2 0 16 16,-1 0 16-16,4-1 0 0,-1 0 256 0,1 2 48 16,1-3 16-16,-1 3 0 0,2-4-96 0,0 4-32 15,1 3 0-15,3-3 0 0,2-6-208 0,1-2-32 16,0-3-16-16,3 0 0 0,1-2-288 0,5 0 160 16,5-3-160-16,1-2 128 0,-1-3-128 0,-1 0-192 15,4-2 32-15,-1 1-11744 16,0 0-2336-16</inkml:trace>
  <inkml:trace contextRef="#ctx0" brushRef="#br0" timeOffset="11">29464 1161 2751 0,'0'0'256'0,"-3"-12"-256"0,-2 0 0 0,1-1 0 16,-1 0 3520-16,-1 3 672 16,-4-2 128-16,4 3 32 0,1 1-2288 0,-1 3-448 0,-3 2-80 0,2-2-32 15,0 0 32-15,0 2 0 0,0-2 0 0,7 5 0 16,-11-5-272-16,3 2-48 0,8 3-16 0,0 0 0 15,0 0-240-15,0 0-32 0,0 0-16 0,0 0 0 16,0 0-656-16,-1 13-128 0,4-2-128 0,2 6 192 16,1 2-192-16,2 2 0 0,1 0-160 0,3 3 160 15,2-1 0-15,1 2 0 0,0 0 0 0,1-1 0 16,2 1 0-16,-1 1 0 0,0 4 0 0,-2-1 0 16,-1-3 0-16,-1 3 0 0,-4 2 0 0,0 4 160 15,-1 3 208-15,-1 1 32 0,-1 1 16 0,-2-1 0 16,-1-3-32-16,-2-1 0 0,-1 0 0 0,-1-2 0 15,-1-2-256-15,0-1-128 0,-1-1 128 0,-1-1-128 0,-1 1 128 0,-3 0-128 16,-1-2 128-16,-1 0-128 0,-3 1 128 0,-3-1-128 16,-1-2 128-16,-3 1-128 0,0-1 176 0,-4-3-48 15,-2-2-128-15,0-1 192 0,1 1-16 0,-2-3-16 16,-3-2 0-16,0-2 0 0,1-1-160 0,0-2 128 16,2-2-128-16,1-1 128 15,0-3-624-15,4-2-128 0,2-2-16 0,2-4-11456 16,1 2-2272-16</inkml:trace>
  <inkml:trace contextRef="#ctx0" brushRef="#br0" timeOffset="12">30070 1131 2751 0,'0'0'128'0,"8"-4"16"0,-8 4-144 0,0 0 0 0,0 0 0 0,8-5 0 16,-8 5 2992-16,0 0 560 0,0 0 112 0,0 0 32 15,0 0-1424-15,0 0-288 0,0 0-48 0,0 0-16 16,0 0-656-16,0 0-144 0,0 0-32 0,0 0 0 15,0 0-208-15,0 0-48 0,0 0-16 0,0 0 0 0,0 0-288 0,0 0-48 16,0 0-16-16,-1 13 0 0,-2 1-240 16,0 1-48-16,-1-2-16 0,1 2 0 0,-1 3 32 0,-2 2 0 15,3 3 0-15,-4 0 0 0,-1 0 112 0,0 4 16 16,-2 5 16-16,-1 3 0 0,0 1-32 0,-4 5-16 16,-3 5 0-16,1-2 0 0,3-1-144 0,1 0-16 15,1 0-128-15,0 0 192 0,2-3-192 0,0-1 0 16,0-2 128-16,6-1-128 0,3 0 0 0,1-2 0 15,1-1 128-15,2 1-128 0,0 0 0 0,1-1 128 16,0-4-128-16,2-1 0 0,4-2 0 0,2-1 128 16,0-1-128-16,1-4 0 0,0 1 0 0,0-1 0 15,-3-6 0-15,5-1 0 16,-1-2-448-16,0-2-96 0,-2-3-16 0,3 1 0 16,0-3-816-16,1 0-160 0,-1-4-48 0</inkml:trace>
  <inkml:trace contextRef="#ctx0" brushRef="#br0" timeOffset="13">30606 1458 7359 0,'-9'4'320'0,"1"3"80"0,-4 3-400 0,1-1 0 16,-1 0 0-16,-1 2 0 0,-4 4 4800 0,0 0 864 16,3-2 176-16,-2 2 48 0,-1 6-4384 0,-1 0-864 15,1 0-192-15,-3 2-16 0,-2 3-432 0,-1 1 0 0,-1-1 128 0,2 0-128 16,2-2 272-16,4 1 32 0,0 0 0 0,2-2 0 15,2 0 224-15,1-3 48 0,2 0 16 0,3 0 0 16,2-1-336-16,1-1-64 0,3 1 0 0,3-5-16 16,1 0-48-16,2 1 0 0,2-6 0 0,4 3 0 15,1-2 112-15,2-1 16 0,2-2 0 0,4-2 0 16,4-1 96-16,1-2 32 0,2-3 0 0,2-3 0 16,2-5-192-16,-1 1-16 0,-2-4-16 0,-2 1 0 15,1-2-32-15,-1-3-128 0,-2 2 192 0,-2-5-64 16,-2-1-128-16,-1-3 192 0,-3 3-192 0,0-4 192 15,-3 1-192-15,-1-7 192 0,-1 0-192 0,-3-3 192 16,-2-3-192-16,-2-1 192 0,-3 1-192 0,0-4 192 16,-4 3-192-16,0 0 0 0,-2 1 144 0,-3 4-144 15,-2 5 0-15,-1 1 144 0,-1 2-144 0,0 4 0 0,-2 1 0 0,0 2 0 16,-3 2-240-16,2 3 80 16,-2 2-1536-16,2 4-304 0,-1 2-64 0,1 1-13008 15</inkml:trace>
  <inkml:trace contextRef="#ctx0" brushRef="#br0" timeOffset="14">30434 1682 18431 0,'0'0'1632'0,"0"0"-1312"0,0 0-320 0,0 0 0 16,0 0 2416-16,0 0 400 0,0 0 96 0,0 0 16 15,0 0-1152-15,0 0-240 0,0 0-32 0,0 0-16 16,13 16-544-16,-4-4-112 0,-5-2-32 0,3 1 0 16,0-5-128-16,-1 3-32 0,-6-9 0 0,6 15 0 15,3-5-256-15,2 2-64 0,-1-3-16 0,1-1 0 0,0-2-176 0,0 1-128 16,-1-3 144-16,1 0-144 0,-1-2 128 0,2 1-128 16,-1-3 0-16,1 0 0 0,0-2 0 0,1-1-336 15,0-4 48-15,-1 3 16 16,-2-2-496-16,1-1-80 0,-1-2-32 0,0-1 0 15,0-1-1712-15,-1 2-352 0,-4 0-64 0</inkml:trace>
  <inkml:trace contextRef="#ctx0" brushRef="#br0" timeOffset="15">30881 2042 14735 0,'0'0'1312'0,"0"0"-1056"15,0 0-256-15,0 0 0 16,0 0 2688-16,8 8 496 0,-8-8 80 0,5 12 32 16,-1-2-1680-16,1 3-336 0,1 0-64 0,-3 2 0 0,0-1-736 0,0 2-144 15,-1 1-16-15,0 1-16 0,-1 1-160 0,-2 0-16 16,-3-1-128-16,2 0 192 0,1-2-192 0,0-1 0 15,-2 0 0-15,1-1 0 0,-2-2 0 0,0 0 0 16,1-3-208-16,-1 1-9360 16,2-1-1872-16</inkml:trace>
  <inkml:trace contextRef="#ctx0" brushRef="#br0" timeOffset="16">31726 1420 18543 0,'0'0'816'0,"0"0"176"0,0 0-800 0,0 0-192 16,6-7 0-16,-6 7 0 0,7-7 1152 0,-7 7 176 0,0 0 32 0,5-7 16 15,-5 7-256-15,0 0-48 16,0 0-16-16,0 0 0 0,3-10-128 0,-3 10-32 0,0 0 0 0,0 0 0 16,0 0-112-16,-8 1-16 0,0 5-16 0,-1 1 0 15,-1 3-240-15,-2 1-32 0,0 2-16 0,-1 7 0 16,-1 3-256-16,-1 2-48 0,1-1-16 0,1-1 0 16,0 4 48-16,0 2 16 0,-1-3 0 0,2 3 0 15,3 0 16-15,2-2 0 0,1 0 0 0,3-2 0 16,3-1-224-16,3-4 144 0,1 0-144 0,2-2 128 15,3-1-128-15,2-4 0 0,-1-1 144 0,3-2-144 16,2-1 0-16,1-2 0 0,4-2 0 0,-2-2 0 16,1-2 0-16,0-2-192 0,1-2 64 0,-1 1 0 15,1 0 128-15,-1-3 0 0,1-3-144 0,1-1 144 16,0-1 0-16,-1-2 0 0,-1-1 0 0,0-3 0 0,1 1 0 16,-3-8 128-16,-3-1-128 0,0-1 128 0,1-2 32 0,-3-3 0 15,-1 0 0-15,-4 0 0 0,-2-3-160 0,0 3 0 16,0 0 0-16,-1 0 0 0,-2 0 0 0,-2 3 0 15,-2 6 0-15,-2 1 0 0,-3 2 0 0,-3-2 0 16,1 3 0-16,-2 6 0 16,-4 4-1536-16,1 1-400 0,-2 1-80 0,-1 2-12704 15</inkml:trace>
  <inkml:trace contextRef="#ctx0" brushRef="#br0" timeOffset="17">31697 1626 25343 0,'0'0'1120'0,"0"0"224"0,0 0-1072 0,0 0-272 15,0 0 0-15,0 0 0 0,0 0 672 0,0 0 80 16,0 0 16-16,0 0 0 0,0 0-96 0,8 8-16 15,-8-8 0-15,0 0 0 0,12 8-336 0,-2-2-64 16,-2 1 0-16,1-3-16 0,0-3 224 0,2-1 48 16,1 0 16-16,-1 0 0 0,2 2-144 0,3-2-48 15,0 0 0-15,-1-2 0 0,0 0-336 0,1-2 128 0,3-2-128 0,0 3 0 32,0 3-416-32,0-4-160 0,-1 1-16 0,2 0-16 15,1 2-960-15,-3 0-192 0,-6-2-32 0,1 5-10800 0</inkml:trace>
  <inkml:trace contextRef="#ctx0" brushRef="#br0" timeOffset="18">32212 1952 24991 0,'0'0'1104'0,"0"0"240"0,0 0-1088 0,0 0-256 16,11-6 0-16,-4 1 0 0,-7 5 1408 0,12-7 208 0,-1 0 48 0,-1 1 16 15,1-1-784-15,-1 4-144 0,-2-3-48 16,4 1 0-16,-1 1-384 0,1 0-96 0,-2 2-16 0,-10 2 0 16,11-3-208-16,-2 6 0 0,-9-3 128 0,9 1-128 15,-9-1 0-15,0 0 0 0,4 8 128 0,-4-8-128 16,-3 10 0-16,-2 1 128 0,-1 0-128 0,-3 1 0 15,-3 1 0-15,1 2 0 0,-2-2-176 0,0-2 176 16,-1 4-304-16,0-4 64 0,-1-2 16 0,2 3 0 16,1 1 224-16,1 4 0 0,-1-2 0 0,3-1-144 15,4 0 144-15,-1-3 0 0,1 0 0 0,1 4 0 16,3-2 0-16,0 1 0 0,-1 2 0 0,4-3 0 16,0 0 0-16,2 0 0 0,1-1 0 0,2-1 0 15,1 0 0-15,0-2-128 0,2-1 128 0,0-3 0 0,2-2-352 16,1-2 16-16,3-2 0 0,0-1 0 15,-1 1-1520-15,1-2-288 16,-2-1-64-16</inkml:trace>
  <inkml:trace contextRef="#ctx0" brushRef="#br0" timeOffset="19">32633 719 26143 0,'-13'4'1152'0,"13"-4"256"0,-5 8-1136 0,0 2-272 16,-2 2 0-16,3-3 0 0,4-9 224 0,0 14-16 0,0-1 0 0,0-1 0 16,2 0 496-16,2 1 80 0,1-3 32 0,3 3 0 15,2 0 176-15,2 2 32 0,1 0 16 0,3 2 0 16,0 5-432-16,3 1-96 0,0-1 0 0,2 6-16 16,1 6-176-16,0 3-16 0,-1-3-16 0,2 1 0 15,-1 1-144-15,-3-2-16 0,-2-1-128 0,-1-2 192 16,-2 1-192-16,1 1 128 0,-4 3-128 0,-2 0 0 0,-3-2 128 0,-1 4-128 15,0 4 0-15,-5 1 144 0,-7-3-144 16,0 3 0-16,0 1 144 0,-3 2-144 0,-5-4-192 0,0-2-96 16,-2-2-32-16,-1 0 0 15,-2-2-1472-15,-1 1-320 0,-4-2-48 0</inkml:trace>
  <inkml:trace contextRef="#ctx0" brushRef="#br0" timeOffset="20">31246 2158 13823 0,'0'0'608'0,"0"0"128"15,0 0-592-15,0 0-144 0,0 0 0 0,0 0 0 16,0 0 3776-16,0 0 704 0,0 0 160 0,0 0 32 15,0 0-2624-15,7 15-512 0,2 0-96 0,-1 3-32 16,-1 1-752-16,3-2-144 0,-1 2-48 0,2 1 0 0,4-1-336 0,0 1-128 16,2-2 0-16,-1 2 144 0,-2 3-144 0,1-1 0 15,0 2 0-15,-2 1-176 16,-2 1-2128-16,-5-2-416 0</inkml:trace>
  <inkml:trace contextRef="#ctx0" brushRef="#br0" timeOffset="21">24347 8840 9215 0,'0'0'816'0,"0"0"-656"16,0 0-160-16,0 0 0 0,0 0 1664 0,0 0 320 16,0 0 48-16,0 0 16 0,0 0-1664 0,14 1-384 15,-14-1 0-15,16-1 0 0,1-2 128 0,0 1 48 16,-2-1 0-16,0 0 0 0,-2 1 832 0,-1-2 160 15,-1 1 48-15,1 1 0 0,-2-2-32 0,2 1 0 16,-1 0 0-16,0 0 0 0,1-1-624 0,-1 0-128 16,-2-1-32-16,0 1 0 0,-9 4-128 0,13-8-16 15,0-1-16-15,0 1 0 0,-1-1-16 0,-1 0 0 16,1-2 0-16,0 1 0 0,1-2 96 0,1-1 0 16,-1-3 16-16,2 1 0 0,0-2-80 0,2-2 0 15,0-1-16-15,0 0 0 0,0-1-64 0,0 2-16 16,0-6 0-16,0 1 0 0,-2 2-160 0,2 0 160 15,0-1-160-15,0-1 160 0,-2 1 32 0,2 1 16 0,1 1 0 16,-1-1 0-16,-3-2 16 0,1 2 0 0,-1 1 0 16,0-2 0-16,1-2-64 0,0 0-16 0,1 2 0 0,-2-5 0 15,-3-1-144-15,2 0 128 0,-2-3-128 0,2 2 128 16,0-1-128-16,0-3 0 0,-1-2 0 0,0 3 0 16,-2-1 0-16,1 3 0 0,-1 2 0 0,1 0 0 15,-4 1 0-15,3-1 128 0,-1 2-128 0,0-1 0 16,-1 1 0-16,-2 0 0 0,1-2 128 0,1-5-128 15,-1 1 0-15,2 1 0 0,1-1 0 0,-1-1 128 16,0-1-128-16,0 0 0 0,-1 2 0 0,1-2 0 16,0 1 0-16,0 2 160 0,0-1-160 0,2 2 160 15,-1-4-32-15,-1-1 0 0,-2 0 0 0,1-2 0 0,3 3 192 16,1 0 48-16,0-1 0 0,1 1 0 16,1-1-32-16,1 0 0 0,-2 4 0 0,0-3 0 0,-2 2-192 0,2 2-144 15,0 0 192-15,2 1-192 0,0 0 256 16,-2 0-48-16,-1-2-16 0,0 1 0 0,1-2 16 0,0 1 0 15,12-40 208-15,-10 37-240 0,0 2-16 16,-2 2 0-16,1 0 0 0,2 1-160 0,-1 0 0 16,1 0 0-16,0 2 128 0,-1-2-128 0,4 2 0 15,-4-1 0-15,2 2 0 0,0-1 128 0,1 1-128 16,2-2 0-16,1 3 128 0,-2 1-128 0,2 2 0 16,0-1 0-16,3 2 0 0,-2 0 0 0,1 1 0 15,1 2 0-15,0 2 0 0,0-3 0 0,-2 3 0 16,0 0 0-16,0 2 0 0,1-1 0 0,0 2 0 15,2-1 0-15,0 0 0 0,2-2 0 0,-1 1 0 16,0-1 0-16,3 0 0 0,2 2 0 0,0 0 0 0,1-3 0 0,-1 6 0 16,-1-1-128-16,0 1 128 0,-1 1 0 0,-2 2 0 15,2 5 0-15,-2-3 0 0,-1 2 0 0,-1 1 0 16,-2 1 0-16,1 0 0 0,-1-3 0 0,2 4 0 16,-4-2 0-16,4 1 0 0,1-1 0 0,4 2 0 15,1-4 0-15,-1 3 0 0,-1-3 0 0,1 4 0 16,1-2 0-16,2 1 0 0,-1 1 0 0,-1 2 0 15,-2 2 0-15,0 0 0 0,-2 1 0 0,-1 0 0 16,-1-4 0-16,-2 1 0 0,0 2 0 0,-2 2 0 16,-2 0 0-16,2 0 0 0,1 0 0 0,-2 1 0 15,-2-2 0-15,3 1 0 0,4-2 128 0,-1 1-128 16,-2 1 160-16,3-3-160 0,3 2 192 0,-1 1-192 16,0 0 208-16,-1-2-64 0,1-1-16 0,-1-1 0 0,0-1-128 15,0 1 0-15,-1 0 0 0,-1 0 128 0,1-2-128 0,1 0 0 16,2 1 0-16,-2-2 128 0,1 1-128 0,0 0 0 15,2 2 0-15,0-1 0 0,-1-1 0 0,1 0 0 16,-4 4 0-16,1-2 0 0,0-2 0 0,1 0 0 16,1-1 0-16,-1 2 128 0,0 1-128 0,1 0 0 15,-2-3 0-15,0 0 0 0,0 0 128 0,1-1-128 16,0 0 0-16,0 0 128 0,2-3-128 0,1 0 0 16,1-1 144-16,0 1-144 0,-1 2 0 0,0 0 0 15,-2 0 0-15,0-3 128 0,1-3-128 0,-2 5 0 16,-3 3 0-16,-2-1 0 0,-1-1 0 0,-2 0 144 15,0 1-144-15,0 0 0 0,-3-1 176 0,-1 2-176 16,1-2 160-16,1 1-160 0,-3 1 192 0,1 0-64 0,-1-3-128 16,2 2 192-16,1 0-192 0,-2 1 128 0,1-4-128 0,1 3 0 15,0-1 0-15,1 0 0 0,-1-2 0 0,0 1 0 16,-1-1 0-16,-2 1 128 0,-1 0-128 0,3 1 0 16,1 0 0-16,-4 2 0 0,-3 1 0 0,0-2 0 15,2-1 0-15,-3 1 0 0,-9 4 0 0,9-3 0 16,-9 3 0-16,0 0-208 0,11-5 16 0,-11 5-12544 15,6-5-2496-15</inkml:trace>
  <inkml:trace contextRef="#ctx0" brushRef="#br0" timeOffset="22">29069 5154 15263 0,'0'0'672'0,"-8"0"144"0,-2-2-656 0,2 0-160 16,-1 2 0-16,9 0 0 0,-9-2 1248 0,9 2 224 16,-9-3 32-16,9 3 16 0,0 0 32 0,0 0 16 15,0 0 0-15,0 0 0 0,-8-4-240 0,8 4-48 16,0 0-16-16,0 0 0 0,0 0-544 0,0 0-96 15,0 0-32-15,0 0 0 0,0 0-192 0,8-5-32 16,1 0-16-16,2 2 0 0,-11 3-16 0,13-4 0 16,0 2 0-16,1-4 0 0,-1 2-80 0,1 2 0 15,2-2-16-15,-1 0 0 0,0 0-16 0,3-1 0 16,3-2 0-16,2 1 0 0,3-2 0 0,-1 0 0 16,-3-1 0-16,2 3 0 0,0-4 16 0,1 3 0 0,1-2 0 15,-1 1 0-15,0 0 32 0,-1 0 16 0,0-1 0 16,-2 1 0-16,0 3 16 0,0-2 0 0,-1 1 0 0,-1-2 0 15,-2 0-48-15,0-1-16 0,3-3 0 0,1 1 0 16,1-2-32-16,0 0 0 0,0-2 0 0,2 1 0 16,3-2-32-16,-1 1-16 0,-1-2 0 0,1 0 0 15,2 1 48-15,0-1 16 0,-2 0 0 0,-2-1 0 16,1-3-224-16,-1 0 0 0,-2 0 0 0,-1 2 0 16,-1 0 144-16,0-3-144 0,-1 1 128 0,1 1-128 15,-2-3 144-15,1 3-144 0,-1-3 160 0,2 3-160 16,0-3 144-16,0 0-144 0,-2-2 128 0,1 0-128 15,-2-1 128-15,0 2-128 0,1-4 128 0,-4 3-128 0,-2 1 192 16,-2-1-64-16,-3 0 0 0,1 0 0 0,1 2-128 16,-2-2 0-16,-3 2 0 0,0-1 128 0,1 1-128 0,-4-1 0 15,0 1 144-15,-4 1-144 0,0 1 0 0,0-1 144 16,2-2-144-16,-1 1 0 0,-4-3 144 0,2 1-144 16,2 0 0-16,0 0 144 0,-2 0-144 0,0 2 128 15,-1 0-128-15,3-1 128 0,0-1-128 0,-4 2 160 16,-6 1-160-16,3-2 160 0,5 5 0 0,-4-1 0 15,-2 3 0-15,0-1 0 0,0 0 16 0,-1 1 0 16,1 1 0-16,-2 0 0 0,-6 1-176 0,1-1 160 16,3-2-160-16,1 2 160 0,-2 2-160 0,2-2 0 15,2 1 144-15,-1-5-144 0,0 3 0 0,0-4 0 16,1 2 0-16,-2-1 0 0,-1 1 0 0,1-1 0 16,1 3 0-16,-3-5 128 0,0-2-128 0,0 1 0 0,-1-1 0 15,1 4 0-15,-2 0 0 0,1 3 0 0,-2 0 0 0,0 2 128 16,0-1-128-16,0 2 0 0,-3 0 0 0,1 1 128 15,-2-1-128-15,3 2 0 0,2-1 0 0,-2 0 128 16,-4 2-128-16,1-2 0 0,3 1 0 0,-1 0 0 16,-1 0 0-16,0-1 0 0,0 0 0 0,2 2 128 15,0-1-128-15,1 0 0 0,0 0 0 0,1 2 0 16,1-4 0-16,-1-1 0 0,0-2 0 0,1 3 0 16,-1 1 0-16,-2-3 0 0,-2 2 0 15,1-4 0-15,-1-1 0 0,-2 2 0 0,-4-1 0 0,1 4 0 16,0 1 0-16,2 0 0 0,-2-2 0 0,-2 0 0 0,-3-1 0 15,0 2 0-15,2 1 0 0,1 0 0 0,0-2 0 16,1 2 0-16,0 0 0 0,2 2 0 0,-1-2 0 0,1-2 0 16,-1 0 0-16,-3 2 0 0,1 1 0 0,-4-1 0 15,-4-3 0-15,-1 2 0 0,4-2 0 0,-1 3 0 16,-2 1 0-16,0 1 0 0,0-1 0 0,-1 3 0 16,4-3 0-16,0 0 0 0,0-1 0 0,1 0 0 15,-1-1 0-15,0 2 0 0,-3 2 0 0,-1-1 0 16,0 0 0-16,-1 3 0 0,-1-1 0 0,-1-1 0 15,-1 1 0-15,1 0 0 0,-2 0 0 0,5 0 0 16,1 1 0-16,1-1-128 0,1 1 128 0,1 2 0 16,-2 0 0-16,-3 1 0 0,-2-1 0 0,-1 2 0 15,-3 0 0-15,0 0 0 0,0 0 0 0,2 1 0 16,0 2 0-16,1-3 0 0,3 2 0 0,0-1 0 0,2 2 0 16,-2-1 0-16,1 1 0 0,-2 1 0 15,-2 1 0-15,2 2 0 0,1 0 0 0,1-3 0 0,-3 0 0 0,1 1 0 16,1 2 0-16,2-1 0 0,1-1 0 0,3 1-128 15,0-1 128-15,1 2 0 0,1-3 0 0,0 1 0 16,1 2 0-16,-2-1 0 0,-2 0 0 0,1 0 0 16,1 1 0-16,0-1 0 0,-2 0 0 0,0 0 0 15,0 2 0-15,0-1 0 0,2-2 0 0,3 2 0 16,0-2 0-16,2 2 0 0,0-1 0 0,0-2-128 16,-1 0 128-16,2 2 0 0,0 0 0 0,1 1 0 15,-3 1 0-15,-1-2 0 0,1 0 0 0,0 1 0 16,-2 3 0-16,2 0 0 0,1-5 0 0,0 2 0 15,0 0 0-15,0 1 0 0,1 0 0 0,-1-1 0 16,-1 3 0-16,1-1 0 0,0-1 0 0,1 0 0 0,-1-2 0 16,1 0 0-16,1-4 0 0,-2 4 0 0,0 0 0 0,-1 2 0 15,-1-1 0-15,-1-1 0 0,2-2 0 0,0 3 0 16,0 0 0-16,-2 0 0 0,0 3 0 0,1 0 0 16,2 1 0-16,-1 2 0 0,0-3 0 0,0 1 0 15,0 1 0-15,1 1 0 0,0 1 0 0,0-2 0 16,1 1 0-16,-1-1 0 0,0-1 0 0,0-1 0 15,-1 2 0-15,0 0 0 0,0 0 0 0,-1 1 0 16,-2 0 0-16,2 0 0 0,-1 0 0 0,1 3 0 16,-2-4 0-16,2 3-128 0,-1 1 128 0,2 1 0 15,0 1 0-15,2 1 0 0,-1-2 0 0,0-3 0 16,0 3 0-16,0 0 0 0,-1 2 0 0,-1 0 0 16,-3-2 0-16,1 2 0 0,3 2 0 0,-2 1 0 0,-5 0 0 15,3 2 0-15,0-2 0 0,3 2 0 0,1 0 0 16,0-1 128-16,-1 1-128 0,3 1 0 0,0 0 0 0,1 1 128 15,-2 2-128-15,1-1 0 0,1-2 0 0,0 0 0 16,-2-1 0-16,-3 0 0 0,2-3 0 0,-1 3 0 16,-3 1 0-16,1 1 0 0,-1-1 0 0,0 1 0 15,-1-2 0-15,1 3 0 0,0-3 0 0,1 3 0 16,2 0 0-16,0 2 0 0,1 1 0 0,1-1 0 16,0-1 0-16,0-1 0 0,0-3 0 0,2 0 0 15,0 4 0-15,-2-2 0 0,-1-2 0 0,0 3 0 16,-2 1 0-16,0-2 0 0,-2 1 0 0,0 2 128 15,-2 0-128-15,0 2 0 0,0-2 0 0,1 4 0 16,1-3 0-16,1 1 0 0,2 3 0 0,1 1 0 16,0 3 0-16,2-1 0 0,2-3 0 0,0-2 0 0,0 0 0 15,0-1 0-15,1 1 0 0,0 0 0 0,-2 2 0 0,2-2 0 16,1-1 0-16,1 2 0 0,-1-1 0 0,1 2 0 16,0 0 0-16,2 0 0 0,3 2 0 0,-2 0 0 15,-3 0 0-15,2 1 0 0,1 1 0 0,1 0 0 16,-1 1 0-16,2-1 0 0,2-1 0 0,0-1 0 15,2 1 0-15,1 0 0 0,1-1 0 0,0 3 0 16,0-3 0-16,2 3 0 0,-1 4 0 0,2 1 0 16,-2 0 0-16,3 0 0 0,0-2 0 0,1 4 0 15,-1-6 0-15,0 1 0 0,0-1 0 0,1 2 0 16,-1-2 0-16,2 3 0 0,-1-2 0 0,0 3 0 16,-2 3 0-16,3 2 128 0,0-5-128 0,0 3 0 15,-1-4 0-15,2 2 0 0,0-2 0 0,1-1 0 0,-2-2 0 16,2 3 0-16,0 0 0 0,0 4 0 0,-1 2 0 15,-2 0 0-15,2-2 0 0,0 2 0 0,1-2 0 0,-2 0 128 16,1 0-128-16,0-2 0 0,0 0 0 0,-1 2 0 16,1 0 0-16,0 0 0 0,-2 3 0 0,3-1 128 15,0 2-128-15,0-1 0 0,-1-2 0 0,2-1 0 16,3-1 0-16,-1 0 0 0,-3-3 0 0,2 1 0 16,1-3 0-16,-1-1 0 0,0 5 0 0,2 0 128 15,1 2-128-15,0 0 0 0,-1 0 0 0,0-2 0 16,0-2 0-16,0-1 0 0,0-1 0 0,-1 1 0 15,1-1 0-15,0 2 0 0,-1 1 0 0,-1-1 0 16,1 3 0-16,0 2 0 0,1 2 0 0,1-2 128 16,0-1-128-16,-1-2 0 0,-3-2 0 0,3-1 0 15,1 1 0-15,1-3 0 0,-2 0 0 0,1 0 0 0,3 2 0 0,-2 0 0 16,-1-2 0-16,0 2 0 0,1 1 0 16,-1 0 0-16,-1 0 0 0,1-2 0 0,2-2 0 0,0-4 0 15,1 1 0-15,-1-1 0 0,-3 1 0 0,1 1 0 16,1-2 0-16,1 1 0 0,-2-2 0 0,2-2 0 15,-1 0 0-15,3 0 128 0,0 1-128 0,1 2 128 16,-4 1-128-16,1-2 128 0,-1-4-128 0,-1 0 0 16,1 1 0-16,3-3 128 0,2 2-128 0,1-3 0 15,-1 1 0-15,2-2 128 0,1-1-128 0,0-2 0 16,1 1 0-16,-1-1 128 0,0 3-128 0,1 3 0 16,-1-1 0-16,0-2 0 0,-1-1 0 0,2-2 0 15,-2 1 0-15,0-1 128 0,-2 0-128 0,1 0 0 0,0 2 0 16,1 0 0-16,0 0 0 0,-1-6 0 0,-1 0 0 15,1-1 0-15,1 0 0 0,2 1 0 0,-1-5 0 0,2 2 128 16,-1-7-128-16,2 4 0 0,3-2 0 0,1 1 0 16,-1 1 0-16,3 1 0 0,-1-1 0 0,-1-1 0 15,-2-1 0-15,2-1 0 0,0-1 0 0,1 3 128 16,-1 1-128-16,0 0 0 0,-2 1 0 0,1-4 0 16,1-2 0-16,-2 0 0 0,-2 1 0 0,2 0 0 15,-3-3 0-15,3-1 128 0,-2 0-128 0,0-2 0 16,0 0 176-16,1-1-48 0,0-3 0 0,-1 0 0 15,1 0-128-15,2-2 0 0,-2-1 0 0,0 2 0 16,-1-1 0-16,0 1 0 0,0-3 0 0,-2 0 0 16,-1-2 128-16,0 3-128 0,2-2 0 0,-2 1 128 15,-1 0-128-15,0-2 0 0,0 1 0 0,2-1 0 0,0 1 0 16,0 1 0-16,-2-4 0 0,1 2 0 0,0-2 0 0,1 3 0 16,-1-2 128-16,0 0-128 0,-1-5 0 0,0 2 0 15,3 2 0-15,-3-4 0 0,0 1 0 0,-1 1 0 16,-2-2 0-16,1 0 0 0,-1 1 0 0,1-1 0 15,-1 1 0-15,0 1 0 0,-2-3 0 0,1 1 0 16,1 0 128-16,-1 0-128 0,0 1 0 0,1 2 0 16,1-2 0-16,-1 2 0 0,1-2 0 0,0 2 0 15,0-3 0-15,0 4 0 0,2 0 0 0,2 0 0 16,-2 2 0-16,2 1 0 0,1-2 0 0,-2 0 0 16,-1-1 0-16,2 4 0 0,-1 0 0 0,2 1 0 15,-1 0 0-15,1 1 0 0,-2-3 0 0,1 1 0 16,-2-1 0-16,0 1 0 0,-1 4-160 0,-1-2 160 15,1-2 0-15,0 0-144 0,0-3-144 0,1-1-32 0,-2-1 0 0,1-3 0 32,0-3-2032-32,0-2-400 0,-1-4-96 0</inkml:trace>
  <inkml:trace contextRef="#ctx0" brushRef="#br0" timeOffset="23">28083 3073 5519 0,'0'0'496'0,"0"0"-496"16,0 0 0-16,-4-7 0 0,1-1 2368 0,3 8 368 15,-6-7 80-15,1 1 0 0,0-1-2112 0,5 7-448 0,0 0-64 0,0 0-32 16,-4-9-160-16,0 1 0 0,4 8 144 0,-3-8-144 16,3 8 560-16,0 0 32 0,-3-9 16 0,3 9 0 15,-4-9 560-15,0 1 112 0,4 8 32 0,-7-6 0 16,-1 2-480-16,8 4-80 0,-10-7-32 0,1 2 0 15,0 1-512-15,1 3-208 0,8 1 176 0,-11-4-176 16,1-1 176-16,1 1-176 0,9 4 192 0,-8-5-192 16,2 0 0-16,6 5 0 0,-10-6 0 0,10 6 0 15,-6-7 240-15,6 7 32 0,-11-4 16 0,11 4 0 16,-9-6 240-16,2 1 48 0,-1 0 16 0,8 5 0 16,0 0-224-16,-9-4-48 0,-2 1-16 0,11 3 0 15,-9-3-128-15,9 3-32 0,-10-6 0 0,0 2 0 0,10 4-144 16,-9-5 0-16,0 1 0 0,9 4 128 0,-8-4-128 0,8 4 0 15,-9-4 0-15,9 4 128 0,-10-5-128 0,10 5 160 16,-11-4-160-16,2 0 160 0,9 4 256 0,-10-5 48 16,1 1 16-16,0 0 0 0,-1 2-112 0,-1-1-32 15,-2 2 0-15,1 0 0 0,3 1-160 0,-2 0-48 16,-6-2 0-16,2 2 0 0,1-1-128 0,-1 1 128 16,0 0-128-16,-1 1 128 0,0-2-128 0,1 1 0 15,-1 0 0-15,0 0 128 0,1 0-128 0,-1 0 0 16,0-3 0-16,-1 2 128 0,0 0-128 0,-1-1 0 15,-1 0 0-15,-2-1 0 0,-3 2 0 0,0-2 0 16,-3 2 0-16,1 1 0 0,0-1 0 0,-1-1 0 16,-2 2 0-16,2-2 0 0,0 2 0 0,-1 0 0 0,-1 0 0 15,2 0 0-15,1 0 0 0,0 0 128 0,0 0-128 16,1 0 128-16,2 0 0 0,-1-2 0 0,-2 1 0 0,0 0 0 16,0 0-128-16,-1 1 0 0,-3 0 0 0,0 0 0 15,0-2 0-15,0 2 0 0,-2 2 0 0,0 0 0 16,-1 3 0-16,1-2 0 0,0 1 0 0,4-1 0 15,0 0 0-15,2 1 0 0,0 0 0 0,1 0 0 16,-1-1 176-16,0-1-48 0,1 1-128 0,1 0 192 16,-1-1 16-16,0 3 0 0,-1-3 0 0,1 3 0 15,0-1-16-15,2 1-16 0,-1-1 0 0,0 1 0 16,-2 2-176-16,0-1 0 0,0 2 144 0,-1 0-144 16,1-3 0-16,2 3 0 0,0 1 0 0,3 1 128 15,0-2-128-15,2 0 0 0,-1-1 0 0,1 0 0 16,0 0 0-16,1-1 0 0,-1 1 0 0,0 1 0 0,4 1 0 0,-2-3 0 15,-3-2 0-15,3 3 128 0,-1-1-128 16,1 2 0-16,-1 1 0 0,1 0 0 0,1-2 0 0,-1 0 144 16,-1 2-144-16,0 1 0 0,1 1 192 0,1-5-192 15,2 3 192-15,-2-1-192 0,-1-1 0 0,2 0 0 16,0 1 0-16,1 1 0 0,-2 0 128 0,1 1-128 16,-1-3 0-16,2 5 0 0,-1-1 0 0,1-2 0 15,-2-2 128-15,1 1-128 0,0-1 0 0,0-1 128 16,-1 2-128-16,0 3 0 0,0-5 128 0,-1 2-128 15,-4-2 0-15,2 4 0 0,2-1 0 0,1 0 0 16,-3 3 128-16,0-3-128 0,-2 1 0 0,1 1 0 16,5-1 0-16,-2 2 0 0,0-3 0 0,0 0 0 15,0 0 0-15,1-1 0 0,1 1 0 0,0-1 0 16,1 0 0-16,1 2 0 0,-1-2 0 0,-1 1 0 0,1 1 0 0,1 0 0 16,0-4 128-16,0 3-128 0,0-1 0 0,0 0 0 15,2-2 0-15,1 1 128 0,-1 5-128 0,2-5 0 16,-1 0 256-16,-1 2-48 0,1-2-16 0,0-1 0 15,-1 5-192-15,1-1 176 0,-2-1-176 0,0 0 160 16,0 2-160-16,-1-1 0 0,0 3 0 0,2-4 0 16,-1-1 0-16,3 0 0 0,0 0 144 0,-2 0-144 15,0 1 0-15,-1-3 0 0,1 2 0 0,1 1 128 16,1-1 0-16,0 0 16 0,-2 1 0 0,1 0 0 16,-1 0-144-16,1-2 160 0,0 1-160 0,0 1 160 15,3 0-160-15,1-1 192 0,6-8-192 0,-7 9 192 16,-3-1-192-16,3 1 160 0,3-1-160 0,0 1 160 0,4-9-160 15,-5 9 0-15,1-1 144 0,0 1-144 0,-1-3 0 0,1 2 0 16,1 1 0-16,-1-1 128 0,0 1-128 0,0 0 0 16,0-1 0-16,0 1 0 0,1-1 0 0,-3 0 0 15,0 2 0-15,-1-1 0 0,1 2 0 0,-1-1 0 16,-1-1 0-16,-1-1 0 0,3-3 0 0,-1 3 128 16,1 0-128-16,-1 0 0 0,2 0 0 0,5-8 0 15,-8 6 0-15,3 2 0 0,5-8 0 0,-8 12 0 16,3-4 0-16,5-8 128 0,-5 9-128 0,5-9 144 15,-4 10-144-15,4-10 160 0,-4 11-160 0,0 0 128 16,4-11-128-16,-4 11 128 0,1-1-128 0,1 2 0 16,-2 0 0-16,1 1 0 0,1 0 0 0,-1 0 0 15,1-1 0-15,-1-1 0 0,0 1 0 0,1 0 0 16,-1-1 0-16,0 1 0 0,0 0 0 0,1 0 0 0,1-1 0 16,0 1 0-16,1 0 0 0,0 1 0 0,-2-4 0 0,2 1 0 15,0 0 0-15,2-1 0 0,-2-9 0 16,1 13 0-16,-1 0 0 0,0-2 128 0,0 0-128 0,0-1 0 15,0-10 0-15,0 13 0 0,-1-2 128 0,-2 1-128 16,2-2 0-16,-1 0 0 0,2-10 144 0,-1 13-144 16,1-13 0-16,-1 12 128 0,0 0-128 0,1-12 0 15,-2 13 0-15,1-1 128 0,1-12-128 0,-3 14 0 16,1-4 0-16,-2 2 0 0,1-1 0 0,3-11 0 16,-2 10 0-16,2-10 128 0,-4 12-128 0,1 0 0 15,0-1 128-15,1 1-128 0,2-12 128 0,-4 8-128 16,0 1 128-16,4-9-128 0,-4 13 128 0,2-4-128 15,2-9 0-15,0 0 128 0,-3 12-128 0,0-2 0 0,1 2 0 0,0-4 0 16,2-8 0-16,-2 10 128 16,2-10-128-16,-3 11 0 0,3-11 0 0,-4 11 0 0,0 1 0 0,2-1 0 15,-2 0 0-15,1 1 0 0,3-12 0 0,-4 10 0 16,0 1 0-16,-1-1 0 0,1-1 0 0,2 1 0 16,2-10 0-16,-3 11 0 0,-1 1 0 0,2-3 0 15,-2 0 0-15,1 0 0 0,2 2 0 0,-2 1 0 16,-1-3 0-16,0 1 0 0,0 1 0 0,0-1 0 15,1 2 0-15,-1-1 0 0,-2 3 0 0,3-1 0 16,-3 0 0-16,2 0 0 0,2-3 0 0,-2 3 0 16,-1-2 0-16,1 0 0 0,1 1 0 0,-1 0 0 15,3 1 0-15,-2 0 128 0,-1 1-128 0,0-1 0 16,-2 4 0-16,1-1 0 0,1 1 0 0,0 0 0 16,0-3 0-16,1 2 0 0,2 3 0 0,-3-3 0 15,-2-1 0-15,2 4 0 0,2-1 0 0,0-1 128 0,-2 1-128 16,0-3 0-16,1 1 144 0,1 3-144 0,-2-4 192 0,0 4-192 15,-1-4 160-15,2 2-160 0,2 0 128 0,-2 3-128 16,-1-3 128-16,0 2-128 0,2 1 0 0,-1-2 128 16,1 3-128-16,-2 0 0 0,-2-2 0 0,3 1 0 15,-3 3 0-15,2 1 0 0,1-3 0 0,-1 1 0 16,0-5 0-16,0 2 0 0,0-2 0 0,0 3 0 16,0-1 0-16,1 2 128 0,0-1-128 0,-1 2 192 15,0-1-192-15,0 0 128 0,-1 0-128 0,-1 1 128 16,1 0-128-16,0 0 0 0,0-1 0 0,1 0 128 15,0 1-128-15,0-3 0 0,0 5 0 0,0-3 0 16,0 1 0-16,2 1 0 0,-1 2 128 0,0 0-128 0,1 1 0 16,-1-1 0-16,1-3 0 0,-1 0 0 0,2 0 0 15,-1 2 0-15,1-3 128 0,0-1-128 0,0 0 0 0,-1 0 128 16,1-1-128-16,0-1 128 0,-1 2-128 0,2-2 160 16,0 0-160-16,2-1 160 0,-1-1-160 0,0 1 128 15,1-3-128-15,0 2 128 0,-1 1-128 0,2 1 0 16,1 0 0-16,1-1 128 0,2-2-128 0,-1-1 0 15,1 0 0-15,-2 3 128 0,1 2-128 0,2-4 0 16,-1-2 0-16,-1 2 128 0,1-2-128 0,-1 1 0 16,0 2 0-16,0-5 0 0,2 1 0 0,1-1 128 15,0-1-128-15,2 0 0 0,0-2 128 0,0 0-128 16,-3 1 0-16,2-1 128 0,0-1-128 0,1-1 0 16,-1 1 0-16,1-2 0 0,-1 0 0 0,3 0 0 15,0-1 128-15,2 0-128 0,-1 0 0 0,2 0 0 0,-2 0 0 0,0 1 128 16,-1-4-128-16,-1 1 0 0,0 0 0 0,-1 0 0 15,1 0 0-15,1 1 0 0,-1-3 128 0,0 0-128 16,-1 0 0-16,2 0 0 0,-2-4 0 0,-1 3 128 16,-10 1-128-16,13-2 0 0,-1-2 0 0,0 2 128 15,-2-1-128-15,2 0 0 0,-2 1 0 0,1-1 0 16,-1-1 0-16,1 2 0 0,-1-2 0 0,-10 4 0 16,13-3 0-16,-1-1 0 0,0 2 0 0,-1-1 0 15,-11 3 0-15,15-4 0 0,-2 2 0 0,-1-1 0 16,-12 3 0-16,13-4 0 0,-2 0 0 0,2 0 0 15,-1 0 0-15,0-1 0 0,-2-1 0 0,2 2 0 16,0-3 0-16,-1-1 0 0,-1 2 128 0,0-2-128 16,-2 0 0-16,1-4 160 0,0 2-160 0,0 2 160 0,-1 2-160 0,1-1 0 15,0-3 0-15,0 1-176 0,0-2 176 16,1-1 0-16,-3 2 0 0,3 0 0 0,0-1 0 0,-1 1 0 16,0-1 0-16,-1 0 0 0,2-4 0 0,1 2 0 15,-2 0 0-15,0 0 0 0,0 0 0 0,-1 3 0 16,0-3 0-16,0 0 0 0,0 1 0 0,2 0 0 15,0 0 0-15,1-1 128 0,-1-2-128 0,1-1 0 16,-2-1 0-16,1 1 0 0,1-1 0 0,0 1 0 16,1-7 0-16,1 3 128 0,0-4-128 0,2 1 0 15,2-2 0-15,-2 0 0 0,0-1 0 0,-1 2 0 16,4 0 0-16,-1-1 0 0,-3 1 0 0,1 1 0 16,-1 0 0-16,3-1 0 0,0-1 0 0,1 2 0 15,1 1 0-15,-1 1 0 0,-1 0 0 0,0 1 0 16,-2-2 0-16,1 1 0 0,-2 1 0 0,1-1 0 0,-2-3 0 0,0 1 0 15,0 2 0-15,0-1 0 0,0 1 0 16,0-4 0-16,-1 0 0 0,-1 2 0 0,1-7 0 0,0 4 0 16,0 2 0-16,1 0 0 0,-2-1 0 0,0 1 0 15,2 0 0-15,1 1 0 0,2 0 0 0,-2 2 0 16,-1 1 0-16,1 0 0 0,2-4 0 0,1 2 0 16,0 1 0-16,0 0 0 0,-1-1 0 0,-1 1 0 15,1-1 0-15,1 1 0 0,1 2 0 0,3-1 0 16,0 3 0-16,0-4 0 0,-3 0 0 0,1 1 0 15,2-4 0-15,0 2 0 0,-1 1 0 0,-1 2 128 16,1 2-128-16,-1 1 0 0,0 2 0 0,-2-2 0 16,-2 0 0-16,2 2 0 0,0 1 0 0,-1 0-128 0,-2 0 128 15,3 0 0-15,0 1 0 0,0-1 0 0,3 3 0 0,-2-2 0 16,-3-1 0-16,2 1 0 0,0 0 0 0,0-1 0 16,-1-1 0-16,2 0 0 0,3-1 0 0,0 2 0 15,0 0 0-15,0 2-128 0,-1-4 128 0,3 2 0 16,-3 0 0-16,0 1-128 0,0 1 128 0,-2-1 0 15,-1 3-144-15,1 0 144 0,0-2 0 0,1 2 0 16,-2 3 0-16,-1-1 0 0,1-2 0 0,2 1 0 16,2 2-144-16,-1 3 144 0,0-4 0 0,1 4 0 15,0-4 0-15,1 2 0 0,-5 0 0 0,2-2-128 16,1-1 128-16,-1 0 0 0,2 1 0 0,0-2 0 16,-1 2 0-16,2 0 0 0,-3 1 0 0,0-1 0 15,-2 4 0-15,1-1 0 0,0-2 0 0,0 2-128 16,-2 1 128-16,2 0 0 0,1-2 0 0,-1 3 0 0,0 0 0 15,-1-1 0-15,-1-1 0 0,2 2 0 0,0-1 0 0,2 1 0 16,-1 0 0-16,2 1-128 0,1 0 128 0,-1 1 0 16,0-4 0-16,0 0 0 0,1 2 0 0,0 2 0 15,-1-2 0-15,0 1 0 0,0-2 0 0,0 0 0 16,-1 1 0-16,3 0 0 0,-1 2 0 0,1 0 0 16,-1 0 0-16,1 0 0 0,0-2 0 0,2 1 0 15,0-2 0-15,2-2 0 0,4 1 0 0,-1 1 0 16,-1-1 0-16,5 3 0 0,4-2 0 0,-2 1 0 15,-3 0 0-15,-2 0 0 0,-2-1 0 0,-2 2 0 16,0 1 0-16,0 0 0 0,-3 0 0 0,1 0 0 0,-1 0 0 16,0 1 0-16,1-1 0 0,2 0 0 0,1-1 0 15,1-3-128-15,-1 1 128 0,2-2 0 0,0 1 0 0,-1 0 0 16,0-1 0-16,1 0 0 0,1 0 0 0,0 0 0 16,-1-1 0-16,-1 2 0 0,-2-2 0 0,2 1 0 15,0-1 0-15,-1 0 0 0,0-1 0 0,0-3 0 16,1 0 0-16,1 0 0 0,3 1 0 0,-2 0 0 15,-3-1 0-15,1-1 0 0,0 1 0 0,-2-2 0 16,-1 2 0-16,0-1 0 0,0 1 0 0,-1-2 0 16,-3 0 0-16,-1 1 0 0,-1-2 0 0,-1-2 0 15,0-2 0-15,-2-1 0 0,-3 1 128 0,0 1-128 16,1 1 0-16,-2-1 0 0,0-1 0 0,0 0 128 16,0-1-128-16,0 0 0 0,0-3 0 0,0 1 0 15,0 0 128-15,0-1-128 0,1 0 0 0,-3 1 0 0,-2-3 128 16,0 1-128-16,0-3 0 0,-2 3 0 15,-2 0 128-15,0-1-128 0,2 1 0 0,-4 1 0 0,0 0 0 16,-2 3 0-16,-1 0 0 0,-1 0 128 0,0-2-128 16,-2 2 0-16,-2 0 0 0,0 1 0 0,-1 1 128 0,0 2-128 15,-3-1 0-15,0 4 0 0,-2-4 128 0,0 2-128 16,-1 0 0-16,0 0 0 0,0 0 0 0,-1 1 0 16,0 1 0-16,3-1 0 0,-2 2 0 0,2-4 0 15,-1 0 0-15,0 1 0 0,-1-3 0 0,-1 2 0 16,0 1 0-16,2-3 128 0,-2 2-128 0,2-2 0 15,-3 1 0-15,0-1 0 0,0 1 0 0,-1 0 0 16,1 2 0-16,-2 0 0 0,1-3 0 0,-1 2 0 16,1 1 0-16,-1 1 128 0,-1 2-128 0,-1-1 0 15,-1 0 0-15,1-1 128 0,1 0-128 0,-1 2 0 0,-2 1 0 16,0 1 0-16,-3 0 0 0,3 2 0 0,-1-4 0 0,0 5 0 16,0 0 0-16,0 0 0 0,2-2 0 0,0 1 0 15,2-2 0-15,2 1 0 0,-1 1 0 0,0-1 0 16,1 1 0-16,-1-1 0 0,0 0 0 0,0 0 0 15,-3 0 0-15,1 1 0 0,-2 1 0 0,0 1 0 16,-4 0 0-16,-1 0 0 0,-1 1 0 0,-1 2 0 16,0 0 128-16,-3 0-128 0,0 1 0 0,0 2 0 15,0 1 0-15,0-1 0 0,1 0 0 0,2-1 0 16,0-1 0-16,3 3 0 0,-1 0 0 0,-1-1 0 16,-2-1 0-16,2-1 0 0,2 0 0 0,-2-1 0 15,-2-1 0-15,1 0 0 0,-2 2-256 0,3 0-32 16,1 0-16-16,1 0 0 15,0-1-1232-15,1 1-256 0,2-2-64 0,1 2 0 16,-1 2-1792-16,2 1-384 0</inkml:trace>
  <inkml:trace contextRef="#ctx0" brushRef="#br0" timeOffset="24">27022 3566 20735 0,'0'0'912'0,"0"0"192"0,0 0-880 0,-9-2-224 0,0-1 0 0,9 3 0 16,0 0 896-16,0 0 144 0,-11-4 32 0,2 2 0 16,9 2-176-16,-9-4-16 0,0 0-16 0,1 0 0 15,8 4-304-15,-10-4-64 0,-1-1-16 0,2 1 0 0,1 1-16 0,-1-1 0 16,-1 2 0-16,-1-1 0 0,0 2 64 0,-1-1 16 15,0 1 0-15,-1 0 0 0,-1-1 48 0,0 1 16 16,-2 0 0-16,0 0 0 0,-1-1 32 0,0 1 0 16,-1 1 0-16,2-1 0 0,2-1-80 0,-3 2-16 15,-1-2 0-15,0-1 0 0,1 1-192 0,-2-1-32 16,1 2-16-16,0-2 0 0,1 0-144 0,0 2-32 16,0-1 0-16,0 2 0 0,-1 2-128 0,1-2 0 15,-1 0 0-15,1 0 0 0,-1 1 0 0,-1 2 0 16,0 0 0-16,-1 1 0 0,-1 1 0 0,0 0 0 15,1-1 0-15,-1 1 0 0,-1 2 0 0,1-1 192 16,0 3-192-16,1 0 192 0,1-1-192 0,0 0 0 16,3 1-160-16,0-1 160 0,0 4 0 0,2-1 0 0,-2-1 0 15,5 1 0-15,1 1 0 0,0 1 128 0,-2 1-128 16,2-1 0-16,-2-1 0 0,2 1 0 0,1 0 0 0,-1 4 0 16,1 1 0-16,0 1 0 0,1-1 0 0,0 0 0 15,-1-2 128-15,2 1-128 0,-1 0 0 0,0 0 0 16,0-3 0-16,0 3 0 0,0-3 0 0,1-1 0 15,-1 0 0-15,1-1 128 0,1 0-128 0,-1-2 0 16,2 1 128-16,0-1-128 0,-2 1 0 0,2-2 0 16,5-9 128-16,-6 9-128 0,0 1 144 0,1 1-144 15,-1-1 144-15,2 1-144 0,-2-2 128 0,3 0-128 16,3-9 144-16,-6 10-144 0,1 1 160 0,1-2-160 16,0 0 160-16,4-9-160 0,-6 10 160 0,2 1-160 15,0-1 128-15,0 1-128 0,0-2 0 0,4-9 144 0,0 0-144 16,0 0 128-16,-2 13-128 0,2-13 128 0,-2 10-128 15,2-10 128-15,0 0-128 0,4 11 128 0,-4-11-128 0,5 10 0 16,-5-10 0-16,6 12 128 0,-6-12-128 0,6 10 0 16,-6-10 144-16,8 11-144 0,-2-1 0 0,1-1 0 15,-2 0 0-15,0-2 128 0,-5-7-128 0,8 6 176 16,-8-6-176-16,11 7 192 0,-4 1-64 0,1-3 0 16,-8-5 0-16,11 4 0 0,-1-3 64 0,1-1 0 15,-1-1 0-15,2 1 0 0,-2 1-64 0,2-2-128 16,0-2 192-16,1-1-64 0,0-1-128 0,0 1 0 15,1 0 144-15,0 2-144 0,1-1 0 0,-1 1 128 16,-1-2-128-16,0 1 0 0,-1 0 0 0,2 1 144 16,2 0-144-16,-2 1 0 0,-1 0 128 0,3-3-128 0,2 1 0 15,0 3 0-15,-2-2 0 0,2 0 0 0,1 0 0 16,-1-2 0-16,1 1 0 0,1 1 0 0,-2-1 0 0,0 0 0 16,-1-2 0-16,0 3 0 0,0 0 0 0,2 0 0 15,-3-2 0-15,1-1 0 0,0-3 0 0,0 3 0 16,-1 1 0-16,1 1 0 0,0 0 0 0,0 1 0 15,0-1 0-15,1 1 0 0,2 0 0 0,-1-2 0 16,-1 2 0-16,1 2 0 0,0-3 0 0,-1 2 0 16,1 0 0-16,-1 1 0 0,2 0 0 0,-1-2 0 15,-1 0 0-15,1-1 0 0,-1-1 0 0,0 2 0 16,0-1 0-16,1 0 0 0,-4-1 0 0,2 2 0 16,-1-2 0-16,1 1 0 0,0-2 0 0,1 4 0 15,0-3 0-15,0 3 0 0,2-2 0 0,1 0 0 0,0 1 128 16,1 0-128-16,-1 1 0 0,1 0 0 0,-1 0 0 15,0-1 0-15,-2 1 0 0,2 2 0 0,-1-2 0 0,-1 0 0 16,1-1 0-16,-1 0 0 0,1-2 0 0,-1 1 0 16,0-1 0-16,-1 2 0 0,-1-2 0 0,0 0 0 15,-2 0 0-15,2-1 0 0,0-3 128 0,0 1-128 16,-1 1 0-16,1-1 0 0,-1 2 0 0,-1 0 160 16,1-2-160-16,-1 1 128 0,2-3-128 0,0 1 192 15,0 0-192-15,0 0 192 0,0 2-192 0,-1-3 0 16,-3 1 144-16,-1 0-144 0,-2 1 0 0,2-2 144 15,1 0-144-15,0-2 0 0,-3 0 144 0,1 3-144 16,-3-3 0-16,-1-1 144 0,1-1-144 0,0 0 160 16,0 0-160-16,-2 2 160 0,1-2-160 0,-2-1 0 15,0 2 0-15,1 2 0 0,-3-3 0 0,1 1 0 16,-1 0 128-16,1-2-128 0,-2 1 0 0,1 1 0 0,0 2 0 16,-3 1 0-16,-2 1 0 0,2-3 0 0,0 2 128 0,0 9-128 15,-1-10 0-15,-2 1 0 0,0 1 0 0,-3 3 0 16,6 5 0-16,-6-4 0 0,-1-3 0 0,1 3 0 15,-2 0 0-15,8 4 0 0,-9-5 0 0,9 5 0 16,-7-6 0-16,-1 2 0 0,-1 0 0 0,9 4 0 16,-9-5 0-16,1 1 0 0,-2-3 0 0,0 3 0 15,0 2 0-15,1 0 0 0,-1 1 0 0,-1-2 0 16,0 1 0-16,-1-1 0 0,2 1 0 0,-1 0 0 16,1 1 0-16,-1 1 0 0,1 0 0 0,-2-1 0 15,-1 1 0-15,1 0 0 0,2 0 0 0,-2-4 0 16,0 1 0-16,1 3 0 0,-1-4 0 0,0 3 0 0,0 0 0 15,1-1 0-15,-1 1 0 0,0 0 0 0,1-2 0 16,-2-1 128-16,-1-1-128 0,3 4 0 0,-1-2 0 0,-1 2 0 16,-3 1 128-16,3 0-128 0,-1-2 0 0,0 1 0 15,-1 1 0-15,0 0 0 0,-1 0 0 0,2 3 0 16,-1-2 0-16,1 2 0 0,0-3 0 0,1 0 0 16,0 1 0-16,-2 2 0 0,-2-1 0 0,0 1 0 15,-1-1 0-15,1 1 0 0,1-3 0 0,1 0 0 16,-2 0 0-16,1 3 0 0,2-1 0 0,1 2 0 15,0-3 0-15,1 1 0 0,0-2 0 0,1 0 0 16,-1 0 0-16,1 1 0 0,1 2 0 0,-2-2 0 16,-1 2 0-16,2-1 0 0,-1-2 0 0,0 3 0 15,0-1 0-15,1 0 0 0,-2-2 0 0,1 0 0 16,0 0 0-16,0 0 0 0,-1-2 0 0,2 1 128 0,-1 0-128 16,1-1 128-16,1 1-128 0,0-3 0 0,-2 2 144 15,1-4-144-15,2 3 0 0,-1-1 144 0,-1 0-144 0,4 0 0 16,7 4 0-16,-7-7 0 0,1 1 0 0,6 6-144 31,-11-3-1472-31,11 3-304 0,-12-6-48 0,5-1-17648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38:26.11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20644 8734 23039 0,'-2'0'2048'0,"1"0"-1648"0,1 0-400 0,0-3 0 0,0 2 144 0,0 1-144 0,0-2 160 0,-2-2-160 0,2 0 896 0,0-2 64 16,-1-3 32-16,2 3 0 0,1 0-720 0,0 0-144 15,-1 2-128-15,-1 4 192 16,1-2-512-16,-1 4-112 0,-1 1-16 0,0 0 0 0,0 1 144 0,-2 2 32 15,0 3 0-15,-1-3 0 0,-1 4 272 0,1 0 0 0,-1-1 0 16,-1-2 144-16,1 2 688 0,0 1 144 16,0-4 32-16,0-3 0 0,3 4 208 0,-1-5 32 15,3-2 16-15,2 1 0 0,1-1-560 0,2 0-96 0,3-1-32 0,-1-1 0 16,4-2-400-16,0-2-176 0,3-4 128 0,0 1-128 31,2-3-288-31,-2-2-144 0,1 2-16 0,-1-4-16 16,-1 0-48-16,-1-2 0 0,-4 1 0 0,0-1 0 0,-2 1 512 0,-4-4 0 0,1 4-128 0,-3 2 128 15,-1 2 592-15,-4-2 176 0,-3 2 16 0,-2 4 16 16,-1 5-80-16,-2 1-16 0,-3 6 0 0,-4 3 0 16,-1 0-560-16,-2 4-144 0,0 2 0 0,-4 1 0 15,0 3 0-15,1-2 0 0,1 4-160 0,1-4 160 0,5 1-224 0,1-2 48 16,5 2 16-16,2-3 0 0,2 1-96 0,4-1 0 16,4 2-16-16,1-2 0 15,3 0-624-15,2 1-128 0,4 0-32 0,1 2 0 16,4-1-96-16,-1 1 0 0,3-2-16 0,3 0 0 0,1-1 896 0,2 0 272 15,1-2-128-15,2-2 128 16,0-2 416-16,-1-1 160 0,1-2 16 0,-3-3 16 16,1-2 0-16,-2-2 0 0,-3-2 0 0,0-3 0 0,-1 0-288 15,-1-4-64-15,-2 2-16 0,-2-1 0 0,-1-3-240 0,-1-1 0 16,-3 0 0-16,0-3-160 0,-4 1 160 0,-1 0 144 16,-2-3-16-16,-4 2-128 0,0 2 496 0,-2-1-16 15,-2 6 0-15,0-3 0 0,-2 5 80 0,-1 2 16 16,0 2 0-16,-2 6 0 0,0 0-64 0,-3 6-16 0,1 2 0 0,-3 2 0 15,2 2-304-15,-1 0-48 16,0 3-16-16,1-2 0 0,0 3-128 0,1-3 0 0,2 0 0 0,4-1 0 16,0-2 0-16,3 0 0 0,1-2 0 0,1 0 0 15,3-2-320-15,0-1 16 0,1-1 0 0,0-2 0 16,1-1-368 0,0-1-80-16,2 3-16 0,-2-3 0 0,0-3 384 0,1 3 64 0,0-1 0 0,0 1 16 15,-2 0 144-15,0 0 32 0,0 0 0 0,0 0 0 0,17-18 624 0,-10 9 128 16,0 2 16-16,2-6 16 0,-1 1-48 0,1-1-16 15,1 0 0-15,-3-2 0 16,1 1-224-16,-2 0-48 0,0 0-16 16,-1 2 0-16,-1-1-176 0,-3 7-128 0,-1 0 144 0,-1 0-144 15,-3 3 144-15,-1 2-144 0,0 1 128 0,-2 0-128 16,-1 4 0-16,1-4-224 0,1 2 32 0,0-1 0 16,1 2 32-16,0-1 16 0,1 2 0 0,2-4 0 0,0 3-96 15,1 0-16-15,0 0 0 0,1 2 0 16,0 1-384-16,0 3-96 0,0-2-16 0,-1 4 0 0,1 1 384 0,-2 2 80 15,1 1 16-15,0-2 0 0,-2 4 272 0,2-1 0 16,0-2 0-16,0-1 0 0,1-1 0 0,0-1 0 16,0 0 0-16,0-3 0 0,0-2 0 15,1 0 0-15,0-3 128 0,2-3-128 0,-1 0 128 0,1 0-128 0,0-3 176 0,2 0-176 16,0-2 496-16,1 0-16 0,1-4 0 0,0 0 0 16,-2 2 0-16,1-5 0 0,0 2 0 0,0-3 0 31,-1 1-96-31,0-2-32 0,-1 2 0 0,0 0 0 0,-2 2-112 15,-1-3-32-15,2 3 0 0,-2-1 0 0,0 0 0 0,-1-1 0 0,0 3 0 0,0-1 0 16,0 2 0-16,-1 1 0 16,-1 4 0-16,-1-3 0 0,1 2-208 0,-2 1 144 15,-1 2-144-15,-1-1 128 0,1 2-128 0,-2 0 0 16,-2 3 0-16,-2 2 0 0,-2 3 0 0,-1 0-224 0,-1 2 48 0,-3 3 16 31,1 3-256-31,1-3-48 0,1 2-16 0,2-2 0 0,3-4 272 0,2 0 48 0,3 1 16 0,2-4 0 16,1 0 144-16,4-1-192 0,0 1 192 0,2 1-192 15,0-2-128-15,0 1-16 0,3-1-16 0,0 0 0 16,-1-2 32-16,2 1 16 0,-1 1 0 0,1-1 0 0,-2-2 16 0,-1-1 0 16,0 2 0-16,0-3 0 0,-2 1 288 0,1-2-160 15,0 1 160-15,-1-4-128 0,0 2 288 0,1-2 64 16,-3-1 16-16,1-1 0 0,1 0 544 0,-2-2 112 16,0 0 32-16,0 0 0 0,1-2-448 0,-1-1-96 15,0-1 0-15,0 1-16 0,-1-2-240 0,0-2-128 0,0 2 128 0,-1-3-128 16,0 0 0-16,-2 1 144 0,1 1-144 0,-1 3 0 15,1 4 0-15,-3-2 0 0,1 2 0 0,-2 2 0 32,0 1 0-32,-1 4 0 0,-2 0 160 0,-1 2-160 0,-1 5 0 0,-1 0 0 0,-1 3 0 0,1 1 0 31,-1 3-224-31,2-2 32 0,1 2 0 0,2 1 0 0,0-3 192 16,3 0-144-16,2 2 144 0,1-2-128 0,5-2 0 0,-1 0 0 15,3-1 0-15,2-1 0 0,1 0-112 0,1-2-16 16,1 0 0-16,2 0 0 0,0-2 256 0,2 2-176 15,0-2 176-15,-2 1-160 0,2-1 160 0,-2-2-128 16,0 2 128-16,1-4-128 0,-2 0 128 0,0 0 0 16,1-3 0-16,-1 0 128 0,2-1 96 0,-1-2 32 15,2-3 0-15,-1 2 0 0,-1-2 0 0,0-1 0 16,-1-2 0-16,0-1 0 0,-2 3-64 0,-2-4-16 16,1 0 0-16,-3-2 0 0,0 1 16 0,-3 1 16 0,-1 0 0 15,-2 0 0-15,0 2-32 0,-3-4-16 0,-2 6 0 0,0-3 0 16,-2 5-160-16,-3 1 0 0,-1 6 0 0,-2-1 0 15,1 4 0-15,-3 2-176 0,-3 2 48 16,-1 4 0-16,-3 2 128 0,-2 2-192 16,0 3 192-16,-2 3-192 0,0 0 192 0,1 1-160 0,2 1 160 0,3-3-160 15,7-3-32-15,4-3-16 0,5 0 0 0,3-1 0 16,7-3 16-16,3-2 0 0,3-1 0 0,4 1 0 16,0-5 0-16,3-2 0 0,4 0 0 0,2-2 0 15,1-2 192-15,1-1 0 0,-2-3 0 0,2 0 0 16,-1 0 0-16,0-4 0 0,-3 0 160 0,-1-4-160 15,-2 3 128-15,-1-5-128 0,1-1 0 0,-3-1 128 0,-1 1-128 0,-3-4 160 16,-1 5-160-16,-3-1 160 0,-2 4-160 0,-3 4 192 16,-1 3-192-16,-4 4 192 0,0 1-192 0,-3 3 128 15,-4 4-128-15,-2 5 128 16,-2 4-128-16,-3 5-224 0,-3 4 48 0,-2 4 16 16,1 0-480-16,0 1-80 0,2-1-32 0,1-4 0 0,2 1 336 0,4-5 64 15,2-2 16-15,4-3 0 0,2-1 336 0,3-5 0 16,2 2 160-16,0-3-160 0,3-3 192 0,0 0-192 15,3-3 192-15,-1-3-192 0,3 0 256 0,0-1-64 16,0-2-16-16,-1-2 0 0,3 0-176 0,-2-4 0 16,-2-1 0-16,2 1 0 0,-3-3-128 0,1 4 128 15,-2-1 0-15,-1-1 0 0,0 1 0 0,-1 3 160 16,-2 2-16-16,1 1 0 0,-1 0 176 0,-2 2 16 16,0 0 16-16,0 2 0 0,0 2-192 0,-1-3-32 0,0 2-128 0,1 1 192 15,0-2-192-15,-2-2 0 0,2 1 0 0,0 0 0 16,0-4 384-16,0 2-32 0,0 1 0 0,0-3 0 15,0 1-528-15,2 0-96 0,-2-4-32 0,0 1-17008 16</inkml:trace>
  <inkml:trace contextRef="#ctx0" brushRef="#br1" timeOffset="7416.67">13025 9243 19343 0,'0'-1'1728'0,"1"-1"-1392"0,0-1-336 0,0 2 0 0,2 1 1152 0,-1-3 144 0,2-3 48 0,2-1 0 0,3-2-1152 0,1-3-192 0,0 2 0 0,-2 0-192 16,0 4 192-16,-2-3 0 16,-1 6 0-16,-4-1 0 0,0 1 0 0,-2 1 0 15,-1 1 0-15,-5 2 0 16,1 1 0-16,-2 1 208 0,-4 1-64 0,0-1-16 0,0 2 832 0,-2-1 144 0,0 0 48 0,0-1 0 16,-2 0 320-16,-2-1 80 0,0 2 16 0,-2-2 0 15,-1-2-560-15,-4 2-112 0,-3 0-32 0,-3-2 0 16,1 0-288-16,-4 3-64 0,-4-2-16 0,-2 1 0 15,-1 2-80-15,1 2-16 0,2 0 0 0,0 1 0 0,2-1-240 0,-1 0-160 32,2 1 192-32,-1 0-192 0,1 1 0 0,0-2 0 15,0 1 0-15,3-1 0 0,1-3-256 0,4 4-48 16,3-4-16-16,4 0 0 16,3 1-144-16,5-1-48 0,3 2 0 0,5-4 0 0,4 2 512 0,4-1-144 15,6 0 144-15,5-2 0 0,5 2-128 0,6-4 128 16,7 0-128-16,5 0 128 0,7-2 0 0,1 2-160 15,2-2 160-15,0 2 0 16,-2-2-512-16,8-2 0 0,11-1 0 0,1 1 0 16,0 0-448-16,-6-3-64 0,-1 2-32 0,-5-2 0 15,-1 2 352-15,-3 1 64 0,-3-4 0 0,-5 1 16 0,-3-1 624 0,-5 4 0 0,-6 0 0 0,-3 2 0 16,-5-1 1024-16,-6 2 320 0,-1-1 64 0,-5 1 0 16,-4 0-48-16,-3 0-16 0,-3 2 0 0,-4-4 0 15,-4 4-704-15,-5-4-128 0,-4 4-48 0,-3-2 0 16,-4 3-240-16,-4 0-48 0,-2 0-16 0,-5 3 0 15,-1 0-160-15,-5 1 0 0,-4 1 0 0,-7 1 0 16,-1 2 0-16,-2-2 0 0,-1 0 0 0,0 3 0 31,2 1-512-31,3-3 0 0,1 2 16 0,4 0 0 0,4 1-992 16,4-1-208-16,1-3-32 0,1 0-14128 0</inkml:trace>
  <inkml:trace contextRef="#ctx0" brushRef="#br1" timeOffset="17937.59">8796 9404 40543 0,'-5'-16'3600'0,"1"0"-2880"0,1 6-576 0,5 4-144 0,1 1 208 0,0-5 16 0,1-6 0 0,1-15 0 31,-1-5-1632-31,3-7-320 0,-4 2-64 0,0 3 0 16,-2 2 448-16,-5 5 112 0,-3 0 16 0,-4 5 0 15,-5 1 192-15,-5 6 64 0,-5 3 0 0,-4 3 0 0,-3 3 480 0,-4 0 96 0,0 2 32 0,-4 2 0 16,-3-1 1600-16,-5 5 320 16,-4 4 64-16,-7 2 16 0,-3 7-160 0,0 0-16 0,3 7-16 15,0 1 0-15,6 0-672 0,3 1-128 0,5 1-16 0,2 1-16 16,2 0-416-16,5 3-80 0,3 1 0 0,7 2-128 16,4 5 0-16,2-2-272 0,5 3 16 0,2-2 16 15,3 3-784-15,4 0-176 0,3-1-16 0,1 2-16 16,6 4-128-16,4-1-32 0,6-2 0 0,4 2 0 15,5-2-464-15,9-1-112 0,9-3-16 0,7-1 0 16,6-3 448-16,7-7 96 0,7 0 16 0,1-3 0 0,0-6 1200 0,4-3 224 16,5-1 0-16,5-1 144 0,5 0 688 0,-5-4 144 15,-3-2 32-15,-4-6 0 0,1-6 240 0,-3-2 48 16,0-4 16-16,-8-3 0 0,-7-5 768 0,-10-2 160 16,-8-3 16-16,-8 1 16 0,-6-3-288 0,-4 0-64 15,-3-2-16-15,-6-2 0 0,-4 0-1328 0,-5-2-256 16,-8 3-48-16,-6 2-16 0,-6-3-96 0,-6 3-32 15,-5-2 0-15,-5 2 0 0,-4 0-128 16,-4 0 0-16,-2 1 0 0,-1 5 0 0,-5 1 0 0,-7 1 0 0,-7 0 0 0,-1 3 0 16,5 1 0-16,0 2 0 15,0 3 0-15,0 5 0 0,2 3-336 0,2 7 48 16,1 3 16-16,4 3-11968 16,5 4-2400-16</inkml:trace>
  <inkml:trace contextRef="#ctx0" brushRef="#br1" timeOffset="23123.25">16749 8850 1839 0,'11'-2'160'0,"-1"-2"-160"0,-2 4 0 0,-4-3 0 0,0 3 784 0,4-2 128 0,6 1 32 0,10-5 0 0,7-1 768 0,3 1 144 16,2 0 48-16,-4-1 0 0,1 2 384 0,-4 1 80 15,1 0 0-15,-2 2 16 0,1 2-784 0,-3 0-176 16,1 0-16-16,1-3-16 0,1 2-912 0,1-4-176 15,2 1-48-15,0 1 0 0,1-3-256 0,3-1 0 16,1 4 0-16,2-4-144 0,-2 1 144 0,1 3 0 16,-1-4-144-16,-1 1 144 0,0 0-368 0,-2 0 0 15,1 0 0-15,-3 2 0 16,0-1-128-16,1 4-16 0,2-4-16 0,1 1 0 16,3 3-144-16,-1-5-32 0,1 3 0 0,1 0 0 15,0 0-16-15,-1-1-16 0,1-1 0 0,-3 2 0 0,-3 1 528 16,1-3 208-16,0 4-176 0,2-4 176 0,1 2 0 0,2-1 0 15,3 0 0-15,0-1 0 0,1 2 0 0,-1-4-144 16,0 1 144-16,-2 2-192 16,0-2-368-16,0 3-80 0,-2 0 0 0,1-1-16 0,-1 4 240 0,2-2 48 0,1-1 16 0,-1 2 0 15,2-1 352-15,-2-2 0 0,0 2 0 0,-2-2 0 16,0 0 432-16,-1-2 96 0,-1 0 32 0,-1 0 0 16,-3 1 672-16,4-3 144 0,3 2 32 0,1 0 0 0,0 0-640 15,1-1-128-15,-2 1-32 0,-1 3 0 0,-2-1-608 16,-2 1-288-16,-1 0 32 0,0 3 0 15,-1-3-1168-15,0 2-240 0,4 2-32 0,2 2-16 16,-3-3-368-16,-1 0-80 0,3 3-16 0,-1-3 0 0,-3 4 1504 0,-2-1 288 16,-2 0 64-16,-1 0 16 0,-1 0 1120 0,0 0 208 15,1-2 64-15,2-1 0 0,-2 0-64 0,2 0 0 16,3-1 0-16,-1-2 0 0,4 0-192 0,0 0-32 16,2 2-16-16,-2-1 0 0,-4 2-464 0,-1 0-80 15,-2 0-32-15,0 0 0 0,-1 0-368 0,-1-3-80 0,-2 3-16 0,-2 0 0 16,2 0-32-16,-1 3-16 0,-2-3 0 0,0 0 0 31,0 2-288-31,2-1-64 0,2 2-16 0,0-1 0 16,2-1-224-16,-1 2-64 0,2-3 0 0,-2 0 0 0,1 0 560 0,-1 0 96 0,-1 0 32 0,1-3 0 15,-2 2 80-15,0-1 32 16,1-1 0-16,0 2 0 0,0-1 320 0,0-1 64 0,2-1 16 0,-2 2 0 16,1 1 256-16,1-2 48 15,-1 2 16-15,0 1 0 0,-1 0 176 0,-1 0 32 0,0 1 16 0,-2 2 0 16,2-2-448-16,-1 1-80 0,1-2-32 0,-4 3 0 15,-2-3-528-15,4 0-96 0,4-3-32 0,3 3 0 16,1-3-384-16,2-1-80 0,-2-1 0 0,1 1-16 0,2 1 528 16,-2-2 96-16,2 1 32 0,-3 0 0 15,1 1 256-15,-1 0 224 0,-2 1-32 0,1 0-16 0,-1 0 560 0,-1-2 112 16,3 2 32-16,-2-2 0 0,-1 1 224 0,0 3 48 16,6-2 16-16,1 2 0 0,1 0-496 0,1-1-96 15,-1 2-32-15,2-1 0 0,-4 0-224 0,3-1-64 16,-1-2 0-16,-1 2 0 15,-1-4-256-15,6 1 0 0,4 1 0 0,3 0 0 0,0 0-192 0,0-2-128 16,1 3-48-16,-4-1 0 16,0 3 240-16,-3-3 128 0,-1-1-160 0,1 2 160 15,-3 0 224-15,2 0 144 0,2 0 16 0,-1 2 16 0,1-3 368 0,0 3 80 0,-1 0 16 0,-1-1 0 16,-3-1-32-16,0-1 0 0,-1 2 0 0,1-3 0 16,0-1-64-16,1 2-32 15,5-4 0-15,1 4 0 0,0 0-352 0,2-1-64 16,0 2 0-16,-1 1-16 0,-2-2-160 0,-1 3-16 15,0-3-128-15,-1 0 192 0,1-1-192 0,-1 2 0 0,1-1 0 0,-1 3 0 16,1 0 0-16,0 3 0 0,1-1-128 0,-1 0 128 16,-2 0 0-16,-1 1 0 0,-2-3 0 0,3-3 0 0,3 3 0 0,3-4 0 15,5 2 0-15,-1 2 144 16,1-3 432-16,-1 3 64 0,1 0 32 0,-3-1 0 0,-2 1-128 0,2-2-32 16,3-2 0-16,3 0 0 15,-2 2-352-15,1 2-160 0,-2 0 128 0,-2 0-128 0,0 2 0 0,-3-4 0 16,2 2 0-16,-2-3 0 0,3 2 0 0,2-1 0 31,4-1 0-31,0 2 0 0,-3 1 0 0,-1-3 0 16,0 3 0-16,0 0 0 0,-5-3-192 0,3-1 192 15,2 2-192-15,1-2 192 0,1 1-176 0,-3 1 176 0,4 1-128 0,-3-2 128 16,-1 1 0-16,-1-2 0 0,0 0 0 0,0 1 0 16,4 0 0-16,1-1 0 0,1-1 0 0,-1 4 0 15,-4-1 0-15,-1-1 0 0,-1 2 0 0,-2-1 0 16,-2 2 0-16,3-3 0 0,3 3 0 0,2-1 0 15,0 1 0-15,0-4 0 0,-1 3 0 0,-1 0 0 16,-3-2 128-16,-1 2-128 0,1-1 128 0,0-1-128 16,3 2 0-16,2 1 128 0,2-3-128 0,-2 1 0 15,-1 1 128-15,-2 1-128 0,2-3 128 0,0 1-128 0,-1 0 0 16,3 2 128-16,6 0-128 0,-1-2 0 0,-1 2 0 16,0-1 0-16,0-1 0 0,-1 1 0 0,-6 1 0 0,0 0 0 15,3 0 0-15,3 0 0 0,1 1 0 0,0-2 0 16,-1 1 128-16,-2-3-128 0,-2 3 384 15,-1-3 0-15,0 1 0 0,2 0 0 0,2 2-208 0,2 0-48 16,1 0 0-16,0-2 0 0,1-1-128 0,-3 2-144 16,-4 1 144-16,3-2-208 15,2 4-496-15,3-2-80 0,4 0-32 0,-1 0 0 0,-1-2 368 0,-2 2 80 16,-3-3 16-16,-1 2 0 0,1 1 480 0,2 1 80 16,4-1 32-16,-1 0 0 0,-3 0 624 0,-3-1 128 0,-1 1 32 15,-2 0 0-15,-2 0-320 0,5 1-48 0,2-1-16 0,2 0 0 16,-2 0-336-16,-1 0-80 15,-1-1-16-15,-1 1 0 0,-5 0-208 0,1 1 0 0,4 2-192 0,1-3 192 16,1 0 0-16,-2 0-128 0,0 0 128 0,-4 0 0 16,-2 0 0-16,-1 0 0 0,-4 0 0 0,4 2 0 15,0-2 0-15,2 1 0 0,2 2 0 0,-1-3 0 16,0 0 0-16,-2 0 0 0,0 0 0 0,-3 0 0 16,-5 2 0-16,2-2-128 0,2 2 128 0,-1 0 0 0,-3-2 0 15,-4 3-128-15,-2-3 128 0,-3 1 0 0,-3 1-144 0,-2-2 144 16,-4 1 0-16,-3-1-144 31,-4 2-384-31,-2-1-80 0,-3 1-16 0</inkml:trace>
  <inkml:trace contextRef="#ctx0" brushRef="#br1" timeOffset="24187.12">18146 8709 8287 0,'-7'3'736'0,"1"-1"-592"0,2-2-144 0,2 0 0 0,0 0 736 0,0 1 112 0,-4 2 32 0,-4-3 0 0,-5 2-752 0,0 0-128 16,0 0 0-16,0-2-128 15,2 0-1168-15,0 0-240 0,0-2-32 0,-1 2-16 16,-1 0 720-16,-1 0 144 0,-2 2 16 0,-1-2 16 0,-2 1 1904 0,-1 2 384 16,-3 0 80-16,-1 2 16 0,0 2-384 0,-1 0-80 15,1 2-16-15,1-3 0 0,3 0-1008 0,0-2-208 16,1-4 0-16,2 0 0 0,1 0 288 0,-2-3 128 0,1 2 32 16,-3-1 0-16,2-2 576 0,-3 1 112 0,-1 0 16 0,-2 0 16 15,-2-3-928-15,-2 2-240 0,1-2 0 0,-5 0 0 16,1 0 0-16,-3 2 0 0,0 0 0 0,-1 4-160 15,1 0-32-15,-3 0-16 16,0 4 0-16,-1 0 0 0,0 2-160 0,-1 0-16 16,-2 0-16-16,0 2 0 0,-1 0 400 0,3 1-128 0,1-2 128 0,0 3 0 15,1 1 0-15,-1-1 0 0,0-2 0 0,1 0 0 16,1-1-256-16,-2-1-112 0,-1 4-16 0,0-2-6704 16</inkml:trace>
  <inkml:trace contextRef="#ctx0" brushRef="#br1" timeOffset="48821.78">23716 8399 3679 0,'0'-3'320'0,"0"2"-320"0,1-1 0 0,-1-1 0 0,1 2 1360 0,-1 1 208 0,3-4 32 0,-1-4 16 0,2 1 1280 0,1-3 256 15,1 2 48-15,0-2 16 16,0 4-128-16,2-4-16 0,1 1-16 0,-1 2 0 15,2 1-1552-15,-1-1-304 0,2 1-64 0,-2 0-16 16,0 2-784-16,-1-1-144 0,-2 5-48 0,-1-1 0 0,-1 2 0 0,-2-1 0 16,1 2 0-16,-2-1 0 0,0 1-144 0,0 0 0 15,-1 0 0-15,0 1 0 0,2-3 272 0,-2 1 80 16,0 1 16-16,0-2 0 0,0 0 32 0,0 0 16 16,0 0 0-16,0 0 0 0,0 0-96 0,0 0-32 15,0 0 0-15,0 0 0 0,0 0-160 0,0 0-128 16,0 0 144-16,0 0-144 15,0 0 0-15,-7-18 0 0,7 16 0 0,0 2 0 16,2-2 0-16,-4 2 0 0,2 0 0 0,0 2 0 16,-2-2 0-16,-1 4 0 0,1 0 0 0,-3 0 0 15,0 1 0-15,-1-2 0 0,-2 3 0 0,1 1 0 16,0-1 0-16,-2-3 0 0,0 4 0 0,1-1 0 0,-1-2 192 0,0-1-48 16,2 2-16-16,-2-4 0 0,3 2 0 0,0-1-128 15,0 0 192-15,1 0-64 0,1 1-128 0,0-3 160 16,2 1-160-16,-2 1 160 0,2 4-160 0,-2-2 0 15,0 2 0-15,1 3 0 0,-2 1 0 0,0 0 0 16,-2 2 0-16,0 1 0 16,0 3 0-16,-2 0 0 0,0 2 0 0,1-2 0 0,-1 3 0 0,3-3 0 15,0 2 0-15,2-1 0 0,1-4 0 0,5 0 0 16,0-1 0-16,3-2 0 0,1-2 0 0,3-1 0 16,1-4 0-16,2 0 0 0,1-3 128 0,-1-3-128 15,2 1 128-15,-2-2-128 0,2-2 144 0,-1-1-144 16,-1-2 160-16,1-1-160 0,-1 0 160 0,-2-2-160 15,0 1 160-15,-1-1-160 0,-2 0 0 0,1 0 128 16,-4-3-128-16,0 1 0 0,-1 2 0 0,-3-2 0 16,-3-1 0-16,1-1 0 0,-3 0 0 0,-1 0 0 15,-2 1 0-15,-1-1 0 0,2 0 0 0,-2 1 0 0,2 4 0 16,0-1 0-16,2 3 0 0,0 2 0 0,1 2 0 0,0 1 0 16,1 1 0-16,0 0 0 0,2 3 160 0,-2-2-32 15,2 4 32-15,-1-2 16 0,-1 4 0 0,1-2 0 16,-1 4-176-16,1-3 160 0,1 3-160 0,-2-1 160 15,1 1-160-15,0 0 0 0,1 3 0 0,0-2 128 16,0 2-128-16,-1 1 0 0,0 0 0 0,1 1 0 16,-1 3-208-16,1-2-32 0,1 0 0 0,0 1 0 15,1-3 16-15,1 2 0 0,-1-5 0 0,0 2 0 0,2 1 224 16,0-4 0-16,0 0 0 0,-1 0 0 0,1-3 0 0,-1 1 0 16,1-3 0-16,0-1 0 0,1 0 256 0,1-1-64 15,0-3-16-15,2-2 0 0,1 0-176 0,-1-3 0 16,3 2 0-16,0-6 0 0,0 2 0 0,1 0-192 15,-1-1 32-15,0-3 16 16,-3 2 144-16,1 2-128 0,-2-1 128 0,-2-1-128 0,-2 4 128 0,-1-3 0 16,-1 5 0-16,-2 1 0 0,-1 0 0 0,0 2 0 15,-2 1 0-15,-1 1 0 0,-1 2 192 0,0 0-16 16,-2 2-16-16,2 1 0 0,-3-2-160 0,1 2 0 16,1 0 0-16,-1 2 0 0,0 0 128 0,1 1-128 0,-1 1 0 15,0 1 128-15,2 2 32 0,-2 0 0 0,3 1 0 0,-1-1 0 16,1 2-160-16,-1-2 0 0,1 3 144 0,0-3-144 15,1-1 0-15,0 1 0 0,0 2 0 0,3-5 0 16,-1 2 0-16,2-2-192 0,1 2 192 0,2-2-192 16,1-1 192-16,2-1-208 0,0-1 80 0,2-2 128 15,1 0-192-15,0-2 192 0,2-2-160 0,1 0 160 16,0-2 0-16,2-2 0 0,-1-3 0 0,1-1 0 0,0-2 0 16,-1-1 0-16,1 0 0 0,-1-3 160 0,1 1-160 0,-2-1 0 15,0 0 0-15,-1 0 128 16,-3 1-128-16,-2 2 128 0,-1 0-128 15,-4-2 128-15,-1 5-128 0,-2 2 0 0,-2 3 0 0,-1-1 0 0,0 6 0 0,-4-3 0 16,0 6-192-16,0-2 192 16,-2 4-128-16,1-1 128 0,-1-1 0 0,1 3 0 15,1 1 0-15,2-1 0 0,-1 0 128 0,2 1-128 16,1 2 192-16,-1 0-64 0,4 1 0 0,-1 0 0 16,0-2-128-16,2 3 160 0,-1 2-160 0,2-1 160 0,0 3-160 0,0-2 0 15,1 2 0-15,-2-1 0 0,2 2 0 0,0-1 0 16,2 1 0-16,-2-4 0 0,1 1 0 0,1-3-176 0,1-1 176 15,-1 0-192-15,4-3 48 0,1-1 0 0,-1-2 0 16,1-1 0-16,3-4 144 0,0-1-128 0,0-2 128 0,1-1-128 16,0-3 128-16,0 0 0 0,2-4 0 0,-2 1 128 15,-1-4-128-15,0 1 128 0,-2-1-128 0,-2 0 128 16,-1 0-128-16,-1 0 0 0,-4-3 128 0,-2 1-128 16,-3 0 0-16,-2 1 0 15,-1 3 0-15,-3-1 128 0,0 6-128 0,-1 1 176 16,0 2-176-16,-2 3 192 0,2 1 32 0,-2 2 16 0,2 2 0 0,0 1 0 15,2 1-240-15,0-1 176 0,3 2-176 0,-1 3 160 0,3-2-160 0,1 0 0 32,2 3 0-32,0 1 0 0,2 0 0 0,0-2 0 0,1 6 0 0,2-4 0 0,1 2 0 0,1 0 0 15,0 1 0-15,1-1 0 16,0 1 0-16,1 0 0 0,-1-1 0 0,0 1 0 16,-1-3-192-16,0 0 192 0,0 0-192 0,0-2 192 15,-2-2-224-15,1-2 80 0,-1-1 16 0,0-2 0 16,1-2 128-16,-1-2 0 0,0-1 0 0,1-2 0 15,1 0 0-15,0-6 0 0,-1-1 0 0,1 0 0 0,-1-3 0 0,0-3 144 16,0 0-144-16,-2 0 0 0,2 0 128 0,-3 1-128 16,2 2 0-16,-3-1 0 0,-1 1 128 0,-2 4-128 15,2 2 0-15,-3 4 0 0,-1 0 128 0,0 6-128 16,-1 0 0-16,-1 1 0 0,-2 4 0 0,0 1 0 16,-1 4 0-16,-1-3 0 15,1 5-240-15,2-3 48 0,-1 1 16 0,2 0 0 0,2-1 48 0,-1 1 0 0,2 0 0 0,0 0 0 16,2 1 128-16,-1-1 0 0,2-1 0 0,0 0 0 15,1-1 0-15,0 0 0 0,0 0 0 0,1-2 0 16,0-1 0-16,0 1 0 0,2-2 0 0,1-1 0 0,-1 1 0 0,2-1 0 31,0-1 0-31,3 2 0 0,-2-4 0 0,1 2 0 16,1-2 0-16,-1-2 0 0,0 2 0 0,1-4-160 16,-3 4 160-16,1-5 0 0,0 1 0 0,-1-2 0 15,0 0 0-15,-1 0 0 0,1-2 0 0,-3-1 0 16,1-3 0-16,-1 2 0 0,-2-2 0 0,0 0 144 15,0 1-144-15,0-4 128 0,-1 2-128 0,0 1 160 16,-2 2-160-16,1-2 160 0,-2 4-160 0,2 0 160 16,-2 4-160-16,0 0 160 0,-1 2-160 0,0 2 0 15,0 0 144-15,-1 2-144 0,0 2 128 0,-1-3-128 16,0 4 160-16,0-1-160 0,-1 2 0 0,1 0 0 0,2 0 0 0,-1-2 0 16,1 2 0-16,-1 1 0 0,1 1 0 15,0 0 0-15,0 0 0 0,0 0 0 0,0 2 0 0,1 1 0 16,-1 1 0-16,2 2 0 0,-1-2 0 15,2 0-160-15,2 2 160 0,0-2 0 0,1 1 0 0,1-5 0 16,2 2 0-16,1-4 0 0,1 1 0 0,2-2-128 16,-1 0-48-16,2-5 0 0,-1 1 0 0,1-2 0 15,-2 1 48-15,2-5 0 0,0 1 0 0,-1-2 0 16,0-2 128-16,-1 0 0 0,2-2 0 0,-3-3-128 16,1-3 128-16,0 1 0 0,-2-2 0 0,-1 1 0 15,0-2 160-15,-1-1-32 0,-1 0-128 0,-2 1 192 0,-1 1-192 16,-2-2 176-16,-2 0-176 0,-1 3 160 0,-1 0-160 0,-1 0 0 15,-1 5 0-15,-1 1 0 0,1 3 192 0,-2 4-32 16,1 0-16-16,-1 3 0 0,1 0 0 0,0 1 0 16,0 1 0-16,2 5 0 0,-1-1-144 0,1 0 0 15,1 1 0-15,0 4 0 0,2-3 0 0,0 2 0 16,0 1 0-16,2 0 0 0,1 0 0 0,1 3 0 16,1-2 0-16,-2 4 0 0,2 0-128 0,-1 0 128 15,1 3 0-15,-1-3 0 0,1 0 0 0,0 1-144 16,-1-1 144-16,1 0 0 0,0 1-192 0,1-5 192 15,0 0-192-15,0 1 192 0,3-3-192 0,0-1 192 16,2 0-192-16,0-5 192 0,0 2-240 0,2-5 64 16,-1 2 16-16,1-6 0 0,0 2 160 0,1-3-192 15,1 2 192-15,0-4-192 0,0-1 192 0,-2-2 0 0,1 0 0 16,0-1-128-16,-1-5 128 0,2 2 0 0,-1-4 0 0,-2 1 0 16,2 0 0-16,-2 1 0 0,-1-3 0 0,-1 2 128 15,-1 0-128-15,-1 0 128 0,-2-3-128 0,-1 3 128 16,0 0-128-16,-3 1 0 0,1 3 128 0,-2 1-128 15,0 2 0-15,1 0 0 0,-2 4 0 0,1 3 0 16,-1-2 128-16,1 4-128 0,-1 4 128 0,0-2-128 0,1 3 192 0,-3 4-16 16,1 0-16-16,0 1 0 0,0 2-160 0,0-2 0 15,-1 2 0-15,1 1 0 0,0 0 128 0,1 0-128 16,1 0 0-16,-1 0 128 16,2-1-128-16,0 0 0 0,0 3 0 0,-1-5 0 0,0 2 0 0,2-1 0 15,-2 1 0-15,2-3 0 16,-1 1 0-16,1-1-256 0,2-3 64 0,0-1 16 0,1 1 32 15,0-1 0-15,2-1 0 0,-1-2 0 0,3 2 144 0,-1-4-208 16,2 0 80-16,-1 0 128 16,2-2-128-16,1-2 128 0,-2 0 0 0,2-2 0 0,0 0 0 0,1-4 0 15,-2-1 128-15,0 0-128 0,2-4 160 0,-3 1-160 16,0-1 192-16,1-1-192 0,-2 0 176 0,-3 0-176 16,0 0 160-16,0 1-160 0,-2-1 0 0,-3 1 128 15,0 4-128-15,-2-1 0 0,0 6 0 0,-2 0 0 0,0 2 0 0,-2 4 0 16,-1 1 0-16,-1 2 176 0,-1 3-176 0,0-3 160 15,-1 6-160-15,1-3 0 0,1 2 0 0,0 0 0 16,1 0 0-16,1 0 0 0,2 0 0 0,0-2 0 16,1 3 0-16,3-3 0 0,0 1 0 0,2 0 0 15,1 1 0-15,1-2 128 0,0 2-128 0,2 0 0 16,-1 1 0-16,2 1 0 0,0-3 0 0,-1 5-176 16,2-3-48-16,-1 1-16 0,1-1 0 0,1-2 0 0,0 2 80 0,1-3 16 15,-1-2 0 1,1 2 0-16,1-2 0 0,0-2 0 0,1 2 0 15,0-4 0-15,-1 2 16 0,0-4 0 0,0 2 0 16,-2-4 0-16,2-1 128 0,-2 0 0 0,-1-1 0 0,0-2-128 16,0-2 128-16,-1-3 0 0,1 1 0 0,0-7 0 15,-2 2 128-15,2-4-128 0,-1 1 128 0,1-2-128 16,-3 0 0-16,2 1 128 0,-3 1-128 0,0-1 0 0,-1 1 0 0,-1 4 0 16,-1 1 0-16,-1 5 0 0,1 2 0 0,-2 3 0 15,-1 2 0-15,-1 3 0 0,0 0 0 0,-2 0 0 16,0 4 128-16,-2 0-128 0,0 2 176 0,0 0-48 15,1 0 0-15,1 3 0 0,-1 1-128 0,2 0 0 16,-1 2 144-16,1-2-144 0,1 2 0 0,1 3 128 0,0-1-128 0,0 1 0 16,0 1 0-16,1 0 0 0,0-3 0 0,1 5 128 15,-1-1-128-15,2 1 0 0,0 1 0 0,1 0 0 16,2-2 0-16,1 0 0 0,-1-1 0 0,1-3 0 16,2 0 0-16,0 0-256 0,1-5 32 0,0 0 16 15,0 0 32-15,-1-4 16 0,3-1 0 0,-1 0 0 0,0-3 160 0,0-2 0 16,0 1 0-16,1-2-128 0,-1-3 128 0,0 0 0 31,0-3 0-31,-1-2 0 0,0-1 0 0,-1-1 0 16,-2-3 0-16,1-2 128 0,-2-2-128 0,-1 5 144 15,1 1-144-15,-1-3 160 0,-1-3-160 0,0 0 192 0,-1 2-192 0,1 2 192 16,1 3-192-16,-1 5 0 0,0 2 0 0,-1 2 128 16,0 0-128-16,0 2 0 0,-1 2 144 0,1-3-144 0,-2 3 176 0,1-1-48 15,2 1 0-15,-1 0 0 16,0 0-128-16,2 0 128 0,-1 0-128 0,1-2 128 0,0 2-128 0,0 0 192 15,0 0-192-15,0 0 192 0,0 0-192 0,0 0 0 0,0 0 144 0,0 0-144 16,0 0 0-16,0 0 0 0,0 0 0 0,0 0 0 16,0 0 0-16,0 0 0 0,-16 12-176 0,12-10-12912 31,2 2-2592-31</inkml:trace>
  <inkml:trace contextRef="#ctx0" brushRef="#br1" timeOffset="55932.48">1459 12341 43311 0,'-1'-7'3840'0,"2"0"-3072"0,3 1-608 0,0 1-160 0,-2 2-240 0,3-5-80 0,1-4 0 0,4-9-16 15,4-8 336-15,0-3 0 0,4-6 0 0,-1 0 0 16,-1-3-192-16,4-3 16 0,1 0 16 0,2-4 0 16,3-3-768-1,5 0-160-15,4-2-16 0,3-1-16 0,-2 4-816 16,6-7-176-16,6-3-16 0,2-1-16 0,3-2 1024 0,0 0 208 0,0 4 32 16,-2 4 16-16,-1 5 64 0,-6 3 16 0,-2 6 0 0,-4 0 0 0,-2 5 1040 15,-2 5 224-15,-7 3 32 0,-4 3 16 0,-5 5 1648 0,-6 5 336 31,-4 4 64-31,-4 5 16 0,-2 4-1088 0,-2 2-224 0,-4 0-32 0,-2 2-16 0,-2-1-720 0,-1 4-128 16,-5 0-48-16,-1 1 0 0,-3 1-336 0,0 1 0 16,0-2 0-1,-1 1 0-15,-1-1-224 0,3-2-64 0,1-2-16 0,4-2 0 16,0-2 304-16,1 2-160 0,-4-7 160 0,-1 4-128 16,-1-4 128-16,-3 2 0 0,-1 4 0 0,-3-1 0 0,-1 2 0 0,-4 2 0 0,1 4 128 15,-2 1-128 1,1-1-256-16,-1 0-128 0,1 4-32 0,6-4 0 0,2 0 256 15,5 0 160-15,5-2-192 0,5-4 192 0,4 0 0 0,6-4 0 16,6-1 128-16,4-1-128 0,3 0-128 0,5-1-128 16,3-3-32-16,2 1 0 0,3-1 32 0,-1-2 0 0,2 2 0 15,1-2 0-15,-1 2 256 0,-1-3 256 0,2 3-64 0,0-2 0 16,-1 2 128-16,-1 2 32 0,-2 1 0 0,-2 1 0 16,-1 2 144-16,0 2 16 0,0 2 16 0,-1 0 0 31,1 2-96-31,0 2-32 0,2 0 0 0,1 1 0 0,2 1-272 0,0 0-128 15,2 2 128-15,1 2-128 0,2 2 0 0,-3 3-224 16,-4-2 32-16,-3 2 0 16,-3-1-384-16,-5 1-64 0,-4-2 0 0,-4 3-16 0,-4 2 656 0,-5 1 304 15,-4 0-32-15,-7 3 0 0,-4 2 112 0,-7 0 32 16,-5 4 0-16,-8 4-12384 16,-5 0-2496-16</inkml:trace>
  <inkml:trace contextRef="#ctx0" brushRef="#br1" timeOffset="58027.57">23842 9410 2751 0,'-4'9'256'0,"1"-2"-256"0,0 2 0 0,1-3 0 0,0-2 496 0,2-2 48 0,0 0 16 0,-1 3 0 0,0 5-240 0,-2-1-64 0,2 0 0 0,-1 1 0 16,0-3 128-16,2 2 32 0,0-5 0 0,0-1 0 16,2 2 144-16,0 2 16 0,-1-4 16 0,2 1 0 15,1 5-64-15,-2 1-16 0,2 2 0 0,-2 0 0 16,1 6-512-16,0 5-320 0,0 3 32 0,-2 5 16 15,0 2-720-15,1 4-144 0,-2 4-16 0,-2 0-16 16,2 0-176-16,-1-2-16 0,0 1-16 16,0-4 0-16</inkml:trace>
  <inkml:trace contextRef="#ctx0" brushRef="#br1" timeOffset="58344.58">23858 9685 4607 0,'1'-22'192'0,"-1"6"64"0,0 1-256 0,-1 5 0 16,0 6 0-16,0 2 0 0,-1-2 384 0,1-2 48 16,-3-5 0-16,1-1 0 0,-2 0-256 0,0 2-48 0,1 2-128 0,0 4 192 15,1 4 32-15,-1 0 0 0,3 4 0 0,-2 2 0 31,2 0-800-31,0 1-144 0,1 4-48 0,0 1 0 0,1 2 1008 0,0 5 192 0,3 0 32 0,0 3 16 16,1 1 528-16,0 2 96 0,1 3 32 0,0 1 0 16,1-1-208-16,1 1-32 15,-1 2-16-15,1-3 0 0,-2 1-624 0,-1-1-112 0,0 0-16 0,-2 1-128 16,2-1 128-16,-2 1-128 0,0-3 0 0,-1-4 0 0,0 0-224 0,-1-3-96 16,1-3-32-16,-2-4-5536 15</inkml:trace>
  <inkml:trace contextRef="#ctx0" brushRef="#br1" timeOffset="62918.21">23994 13040 2751 0,'4'15'256'0,"-2"-3"-256"0,1-2 0 0,-2-6 0 0,0-1 560 0,0 3 64 0,2 7 16 0,1 7 0 15,1 7-640-15,-1 5 0 16,1 3 0-16,-2-5 0 0,-1-1-272 0,0-3-128 0,-2-4-32 0,0 0 0 0,-2-1 128 15,0-4 32-15,-1-1 0 0,0 0 0 0,-1-3 720 0,0 2 128 16,2-3 48-16,-2 2 0 16,2 1-272-16,-1-3-48 0,-1 1-16 0,2-2 0 0,1 0-288 0,-2-1 0 15,1 0 0-15,-2-2-144 0,2 0 144 0,0-2 0 16,0 0 0-16,-1-2 0 0,1 1 0 0,-1-4 0 16,1 1 0-16,-2-2 128 0,1 0 256 0,-1-2 48 15,-1 1 16-15,0-4 0 0,0 1-208 0,0-2-48 0,0 0 0 0,0-2 0 16,0-3 16-16,2 1 0 15,-2 0 0-15,-2-3 0 16,2-2-16-16,-1-1-16 0,0 0 0 0,0-3 0 16,0 1 32-16,0-2 16 0,1-1 0 0,0-1 0 0,2 2 32 0,1-2 16 0,2 3 0 0,1-1 0 15,3-1-32-15,-1 1-16 0,2-2 0 0,0 0 0 32,1 1-224-32,1-1 0 0,-2-4 0 0,-2 1 0 15,1-1 0-15,-3-2 0 0,0-3 0 0,-2-4 0 16,-1-1-432-16,-2-1-16 0,0-6-16 0,-1 1 0 15,2 1 48-15,-2-1 16 0,0-4 0 0,0 0 0 0,0 2 400 0,0-3-128 16,1 2 128-16,2 1 0 0,1 1-160 0,2 1 160 31,1-2-192-31,1 2 192 0,2 1 240 0,0 2 144 0,1 0 48 0,-1 1 0 0,1-3-224 0,0 1-32 16,0-3-16-16,-1 0 0 0,1 4-160 0,-2-5 0 16,1 4 0-16,-2-1 0 0,-1 1 0 0,-2 3 0 15,0-1 128-15,-2-1-128 0,-1 2 0 0,-1-3 0 16,2 1 0-16,-3-5 0 0,1-1 0 0,1-1 0 15,0 2 0-15,-1-1 128 0,2 3-128 0,-1 4 0 16,1-2 144-16,1 5-144 0,-1 0 768 0,1 3 64 16,1 1 32-16,1-1 0 0,1 3-208 0,0 2-32 0,1 4-16 0,0-2 0 15,0 3-112-15,-2-1-32 0,0 2 0 16,-1 1 0-16,-1-2-144 0,-3 0-48 0,1 0 0 0,-1-1 0 16,-1 2 112-16,0-2 0 0,-1 2 16 0,1-5 0 15,-1 1-112-15,0-1-32 0,-1 2 0 0,1-2 0 16,0 1-256-16,0-1 0 0,0-1 0 0,1 1 0 15,1 3 0-15,0-1 0 0,2-1 0 0,1 5 0 0,-1-1 0 16,4 4 0-16,0-2-208 0,1 1 80 0,0 2 128 0,1-4 0 16,1 5-144-16,0-4 144 0,1 2 0 0,-2 0 0 15,-1-3 0-15,-1-1 0 0,-1 1 0 0,0-2 0 16,-1-3 0-16,0 2 0 0,-1-2 0 0,0-3 0 16,-1-5 0-16,0 3 0 0,-2-5 0 0,2 3 0 15,-2-2 0-15,0 2 0 0,1 3 0 0,-1-2 0 16,-1 2 0-16,3 1 0 0,-1-1 0 0,1 1 0 15,-1-1 0-15,2 3 0 0,1-2 640 0,1 3 80 16,0-6 32-16,3 3 0 0,0 2-80 0,2-2-16 0,0-1 0 0,0 1 0 16,0 2-480-16,1-3-176 15,-1 2 0-15,-2-1 144 0,-1 2-144 0,0 0 0 16,-3-3 0-16,-2-2-176 0,1 0-48 0,-2 2-16 0,-1-6 0 16,-1 0 0-16,0 1-16 0,0-1-16 0,0 1 0 0,0-1 0 15,1 3 32-15,-1 0 16 0,2 1 0 16,-1-1 0-16,0 1 224 0,1 2 0 0,0 1-160 0,2-3 160 15,-2 1 0-15,2 2 240 0,1-3-48 0,-1 0 0 16,1-1 368-16,0 0 64 0,1-1 16 0,-1-1 0 16,1-1-384-16,-2-3-80 15,1 1-16-15,-1-2 0 0,-2 1-160 0,1-3 0 0,0-3 0 0,-1-3 0 0,-1-3 0 16,1 0 0-16,-1-2-128 0,0-1 128 0,1-2-192 0,-1 2 48 16,0-1 0-16,0 0 0 0,1 5 0 0,-1-3 0 15,-1-7 0-15,0-1 0 0,1 2 144 0,1-2 0 16,-1 4 0-16,1 1-128 0,1 0 128 0,0-2 0 15,-1 0 0-15,-1-1 0 16,2 4 0-16,-1-3 0 0,1 0 0 0,1 1 0 16,-1 5 0-16,1-2 0 0,0-4 0 0,-3-3 0 0,-1-3 0 0,0 0 0 15,-1 0 0-15,1-2 0 16,-1 2 0-16,-1-6 0 0,0-2 0 0,-1 0 176 0,0 0-176 0,0 2 0 16,-1-4 0-16,0 4 0 0,2 2 0 0,0-2-176 15,-2-9 176-15,0 1-128 0,2 4 128 0,-2 0-128 16,2 0 128-16,-1-1-128 0,1 0 128 0,0-2 0 0,0 1 0 0,1 2 0 15,-1 4 0-15,-1-7 0 0,1-3 0 0,-2-1 0 16,1 4-128-16,-1-3 128 0,-1 1-128 0,0-4 128 16,-1-4-384-16,1-5 0 0,0-5 0 0,2 3 0 15,-2 6-192 1,0-3-16-16,1-1-16 0,-1 0 0 16,-1-1-464-16,-1 1-80 0,-1-1-32 0,1 3 0 0,1 5 512 0,0-2 96 0,-2-5 32 0,2 2 0 0,1 10 544 15,0-4 0-15,1-1 0 0,-3-2 144 0,4 2 304 0,-1 1 64 31,3 12 16-31,-1-4 0 0,-1-7 0 0,1-3 0 16,1 2 0-16,-2-2 0 0,3 7-352 0,0-1-176 16,-1-4 160-16,0 0-160 0,1-1 0 0,0 4-208 0,1 5 16 0,1-1-8064 15</inkml:trace>
  <inkml:trace contextRef="#ctx0" brushRef="#br1" timeOffset="69602.64">23670 6538 17503 0,'-2'-4'1552'0,"-1"3"-1232"0,2-2-320 0,0 3 0 0,1 0 704 0,-2-2 64 0,0 1 32 0,-3-6 0 0,0 2 544 0,-2-1 128 0,0 1 0 0,2-1 16 0,1 0-560 0,-1 1-112 0,0 4-32 0,1-5 0 0,0 2-464 0,1 1-80 16,-1 0-32-16,0 0 0 0,0 0-208 0,1 3 0 16,-1 0 0-16,-1-3 0 31,0 3-576-31,0 3-64 0,-1-3-16 0,-1 3 0 0,-1 0 272 0,-2 0 64 0,0 4 16 0,-2 0 0 0,-2 2 464 0,1-1 96 15,0 2 0-15,-3 0 16 0,-2 4 512 0,0 1 112 16,1-3 0-16,4 0 16 0,-1-2-272 0,5 0-48 16,3-1-16-16,2-3 0 15,4 0-272-15,3 0-64 0,4-2-16 0,1 0 0 0,2-2-464 0,2-1-80 16,0-1-32-16,3 3 0 31,1-6-592-31,2 2-112 0,0 1-32 0,1-2 0 0,0-2 448 0,1-2 64 0,0 0 32 0,1-4 0 0,0 1 352 0,1-1 192 16,2-2-192-16,-2-2 192 15,2 2 0-15,-3-3 0 0,0 1 0 0,-3-2 0 16,-2 1 160-16,0 2 32 0,-2-2 16 0,-4-1 0 16,-2 4 496-16,-1-4 80 0,-4 1 32 0,0 1 0 15,-3 2-48-15,-4-2 0 0,-1 2 0 0,-3-3 0 16,-2 5-192-16,-2 0-64 0,-1 4 0 0,-2 2 0 16,-1 4 128-16,-3 4 0 0,1 0 16 0,-1 2 0 15,1 2-480-15,-1 2-176 0,1 0 0 0,-1 3 144 0,2-3-144 16,1 2 0-16,0 0 0 0,0 2 0 0,1 1 128 15,1 1-128-15,2-1 192 0,-1-2-64 0,5 3-128 0,-1-1 0 16,2 1 0-16,2-3 0 0,1 0 0 0,3 2 0 16,1-4-160-16,0 0 160 0,2-1-272 0,1-2 32 15,-1 0 16-15,3-2 0 0,0-2-32 0,1 1 0 16,0-4 0-16,2-1 0 0,-1 0 256 0,1-1 0 16,2-1 0-16,2-2 0 0,0-2 0 0,2 0 0 15,0-1 0-15,0-1 0 0,1 0 0 0,0-3 0 16,0 0 0-16,-1 0 0 0,-1 0 160 0,1 0-160 15,-3 0 128-15,-1-1-128 0,-2 2 304 0,-1 1-32 16,-4-1 0-16,0 1 0 0,-3 2 208 0,-1 0 32 16,-3 1 16-16,-1 0 0 0,-3 0 32 0,1 2 0 15,-3-1 0-15,0 4 0 0,-1 1-304 0,0 0-48 0,-1 1-16 0,-1 2 0 16,1 0-192-16,-2 4 0 0,2 1 128 16,0 0-128-16,2 2 0 0,-1 1 0 0,-1 1 0 0,3 4 0 15,0-2 0-15,0 1 0 0,3-2 0 0,0 0 0 16,2-1-128-16,0 0 128 0,2-2 0 0,1 3 0 15,1-6 0-15,1 2 0 0,1-3 0 0,2 0 0 16,0 0 0-16,2-2 0 0,1-2 0 0,2 2 0 0,2-1-192 0,0-3 192 16,3-3-192-16,1 1 192 0,0-2-256 0,1 0 64 15,-1 2 16-15,1-4 0 0,1 2 176 0,-1-2-128 16,-1-3 128-16,0 2-128 0,0 0 128 0,-3-1 0 16,0 0 0-16,-2-2 0 0,-1 2 240 0,-3-2-32 15,0 1 0-15,-1-1 0 16,-2 0 96-16,-2 1 16 0,-2 0 0 0,-1-1 0 0,-1 0-64 0,-1 1-16 15,-1 0 0-15,-1 2 0 0,0 4-80 0,-3-2-16 16,0 3 0-16,-1 4 0 0,-1 3-144 0,-1 2 128 16,-2 2-128-16,1 3 128 0,-1 2-128 0,2-2 0 0,2 0-160 15,-1 4 160-15,-2 1-192 0,2 1 192 16,1 2-208-16,2-4 80 0,2 0 128 0,1-1 0 0,1-3 0 16,1-2-128-16,3-1 128 0,2 1 0 0,1-4 0 15,1-2 0-15,1-2 0 0,1-1 0 0,2-1 0 0,0-1 0 16,1-1-224-16,1-2 32 0,1-2 16 15,-1 0 0-15,1-1 176 0,0-1-128 0,-1 0 128 0,0-2-128 16,-1 2 128-16,-2-2 0 0,0 0 0 0,-2-1 0 16,0 0 144-16,-2 2 16 0,-1-5 0 0,-1 3 0 15,-2 1 96-15,0 0 32 0,-2 1 0 0,0-3 0 0,-2 1-96 0,0 5 0 16,0-3-16-16,-2 6 0 0,0-1-176 0,-1 2 128 16,-1 2-128-16,0 0 128 0,1 2-128 0,-2 2 0 15,-1-1-160-15,0 4 160 0,1-1-192 0,-1 3 192 16,3 0-208-16,1 1 80 0,-1-1 128 0,3 2-192 15,0 1 192-15,0 1-192 0,3-1 192 0,-1 1 0 16,2-1 0-16,0 2 0 0,1-2 0 0,1-2 0 16,0 0 0-16,2-2 0 15,2 1 0-15,0-3 0 0,1 2 0 0,0-5 0 0,2 2 0 0,-1-4 0 0,2-1-144 0,-1 0 144 32,1-1-128-32,1-4 128 0,1-1-160 0,-1 0 160 0,0-1 0 0,-2-3 0 0,1-2 0 0,-1 1 0 15,-1-1 0-15,-1 0 0 16,-1-4 0-16,-1 3 0 0,-2 1 0 0,1-2 160 15,-1-1-160-15,-2-1 128 0,-1 0 0 0,0 4-128 0,-2-1 192 0,0 4-64 16,-2 2 0-16,-2 4-128 0,1-2 192 0,-2 4-64 16,-1 1-128-16,-2 1 0 15,1 4 144-15,-2-2-144 0,-1 4 0 0,1-1 0 0,-2 0 0 0,1 4 0 16,2-1 0-16,-1 0 0 0,2 1 0 0,3-1 0 16,1 1 0-16,0 0 0 15,2-2 0-15,0 4 0 0,3-1 0 0,0-1-128 0,1-3 128 0,2 2 0 0,2 1 0 0,0-4-128 16,2 0 128-16,1 0 0 0,2-3-304 0,1 0 32 15,1-2 0-15,1-1 0 0,2 0 128 0,1-1 144 16,1-2-208-16,0-4 80 0,1-1 128 0,2-1 0 31,1-1 0-31,-1 0 0 0,0-2 0 0,-2-2-128 16,-1 2 128-16,0-3 0 0,-1 1 0 0,-1-2 0 0,-3 0 0 0,-1 1 0 16,-2 2 0-16,-1-2 0 0,-5 1 0 15,-1 2 0-15,-2 0 0 0,-4 2 176 0,0-1-176 0,-3 3 192 16,-2 0 32-16,-1 4 16 0,-3 0 0 0,-1 2 0 15,0-1-96-15,-2 3-16 0,0 3 0 0,-1-1 0 0,1 4-128 16,0-2 0-16,-1 0 0 0,2 1 0 16,0 2 0-16,1 2-144 0,2-2 144 0,0 3 0 15,2 1 0-15,3-1-128 0,2 0 128 0,2 2 0 16,1-2-192-16,3 0 32 0,2-1 0 0,0 0 0 16,4 0-96-16,0-1 0 0,2 0-16 0,-1-1 0 15,3-4-32-15,-1 0 0 0,1-2 0 0,1-1 0 16,0-1-80-16,0-4-32 0,0 0 0 0,-1-1-17168 15</inkml:trace>
  <inkml:trace contextRef="#ctx0" brushRef="#br1" timeOffset="73816.63">19338 6890 4607 0,'13'-5'400'0,"-2"1"-400"0,-2 2 0 0,-3 1 0 0,0 1 576 0,4-3 48 0,10 0 0 0,12-4 0 0,10-2-368 0,5 0-64 0,2-1 0 0,-3 0-16 0,-4 0 336 0,-5 2 80 15,-1-1 16-15,-1 1 0 0,-1-1 512 0,5 2 96 16,4 1 32-16,1 0 0 0,0 0-272 15,1 0-48-15,1-1-16 0,-1-2 0 0,-1 2-912 0,1-1 0 16,-2 2 0-16,-1-2-176 0,1 2 176 0,-1 0 0 16,2 0 0-16,1-1 0 0,5 1 0 0,-1-1 0 15,1 1 0-15,-2-1 0 0,-1 1 0 0,0 0 144 16,-1 4-144-16,-2 0 160 0,1 0-160 0,2-2 0 16,3 2 0-16,1-2 0 0,-1 4 0 0,-2-4 0 15,1 3-144-15,-3 0 144 16,1 1-592-16,0-4-16 0,-1 2 0 0,2-1 0 15,3 2-32-15,1-4 0 0,1 1 0 0,0 1 0 0,-1-4 1008 0,-1 1 192 0,-3 2 32 0,0-2 16 16,3-2 160-16,-2 0 48 0,-1 2 0 0,2 0 0 16,-2 0-544-16,2-1-96 0,2 1-32 0,-1 0 0 15,-1 0-144-15,-1-3 0 0,1 4 0 16,1 0 0-16,-3 2 0 0,0-1 160 0,0 1-160 0,-1 3 160 16,-2-2 208-16,-3 1 32 0,-4 1 16 0,2-4 0 15,-1 2-48-15,2-1-16 0,-3-1 0 0,2 2 0 16,3 1-32-16,2-2 0 0,-1 3 0 0,1-2 0 0,-2 2-320 0,0-1 0 15,-1-2 0-15,-1-1-192 0,0 1 32 0,0-2 0 16,2 1 0-16,2 0 0 16,2 2 352-16,1-2 80 0,0 4 16 0,-1-2 0 15,-1 2 288-15,-2-3 48 0,1 2 16 0,-1-3 0 0,1 2-496 0,1-1-144 16,3 2 0-16,2-1 0 0,1-2 0 0,-2 1 0 16,1 3 0-16,-4-3-192 0,0 0 192 0,-1-3 0 15,1 2 0-15,0-2 0 0,0 2 0 0,1-1 208 16,4 4-32-16,1-4-16 0,2 4-160 0,-1-1 0 15,-2 0 0-15,2 0 0 0,1-4 0 0,2 2 0 16,2 1-192-16,2 0 192 0,-1 0-256 0,-1 0 64 0,1 0 0 0,-2 2 16 16,-2-5 176-16,2 3 0 0,4-3 0 0,-1 2 0 15,2 2 400-15,-2-1 176 0,-2 2 16 0,-3-3 16 16,-4-1 80-16,2 4 16 0,6-5 0 0,3 1 0 16,0 0-416-16,1 0-80 0,3 2-16 0,-2-4 0 15,0 4-192-15,3-4 0 0,6 2 0 0,0 1-160 31,2-1-1200-31,-2 1-240 0,-1-2-64 0,1 2 0 0,0-2 384 0,2 2 64 0,3-2 0 16,0 1 16-16,-4-1 1040 0,-1 1 160 16,-6 2 128-16,4-3-128 0,6 2 1184 0,-1 0 144 0,-2 0 16 0,-4-2 16 15,-3 2-320-15,2 0-64 0,6 2-16 0,1-2 0 16,5 2-480-16,-3-5-96 0,-1 4-32 0,1-1 0 16,-2 1-208-16,5 0-144 0,5 0 192 0,0 0-192 15,-2 0-640-15,2-1-224 16,3 2-48-16,3-2-16 0,-2-1-1184 0,2 4-224 0,-1-3-48 0,-1-1-16 15,-4 2-96-15,3 0-32 0,4 2 0 0,-5-2 0 16,-6 0 1552-16,0-1 304 0,1 2 64 0,-1-2 16 0,-2 1 752 0,-2 0 160 16,-3 0 16-16,-2-3 16 0,1 2-352 0,1 1 0 15,-1-4 0-15,-3 2 0 16,-4 2 0-16,-1-3 0 0,-3-2 0 0,-2 0 0 0</inkml:trace>
  <inkml:trace contextRef="#ctx0" brushRef="#br1" timeOffset="75510.25">24512 6351 18431 0,'-1'0'1632'0,"1"0"-1312"0,0 0-320 0,0 0 0 0,0 0 0 0,-1 0 0 0,-1-1 0 0,1 1-128 15,-1-3 256-15,-2 1 64 0,0-2 16 0,1 0 0 16,-2 1 608-16,0-4 112 0,1 5 32 0,0-4 0 16,-1 2 1136-16,0-2 224 0,0 2 48 0,1-2 16 15,-1 1-608-15,-2 1-128 0,0 1-32 0,1-1 0 16,-2-1-992-16,1 1-208 0,0 2-32 0,-1 1-16 0,1-2-368 0,-1 3 0 16,1 0 0-16,-1 3 0 15,1 0-560-15,-2 1-16 0,2 2-16 0,-2 3 0 31,2-3 112-31,-2 4 32 0,2 2 0 0,-1-2 0 0,1 3 448 0,1-1 240 0,0 4-32 0,1-4 0 0,1 2 320 0,1 1 64 16,1-2 16-16,1 3 0 16,0-1-304-16,1 1-64 0,2-2-16 0,0 1 0 15,3-2-224-15,2 0-192 0,1-5 48 0,2 0 0 16,1-2-1104-16,2-1-224 0,-1-1-32 0,3-7-16 16,0 2-112-16,0-5-32 0,1 0 0 0,0-3 0 0,-4 2 1664 0,2-5 240 15,-3 1 80-15,-1-4 32 0,-3 3-160 0,-3 0-16 16,-2 1-16-16,-3-2 0 0,-1 1-160 0,-3 0 0 15,-3-3 0-15,-2 1 128 16,0-1 368-16,-1 2 64 0,1 0 16 0,0 1 0 0,2 2-192 0,-1 4-48 0,2-2 0 0,-1 6 0 16,2-2-80-16,0 4 0 0,0 0-16 0,1 1 0 15,1 2-240-15,-1 1-128 0,3 2 128 0,-2 0-208 16,2 0 208-16,-2 3 0 0,1 1 192 0,0 2-192 16,-2 2 208-16,1-2-64 0,-1 4-16 0,0-1 0 0,1-1 176 15,1 0 16-15,-1 0 16 0,0 1 0 16,3-2-208-16,0 0-128 0,0-1 160 0,1-2-160 0,2-1 0 0,0-2 0 31,3-1 0-31,2 1 0 0,-1-5 0 0,4-1-208 16,2-1 32-16,4-3 16 15,-1-1-544-15,2-2-128 0,3-3 0 0,0-1-16 16,0-3-48-16,1 0 0 0,0-3 0 0,-2-2 0 16,-1 1 224-16,-2-1 32 0,-3 2 16 0,-4 0 0 0,-1 1 784 0,-5 1 160 0,-4-1 16 0,-3 3 16 15,-1 2 640-15,-2 2 128 0,-3 0 32 0,-1 4 0 16,-1 4-352-16,-2 0-64 0,-1 4-16 0,-1 2 0 15,-1 2-432-15,1 0-96 0,0 5 0 0,-1-1-16 16,4 2-176-16,1-2-176 0,0 2 48 0,4 1 0 16,0-3 128-16,3-2 176 0,2 0-48 0,0 0 0 15,3-2 112-15,3 1 16 0,-1-3 0 0,2-2 0 16,1-1-256-16,0 0 176 0,1-2-176 0,1-1 160 31,1-1-528-31,0-2-96 0,2 0-32 0,0-3 0 0,-2 2 112 0,0-5 32 0,2 1 0 0,0-2 0 16,-1 0 64-16,-2 1 16 0,-1 2 0 0,-3 1 0 15,-1-1 112-15,-1 4 32 0,-2-4 0 0,-1 4 0 16,-1 0 128-16,0 1 0 0,-2 1 128 0,0 1-128 16,0-3 256-16,0 3 0 0,0 0-16 0,0 0 0 0,-1 0 0 0,0 0 0 15,-1 0 0-15,2 0 0 0,0 0 416 16,1-2 96-16,0 2 16 0,1 0 0 0,2-2 64 0,0 0 0 16,1 2 16-16,0 0 0 0,-1 0-224 0,1 0-48 15,0 0-16-15,-2 0 0 0,1 2-336 0,1-2-64 16,0 0-16-16,0 0 0 0,0 0-368 0,-12 16-80 15,9-12-16-15,1 2 0 16,-1-2-1136-16,1 2-224 0,-1-1-48 0,2 3-14016 0</inkml:trace>
  <inkml:trace contextRef="#ctx0" brushRef="#br1" timeOffset="78921.36">24889 12827 3679 0,'-2'0'320'0,"1"0"-320"0,-1-2 0 0,1 2 0 0,1-3 1232 0,-1 2 176 0,0-2 48 0,-3 0 0 0,-1-4 448 15,0-2 80-15,1 0 32 0,2-3 0 0,-1-1-560 0,3 0-112 16,0-3-32-16,2-3 0 0,0-1-752 0,-1-2-160 16,1-2-16-16,-1-2-16 0,1-2-112 0,0 0-32 15,0-3 0-15,-1-1 0 0,0-1 128 0,1 1 32 16,-1-2 0-16,0-1 0 0,0 0-240 0,1-2-144 15,-2 1 192-15,0-1-192 16,0 3 0-16,-2-2 0 0,0-1-160 0,-1 5 160 16,2 3-512-16,-2-6 0 15,-1-3 16-15,-1-9 0 0,0 0 320 0,0-1 176 0,0-3-192 0,0-2 192 0,0 2 0 16,0 2 0-16,0 1 0 0,0-3 144 0,2 3 64 0,-1-2 16 16,1 0 0-16,1-1 0 0,1 0 272 0,-1-2 48 15,4 2 16-15,-2 3 0 0,1-1 128 0,0 3 16 16,2 3 16-16,-2-2 0 0,3 1-496 0,-3-1-96 15,1 1-128-15,0-2 176 0,0 1-176 0,-1 1 0 0,2 2 0 0,-2-2 0 16,0 6-144-16,0-3-64 0,1 3-16 0,-2-3 0 31,0 0-704-31,-2-1-144 0,1-1-16 0,-3-2-16 0,1 1 400 0,-1 1 96 16,-1 1 16-16,0 3 0 0,1 5 592 0,1-1 0 0,0-2 0 0,2 2 0 16,0 3 576-16,1-2 48 0,1 1 0 0,2-1 0 15,-1 2-112-15,0 1 0 0,2 0-16 0,0 2 0 0,1 3-496 0,-1 0 128 31,-2 2-128-31,2-2 0 0,-1 3 0 0,0-1 0 16,1 3 0-16,-2-2 0 0,1 1 0 0,-1-1 0 0,-1-2 0 16,0-1 0-16,-1 1 0 0,0-2 0 15,0 1 0-15,-2 0 0 0,1-1 0 0,-2 1 0 0,1 0 0 0,-1 1 0 16,1-1 192-16,-1 4-64 0,1 0-128 0,1 1 192 16,-1 2 272-16,1 2 48 0,1-2 16 0,0 1 0 15,1-2-336-15,1 3-192 0,-1-1 192 0,0 0-192 0,0-1 0 16,-1-1 0-16,0-1 0 0,-1 2 0 0,0-2 0 0,-3-2 0 15,1 4 0-15,-1-6 0 0,-1 3 0 0,-1-3 0 16,0 3 0-16,-2-2 0 0,1 3 0 0,-1 1 0 16,-2-2 0-16,2 1 0 0,-2 1 128 0,0 2-128 15,1-2 0-15,-1 1 0 0,2 3 0 0,-1-2 0 0,2-2 0 0,-1-1 0 16,2 1 0-16,0-2 0 0,2 1 0 0,-1-1 0 31,1 2 496-31,2-2-16 0,0 3 0 0,2-3 0 0,-2 3-64 0,2-1-16 16,2 2 0-16,-1-1 0 0,-1 1-400 0,1 2 0 15,-1-3 0-15,-1 3 0 0,0 0 0 0,-2 1 0 0,1 2 0 0,-1-1 0 0,-1 2 0 0,1-1 0 32,0-2 0-32,0 2 0 0,-1 0 0 0,0 1 0 15,0 0 0-15,2-2 0 0,-2 2 0 0,2-1 0 16,-1-3 0-16,1 0 0 0,1 1 0 0,-1 2 0 0,2-3 0 16,-1 1 0-16,2 1 144 0,1 2-144 15,-1 0 160-15,1-1-160 0,2 0 240 0,0 1-48 16,1 3-16-16,-2-1 0 0,1 0-176 0,-1 0 0 15,0 1 0-15,-2 1 0 0,1 1 0 0,-2 0 0 16,0 1 0-16,-3-3 0 0,1 2 0 0,-1-2 0 16,0-1 0-16,-1 0 0 0,0 0 272 0,0-2-16 15,1 2-16-15,0-2 0 0,0-3-240 0,0 1 176 16,1 2-176-16,-1-3 160 0,1 1-160 0,-1 0 0 0,2 1 0 16,-2 2 0-16,2-1 0 0,0-1 0 0,0 3 0 15,0-2 0-15,1 2 0 0,-2-2 0 0,2 2 0 16,0-2 0-16,0-1 0 0,0 1 0 0,0 2 0 0,-1-2 0 15,0-1 0-15,-2 0 0 0,1 0 176 0,-2-3-176 16,-1-1 0-16,-1 0 0 0,0-2 0 0,1 0 0 16,0 3 0-16,0-2 0 0,1-1 0 0,1 2 0 15,0-2 0-15,1 1 0 0,0 2 0 0,1-3 0 0,1 3 128 16,-1 0-128-16,2 0 176 0,-1 0-176 0,1 1 240 0,1-1-64 16,-1 1-16-16,0 2 0 0,2-2-160 0,-1 1 0 15,2-1 0-15,-2 2 128 0,2 0-128 0,0-3 0 16,-1 0 0-16,0-2 0 0,-2 2 0 0,0 0 0 15,1-3 0-15,-4-1 0 0,1 2 0 0,-1-5 0 16,-1 2 0-16,-1 2 0 0,1-4 0 0,-2 1 0 16,1 0 0-16,-1 0 0 0,3-2 0 0,-2 1 0 15,3 0 0-15,-1-1 0 0,2-1 0 0,2-1 0 16,0 1 0-16,1-1 0 0,0-2 0 0,2-1 0 16,0 1 0-16,0-1 0 0,1-3 0 0,1-1 0 0,-1-2 0 0,0-1 0 15,-1-1 0-15,-1-1 0 0,-1 0 0 0,-1-1 0 16,-2-2 0-16,-2 1 0 0,0-1 0 0,-1-4 0 15,1 3 0-15,-2-1 0 16,2 1 0-16,-2 1 0 0,2 2 0 0,-1-1 0 0,1-3 0 0,-1-2 0 16,2 4 0-16,0-3-144 0,-1-1 144 0,2-2 0 15,0 0-224-15,0-1 64 0,3 1 16 0,-2-1 0 16,0-3-64-16,-1 1-16 0,2-7 0 0,-2-3 0 16,-2 0 224-16,1-3 0 0,0-3 0 0,-3 2-144 15,2 2 144-15,-2-6 0 0,0-7 0 0,1-3 0 0,-1 1 0 16,-1 0 176-16,0-1-176 0,0 3 192 0,1 2-64 0,-2-2 0 15,1-2 0-15,-1-2 0 0,0 2-128 0,0 2 160 16,-1-5-160-16,0 1 160 0,2 0-160 0,-1 0 0 16,0-1 0-16,1-3 0 15,-1 4 0-15,2-4 0 0,0 1 0 0,-1-1 0 16,1-2 0-16,0 3 0 0,-1 0 0 0,0-4 0 16,0-4 0-16,-1 1-144 0,-1 6 144 0,0-2 0 0,-2-6-128 15,1-4 128-15,-1-4 0 0,0 2 0 0,1 5-192 0,-2 3 192 16,1-2-192-16,-1-3 192 0,2 1-160 0,-2 1 160 15,1 13-128-15,-2-5 128 0,1-1-176 0,-1-1 176 0,0 2-208 0,-2 3 80 16,2 5 128-16,-1 6-128 16,1-4 128-16,-2-1-128 15,2 3-304-15,0-3-48 0,2 12-16 0,1-1-8928 16,0 1-1792-16</inkml:trace>
  <inkml:trace contextRef="#ctx0" brushRef="#br1" timeOffset="83580.33">24670 5135 5519 0,'0'0'496'0,"0"0"-496"0,0 0 0 0,0-2 0 0,0 2 1056 0,0 0 112 0,0-3 32 0,0 2 0 0,0-1 448 0,-1-2 80 16,0 2 32-16,1 2 0 15,0 0-352-15,0 0-80 16,0 0-16-16,0 0 0 0,0 0-512 0,0 0-96 16,-17-10-32-16,13 11 0 0,1-1-336 0,1 0-64 15,0 0-16-15,-2 0 0 0,1 0 336 0,0 0 64 16,-2 2 16-16,1-2 0 0,-1 3 80 0,-2-2 16 16,-1 4 0-16,0-1 0 0,-4 2-384 0,3 0-64 15,-1 2 0-15,-2 0-16 0,1 1-304 0,1 1 0 16,1 0 0-16,0-4 0 0,3 0 0 0,0 0 0 15,2-2 0-15,1-2 0 0,2 2 0 0,1-1 0 0,0-2 0 16,3 1 0-16,-1-2 0 0,2 0 0 0,1 0 0 0,1 0 0 16,1-2 0-16,1 1 0 0,2-2-144 0,-2-1 144 15,2 2-240-15,1-4 48 0,0 2 0 0,1 0 0 16,-1-2 192-16,-1 1 0 0,-1 1 0 0,1-2-144 16,0 0 144-16,-1 0 0 0,-2 0 0 0,1 0-128 15,-1-1 560-15,1 2 112 0,-2-3 32 0,1 2 0 16,1-3-208-16,-2 2-48 0,1-3 0 0,1 0 0 0,-2 1-320 0,0 0 0 15,-1 2 0-15,0-2 128 0,-3 2-128 0,1-2 0 16,-3 3 0-16,-1 0 0 0,-2 2 0 0,-1 0 224 16,-1 0-48-16,-1 2-16 0,0 0 352 0,-1 2 80 15,-2 0 16-15,-2 0 0 0,0 2-32 0,-2 2-16 16,1-2 0-16,-2 2 0 0,1-1-336 0,-1 0-64 16,1 4-16-16,-1-4 0 0,0 1-144 0,2 1 128 15,1-1-128-15,1 2 128 0,1-5-128 0,3 4 0 16,1-4 0-16,2 2 0 0,1-1 0 0,2-1 0 15,2 2 0-15,0-1 128 0,2 2-304 0,-1-1-64 0,4 1-16 0,-1 1 0 32,1 2-416-32,1-1-96 0,2-2 0 0,-1 2-16 15,3-3 224-15,-1 0 48 0,4 1 16 0,-3-2 0 0,2-2 272 0,-3 0 48 16,1-2 16-16,-2-1 0 0,-1 2 160 0,-1 1 144 0,1-5-16 0,0 4-128 16,-3-3 176-16,1-2-176 15,-1 1 160-15,-1 1-160 0,-1-2 176 0,-2 2-176 16,1-2 192-16,-3 2-192 0,0 2 320 0,-3-2-64 0,0-1 0 0,-2 4 0 15,0-3 0-15,-1 3-16 0,-3 1 0 0,0 1 0 16,1 3-96-16,-2-3-16 0,-1 4 0 0,-2 1 0 16,1 2 16-16,-2 2 0 0,2 1 0 0,-2-1 0 0,2 3-144 0,0 2 192 15,1-1-192-15,-1 1 192 0,2-2-192 0,2 2 0 16,2-3 0 0,1-2 0-16,2-4 0 0,2 2 0 0,1-3-192 15,1-1 192-15,2-2-144 0,-1-2 144 0,3 1 0 0,1-2 0 0,0 1-320 0,3-5 64 16,0 1 0-16,1 1 0 15,1-4 96-15,0 1 32 0,1 0 0 0,-1 0 0 16,2-4 128-16,-1 4 0 0,-1-3 0 0,-1 3 0 16,-1 2 0-16,-2-2 0 0,-1 2 0 0,-2 2-128 0,0 1 128 0,-3-2 0 15,-1 3 0-15,0 0 0 0,-2-2 0 0,-1 2 0 16,1-2 0-16,-2 2 128 0,-1 0 128 0,-1-2 48 16,0 0 0-16,-2 0 0 0,1 2 192 0,-2-2 32 15,-1 2 16-15,2-3 0 0,-1 2-288 0,-1-1-48 16,3 0-16-16,-1 2 0 0,1 0-192 0,1 0 0 0,-1 2 0 0,3 0 0 15,-3 2 0-15,2 0 0 0,0 0 0 0,2 3 0 16,-1-1 0-16,0 1 0 16,1 2 0-16,1-2 0 0,0 2-272 0,2-2-112 0,-1 2 0 0,1-3-16 15,1 0 128-15,1 1 16 0,1-4 16 0,1 0 0 16,2-3-80-16,-1 1 0 16,1-2-16-16,-1 1 0 15,1-3-544-15,0 1-96 0</inkml:trace>
  <inkml:trace contextRef="#ctx0" brushRef="#br1" timeOffset="88982.81">19949 5379 9215 0,'-3'0'816'0,"0"0"-656"0,2 0-160 0,0 0 0 0,2 0 1904 0,-1 0 336 0,1 0 80 0,0 0 16 15,1 0-992-15,0 0-192 0,2 1-32 0,-4-1-16 16,0 0-944-16,21 3-160 0,-13-3 0 0,4 0-160 15,1-3-864-15,2 2-160 0,2-4-32 0,4 4-16 16,2-4 160-16,3 0 48 0,3 0 0 0,5-1 0 0,1 0 816 0,5-2 208 16,1 0 0-16,0-2 0 15,1 0 1168-15,-1 0 288 0,-2 4 48 0,-1 0 16 0,2-1 48 0,0 4 16 16,0-4 0-16,1 5 0 0,1-2-848 0,0 2-160 16,0-1-48-16,-1 2 0 0,1 1-528 15,0-2 0-15,3-1 0 0,0-2 0 0,2 0-224 0,2-1 0 16,1-1 0-16,4-2 0 15,-1 3-304-15,-3-2-64 0,-1 2-16 0,0 0 0 16,1-3 608-16,0 2 0 0,1-2 0 0,1 2 0 0,0 1 256 0,-1-3-16 0,-3 3-16 0,1 0 0 16,1 2-224-16,-2-2 0 15,-4 2 0-15,3-2 0 0,4 0 0 0,1 0 128 0,2-1-128 16,0-1 144-16,-5 3 176 0,2-1 48 16,1-1 0-16,-3 5 0 0,-1-2 128 0,-2-1 16 0,0 4 16 0,0-3 0 15,-1 3-528-15,0 0 0 0,-3 1 0 0,-1-3 0 16,1 3 0-16,-1-1 0 0,-4 1 0 0,0 0 0 15,0 0 0-15,-1 0-144 0,-3 0 144 0,2 0 0 16,1 0 0-16,1 0 0 0,0-2 0 0,0 2 0 16,1-3 0-16,-1 2 0 0,0-2 0 0,-1 0 0 0,-1-2 0 0,-2 4 0 15,1-4 0-15,-2 3 0 0,1-1 416 0,-2 3 64 16,1 0 16-16,-2 1 0 0,1 3 160 0,-4 1 48 16,-2-2 0-16,-2 1 0 15,2 2-560-15,0 0-144 0,1 1 0 0,0-1 0 16,0-3-960-16,-2 2-256 0,2-1-48 0,0-1-16 31,0-3 256-31,-1 3 64 0,0-3 0 0,1 1 0 0,1 2 784 0,1-1 176 0,1 0 0 0,-1 0 0 0,2 1 576 0,0-2 80 0,-2 1 16 16,1 1 0-16,-1-3 80 0,-1 4 16 0,2-2 0 0,-2 2 0 15,-2-3-448-15,1 1-96 0,-1 1-16 16,1-2 0-16,-3 2-208 0,0-1 0 0,2-1 0 0,1 2 0 16,2-3 0-16,0 0 0 15,0 0 0-15,0-4 0 0,2 4 336 0,0-2 32 0,-2-1 0 16,1 2 0-16,-2-2 64 0,1 3 16 0,0-2 0 0,-1 2 0 15,-3-1-448-15,2 1 0 0,0-3 0 0,3 3 0 16,-1-1 0-16,1 1 0 0,2 0 0 0,0 0 0 16,-1 0 0-16,3 0 0 0,0 0 0 0,3 0 0 15,1 0 0-15,0 0 0 0,1 0 0 0,1-2 0 16,-3 2 0-16,3 0 0 0,3-3 0 0,3 2 0 16,3-2 0-16,0 0-144 0,3-2 144 0,1 0 0 0,1 0-144 0,-2 1 144 15,-3-2 0-15,3 0-144 0,1 0-16 0,2-1 0 16,3 4 0-16,2-4 0 0,1 1 288 0,-1 0 48 15,0-1 16-15,-1 2 0 16,-1 1 320-16,0 0 64 0,1 2 0 0,0-2 16 0,2 2-272 0,-1-2-48 16,0 0-16-16,-2-2 0 0,0 1-256 0,4-1 0 15,3 2 0-15,2 0 0 0,0 1-160 0,2-2-144 0,0-1-16 16,-2-1-16-16,-3 3-48 0,4-3-16 0,2 5 0 0,1-1 0 31,2 2 400-31,-1-5 0 0,-2 3 0 0,-2 0-128 0,1-1 128 0,-2 4 0 0,4 4-144 16,0-3 144-16,2 1 0 0,0-2 0 0,2-2-144 0,0 2 144 15,-3 0 0-15,3 0-192 0,4 2 192 0,0-4-160 32,-4 1-144-32,0-2-16 0,0 2-16 0,2 1 0 0,-1 1 336 0,0-1 0 15,0-1-144-15,-1-1 144 16,2-2-384-16,0 1-32 0,3 0 0 0,-2 0 0 0,-1 0 144 0,1-4 16 16,0 1 16-16,1 2 0 0,-2-2 240 0,2 1 0 15,0 4 0-15,-4-5 0 0,-7 2 0 0,4-2 0 16,3 4 0-16,1-2 0 15,2 1-768-15,-2 1-64 0,1-2-16 0,-5 0 0 16,0 1 144-16,-3 0 16 0,0 1 16 0,-1 1 0 0,1-2 512 0,-3-1 160 16,-2 2 0-16,-2-2 0 0,1-1 144 0,-3 2 144 15,-1-1 32-15,0 0 0 0,2 2 160 0,-1-2 32 16,-5 1 16-16,-2 0 0 0,2-2-352 0,-3 1-176 16,3 0 160-16,-2 1-160 15,-2 0-336-15,1 1-176 0,-2-2-16 0,-2 0-16 16,-2 4-240-16,-4-2-48 0,0 2-16 0,-3 0 0 15,-1 0-720-15,-2 2-144 0</inkml:trace>
  <inkml:trace contextRef="#ctx0" brushRef="#br1" timeOffset="93991.37">24973 5070 12895 0,'-2'0'1152'0,"1"0"-928"0,1 0-224 0,0 0 0 16,0 0-784-16,0 0-208 0,0 0-32 0,-2 2-16 0,1-2 1040 0,1 0 0 0,1 0 0 16,-1 0 192-16,0 0-192 0,0 0 0 0,0 0 0 0,0 0 0 15,17-12 128-15,-15 8-128 0,2 2 176 0,-1-1-176 16,0 3 752-16,-1-1 32 0,1 1 16 0,-2 0 0 31,0 0 544-31,-1 0 96 0,0 0 32 0,-1 0 0 16,0 0-32-16,0 0 0 0,-2 0 0 0,1 0 0 0,-2 0-288 15,1 0-64-15,1 0-16 0,2 0 0 0,0 0-800 0,0 0-144 16,0 0-128-16,0 0 144 0,0 0-144 0,0 0 0 0,0 0-160 0,0 0 160 0,0 0-128 0,0 0 128 31,0 0 0-31,0 0-144 0,0 0 144 0,0 0 0 16,0 0 0-16,0 0 0 0,-11 22 208 0,10-12 128 15,-1 3 32-15,1-3 0 0,0-1-32 0,-2 1 0 16,2 1 0-16,0-3 0 0,0 0-336 0,-1-1 0 16,2-4-192-16,0 1 64 0,0-1-160 0,2-3-32 15,-2 0 0-15,1 0 0 0,0-4-16 0,2-1-16 16,-1-1 0-16,1-2 0 0,0 2 352 0,1-4 0 16,0 2 128-16,-2-2-128 0,3 0 320 0,-1-1-32 0,-2 1 0 0,1 2 0 15,-1 0-16-15,0-2 0 0,-2 4 0 16,-2-3 0-16,1 5 64 0,-1-3 16 15,-2 4 0-15,0 0 0 0,-1 0 144 0,-1 1 16 0,0 2 16 0,-3 0 0 16,2 2-256-16,-3 1-48 0,1 0-16 0,1 1 0 16,0 2-208-16,0-2 0 0,0 1-144 0,1 1 144 15,0-1-144-15,3 4 144 0,-1-3-128 0,2 0 128 16,1 1 0-16,0 0 0 0,4-1 0 0,0-1 0 16,2 1 0-16,0-2 144 0,0-1 0 0,1 0 0 15,0 1 16-15,2-4 0 0,-1 2 0 0,0-2 0 0,0 0-160 16,0 0-256-16,2 0 64 0,-2-2 16 0,0-1-144 0,0 2-16 15,-1-4-16-15,0 4 0 0,0-3 160 0,-2 2 16 16,0-2 16-16,0-1 0 0,-3 1 160 0,1 0 176 16,-1 1-48-16,0-2 0 0,1 4 288 0,-2-4 48 15,1 1 16-15,-1 0 0 0,0 2-160 0,-2-2-48 16,1 2 0-16,-1 0 0 0,1 1 112 0,-2 0 32 16,-1 2 0-16,1 0 0 0,-1 3-96 0,0 0-32 15,-1 2 0-15,1-2 0 0,2 2-288 0,-1 0 0 16,0 0 128-16,0 0-128 0,2 1 0 0,-1-1-272 0,1 0 48 0,1-2 16 15,0 2 208-15,1-4-144 16,0 2 144-16,1 0-128 0,0-2 128 0,0 2 0 16,3-4-144-16,-2 0 144 15,2 0-496-15,1-4-16 0,0 4-16 0,1-4 0 16,0-1 32-16,1 2 16 0,0-3 0 0,0 2 0 0,0-2 256 0,-1 0 48 0,1-1 16 0,-2 4 0 16,0-4 160-16,-1 2 224 0,-2 2-48 0,-1-1-16 15,-1 0 512-15,-1 2 96 0,0 2 32 0,-1-3 0 16,-2 3-16-16,0 0 0 0,-1 3 0 0,-1-3 0 15,-1 2-464-15,-1 2-112 0,2 2-16 0,-1-2 0 0,-1 2-192 16,2 3 0-16,-1-2 0 0,0 2 0 0,1 1-384 16,0 0 48-16,1-2 0 0,0 2 0 0,1-1 336 0,1-4 0 15,0 3 0-15,1-1 128 0,2-5 208 0,-2 4 48 16,2-2 0-16,2-3 0 0,-1 2-256 0,1-3-128 16,1 0 128-16,1 0-128 0,2-4-192 0,0 2-96 15,0-2-32-15,3 0 0 16,-1-2-416-16,1 0-96 0,1 0 0 0,0-1-16 15,0 1 288 1,-2-2 64-16,0 1 16 0,-1 2 0 0,1-1 480 0,-3 0 0 0,0 1-128 0,-2 1 128 0,0 1 0 0,-2 0 0 16,0 2 192-16,-2-4-192 0,0 4 672 0,-2-2 32 15,0 0 0-15,-1 0 0 0,-1 1 48 0,-1 0 16 16,0-1 0-16,-2 0 0 0,3 1-512 0,-1 1-80 16,1-2-32-16,1 1 0 0,-1 0-144 0,2 0 0 0,1 2 0 15,0 0 0-15,1 0-240 0,-2 0 32 0,2 2 0 16,0 2 0-16,0-1 16 0,-1 0 16 0,2 3 0 0,-1 1 0 15,1-1 176-15,0 1 0 0,1 2 0 0,1 1 0 16,-1-2 0-16,1 2-128 0,2-2 128 0,1 0 0 16,0 2-128-16,1-4 128 0,2 1-128 0,-2-1 128 15,1-4-304-15,1 2 32 0,-1-4 0 0,0 0 0 16,1 0 0-16,-2-4 0 0,0 2 0 0,0-2 0 0,-1-2 272 16,0 1 0-16,-1-1-128 0,-2 1 128 0,1-1 128 0,-3-1 64 15,0 1 32-15,-3 0 0 0,1 0-48 0,-2 0-16 16,-2 0 0-16,-1 2 0 0,-1-2 192 0,1 0 32 15,-2 2 16-15,-1-2 0 0,-1-1-160 0,0 4-48 16,-1 0 0 0,0 3 0-16,1 0-192 0,0 1 0 0,1 2 0 0,-1 1 0 15,3 1 0-15,0 1 0 0,2-2 0 0,0 2 0 16,2 0 0-16,2 0 0 0,0-2-208 0,2 2 64 16,2 0 144-16,-1 0-160 0,3 0 160 0,-2 1-160 0,2-1 160 0,-2 1 0 15,3-3 0-15,-1 1 0 0,0 1 0 0,-1-2 0 0,1-2 0 16,-2-2 0-16,2 4-128 0,-1-4 128 15,-1 0-128-15,-1-2 128 0,2 0 0 0,-2 0-128 0,2-2 128 16,-2 2 0-16,1-5 0 0,1 4-128 0,-1-3 128 16,1-3 0-16,-1 1-192 0,1 2 64 0,-1-2 0 0,-1 0 0 15,2 0-128-15,-1 1 0 0,-2 0-16 0,1 2 0 16,-1 1-48-16,0 1 0 0,0 0 0 0,-1 1 0 16,0 0-128-16,0 4-16 15,-2 0-16-15,2-2 0 0,0 3 480 0,-2-3 0 0,2 3 0 0,0-3 0 16,0 3 256-16,1-3 128 0,0 0 48 0,0 0 0 0,0 0 16 0,0 0 0 15,0 0 0-15,0 0 0 0,0 0-320 0,0 0-128 16,0 0 128-16,0 0-128 0,0 0 0 0,0 0 0 16,21 7 0-16,-16 2 0 15,-2-3-336-15,2 4 0 0,0 2 0 0,0 1 0 32,-1 0-464-32,0 0-96 0,-3-1 0 0,0 0-16 0,0 1 496 0,-2-3 96 0,0 0 32 0,0-4 0 0,-1-3 288 0,1 0 0 15,0-3 0-15,1 0 0 0,0-4 0 0,0-2 128 16,2-3-128-16,1-4-13728 0</inkml:trace>
  <inkml:trace contextRef="#ctx0" brushRef="#br1" timeOffset="98149.43">25587 13497 3679 0,'-2'-2'320'0,"1"2"-320"0,1-3 0 0,0 3 0 0,1 0 816 0,-1-1 80 0,0 1 32 0,0-5 0 0,0 0-448 0,0 0-96 16,0-2 0-16,0 1-16 16,-1-1 32-16,1 1 16 0,0 0 0 0,1 0 0 0,-1-1 64 0,2 0 16 15,-1 2 0-15,1 2 0 0,1-1-176 0,-1-2-16 16,2 0-16-16,0-3 0 0,0 2-288 0,-1-3 0 16,1 1 0-16,-2-3 0 0,2-2 0 0,-1 2 0 15,-1-3-160-15,1 1 160 16,-1 2 0-16,-1-1 0 0,2 0 0 0,-2 0 0 15,0 2 0-15,-1 0 0 0,0 3 0 0,-1-5 0 0,0 3 352 0,-1 0 144 0,0-2 16 0,1 2 16 32,-2-5 176-32,1 3 16 0,1-2 16 0,-2 0 0 0,1 0-480 0,-1-2-112 15,2-3-16-15,-2 3 0 0,2-2 0 0,-1 2-128 0,1-3 192 0,-1 0-64 16,1 2-128-16,0-4 0 16,0 3 0-16,-2-2 0 15,-1-2 0-15,1-1 0 0,-1 1 0 0,-2-3 0 0,1 1 0 16,0 0 0-16,-1 1-176 0,1-1 176 0,0 2-160 0,1-3 160 15,-2 0-192-15,1-1 192 0,0 0-272 0,0-1 48 16,0-1 16-16,0-1 0 0,1 3 208 0,1 2 0 16,-1 1 144-16,2-3-144 0,0 2 432 0,1-1-16 15,0-1 0-15,1 0 0 0,1 4-224 0,-1-5-32 16,3 1-16-16,-2 0 0 0,0 5-144 0,0-2 0 16,1-5 0-16,-2-4 0 0,1 1-144 0,-1-1 144 15,0 0 0-15,0 1 0 0,0 0-144 0,1 1 144 16,-1 2 0-16,0-1-144 0,1 1 144 0,0 0 0 0,1 3 0 15,-1-1 128-15,1 1-128 0,0-4 0 16,0 1 0-16,2-1-128 0,0-3 128 0,-1 1 0 16,2-1 0-16,1 1 0 0,-1-1 0 0,3-2 0 0,-2 3 0 0,1-1 128 15,1 3-128-15,-1-3 0 0,1 3-128 0,-3 1 128 16,1 0 0-16,-1-1 0 0,-2-2 144 0,1 3-144 16,-3-4 224-16,1-1-64 0,-1 3-16 0,-1-5 0 15,0 3 144-15,0-3 32 0,-1 1 0 0,-1-4 0 16,1 6-320-16,0-2 0 0,0 2 0 0,-2-2 0 15,2 2 128-15,0 0-128 0,1 0 144 0,-2-2-144 0,1 2 0 16,1 0 0-16,-1 0-176 0,0 1 176 0,1 0 0 0,0 1 0 16,-1-1 0-16,1-1 0 0,-2 4 0 0,1 3 192 15,1 3-64-15,-2-3 0 0,0 3-128 0,0-4 0 16,-2 1 144-16,0-3-144 0,1 2 320 0,-3-3 0 16,1 1 0-16,-2-1 0 0,0-2 64 0,1 1 16 15,-2-3 0-15,1 4 0 0,0-2 96 0,-1-1 16 16,-1 3 0-16,1 1 0 0,-1-1-336 0,1 5-176 15,-1-5 192-15,0 1-192 0,-1-1 0 0,2 3 0 16,-1 2 0-16,0-5 0 0,2 3 0 0,-2 1 0 0,2 1 0 0,-1-1 0 16,1-1 128-16,0 0-128 15,-1 1 0-15,0-1 0 0,0 2 160 0,1-2-32 16,-1 1 0-16,1-1 0 0,-1 1-128 0,2 3 192 0,1-3-192 16,0 1 192-16,2 0-192 0,-1-1 0 0,0 3 0 0,0-5 0 15,1 3 0-15,0 0 0 0,0-2 0 0,0 1 0 16,-1-1 0-16,1 1 0 0,-1-1 0 0,0 1 0 15,1 1 128-15,0 1-128 0,-1-1 192 0,2 0-64 16,-1 0 112-16,2-1 16 0,-1-1 0 0,1 1 0 16,-1 2-256-16,1-1 0 0,0 1 0 0,1-2 0 15,-1-1 0-15,-1-1 0 0,2-2 0 0,-2 0 0 16,-1-2 0-16,2-4 0 0,-1 4 0 0,0 1 0 0,2 0 0 0,0 0 0 16,0 3 0-16,0 2 0 0,2 1 0 0,0 0 0 15,1-2 0-15,-1 1 0 0,-1 0 0 0,1-1 0 16,-1 2 0-16,-1-2 0 15,1 1 0-15,-2 0 0 0,1-1 160 0,-1 0-32 0,-1-2-128 0,0 1-128 16,1-2 128-16,-1 3-192 16,1-2 192-16,1-1 0 0,0 1 128 0,0-1-128 15,0 1 0-15,0-1 128 0,1-1-128 0,1 1 0 16,-1 3 0-16,0-2 0 0,2-1 0 0,-2 3 0 0,1-2 160 0,0 3-32 16,0-1-128-16,-1 1 192 0,-1 3 64 0,0-3 16 15,-2 6 0-15,1-4 0 0,-2 2 192 0,1 2 48 16,-2-2 0-16,1 1 0 0,0 0-64 0,0 1-16 15,1 3 0-15,-1-2 0 0,1-4-256 0,-1-1-48 0,2 1-128 16,-1 0 192-16,-1-3-192 0,-1 0 0 0,1 2 0 16,-1-2 0-16,-1 3 0 0,1 0 0 0,-1-1 0 0,0 5 0 15,2-1 0-15,-1 3 0 0,0 0 0 0,1 4 0 16,0-1 0-16,1 1 0 0,-1 2 0 0,2 0 0 16,0 0 368-16,-1 2 16 0,2-5 16 0,-1 3 0 15,1-2-192-15,-1-4-32 0,0 0-16 16,0 0 0-16,-2-3-160 0,-1 1 0 15,1-2 0-15,-2-2 0 0,0-1 0 0,0 2 0 0,-1-1 0 0,1 2 0 0,0 3 0 0,0 1 0 32,1 0 0-32,0 2 0 0,2-2 0 0,-1 1 0 0,1 2 0 0,1 0 0 15,1 1 0-15,-2 0 0 0,4 2 0 0,-2-3 0 0,1 5 0 0,-1 0 0 16,1-2-128-16,-1 2 128 16,0-1 0-16,0-1 0 0,-1 0 0 0,0 0 0 15,-2 1 0-15,2-3 0 0,-1 0 0 0,-2 1 0 16,1-4 0-16,-2 1 0 0,2 2 0 0,-1 0 0 0,-1-1 0 0,0 0 0 15,0-2 0-15,0 1 0 0,0-3 0 0,2 1 0 16,-1 0 0-16,0 0 0 0,2 0 0 0,0-3 0 16,1 3 0-16,1 0 0 0,1-3 0 0,1 6 0 15,0-2 0-15,1 1 0 16,0 0 0-16,1 0 0 0,0-1 0 0,-1 3 0 0,1-1-128 0,0 2 128 0,-2 3 0 0,1-2 0 31,-1-1 0-31,-1 1 0 0,-1 0 0 0,-1 0 0 16,1-2 0-16,-2-1 0 0,1 1 0 0,-2-2 0 15,3-1 0-15,-1-1 0 0,-2 0 0 0,2 0 0 16,0-2 0-16,1-2 0 0,0 1 0 0,0 1 0 0,1-2 0 16,0 1 0-16,3 3 0 0,-1 0 0 0,0 1 0 0,1 2 0 15,1 0 0-15,0 1 0 0,0 2 0 0,0 0 0 16,0 2 0-16,-2-2 0 0,1 4 0 0,-1-4 0 16,-2 1 0-16,0-1 0 0,-1 0 0 0,-1 2 0 15,0-5 0-15,-2 3 0 0,-1-5 240 0,1 2-48 16,-2-2 0-16,0-1 0 0,-1-1 16 0,-1-2 0 15,1 1 0-15,0-2 0 0,1-1-208 0,-1-2 0 16,1 1 0-16,0-4 0 0,1 2 0 0,-1-2 0 16,3-3 0-16,-2 1 0 0,2-1 0 0,-1 4 0 0,1-3 0 15,1 2 0-15,-1 3 0 0,0-1 0 0,1 2 0 16,-1 0 0-16,0-1 0 0,-1 2 0 0,1-3 0 0,-1 0 0 16,0-1 0-16,-1-1 0 0,0-1 0 0,1-3 0 15,-2-4 0-15,0-1 0 0,-1-2 0 0,1-1 0 16,0-4 0-16,-2-2 0 0,1 6 0 15,0-3 0-15,0 4 0 0,0 1 0 0,0 2 0 0,1-3 0 16,-2-2 0-16,3-2 0 0,-1-1 0 0,0 2 0 16,1-1 0-16,0 5 0 0,0-1 0 0,2 2 0 15,0 3 0-15,-2 0 0 0,0 1 0 0,0 0 0 16,-1-1 0-16,-1-6 0 0,0-7 0 0,-3-6 0 16,3-2 0-16,0 0 0 0,0 0 0 0,0-2 0 0,0 5 0 15,-1-5 0-15,1 2 0 0,0-4 0 0,1 0 0 0,0-3 0 16,0 3 0-16,0 0 0 0,0 4 0 0,2-2-128 15,-1 6 128-15,0 1 0 0,2-2 0 0,-2-2 0 16,0-1 0-16,1-4 0 0,-2-2 0 0,-2 1 0 16,2 1 0-16,-1 0-160 0,1 0-48 0,-1-6-16 15,0-2 0-15,-1-2 0 0,0-2 48 0,0 2 16 16,1 4 0-16,1 2 0 0,0-2-112 0,0-4-32 16,-1-4 0-16,2 0 0 0,-1 2-80 0,1 0 0 0,-1 12-16 15,0 0 0-15,2-3 240 0,-2 0 160 16,1-3-192-16,-1 0 192 0,1 5 0 0,-1-2 0 0,3 3 0 0,-2 3 0 15,3-2 0-15,0-2 0 0,0-4-160 0,1-2 160 32,2-3-1600-32,1-2-224 0,0 2-48 0,2-1-10368 0</inkml:trace>
  <inkml:trace contextRef="#ctx0" brushRef="#br1" timeOffset="101724.83">24983 4465 7359 0,'-3'1'656'0,"-1"-1"-528"0,3 0-128 0,-1 0 0 0,1 0 1232 0,0 0 224 0,0 0 32 0,-3-1 16 0,-1 1 656 0,0 0 128 0,3 0 16 0,-1-2 16 31,4 2-832-31,1-4-160 0,0 4-48 0,2-2 0 16,-1-1-768-16,2 2-144 0,0 1-48 0,-1-3 0 0,1 3 384 0,-1-3 80 15,-2 3 16-15,1-3 0 0,-1 3 192 0,1-2 32 16,-2 0 16-16,-1 2 0 0,0 0-304 0,0-2-64 15,-1 1-16-15,1 1 0 0,-2-3-160 0,2 1-48 16,0 1 0-16,0-4 0 0,2 1-256 0,-1-2-48 16,1 2-16-16,1 0 0 0,2-1-128 0,-2 2 0 15,2 0 0-15,0-1 0 0,-1 4 0 0,1-3 192 16,-1 3-192-16,-1 0 192 0,0 0 224 0,-2 0 48 16,0 0 16-16,-1 1 0 0,0 1-288 0,0 1-48 15,-1 3-16-15,-1-2 0 0,-1 2-128 0,0 1 160 16,-1 2-160-16,-1 1 160 0,-1 2-160 0,-1-2 0 0,1 3 0 15,-1-1 0-15,1 0 0 0,0 1 0 16,-1-3 0-16,2-1 0 0,0 1 0 0,2 0 0 16,-1-1 0-16,0 0 0 0,3-2 0 0,0-2 0 0,1 0 144 0,0-3-144 15,0-2 0-15,2 0 128 0,1 0-128 0,-1-3 0 16,1-1 128-16,0-1-128 0,1 1 128 0,-1-4-128 16,-1 0 144-16,1-2-144 0,-2 2 192 0,0-2-192 15,-1 0 240-15,0-1-64 0,-1 1-16 0,0 2 0 16,-2 0-160-16,1-2 192 0,-2 4-192 0,0 2 192 0,-1-2-192 0,0 3 0 15,0 0 0-15,0 0 0 0,0 3 0 0,1 0 0 16,-1 0 0-16,1 0 128 0,-1 0-128 0,0 3 0 16,0-2 0-16,1 1 0 0,1-2 0 0,0 3 0 15,-1-2 0-15,2 2 0 0,-1 0 0 0,0 2 0 16,-1-1 0-16,-1 0 0 16,3 2 0-16,-2 0 0 0,0 0 0 0,1 0 0 0,-1 4 0 0,1-4 0 15,3 2 0-15,0 0 0 0,2-4 0 0,0 2 0 16,4-1 0-16,2 0 0 0,2 0 0 15,-1-5 0-15,5 1 0 0,0-1 0 0,3-1 0 0,0-1 0 0,2-1 0 16,1-2 0-16,-1-1 0 16,0 0 0-16,-1-3 0 0,-1 2 128 0,-1-2-128 0,-3 1 0 15,0 0-192-15,-4-2 192 0,-1 2 0 0,-1-2 0 16,-2 0 0-16,-2-1 0 0,-2 3 0 0,-2 0 0 0,-2 0 0 16,-3 0 0-16,-1 0 0 0,-4 2 240 15,-3 0-64-15,-1 1-16 0,-3 1 0 0,-3 0 0 0,-2 4 0 0,-1-2 0 16,-2 2-160-16,1 2 0 0,0 1 0 0,0 2-176 15,3 0 176-15,2 1 0 0,2 1 0 0,2 2-128 16,3 1 128-16,2-1 0 16,5 0 0-16,2 4 0 0,3-3 0 0,1 2 0 0,3 0 0 0,2-2 0 0,1 0 0 0,4-1 0 15,-1 1 0-15,3-4 0 0,-1 0 0 0,1 0 0 16,5-2 0-16,-1-1 0 0,1 0 0 0,-3-3 0 16,4 0 0-16,-1 0 0 0,2-2 128 0,-2-2-128 15,1 0 128-15,0-2-128 0,-3 0 0 0,-2 0-128 16,-3 0 0-1,-4-3 0-15,0 2 128 0,-2 0 0 0,-3 1 0 0,-1-4 0 0,-2 4 0 0,-2-3 0 16,0 2 0-16,-2 1 0 16,0 0 0-16,-3-1 0 0,1 4 0 0,-1-2 0 0,-2 1 0 0,1 2 0 15,-1 0 0-15,1 0 0 0,0-1 0 0,2 2 0 16,-1-1 0-16,3 2 0 0,0 0 0 0,1 2 0 16,0-2 0-16,1 4 0 0,0-2 0 0,3-2 0 15,0 4 0-15,0 0 0 0,1 1 0 0,0-2 0 16,1 4 0-16,0-1 0 0,1-2 0 0,1 2 0 15,1-3 0-15,-1 4 0 0,2-4 0 0,0 2 0 0,0 1 0 0,0-2 0 16,-1-3 0-16,0 4 0 16,-1-3 0-16,0 0 0 0,-1 1 0 0,1 0 0 0,-2-3 0 0,-1 3 0 15,0-3 0-15,0 1 0 0,0-1 0 0,0 0 0 16,0 0 0-16,0 0 0 0,0 0 0 0,0 0 0 16,0 0 0-16,0 0 0 15,6-22 0-15,-3 14 0 0,0-3 0 0,0 1 0 0,0 0 0 0,0 0 0 0,-2 2 0 0,0 0 0 16,-1 0 0-16,0 0 0 0,-1 2 0 0,-1 0 0 15,-2 1 0 1,0 1 0-16,-2 4 0 0,-1-2 0 0,-2 4 0 16,-2 1 0-16,0 0 0 0,-2 0 0 0,0 3 0 15,-2 0 0-15,3 2 0 0,0-2 0 0,1 0 0 0,1 0 0 0,4 0 0 0,0 1 0 16,1-4 0-16,3 1 0 16,2 1-256-16,0-5 16 0,2 4 16 0,3-4 0 15,1 0-800-15,3-3-176 0,3 2-16 0,2-1-16400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43:59.37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6251 15786 19343 0,'-9'-2'1728'0,"2"1"-1392"0,2 1-336 0,2 0 0 0,1 0 800 0,-2 0 96 0,-5 0 0 0,-3 0 16 15,-2-3-912-15,2-1 0 0,3 2-160 0,7-4 16 16,2 2 528-16,5-2 96 0,5 2 32 0,2-2 0 0,7 1-128 0,3 1-32 16,4-2 0-16,4 2 0 0,3 1-192 0,3 0-32 15,2 1-128-15,1 0 192 0,-2 2-64 0,0-2 0 16,-1 4-128-16,-1-2 192 0,-1-2-192 0,-1 2 128 15,2-4-128-15,1-1 0 0,1 2 128 0,1-5-128 16,5 2 0-16,3 0 0 0,1-3 688 0,1 3 32 0,1 0 16 0,-1 2 0 16,0 0 32-16,3 4 0 0,3 4 0 15,3-4 0-15,1 0-256 0,10 0-32 0,8-2-16 0,-2 0 0 16,-4 0-464-16,4 2 0 0,6-3 0 0,4 2 0 16,2 1-176-16,0-5 32 0,-7 0 0 0,-4 3 0 15,-4-1 144-15,3 2-160 16,5-1 160-16,-1-1-160 0,-4 2-32 0,-3-2 0 0,-2 1 0 0,-1 1 0 0,-4 1 192 0,3-3 0 31,1 3 160-31,-3-3-160 0,0 3 416 0,-1-3-16 16,2 2 0-16,3-2 0 0,0 1 304 0,3 1 64 15,3-4 16-15,-1 1 0 0,-1 2-224 0,4-2-48 0,5 4-16 16,0-3 0-16,1 2-368 0,0-1-128 0,0 2 0 0,4 0 0 31,-2 0-336-31,6 0-176 0,5 0-16 0,-7 2-16 0,-8-2-112 0,1 1-32 0,-3 2 0 0,4-1 0 16,2 2 192-16,-2 0 48 15,-3 1 0-15,2-4 0 0,-5 4 240 0,4-4 48 0,3 2 16 0,-2-2 0 16,-4 1 144-16,1-2-128 0,-1 0 128 0,11 0-128 0,12-2 384 0,-4 2 64 16,-12-1 32-16,2-2 0 0,4 2 288 0,2-2 48 15,3 1 16-15,-2 1 0 0,-5 1-528 0,7 0-176 16,5 0 0-16,-1 1 144 0,0 1-144 0,1 1 0 0,0 4 0 16,2 2-176-1,4 1-352-15,-3 0-80 0,-3 5-16 0,3 1 0 16,5 0-384-16,1 2-80 0,1-2 0 0,2-2-16 0,3-2 256 15,-5 1 48-15,-3-5 16 0,-2-4 0 0,-2-4 1392 0,8 0 288 0,8 3 48 0,-5-3 16 16,-5 0-208-16,2-3-48 0,6 1 0 0,-6-2 0 0,-7 1-448 16,4 0-80-16,8-1-32 0,-3 4 0 0,-5-3 48 0,5 3 16 31,8 0 0-31,-4 0 0 0,-3 4-16 0,-4-1 0 0,3-3 0 0,4 3 0 0,5 6-192 0,-1-3-240 16,1-2 48-16,3 2 16 31,4 3-1312-31,1-4-272 0,-3 0-48 0,0-2-16 15,-1 6 32-15,2-3 16 0,2-1 0 0,5 4-8384 0</inkml:trace>
  <inkml:trace contextRef="#ctx0" brushRef="#br0" timeOffset="99476.22">33132 2311 21183 0,'0'-14'1888'0,"-1"6"-1504"0,-2 0-384 0,1 5 0 0,0 0-768 0,-2 3-208 0,-1-2-48 0,1 0-16 0,-8-2 2464 0,-8-3 496 15,-5 0 112-15,-6 3 16 0,-5-1-112 0,-3 2-16 16,-7 0 0-16,-1 3 0 0,-1 3-1328 0,0-3-272 16,-1 2-48-16,0 2-16 0,0-1-128 0,-1 2-128 0,1 0 192 15,-1 0-192-15,1 1 0 0,0-2-272 16,4 2 16-16,1 1 16 16,5-4-608-16,2 1-128 0,1 1-32 0,5-4 0 15,3 2-16-15,3-1 0 0,1-2 0 0,5 0 0 16,4 0 224-16,2-2 32 0,6 2 16 0,2-3 0 15,5 2-464-15,4 1-112 0,7 0-16 0,7-3 0 0,7 1-720 16,7 1-160-16,10 1-16 0,10-3-16 16,10 3 1088-16,6 3 208 0,5-2 64 0,0 4 0 0,-5 1 896 0,-4 2 0 0,-3 0 192 0,-4 5-16 15,-4-4 592-15,-9 1 128 0,-8-1 32 0,-8-4 0 16,-10-3 848-16,-7 1 160 0,-6-3 48 0,-10-3 0 0,-6 0 1072 0,-10-1 208 16,-7-1 64-16,-11 1 0 15,-3 2-1472-15,-11 1-272 0,-9 1-64 0,-9 0-16 0,-7 3-1200 16,-6 3-304-16,-4 1 0 0,-1-1-10128 15,2 0-2096-15</inkml:trace>
  <inkml:trace contextRef="#ctx0" brushRef="#br0" timeOffset="100831.5">33007 15786 3679 0,'-17'-6'320'0,"2"0"-320"0,-1 0 0 0,2 2 0 0,3 1 5328 0,1 3 1008 0,-2-2 192 0,-9 1 32 0,-12-3-4704 0,-13-2-960 0,-10 1-176 0,-6 1-32 16,-1 2-48-16,2 1 0 0,1-2 0 0,5 3 0 31,1 0-176-31,4-2-32 0,4 2-16 0,5-2 0 16,4 2-176-16,5-3-48 0,6 0 0 0,6 1 0 16,5 0-192-16,7-3 0 0,5 2-144 0,8-1 144 0,5-2-336 0,9 0 16 0,8-4 16 0,9 1 0 31,7-1-224-31,9-2-48 0,5-2-16 0,3 2 0 0,7-4 288 0,5 1 64 0,4-4 16 0,-3 2 0 15,-6 2 704-15,-5 0 144 16,-6 2 16-16,-9 3 16 0,-13 1 64 0,-10 3 16 0,-9 2 0 16,-10 2 0-1,-7 4 160-15,-9 1 16 0,-7-2 16 0,-11 4 0 0,-9 1-96 0,-10 4-32 0,-4-2 0 0,-11 4 0 16,-13 4-448-16,-8 3-96 0,-5 0 0 0,0 2-16 16,7 2-400-16,3 3-80 0,5 2-16 15,10-6 0-15</inkml:trace>
  <inkml:trace contextRef="#ctx0" brushRef="#br0" timeOffset="185895.47">24797 16115 23951 0,'-3'0'2128'0,"1"0"-1696"0,-1 0-432 0,2 3 0 0,0-2 2176 0,1 1 336 0,0 2 80 0,-2-1 16 0,1 6-1744 0,0 1-352 0,0 9-64 0,-1-1 0 15,2 6-320-15,0 3-128 0,0-1 0 0,2 5 128 16,0 1 64-16,3 5 0 0,0 2 0 0,1 3 0 16,0 1 512-16,1 1 128 0,-2 1 0 0,1 3 16 15,-1 4-224-15,-2 0-48 0,1 4-16 0,-3 1 0 16,1-1-416-16,-2-1-144 0,-2 2 0 0,0-4 144 0,1-1-144 0,-3-6 0 15,1-4 0-15,0-4 0 0,-1-3 0 16,2-7 0-16,-2-3 0 0,1-3 0 0,1 0 0 16,-2-6 0-16,2 0 0 0,-2-3 0 15,0-5-1152-15,2-4-272 0</inkml:trace>
  <inkml:trace contextRef="#ctx0" brushRef="#br0" timeOffset="186799.92">25265 16558 40543 0,'-1'2'3600'0,"0"0"-2880"0,1 0-576 0,0-2-144 0,1 0 272 0,0 0 32 15,2 0 0-15,0 0 0 32,5-2-656-32,3 0-128 0,3 0-32 0,2-2 0 0,1-2 176 0,3 1 16 0,0 0 16 0,1 0 0 15,1 1 304-15,-1-2 176 0,1 3-32 0,-1-2 0 16,-1 3 176-16,1-1 16 0,-1 0 16 0,-1 3 0 15,-1 0-352-15,-1 0 0 0,-1-2 0 0,-1 2 0 16,-1 2 0-16,-3-2 0 0,0 0 0 0,0 3-192 0,-2-3 192 0,-1 3 0 16,0-1 0-16,0 0 0 0,0 1 128 0,0 0 96 15,0 0 32-15,-1 0 0 0,-1 1-128 0,1-1 0 16,-4 3-128-16,0-3 192 0,-3 0-192 0,0 3 0 16,-3-2-144-16,0 2 144 15,-5 4-432-15,0 0 16 0,-4 5 0 0,-1-2 0 31,-3 6-32-31,-3-1-16 0,-2 2 0 0,-4 5 0 0,-3-3 464 0,-2 3 192 0,-3-2-16 0,-3 6 0 16,-1-1 208-16,-4 3 64 0,-5 0 0 0,2-2 0 16,3-1-448-16,3-2 0 0,6-5 0 0,6-1 0 15,6-2 0-15,4-4 128 0,2 1-128 0,3-3 0 0,2-1 240 16,1 0-48-16,0 0 0 0,2 1 0 0,1-5-192 0,3 2 0 16,-1 1 0-16,2-2-160 0,2-2 160 0,3 2 0 15,1 1 160-15,1-3-160 0,3 0 400 0,1-1-16 16,2 1 0-16,3-1 0 0,1 1-112 0,4-6-16 15,3 1-16-15,3-2 0 0,0 1 0 0,3-5 0 16,3 1 0-16,0 1 0 0,5-3-32 0,-1-1 0 16,0 4 0-16,-2-2 0 0,0 1-400 0,-1 2-64 15,-3 2-32-15,-2-2 0 16,-1 2-272-16,-1 4-48 0,-2 0-16 0,-1 4-12016 0,-2 5-2400 16</inkml:trace>
  <inkml:trace contextRef="#ctx0" brushRef="#br0" timeOffset="189955.48">25987 16805 27647 0,'0'0'2448'0,"0"-1"-1952"0,0 1-496 0,0 0 0 0,0 0 2224 0,2 0 336 0,-1 0 80 0,0 0 16 0,2 0-1296 0,-1 1-256 15,3-1-48-15,-5 0-16 0,0 0-624 0,0 0-128 16,30 5-32-16,-19-5 0 0,0 1-96 0,3-2-32 15,0 1 0-15,1 0 0 0,1-2-128 0,2-1-176 32,0 2 48-32,-1-2 0 0,2 0-80 0,-2 0-16 15,2 0 0-15,-1-1 0 16,0 1-400-16,-2 0-80 0,-1-2 0 0,-3 4-16 16,0-2-480-16,-2 1-80 0,-1 2-32 0,-2 0 0 15,-1 0-704-15,-2 2-144 0,1 1-16 0,-2-2-16 0</inkml:trace>
  <inkml:trace contextRef="#ctx0" brushRef="#br0" timeOffset="190340.49">26022 17064 28559 0,'1'2'1264'0,"-1"2"272"0,0-4-1232 0,0 1-304 16,0-1 0-16,0 0 0 0,0 0 528 0,1 0 48 15,1 1 16-15,-1 1 0 0,0 0 272 0,-1-2 48 16,0 0 16-16,0 0 0 0,0 0-672 0,0 0-128 16,0 0-128-16,0 0 192 0,0 0-192 0,0 0 192 15,21 4-192-15,-16-4 192 0,3 0 512 0,-1 0 128 16,4 2 0-16,0-2 16 0,3 0-688 0,1 0-160 0,0 0 0 0,1-2 0 31,0 2-1344-31,0 0-272 0,-1 0-48 0,-2 2-8512 16,0-2-1680-16</inkml:trace>
  <inkml:trace contextRef="#ctx0" brushRef="#br0" timeOffset="191426.42">26745 16782 43311 0,'-2'0'3840'0,"2"0"-3072"0,0 0-608 0,0-3-160 0,1 3-1024 0,-1-2-256 0,1 1-32 0,-1-4-16 16,2-2-480-16,0 0-112 0,-1-2 0 0,2 2-16 15,-2-2 368-15,1 2 80 0,0 2 16 0,-1 1 0 0,1 2 1872 0,0 0 384 16,0 2 80-16,2 0 16 0,-2 0 784 0,3 2 176 16,0 0 16-16,0 1 16 0,0-2-528 0,1 4-128 15,0-4 0-15,-1 4-16 0,2-4-752 0,-1 3-160 16,1 1-32-16,1-4 0 0,2 4-16 0,-2-5-16 15,2 4 0-15,0-4 0 0,1 2-48 0,1-2-16 16,0 0 0-16,-1-2 0 0,0 2-160 0,-1 0 0 0,-2 0 0 0,1 0 0 16,0 2 0-16,-2 2 0 0,1-4 0 15,-1 0 0-15,-1 2-128 0,0 2-64 0,1-1-16 0,-3 0 0 16,1 1 208-16,-1-1 0 0,0 0 0 0,0 0-144 16,-2-2 144-16,-1 4 0 0,2-1 160 0,-3-1-160 15,0 0 224-15,-2 3-48 0,1 0-16 0,-1 0 0 16,-1 2-336-16,-2-2-64 0,0 3-16 0,-2-3 0 15,0 1 112-15,-2 2 16 0,-1-3 0 0,-2 4 0 16,-1-4 128-16,0 2-208 0,-2 0 80 0,-1 0 128 0,0 3-128 16,0-4 128-16,-2 5 0 0,2-3 0 15,1 4 0-15,1-4 0 0,0 1 0 0,0 0 0 16,2 3-144-16,0-5 144 0,0 2 0 0,3-2 0 16,0 0-272-16,2 0 48 0,-1 0 16 0,1 1 0 0,1-3-112 0,-1 2 0 15,2 0-16-15,0 0 0 0,0 1 176 0,-1 3 160 16,3-2-208-16,-2-3 80 0,1 2 128 0,0-1 224 15,1 0-48-15,-1-2-16 0,0 0-160 0,3 0 160 16,-2-2-160-16,3 1 160 0,0-1-160 0,0-3 0 16,2 4 0-16,-1-4 0 0,3 1 0 0,-2 1 160 0,3-3-32 15,0 1-128-15,1 2 320 0,0-3-64 0,3 0 0 0,-2 0 0 16,3 2-16-16,0-2-16 16,1 1 0-16,0 2 0 0,2-1-96 0,-1-2-128 0,1 2 176 0,-1-2-176 15,0 2 144-15,2-2-144 0,1 0 0 0,0 0 144 16,1 0-144-16,0-2 160 0,0 0-160 0,-1 2 160 15,1-2-160-15,-1 2 0 16,-1 0 0-16,0-3 0 0,-2 3 0 0,-1 0 0 16,1 3-144-16,-4-3 144 0,1 0-416 0,-3 2 32 15,-1 0 0-15,0 0 0 16,-3-1-1392-16,0 2-272 0</inkml:trace>
  <inkml:trace contextRef="#ctx0" brushRef="#br0" timeOffset="195059.81">22074 16372 19343 0,'-2'-3'1728'0,"1"-1"-1392"0,1 1-336 0,0 2 0 0,0-1 0 0,0-2 0 0,-1-1 0 0,0-2 0 0,-1-2-160 0,-1 2 0 15,-1 0 0-15,-2 5 160 0,-2 1 3136 0,1 2 736 32,-2 3 160-32,2 1 64 0,0 1-608 0,0 0-112 0,2 1-32 0,0 3 32 0,3 1-1344 0,1 1-272 15,2 2-48 1,3 5 16-16,1 3-1408 0,0 2-320 0,1 0 0 0,1 4 0 31,1 4-432-31,0 4-96 0,1 3-32 0,0 3 48 16,-1-3-96-16,-2 4-16 0,1 1 0 0,-2 3 32 15,-3 2 112-15,-2 0 32 0,-1-1 0 0,-2 3 16 0,-3-3 112 0,-1 2 32 0,-2-3 0 0,-1 1 32 16,-1 0 256-16,0 2 0 0,2-3 0 0,2-2 0 16,2-1 0-16,2 0 128 0,3-6-128 0,4-4 128 15,2-6-400-15,3-5-80 0,1-4-16 0,0-6 32 16,0-3-640-16,0-7-128 0,-2-3-32 16,-2-3-17152-16</inkml:trace>
  <inkml:trace contextRef="#ctx0" brushRef="#br0" timeOffset="195541.34">21949 16097 6415 0,'6'-8'576'0,"-2"2"-576"0,-2 0 0 0,-1 0 0 16,1 3 1424-16,-1-1 176 0,1 2 48 0,1-4 0 16,2-2 16-16,1-4 0 0,0 0 0 0,2-1 16 15,-1 3 2032-15,-1 0 384 0,2 2 96 0,-2 0 16 16,0 2-1648-16,0 0-336 0,0 1-64 0,4 1-16 16,3 1-1264-16,1-3-256 0,6 2-48 15,2 1-16-15,4 0-560 0,2 0 0 0,3 1 0 0,-1-2 0 0,1 3-256 0,1 1-16 16,1 1 0-16,-1 1 0 0,0 5-48 0,-1-1 0 15,0 4 0-15,-4 0 0 0,-4-1 160 0,0 6 32 16,-2 1 0-16,-4 0 0 16,-1 7 0-16,-3-2 0 0,-5 1 0 0,-2 0 0 15,-3 2 128-15,-2 0 176 0,-2 2-48 0,-2 2 0 16,-2-4-128-16,0 0 128 0,-1 1-128 0,0-3 128 16,-3 0-128-16,2 0 128 0,0 1-128 0,-1-1 128 0,1-1-128 0,-2 1 0 15,0 0 0-15,1-3 0 0,-1-2 0 0,-1 1-144 16,-1-2 144-16,-1 0-208 0,-4 2 208 0,-2 0 160 15,1-2-32-15,-2 1 0 0,-2-1 0 0,-1 0-128 16,0-3 192-16,1-1-64 0,0 0-128 0,1-2 0 16,3-2 0-16,1-3 128 0,2-2-128 0,2-3-192 0,1 0 32 0,0-3 16 31,2-4-240-31,-1-1-64 0,0-6 0 0,3 2-17328 0</inkml:trace>
  <inkml:trace contextRef="#ctx0" brushRef="#br0" timeOffset="196222.96">23311 15701 23951 0,'-6'4'2128'0,"1"-2"-1696"0,2-1-432 0,1 2 0 0,1-3 1488 0,-1 2 224 0,-3 4 32 0,-4 1 16 0,-2 3-880 0,-3 2-176 16,2-1-48-16,-2 4 0 0,3-2 48 0,-1 2 16 15,1 1 0-15,-2 3 0 0,0-1-576 0,-2 5-144 16,-2-1 0-16,-2 4 0 0,-1 2 0 0,-2 3 0 16,-1 1 0-16,-3 3 0 0,-3 2 416 0,-3 2 96 0,0-1 32 0,-2 4 0 15,2 1 96-15,0 4 32 0,4 1 0 16,2 6 0-16,5-1-208 0,2-1-32 0,4 1-16 0,4 0 0 16,3 1-160-16,3 0-48 0,1 3 0 0,1-3 0 15,5-3-208-15,-1 2 0 0,4 0 0 0,1-2 0 16,1-1 0-16,1 1 0 0,-1 1-160 0,1-1 160 15,-1 1 0-15,-1-4 0 0,0 3 0 0,-1-3-128 16,2 1 128-16,-1-1 0 0,1-1 0 0,3-3 0 16,0-2 0-16,1-5 0 0,2 1 0 0,-2-3 0 15,2-1 0-15,2-1 0 0,1-2 0 0,3-2 0 16,3 2 0-16,1-6 0 0,3-2 0 0,3-2 0 16,1-1-192-16,0-7 64 0,4-5 0 0,-2-4 0 15,0 0-832-15,0-7-176 0,4-2-16 0,1-1-15888 16</inkml:trace>
  <inkml:trace contextRef="#ctx0" brushRef="#br0" timeOffset="197059.64">23593 16324 24879 0,'-2'-4'2208'0,"1"4"-1760"0,-1-2-448 0,2 2 0 0,0 0-960 0,0 0-256 0,-1-1-64 0,-1-1-16 15,-1 1 528-15,1 1 96 0,-2 0 32 0,0 0 0 0,1 3 2496 0,-2 0 512 16,1 4 112-16,-1-1 16 0,0 0-48 0,-1 1 0 16,0 2 0-16,0 1 0 15,-1-3-1296-15,1 4-256 0,0-1-48 0,0 0-16 16,0 3-528-16,-1-1-112 0,0 0-32 0,0 2 0 16,-1 2-160-16,1 3 0 0,-2 2 0 0,-1 1 0 0,0 4 0 0,-1 0 0 0,0 5 0 15,-3 1 0-15,1 0 128 0,-1 1 112 16,-1 0 16-16,2 1 0 0,-1 1-48 0,1-1 0 15,0-1 0-15,1 1 0 0,0-3 0 0,0-1 0 16,4-3 0-16,-3 1 0 0,-3 2-208 0,0 4 0 16,0-1 0-16,-1 0 0 0,-1-4-160 15,0-1-128-15,1 1-32 0,-1-3 0 0,1-4-16 0,1-1-16 0,2-1 0 0,2-5 0 32,0-2-352-32,3-4-64 0,0-3 0 0,4-2-15888 0</inkml:trace>
  <inkml:trace contextRef="#ctx0" brushRef="#br0" timeOffset="197551.96">23055 16505 35935 0,'-1'-2'1600'0,"0"0"320"0,0-2-1536 0,1 2-384 0,0-1 0 0,1 2 0 0,1-4-3728 0,2 0-816 0,1-3-176 0,1-5-16 16,1 0 3664-16,-1 0 752 0,-1 1 128 0,-3 3 192 31,-2 3-2960-31,-2 2-496 0,-1 2-80 0,-1 1-16 0,0 1 6880 0,0 3 1392 0,-1-3 272 0,2 3 48 16,2-2-816-16,0 1-144 0,2 1-48 0,2 1 0 15,0-1-2416-15,4 2-480 0,1 3-112 0,5 0 0 0,-1 2-832 0,4 0-192 16,1 5 0-16,4-1 0 0,3 2 144 0,3 2-16 16,3 2 0-16,1 4 0 0,3-1 0 0,2 4 0 15,1 2 0-15,2-1 0 0,-2 4 0 0,-3-2 0 16,-4-2 0-16,-3 3 0 0,-3 0 0 0,-2 1 0 15,-2 1 0-15,-4 0 0 0,-3-3 0 0,0-2 0 0,-3 3 0 16,-2-5 0-16,0 1-128 0,-3-5-176 0,0 1 48 0,0-4 0 16,-2 0-16-16,2 0 0 15,1-3 0-15,1-4 0 16,1 0-416-16,3-2-80 0,0 0 0 0,2-1-11776 0,-1-2-2336 0</inkml:trace>
  <inkml:trace contextRef="#ctx0" brushRef="#br0" timeOffset="198078.37">23804 16742 37775 0,'0'-1'3360'0,"1"-2"-2688"0,-1 3-544 0,1 0-128 15,-1 0-928-15,1-1-224 0,1 1-32 0,-1-2-16 0,1-1 80 0,0 2 16 0,0 2 0 0,-2-1 0 0,0 0 1488 16,0 0 320-16,0 0 48 0,0 0 16 16,0 0 768-16,16 13 176 0,-10-13 16 0,2 0 16 15,2 0-864-15,2 0-176 0,3-4-48 0,0 0 0 16,2 2-528-16,0-4-128 0,1-1 0 0,0 1 0 31,-1 2-672-31,-1-1-160 0,1 1-48 0,-5 1 0 16,-1-1-1600-16,-2-1-320 0</inkml:trace>
  <inkml:trace contextRef="#ctx0" brushRef="#br0" timeOffset="198439.74">23827 16968 41471 0,'0'0'3680'0,"0"0"-2944"0,0 0-592 0,3 0-144 15,-1-2 0-15,1 2-176 0,1 0 48 0,4-4 0 16,2 1-3376 0,2-2-656-16,4 1-144 0,-1-2-32 15,0 2 2048-15,0-2 416 0,-2 2 80 0,1 2 0 0,0-2 1792 0,-1-1 192 0,1 1 112 0,-1 1 16 16,1-2 640-16,-3 0 128 0,1 2 32 0,-2-1-11232 16</inkml:trace>
  <inkml:trace contextRef="#ctx0" brushRef="#br0" timeOffset="201431.31">27042 15719 17503 0,'3'-5'1552'0,"-3"4"-1232"0,0-1-320 0,0 2 0 0,0 0 2112 0,0 2 384 0,0-2 64 0,1-2 0 0,0 2 352 0,0 0 64 15,1 2 16-15,-2-2 0 16,0 0-1568-16,0 0-304 0,14 20-64 0,-5-14-16 16,2 0-720-16,3 1-128 0,3 2-48 0,3 0 0 0,2 1-144 0,4 0 0 15,0 5-160-15,1 1 160 0,0 0-224 0,-1 2 48 16,0 5 16-16,-1 0 0 0,1 4-96 0,1 6-32 15,-1 4 0-15,1 2 0 0,1 5 288 0,-2 0 0 16,-4 1 0-16,-2-2 0 0,-1 1 160 0,-1 3-16 16,0 2 0-16,1-1 0 0,-1 4-16 0,0-2 0 15,0 1 0-15,-2-3 0 0,2-3-128 0,-2-2 0 0,0-2 0 0,-3-3 0 16,1-2 0-16,-2-2 0 0,0 0 0 0,-5-5 0 16,-1-1 0-16,-2 4 0 0,-2 4 0 0,-3 4 0 15,-3 2 0-15,-3 1 0 16,-4 5 0-16,-3-3 0 0,-2 2 0 0,-1-5 128 0,0-1-128 0,-3-1 0 15,-3-1 208-15,0-2-32 0,-3 1-16 0,-1-3 0 16,-2-3 48-16,2-1 16 0,-1-3 0 0,2-5 0 16,1-4-224-16,3-1 0 15,2-5 0-15,3 0-160 16,3-1-224-16,0-2-64 0,5-1 0 0,-1 0 0 16,2-1-1936-16,1 0-400 0</inkml:trace>
  <inkml:trace contextRef="#ctx0" brushRef="#br0" timeOffset="201999.41">28481 16020 26719 0,'-8'10'2368'0,"0"-4"-1888"0,2 0-480 0,1-2 0 0,3-2 3152 0,2 2 544 0,-1-1 96 0,-2 3 32 16,1 5-2864-16,-2 4-560 0,3 3-112 0,-1 2-32 31,2 1 80-31,3 1 16 0,-1 2 0 0,1 3 0 16,2 1-48-16,-3 7-16 0,2 1 0 0,0 5 0 16,-1 6-32-16,1 0-16 0,1 7 0 0,-1-1 0 0,1 2-240 0,-3-2 0 15,1-2 0-15,-2-6 0 0,-1 1 0 0,-3-4-160 16,0 1 160-16,-2 2-192 15,-1-3-272-15,-1-1-64 0,1-4-16 0,-1-2 0 16,-1-2-352-16,1-5-80 0,0-4-16 0,-1-4-16784 0</inkml:trace>
  <inkml:trace contextRef="#ctx0" brushRef="#br0" timeOffset="202473.89">28196 16147 23951 0,'-13'-1'2128'0,"5"1"-1696"15,0-2-432-15,3 2 0 0,3-3 2240 0,2 2 384 16,0-2 64-16,-1 0 0 0,-2-3-1040 0,2-4-224 0,1-3-32 0,1-3-16 16,4 1-480-16,1-1-112 0,2-2-16 0,0 2 0 15,5 1-336-15,2-1-80 0,3-2-16 0,3 4 0 16,3-2-64-16,3-1-16 0,3 1 0 0,4-1 0 15,5 3-256-15,3-2 128 0,2 4-128 0,-2 0 0 16,0 2 0-16,0 1 0 0,-2 3 0 0,-3 2 0 16,-5 2-192-16,-3 0 48 0,-5 2 16 0,-3 2 0 15,-2-1-80-15,-2 3-16 0,-2-1 0 0,-3 4 0 16,1 1 224-16,-2 2 0 0,0 2-160 0,-1 5 160 16,-3-4 0-16,-1 2 0 0,-1 5 0 0,0 1 0 0,-1 1 0 15,-3-2 0-15,1 2 0 0,-2 0 0 0,-2-1 0 0,1-1 0 16,-3 1 0-16,-1 1 0 0,-1 1 0 0,-4-4 0 15,0 3 128-15,-1-3-128 0,-2 1 0 0,-3 1 0 16,-2 1 0-16,-1-3 0 0,-4 3 0 16,-1-3 0-16,-1 1 128 0,-2-4-128 15,-1 2 160-15,-1-2 0 0,-3 0 0 0,-2-3 0 0,0 0 144 0,-1-2 16 16,0-1 16-16,3-4 0 0,2-4-80 0,2 0 0 16,3-6-16-16,2 1 0 0,2-3-240 0,1-3-128 15,3-1 128-15,1 0-208 16,2-2-624-16,3 2-128 0</inkml:trace>
  <inkml:trace contextRef="#ctx0" brushRef="#br0" timeOffset="202962.83">29918 15410 32255 0,'-5'0'1424'0,"2"0"304"0,0 0-1392 0,2 0-336 0,0 0 0 0,1 0 0 0,-1 0 288 0,-1 3-16 0,-1-3 0 0,-2 3 0 0,-3 4 880 0,0-1 160 16,-4 4 32-16,1 0 16 0,-1 4-336 0,-3 3-64 16,1-1 0-16,-2 6-16 0,-1-2-400 0,0 3-80 15,-2 3-16-15,-1-1 0 0,-1 1-224 0,-1 2-48 0,-3 3-16 0,-1-2 0 16,3 3 32-16,-2-3 16 0,1 5 0 0,-1 0 0 16,1 5 80-16,0-1 16 0,1 5 0 15,1 3 0-15,2 1-304 0,0 3 128 16,2-2-128-16,1 0 0 0,-1 5 192 0,1 0-192 15,1 4 192-15,0 1-192 0,1 4 0 0,0-1 0 0,2 2 0 0,0-5 0 16,3-1 128-16,0-4-128 0,4 0 0 0,1-2 0 16,3-4 144-16,2 0-144 15,1 5 0-15,2 1 144 0,3-2-384 0,0-1-80 16,3-3 0-16,0-4-16 16,3 0-144-16,0-2-32 0,2-2 0 0,-1 1 0 15,3-4 48-15,0 1 0 0,2-5 0 0,3 0 0 0,1-1-368 0,3-3-80 0,1-3-16 16,2-5-10848-16,3-2-2176 0</inkml:trace>
  <inkml:trace contextRef="#ctx0" brushRef="#br0" timeOffset="203706.54">29681 16144 41471 0,'-11'3'3680'0,"2"0"-2944"0,2-2-592 0,4 1-144 0,3-2 320 0,1 0 48 0,1 0 0 0,0-2 0 0,2 2-368 0,1 0-320 16,2-1 64-16,4 1 16 15,2 0 112-15,0 0 128 0,2 0-208 0,1-3 80 0,3 2 384 0,-1 1 64 16,2 0 32-16,1-2 0 0,1-1 32 0,2-1 0 16,3 1 0-16,0-2 0 0,3 1-112 0,1-3-16 15,1 4 0-15,-2-1 0 0,-2 2-256 0,-1-1 0 16,1 3-128-16,-4 0 128 0,1 3-176 0,-3 1 176 15,-1 1-192-15,0 2 192 0,-2-1-336 0,-1 3 32 16,-1 1 16-16,-3 0 0 0,1 2-48 0,-4 2-16 0,-1 0 0 16,-1 3 0-1,-3 1 32-15,-1-2 0 0,-1 3 0 0,-3-2 0 16,-1 2 144-16,-2-1 48 0,-1 1 0 0,-3-1 0 16,-2 0 128-16,-1 3 0 0,-1-3 0 0,-4 2 0 0,-1-2 0 0,-1 2-160 0,-1-1 160 0,-3 1-160 15,-1 1 160 1,-4-2-192-16,-2 2 192 0,-4 2-192 15,0-1 192-15,-3 0 0 0,-2 0 0 0,-1 1 0 16,3-5 128-16,1 1 16 0,2-2 0 0,1 2 0 16,3 2-144-16,2-2 128 0,3 0-128 0,1 0 128 0,4-3 0 0,1 2-128 15,2-2 192-15,1 2-64 0,1-1-128 16,1-1 0-16,0 3 0 0,1-2 0 0,2 4 0 16,-1 1 0-16,0 0 0 0,2-2 0 0,-1 1 0 0,1-1 0 15,3-1 128-15,2-3-128 0,-1-2 384 0,3-2 0 16,3-4 0-16,-1 1 0 0,4-4-48 0,3 0-16 15,1-2 0-15,2 0 0 0,2-3-64 16,2-3-32-16,3 3 0 0,0-2 0 0,4 1-224 0,1-2 176 16,1 0-176-16,1 0 160 0,3 2-288 0,3-2-64 15,2 1-16-15,3 1 0 0,3 1-48 0,-3-3 0 16,-1 0 0-16,-3 0 0 0,1-1 32 0,-3 1 0 16,0 0 0-16,-4-1 0 15,-1 2-304-15,-2-1-64 0,-3 2-16 0,-1 1-11616 16,-1 0-2304-16</inkml:trace>
  <inkml:trace contextRef="#ctx0" brushRef="#br0" timeOffset="204199.92">30481 16605 35935 0,'-4'1'3200'0,"2"2"-2560"0,2-3-512 0,1 0-128 0,0 0 928 0,2 0 160 0,-1-3 48 0,2 3 0 0,2-1-496 0,4 1-80 0,4-3-32 0,3 1 0 0,1-2-128 0,3 0-16 0,4 1-16 15,0-3 0-15,3-1-112 0,1 1 0 0,1 0-16 0,-1-4 0 16,0 4-240-16,-2-3 0 0,-2 3 0 0,-2-1-160 16,-3 4-432-16,-2-3-96 0,0 2-16 0,-5 1 0 15,0-4-1440-15,-2 5-288 0</inkml:trace>
  <inkml:trace contextRef="#ctx0" brushRef="#br0" timeOffset="204529.41">30521 16848 41471 0,'-5'4'1840'0,"1"-4"368"0,1 0-1760 0,3 0-448 0,2 0 0 0,-1 0 0 15,1 0 0-15,2 0 0 0,2 0 0 0,3-2 0 16,2 0 0-16,3 2 0 0,0 0 0 0,3 0 0 15,-1 0 0-15,0 2 0 0,1 0 128 0,0-2-128 16,-1 0 0-16,2 0 0 0,-1 0 0 0,0 0 0 16,2 0-256-16,-2 0-16 0,2-2-16 0,1 0-11824 15,-1-1-2368-15</inkml:trace>
  <inkml:trace contextRef="#ctx0" brushRef="#br0" timeOffset="205231.08">31208 16450 40543 0,'-1'0'3600'0,"1"0"-2880"0,1 0-576 0,2 0-144 0,-1 0 256 0,2 0 0 0,1 0 16 0,2-2 0 15,4 1 0-15,4-2 0 0,4 3 0 0,-1-2 0 16,1 0 0-16,-1 2 0 0,1 2 0 0,-2 0 0 15,0 1-64-15,1 0-16 0,-1 1 0 0,-1 2 0 16,0-2-192-16,-2 1 0 0,-2 1 0 0,1-2 0 0,-2 2-256 0,-1 0-112 16,-1 0-16-16,1 0 0 15,-1 2-48-15,-2 1-16 0,2-3 0 0,0 0 0 0,-2 0 112 0,-1-1 16 16,2 1 0-16,-1 0 0 16,-1 1-240-16,-2-1-32 0,0 0-16 0,-2 0 0 0,-1 0 288 0,-1 0 64 15,-2 2 16-15,-3 1 0 0,-2 0 240 0,-4 4 0 16,-3-1 0-16,-3 1 0 0,1-1-176 0,-5 0 176 15,-4 2-192-15,-1 2 192 0,-1 0 0 0,-1 3 144 16,1-1 16-16,2 1 0 0,4-3-160 0,3 0 0 16,3-3 0-16,3 0 0 15,2-1-576-15,4-3 0 0,1 1 0 0,2 0 0 16,3-4-864-16,1 2-160 0,2-1-48 0,1-2 0 16,-1 3 880-16,4-2 160 0,0 3 32 0,2-2 16 0,0 2 1904 0,3-3 368 0,0 1 80 0,4 0 0 31,3-5-240-31,2 5-48 0,7-7-16 0,2 0 0 0,4-3-1264 0,2-3-224 0,1 0 0 0,0-2-11536 15,2 0-2208-15</inkml:trace>
  <inkml:trace contextRef="#ctx0" brushRef="#br0" timeOffset="205874.03">31330 15508 23039 0,'-2'-2'2048'0,"1"2"-1648"0,1 0-400 0,0-2 0 0,1 2 1936 0,0-1 304 0,2 0 64 0,-2-2 16 15,3 2-576-15,-1-4-112 0,2 4-32 0,2-2 0 0,-3 3-528 0,3 0-112 16,-1 3-32-16,0 3 0 0,1-1-352 0,3 4-64 15,1 1 0-15,3 4-16 0,3 3-128 0,3 1-32 16,5 2 0-16,2 5 0 16,4-1-208-16,2 0-128 0,1 3 128 0,0-1-128 15,1 2 0-15,0 3 0 0,-1 1 0 0,-3 3 0 0,-2 0 0 0,-6-1 0 16,2 1 0-16,-5 3-128 16,-1 3 128-16,0 1-128 0,-2 1 128 0,1 2-128 15,-1-3 128-15,-2-1 0 0,1 0 0 0,-3-1 0 16,0 1 176-16,-1-2 64 0,-1 5 16 0,-1-3 0 0,-1 3-48 0,-1-2 0 0,0 2 0 15,-2-6 0-15,0 0 16 0,2-3 0 16,-3 0 0-16,0-3 0 0,-2 1 64 0,1 2 16 16,0-1 0-16,-2-1 0 0,-2 1-304 0,0 2 0 15,-4 4 128-15,-2-2-128 0,-1 0 128 0,-3-1-128 16,-4-1 192-16,-2 1-192 0,-2-2 240 0,-3 0-64 0,0-2-16 0,-3 0 0 16,-1 0-160-16,1-3 0 0,-2 3 0 0,0-5-176 31,-1-3-304-31,-2-3-64 0,1-5-16 0,-2-2-13216 0,-1-6-2656 0</inkml:trace>
  <inkml:trace contextRef="#ctx0" brushRef="#br0" timeOffset="211103.11">18729 16852 6447 0,'2'-2'576'0,"0"0"-576"0,-1 0 0 0,-2 2 0 0,1 0 1072 0,0 0 96 0,0-1 32 0,1 1 0 0,-1-3-64 0,1 0-16 0,-1 0 0 0,0 3 0 0,0 0 1008 0,0 0 208 0,0 0 32 0,0 0 16 16,0 0-912-16,0 0-176 0,0 0-32 0,0 0-16 16,0 0-704-16,0 0-144 15,0 0-16-15,0 0-16 0,0 0-224 0,0 0-144 16,0 0 192-16,0 0-192 0,0 0 624 0,0 0 16 16,0 0 0-16,11-16 0 0,-11 16-128 0,0 0-32 15,-1 0 0-15,1 0 0 0,0 0-16 0,-1 0 0 0,-2 1 0 0,1 2 0 16,-1-3-192-16,1 2-32 0,-2 2-16 0,-1-2 0 15,0 2 32-15,-2-1 16 0,1 3 0 0,-4-1 0 16,0 1 160-16,-1-1 16 0,0 1 16 0,-3 0 0 16,-2-2 96-16,-3 0 16 0,-1 2 0 0,-3-4 0 0,0 2-112 15,-2-4-16-15,-1 2 0 0,-1 0 0 0,-2-2 48 0,1-2 0 16,1 2 0-16,-2-2 0 0,3-2-304 0,0 2-48 16,4-2-16-16,1-1 0 0,2 4-400 0,2 1-96 15,2 0-16-15,2 0 0 16,0 1-768-16,2 2-144 0,1 0-48 0,0 4-16528 0</inkml:trace>
  <inkml:trace contextRef="#ctx0" brushRef="#br0" timeOffset="211482.72">18734 17210 40543 0,'-8'6'1792'0,"2"-3"384"0,-1 2-1744 0,2-1-432 0,1-4 0 0,2 3 0 0,-2-3 480 0,-2 1 16 0,-5 1 0 0,-5 1 0 0,-3-2-368 0,-1-1-128 0,-2-1 0 0,-2-2 0 16,0 0 0-16,-6-4-160 0,-3 2 0 0,-4-1 0 16,-4 1 160-16,-5 0 0 0,-3 2 0 0,-3 3 0 15,1 0 0-15,0 2-192 0,2 2 64 0,0 2 0 16,5-2-704-16,2 2-128 0,1 0-16 0,2 3-16 15</inkml:trace>
  <inkml:trace contextRef="#ctx0" brushRef="#br0" timeOffset="212496.29">13041 16324 14735 0,'-7'-4'1312'0,"1"2"-1056"0,1-1-256 0,0 2 0 0,3-1 2624 0,1 1 480 16,-1-2 96-16,-1-1 0 0,-2-2-1664 0,-1 0-320 16,-1-3-80-16,4 2-16 0,1 1-960 0,2 0-160 0,2-1 0 15,-1 1-160 1,1 2-240-16,0 4-48 15,-1-2-16-15,-1 2 0 0,0 2 720 0,-1 0 128 0,-2 3 48 0,1 1 0 0,-1 4 1168 0,0 2 256 0,-1 2 32 0,0 5 16 16,0 5-608-16,1 4-112 0,-1 5-32 0,2 5 0 16,-1 3-768-1,2 6-176-15,0 3-16 0,1 5-16 0,0 2-176 0,-2 0 0 0,2 3 0 0,-1 2 128 16,0-1-128-16,-3 8 0 16,0 4-160-16,-3-4 160 0,1-8-304 0,-3-4 48 15,1-10 0-15,0-3 0 0,1 1 400 0,-1-8 96 0,2 1 16 0,0-6 0 0,2-6-128 0,0-4-128 16,3-4 176-16,1-8-176 31,0-4-272-31,1-5-176 0,-1-2-16 0,0-5-17616 0</inkml:trace>
  <inkml:trace contextRef="#ctx0" brushRef="#br0" timeOffset="212977.8">12689 16036 14735 0,'13'-2'1312'0,"-6"2"-1056"0,1 0-256 0,-2-2 0 0,0 2 4384 0,0 0 816 16,3 0 176-16,6 0 16 0,8 4-2880 0,11-4-576 15,9 0-112-15,4 0-32 0,0 0-1168 0,-4 0-240 16,-2 0-64-16,-6 0 0 0,-5 0-192 0,-4 4-128 16,-1-2 160-16,-4 2-160 0,0 2 0 0,-2 0 0 15,-1 2 0-15,2 3 0 0,1 1 0 0,0 4 0 0,3 4-176 16,-1-1 176-16,-1 3-224 0,1 4 80 0,0 1 16 16,-3 1 0-16,0 1 128 0,-5 3 0 0,-1-1 0 0,-2 5 128 15,-4-2-128-15,-2 1-192 0,-2 6 64 0,-3 0 0 16,-3-3 128-16,-3-3-192 15,-1-1 192-15,-3-5-192 0,-1-3 192 0,-2-2 128 0,-2-1-128 0,-2-7 176 16,-1 2 160-16,-3-5 48 0,3 0 0 0,-3-4 0 16,-1 1-160-16,0-4-32 0,0 0 0 0,-1-2 0 15,-1-2 144-15,1-2 32 0,0-2 0 0,0-2 0 16,-2-1-176-16,-1-2-48 0,1 1 0 0,-4-3 0 0,1 2-336 0,-1-3-80 16,-2 4-16-16,3-1 0 31,1-1-208-31,2 4-32 0,3 4-16 0,2 0 0 0,3 2-960 0,3-2-192 0</inkml:trace>
  <inkml:trace contextRef="#ctx0" brushRef="#br0" timeOffset="213546.81">14046 16105 23039 0,'4'0'2048'0,"-3"-2"-1648"0,0-2-400 0,0 2 0 0,1-1 2448 0,-1 2 416 15,0-3 80-15,2-1 0 0,-1-2-3840 0,1-4-784 0,0 1-160 0,1 0-16 16,-3 4-608-16,-1 0-112 0,-2 4-32 0,-2 2 0 0,-1 0 3600 0,-1 5 720 16,-3 1 144-16,-1 3 16 0,-1 3 1056 0,-1 1 208 15,1-1 32-15,-3 4 16 0,-1 4-1824 0,-2 2-352 16,0 3-80-16,-3 1-16 15,1 2-912-15,1 1-144 0,-2 2-48 16,1-2-16-16,0 5-144 0,0 0-32 0,2 2 0 0,1 1 0 16,0-1 384-16,1 1 0 0,2 1 0 0,1-3 128 15,0 2 528-15,-2-2 112 0,2 1 0 0,-1 1 16 16,3-2-336-16,1-1-80 0,0 5-16 0,2 1 0 0,-1 0-128 0,2 3-32 0,0-1 0 0,0 4 0 16,1 2-192-1,-2 1 144-15,2-2-144 0,2-3 128 0,0-1-128 0,3-7 0 16,3 1 0-16,2-5 0 0,1 3 0 0,1 0 0 15,1-3 0-15,2 2 0 0,1 4 0 0,1-6 0 0,-1-4 0 0,3-3 192 16,-1 0-192-16,1-6 0 0,1-3 0 0,1-1 0 16,3-4-256-16,2-2-64 0,1-3-32 0,0-2 0 15,0-2-960-15,2-2-192 0</inkml:trace>
  <inkml:trace contextRef="#ctx0" brushRef="#br0" timeOffset="-214537.04">14328 16505 6447 0,'1'-2'576'0,"0"2"-576"0,1 2 0 0,-1 0 0 0,0 1 2288 0,0-2 336 0,1 3 80 0,1 1 16 16,2 4 64-16,0 1 16 0,1 5 0 0,1-2 0 16,-3 0-848-16,3 2-160 0,-4 1-48 0,1 0 0 15,-1 0-144-15,-1 0-16 0,-1 0-16 0,-1 3 0 16,-2-1-752-16,-1 2-160 0,-2 1-16 0,-2-1-16 15,-2 5-496-15,-2 1-128 0,-1 2 0 0,-3 7 0 16,-4 2 0-16,0 2 0 0,-1 5 0 0,-1 0 0 16,-1 0 0-16,-3 1-128 0,1 2 128 0,-2-3-192 15,2-6 192-15,-1-3 0 0,4-7 0 0,1 2 0 16,3-3 0-16,3-1 0 0,1-1 128 0,0-3-128 16,2-4-512-16,1-4-192 0,2-2-16 0,-2-3-16496 15</inkml:trace>
  <inkml:trace contextRef="#ctx0" brushRef="#br0" timeOffset="-214094.99">14055 16510 34095 0,'2'0'1504'0,"-1"0"320"0,-1 0-1456 0,-1 0-368 0,0 0 0 0,0 1 0 0,-1 1 592 0,0 0 48 15,-1 3 16-15,-1 1 0 16,-1 0-1104-16,0 0-208 0,1-1-48 15,1 1-16-15,2 0 1616 0,1 1 320 0,1-2 64 0,2-1 0 16,1 3-368-16,-1-1-80 0,4 0 0 0,0 3-16 0,0 3-448 0,2-2-96 16,1 4-16-16,0 0 0 0,0 5-256 0,0 1 0 15,2 1 128-15,-1 5-128 0,0-2 0 0,-1 5 0 16,0 1-128-16,-1 0 128 16,-2 3 0-16,2-2 0 0,-1 7-128 0,1-1 128 0,0 5 0 0,1 0 128 15,-1 4 0-15,1-5-128 16,1-3 160-16,-1-2-160 0,3-5 128 0,-2-3-128 15,0-3 0-15,0-2 0 0,1-2 128 0,0-1-128 0,-1-5-160 0,-1-1-64 0,0-2-16 0,-1 0 0 32,1 1-1152-32,-2-1-224 0,0-2-48 15,-3 2-15328-15</inkml:trace>
  <inkml:trace contextRef="#ctx0" brushRef="#br0" timeOffset="-213493.28">14533 17013 6447 0,'5'0'576'0,"-2"0"-576"0,-1 0 0 0,-1 0 0 0,1 0 7104 0,-1-3 1328 0,1 2 256 0,1-1 48 0,3-1-7216 0,0 2-1520 16,3-4-160-16,-2 4-96 16,2-2-1088-16,-2 3-192 0,1 0-64 0,-2 0 0 0,0 3 1024 0,0-2 208 15,2 4 48-15,-1-4 0 0,0 2 448 0,2-1 80 0,1 2 32 0,1-4 0 16,3-3-240-16,-1 2 0 0,3-1 0 0,-1-4 0 31,0 2-1504-31,2-5-352 0,2 3-64 0,0-1-9856 0</inkml:trace>
  <inkml:trace contextRef="#ctx0" brushRef="#br0" timeOffset="-212958.31">14564 17155 26719 0,'8'0'2368'0,"-4"0"-1888"0,0-4-480 0,0 4 0 0,0-2 2608 0,-1 2 416 0,2-4 96 0,3 2 16 31,4-2-3664-16,4-2-736-15,4 0-144 0,-3 0-16 0,-1-1 336 0,-2 5 80 16,-3 1 16-16,-1 1 0 0,-3 0 1184 0,0 3 256 0,-1 0 32 0,-1 1 16 16,0-1-64-16,0 2-16 0,-1 0 0 0,3 0-9872 15,0 1-1968-15</inkml:trace>
  <inkml:trace contextRef="#ctx0" brushRef="#br0" timeOffset="-211288.91">15733 17456 38703 0,'1'2'3440'0,"-1"-2"-2752"0,1 0-560 0,0 0-128 0,1-2 560 0,-1 2 80 0,3 0 0 0,0-3 16 0,5 2-816 0,0-2-160 16,1 3-48-16,-2-2 0 16,2 4-480-16,-2 1-112 0,0 3 0 0,-2 0-16 15,-1 5 416-15,0 4 96 0,-1 1 16 0,-1 4 0 0,0 2 992 0,0 2 208 16,-1 2 32-16,1 0 16 0,-1 1-192 0,1-1-32 15,-1-1-16-15,-1-3 0 0,2 0-336 0,-2-6-64 16,0 0-16-16,-1-1 0 0,-1-1 96 16,0 1 16-16,-3 1 0 0,-1-3 0 0,-1 2-112 15,-3 1-16-15,-1 3 0 0,-3 1 0 0,-3 4-128 0,-2 0 0 16,1 3 0-16,-1-5 0 16,-1 3-896-16,-1-5-272 0,-1-5-48 0,1-2-16 15,2-4 496-15,-2-2 96 0,2-3 32 0,-2-2-15248 0</inkml:trace>
  <inkml:trace contextRef="#ctx0" brushRef="#br0" timeOffset="-209813.83">16607 16450 40543 0,'-1'0'3600'0,"-1"-2"-2880"0,2 1-576 0,-1 1-144 0,1-3 0 0,-1 3 0 0,0-4 0 0,-3 2 0 0,-2-2-1856 0,-2-2-336 0,0 2-80 0,-2-2-16 31,0 4 352-31,-1-2 64 0,1 4 16 0,-1 0 0 0,1 1 2032 0,-1 2 400 0,1-1 96 0,0 2 16 16,0 2 1216-16,-1 0 240 0,-1 0 48 0,0 1 16 15,0 0-768-15,-1 2-160 0,0-3-16 0,0 0-16 16,1 0-864-16,0-2-192 0,0 0-16 0,1-2-16 15,2-2-160-15,1-2 0 0,1-1 0 0,2 2 0 16,1-3 0-16,1-1 160 0,0 2-160 0,2-1 160 0,-1 1-160 16,0 0 0-16,1 0 144 0,0 3-144 0,0-2 208 15,1 2-16-15,-2 2-16 0,1-2 0 0,0 0-32 0,-2 3 0 16,1-3 0-16,-2 3 0 0,2 0-144 0,-3 1 0 16,1-2 0-16,-1-1 0 0,0 2-176 0,1-1-16 15,1-2 0-15,0 0 0 0,2 0 192 0,0-2 0 16,1 2-144-16,0-3 144 0,1 2 192 0,-1-4 96 15,3 1 32-15,-3 4 0 0,0 0-128 0,0 0 0 16,0 0-16-16,0 0 0 0,0 0-176 0,17-12 0 0,-15 12-160 16,0 2 160-16,-2-2-208 0,1 4 48 0,-1-1 16 0,0-2 0 15,0 1 144-15,0 2 0 0,0-1 0 0,0-1 0 16,-1-1 208-16,1 2-16 0,0-1-16 0,0-2 0 16,0 0-48-16,1 1-128 0,-1-1 192 0,0 0-64 15,1 0-128-15,0 0 0 0,0 0 0 0,-1 0 0 16,0 0 0-16,0 0 0 0,0 0 0 0,0 0 0 15,0 0-128-15,0 0 128 0,0 0 0 0,0 0 0 16,0 0 0-16,0 0 128 0,0 0 0 0,19 9 0 0,-16-9 32 16,0 4 0-16,1-4 0 0,1 2 0 15,1-2-160-15,3 2 0 0,1-2 144 0,1 2-144 0,4-2 0 16,-2 0 0-16,1 0 0 0,3 0 128 0,5 0-128 16,2-2 0-16,2 0 0 0,0 0 0 0,-1-1 0 0,-2 2 0 15,-3-1 0-15,-2-2 0 0,-2 4 0 0,-3-4 0 16,-2 4 0-16,-4-2 0 0,0 2 0 0,-3 0 0 15,0 0 0-15,-3 0 0 0,1 0 0 0,-2 0 0 16,0 2 144-16,0-2-144 0,0 0 208 0,-2 0-64 16,2 0-16-16,0 0 0 0,0-2-128 0,0 2 0 15,0 0 0-15,0 0 0 0,0 0 0 0,0 0 0 0,0 0 0 0,7-19 0 16,-6 17-160-16,-1 0-16 0,1 4 0 0,-1 0 0 16,-1 1 176-16,0 0-192 0,1 1 192 0,-3 2-192 15,2 3 192-15,-3 1-192 0,0 2 192 0,0 4-192 16,0-1 192-16,-2 1 0 0,1 1 0 0,-2 2-128 15,-1 2 128-15,-1 1-208 0,-2 4 80 0,0-1 128 16,-1 3-256-16,-2 1 64 16,-1-3 0-16,-1 2 16 0,-1 3-80 0,-3 1-32 15,-2 3 0-15,-1 0 0 0,4-7 96 0,-2 3 0 0,-2-1 16 0,0-2 0 16,2 1 176-16,-1-5 128 0,2 1-128 16,0-5 176-16,1 0 144 0,3-3 48 0,0-1 0 0,3-2 0 15,2 0-240-15,-2-1-128 0,3-2 128 0,0 0-128 16,3-4 0-16,1 0 0 0,2-4 0 0,2 2 128 0,-1-5-128 15,3 2 0-15,0 0 0 0,0-2 0 0,0 0 160 0,0 0-32 16,1 0-128-16,1 2 192 0,0-2-48 0,2 0-16 16,-2 2 0-16,2 0 0 0,-2-2-128 0,3 3 128 15,0-3-128-15,0 1 128 0,0-1-128 0,1 2 0 16,2-2 0-16,-1 0 0 16,2 0 160-16,0 0-160 0,-1 0 192 0,1-2-192 15,3 2 208-15,1-1-64 0,1-2-16 0,1 3 0 0,1-4-128 0,2 0 0 0,0 0 0 16,1 0 128-1,1 2-128-15,-2-2 0 0,1 1 0 0,-1 2 0 0,0 1 0 0,-5 0-144 0,0 4 144 0,-5-3-208 32,0 2 64-32,-3 3 16 0,-2 0 0 0,0-2 0 0,-3 4-160 15,-3-1-32-15,1 2 0 0,-2-2 0 16,-1 2-96-16,-2-2-32 0,-1 1 0 0,0-4-18432 0</inkml:trace>
  <inkml:trace contextRef="#ctx0" brushRef="#br0" timeOffset="-209449.94">16708 16994 43311 0,'4'4'1920'0,"-2"-1"384"0,0-1-1840 0,-1-2-464 0,-1 0 0 0,1-2 0 0,0 2 0 0,2-3-336 0,1 2 48 0,1-5 16 16,1 2-592-16,2-5-112 0,0 3-32 0,2-3 0 0,0 2 560 0,-1 1 128 15,4-3 0-15,-2 3 16 0,3 1 448 0,-2 0 96 16,0 4 16-16,1-4 0 0,-1 4-256 0,0-2-160 0,1 3 32 0,-1 0 0 31,2 0-2336-31,1-2-464 0,-4 2-80 0,0 0-10880 0</inkml:trace>
  <inkml:trace contextRef="#ctx0" brushRef="#br0" timeOffset="-209212.65">16706 17203 32255 0,'4'3'2864'0,"-2"-6"-2288"0,0 2-576 0,1-4 0 15,-1 1 832-15,5 1 48 0,2-3 16 0,6-4 0 32,8-5-4944-32,1-1-992 0,4-4-192 0,-5 3-32 0,1 3 4160 0,-3-1 832 0,-2 4 272 0,-1 2 0 15</inkml:trace>
  <inkml:trace contextRef="#ctx0" brushRef="#br0" timeOffset="-208675.33">17139 16792 21183 0,'0'3'944'0,"-2"-3"192"0,2 3-912 0,0-2-224 16,0 1 0-16,0-2 0 0,0 3 1920 0,2-2 320 0,-1 4 80 0,3 1 16 15,0-2 336-15,4 0 64 0,1-2 16 0,2-1 0 16,2 2-1648-16,2-6-320 0,1 2-64 0,2-1-16 16,0-1-704-16,1 2 0 0,-1-3 0 0,1 2-208 15,-2 2-432 1,-1 0-64-16,-1 0-32 0,-4 2 0 0,-1 0-160 15,-1 0-16-15,-4 2-16 0,-2-2 0 0,0 2 928 0,-3 0 0 0,1 1 240 0,-3 1-48 16,-2 4 208-16,-1-3 48 0,-3 4 16 16,-1-1 0-16,-1 0-464 0,-4-1-320 0,0 4 64 0,-2 0 0 31,0-1-1200-31,1 0-224 0,2 2-48 0,-2 1-16 0,-1 2-656 0,0 4-128 0,0-1-32 0,0 2 0 16,1-1 1152-16,1-1 240 0,2-1 32 0,1-1 16 0,2-2 2688 0,-1 0 544 15,3 0 96-15,-1-1 32 0,1 1 224 0,2-3 48 16,1-4 16-16,2 1 0 0,2-3-1632 0,0-1-336 15,0 0-64-15,2-2-16 0,2-2-288 0,1-1-64 16,1 2-128-16,2-1 192 16,0 2-512-16,2-2-96 0,2 2-32 0,0-4 0 0,-1 3 704 0,0-3 144 15,0 0 32-15,0 1 0 0,2 1-48 0,-4-2 0 0,3 2 0 16,-1 0 0 0,0 1-1184-16,0-2-240 0,1 4-48 0,2 1-14768 0</inkml:trace>
  <inkml:trace contextRef="#ctx0" brushRef="#br0" timeOffset="-208095.79">17144 16184 41471 0,'1'2'1840'0,"-1"-2"368"0,1 0-1760 0,0 0-448 0,0 0 0 0,2 0 0 0,-1-2-256 0,3 2-144 0,3 0-32 0,3 0 0 0,1 4-1264 0,3 0-256 0,-1 2-48 0,-1 3-16 0,1 3 1744 0,1 0 272 16,1 4 192-16,0 2-16 0,1 3 912 0,-1-1 192 15,0 2 48-15,-1 5 0 0,1 1-224 0,-2 5-32 16,-3-1-16-16,0 2 0 0,0 5-416 0,-1-2-96 15,1-1-16-15,-1 1 0 0,1 0-320 0,2-2-64 0,-2-1-16 0,1 2 0 0,1 1-128 0,0 1 0 16,0 3 0-16,-1-5 0 16,-1-1 0-16,1 3 0 0,2 7 0 0,-2-2 0 15,1-2 0-15,-3 0 208 0,-2-1-48 0,-2-4-16 0,-1 1 368 0,-2-1 64 32,-2 1 0-32,-3 2 16 0,-1-1-160 0,-3 3-48 0,-1 2 0 0,-3-1 0 0,-1 1-208 0,-3-3-48 15,-1-1-128-15,-1-3 192 0,1-1-192 0,-1-7 0 16,1-2 128-16,2-3-128 0,-1-2 0 0,2-5 0 15,-2-4 128-15,1-3-128 32,1-4-464-32,-1-5-144 0,-1-4-32 0,-3-10-20400 0</inkml:trace>
  <inkml:trace contextRef="#ctx0" brushRef="#br0" timeOffset="-204470.86">2753 16375 31327 0,'0'-4'2784'0,"-2"0"-2224"0,1 4-560 0,0 0 0 0,1 0 1664 0,0 0 240 0,-1-2 32 0,-1-1 16 15,2 0-1008-15,0 0-208 0,2 3-32 0,-2 0-16 16,0 0-432-16,11 16-64 0,-5-1-32 0,-2 4 0 16,1 7-160-16,-2 2 0 0,1 7 0 0,-3-1 0 15,-1 4 0-15,-3 0 0 0,-1 3 0 0,-2 3 128 16,-2 1 16-16,0-1 0 0,-1 1 0 0,-1-4 0 16,0 1-144-16,1-3 0 0,1-1 144 0,-1 1-144 0,3 2 192 15,-1-7-16-15,0 2-16 0,2-2 0 0,3 0-160 0,-2-4 0 16,3 1 0-16,-1-5 128 0,2 1-128 0,-2-5 0 15,2 0 0-15,0 2 0 0,0-3-128 0,0-3-16 16,2-1 0-16,-2-4 0 16,0-2-304-16,0-1-48 0,0-4-16 0,0-2-11712 15,0-1-2368-15</inkml:trace>
  <inkml:trace contextRef="#ctx0" brushRef="#br0" timeOffset="-203869.26">2613 16210 45151 0,'2'-8'2000'0,"-2"3"416"16,0 0-1936-16,0 1-480 0,0 2 0 0,0 0 0 0,2 0 0 0,-1-5-256 0,2-2 16 0,1-4 16 16,4-3-544-16,2-2-96 0,2 4-32 15,1-2 0-15,4 4 16 0,1-1 0 16,1 4 0-16,0 0 0 0,4 3 608 0,-1-2 112 0,3 3 32 0,3 2 0 15,4 3 448-15,3-3 112 0,0 2 16 0,-2 1 0 0,0 0-64 0,-1-3 0 16,-2 3 0-16,0 3 0 16,-1-3-112-16,-1 1-16 0,-4 4-16 0,1-1 0 0,-1 2-96 0,-2 1-16 15,-1 5 0-15,-1-1 0 0,-2 4-128 16,0 1 0-16,-1 2 0 0,-2 1 0 0,-2 0 0 0,1 0-144 16,-2 1 144-16,-1-2-160 0,2-3 160 0,-5-1 0 0,1 1 0 0,-1-5-128 15,-4-1 128-15,0 1 0 0,-3 0 0 0,1-1 0 16,-2 0 0-16,-4 0 0 15,0 1 0-15,-1 0-128 0,-2 3 128 0,-2-4 0 0,-1 4 0 0,-2-1 0 0,-4 4 0 0,-1-1 0 16,-3 1 0-16,-1 3 0 0,0-3 0 16,-2 1 0-16,-1 4 0 0,-3-1 0 0,-2 2 0 15,1-1 0-15,-1 1 0 0,0 1 0 0,-2-3 0 0,1-2-128 16,3 1 128-16,1-7-128 16,0 0-80-16,1-2-16 15,2-4 0-15,-1 1 0 0,2-6 224 0,0 1 0 0,-1-2 144 16,2-3-144-16,-1-2 0 0,2-2 0 15,0 0 0-15,3 1 0 16,0-4-256-16,1 1-128 0,3 2-48 0,2-2-17136 0</inkml:trace>
  <inkml:trace contextRef="#ctx0" brushRef="#br0" timeOffset="-202388.45">4319 15890 43311 0,'3'-2'3840'0,"-3"-2"-3072"0,0 1-608 0,-1 1-160 0,-1 1-592 0,1-2-160 0,0 0-16 0,0-2-16 15,-2-3-192-15,-2 2-48 0,1 0 0 0,-3 2 0 16,2 0 208-16,-4 3 48 0,1 1 0 0,-2 1 0 31,-1 3 192-31,0 0 32 0,-2 2 16 0,1 3 0 0,1-2 944 0,0 5 192 0,-1 1 32 0,1 3 16 16,0 0 176-16,0 5 16 0,0 2 16 0,-1 6 0 15,-2 4-448-15,0 6-96 0,0 1 0 0,-1 5-16 16,0 1 80-16,-1 1 0 0,1 2 16 0,1-2 0 0,2 1-16 0,0-1 0 16,-1 2 0-16,-2 0 0 0,1 3-32 0,-2 1-16 15,-1-2 0-15,3-4 0 0,-1 0-336 16,1-5 144-16,2-1-144 0,1 0 0 0,1 3 0 0,1 1 0 15,4-5 0-15,3 1 0 0,2-2 0 0,1-5 0 16,4 2 160-16,1-3-160 0,0 0 0 0,3-5 0 16,1 3 0-16,1-1 0 0,0 0-256 0,0-1 80 15,3 6 16-15,-1-3 0 0,2-1-128 0,0 1-32 0,2-1 0 0,1 1 0 16,0-1 0-16,0-3 0 0,1-4 0 0,0-3 0 16,-2-5 64-16,-2-3 0 0,0 0 0 0,0-3 0 15,-2-2 128-15,1-2 128 16,0-3-192-16,0-3-11328 0,1-3-2256 0</inkml:trace>
  <inkml:trace contextRef="#ctx0" brushRef="#br0" timeOffset="-201996.96">4772 16424 41471 0,'6'0'1840'0,"-5"0"368"0,-1 0-1760 0,-1 0-448 0,0 0 0 0,1 0 0 0,0 0 176 0,-1 4-48 0,-2 0-128 0,-1-1 192 16,1 6-352-16,-2 0-80 0,-1 1-16 0,-2 6 0 31,-1 0-144-31,0 6-48 0,-3-1 0 0,0 5 0 0,0 0 448 0,-2 2-128 16,-1 3 128-16,0 0 0 0,1 3 272 0,-2 0 144 15,-1 0 32-15,1 2 0 0,-1 1-96 0,0 1-16 16,-1 0 0-16,1 1 0 0,2-5-176 0,-1 1-32 0,-2 3-128 0,-1 2 192 0,2-4-192 0,1-2 0 31,1-3 0-31,1 1 0 0,3-3-128 0,-1-4-32 0,1 0 0 0,-2-3 0 31,3 0-1440-31,-1-9-272 0,1 0-64 0,2-6-14704 0</inkml:trace>
  <inkml:trace contextRef="#ctx0" brushRef="#br0" timeOffset="-201680.14">4260 16401 19343 0,'2'0'1728'0,"-3"0"-1392"0,-1 0-336 0,-1-1 0 15,1 1 5648-15,2 0 1072 0,-2 0 192 0,1 0 64 16,-2-3-6112-16,-1 3-1216 0,1 0-240 0,1 0-48 16,2 3 48-16,2 0 16 0,2 3 0 0,2 4 0 15,2 3 80-15,2 5 32 0,1 2 0 0,2 5 0 0,1 0 848 0,2 0 160 16,1 4 32-16,2 2 16 0,2-1-64 0,-1 3-16 15,1-1 0-15,0-1 0 0,1 1-160 0,-2 3-32 16,0-3-16-16,-3 3 0 0,1-1-160 0,-2 1-16 16,1-3-128-16,-4-1 192 0,2-3-192 0,-3 2 0 15,2-3 0-15,-2-1 0 16,2-1-480-16,-3-2 16 0,1-2 0 0,-2-5 0 16,-2-3-48-16,0-1-16 0,1 1 0 0,-2-4 0 15,1 1-1104-15,-2-3-224 0</inkml:trace>
  <inkml:trace contextRef="#ctx0" brushRef="#br0" timeOffset="-201380.02">4883 16820 34095 0,'6'6'1504'0,"-3"-5"320"0,-1 2-1456 0,1-1-368 15,-1-2 0-15,1 0 0 0,0 2 768 0,4 0 96 16,4 1 16-16,4-3 0 0,6 1 144 0,1-1 48 16,3 0 0-16,-2-1 0 0,2-2-768 0,0-1-160 15,-1 2-16-15,0-2-128 0,-3 4 0 0,0-2-176 16,-1-2 0-16,-3 2 0 15,0 2-1088-15,-1 0-208 0,0 0-64 0,-1-2-15104 16</inkml:trace>
  <inkml:trace contextRef="#ctx0" brushRef="#br0" timeOffset="-201110.23">4894 17035 38703 0,'6'0'1712'0,"-2"-2"352"0,0 0-1648 0,0 2-416 16,1 0 0-16,-1 0 0 15,3 0-672-15,4 0-224 0,6 0-32 0,5 0-16 0,8 2 624 0,1 0 112 16,1 1 16-16,-2 0 16 15,-4 4 0-15,-2-4 0 0,-3 3 0 0,-2-2 0 16,-3 2-1488-16,-2-1-288 0,-2 0-64 0,-2 0-16 16,-1 1-368-16,-3-2-80 0</inkml:trace>
  <inkml:trace contextRef="#ctx0" brushRef="#br0" timeOffset="-200773.84">5625 16602 42383 0,'-2'25'1872'0,"-1"-6"400"0,2 0-1824 0,1-6-448 16,1-3 0-16,2 0 0 0,-1 4 192 0,3 10-48 15,1 16-16-15,3 4 0 0,1 9-128 0,0-2-256 16,0-3 64-16,-3-5 16 16,0 2-272-16,-2-7-48 0,-2 1-16 0,-2-5 0 0,-1-3 320 0,-1-2 48 0,0-6 16 0,-1-2 0 31,2-2-256-31,0-6-32 0,3 0-16 0,-1-7-11136 0,3-5-2224 0</inkml:trace>
  <inkml:trace contextRef="#ctx0" brushRef="#br0" timeOffset="-200251.02">5540 15623 28559 0,'21'11'2544'0,"-9"-7"-2032"0,-2 2-512 0,-3-2 0 16,-2-2 4224-16,0 2 768 0,3 2 128 0,7 4 48 16,11 9-4944-16,9 3-992 0,6 6-192 0,3 1-32 15,-5 2-352-15,-3 3-80 0,-6 0-16 0,-7 6 0 16,-3 6 96-16,-3 5 0 0,-2 9 16 0,-3 1 0 0,0 2 1072 0,-1 0 256 16,1-6 0-16,-1 0 0 0,0 0 1504 0,-1-4 352 15,0-5 80-15,0 0 16 0,-1-1-1120 0,-1 0-208 16,1 0-48-16,0-2-16 0,-1-4-336 0,0 0-64 15,0-2-16-15,0 1 0 0,-1-2-16 0,-1 0-128 16,2 6 192-16,-3-2-64 16,-2 1-128-16,0-1 0 0,-2 3 0 0,-3-1 128 15,-2 1-128-15,-2 0 0 0,0 0 0 0,-3-4 0 16,-1-7-560-16,-4 5-32 0,-3-5-16 0,-1 1 0 0,-2-5 608 0,-1-3 0 16,0-7 192-16,0-4-64 15,-2-6 64-15,4-4 16 0,1-1 0 0,1-8 0 0,1-1-336 0,-1-7-80 16,-2-2-16-16,-1-13-18464 0</inkml:trace>
  <inkml:trace contextRef="#ctx0" brushRef="#br0" timeOffset="-199678.48">6607 16680 33167 0,'6'5'2944'0,"-2"-2"-2352"0,-2-1-464 0,-1-2-128 0,1 0 2368 0,-1 0 464 0,0 0 96 0,5 0 16 0,3 0-2416 0,3 0-528 0,4 0 0 0,3 4 0 32,1-4-832-32,1 2-112 0,0 2-16 0,1-1-16 15,-1 0-1264-15,0-3-240 0,1 3-48 0,1-3-16 0,-1 0 1936 0,1-2 384 0,2 1 80 0,1-5 16 16,1 2 928-16,-1-4 192 0,-1 0 32 0,0 2-10656 16,-2 0-2144-16</inkml:trace>
  <inkml:trace contextRef="#ctx0" brushRef="#br0" timeOffset="-199441.35">6546 16975 39615 0,'5'6'3520'0,"-1"-3"-2816"15,-2 0-560-15,1-3-144 0,1 0 1024 0,2 0 160 16,5 4 32-16,9-3 16 0,9 1-720 0,10-4-160 16,5-2-32-16,4-3 0 0,3-2-320 0,1-1 0 0,0 0 0 15,-1-2 0 1,-4 3-720-16,-5 3-112 0,-1 0-32 0,-4 5-18320 0</inkml:trace>
  <inkml:trace contextRef="#ctx0" brushRef="#br1" timeOffset="-103308.38">24360 16311 11055 0,'-2'1'976'0,"-1"-1"-784"0,3 0-192 0,0 0 0 0,0 0 1008 0,0 2 144 0,-1-2 48 0,0 0 0 15,-1 0 672-15,1 1 144 0,0 2 32 0,1-3 0 16,0 0-368-16,0 0-64 0,0 0-16 0,-6 19 0 16,6-13-48-16,-1 0-16 0,-1 0 0 0,2-2 0 15,0 2-320-15,0 0-80 0,0-2-16 0,0 0 0 16,2-2-672-16,-1 0-144 0,-1 2-32 0,1-1 0 15,-1 0-272-15,0 0 0 0,0 1 128 0,0-3-128 0,-1 4 0 0,0-2 0 16,-1 1 0-16,1 1 0 16,-1 1 288-16,0-1-48 0,0 0-16 0,-1 1 0 15,2 1 80-15,0-1 16 0,0 1 0 0,1-1 0 16,0 1-176-16,0 1-16 0,2-3-128 0,-1 4 192 16,1-3-192-16,-1 3 0 0,1 1 0 0,1-3 0 15,-2 2 0-15,0 0 0 0,1 1 0 0,-2 2 0 0,0-3 0 0,-2 1 0 16,1 3 0-16,0-3 0 0,-2-1 0 0,1 1 0 15,-1 3 0-15,2-2 0 0,-1 0 0 0,0 1 0 16,1 1 0-16,1-3 0 0,0-2 0 0,0 2 0 16,0-1 0-16,1-2 0 0,2 2 0 0,-1-2 0 15,0 2 0-15,0-3 0 0,-1 0 0 0,1-2 0 16,-2 2 0-16,0 0 0 0,0 1 0 0,-2 0 0 0,1 2 0 0,-1 1 0 16,-2 2 0-16,0-2 0 0,0 2 0 0,1 1 0 15,-2 0 0-15,1 2 0 0,-1-3 0 0,3 2 0 16,-2 1 0-16,2-3 0 15,0 1 0-15,1-2 0 0,1-3 0 0,1 1 0 0,-1 1 0 0,0-4 0 16,2 0 0-16,-1-1 0 16,1 0 0-16,-1 1 0 0,1-2 0 0,-2 2 0 0,1-3 0 0,0 0 0 15,0 4 0-15,-1 0 0 0,2 2 0 16,-2-1 0-16,0 2 0 0,-2 0 128 0,1 0-128 0,1 2 0 16,-1-2 0-16,0 0 0 0,-2 1 0 0,2-1 0 0,0-4 160 0,0 2-16 15,1 0 0-15,-2-4 0 16,2 2-144-16,0-2 192 0,0 1-192 0,0-1 192 0,0-2-192 0,-1 2 0 15,0 0 0-15,0-1 128 0,-1 3-128 0,0-1 0 16,1 3 0-16,-2-2 0 0,1 3 0 0,-1-3 0 16,2 0 0-1,-1 0 128-15,2 2-128 0,-2-5 0 0,1 2 0 0,0-1 0 16,1-2 0-16,0 2 0 0,-1-1 0 16,1-3 0-16,1 0 0 0,-1 0 0 0,1 0 0 0,0 0 0 0,-1 0 0 0,0 0 0 0,0 0 0 15,0 0 0-15,0 0 0 0,0 0 0 0,0 0 0 0,0 0 0 16,0 0 0-16,0 0 128 0,0 0-128 0,0 0 0 31,0 0 0-31,0 0 0 0,0 0 0 0,0 0 0 0,0 0 0 0,0 0 0 0,0 0 0 0,0 0 0 16,0 0 0-16,0 0 192 0,0 0-192 0,0 0 192 15,4-25-192 1,-3 19 0-16,2-3 0 0,-2-1 0 0,0 0 0 0,0-2-224 16,1-2 48-16,-1-1 16 0,-1-1 160 0,1 0 0 15,-1 0-144-15,1-2 144 0,-1-1 0 0,0 3 0 16,2-2-144-16,-2 1 144 0,1 1 0 0,0-2 0 0,0 2 0 15,1 0 0-15,0 1-160 0,0-1 160 0,1 2-128 0,-1-2 128 0,2-1-192 16,-3 1 32-16,2 0 16 0,-1-3 0 0,0 3 144 0,0 0-192 16,-1 0 192-16,2-3-192 15,-1 3 192-15,1 0 0 0,-1-2 0 0,1-2-128 16,-1 1 128-16,1-2 0 0,-1 1 0 0,1 2 0 0,-2 2 0 0,0-4 0 16,0 1 0-16,0 1 128 0,-1 2-128 0,-1 0 0 15,0 0 0-15,-1 1 0 0,-2 1-128 0,0 2 128 16,0 0-128-16,1 2 128 15,-1 0-192-15,0 1 64 0,2 3 0 0,-2-3 0 0,3 4-48 0,-2-3 0 0,2 1 0 16,1-1 0 15,0 0-224-31,0-2-48 0,1 2-16 0,1 0 0 16,0 0-304-16,1-2-48 0,-1 4-16 0,0-3 0 16,2 3-288-16,-1-2-64 0,0 2-16 0,1 0 0 0,0 2-608 0,0-1-128 15</inkml:trace>
  <inkml:trace contextRef="#ctx0" brushRef="#br1" timeOffset="-100859.08">15130 16599 16575 0,'-3'3'1472'0,"-2"0"-1168"0,2 1-304 0,1-4 0 0,1 2 848 0,-2-1 112 16,-2 4 32-16,-3-1 0 16,-2 3-32-16,0-2-16 0,0 1 0 0,2-4 0 0,2 0-48 0,3-2 0 0,0 0 0 0,2 0 0 15,1-2-672-15,1 0-224 16,3 2 128-16,-1-2-128 0,2-2 144 0,0 4-16 0,2-2-128 0,-2 2 192 31,1 0 256-31,0 0 64 0,-1 0 0 0,0 0 0 16,-2 4 112-16,0 0 16 0,1 4 16 0,-2 1 0 15,1 0-64-15,-3 4-16 0,1 0 0 0,-1 2 0 16,0 1-272-16,-1 0-64 0,-2 0-16 0,2-1 0 16,0-1 112-16,-2 1 32 0,1 1 0 0,-1-3 0 15,2 5 16-15,0-1 0 0,1 2 0 0,0-1 0 16,0 1-160-16,0 0-32 0,1 3 0 0,-1-3 0 0,0 0-32 0,0 3-16 16,-1 0 0-16,0-2 0 0,-1 1-144 0,1 1 0 15,-1 1 144-15,-2-1-144 0,1 3 0 0,-2-3 128 16,1 1-128-16,-3 2 0 0,1-4 0 0,-1 1 0 15,-1-2 0-15,1-1 128 0,1-1 96 0,-2 2 32 16,3-1 0-16,2-3 0 0,-1 0-256 0,3-1 128 16,-1-2-128-16,2 0 0 0,0-3 192 0,2-2-64 15,-1-2-128-15,0 1 192 0,2-1-16 0,0-1-16 16,0 0 0-16,-2 1 0 0,2-2-160 0,-1-2 128 16,-1 2-128-16,0-3 128 0,1 1-128 0,-1 1 0 0,-1-3 0 0,0 4 0 15,0-4 0-15,-1 2 0 0,-1-1 0 0,1 2 0 16,0-3 0-16,0 0 0 0,1 0 128 0,-1 0-128 15,1 0 0-15,0 0 0 0,0 0 0 0,0 0 0 16,0 0 128-16,0 0-128 0,0-20 0 0,1 14 128 16,1 3-128-16,1-3 0 0,-1 2 144 0,1-1-144 15,-1 2 0-15,1 2 0 0,-1-6 0 0,-1 5 128 0,2-2-128 0,-3-2 0 16,1 2 0-16,-2-2 0 0,0 0 144 16,-1-3 16-16,0-1 0 0,-2 0 0 0,2-2 32 15,-1 0 16-15,-1-4 0 0,2-5 0 0,-2-2-208 0,2-3 176 16,-2 0-176-16,2-2 160 0,0-5-160 0,1 0 0 15,0-1-192-15,1-1 192 0,2 1-336 0,1-1 48 16,1 0 16-16,1 3 0 0,-1 4 128 0,1 2 144 16,0 1-208-16,-2 5 80 0,1 2 128 0,-2 2 0 15,0 1 160-15,0 1-160 0,-1 4 208 0,-1-2-48 16,-1 3-16-16,-1-1 0 0,1 4 32 0,-1-6 0 16,-1 4 0-16,1-3 0 0,-1 1-48 15,0 1-128-15,-1-1 192 0,0-5-64 0,-1 1-128 0,-1-2 0 0,1 1 0 0,0-1 0 16,0 0-304-16,0-5-32 0,0 4-16 0,2-4 0 31,-1 2-192-31,0 2-32 0,2 5-16 0,1-3-11504 0,-1 2-2288 0</inkml:trace>
  <inkml:trace contextRef="#ctx0" brushRef="#br1" timeOffset="65866.7">20731 15957 9215 0,'5'-6'816'0,"-3"2"-656"0,-1 2-160 0,-1-1 0 0,-1 2 5504 0,0 1 1088 0,0 0 192 0,-2-3 64 0,-2 1-4864 0,-2 1-976 16,-5-2-192-16,-5 1-48 15,1 0-1408-15,-5 2-304 0,-1 0-48 0,-5 0-16 16,-3 0-944-16,-1 4-192 0,2 0-32 0,-2 2-16 0,-4 3 2064 0,-2 1 400 15,-1 2 96-15,-2 0 16 0,-2 2 1456 0,-2 1 288 0,-2 1 64 0,0 0 16 16,0 0-1248-16,1 0-240 0,-1-1-48 0,-1 1-16 16,-1-2-464-16,-1 0-192 0,2-1 176 0,3 0-176 15,2 2 0-15,5-5 0 0,5 2 0 0,2-2 0 16,4 0 0-16,1-1 0 0,3-3 0 0,1 0 0 16,2 0 0-16,3-2 0 0,4 0 160 0,2-2-32 0,3 2-128 0,3 0 0 15,1-2 0-15,3 2 128 0,4-2 96 0,0 2 32 16,2 1 0-16,3-1 0 0,2 2 32 0,2 0 16 31,5 0 0-31,3 1 0 0,1-3-80 0,5 1-16 0,4 2 0 16,2-6 0-16,5 1-80 0,0-2 0 0,1 0-128 0,4 0 192 15,0-2 0-15,3 1 0 0,2 1 0 0,0 0 0 16,1 1-32-16,0 1-16 0,-1-2 0 0,0 0 0 16,-1-2-144-16,-1-2 0 0,0 2 0 0,-2-2 0 15,-1 1 0-15,-4 3 0 0,-2 0 0 0,-4 3 128 0,-1-1-128 0,-4 5 192 0,-4-4-192 0,-1 6 192 16,-5-3-192-16,-2 2 192 15,0 0-192-15,-3-2 192 0,-1-2-192 0,-2 2 0 16,-1 0 144-16,-4 1-144 0,-2-4 0 0,-3 4 0 16,-1-1 0-16,-4 0 128 0,-2 1-128 0,-3 0 0 0,-3-1 0 0,-3 0 0 15,-2-2 0-15,-3 2-160 0,-6 0 160 0,-3 0 0 16,-4 3-160-16,-1-2 160 0,-3 3-128 0,1-1 128 16,3 1 0-16,-6 2-160 0,-3-2 160 0,1 5 0 15,0-3-128-15,2 2 128 0,-1 2 0 0,2 2 0 16,1 1-192-16,-1-1 192 15,2 5-192-15,1-1 192 0,0 0-192 0,3 3 192 16,0 1-192-16,2-1 192 0,1-2-320 0,2-1 64 16,2 1 0-16,0 0 0 0,1-1 80 0,1 1 32 15,2 0 0-15,0-2 0 0,2-1 144 0,0 1 0 16,-1 1 0-16,0-3 0 0,3 3 0 0,0-2 192 16,2-2-32-16,3 1-16 0,2-3 96 0,1 1 16 0,2 1 0 15,2-2 0-15,2 2-16 0,3-2 0 16,2 0 0-16,4 1 0 0,4-1-240 0,3-2 0 0,4 3 128 0,7-5-128 15,0 1 0-15,7 0 0 0,3-4 0 0,4-5 0 16,3 3 224-16,1-2 0 0,0-2 0 0,2 0 0 16,0-3-64-16,2 0-16 0,0 0 0 0,0-3 0 15,-1 3-144-15,1-3 0 0,-1 0 0 0,0-1 128 16,-1-2-128-16,-1 0 0 0,0-3 0 0,4 2-176 16,2 1 176-16,-5 0 0 0,-3 2 0 0,3 1 0 15,4 0 0-15,0 3 0 0,-2-3 0 0,-3 1 0 16,-1 1-480-16,-6 2-16 15,0 1 0-15,-3 1 0 0,-2-2-992 0,-3 4-208 0,-2 2-32 0,-4 2-16 0</inkml:trace>
  <inkml:trace contextRef="#ctx0" brushRef="#br1" timeOffset="67405.03">19662 17850 36863 0,'3'0'3264'0,"-1"0"-2608"0,2 0-528 0,-1-2-128 0,0 2-1808 0,2 0-400 0,4-3-80 0,2 2-16 15,4-4-1552-15,1 4-320 0,-1-4-64 0,-2 1-16 16,-3 3 4448-16,-2 0 896 0,-2 1 192 0,0-2 16 0,-1 4 1456 0,1-2 272 15,-1 0 64-15,2 0 16 0,1 0-288 0,1 0-48 16,0-2-16-16,4 0 0 0,-2 1-1680 0,1-2-352 16,2-1-64-16,0 2-16 0,0 0-352 0,1 0-80 15,0-3-16-15,1 4 0 0,1-4-192 0,0 4 176 16,0 1-176-16,-2-3 160 0,-1 3-160 0,0 0 0 16,0 0 0-16,-2 0 0 0,0 0 0 0,-2 0 0 15,0 3 0-15,-1-3 0 0,-2 0 0 0,-1 1 0 0,-1 4 0 16,-1-4 0-16,-1 4 0 0,-1-1 0 0,-1 0 0 15,1 1 0-15,-4-2 0 0,1 1 0 0,-1 2 0 0,-2-3 0 16,1 3 144-16,1-2-144 16,-2 2 160-16,2-2-160 0,-1 2 0 0,0-3 128 15,0 4-128-15,-1-1 0 0,1 2 0 0,-2-1 0 16,1 0 0-16,-1 2 0 0,1-3-192 0,-2 1 32 16,0 2 0-16,-3-3 0 0,1 0 160 0,-2 2 0 0,1-2 0 15,-2 0 0-15,-3 3 0 0,0-2-192 0,-1 4 192 16,-3-1-192-16,1 0 192 0,0-1-208 0,-1-2 80 0,1 2 128 15,1-2-176-15,1 2 176 0,2-3-128 0,0 2 128 16,1 0 0-16,2-2 0 0,0 4 0 0,0-1 0 16,2 1 0-16,-1 2 0 0,0 1 0 0,1 0 0 0,0 2 0 0,0 5-160 15,0-2 160-15,2-2-160 0,1 3-64 0,1-7-16 16,2 2 0-16,-1-4 0 0,2 0 368 0,1 1 64 16,0-4 0-16,0 2 16 0,1-2 48 0,1 2 16 15,1-3 0-15,1-2 0 0,0 2-32 0,3-2-16 16,2-2 0-16,2 1 0 15,4-3 16-15,3-3 0 0,5 0 0 0,1 0 0 0,5-1-64 0,0-2-16 0,2 2 0 16,1-2 0 0,1 0-352-16,-1 1-80 0,-1 1-16 0,1 2-12560 15,-1 1-2512-15</inkml:trace>
  <inkml:trace contextRef="#ctx0" brushRef="#br1" timeOffset="69275.12">10720 16043 32255 0,'0'-1'2864'0,"1"-1"-2288"0,-1-2-576 0,1 2 0 0,2 0 1424 0,-2 0 176 0,3-4 48 0,-1-1 0 0,3-2-1200 0,1-4-224 16,-1 1-48-16,-1-2-16 0,-2 2-160 0,-1 2 0 15,-4 1 0-15,0 3 128 16,-2-1 48-16,-3 1 0 0,-4 3 0 0,-3-3 0 15,-2 2 160-15,-4 2 48 0,0 2 0 0,-3 0 0 0,-5 0-128 0,-6 2 0 16,-3-1-16-16,-4 2 0 0,0 1-96 0,-2 1-16 16,0-1 0-16,-3 5 0 0,2 0-128 0,0-3 0 15,1 1 0-15,2 0 128 16,3-1 0-16,0 0-128 0,4-2 192 0,-3 2-64 0,-5 0-128 0,-2-2 160 0,0 2-160 0,2-1 160 16,1 0-160-16,-3 0 0 0,-4 1-192 0,-1 1 192 15,4 0-192-15,0 1 192 0,2-2-192 0,3 2 192 16,7-2 0-16,-4 3 0 0,-4 1 0 0,-2-2 0 15,2 6 0-15,0-4 0 0,2 5 224 0,3-3-64 16,5-1-32-16,2 4 0 0,3-3 0 0,4-2 0 0,5 0-128 16,1 0 0-16,2-1 0 0,3-1 0 0,2-2 0 0,3-1 0 31,1 0 128-31,4 1-128 0,0-2 0 0,2 2 0 16,3 1 0-16,1-1 0 0,1 0 128 0,3-2-128 15,2 2 128-15,1 0-128 0,3 0 176 0,3 0-48 16,2 1-128-16,2-4 192 0,3 3-192 0,2-2 128 0,4 2-128 0,1-3 0 15,6 3 256-15,-3-2-32 0,-1-1-16 0,4 6 0 16,7-3-208-16,3 4 0 16,-1 0 0-16,1-1 0 0,0-2 0 0,1-1 0 0,-5 0 128 15,2-6-128-15,2 0 0 0,5 0 176 0,5-2-176 0,0 1 160 16,-1 1 0-16,-5 0 0 0,-2 0 0 0,-6-3 0 16,-3 3-160-16,-1 0 0 0,0-2 0 0,-3 2 0 15,-3 2 0-15,-3-2 0 0,-5 3 192 0,-4-2-64 16,-3 1-128-16,-2-2 0 0,-2 4 144 0,-3-1-144 15,-2 0 0-15,-4 0 0 0,-1 1 0 0,-4-1 0 16,1 0 0-16,-4 3 0 0,-1-2 0 0,-2 4 0 16,-3-4 0-16,0 5 0 0,-5 1 0 0,0-2 0 15,-3 2 0-15,1 0 0 0,-1-1 0 0,-4 1 0 16,-4 2 0-16,-2-2 0 0,-1 2 0 0,-2 1 0 16,-2-4 0-16,-3 1 0 0,0 0-160 0,-3 0 160 15,-2 1 0-15,-2 0 0 0,-1 4 0 0,-3-2 0 0,-2 0-128 0,-4 0 128 16,-2-1 0-16,0 1 0 0,-3 2-224 0,4-1 64 15,2 3 16-15,6-4 0 0,2 0 16 0,2 0 0 16,2-1 0-16,2-2 0 0,4 2 128 0,0 1 0 16,0 0 0-16,1 2 0 0,0 1 0 0,0 0-192 15,1 3 64-15,3-2 0 0,5 0-144 0,-3 1-32 16,-1 6 0-16,1-4 0 0,4 1 144 0,2-1 32 0,0 1 0 16,1-2 0-16,0 0 128 0,1 1 176 0,1 1-48 0,0-2 0 15,2-2 0-15,1 0-128 0,3-1 192 0,2-2-64 16,5-2-128-16,3-3 192 0,3-3-192 0,5-1 192 15,2-2 0-15,4-1 16 0,5-1 0 0,4 2 0 16,6-3-208-16,4 0 128 0,3 0-128 0,4-3 0 16,0 2 0-16,5 1 128 15,4 1-128-15,2 2 0 0,0-1 0 0,2 6 0 0,5 2 0 0,-1 4 0 16,1 0 0-16,-3 1 0 0,-2 3 0 0,-1-4 0 16,-2 1-144-16,4-3 144 0,1 4 0 0,1-3-144 15,-2 0 144-15,2-3 0 0,-2 0 128 0,1-1-128 16,2-3 256-16,-2 0 0 0,-4-3-16 0,6 0 0 15,6 1-240-15,-1 2 0 0,-5-3 0 0,-4 0 0 16,-3 1-544-16,-3 1-96 0,-3 0-32 0,-1 1-19088 16</inkml:trace>
  <inkml:trace contextRef="#ctx0" brushRef="#br1" timeOffset="72464.87">9437 17850 43311 0,'0'-2'3840'0,"0"-1"-3072"0,0 2-608 0,2 1-160 16,-1 0-1056-16,1-3-240 0,3 0-48 0,3-2-16 16,3-1 352-16,4-2 80 0,2 0 16 0,1 0 0 0,1 2 416 15,0-3 96-15,0 2 16 0,0 1 0 0,-1 2 384 0,1 1-128 16,1 0 128-16,-2 3 0 0,3 0 624 0,0 0 208 16,2 1 32-16,-2 4 16 0,0-1 32 0,-2-1 16 0,-1 1 0 0,-1 1 0 15,-1 1-608-15,0-1-128 0,0 1-32 0,0-1 0 16,-1 1-160-16,0 1 128 0,0 0-128 0,-3 2 128 15,2-6-128-15,-4 4 0 0,1-4 0 0,-4 1 0 16,0-1 0-16,-4 0 0 0,-2 2 0 0,-2-1 0 16,-1 0 0-16,-4 1 0 0,-3 1 0 0,-2 1 0 15,-3-1 128-15,-1 1-128 0,-1-1 192 0,-2 4-64 16,-5-2-128-16,-3 2 0 0,-1 3 0 0,0-4 0 16,1 4 0-16,0-3 0 0,-2 6 0 0,2-4-176 15,0 2 176-15,2 1 0 0,2 1-144 0,1 0 144 0,1 0 0 0,3 1-144 16,2-1 144-16,1 0 0 0,1-2 0 0,2-2-128 15,0 1 128-15,2-5 0 0,2 2 0 0,2-4 0 16,3 0 0-16,1-2 0 0,2-1 192 0,3 0-64 16,3 0-128-16,3 1 192 0,3-1-64 0,3 1-128 15,1 1 176-15,4-4-176 16,1 2 208-16,2-1-64 0,3-2-16 0,2 0 0 0,1-2-128 0,4-1 192 16,2-1-192-16,1 1 192 0,2-3-192 0,1-1-192 15,0-1 32-15,-1 0-18576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5:54:33.695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9765 11088 8287 0,'-1'-2'736'0,"0"-2"-592"0,1 2-144 0,0 0 0 0,0 2 640 0,0-1 80 0,-2-2 32 0,1-4 0 0,1 0 16 0,0 1 16 16,1-4 0-16,1 4 0 0,0-3-144 0,1 3-16 16,0 0-16-16,1 2 0 0,0 0-160 0,-1-1-16 15,1 4-16-15,0-1 0 0,-1 2-416 0,0-3 0 0,-2 6 0 0,2-3 0 16,-3 2 128-16,0-1-128 15,0 2 0-15,0-1 128 0,0-1 352 0,0-1 64 0,0 0 16 0,0 0 0 16,0 0-384-16,0 0-176 0,0 0 160 0,0 0-160 16,0 0-192-16,23-3-144 0,-15-1-32 0,-1-2 0 15,2 1 368-15,-1 0 208 0,1-1-16 0,0 1-16 0,-2 1 368 0,-1-2 80 16,-1 3 16-16,-1 2 0 16,-2-1 400-16,0 1 96 0,-1 1 16 0,-2 1 0 0,-1 1 48 0,0-2 16 15,-2 3 0-15,0 0 0 0,2-1-448 0,2-2-96 16,0 0-16-16,0 0 0 0,0 0-528 0,-21 11-128 15,15-10 0-15,1 2 0 0,0-3 0 0,0 2 0 0,1-2 0 0,1 0 0 32,-1 0 0-32,0-2 0 0,-1 2 0 0,0 0 0 15,0-3 224-15,-1 3 16 0,-1 0 0 0,-1 3 0 16,1-3-48-16,-2 0-16 0,1 2 0 0,-2 2 0 16,-2-2 320-16,3 3 64 0,-1 0 16 0,-1 1 0 15,-1 0-336-15,1 1-64 0,1 0-16 0,1 2 0 16,-1-3-160-16,0 4 0 0,0-3 0 0,1 2 0 0,-1-3 0 15,2 1 0-15,0 2 0 0,1-3 0 0,-1 0 0 0,0 1 0 16,0 0 0-16,1-1 0 0,-1 0 160 0,0 1 0 16,0 1 0-16,1-2 0 0,0 4 32 0,-1-3 16 15,1 2 0-15,-1 0 0 0,2-1-208 0,0 0 128 16,1 2-128-16,0-3 0 0,3 2 0 0,-2-3 0 16,1 3 0-16,2-2 0 0,0 2 0 0,0-3 128 15,-1 4-128-15,1-2 0 0,1 0 0 0,0 1 0 16,0 1 0-16,0-3 0 0,1 2 0 0,1-2 0 15,-1 2-160-15,0 1 160 0,0 0 0 0,-1 1-160 0,2 1 160 16,-2-1 0-16,0 0 0 0,1-3 0 0,-1 1 0 16,1-2 0-16,2 2 0 0,-1-3 0 0,3 1 160 15,-1-1-32-15,1 3 192 0,0-3 32 0,1 2 16 0,0 0 0 16,-1-2-224-16,1 2-144 0,0 1 192 16,2-1-192-16,-2 0 0 0,1 0 0 0,-1 2 0 0,2-4 0 15,-2 4 0-15,2-4 0 0,-2 3 0 0,1-1 0 16,-1-2 128-16,2 2-128 0,-2 0 0 0,1 0 0 15,-2-1 0-15,1-1 0 0,2 1 0 0,-1 2 0 16,2-3 0-16,0 1 0 0,-1 2 0 0,1-3 0 0,1-2 192 0,0 2 0 16,1-3-16-16,0-2 0 0,0 1-176 0,0-2 0 15,2 0 0-15,-2 0 0 0,0-2 0 0,-1 2 0 16,1-1 0-16,-1 1 0 0,-2-3 144 0,2 3-144 16,-1-2 160-16,0 2-160 0,-2-2 176 0,0 2-176 15,1 0 192-15,-1-2-192 0,1 0 144 0,0 0-144 16,1-3 0-16,0 2 144 0,2-1-144 0,-1-2 0 15,1 0 0-15,0-1 0 0,1 0 144 0,2-2-144 16,-2-1 160-16,2-2-160 0,-1 2 0 0,-1-2 128 16,-2 2-128-16,-2-1 0 0,1 0 0 0,-3 2 0 15,0 0 0-15,-2 2 0 0,1-2 128 0,-3 2-128 16,1-2 0-16,-2 2 144 0,0 1-16 0,-1-3-128 16,0 3 192-16,0-2-64 0,-1 2 16 0,0-3 0 15,0 2 0-15,-2-2 0 0,2 1-144 0,0 0 192 16,-1-4-192-16,1 0 192 0,1-2-192 0,1-1 0 15,1-1 0-15,0 0 0 0,2 1 128 0,-1-1-128 0,1 2 0 0,1-2 128 16,0 4-128-16,-1 1 0 0,0 0 0 16,-1 2 0-16,0-1 0 0,-2 4 0 0,1-3 0 0,0 3 0 15,-1-1 0-15,-1 1 0 0,-1-1 0 0,1-1 0 16,-2 2 0-16,1-2 0 0,-1 2 0 0,-1-4 0 0,0 1 0 16,-1 2 0-16,0-4 0 0,-1 1 0 0,-1 0 0 0,0 0 0 15,1-2 0-15,0-1 0 0,0 1-128 0,0-1 128 16,0-2 0-16,1 1 0 0,1-1 0 0,0 2 0 15,-1 0 0-15,2 1 0 16,0 2 0-16,-1 0 0 0,-1 1 0 0,2 3 0 0,-1 3 0 0,0-4 0 16,-1 4 0-16,-1 0 0 15,-1 1 0-15,0 0 0 0,-2 2 0 0,0-2 0 16,-4 2-128-16,0-2 128 0,1 2-160 0,-1-2 160 16,-2 2-160-16,0-2 160 0,2-1-160 0,0 2 160 0,2-1 0 0,-1-2 0 0,1 1 0 0,1 0 0 15,0-1 0-15,3 2 0 16,-1 2 0-16,1-4 0 0,1 4 0 0,0 0 0 15,0 1 0-15,-1 2 0 0,-1-1-256 0,1 2 64 16,-2 2 0-16,-1 1 0 16,-1 2-208-16,-1 1-48 0,-1 5 0 0,-3-2 0 15,0 6-592-15,-2-1-128 0,0-1-32 0,0 1 0 16,-1-2-192-16,-2 0-32 0,-2-1-16 0,1-1 0 16,1-4 256-16,2-2 48 0,4-4 16 0,2-2-11488 0</inkml:trace>
  <inkml:trace contextRef="#ctx0" brushRef="#br0" timeOffset="40243.74">13631 13513 9215 0,'-7'8'816'0,"1"-3"-656"0,0 1-160 0,0-2 0 0,2-2 3888 0,0 2 736 0,-1-2 160 0,-3 6 16 0,-5 2-4064 0,-4 4-736 15,-1 2-320-15,-1 3 32 16,4 1-384-16,2-2-80 0,1 1-16 0,1-3 0 0,3 0 1088 0,-2 0 192 15,0 3 64-15,-1-1 0 16,0-2 224-16,-3 0 48 0,-1 3 16 0,-1 1 0 16,-1 1 320-16,-3-4 64 0,-1 4 16 0,-3-2 0 0,1-3-768 0,-2 0-160 15,0 0-16-15,0 0-16 16,1-4-816-16,-1 1-176 0,-2 0-16 0,1 0-16 0,1-1 400 0,-3 3 96 16,-5 1 16-16,-5 0 0 15,1 3 1040-15,3-6 192 0,-1 3 64 0,2 0 0 0,-1 2 0 16,2-5 16-16,4 0 0 0,2-1 0 0,1-2-464 0,2-1-112 15,2 0-16-15,-2-2 0 0,2-4-320 0,0 3-192 16,-1-4 192-16,-3 0-192 0,1 1 0 0,-1-2 0 0,1-1 0 16,-4 2 0-16,-4-2 0 0,-4 0-256 15,-2 3 64-15,-2 3 0 0,0 0-32 0,0 2 0 0,0 0 0 16,0 2 0-16,2-4 96 0,-1 1 128 0,0-1-208 0,3-3 80 16,3 4 128-16,1-5 144 15,1 2-16-15,2-3-128 0,2 0 496 0,0-1-16 0,0 2 0 0,1-4 0 16,-1 1-240-16,-1 0-48 0,-2-3-16 0,0 2 0 0,-1-5-176 15,-2-1 0 1,-2 0 0-16,-2 2-176 0,-1-2 0 0,-3 1 0 16,-3 1 0-16,2 1 0 0,0-1 0 0,3 4 0 0,2-2 0 0,1 1 0 0,4 1 176 0,2 2 0 31,3-1 0-31,1-2 0 0,1 1 0 0,2 0 0 16,0-1 144-16,1-3-144 0,4-1 352 0,0 1-32 0,2 0-16 0,0-3 0 15,-2-1-128-15,-1 1-32 0,0-4 0 0,0 0 0 0,-4-2-144 0,-1-1 0 16,-1 0 0-16,0-3 0 0,4 4 0 0,-2-2 0 15,-3 1 0-15,2-3 0 0,2 3 0 0,0 1 0 0,2 2 0 16,1-5 128 0,2 5 64-16,1 1 16 0,1 2 0 0,3 0 0 0,1 0 32 0,2 4 0 15,2-3 0-15,0 3 0 0,2-3 16 0,2 2 0 16,0 1 0-16,0-4 0 0,0 3-112 0,1-2-16 0,-2 0 0 0,1-1 0 16,0 1-128-16,-3 2-176 15,1-2 48-15,-3 2 0 0,1-2 128 0,-3 1 0 16,1 3 0-16,-1-2 0 15,0 1 0-15,2 1-128 0,-1 2 128 0,2 0-128 0,0 2 128 0,1-2-128 16,-1 3 128-16,2 3-128 0,0-2 128 0,1 2 0 0,2-3 0 0,1 2 0 16,-1 2 0-16,2-2-208 0,3 2 80 0,-1 2 128 15,1-2-192-15,-1 2 192 16,2 0-192-16,1 3 192 0,0-3-144 16,-1 1 144-16,0 2 0 0,-1 1 0 0,1-4 0 0,-2 2 0 15,1 0 0-15,-2-2 0 0,1 4 0 0,0-3 0 16,-1 1 160-16,1-2-32 0,0 2-128 0,0-4 0 0,0 2 0 0,1 0 0 15,-1 0 0-15,1 0 0 16,-1-2 0-16,1 1 0 0,-2 1 0 0,0 0 0 16,-1 2 0-16,0 0 0 0,-1 0 0 0,-1 0 0 15,-2 2 0-15,0-1 0 0,-1-2 0 0,2 2 0 16,-2-3 0-16,0 0 0 0,1-2 0 0,-1 0 0 16,1-2 0-16,1-2 0 0,-1 0 0 0,1-2 0 15,2-1 192-15,0-2-64 0,0-1 48 0,-1 0 16 16,2-3 0-16,0 2 0 0,2-2 32 0,-2 1 16 0,1 0 0 15,0 0 0-15,0 4-240 0,1-2 0 0,0-3 0 0,-1 2 0 16,2 0 0-16,-2-1-192 0,1 2 192 0,0-2-208 16,-2 0 208-16,1 1 0 0,-2 1 0 0,1 1 0 15,-2-1 0-15,1 0 0 0,-1 0 0 0,-1-3 0 16,2 2 0-16,-1-2 0 0,-1-1 0 0,3 0 0 16,-1 1 0-16,1 0-192 0,1-1 192 0,2 1-192 15,-1-1 192-15,2 1 0 0,1 6 0 0,0-3-144 0,0 2 144 16,0 0-128-16,-2 2 128 0,2 2-128 0,0 0 128 15,-1 0 0-15,1 2 128 0,-1-1-128 0,-1 3 176 0,1 1-48 16,0-1 0-16,-2-2 0 0,3 4 96 0,0-4 16 16,1 3 0-16,2-5 0 0,2 3-80 0,2-3-16 15,1-2 0-15,7 1 0 0,4-2-144 0,3-3 0 16,4 0-192-16,1-4 192 16,3-2-624-16,1-5 0 0,2 1 0 0,8-6-19056 0</inkml:trace>
  <inkml:trace contextRef="#ctx0" brushRef="#br0" timeOffset="42097.06">14457 12233 11055 0,'-7'-3'976'0,"2"-2"-784"0,0 1-192 0,2 0 0 0,0 1 4128 0,2 0 784 0,0 0 144 0,-2-4 48 0,0-5-3040 0,-2 0-592 15,1-7-128-15,0 2-32 0,3-1-944 0,0 1-192 16,0 2-48-16,-1 2 0 16,1-2-592-16,-1 2-128 0,-2 4-32 0,-2-1 0 15,0 3-160-15,-4 1-48 0,0 3 0 0,-3 0 0 0,-1-1 832 0,-1 4 352 16,-3 2-32-16,0 0 0 0,-2 1 688 0,0 0 128 16,0 0 16-16,1 3 16 0,-2-2-208 0,1 2-64 15,-1 1 0-15,1 2 0 0,0-3-464 0,1 4-112 0,-3 0 0 16,3 2-16-16,-1-2-304 0,-1 5 0 0,1-3 0 0,0 4 0 15,1 1 0-15,-1 1 0 0,1-2 0 0,-1 3 0 16,1 0 0-16,-1 3 0 0,1 0 0 0,0-2 0 16,1 2 192-16,2-2-192 0,0 3 192 0,2-1-192 15,1 2 0-15,0 3 0 0,2-1 0 0,0 2 0 16,0 1 0-16,1-1 0 0,-1 3 0 0,0 1 0 16,1-1 0-16,-1-1 0 0,2 1 0 0,1-3 0 15,1-2 0-15,1 2 0 0,0-5 0 0,2-1 0 0,1 3 0 16,-1-3 192-16,1 3-64 0,2 1-128 0,0-1 256 0,1 1-64 15,-1 2-16-15,0 1 0 0,-1-1-32 0,0 0 0 16,1 0 0-16,-1 0 0 16,1-2-144-16,0-1 0 0,0 1 0 0,-1-2 128 0,1-1-128 0,1 3 0 15,0-4 0-15,0 3 0 0,1-3 0 0,2-2 0 16,1-2 0-16,1 1 0 0,1-3 160 0,2-1-160 16,2-4 192-16,3 0-192 0,1 0 416 0,3 0-32 15,0-1 0-15,0 0 0 0,3 2-256 0,0 2-128 16,-2-2 128-16,1 3-128 0,-1 1 0 0,0 0 0 15,-1 3 0-15,-1-1 0 0,0 5 0 0,-1-3 0 16,-1 1 0-16,-2-2 0 0,0 0 0 0,-1-1 0 0,2-1 0 0,-2-1 0 16,0 0 240-16,3-4-48 0,2 0 0 0,2-2 0 15,2-1 176-15,5 1 16 0,3-3 16 0,4-1 0 16,3-2-16-16,2-1-16 0,3-1 0 0,-1-2 0 16,2 1-144-16,4 2-32 15,3-1 0-15,-1 0 0 0,-4 2-192 0,-1-2 0 0,-2 3 0 0,-6-2-160 16,-3 0 0-16,-5 1 0 0,-1-3 0 0,-3 1 0 15,-1-2 160-15,0 0 0 0,0-2 0 0,3-2 0 16,2 0 0-16,2-2 0 0,4 0 0 0,4-4 0 0,2 0 272 16,3-2-16-16,4-1 0 0,-2-1 0 15,-2 0 0-15,-2-2 0 0,-1 0 0 0,-1-3 0 16,0 3-256-16,0-2 0 0,-1 2 0 0,0 1 0 16,-2 1 0-16,0-2 0 0,-2-1 0 0,-3 1 0 15,-1-2 0-15,-4 1 0 0,-3 0 0 0,-1-2 0 0,-4 3 240 0,-1-5-16 16,0 1 0-16,-3-2 0 15,2-3 0-15,-1-3 0 0,0-1 0 0,-1-1 0 0,2 0-96 0,-1-5-128 16,1 3 176-16,0-1-176 0,0 1 176 0,1-1-176 16,0-1 160-16,-1 2-160 15,-1-3 0-15,0 2 128 0,-1-3-128 0,-2 2 0 0,0 2 0 0,-3 3 0 16,-2-2 0-16,-1 2 0 0,-2 3 0 0,-2 4 0 0,-3-2 0 16,-2 5 0-16,-1-4 240 0,-3 4 0 0,-1-2 0 0,-2 1 0 15,-2-5-80-15,0 0-16 0,1 2 0 0,-2-6 0 16,-1 1-144-16,1-3 0 15,0 3 0-15,2 2 0 0,-2-3-176 0,1 4 48 0,2 3 0 0,-1 0 0 16,1 1-32-16,-1 1 0 0,0 0 0 0,0 2 0 16,-1-1 32-16,-1 0 0 15,0 1 0-15,-2 1 0 0,0 2-64 0,-4-1 0 0,-2 1 0 0,0-1 0 0,-3-1 192 0,2 4 0 32,2 1-144-32,-3-3 144 0,-3 2 0 0,0-4 0 15,0 1 0-15,2 2 0 0,4-3 0 0,1 1 0 0,1 2 0 0,3-2 0 16,1 2 0-16,0-1 0 0,0 1 0 0,1 2 0 15,0 2-304-15,-2 2 64 0,-1 1 16 0,-1 0 0 16,-4 1 0-16,-3 1 0 0,-2 4 0 0,-4-2 0 0,-2 3 80 0,-3 0 16 16,0 3 0-16,0 0 0 0,0 1 128 0,1 0-160 15,3 1 160-15,1-2-160 0,2 0 160 0,0-2 0 16,3 2 0-16,-1-3 0 0,2 0 0 0,1-3 0 0,0 2 160 0,-1-2-160 31,2 0 0-31,-2-2 0 0,0 3 0 0,0-1 0 0,1 3 0 0,1 0 0 0,1 3 0 16,1 4 0-16,-1-1-160 0,2 4-128 0,-1 2-32 0,0 2 0 31,0 2-208-15,-1 2-48-16,1 1-16 0,-3 3 0 0,-1 0-160 0,0 1-16 0,4-7-16 0,1-1 0 0,3-2 336 0,3-4 80 15,5-3 16-15,2-10-17648 16</inkml:trace>
  <inkml:trace contextRef="#ctx0" brushRef="#br0" timeOffset="44652.07">14337 11901 8287 0,'-4'0'736'0,"1"0"-592"0,2 0-144 0,0 0 0 0,0 0 832 0,-1 0 144 0,-1 0 32 0,-2 0 0 0,-3 0 160 0,0 0 48 0,0 0 0 0,0 0 0 15,1 0-528-15,3-3-112 0,0 3 0 0,1-2-16 16,2 1 16-16,1 1 16 0,1-4 0 0,-1 1 0 0,3 3-48 0,-1-2-16 16,1 1 0-16,-1 1 0 0,-1-3-176 0,-1 3-32 15,0 0-16-15,0 0 0 0,0 0 576 0,0 0 112 16,0 0 32-16,0 0 0 0,0 0 96 0,0 0 32 15,0 0 0-15,0 0 0 16,0 0-192-16,0 0-16 0,-3 23-16 0,2-21 0 0,2-1-272 0,-1 2-48 16,2-1-16-16,1-2 0 15,-1 0-16-15,2 0 0 0,1 0 0 0,0-2 0 16,0 2-192-16,1-3-64 0,-1 2 0 0,0 1 0 0,0-2-128 0,-2 2-48 16,1-3 0-16,-1 2 0 0,-1 1-16 0,-1 0 0 15,1 0 0-15,-2 0 0 0,1 0 0 0,-1 1-128 16,0 2 192-16,0-3-64 0,0 2-128 0,0-2 160 15,0 1-160-15,0 2 160 0,0-1-160 0,0 2 128 16,0-4-128-16,0 0 128 0,0 0-128 0,0 0 0 16,0 0 0-16,0 0 0 0,0 0 0 0,22 6 0 15,-16-6 144-15,0-4-144 0,1 3 240 0,-1 0-32 0,-1-2 0 0,1 2 0 16,-1-1-208-16,0-2 144 0,-3 4-144 0,1-2 128 16,-1 2 64-16,-2-3 0 15,0 3 0-15,0 0 0 0,0 3-64 0,-1-3 0 0,0 2 0 0,-2-2 0 0,2 1 0 0,1-1 0 16,0 0 0-16,0 0 0 0,0 0 0 0,0 0-128 15,0 0 192-15,0 0-64 0,0 0-128 0,0 0 0 32,0 0 0-32,4 21 0 0,-2-21 0 0,2 0 0 15,0 2 0-15,-1 0 0 0,1-2 144 0,0 0 0 16,0 0 0-16,-1 0 0 0,0 2-16 0,-1-2 0 0,1 0 0 0,-1 0 0 16,1 2-128-16,-2 0 192 0,0 1-192 0,0 0 192 15,-1 1-32-15,2 0 0 0,-1 1 0 0,0-2 0 0,0 6-160 0,0-4 0 0,2 4 0 0,1-1 0 31,-2 0 0-31,2 4 0 0,1 0 0 0,1 1 0 0,1 0 0 0,1 2-176 0,0 1 48 0,1 0 0 16,3 1 128-16,0 1 0 16,-1 2 0-16,0 1 0 15,-1 2-208-15,-2 1-16 0,1 2 0 0,-3-1 0 16,-2-2 96-16,-2 2 128 0,1 0-208 0,-3-2 80 16,1 1 128-16,-1 1 0 0,1 1 0 0,-1 2 0 15,2-5 0-15,-1 4 0 0,1-1 0 0,1-1 0 16,1-1 0-16,-1-3 0 0,2-2 0 0,0 0 0 0,1-1 0 0,0-4 0 15,1 1 0-15,0-5 0 0,-1 2 0 0,2 1 0 16,-1-1 0-16,-1-2 0 0,2 2 0 16,-2 2 0-16,0-2 0 0,0 0 0 0,-1 1 0 15,-1-3 0-15,0 2 0 0,-3 0 0 0,0 1 0 0,0-3 0 16,-1 2 0-16,0-2 0 0,0 0 0 0,-1-1 0 16,1-3 0-16,-1 1 0 0,1 2 0 0,-1-3 0 15,1 1 0-15,0 0 0 0,-2 1 0 0,2-2 0 16,0-1 0-16,0 2 0 0,2-1 0 0,-2-1 0 15,1 1 0-15,-1-2 0 0,1-1 0 0,0 1 0 0,1 1 0 16,-1-4 0-16,1 2 128 0,-2-3-128 0,3 2 160 0,-3-2-160 16,1 1 240-16,0-1-48 0,-1 3-16 0,1-3 0 15,-1 0-176-15,2 0 160 0,-2 0-160 0,0 0 160 16,0 0-160-16,0 0 0 0,0 0 0 0,0 0 0 16,0 0 0-16,0 0 0 0,0 0 0 0,0 0 128 15,0 0-128-15,0 0 128 0,0 0-128 0,0 0 128 16,0 0 0-16,0 0 0 0,0 0 0 0,0 0 0 15,0 0-128-15,0 0 128 0,0 0-128 0,0-22 128 16,1 18-128-16,-1-2 160 0,1 1-160 0,0-3 160 16,2 2-160-16,-1 0 0 0,1 0 0 0,-1 0 128 15,1 2-128-15,-1-2 160 0,1 0-160 0,-1-1 160 16,1 4-160-16,-1-4 160 0,1 4-160 0,-1-3 160 0,1 3-160 16,-1-1 128-16,0-1-128 0,1 2 128 0,-1-3-128 15,1 2 0-15,1 0 0 0,-2-2 0 0,2 3 0 0,-2-3 0 16,2 0 0-16,1-1 0 0,-1 0 0 0,1-1 0 15,0-2 144-15,-1-2-144 0,3-1 224 0,-1 0-32 16,0-2 0-16,0-1 0 0,2-3 64 0,-2-1 0 16,1-1 0-16,1-2 0 0,-1-2-112 0,0-3-16 15,2-1 0-15,1-5 0 0,1-2 0 0,2 1-128 16,-1-2 192-16,-1 5-64 0,1 3-128 0,0 2-144 0,-1 4 144 16,-1 0-208-16,-1 6 208 0,1 1 0 0,-2 2 0 0,-1 2 0 15,-1 0 0-15,-1 2 0 0,-1-3 0 0,1 4 0 16,-1-4 0-16,-1 3-176 15,1-2 176-15,-1 2-160 0,0-2-32 0,0-1-16 0,-2 1 0 0,1 0 0 16,0-2-80-16,0-1-16 16,-1 2 0-16,1-4 0 15,-1 1-144-15,-1 2-48 0,1 0 0 0,-1-1 0 16,1 2-144-16,2 1-48 0,-2 3 0 0,-1 1 0 0,1 2-32 16,1 1-16-16,-2 1 0 0,1 2 0 15,-1 1-336-15,1-2-64 0,0 3-16 0,0-2 0 0,2 0-400 0,-1 0-96 16,1 1-16-16,-2 1-8560 0,3-3-1712 0</inkml:trace>
  <inkml:trace contextRef="#ctx0" brushRef="#br0" timeOffset="49071.88">14363 12224 11055 0,'1'-4'976'0,"-1"1"-784"0,0 1-192 0,0 1 0 0,0 1 1360 0,1 0 240 0,-1 0 32 0,1-3 16 15,0 3-1264-15,2-2-256 0,-1 1-128 0,1 1 128 0,-2-3-320 0,-1 3-64 16,0 0-16-16,-1 3 0 0,-2-2 272 0,1 1 272 16,-1 1-48-16,0 0-16 0,-1 0 752 0,2 1 160 15,-1-3 32-15,2 0 0 0,0 0 192 0,1-1 32 16,1-1 16-16,0 0 0 0,2 0-496 0,0-3-112 15,2 1-16-15,0 0 0 16,3-3-1216-16,-2 3-256 0,2-3-64 0,0 2 0 16,-1 0-528-16,-1 4-112 0,1-2-32 0,-4 2 0 15,0 2-160-15,-3 2-48 0,0 0 0 0,-5 2 0 0,0 3 1280 0,-2-2 368 16,-2 2-144-16,0-2 144 0,1 2 1808 0,-2-3 432 16,0 0 96-16,1 0 16 0,-1-2 208 0,2 0 64 15,-1-2 0-15,0 1 0 0,1 0-832 0,0-3-144 16,0 2-48-16,-1-1 0 0,0-1-1024 0,-2 1-192 15,0-1-64-15,-1 3 0 0,-2 0-320 0,-2 0-160 16,-1 3 16-16,-4 0 0 16,-2 0-272-16,-3 4-48 0,-1 0-16 0,-3 0 0 0,0 0 240 0,-5 1 48 15,-3 3 16-15,-1-2 0 0,2 0 304 0,1 1 48 0,2 0 16 0,5-3 0 16,5 1 48-16,4-3 16 0,4 0 0 0,3-1 0 16,5-4-256-16,0 1 0 0,3-1 128 0,3-2-128 31,2-1-496-31,1 0-144 0,2-1-16 0,3-2-16 15,2 2-976-15,3-2-192 0,4 0-32 0,3 0-16 16,1-1 480-16,0 0 112 0,-2 0 16 0,6 1 0 16,1 2 688-16,2-3 144 0,4 2 16 0,-2 2 16 0,1-3-32 15,-1 2-16-15,1-1 0 0,0 2 0 16,1-4-48-16,-2 2-16 0,0 2 0 0,-5-4 0 0,-2 1 384 0,-2 3 144 0,-1-3 0 0,-3 0-144 16,0 2 336-16,-3-2 80 0,1 3 16 0,-3-3 0 15,-1 3 208-15,1-3 32 0,0 0 16 0,-1 0 0 16,1-1 448-16,-2 2 96 0,2-2 0 0,0 2 16 15,-1 1-784-15,0 1-144 0,-1 0-48 0,0 0 0 16,-1 0-448-16,-1 3-112 0,0-2-16 0,-1 2 0 16,-1 1-352-16,0 1-80 0,0-2-16 0,-2 1 0 15,-1 1 256-15,-1-1 64 0,0 2 0 0,0-2 0 0,0 2 816 0,-1-4 160 16,1 4 48-16,0-2 0 0,1 0 560 0,0-2 112 16,1 0 32-16,0 0 0 0,2 2-208 0,-2-2-48 15,1 2 0-15,-1 1 0 0,1-1-640 0,-2-1-128 16,0 1-128-16,-1 1 192 0,-1 1-192 0,-1 0 0 15,-2-1-192-15,-2 4 192 0,-1 0 144 0,-2 0 160 16,-1 1 16-16,-3 3 16 0,-2-1 16 0,-1 0 0 16,-1 0 0-16,-1 0 0 0,-4 3-96 0,-1-3 0 15,-2 1-16-15,-1 0 0 0,-3 6-112 0,-2-3-128 16,-1 2 176-16,-3-2-176 0,2 0 192 0,-2 1-64 16,-1-1 0-16,1-2-128 0,2 0 528 0,-2 1 0 15,1 1 0-15,0 0 0 0,4-1-144 0,1 1-48 16,2-2 0-16,2 0 0 0,4-1-336 0,4-3 0 0,1 0 0 0,3-4 0 15,3 0-512-15,2 0-112 0,2-2-16 0,-1-2-16 16,4-1-352-16,2 2-64 0,1-3-16 0,1 0 0 16,1-3 496-16,4 2 80 0,4-4 32 0,3 2 0 15,3-5 48-15,4 2 16 0,2-5 0 0,3 1 0 16,5 0 0-16,4-5 0 0,4 2 0 0,3-3 0 0,2 3 64 0,1-2 16 16,1 2 0-16,-1 0 0 0,-2 1 0 0,-2-2 0 15,0-2 0-15,-2 2 0 16,1-5 96-16,-1 3 32 0,0 2 0 0,1-2 0 0,0 4 208 0,0-1 0 0,-5 1 0 0,-2 0 0 15,-2 2 208-15,-3 1-16 0,-1 3 0 0,-6 2 0 16,-3 1 448-16,-3 3 64 0,-2 0 32 0,-3 0 0 16,-3 1-32-16,-1 1 0 0,-3 1 0 0,0 3 0 15,-2 0-320-15,-3 0-64 0,-2-2 0 0,-2 3-16 0,-3 2-32 16,-4 0 0 0,-2 1 0-16,-2 0 0 0,-5 2 176 0,-4 2 48 15,-4 2 0-15,-4-2 0 0,-3 3-176 0,0-3-48 16,-3 2 0-16,2 0 0 0,-2 3-144 0,1-3-128 15,3 3 144-15,1 0-144 0,3-2 352 0,0 1-32 0,-1-2 0 16,1 0 0-16,1 0-96 0,2-1-32 0,0 1 0 0,2-2 0 0,2 1-192 0,1-2 0 16,2 2 0-16,0-3 0 15,2 1 0-15,3-1 0 16,2-1 0-16,2 0 0 0,3-1-160 0,2-3 160 16,2 0-128-16,3-1 128 0,2-1-368 0,2-1 16 15,1 0 0-15,3-4 0 16,3 2-304-16,2-2-64 0,3-2-16 0,4 2 0 15,3-4-672-15,3-2-128 0,4-1-16 0,4-2-16 16,-1-4 96-16,6-2 32 0,2-1 0 0,4-2 0 16,0-2 128-16,0 0 32 0,-1-2 0 0,-1 1 0 15,-2 2-176-15,-1 3-16 0,-2 3-16 0,-2 0 0 0,-3 5 1152 0,-4 1 336 0,-2 4-144 0,-3-1 144 16,-3 2 1264-16,-2 0 320 0,-4 4 64 0,-2 0 16 16,-2-1-464-16,-4 4-96 0,-1 1-16 0,-4 1 0 15,-1 2-128-15,-4-1-48 0,-2 4 0 0,-4 1 0 16,-4 1 512-16,-2 3 112 0,-1-4 0 0,-4 6 16 15,-3-1-224-15,-1 2-48 0,-4 2-16 0,-3 3 0 0,0 1-416 0,-1 1-80 16,2-1 0-16,-3 3-16 0,0 1-304 0,-3-1-48 16,1 1-16-16,-2 3 0 0,0 0-256 0,0 2-128 15,3-2 128-15,4-3-128 0,6-5 0 0,3-5-224 16,7-2 32-16,3-3 0 0,5-5 192 0,4-1 0 16,3-6-160-16,5-2 160 15,2 2-784-15,5-7-96 0,6-2-16 0,5-3 0 16,2-2-720-16,5-4-160 0,8-4-16 0,6-6-16 15,7-1 784-15,4-5 176 0,1 3 16 0,0-3 16 0,-1 1 528 0,0-1 96 16,-1 0 32-16,1 1 0 0,0 2 160 0,-2 3 0 16,0 3 0-16,-5 4 128 0,-1 1 0 0,-6 1 0 15,-3 2 0-15,-6 4 0 0,-4 2 576 0,-5 3 128 16,-5 2 32-16,-4 3 0 0,-4 2-32 0,-3 2-16 16,-2 2 0-16,-3 4 0 0,-2 0-64 0,-5 5-16 0,-2 1 0 15,-5 2 0-15,-2 4 48 0,-8 2 16 0,-4 3 0 0,-7-1 0 16,-3 1-224-16,-3-1-64 0,-3 5 0 0,0-5 0 15,3-1-336-15,-1 1-176 0,-2 2 160 0,6 1-160 16,5-7 160-16,6-2-160 0,3-2 160 0,4-3-160 16,4-2 0-16,2-4 128 0,4-2-128 0,1-1 0 15,4-5 0-15,2-1 0 0,4 0-144 0,3-1 144 16,3-5-912-16,4-1-96 0,2-1-16 0,7-5 0 16,3 0-576-16,6-6-128 0,4-1-32 0,7-4 0 15,9-7 496-15,5-1 112 0,-1 1 0 0,7-1 16 16,3-1 304-16,0 1 48 0,-1 1 16 0,-7 5 0 31,-6 2-160-31,-4 5-32 0,-4 6 0 0,-5 0 0 0,-3 5 704 0,-7 1 256 0,-5 6-176 0,-7 1 176 0,-4 5 1136 0,-7 4 320 16,-3 3 64-16,-5 4 16 15,-5 3-16-15,-6-1 0 0,-6 4 0 0,-5 1 0 16,-6 3 464-16,-4 0 112 0,-1 5 16 0,-5 0 0 16,0 3-768-16,-3 1-128 0,-1-1-48 0,-3 5 0 0,0-3-784 0,-3 4-176 15,2-1-16-15,1-2-16 0,5-3-176 0,6-1 0 16,5-5 0-16,5-3 0 0,6-3-304 0,3-6 64 15,3-4 16-15,5-2 0 0,3-3 16 0,5-4 0 0,2 0 0 0,6-3 0 16,3-3 208-16,4 0 0 0,7-4 0 0,5-3 0 31,6-2-352-31,4-4-80 0,6-3-16 0,5 0 0 0,3-4 64 0,4 1 16 16,2 1 0-16,4-7 0 0,4-1 176 0,0-2 16 16,0 2 16-16,-5-2 0 0,-1 5 160 0,0-1-160 0,4 3 160 0,-1-1-160 15,-3 3 160-15,-3 4-160 0,0 1 160 0,-6 4-160 16,-5 1 16-16,-8 0 0 0,-2 5 0 0,-5 3 0 0,-4 2-32 0,-5 2 0 15,-5 2 0-15,-5 4 0 0,-3 4-144 0,-5 3-48 32,-3-1 0-32,-6 5 0 0,-5 4 816 0,-6 5 144 0,-5 0 48 0,-4 5 0 15,-5-2 80-15,-4 2 32 0,-3-2 0 0,-1 0 0 16,-3-2-416-16,0-4-80 0,-2 2 0 0,5-4-16 16,4-4 80-16,7-2 32 0,7-1 0 0,6-4 0 0,5-2-176 0,5-4-48 15,4-1 0-15,4-1 0 0,2-4-128 0,2 2-144 16,4-4 144-16,3-2-208 15,6-3-752-15,3-1-160 0,8-3-32 0,4 0 0 16,6-3-96-16,6 1-32 0,6-3 0 0,2-1 0 16,-1 2 576-16,2-5 96 0,1 1 32 0,-5 1 0 0,-4-1 304 0,-2 4 64 15,-2 2 16-15,-3-1 0 0,-4 3 192 0,-1 1 160 16,-3 2-32-16,-4 0 0 0,-4 4 816 0,-4 0 144 0,-5 2 48 16,-3 4 0-16,-6 0 176 0,-2 4 32 0,-4 2 16 0,-3 4 0 15,-3 0-592-15,-6 5-128 0,-5 1-32 0,-5 6 0 16,-5 0-352-16,-4 0-80 0,0 3-16 0,-4 0 0 15,2-2-368-15,1-2-80 0,3-1-16 0,3-4 0 16,4-1 80-16,4-8 16 16,1 0 0-16,4-2 0 0,3-5 208 0,3 0 0 15,2-3 192-15,3-1-192 0,1-2 128 0,4 0-128 16,1-3 0-16,5 0 0 0,4-4-192 0,4 0-160 16,6-2-32-16,2-1 0 0,3-3 208 0,2 1 48 15,5 0 0-15,0-4 0 0,3 3 128 0,3-3 0 0,2 0 0 16,1 0-128-16,1 1 128 0,0 1 128 0,1-2-128 0,-5 3 176 15,-4 3-48-15,-5 1 0 0,0 2 0 0,-5-2 0 0,-2 1 192 16,-5 2 48-16,-1 2 0 0,-4-3 0 0,-2 4-32 0,-3 0 0 16,-1 3 0-16,-3-2 0 0,0 3 0 0,-4 2 0 15,0-4 0 1,-3 4 0-16,-1 0-48 0,-3-3-16 0,-2 2 0 0,-2 1 0 16,-5 0-272-16,-2 1 160 0,-3 0-160 0,-6 4 128 0,-4 3-128 0,-4-2-224 15,-5 5 48-15,-4 3 16 0,-1-1 32 0,-2 2 0 16,-3 1 0-16,2 0 0 0,3 2-128 0,2-4-32 15,1 0 0-15,6-3 0 0,3 0 288 0,7-4 0 0,4 0 0 0,6-2 0 32,4-2 352-32,4-2 32 0,4 1 0 0,2-6 0 15,6 2-112-15,0 0-16 0,4-3 0 0,4-2 0 0,3-2-256 0,4-1-144 0,4 0 16 0,5-6 0 16,5 3-128 0,2-6-32-16,3-1 0 0,2 0 0 0,1 1 288 0,0-1-160 15,1 1 160-15,2 0-128 0,1 2-80 0,2-1-16 16,3 1 0-16,-2-1 0 0,-3 1-64 0,-3 2-16 15,-7 4 0-15,-6 2 0 0,-6 0 304 0,-3 4-160 0,-6 2 160 0,-5 0-128 16,-1 3 128-16,-4 0 192 0,-2 0-32 0,-2 3-16 0,-1 0 208 0,-2 0 32 16,-4 0 16-16,-2 0 0 15,-1 3-128-15,-4 0-16 0,-4 0-16 0,-2 1 0 16,-2 2-240-16,-4 0 0 0,-7 4 0 0,-3-2 0 16,-3 4 0-16,-2 2 0 15,-2-1-208-15,1 3 64 0,-2 2-128 0,1 0-32 16,3-1 0-16,-1-1 0 15,0 3-208-15,-4-2-32 0,-2 2-16 0,1-1 0 0,2-2 288 0,7-4 48 0,7-2 16 16,7-6 0-16,9 1 448 0,6-5 80 16,6 1 32-16,7-2 0 0,3-4 304 0,5-1 64 0,6-4 16 15,9-2 0 1,7-2-736-16,6-4 0 0,7-2 0 0,7-5-208 16,6-1-336-16,2-5-64 0,0 0-16 0,-1-1 0 15,3-3-64-15,0 3-16 0,0 1 0 0,-5 5 0 0,-3 4 336 0,-7 1 64 0,-6 5 16 0,-10 0 0 16,-6 2 288-16,-8 3 0 0,-5 4-128 0,-5 1 128 15,-5-1 176-15,-3 4 80 0,-2-2 32 0,-6 1 0 16,-1 3 496-16,-6 0 112 0,-4 3 0 0,-4 2 16 0,-5 4-352 16,-2-1-80-16,-6 0-16 0,-1 2 0 0,-2 1-192 0,-2-1-32 15,-2 3-16-15,1 0 0 16,1 4-224-16,5-4 0 0,4 4 0 0,4-3 0 16,3-2 0-16,4 0 0 0,3-1 0 0,1-4 0 0,5 0-256 0,1 1-32 15,1-4-16-15,3 0 0 16,1 0-544-16,2-3-112 0,3 2-32 0,-1 0 0 15,4-4-240-15,-1 0-48 0,1 0-16 0,2-2 0 16,1 1 608-16,0-4 128 0,1 1 32 16,1-4 0-16,2 2 528 0,0-5 320 0,3 1-32 0,2-2-16 0,2-2 160 0,2-1 16 0,3 1 16 0,3-1 0 15,-1-2-320-15,5 3-144 0,3 0 128 0,-3 1-128 16,-1 1 0-16,0 2 0 16,2 0-192-16,-6 2 192 0,0 1 0 0,-6 0 0 15,-1 2 0-15,-4 1 0 0,-1 2 0 0,-3-2 192 16,-3 3-32-16,-1 0 0 0,-3 0 368 0,-1 1 80 0,0 2 16 0,-4-1 0 15,0 1-112-15,-4 0 0 0,-2 2-16 0,-3 2 0 0,-3-1-496 0,-3 1-160 16,-4 1 0-16,1-1 0 0,2 0-96 0,-6 2 0 16,-8 0-16-16,-5 4 0 0,1 0 272 0,1 1 0 15,1 1 176-15,1 2-176 0,3-2 192 0,1 1-64 16,0 0 0-16,2 0-128 0,2-4 208 0,2 3-64 16,4-5-16-16,5-3 0 0,5 2-128 0,3-1 0 15,4-5 0-15,3 0 0 0,2 0 0 0,3-3 336 16,2 0-32-16,2-2-16 0,2 1 48 0,2-3 16 15,3-2 0-15,2 0 0 0,2-2-544 0,2-1-96 0,1-1-32 16,2-3 0-16,0-2 144 0,2 2 32 0,-4-3 0 0,2-1 0 16,-1-1 144-16,1 2 0 0,-3-3 0 0,0 3 0 15,0 0-272-15,-1-1-32 0,-3 2 0 0,-1 2 0 16,0 0-48-16,-1 3-16 16,-1 1 0-16,-4 3 0 15,-3 3-80-15,-2 2-32 0,-3 2 0 0,-2 2 0 0,-1 2 64 16,-1 1 16-16,-4 1 0 0,-2-2 0 0,-1 4 640 0,1-2 128 15,-2 2 16-15,-1-2 16 0,0 2 272 0,0-2 48 16,-1 1 16-16,0-2 0 0,0 4-224 0,-1-4-64 0,0 3 0 0,-1-3 0 0,2 1-448 0,-2-1 0 31,-3 2 0-31,-2-1 0 0,1 2 0 0,-2-2-256 16,-1 0 48-16,1 1 16 0,0-2 48 0,-1 1 16 16,0 2 0-16,-1-3 0 0,2 3 128 0,0-5 0 15,4 2 0-15,4-3 0 0,5 0 288 0,2-3 96 16,1 2 0-16,4-5 16 0,4-1 192 0,1 1 48 15,3-6 0-15,5 2 0 0,0-5-640 0,5 2 0 16,1-4-192-16,4 1 64 16,0 2-496-16,2-3-80 0,0 1-32 0,-1 0 0 15,0-1-112-15,-3 3-32 0,-3 2 0 0,0 0 0 0,-4 2 448 0,-1 2 96 0,-2 2 16 0,-4 1 0 16,0 2 112-16,-4-1 16 0,0 1 16 0,-2 0 0 16,-2 0 624-16,0 2 112 0,-2-2 16 0,1 1 16 15,-3 1 240-15,-2-2 64 0,0 1 0 0,-2 1 0 16,1-2-432-16,-3 3-80 0,1-2 0 0,-3 2-16 15,0 0-368-15,-2 0 128 0,0 2-128 0,-1 1 0 16,-1-3 0-16,-1 1-192 0,0 4 32 0,-1-2 0 16,1 0 160-16,-1 1 0 0,-1 2 0 0,1-2-128 0,3-1 128 15,1 2-128-15,2-1 128 0,5-2-128 0,1 0 128 0,5-2-192 16,2-2 192-16,4 0-192 0,1-2 192 0,3-2 0 16,5 0 160-16,2-3-160 0,2 2 160 0,0-6-160 15,3 4 160-15,-2-3-160 16,1 2-240-16,0-2-144 0,-1 2-16 0,-2-2-16 15,0 2-400-15,-1 0-80 0,-1-2 0 0,-1 2-16 16,0 1-496-16,-2 2-112 0,-3-2-16 0,0 3-11920 16</inkml:trace>
  <inkml:trace contextRef="#ctx0" brushRef="#br1" timeOffset="54572.71">14992 12015 28559 0,'-3'0'2544'0,"1"-3"-2032"0,1 3-512 0,0 0 0 16,-1 0-432-16,1-2-176 0,-1 0-32 0,-3 2-16 15,-2-2-816-15,1-2-144 0,0 1-48 0,1-2 0 16,1 1 720-16,2-2 144 0,1 0 32 0,-1-2 0 0,2 2 912 16,0 0 192-16,2 0 48 0,-2-1 0 0,0 4 608 0,0-2 128 0,-2 3 32 0,1 0 0 15,-2-2 192-15,-1 4 64 0,-2 0 0 0,-3 4 0 16,-2-2-1232-16,-3 5-176 16,-2-2-176-16,-4 3 48 15,-1 1-512-15,-2 1-112 0,-2 0-16 0,2-2 0 0,0-1 416 0,1 0 80 0,4-1 16 0,2 0 0 16,3-3 1424-16,4-2 304 0,5 1 48 0,2-5 16 15,5 0 192-15,4 0 32 0,3-4 16 0,5-2 0 16,2 0-1072-16,7-3-224 0,5-2-32 0,6-1-16 16,8-1-752-16,1 1-128 15,-1 4-48-15,1 0 0 0,1 3-80 0,-4 2 0 0,-3 0-16 0,-3 2 0 16,-3 2 48-16,-5 2 16 0,-2 0 0 0,-4 0 0 16,-1 0 16-16,-6 2 16 0,-1 0 0 0,-5 0 0 0,-1 1 176 0,-5 0 48 15,-1 0 0-15,-3 0 0 0,-2 1 1280 0,-3 0 256 16,-2 1 48-16,-2-1 16 15,-3-1 0-15,1 2 0 0,-1-1 0 0,-1-3 0 0,3 0-576 0,-2 1-112 16,3 0-32-16,0-2 0 0,0 0-368 0,0 0-80 16,0 1-16-16,-2-1 0 31,2 0-464-31,0 3-112 0,-1-3-16 0,-1 0 0 0,2 0-688 0,-1 2-144 0,-1-2-16 16,0 0-16-16,2 0 608 0,-2 2 128 0,0 0 32 0,-2 0 0 0,3 0 544 0,-5 0-128 15,1 1 128-15,-1 0 0 0,-3 1 144 0,2 0 96 16,-1 1 16-16,1-2 0 0,0 4 256 0,2-5 64 15,1 3 16-15,3 0 0 0,1-4-224 0,4 4-48 16,-1-4-16-16,3 2 0 0,3-3-304 0,0 2 0 0,1-2 0 0,2 2 0 31,1 0-416-31,1-2-32 0,0 3-16 0,2 0 0 16,0 1-496-16,1 0-112 0,0 1-16 0,0 1 0 16,2 1 464-16,-3 2 96 0,1-3 16 0,-1 1 0 0,0 0 96 0,-2-1 32 0,-1 0 0 0,0-4 0 15,-2 2 848-15,0-1 176 0,-1 0 48 0,0-3 0 0,-1 3 816 0,1-3 160 16,-1 0 48-16,-2 0 0 0,0 0-592 0,1 0-112 15,-1 0-32-15,-1-3 0 0,2 3-640 0,0 0-128 32,0-2-16-32,2 1-16 0,1-2-176 0,1 1 0 0,1 0 0 0,0 0 0 15,2-2-160-15,-1 2-16 0,2 2 0 16,2-3 0-16,-1 3 16 0,1 0 0 0,3 3 0 0,0-3 0 16,2 2 160-16,2 0 0 0,1 0-144 0,1 0 144 15,0-2 0-15,2 2 0 0,3 0 0 0,-1-2 0 16,1 0 208-16,-1 0-32 0,-3 0-16 0,-2 0 0 0,-1 0-160 0,-2-2 0 15,-2 2 0-15,-2 0 0 16,-1-2 0-16,-3 2 0 0,-1 0 0 0,-1 0 0 0,-2 0 128 0,-2 0 64 16,0 2 0-16,-3-2 0 0,-2 2-32 0,-5 1 0 15,-2 0 0-15,-4 0 0 0,-3 4-160 0,-4-3 128 16,-4 5-128-16,-5-3 128 0,0 4-128 0,-1-2 0 0,1-1 0 0,3 0 0 16,3 2-144-16,5-6 144 0,6 4 0 0,2-4 0 15,2 1 0-15,4 1 0 0,1-4 0 0,1 2 0 16,3-1 0-16,0-1 0 0,2 2-128 0,1-1 128 15,1-1-176-15,1 2 32 0,1-1 0 0,3 0 0 0,1 0-128 16,2-2-32-16,2 3 0 0,1 0 0 0,1-3 304 16,2 4 0-1,2-4 128-15,0 3-128 0,4-3 192 0,0 0-48 0,1 0-16 0,-2-3 0 0,2 3 16 0,-1 0 0 32,0-2 0-32,-2 0 0 0,1 2-144 0,-3-2 0 15,-1 1 0-15,-1-1 128 0,-2 1-128 0,-2 1 0 16,-2 0 0-16,-1 0 0 0,-2 1 128 0,-3 2-128 15,-2-1 0-15,-1 0 128 0,-3 3-128 0,-1-2 128 16,-4 1-128-16,-2 1 128 0,-2 1-128 0,-3 1 0 0,-4 2 0 16,-2-3 128-16,-1 4-128 0,-3-4 0 0,0 2 0 0,-1-2 0 15,0 3 0-15,1-2 128 0,3 2-128 0,0-3 0 16,5 0 0-16,0 0 0 0,4 0 128 0,0-2-128 16,3-1 0-16,2 0 0 0,3 1 0 0,1-1 128 15,3 0-128-15,0-3 128 0,2 3-128 0,0-3 128 16,2 0-128-16,1 0 0 0,2 1 0 0,3 1 0 15,2-2 0-15,1 0 0 0,1 0-144 0,2 0 144 16,-1-2-160-16,3 1 160 0,0 1-128 0,2-5 128 16,-1 4-128-16,0-2 128 0,-2 1-128 0,-1 0 128 15,-1 2 0-15,-3 0 0 0,0 0 0 0,-2 0 0 0,-3 2 0 0,-2 0 0 16,-1 1 0-16,-2 0 0 0,0 1 0 16,-4 1 0-16,-1-1 0 0,-3 2 0 0,-1 0 128 15,-3 1 0-15,-2 2 0 0,-1 1 0 0,-3-1 0 0,1 3 16 16,1-2 0-16,1 0 0 0,4-2-144 0,1 0 160 15,3-2-160-15,1 0 160 0,2 0-160 0,1-2 0 16,1 2 0-16,1-3 0 0,2 3 0 0,0 0 0 16,2 0 0-16,0-1 0 0,1 1-272 0,1 3 64 15,-1 0 16-15,1-2 0 0,0-1 192 0,-2 3-192 0,0-4 192 16,-1 1-192-16,1-1 192 0,-2 1 192 0,0-2-48 0,-1 0 0 16,0-1 176-16,-1 0 16 0,1-1 16 0,0 2 0 15,-1-1-32-15,1-2 0 0,0 1 0 0,0 1 0 16,0-3-160-16,0 3-32 0,0-3-128 0,1 3 192 15,0 1-192-15,0-2 0 0,2 5-192 0,1 0 192 32,-1-1-528-32,1-2 0 0,1 2 0 0,0 0-18720 0</inkml:trace>
  <inkml:trace contextRef="#ctx0" brushRef="#br2" timeOffset="68282.82">14548 14725 43311 0,'-4'0'3840'0,"1"0"-3072"0,1 0-608 0,2 3-160 0,2-3 0 0,-1 2-192 0,0 2 32 0,0 5 16 15,2 2-1072-15,2 4-224 0,1 7-32 0,1-4-16 16,0 5 464-16,-1 1 80 0,-1 0 32 0,-2 3 0 0,0 1 720 0,-2 5 192 16,-1-1 0-16,-2 2 0 0,-1 7 768 0,-1 0 192 15,-1 4 48-15,-1 3 0 0,1 1-208 0,-1 3-32 0,0 4-16 16,1-2 0-16,3 3-496 0,-1 0-112 0,3-4-16 0,3-6 0 31,1-2-704-31,3-11-160 0,0-5-32 0,1-7 0 0,0-3-1152 16,0-8-256-16,-2-3-32 0,-3-2-12544 0</inkml:trace>
  <inkml:trace contextRef="#ctx0" brushRef="#br2" timeOffset="68754.42">14440 14683 30399 0,'-9'-18'1344'0,"1"4"288"0,3-3-1312 0,3 6-320 16,2 2 0-16,2 0 0 15,2-2-848-15,0-6-240 0,3-10-64 0,5-8 0 32,3-6-448-32,3 7-80 0,0 1-32 0,-1 9 0 0,-1 3 1152 0,-2 7 240 0,0 4 32 0,-3 5 16 0,-1 2 2000 0,-3 1 384 15,-1 2 96-15,-1 2 16 0,0 0 656 0,-2 2 144 16,0-2 32-16,0 4 0 0,1-2-1600 0,-1-1-320 0,1 1-64 0,2 1-16 15,0-1-576-15,3 0-112 0,3 1-32 0,3-1 0 32,1-2-208-32,4 2-128 0,4-1 128 0,3 0-128 0,2 1-176 0,5 2-96 0,4 0-32 0,-2 4 0 15,-3-2 48 1,-4 5 16-16,-6 3 0 0,-4 0 0 16,-4 0-224-16,-5 3-48 0,-3 3-16 0,-3 3 0 0,-5 1 272 15,-3-2 48-15,-4 5 16 0,-3-1 0 0,-1 1 512 0,-4-3 128 16,-1-2 0-16,-2-1 16 0,0-1-64 0,1-4-16 0,2-2 0 0,0 1 0 15,1-5-384-15,1 0 128 0,3-4-128 0,0 0 0 16,2-1 176-16,1-4-48 0,-1 0-128 0,-1-3 192 16,0 0-192-16,-3 0 176 0,-2 0-176 0,-2 0 160 15,-3-3-160-15,-3 1 0 0,-1 1 0 0,-1-4 0 16,0 3 0-16,-4 0-304 0,-4-2 48 0,-1 2 16 16,0 2-112-16,4-3-32 0,2 2 0 0,5 1-11776 31,3 0-2368-31</inkml:trace>
  <inkml:trace contextRef="#ctx0" brushRef="#br2" timeOffset="69576.42">15919 14253 12895 0,'-3'0'1152'0,"-1"-3"-928"0,1 3-224 0,2 0 0 0,1 0 960 0,-1 0 128 0,-1 0 48 15,-3 0 0-15,-2 3-576 0,0-3-112 0,0 4-32 0,-2-1 0 16,0 2-272-16,1 1-144 16,-4 2 160-16,0 0-160 0,-2 0 880 0,-2 4 80 15,-1 1 0-15,-1-1 16 0,-1 4 432 0,-1-2 96 16,-1 4 16-16,0 1 0 0,1-3 400 0,-1 2 96 15,-2 1 16-15,-1-2 0 0,1 1-688 0,-3 1-144 0,-3 4-32 16,0-1 0-16,0 3-656 0,3-1-144 0,2 5-32 0,1-3 0 16,5 5-336-16,2-3 0 0,2 5 0 0,3 5 0 15,2 2 176-15,0 2-48 0,0 5 0 0,-1 9 0 16,0 8 0-16,-1 6 0 0,0 5 0 0,0-2 0 16,0-3-128-16,1 2 0 0,0-3 144 0,4 1-144 15,2 0 240-15,3-7-32 0,6-6 0 0,3-4 0 0,6-4 0 0,4-6 0 16,3-1 0-16,4-5 0 0,4-1-80 0,5-5-128 15,9 1 176-15,6-1-176 0,5-5 0 0,3-4-272 32,4-3 16-32,-1-7 16 15,1-2-816-15,6-4-160 0,4-2-48 0,3-5 0 0</inkml:trace>
  <inkml:trace contextRef="#ctx0" brushRef="#br2" timeOffset="118188.2">10073 13095 28559 0,'0'-2'2544'0,"-1"-2"-2032"0,1 2-512 0,0 2 0 16,0-3-304-16,0 2-144 0,1-1-48 0,-1-5 0 0,0-1 368 0,-4 0 128 0,-1 2 0 0,-6 2 0 15,-2 2-240-15,-7 2 80 0,-4 4 16 0,-4 2 144 16,-6 2-288-16,-4 2 64 0,-4 3 16 0,-2 3 0 15,0 0 352-15,2 2 80 0,3 1 16 0,4 3 0 16,7-2 272-16,4 5 64 0,7-3 16 0,4 0 16 16,7-1-336-16,3-1-64 0,4 0-16 0,1 1 0 31,3 1-640-31,1-2-144 0,2 5-32 0,0-6 16 0,0 4 192 0,-2 0 32 0,0 3 16 0,2 0 0 16,-1 1 64-16,2 2 16 0,1 3 0 0,0 0 16 0,-1-3 272 0,1 1 0 15,0 3 176-15,1-5-48 0,-1-2 0 0,1-5 16 16,3-5 0-16,2-4 0 0,1-2-144 0,3-3 160 15,2-5-160-15,4-1 176 0,5-2 528 0,3-8 128 16,2-1 0-16,-2-6 16 0,-2 2-528 0,2-6-96 16,-1-2-32-16,-1-7 16 15,-3-2-1008-15,-3 0-208 0,-3 2-32 0,-1-6-16 16,-1 0-272-16,0-2-48 0,2-2-16 0,-1-1 32 0,-1 1 784 0,-1-1 144 16,0 2 48-16,-3-1 0 0,0 1 1152 0,-2 1 256 0,-1 1 32 15,-5 3 16-15,1 3-416 0,-1 1-80 16,-3 5 0-16,-2-2-16 0,-2 1-560 0,-3 3 0 0,-3 0 0 0,-5 5-192 15,-5 0 192-15,-7 6 160 16,-5-1-32-16,-7 5 0 16,-11 7-608-16,-9 4-128 0</inkml:trace>
  <inkml:trace contextRef="#ctx0" brushRef="#br2" timeOffset="120471.78">17894 14348 21183 0,'-7'-4'1888'0,"1"2"-1504"0,2 2-384 0,1-3 0 0,3 3 2304 0,-2-1 384 0,-2-1 64 0,-2-2 32 0,-1 0-1504 0,0-1-288 16,2 2-64-16,3 3-16 0,1-3 48 0,1 6 0 0,1-1 0 0,-1 2 0 16,1 2-512-16,-1 1-112 0,0 6-16 0,-1 3 0 31,-2 2 0-31,0 7 0 0,-2 5 0 0,0 7 0 16,-1 7-192-16,-2 10-128 0,1 9 128 0,-2 6-128 0,1 5-208 0,0 8-112 0,-1 6-32 0,1 3 0 31,2 4-608-31,-2-3-128 0,3-7-32 15,-1-11 0-15,1-8 800 0,-1-3 144 0,1-3 48 0,-1-3 0 0,0-3 1168 0,1-7 240 16,0-5 64-16,0-2 0 0,0-5-704 0,2-4-144 0,1-1-32 0,1-6 0 16,-1 1-464-16,2-8 0 0,2-2 0 0,-1-2 0 15,4-4-576-15,0-2-176 0,1-5-16 0,1-4-16768 16</inkml:trace>
  <inkml:trace contextRef="#ctx0" brushRef="#br2" timeOffset="121499.83">19037 15123 6447 0,'7'-7'576'0,"-3"2"-576"0,-2 0 0 0,1 3 0 0,-2-2 848 0,-1 4 64 0,1-3 16 0,2 1 0 16,-1-2-2160-16,3-2-432 15,1-1-96-15,1 0-16 0,0-1 2576 0,-1 0 512 0,0 2 96 0,-1 1 32 16,0 2 1008-16,-2-1 208 0,-1-1 32 0,1 4 16 15,-2-2-384-15,-1 3-80 0,1-1 0 0,-2 1-16 0,1 1-720 16,-1-1-144-16,1 3-16 0,-2-3-16 0,2 0-1328 0,-2 0 0 31,1 0-240-31,-2 0 32 0,3 0-656 0,0 0-128 0,0 0-32 0,0 0 0 0,-21 3 688 0,14 4 128 16,-2-4 16-16,-2 6 16 16,-3 3 912-16,1-2 176 0,-3 6 48 0,0-3 0 15,0 3-192-15,-1-1-16 0,3 1-16 0,-2 0 0 16,-1 0 368-16,1 0 80 0,0 2 16 0,-1 1 0 0,0 1-464 0,-1-2-96 15,1 2 0-15,0 1-16 0,1-1-432 0,-2 1-192 16,2-1 160-16,0-1-160 16,0 2-272-16,0 2-160 0,-1-1-16 0,-1-2-16 15,0 1-944-15,-2-3-192 0,-1 2-48 0,-1-1 0 16,-2-1-128-16,0 0-16 0,0 0-16 0,2 1 0 16,1-6-624-16,2 2-112 0,3-6-16 0,4-2-5936 0</inkml:trace>
  <inkml:trace contextRef="#ctx0" brushRef="#br2" timeOffset="121957.65">18541 15026 35935 0,'1'0'3200'0,"-1"0"-2560"0,1 0-512 0,1 0-128 0,-1-2 1136 0,0 2 208 0,3 0 32 0,2 0 16 0,3 0-1392 0,3 0-192 16,3 0-64-16,0 0-32 16,1 2-256-16,-1-1-48 0,-1 3-16 0,-1-1 0 0,-1 4 608 0,-2-1 0 0,0 6 0 0,-1 0 0 31,-2 2 0-31,0 5 0 0,1 3 0 0,-1 3 192 16,1 3 16-16,0-2 16 0,3 2 0 0,2-3 0 15,-1 1-16-15,3-1 0 0,1-3 0 0,-1 0 0 0,1-3 128 0,0 0 32 16,1 0 0-16,2 1 0 0,3 2-192 0,0-1-48 15,2 2 0-15,-1-5 0 0,0 2-128 0,-1-1-176 16,-1-3 48-16,-1 0 0 16,1 0-416-16,-3 2-80 0,0 3-16 0,-4-1 0 15,-1 2-1264-15,-3-2-256 0,-3 4-48 0,-3-2-12752 16</inkml:trace>
  <inkml:trace contextRef="#ctx0" brushRef="#br2" timeOffset="122464.93">19716 14127 29487 0,'-2'-3'2624'0,"1"2"-2112"0,0-1-512 0,0-1 0 0,1 3 192 0,-2-1-64 15,1 1 0-15,-1-5-128 16,-1 1-2160-16,1 0-528 0,-1 1-128 0,1 0 0 15,-1 1 1440-15,0 1 288 0,-1 2 64 0,-1 1 16 16,-1 2 368-16,-2 2 64 0,0 0 0 0,-1 1 16 16,-2 5 1536-16,0 0 304 0,-2 1 64 0,-1 3 16 0,-1 0 752 0,-1-3 128 15,0 3 48-15,-3 2 0 0,0-2-864 0,2 0-160 16,0-4-48-16,1 4 0 0,1 0-880 0,0-2-176 16,4 3-32-16,0-1-128 0,2 1 192 0,2-1-64 0,1 2 0 15,2 1-128-15,1-6 0 0,2 6 0 16,1-1-192-16,1 2 48 15,2-1-944-15,1-1-176 0,2 5-32 0,0-1-16 16,3 0-400-16,-2 0-80 0,3-2 0 0,0-3-16 16,-2-1 272-16,4 1 48 0,0-4 16 0,0 2 0 0,1-1 832 0,-1-3 192 15,-1-1 16-15,-1 0 16 0,1-4-304 0,-1-3-64 0,2 0-16 16,0 1 0-16</inkml:trace>
  <inkml:trace contextRef="#ctx0" brushRef="#br2" timeOffset="122795.43">20075 14506 39615 0,'-3'4'3520'0,"-1"-1"-2816"0,2-1-560 0,0-2-144 0,2 1 704 0,-1 2 128 0,-1-1 0 0,-2 6 16 32,0-2-1360-32,0 2-288 0,1 2-48 0,0 0-16 0,1 3-1184 15,-2-4-256-15,2 1-32 0,-3 3-16 0,1-1-640 0,-2 2-128 16,-2-2-16-16,1 3-16 0,0-3 528 0,-1 1 128 0,1-3 0 0,0-3-3808 15</inkml:trace>
  <inkml:trace contextRef="#ctx0" brushRef="#br2" timeOffset="123017.57">20074 14242 39615 0,'-5'-4'1760'0,"0"0"352"0,2 2-1680 0,0 1-432 15,3 1 0-15,1 0 0 16,1 0-2784-16,-1-3-640 0,0 3-128 0,2-2-32 0,-1 2 2800 0,2 2 544 16,-2-2 240-16,-1 0-192 0,1 3 48 0,-1-3 16 15,-1 3 0-15,0 3 0 0,-1 1 0 0,-2-1 0 0</inkml:trace>
  <inkml:trace contextRef="#ctx0" brushRef="#br2" timeOffset="123567.33">20260 14117 35935 0,'1'-3'3200'0,"1"1"-2560"0,1 1-512 0,-1-2-128 0,1 1-288 0,2 0-80 0,2-4-16 0,6 0 0 15,3-4-2560-15,3 2-528 0,1 0-112 0,-1 2 0 16,-3 3 2144-16,-4 3 432 0,-1 4 96 0,-3 5 16 0,-3 1 512 0,-3 2 96 16,1 4 32-16,-3 3 0 0,0 3 1312 0,0-2 272 15,1 1 48-15,0 1 16 0,3-3 528 0,2 0 96 16,1-3 32-16,3 1 0 0,3-3-704 0,0 0-144 16,3 1-32-16,0-3 0 0,2 1-752 0,0-2-160 15,1 1-16-15,-3 3-16 0,-1-3-224 0,-4 2 144 0,-3 4-144 0,-1 1 128 16,-5-3-128-16,-4 6 0 0,-5 7 0 0,-4-3 0 31,-2 1-432-31,-5-1-16 0,-3 2 0 0,-3-3 0 16,-2-3-384-16,-3 1-64 0,0-4-32 0,-2 0-12960 0</inkml:trace>
  <inkml:trace contextRef="#ctx0" brushRef="#br2" timeOffset="124800.11">20765 13907 40543 0,'-9'-5'3600'0,"1"0"-2880"0,3 1-576 0,3 4-144 0,0-2-448 0,-1 0-112 0,-5-3-16 0,-4-2-16 16,-3 1-1056-16,2-4-208 0,1 5-32 0,4 1-16 0,2 3 1904 0,3 1 240 0,3 4 112 0,3-1 32 31,3 4 352-31,2-1 80 0,5 1 16 0,3 4 0 0,4 2 336 16,2 0 80-16,3 0 16 0,3 3 0 16,4 2-688-16,5 2-128 0,4 5-16 0,2-1-16 0,-3-1-288 0,1 3-128 15,1 2 0-15,-3 3 128 0,-2-1-128 0,-2 3 0 16,-2-1 0-16,-3 3 0 0,-4 0-240 0,-1-1 80 15,-3 5 16-15,-2 5 0 0,-2 7-32 0,-2 6 0 0,-1 8 0 0,-4-1 0 16,-3-3-144-16,-4-4-48 0,-3-5 0 0,-2-1 0 16,-3-3 368-16,-1 2 160 0,-4 4-16 0,-3-4 0 15,-2 1 208-15,-1-3 32 0,-1-3 16 0,-1 1 0 16,-1-1-128-16,-2 5-16 0,1 4-16 0,-1 6 0 0,1 3-240 16,-4 3 144-16,-1 7-144 0,-5-3 128 0,3-4-352 0,-5 1-80 15,-2 5-16-15,-5 1 0 0,-1 6 320 0,0-4 0 16,-3-2 0-16,0-3 0 15,2-1-656-15,4-7-80 0,3-3-16 0,1-6-16912 0</inkml:trace>
  <inkml:trace contextRef="#ctx0" brushRef="#br2" timeOffset="131782.04">16342 14687 10127 0,'1'-1'896'0,"-1"-2"-704"0,-1 1-192 0,1 0 0 0,0 0 768 0,-1-2 112 0,0-1 16 0,0-2 16 0</inkml:trace>
  <inkml:trace contextRef="#ctx0" brushRef="#br2" timeOffset="132646.54">16114 14623 40543 0,'-13'0'1792'0,"3"1"384"0,-1 1-1744 0,4-2-432 0,3 0 0 0,2 3 0 0,-2-3 224 0,-2 0-32 15,-3 1-16-15,-1-1 0 0,1 2-320 0,3-4-64 16,1 2-16-16,3 0 0 0,-1 0 80 0,2-1 16 0,1 2 0 0,1-1 0 31,1 2-240-31,0 0-32 0,2 0-16 0,-1 2 0 0,1-2 416 0,-4-2 0 0,0 0 192 16,17 13-64-16,-9-10 320 0,2 1 64 0,1 1 0 0,1-1 16 15,3-2-160-15,2 0-48 0,3 0 0 0,4-2 0 16,0 2-32-16,5-2-16 0,4 0 0 0,3-2 0 16,5 2-16-16,3-4-16 0,3 2 0 0,0-2 0 0,0 0-112 15,0-2 0-15,-1 1-128 0,-3 2 192 0,-1-4-64 0,-1 7 0 16,-4 0-128-16,-1 0 192 0,-2 3-192 0,-2-2 0 15,-3 4-144-15,-3-4 144 0,-2 2 0 0,-3 0 0 16,-1 1 0-16,-5-1 0 0,-2 0 0 0,-3 2 0 16,-1-1 0-16,-2-2 0 0,-2 2 128 0,-2-1 32 15,0 0 0-15,-3 0 0 0,2 1-160 0,-4-3 0 16,0 1 0-16,-2 1 0 16,0 0 0-16,-2 0 0 0,-1 3 144 0,-3-2-144 15,-1 0 176-15,-3-1-48 0,1 2 0 0,-4-1 0 16,1-2-128-16,-3 5 0 0,-1-4 0 0,-2 3 0 0,1 2 0 0,-3 1 0 0,-2 0 0 0,-1 4 0 15,-2-1 0-15,0 2 0 16,-2 2 0-16,0 1 0 0,1-1 0 0,-2 0 0 16,-4 3 0-16,0 1 0 0,3 1 0 0,0-5 0 15,0 1 0-15,3-2 0 0,4 1 0 0,0-1 0 16,0-2 0-16,1 0 0 0,3-1 0 0,1 0 0 0,3-2 0 16,2 0 0-16,3-4 128 0,2 3-128 0,-1-4 192 0,4 4-64 15,-1-3 0-15,2 0-128 0,-1 1 192 0,2 2-64 16,0 0-128-16,1-2 0 0,0 3 0 0,0 1 0 15,0 0 0 1,0 2 0-16,-1 3-176 0,0 1 176 0,-2-1-272 0,0 3 16 0,-1 1 16 16,-1-4 0-16,0 0 240 0,0-1-176 15,0-2 176-15,-1 2-160 0,0-3 160 0,0-1-192 16,-1 1 192-16,1-3-192 0,-1 1 192 0,1-3 0 16,0 1 0-16,0-4 0 0,2 2 0 0,0-2 192 15,1 0-64-15,-1-2 0 0,2 2 112 0,0-2 16 0,0 4 16 0,0-3 0 16,1 2-272-16,0 0 0 0,-2 1 0 15,0 0 0-15,-1 4 0 0,0-3 0 0,-1 5 0 0,0-3 0 16,2 1 0-16,-1 3 0 16,1-3 0-16,3-2 0 0,1-2 0 0,1-1 0 0,1 2 0 0,1-3 0 0,2 3 0 0,0-4 0 15,3 0 0-15,-2 1 160 0,3-3 32 0,0 1 0 0,3-2 0 0,-1 3 0 16,2-3-192-16,2 0 0 16,2 0 0-16,1 0 0 0,1 0 288 0,2 0-32 15,3 0 0-15,0 0 0 0,1 1-128 0,1-1-128 16,3 2 144-16,2-2-144 0,1 3 160 0,1-2-160 0,1 2 160 0,-2-1-160 31,0-1 0-31,1 2 0 0,-1-1 0 0,-4 0 0 16,-3 0 0-16,4-1 128 0,5 2-128 0,5-3 0 15,1 0 128-15,0 0-128 0,0-3 176 0,-2-2-176 16,0 0 0-16,-2-1 0 0,-1-1 0 0,-2-3 0 16,-1 1-640-16,1-3-48 0,6-2 0 15,2-2 0-15,0 4-416 0,3-4-96 0,3 1-16 0,5 0-18048 16</inkml:trace>
  <inkml:trace contextRef="#ctx0" brushRef="#br2" timeOffset="136427.06">17402 9656 5519 0,'0'0'496'0,"1"-2"-496"0,0-1 0 0,1 2 0 0,-1 1 272 0,0-2-32 15,2 1-16-15,0-6 0 0,2 1 160 0,1-3 48 0,-1 0 0 16,-1-1 0-16,0 1 496 0,-2-1 96 16,0 2 32-16,-2 0 0 0,-2 2 320 0,1 0 64 0,-3 2 16 0,1-1 0 15,-2 4 48-15,-1 1 16 0,-1 0 0 0,0 0 0 16,1 4-256-16,0-2-48 0,1 2-16 0,0-2 0 15,2 2 240-15,2 0 48 16,1-2 16-16,1-2 0 0,3 1-160 0,-2-1-48 0,3 0 0 0,-1-1 0 0,1 1-368 0,0-2-80 31,0 2-16-31,0-4 0 0,1 1-448 0,-1 2-80 0,0-1-32 0,-1-1 0 0,1 2-272 0,-2 1 128 32,1 0-128-32,-2 0 0 0,0 0 0 0,-1 1 0 15,0 2 0-15,0-1 0 0,1 2 128 0,-1 2-128 0,1-2 0 0,1 0 0 16,1 0 256-16,0 3-48 0,4-2-16 0,1 1 0 15,0 0 80-15,5 0 16 0,2 0 0 0,4 0 0 0,3-2-288 0,5-1 0 16,1-1 0-16,0-4 0 16,0 2 192-16,2-4-64 0,3 1 0 0,0 0-128 0,1-1 0 0,0 2 0 0,-3-2 0 0,-1 4 0 15,-2 0 0-15,0 0 0 16,-2 0 0-16,-1 1 0 0,-1 4 0 0,-3-1 0 16,-4-1 0-16,0 4 0 0,-5-1 0 0,1 0 0 15,-3 0 0-15,-1 0 0 0,0 2 0 0,-1-2 0 16,0-1 0-16,1 0 0 0,0 0 0 0,1-1 0 15,-1 2 0-15,0-4 0 0,0 4 160 0,-1-2-160 0,-1 2 128 0,-1 0-128 16,-1 1 0-16,-3-1 0 0,0 1 0 0,-3-1 0 16,-3 3 0-16,0-3 0 15,-2 4 0-15,-4 0 0 16,-1 2 0-16,-3 1 0 0,-1-2 0 0,-2 1 0 0,-4 1 0 16,-1 2-144-16,-2-3 144 0,-2-1-160 0,-1 1 160 0,-1-1-160 15,-3 1 160-15,-1-1-160 0,-3 0 160 0,-2 1 0 16,-1 3 0-16,-3 1 0 0,2 0 0 0,-2 3 176 15,-1-1-48-15,0 5 0 0,1 0-128 0,-1 2 0 16,0 0 0-16,0-1 0 0,5 2 0 0,-1-1 0 16,3-3 0-16,2 1 0 0,2-5 0 0,3 2 0 15,-1-4 0-15,4 0 0 0,0-1 0 0,2 1-144 16,1-4 144-16,2 1-208 0,3 0 208 0,0 0 0 0,-1-1 0 16,0 0 0-16,2 2 0 0,0 1 128 0,4-2 0 0,0 0-128 15,2-1 0-15,0 0 0 0,3 2 0 0,2 1 0 16,2-4 0-16,2 0 0 0,2-1 0 0,3-1 0 15,3-2 256-15,2-1-48 0,1 3-16 0,2-5 0 16,1 2 128-16,3 0 32 0,3 0 0 0,1-2 0 16,1 0-48-16,2 1-16 0,3 0 0 15,2 0 0-15,3-2-80 0,1 0-16 0,2-3 0 0,2 3 0 16,0-3-192-16,1 0 0 0,1 3 0 0,-1-3 0 16,-2 1-160-16,-3 2-80 0,-3-2-16 0,-4 1 0 15,0 2-32-15,-3 1-16 0,0 1 0 0,-1-2 0 16,-1 0-304-16,1-1-64 0,-1 2-16 0,-1-5 0 15,0 0 112-15,-2-2 32 0,-2 0 0 0,2-2-17776 16</inkml:trace>
  <inkml:trace contextRef="#ctx0" brushRef="#br2" timeOffset="138399.6">20109 8907 15663 0,'1'0'1392'0,"0"0"-1120"0,1 0-272 0,-1 1 0 0,1-1 496 0,-1 0 32 0,3 3 16 0,1-3 0 15,1 2-544-15,0-1 0 0,1 2 0 0,-4-3 0 16,1 0 640-16,-3 0 32 0,2 0 0 0,-2 0 0 16,-1-3 16-16,0 2 0 0,0-1 0 0,-2 2 0 15,-2-4 624-15,-2 4 128 0,-1 0 32 0,-1 0 0 0,-3 0-736 0,-3 0-144 16,0 0-16-16,-2 0-16 0,0 0-432 0,-2-2-128 15,-2 2 0-15,-1-3 0 0,0 2 368 0,-1-4 16 16,-1 0 0-16,0 0 0 0,1 1 240 0,-2-2 48 16,2 2 16-1,-2-2 0-15,2 3-384 0,2-4-80 0,1 5-16 16,0-2 0-16,3 2-208 0,0 2 0 0,2 0 0 0,2 0 0 16,1 2 0-16,1-1 0 0,1 4 144 0,2-1-144 15,1 2 0-15,-1 0 0 0,3 4 0 0,-1-1 0 16,1 1 0-16,1 0 0 0,2 0 0 0,1 0 0 0,1 1 0 0,1-1 192 15,-1-1-192-15,1 1 192 0,1 3 0 16,1-5 0-16,-1 2 0 0,2 3 0 0,0-1-192 0,-1 4 0 16,1 0 0-16,0 3 0 0,0 3 0 0,-2 6 0 15,2 5 0-15,-2 7 0 0,-1 9 0 0,-2 6-176 16,0 3 176-16,-2 4-128 16,-2 5-432-16,-1 7-80 0,-2 7 0 0,1-2-16 15,1-6-1168-15,2-9-224 0,-1-7-64 0,3-4 0 0,-1-6 1872 0,-1 0 368 0,0 1 80 0,-2-1 16 16,-2 0 1232-16,0 1 240 0,0-1 48 0,-2-5 16 15,1-4-816-15,0 0-176 16,-2 3-16-16,0 1-16 0,0 1-480 16,0-1-112-16,0 1-16 0,2 2 0 0,-1-1-128 0,0 3 0 15,1 2 0-15,-2 4 0 16,1 4-1136-16,-1 2-256 0,-1 2-48 0,1 5-16 16,-3 4-1152-16,-1-4-224 0,0 0-48 0,1-12-16 15,-1-9 480-15,1-8 112 0,-2-2 0 0,1-7 16 0,1-2 5360 0,-1-1 1088 16,0-2 192-16,0-2 64 0,0-2-1600 0,0-2-320 0,1 0-64 15,-1-3-16-15,3-2-1456 0,1-2-304 0,2-4-48 0,-1 1-16 16,3-1-592-16,-1 0-240 0,3 0 16 0,-1 0 0 31,1 1-736-31,-1 0-128 0,1 2-48 0,-2-2 0 16,1 3 192-16,-2 1 48 0,1-1 0 0,-2 2 0 0,2 1 448 0,-2-1 80 0,1 2 32 0,1-4 0 16,0 2 336-16,0-3 0 0,1-3 0 0,0-3 128 15,2-3 1264-15,1 0 240 0,0 0 48 0,2-3 16 16,2 0-224-16,0 0-64 0,2-4 0 0,0 5 0 0,2-2-960 15,-6 4-208-15,0 0-48 0,23-3 0 0,-13 4-192 0,1 1 128 16,2 2-128-16,0 0 0 16,2 2 0-16,1 2 0 0,1 2 0 0,0-1 0 15,-3-2-320-15,6 6-16 0,4 2 0 0,4 1 0 16,1 4-288-16,3-2-48 0,1 1-16 0,3-2 0 16,2 0-432-16,-1-3-96 0,-1-2 0 0,-1-3-16 0,-1-2 1232 15,-1-4 160-15,-2 0 80 0,-4-3 16 16,-3-3-704-16,-1 0-128 0,-3-3-16 0,-3-1-13904 15</inkml:trace>
  <inkml:trace contextRef="#ctx0" brushRef="#br2" timeOffset="141364.91">20100 9138 17503 0,'-2'-3'1552'0,"2"0"-1232"0,0 3-320 0,1 0 0 0,0-2 1472 0,2 0 224 0,0 0 48 0,2-4 16 0,3-2 528 0,2 2 96 16,-1-3 32-16,1 3 0 0,-1 3-896 0,0 0-176 15,-2 3-48-15,-1 3 0 0,0 0-816 0,-2 3-160 16,0 3-48-16,-3-1 0 15,2 4-112-15,-3-3-32 0,1 0 0 0,-1 1 0 16,1-1 96-16,2-2 16 0,0 2 0 0,2-5 0 16,0-2 48-16,4 2 16 0,-1-4 0 0,4 2 0 0,1-4-32 0,3 2 0 15,2 0 0-15,3-2 0 16,0 2-48-16,3 0-16 0,2 2 0 0,4-2 0 0,3 6-64 0,0 0-16 16,-3 1 0-16,-1 2 0 0,-2 1-128 0,-5 3-192 0,-3-1 32 0,-3 0 16 15,-4-2-176-15,-1 3-16 16,-3-3-16-16,-1-2 0 0,-1-2 208 0,-1-2 144 0,2 2-192 0,-2-4 192 31,-2 2 0-31,2-4 0 0,0 0 0 0,0 0 144 0,1 0 16 0,-2-2 0 0,1 2 0 0,-3-4 0 16,2 4-160-16,0 0 160 0,-2 0-160 0,0 0 160 31,-1 0-160-31,-1 0 0 0,-1 4 0 0,-3-2 0 0,0 5 0 0,-1-4-176 16,-3 5 176-16,-2 0-192 0,-4 1 192 0,-1 1-160 15,-2 2 160-15,-3-1-160 0,-1 4 160 0,-4-2-160 0,-1-1 160 16,0 2-160-16,2-2 160 0,-4 0-192 15,-1 2 192-15,-3 1-192 0,2-3 192 0,-2 2 0 0,-3 1 0 0,-2 1 0 0,0 2 0 0,-1-2 0 16,-1 4 0-16,1-1 0 0,3-3 0 0,2 0-192 16,2-1 32-16,5-3 0 15,3 0 160-15,3-2-192 0,3 0 192 0,2-4-192 0,2 2 192 0,2-2 224 16,4-1-48-16,1 1-16 16,3-2 32-16,2 2 0 0,2 0 0 0,3-2 0 0,3 2-64 0,3-3 0 0,4-2 0 15,4 1 0-15,6-2 64 0,5 0 16 31,5-2 0-31,2 1 0 0,1-2-80 0,2 1 0 16,1 0-128-16,0 0 192 0,-3-1-192 0,-2 2 0 16,1-1 0-16,0-1 0 0,-4 2 0 0,-1 1 0 0,-2 0 0 0,-5 1 0 15,-3 2-304-15,-3-1 48 0,-5 2 16 0,-2 2 0 32,-2 0-336-32,-3 0-64 0,-1-2 0 0,-1 2-16 15,0 1-1664-15,-1-1-336 0</inkml:trace>
  <inkml:trace contextRef="#ctx0" brushRef="#br2" timeOffset="141746.24">20974 9762 21183 0,'-5'-3'1888'0,"2"2"-1504"0,0-3-384 0,2 4 0 0,1 0 1952 0,0 0 320 0,0 0 64 0,-1 0 16 16,1 0-528-16,0 4-96 0,1 0-32 0,-1-4 0 15,0 0-656-15,9 32-128 0,-6-17-16 0,2 3-16 16,-1-2-464-16,-1 4-96 0,-1 7 0 0,-1 2-16 16,-1 3-304-16,-2-1 0 0,-2 1 0 0,0-4 0 0,-1-2 0 0,-1 1 0 15,-1-1 0-15,1-3 0 0,-1-1-160 0,2-7-96 16,2-2 0-16,2-4-17280 16</inkml:trace>
  <inkml:trace contextRef="#ctx0" brushRef="#br2" timeOffset="143205.81">20036 10741 26719 0,'-9'-6'2368'0,"4"0"-1888"0,0 2-480 0,3 1 0 0,1 3 240 0,1 0-48 0,0-2-16 0,-2 2 0 0,0-1 800 0,-1-2 176 16,1 2 16-16,-1 0 16 0,2 1-608 0,0 0-128 15,1 0-32-15,0 1 0 0,1 0 272 0,2 2 48 16,-1 0 16-16,1 0 0 0,2 1 48 0,0-2 16 16,2-1 0-16,2 2 0 0,2-1-144 0,2-2-32 15,3 0 0-15,3-2 0 0,2 2-240 0,1-4-48 16,4 2-16-16,0 2 0 0,3-3-144 0,-2 3-16 15,1 0-16-15,4 3 0 0,4-3-160 0,0 2 0 0,1 2 0 16,0-2 0-16,0 2 0 0,1-3 0 0,-1 4 0 0,-3-1 0 16,0 0 0-16,-3 0 0 0,-3 3-160 0,-3-4 160 15,-2 1-160-15,-4-1 160 0,-3-3-160 0,-1 1 160 16,-3 1 0-16,-1-2 0 0,-1 3-128 0,-3-3 128 16,-2 3 0-16,-2 0 0 15,-2 3-160-15,-2-1 160 0,0 4-224 0,-4-1 32 0,-1 0 0 0,-4 0 0 16,1 2 64-16,-3-1 128 0,-2 1-208 0,-1 0 80 0,-1-2 128 0,0 0 0 15,-1 0 0-15,-1-1 128 0,0-1 64 0,-2-2 32 16,-1 2 0-16,0 0 0 0,0 1 0 0,-2 2 0 16,-2-3 0-16,-1 4 0 15,0 0-64-15,0 0-16 0,0 1 0 0,-1 3 0 16,-1-2-144-16,3 0 0 0,-3 2-192 0,4-2 192 16,-1 1 0-16,3-1 0 0,1 0 0 0,0 1 0 15,0-2 0-15,1 0 0 0,0 3 192 0,1-2-64 0,2 0-128 0,-1 1 0 16,0 0 0-16,1 2 0 0,0-2 0 15,1 0 0-15,-1-1 0 0,3 1 0 16,0-1 0-16,-1-1 192 0,0 2-192 0,1 2 192 0,-1-2-192 0,-1 3 0 16,-2 3 0-16,0-1-176 0,-1-2 176 0,-1 0-192 15,1-1 192-15,0-1-192 0,3-3 192 0,0-1 0 0,4 0 160 16,-1-4-160-16,3 0 256 0,2-2-32 0,0 0-16 16,1 1 0-16,1-4-208 0,1 1 128 0,0-2-128 0,0 3 0 15,1-2 0-15,2 1 0 0,-2 2 0 0,3-1 0 16,-1 0 0-16,1 0 0 15,1 1 0-15,0-1 0 0,1 2 0 0,1-4 0 16,0 3 0-16,3 1 0 0,0-1 0 0,2 2 0 0,2-4 0 0,2 5 0 0,2-4 0 16,1 1 0-1,5-1 0-15,1 0 0 0,1-3 0 0,4 3 176 16,2-3-48-16,5 0-128 0,0 0 192 0,-2 0-64 16,-4 0 0-16,2 0-128 0,5 0 128 0,1 0-128 0,-1 0 0 0,-2 1 0 15,-4 1 0-15,-3-2 0 0,-1 3-208 0,0-2 80 16,-4 2-144-16,2-3-32 0,0-3 0 0,0 2 0 15,1-4 16-15,0 1 0 0,1-2 0 0,1 0 0 16,-3 2 80-16,2-2 16 0,3-3 0 0,3 2 0 16,-1 1-208-16,-1 0-48 0,3 2 0 0,-4-1-17712 0</inkml:trace>
  <inkml:trace contextRef="#ctx0" brushRef="#br2" timeOffset="143773.17">20775 11545 33167 0,'-1'-4'1472'0,"0"0"304"0,1 2-1424 0,0-2-352 0,0 4 0 0,0-2 0 0,1 0 576 0,2 0 32 0,0-2 16 0,3-4 0 15,2-2 272-15,2-3 48 0,3 3 16 0,1-2 0 16,2 2-320-16,3-2-48 0,0-1-16 0,2 4 0 16,2 2-352-16,-1-1-80 0,3 4-16 15,-2-2 0-15,-1 3-128 0,-2 3 128 0,-4 3-128 16,-2-1 128-16,-4 4-128 0,-3 2-144 0,-2 2 144 0,-2 5-208 16,-3-3 16-16,-2 4 16 0,-3 4 0 0,-2-2 0 15,-2 2 176-15,1 1 0 0,-5-2 0 0,-2 3 0 16,1-2 128-16,-4 1-128 0,0 1 160 0,-3-2-160 15,1 2 160-15,-2-1-160 0,-2-1 160 0,1 0-160 16,-1-2 0-16,1 3 0 0,0-1-128 0,2 0 128 16,2 3-304-16,0 0 48 0,1 3 16 0,1-4 0 0,4 0 64 15,2-3 16-15,3-3 0 0,3-6 0 0,4-1 480 0,2-2 80 16,3-2 32-16,2-4 0 0,5 1-48 0,2-4-16 16,-1 1 0-16,4-2 0 0,3-3-368 0,1 2 0 15,1-2 0-15,1 0 0 16,0 2-576-16,2-1-96 0,2 4-16 0,-2-1-17424 0</inkml:trace>
  <inkml:trace contextRef="#ctx0" brushRef="#br2" timeOffset="145070.57">21274 8832 29487 0,'-3'-4'2624'0,"3"-1"-2112"0,1 4-512 0,2 1 0 0,-1 0 1152 0,0 0 112 15,1-5 16-15,2 1 16 0,1 0-80 0,2-2-32 0,2 2 0 0,-3 4 0 0,1-2-928 16,-1 4-256-16,0 0 0 0,0 3 0 0,0 0 0 0,0 3 0 15,2 1 0-15,0 1-176 0,1 2 176 0,1-2 0 16,1-3 0-16,3 2 0 0,0 0 480 0,-2-3 128 31,0-2 32-31,3-1 0 0,6 0-256 0,4-2-32 0,5-1-16 0,1-1 0 16,2 1-96-16,0-3-32 0,1 0 0 0,-2-1 0 0,-1 1-208 0,-1 0 144 16,-2-2-144-16,-2 4 128 15,0 1-128-15,-2 1 0 0,-4 4 0 0,-4-2 0 16,-1 1 0-16,-5 2 0 0,-1 1 0 0,-1-1 128 0,-2 2-128 0,-1 0 0 15,-1-2 0-15,0 0 0 0,-1 0 0 16,-1 2 160-16,-1 0 16 0,-1 1 0 0,2-1-48 0,-2 0 0 16,1 0 0-16,0 0 0 0,0-2-128 0,1 1 0 15,0 0 0-15,2 2 0 0,0 1 0 0,0-1 0 0,1 6 0 0,2 1 128 16,-2-2-128-16,1 1 160 0,1 5-160 0,-1 2 160 16,2 5-32-16,-2 2-128 0,1 0 192 0,-3 5-64 15,0 0-128-15,-2 6 0 0,0-1 0 0,-3 3 128 16,-1 3-128-16,-4 8 0 0,-4 4 0 0,-1 4 0 15,-4 4-384-15,0 2 64 16,-2-4 0-16,1-2 0 0,1-2 96 0,2-2 32 0,1 0 0 0,-1-4 0 16,4-2 416-16,2-6 96 15,2 1 0-15,3-1 16 0,-1-3 176 0,1-2 48 16,1 5 0-16,0-2 0 0,0 3-208 0,-1-2-32 16,0-3-16-16,-3 4 0 0,-1 4-304 0,-4 2 0 15,0 0 0-15,-3 2 0 0,0 1 0 0,0 3 0 0,-2 3 0 0,2-4 0 16,-1 3 0-16,1-6 0 0,1-3 0 0,0-5 0 0,-2-2 0 0,3-2 0 15,-1-1 0-15,1-3 0 16,2 1 0-16,2-3 0 0,-2-1 0 0,1-5 0 16,2-3 0-16,0-2 256 0,1-1-16 0,0-2-16 15,2-2-32-15,0-2-16 16,-1 1 0-16,-1 4 0 0,1-2 0 0,-2 2 0 0,-2 3 0 0,0 2 0 0,1-1-176 0,-2 3 0 0,1-1 0 0,1 1 0 31,0-1 0-31,1 3 0 0,1-1 0 0,3 1 0 0,0-2-240 0,1 0 80 16,1-2 16-16,0-4 0 0,0 1-48 0,1-2-16 0,-1-5 0 0,-1 1 0 31,0-2 208-31,1-4 0 0,-1 2 0 0,0-2 0 16,0 1 176-16,0-1-32 0,0-2 0 0,-1 0 0 15,0 0-144-15,-2-2 0 0,2 2 0 0,0-4 0 16,-1 0 0-16,1 2 0 0,0-2 0 0,0 0 0 16,-1 0 0-16,2 1 0 0,-1-1 0 0,1 0 0 15,0 0-288-15,1 0 64 0,1 2 16 0,-2 0 0 0,1 1-128 16,0-1-32-16,0 0 0 0,1 2 0 0,-1-4 112 0,0 2 0 15,-1 0 16-15,0-1 0 0,0-1 240 0,-1-3 0 16,0 1 0-16,-2 1 0 0,1-1 0 0,-1-1 0 16,-1 0 144-16,1 1-144 0,-1-2 144 0,0 2-144 15,1-2 128-15,-1 2-128 0,1-1 0 0,0 0 0 16,0 1 0-16,1 1 0 0,-1-1 0 0,1-1 0 16,1 3 0-16,-1-3 0 0,1-2 0 0,0 4 0 15,1 1 0-15,0 1 0 0,0 0 0 0,0-1 0 0,0-6 128 16,0 3-128-16,0-3 224 0,0 0-32 15,-1 0-16-15,1 0 0 0,-3 0-176 0,1-3 0 0,-2-1 0 0,-2-2 0 32,-2 0-416-32,-2 0-16 0,-1-4 0 0,-3 0-12960 15,-4-1-2608-15</inkml:trace>
  <inkml:trace contextRef="#ctx0" brushRef="#br2" timeOffset="145592.34">18621 10011 37775 0,'-3'-12'3360'0,"1"5"-2688"0,4-2-544 0,0 5-128 0,2 0 448 0,-1 4 48 0,2-2 16 0,4-2 0 0,6-2-80 0,3 1-16 16,5 0 0-16,0 5 0 0,3 1-416 0,-1 3 0 15,1 5 0-15,-1-1 0 16,2 2-960-16,1 3-160 0,1-1-32 0,2 2-16 31,-1-2-1040-31,3 2-208 0,0-2-32 0,2 0-16 0,-1-3 128 0,1-2 32 0,-2-2 0 0,1-1-4608 16,-6-4-896-16</inkml:trace>
  <inkml:trace contextRef="#ctx0" brushRef="#br2" timeOffset="146178.78">18551 10400 23039 0,'-13'-3'2048'0,"6"3"-1648"0,2 0-400 0,3-1 0 0,2 1 816 0,1 0 80 0,1 0 0 0,3-3 16 0,4 1 880 0,4 1 160 15,6-2 32-15,8 0 16 0,5 0-656 0,7 1-144 16,3 0-32-16,3 0 0 0,6 1-672 0,4 1-144 15,1 3-32-15,3-1-11680 16,-3 3-2336-16</inkml:trace>
  <inkml:trace contextRef="#ctx0" brushRef="#br2" timeOffset="159169.6">22766 10374 3679 0,'-9'-3'320'0,"3"3"-320"0,0-2 0 0,2 0 0 0,3 2 4352 0,1 0 816 0,0 0 144 0,-1 0 48 0,0 0-2672 0,-1-2-544 0,2 0-96 0,4 0-32 16,2 0-800-16,3-2-144 16,2 2-48-16,4-5 0 0,2 4-256 0,6-3-48 15,3 2-16-15,2-2 0 0,4-1-448 0,3-1-80 16,1 4-32-16,-1-2 0 15,1 2-464-15,1 2-80 0,2 0-32 0,-3 2 0 16,-3 2-1232-16,-2 1-256 0,-1 2-64 0,-3 2-11776 0</inkml:trace>
  <inkml:trace contextRef="#ctx0" brushRef="#br2" timeOffset="159580.09">22709 10615 32255 0,'-15'2'1424'0,"6"-2"304"0,1 4-1392 0,4-4-336 0,4 0 0 0,2-3 0 16,-1 3 160-16,1-1-32 0,3-1-128 0,4-2 192 16,3-2-48-16,6 1-16 0,3 1 0 0,5 3 0 15,2-1-128-15,5-1 0 0,5 3 0 0,5 0 0 16,4 3 192-16,4-1-32 0,2-1-16 0,0 2 0 15,0-1-144-15,-1 2 160 0,-1-3-160 0,-2 2 160 32,2-1-1632-32,-2-2-336 0,2 4-64 0,-2-4-11344 0</inkml:trace>
  <inkml:trace contextRef="#ctx0" brushRef="#br2" timeOffset="160899.37">24691 9158 911 0,'5'-1'0'0,"-2"-2"0"0,-2 3 0 0,0 0 0 0,1 0 5360 0,-2 0 976 0,1 0 208 0,0 0 48 0,0 3-3872 0,2 1-768 0,-1-2-160 0,1 4-16 15,-3-2 32-15,1 2 16 0,0 2 0 0,0 0 0 16,1 0-864-16,0 0-192 0,1 2-16 0,-1 2-16 16,2 1-400-16,1 3-80 15,0 2 0-15,1 1-16 0,0 1-240 0,1 2 176 16,2 3-176-16,-1-3 160 0,0 4-160 0,0 1 160 0,0 2-160 16,1 0 160-16,1 5-160 0,-3-2 0 0,1 0 144 0,-2-4-144 15,-1 3 0-15,-2-2 0 0,1-3 0 0,-3-1-192 16,2-1-400-1,-2-1-96-15,-1-6-16 0,-1 0-11168 0,0-3-2240 0</inkml:trace>
  <inkml:trace contextRef="#ctx0" brushRef="#br2" timeOffset="161404.56">24542 9144 35935 0,'-16'-12'1600'0,"3"3"320"0,4 2-1536 0,2 3-384 16,6-1 0-16,0 4 0 0,1-4 0 0,-3-2 0 15,1-3 0-15,-2-2 0 0,3-5 576 0,1-1 160 16,4 2 32-16,1 0 0 0,3 1-512 0,5 0-80 0,1 1-32 0,4 2 0 15,3 0-16-15,2-1 0 0,4 2 0 0,4 3 0 16,4-2 240-16,0 0 32 0,1 4 16 0,-2-1 0 16,2 1-224-16,0 3-32 0,1 0-16 0,1-1 0 15,1 2-144-15,-4 2 160 0,0 0-160 0,-5 2 160 16,-2 2-160-16,-3 0 0 0,-3 2 0 0,-3 0-176 0,-3 4 176 0,-3 0 0 16,0 2 0-16,-2 3 0 0,-2 4-176 0,-2-3 0 15,-2 2 0-15,-1 2 0 0,-1-4-64 0,-1-1-16 16,0-1 0-16,-2 0 0 15,0 4 64-15,-2-1 0 0,-1 0 0 0,-1-1 0 0,1-1 192 0,-3-1 0 16,-2 1 0-16,-2-2 0 0,2 2 0 0,-5-1 0 16,0 1 160-16,-2-3-160 0,-1 2 128 0,-3 0-128 15,-3 2 0-15,-3-3 128 16,0 3-128-16,-2-4-256 0,-1 4 64 0,-1-2 16 16,0 1-1248-16,0-2-256 0,3-1-48 15,2-1-16-15,2-3-304 0,3 1-64 0,1-4-16 0,2 0 0 16,3-4 832-16,0 2 160 0,3-3 48 0,2-3 0 15,0 2-352-15,2-4-64 0</inkml:trace>
  <inkml:trace contextRef="#ctx0" brushRef="#br2" timeOffset="161912.23">25802 8839 23951 0,'2'-5'1056'0,"0"-1"224"0,0 1-1024 0,1 4-256 0,-1-2 0 0,-1 1 0 0,0 1 640 0,2-2 80 0,1-1 16 0,-1 1 0 0,1-2 416 0,-1 1 64 15,-1 2 32-15,-1 0 0 0,-2 2-144 0,-3 2-16 16,-1 0-16-16,-1 0 0 0,-2 5 48 0,-4-2 16 16,-1 3 0-16,-2-2 0 0,-2 4-384 0,-1 0-80 0,-1 3-16 0,-1 1 0 15,0 0-304-15,-2 2-64 0,-1 5-16 0,0 1 0 16,2 3-144-16,-1 4-128 15,-3 4 192-15,1 7-192 0,1 0 176 0,2 0-176 0,1 3 160 0,3-2-160 16,1-5 128-16,2 1-128 16,2-1 0-16,3-3 0 0,3-1 128 15,2-3-128-15,2 2 0 0,2 1 0 0,1-1 144 0,3 1-144 16,-1-4 128-16,4 2-128 0,1-2 0 0,2 0 0 16,3-2 0-16,-1-4 0 15,3-1-576-15,1-1 16 0,1-5 0 0,3 1 0 16,1-3-896-16,4 2-176 0,3 1-32 0,3-2-14992 0</inkml:trace>
  <inkml:trace contextRef="#ctx0" brushRef="#br2" timeOffset="163733.99">25809 9032 21183 0,'-2'-1'1888'0,"-1"1"-1504"0,3 1-384 0,0-1 0 0,2 0 1664 0,-1 0 256 0,1 0 48 0,1 0 16 0,0-1-672 0,4-2-128 16,1 2-32-16,3-1 0 0,3-2 0 0,0-1-16 15,2 1 0-15,0 0 0 0,1-2-752 0,2 3-160 16,-1-4-32-16,1 5 0 16,-1-2-16-16,0 2-16 0,-1-2 0 0,0 4 0 0,1-2 160 0,-1 2 16 15,0 0 16-15,2 0 0 0,1 0-96 0,-1 0 0 16,2 0-16-16,0-2 0 16,2 1-240-16,-1 0 128 0,0-3-128 0,-3 2 0 0,-2-1 128 15,-1 2-128-15,-1 1 0 0,-2 0 0 0,-1 0 0 16,-2 0 0-16,-3 4 0 0,-1-1 0 0,-1 2 0 0,-2 3 0 15,-1-2 0-15,-2 0 0 0,1 0 0 0,-2 2 0 16,-1 3 0-16,-3-1 0 0,0 2 128 0,-3 2-128 0,0 1 0 0,-2-2 144 16,0 2-144-16,0 1 0 0,-2-2 0 0,-1 2 128 15,1 1-128-15,-3-1 0 0,0 0 0 0,-1 3 0 16,0-3 0-16,-1 0 0 0,-2-4 0 0,1 4 0 16,-1 0 0-16,-2-1 0 0,-3 1-144 0,1 0 144 15,-2 3 0-15,-1-2 0 0,0 4 0 0,0-2 0 0,0 3 0 0,3-2 0 16,2 1 0-16,2-5 0 0,3 1 0 0,4 1 0 15,1-5 0-15,1 2 0 0,2-1 0 0,2-6 0 16,1 2 0-16,2 0 0 0,0-4 0 0,2 3 0 16,0-3 0-16,1-1 0 0,0 1 176 0,1-1-176 15,0 1 192-15,0 1-192 0,3-3 192 0,0 3-64 16,0-2 0-16,0 1-128 0,3-3 288 0,-1 1-48 16,2 2-16-16,1-3 0 0,1 3-64 0,0-2-16 15,2-2 0-15,2 2 0 0,1-2-144 0,1 0 128 16,0 0-128-16,0-1 128 0,-1 2-128 0,0-3 0 15,-1 0 0-15,1 0 0 0,0 0-192 0,0-3-64 16,0 2 0-16,-2 1-16 16,1-4-32-16,1 4 0 0,0-2 0 0,0-2 0 15,1-1-720-15,0 2-128 0,0-1-48 0,1-2 0 16,0 2-832-16,1-1-160 0,-1 1-48 0,-2-2-11696 0</inkml:trace>
  <inkml:trace contextRef="#ctx0" brushRef="#br2" timeOffset="164113.63">26499 9571 35007 0,'2'0'1552'0,"-2"0"320"0,0 0-1488 0,0 0-384 0,1 1 0 0,0-1 0 0,0 3 448 0,0-3 0 0,1 2 16 0,0 4 0 0,2-2-464 0,-3 6 0 0,0-1-208 0,-2 3 64 31,1 2 144-31,-2-2 0 0,-2 7 0 0,-1-3-128 16,-1 2 272-16,0 2 64 0,-1 0 16 0,0 1 0 0,0-3 288 0,0 5 64 0,1-4 16 0,1 2 0 16,2-3-464-16,-1 0-128 0,0 3 0 0,2-5 0 31,2 2-512-31,0-3-160 0,1-6-32 0,1 0-10448 16,3-5-2096-16</inkml:trace>
  <inkml:trace contextRef="#ctx0" brushRef="#br2" timeOffset="164936.31">26713 9309 15663 0,'1'0'1392'0,"-1"-3"-1120"0,2 3-272 0,-1-1 0 0,1 1 2432 0,2 0 416 0,1 0 96 0,1 0 0 0,5 0-1264 0,4-2-256 0,4-2-48 0,2 2-16 16,2-2-208-16,1-1-32 15,0 4-16-15,2-3 0 16,0-1-1104-16,-1 4-464 0,-3-2 16 0,-2 1 16 15,-4 2-480-15,0-1-112 0,-2 1 0 0,-3 0-16 16,-1-3-304-16,-3 3-48 0,0 0-16 0,-1-2-6592 0,-3 0-1344 16</inkml:trace>
  <inkml:trace contextRef="#ctx0" brushRef="#br2" timeOffset="165221.53">26638 9534 13823 0,'1'4'1216'0,"0"-4"-960"0,0 2-256 0,3-2 0 31,1 0 4976-31,0-2 944 0,1 0 192 0,4 0 32 0,6-2-4560 0,8 1-928 16,4-6-176-16,4 0-32 0,3-1-448 0,1 0 128 16,0 1-128-16,0-1 0 15,-1 1-1424-15,-2 0-368 0,-1 2-80 0,-4 3-12976 0</inkml:trace>
  <inkml:trace contextRef="#ctx0" brushRef="#br2" timeOffset="165649.87">27477 8964 40543 0,'-7'0'1792'0,"2"0"384"16,3 0-1744-16,-1 1-432 0,3 2 0 0,0-3 0 0,1 2 0 0,-2 2 0 16,1 0 0-16,-1 4 0 0,0 6 0 0,-1 4-176 15,1 1 48-15,0 3 0 16,2 0 128-16,-1 3 176 0,0 4-48 0,0 0 0 16,1 2-128-16,-1 1 0 0,0 3 0 0,0 0 0 0,-1-3 0 0,0 1 0 15,0-1 0-15,-1 0 0 16,0-1-736-16,1-1-176 0,-2 1-48 0,2-6-16064 15</inkml:trace>
  <inkml:trace contextRef="#ctx0" brushRef="#br2" timeOffset="166823.04">28135 8588 30399 0,'1'-4'2704'0,"1"2"-2160"0,0-1-544 0,-1 3 0 0,1 0 736 0,-1 0 32 0,3 0 16 0,-1 0 0 0,4 0 432 0,-1 3 96 16,1 1 16-16,1 4 0 0,-1 0-688 0,0 6-144 15,0 0-32-15,0 7 0 0,-1 1-240 0,-1 7-48 16,0 3-16-16,0 3 0 16,0 2 16-16,0 2 0 0,0 4 0 0,-1 2 0 0,0 2-16 0,0 0 0 15,0 1 0-15,-2-1 0 0,1 1 32 0,-1-1 16 16,0 0 0-16,0-2 0 0,-1-3-208 0,-1-1 176 15,0-3-176-15,-1-3 160 0,1-1-304 0,-1 0-64 16,1-2-16-16,0 0 0 16,-1-6-752-16,1-2-160 0,1-5-16 0,-1-6-10496 15,1-3-2112-15</inkml:trace>
  <inkml:trace contextRef="#ctx0" brushRef="#br2" timeOffset="167268.47">29143 9037 33167 0,'-2'-6'2944'0,"-1"2"-2352"0,2 2-464 0,1 2-128 0,0 2 1552 0,-1-2 304 0,-1-2 48 0,0-1 16 0,-3 2-1072 0,-1-2-208 0,0 6-32 0,-3-2-16 15,2 4-592-15,-5 1 0 16,1 5 0-16,-2 4 0 0,-1 1 0 0,-3 4 0 16,-1 5-192-16,-1 1 64 0,-1 5 128 0,0 0 0 0,-1 1 160 15,0-1-160-15,0 1 384 0,1 0-32 0,0 0 0 0,2-2 0 0,1-1-352 0,-1-1 128 16,2-2-128-16,0-4 0 0,1-2-240 16,2-2-112-16,0-3-32 0,1-1 0 31,1-6-960-31,-2 0-192 0</inkml:trace>
  <inkml:trace contextRef="#ctx0" brushRef="#br2" timeOffset="167477.37">28690 9063 38703 0,'-2'2'3440'0,"2"-2"-2752"0,2 2-560 0,1 0-128 16,1 1 384-16,-1-2 64 0,2 4 0 0,3 1 0 15,4 4 48-15,3 3 16 0,2 6 0 0,2-1 0 16,1 2-288-16,1 1-48 0,3 5-16 0,1-1 0 16,0 1-160-16,1 2-256 0,1-3 64 0,-2 4 16 15,-1-5-592 1,0 2-128-16,-2-1-32 0,-3-2-10992 0,-3 0-2208 0</inkml:trace>
  <inkml:trace contextRef="#ctx0" brushRef="#br2" timeOffset="168333.84">29589 8399 35935 0,'-3'-4'3200'0,"0"4"-2560"0,3 0-512 0,0 0-128 16,1 0-928-16,-1 0-208 0,-1 0-32 0,-1 0-16 0,-2-2 1040 0,-1 2 144 16,-1 0 144-16,0 2-16 0,-2-1-128 0,1 4 0 0,-2 3 0 0,-1 2 0 15,-1 2 336-15,-1 3 0 0,-2 3 0 0,1 5 0 16,-1 3 624-16,-2 2 112 0,1 0 16 16,2 5 16-1,-2 0-400-15,1 0-96 0,2 1-16 0,-1-2 0 16,6-1-416-16,0-1-176 0,0-3 128 0,2-1-128 15,2-2 0-15,0-1 0 0,3-4 0 0,0 0 0 0,3 0-304 0,2-1-32 16,0-2-16-16,1-2 0 16,2 1-528-16,1-5-96 0,2-1-32 15,2 0 0-15,0-2-1504 0,2 0-304 0</inkml:trace>
  <inkml:trace contextRef="#ctx0" brushRef="#br2" timeOffset="169981.75">29730 8781 39615 0,'-5'6'3520'0,"2"-2"-2816"0,2 0-560 0,-1-2-144 0,2-2 128 0,-1 4-128 0,-3 1 192 0,-3 5-64 0,-2 2-272 0,-1 1-64 0,-1 6-16 0,-1-3 0 31,2 3-704-31,1-3-144 0,1 0-16 0,-1-1-16 0,4-2-864 0,0 2-160 0,0-1-48 16,3-4-11312-16</inkml:trace>
  <inkml:trace contextRef="#ctx0" brushRef="#br2" timeOffset="170206.69">29812 8547 31839 0,'-6'0'704'0,"1"0"128"0,0 0 48 0,2 0 16 0,3 0-704 0,-1 0-192 0,1 0 0 0,-1 0 0 15,-1 3 320-15,-3-3 48 16,1 1 0-16,-1 1 0 16,0 2-2528-16,1-1-496 0,1 0-96 0,-1 0-32 15,1 0-1280-15,1 0-256 0,-1 1-48 0,2-2-16 0</inkml:trace>
  <inkml:trace contextRef="#ctx0" brushRef="#br2" timeOffset="170665.2">29850 8247 22111 0,'0'0'1968'0,"0"-3"-1584"0,2 3-384 0,-1 3 0 16,1-3 624-16,0 1 32 0,0 0 16 0,2 3 0 16,2 0 416-16,1 2 96 0,2 2 16 0,0 2 0 15,1 0 96-15,1 3 32 0,1-4 0 0,2 4 0 16,-1-1-176-16,3 1-48 0,3 0 0 0,-1 2 0 0,1-1-448 15,-2 0-80-15,1 3-32 0,-1 1 0 0,-2-2-544 0,0 4 0 16,-2 1 0-16,1 2 0 0,-3 0-192 0,-1 1-160 16,0-1-32-16,-3 1 0 15,1 0-48-15,-2 1-16 0,-3 2 0 0,-1-1 0 16,-1-1 192-16,-1-3 48 0,-1 4 0 0,-1-4 0 0,1 0 208 0,0 1 256 16,-2-2-48-16,1-2-16 0,-2 0 128 0,1-3 32 15,-2 3 0-15,-2-6 0 0,1 3-160 0,-2 2-48 16,-1-5 0-16,-1 0 0 15,0-1-912-15,-1 0-192 0,1-4-48 0,-1 0-15008 0</inkml:trace>
  <inkml:trace contextRef="#ctx0" brushRef="#br2" timeOffset="172040.16">30276 8158 21183 0,'2'3'1888'0,"1"0"-1504"0,-1 1-384 0,1-3 0 0,-1 1 1680 0,1 1 272 0,3 3 48 0,2 1 16 15,5 6 160-15,2 2 16 16,3 2 16-16,1 1 0 0,0 1-1312 0,3 1-272 16,0 1-48-16,0 1-16 0,2 0-560 0,-1 1 0 15,2 1 0-15,-3-1 0 0,1 0 0 0,1 4 0 16,1-2 0-16,-1 2 0 0,1 2 192 0,-3-1-64 16,1 2 0-16,-4-1-128 0,0 0 512 0,-4 3 0 15,-2 1 0-15,-1 0 0 0,-4-3-192 0,-3 5-64 0,-4 1 0 0,-3 1 0 16,-3 1-64-16,-2 3 0 0,-3 4-16 0,0-4 0 15,-1-6-176-15,-2 2 0 0,0-2 0 0,-1 0 0 16,-1 1 0-16,-1-3-192 0,0-1 64 0,-2-2 128 16,-3 1-304-16,-2-3 64 0,0 3 16 0,-1 1 0 15,-2-3-32-15,0-1 0 0,-1-3 0 0,0 1 0 0,0 2 112 0,-2-3 16 16,-3 3 0-16,0 2 0 0,-3 3-224 0,-2 0-32 16,1-5-16-16,-1-6 0 15,-1 1-2304-15,1-5-464 0,2-2-96 0,6-1 0 0</inkml:trace>
  <inkml:trace contextRef="#ctx0" brushRef="#br0" timeOffset="176731.78">21049 10412 34095 0,'2'-2'3024'0,"2"-2"-2416"0,-1 0-480 0,0 4-128 0,-1 0-896 0,1-2-192 0,2-2-32 0,2-2-16 16,2-3 368-16,-2 2 80 0,-2-2 16 0,-5-1 0 0,-3 1 1312 0,-7 2 256 0,-5-2 48 0,-6 2 16 16,-4 1 304-16,-7 1 64 0,-5 1 16 0,-5 4 0 15,-4-4-160-15,-1 4-32 0,0-2 0 0,-1 2 0 16,2-4-768-16,-1 2-176 0,-1-2-16 0,-3 0-16 16,2-1-176-16,-1 4 0 0,1-1 0 0,2 2 0 15,0 0-240-15,1 0 80 0,2 2 16 0,-1-2 0 16,2 1-224-16,-5 2-32 0,-3-3-16 0,-1 0 0 0,-1 2 64 0,4 0 16 15,4 0 0-15,5-1 0 0,8-1 144 0,6 0 16 16,7 0 16-16,6-1 0 0,5 1-80 0,6-2-16 31,3 0 0-31,5 2 0 0,7 0-784 0,5 2-176 0,7-2-16 0,8 0-16 32,11 2-32-32,9-1 0 0,10 2 0 0,5 0 0 15,4 4 400-15,1-1 80 0,2 2 16 0,1-4 0 0,-1 0-288 0,2 1-48 0,-1 1-16 0,-3 0 0 0,-5 2 704 0,-7-2 144 0,-7-4 32 0,-6 2 0 16,-2-4 800-16,-5 0 160 0,-5 2 48 0,-6-2 0 15,-6 0 912-15,-8 0 192 16,-5 0 48-16,-6-2 0 0,-5 0-352 0,-6-2-64 16,-5 0-16-16,-7-1 0 0,-10 0-256 0,-7-1-48 15,-9 0-16-15,-8 0 0 16,-7 1-1424-16,-9 0-304 0,-6-4-48 0,-10 3-15552 0</inkml:trace>
  <inkml:trace contextRef="#ctx0" brushRef="#br0" timeOffset="177849.8">26262 10020 10127 0,'10'-9'896'0,"-4"3"-704"0,1 0-192 0,1 5 0 0,-2-2 4240 0,0 3 816 0,4 0 176 0,6 0 16 15,11 0-5760-15,10 0-1168 0,10 3-240 0,5-2-32 16,3 5-608-16,-5 0-112 0,0 3-16 0,-4-3-16 16,-4 0 800-16,-6 1 176 0,-6-3 16 0,-1 1 16 0,-4 2 2080 0,-3-6 400 15,-1 4 96-15,-4-4 16 0,-2 1 1920 0,-3-2 400 16,0 3 80-16,-5-3 16 0,0 0-432 0,-2-3-96 0,-1 3-16 0,-4-2 0 15,0 1-496-15,-4 1-96 0,-1 0-32 0,-4 0 0 16,-4 0-1248-16,-4 1-240 0,-7 4-48 0,-7 0-16 16,-6 1-592-16,-7 3 0 0,-4 1 0 0,-9 2 0 31,-9 0-368-31,-7-2-32 0,-5-1-16 0,-1 1 0 0,1-4 64 0,2 0 16 16,1 2 0-16,1-3 0 0,-1 1 656 0,4-3 144 15,8 1 32-15,5 0 0 0,5-2-192 0,6 2-48 16,5-1 0-16,6-1 0 0,6-1-256 0,7 2 0 0,6-3 0 0,7 0 0 15,5 0 0-15,6 0 0 0,4-3 0 0,7 2 0 0,6-1-208 0,6-2-112 16,10 1 0-16,5 0-16 16,7-4-112-1,8 4 0-15,10 0-16 0,10 0 0 0,7-4 304 0,7 1 160 0,5 0-160 0,3 0 160 0,2-3 128 0,3 2 112 16,6-3 16-16,-8-1 16 0,-9 1-96 0,0 0-32 16,0-2 0-16,-5-1 0 0,-10 3 96 0,-9-2 16 15,-12 2 0-15,-11 0 0 0,-9 1-16 0,-10 2 0 16,-8 1 0-16,-7 1 0 0,-5 4-16 0,-7-4 0 15,-2 4 0-15,-3 1 0 0,-5 1-224 0,1-1 0 0,-2 2 0 16,1-2 0 0,2 3 0-16,1-3-192 0,1 1 192 0,2 1-208 0,0 1 208 0,3-2-192 0,-1 2 192 0,1 0-18416 15</inkml:trace>
  <inkml:trace contextRef="#ctx0" brushRef="#br0" timeOffset="180171.92">31421 8728 5519 0,'1'-3'496'0,"0"2"-496"0,0-1 0 0,-1 0 0 0,2 2 656 0,-1 0 48 0,1-2 0 0,1-2 0 15,1 2-32-15,-1-5 0 0,1 4 0 0,-1 0 0 0,-1 1-496 0,-2 2-176 16,1-1 0-16</inkml:trace>
  <inkml:trace contextRef="#ctx0" brushRef="#br0" timeOffset="180457.86">31113 8793 25791 0,'-1'0'1152'0,"-1"0"224"0,2 0-1104 0,0 0-272 0,2 0 0 0,-1 0 0 0,0 0 1456 0,0-2 224 15,4 2 48-15,1-3 16 16,4 0 0-16,5-1 0 0,3-5 0 0,1 2 0 15,6-2-1168-15,2 2-256 0,2-4-32 0,2 1-16 32,-2 2-752-32,2 0-160 0,-1 1-16 0,-2 1-16 15,-2 3-496-15,-1-1-112 0,-4 1 0 0,-2 3-16 16,-3 0-736-16,-5 0-144 0</inkml:trace>
  <inkml:trace contextRef="#ctx0" brushRef="#br0" timeOffset="180789.94">31166 8955 36863 0,'-12'4'1632'0,"4"-2"336"0,2 2-1584 0,2-1-384 16,3-1 0-16,1-2 0 0,0 1 288 0,0 2-32 0,-1-1 0 0,0 2 0 15,-1 0 208-15,2 2 48 16,2-2 0-16,-1-2 0 0,1 2-368 0,2-2-144 0,0 1 128 0,2-2-128 31,0 1-224-31,3-2-128 0,-1 0-32 0,4 0 0 16,1-3-1024-16,2 0-192 0,2 0-64 0,3-4 0 15,0 2-1184-15,2-1-240 0,2 0-48 0,0 1-8160 0</inkml:trace>
  <inkml:trace contextRef="#ctx0" brushRef="#br0" timeOffset="181438.57">32159 8090 20271 0,'-9'2'1792'0,"3"-2"-1424"0,5 0-368 0,1 0 0 0,1 0 704 0,-1 0 64 0,0 3 0 0,-2-3 16 0,-2 3 1520 0,1-3 320 16,2 3 48-16,2-2 16 15,2 1-1152-15,2-2-208 0,2 0-48 0,2 3-16 16,1-6-256-16,2 3-48 0,3 0-16 0,0 0 0 16,1 0-544-16,1-2-96 0,1 2-32 0,0-1 0 0,1 1-272 0,-2-3 0 15,0 3 0-15,1-3 0 16,-1 0-192-16,0-1 16 0,3-1 0 0,0 2 0 0,2-1 176 0,-1 0-192 16,0-1 192-16,-1 4-192 0,-3 1 192 0,1-2 0 15,-2 4 0-15,0-2 0 0,-1 1 224 0,-2 2-32 16,-2-1 0-16,-2 2 0 0,0 2 48 0,-4-2 0 0,-2 2 0 15,-2 0 0-15,1 0-64 0,-4 1-16 0,1-1 0 0,-1 4 0 16,-2-3-160-16,0 4 192 16,1-3-192-16,-2 2 192 0,0 1-192 0,0-1 0 0,-1 2 0 0,1-2 0 15,0 0 0-15,0 2 0 0,1 1 0 0,-1-1 0 16,-1 0 0 0,0 2 0-16,-2 1 0 0,0 1 0 0,-3-3 0 0,-2 6 0 15,0-3 0-15,-3 3 0 0,-2 3 0 16,-2 0 0-16,-2 0 0 0,0 3 0 0,-2 1 0 0,1-1 0 15,1-1 0-15,2-4 0 0,3-1-384 0,0-6-16 0,6 0 0 16,1-5 0 0,3 0-240-16,2-3-32 0,1-1-16 0,4-4-17136 0</inkml:trace>
  <inkml:trace contextRef="#ctx0" brushRef="#br0" timeOffset="182374.02">32772 8788 11967 0,'5'-3'1072'0,"-1"-1"-864"0,1 1-208 0,-1 0 0 0,-2 3 1008 0,-1-3 144 0,1 2 48 0,0-1 0 0,3-2 928 0,0-2 192 16,1-1 48-16,-1 1 0 0,-1 0-96 0,-1 0-16 15,-1 2 0-15,-2-1 0 0,0 4-432 0,-3-3-96 16,2 4 0-16,-3-2-16 0,-1 2-816 0,-1 0-176 16,1 0-16-16,-1 0-16 0,-1 2-176 0,-1-2-48 15,1 4 0-15,-2-4 0 0,2 4-272 0,-1-2-64 16,0-2-128-16,0 4 192 0,1-4-192 0,-1 0 0 0,1 2 0 0,0-2 0 15,0 0 0-15,1-2 0 0,1 4 0 0,0-4 0 32,3 2 0-32,-2 0 128 0,2 2-128 0,0-2 0 0,1 0 192 0,1 2-48 0,-1 0-16 0,2 1 0 15,-1-3-128-15,3 1 192 0,-2 1-192 0,1-2 192 16,2 3-192-16,-1-2 0 0,0 1 0 0,1-2 128 0,0 0-128 16,-1 0 0-16,2-2 0 0,-1 2 0 0,1 0 0 0,0-1 0 15,-1 1-176-15,-1-3 176 0,1 3-224 0,0-3 32 16,-2 3 16-16,1-3 0 0,-1-1 32 0,1 2 0 15,-2-2 0-15,1-2 0 0,1 2 144 0,-1-2 0 16,2 1 0-16,-2-1 0 0,2-1 0 0,1 0 0 16,0-2 0-16,0-1 0 15,2-2-176-15,1 3 176 0,-1-4-208 0,2 1 80 16,0-1-16-16,0 2 0 0,1-3 0 0,0 0 0 16,0-1 144-16,-1-1 0 0,1 0 0 0,0 0 0 0,0 0 0 15,1-3 176-15,0 1-48 0,0-2 0 16,0 1-128-16,1 3 128 0,1-2-128 0,-1 2 128 0,-2 0-128 0,-1 4-272 15,-1 3 64-15,-2 1 16 0,-1 6 64 0,-2-2 128 16,-1 4-208-16,0 0 80 0,-2 4 128 0,-2-2 0 0,0 4 0 0,-1 2 0 16,0 0 0-16,-3 5 0 15,-2 0 128-15,-1 2-128 0,-2 1 208 0,-1 4-16 16,-2 2-16-16,-4 6 0 0,-1 0-16 0,-4 4 0 0,-2 3 0 0,-3 3 0 16,-3-1-160-16,-1 2 0 0,1-5 0 0,0-2 0 15,0 0 0-15,0-1 0 16,-2 4 0-16,-2-3 0 0,0 3 304 0,-1 1-32 0,2 1 0 0,-2 1 0 0,1 3-48 15,-1 0-16-15,1-1 0 0,0 1 0 0,3-2-80 0,1-5-128 16,-1 2 176-16,2-3-176 0,2 0 128 0,2-5-128 16,2 1 0-16,2-5 0 0,2 0-144 0,3-2-96 15,2-1-16-15,3-2 0 32,2-3-192-32,2-4-64 0,2-2 0 0,1 0 0 15,3-4-224-15,0-4-48 0,2 0-16 0,3-4-11408 0,1-2-2272 0</inkml:trace>
  <inkml:trace contextRef="#ctx0" brushRef="#br0" timeOffset="183151.72">32902 9122 31327 0,'-2'-2'2784'0,"0"-2"-2224"0,2 4-560 0,0 1 0 0,0-1 1200 0,0 0 128 0,-1 0 16 0,-1-1 16 0,-2 1 32 0,-2-2 0 15,-2 2 0-15,0 0 0 0,-3 2-960 0,-2 2-192 16,0-2-48-16,-5 2 0 15,1 0-192-15,-2 2 128 0,0 2-128 0,-2-1 0 16,-3 3 256-16,1-2-64 0,-4 3 0 0,2 0 0 16,3-1-192-16,-2 3 0 0,-2-1 0 0,0 2 0 15,1 1 144-15,2-2-16 0,3 2 0 0,2-1 0 16,4-2-128-16,3-2 160 0,3 0-160 0,2-2 160 0,4 2 32 0,0-4 16 16,4 1 0-16,1-1 0 0,4-4-208 0,0 2-160 15,4-3 32-15,2 2 0 0,3-3-112 0,1 0-16 16,4 0 0-16,1-3 0 0,-1 2 80 0,1 1 16 15,3-4 0-15,0 3 0 0,1 2-48 0,-1-1-16 0,-2 2 0 0,-2 0 0 16,-1 2 224-16,-4-1-144 0,-2 2 144 16,-2 2-128-16,-2-1 128 0,-4 4 176 0,0 0-48 0,-1-2 0 15,-2 3 160-15,-1 0 32 0,-1 3 0 0,-1-2 0 16,2 1-192-16,-2-1-128 0,0 0 192 0,0 2-192 0,0-2 0 16,0 2 0-16,1-2 0 0,0 3 0 0,-1-5 0 0,3 3-176 31,-1-1 176-31,0-2-208 0,1 0 208 0,-1 2 0 15,1-2 0-15,-2 0-144 0,-1 1 144 0,0-1 0 16,-2 2 0-16,-1-2 0 0,-1 2 0 0,-2-2 0 16,0 3 0-16,-3-3 0 0,0-2 0 0,-3 2 0 15,-1 0 0-15,-2 0 0 0,0-1-144 0,0-3 144 16,-2 0-160-16,0-2 160 0,-3-1 0 0,1 1 0 16,0-1-128-16,0-3 128 0,2-3 0 0,-1 2 208 15,2-3-32-15,2-1-16 0,1-1-160 0,1 2 0 0,2-2-192 16,2-1 192-16,2 1-176 0,3 1 176 0,0-2-128 0,2 1 128 15,2-1 208-15,3 1 128 0,1-4 32 0,3-1 0 16,4-1 64-16,2-2 16 0,1 0 0 0,4-5 0 16,3 1-64-16,5-8-16 0,3-1 0 0,2-3 0 15,3-5-48-15,1 1-16 0,-1-4 0 0,2-1 0 16,-1 2 16-16,-1-1 16 16,1-1 0-16,0 0 0 0,0-2-208 0,-2 1-128 0,0 3 128 0,-5 3-128 15,-3-1 0-15,-1 3-160 0,-2 4 16 0,-3 2 0 16,-1 1-544-16,-3 6-96 0,-4 3-32 15</inkml:trace>
  <inkml:trace contextRef="#ctx0" brushRef="#br1" timeOffset="191990.62">21034 12154 35935 0,'-4'-6'3200'0,"2"0"-2560"0,0 5-512 0,2-2-128 16,0 3-2352-16,-1-2-480 0,-3-2-112 0,-2-2 0 16,-1-4 496-16,-3 0 96 0,-2-2 32 0,-2 2 0 0,2 1 2176 0,-5 1 432 0,0 4 96 15,-1-2 0 1,-5 2 560-16,-3 0 96 0,-2 2 32 0,-4-1 0 0,-2 2 1584 0,-4 1 320 0,-3 0 64 0,-4 0 16 15,-2 1-1392-15,-7 2-288 0,-5-1-48 0,-8-1-16 16,-8 2-1024-16,-3-1-288 16,-1 0 0-16,-2 0 128 0,2 2-128 0,0-4-272 15,1 2 64-15,6-2 16 0,6 0 192 0,4 0 240 0,7 0-48 0,5 0-16 16,5 0 304-16,4 0 64 16,4-2 16-16,5 2 0 0,6 0-352 0,6-3-64 15,8 2-16-15,8-3 0 0,6 4-128 0,6-2-256 16,8-2 64-16,5 2 16 15,4-1-512-15,8 2-96 0,12 1-32 0,8-2 0 0,5 4-784 0,2-1-144 0,3 4-48 0,-1 1 0 16,2 2 288-16,0-2 48 0,4 3 16 0,-2 1 0 31,0-7 128-31,-2 3 32 0,-1-2 0 0,-4-1 0 0,-3 0 1568 0,-2 0 320 16,-1-3 64-16,-2 0 16 0,0 0 912 0,-3 0 176 16,-2-4 32-16,-4 2 16 0,-4-2-96 0,-5 1-32 15,-3 1 0-15,-8 1 0 0,-2-2-752 0,-6 3-160 0,-6-2-16 0,-5 2-16 16,-3-1-208-16,-9 1-32 0,-5 0-16 15,-7 1 0-15,-7 1-304 0,-8 1-64 0,-8 0-128 0,-5 1 192 16,6 1 32-16,-12-1 0 0,-15 2 0 0,-5-2 0 16,-2-1 160-16,4 0 48 0,4-1 0 0,3-4 0 15,6 2 80-15,-1 0 32 0,-1-4 0 0,4 2 0 16,3-2-352-16,3-5-192 0,3 2 192 0,5-2-192 16,4 2-576-1,5-4-240-15</inkml:trace>
  <inkml:trace contextRef="#ctx0" brushRef="#br1" timeOffset="194449.63">19022 12151 42383 0,'6'3'3776'0,"0"1"-3024"0,-2 1-608 0,-2-1-144 0,1-1-704 0,1 4-192 0,1 5-16 0,2 7-16 15,2 6-2208-15,-7 4-448 0,-4-4-96 0,-6-2-16 16,-4-2 2032-16,-4-1 384 0,-4-1 96 0,-2-5 16 0,-3-3 640 0,-2 1 128 15,-2-5 16-15,0 2 16 0,-3-6 2256 0,-3 1 448 0,0-1 96 0,-2-6 0 0,-1-1-640 0,-4-3-128 16,-4-2-16 0,-5-3-16-16,-2-2-1088 0,-6 0-224 0,-8-6-32 0,-6-5-16 15,-5 3-272-15,0-7-176 0,2 1 32 0,3-3 0 16,3 1 144-16,5-3 0 0,2-2-144 0,8 6 144 16,8 0 656-16,-7-3 208 0,-10-8 32 0,-6 0 16 0,-1 0-736 0,0-1-176 15,7 4 0-15,3-1 0 16,7-1-512-16,3 1-112 0,4 1-16 0,2 2 0 0,0 1 512 0,-1-5 128 15,-1-1 0-15,2-1 0 16,1 0-640-16,1 1-48 0,-2 3-16 0,1-3 0 0,1 1 384 0,-3-2 64 16,1 6 0-16,1-3 16 0,-2 4 240 0,-3-3 0 0,-5 1 0 31,-1 1-144-15,-1 4-768-16,4 5-160 0,5 4-16 0,4 0-16 0,6 6 208 0,1 0 32 0,1 3 16 0,3 5 0 0,3 0 1952 0,-2 8 400 15,0 1 80-15,-3 6 16 16,0 1-1440-16,-2 2-160 0,-1 3-272 0,-3-1 64 31,1 0-384-31,-5 4-80 0,1-2-16 0,-3 2 0 0,-2 3-176 0,-1 0-32 16,-2 2-16-16,-2 4 0 0,0-1-240 0,-1 0-32 15,2 5-16-15,7-3 0 0,4 1 528 0,8-4 96 0,8 2 32 16,5-4 0-16,6 1 1424 0,3-2 272 0,4 3 64 0,1-2 16 16,0 2 48-16,-2 2 0 0,1 0 0 0,-3 0 0 0,1 0-1280 0,-1-1-384 15,0 3-16-15,-1-5 0 16,4 0-336-16,-1-5-64 0,3-5-16 0,0-2 0 15,3-4 688-15,1-2 128 0,1-2 0 0,1-2 0 16,1 0-496-16,3-4-144 0,3-2-16 0,0-4-16 16,1-2 384-16,4-3 80 0,3-1 16 0,1-6 0 0,1 0 1168 0,0-3 240 15,0-1 64-15,-2 1 0 0,-1-1-1024 0,-2 4-256 16,-2 0 0-16,-4 1 0 16,-1 3-672-16,-2 1-176 0,-3 3-48 0,-1 2 0 0,-2 2 896 0,-1 0 192 15,0 2 16-15,-2-1 16 0,1 4 736 0,3-4 128 0,-1 6 48 16,1-6 0-16,2 5-96 0,-1-2-16 0,3 0 0 0,-2 2 0 15,2-1-592-15,-2 4-128 0,0-1-32 0,0-2 0 16,1 1-272-16,-1 2 0 0,0 1 0 0,-1 0 0 16,0 0 0-16,0 0 0 0,-2 1 0 0,-1 3 0 15,-2 2 0-15,-1 5 0 0,0-1-160 0,-4 6 160 16,0 3-128-16,-1 1 128 0,-1 1-160 0,2-2 160 16,1-2-336-16,0 1 16 0,3 1 16 0,0-3 0 15,2-3 304-15,1 2-128 0,0-2 128 0,1-1 0 16,0-2-288-16,1 2 48 0,-1-1 16 0,-1 0 0 15,1-1-304-15,-1-4-64 0,2-3-16 0,-1 1 0 0,-1-4 608 16,2 0 288-16,-2 0-32 0,1-3 0 0,-2 2 1024 0,2 0 208 16,-2-1 48-16,0 0 0 0,1 1-800 0,-2 1-160 15,0 0-16-15,1 1-16 16,0 1-320-16,-1 2-64 0,-1 2-16 0,0 3 0 0,0-2-144 0,0 0 0 16,2 1 0-16,1-4 0 0,2 0 0 15,2-2 0-15,3 1-128 0,1-6 128 0,2 1 0 0,2-2 0 16,0-2 0-16,4-4 0 0,6-5 0 0,3-5 0 15,3-2 0-15,2-4 0 0,2-1 0 0,1 1 128 16,3-3-128-16,0-3 0 16,3 4-1968-16,2-3-464 0,3 0-112 0,2 5-10576 0</inkml:trace>
  <inkml:trace contextRef="#ctx0" brushRef="#br1" timeOffset="195335.26">10375 9255 17503 0,'-19'-3'1552'0,"3"3"-1232"0,6 3-320 0,4 0 0 16,1 1-1104-16,-6-2-288 0,-11 6-48 0,-15 3-16 0,-13 9 1120 0,-3 2 336 0,1 4-176 0,6 7 176 15,8 3 0-15,4 8-176 0,5 6 176 0,0 7-128 16,1 4 128-16,-1 8-160 0,0 4 160 0,-2 6-128 16,1 4 128-16,-2 11-160 15,-1 7 160-15,-6 7-128 0,-1 8 128 0,-5-12-160 0,-1-9 160 16</inkml:trace>
  <inkml:trace contextRef="#ctx0" brushRef="#br1" timeOffset="195762.13">9359 11212 16575 0,'0'10'1472'0,"2"-10"-1168"0,-2 0-304 0,1 10 0 16,5 15 544-16,5 19 48 0,13 28 16 0,13 24 0 15,12 17-608-15,7-8-320 0,2-11 48 0,0-19 0 16,0-13-496-16,2-12-80 0,0-8-32 0,3-11 0 16,2-15-368-16,1-8-80 0,5-6-16 0,-1-6 0 0,0-4 2256 15,3-4 448-15,3-3 96 0,3-1 16 0,3-4-800 0,-3-2-160 16,-1-5-16-16,0-5-16 16,2-3-1376-16,2-6-256 0,2-6-64 0,-5-5-16 15,-3-7-1152-15,-6-4-240 0,-2-4-32 0,-2-5-16 0,-2-1 2672 0,-2-1 464 16,-4-4 128-16,-5 2 32 0,-6 3 784 0,-5-3 176 15,-5 1 16-15,-2-4 16 0,-4 0 256 0,-5-1 48 16,-4 5 16-16,-2-7 0 0,-2-7-80 0,-2-3-32 16,-3-2 0-16,-3 2 0 0,-3-1-672 0,-5 3-128 15,0 1-16-15,-5 4-16 0,-3-3-768 0,-1 11-224 0,-3 2 0 0,-6-1 128 32,-5 0-592-32,-5 3-112 0,-3 4-32 0,-4 3 0 15,-4 2-160-15,-5 7-48 0,-3 2 0 0,-7 6 0 16,-5 4-144-16,-4 5-16 0,-4 4-16 0,-4 7 0 15,-5 8-544-15,-7 8-96 0,-4 4-32 0,-1 5 0 16,-1 8-64-16,-1 5 0 0,-1 8-16 0,-1 7 0 16,-2 1 288-16,5 4 64 0,1 1 16 0,6 1 0 0,2-1 1232 0,-7 6 144 0,-4 4 224 0,1 2-48 15,4 2 800-15,1 3 176 0,1 7 16 0,2-4 16 16,4 2-256-16,6 1-48 0,3 1-16 0,7-1 0 0,4 4-864 16,2 9 0-16,4 10-128 0,3 8 0 0,5 6 128 0,1-7 144 15</inkml:trace>
  <inkml:trace contextRef="#ctx0" brushRef="#br2" timeOffset="205858.09">24722 10998 23951 0,'2'-1'2128'0,"-1"1"-1696"0,0-3-432 0,0 3 0 0,2 3 1200 0,-2-3 144 0,3 0 48 0,1 4 0 16,1-2 688-16,0 5 144 0,1 5 16 0,0 4 16 16,-2 1-960-16,0 4-192 0,-2 4-32 0,0-2-16 0,0 4-592 0,1 3-112 15,1 4-32-15,-1-1 0 16,0 2-32-16,-2 2-16 0,0-2 0 0,1 5 0 0,-1 1-64 0,0 1-16 15,-1 5 0-15,-1 0 0 0,1-1-64 16,-1 3 0-16,1-1-128 0,-1-1 192 0,0-2-64 0,3-4-128 16,-2-1 176-16,0-4-176 0,2-1 0 0,-1-4 0 15,2-3-240-15,0-2 80 16,1-3-416-16,0-2-96 0,-1-3-16 0,0-7-18160 16</inkml:trace>
  <inkml:trace contextRef="#ctx0" brushRef="#br2" timeOffset="206362.44">24824 10940 37375 0,'-10'-10'832'0,"2"4"160"0,2-3 32 0,1 6 16 0,3-1-832 0,2 4-208 0,-1-3 0 0,-2 0 0 16,-2-4 624-16,-1-1 80 0,-1-2 0 0,-1 0 16 0,3 1-144 0,2 2-16 15,0 1-16 1,2 1 0-16,1-1-400 0,2 2-144 0,2 0 0 0,1 1 144 16,1 0-144-16,2-1 0 0,1 2 0 0,3 2 0 0,0-4 0 0,2 2 0 15,3-1 0-15,3 2 0 0,1-1 192 0,5-5 64 16,3 4 16-16,5-4 0 0,-3 4 16 0,3-3 0 15,7 3 0-15,2-1 0 0,2 1-160 0,1 3-128 0,-1 0 192 16,-1 0-192-16,-2 3 0 0,-4 1 0 0,0 0 0 0,-8 1 0 16,-5 2 0-16,-3 2-304 0,-5 3 64 0,-4 1 16 15,-5 0-32-15,-3 2 0 0,-5 1 0 0,-3 1 0 16,-5 1 256-16,-1 1 0 0,-4 0-160 0,-2 3 160 16,-2 1 0-16,-2-1 0 0,-1 0 0 0,-2-2 128 15,-1 1-128-15,-1-3 0 16,2 1 0-16,-3-2 128 0,-1-1 96 0,-1 2 16 0,-1-2 0 0,-3-3 0 15,-3 2-80-15,2-5-16 0,-3 2 0 0,1-4 0 16,-2 0-144-16,-2 0 0 0,-3-2 0 0,-1-1 128 16,3-1-128-16,4-2-176 0,2-2 48 15,5-2 0-15,3-2-416 0,3 2-80 0,5-2-16 0,4 1 0 16,5 3-1280-16,4-2-272 16</inkml:trace>
  <inkml:trace contextRef="#ctx0" brushRef="#br2" timeOffset="206790.31">26123 10510 19343 0,'-8'-5'1728'0,"0"3"-1392"0,3 2-336 0,3 2 0 0,1 0 1728 0,-2-2 256 0,-4 3 64 0,-4-2 16 0,-5 4-640 0,-2 2-128 16,-2 2-16-16,1 3-16 0,1 4 0 15,1 4 0-15,0 5 0 0,1 0 0 0,-2 4-256 0,1 3-48 16,1 2-16-16,-1 0 0 0,2 1-352 0,-1 1-64 15,0 2-16-15,1 2 0 0,-1 4-128 0,0-2-16 16,0 5-16-16,0 2 0 0,-2 1 64 0,2 1 16 16,0 1 0-16,0-4 0 0,1 0-240 0,0 2-32 15,0 1-16-15,3-1 0 0,1-1-144 0,1-2-256 16,3 2 64-16,2-5 16 0,3 1-144 0,5-7-48 16,3-1 0-16,4-2 0 0,2-2 96 0,4 1 16 15,3-4 0-15,-2-3 0 0,2-1-48 0,3-4 0 0,5 4 0 16,5-3 0-1,3 0-976-15,0-7-208 0,2-3-48 0,1-4-14912 0</inkml:trace>
  <inkml:trace contextRef="#ctx0" brushRef="#br2" timeOffset="207504.71">26185 11051 39615 0,'-5'-2'3520'0,"2"1"-2816"0,1 1-560 0,4 0-144 0,-1 0 256 0,0-3 0 0,0 2 16 0,1-2 0 0,-1 0-272 0,2 0 0 0,2-3 128 0,2 2-128 16,0 2 128-16,3-1-128 0,0 2 144 0,2 2-144 15,2 1 0-15,1 1 128 0,1 1-128 0,0 0 0 16,1 2 0-16,2-1 128 0,-1 1-128 0,2 1 0 0,0-3 160 0,-2 2-160 15,1 1 160-15,-1-1-160 0,1 0 240 0,-2-4-48 16,1 5-16-16,-1-6 0 0,0 4-176 0,0-4 192 16,1 1-192-16,0-2 192 0,0 2-16 0,-2-1 0 15,0 0 0-15,0 2 0 0,-3 0-176 0,0 0 0 16,-2 1 144-16,-2 2-144 0,-1 0 0 0,-2 0 0 16,-2 0 0-16,-1 0 0 0,-3 2 0 0,-2 1 0 15,1 0 0-15,-4 0 0 0,-1 1 0 16,-3 0 0-16,1 0 0 0,-5 0 128 0,1 1-128 0,-3 0 0 15,-2 0 0-15,-3 1-128 0,-1 0 0 0,-5-1 0 16,-2 2 0-16,-3 2 0 0,0-1 128 0,-1 1 0 16,1 1 0-16,-1 2-128 0,-1 2 128 0,1 2 176 0,1 0-48 0,0 3 0 15,3-3-128-15,0 1 0 0,-2 3 144 0,0 1-144 16,3-1 0-16,0-1 0 0,2-2-160 0,3-1 160 16,3-1-256-16,4-5 48 0,3-1 16 0,2-1 0 15,3-2 192-15,2-6 0 0,1 2 0 0,3-3 160 16,2-1 48-16,2-2 16 0,0-2 0 0,3 1 0 15,1-1-48-15,3 0-16 0,2-1 0 0,3-1 0 16,3 2-16-16,3-4 0 0,3 4 0 0,3-3 0 0,1 1-144 31,2 1 0-31,2-2 0 0,0 3 0 0,1-2 0 0,0 2 0 16,3-2-192-16,-2 2 192 16,1-2-496-16,-3 1 32 0,0-2 0 0,-1 1 0 15,-1-2-432-15,-2 0-96 0,-2-2-16 0,-2 0-16800 16</inkml:trace>
  <inkml:trace contextRef="#ctx0" brushRef="#br2" timeOffset="209472.01">26857 11661 16575 0,'-2'0'1472'0,"1"0"-1168"0,1 0-304 0,-1 0 0 0,1 0 640 0,-1 0 64 16,1 0 0-16,-3 0 16 0,1 0 352 0,-1 0 64 31,0 0 16-31,-1-3 0 0,1 3-560 0,1 0-96 0,-1-1-32 0,1 1 0 0,1 0 144 0,0 0 32 16,-1-2 0-16,2 2 0 15,0 0 384-15,2-4 64 0,0 4 32 0,-2 0 0 16,0 0-224-16,0 0-64 0,15-15 0 0,-8 11 0 0,1-2-288 0,0 3-64 16,2-4-16-16,0 2 0 15,1 2-272-15,0-1-64 0,0 0-128 0,1 2 192 0,-1 2-192 0,0-4 144 16,0 4-144-16,1-2 128 0,-1 2-128 0,1 0 0 16,-1 0 0-16,-1 2 0 0,-2-2 0 0,1 1 0 15,-2 2-160-15,0 1 160 16,-1 1-624-16,-3-1-16 0,1 3-16 0,-1 1 0 15,-2-2-128-15,-1 4-32 0,-1-1 0 0,-2 1 0 0,-1 2 480 0,1-2 80 0,-3 3 32 0,-1-4 0 16,1 4 352-16,-1-3 80 0,-2 2 16 0,0-2 0 16,1 2 336-16,-2-2 64 0,2 3 16 0,-1-5 0 15,0 2-448-15,-1 0-64 16,1 0-128-16,0-1 176 0,-1 3-176 16,-2-6-256-16,3 4 64 0,-1-4 16 0,1 0 48 0,0 1 0 0,1-1 0 0,0 0 0 0,2 1 288 0,0 0 64 31,2-4 16-31,1 2 0 0,0-1 112 0,2 2 32 0,2-2 0 0,2-2 0 0,0 2-160 0,3-2-32 15,3 2 0-15,1-1 0 16,1 0-192-16,4-3-160 0,2 2 32 0,2-2 0 31,2 0-592-31,0-2-112 0,1 0-32 0,0 1 0 16,2-2-1504-16,1-1-320 0,-1 2-48 0,0 0-8720 0</inkml:trace>
  <inkml:trace contextRef="#ctx0" brushRef="#br2" timeOffset="210441.99">27212 11234 30399 0,'-4'0'2704'0,"3"-2"-2160"0,1 2-544 0,1-1 0 0,1 1 576 0,0 0 16 0,0-3 0 0,0-1 0 0,3-1 96 0,2 1 16 16,1-1 0-16,1 1 0 0,1 0 176 0,1 4 32 16,0-2 16-16,3 2 0 15,-1 0-560-15,1 0-112 0,2 2-32 0,1-1 0 16,2 2-32-16,-1-1-16 0,1 2 0 0,1-1 0 15,-1-2-176-15,1 1 0 0,1-1 0 0,0-1 0 16,-3 0-736-16,0-1-128 0,1-1-32 0,1 1 0 31,-1-4-1600-31,1 1-320 0</inkml:trace>
  <inkml:trace contextRef="#ctx0" brushRef="#br2" timeOffset="210723.8">27103 11513 36863 0,'-4'-3'1632'0,"2"2"336"0,2-2-1584 0,2 0-384 16,2 0 0-16,-1 1 0 0,4 0 128 0,1-1-128 0,6-3 0 0,6-1 128 16,6-3 128-16,3 2 32 0,1-1 0 0,0 2 0 31,-2 1-736-31,-1-1-128 0,1 1-48 0,-3 3-10272 0,1 0-2064 0</inkml:trace>
  <inkml:trace contextRef="#ctx0" brushRef="#br2" timeOffset="212353.33">28632 10505 24879 0,'3'-4'2208'0,"-1"0"-1760"0,0 2-448 0,-1-1 0 0,0 3 960 0,0-1 96 0,2-1 32 0,0-2 0 15,2-2 400-15,0 2 96 0,1-2 16 0,1 3 0 16,-2 3-736-16,0 0-144 0,0 4-16 0,-1 1-16 16,1 1-176-16,2 4-48 0,-2 2 0 0,-1 2 0 15,1 5-144-15,0 5-16 0,0 2-16 0,-1 5 0 16,0 4 32-16,-2 4 0 0,3 5 0 0,-2 3 0 15,-1-2-80-15,2 7-16 0,-2 3 0 0,2-2 0 16,-2 4-64-16,2-3-16 0,-1 1 0 0,-1 0 0 0,1 0-144 0,-1-2 0 16,1-2 0-16,-1-7 0 0,0 1-256 0,1-5-48 15,-1-1 0-15,0-2 0 16,0-1-720-16,2-2-160 0,-2-1-32 16,1-5-10224-16,1-1-2048 0</inkml:trace>
  <inkml:trace contextRef="#ctx0" brushRef="#br2" timeOffset="213391.64">29607 10921 6447 0,'1'0'576'0,"-1"-2"-576"0,-1 1 0 0,1-2 0 0,-1 3 3984 0,1 0 688 0,0 0 144 0,-2 0 32 0,1 0-1376 0,0-2-272 15,-2 1-48-15,3 1-16 0,0 0-1552 0,0 0-320 16,0 0-64-16,0 0-16 0,0 0-720 0,0 0-144 15,-22 6-16-15,18-3-16 0,-1 1-128 0,-1 1-32 16,0 1 0-16,-1 2 0 0,-3 0 48 0,-1 5 0 16,-3 3 0-16,0 0 0 0,-2 6 48 0,0 3 16 15,-1 1 0-15,0 2 0 0,-2 1-64 0,-1 3-16 0,-1 3 0 16,-1-1 0-16,0 3-160 0,-2-1 0 16,2 1 0-16,-1-2 0 0,0-1-176 0,2-1-112 0,1-5-32 0,1 2 0 31,-1-2-592-31,1-1-128 0,3-2-32 0,1-5-10704 0,2-2-2160 0</inkml:trace>
  <inkml:trace contextRef="#ctx0" brushRef="#br2" timeOffset="213692.87">29081 11032 30399 0,'-1'-3'1344'0,"0"3"288"0,1-2-1312 0,1 0-320 16,0 2 0-16,0 0 0 0,1 0 912 0,0 0 112 15,3 0 32-15,1 0 0 0,3 2 304 0,1 3 64 16,0 1 16-16,2 4 0 0,2 3-736 0,-1 2-128 16,3 4-48-16,2 0 0 0,-1 4-144 0,3 1-16 15,-2 1-16-15,2-1 0 0,0 0-352 0,-2-1 144 16,1-1-144-16,-2-4 0 0,2 1 0 0,-2-2 0 15,2 2 0-15,-1-1-192 16,1-2-272-16,1 3-48 0,-1-3-16 0,-1-1 0 16,-1 1-1456-16,0-2-304 0,-1-2-48 0,-1 0-13312 0</inkml:trace>
  <inkml:trace contextRef="#ctx0" brushRef="#br2" timeOffset="-214503.38">29852 10381 15663 0,'2'-4'1392'0,"1"-2"-1120"0,-1 4-272 0,-1 0 0 0,0 0 912 0,1 2 128 0,0-4 32 0,2-2 0 16,0 0 0-16,-2 0 0 0,-1 2 0 0,-2 2 0 15,-4 2-64-15,-1 3-16 16,-4 2 0-16,-1 5 0 0,-3-2-192 0,1 4-32 16,-3 3-16-16,0-3 0 0,0 4 0 0,-1 0 0 15,1 3 0-15,0-2 0 0,1 0-384 0,-1 3-80 0,3-1-16 0,0-2 0 16,2 4-272-16,1-2 0 0,-1 0 0 0,4 2 0 15,1 2 128-15,-1-4-128 0,4 4 144 0,0-2-144 16,1 1 0-16,2-2 0 0,2-2 0 0,1 1 0 0,0-5 0 0,4 0-208 16,0 0 16-16,4-2 0 15,0 1-1424-15,2-3-288 16,2-2-48-16,1-2-10720 16</inkml:trace>
  <inkml:trace contextRef="#ctx0" brushRef="#br2" timeOffset="-214222.99">29943 10703 39615 0,'-9'6'1760'0,"3"-3"352"0,0 1-1680 0,4 0-432 15,2-2 0-15,0 1 0 0,0-3 0 0,0 4 128 0,1-1-128 0,-1 3 0 16,1 3 192-16,0-3-64 16,2 2 0-16,0-2 0 0,0 3-1136 0,1-3-224 0,-2 0-48 0,1 4-16 15,-2-4-1808-15,-1 0-352 0</inkml:trace>
  <inkml:trace contextRef="#ctx0" brushRef="#br2" timeOffset="-214014.98">30020 10527 43311 0,'-13'0'1920'0,"5"0"384"0,2 0-1840 0,2 0-464 0,4 2 0 0,0-2 0 16,0 0-640-16,-1 0-208 0,-1 3-48 0,0-3-16 15,-1 4-2544-15,2-2-512 0,-1 2-112 0,0-3-16 0</inkml:trace>
  <inkml:trace contextRef="#ctx0" brushRef="#br2" timeOffset="-213531.72">30109 10349 29487 0,'0'0'1296'0,"1"0"288"0,1 0-1264 0,0 0-320 15,0 1 0-15,1-1 0 16,-1 3 960-16,2-3 144 0,3 0 32 0,4 2 0 16,5 2 208-16,2-4 64 0,2 4 0 0,-1-2 0 15,2 4-1120-15,-1-2-288 0,-1 2 0 0,-3 3 0 16,0-2-368-16,-4 3-160 0,-1 1-48 0,-2 3 0 16,-3 1 80-16,-2 2 16 0,-3 1 0 0,-2 3 0 0,-2 2 480 0,0-1 192 15,-2 1-16-15,0 1 0 0,-3-2 256 0,0 1 48 16,-1-1 16-16,-1-2 0 0,0-2-304 0,0 1-48 15,-1-3-16-15,1 0 0 0,1-4-368 0,-3 1-80 16,4-4 0-16,-2 0-16 16,1-4-800-16,-1 0-144 0,2-1-48 0,-2-2-13600 0</inkml:trace>
  <inkml:trace contextRef="#ctx0" brushRef="#br2" timeOffset="-212994.03">30364 10179 23951 0,'-3'-3'2128'0,"3"2"-1696"15,0-2-432-15,0 3 0 0,3-2 1600 0,-2 0 224 0,0 0 48 0,1-2 16 0,1-1-288 0,1-1-48 0,1 1-16 0,1-1 0 16,-1 3-432-16,1 1-80 0,1 4-32 0,1 1 0 16,2 1-336-16,0 2-64 0,2 6-16 0,1 1 0 15,4 3-64-15,0 1 0 16,0 4-16-16,4 1 0 0,-1 4-304 0,0 3-48 16,1 2-16-16,-1 1 0 0,-1 2-128 0,0 7 0 15,-1 0-160-15,0 6 160 0,-2 1 0 0,-3 0 0 16,0 4 0-16,-2 3 0 0,-1 4 0 0,-3-2 0 0,-1 5 0 0,-1 0 0 15,-2 1-144-15,-2 3-48 0,-1 4 0 0,-4-4 0 16,1-6-176-16,-3-3-32 0,-2 0-16 0,-2-3 0 16,-1-3 416-16,-3-1 0 0,1 4 144 0,-3-10-144 15,-2 1 0-15,0-5 0 0,-1-1 0 0,-2-1 0 0,0-1 0 0,0 2 0 0,0-7-208 16,0-1 80 0,0-3-592-16,1-6-112 0,2-6-32 0,1-3-16800 0</inkml:trace>
  <inkml:trace contextRef="#ctx0" brushRef="#br2" timeOffset="-212314.75">31089 10946 35935 0,'0'-2'3200'0,"0"2"-2560"0,0 0-512 0,0 0-128 0,0 0 0 0,0 0 144 0,0 0-144 0,0 0 160 0,0 0 560 0,0 0 112 16,0 2 32-16,0-2 0 0,0 0-400 0,0 0-80 16,0 0 0-16,0 0-16 0,0 0-160 0,0 0-16 15,20 13-16-15,-12-13 0 0,1 1-176 0,4 1 192 0,0-2-192 16,2-2 192-16,4 1-192 0,-1-2-144 0,6-1 144 0,-1-1-208 31,5 2-1040-31,-1-3-208 0,1-1-32 0,1 1-15344 0</inkml:trace>
  <inkml:trace contextRef="#ctx0" brushRef="#br2" timeOffset="-212015.12">31024 11389 43311 0,'-5'4'3840'0,"2"-2"-3072"15,5-2-608-15,0 0-160 0,3 0 0 0,0 0-192 16,1 0 32-16,4 0 16 0,6-2 144 0,6-1-192 16,8 2 192-16,5-4-192 0,4 0 192 0,3 0 0 0,4 1 0 0,1-2 0 31,3 0-416-31,-2 2-160 0,0-2-16 0,-1 0-17712 16</inkml:trace>
  <inkml:trace contextRef="#ctx0" brushRef="#br1" timeOffset="-208528.18">32142 10302 33167 0,'-3'-4'2944'0,"2"4"-2352"0,-2-2-464 0,3 0-128 0,0 2 1488 0,0 0 288 0,0 2 48 0,-1-2 16 0,1 2-1616 0,-1-1-224 0,-1 2-240 0,2-3 48 16,0 0 192-16,0 0-192 15,-13 18 192-15,9-11-192 0,2 0 0 0,1-1-16 16,0 3 0-16,1-2 0 0,1 2 208 0,0 0 0 15,1 1 0-15,2-1 160 0,0 4 384 0,2-1 80 0,0 1 16 0,2 3 0 16,2 0-320-16,-1 2-64 0,4 2-16 16,-1 2 0-16,3-1-240 0,-1 2 0 0,-1-1 128 0,-2-2-128 15,0-2-192-15,-2-2-64 0,-4-1-32 0,-1-1-17904 16</inkml:trace>
  <inkml:trace contextRef="#ctx0" brushRef="#br1" timeOffset="-208135.27">32769 10251 35935 0,'-4'-3'1600'0,"1"0"320"0,1 3-1536 0,1 0-384 16,1 3 0-16,0-3 0 0,-2 1 432 0,1 4 16 0,0-2 0 0,-1 5 0 16,-2 3 256-16,-1 3 64 0,-1 2 16 0,0 5 0 15,-2 1-528-15,-2 4-96 0,0 5-32 0,-2 5 0 16,-3 4 0-16,-2 7 0 0,-3 4 0 0,0 2 0 15,-5 2 128-15,-2 2 32 0,0 2 0 0,-3 4 0 16,2-5-144-16,-3 4-16 0,-1 2-128 0,1 2 192 0,-1-3-192 16,2 0 0-16,2-6 0 0,1-3 0 31,3-3-320-31,3-7-96 0,1 0-32 0,2-6-18096 0</inkml:trace>
  <inkml:trace contextRef="#ctx0" brushRef="#br1" timeOffset="-207327.25">32986 10987 27647 0,'4'-9'1216'0,"-2"1"256"0,1 1-1168 0,-2 4-304 0,0 2 0 0,-1-2 0 0,2-1 1424 0,-1 2 240 0,0-4 32 0,0-2 16 0,2-3-32 0,-2 1 0 16,-1 0 0-16,0 2 0 0,-1 2-1104 0,-2-1-208 16,0 2-48-16,-2 3-16 0,0-2-128 0,-1 4-32 15,-2-2 0-15,-2 4 0 0,0-1 16 0,-2 4 0 16,-3 0 0-16,-2 4 0 0,-2 0-160 0,-2 2 0 16,-1 4 144-16,-3-2-144 0,2 5 0 0,-1-2 0 15,1 0 0-15,-1 2-128 0,2 0-32 0,0 0 0 16,1 1 0-16,1-1 0 0,1 1 160 0,3-3-160 0,1 0 160 15,3 0-160-15,2-4 160 0,2 1-208 0,3-3 80 0,1 0 128 16,3-4-176-16,1 0 176 0,2-4-128 0,3 2 128 16,1-1-336-16,3 0 16 15,1-3 0-15,2 0 0 0,2 0 320 0,2 0 0 0,1 0 0 0,3 0 128 16,1 0-128-16,0 0 0 0,3 1 144 0,-2 2-144 16,0-1 0-16,-1 2 0 15,-1 2 0-15,-3-2 128 0,0 2-128 0,0 3 0 0,-1-2 0 0,-3 2 0 16,0 1 192-16,-2-2-16 0,-1 2-16 0,-2-2 0 15,0 0-160-15,-2 1 0 0,0 1 0 0,-1 0 0 0,-1 0 0 16,-2 2 0-16,1-2 0 0,-2 0 0 0,-1 1 0 0,1 1 0 16,-1 0 0-16,0 0 0 15,0 0-320-15,0 1-80 0,-1-1-32 0,0 2 0 16,-1-2-400-16,0 0-64 0,-1 3-32 0,1-1 0 16,-2-2-64-16,1 2-16 0,-1 1 0 0,-2-3 0 15,-2 0-352-15,-2 2-80 0,-1-4-16 0,0 1 0 0,-1-1 1040 0,-1-3 208 0,0 2 32 16,-2-3 16-16,-1 0 160 0,1-4 224 0,0 0-48 0,2-4-16 15,-1-2-160-15,3-2 0 0,0-2 144 0,1 0-144 16,2-5 944-16,2 0 112 16,1-3 32-16,3-5 0 0,-1 1 480 0,3-7 96 15,2-2 32-15,1-1 0 0,1-3-672 0,2 0-144 16,2-2-32-16,0 0 0 0,3-2-368 0,0-1-80 16,2 1-16-16,-1 1 0 15,3-1 0-15,0 5 0 0,1 1 0 0,-1 1 0 0,2 3-16 0,2-3-16 16,0 2 0-16,5-3 0 0,2 2-80 0,1 3-16 0,3 2 0 0,-1-2 0 15,0 5-448-15,1-1-112 0,-1-3-16 0</inkml:trace>
  <inkml:trace contextRef="#ctx0" brushRef="#br1" timeOffset="-197457.25">26160 12319 3679 0,'3'-4'320'0,"-2"-1"-320"0,2 1 0 0,-1 3 0 0,1-1 0 0,-1 2 0 0,1-3 0 0,0 2 0 15,3-5-560-15,2 0-176 0,-1-1-32 0,1-1 16 0,-2 2 2416 0,-1-1 464 16,-3 3 112-16,0-1 16 16,-1 1 1600-16,-2 0 320 0,-2-2 64 0,1 1 16 0,-2 0-1504 0,0 3-320 15,-1-2-48-15,0 1-16 0,-1 0-1152 0,-1 0-224 16,-2 1-48-16,2 1-16 16,-1-2-592-16,0-1-112 0,0 1-32 0,-1 0 0 15,2 1-192-15,0 0-208 0,0 0 32 0,-1 2 16 0,-1 2 160 0,0-2-128 16,1 2 128-16,0 0-128 0,2-1 128 15,0 1 0-15,4-1 0 0,-1-1 0 0,4 2 176 0,4-2 64 0,5 2 16 0,4 0 0 16,3-2 368-16,8 0 80 16,7 3 0-16,8-3 16 0,7 1-144 0,7 1-48 15,8-2 0-15,5 3 0 0,-1-2-144 0,8 1-16 16,8 1-16-16,2-3 0 0,-2-3-352 0,6 3 0 0,4-3 0 0,4-3 0 16,0-1 0-16,-2-3 0 0,-3 4 0 0,-4 0 0 15,-4-3 0-15,1 0 0 16,0-1 0-16,-7 0 0 0,-9 4-448 15,-6-3-64-15</inkml:trace>
  <inkml:trace contextRef="#ctx0" brushRef="#br2" timeOffset="-191126.52">28031 10751 23039 0,'8'-10'2048'0,"-2"0"-1648"0,-2 4-400 0,-2 3 0 0,-1 0 1552 0,2-1 240 0,2-2 32 0,1-7 16 15,3-1-320-15,-2 0-64 16,-2-1-16-16,-4 5 0 0,-1 2-144 0,-3 4-16 16,-2 3-16-16,-2 1 0 0,0 3-656 0,0 4-128 15,0-1-32-15,1 4 0 0,1-1-256 0,3 4-64 16,1 0-128-16,2 2 192 0,0 1-32 0,4-1-16 16,1-1 0-16,3 4 0 0,2 1 112 0,1 1 32 15,3-2 0-15,0 4 0 0,2 3-16 0,1 1 0 0,-1 3 0 16,-1-1 0-16,0 7-48 0,0-1-16 0,-1 5 0 0,-4 1 0 15,-1 5-208-15,-4-3 144 0,-2 1-144 0,-4-1 128 16,-1-2-128-16,-3-2 0 0,-2-3 0 0,0-3 0 16,-1-1 0-16,2-5 0 0,-1 0 0 0,1-4 0 15,3-1 0-15,-1-2 0 0,2-3 0 0,0-6 0 32,2-2-272-32,2-4-144 0,0-1-32 0,2-8 0 15,0-3-720-15,3-7-160 0</inkml:trace>
  <inkml:trace contextRef="#ctx0" brushRef="#br3" timeOffset="-180685.76">8564 6344 21183 0,'-2'-4'1888'0,"-2"-1"-1504"0,2 1-384 0,0 4 0 0,2-2 2448 0,0 0 432 0,0 2 64 0,-1-2 32 0,0-2-2304 0,-1-2-464 0,-2 0-80 0,-2 0-128 16,-1 0-576-16,-1-1-192 0,-1 4-64 0,-2 0 0 15,-3 3-544-15,0 3-112 0,-3-2-32 0,1 4 0 16,-1 1 624-16,0 0 128 0,-1 2 32 0,1 0 0 0,0 0 1616 0,-3 3 320 0,-2 5 64 0,0 0 16 15,-2 3-176-15,2 0-16 0,1 1-16 0,2 4 0 16,1 2-528-16,0-2-96 16,4 6-32-16,0 1 0 0,3-1-128 0,1 1-32 15,4 1 0-15,2-1 0 0,4-1-64 0,2 3-32 0,5-5 0 0,0 1 0 0,2-4 112 0,1 0 32 32,0 0 0-32,1 1 0 0,1-4-304 0,2-1 0 0,2-1 0 15,3-4 0 1,4-1-640-16,-1-4-128 0,-1 0-16 0,1-5-16 0,4 1 352 0,3-4 64 0,3-3 0 0,1-3 16 15,3-4 752-15,-3-1 128 0,1-6 48 0,-2-3 0 16,-1-1 400-16,-1-3 64 0,-1-2 32 0,1-2 0 16,-2-2-272-16,2-1-48 0,-1 2-16 0,-5 0 0 15,0-3-400-15,-6 2-64 0,0 1-32 0,-6 0 0 16,-2 1 32-16,-4-3 0 0,-2-1 0 0,-3-3 0 0,-3 1 32 0,-5 0 16 16,0 3 0-16,-3 2 0 0,0 4-112 0,-2 2-32 15,-1 1 0-15,0 3 0 0,-1 0-16 0,-1 4 0 0,3 0 0 16,-2 2 0-16,3-1-144 0,-1 1 0 0,2 2 0 0,0 0 0 15,-1 1 0-15,1 4 0 16,-1-1 0-16,-1 2 0 0,-1 2-192 0,-3 0 0 0,0 2-16 0,-2 4 0 16,-1 2-272-1,-2 1-48-15,-3 4-16 16,1-1 0-16,-3 1 112 0,-1 3 32 0,-7 2 0 0,0 2 0 0,-3 5 400 0,0 3-160 0,2 1 160 0,3-3 0 0,5 1-144 0,4-4 144 16,4 2 0-16,4-3-144 0,4 1-64 0,2-2-16 15,0-2 0-15,3 1 0 0,1-1 96 0,0-1 128 31,3 1-208-31,1-3 80 0,-1 2 128 0,2-2 144 0,3-2-16 0,-1 1-128 0,4-2 384 0,2 0-16 16,2-1-16 0,1-2 0-16,4-1-48 0,1-3-16 15,4 1 0-15,1 0 0 0,1-2-288 0,3-1 0 16,4 3 0-16,2-2 0 16,0-2-384-16,1 3-48 0,3-2 0 0,1 2 0 15,0-2-176-15,-1 1-32 0,1-1-16 0,-1-2 0 0,1-1 416 0,-2-2 96 0,5 1 16 0,-1-2 0 16,0-1 320-16,3 0 80 0,1-1 16 0,-1-2 0 15,-1-1 416-15,-5-1 96 0,-1-2 16 0,-6 0 0 16,-2 0-336-16,-2-5-64 0,-4 2-16 0,-2-3 0 16,-2-3-144-16,-2-2-48 0,-3-2 0 0,-4-2 0 15,-2 0-208-15,-2-1 0 0,-5-6 0 0,-1-3 0 16,-5-2-256-16,-3-1 64 0,-1 0 16 0,-3-2 0 16,-1 2-80-16,-4 2-32 0,-2 1 0 0,-3 7 0 15,0 1 0-15,-4 7 0 0,-3 4 0 0,-4 3 0 16,-1 7 128-16,-3 2 32 0,-1 6 0 0,-1 3 0 0,4 5 128 0,0 2 0 15,3 4 0-15,2 2 0 0,0 2 0 0,1-1 0 16,1-1-144-16,0 5 144 16,1-4-944-16,0 4-112 0,0 1-32 0,3 1 0 15,2 4 0-15,3-1-16 0,1 4 0 0,2-3 0 0,5 2 928 0,0-2 176 16,3 2 0-16,0-2 128 0,1-1 0 0,1-2 0 16,2-1 0-16,2-3 0 0,1 0-128 0,4-2 0 15,1-3 0-15,6-1-128 0,1 0-32 0,6-3 0 16,4-1 0-16,3-2 0 0,5 0 160 0,3-6 0 0,2 1 0 0,3-5 0 15,3 0 0-15,0-3 0 0,2-1 192 0,-2-2-64 16,-1-4 96-16,0-2 32 16,-2 0 0-16,2-4 0 0,1-3 240 0,-1 3 48 0,2-5 16 0,-1 1 0 15,-1-2-176-15,-5-3-16 0,-2 3-16 0,-7-7 0 16,-2 3-144-16,-7-2-16 16,-2 1-16-16,-2-2 0 0,-5 0-416 0,-4-2-80 0,-4 2 0 0,-3 1-16 15,-2 6-320-15,-2 2-64 16,-3-2-16-16,-3 3 0 0,-3 3 560 0,-1-3 176 0,-1 5 0 0,-2 0 0 0,-2 2 208 0,1-1 160 15,-3 3 16-15,-1-2 16 16,-1 2 16-16,0-2 0 0,1-2 0 0,0 2 0 16,1-4 16-16,-2 1 0 0,3 1 0 0,0 2 0 15,1 6-240-15,-2 0-64 0,1 3 0 0,0 6 0 16,1 0-128-16,-1 7 0 0,1 5-160 0,0 7 160 0,1 3-384 0,2 7 0 16,3 0 16-16,1 5 0 15,0 9-976-15,-2 10-192 0,1 7-32 0,-1 4-16 16,1 2-640-16,3-2-128 0,1-7-16 0,6-7-16 15,4-8-784-15,4-8-160 0,5-7-16 0,3-3-16 0,1-4 2528 0,2-4 496 0,3-3 96 16,3-4 32-16</inkml:trace>
  <inkml:trace contextRef="#ctx0" brushRef="#br3" timeOffset="-177591.77">20120 12487 39615 0,'-20'-1'3520'0,"5"1"-2816"0,8 0-560 0,4-3-144 0,2 3 0 0,-4 0 0 16,-7-3 0-16,-8-1 128 0,-3-1-352 0,-2-1-80 0,5 0-16 0,4-1 48 15,2 2-48-15,2 0 0 0,2 2 0 16,0 3 48 0,2-3-128-16,-1 3-32 0,0 3 0 0,1-1 0 0,-2 2 2816 0,-1 0 560 0,-1 4 128 0,0-2 16 15,1 2-1952-15,0-2-400 0,1 0-80 0,0 0 0 16,1-3-480-16,2 1-176 0,1-2 0 0,1-2 176 15,2-2 1648-15,1-1 336 0,1-1 64 0,1 1 16 16,1-3-240-16,0-1-2000 0,2 4 0 0,-1-2 0 16,2 1 0-16,0 0 0 0,-1 2 0 0,1 2-1008 0,0-3 608 15,-1 3 256-15,2 3 144 0,-1-3-160 16,1 2-480-16,0 4-112 0,0-2-16 0,1 2 16 16,-1 2-48-16,2 0-16 0,1 1 0 0,2 1 16 15,1 0 32-15,1-4 16 0,3 3 0 0,2-2 32 16,2-3 128-16,2 1 16 0,-1-4 16 0,3-1 16 15,4 0-48-15,1-1-16 16,3-4 0-16,-2 4 16 0,1-2 336 0,-3-1 64 0,2 4 0 0,-4 0 64 0,0 2 128 0,-4 0 0 16,0 1 0-16,-2 0 0 0,-1 1 0 0,1 1 0 0,3 1 0 15,0 2 0-15,2-5 0 0,1 2 0 16,-1-1 0-16,1 0 0 0,-1-2 0 0,-1 1 0 16,1-2 0-16,-3 1 0 0,-2-2 0 0,0 0 128 15,-3 0-128-15,-1 0 176 0,-4 0-32 0,-2 2 0 16,-2 0 0-16,-3 1 0 0,-4 3-144 0,-1 0 0 0,-6 1 0 15,-3 3 0-15,-3 5 0 0,-6-1 0 0,-4 2-224 0,-4 1 80 16,-4 3-176-16,-5-2-16 0,-1 5-16 0,-2-4 0 16,2 2 208-16,-1 2 144 0,2-1-192 0,1 3 192 15,2-3 0-15,1 0 128 0,2 0 0 0,-1 1 16 16,3-5 144-16,-1 0 32 0,-1 0 0 0,-4 1 0 0,-2-3-320 16,-1 2 0-16,-1-2 128 0,-2-1-128 0,1 1 0 0,0-3 0 15,1 3 0-15,2-4 0 0,3 4 0 0,1-3 0 16,3 0 0-16,6-1 0 0,4 1 0 0,4-3 0 15,5 0 0-15,3-2 0 16,5 0 0-16,0 3 0 0,5 0 0 0,2 0 0 0,1-1 0 0,4 2 0 16,2-2 0-16,3 0 0 0,4-4 0 0,2 3 0 15,5-3 0-15,2-2 0 0,3-3 0 0,1-1 0 16,3-1 0-16,2-3 0 16,1 2 0-16,3-4 128 0,-1 2-128 0,-1-2 0 15,-1 1 0-15,-3 0 0 0,-2-1 0 0,-3 1 0 16,-3-2-544-16,-2 1-160 0,-4 1-48 0,-1 3-18512 15</inkml:trace>
  <inkml:trace contextRef="#ctx0" brushRef="#br3" timeOffset="-176959.6">20610 13178 36863 0,'-9'4'3264'0,"2"0"-2608"0,0-2-528 0,5 1-128 0,1 0 832 0,-2-3 144 0,-4 6 32 0,-4 1 0 0,-3-1-2672 0,2 1-512 0,1 2-128 0,3-7 0 0,3 2 2624 0,4 0 544 16,3-2 96-16,2-2 32 15,4 4-48-15,0-2-16 0,3-2 0 0,3 0 0 0,0 0-256 0,2 2-48 0,0 0-16 0,2 1 0 16,1-3-432-16,-1 3-176 0,0 0 128 0,-2-3-128 31,0 4 0-31,-3-3 0 0,-2 4 0 0,-1-4 0 0,-2 4 0 0,-2-1 0 16,-1 2 0-16,-3 0 0 0,1 1 0 0,-1 0 0 16,0 1 0-16,0-2 0 0,1 1 0 0,-1-4 0 15,2 4 0-15,-2-5 0 0,2-1-256 0,-2-1 32 0,2 3 0 0,-1-6 0 16,-1 3-112-16,1-1-32 0,0 1 0 0,0-2 0 15,-1 2 176-15,1 0 48 0,-1 0 0 0,1 2 0 16,-2 2 144-16,-1-2 0 0,0 6 0 0,0-2 128 16,-1 2-128-16,1 0 0 0,1 1 128 0,1-3-128 0,3 0 0 15,0-1 128-15,3 1-128 0,-2-1 0 0,2 1 0 0,1 0 0 32,1-1 0-32,1 1 0 0,-1 1 0 0,0 1 0 0,-1-2 0 0,0 2 0 0,0 1-176 0,-1-3 0 31,-4 1 0-31,1 2 0 0,0-1 176 0,-2 0-192 15,-3 4 192-15,-1 1-192 0,-3 0 192 0,-4 2 0 16,-1 1 128-16,-4 0-128 0,0 0 432 0,-2 3 16 16,-1-3 0-16,0 2 0 0,1-3-144 0,2-4-32 15,2 2 0-15,1-5 0 0,2 0-144 0,-1-3-128 16,2-1 144-16,-1-2-144 0,2-1 128 0,-1-1-128 0,0-1 0 16,0-4 144-16,0 1-144 0,-1-2 0 0,-2-1 0 0,-1-2 0 15,0 3 0-15,-3 0 0 0,1-2 0 0,-3 2 0 31,0 0-752-31,-3-3-80 0,2 6 0 0,-3-4-16640 0</inkml:trace>
  <inkml:trace contextRef="#ctx0" brushRef="#br3" timeOffset="-175941.3">20751 13505 25791 0,'0'0'2304'0,"0"-2"-1856"0,0 2-448 0,0 0 0 0,0 2-400 0,0-4-176 0,-2 2-48 0,1-2 0 32,0-2-160-32,0 2-48 0,-2-2 0 0,2-2 0 0,1 0 1216 0,0 2 256 15,0-2 32-15,1-3 16 0,2 5 432 0,-1-2 96 0,-1 3 0 0,2-2 16 16,-2 3 368-16,-1 0 80 15,1-1 16-15,-1 3 0 0,0-1-1088 0,0 1-224 0,-2 1-32 0,-1 2-10496 32,-2-1-2096-32</inkml:trace>
  <inkml:trace contextRef="#ctx0" brushRef="#br3" timeOffset="-174946.32">19189 11762 20271 0,'-1'0'1792'0,"1"0"-1424"0,0 0-368 0,0 0 0 0,1 3 0 0,-1-3-288 0,1 4 48 0,0-1 16 16,2 6-736-16,-2 1-128 0,1 2-48 0,-2 1 0 15,0 3 160-15,0-3 16 0,-2 6 16 0,0-1 0 0,-2 5 1296 0,0 1 256 16,-2 5 48-16,1 0 16 0,-1 5 864 0,0 0 160 0,-2 11 32 0,1 6 16 16,1 6-432-16,1 6-96 0,0 3 0 0,0 7-16 15,-1 3-1200-15,-1 0-352 16,1 6-16-16,-2 1 0 15,0 5-1776-15,-2-5-352 0,2-2-80 0,-4-5-16 16,0-2 864-16,0-6 160 0,-1-8 32 0,3-6 16 0,1-10 2240 0,1-2 448 0,-1-5 96 0,3-2 16 16,0-3 1136-16,-1-1 224 15,1-1 48-15,-3 0 16 0,0-1-1808 0,-1-1-352 16,0 1-80-16,1-1-16 16,0 3-1472-16,1-5-320 0,2 0-48 0,0 3-16 15,-1 1-224-15,0-4-48 0,4-1-16 0,-2-6 0 16,1-3 896-16,2-6 176 0,-1-4 48 0,1-2 0 0,-1-2 3072 0,1-4 640 0,1 0 112 15,-3 0 16-15,1-4-896 0,1 0-192 0,-2-2-48 0,2-4 0 16,-1-1-2128 0,2-1-256-16,0 0-144 0,1 2-32 0,1-2-512 15,1 5-96-15,2 1-32 0,1 4 0 0,0 0 240 0,-1 2 32 0,1-1 16 0,0 3 0 16,1 2 224-16,1 1 48 0,3 1 16 0,3 2 0 16,1 3 176-16,6 1 16 0,2-3 16 0,6 2 0 0,1 1 288 0,5-2 0 15,3 2 0-15,1-4 144 16,2 2-592-16,-2-3-112 0,-1-5-16 0,-1 0-16 15,-4-3 96-15,-3 0 32 0,-1 0 0 0,-5-1-7120 16</inkml:trace>
  <inkml:trace contextRef="#ctx0" brushRef="#br3" timeOffset="-174179.69">21454 12457 32255 0,'-8'4'2864'0,"1"-2"-2288"0,2 0-576 0,3 0 0 0,2 1 512 0,1 0-16 0,0 0 0 0,1 1 0 0,0 5-1040 0,1 1-208 0,0 5-32 0,2 4-16 16,0 1-48-16,1 2-16 0,2 3 0 0,-1 3 0 0,1 0 576 0,0 7 112 15,0 3 32-15,-2 7 0 0,-1 2-144 0,-4 0-32 16,0 5 0-16,-3 1 0 0,-2 1 320 0,-3 6 0 16,-4 4 0-16,-1 2 144 0,-1-1-144 0,0-4 0 15,1-4 144-15,2-4-144 0,3-5 448 0,1-1 32 16,1-6 0-16,1-5 0 0,1-2 624 0,3-5 128 16,0 2 32-16,0-5 0 0,3 2-480 0,-1-6-80 15,2 3-32-15,0-3 0 0,0-2-800 0,-1 1-176 16,0-2-16-16,-2 0-16 15,-1 0-256-15,0 0-48 0,-1-3-16 0,-2-3 0 0,0 3 656 0,-1-1 0 0,0-3 0 0,0-2 0 16,-1 3 768-16,2-6 224 0,-1 2 48 0,0-3 16 16,2-2-400-16,-2 2-80 0,3-4 0 0,0 0-16 15,1-4-560-15,-2 0-256 0,2-2 32 0,0-2 0 16,0 0 224-16,-1 0 192 0,0-1-48 0,-2 1 0 16,-1 3 304-16,-3-4 64 0,1 4 16 0,-2-2 0 15,-4 1-192-15,-2 0-32 0,-3 4-16 0,-2-2 0 16,-1 2-112-16,-2 2-32 0,-3 0 0 0,-1 2 0 0,-1 0 48 0,-2 0 16 15,2 1 0-15,0-1 0 16,1-1-208-16,1 1 144 0,3-2-144 0,0 1-12320 16,3-6-2544-16</inkml:trace>
  <inkml:trace contextRef="#ctx0" brushRef="#br2" timeOffset="-167945.08">24918 12947 36863 0,'-1'0'3264'0,"-1"0"-2608"0,1 1-528 0,0 2-128 0,1 0 688 0,-1 0 96 0,-1 3 32 0,0 0 0 0,-2 5-176 0,0 4-48 15,1 4 0-15,-1-1 0 0,3 2-304 0,1 2-64 16,1 3-16-16,1 1 0 0,1 3-208 0,1 5 0 0,-1 1 0 0,1 6 0 31,0 1 0-31,-3 5 0 0,3 2 0 0,-4 5 0 16,0 1 0-16,-3 1 128 0,2-2-128 0,-3-7 0 0,2-3 0 15,-2-3 0-15,2-6 0 0,-1-3 0 0,2-4-256 16,1-3-112-16,1-5-16 0,-1-1-18240 16</inkml:trace>
  <inkml:trace contextRef="#ctx0" brushRef="#br2" timeOffset="-167455.39">24738 12938 35935 0,'-17'3'3200'0,"4"-3"-2560"0,6 0-512 0,6-3-128 16,1 3 464-16,-2-2 80 0,-5 1 16 0,-2-6 0 15,-3-1 0-15,3-2 0 0,2-4 0 0,7-3 0 16,5 0-272-16,5-4-48 0,5-2-16 0,4-3 0 15,5-1 16-15,4 1 0 0,1 2 0 0,2 0 0 16,2 2 144-16,3-2 16 0,1 4 16 0,2 2 0 16,-5 4-208-16,4-1-32 0,1 6-16 0,-1-1 0 0,0 4-160 15,-3 3 0-15,-1 6 0 0,-3 3 128 0,-2 1-128 16,-1 4 0-16,-2 2 0 0,-2 3 0 16,1 3-256-16,-3 0 80 0,-2 3 16 0,-3-2 0 0,-1 1 160 0,-2 1-208 15,-2-2 80-15,-3-1 128 0,-3-1-160 0,-2-2 160 16,-2 3 0-16,-3-3-144 0,0 2 144 0,-4-1 0 15,0-1 0-15,-5 0 0 0,-1 0 0 0,-3 0 272 16,0 1-32-16,-4-1-16 0,1 0 32 0,-4-2 0 16,0 2 0-16,-3 1 0 0,0-3-256 0,-5 2 0 15,0-1 0-15,-2-2-160 0,-2 2 160 0,0-2 0 0,-3 0 0 16,0 0 128-16,2-3-128 0,-2-2 0 0,0 2 0 0,3-6 0 16,1 2 0-16,3-4 0 0,3-2 0 0,4 0 0 31,5 0-256-31,2-5-128 0,4 4-32 0,4-5 0 15,4 0-544-15,4 0-128 0,4-4 0 0,2 0-10896 0,7-1-2176 0</inkml:trace>
  <inkml:trace contextRef="#ctx0" brushRef="#br2" timeOffset="-166993.8">26095 12426 18431 0,'0'0'1632'0,"-1"0"-1312"0,-1-2-320 0,2 2 0 0,0 0 5072 0,2 0 944 0,0-1 192 0,1 1 48 16,0-3-5088-16,2-1-1008 0,1 2-160 0,-1 1 0 16,2 1 0-16,-4 0 0 0,0 3 0 0,-2 4 128 15,-2 0 32-15,-3 4 0 0,-2 5 0 0,-3 3 0 16,-2 3 336-16,-4 7 64 16,-1 0 16-16,-2 6 0 0,-3 3-64 0,-3 2 0 15,-2 2 0-15,0 1 0 0,1-3-304 0,0 3-64 0,0 4-16 0,3-1 0 16,2 3-128-16,1-2 0 0,4 4 0 15,2-4-176-15,0 1 176 0,3-1 0 0,2-1 0 0,2 0 0 16,2-7 0-16,4 1 0 0,1-2 160 0,2-2-160 16,3 1 128-16,2-2-128 0,2-3 0 0,3-1 0 15,-1-3 0-15,3 1 0 0,4 0 0 0,0 2 0 0,4-2-368 16,-1-3 48-16,1 1 0 0,1-5 0 16,2 3-272-16,0-2-48 0,1 2-16 0,0-6 0 15,-2 0-1584-15,1 0-304 0</inkml:trace>
  <inkml:trace contextRef="#ctx0" brushRef="#br2" timeOffset="-166285.22">26472 12954 39615 0,'-16'-1'1760'0,"5"-1"352"0,1-1-1680 0,3 2-432 0,3 1 0 0,3 0 0 0,-2 0 352 0,-1 0-16 0,-2 0 0 0,-1-2 0 0,-1 2 32 0,3-4 0 16,4 1 0-16,2 0 0 0,4 0-224 0,3-1-144 15,3-2 192-15,3 0-192 0,2 0 384 0,5 0-48 16,1 0 0-16,3 2 0 0,1-2-32 0,1 2-16 31,3 1 0-31,-1 1 0 0,2 4-288 0,-2-2 160 0,-2 7-160 0,-1-4 128 16,-2 2-128-16,-1 0 0 0,-4 0 0 0,-2 1 0 15,-3-2 0-15,1-1 0 0,0 0 0 0,-1 3 0 16,-1-2 128-16,0-1-128 0,-2 3 192 0,0 0-64 16,-2-2-128-16,-2 2 0 0,-1 0 0 0,-2-2 0 15,0 2 0-15,-3-4-272 0,0 3 32 0,-2 0 16 16,0 2-80-16,-3-4-16 0,-2 1 0 0,-2 1 0 16,-2 0 64-16,-2 0 16 0,-4 2 0 0,-3 2 0 0,-2-2 240 0,-2 4-192 15,-4-1 192-15,-3 6-192 0,-1-1 192 0,-1 3 0 16,-1 0 0-16,-5 4 0 0,-1 3-160 0,-1 0 160 15,1-2-160-15,0 2 160 0,6-3-144 0,3-3 144 16,7-3-128-16,2-1 128 0,4-4 240 0,2 0 128 16,4-1 16-16,-1-3 16 0,3 2-32 0,1-3-16 15,2 2 0-15,1-2 0 0,2-1-224 0,2-2-128 16,2 1 160-16,2 0-160 0,1 1 176 0,2-2-176 16,3 1 192-16,0 1-192 0,1-1 192 0,3 0-64 15,3-1 0-15,1 0-128 0,4 0 240 0,3 0-64 16,0-3-16-16,4 2 0 0,-4-2-160 0,2 0 192 0,3 0-192 15,-1 0 192-15,1 0-192 0,0 0 0 0,0-2-160 0,-2-2 160 32,1 1-448-32,-3 0 16 0,-1-1 0 0,-2-1 0 15,-2 2-336-15,-2-1-64 0,-2-1 0 0,-2 1-11856 0,-3 2-2368 0</inkml:trace>
  <inkml:trace contextRef="#ctx0" brushRef="#br2" timeOffset="-165634.83">27147 13365 38703 0,'-5'-6'1712'0,"2"0"352"0,0 2-1648 0,2 1-416 0,0 2 0 0,1 1 0 0,-2 0 512 0,1 0 32 0,0-2 0 0,-3-1 0 0,2 2-32 0,-1-1 0 0,2 2 0 0,-1 0 0 16,2-3-304-16,0 3-64 16,1 3-16-16,0-3 0 0,3 0-128 0,1 0 128 15,1 2-128-15,0-4 128 0,3 2 64 0,1 0 16 0,0 0 0 0,1 0 0 16,0 0-16-16,1-3-16 16,-1 6 0-16,2-3 0 0,0 2-176 0,0-2 0 0,0 1 0 0,-2 2 128 15,2-3-128-15,-1 2 0 0,-1 2 0 0,2-3 0 16,-2 2 0-16,-3-1-176 15,2-1 176-15,-2 2-192 0,-1-1-32 0,-1-1-16 16,-1 2 0-16,-1-3 0 0,-2 2 96 0,0-2 16 0,-1 2 0 0,-2 0 0 0,-2 1 128 16,-1 0-192-16,-2 1 192 0,0 2-192 15,-3 0 192-15,0 3-160 0,-3 2 160 0,0 0-160 0,1 3-64 0,-1-2-16 16,-2 2 0-16,2 1 0 16,-2-3 240-16,2 2-144 0,-1-2 144 0,1 0-128 15,2 1 128-15,1-6 0 0,2 2 0 0,3-5 128 16,2 1-128-16,0-5 0 0,2 0 0 0,3 0 0 15,-1 0 0-15,2-3 0 0,1-1 0 0,1-1 0 0,0 2 0 0,2 0 192 16,1 2-32-16,-1-3-16 0,0 4-144 0,-1-1 128 16,2 2-128-16,-2 1 128 0,1 0-128 0,-2 2 0 15,1-2 0-15,1 2 0 0,-4 0 0 0,3 1 0 16,-2-1 0-16,-2 1 0 16,2 2-160-16,-1-1 160 0,0 0 0 0,-2 1-144 0,1 2 144 0,-1-2 0 15,1 3 0-15,-2-1-128 16,0 1 128-16,0-1 0 0,-1 0 0 0,0 0 0 0,0 1 0 0,-1-3 0 15,0 2 0-15,0 0 0 0,-2 1 0 0,-1-4 0 0,1 4 0 0,-4 0 0 16,1-2 224-16,-1 0 32 0,-1 0 0 0,-1 2 0 16,-1-1 64-16,-1-2 32 15,-1 2 0-15,-1 1 0 0,2-3-352 0,-3 2 0 16,0-3 0-16,-3 3-128 16,-1-2-736-16,-5 3-144 0,-1 1-16 0,-2-3-17344 0</inkml:trace>
  <inkml:trace contextRef="#ctx0" brushRef="#br2" timeOffset="-165264.78">27651 13056 18431 0,'1'5'816'0,"-1"-5"160"0,-1 1-784 0,1-1-192 0,0 2 0 0,1-2 0 0,0 0 2528 0,-1 0 464 0,1 2 80 0,2 0 32 15,0 1 320-15,2-3 64 0,2 1 16 0,0-2 0 0,2 1-1984 16,2-4-400-16,1 1-80 0,3 0-16 0,-1-2-512 0,2 1-96 15,-2-2-32-15,1 0 0 0,0 2-256 0,0-2-128 16,0 2 0-16,0 2 128 0,0-2-288 0,-2 1-64 16,2 0-16-16,-1 0 0 15,-2 1-544-15,0 1-112 0,1 1-32 0,-3 0 0 16,-1 0 176-16,0 0 48 0,-2 0 0 0,2 0-11696 16,-1 0-2320-16</inkml:trace>
  <inkml:trace contextRef="#ctx0" brushRef="#br2" timeOffset="-164981.97">27594 13251 4607 0,'-8'9'400'0,"2"-2"-400"0,2-3 0 0,2 1 0 15,2-5 7664-15,1 1 1440 0,2 2 304 0,-1-1 48 16,2-1-7200-16,1 4-1424 0,2-1-304 0,3 0-48 16,1-2-160-16,2-2-16 0,1 1-16 0,0-2 0 0,2 1-288 0,0 0 0 15,0-2-128-15,0-1 128 0,2 2-128 0,-1 1 128 16,0-2 0-16,-1 0-144 16,2 2-288-16,-2-2-48 0,1-2-16 0,0 2-11344 15,2-2-2256-15</inkml:trace>
  <inkml:trace contextRef="#ctx0" brushRef="#br2" timeOffset="-164605.15">28354 12629 8287 0,'0'-4'736'0,"0"1"-592"0,0-3-144 0,1 2 0 16,2 1 2720-16,-2 3 512 0,0-2 96 0,2 1 32 0,0-4-1728 0,1 1-352 15,1 0-64-15,-1 4 0 0,0 0 1472 0,-2 7 288 16,-1 2 64-16,1 1 16 15,0 5-944-15,-1 2-176 0,2 2-32 0,0 2-16 0,2 3-832 0,0 0-160 16,3 2-48-16,2 3 0 0,-2 2-576 0,1 1-112 16,0 2-32-16,-1 3 0 15,0 4-128-15,-2-2-176 0,0 1 48 0,0-1 0 0,-1-5-192 0,-1 1-48 16,1-5 0-16,0 1 0 16,-2-7 176-16,0 2 48 0,1-5 0 0,-2-1 0 15,2 0-144-15,-2-5-32 0,2-2 0 0,0-2-12432 16,1-1-2496-16</inkml:trace>
  <inkml:trace contextRef="#ctx0" brushRef="#br2" timeOffset="-163349.12">28912 12237 14735 0,'-1'5'1312'0,"-1"-1"-1056"0,1-2-256 0,0 0 0 0,0 0 2096 0,-1 1 352 0,0 4 80 0,-3 2 16 0,-1 4 1104 0,-2 3 208 0,1 3 48 0,0-1 16 15,0 5-2144-15,4-1-432 0,0 0-96 0,3 3-16 16,1-2-576-16,3 5-112 0,1 0-32 0,1 0 0 15,3 5-224-15,1-1-48 0,0 5-16 0,1 1 0 16,-1 3-224-16,1 4 0 0,-3 1 0 0,-3 8 0 16,-1 0 0-16,-3 5 0 0,-1 8 0 0,-3-2 0 15,-4 3 0-15,0-4-128 0,-2-4 128 0,2-3-160 16,1-7 160-16,1-3-128 0,2 1 128 0,3-7-128 16,2-3-64-16,0-3 0 0,1-7 0 0,0-3 0 0,0-5-160 0,0-4-32 15,1-1-16-15,1-3 0 16,-1-2-400-16,0-4-80 0</inkml:trace>
  <inkml:trace contextRef="#ctx0" brushRef="#br2" timeOffset="-162717.55">29816 12796 28559 0,'0'-6'2544'0,"1"0"-2032"0,-1 5-512 0,1-2 0 0,0 3 448 0,-1 0-16 0,2-4 0 0,-1-2 0 0,1 0 528 0,0 0 128 16,-1 2 0-16,-1 2 16 0,-1 4 32 0,-1 2 0 15,-1 2 0-15,-1 4 0 0,-2 2-224 0,0 4-32 16,-3 7-16-16,0-1 0 16,-2 6-384-16,0 3-80 0,0 1-16 0,-1 3 0 0,-2 0-256 0,-2 3-128 15,-4 3 0-15,-2 0 128 0,0 3-128 0,-7-3 0 16,1-3 0-16,-2-1 0 0,2-1 0 0,0-5 0 16,2-5 0-16,3-1 0 0,3-7-272 0,0 0-48 0,2-4 0 0,0-4-12160 15,4-1-2448-15</inkml:trace>
  <inkml:trace contextRef="#ctx0" brushRef="#br2" timeOffset="-162482.75">29299 12953 38703 0,'-5'4'3440'16,"2"0"-2752"-16,5-2-560 0,0-2-128 0,3 1 544 0,0 2 80 0,2-1 16 0,3 4 0 0,6 1-640 0,5 3-128 31,5-1-32-31,3 5 0 0,1 1 160 0,2 3 192 16,-1 1-32-16,0 3-16 0,-3 0-144 0,-1 1 128 15,0 0-128-15,-2 2 128 0,-3 1 16 0,-1 1 0 16,-1-1 0-16,-3-1 0 0,1 0-144 0,-2-6 0 0,-3 0 0 0,1-1 0 31,-3-4-1328-31,0-2-144 0,0 1-16 0,-2-3-15472 0</inkml:trace>
  <inkml:trace contextRef="#ctx0" brushRef="#br2" timeOffset="-162087.72">30087 12259 35007 0,'0'-1'1552'0,"0"-2"320"0,0 1-1488 0,-2 1-384 0,2 1 0 0,0 0 0 31,0 1-624-31,0 1-192 0,0-1-32 0,-1 1-16 0,-1 4 1296 0,2-6 256 0,0 0 48 0,-20 23 16 15,9-11 592-15,-3 2 128 0,0 2 32 0,-2 2 0 16,0 2-800-16,-1 4-144 0,0-2-48 0,1 4 0 16,0-2-512-1,1 0 0-15,2 1 0 0,2-1 0 0,1-1 0 0,4-1 0 0,1 0 0 0,1-3 0 0,4 1-272 0,2-2 32 32,0-3 16-32,4 1 0 0,2-5-128 0,2 0-32 15,3-1 0-15,2-4 0 16,2-2-432-16,3 0-80 0,5-4-32 0,-2-1-10208 15,2-3-2032-15</inkml:trace>
  <inkml:trace contextRef="#ctx0" brushRef="#br2" timeOffset="-161850.45">30202 12571 39615 0,'-8'10'1760'0,"2"-6"352"0,1 1-1680 0,3-2-432 0,0 1 0 0,2-1 0 15,3-3 0-15,-3 3-320 0,-1 3 48 0,1 2 16 16,-2 3-864-16,1-1-160 0,-1 0-48 0,-1 0 0 16,2 1-432-16,-3-5-96 0,2 4 0 0,-1-4-16 15,1-2 576-15,0-2 112 0,1-1 32 0,1-1-9792 16</inkml:trace>
  <inkml:trace contextRef="#ctx0" brushRef="#br2" timeOffset="-161581.15">30403 12191 42383 0,'-10'4'1872'0,"2"-3"400"0,-1 2-1824 0,4-1-448 0,2 0 0 0,2 0 0 16,1-2 320-16,-2 3-16 0,-2-2-16 16,0 4 0-1,1-2-560-15,-1 1-112 0,3 0-32 0,-1-2 0 16,4 1-1184-16,-1 0-256 0,1-3-32 0,1 0-9392 0,-1 0-1888 0</inkml:trace>
  <inkml:trace contextRef="#ctx0" brushRef="#br2" timeOffset="-160947.68">30445 12186 33167 0,'-1'3'2944'0,"0"-3"-2352"0,2 2-464 0,0-2-128 0,0 0 880 0,2 0 144 0,-1 2 48 0,1 0 0 0,2 2-192 0,1 0-48 15,3 2 0-15,-1 2 0 0,2-1-512 0,-2 2-128 16,0 0 0-16,1 4-16 0,-2 0 16 0,-1-1 16 16,-1 5 0-16,-1-4 0 0,-1 4-208 0,-2 6 0 15,-1-3 0-15,-3 4 0 0,0 1 0 0,-2 1 0 0,-3 2 0 0,1 1 0 16,-1-1 0-16,1 1-160 0,0-1 32 0,0-3 0 16,2-3 128-16,2 0 0 0,-1-3 0 0,2 1 0 15,-1-4-224-15,-1 0 32 0,2-1 16 0,-1-2 0 16,0 0-1616-16,-1-3-336 0,-1-1-64 0,-1 0-16 15,-2 0-1136-15,1-3-240 0</inkml:trace>
  <inkml:trace contextRef="#ctx0" brushRef="#br2" timeOffset="-160425.43">30605 12189 43311 0,'-13'2'1920'0,"5"-2"384"0,-1 2-1840 0,4-2-464 0,4 0 0 0,1 0 0 0,0 0-432 0,0 0-176 0,0-2-32 0,0 2-16 0,1-2 832 0,3 2 160 16,1-3 48-16,-5 3 0 0,0 0-208 0,19 3-48 15,-11 1 0-15,2 4 0 0,1 2-128 0,-1 3 0 16,2 5 0-16,2 4-176 0,-1 1 176 0,0 5 176 15,2 1-48-15,-1 0 0 0,1 5-128 0,-1 0 0 16,-1 1 0-16,1 1 0 0,-2 1 128 0,1-3-128 0,-2 2 0 16,-1 1 128-16,0-1 64 0,-2 3 0 0,1 0 0 0,-2 3 0 15,1 3-64-15,-2 4-128 0,1 8 192 0,-2 0-64 16,-1-3-352-16,-1 0-80 0,-2-4-16 0,-2-3 0 16,-2-2 320-16,-2-4 0 0,0-2 0 0,-2 1 0 15,-2-6 0-15,0 2 0 0,0 1 0 0,-4-2 0 16,0 0 0-16,-2-6-208 0,-1 0 16 0,-2-5 0 15,-1 1-64-15,-2-5-16 0,-3-2 0 0,-1 1 0 16,-2-3 272-16,-3-4 0 0,0-2 128 0,-3-6-12512 16,0-1-2512-16</inkml:trace>
  <inkml:trace contextRef="#ctx0" brushRef="#br2" timeOffset="-159198.52">31281 12865 39615 0,'-1'-2'3520'0,"1"1"-2816"0,2 1-560 0,1 0-144 0,0 0-208 0,1 0-80 0,1-3-16 0,4 1 0 0,2-2-16 0,2 0 0 15,2-2 0-15,-1 2 0 0,-2 2 320 0,2-2 256 16,-3-1-64-16,1 2 0 0,-2 0 192 0,1 2 48 16,1-2 0-16,0 1 0 0,0 1-160 0,1 1-16 15,1-4-16-15,3 1 0 0,0 0-240 0,4-3-160 16,4-1 32-16,3 2 0 15,4-2-1936-15,4-3-384 0,5-2-80 0,1-1-12720 0</inkml:trace>
  <inkml:trace contextRef="#ctx0" brushRef="#br2" timeOffset="-158840.41">31186 13191 20271 0,'-4'1'1792'0,"2"-1"-1424"16,0 0-368-16,4-1 0 0,1 1 4640 0,2-3 864 15,1 3 160-15,3-4 32 16,7-1-4688-16,8 1-1008 0,5-5 0 0,7-1-224 16,4 4 224-16,2-4 128 0,1 4 0 0,2-3-128 15,-3 2 0-15,-4 0 0 0,-5 1 0 0,-3 1 0 16,-4 0-624-16,-5 3-128 0,-4-4-16 0,-2 0-16448 15</inkml:trace>
  <inkml:trace contextRef="#ctx0" brushRef="#br2" timeOffset="-152141.45">32656 12451 26719 0,'-4'-9'2368'0,"-1"6"-1888"0,0-1-480 0,1 2 0 0,1-1 2400 0,1 3 384 0,-2 0 80 0,-2 0 16 0,-4 0-1248 0,-5 3-240 16,-2-1-48-1,-6 4-16-15,2 4-704 0,-1 2-144 0,0 5-32 0,-2 1 0 16,2 6-448-16,0 7 128 0,0 3-128 0,1 4 0 0,1 6 0 0,0 2 0 0,4 3 0 0,1 2 0 31,3-3 0-31,1-1 0 0,2 0 0 0,3-3 0 16,2 1 0-16,2-4 0 0,-1 0 0 0,2-3 0 0,-2 0 0 0,2-1 0 0,0-2 0 0,0-5 0 31,1-2 0-31,0-3 0 0,2-3 0 0,2-2 0 16,3-3 0-16,2-7 0 0,2 0 0 0,4-6-160 0,2-2 160 15,2-4 144-15,3-2-16 0,3-6-128 0,2-2 256 16,3-4-64-16,-2-3-16 0,-1 0 0 0,-3 2 16 0,-1-6 16 16,1-1 0-16,-3-4 0 0,-3-1-16 15,-3-5-16-15,-1-1 0 0,-4-6 0 0,-2-1 80 0,-3-5 0 16,-2 0 16-16,-2-3 0 0,-2 1-16 0,-2 0-16 15,1-2 0-15,-2 0 0 0,-1 1-240 0,1-1 0 16,1 4 0-16,-2 5 0 16,0-1-432-16,0 4-80 0,-3 5 0 0,1 3-16 15,-2 7-112-15,-1 2 0 0,1 7-16 0,-4 2 0 16,-2 4-192-16,-1 5-48 0,-1 2 0 0,0-1-11376 16,1 6-2272-16</inkml:trace>
  <inkml:trace contextRef="#ctx0" brushRef="#br3" timeOffset="-147756.02">14641 13168 39615 0,'-4'-2'3520'0,"2"2"-2816"0,0-3-560 0,2 2-144 0,2 1 224 0,-2 0 16 0,-2-5 0 0,1 2 0 15,0-7-1216-15,0 0-240 0,1-3-64 0,0 1 0 16,0 2-1216-16,0-2-256 0,-2 2-64 0,0 0 0 16,-2 4 1680-16,-1 0 336 0,-3 3 64 0,-4-1 16 0,-1 2 3040 0,-4 2 624 15,-1 0 112-15,-2-3 16 0,-3 3-1072 0,-4 0-208 16,-2-1-64-16,-2 1 0 0,-2-2-1152 0,-5-1-256 16,-3 2-32-16,-1-3-16 0,-1 2-272 0,3-4 0 0,4 2 0 0,3-2 0 15,3 1 0-15,-2 0 0 0,-5-4 0 0,1 3 0 16,3 2 0-16,-1 1-144 0,1 0 144 0,1 4 0 15,-2 2 0-15,2 1 0 0,4 1 0 0,0 1 128 16,4 0-128-16,0 1 0 16,3 2 0-16,3-2 0 0,0 2 0 0,5-2 0 0,0 2 0 0,4-3-128 15,2-2 128-15,1 1 0 0,2 0-144 0,2 0 144 16,2-1-176-16,2-2 48 16,5 2 0-16,1-4 0 0,5 0 128 0,4-4 0 0,5 2 0 0,5-5 0 15,4 1 0-15,4 0 144 0,3-1 0 0,4 0 0 16,5-1-336-16,5 0-80 0,4 2-16 0,-4 0 0 15,-3 3-592 1,-5 0-112-16,-5 3-32 0,-3 1 0 0,-3 4 512 0,-2-1 80 0,-2 2 32 0,-2 0 0 16,-4 0 656-16,-3 2 144 0,-2 3 32 0,-6-4 0 0,-2 2 0 0,-3-2 0 15,-2 2 0-15,-1-5 0 0,-2 2-144 0,-2-4-32 16,2 2 0-16,-2-4 0 0,-2 0 256 0,1 0 32 16,-1 0 16-16,-2-4 0 0,0 2-240 0,-2-2-32 15,-1-1-16-15,-3 0 0 0,-3 0-80 0,-1-1 0 16,-4 0-16-16,-3 0 0 0,-1 1-48 0,-3-1 0 0,-2 3 0 15,-3-1 0-15,-2 2-128 0,-2-1 0 0,-1 3 0 0,-3 0 0 16,-4 0 0-16,-3 3-192 0,-3-1 32 0,3-2 16 16,6 4 144-16,4-4 0 0,4 0 0 0,4 3 0 15,5-3 0-15,3 3 0 0,3-3 0 0,1 3 176 16,4-2-176-16,0 1 0 16,2-2 0-16,2 2 128 0,1-2-128 0,1 0 0 15,2 0 0-15,1-2 0 0,2 2 0 0,1 0 0 16,0 0 0-16,3-2 128 0,2 1-128 0,2 1 0 15,2 0 0-15,3 0 0 0,6 1-208 0,3 1 16 16,4 1 16-16,6 1 0 0,4-3-16 0,6 1 0 0,4 1 0 0,4-3 0 16,5 0 32-16,-2 0 0 0,-1-3 0 0,-4 0 0 15,-2-1-176-15,-2 1-48 0,-2 0 0 0,-3-2 0 16,-2 1 384-16,0 0 128 0,1-1 0 0,-1 1 0 0,-2 1 256 0,-4-1 32 16,-4-1 16-16,-6 4 0 0,-2-1-112 0,-7-1-32 15,-3 2 0-15,-4 1 0 0,-3 1-288 0,-2-1 160 16,-4 3-160-16,0-1 128 0,-5 2-128 0,-2 0 0 15,-5 1 0-15,-5-1 0 0,-3 3 0 0,1-2 0 16,-3 1 0 0,0-3 128-16,-1 0-128 0,-2 1 160 0,1-3-160 0,-2 1 160 15,1-2-160-15,1 0 0 0,1 0 0 0,1-3 128 16,1 3 0-16,2-4-128 0,-1 3 192 0,-2-1-64 16,1 2 64-16,-3 0 0 0,-4 0 0 0,-6 0 0 15,-4 3-192-15,-3 1 0 0,3-1 144 0,2 1-144 0,3 1 128 0,0-1-128 0,4-1 160 0,4 0-160 16,6-2 240-16,4 0-48 15,7-1-16-15,2-1 0 0,6 0-176 0,2-3 0 16,3 2 0-16,3-2 0 0,2-1 0 0,4 1 0 16,3 1-224-16,4 3 80 0,0-3-144 15,4 3-32-15,5 0 0 0,4 3 0 0,-1 0 144 0,2 1 32 0,3 1 0 0,-1-1 0 16,2-1 144-16,-3 2-128 0,0 3 128 0,-4-6-128 16,-1 2 128-16,-2 0 0 0,-3 1 0 0,-1-5 0 15,-2 1 0-15,2-1 0 0,1 0 192 0,2-1-64 0,-3-2-128 0,1-1 0 16,4 2 128-16,-1-4-128 0,1-2 0 0,-3 2 0 15,-2 0 0-15,-3 0 0 0,-4 0 0 0,-4 2 0 16,-2 1 0-16,-5 0 0 0,-1 3 0 0,-2-3 128 16,-2 3-128-16,0 0 128 0,-3 3 128 0,0-2 48 31,0 1 0-31,-1 1 0 0,-1 2-304 0,-1 0 160 16,1 1-160-16,-1-2 128 0,1 2-128 0,-1 0 0 0,0-2 0 15,-1 2 0-15,-1-4 0 0,-2 2 0 0,-1 0 0 16,-1 0 0-16,-2-2 0 0,-3 1 128 0,-1 0-128 0,-1-3 128 15,-1 0 64-15,0 3 0 0,-2-3 0 0,-1 0 0 16,1 1 112-16,-1 1 16 0,-2-2 16 0,-3 0 0 16,-1 0 80-16,-2-2 16 0,-2 2 0 0,-2-1 0 15,0 1-96-15,0-3-16 0,0 3 0 0,2 0 0 16,1-2-320-16,-1 2-192 0,-1 0 32 0,-2 0-14592 16,-4 0-2912-16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25:37.62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29284 1900 22111 0,'-9'-4'1968'0,"2"2"-1584"0,1 2-384 0,1 0 0 15,4 0 0-15,-1 0 128 0,1 0-128 0,-1 0 0 16,-2 0 1616-16,-2 1 240 15,1 3 64-15,1-3 0 0,3 2-544 0,1-1-96 0,1 3-32 0,3-3 0 16,-1 2-944-16,4-1-304 0,0 0 160 0,2-3-160 16,2 3 384-16,1 0 0 0,3 0 0 0,1-1 0 15,1 3 192-15,3-3 16 0,0 0 16 0,2 1 0 16,3-2-176-16,2 0-48 0,5 1 0 0,3 0 0 16,3-2-384-16,4 0 0 0,4 0 0 0,1-2 0 15,3 0 0-15,-2 0 0 0,1-2 0 0,-2-1 0 0,-1-1 0 0,-1 3 0 16,-2-2 0-16,0 4 0 0,-2-1 0 0,-3 0 192 15,-2 4-192-15,-5 0 192 0,-4-1-192 0,-6 2 0 16,-3-1 0-16,-6 2 0 0,-5-2 0 0,-3 3 128 16,-3-2-128-16,-6 1 128 0,-3 2-128 0,-5-1 0 15,-3 1-192-15,-4 0 192 0,-1 1-448 0,-5 3 48 32,-3 0 0-32,-6 3 0 0,-2 0 240 0,-4 5 160 15,-2 3-192-15,-3 1 192 0,2 1 0 0,-2 5 0 16,-1-1 192-16,1 1-48 0,2 1 0 0,0-3 0 15,1 0 0-15,1 2 0 0,1-5 176 0,4 1 48 16,3-2 0-16,0-1 0 0,3 0-112 0,0 0 0 0,3 0-16 16,1-2 0-16,1-1-112 0,2 0-128 0,2 0 176 15,1-3-176-15,4 0 128 0,-1 1-128 0,2-4 0 16,3 2 0-16,2-3 128 0,2 0-128 0,1-1 192 0,5 1-192 16,2 0 288-16,1-3-48 0,2 2-16 0,3-3 0 15,5 2 16-15,2-3 0 0,4 1 0 0,3 2 0 16,3-3-96-16,3 0-16 0,3 1 0 0,3-1 0 15,3-1-128-15,3 1 0 0,5 0 0 0,3-1 0 16,5 1 0-16,-1-1-176 0,1 0 48 0,1 1 0 16,-3-1-192-16,-4 1-48 0,-2 1 0 0,-3-2 0 15,-4 1-880 1,1-4-176-16,0 1-48 0,-1-2-15488 0</inkml:trace>
  <inkml:trace contextRef="#ctx0" brushRef="#br0" timeOffset="627.04">30526 1478 35935 0,'-25'-16'3200'0,"3"8"-2560"0,-1 4-512 0,5 0-128 0,5 4 0 0,3 0 0 0,-2 0 0 0,-13 0 0 16,-17 0 896-16,-17 0 192 0,-12 4 64 0,-8-2 0 15,-2 5-640-15,-1 1-112 0,0 3-16 16,1-3-16-16,3 2-368 0,3-2 128 0,-3 6-128 0,2 1 0 16,1 5 0-16,3-1 0 0,3 4 0 0,1 3 0 15,2 2 160-15,1 2-32 0,2 3-128 0,1 4 192 16,4 5 16-16,3 0 0 0,3 6 0 0,4-2 0 15,2 5 80-15,1 1 16 0,0 10 0 0,1 2 0 16,2 9-144-16,3 0-32 0,7-5 0 0,6-1 0 16,6 3-128-16,6 1-192 0,5 0 32 0,5 0 16 0,7-1-176 15,4-7-16-15,7-4-16 0,4-7 0 16,7-6-48-16,8 1-16 16,11 0 0-16,8-2 0 0,7-5 80 0,5-3 16 0,3 0 0 0,3-4 0 0,3-3 320 0,3-5-176 15,-1-3 176-15,6-2-128 0,8-2-80 0,2-5-16 16,2-4 0-16,0-4 0 0,2-1 224 0,-1-1 0 15,-1-3 0-15,-1-9 0 0,1 0 0 0,-1-7 0 16,-2 0 0-16,-4-5 160 0,-3-4-160 0,-4-7 160 16,1-5-160-16,-6-7 160 0,-4-3 192 0,-4-7 32 15,-4-5 16-15,-7-7 0 0,-5 1-80 0,-7-8-32 16,-5-2 0-16,-4-8 0 0,-7 1-64 0,-2-3-16 16,-7-1 0-16,-3 2 0 0,-5 5-80 0,-6 4-128 15,-6 4 176-15,-5 6-176 0,-5 2 0 0,-9 8 0 0,-7 7 0 16,-5 6 0-16,-7 6 0 0,-4 3 0 0,-6-1-160 15,-4 3 160-15,-2 3 0 0,-4 0 0 0,-6 2 144 16,-1 1-16-16,2 4-128 0,-4 2 0 0,-3 3-128 0,-6 1 128 16,-4 2-192-16,-3 3 32 0,-3 4 16 0,-1 4-18640 15</inkml:trace>
  <inkml:trace contextRef="#ctx0" brushRef="#br0" timeOffset="23661.32">29646 3564 26719 0,'4'-6'2368'0,"0"1"-1888"16,-1 2-480-16,1 1 0 0,-1 1 592 0,2 1 32 15,2-6 0-15,4-3 0 0,5-2 912 0,2 0 192 16,0-1 48-16,-3 3 0 0,-4-1-528 0,-2 4-96 15,-3 2-32-15,-4 2 0 0,1-2-480 0,-3 4-112 16,0-1-16-16,-3 2 0 0,2 0-208 0,0 2-48 16,1-1-16-16,1 2 0 0,0-2-80 0,2 2-16 0,2 1 0 0,0-2 0 15,1 0-16-15,0 0-128 0,1 0 192 0,1 0-64 16,-1-1 96-16,1 1 16 0,-2-1 0 0,0 2 0 16,-1 0 80-16,-2 1 0 0,-1 0 16 0,0 1 0 15,-2 0-80-15,-1 4-32 0,0 0 0 0,-1 3 0 16,-1 1 16-16,1 2 0 0,-2 3 0 0,-1 0 0 15,1 0-64-15,1 2-16 0,-1 1 0 0,1-2 0 16,3 1-160-16,0 1 128 0,2 1-128 0,0-2 128 16,1 3-128-16,-1 0 0 0,2-2 144 0,-1 0-144 15,-1 2 0-15,0-2 144 0,-1 3-144 0,-1 1 0 16,-1-1 128-16,0 2-128 0,-2 1 0 0,0 2 0 0,-1 2 0 16,-1-2 0-16,0 3 0 0,0 0 0 0,-1 3 0 0,1-1 0 15,0-2 0-15,1 1 0 0,-1-1 0 16,2-3 0-16,-1 3 0 0,0-2 0 0,1 3 0 0,-2-2 160 15,0 1-160-15,0 2 128 0,0-1-128 0,-1 1 0 16,-3 1 0-16,0 1-176 0,1-1 176 0,-2-2 0 16,0 1 0-16,-3 2 0 0,1-2 0 0,-1 3 128 15,-2 0-128-15,-1 2 176 0,-3 2-176 0,2-2 0 16,-2 0 0-16,2-1 0 0,-2-2 0 0,3-3 0 16,1-3 224-16,1-2-64 0,0-1-160 0,2-3 128 15,0 2-128-15,3-2 128 0,1 1-128 0,2-1 0 16,1 1 144-16,1-3-144 0,2-1 0 0,1 1 128 0,2-4-128 15,0 1 0-15,0-1 224 0,2-2-32 0,1-1 0 0,-2 1 0 16,2-3-48-16,-2 1-16 0,1-3 0 0,-1-1 0 16,1 2 0-16,-3-3 0 0,1-1 0 0,-2-2 0 15,-1 0-128-15,0-1 160 0,-1-2-160 0,-2-3 160 16,2 0-160-16,-2-2 0 0,1-2 0 0,-2-1 0 16,0-5 176-16,-2 0-48 0,1-2-128 0,-2-5 192 15,-1 0-192-15,0-1 128 0,1-2-128 0,-4-3 0 16,1-4 0-16,1 0 0 0,0-2 0 0,1 1 0 15,1-3 0-15,0 1 0 0,3-3 0 0,1 4 0 16,0-1 0-16,2 1 128 0,0 2-128 0,1 0 0 16,0 0 0-16,0 3 128 0,1-1-128 0,-1 3 0 15,2 1 0-15,0 4 0 0,0 4 0 0,0 2 0 0,0 4 0 16,0 2 0-16,0 2 0 0,0 0 0 0,0 4 0 16,0 2 0-16,2-1 0 0,-2 6 0 0,1-1 0 0,-1 5 0 15,1 1-128-15,-1 5 128 16,1 3 0-16,2 1-160 0,1 2 160 0,-2 0-128 0,2 2 0 0,-1-1 0 15,2 5 0-15,-2-2 0 0,-1 0 128 0,2 4 0 16,-1-4 0-16,0 5 0 0,0-6 0 0,0 2 0 16,2-2 0-16,-1 1 0 0,4-1 0 0,-4 1 0 15,3-1 0-15,-2 0 0 0,1-2 0 0,0-1-128 16,0-1 128-16,-1-2 0 0,1-1 0 0,0 1-128 16,2-3 128-16,-1-2 0 0,1-1 0 0,-1-5-160 0,2-5 160 15,-2-1 0-15,2-2 0 0,1-6 0 0,1-2 0 16,1-4 0-16,3-5 304 0,2-7 64 0,4-3 16 15,4-4 0-15,4-5-192 0,3-7-16 0,5-2-16 16,1-9 0-16,4-4-160 0,0-1 0 0,2 3 0 0,0-3 0 31,8 5-608-31,1 7-48 0,-1 7-16 0,1 3 0 16,0 7-256-16,-1 4-48 0,-3 4-16 0,-4 3 0 0,-5 1 0 16,-3 4 0-16,-4 2 0 0,-3 1-18672 0</inkml:trace>
  <inkml:trace contextRef="#ctx0" brushRef="#br0" timeOffset="25042.39">29667 6279 18431 0,'4'-11'1632'0,"0"2"-1312"0,-2 3-320 0,1 3 0 16,-1-2 336-16,1 0 0 0,2-4 0 0,3-7 0 15,2-4 1136-15,-1-4 240 0,-1 2 32 0,-3 2 16 16,-2 5-96-16,-6 2-32 0,0 4 0 0,-3-1 0 16,-3 4-240-16,-4 0-48 0,0 1-16 0,-2 0 0 15,-4 2-416-15,-2-1-80 0,-1 1 0 0,-1 1-16 16,-1 0-272-16,1-1-48 0,-2 0-16 0,2-1 0 16,0 3-160-16,0-2-48 0,1 0 0 0,-2 1 0 15,-1 0-32-15,1 1-16 0,-1 2 0 0,-2 1 0 16,1 1-96-16,-2 2 0 0,0 3-128 0,-3 2 192 0,-5 2-64 0,-2 4-128 15,-3 0 176-15,-2 5-176 0,0 0 192 0,-2 0-64 16,-1 1 0-16,-3 4-128 0,-1 5 192 0,-2-2-64 16,-1 2 0-16,0-3-128 0,1 0 0 0,3 0 0 15,3-1 0-15,3 1 0 0,1 1 128 0,2 2-128 16,5 1 0-16,3 1 0 0,3 2 0 0,1-2 128 16,5 2-128-16,2 0 0 0,2 4 176 0,3-4-176 15,1 1 160-15,4 1-160 0,3-4 256 0,1 3-64 16,5 2 0-16,2 2 0 0,2-1 48 0,3 3 0 15,4 3 0-15,2 1 0 0,3 1-240 0,2-3 128 16,1 3-128-16,5-4 0 0,1 2 0 0,1-5 0 0,2-5 0 0,4 0 0 16,3 0 0-16,5-2 0 0,1-1 0 0,4 2 0 15,4-6 144-15,0 0-16 16,4-2 0-16,-2 0 0 0,1-1 0 0,-3-3 0 0,-1-1 0 0,2-3 0 16,4-2-128-16,2 1 192 0,4-4-192 0,1 0 192 15,-3 1-192-15,4-2 192 0,2-1-192 0,3-5 192 16,3-1-192-16,5-2 160 0,5 1-160 0,0-4 160 15,3 1-160-15,-4-2 0 0,-5-4 0 0,1-3 128 16,3-3 0-16,-1 0-128 0,-5 0 192 0,-2-5-64 16,-2-2-128-16,-1 0 0 0,-2-7-192 0,0-1 192 0,2-5 0 15,-2 0 0-15,-4-3 0 0,-3-1 0 0,-2-3 0 16,-4-3 0-16,-5 1 0 0,1-5 0 0,0-6 0 16,-2 1 0-16,-2-2 0 0,-3 2 0 0,-3-3 0 0,-3-3 0 15,-2-2 0-15,-5-3 0 0,-3 3 160 0,-4 1-160 16,-3 3 192-16,-4-2-192 0,-3 2 176 0,-3-3-176 15,-3 1 160 1,-6 2-160-16,0 1 0 0,-5 2 0 0,-3 4 0 0,-4-2 0 0,-1 3 0 0,-4 0-192 16,-3 3 48-16,-4-1 0 0,-3 6 16 0,-5 0 0 15,-1 2 0-15,-3 6 0 0,1 2 128 0,-3 3-208 16,0 5 80-16,-1 4 128 0,0 3-224 0,0 3 80 16,1 2 16-16,-1-2 0 0,-1 4 128 0,-3 0 0 15,0 4 0-15,2-1 0 0,-1 4 0 0,2-1 0 16,1 4 0-16,1-3 0 0,4 4 0 0,0-5-128 0,1 3 128 15,-1 0 0-15,1 2-352 0,0 2 16 0,-2-1 0 0,-1 4 0 32,0 1-352-32,1 1-64 0,3-1-16 0,0 2 0 15,3 0 112-15,0 1 16 0,4-2 0 0,0-1 0 16,4 0-336-16,3 1-64 0,1-1-16 0,2 0 0 16,2 1-1152-16,3-1-224 0,0 2-64 0,1-1-11712 0</inkml:trace>
  <inkml:trace contextRef="#ctx0" brushRef="#br0" timeOffset="25654.23">29995 6797 25791 0,'-4'-4'2304'0,"2"2"-1856"0,1 2-448 0,1 0 0 0,0 1 704 0,0-1 64 15,-2 0 0-15,0-1 0 0,-2 2 720 0,-2 0 160 16,-1 4 16-16,-3 1 16 0,-3 4-400 0,0 3-96 16,-3 1-16-16,-4 4 0 0,0 2-560 0,-2 1-112 15,-3 2-32-15,-1 4 0 0,0-3-80 0,0 3 0 16,-1-2-16-16,0 1 0 0,0 0-112 0,-2 0 0 15,-2 2-16-15,2 1 0 0,-1-5-112 0,1 2-128 16,1-1 176-16,0 1-176 0,0-3 0 0,1 0 0 16,-1-1 0-16,0-4 0 0,0 4-256 0,1-5 64 15,1-2 0-15,1-4 0 16,3-3-960-16,2-3-176 0,4-3-32 0,1-4-15984 0</inkml:trace>
  <inkml:trace contextRef="#ctx0" brushRef="#br0" timeOffset="25858.33">29338 6757 34095 0,'0'-5'1504'0,"0"4"320"0,0 1-1456 0,2 0-368 0,-1 3 0 0,0-1 0 16,0 4 960-16,3 1 112 0,1 5 16 0,2 5 16 16,5 5-16-16,4 6-16 0,2 0 0 0,6 5 0 0,3 2-416 15,6 1-80-15,6 5 0 0,5 1-16 0,8 1-240 0,6-1-32 16,4-2-16-16,5-3 0 0,4 0-272 0,2-2 0 31,3-5 0-31,1 1 0 16,-1-1-256-16,-4 3-176 0,-7-2-16 0,-8 2-19088 15</inkml:trace>
  <inkml:trace contextRef="#ctx0" brushRef="#br1" timeOffset="46352.51">18437 16450 10127 0,'-1'-1'896'0,"0"-3"-704"0,-1 3-192 0,2 1 0 16,2 0 576-16,-2 0 64 0,0-4 32 0,0-1 0 16,0 1-672-16,0-4-352 0,2 0 32 0,-1 2 16 15,3 0 432-15,-2-2 96 0,2 1 16 0,1 1 0 0,0 0 848 0,1-1 160 16,0 3 32-16,2-3 16 15,0 1-64-15,2-1-16 0,1-1 0 0,1 1 0 0,0-3-320 0,2 3-80 16,-2-5-16-16,2 4 0 0,-1-1-192 0,-1-1-32 16,0 3-16-16,-1-2 0 0,0 2-32 0,-1-3 0 15,-2 2 0-15,1 2 0 16,0 0-16-16,-1-1 0 0,0 0 0 0,0 1 0 0,0 1-112 0,-1-1-16 16,1 1-16-16,0 1 0 0,1 0 80 0,1-1 32 15,0 1 0-15,1 1 0 0,1-2 16 0,2 1 0 16,0 1 0-16,-1-2 0 0,2-1-256 0,0 1-48 15,0 0-16-15,1 0 0 0,-1 0-176 0,-2-1 0 16,0 1 0-16,0-1 0 0,2 0 0 0,0-1 0 16,-2 0 0-16,1 2 0 0,-3-1 0 0,0 0 0 0,0-2 0 15,2 2 0-15,-2 1 0 0,1-1 0 0,1 2 0 16,0-1 0-16,0-1 288 0,0 1 32 0,0 1 0 0,0 2 0 16,1-2-64-16,-1 3 0 0,2-3 0 0,0 2 0 15,-1-2-256-15,0 2 0 0,3-3 0 0,0 1 0 16,-1-1 128-16,2 1-128 0,1-3 0 0,2 0 0 15,0-1 0-15,-1-2 0 0,0 0 0 0,-1 2 0 16,1-2 0-16,0 2 0 0,-1-3 0 0,-2 4 0 16,0-1 0-16,0 1 0 0,1 1 0 0,-1 1 0 15,-1-1 320-15,1 1-64 0,2 0 0 0,0 1 0 16,0 2-256-16,1-2 0 0,0 1-128 0,1 0 128 16,-1 0 0-16,0 1 0 0,-1-1 0 0,1-3 0 0,0 2 0 15,1-2 0-15,1 1 0 0,2-1 0 0,-2 0 0 16,0 0 0-16,3 0 0 0,0-1-144 0,-2 1 144 15,-1-2 0-15,2 1 0 0,-1 1 0 0,0 0 0 0,0-3 0 16,1 2 0-16,-1 1 0 0,1 1 0 0,0-1 0 16,2 2 0-16,-1 0 0 0,0 0 0 0,0 0 0 15,0 1 0-15,1-2 0 0,0 0 0 0,2 1 0 16,-2 1 0-16,1-2 0 0,-1 0 0 0,-2 0 0 16,1-1 0-16,-1 0 0 0,2-1 0 0,0 1 0 15,0-3 0-15,1 2 0 0,-1-2 0 0,0 2 0 16,1 0 0-16,-1 2 0 0,0 0 0 0,1 0 0 15,0 2 0-15,-1-2 0 0,1 3 0 0,2-1 0 16,-1 0 0-16,1 0 0 0,-3 3 0 16,1-4 0-16,0 2 0 0,0 2 0 0,1-4 0 0,-2 2 0 0,0 2 0 0,-2-3 0 15,0 2 0-15,-2 0 0 0,1-2 0 0,0 1 0 16,0 1 0-16,1-2 0 0,3 1 0 0,0 2 0 16,0-4 0-16,3 2 0 0,0-2 0 0,1 1 0 15,-2 1 0-15,1-1 0 0,-2 3 0 0,0-2 0 16,0 2 0-16,-2 0 0 0,-1 0 0 0,-2 0 0 15,0 0 0-15,-4 2 0 0,1 0 0 0,0-1 0 16,-2 1 0-16,2-2 0 0,1 2 0 0,0-1 0 16,0-1 0-16,0 1 0 0,2 2 0 0,-2-3 0 15,0 0 0-15,0 1 0 0,0 0 0 0,0 0 0 16,-2-1 0-16,1 0 0 0,-1 3 0 0,1-3 0 0,-3 0 0 16,-1 0 0-16,-1 0 0 0,-2 0 0 0,2 1 0 0,-2 0 0 15,0 2 0-15,0-3 0 0,0 1 0 0,1 0 0 16,-1 0 0-16,1 2 0 0,1-1 0 0,0 1 0 15,-1-1 128-15,3 2-128 0,-3-3 144 0,1 2-144 16,-1-1 192-16,1 1-192 0,1-1 128 0,-1 1-128 16,1-2 0-16,-1 1 0 0,-2-2 0 0,2 0 0 15,-1 0 128-15,-1 0-128 0,0 0 0 0,-1 0 0 16,3 0 0-16,0 0 0 0,-1 0 288 16,1 0-48-16,3 0-16 0,-2 0 0 0,0 0-80 0,1 0-16 15,0 2 0-15,-1-1 0 0,0 1-128 0,1-2 0 0,-3 2 0 16,0-1 128-16,0-1-128 0,-2 1 0 0,2-1 0 15,-1 0 0-15,0-1 0 0,0 0 0 0,2-1 0 0,0 2 0 16,0-2 0-16,1 1 0 0,0-1 0 16,1-1 0-16,0 1 128 0,2 1-128 0,0-3 192 0,-1 3-64 15,2-1-128-15,-2-1 0 0,1 2 144 0,-1-1-144 16,-1-1 128-16,-1 2-128 0,0-2 160 0,0 1-160 16,-1-2 0-16,-1 2 0 0,1-1 0 0,-2 1 0 15,-3-3 0-15,2 1 0 0,2 0 0 0,0-1 0 16,4-1 176-16,-2-1-176 0,2 1 192 0,1-1-192 15,-3 1 192-15,4 0-192 0,-1-1 192 0,4 0-192 16,-2-1 144-16,0 2-144 16,-1-1 0-16,-2 1 144 0,-1 0-144 0,0 0 0 0,-3 1 0 0,1 0 0 0,0 0 0 15,-1-1 0-15,-2 1 0 0,0 0 0 0,1-1 0 0,-2 1 128 16,0-1-128-16,-1 1 0 0,1-1 0 0,-1-2 0 16,1 2 128-16,0-4-128 0,2 3 0 0,-2-3 0 15,2-1 0-15,1 1 0 0,-1-1 0 0,2 1 160 16,0-1-160-16,0-1 160 0,0 1-160 0,0 0 192 15,1 0-192-15,0-1 192 0,0 1-192 0,0-1 0 16,0-1 0-16,-1 0 128 0,0 5 16 0,1-2 0 16,-1-1 0-16,-1 1 0 0,1 1-144 0,-1-2 0 15,0 0 0-15,-3 1-176 0,0 0 176 0,0-1 0 16,1 0 0-16,-2-1 0 0,1-1 0 0,-1 2 0 16,1-1 0-16,0-1-128 0,1-3 128 0,-1 4 176 0,1-3-48 15,-1 1 0-15,3 1-128 0,-1-1 128 0,2 2-128 0,0-3 128 16,0 1-128-16,-1 0 0 0,0 0 0 0,1-1 0 15,1 2 0-15,0-2 0 0,-1 1 0 0,1 1 0 16,0-2 192-16,-1 1-32 0,-1 0-16 0,-2 2 0 16,-1-1-144-16,0-1 0 0,1 2 0 0,-1-6 0 15,0 3 0-15,-1 2 0 0,-2-3 0 0,2 0 0 16,0 2 176-16,0-3-48 0,0-3-128 16,0 1 192-16,-2 2-192 0,2-3 176 0,-1 2-176 0,0-1 160 15,1-1-160-15,-2 2 0 0,1 2 0 0,-1-2 0 16,0 1 0-16,-1 1 0 0,2 1 0 0,-2 0 0 15,2 2 0-15,0-3 0 0,-2 1 0 0,2 0 0 0,-2-1 0 16,2 0 0-16,0-1 0 0,-2-2 0 0,0 3 0 0,0-1 0 16,0-1 0-16,-2 1 0 0,1-3 0 0,-2 3 0 15,1-2 0-15,0 2 0 0,0-3 0 0,0 0 0 16,0 2 0-16,1-4 128 0,-1 1 0 0,1 0 0 16,0 1 0-16,0-4 0 0,2 2 16 0,0 0 0 15,0 0 0-15,-1-1 0 0,1 1-144 0,0 0 0 16,1-2 0-16,0 1 0 0,-1-1 0 0,2 1 0 15,0-3 0-15,1 1 0 0,-1-1 128 0,1 1 0 16,-1-1 0-16,0 0 0 16,1-1 0-16,-1-1 0 0,0 2 0 0,0 1 0 0,0 2-128 0,-2-5 0 0,2 5 0 15,-1 1 0-15,-1-1 0 0,0 2 0 0,1 2 0 16,-3-5 0-16,1 2 0 0,-1-2 0 0,0 2 0 16,-1 0 0-16,2 1 0 0,-4-1 0 0,2 2 0 0,-1-1 0 15,1 0 0-15,0 1 0 0,0-2 0 0,0-1 0 16,1 5 0-16,1-4 0 0,1 1 0 15,-1 1 0-15,3-1 0 0,-1 0 192 0,2 2-192 0,0 1 192 16,-1-5-192-16,1 4 0 0,0-1 0 0,0 0 0 16,-1-1 0-16,0 0 0 0,1 2 0 0,-1-2 0 15,0 4 0-15,0 0 0 0,0 1 128 0,-2 2-128 16,1-2 0-16,0 4 0 0,1-4 0 0,-2 1 0 16,2-1 0-16,-1 1 0 0,1 0 0 0,0 1 0 15,0 0 0-15,1 0 0 0,0-2 0 0,1 1 0 16,-1 1 0-16,0 0 0 0,2 0 0 0,0-1 0 0,0 3 0 15,-1-1 0-15,0 1 0 0,0 1 0 0,0 0 0 0,0 1 0 16,-1 0 0-16,1 1 0 0,-1 1 0 0,-1-1 0 16,1 3 0-16,0-3 0 0,-1 1 0 0,0 0 0 15,0 2 0-15,-1 0 0 0,1 0 0 0,-1-1 0 16,0 1 0-16,1 0 0 16,-2 1-128-16,1 0 128 0,0 0 0 0,0-1 0 0,1 1 0 0,0 0 0 15,1 1 0-15,0 1 0 0,1 0 0 0,-3 1 0 16,3-1 0-16,-1 3 128 0,-1 0-128 0,0 0 0 15,-2 0 0-15,2 2 0 0,-1-1 0 0,-2 1 0 16,2 0 0-16,-2 2 0 0,1-2 0 0,-1 0 0 0,-1 1 0 16,0 2 0-16,2-4 0 0,-2 4 0 0,1-3 0 0,0 1 0 15,-1-1 0-15,1 2 0 0,-1-3 0 16,1 0 0-16,-1 3 0 0,0-3 0 0,0 1 0 16,0 0 0-16,2-1 0 0,-1 0 0 0,-1 1 0 15,1 0 0-15,0-1 0 0,-2 3 0 0,1-3 0 0,-1 2 0 16,-1 1 0-16,1 1 0 0,0-3 0 0,-2 2 0 15,1 1 0-15,0 0 0 0,-2-2 0 0,2 2 0 16,0-1 0-16,-1 1-176 16,1 1 176-16,1-3-128 0,-1 2 128 0,-1-1 0 0,2 1 0 0,-1 0 0 15,0-2 0-15,-1 3 0 0,1-1 0 0,-1 1 0 16,-1 0 0-16,2-1 0 0,-2 1 0 0,1 1 0 16,1 0 0-16,-2-1 0 0,0 0 0 0,2-1 0 0,0 2 0 15,0-1 0-15,-1-1 0 0,2 1 0 0,0 3 0 0,-1-2 0 16,1 0 0-16,0 1 0 15,0-2 0-15,0 1 0 0,1 2 0 0,-2 0 0 0,1-2 0 0,-2 3 0 16,2-4 0-16,-1 3 0 0,0-2 0 0,-1-1 0 16,1 2 0-16,-2-1 0 0,2 1 0 0,-1-2 0 15,-1 1 0-15,1 1 0 0,0-1 0 0,0-1 0 16,-1 1 0-16,1 0 0 0,-1 2 0 0,1-3 0 16,-1-1 0-16,2 2 0 0,-2 1 0 0,1-2 0 15,1 1 0 1,-2 1 0-16,2-1 0 0,-2 2 0 0,2-3 0 0,-2 4 0 0,1-4 0 0,-1 0 128 15,2 2-128-15,-2-2 176 0,2 0-176 0,-1 0 0 16,-1 1 0-16,-1 0 0 0,3 0 0 0,-1 0 0 0,-1 1-192 16,-1-2 192-16,2 0 0 0,-1 0 0 0,1 2 0 0,-2-2 0 15,1-1 0-15,1 1 0 0,-1-1 0 0,1 1 0 16,-1 1 0-16,1 0 0 16,0-1 0-16,0 0 192 0,-1 0-192 0,1 2 0 0,-1-2 0 0,1 2 0 15,1-2 0-15,-2-3 0 0,2 5 0 0,-1-2 0 16,1 0 0-16,0 0 0 0,0 2 0 0,-1-2 0 15,1 1 0-15,0-3 0 0,-1 5 0 0,0-2 0 16,1 2 0-16,-2-3 0 0,1 1 0 0,-1 1 0 16,0 1 0-16,0-1 0 0,-1 1 0 0,0 1 0 15,0-3 0-15,-1 3 0 0,2 1 0 0,-2-3 0 0,0 1 0 0,1 0 0 16,-1 0 0-16,1-2 0 0,-1 3 0 0,1-4 0 16,-1 4 0-16,2-4 0 0,0 3 0 0,1 0 0 15,-1-1 0-15,1 1 0 0,0 0 0 0,1-1 0 16,0 3 0-16,-2 1 0 0,2-4 0 0,0 3 0 15,-1 0 0-15,0 1 0 0,-1-1 0 0,1 0 0 16,-2 0 0-16,0 1 0 16,0-1 0-16,-1 1 0 0,2-1 0 0,-2-1 0 0,0 1 0 0,0 0 0 15,1 0 0-15,-1-4 0 0,0 3 0 0,0-1 0 16,0 0 0-16,1-1 0 0,-1 1 0 0,1 0 0 16,-1 0 0-16,2 0 0 0,-1 2 0 0,-1-3 0 15,1 2 0-15,0 1 0 0,2-1 0 0,-2 1 0 16,0 2 0-16,0-2 0 0,1 2 0 0,-1-2 0 15,0 1 0-15,0 1 0 0,-1-3 0 0,2 1 0 0,-1 2 0 0,1 1 0 16,0 1 0-16,0-2 0 0,1 1 0 0,-1-2 0 16,0 2 0-16,1-2 0 0,1-1 0 0,-2 2 0 15,1-1 0-15,-2-1 0 0,3 0 0 0,-3-1 0 16,1 1 0-16,1 1 0 0,-2-1 0 0,1-1 0 16,0 0 0-16,0 1 0 0,-1-1 0 0,1 1 0 31,-1-4 0-31,0 3 0 0,0-1 0 0,1-1 0 15,0 0 0-15,-1 0 0 0,2 1 0 0,-2 1 0 16,1 0 0-16,1-3 0 0,-1 3 0 0,1-1 0 16,1 1 0-16,-2 0 0 0,1-3 0 0,-2 0 0 15,0 2 0-15,1 1 0 0,0 0 0 0,-1 0 0 16,0 2 0-16,0 2 0 0,1-3-192 0,-2 1 192 0,1 1 0 0,0-1 0 16,0 0 0-16,1-1 0 0,-1 3 0 0,0-3 0 15,0 0 0-15,2-2 0 0,-1 1 0 0,0-3 0 16,0 2 0-16,0-2 0 0,1 1 0 0,-2-1 0 15,2 1 0-15,-1-1 0 0,1-1 0 0,-2 2 0 16,1 0 0-16,1 1 0 0,-1-3 0 0,-1 2 0 16,2 1 0-16,-2 0 0 0,2 1 0 0,-2 0 0 15,1 1 128-15,0-2-128 0,0 2 0 0,-1 0 0 16,2 0 0-16,-2 0 0 0,0 0-128 0,0-1 128 16,1 3 0-16,0-2 0 0,1-1 0 0,-1 1 0 0,-1 0 0 15,2 0 0-15,1-2 0 0,-2 0 0 0,1 3 0 0,0-5 0 16,0 2 0-16,-1-1 0 0,1 1 0 15,0 0 0-15,0-1 0 0,-1 0 0 0,2 2 0 0,-2-2 0 16,1 1 0-16,-1 0 0 0,2-1 0 16,-1 2 0-16,-1-1 0 0,2-1 0 0,-2 1 0 0,2 0 0 15,0-2 0-15,-1 1 0 0,1 0 0 0,1-2 128 16,-1 1-128-16,1-1 0 0,-2 0 0 0,1-1 0 16,0 1 240-16,-2-1 16 0,2 0 0 0,0 0 0 15,-1 0-256-15,0 1 0 0,1-1 0 0,-3-1 0 16,1 1 0-16,1 0 0 0,-1 1 0 0,1 0 0 15,0 0 0-15,1 3 0 0,-1-3 0 0,0 0 0 0,1 2 0 16,-1 0 0-16,3-2 0 0,-3 1 0 0,1-1 0 0,0 1 0 16,0 1 0-16,-1-2 0 0,1-1 0 0,0 1 0 15,-1 0 0-15,1-1 0 0,1-1 0 0,-1 1 0 16,1-2 0-16,-2 2 0 0,1 2 0 0,0-5 0 16,0 2 0-16,0 1 0 0,0-3 0 0,0 1 128 15,1 0-128-15,-1 1 0 0,1 1 0 0,-1-4 0 16,0 3 128-16,1-2-128 0,1 2 0 0,-1-1 0 15,0 0 0-15,0 0 0 0,1 1 0 0,-1 1 0 16,0-3 0-16,0 2 0 0,0 1 0 0,-1-3 0 16,1 3 0-16,0-1 0 0,0 1 0 0,-2-2 0 15,2 2 0-15,0 0 0 0,-1 2 0 0,1-3 0 16,0 1 0-16,-1 0 0 0,2 2 0 0,-1-3 0 16,0 3 0-16,1-2 0 0,0-2 0 0,1 2 0 0,1 0 0 15,-1 1 0-15,1-1 0 0,-1 2 0 0,1-1 128 0,0 0-128 16,0 0 0-16,0 1 0 0,0 0 0 0,-1-1-160 15,1-1 160-15,-1 1 0 0,0-1 0 0,0-1 128 16,0 1-128-16,-1-2 0 0,2 0 0 0,-2-1-128 16,1 1 128-16,-1 0 0 0,1-1 0 0,0 1 0 15,0-1 128-15,1-1 0 0,0 3 0 0,0-4 0 16,1 2 64-16,-1 2 32 0,2-3 0 0,-1 0 0 16,-2 2-224-16,1-1 0 0,0 2 128 0,0-4-128 15,-1 2 0-15,0 1 0 0,0-2 0 0,-1 0 0 0,0 3 0 16,0-4 0-16,0 1 0 0,-1-1 0 0,2 1 0 15,-1-1 0-15,0 0 0 0,0-1 0 0,0 1 0 0,2-1 0 16,-1 1 0-16,1 0 0 0,-1 0 128 0,0-2-128 16,2 2 176-16,-2 0-176 0,2 0 0 0,-2 0 0 15,1 2 0-15,-1-2 0 0,1 1 0 0,-1 0 0 16,-1 2 0-16,1-2 0 0,-1 0 0 0,0-1 0 16,0 2 0-16,0 0 0 0,-1-2 0 0,1 1 0 15,1-1 0-15,-2 2 0 0,1-2 0 0,0 1 0 16,1 1 0-16,-1-2 0 0,2 0 0 0,-2 2 0 15,2-2 0-15,-2 0 0 0,1 1 0 0,1 1 0 16,-1-2 0-16,0 1 0 0,1 2 0 0,-1-1 0 0,1 0 0 16,0 1 0-16,1-1 0 0,0 0 0 0,-2 1 0 0,2-1 0 15,-1 2 0-15,1-2 0 0,1 1 0 0,-1-1 0 16,0 2 0-16,0-4 0 0,2 2 0 0,-1 1 0 16,0-2 0-16,1 2 0 0,-1-1 0 0,0-1 0 15,1 4 0-15,-2-5 0 0,1 3 0 0,-1-1 0 16,0-2 0-16,0 1 0 0,1 1 0 0,-2-2 0 15,1 0 0-15,1 0 0 0,-1 0 0 0,-1-2 0 16,2 2 0-16,-1-1 0 0,-1-1 0 0,2-1 0 16,-1-2 384-16,-2 2-48 0,2-1 0 0,0 0 0 15,1-2-144-15,-1 0-16 0,1 0-16 0,1-4 0 0,2 2-32 16,-2 0-128-16,1-1 192 0,-1 0-64 0,2 2-128 16,-1-2 0-16,1 1 0 0,-2-1 0 0,0 1 0 15,0 2 0-15,-1 0 0 0,1 0 0 0,-2 1 0 0,1-1 0 16,-2 1 0-16,0 0 0 0,-1-1 0 0,0 2 0 15,0 2 0-15,-1-3 0 0,-1 1 0 0,0 1 0 16,0-2 0-16,-2 2 0 0,4-1 0 0,-3 0 0 16,1 1 0-16,0-1 0 0,0-1 0 0,2 0 0 15,-1 1 0-15,-1 1 0 0,0-1 0 0,0 0 0 16,1 0 0-16,0 0 0 0,0-3 0 0,-1 4 0 16,0 0 0-16,1-2 0 0,0 2 0 0,1-2 0 15,-1 2 0-15,0-3 0 0,0 2 0 0,0-1 0 16,0 3 0-16,1-4 0 0,-1 2 0 0,1-1 0 15,-1 0 0-15,1 1 0 0,0-1 0 0,-1 2 0 0,0-2 0 0,1 0 0 16,0 1 0-16,-1 0 0 0,2 2 0 0,-2-2 0 16,-1 0 0-16,1 1 0 0,-1 0 0 0,0 1 0 15,1-1 0-15,0 1 0 0,0 1 0 0,1-2 0 16,0 1 0-16,0 0 0 0,1-1 0 0,-2 1 0 16,1 0 0-16,1 1 0 0,-1 1 0 0,1-2 0 15,-1 2 0-15,-1 0 0 0,0 0 0 0,1 2 0 16,-1 1 0-16,0-1 0 0,0 3 0 0,-1-4 0 15,1 3 0-15,0-1 0 0,1 1 0 0,0 0 0 16,-1-1 0-16,2 1 0 0,0 1 0 0,1-2 0 16,0 0 0-16,2 0 0 0,0-1 0 0,0 1 0 15,1-1 0-15,2-1 0 0,0 1 0 0,0-1 0 0,0-1 0 0,1 0 0 16,-2 0 0-16,0 0 0 0,0 2 0 0,0-2 0 16,-2 0 0-16,0 0 0 0,0 0 0 0,-1 3 0 15,0-1 0-15,0 0 0 0,-1-1 0 16,0 2 0-16,1-1 0 0,1-1 0 0,1 0 0 0,1 2 0 15,1-3 0-15,2 0 128 0,1 0-128 0,3 0 0 16,2-3 0-16,-1 2 0 0,1-2 0 0,3 1 0 16,0 1 0-16,1 0 0 0,-1-3 0 0,-1 3 0 15,0-1 0-15,-1 2 0 0,-2 0 0 0,0-2 0 16,-2 2 0-16,-1 2 0 0,0-2 0 0,-1 3 0 16,2 1 0-16,-2-3 0 0,0 2 0 0,2 0 0 0,-2 1 0 15,2 1 0-15,-1-3 0 0,1 3 0 0,1-1 0 0,-1 2 0 16,2 0 0-16,0-1 0 0,0 2 0 15,-1 1 0-15,0 1 0 0,-1 2 0 0,-1-3 0 16,1 2 0-16,-3 1 0 0,1-1 0 0,-1 1 0 0,0 0 0 16,0-2 0-16,-1 0 0 0,0 2 0 0,1-4 0 15,0 3 0-15,0-1 0 16,1 1 0-16,1 0 0 0,-1 1 0 0,0-3 0 0,1 2 0 0,-1 1 0 16,0 2 0-16,1-1 0 0,1 2 0 0,0-2 0 15,1 2 0-15,0-1 0 0,-1 0 0 0,2-1 0 16,0 0 0-16,0 1 0 0,0 0 0 0,2-1 0 15,-1-1 0-15,-1 1 0 0,2-1 0 0,-2-2 0 16,-1 1 0-16,1 0 0 0,-1-2 0 0,-1 2 0 0,-1 0 0 16,1 1 0-16,-1-2 0 0,-2 4 0 0,0 0 0 0,-1-1 0 15,0 4 0-15,0 0 0 0,0 2 0 0,0 0 0 16,-1 3 0-16,1-2 0 0,0-1 0 0,1 2 0 16,2-1 0-16,-1 2 0 0,0-4 0 0,2 2 0 15,0-2 0-15,0 0 0 0,2 1 0 0,-1 0 0 16,1 1 0-16,1-5 0 0,-1 3 0 0,0-3 0 15,-1 0 0-15,0 1 0 16,-1-3 0-16,1 2 0 0,-1-1 0 0,-2 2 0 0,0-1 0 0,0 3 0 16,-3-3 0-16,0 3 0 0,0 3 0 0,-1-2 0 15,1 3 0-15,-1-1 0 0,2 6 0 0,1-5 0 0,0 1 0 16,2 3 0-16,-1-5 0 0,2 2 0 0,0-1 0 16,2 1 0-16,2 2 304 0,-1-4 16 0,1 1 16 0,1 0 0 15,-1-4-80-15,0 0 0 16,0 1-16-16,1-2 0 0,-1 1-240 0,-1 0 0 0,1 1 0 0,-1-1 0 15,0 3 0-15,0 0 0 0,-1-1 0 0,-1-1 0 16,0 2 0-16,-1-3 0 0,0 1 0 0,1 0 0 16,0 1 0-16,1-1 0 0,0 2 0 0,0 1 0 15,1 1 0-15,-1 0 0 0,1 0 0 0,2 2 0 16,-3-2 0-16,1 2 0 0,0-2 0 0,2 0 0 16,-2-1 0-16,2 4 0 0,0-2 0 0,0 2 0 0,3 2 0 15,-2 2 0-15,0 0 0 0,-1 2 0 0,1-2 0 0,-1 0 0 16,0 5 0-16,-1-4 0 0,-1 2 0 0,0 0 0 15,0 0 0-15,-2 0 0 0,0-3 0 0,-2-1 0 16,0-4 0-16,-3-1 0 16,-1-1-832-16,0 1-144 0</inkml:trace>
  <inkml:trace contextRef="#ctx0" brushRef="#br2" timeOffset="128284.19">27449 1467 19343 0,'-14'-8'1728'0,"6"0"-1392"0,0 3-336 0,3 1 0 15,4 2 864-15,2 1 96 0,2-3 32 0,-1-1 0 16,2-2 368-16,2-3 80 0,4-4 16 0,2 1 0 0,5 0-304 0,0 2-64 16,3 0-16-16,-1 0 0 0,2 2 96 0,0 1 32 15,3 0 0-15,1 2 0 0,2 0-544 0,0 0-96 16,3 1-32-16,-2 0 0 0,1 1-336 0,-2 2-192 16,0 0 192-16,-2 0-192 0,0 2 0 0,-4 0 0 15,-3 2 0-15,-2 1 0 0,-2 0 224 0,-3 4-64 16,-4 1-16-16,-3 2 0 0,-3 3-16 0,-2 0 0 15,-3 1 0-15,-2 1 0 0,-1-1 0 0,-4 3 0 16,-2-3 0-16,-2 4 0 0,-2-1 64 0,0-1 0 16,-1-2 0-16,0 0 0 0,-2-1-192 0,-1-1 192 15,-2 3-192-15,-1-3 192 0,2 0-192 0,-3-1 0 0,-2 1 0 16,-2 0 128-16,2 3-128 0,0 0 0 0,-1 0 0 16,0 1 0-16,4 1 0 0,1-3 0 0,2 1 0 15,4 1 0-15,2-3 128 0,3 4-128 0,2-5 192 16,4 3-64-16,2-3 64 0,3-1 0 0,1 2 0 0,4-2 0 15,-1-1-192-15,3-2 128 0,2 2-128 0,2 0 128 16,0-4-128-16,0 2 160 0,-1-1-160 0,1 0 160 16,0 1-160-16,-1-1 128 0,1 3-128 0,0 0 128 15,-2 1-128-15,-1 0 0 0,-1 2 0 0,-3-1-176 32,1 3-336-32,-1-1-80 0,-2 2-16 0,-1 0-11712 0,1-4-2336 0</inkml:trace>
  <inkml:trace contextRef="#ctx0" brushRef="#br2" timeOffset="128613.8">27649 2523 43311 0,'-3'-5'3840'0,"-1"5"-3072"0,3 0-608 0,2 0-160 15,0 3 0-15,2-3-192 0,-2 2 32 0,3 0 16 16,3-1 0-16,3 2 0 0,6-1 0 0,7-2 0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01:13.920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70C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20043 16627 15663 0,'11'1'1392'0,"-2"-1"-1120"0,-2-1-272 0,-3 1 0 0,1 0-224 0,4 0-96 15,7 0-32-15,10 0 0 16,8 0-1168-16,5 0-224 0,2-2-48 0,-2 2-16 16,1-2 1072-16,-1 2 224 0,0 0 32 0,-1 2 16 15,2 0-304-15,-1-4-64 0,1 0-16 0,-1 0 0 0,0-4 1040 0,-1 0 224 16,-1 2 32-16,-1-2 16 0,-4-1 1264 0,1 4 240 15,0-3 48-15,-1 3 16 0,-3-3-368 0,4 2-64 0,0 1 0 0,3-4-16 16,1 1-576-16,2-3-112 0,2 2-32 0,-1 1 0 16,2 0-688-16,-3 1-176 0,0 1 0 0,2-3 0 15,1 2 0-15,1-1 0 0,0 2 0 0,-1 0 0 16,0 4-176-16,-1-2-64 0,-1 2-16 0,-3-3 0 16,-4 2 256-16,2 1 0 0,-2-3 144 0,1 2-144 15,-1-1 688-15,2-2 32 0,0-1 16 0,2-1 0 0,1 0 224 0,0-2 32 16,1 2 16-16,1-4 0 0,0 4-288 0,-1-4-48 15,0-1-16-15,-1 0 0 0,-1 0-368 0,0-2-80 16,3 2-16-16,-1-4 0 16,1 2-512-16,-1 2-96 0,0 1-32 0,-3 0 0 0,-3 4 192 0,-3-2 16 15,-2 3 16-15,-2 2 0 16,-3-4 224-16,0 1 208 0,-3 0-32 0,-1-1-16 0,1 0 48 0,-1-1 16 16,-1 0 0-16,1 0 0 15,-1-2 176-15,1 0 48 0,3-1 0 0,-1-2 0 16,1 2 384-16,2-1 64 0,2-7 32 0,0 3 0 0,0-2-368 0,1-2-80 0,3 1-16 15,-2 1 0-15,1-2-464 0,-4 2 128 16,1 1-128-16,-2 1 0 0,-1-1 0 0,-2 4 0 16,-1-4 0-16,-1 3 0 0,-2 0 272 0,0 2-32 15,0-1-16-15,0 0 0 0,-1 0 96 0,0 1 0 0,0-3 16 0,1 1 0 16,-2 2 96-16,0-1 16 0,1-2 0 0,1-1 0 16,2 0-256-16,-2-3-64 0,2-1 0 0,-2 2 0 15,3-5-128-15,-2 2 0 0,5-1 0 0,-2 2-176 16,0-1 176-16,0 2 0 0,1-3 0 0,0 5 0 15,-1 1 0-15,-2 1 0 0,-1 2 0 0,0 2-128 16,-3 1 128-16,-1 0 0 0,0 4 0 0,0-3 0 0,-2 3 0 0,0-2 0 16,1 2 0-16,-1 0-128 0,0-1 128 0,2-2 0 31,1 0 0-31,0-2 0 0,1 0 0 0,0-1 224 0,2 0-48 0,1-2-16 0,0 0 80 0,0-1 16 16,1-1 0-1,1-2 0-15,3-1-256 0,-2-1 0 0,3 0 0 0,-3 2-160 16,0-3 160-16,-1 4 0 0,-1-2 0 0,-3 4-128 15,-2 2 128-15,0-4 0 0,0 1-144 0,0-2 144 16,-2-1-144-16,1-2 144 0,-3 4-192 0,0-5 192 16,0-1 0-16,0 1 0 0,0-1 160 0,2-1-32 0,0 2 96 0,1 0 32 15,1-3 0-15,1 3 0 0,-1 1-256 0,1-2 0 16,0 1 0-16,-1 0 0 0,1 0 0 0,-1-1 0 16,1 1 0-16,-3 0 0 0,1 0-160 0,0-3-32 15,-3 3 0-15,0-7 0 0,-3 3 192 0,1-2 0 0,0-3 0 0,-2 0 128 16,2-1 48-16,-2 0 16 0,2-1 0 0,0-1 0 15,-1-3-64-15,3 1-128 0,2 1 192 0,0-2-64 16,2-1-128-16,1 1 0 0,3 1 0 0,2 1 128 16,0 1-128-16,1 1 0 0,-1 5 0 0,0 0 0 15,0 3 0-15,0 0 0 0,0 3 0 0,-1 0 0 16,-1-1-224-16,-2 1 80 0,-1 2 16 0,-2-1 0 0,-3-1 128 0,0 0 0 31,0-1 0-31,-1 1 0 0,-2-2 0 0,0-1 0 16,-1 1 0-16,-1 0 0 0,2 1 0 0,-1-1 176 15,2 0-176-15,0 3 192 0,1-1-192 0,-1 2 0 0,4 1 0 16,0-2 0-16,1 4 0 0,2 0 0 16,0-1 0-16,0 2 0 0,0 4-160 0,0 0 160 15,0-1 0-15,1 3-144 0,-3 1 144 0,2 2 0 16,-2 1 0-16,0 0-128 0,-2 1 128 0,-1 1 0 0,0 1 0 16,-2 0 0-16,1 2 0 0,0-2 0 0,0 3 0 15,-1-2 0-15,3 1 0 0,0 1 0 0,0 1 0 0,2 1 0 16,1 1 0-16,1 1 0 0,1-2 0 0,0 6 0 15,3-2 0-15,0 0 0 0,0 0 0 0,0 1-128 16,1 2 128-16,-3-3 0 0,-1 3 0 0,0 1 0 16,-3-4 0-16,0 1 0 0,-2 2 0 0,0-1 0 15,0 0 0-15,-1 1 0 0,0-2 0 0,0-1 0 16,0 3 0-16,-1-1 0 0,1 1 0 0,-1 3 0 16,0-1 0-16,-2 1 0 0,0 4 0 0,0 1 128 15,0 0 0-15,0 0 0 0,2 0 0 0,-2 3 0 16,3-2-128-16,-1 1-128 0,1-2 128 0,-1 4-192 15,0-2 192-15,-1-2 0 0,0 2 0 0,-1-1 0 0,1 1 0 0,-2-3 0 16,1 2 0-16,-1-1 0 0,-1-1 0 0,0 0 0 16,1 0 0-16,-2 2 0 0,0-2 128 0,0 0-128 15,-1 1 160-15,0-3-160 0,0 2 208 0,0-1-48 16,-1-1-16-16,0 2 0 0,0 3-144 0,0-3 128 16,-1 2-128-16,0 1 128 0,0 1-128 0,-2 1 0 15,0-2 0-15,0 0 0 0,-2 1 0 0,0 1 0 16,0-4 0-16,1 0 0 0,-1-1 0 0,1-2 0 0,1 1 0 0,1-3 0 15,1 2 0-15,-1-2 128 0,0 1-128 0,2-1 0 16,-1-1 0-16,1 1 128 0,-1 3-128 0,2-1 0 16,-2 2 128-16,1 1-128 0,-1 1 0 0,1 0 128 15,-2 3-128-15,0-1 0 16,0 2 0-16,1-2 0 0,-1 1 0 0,0 1 0 16,0 0 0-16,-1-3 0 0,2 1 0 0,-2 1 0 0,1-1 0 15,1-4 0-15,1 2 0 0,0-2 128 0,1 0-128 0,1 0 0 16,1 2 160-16,0-5-160 0,1 2 192 0,0 1-192 15,1 2 176-15,-1-1-176 0,0 3 160 0,0-2-160 16,-1 1 0-16,0 1 128 0,0-1-128 0,-2 2 0 16,-1-1 0-16,1 2 0 0,-1-1 0 0,0 2 0 15,1-1 0-15,-1 0 0 0,2-2 0 0,-2 1 0 0,3-1 0 0,1 1 0 16,0-1 128-16,0-2-128 0,2 1 0 0,0-2 176 16,1 0-176-16,1 1 160 0,1-1-32 0,2 3-128 15,-1-2 192-15,2-2-64 0,-1 3 0 0,-1-3-128 16,3 3 192-16,1 0-64 15,0 0-128-15,0 1 160 0,0 1-160 0,2-2 160 0,0 0-160 0,-1 0 0 16,2 0 0-16,-2 0 0 0,1-1 0 0,0 0 192 16,-1 0-192-16,-1 1 192 0,1-1-192 0,-1 1 0 0,-1 1 0 0,0-4 0 15,-1 2 0-15,1-2 0 0,-1 3 144 0,1-3-144 16,0 0 0-16,1 0 128 0,2 0-128 0,1 2 0 16,1-5 0-16,0 2 0 15,1-1 0-15,3-2 0 0,1 0 128 0,2-2-128 16,1 3 128-16,-1-3-128 0,0-1 0 0,1 0 0 15,-2 3 0-15,0-2 0 0,-1 3 0 0,-1-3 0 0,0 0 0 0,-3 2-128 16,0 0 128-16,-1 1 0 0,2 3 0 0,-1 2 0 16,0 2 0-16,0 0 0 0,-1 3 0 0,3 0 0 15,-1-4 0-15,2 0 0 0,-1-1 0 0,-1-4 0 16,1 1 0-16,-1-5 128 0,2 2-128 0,-2-2 176 16,3 0-176-16,0 0 192 0,0-2-192 0,0 2 192 15,-1-3-64-15,2 1-128 0,4-2 192 0,0 2-64 0,2 0-128 0,-1-1 0 31,3 3 144-31,-2-1-144 0,-2 0 0 0,-2 1 0 0,-1 2 0 0,-3-1 0 16,-2 4 0-16,0-2 0 16,-2 0 0-16,0 2 0 0,0-3 0 0,-1 2 0 0,1 1 0 0,1-5 0 0,1 2 0 0,3 1 176 15,5-2-176-15,3 1 192 0,3 0-16 0,2 1 0 16,1-1 0-16,1 1 0 16,-1-1-176-16,0 1 0 0,-2 0 0 0,-1-3 0 0,-2 2 0 0,-4 0 0 0,-1-2 0 0,-1 3 128 15,2 0-128-15,0 0 128 0,0 2-128 16,1-2 128-16,-1 0-128 0,1-1 0 0,-1 0 0 0,0-2 128 15,-1-1-128-15,1-2 192 0,-2 2-192 0,2-3 192 16,0 0-192-16,1 0 0 0,1-2 0 0,1 0 0 16,3 0 0-16,3 1 0 15,3-2 0-15,0 3 0 0,-2-2 0 0,0 5 0 16,0-6 0-16,-3 4 128 0,-2 1-128 0,-3-4 0 16,-2 0 0-16,-2 2 0 15,-2-4 0-15,0 2 0 0,3-1 0 0,-2-2 0 0,3 1 0 16,0 1 0-16,2-3 0 0,2 0 0 0,-2 1 0 0,2 1 208 15,0-2-48-15,-2 2-16 0,2 0-144 0,1-2 128 16,-3-2-128-16,2 0 128 0,4 0-128 0,6 1 0 0,7-2 0 0,5 0 0 16,-2 3 0-16,2-3 0 15,1 3 0-15,-2-2 128 0,-4 0-304 0,-2 0-64 16,4-2-16-16,-2 2 0 0,1 2 32 0,-3-3 0 16,-1 2 0-16,-2 1 0 0,-3-2 224 0,-2 2-176 15,-1-2 176-15,-3 2-160 0,-1-2 160 0,1 2 0 16,1-3 0-16,3 2 0 0,1 2 0 0,2 2 128 0,2-1-128 15,1 2 128-15,0 0-128 0,3-1 0 0,-3 2-176 0,3-1 176 16,5 0-304-16,5 1 48 0,7 0 0 0,0 3 0 31,1-1-272-31,-5 1-48 0,-4 0-16 0,0 0 0 16,-2-2-160-16,0 4-16 0,-1-2-16 0</inkml:trace>
  <inkml:trace contextRef="#ctx0" brushRef="#br1" timeOffset="14241.16">24140 16725 24879 0,'1'0'2208'0,"0"0"-1760"0,2 0-448 0,-2-3 0 0,2 3-224 0,0 0-128 0,4-2-32 0,2-2 0 16,5 0-208-16,2-2-48 0,4 0-16 0,-2 0 0 16,2 2 416-16,0-2 96 0,0 1 16 0,0 1 0 0,-1 3 960 0,1-1 208 15,2 2 48-15,-1 0 0 0,2 0 16 0,-1 0 16 16,1 2 0-16,0 2 0 0,-1-2-400 0,0 0-80 16,0 0 0-16,1-2-16 0,-1 1-176 0,-1-2-48 15,2 1 0-15,1 0 0 0,1-4 112 0,-1 3 0 16,1 0 16-16,0-3 0 0,0 2-336 0,1-1-64 15,3 2 0-15,2-4-128 0,1 4 128 0,3-2-128 0,0 0 0 16,-2-1 0-16,0 1 128 0,1-3-128 16,-2 2 0-16,-1-2 0 0,-2 0 192 0,0 0-192 0,-2 2 192 0,-1-1-192 15,-2 2 384-15,-2 0-16 0,0 2-16 0,-1-2 0 16,0 1-160-16,0 1-16 16,1-2-16-16,1 2 0 0,-2-2-160 0,0 0 0 15,1 0 0-15,0 0 128 0,0-4-128 0,3 1 0 0,-1-2 144 0,0 0-144 16,0 2 240-16,1-3-32 0,-2 2 0 0,-1 1 0 15,1-3-208-15,-2 2 0 0,-2 0 0 0,0 1 0 16,-2 1 128-16,-1 2-128 0,2-1 0 0,-2 0 144 16,0 2-144-16,-1-1 0 0,0 2 0 0,-1 1 0 15,1-2 0-15,0-1 0 0,1 2 0 0,-1-2 0 16,1 0 320-16,-1-2 0 0,1 1-16 0,0 0 0 0,-1 1 0 16,0-4 0-16,2 1 0 0,-1 1 0 0,1 0-144 0,0-1-32 15,0 0 0-15,0 0 0 0,0 1-128 0,1 0 0 16,-1-1 0-16,0-1 128 0,1 5-128 0,-1-2 0 15,-1-1 0-15,0 2 0 16,0 1 0-16,-1 0 0 0,1-2 0 0,0 2 0 0,0-2 128 0,2 2-128 16,-1-5 128-16,1 4-128 15,1-3 0-15,-2-1 0 0,3-1 0 0,0 0 0 16,1 0 0-16,-1 0 240 0,-1-2-64 0,1 2-16 0,-1-1-160 16,1-1 0-16,1 0 144 0,0-2-144 0,0 2 0 0,-2-2 128 15,1 2-128-15,-1-3 0 0,-1 3 128 0,1 1-128 16,-2 0 128-16,1 3-128 0,-1-3 0 0,0 2 144 15,0 0-144-15,3-1 0 0,0 2 128 0,1-2-128 16,0 2 0-16,0-3 0 0,1 2 0 0,1-2 0 0,-1 2 0 16,0-4 0-16,0 3 0 0,-1-2 0 15,2-1 0-15,-2 1 0 0,0 0 0 0,-2 1 0 16,2-1 0-16,-2-3 0 0,0 3 160 0,-1-1-160 0,-1 1 128 0,0-2-128 16,0 2 128-16,1-3-128 0,0 0 0 0,0 1 128 15,2-1-128-15,0 0 0 0,2 0 0 0,0 1 0 16,1-3 0-16,-2 3 0 0,1 1 144 0,-1 0-144 15,-3 1 0-15,2 2 0 16,-1 0 0-16,-2 1 0 0,0 0 0 0,1-2 0 0,-2 3 0 0,0 0 0 0,-1-1 0 0,1-2 0 16,-1 0 0-16,-1 2 128 0,1-3-128 0,0 1 0 31,1-1 0-31,-1 1 128 0,0 0-128 0,0 0 0 0,1 2 128 0,0-3-128 16,0 1 0-16,1-1 0 0,2 0 0 0,-1 2 0 15,1-2 0-15,1 0 128 0,-1 1-128 0,0 2 0 16,1-2 0-16,0-1 0 0,-1 2 0 0,-1 0 0 0,-1 3 0 15,0-1 0-15,3 0 0 0,0-1 0 16,0 0 0-16,-1 1 0 0,1-2 0 0,0 0-128 0,0 0 128 0,-2 0 0 16,1-2 0-16,1 2 0 0,-1-1 0 0,4-1 0 15,-1 0 0-15,1 0 0 0,3 0 0 0,0-1 0 16,0 1 0-16,0 0 0 0,0 2 0 0,-2 0 0 16,-1 5 128-16,0-4-128 0,-2 5 0 0,-2-1-288 0,2 2 48 0,-2 1 16 15,1 0 96-15,-2 0 128 0,1 0-208 0,-1 1 80 16,1-1 128-16,-1 0-208 15,1-1 80-15,0 1 128 0,0-2-128 0,1-1 128 0,4 0 0 0,-1-1 0 16,3-2 0-16,-1 0 0 0,0-1 0 0,-2 1 0 16,1 2 0-16,-2 1 0 15,1-3 0-15,0 3 0 0,0 1 0 0,-2 2 0 16,0 0 128-16,0 2-128 0,0 1 0 0,-1 3 0 16,0 1 0-16,-1 2 0 0,0-2 0 0,0 2 0 15,-2 1-128-15,0 0 128 0,3 2-144 0,-1-3 144 16,0-2-192-16,1-1 192 0,1 0 0 0,0 1 0 0,1-5 0 0,1 2 0 0,-2-2 0 0,1 0 0 15,1 0 192-15,1-2-48 0,1 3-144 0,-3 0 0 16,1-2 0-16,0 4 0 16,-1-1 0-16,0 0 0 0,-1 1 0 0,0 0 0 15,-1 1 0-15,0-1 0 0,-2 1 0 16,1 0 0-16,-1 0 0 0,1 2 0 0,0-2 0 0,-1 0 0 0,1 3 192 0,-1 1-64 16,1 0 0-16,-1-2 0 0,0 2-128 0,-1 0 0 15,0 0 0-15,1 0 128 16,-2 1-128-16,0-1 0 0,-1 0 0 15,1-2 0-15,0 2 0 0,-1 0 0 0,1 0 0 0,-2 2 0 16,1 1 0-16,-1-1 0 0,-1 2 0 0,1 1 0 16,-2 1 0-16,0 2 0 0,0-2 0 0,-2 0 0 15,0 0 0-15,0-1 0 0,-2 1 0 0,1 0 0 16,0 1 0-16,-1-3 0 0,2 2 0 0,0 1 0 16,0 1 0-16,1 2 0 0,0 2 0 0,0 0 0 15,0 3 0-15,1 1 0 0,0 1 0 0,-1-1 0 0,0 0-160 16,0 1 160-16,0-3 0 0,2 1-144 0,-1-1 144 0,2-1 0 15,-1-1 128-15,1 0-128 0,-2-2 0 0,2 2 0 16,0 0 0-16,0 2 0 0,1-2 0 0,0 0 0 16,0 1 0-16,0-3 0 0,-2-2 0 0,1-2 0 15,1-3 0-15,-2-4 0 0,2 1 192 0,0-1 0 16,1 0 16-16,0-2 0 0,0-1 64 0,0 3 16 16,0-3 0-16,2 4 0 0,-2 0-288 0,1 2 160 15,3 4-160-15,0 3 128 0,-1-1-128 0,3 5-144 0,-1-1 144 16,1-2-208-16,-1-1 48 0,0-1 16 15,2-1 0-15,2-2 0 0,0-1 144 0,0-2-128 16,2 0 128-16,-1-2-128 0,0-1 256 0,0 1 64 0,0-4 16 0,-2 0 0 16,0-3-48-16,1 0-16 0,-1 0 0 0,1-3 0 15,1 1-144-15,1-2 0 16,2 1 144-16,0 0-144 0,1-3 192 0,2 3-48 0,-1-3 0 0,0 0 0 16,2 3-144-16,-1 0 128 0,3 0-128 0,-2 0 128 15,0 3-128-15,-1-3 0 0,0 1 0 0,5-1 0 16,3 2 128-16,3-4-128 0,3 2 0 0,2-1 128 15,1-2-128-15,1 1-176 0,0-2 48 0,0 0 0 0,-4-2-112 16,1 0-16-16,2 0 0 0,2-3 0 16,0 2-176-16,-3 0-32 0,0 1-16 0,0 0 0 15,-1-1-160-15,-1 0-16 0,-2 1-16 0</inkml:trace>
  <inkml:trace contextRef="#ctx0" brushRef="#br2" timeOffset="33611.3">17487 16895 13823 0,'3'2'1216'0,"-1"0"-960"0,1 2-256 0,-1-2 0 0,1 2-1360 0,0 0-320 0,4 2-64 16,4 5-16-16,4 3 944 0,1-2 192 0,1-2 48 0,-1-4 0 0,1 0 1600 0,-2-6 320 16,0 0 64-16,1-2 0 0,-1-2 1024 0,2 0 208 15,2-2 48-15,-1 0 0 0,2 0-1120 0,1 0-224 16,1-1-32-16,1 0-16 0,0 1-928 0,1 0-192 15,3 0-48-15,-1-1 0 0,2 1-128 0,-1 0 0 16,2 2 0-16,-2-2 0 0,-1 1-176 16,-1 1-16-16,1 1 0 0,-2-3 0 0,0-1 192 0,1 1-192 15,-2-4 192-15,2 0-192 0,0-2 400 0,-1-4 80 16,2 0 16-16,0 1 0 0,3-4-112 0,-1 1 0 0,3 1-16 16,0-2 0-16,2 3-176 0,2 0 0 0,1 0 0 0,1 1 0 15,1 3 0-15,1 2 160 0,-1 0-32 0,-1 1-128 16,-2 5 144-16,-1-2-144 0,1 0 0 0,-2 0 144 15,0-1 0-15,-1 0 0 0,1-1 0 0,-1-1 0 16,2-1 576-16,-2 0 112 0,0 0 32 0,0 0 0 16,1-2-224-16,1 2-32 0,-1-1-16 0,1 1 0 0,0-2-304 15,3-1-64-15,3 2-16 0,1-1 0 0,2 0-48 0,1-1-16 16,3 1 0-16,2-2 0 0,0 2-144 0,2 0 0 31,1 2 0-31,-3-3 0 0,1 1 0 0,-2-2 0 0,0 3 0 16,-2 1 0-16,-2 3-144 0,0 1 144 0,-2-3 0 0,-1 0 0 0,1 2 0 0,-2-3 0 15,1 1 0-15,0-3 0 0,0 2 0 0,2-2 256 16,0 2-32 0,2-3 0-16,-1 1 272 0,1 0 48 0,1 1 16 0,-1-2 0 15,1 1-432-15,0 0-128 0,0 2 0 0,-2 0 0 0,-2 1 0 0,0-1 0 0,3 4 0 16,-2-3 0 0,0 6 0-16,-2 0 0 0,1 3-144 15,-1 5 144-15,-4-1-320 0,-6 2 0 0,-4 1 16 0,2 5 0 0,4 1 144 0,0 2 32 16,1 1 0-16,-1 0 0 0,1-3 128 0,-2-4 0 0,2 0 0 0,0-5 0 15,0 2 256-15,2-2 128 0,0-1 16 0,1 2 16 32,0-1-32-32,0-1-16 0,3-2 0 0,1 1 0 15,1 2-240-15,1-2-128 0,0 2 128 0,-1-1-128 0,-1 3 336 0,-1-1 0 16,-3 3 0-16,-1 1 0 16,0 1-16-16,-3 2-16 0,-2 1 0 0,-1-3 0 0,-1-1-176 15,0 0-128-15,2-1 192 0,0 0-192 0,1-2 240 0,0-2-64 0,2 0-16 0,2-2 0 0,4-1-160 16,1 1 0-1,-1-2 0-15,3 0 128 0,-1-2-128 0,-2 2 0 16,2-1 0-16,-1 1 0 0,0 1 0 0,-4 1 0 16,-1 1 0-16,0-1 0 0,-2 3 0 0,1 1 0 15,-2 0 0-15,1 0 0 0,-3 4 0 0,0-4 0 16,0 4 0-16,0 0 0 0,-1-1 0 0,3 1 0 0,0 2 0 0,4 0 0 16,3 2 160-16,0-4-160 0,5 2 192 0,-1-2-192 15,1-1 208-15,-2-2-64 16,1 2-16-16,-2-3 0 0,0 0-128 0,-3 0 0 15,2 2 0-15,-1-2 0 0,-2 0 0 0,-1 0 0 16,-1 0 0-16,-1 1 0 0,-3-4 0 0,0 4 0 16,0-1 0-16,-1 2 0 0,0 2 0 0,0 3 128 0,2-1-128 15,0-1 0-15,2 4 144 0,2-3-144 0,0 2 160 16,3-3-160-16,-1 0 128 0,2 0-128 0,4-1 0 0,-2-2 144 16,3 0-144-16,-2-1 0 0,0-5 0 0,3 2 0 15,1-4 0-15,1 0 128 0,2 0-128 0,0 0 0 16,-6 0 0-16,2-3 0 0,0 6 0 0,-1-3 0 15,-1 2 0-15,-2 2 128 0,1 0-128 0,2-2 0 16,-3 4 128-16,2 0-128 0,-3-1 128 0,1 0-128 0,3 2 176 0,1-1-48 16,3-3-128-16,0 1 192 0,1-1 0 0,5-3-16 15,5 0 0-15,6 1 0 0,4 4-48 0,2-5 0 16,1 1 0-16,0-2 0 0,0 1-128 16,3-3 0-16,0 0 0 0,-1 0 0 0,-2 2-256 0,-2-5-16 15,-4 1-16-15,-1-3 0 0,1 3 80 16,-3 0 16-16,1-1 0 0,-3 1 0 0,-2-1 192 0,-3 1 0 15,-5 3 0-15,0-2 0 0,1 2 0 16,1 2 0-16,1-4-160 0,-2 4 160 16,-1-3-416-16,3 0-16 0,2 0 0 0,5-1 0 15,-1 1-1872-15,6 0-384 0</inkml:trace>
  <inkml:trace contextRef="#ctx0" brushRef="#br2" timeOffset="159280.73">7920 7823 28559 0,'-2'-3'2544'0,"-1"3"-2032"0,2 0-512 0,1 0 0 0,1 0 1056 0,-1 0 112 0,-1 0 32 0,0-2 0 31,-1 2-240-31,1 2-64 0,-1 1 0 0,2-3 0 15,0 0-448-15,0 0-112 0,-5 26-16 0,5-18 0 0,1 3-320 0,0 0 0 0,1 3 0 0,0 1-128 32,0 1 128-32,1 0 0 0,-1 4 0 0,1 1-128 15,-2 1 128-15,0 2 0 0,-1 3 0 0,-1-1 0 16,0 2 0-16,0 1 0 0,-1-1 0 0,0-1 0 16,-1 0 0-16,3-3 0 0,-1-4 0 0,1 0 0 15,1-2-1280-15,-1-2-240 0,2 0-32 16,-1-1-13296-16</inkml:trace>
  <inkml:trace contextRef="#ctx0" brushRef="#br2" timeOffset="159808.17">8202 7873 34095 0,'-2'4'3024'0,"0"0"-2416"0,4-1-480 0,-1 0-128 0,0-1 0 16,0 2-192-16,2 5 64 0,-2 2 0 0,3 7-32 0,-2 5 0 0,1 4 0 15,-1-1 0-15,1 0 160 0,-2 1 176 0,-1 1-48 0,1 1 0 16,-1-1-128-16,0 1 0 0,0-1 0 0,-1-2 0 16,1-1-192-16,-1-2 192 0,2 1-160 0,-1-4 160 31,1-1-1088-31,2-4-128 0,-1 1-32 0,2-7-12192 0</inkml:trace>
  <inkml:trace contextRef="#ctx0" brushRef="#br2" timeOffset="160490.81">7611 8015 18431 0,'-5'4'1632'0,"1"-4"-1312"0,2 3-320 0,1-3 0 0,-1 0 1456 0,1 1 208 16,-1 1 64-16,-5 2 0 0,1 2-832 0,-1-2-144 31,-1 1-48-31,1 1 0 0,2-2-288 0,1-3-64 16,1 1-16-16,1-2 0 0,2 0-64 0,0-2-16 0,3-2 0 0,1-2 0 15,2-1 240-15,0-2 32 0,3-1 16 16,-1-2 0-16,2-1 112 0,1 0 32 0,-1-2 0 0,1-1 0 16,2 0 368-16,-2 0 80 0,0-3 16 0,0 3 0 15,-1-2-416-15,1 2-80 0,-1-4-16 0,0 1 0 16,1 1-304-16,0-3-64 0,0 1-16 0,0 1 0 0,1 2-256 0,0-2 0 0,2 1 128 16,-1-1-128-16,1 3 0 0,1 0 0 0,1 1 0 0,0 2 0 31,0 0 0-31,-1 3 0 0,-1 2 0 0,0 0 0 0,0 6 0 0,-2-2 0 15,-1 4 0-15,-1 4-144 0,0-2 144 0,-1 5-160 16,-1 2 160-16,1 1-160 16,-2 3 160-16,0 0-160 0,-1 5 160 0,0-2-160 15,-1 1 160-15,-1 2 0 0,-1-1 0 0,1 2-128 16,1 1 128-16,0-3 0 0,2-1 0 0,2-1 0 16,0 0 0-16,2-4 0 0,2 0 0 0,3-2 0 15,2-1 208-15,0-3-16 0,2-1-16 0,1 0 0 16,1-1-32-16,1-1 0 0,1 0 0 0,1-1 0 0,-1-2-16 15,-2 2 0-15,0 0 0 0,-2-2 0 0,1 1-128 0,-4-1 160 16,0-1-160-16,0 1 160 0,-1 0-160 0,-3-4-176 16,0 4 48-16,-1-2 0 15,-1-1-928-15,0 2-176 0,2-1-48 0,-2-2-16048 16</inkml:trace>
  <inkml:trace contextRef="#ctx0" brushRef="#br2" timeOffset="164047.99">8643 8234 23951 0,'-1'-2'2128'0,"0"1"-1696"0,1-2-432 0,0 3 0 0,0 0 1312 0,0 0 176 16,-1-2 48-16,1 0 0 0,0-1-1216 0,1 0-320 16,-1 1 0-16,1 1 0 0,2 1 128 0,-1 0-128 15,1 1 0-15,-1 2 144 0,1 4-144 0,-1 1-144 16,1 2 144-16,-2 5-208 16,-1 1-608-16,-1 3-112 0,-2 3-32 0,-2 4 0 15,-1 0-80-15,-3 5-32 0,-1-3 0 0,1 3 0 16,-4 1-336-16,1 3-64 0,-2 0 0 0,1-3-6832 0</inkml:trace>
  <inkml:trace contextRef="#ctx0" brushRef="#br2" timeOffset="164759.94">7788 8931 26719 0,'-4'4'2368'0,"2"-2"-1888"0,0 0-480 0,2 1 0 0,0-3 464 0,0 3 0 0,-1 0 0 0,0 4 0 0,0 3-160 0,-1 3-48 0,2 1 0 0,2 2 0 15,0 3 192-15,1-3 48 16,-1 6 0-16,1-3 0 0,0 3-496 0,-3 0 0 16,2 7 0-16,-4-3-160 0,0 0 160 0,-2 1 0 15,-1-1 0-15,0-4 0 0,-1 0 0 0,1-3 0 0,-1 1-144 0,1-3 144 32,1-1-704-32,1 0-64 0,0 0 0 0,2-3-12080 0</inkml:trace>
  <inkml:trace contextRef="#ctx0" brushRef="#br2" timeOffset="165043.91">8170 8923 10127 0,'6'-4'896'0,"-2"2"-704"0,-2-1-192 0,-1 3 0 31,1 3 4864-31,-2-3 960 0,1 2 176 0,0 2 32 0,0 0-4368 0,1 4-864 16,0 2-176-16,-2 6-48 0,0-1-576 0,-2 5-160 15,-1 2-16-15,-1 1 0 16,-2 1-576-16,-1 5-112 0,-1-1-32 0,-1 7 0 16,-1 1-352-16,0 1-80 0,-1 1-16 0,2-3 0 15,2-7 448-15,0 1 64 0,1-5 32 0,0-1-6208 0,1-5-1248 16</inkml:trace>
  <inkml:trace contextRef="#ctx0" brushRef="#br2" timeOffset="165629.17">7526 9146 4607 0,'0'-2'400'0,"0"0"-400"0,-2 1 0 0,2-2 0 16,2 3 6544-16,0-2 1232 0,1 1 240 0,0-2 48 15,5-3-6144-15,2-3-1216 0,6-2-256 0,1-4-64 16,3-1-576-16,0 0-112 0,-1-2-16 0,2 2-16 16,0-3-16-16,-1 3 0 0,0 0 0 0,0 0 0 15,-2 1-208-15,0 1-32 0,-2 2-16 16,-1 2 0-16,-2-1 480 0,2 0 128 0,-1 2 0 0,-1-1 0 16,2 0 304-16,1 2 128 0,0-2 16 0,0 1 16 0,3 2 288 15,-2-2 48-15,2 2 16 0,-1-2 0 16,0 0-336-16,-2 2-64 0,0 3-16 0,-3 2 0 0,-2-1-400 0,1 2 0 15,-3 1 0-15,1 0 0 0,-1 0 0 0,0 0 0 16,-2 0 0-16,0 0 0 0,0 0 0 0,-1 1 0 16,0 2-160-16,-1-1 160 15,1 3-432-15,-1 1 16 0,0 1 0 0,1-1 0 16,0 2-208-16,1-1-32 0,0 2-16 0,-1-2 0 0,3 0 464 0,-2 2 208 0,2-3-192 16,1 0 192-16,-2 1 144 0,1 2 160 15,-1 0 16-15,-1 1 16 0,-1 0 608 0,0-2 112 0,0 2 32 0,-2 0 0 16,1 2-192-16,-1-2-48 0,0 5 0 15,-1-4 0-15,2 4-656 0,1-3-192 16,2 2 0-16,-2-2 0 0,1 1 0 0,1-1 0 0,-1 2 0 0,-1-3 0 31,1 0-704-31,-1-2-192 0,0 1-64 0,-1-2 0 16,1-2-816-16,0-2-160 0,0-1-48 0,3-3 0 16,0-3 0-16,1-1-16 0</inkml:trace>
  <inkml:trace contextRef="#ctx0" brushRef="#br2" timeOffset="166208.34">8404 9492 35935 0,'0'-3'3200'0,"1"0"-2560"0,0 3-512 0,0-3-128 0,2 2-1008 0,-1 0-208 0,3-3-64 0,3 0 0 16,3-4 768-16,2 0 160 0,2-2 32 0,3 2 0 16,-4-1-416-16,0 3-80 0,1 1-16 0,-3 0 0 15,1 4-1904-15,-4-2-384 0,1 6-80 0,-1-3 0 16,-2 4 1168-16,0-2 240 0,-4 2 64 0,1 2 0 0,-3 0 1728 0,-1 0 368 15,0 4 64-15,-2 0 16 16,-2-1 1360-16,-1 2 288 0,0 0 48 0,0-1 16 16,-1 2 48-16,-1-2 16 0,0 0 0 0,1 2 0 15,0-3-1568-15,1 1-304 0,1 0-64 16,2-2-16-16,-1 2-896 0,2 0-176 0,0 3-32 0,1-4-16 16,0 1-16-16,1 2 0 0,0-1 0 0,1 0 0 0,-2 0 480 0,1 0 112 15,1-1 16-15,1-3 0 16,1 2 976-16,-1 0 208 0,1-2 32 0,0-1 16 0,-1 3 80 0,4-3 16 15,-2-2 0-15,1 0 0 0,1-1-1072 0,2-3-400 16,1 0 16-16,0-1-11712 16</inkml:trace>
  <inkml:trace contextRef="#ctx0" brushRef="#br2" timeOffset="166771.06">7851 9802 28559 0,'-1'0'2544'0,"-2"0"-2032"0,-1 0-512 0,1 3 0 0,0-2 2176 0,2 2 352 0,-1 0 64 0,-2 3 16 15,-1 3-2416-15,-4 7-496 0,1 3-80 0,-4 3-32 16,1 4-1568-16,-1 5-304 0,-2 3-64 0,0 2-16 16,-3 8 672-16,0 0 128 0,-1 7 32 0,-3 0 0 15,0-1 656-15,0-2 144 0,1-2 32 0,0-4 0 0,3-5 832 0,2-2 192 0,2-7 16 0,5-2 16 16,0-3 96-16,3-7 0 0,2-1 16 16,0-8-10320-16</inkml:trace>
  <inkml:trace contextRef="#ctx0" brushRef="#br2" timeOffset="167181.29">8009 9957 5119 0,'0'4'0'0,"0"-2"0"16,0 2 2048-16,0-4 400 0,0 2 96 0,1 2 16 15,-1 0-1968-15,0 4-384 16,2 2-80-16,-2 5 0 0,0 1 2144 0,-2 0 432 0,1 0 96 0,-1 3 16 0,0-1-416 0,0 0-80 16,-2 0-16-1,1 1 0-15,0-1-1264 0,-1 2-256 0,1-1-48 0,-2 0-16 32,0 4-1680-32,-1-1-320 0,-1-1-80 0,1 1-16 15,-1-2-2064-15,-3 1-400 0,-1 1-96 0,0-2-16 16,-2 1 1072-16,1 1 192 0,-3 2 64 0,-1 3 0 0,0 2 2304 0,2-6 480 0,2-2 96 15,1-1 0-15,-2 1 16 0</inkml:trace>
  <inkml:trace contextRef="#ctx0" brushRef="#br2" timeOffset="167212.96">7756 10646 8255 0</inkml:trace>
  <inkml:trace contextRef="#ctx0" brushRef="#br2" timeOffset="167929.98">7303 10093 14735 0,'-1'-4'1312'0,"0"-1"-1056"0,1 4-256 0,0-1 0 15,0-1 1776-15,1-1 288 0,-1 1 64 0,2-7 16 16,1-3-1568-16,2-1-304 0,3-3-64 0,2 1-16 16,3 0 272-16,-1 0 48 0,2 4 16 0,-1-3 0 15,1 5-64-15,-1-2-16 0,2-2 0 0,0 2 0 16,1-1-176-16,0 0-32 0,2 1-16 0,-2-1 0 15,1-2 288-15,0 3 48 0,2-2 16 0,-2 1 0 0,2 0-192 0,-2-1-48 16,-1 1 0-16,-1 3 0 0,0 3-80 0,-3 1 0 16,2 1-16-16,-3 1 0 0,0 4 96 0,-1-4 32 15,-2 4 0-15,1 0 0 0,0 2 32 0,-2 2 16 16,1 0 0-16,-2 2 0 0,1 2-416 0,-2 3 0 16,0-1 128-16,-1 2-128 0,0 1 0 0,-2 0 0 15,2 0 0-15,-1-1-176 0,2 0 176 0,0 1 224 16,2 0-48-16,-1 1-16 0,2 1 192 0,2-3 32 15,0 0 16-15,0-2 0 0,1 3-48 0,3-3-16 16,-2-1 0-16,2 1 0 0,1 1-64 0,-2-1-16 16,1-2 0-16,-2 0 0 0,-1 1 128 0,2-2 0 15,-2 0 16-15,1-4 0 0,1 0-240 0,0-1-160 16,1-2 192-16,1-2-192 0,-1-2 144 0,4-2-144 0,0 0 0 0,1 0 144 16,1-3-144-16,-1-1 0 15,4 0 0-15,-2 2 0 0,0 0-320 0,0-1 16 0,0 3 0 0,-3 3 0 31,0-1-1072-31,-4 4-224 0,0 0-32 0,-2 0-14128 0</inkml:trace>
  <inkml:trace contextRef="#ctx0" brushRef="#br2" timeOffset="168508.93">8355 10157 35935 0,'-5'0'1600'0,"2"0"320"0,-1 3-1536 0,2-3-384 0,0 2 0 0,2-2 0 16,-1 4-672-16,1-2-208 0,-1 0-32 0,0 0-16 15,1 1-368-15,2 0-80 0,2-3-16 0,3 0 0 0,2-3 1168 0,2 0 224 16,3 1 0-16,2-2 0 16,1 0-352-16,4-2-176 0,1 1-48 0,3 0 0 0,0 3 832 0,-2-2 176 0,-1 1 16 0,-3 1 16 15,0 4 112-15,-5 1 32 0,0-2 0 0,-4 4 0 16,-1-1-400-16,-2 0-80 0,-1 2 0 0,-3-3-128 16,0 4 192-16,-3-1-64 0,0 2 0 0,-2 2-128 15,-3 0 160-15,-1 3-160 16,-3-1 128-16,-1 0-128 0,-1-2-176 0,0 3-112 15,0-6-32-15,-2-1 0 0,4-1 320 0,-1-1 0 0,2-2 0 0,2-2 0 0,0 2 304 16,2 0 160-16,2-2 48 0,-1 0 0 0,2 0-224 16,0 1-32-16,1 0-16 0,0 3 0 15,0-4-368-15,1 1-80 0,1 2-16 0,1-1 0 16,1 0-112-16,-1 0-32 0,4 1 0 0,-3-3 0 16,3 1 672-16,0 1 128 0,0-2 16 0,1 3 16 15,1-2 112-15,-1 1 0 0,0 5 16 0,-2-4 0 0,-1 4 0 0,-2-1 0 16,0 1 0-16,1 2 0 0,-2-3-32 0,-1 3-16 15,2 1 0-15,-3-3 0 0,1 4-256 0,-1-1-48 16,-1 0-16-16,-2 0 0 0,1 2-32 0,-2-2-16 16,-1 2 0-16,0-3 0 0,-1 3 0 0,0-2 0 15,1-2 0-15,-1 0 0 0,0-1-176 0,-2 0 0 0,2-2 144 0,-3 1-17936 16</inkml:trace>
  <inkml:trace contextRef="#ctx0" brushRef="#br2" timeOffset="170116.72">9688 7798 22111 0,'-1'-4'1968'0,"0"4"-1584"0,0-2-384 0,1 2 0 0,0-3 2816 0,1 3 496 0,0-1 80 0,3 1 32 0,0-3-2400 0,3 0-464 15,3-3-112-15,3 1 0 0,1 0-448 0,2 2 0 0,4-3 0 0,1 2-176 16,2-2-80-16,2 1 0 0,2 1-16 0,2 1 0 31,1-1-384-31,-2 2-80 0,-1 2-16 0,0 0 0 16,-1 0 48-16,-2 2 16 0,-3-2 0 0,-1 0 0 15,-2 4-1120-15,-1-4-240 0,0 2-32 0,-3-1-8960 0</inkml:trace>
  <inkml:trace contextRef="#ctx0" brushRef="#br2" timeOffset="170386.14">9505 8007 35007 0,'-5'2'1552'0,"2"-2"320"0,0 0-1488 0,2 0-384 15,2 2 0-15,0-2 0 0,2 2 624 0,2-2 48 0,1 0 16 0,4 2 0 16,2 0-480-16,4 0-80 0,3-2-128 0,1 3 176 16,1-3-176-16,2 0 0 0,2 1-160 0,5 1 160 31,6 0-1088-31,3 0-128 0,-1 1-32 0,1 0-14192 16</inkml:trace>
  <inkml:trace contextRef="#ctx0" brushRef="#br2" timeOffset="173068.72">10832 7295 16575 0,'-4'0'1472'0,"2"0"-1168"0,1 1-304 0,1-1 0 0,0 0 704 0,-1 2 64 0,-1-2 32 0,0 1 0 0,1 2 112 0,-1-1 32 15,4 2 0-15,-2-4 0 16,0 0-560-16,0 0-96 0,24 6-32 0,-11-6 0 15,0 0-128-15,2 0-128 0,2-2 192 0,2 1-192 0,-2-2 304 0,1-1-48 16,-1 2-16-16,0-1 0 0,-1 2-32 0,-1-1 0 16,0 1 0-16,-1 1 0 0,-3 0-208 0,-1 1 0 15,-3 1 0-15,0 2 0 0,-2 2 0 0,-1 0 0 16,-1 2-128-16,-2 0 128 0,-2 1 0 0,-2 1 176 16,2-3-32-16,-4 2 0 0,1 0 144 0,-1 1 32 15,-1-3 0-15,0 2 0 0,1-3-80 0,-1-2-16 16,0 2 0-16,-1-4 0 0,0 2-224 0,0-2 0 0,-1 0 0 15,-1 0 0-15,1 1-224 0,-1-3-144 0,1 3-16 0,-1-2-16 32,1 1-352-32,2-1-64 0,0 1-16 0,1 2 0 15,1-1 192-15,1-2 16 0,0 4 16 0,2-4 0 0,0 4 480 0,2-1 128 0,0-1 0 0,0 4 0 16,2-1 256-16,1 0 128 0,2 0 32 0,-1 0 0 16,1 0-416-16,0 1 128 15,3-1-128-15,-1-1 0 16,2 1-528-16,1-1-192 0,-1 1-48 0,0-2 0 15,-1 2 48-15,0-2 0 0,-1 2 0 0,-3-2 0 0,0 1 400 0,-1 1 96 0,-2 1 16 0,0-1 0 16,-1 1 368-16,-1-1 80 0,0-4 16 0,0 3 0 16,0 0 208-16,-1-1 48 0,-1 0 16 0,-1 0 0 0,0 0 224 15,-2-1 32-15,0 0 16 0,-1 1 0 0,-1 0-224 0,-2 1-64 16,-1-2 0-16,-1 4 0 16,-1-4-976-16,-3 3-208 0,-1 1-32 0,-2-1-16 15,0 0-496-15,-2 0-112 0,-1 2-16 0,-1 0 0 16,-2-2 752-16,0 4 144 0,-1-1 16 0,-1 1 16 0,0 0 208 0,2-2 32 15,2 2 16-15,2-2-6560 16</inkml:trace>
  <inkml:trace contextRef="#ctx0" brushRef="#br2" timeOffset="173806.5">11551 7260 24879 0,'0'-3'2208'0,"1"1"-1760"0,0 1-448 0,0 1 0 0,2 0-432 0,-2 0-160 0,3-3-48 16,2 1 0 0,1-2-944-16,2 0-192 0,0 1-32 0,-2 0-16 15,1-1 624-15,-4 4 128 0,1 0 32 0,-1 2 0 16,-3 3 160-16,-1-2 48 0,-2 7 0 0,-2 0 0 0,-2 5 1728 0,-3-1 336 0,-1 2 80 0,-1 1 16 15,-2 3 816-15,-2 0 160 0,-1 1 48 0,-3 1 0 16,-1 3-656-16,-2 3-128 0,-4 5-32 0,-1 2 0 16,-3 2-336-16,-2 1-80 0,-1 3-16 0,-2 0 0 15,1 0-432-15,0 1-96 0,2-1 0 0,2-3-16 16,1 3-272-16,-1 0-48 0,0 1-16 0,1 3 0 16,-4 4-224-16,0-2 0 0,1 3 0 0,1-8 0 15,3-2-272-15,2-8-112 0,5-2 0 0,3-5-16 16,3-4-1392-16,3-5-288 0,2-3-48 0,3-3-10576 15</inkml:trace>
  <inkml:trace contextRef="#ctx0" brushRef="#br2" timeOffset="174430.76">11316 7975 11967 0,'-2'-3'1072'0,"1"-1"-864"0,1 4-208 0,0-2 0 0,1 1 1824 0,1 1 320 0,-1-3 64 0,1-3 16 0,2 0-1840 0,1-4-384 15,2 0 0-15,1 1 0 16,2 0 0-16,0 0 0 0,2-1 0 0,2 0 0 15,-1 1 544-15,3 2 176 0,2-4 48 0,1 4 0 0,2-2-208 0,2 1-48 16,1 2 0-16,1 0 0 0,2 2-320 0,-2-2-64 16,0 4 0-16,-3-2-128 0,-3 4 0 0,-3 1-320 15,-4 4 32-15,-2-1 16 0,-3 2 64 0,-2 1 16 16,-1 5 0-16,-3-2 0 0,-3 2 192 0,-3 0-192 0,-1 2 192 16,-3 1-192-16,-1 1 576 0,-1 0 128 0,-4 0 32 0,0 2 0 15,-1-1-32-15,-2 1-16 0,-1 1 0 0,1-2 0 16,0 1-320-16,0-3-176 0,0 3 192 0,1-1-192 15,1 3 128-15,1-2-128 16,4-2 0-16,1 0 0 0,2 1 0 0,-1-1 160 0,1-2-160 0,2 3 128 16,0-4-128-16,2 2 0 0,2-3 0 0,1-2 0 15,2-1 240-15,3-4 16 0,2 1 0 0,1-1 0 0,3 1-112 16,2-5-16 0,2 2 0-16,3-3 0 15,1 2-624-15,-1-2-128 0,3 0-16 0,-2 0-16 16,1 0-352-16,-2 0-64 0,-1 0-16 0,0 0 0 15,-1 0-288-15,-1-2-64 0</inkml:trace>
  <inkml:trace contextRef="#ctx0" brushRef="#br2" timeOffset="174842.42">12116 7889 39615 0,'-5'0'1760'0,"0"-2"352"0,0 2-1680 0,1 0-432 0,3 2 0 0,0-2 0 16,-2 4-464-16,-2 0-176 0,-2 2-48 0,-4 3 0 15,-3 0-832 1,-2 6-160-16,-1 1-48 0,-2 0 0 0,2 7 1152 0,0-1 208 0,-1 0 48 0,2 7 16 16,0-1-464-16,1 1-112 0,2 1-16 0,0-1 0 0,5-3 432 0,1-4 80 0,4-1 0 0,0-1 16 15,5-6 192-15,1 0 48 16,2-5 0-16,1-2 0 0,4 0 704 0,0-4 160 15,3 0 32-15,0-1 0 0,2-2 288 0,1-2 64 16,4 2 16-16,2-4 0 0,3-2-240 0,0 0-64 16,2-3 0-16,0 2 0 0,0-4-624 0,-1-1-208 0,0 0 128 15,-2 0-128-15,-2 2 0 0,-2-3 0 0,-1 4-176 0,-3 0 176 16,-2-1 0-16,0 0 0 0,-3 1 0 0,-1 0 0 0,-3-1 496 31,-1-3 48-31,-1 2 16 0,-1-2 0 0,-3-1 80 0,-2-1 0 16,0 2 16-16,-4-5 0 0,-3 2-208 0,-4-2-32 15,-3 2-16-15,-3-1 0 0,-6 4-400 0,-4-3 0 16,-3 3-224-16,-6-1 80 16,-3 1-912-16,-4 1-176 0,-3 1-48 0,-3-2 0 0</inkml:trace>
  <inkml:trace contextRef="#ctx0" brushRef="#br3" timeOffset="179424.42">9467 9067 31327 0,'6'-2'2784'0,"-1"-1"-2224"0,0 1-560 0,-1 2 0 0,0 0 736 0,2 0 32 16,5-1 16-16,6 1 0 0,7-2-784 0,3 2-192 16,4 0-32-16,-3 2 0 15,1-2-1024-15,-2 3-208 0,-1 0-32 0,0-3-16 16,0 2-2272-16,0-2-464 0,1-2-96 0,-1 0-1328 0,1-2-272 15</inkml:trace>
  <inkml:trace contextRef="#ctx0" brushRef="#br3" timeOffset="179721.46">9410 9334 28559 0,'3'0'2544'0,"0"-3"-2032"15,1-1-512-15,3 0 0 0,2 0 2688 0,1 0 432 16,4 0 80-16,7-2 32 15,14-6-3904-15,14-4-784 0,5-2-144 0,1 5-48 16,-5 3 496-16,-4 4 80 0,-4 2 32 0,-4 4-13168 0</inkml:trace>
  <inkml:trace contextRef="#ctx0" brushRef="#br3" timeOffset="180165.24">10789 8712 37775 0,'-4'3'3360'0,"2"4"-2688"0,0-1-544 0,2-4-128 0,2 2 0 0,-2 2-256 0,-2 3 64 0,1 7 16 0,-1 6-336 0,1 2-80 0,-1 0-16 0,1 1 0 15,1-3-448-15,0 1-96 0,0-1 0 0,-1-2-16 32,1 1-1392-32,-1-2-256 0,-2 0-64 0,1 2-16 15,-1-1-320-15,1 0-64 0,-2-2-16 0,2-2-2448 0</inkml:trace>
  <inkml:trace contextRef="#ctx0" brushRef="#br3" timeOffset="180757.16">11067 8651 35007 0,'-7'6'1552'0,"1"-2"320"0,2 0-1488 0,0-2-384 16,3 1 0-16,0 0 0 0,-1 1 0 0,0 0 0 0,-2 4 0 0,1 5 0 15,-2 3-208-15,1 0-16 0,3-1 0 0,1-2 0 32,2 0-1616-32,1-3-320 0,0-4-64 0,1 2-16 15,0 0-1072-15,-2 1-208 0,1-3-64 0,-3 0 0 16,-2 1 1504-16,-1 2 288 0,0-3 64 0,-2 0 16 0,2 1 2416 0,-1-4 496 15,1 1 80-15,1-4 32 0,2 2 1120 0,0-4 240 0,2 2 32 16,1-4 16-16,2 2-1456 0,2-2-304 0,2 0-48 0,0 2-16 16,2-2-704-16,1 2-192 0,2-2 0 0,2 1 0 15,0 0 0-15,0-1 0 0,2 2 0 16,0-1 0-16,0 2 0 0,0 1-176 0,-1 0 176 0,-1 1-192 31,-1 4-192-31,-4-1-64 0,0 2 0 0,-4 0 0 0,0 4 272 0,-2-3 176 0,-4 6-208 0,-1-2 80 16,0 3 432-16,-3-2 80 0,0 0 32 0,-1 1 0 15,0-2 80-15,-2 0 16 0,0 1 0 0,0-2 0 16,-2 3 160-16,1-4 32 0,-1 1 16 0,1-1 0 0,-2 1-720 16,-1-3 0-16,-1 4-160 0,-2-1 32 15,-3 0-832-15,-2-1-176 0,0 1-16 0,-3 0-16 16,0-2 0-16,-1 2 0 0,-2-4 0 0,2 1-5104 16,1-1-1024-16</inkml:trace>
  <inkml:trace contextRef="#ctx0" brushRef="#br3" timeOffset="181018.71">11045 8708 35935 0,'-1'-5'3200'0,"-1"1"-2560"0,1 1-512 0,1 0-128 0,3 2 1216 0,0-2 240 0,2 0 32 0,3-2 16 16,3-3-1504-16,5 0-256 0,5-2-80 0,1 0-16 16,0 0 352-16,1 4-176 0,-2 0 176 0,-1 3-128 15,-3 3 128-15,0-2 0 0,2 4 0 0,-1 1 0 16,0 0-1408-16,-2 1-208 0,-2 2-48 0,1 3-14352 16</inkml:trace>
  <inkml:trace contextRef="#ctx0" brushRef="#br3" timeOffset="181619.95">11995 8563 12895 0,'2'-2'1152'0,"0"1"-928"0,1 1-224 0,-2 0 0 0,-1 0 144 0,1 1-16 0,2-1 0 0,-1 0 0 0,2 2 416 0,0-2 80 0,-3 3 16 0,-1 0 0 0,-1 4 624 0,-4-1 128 0,0 0 16 0,-4 4 16 15,-1 2-464-15,-3 2-80 0,-3 3-32 0,-3 3 0 16,-3 2-256-16,-3 3-48 16,-2-3-16-16,-3 4 0 0,-1-4 576 0,-2 3 112 0,0-3 32 15,-2 1 0-15,-1-1-48 0,-1 3-16 0,1-3 0 0,-5 6 0 16,-2 1-640-16,-5 5-128 0,-2 1-32 0,-5 6 0 15,-5 3-256-15,-1 5-128 0,-3 0 0 0,6-1 128 16,4-6 192-16,6-5 48 0,7-6 0 0,5 2 0 16,3-5-112-16,5-2 0 0,5-1-16 0,3-3-17104 15</inkml:trace>
  <inkml:trace contextRef="#ctx0" brushRef="#br3" timeOffset="182220.64">11585 9177 32255 0,'-3'-4'2864'0,"-1"0"-2288"0,1 2-576 0,3-1 0 0,0 3 672 0,0-1 32 0,0-1 0 0,0-2 0 16,0-2-1744-16,3-3-352 0,2 2-64 0,2-2-16 0,2 3 1024 0,2-2 208 16,3 0 48-16,-1 1 0 15,3 1-800-15,0 0-160 0,3 2-16 0,-1-2-16 0,2 3 1184 0,-1 0 0 16,1 3 144-16,-2-2 16 0,-1 2 1216 0,1-2 240 16,-2 2 48-16,0 0 16 0,-1 4-544 0,-3-1-112 15,-1 0-32-15,-2 3 0 0,0 1-672 0,-5 0-144 16,-1 4-32-16,-3-1 0 0,-4 4-144 0,-2 2 0 15,-3 1 0-15,-4 0 0 16,-3 4-640-16,-3-2 0 0,-4 3 0 0,-3 0 0 16,0-2-1344-16,-3 1-256 0,1-1-64 0,-1-4-16 15,2 0 1424-15,2-1 304 0,2-5 48 0,2 0 16 0,5-2 1552 0,1 2 320 16,1-3 64-16,3 0 16 0,3-1-16 0,0 3 0 0,5-3 0 0,-1 3 0 16,3 1-992-16,-1-1-208 0,4 0-32 0,0 2-16 15,1 0 176-15,1 0 48 0,1 2 0 0,2-3 0 16,0 1-384-16,3-4 0 0,2 2 0 0,1-3 0 15,-2 0-1296-15,2-4-288 0,3 0-48 0,1-4-16 16,-1 0-656-16,0 0-144 0,1-4-32 0,-1-2-7792 16</inkml:trace>
  <inkml:trace contextRef="#ctx0" brushRef="#br3" timeOffset="182632.69">12346 9101 21183 0,'-9'5'1888'0,"0"-1"-1504"0,1-2-384 0,2 2 0 0,2 0 2976 0,0-2 528 0,-1 4 96 0,-5 1 32 31,-5 6-4240-31,-7 3-848 0,-6 5-160 0,-2 5-48 0,-1-1 1024 0,3 1 208 16,1-1 48-16,2-3 0 0,1 0 96 0,5-2 32 0,0 1 0 0,5-2 0 15,3-2 464-15,3 0 112 0,1 0 0 0,6-2 16 16,1-1 944-16,4-2 192 0,1 1 48 0,1-5 0 16,1-2-624-16,1 2-128 0,2-4-32 0,1 2 0 15,1-4-576-15,2 1-160 0,-1 0 0 0,2-3 0 16,0 0 0-16,2-3 0 0,4 0 0 0,3-5 0 16,2 1 128-16,1 0 0 0,4-5 0 0,-1-1 0 0,-1 1 64 0,-1-2 32 15,-2 2 0-15,-2-4 0 16,1 1 80-16,-3 1 16 0,1-2 0 0,-4-1 0 0,-1 3-320 0,-4 0 0 15,0 2 128-15,-5 0-128 0,-3-3 0 0,-2 3 0 16,-3 1 128-16,-5-2-128 0,-1 4 144 0,-2-3-16 16,-6 5-128-16,0-3 192 0,-4 1-192 0,-3 0 144 15,-3 2-144-15,-2-3 128 0,-3 4-416 0,-1-2-96 16,-4 0 0-16,3 0-16384 0</inkml:trace>
  <inkml:trace contextRef="#ctx0" brushRef="#br1" timeOffset="186665.37">10391 9647 26719 0,'-4'0'2368'0,"0"-3"-1888"0,2 1-480 0,1 2 0 0,1 0 896 0,-2-2 96 0,1 0 16 0,-1-2 0 16,-1-1-864-16,2-2-144 0,2-3 0 0,2-1 0 15,3 1-720-15,0 0-32 0,4-2 0 0,0 2 0 16,1-3-272-16,0 3-64 0,1 1-16 0,2-3 0 31,-2 5 544-31,1-2 112 0,-2 3 32 0,1 0 0 0,-1 1 1344 0,-1 3 272 0,0-1 48 0,-1 2 16 0,-1 1-432 0,0 0-64 16,-1 0-32-16,1 4 0 0,-2 2-544 0,0 0-192 15,-1 0 0-15,-1 2 144 16,-1 0-144-16,1 2 0 0,-1 0-160 0,-1 2 160 0,-2-2 0 0,1 0 0 16,-2 1-128-16,0-1 128 0,-2 0 0 0,0-1 160 15,-1 1-32-15,-2-3 0 0,1 2 64 0,-3-3 16 16,1 0 0-16,-3 1 0 0,-2 2-32 0,-1 0-16 16,-1 2 0-16,-4 0 0 0,1 1-160 0,-5 0 0 0,-1 5-160 15,-1-1 160 1,-1 0-528-16,1 3-16 0,1 0 0 0,-1-3 0 15,5 3-288-15,0 0-48 0,3-7-16 0,4 1 0 0,2 0 752 0,2-3 144 0,3-2 0 0,3-1 0 16,1-1 1008-16,2-1 144 0,3 0 48 0,1-2 0 16,3 0-688-16,1-3-144 0,3 0-32 0,2-3 0 15,2 1-208-15,1-2-128 16,2 0 128-16,2 1-128 0,1-3 128 0,2 1-128 16,-2 1 128-16,0 0-128 15,0-1-960-15,1 0-272 0,0 3-48 0,-2-2-11392 0</inkml:trace>
  <inkml:trace contextRef="#ctx0" brushRef="#br1" timeOffset="187039.06">11239 9508 14735 0,'7'-10'1312'0,"-2"4"-1056"0,0 0-256 0,-2 0 0 0,-1 3 2560 0,-2 3 464 0,2 0 96 0,-1-1 16 15,0 1-1552-15,-1-3-304 0,-1 6-64 0,-5 2-16 32,-3 6-464-32,-3 1-96 0,-3 4 0 0,-3 4-16 15,0-1-624-15,-3 1-288 0,-6 7 32 0,-3 1 0 0,-3 4-208 0,-2-1-48 0,-3 4 0 0,-2-2 0 16,2 1 928-16,-1-5 176 0,1 2 48 0,-2 0 0 0,0-1 0 0,0 1 16 31,2 0 0-31,-1 1 0 0,1-3 96 0,-1 6 16 16,-4 0 0-16,1 2 0 0,0 1-352 0,-1 0-64 15,4 1-16-15,0-2 0 0,5-2-336 16,4-7 0-16,4 0 0 0,4-2 0 0,4-1 0 0,6-6 0 16,2-1-128-16,5-4 128 15,1-6-1808-15,4 0-288 0,3-2-48 0,1-3-12672 0</inkml:trace>
  <inkml:trace contextRef="#ctx0" brushRef="#br1" timeOffset="187553.24">10946 10052 28559 0,'-3'-2'2544'0,"2"-2"-2032"0,-1 1-512 0,2 2 0 0,1-2 2336 0,0 0 368 16,2-1 80-16,0-2 16 16,4-3-2656-16,1-7-528 0,6-2-96 0,1-2-32 15,3-2-288-15,1 3-64 0,1 3-16 0,-2 1 0 16,2 3-640-16,-2 2-128 0,2 3-16 0,-1 2-16 15,1 4 528-15,-4 1 96 0,0 3 32 0,-4 3 0 0,-2 3 1024 0,-3 1 0 16,0 2 0-16,-5 2 192 0,-1-2 640 0,-2 4 128 16,-1 0 32-16,-3 3 0 0,-2 0 304 0,-1-3 64 15,-1 0 16-15,0-1 0 0,-2-2-288 0,0-1-64 0,0 1-16 16,-1-3 0-16,1 2-752 0,-1-4-256 16,1 0 144-16,0-2-144 15,-1 1-384-15,0 0-176 0,2 2-16 0,-3-3-16 16,2 1-368-16,-1 4-64 0,2-1 0 0,-1 0-16 15,1 3 352-15,1-1 80 0,1 0 16 0,0 2 0 0,4-2 1408 0,1 1 272 0,3-1 64 0,0 0 16 16,3-1-144-16,1 2-16 0,2-1-16 0,2 1 0 16,-1-1-608-16,1 0-112 15,1 1-16-15,3-2-16 0,1 0-240 0,0-1 128 0,0-4-128 0,0 0 0 16,-1-2 0-16,0-2-336 0,1-2 48 0,0-2 16 31,1-1-800-31,1 0-144 0,-1-1-48 0,1-2 0 0,0 0-1600 0,0-1-320 0</inkml:trace>
  <inkml:trace contextRef="#ctx0" brushRef="#br1" timeOffset="187988.62">11768 9999 10127 0,'-8'5'896'0,"0"1"-704"0,3-2-192 0,2-1 0 0,-1 0 2096 16,-1 3 384-16,-6 0 80 0,-5 5 0 0,-7 7-160 0,-4 4-32 0,-1 0-16 0,1 1 0 15,3-1-64-15,1-2-16 0,2 1 0 0,1 1 0 16,2-2-1632-16,4 2-320 0,4-4-64 0,2 1 0 31,3-5-976-31,4 0-192 0,2-1-48 0,2-1 0 16,1 2 80-16,-1-2 16 0,2 1 0 0,1-1 0 0,2 2 464 0,-1-5 80 0,1 3 32 0,2-3 0 15,-1 1 288-15,3-6 0 16,2 1 0-16,1-4 0 0,3-2 304 0,0-4 112 0,3-1 32 0,0-2 0 16,1-1 608-16,1-3 128 0,-1-1 32 0,0 0 0 0,0-3-512 0,1 0-80 15,1-2-32-15,-3-2 0 16,0 3-80-16,-1-1-32 0,-1 0 0 16,-3 2 0-16,-3-3-192 0,0 1-32 0,-3-1-16 0,-3-1 0 0,-1 2-432 0,-1-5-96 0,-2 1-16 0,-3 2 0 15,-1-1-80-15,-2 2 0 0,-2 4-16 0,-2 2 0 31,-2 3 112-31,-2 3 32 0,-3 5 0 0,-1 2 0 16,-2 2 256-16,-4 2-160 0,-4 3 160 0,-2 2-128 16,-1 0-256-16,-1 0-64 0,1 1 0 15,-2 0-10048-15,0 0-2000 0</inkml:trace>
  <inkml:trace contextRef="#ctx0" brushRef="#br1" timeOffset="189021.69">9254 10095 35007 0,'-1'-5'3120'0,"0"2"-2496"0,0-1-496 0,1 4-128 0,2-2 1136 0,1-2 208 0,-1-1 32 0,4-3 16 16,2-4-2400-16,3-1-464 0,5-2-112 0,1 1-16 15,4 2 896-15,0-1 192 0,0 3 16 0,1-1 16 0,2 4 240 0,-2-2 48 16,3 3 16-16,-4 0 0 16,0 2-288-16,-2 0-64 0,-2 4-16 0,-2-2 0 0,0 4-400 15,-3-2-80-15,-1 2 0 0,0 0-11264 0</inkml:trace>
  <inkml:trace contextRef="#ctx0" brushRef="#br1" timeOffset="189286.47">9253 10264 42383 0,'8'-4'1872'0,"-2"-2"400"0,0 1-1824 0,1 1-448 15,1 2 0-15,0-2 0 0,5 0 0 0,8-2-336 16,12-6 48-16,13-2 16 16,11-5-1840-16,2-2-384 0,-1 4-64 0,0 0 0 0,1-1 2096 0,-4 2 464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27:08.951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17608 16674 31327 0,'0'2'2784'0,"2"-2"-2224"0,0 1-560 0,2-1 0 31,0 3-784-31,1-3-272 0,3 2-48 0,6-2-16 16,4 0-832-16,5 0-160 0,1-5-48 0,0-1 0 15,-1 0 1344-15,0 0 272 0,0 1 48 0,1-1 16 0,0 1 1824 0,2-4 384 0,1 5 64 0,2-6 0 16,2 3-48-16,2-3-16 0,3 0 0 0,2 3 0 16,1-4-1024-16,-2 1-224 0,0 2-32 0,-2-1-16 15,-3 2-80-15,-3 2-16 0,0 3 0 0,-3-3 0 16,-1 2 192-16,-1 1 48 0,2 1 0 0,-1-2 0 16,0 1-160-16,1-2-32 0,0 2 0 0,1-2 0 15,1 1-16-15,-1-1-16 0,2-3 0 0,-1 2 0 16,2-1 96-16,-2 1 32 0,0-1 0 0,-2 0 0 0,-2 1-224 15,4-4-32-15,-1 1-16 0,0-2 0 0,0-1-208 0,-2 1 144 16,1 1-144-16,-1-2 128 0,-3 2-128 0,-1 2 128 16,-1-1-128-16,-2 2 128 0,-2-1-128 0,2 3 0 15,-1-1 0-15,2-1 0 0,0 2 0 0,1-1 240 16,1 0-64-16,3-1-16 0,0 0-32 0,2-1-128 16,0 0 192-16,1-1-64 0,2 0-128 0,-1 1 0 15,0-2 0-15,-1 2 0 0,0-3 0 0,-2 3 0 16,-2-2 0-16,2 0 0 0,-4-1 0 0,0 0 128 15,0 2-128-15,-1-3 128 0,-2 1 16 0,0 0 0 16,0 1 0-16,-2-2 0 0,2 1 16 0,-2 0 0 16,0 2 0-16,-1-3 0 0,-1 1-160 0,2 0 160 0,2-1-160 0,-1 2 160 15,0-2-160-15,2 0 0 0,1 3 0 0,0-3 0 16,-1 1 0-16,2 0 0 0,-2 3 0 0,2-2 0 16,1 1 0-16,0 1 128 0,-1-1-128 0,2 2 128 15,-2 1-128-15,-2-2 0 0,1 3 0 0,0 0-176 16,0-4 176-16,-2 2 0 0,2-1 128 0,0-1-128 15,0-2 128-15,1-1-128 0,0 0 128 0,1-1-128 16,-1 0 128-16,-1-3-128 0,1 2 128 0,-1 1-128 16,-1-4 176-16,1 3-48 0,1-1 0 0,-1 0 0 15,1 3 0-15,0-3-128 0,0 2 192 0,1 1-64 16,-1 0-128-16,2 2 0 0,-2-1 0 0,-2 3 0 0,4-2 0 16,-5 3 0-16,1 0 0 0,-2 0 0 0,-1-1 0 15,0 2 0-15,0 0 0 0,-1 2 0 16,0-1 0-16,0-1 0 0,-2-1 0 0,4 1 0 0,-3 1 128 0,4-1-128 15,-1 2 192-15,3-2-64 0,0 0-128 0,1 0 0 16,1 0 0-16,0-1 0 0,2 1 0 0,-2-2 0 16,1 3 0-16,1 0 0 0,-1-1 0 0,0-1-144 15,-1 1 144-15,0 0 0 0,0-1 0 0,-1 1-128 16,0-2 128-16,-1 3 0 0,1-1 0 0,3-2 0 16,-1 2 0-16,2 1 0 0,1 0 0 0,1-1 0 15,4-1 0-15,1 1 144 0,0 1-144 0,0 2 128 16,-1-1-128-16,0 1 128 0,-1 0-128 0,-4 2 0 15,-1 0 0-15,-1 0 0 0,2-2 0 0,-1 2 0 16,0-1 0-16,1 1 0 0,-1-2 0 0,2 2 0 0,0-2 0 16,3-1 0-16,-1 3 0 0,2 2 0 0,3 1 0 0,-3-1 0 15,1 1 0-15,-1 0 128 16,-2 1-128-16,1 0 128 0,-2-1-128 0,-2 1 0 0,2-4 144 0,-5 1-144 16,1 0 0-16,-1-1 0 0,1 0 0 0,1 0 128 15,0-1 0-15,1 1 0 0,-1 1 0 0,0 0 0 16,-3 2-128-16,0-3 0 0,2 2 0 0,-1 1 0 15,1-1 0-15,-1 2 176 0,1-2-176 0,-1 2 192 16,2 1-192-16,-2 1 0 0,1-1 144 0,-2-1-144 16,0 1 0-16,-1 0 0 0,2 1 0 0,-1-1 0 15,-1 1 128-15,1 0 0 0,-1 1 0 0,1-1 0 0,1 2-128 16,-1-1 0-16,0 2 0 0,0-2 0 0,0-1 0 0,-3 0 192 16,2 1-64-16,-1 1 0 0,0-2-128 0,0 0 0 15,1-1 0-15,0 1-128 0,1-1 128 0,1 1 0 16,1-2 0-16,-2 1 0 0,0 1 0 0,-1-1 0 15,1 4 0-15,-3-3 0 0,1 0 0 0,-1 4 128 16,-1-4-128-16,1 3 0 0,-3 0 0 0,1 2 144 16,-1-3-144-16,0 1 0 15,-1-1 160-15,2 0-160 0,1 0 128 0,-1-1-128 0,2-1 176 0,2 2-48 16,0-2-128-16,1 0 192 0,-1-1-192 0,1 1 144 16,-1-3-144-16,0 0 128 0,-1 2-128 0,-1 1 0 0,-2-1 0 15,0-2 128-15,-2 2-128 0,0 0 0 16,-2 0 144-16,1-2-144 0,0 2 0 0,-2 2 144 0,3-3-144 0,-2 3 0 15,2-1 192-15,-1 1-192 0,1-1 192 0,1-1-192 16,0 2 0-16,1-1 0 0,1-1 0 0,0 1 0 16,1 0 208-16,-1 0-64 0,-1-1-16 0,2 0 0 15,1 3-128-15,-2-2 160 0,1 0-160 0,-1-1 160 16,-1 1-160-16,-1 0 128 0,0 0-128 0,-1 2 128 16,-2-2-128-16,1 0 0 0,-2 2 0 0,0 0 0 15,-2-2 0-15,1 3 0 0,2 0 0 0,-2-1 0 16,1 2 0-16,1 0 0 0,-1-1 0 0,2 0 0 15,-1-1 0-15,3 1 160 0,0-1-32 0,2 0-128 0,0-2 128 16,1-1-128-16,1 1 0 0,-1-2 0 16,-1-2 144-16,-1 3-16 0,4 2-128 0,-2-3 192 0,0 3-192 15,-1 0 144 1,-1 3-144-16,-1-3 128 0,-1 3-128 0,-1-1 0 0,0 1 0 0,0 0 128 0,1 1-128 0,-2-2 0 16,2 0 0-16,0 1 0 0,0-4 0 0,-1 4 0 15,2-3 144-15,-2-1-144 0,4 0 144 0,-1-1-144 16,4 1 192-16,0-1-192 0,3 1 176 0,-1-3-176 15,2 0 160-15,0 2-160 0,1-2 144 0,1 1-144 16,-3 0 128-16,0 1-128 0,-2-1 0 0,-1 1 0 16,0 1 128-16,-1 0-128 0,-1 3 0 0,-1-3 0 15,1 2 144-15,-2 0-144 0,-1-1 128 0,1-1-128 16,1 0 128-16,-1 0-128 0,2 0 128 0,0-1-128 0,2 0 160 16,4 0-160-16,-1 0 192 0,0-1-48 0,1-1-16 0,0 1 0 15,1-1 0-15,0 0-128 0,0 0 192 0,-2 1-64 16,1-3-128-16,-3 2 128 0,1-3-128 0,-2 3 128 15,1 1-128-15,-1-2 0 0,-1 1 0 0,-2 0 0 16,1 0 0-16,-2 0 0 0,3 1 0 0,1 0 0 16,0 0 0-16,2 1 0 0,2 0 0 0,2-1 0 15,2 1 0-15,1 0 0 0,0-2 128 0,0 1-128 16,0 0 0-16,1-2 0 0,0 0 0 0,0 1 0 16,-1-1 0-16,0 2 0 0,-3-2 0 0,-1 2 0 15,0 1 0-15,1-3 0 16,2 2 0-16,-1 1 0 0,2-2 0 0,1 0 0 0,2 0 144 0,1-1-144 0,0 1 0 0,2-2 0 15,4-1 0-15,2 2 128 0,1-2-128 0,4 0 0 16,1 0 0-16,4 2 0 0,5-1 0 0,2 1 0 16,7-2 0-16,1 2 0 0,1-1 0 0,2 3 0 15,-4-2 0-15,4 2 0 0,7 1 0 0,-2-3 0 16,-4 2 0-16,-3-2 0 0,1 1 0 0,2 1 0 16,2-2 0-16,2 0-128 0,3-2-48 0,-1 0 0 15,0-2 0-15,0 0 0 16,-3-1-368-16,1-3-80 0,0-3-16 15,-1-6-22832-15</inkml:trace>
  <inkml:trace contextRef="#ctx0" brushRef="#br1" timeOffset="13196.91">19016 16494 22111 0,'-6'0'1968'0,"-1"0"-1584"0,5 2-384 0,-1-2 0 15,2 0-1568-15,-1 1-400 0,-5-1-80 0,-2 1 0 16,-4 2 704-16,0-3 128 0,1 1 48 0,1-1 0 0,3 1 720 0,0 1 160 16,2-2 32-16,1 0 0 15,1 0-224-15,2-2-32 0,0 2-16 0,0-2 0 0,1 2 1232 0,1-3 256 16,0 2 64-16,-1 0 0 0,1 1-848 0,-3 0-176 15,2 0 0-15,-1 0 0 16,2 0-896-16,0 0-144 0,0 0-32 0,0 0 0 16,0 0-64-16,0 0-16 0,-20 2 0 0,19-2 0 0,-1 0 848 0,1 0 176 15,0 3 128-15,0-3-192 0,1 2 976 0,0 0 192 0,0 2 48 0,0 0 0 16,0 0-64-16,1 2 0 0,0-3 0 0,0 5 0 16,2-4 256-16,-1 1 32 0,1 0 16 0,-2-1 0 15,1 1 160-15,0 0 48 0,-1-1 0 0,1 0 0 16,0-1-112-16,-1 1-16 0,1 0 0 0,1-3 0 15,1 2-224-15,2-3-48 0,0 0-16 0,1 0 0 16,3-3-528-16,3 2-96 0,-1 0-32 0,3 1 0 16,1-4-80-16,2 3-32 0,1-1 0 0,1 2 0 15,0 0-160-15,-1-2-128 0,1 1 192 0,-1 0-192 0,-1 1 160 16,0 1-160-16,-1 0 128 0,-2 1-128 0,0 1 784 0,-2 1 80 16,2-3 16-16,-1 3 0 0,-1-3-32 0,2 1 0 15,0 1 0-15,1-1 0 0,1 2-256 0,3-3-48 16,1 0-16-16,1-1 0 0,2 0-240 0,-1 0-48 15,3 3-16-15,-1-3 0 0,0 0-224 0,1 0 0 16,0 2 0-16,0 2 0 0,-2-3 0 0,1 4 0 16,-3-2-144-16,1 2 144 0,-1 0 0 0,-1 0 0 15,-1 2-128-15,-2-2 128 0,2 0 0 0,-1 1 0 16,0-2 0-16,2 0 0 0,-1 0 0 0,2 0 0 16,3 1 192-16,0-5-192 0,1 1 0 0,2-1 0 15,1-1 0-15,0-1 0 0,2-1 240 0,0-1-64 0,1 2-16 16,0-3 0-16,-1 1-160 0,-2-1 0 0,-1 3 0 0,-2-2 0 15,-1 3 0-15,0 0 0 0,-2 1 0 0,-1-1 0 16,-1 1 144-16,-1 1-144 0,0 0 160 16,0 3-160-16,-2-2 0 0,2 3 0 0,0-1 0 0,-1 0-160 15,0-1 160-15,0 2 0 0,-1 0 0 0,2-2 0 16,0 0 0-16,-1 2 0 0,0-2 0 0,0 0 0 16,1-3 160-16,1 0 16 0,-2 2 0 0,1-4 0 15,0 2-176-15,1 0 0 0,0 0 0 0,-1-2 128 16,2 4-128-16,-2-2 192 0,1 0-192 0,0 2 192 15,-3-2-192-15,1 0 0 0,2 3 144 0,-2-1-144 0,-2-2 0 16,0-2 0-16,1 2 0 0,-1 0 0 0,-1-2 0 16,0-1 0-16,0 3 0 0,0-2 0 0,1 2 0 0,1 0 0 15,-1 0 0-15,0-1 0 0,2 1 0 0,-1 0 0 16,3 1 0-16,-2-1 0 0,0 2 0 0,0-2 0 16,2 0 0-16,-1 0 0 0,1 2 0 0,-1-1 0 15,-1 1 0-15,-1-2 0 0,1 4 0 0,-2 0 176 16,-1 1-176-16,-1-3 192 0,0 2-192 0,-3 1 0 15,0-3 0-15,0 1 0 0,2 3 176 0,1-4-48 16,1 2-128-16,2 1 192 16,-2-4-192-16,1-1 144 0,0 2-144 0,2-4 128 0,1 1-128 0,-2-3 0 15,2 1 0-15,-1-1 0 0,-1 0 0 0,-1 2 0 0,3-1 0 16,-3 1 0-16,2-1 0 0,-2 2 0 0,2 0 0 16,-3 1 0-16,1 0 0 0,-1 0 0 0,-1 1 0 0,1 0 0 15,-2 2 0-15,1-1 0 0,-2 2 0 0,1 1 0 16,0-4 0-16,0 2 0 0,2-1 0 0,1 1 0 15,0-1 0-15,-1-2 0 0,2 1 0 0,1 1 0 16,0-4 0-16,0 1 0 0,1-3 0 0,0 3 0 16,0-3 0-16,1 2 0 0,0-2 128 0,0 2-128 15,1-3 176-15,-1 1 0 0,0 2 0 0,-1-2 0 16,0 3-176-16,-2-3 0 0,-1 3 0 0,1 0 0 16,-1 2 176-16,-1-1-48 0,-1 0-128 0,1 0 192 15,1 1-192-15,-1 0 128 0,3-1-128 0,-2-1 0 0,2 0 176 16,1 0-176-16,-2-2 192 0,2-1-192 0,-1 1 128 15,-1-1-128-15,2 0 0 0,-2-1 0 0,0 2 0 0,-1 0 0 16,-1-2 0-16,0 4 0 0,2-2 0 0,-2 3 0 16,0 3 0-16,-1-3 0 0,-1 0 0 0,1 0 0 15,-1 1 0-15,1 0 0 0,-1 3 0 0,1-3 0 16,0 4 0-16,-1-3 0 16,1-1 320-16,1 1 0 0,0-2 0 0,1 0 0 0,-1 0-128 0,1 0-32 15,1-2 0-15,-1-1 0 0,2 3-160 0,-2 0 0 16,-1-2 0-16,1 2 0 0,-1 2 0 0,0-2 0 15,-1 0 0-15,0 0 0 0,-1 2 0 0,1 1 0 0,-2-2 0 16,2 2 0-16,-1-1 0 0,0 0 0 0,0-1 0 16,0 1 0-16,0-2 0 0,-1 2 0 0,-1-1 0 0,-1 0 0 15,2 2 0-15,-2-2 0 0,1 0 0 0,1 0 0 16,-2-1 0-16,0 3 192 0,0-1-192 0,1 1 192 16,-1-3-192-16,1 0 0 0,0 0 0 0,0 1 0 15,1-1 0-15,-1 0 0 0,0-1 0 0,1 1 128 16,-1-3-128-16,1 1 0 0,-1 2-160 0,-1-5 160 15,1 4 0-15,0-3 0 0,-3 1 0 0,1 3 0 16,0-2 0-16,0-1 0 16,0 1 0-16,-1-1 160 0,-1 2 32 0,1 1 16 0,0 0 0 0,-1-2 0 15,1 1-208-15,1-1 0 0,0 0 0 0,0 1 0 0,1-1 0 16,-1 1 0-16,-1-1 0 0,3-1 0 0,-2 3 0 16,-1-1 0-16,1-2 0 0,0 2 0 0,-1 0 0 15,-2 1 0-15,2-2 0 0,-2 0 0 0,1 2 192 0,-1 0-48 16,1 0-16-16,-1 0 0 15,0 0 128-15,2 0 32 0,0 0 0 0,1 0 0 0,0-1-288 0,-1 1 0 16,4-1 0-16,-2-3 0 0,-1 3 0 0,1-4 0 16,1 1 0-16,-1 1 0 0,2-2 160 0,-2-2-32 15,0 4 0-15,-1-2 0 0,0 2-128 0,-1-2 128 16,-1 0-128-16,0 4 128 0,0-4-128 0,0 1 0 16,-1 2 0-16,0-3 0 0,1 1 0 0,-1 1 0 15,2-2 0-15,-2-2 0 0,2 4 192 0,-2-3-32 0,2-1-16 16,1 1 0-16,0 0 64 0,0-1 16 0,0-1 0 15,1 1 0-15,-1-2-96 0,0 2 0 16,1 1-128-16,0-3 192 0,-1 1-192 0,0 1 176 0,1 0-176 16,0-1 160-16,-1 1-160 0,0 1 0 0,0 1 0 0,-2-4 0 15,1 3 0-15,0 0 0 0,-1 1 0 0,1-2 0 16,0 3 0-16,-1-3 0 16,1 2 0-16,0-1 0 0,-1 1 0 0,1 2 0 0,2-6 0 0,0 0 0 15,1 2 0-15,0-1 0 0,0 1 0 0,-1-2 0 16,0 2 256-16,0-2-48 0,-1 2 0 0,0-1 0 15,1-1-80-15,-2-1 0 0,1 1-128 0,-3-2 192 16,2 1 48-16,-2-1 0 0,2 0 0 0,-2-2 0 16,2 1-48-16,0-3-16 0,1 3 0 0,-2-3 0 0,1 1-176 15,0 2 0-15,0-5 0 0,1 3 128 0,0 0-128 0,0 0 192 16,0 0-192-16,0 2 192 0,0-3-64 0,-2 1-128 16,4-1 192-16,-3 2-64 0,1-2-128 0,0-1 0 15,1 1 0-15,-1-1 0 0,1 1 0 0,-1 0 0 16,1-2 0-16,-1 1 0 0,0 0 240 0,-1 0-48 15,-1-2 0-15,1 1 0 0,0 1-192 0,-3-1 176 16,1 1-176-16,0-2 160 16,-1 1-160-16,0-2 0 0,0-2 0 0,-1 2 0 0,1-5 448 0,-1-1 64 15,1 1 16-15,-1-2 0 0,3 0-384 0,-1-3-144 16,1 1 0-16,0-4 0 0,1 3 0 0,0 2 0 16,0 1 0-16,1-1 0 0,0 2 0 0,0-3 0 0,0 1 0 15,0-2 0-15,0 2 0 0,-2-2 0 0,1 0 0 16,-1 0 0-16,-2 1 0 0,-1 1 0 15,1-1 0-15,0 2 0 0,-1 1 0 0,-1 0 0 0,-1-2 0 0,1-1 0 16,0 4 0-16,-2-5 0 0,1 6 0 0,-1-5 0 16,2 3 0-16,0-1 0 0,-1-3 0 0,1 2 0 15,0 0 0-15,1 2 0 0,0-2 0 0,0 2 0 16,1 0 0-16,0 2 0 0,-1-2 0 0,0 2 0 31,0 0 0-31,-1-3 0 0,-1 4 0 0,1 0 0 0,-2 1 0 0,1-1 0 0,-2-1 0 0,-1 1 0 16,1 0 0-16,-1-2 0 0,2 1 0 0,-1-2 0 0,1-1 0 15,0 0 0-15,0 0 0 0,1 1 0 0,0 1 0 0,1-2 0 16,0 1 0-16,-2 1 0 0,2 3 0 0,0-1 0 16,0-4 0-16,1 0 0 0,2 2 0 0,-2 1 0 15,0 0 0-15,-2 1 0 0,2-2 0 0,-2 3 0 16,0 0 0-16,1 1 0 16,1-3 0-16,-1 2 0 0,-1-2 0 0,1 1 0 0,1 2 0 0,0-2 0 15,0-3 0-15,1 2 0 0,2-1 0 0,-2 1 0 16,1-3 0-16,1 5 0 0,0-1 0 0,1-1 0 15,0 4 0-15,-2 1 0 0,0 1 0 0,1 2 0 16,-2 0 0-16,1 2 0 0,-2 3 0 0,2-1 0 16,-1 1 0-16,-1 1 0 0,0-1 0 0,0 0 0 15,1 2 0-15,-1-1 0 0,0 2 0 0,0-2 0 0,0 2 0 0,1-1 0 16,-1 2 0-16,1-4 0 0,0 4 0 16,1 0 0-16,1 0 0 0,-1 1 0 0,1 0 0 0,-1 1 0 15,1 1 0-15,-1 1 0 0,0-1 0 0,0 2 0 16,0 1 0-16,-2 0 0 0,1-2 0 0,0 2 0 15,-2 0 0-15,1-1 0 0,-1 1 0 0,-1 0 0 16,1 1 0 0,0 1 0-16,0-2 0 0,-1 1 0 0,1 2 0 0,0-1 0 0,1 1 0 0,-2-1 0 15,2 2 0-15,0 0 0 0,0 1 0 0,1 0 0 16,-1-3 0-16,0 2 0 0,0 1 0 0,-1 1 0 16,1 0 0-16,0-1 0 0,-2-1 0 0,1 1 0 15,0 0 0-15,1 0 0 0,-1 1 0 0,-1 0 0 0,2-1 0 16,-1 0 0-16,2 0 0 0,0 0 0 15,0 1 0-15,2-4 0 16,1 2 0-16,-1 1 0 0,1-2 0 0,1 0 0 16,1 0 0-16,0-1 0 0,0 1 0 0,0 0 0 15,0 4 0-15,2-2 0 0,0 1 0 0,1-1 0 16,0 2 0-16,-2 1 0 0,-1 0 0 0,-1-2 0 16,1 4 0-16,-2-2 0 0,1 2 0 0,-3-4 0 15,2 0 0-15,-2 3 0 0,1-1 0 0,-1 2 0 16,2-2 0-16,-2 1 0 0,0 3 0 0,2-4 0 15,-1 2 0-15,0 0 0 0,0 0 0 0,-1 0 0 16,0 1 0-16,1-1 0 0,-1 1 0 0,1 0 0 0,-1 0 0 16,1 0 0-16,-1 2 0 0,0-2 0 0,2 0 0 15,-2 0 0-15,2 0 0 0,-1 2 0 0,0-5 0 16,-2 3 0-16,2 1 0 0,-2-1 0 0,0-1 0 16,-1 2 0-16,0 3 0 0,0 0 0 0,-1 1 0 0,-1 0 0 15,1 0 0-15,-1 1 0 0,-1-1 0 0,-1 2 0 16,1-1 0-16,-1-1 0 0,1 1 0 0,1 1 0 15,-1-1 0-15,-1-1 0 0,3-1 0 0,0 1 0 16,0 0 0-16,-1 1 0 0,1 1 0 0,1-1 0 16,1 1 0-16,-1 2 0 0,1-1 0 0,-1-1 0 15,0 2 0-15,0 2 0 0,-1-3 0 0,-1 2 0 16,0 1 0-16,-1-2 0 0,0 1 0 0,-2-4 0 0,0 2 0 16,-2-1 0-16,1 1 0 0,-1-2 0 0,-1 1 0 15,1 0 0-15,-1 3 0 0,1-2 0 0,1-2 0 0,-1 2 0 16,1 0 0-16,1 0 0 0,0-3 0 0,0 0 0 15,1 1 0-15,-1 2 0 0,2-3 0 0,-2 0 0 16,1 1 0-16,-2 1 0 0,1-1 0 0,-2 0 0 16,1 1 0-16,-3-2 0 0,2 2 0 0,-2 0 0 15,-1 3 0-15,0-4 0 0,2 3 0 0,-2-1 0 16,0 1 0-16,0 0 0 0,1-1 0 0,2-1 0 16,-2 2 0-16,3 0 0 0,-1-1 0 0,1 1 0 15,2 0 0-15,1-1 0 0,-1 2 0 0,0-4 0 16,2 1 0-16,-1 0 0 0,1 0 0 0,-1 2 0 15,0-1 0-15,0 2 0 0,-1-3 0 0,0 3 0 16,-1 0 0-16,0-1 0 0,0 2 0 0,0-3 0 0,0 2 0 16,0-3 0-16,1 1 0 0,-1-3 0 0,2 0 0 0,0 0 0 15,2-3 0-15,-2 3 0 0,3-4 0 0,0 2 0 16,1-1 0-16,1 1 0 0,-1-2 0 0,0 2 0 16,0-1 0-16,0 2 0 0,0-2 0 0,1 3 0 15,-2-1 0-15,0-1 0 0,-2 2 0 0,0 2 0 16,-1-1 0-16,1-1 0 0,-2 1 0 0,1-3 0 15,1 2 0-15,-2 0 0 0,0-3 0 0,2 0 0 16,-2 1 0-16,2-3 0 0,-1-2 0 0,0 2 0 16,2 0 0-16,0 0 0 0,1 1 0 0,-1-2 0 0,2 3 0 15,-1-2 0-15,0-1 0 0,1 1 0 0,-1 0 0 0,1-2 0 16,-1 0 0-16,0 1 0 0,0-1 0 0,0 0 0 16,0-1 0-16,-2 1 0 0,2 1 0 0,-1-3 0 15,0 3 0-15,-1-1 0 0,1 1 0 0,-1 0 0 16,0 1 0-16,1 1 0 0,0-1 0 0,-1 2 0 15,2-1 0-15,-1 3 0 0,1-4 0 0,0 1 0 16,0 1 0-16,0-2 0 0,0 0 0 0,0 0 0 16,0-1 0-16,0 1 0 0,0-2 0 0,-2 1 0 15,2-1 0-15,-1-2 0 0,0 1 0 0,-2 1 0 16,2-2 0-16,-2 2 0 0,1-3 0 0,-1 2 0 16,1-1 0-16,-1 1 0 0,1-1 0 0,-2 0 0 15,1 2 0-15,1-3 0 0,-1 2 0 0,1 0 0 0,1-2 0 0,-1 2 0 16,1 2 0-16,-2-2 0 0,2 1 0 15,0 0 0-15,-2 1 0 0,2 1 0 0,-1-1 0 0,0 1 0 16,0-3 0-16,-1 2 0 0,1 0 0 0,-2-2 0 16,1 2 0-16,1-4 0 0,1 1 0 0,-1-1 0 15,1-1 0-15,0 0 0 0,1 0 0 0,0 0 0 16,1 0 0-16,0-1 0 0,0 1 0 0,2 0 0 16,0 0 0-16,1 1 0 0,0 1 0 0,0 1 0 15,0-2 0-15,0 2 0 0,1 1 0 0,-2 0 0 16,2-1 0-16,-1 1 0 0,-1 1 0 0,1 0 0 15,-1-1 0-15,-1-1 0 0,0 0 0 0,1 0 0 0,-1-2 0 16,1 1 0-16,-1-1 0 0,1-1 0 0,0 0 0 16,0-3 0-16,0 2 0 0,1-2 0 0,1 1 0 15,0-2 0-15,1 0 0 0,0 1 0 0,1 0 0 0,2-2 0 16,0 1 0-16,-1 0 0 0,-1 2 0 0,2-2 0 16,1-1 0-16,0 0 0 0,1 0 0 0,-1 0 0 15,0 1 0-15,-1 1 0 0,1 0 0 0,0-1 0 16,0 1 0-16,0 1 0 0,0 0 0 0,-2 2 0 15,2-2 0-15,-1 2 0 0,0-1 0 0,0 1 0 16,1-1 0-16,-2 1 0 0,2-2 0 0,1 0 0 16,-1-2 0-16,1 0 0 0,2 2 0 0,-2-3 0 15,1 0 0-15,2 0 0 0,-3-3 0 0,1 2 0 0,3 0 0 16,1-2 0-16,-1 0 0 0,1-1 0 0,1 3 0 0,-1-4 0 16,1 1 0-16,0 0 0 0,1 1 0 0,-2-1 0 15,0 0 0-15,0 2 0 0,-2-1 0 0,2 3 0 16,0-2 0-16,2 1 0 0,1 1 0 0,1 0 0 15,2 0 0-15,1 0 0 0,0 0 0 0,0-2 0 16,0 2 0-16,-2-1 0 0,0-1 0 0,0-1 0 16,-2-1 0-16,1 2 0 0,0-3 0 0,0 0 0 15,-1 1 0-15,0 1 0 16,0 0 0-16,1 1 0 0,2 1 0 0,1-3 0 0,3 4 0 0,-2 0 0 16,0 0 0-16,2 0 0 0,1-1 0 0,0 1 0 15,0-4 0-15,-1 3 0 0,-3-1 0 0,0 0 0 0,-1-1 0 16,-2 0 0-16,-1 0 0 0,1-2 0 0,-3 0 0 0,0 0 0 15,3 3 0-15,0-3 0 0,2 0 0 0,2 1 0 16,0 2 0-16,2-3 0 0,1 1 0 0,0 2 0 16,1 0 0-16,-1 2 0 0,-1-2 0 0,0 2 0 15,0 2 0-15,-1-2 0 0,-1 3 0 0,-2 1 0 16,-1-3 0-16,0 3 0 0,1-3 0 0,0 4 0 16,2-3 0-16,-2 2 0 0,3 1 0 0,-2-1 0 15,1-1 0-15,-1 2 0 0,2-3 0 0,-1-1 0 16,-1-1 0-16,-4-1 0 0,4 1 0 0,-1-3 0 15,-1-2 0-15,1-1 0 0,-2 1 0 0,1 1 0 16,1-1 0-16,3 2 0 0,-1-2 0 0,1-2 0 16,1 4 0-16,0-1 0 0,-2 0 0 0,1 1 0 0,-2 1 0 15,1 0 0-15,-3 1 0 0,1 1 0 0,-2 0 0 16,0 1 0-16,-2 1 0 0,-1 0 0 0,-1 1 0 16,-1-1 0-16,-1 3 0 0,0-4 0 0,4 2 0 0,0-1 0 15,3-1 0-15,0 0 0 16,1 2 0-16,3-3 0 0,2 0 0 0,0-3 0 0,0 3 0 0,-1-1 0 15,0 1 0-15,0-3 0 0,-2 3 0 0,-2 0 0 16,-1 2 0-16,-1 0 0 0,-2 1 0 0,1 3 0 16,-3-4 0-16,2 2 0 0,-1 2 0 0,1-1 0 15,-2 0 0-15,1-2 0 0,0 0 0 0,0 0 0 16,2-1 0-16,-1-1 0 0,2 1 0 0,0-2 0 16,0-2 0-16,2 1 0 0,0-1 0 0,0-1 0 0,2 2 0 15,-1-4 0-15,0 1 0 0,2 3 0 0,2 0 0 0,0 1 0 16,3 0 0-16,1 1 0 0,-1 2 0 0,-2 0 0 15,0 2 0-15,-2 0 0 0,-1-1 0 0,-2 3 0 16,2 0 0-16,-4-2 0 0,-1 1 0 0,-2-3 0 16,0 5 0-16,-1-4 0 15,-2 3-1200 1,1-5-224-16,1 2-48 0,0-1-23264 0</inkml:trace>
  <inkml:trace contextRef="#ctx0" brushRef="#br2" timeOffset="18195.52">24353 16706 13823 0,'1'-1'1216'0,"1"-2"-960"0</inkml:trace>
  <inkml:trace contextRef="#ctx0" brushRef="#br2" timeOffset="21052.37">24413 16654 16207 0,'0'0'0'16,"-1"0"0"-16,1 0 0 0,-1 0-208 15,1 0 64-15,-1 0 144 0,-2 1 480 0,-1-1 224 16,-1 4 32-16,-1-4 32 0,0 4 144 0,0-2 32 16,-2 3 0-16,2-3 32 0,1 2 192 0,-1-1 48 15,1 2 0-15,1-2 16 0,1-2 48 0,-1 2 0 0,2-1 0 16,-1 1 16-16,2-1-464 0,0 1-80 0,-1 1-32 0,1-4 32 16,0 1-496-16,0 0-112 0,-2 0-16 0,2-1 48 15,0 3-416-15,-2-3-80 0,2 0 0 0,-1 1 0 16,-1 3 32-16,-1-3 0 0,2 0 0 0,1 3 32 15,-1-4-64-15,2 2-16 0,0 1 0 0,-1-3 16 32,2 1-64-32,1 0-32 0,0-1 0 0,-1 0 32 0,2-1 384 0,-3 1 144 0,0 0 0 0,0 0 48 15,0 0 192-15,0 0 64 0,0 0 0 0,0 0 16 16,0 0 240-16,0 0 64 0,0 0 0 0,0 0 32 16,0 0-432-16,0 0-96 0,0 0-16 0,0 0 0 0,0 0-256 15,0 0 0-15,0 0 0 0,0 0 0 0,0 0 0 16,0 0 0-16,0 0 0 0,0 0 0 0,0 0 128 0,0 0 32 15,0 0 0-15,0 0 0 0,0 0 480 0,0 0 80 16,0 0 32-16,0 0 0 0,0 0-176 0,0 0-16 16,0 0-16-16,0 0 0 0,0 0-288 0,0 0-48 15,0 0-16-15,2 22 0 0,-4-17-192 0,1 1 176 16,-2-3-176-16,2 1 160 0,1-2-32 0,0 1 0 16,1-3 0-16,0 0 0 0,2 0 64 0,1 0 0 15,-1-3 0-15,1 1 0 0,1-1-192 0,0 1 0 16,1-2 0-16,-1 0 128 0,0 1-128 0,0-1 0 15,-3 0 0-15,2 2 0 0,-3-1 0 0,1 3 0 0,-1 0-192 16,-1-2 192-16,-1 2-176 0,1 0 176 0,-2 2-128 0,1-2 128 16,0 1 0-16,0 1-128 15,1 0 128-15,-2-1 0 0,4 1 0 0,-2-1 0 0,0-1 0 0,0 0 0 16,0 0 0-16,0 0 0 0,0 0 0 0,26-1 0 16,-19-2 0-16,2-1 0 0,1 1 0 0,-1-1 0 15,3-2 0-15,-3 1 0 0,1-1 0 0,-1-2 0 16,0 2 0-16,-3-1 0 0,0 3 0 0,-1 0 0 15,-1 1 0-15,-2 1-128 0,1-1 0 0,-3 1 0 16,-2-1 128-16,0 0 176 0,-1 3-48 0,0-4 0 16,-2 2-128-16,0-2 192 0,0 2-192 15,0-3 192-15,0-1-64 0,0 1-128 0,0-1 192 0,0-1-64 0,0 2-128 0,1 0 0 16,1 2 144-16,-1-1-144 0,-1-1 0 0,0-1 0 16,0 1 0-16,-1-1 0 0,-1 1 0 0,-3-1 0 15,0-1 0-15,-1 0 0 0,-2 1 0 0,0 3 0 16,-1-3 0-16,-1 4 0 0,-1 1 0 0,0 1 0 15,-1 0 0-15,1 1 0 0,0-1 0 0,1 2 0 16,1-2 0-16,2 0 0 0,0 0 144 0,2 1 16 16,1-1 0-16,2 0 0 0,2 0 48 0,1 0 16 15,1 0 0-15,2 0 0 0,1-1-224 0,0 1 176 16,1 0-176-16,1 0 160 0,-1 1-160 0,0 1 0 16,2-1 0-16,-1 1 0 0,-2-2 0 0,0 0 0 0,0 0 0 15,0 0 0-15,0 0 0 0,9 18 0 0,-7-13 0 16,-1-3 0-16,2 3 0 0,-1-1 0 0,1-2 0 0,1 2 0 15,1-2 0-15,-1 1 0 0,1-2 0 0,2 0 0 16,-1 3 128-16,1-4-128 0,2 0 128 0,-2 0-128 16,1 0 0-16,-1 0 0 0,1 3 128 0,-1-1-128 15,-1-1 0-15,2 1 0 0,-2-1 0 0,0 1 0 16,0 1 128-16,0 0-128 0,0 0 128 0,1 1-128 16,0-2 0-16,-1 2 0 0,3 0 128 0,-2-2-128 15,1 2 0-15,2-4 0 0,1 1 0 0,0-1 128 16,1 0 0-16,2 0 0 0,1 1 0 0,1-1 0 0,0-1 0 15,1 1 0-15,2-1 0 0,-2 1 0 0,2 0-128 0,-2 1 128 16,-1-1-128-16,1 1 128 0,3-1-128 0,0 1 0 16,-2 2 0-16,1-3 128 0,-1 1-128 0,1-1 0 15,-2 0 0-15,1-1 0 0,0 1 0 0,-2 0 0 16,2-4 0-16,-2 3 0 0,1 0 0 0,0-4 0 16,2 4 0-16,-1-4 0 0,1 2 0 0,1-1 128 15,1 1-128-15,1 1 0 0,-1-1 176 0,0 1-48 16,0 1-128-16,-1 1 192 0,-3 0-192 0,2 0 0 15,-2 3 0-15,0-2 0 0,1 1 0 0,-2 0 0 16,-1-1 0-16,-1 1 0 0,1-2 0 0,-1 0 128 16,-1 2-128-16,1-2 0 15,1 0 144-15,1 0-16 0,-1 0 0 0,0 1 0 0,-1 0 32 0,1-1 0 0,0 3 0 16,1-3 0-16,0 0-160 0,2 0 0 0,0 0 0 0,1 0 128 16,-1 1-128-16,0-2 0 0,0 1 0 0,-2 0 0 15,3 0 0-15,-3-3 0 0,0 2 0 0,-1-2 0 16,0 3 0-16,-2 0 0 0,2-2 0 0,-1 2 0 15,-2 0 0-15,2-1 0 0,-2 1 0 16,2 0 0-16,-1-2 0 0,1 2 0 0,-1 0 0 0,1-2 0 16,1-1 0-16,0 2 0 0,-1 1 0 0,1-3 0 15,0 1 0-15,0-1 128 0,1 0-128 0,0-1 0 16,-2 2 160-16,2-3-160 0,0 1 192 0,1-1-192 16,-2 3 128-16,1-4-128 0,0 1 0 0,0-1 0 0,-1 1 128 15,0 0-128-15,-1 0 192 0,-2-1-192 0,2 1 0 16,-2-2 0-16,-1 2 0 0,1-1 0 0,0 0 0 0,0 0 0 15,-1-2 0-15,0 1 0 0,0 0 0 16,2-1 0-16,-2 0 0 0,0-1 0 0,1-1 192 0,-1 3-192 16,1-3 192-16,-3 0-192 0,1 1 128 0,0 0-128 15,-1 1 0-15,-1-2 0 0,1 0 0 0,0 1 0 16,-2 0 0-16,2-3 0 0,-2 4 128 0,1-2-128 16,-2 1 0-16,1-1 0 15,-1 0 192-15,1 2-32 0,-1 0 0 0,1 0 0 0,-2-1-160 0,1-1 160 16,1-1-160-16,-1 0 160 0,-1 1-160 0,1-2 0 15,0-1 0-15,2 1 0 0,-1-1 0 0,0 0 0 0,1-1 128 16,-1-1-128-16,2 2 0 0,-1-2 0 0,2 0 0 16,0-1 0-16,0 1 0 0,0 2 0 0,1-3 0 0,-1 1 0 15,1 0 0-15,-1 0 0 0,0 1 0 16,1 0 0-16,-1 0 0 0,-1-1 0 0,-1 2 0 0,1-2 0 16,0 1 0-16,-2 1 128 0,2-1 0 0,-2 2 0 15,2-5-128-15,-2 3 0 0,2-1-192 0,0 1 192 16,0-1 0-16,1-1 0 0,1 0 0 0,2-2 128 15,0 0 16-15,1-3 0 0,0 3 0 0,0-4 0 16,0 2-144-16,0 1 0 0,-1 1-160 0,1-2 160 16,-2 5 0-16,-2-2 0 15,1 3 0-15,-2 0 0 0,-2 3 0 0,1 0 0 0,-1 0 0 0,2-1 0 16,-2 1 0-16,1-1 0 0,-1 0 0 0,0-1 0 16,2 3 0-16,0-5 0 0,1 2 0 0,0 1 0 0,1-3 0 0,0 2 0 15,1-1 0-15,1 0 160 0,0 2-160 0,1-2 0 16,1 2 0-16,-1 0 0 0,1-1 0 0,-1 2 0 15,1 0 0-15,-2-1 0 16,2 1 0-16,-2 1 0 0,0 0 0 0,0 1 0 0,-2 0 0 0,0 2 0 16,0 1 0-16,-1 0 0 0,0-2 0 0,1 2 0 15,-1 0 0-15,0 0 0 0,1 1 0 0,0 0 0 16,0 1-192-16,1-2 192 0,-1 1 0 0,3 0 0 16,-2 1 0-16,2-1 0 0,1 2 0 0,-2-1 0 15,0-1 0-15,0 3 0 0,1-3 0 0,-2 1 0 16,2 1 0-1,-3 0 0-15,2 0 0 0,-4 1 0 0,3 1 0 0,-4-1 0 0,1 2 0 0,0 0 0 0,-1 0 0 0,0 2 0 16,0-1 0-16,1 1 128 0,0-2-128 0,-1 1 0 16,1 1 0-16,1-2 0 0,1 1 0 15,-1 1 0-15,2-2 0 0,-1 0 0 0,2 0 0 0,-2-2 0 16,1 2 0-16,1-3 0 0,0 2 0 0,-1 1 0 16,1-2 0-16,0 1 0 15,0-1 0-15,-2 1 0 16,0 1 0-16,0-2 0 0,-1 0 0 0,0 2 0 15,0 0 0-15,-1 0 0 0,0 2 0 0,-1 0-176 16,0-1 176-16,1 1 0 0,-1 1 0 0,0-2 0 16,1 2 0-16,0-1 0 0,2 3 0 0,-1-3 0 15,1 0 0-15,1 1 0 0,2-2 0 0,0-1 0 0,1 1 176 16,0 1 16-16,1-2 0 0,-2 0 0 0,2 0 0 0,-1-2 0 16,0 2 0-16,1 2 0 0,-1 0-192 0,-1-2 0 15,1 2 0-15,0 2 0 0,-1 1 0 0,0-3 0 16,0 5 144-16,0-3-144 0,-2 3 0 0,0-1 0 15,-2 1 0-15,0-1 0 0,0 1 0 0,-1 0 0 16,-1 2 0-16,0-3 0 0,0 0 0 0,1 1 0 16,1 3 0-16,0 0 0 0,0-1 0 0,1 1 0 15,0 1 0-15,1 0 0 0,1-2 0 0,0 1 0 16,1 0 0-16,1-2 0 0,0 1 240 0,0-2 16 16,1 2 16-16,0-3 0 0,-2 0-144 0,1 0-128 15,1 1 192-15,-1 0-192 0,0 2 128 0,0-2-128 16,-1 2 0-16,0-1 0 0,0 4 160 0,0-3-160 0,-2 3 128 15,2-1-128-15,-1 1 0 0,1 3 128 0,-1-3-128 16,0 4 0-16,0-2 0 0,1 1 0 0,-2 0 0 0,1-2 0 16,0 2 0-16,1-1 0 0,-1-1 0 0,0 2 0 15,0-1 0-15,1 1 0 0,0-3 128 0,-1 4-128 16,1-4 128-16,-1 2 0 0,1-3 0 0,0 3 0 16,2-2 96-16,0 2 16 0,1 1 0 0,0-2 0 15,1 2-80-15,0-4-16 0,0 1 0 0,-1 1 0 16,0 2-144-16,1-3 0 0,-4 4 0 0,2-4 128 15,-2 5-128-15,0-4 0 0,-1 2 0 0,0 2 0 16,0-3 0-16,1 1 0 0,-2 1 0 0,2-1 0 0,-1 0 0 16,1 1 0-16,1-3 0 0,-2 2 0 0,3-1 0 0,-1 0 0 15,1-1 0-15,2 0 0 0,-2 1 0 16,1-3 128-16,0 3-128 0,1-3 0 0,0 1 0 0,1 1 128 16,-1 0-128-16,1-2 0 0,-1 2 0 0,0 0 0 15,0-2 0-15,0 3 0 0,-2-4 0 0,1 1 0 16,0-1 0-16,1 0 0 0,-2-1 0 0,0-1 0 15,1 1 0-15,0-1 0 0,1 2 0 0,-2-3 0 16,1 1 128-16,0 1-128 0,1-2 256 0,-2 1 0 16,1-1 16-16,0 1 0 0,1-2-48 0,-2 2-16 15,1-1 0-15,-1-4 0 0,2 5 192 0,-1-2 48 16,1 0 0-16,0 0 0 0,1 0-448 0,1 1 0 0,0 1 0 16,0-2 0-16,1 3 0 0,0 0 0 0,-1-3 128 15,1 0-80-15,-2 0-48 0,0 1 0 0,1-1 0 0,0-3 0 16,-2 2 0-16,2-2 0 0,0 1 0 0,-1-3 0 15,3 2 0-15,-3-1 0 0,2 0 0 0,0 1 0 16,-1-2 0-16,1 3 0 0,1-3 0 0,1 1 0 16,1 2 0-16,2 1 0 0,0-3 0 0,2 2 0 15,-1 1 0-15,-1-2 0 0,-2 2 0 0,1-2 0 16,-3 3 0-16,-1-1 0 0,2-1 0 0,-1 1 0 16,0 0 0-16,0 0 0 0,2 0 0 0,-2 0 0 15,2 1 0-15,-1-1 0 0,2-3 0 0,0 2 0 16,2 1 0-16,3-2 0 0,3 0 0 0,3 1 0 0,1-2 0 15,1 0 0-15,1-1 0 0,-2-1 0 16,1 0 0-16,0 0 0 0,1-1 0 0,-3 1 0 0,-2 0 0 16,2 1 0-16,0 1 0 0,0-2 0 0,1 2 0 0,0 0 0 15,0 1 0-15,1-2 0 0,-1 4 0 0,1-4 0 16,0 3 0-16,0-2 0 0,1 2 0 0,0 1 0 16,2-4 0-16,0 2 0 0,1 0 0 0,-1-2 0 15,3 3 0-15,1-4 0 0,0-1 0 0,1-2 0 16,2 2 0-16,1 0 0 0,-2-3 0 0,2 2 0 15,2-1 0-15,3 1 0 0,1-2 0 0,0 2 0 16,0-3 0-16,-2 0 0 16,1 0-864-16,-2 0-160 0,-1 0-48 0,-3 1 0 15,0-1-144-15,-1-1-16 0,-1 0-16 0</inkml:trace>
  <inkml:trace contextRef="#ctx0" brushRef="#br2" timeOffset="22795.44">27517 15137 6447 0,'0'-7'576'0,"0"2"-576"0,0-1 0 0,0 4 0 0,0-1 1280 0,0 3 128 15,1-2 48-15,0-2 0 0,1-1-352 0,0-1-64 16,2 0-16-16,0-3 0 15,-2 3-1488-15,2 0-304 0,-2 1-64 0,-1 2-16 16,-1 0-624-16,0 1-112 0,0 0-16 0,-1 2-16 16,-1-1 864-16,-1 1 176 0,0 1 48 0,0-1 0 0,-1 0 1328 0,1 2 272 15,-1-2 48-15,-1 2 16 0,0-1 368 0,-1 1 80 16,0-2 16-16,-2 2 0 0,1 0-48 0,-2 1 0 16,-1-2 0-16,-1 0 0 0,0 1 48 0,-3 0 0 15,1-1 0-15,-1 3 0 0,-2-2-736 0,1 2-144 0,-2 1-16 16,1 1-16-16,-1-1-528 0,-2 1-160 0,1 0 0 0,-1 0 0 15,-1 1 0-15,0 0 0 0,-1 2 0 0,-1-3 0 16,0 1 448-16,-2 2-32 0,0 0 0 0,0-1 0 16,3 0 160-16,-2 2 16 0,-2 1 16 0,-1 0 0 15,0 0-96-15,1 0-32 0,2 2 0 0,1-1 0 16,0 0-96-16,3-1-32 0,1 1 0 0,1-3 0 16,0 3-352-16,1-1 0 0,1-3 0 0,0 2 128 15,0 0-128-15,2-1 0 0,-1-1 0 0,0 1 0 16,1 0 224-16,-2 2 32 0,1 0 0 0,-1 0 0 15,2 0 176-15,-2 0 32 0,0 3 16 0,0 2 0 16,2 0-160-16,-2 1-48 0,0 1 0 0,1-1 0 0,1 2-144 16,1-2-128-16,-1 0 144 0,2-1-144 0,0 2 320 0,-1 0-48 15,0 2 0-15,1-3 0 0,-1 3-272 0,0-1 0 16,0-2 128-16,0 0-128 0,0-2 0 0,-2 4 0 16,0-2 0-16,0 0 0 0,0-2 224 0,-2 2-16 15,1 2 0-15,0-2 0 0,0 2 0 0,1-1 0 16,0 2 0-16,0 0 0 0,2 0-208 0,0-1 128 15,1 1-128-15,1-1 0 0,0-1 160 0,0 2-160 16,1-3 160-16,1 1-160 0,-1-3 144 0,0 2-144 16,-1 1 128-16,2 0-128 0,0-1 0 0,0 0 128 15,-1 1-128-15,0-1 0 0,1 0 0 0,-2 1 0 16,-1 0 128-16,0 2-128 0,-2-1 0 0,0 2 0 16,-1-3 0-16,0 3 0 0,0-1 0 0,-3 1 0 0,1-1 128 15,0 0-128-15,0-4 192 0,0 1 0 0,-1-2 0 0,0-2 0 16,-1 0 48-16,0-1 16 0,0-1 0 0,1-1 0 15,-2-1-64-15,2-1-16 0,0 1 0 0,0-1 0 16,-1-2-176-16,0-4 160 0,0 2-160 0,-1 1 160 16,-1-3-32-16,-1 2-128 0,0-4 192 0,-3 2-64 15,1 1 0-15,-3-2-128 0,0-1 192 0,0 1-64 16,-1 1-128-16,-3 0 0 16,3 1 0-16,-3 0 0 0,2 2 0 0,-2-1 0 0,0 0 0 0,1-1 0 15,0 4 0-15,0-5 0 0,-1 3 0 0,1-1 0 0,5-1 0 16,-4 1 0-16,-2 0 0 0,-4 0 0 15,1-1 0-15,1 0 0 0,-1 0 0 0,3 1 0 0,-1 0 0 16,0 0 0-16,1-1 0 0,-1-1 0 0,1 0 0 0,0 0 0 16,-1 0 0-16,0-2 0 0,2 0 0 0,-2 0 0 15,-1 0 0-15,-1 0 0 0,1 1 0 0,1 0-176 16,0 2 176-16,0-3-128 16,0 5 128-16,0-4-192 0,0 1 192 0,-1 1-192 0,0-2 192 0,-1 3 0 15,-1-3-144-15,2 4 144 0,-3-4 0 0,1 4 0 16,-2-2 0-16,0 0 0 0,1 2 0 0,2-2 0 15,0-1 0-15,-1-1 0 0,2-2 0 0,-1 1 0 16,1-4 0-16,-1 1 0 0,2-1 0 0,-3-1 0 0,0-4 0 16,0 3 0-16,0 1 0 0,0 2 0 0,-3-2 0 0,0-2 0 15,1 1 0-15,0-1 0 0,1-1 0 0,-1 1 0 16,2 1 0-16,-3-3 0 0,1 3 0 0,-1 0 0 16,0 1 0-16,-2 0 0 0,1 0 0 15,-2 1 0-15,2-3-320 0,-3-1 48 0,2 3 16 0,-1-2 0 16,-1 1 256-16,-1-3-192 15,0 2 192-15,-1-1-160 0,0-2 160 0,-2 3 0 0,-1-3 0 0,-1 2 0 16,2-1 0-16,-2-2 0 0,-2 2 0 0,0-2 0 16,-2 1 0-16,1 1 0 0,-2 2 0 0,-2 2 0 15,1 0 0 1,-1 3 128-16,-2 2-128 0,2 0 176 0,-1 0-176 0,1 1 0 0,1 1-192 0,-2 2 192 16,4 1-128-16,-4-3 128 0,-1 2 0 0,1-1 0 0,3-1 0 15,1-1-144-15,2 1 144 0,-2-2 0 0,-2 2 0 0,1-2 0 16,-2 0 0-16,-1 0 0 0,1 0 0 0,-1-2 0 15,1 0 0-15,2 1 0 0,1 1 0 0,1 0 0 16,-1 1 0-16,0 3 0 0,-1 2 0 0,0-3 0 16,0 2 0-16,2 0 0 0,1 0 0 0,2-1 0 15,2 3 0-15,0-1 0 0,2 0 0 0,0 1 0 16,-2 2 0-16,2 0 0 16,2-1 0-16,1-1 0 0,1 0 0 0,1-1 0 0,0 3 0 0,3-4 0 15,0 1 0-15,0-1 0 0,2-3 0 0,0 2-128 16,0 0 128-16,2-2 0 0,1 1-192 0,0-1 32 15,0-1 0-15,1-1 0 16,0-1-208-16,2-1-32 0,2-1-16 0,0 0 0 16,1 0-496-16,1-2-112 0,4 0 0 0,-1-2-16 0</inkml:trace>
  <inkml:trace contextRef="#ctx0" brushRef="#br3" timeOffset="128820.1">31502 17450 50687 0,'-6'-1'4496'0,"4"1"-3600"16,0 1-704-16,4 0-192 15,0 2-1312-15,-1-2-288 0,-1 4-64 0,-2 1-16 0,-2 7 1232 0,-3 5 240 0,-4 6 48 0,-7 7 16 16,-3 3 144-16,-7 8 0 0,-4 7 0 0,-7 1 0 16,-4 2-144-16,-4 1-48 0,-2-1-16 0,-4 1 0 15,-2-2 208-15,2-4 0 0,2-5-160 0,6-5 160 32,4-7-512-32,4-4-16 0</inkml:trace>
  <inkml:trace contextRef="#ctx0" brushRef="#br3" timeOffset="129036.12">30867 17523 44223 0,'-11'5'1968'0,"4"-2"400"0,5 0-1904 0,2 2-464 0,2-3 0 0,3 2 0 15,0 3-272-15,4 0-160 0,5 8-16 0,4 5-16 0,8 7 720 0,4 5 160 16,3 3 32-16,2 1 0 0,1 2 128 0,0-1 16 15,2 3 16-15,1 2 0 0,2-2-368 0,-1 1-80 16,-6-2-16-16,1 0 0 0,1-2-144 0,-1 2-144 16,-3-5 144-16,-4-2-13920 15,-4-2-2656-15</inkml:trace>
  <inkml:trace contextRef="#ctx0" brushRef="#br3" timeOffset="129318.3">31928 18176 58047 0,'-20'17'5168'0,"5"0"-4144"0,8-10-816 0,5-2-208 0,2 0-1280 0,-1 1-320 16,-4 11-48-16,-3 7-16 15,-2 10 400-15,1 5 80 0,5 0 16 0,2-4-13552 16,3-5-2720-16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29:25.0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29533 17103 28559 0,'9'-9'2544'0,"0"2"-2032"0,-3 2-512 15,-2 2 0-15,1 1 1648 0,0-1 224 0,5-5 48 0,6-1 16 16,5-6-208-16,2 2-32 0,-3-2-16 0,-3 2 0 16,-5 6-752-16,-4 2-160 0,-2 1-16 0,-3 4-16 15,-3 4-160-15,0 1-48 0,-4 4 0 0,-3 3 0 16,-3 4-272-16,-2 4-64 0,-6 5-16 0,-3 2 0 15,-5 4-176-15,-2 3 128 0,-3 2-128 0,-3 1 128 16,-1 0 0-16,-2-1-128 0,-2 3 192 0,1 0-64 16,1 1-128-16,1-4 0 0,1 2 0 0,2-5 0 15,2-2 0-15,-1 1 0 0,-2 2 0 0,4-5 0 16,0 0-512 0,1-2-48-16,3-3 0 0,3-7 0 0,3-4-528 0,2-3-128 0,4-2 0 0,2-6-16 15</inkml:trace>
  <inkml:trace contextRef="#ctx0" brushRef="#br0" timeOffset="282.74">29096 17200 34095 0,'-9'-7'3024'0,"3"2"-2416"15,0-1-480-15,2 1-128 0,4 4 1664 0,2 1 304 16,-2-3 64-16,0 1 16 15,1-2-1616-15,-1 2-432 0,1-3 128 0,0 1-128 0,2 5 528 0,-1 2 48 0,1 3 16 0,0 4 0 16,2 2 384-16,2 5 80 0,1 3 16 0,5 5 0 16,0 3-400-16,6 2-80 0,2 5-16 15,1 3 0-15,4 2-304 0,0 3-64 0,1 1-16 0,-1 0 0 16,-1 0-192-16,-2-3 0 0,1 1 128 0,-3-2-128 16,-1-3 0-16,-2-4 0 0,-2-3 0 0,-1-2 0 31,-5 1-672-31,-1-6-128 0,-3-1-32 0,-2-3 0 0,-2-4-640 15,0-3-128-15,0-2-16 0,0-1-17824 0</inkml:trace>
  <inkml:trace contextRef="#ctx0" brushRef="#br0" timeOffset="581.08">30051 17949 50687 0,'-10'6'2240'0,"1"0"464"0,2 1-2160 0,3 2-544 0,5-3 0 0,2-1 0 31,2 1-320-31,-2 5-160 0,4 7-32 0,0 8-16 16,2 5-96-16,-2 5-16 0,-1 2 0 0,-3-2 0 0,-2 1 384 0,-2-3 80 0,-4 4 16 0,-1-1 0 16,-2-1-160-16,1 2-16 0,-2 1-16 0,3 1-19696 15</inkml:trace>
  <inkml:trace contextRef="#ctx0" brushRef="#br0" timeOffset="1365.93">18196 9600 42383 0,'-5'-3'3776'0,"1"-2"-3024"0,3 5-608 0,1-3-144 15,1 3 320-15,0 0 48 0,-1-2 0 0,-1-2 0 16,1-1-368-16,0 1 0 0,0-1 0 0,1 4-192 31,-2-1-176-31,1 4-32 0,0-1-16 0,-1 4 0 0,-2 4 112 0,-1 5 32 0,-4 0 0 0,-2 9 0 16,-3 4 272-16,-5 6 0 0,-5 7 0 0,-6 4 0 15,0-3 192-15,-5 4 64 0,-3 2 0 0,-6 6 0 16,-5 7 64-16,-4 4 0 0,0-3 16 0,2-1 0 16,5-1-336-16,4-12 0 0,5-7 0 0,6-8 0 15,8-7 0-15,1-3 0 0,4-1 0 0,2-6 0 0,5-2 0 16,4-7-240 0,2-1 48-16,0-3-12480 0,2-4-2496 0</inkml:trace>
  <inkml:trace contextRef="#ctx0" brushRef="#br0" timeOffset="1569.91">17296 9837 32255 0,'-13'-23'1424'0,"5"7"304"0,-1 3-1392 0,4 1-336 0,3 7 0 0,0 4 0 0,1-2 1504 0,-1-4 224 16,-1 0 64-16,2-4 0 0,2 6-1024 0,4 5-192 16,4 5-32-16,3 7-16 0,4 4-336 0,5 3-192 15,3 4 192-15,3 3-192 0,3 3 0 0,5 5 0 16,5 3 0-16,5 5 0 0,2 4 368 0,1 0-48 15,2-4 0-15,-1 1 0 0,-2-3-96 0,-2-5-32 16,-1-2 0-16,-6-3 0 0,-2-6-192 0,-6 1 0 0,-3-1 0 16,-6-6 0-1,-3 3-320-15,-4-2-96 0,-3 2-32 0,-4 1-18112 0</inkml:trace>
  <inkml:trace contextRef="#ctx0" brushRef="#br0" timeOffset="2024.64">18318 10395 7359 0,'-8'-6'656'0,"0"1"-528"0,1 2-128 0,3-2 0 0,3 2 7712 0,2-1 1504 16,0 0 320-16,1-5 48 0,1-5-7392 0,5-6-1472 15,4-5-288-15,4-4-64 0,4 2-368 0,2 2 0 16,2-1 0-16,2 3-192 0,0 2 192 0,1 1 0 16,1 4 0-16,1 1-128 0,-2 4 128 0,-2 3 0 15,-3 3 0-15,-2 3 0 0,-4 4 0 0,-3 3 0 0,-4 5 0 16,-3 3 0-16,-2 5 144 0,-3 7-144 0,-3 0 192 0,-6 8-192 15,-2 2 0-15,-1 3 0 0,-4-1 0 16,-1 0 0-16,-1 3 0 0,-3 1 0 0,0-1 0 0,2-1 0 16,2-5 0-16,1 2 0 0,1 1 0 0,4-2 0 15,2 1 320-15,3-2-64 0,2 1 0 0,5-2 0 16,1-2 288-16,3-1 48 0,4-3 16 0,3-2 0 16,2-3-256-16,2-1-48 0,4-3-16 0,2-1 0 15,3-2-48-15,4-2-16 0,3-2 0 0,1-2 0 16,3-4-384-16,-1-1-80 0,0-4-16 0,3 0 0 31,5-3-736-31,4 1-160 0</inkml:trace>
  <inkml:trace contextRef="#ctx0" brushRef="#br0" timeOffset="4396.31">3006 13562 7359 0,'-11'2'656'0,"2"-1"-528"15,2 0-128-15,2-1 0 0,1 0 3904 0,3-1 768 16,0 1 128-16,-3-1 48 0,-2 1-2048 0,-3-2-416 15,1 0-80-15,-1 1 0 0,0-1-592 0,1 2-112 16,0 0-32-16,1-2 0 0,-1 2-832 0,2-3-160 16,-1 2-48-16,-1-2 0 0,3-1-336 0,0-2-64 15,2-1 0-15,0-1-128 0,3-3 128 0,0 0-128 16,4-7 0-16,2 1 0 0,3-5 240 0,2-1-64 0,2 0-16 0,2-4 0 16,5-1 0-16,0-2 0 0,2-4 0 15,0 0 0-15,1-1-16 0,-1 2 0 0,-1-1 0 0,-1 4 0 16,-2 2-144-1,-2 3 0-15,-3 7 0 0,-2 0-176 0,-1 2 176 0,-2 3 0 0,-1-1 128 0,-4 4-128 16,1-1 128-16,-4 1-128 16,0 2 128-16,0-1-128 0,-1-1 160 0,-2 3-32 0,1-3-128 0,-1 2 192 15,0 0 0-15,0 1 0 0,2 0 0 0,-2-2 0 16,2 2-192-16,0 0 144 0,0 0-144 0,1-1 128 0,0 5 0 16,-2-2-128-16,2-1 192 0,-2 2-64 0,0 3-128 0,-2 1 0 15,-2 0 0-15,-2 0 0 0,0 1 0 0,-2 3 0 16,-4 4 0-16,-1 1 0 15,-3 4 0-15,-1 0 0 0,-1 5 0 0,-1 0 0 0,0 0 0 0,-1 1 0 16,0 2 0-16,0 2 0 0,3-6 0 0,-1 2 0 16,0-1 0-16,3 2 0 0,2-7 0 0,3-1 0 15,2-4 0-15,3-2 0 0,3-1 0 0,1-3 0 16,5-1 0-16,-1 0 0 0,4-2 0 0,0-2 0 16,3-2 0-16,2-1 0 0,3-2 0 0,2-4 0 15,1 0 0-15,2-2 0 0,2 1 0 0,1-2 128 16,0-1-128-16,0 0 0 0,-2 4 0 0,-3-1 0 0,0 2 128 15,0 0-128-15,-1 0 0 0,-1 0 0 0,0-2 0 16,-2 3 128-16,1 0 16 0,-1 2 0 0,1-2 0 16,-1 4 0-16,0-4 64 0,2 2 16 0,1-3 0 0,2 3 0 15,2-1-80-15,0 3-16 0,1-3 0 0,0 4 0 16,-2 4-128-16,0 1 0 16,-1 1 0-16,-1 4 0 15,-2 0 0-15,-2 5 0 0,-1-1 0 0,-2 2 0 0,-3 4 0 0,-1 1-176 0,-1 2 176 0,-4 7-192 16,-3 2-160-16,-3 8-32 0,-6 9-16 0,-8 6-19872 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07:15.476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25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6-10-07T16:07:43.053"/>
    </inkml:context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30058 15369 20271 0,'-4'0'1792'0,"1"3"-1424"0,0-3-368 0,2 0 0 0,0 0 2608 0,2 0 448 0,-2 1 80 0,-2-1 32 15,0 0-1344-15,0 0-272 0,2 0-48 0,0-1-16 16,2 1-1008-16,-1-3-208 0,0 3-32 0,0-2-16 16,0 1-224-16,-1 1 0 0,-1 0-192 0,1-3 192 0,-3 6 128 0,4-3 128 15,0 0 16-15,-23 3 16 0,12 0 96 0,-2 1 32 16,-1-2 0-16,-1 2 0 0,-4 0-144 0,1 1-16 16,-3-1-16-16,-2 1 0 0,0-1-240 0,1 0 176 15,-1 1-176-15,1-4 160 0,1 1-160 0,1-2 128 16,1 2-128-16,-1-2 128 0,0 1-128 0,0 0 0 15,0 2 0-15,-2 0 0 0,1 0 0 0,0-2 0 16,0 4 0-16,0-1 0 0,1-1 0 0,0 2 0 16,2 0 0-16,-1 0 0 0,2 1 0 0,0-2 160 15,-1 2-160-15,2 1 160 0,0-1 32 0,0 0 0 16,1 0 0-16,1-1 0 0,-3 4-192 0,4-3 0 16,-2-2 0-16,3 1 128 0,-1-1-128 0,1 1 0 15,1-3 144-15,1 0-144 0,0-2 144 0,3 0-144 16,0 0 192-16,1-4-192 0,1 2 192 0,2-2-192 0,0 1 192 15,2-4-192-15,1 1 192 0,0 0-192 16,2 0 192-16,0-3-192 0,1 5 0 0,0-2 0 0,0-1 0 0,0 1 0 16,1 1 144-16,-1 1-144 0,1-2 0 0,0 2 144 15,-1-2-144-15,2 0 128 0,-1 2-128 0,1-2 128 16,0 0-128-16,0-1 192 0,-1 1-192 0,1 0 192 16,0-3-192-16,0 2 0 0,-1-3 0 0,3 1 128 0,-1 0-128 15,0-6 0-15,3 4 0 0,-1-4 0 0,1 1 0 0,1-1 0 16,0-1 0-16,1 1 0 0,0 2 0 0,-1 0-192 15,-1 0 64-15,-1 4 128 16,1 1-240-16,-3 1 80 0,-2 2 16 0,1 3 0 0,-3-1 144 0,1 3-192 16,-2 3 192-16,-1-1-192 15,0 2 192-15,-3 2-160 0,2 0 160 0,-3 2-160 0,1 1 160 0,-2 0 0 16,0 0 0-16,-1 1 0 0,1 0 0 0,-1 0 0 16,1 0 0-16,-2 1 0 0,1-1 0 15,0 0 0-15,0-1 0 0,-2 3 0 0,1-2 0 0,-2 2 0 16,1-1 0-16,-5 4 0 0,1 3 0 0,-3 1 0 15,0 3 0-15,0-2 0 0,-1 2-160 0,0-2 160 16,0 4-192-16,0-5 192 0,1 4 0 0,2-5 0 16,0 1 0-16,3-3 0 0,2-3 304 0,3 2-48 0,2-5 0 0,3 0 0 15,2-1-64-15,1-6 0 0,4 4-16 0,2-5 0 16,1 2 64-16,3-2 16 0,2-1 0 0,2 2 0 16,3-2-128-16,1 2 0 0,1-1-128 0,3-2 192 15,-2 0-192-15,1 1 0 0,0 2-192 0,0-1 192 16,-1 2-720-16,-4 2-48 0</inkml:trace>
  <inkml:trace contextRef="#ctx0" brushRef="#br0" timeOffset="4491.39">30810 14905 28559 0,'-1'-3'2544'0,"1"2"-2032"0,0 1-512 0,0 0 0 0,1 0 1344 0,-1 0 160 0,1 0 32 0,0 0 16 15,1 0-48-15,-1 0-16 0,1 4 0 0,-2-4 0 16,0 0-816-16,0 0-160 0,7 24-48 0,-6-14 0 16,-1 0-272-16,1-1-48 0,-1 3-16 0,1-2 0 15,-1 2 48-15,0-1 0 0,0 4 0 0,-1-1 0 0,-1 1-176 16,0 3 128-16,0 0-128 0,-2 0 128 0,2 3-128 0,-1-4 0 16,-1 5 0-16,1-4 0 0,-1 2-336 0,-1-2 48 15,1-2 16-15,-1 1 0 16,2-3-768-16,-2-1-160 0,1 0-16 15,-1-4-15936-15</inkml:trace>
  <inkml:trace contextRef="#ctx0" brushRef="#br0" timeOffset="5603.21">31182 15060 23951 0,'-1'0'2128'0,"1"0"-1696"0,0 0-432 0,0 0 0 0,0 0 768 16,1 0 64-16,-1 0 0 0,0 0 16 0,0 0 816 0,0 0 144 0,0 3 48 0,0-3 0 15,0 0-64-15,0 0-16 0,0 0 0 0,-12 18 0 16,6-8-1104-16,-2 3-224 0,1 0-32 0,-3 5-16 0,-1 1-272 15,-3 6-128-15,-1-1 0 0,-2 0 128 16,-3 5-128-16,-1-1 160 0,-1 3-160 0,0-1 160 16,-1 3 0-16,-1-1 0 0,-2 5 0 0,2 2 0 0,-2-3-160 0,1 1 0 15,2-3 0-15,1-2 128 0,-1-1-128 0,2-5-176 16,3-1 48-16,-1-1 0 0,2-1-192 0,1-3-48 16,1-2 0-16,0-4 0 15,4-2-688-15,1 1-144 0,2-3-16 0,0-2-15744 16</inkml:trace>
  <inkml:trace contextRef="#ctx0" brushRef="#br0" timeOffset="6215.73">30898 15593 32255 0,'2'-2'2864'0,"1"-4"-2288"0,0 4-576 0,1 0 0 31,2-1-576-31,-1 2-208 0,3-4-48 0,4-2-16 0,5-2 720 0,2-1 128 0,2 0 0 0,-3 2 0 16,0 0 1728-16,-3 6 272 0,-3-2 48 0,-1 2 16 15,-1-1-672-15,-1 6-144 0,-2-3-32 0,0 2 0 16,-2-1-736-16,0 2-160 0,-1-1-16 0,0 2-16 15,-3-1-128-15,-1 1-32 0,0 1 0 0,-1 2 0 16,0-1 0-16,-3 0 0 0,1-1 0 0,-2 4 0 16,0-1 32-16,-1 0 0 0,0 2 0 0,-3 1 0 0,1-1-160 15,-1 2-176-15,-1-2 48 0,2 0 0 0,0 0 128 0,2-2 0 16,0-2 0-16,1 1 0 0,1-1 0 0,0-2 0 16,2-2 0-16,1-1 0 0,-1 2-272 0,4-1-32 15,-1-2 0-15,0 0 0 0,3 0 0 0,0-2 0 16,2 2 0-16,0-4 0 0,1 2 112 0,1 2 32 0,-1-4 0 0,2 1 0 15,1 1-96-15,-3 1 0 0,1-2-16 0,-1 3 0 16,0 0 272-16,-2 3-192 0,0 0 192 0,-1 0-160 16,0 1 288-16,-2 2 48 0,1-3 16 0,-1 4 0 15,1 1 96-15,0-2 32 16,1 2 0-16,-1-2 0 0,1 3-128 0,0-3-32 0,1 0 0 0,0 1 0 16,1 0-160-16,-1-1 0 0,0 0 0 0,-1 0 0 0,1 2 0 15,-1 0 0 1,-2-2 0-16,2 1 0 0,-3-1 192 0,-1 0-32 15,-1 1-16-15,-1 2 0 0,0 1 48 0,-3-1 16 0,0 1 0 0,-2 2 0 16,-2 2-48-16,-2 0-16 0,-1 4 0 0,-2-1 0 16,-1 0-144-16,-1 2 0 0,-3-1 0 0,1 5 128 15,1-5-128-15,-1-2 0 0,3-3 0 0,2-1 128 16,1-6-608 0,0-1-128-16,2-2-32 0,3-7-18144 0</inkml:trace>
  <inkml:trace contextRef="#ctx0" brushRef="#br0" timeOffset="6679.71">32014 14911 39615 0,'-2'0'3520'0,"-1"2"-2816"0,2-1-560 0,1 2-144 0,1-2 272 0,-1 2 32 0,-1 3 0 0,-1 0 0 15,-1 6-32-15,-2 4 0 0,0 3 0 0,0 0 0 16,-1 3-48-16,0 0-16 0,0 0 0 0,0 1 0 15,-1-5-80-15,4 2-128 0,-1-2 176 0,0-1-176 16,2-1 0-16,-1-2 0 0,2-2 0 0,1-1 0 16,0-1-304-16,0-4-64 0,0 1-16 0,0-2-18192 15</inkml:trace>
  <inkml:trace contextRef="#ctx0" brushRef="#br0" timeOffset="7028.75">32331 14937 41471 0,'-9'6'1840'0,"3"-2"368"0,0 1-1760 0,1-2-448 0,2 1 0 0,2 1 0 16,1-1 0-16,-4 2-144 0,0 6 0 0,-4 4 0 15,-3 4 144-15,-3 7 0 0,0 3 0 0,-4 1 0 16,0 0 384-16,-3 5 16 0,-2-4 0 0,0 5 0 16,-2-3-48-16,-1 2-16 0,-1 1 0 0,0 1 0 15,1-3-336-15,2-2 144 0,0 4-144 0,0-6 0 0,2 1 0 0,1-4-192 16,1-2 0-16,4-1 0 15,1-5-320-15,4-2-48 0,1-3-16 0,3-1-11872 16,2-6-2384-16</inkml:trace>
  <inkml:trace contextRef="#ctx0" brushRef="#br0" timeOffset="7621.13">32149 15404 42383 0,'-1'0'3776'0,"1"-2"-3024"0,1 0-608 0,2 2-144 15,-1 0 192-15,2 0 16 0,-1-2 0 0,2-1 0 16,4 2-80-16,1-4-128 0,1 4 176 0,1-3-176 15,1 2 320-15,-2 2-64 0,1-3 0 0,1 6 0 0,-1-3 0 16,0 2 0-16,0 2 0 0,0 0 0 0,-2 2-256 0,0-2 0 16,-2 2 0-16,0 2 0 0,-2-1 128 0,-2 0-128 15,-1 2 0-15,-1-2 0 0,-1 4 208 0,-1-3-64 16,-1 0-16-16,-2 2 0 16,1-1-128-16,-2-2 0 15,-1 2 0-15,0-3 0 0,-1 2-256 0,-2-2-96 0,0 0-16 0,-3 0 0 31,1 0-304-31,-3-3-64 0,2 3-16 0,-1-2 0 0,0-3 160 0,0 1 16 0,1 1 16 0,3-3 0 0,-1 1 560 0,3-1 0 16,1 0 0-16,1-1 0 16,3 1 0-16,1 0 0 0,1-3 0 0,2 1 0 15,2 1-640-15,1-2 0 0,0 2-16 0,1-1 0 16,1-2 16-16,-1 1 16 0,2 3 0 0,-1-2 0 0,1 2 464 0,-1 0 160 16,-1 2 0-16,2 1-144 0,-3-2 272 0,0 4 64 0,0-1 16 0,-1 3 0 31,-1 2 384-31,-2-1 80 0,1 2 16 0,-2 0 0 15,-1 0-112-15,0 2 0 0,-1 1-16 0,0-1 0 16,-1 1-192-16,0 0-48 0,1 0 0 0,-2-1 0 0,1 0-48 0,-1-2-16 16,1 3 0-16,-1-1 0 0,2-1 64 0,0 0 0 15,0 2 0-15,-1-4 0 0,2 1-16 0,2-1 0 16,-1 1 0-16,0 0 0 0,-1 0-176 0,0 0-128 16,0 1 192-16,-1-1-192 0,-2-3 128 0,1 4-128 15,-2-1 0-15,-1-3 0 0,0 2-144 0,-2-2-96 16,-1 2-16-16,-2-3-12944 15,-1 1-2608-15</inkml:trace>
  <inkml:trace contextRef="#ctx0" brushRef="#br0" timeOffset="7983.07">32940 14746 41471 0,'-11'6'3680'0,"3"-2"-2944"0,-1 2-592 0,3 1-144 0,3-4 608 0,2 1 96 0,0 1 0 0,-2 5 16 0,0 2-208 0,-2 8-64 16,-1 5 0-16,1 3 0 0,1 1-128 0,0-4-48 15,3 3 0-15,1-6 0 0,0 0-96 0,1-3-32 16,2-3 0-16,0 0 0 0,2-4-144 0,0 1 0 16,0-6 0-16,0 2-176 15,0-6-464-15,-1 1-80 0,0-1-32 0</inkml:trace>
  <inkml:trace contextRef="#ctx0" brushRef="#br0" timeOffset="8327.34">33294 14867 42335 0,'1'0'928'0,"2"-1"192"0,1 1 32 0,-2 0 48 0,-1 0-960 0,-1 1-240 15,0 2 0-15,0-1 0 16,0 2 464-16,0 2 48 0,-3 7 16 0,-2 3 0 0,-3 2 128 0,-2 6 32 15,-2 3 0-15,-3 5 0 0,-2 3-560 0,-3 1-128 0,-2 4 0 0,-4 4 0 16,-3 3 0-16,-3-3 128 0,0 1-128 0,-1-4 128 16,4-6-128-16,1 2-176 0,-1 2 48 0,3-2 0 31,4-1-192-31,1-3-48 0,4-1 0 0</inkml:trace>
  <inkml:trace contextRef="#ctx0" brushRef="#br0" timeOffset="8932.32">33168 15366 41471 0,'7'0'1840'0,"-2"-3"368"0,0 2-1760 0,0 1-448 16,-1 0 0-16,-3 0 0 16,2 1 0-16,0-1 0 0,5 3-144 0,0-3 144 15,2 3 464-15,1 0 208 0,1 1 32 0,-4-2 16 0,1 4-112 0,-2-2-32 16,0 2 0-16,-1-2 0 16,-1 2-416-16,-2 0-160 0,2 0 0 0,-1 1 144 15,0 3-144-15,-2-4 0 0,1 4 144 0,-3-2-144 16,1 2 0-16,-2-2 0 0,-1 3 0 0,0-1 128 0,0-3-128 0,-2 2 176 15,-1-1-176-15,-1 2 192 0,-3-2-192 0,-1 0-144 0,-1 2 144 0,-1-1-208 32,-2-2-320-32,-1 2-64 0,0-2-16 0,1 2 0 0,-1-5 352 0,1 1 64 15,2 1 0-15,1-5 16 0,1 2 176 0,2-3 0 16,3 0 0-16,2-3 0 16,1 2-528-16,2-4-32 0,3 1 0 0,1 0 0 0,2 0-80 15,1 0 0-15,2 0-16 0,2 0 0 0,1-1-64 0,1 2-16 16,2 0 0-16,-1 2 0 0,0-1 512 0,1 2 224 0,0 0-192 0,-1 2 192 15,1-1 0-15,-1 2 0 0,0 3 0 0,-2-2 0 16,-3 2 208-16,-1 0 112 0,-2 3 32 0,-1 1 0 0,-2-1 288 16,-1 1 48-16,-1 3 16 0,-1-1 0 15,0 4-352-15,-1-1-64 0,0 1-16 0,-1 0 0 0,-1 0-80 0,2-1 0 16,-2 2-16-16,0-1 0 16,0 2 48-16,-1-5 16 0,1 3 0 0,-2 1 0 0,1-3 128 0,-1 2 16 15,0-2 16 1,-1 1 0-16,1 0-16 0,-2 1 0 0,-1-4 0 0,0 4 0 15,-1-2 64-15,-1 1 16 0,-1-2 0 0,-1 2 0 16,-2-1-32-16,-1-2-16 0,-2 4 0 0,-2-3 0 16,1-4-32-16,-3 1 0 0,-2-1 0 0,1 0 0 15,0-6-576-15,1-1-128 0,0-6-32 0</inkml:trace>
  <inkml:trace contextRef="#ctx0" brushRef="#br0" timeOffset="11227.19">30798 12697 10127 0,'-2'0'896'0,"1"-2"-704"0,1-1-192 0,-1 2 0 0,1 1 1712 0,0 0 304 0,-1 0 64 0,-1-2 16 0,0-2 608 0,-2 1 128 16,2 0 32-16,-2 0 0 15,0 2-816-15,2 0-144 0,-2-1-48 0,-1 2 0 16,1 0-432-16,1-2-80 0,-1 2-32 0,-1 0 0 15,1 0-560-15,-2 2-112 0,1-2-32 0,-2 3 0 16,-1 1-208-16,-1-1-32 0,-3 1-16 0,-1 5 0 0,-5-3-160 0,0 4-48 16,-2 0 0-16,-2 2 0 0,-2 0-144 0,-2 2 192 15,-1 1-192-15,0 1 192 16,2-1-192-16,2-2 0 0,1 2 0 0,-1-1 0 0,5 1 0 0,-1-2 0 16,4 0 0-16,2-1 0 0,0-2 0 0,5 0 0 15,-1 0 0-15,3-2 0 0,1-1 0 0,1-1 0 0,3-4 0 16,0 2 0-16,2 0 0 0,0-4 0 0,3 2 0 0,0-2 192 15,2 0-192-15,1 0 0 0,2-2 0 0,2-1 128 16,3-1-128-16,0 3 0 16,4-4 0-16,0 4 0 0,3-1 0 0,2-1 0 15,-1 2 0-15,-1 1 0 0,-1 4 0 0,-3-1-144 16,-1 3 144-16,-1 3 0 0,-3 3 0 0,-1 2 0 16,-1 1 0-16,-1 2 0 0,-2 2-208 0,0 2 64 15,-3-1 16-15,1-1 0 0,-1 2 128 0,0-1 0 16,-2 1 0-16,0-4-128 0,-1 2 128 0,-1 0 0 15,0-3 0-15,0 0 0 0,-3-1 0 0,2 3 0 0,-3-4 0 16,-2 1 128-16,0-2 112 0,-3 2 16 0,-1 1 16 16,-1 0 0-16,0-2-32 0,-2-2-16 0,-2 3 0 0,-1-3 0 15,0-2-224-15,0 0 0 0,1-1 128 0,-1-2-128 32,2-1-320-32,0-3-96 0,2-3-32 0,1-3 0 15,1 0-512-15,1-4-96 0,3-2-32 0,1-4-17200 0</inkml:trace>
  <inkml:trace contextRef="#ctx0" brushRef="#br0" timeOffset="11642.63">30835 13084 27647 0,'-2'-1'2448'0,"1"-1"-1952"0,0 2-496 0,1-3 0 0,1 3 1920 0,0 0 272 0,1 0 64 0,-1 0 16 0,1 3-1680 0,0-3-336 0,-1 0-64 0,-1 0 0 0,0 0 336 15,0 0 80-15,0 0 16 0,-13 26 0 0,7-14 144 0,-4 3 48 16,0-2 0-16,-1 6 0 0,-1 6-400 0,-2-2-80 16,1 4-16-16,-2-1 0 0,1-1-160 0,1 0-32 15,-1-2-128-15,2 2 192 0,2-3-192 0,1 0 0 16,3-3 0-16,1 0 0 0,4-6 0 0,0 2 0 16,3-4 0-16,2-2 0 0,1-1 0 0,2-1 0 0,3-4 0 15,1-1 0-15,3-2 0 0,1-4 0 0,4-4 0 0,1 0-160 16,2-6 160-16,2-1 0 0,1-1 0 0,-1-3 0 15,0-3 0-15,-1 0 0 0,1 0-144 0,-3-3 144 16,-3 2 0-16,-1-1 0 0,-5 1 0 0,-1 0 0 16,-4 1 0-16,-3 4 128 0,-1-3 0 0,-5 3 0 15,-1 1 144-15,-2 3 32 0,-3 0 0 0,0 2 0 16,-2 4-32-16,-1 0 0 0,0 2 0 0,-1 1 0 16,1 4-144-16,-1-1-128 15,0 4 192-15,-1-2-192 0,2 4-128 0,1-1-144 0,2 1-32 0,0 1 0 16,2 1-208-16,1-2-32 15,1 2-16-15,2-3 0 0,1 0-208 16,-1 1-32-16,4 0-16 0,-1-2-17296 0</inkml:trace>
  <inkml:trace contextRef="#ctx0" brushRef="#br0" timeOffset="12190.94">31542 12583 35935 0,'0'-5'3200'0,"1"2"-2560"0,0 0-512 0,2 2-128 16,-1-1-1024-16,0-2-240 0,1 0-32 0,1-4-16 0,2-2 1312 0,0-5 480 0,-1-1-16 0,0 0 0 0,-3 0 1008 0,-1 1 192 16,-2 1 32-16,-2 2 16 0,-1-1-720 0,-1 0-144 15,0 4-16-15,-1-1-16 0,-1-2-368 0,1 3-80 16,-2 2-16-16,0 1 0 0,0 2-352 0,1-1 0 15,-2 4 0-15,2 1 0 16,-2 0 0-16,0 3 0 0,1 1-160 0,-3 5 160 0,1-3 0 0,0 4 0 16,-1 3 0-16,0 5 0 0,1-2 128 0,0 4-128 0,0 4 0 15,1 1 0 1,-1 4 192-16,2 0-64 0,-1 2-128 0,0 4 192 16,1 1 64-16,-1 3 0 0,0 1 0 0,1 1 0 0,2 2 64 0,-1-2 0 15,2-3 16-15,3 3 0 16,-1-3-64-16,2 0-16 0,0 1 0 0,0-5 0 0,1 1-128 15,0-4-128-15,0-3 192 0,0 1-192 0,0-6 0 0,1-2 0 16,1-1 0-16,0-1 0 0,1-4 0 0,0-4-144 16,2 0-16-16,-1-4 0 0,0 2-304 0,0-3-64 0,-1 0-16 0,-1 0 0 31,-1-2-208-31,-1-1-32 0,-1 0-16 0,-3-1-11920 0,1 3-2384 0</inkml:trace>
  <inkml:trace contextRef="#ctx0" brushRef="#br0" timeOffset="12429.29">31109 13194 42383 0,'-2'0'3776'0,"2"-2"-3024"0,1 1-608 16,3 1-144-16,-1-3 0 0,2 3 0 0,3-4-160 0,2 2 160 15,3-5 0-15,5-2 192 0,4 0-16 0,-1 2 0 16,0-3 128-16,-1 1 16 0,-1 2 16 0,0-2 0 15,-2 3-16-15,1 0 0 0,-1-3 0 0,0 2 0 16,0-3-320-16,0 1 0 0,0 2 0 0,0-4 0 31,-1 1-800-31,0 0-128 0,-2 1-32 0,-2 2-18064 0</inkml:trace>
  <inkml:trace contextRef="#ctx0" brushRef="#br0" timeOffset="12744.08">31781 12691 38703 0,'-4'0'3440'0,"0"0"-2752"15,4 1-560-15,0 2-128 0,1-1 752 0,-1 2 112 16,0 0 32-16,-1 4 0 0,-1 5-144 0,-1 3-32 0,2 4 0 0,-3 1 0 16,1 4-448-16,-1 0-80 0,-1 1-32 0,0 3 0 15,0-1 288-15,-1 3 48 16,1 1 16-16,-1-1 0 0,1 1-208 0,0 0-48 0,1-1 0 0,0-2 0 16,1-1-256-16,0-2-144 0,2-1 16 0,-1-3 0 15,0 0-448-15,1-3-64 16,0-3-32-16,0 0 0 15,-1-4-416-15,1-2-64 0,1-1-32 0,0-3-17632 0</inkml:trace>
  <inkml:trace contextRef="#ctx0" brushRef="#br0" timeOffset="12996.27">31603 13032 43311 0,'-8'-2'3840'0,"3"-2"-3072"15,4 4-608-15,2 0-160 0,3 0 0 0,-2 0 0 16,1-2 0-16,-1-1 0 0,3-1 176 0,1 1 48 16,4-3 16-16,3-3 0 0,2 2 272 0,1 0 48 15,1 1 16-15,1-3 0 0,3 2 192 0,3-2 32 16,1 2 16-16,1-4 0 0,2 1-432 0,2-2-96 0,2 2-16 0,5-4 0 16,3-1-496-16,3 2-96 0,0-2-32 0,2 1 0 31,-2-1-864-31,-1 5-160 0,-1-2-32 0,-3 0-18880 0</inkml:trace>
  <inkml:trace contextRef="#ctx0" brushRef="#br0" timeOffset="14344.03">31073 13639 34095 0,'0'-4'3024'0,"2"0"-2416"0,-2 1-480 0,1 2-128 0,-1 1-784 0,1 0-176 0,0 0-48 0,0-4 0 15,2 2 1664-15,1-2 336 0,-2 2 64 0,2-1 16 0,0 3 224 16,-2 3 48-16,2-1 16 0,-1 4 0 0,2 4-528 0,-2 0-96 15,1 4-32-15,-1 3 0 16,1 3-384-16,0 2-64 0,-2 3-32 0,1 3 0 0,-1 2-224 0,-2 1 0 16,0 1 0-16,-1 1 0 0,0 2 0 0,-1 1 0 31,0-1 0-31,1-3 0 0,-1-1-144 0,2-5-32 0,0-4 0 0,0-1 0 16,0-3-448-16,0-4-80 0,2-2-32 0,-1-2-17136 0</inkml:trace>
  <inkml:trace contextRef="#ctx0" brushRef="#br0" timeOffset="14742.77">31375 13726 16575 0,'-1'0'736'0,"1"0"160"0,0 0-720 0,0 3-176 0,0-3 0 0,0 2 0 0,0 2 0 0,-1-2 0 16,-2 6-160-16,-1 0 160 0,-2 5 2432 16,-2 0 592-16,-2 2 112 0,-3 1 32 0,0 1-1056 0,-1-2-192 15,0 1-64-15,1-1 0 0,0-4-768 0,1 2-176 32,1-2-16-32,1-1-16 0,0-4-480 0,3 1-80 15,-1-2-32-15,2 0 0 0,0 0-32 0,0-4-16 16,1 4 0-16,-1-1 0 0,0-1-16 0,-2 1 0 15,1 1 0-15,-1 2 0 0,2-1-224 0,1-3 144 0,1 1-144 0,2 0 128 16,2 1 48-16,0-4 0 0,2 2 0 0,1 0 0 16,2 0 16-16,1-1 0 0,0 2 0 0,2-2 0 15,0 0-192-15,1 1 192 0,1 0-192 0,0 1 192 16,1 2-192-16,1 0 0 0,1 3 0 0,3-3 128 16,0 4-128-16,2-2-144 0,0 0 144 0,-2-2-208 15,0 0-176-15,-1 0-16 0,-1 0-16 0,-1-2 0 16,-1-1-1136-16,-1-2-240 0,-1 1-32 0,0-2-14288 15</inkml:trace>
  <inkml:trace contextRef="#ctx0" brushRef="#br0" timeOffset="14965.96">31480 13952 27647 0,'-1'-5'1216'0,"1"2"256"0,4 0-1168 0,-1 0-304 0,1 0 0 0,0 2 0 32,1-3-768-32,2 2-224 0,5-5-32 0,5-1-16 0,2 0 912 0,1-2 128 0,-1 4 128 0,-3 0-128 15,-1 0 1296-15,-3 0 176 0,-1 2 16 0,-1-1 16 16,-1 1-224-16,-2 1-64 0,0-4 0 0,1 1 0 31,-2 3-1728-31,0-6-368 0</inkml:trace>
  <inkml:trace contextRef="#ctx0" brushRef="#br0" timeOffset="15810.57">31881 13722 37775 0,'0'0'3360'0,"1"0"-2688"0,0 0-544 0,0 0-128 0,1 0 0 0,-2 0 0 0,1 3 0 0,0-3 0 0,2 4 256 0,-2 2-16 31,0 0-16-31,0 4 0 0,-1 0 352 0,-1 2 64 16,0 3 0-16,-2 1 16 0,1 0-304 0,-2 3-64 15,2-2-16-15,-1 0 0 0,1-1-80 0,-1 0 0 16,1-2-16-16,1-2 0 0,-2 1-48 0,3-3 0 0,0-2 0 0,0-2 0 16,0-2 0-16,1-4-128 0,-1 3 192 0,2-6-64 15,0-1 0-15,-1-2-128 0,2 0 192 0,-1-3-64 16,1 0-128-16,-2-4 192 0,1 0-192 0,1-2 192 16,-1-3-192-16,1 0 128 0,1-4-128 0,-1-1 128 15,2-1-128-15,1-1 0 0,1 0 0 0,-1 3 0 16,1 2-176-16,-1 5-16 0,1 4 0 0,-2 2 0 15,-2 6 0-15,1 0 0 0,0 6 0 0,-2 0 0 0,1 4-16 16,-1 1-16-16,2 2 0 0,-2 0 0 0,2 2 64 0,1-2 16 16,0 3 0-16,1-3 0 0,0-2 144 0,0 0 0 15,2-2 0-15,-1 0 0 0,1-2 0 0,-2-2 0 16,0 1 0-16,0-3 128 0,0-3 0 0,1 1 0 16,-2 1 0-16,-1-4 0 0,1 0-128 0,-1 0 0 15,0-2 0-15,0 0 0 0,-1-2 144 0,1 2 16 16,1-4 0-16,-1 0 0 0,2 0 48 0,-1-2 16 15,2 2 0-15,1-1 0 0,-1 2-224 0,0-1 0 16,2 3 0-16,-1 2 0 0,-2 0 0 0,0 0 0 0,0 2 0 16,0 4 0-16,0-2 0 0,-1-1-128 0,-1 3 128 0,1 0 0 15,0 0 0-15,-1 0 0 0,-1 0 0 0,0 3 0 16,1-3 0-16,-2 0 272 0,2 2-48 0,-2-2-16 16,1 4 240-16,0-2 32 0,1 4 16 0,0-1 0 15,1 4-160-15,0 0-16 0,0 1-16 0,0-1 0 16,1 4-304-16,0-1 0 0,1 1 128 0,0-2-128 15,-1 1 0-15,-1 0 0 0,0 1-208 0,-2-5 80 16,1 2-256-16,0-2-32 0,0-2-16 0,-2 0 0 16,0-1-96-16,1-1-32 0,-1-3 0 0,1-1 0 15,-2 0-112-15,0-1-32 0,2-3 0 0,-2 2-17808 16</inkml:trace>
  <inkml:trace contextRef="#ctx0" brushRef="#br0" timeOffset="16160.54">32482 13672 35007 0,'0'-4'3120'0,"1"1"-2496"0,1 0-496 0,1 0-128 16,-1 3-576-16,2-3-128 0,1-1-16 0,1-2-16 16,4-5 240-16,2 1 48 0,1 0 16 0,-2-3 0 0,1 3 1824 0,1 1 352 0,-1-3 80 0,0 3 16 15,0 1-640-15,0-3-128 0,-1 4-32 0,1-3 0 16,0 1-720-16,-1-1-160 0,-3 4-32 0,0-4 0 15,-1 1-128-15,-2 2 0 0,-1-2 0 0,-3 1 0 16,-1 0 0-16,-1 2 0 0,-3 0 0 0,-1 0 0 16,-1 2 0-16,-3 0-176 0,-1 2 176 0,-1-1-192 0,-1 3 32 15,-2 3 0-15,0 3 0 0,-3 1 0 0,1 5-128 0,-1-3-32 16,0 5 0-16,1 2 0 0,1 1 16 0,0 0 0 16,3-1 0-16,0 2 0 0,3-2 816 0,1-2 176 15,3 4 16-15,0-5 16 0,2 3-384 0,1-4-80 16,2 2 0-16,3-2-16 0,1-1-240 0,0 0 144 15,4-2-144-15,1 0 128 16,2-2-128-16,0-3-176 0,2 1 48 0,2-5-12288 31,1 0-2432-31</inkml:trace>
  <inkml:trace contextRef="#ctx0" brushRef="#br0" timeOffset="16622.21">32995 13444 38703 0,'-8'-2'1712'0,"4"0"352"15,0 2-1648-15,3-2-416 0,2 2 0 0,-1-3 0 16,0 3-832-16,-1-1-240 0,1 1-48 0,-3-3-16 0,-1 1 688 0,-2 2 144 16,-1 2 32-16,-3 1 0 0,-1 3 1456 15,-2 2 288-15,0 7 64 0,-3-3 16 0,2 4-784 0,-3 3-176 16,-2 0-16-16,2 1-16 0,0 2-384 0,1-1-176 15,1 2 160-15,1-5-160 0,3 1 0 0,1-3 128 16,4 0-128-16,2-2 0 0,2-3 0 0,2-1 176 16,2-4-176-16,2 0 160 0,2-2-160 0,3-2 0 15,1-4 0-15,2-1 0 0,3-3-128 0,2-1-16 0,2-2 0 0,-1-1 0 32,1 0-240-32,1-2-32 0,-1-3-16 0,1 1 0 0,1-2 208 0,-2-2 32 15,-2 2 16-15,-2-3 0 0,0 1 176 0,-4 4 0 0,0-1 0 0,-5 8 0 16,-1-2 192-16,-4 5-16 0,-1 2-16 0,-2 1 0 15,-2 2 288-15,-1 3 48 0,-1 1 16 0,-1 1 0 16,-2 0-208-16,2 4-48 0,2-3 0 0,-2 2 0 16,4 0-128-16,-1-2-128 0,0 2 144 0,2 0-144 15,1 1 192-15,2 0-64 0,0 1-128 0,2-1 192 0,0 0-64 0,2 3 0 16,0-4-128-16,1 1 192 16,2-1-192-16,0 1-128 0,1-1 128 0,1-3-208 0,2 1-144 0,-1-1-32 15,3 1 0-15,-2-5 0 16,0 2-1168-16,-1-4-240 0</inkml:trace>
  <inkml:trace contextRef="#ctx0" brushRef="#br0" timeOffset="17115.84">33263 13396 31327 0,'-2'1'2784'0,"2"2"-2224"0,1 3-560 0,1-3 0 0,1 0 320 0,-2-2-32 0,2 4-16 0,0-1 0 16,1 6-880-16,2 5-176 16,-1 2-48-16,0 4 0 0,-2 4 2352 0,-3-3 464 0,-2 1 80 0,1 0 32 15,-1-1-624-15,-2-1-112 16,-1-1-16-16,1-2-16 0,2-2-720 0,-1-1-144 0,1-2-16 0,1-2-16 0,-1-3-112 0,2-1 0 31,0-4-16-31,0 0 0 0,2-3-16 0,-1 0 0 0,1-4 0 0,1-2 0 0,1-3 0 0,-2-1 0 16,3-2 0-16,-1-4 0 0,-1-3-160 0,0-1-128 15,-1-4 144-15,1-2-144 0,-2-3 0 0,2-5-160 16,-1-1 0-16,-1 0 0 0,2-2-176 0,-1 2-48 16,2 0 0-16,-2 4 0 0,1 6 0 0,-1 5-16 15,1 4 0-15,-2 6 0 0,1-1 400 0,1 4 0 16,-1 1 0-16,1 2-128 0,-1-1 128 0,2 4 224 0,-1-2-48 16,-1 3-16-16,2-3 96 0,1 3 32 0,-2 0 0 0,4 0 0 15,-2-3-32-15,-1 3-16 0,4 0 0 0,-2 0 0 16,1 3-112-16,1-3-128 0,1 1 176 0,0 4-176 31,1-1 0-31,-1 4 0 0,1 0 0 0,0 2 0 16,0 2 0-16,-3 0 0 0,1 3 0 0,-1-1 0 15,-2 1 0-15,0 2 0 0,-1 0 0 0,-1 0 0 16,0 2 0-16,-2 0 0 0,0-1 0 0,-1-2 0 16,1 3-288-16,-1-3-16 0,0-4 0 0,0 2 0 15,0-6-272 1,0 2-48-16,2-2-16 0,-2-2 0 0,0-1-368 0,-2-1-80 0,2-4 0 0</inkml:trace>
  <inkml:trace contextRef="#ctx0" brushRef="#br0" timeOffset="17674.05">33717 13144 6447 0,'4'-4'576'0,"-2"1"-576"0,2 1 0 0,-3 1 0 0,0 1 1248 0,-1 0 144 0,2 0 16 0,-2 0 16 0,0 0 2592 0,0 0 512 16,-2 1 96-16,2-1 32 0,0 0-1024 0,0 0-208 15,-23 5-32-15,14-5-16 0,-2 4-2192 0,0-2-432 16,-1-1-96-16,-1 2-16 0,-2 1-400 0,3-1-96 16,0 2-16-16,-1 1 0 0,3-2-128 0,1 2 0 15,0 0 0-15,1-2 0 0,4 0 0 0,-1 1-176 0,0-2 48 16,1 0 0-16,0 1-112 0,1-1-16 0,-1 1 0 0,1 1 0 15,2-4 256-15,0 2 0 0,0-1 0 0,1-1 0 16,0 2 0-16,0-1 0 0,0 0 0 0,2 0 0 16,1-2 0-16,2 1 0 15,1-1 0-15,1 0 0 0,1 0-128 0,1-1 128 0,1 1 0 0,1 0-144 16,2 0 0-16,0 0 0 0,0 0 0 0,-1 4 0 16,2 0-48-16,-1 0-16 0,0 3 0 0,-2-1 0 31,-1 1-304-31,0-1-48 0,-2 3-16 0,1-3 0 0,-2 2 384 0,1 0 192 0,0 2-192 0,0-2 192 0,-1 0 0 0,1 2 0 15,-2-1 160-15,0 3-32 16,-1-2 240-16,0 0 48 0,0 2 16 0,-4-3 0 16,-1 2-688-16,-4 0-144 0,2 3-32 0</inkml:trace>
  <inkml:trace contextRef="#ctx0" brushRef="#br0" timeOffset="18120.87">30615 14657 35935 0,'-41'4'1600'0,"12"-4"320"0,6 2-1536 0,7 0-384 0,8 0 0 0,5-1 0 16,-2 2-992-16,-6 1-272 0,-7 2-48 0,-5 4-16 15,-3 2 736-15,-4 4 144 0,2 1 16 0,-2 1 16 0,2 0 1248 0,0 1 256 16,2-3 64-16,2-1 0 0,1-4 688 0,4 0 144 0,2-5 16 0,5-2 16 15,3-2-832-15,6-2-160 0,4-2-48 0,5-7 0 16,5-1-304-16,7-3-64 0,5-5-16 0,8-1 0 16,5-6-160-16,15-1-48 0,14-6 0 15,20-3 0-15,11 0 96 0,19-8 16 0,16-3 0 0,21-3 0 16,16-2-160-16,10 3-16 0,0 4-16 0,8 3 0 16,8 1-304-16,4 7 0 0,6 2 0 0,2 2 0 0,4 5 0 15,2 1 0-15,2 4 0 0,0 3 160 0,2-2-160 16,127-5 0-16</inkml:trace>
  <inkml:trace contextRef="#ctx1" brushRef="#br0">16550 14911 0,'0'0'0</inkml:trace>
  <inkml:trace contextRef="#ctx0" brushRef="#br0" timeOffset="37615.58">29980 16858 14735 0,'-2'-2'1312'0,"-1"1"-1056"0,2 1-256 0,1-3 0 0,0 3-416 0,0 0-144 0,-1-2-16 0,-2 0-16 0,1-1 64 0,-3 0 16 0,1 0 0 0,0 0 0 16,2 1 736-16,-2 0 160 15,3 2 16-15,-1-2 16 0,0 2 1360 0,2 0 272 16,-1-3 48-16,1 3 16 0,0 0-64 0,-1 0-16 15,1 3 0-15,0-3 0 0,-1 0-352 0,-2 2-64 0,2 0-16 0,1-2 0 16,0 0-368-16,0 0-80 0,0 0 0 0,0 0-16 16,-21 8-176-16,15-5-48 0,1-2 0 0,-3-1 0 15,2 2-496-15,0-2-96 0,-3 0-32 0,2 2 0 16,-2-2-160-16,1-2-128 0,-1 2 192 0,-1 0-192 16,-1-2 160-16,0 1-160 0,-2 1 128 0,0-3-128 0,-1 0 0 0,-1 0 128 15,1-1-128-15,-3-1 0 0,1 2 0 0,-2 0 0 16,1 2 128-16,-3-1-128 0,-3 2 0 0,2 2 0 15,-2-2 0-15,-1 1 0 0,0 2 0 0,-1-3 128 16,-1 2-128-16,1 2 128 0,1-2 112 0,-1 0 16 16,1 0 0-16,3-2 0 0,2 3-64 0,0-3 0 15,-1-3 0-15,4 1 0 0,3-2 0 0,-1 0 0 16,0 2 0-16,2-6 0 0,1 3-192 0,0-1 0 16,0 2 128-16,-1-2-128 0,4 0 0 15,-2 2 128-15,2 1-128 0,1 0 0 0,0 3 0 0,0-2 0 16,0 2 0-16,-2 2 0 0,2-2 0 0,0 3 0 15,-1-3 0-15,1 3 0 0,1 0 0 0,-1-3 0 0,1 4 0 0,0-3 0 16,1 1 0-16,0-2 0 16,1 3 0-16,1-3 0 0,0 0 128 0,2-3-128 0,0 3 0 15,1 0 144-15,0 0-144 0,1-2 0 16,0 1 144-16,3 1-144 0,-2-4 128 0,3 1-128 0,0 1 160 0,0 1-160 16,0-4 0-16,3 1 0 0,-2 2 0 0,1 0 0 15,2-3 0-15,-2 2 0 0,2 1 0 0,-2 0 0 16,1-2 0-16,-1 2 0 0,2-2 0 0,1-2 0 0,0 1 0 0,1 0 0 15,1-1 0-15,2-3 0 0,1 0 0 0,1 2 0 16,1-2 0-16,1 2 0 0,1-2 0 0,0 2 0 16,-1-2 0-16,1 2 0 0,-2 1 0 0,0-1 0 15,-2 3 0 1,-4-3 0-16,-1 4 0 0,-2-1 0 0,-3 1 0 0,-2 2 0 0,0 1 0 0,-2-2 0 16,-1 2 0-16,0 0 0 0,0 0 0 0,0 0 0 15,0 0 0-15,-1 0 0 16,-1 0 0-16,2-3 0 0,0 3 0 0,0 0 0 15,0 0 0-15,0 0 0 0,0 0 0 0,0 0 0 16,0 0 0-16,-18-10 0 0,12 10 0 0,0 0 0 0,-2 3 0 16,-1-3 0-16,1 4 0 0,-3 2 0 0,-2 0 0 0,0 0 0 15,-2 4 0-15,-1 2 0 0,-3 2 0 0,-1 2-192 16,1 1 192-16,-1-1-160 0,1 1 160 0,0-1 0 0,-1 2-144 0,0-2 144 16,0 0 0-16,0 0 0 0,2 3 0 15,-2-3 0-15,0 3 0 0,1-1 0 16,-1 1 0-16,1-3 0 0,2-3 0 0,1 0 0 0,1-1 0 0,1-5 0 15,3 0 0-15,1-2 0 0,3-2 0 0,0 1 0 16,2-2 0-16,2 1 0 0,1 1 128 0,0-1-128 16,2 4 0-16,2-4 0 0,1 6 0 0,4-3 0 0,1 2 0 15,3 0 0-15,4 2 0 0,4 2 0 0,3 1-208 0,4-3-32 32,4 5 0-32,4-2 0 0,6 0-192 0,2-1-32 0,4 4-16 0,1-4 0 31,-2 1-464-31,1 0-80 0</inkml:trace>
  <inkml:trace contextRef="#ctx0" brushRef="#br1" timeOffset="45197.25">11709 7058 16575 0,'4'-10'1472'0,"-2"1"-1168"0,1 4-304 0,-3 1 0 0,0 0 864 0,1-1 112 16,1-6 32-16,1-6 0 0,0-5 784 0,1-4 144 16,0 0 48-16,-2-2 0 0,1 6-848 0,1 2-176 15,-2-1-16-15,0 4-16 0,1 2-608 0,-3 2-128 16,0 0-32-16,-1 3 0 0,-2-1-160 0,0 4 0 0,-2-3 0 16,-3 4 0-16,2-1 0 0,-3 3 0 15,-2 2 0-15,0 2 128 0,-1 2 640 0,-3 2 128 0,-1 3 32 0,-2 3 0 31,-1 3-16-31,-1 3 0 0,0 2 0 0,2-1 0 16,1 0-448-16,0-1-80 0,1 7-32 0,0-4 0 16,4 2-224-16,-1 3-128 0,3 1 160 0,2-1-160 15,3-1 0-15,0-1 0 0,2 3 0 0,3-3 0 16,2 0 0-16,-1 0 0 0,4-3 0 0,1-3 0 16,0-4 192-16,3-2-48 0,1 0-16 0,2-4 0 0,-1-2-128 0,2-4 128 15,1-1-128-15,1-4 128 0,0-1-128 0,1-2 0 16,-1-2 0-16,0-2 0 0,0-3 0 0,0-1 0 15,-2-4 128-15,1-1-128 0,-2 1 160 0,-1-2 0 16,-2 0 0-16,-3 0 0 0,0 1 32 0,-3 1 16 16,-1-1 0-16,-1 4 0 0,1-1 112 0,-5 5 0 15,1-2 16-15,-2 4 0 0,0 2-128 0,1 3-16 16,0 0-16-16,-1-1 0 0,2 4-176 0,-1 0 0 16,1 3 0-16,-2 0 128 0,-1 3-128 0,-1 0 0 0,-1 6 0 0,-2 1 0 15,-1 0 0-15,-1 2 0 0,-3 4 0 0,1 3 0 16,-3-1 0-16,0 2 0 0,0-1 0 15,0-1 0-15,-1 1 0 0,3-2 0 0,1-1 0 0,3-1 0 16,2-3 0-16,3 1 0 0,2-6 0 0,3-1 0 16,2 1 0-16,2-5 0 0,4-1 0 0,1-2 0 15,2-1 0-15,2-5 0 0,3 0 0 0,3-2 0 16,-1-4 0-16,3 0 0 0,-2-3 0 0,0 1 0 16,-3 2 0-16,-2-2 0 0,0 1 0 0,-3 0 0 0,0-1 0 0,-2-1 0 15,-2 2 0-15,-2 2 0 0,-1-1 0 0,-3 6 0 16,-1 1 0-16,-2 0 0 15,-2 3 160-15,-2-1-160 0,-1 2 192 0,-1 2-192 0,1 0 144 0,-2 0-144 16,0 2 0-16,-1 2 144 0,2 0-144 0,-3 1 0 16,1 1 0-16,-3 1 0 0,1 3 0 0,-4 3 0 15,0 1 0-15,-3 2 0 0,-2 3 0 0,0-2 0 16,0 2 0-16,2-1 0 0,2-4 0 0,0 1 0 16,0 1 0-16,1-1 0 0,1-3 0 0,1 2 0 15,4-6 0-15,3 0 0 0,2-2 0 0,4-4 0 0,3 0 0 16,4-4 0-16,3-2 0 0,5-3 0 0,4-3 0 15,5-2 0-15,3-1 0 0,1-4 0 0,2 1 0 16,1 0 0-16,-3 1 0 0,-1-1 0 0,-2 4 0 0,-6 0 0 16,0 2-256-16,-6 4-16 0,-3 2-16 0,-3 1 0 31,-4 3-608-31,0 3-128 0</inkml:trace>
  <inkml:trace contextRef="#ctx0" brushRef="#br1" timeOffset="46677.55">11460 5787 20271 0,'-16'4'1792'0,"3"2"-1424"0,3-4-368 0,4 2 0 0,-1-1 0 0,-2 2 0 0,-12 6 0 0,-14 5 0 16,-10 9 128-16,-5 3 0 0,-1 0 0 0,3 2 0 15,3 1 496-15,2-3 96 0,1 2 32 0,1 1 0 16,6-5 160-16,0 2 48 16,-5 3 0-16,0 0 0 0,3 4-320 0,2-3-64 0,1 3-16 0,1-1 0 15,1 1-560-15,-1 1 0 0,3 1 0 0,2-5-144 16,2 3-624-16,2-1-112 0,-1 5-16 0,1 1-16 15,3 1 80-15,3 1 32 0,-1 5 0 0,3-3 0 0,3-2 608 0,-1 1 192 16,2 1 0-16,2 2 0 16,1 1 560-16,4 0 208 0,1 0 64 0,4-2 0 0,4-3 64 15,4-1 32-15,3-2 0 0,4-3 0 0,3-1-352 0,4-5-80 16,4 3-16-16,3-5 0 16,3 4 432-16,0-1 96 0,1-1 16 0,5 1 0 0,0 0-384 0,1 1-64 15,2-1 0-15,0 1-16 0,2 0-240 0,2 0-32 16,-1 3-16-16,1-4 0 15,-1-3-272-15,0-3 0 0,-2 0 128 0,-1-3-128 0,-1 0 0 0,-1-5 0 0,-2 1-128 0,-1-2 128 32,-2 0-544-32,-2-4-16 0,-1 1 0 0,1-3 0 0,4-3 176 0,3-2 16 0,3-4 16 0,1-2 0 15,-3-5 352-15,4-3 240 0,4-5-48 0,4-4 0 16,1-1 672-16,2 0 128 0,3-4 32 0,1 2 0 16,1-1-480-16,-1 0-96 15,0-3 0-15,1-1-16 0,-5-5-272 0,1 1-160 16,-4 2 192-16,0-3-192 0,-3 3 144 0,-3-1-144 15,-1-2 0-15,-3 2 144 0,-4-2-144 0,-3-4 160 16,-5 3-160-16,-2 0 160 0,-5 1 0 0,-2-1 0 0,-2-3 0 16,-3 0 0-16,-1-2-160 0,-3 2 128 0,-1 0-128 0,-2-2 128 15,-2-2-128-15,1-3 0 0,-2-7 0 0,-1-2 0 16,-3-3 128-16,-1-2-128 0,-2-1 128 0,-2-1-128 16,-2 1 0-16,-3 0 0 0,0 4 0 0,-5-4 0 15,-4-6 0-15,-4 3 0 0,-3 5 0 0,-4 0 0 0,-2 3 0 0,-4 5 0 16,0 6 0-16,-3 3 0 15,-5 0 256-15,-4 3-48 0,-3-2 0 0,-2-1 0 0,-1 6 0 0,2 1 0 16,-2 2 0-16,2 1 0 0,2 1-80 0,2-2-128 0,3-1 176 16,2 1-176-16,4 2 0 0,0 0 0 0,1 2 0 0,-1-2 0 15,-1 4 0-15,-2-2 0 0,-1 3-192 0,-2 2 48 16,0-1-208-16,-4 1-32 0,1 4-16 0,-1 1 0 31,-1 3 48-31,-1 2 16 0,0 4 0 0,0 2 0 16,-2 2 0-16,0 4 0 0,0 2 0 0,2 2 0 15,1 3 16-15,2-2 16 0,1 5 0 0,5 1 0 16,1-1-912-16,5 4-192 0,2 3-48 16,-2 0 0-16,1 6-1488 0,-1 4-288 0,2-1-64 0,-1 4-7888 15</inkml:trace>
  <inkml:trace contextRef="#ctx0" brushRef="#br0" timeOffset="66546.31">31091 16482 27647 0,'0'-1'2448'0,"0"-4"-1952"0,0 2-496 0,0 0 0 0,0 2 2752 0,1 1 448 0,-1-3 80 0,1 3 32 0,-1-3-2448 0,1-4-480 0,-1 4-112 0,-2-3-16 16,1 1-256-16,-3 1 0 16,-2 0 0-16,-2 2 0 0,0 2 160 0,-3 0-32 15,-2 0 0-15,0 0 0 0,-1 2 0 0,-1-1 0 16,0 4 0-16,-2-1 0 15,0 0-128-15,-2 1 0 0,1 0 0 0,-1 1 128 0,-1-1-128 0,0 1 0 0,-1 0 0 0,-1 2 0 32,0-2 176-32,0 0-48 0,-2-2-128 0,1 2 192 15,-1 0 48-15,-2 0 0 0,-2-2 0 0,-1 1 0 16,0 1 112-16,-2-2 32 0,1-1 0 0,2 1 0 16,2-1-256-16,1-1-128 0,3-1 160 0,3 2-160 15,2-3 128-15,1 0-128 0,2 0 0 0,3 0 144 0,0 0-16 16,2 0-128-16,3 0 192 0,1 0-64 0,1 0 0 0,3 0-128 15,0 0 192-15,1 0-64 0,0 0 96 0,1 0 16 16,0 0 0-16,2 2 0 0,-1-2 16 0,2 4 0 16,0-4 0-16,-4 0 0 0,0 0-96 0,0 0-16 15,16 12 0-15,-11-8 0 0,1 0 16 0,-1 1 0 16,2-4 0-16,-1 3 0 0,2 1-32 0,1-4 0 16,-1 1 0-16,1 1 0 0,1 1 0 0,1-2-128 0,1-1 192 15,2 2-64-15,-1 0 0 0,2 0 0 0,1-1 0 0,-1 2 0 16,0-3-128-16,1 4 0 0,0-1 0 0,0-2 0 15,-1 2 0-15,1-1 0 0,1 2 0 0,1 0 0 16,0 1 0-16,1-3 0 0,-1 4 0 0,1-4 0 16,-2 2 0-16,1 0 0 0,-1 0 0 0,-2 1 0 15,1-2 0-15,-3-1 0 0,1 0 0 16,-3 0 0-16,2-2 192 0,-1 1-64 0,-1-2 0 16,0 2 0-16,0 0-128 0,2-2 160 0,-3 0-160 0,1 3 160 15,-3-3-160-15,1 0 0 0,0 0-160 0,-3 1 160 16,-1 1 0-16,-2-2 0 0,1 4 0 0,-3-1 0 15,-1 0 0-15,-1 1 0 0,0 2 0 0,-3-1 0 16,-1 2 128-16,-1 2-128 0,-1 1 0 0,-2-1 0 0,0 1 0 16,-2-1 0-16,0 1 0 0,-1 3-192 0,1-3 192 0,0 1 0 15,1-1-160-15,0 0 160 0,0-2 0 0,1 2 0 16,2-2 0-16,-2 0 0 0,2 2 0 0,-2-4 0 16,-1 3 0-16,0 1 0 0,-1 0-160 0,-1-2 160 15,-2 3-208-15,-2 1 80 0,-1 1-16 0,-3 2 0 16,-2-1 0-16,-1 0 0 0,0 3 144 0,-2-1 0 15,0 2-144-15,0-2 144 0,1 3 0 0,2-3 0 0,2 0 0 0,1-4 0 16,3 2-192-16,0-2 192 0,3 1-192 0,0-3 192 16,2-1-160-16,1 0 160 0,2 0 0 0,1-4-144 15,3 1 144-15,-1-1 0 0,2-1 0 0,1-1-128 16,0 0 128-16,1-1 0 0,0 2 0 0,1 0 0 16,-1-2 144-16,1-2-144 15,1 4 192-15,-1-2-192 0,0 0 240 0,1 2-64 16,0 0-16-16,-1-1 0 0,2 0 16 0,-1 1 0 0,0-1 0 0,0-2 0 15,2 1-48-15,-1 1 0 0,1 0 0 0,0 0 0 16,2-2-128-16,2 2 128 0,1-1-128 0,2-2 128 16,4 1 0-16,1 2-128 0,4-3 192 0,2 0-64 15,5 1 16-15,2 1 0 0,2-2 0 0,1 0 0 0,0 0-144 16,1 0 0-16,1 0 0 0,-2 0 0 0,-2 0 0 16,0 0 0-16,-3 0 0 0,-2-3 0 0,-1 3 0 0,0-4 0 15,1 4 0-15,0-2 128 0,1 2-128 0,0-3 160 16,0 2-160-16,-1 1 160 15,-3-3-736-15,0 3-128 0,-2-2-48 0,-2 1 0 16,-2 1-416-16,-1-3-96 0,-5 1-16 0,0 1 0 16,-3-2-192-16,-1-1-32 0</inkml:trace>
  <inkml:trace contextRef="#ctx0" brushRef="#br0" timeOffset="67767.88">31391 17187 18431 0,'0'-2'1632'0,"0"1"-1312"0,1-3-320 0,-1 4 0 0,0 0 912 0,-1 0 112 0,0-3 32 0,0 1 0 0,-1-2 1536 0,-1 1 304 16,-1 0 64-16,-1-1 16 0,1-1-752 0,1 4-160 15,-1-3-16-15,1 2-16 16,1 2-1264-16,-1-4-256 0,2 2-64 0,1 2 0 15,-1 0-144-15,1 0-48 0,1 0 0 0,-1 0 0 16,3 2 32-16,-3-2 0 0,0 0 0 0,0 0 0 0,0 0 80 0,13 23 16 16,-9-16 0-16,1 2 0 0,-1 0-96 0,-1 1-16 15,1 3 0-15,0-1 0 16,-2 4-48-16,0-1-16 0,-1 2 0 0,-1 2 0 0,-1 3-16 0,-1-1-16 16,-1 3 0-16,-2-2 0 0,1 0-176 0,-2 2 0 15,1-1 0-15,-1-1 0 0,1-1 0 0,1-1-224 0,0-1 32 16,2-6 0-1,2-1-240-15,0-3-32 0,1-2-16 0,3-4 0 0,-1 1-288 16,1-4-64-16,2-1-16 0,0-5-18416 0</inkml:trace>
  <inkml:trace contextRef="#ctx0" brushRef="#br0" timeOffset="68226.57">31645 17161 35935 0,'0'0'1600'0,"-2"0"320"0,2-3-1536 0,0 1-384 15,3 2 0-15,-2 0 0 16,2 0 0-16,-1 0 0 0,0 0 0 0,2 0 0 16,1 0 448-16,-1 2 32 0,-2 1 0 0,0 1 0 15,-1 2 336-15,-1 0 64 0,-1 1 16 0,-2 2 0 16,-2 0-448-16,0 5-96 0,-2-2-16 0,-2 0 0 15,-1 1-96-15,-1 0-32 0,-1 2 0 0,-3 1 0 16,0-2 32-16,-1 1 0 0,-1-2 0 0,-2 2 0 16,3-2-96-16,0-4-16 0,2 1 0 0,1-3 0 15,0-1 64-15,2 0 16 0,1 0 0 0,2-5 0 16,0 2-208-16,3-1 0 0,0-2 0 0,2-2 0 16,0 2 0-16,2-4 0 0,1 2-192 0,0-2 192 15,0 1-240-15,1 2 64 0,-1-1 16 0,1-1 0 16,1 2 160-16,-2 1 0 0,1 0 0 0,-1 0 0 0,0 4 0 15,0-2 0-15,-1 2 0 0,1 2 0 0,0 0 0 0,0 2 0 16,2 0 0-16,-1 2 0 0,4 0 0 0,0 0 176 16,1 1-176-16,4 2 192 0,0-4-192 0,1 1 0 15,2-1 144-15,3 1-144 0,2-4 0 0,3 0 0 16,3-2 0-16,1-2 128 0,-1 2-128 0,1-4 0 16,0 0 0-16,0-2 0 0,-2 0-192 0,-1 0-128 15,-1 2 0-15,-2-3-12736 16,-2 2-2528-16</inkml:trace>
  <inkml:trace contextRef="#ctx0" brushRef="#br0" timeOffset="68795.63">31925 16824 39615 0,'-1'0'3520'0,"1"0"-2816"0,1 0-560 0,-1 0-144 0,2 0 448 0,-2 0 64 0,1 0 16 0,0 2 0 0,0-2 240 0,2 0 64 15,-1 1 0-15,-2-1 0 0,0 0-448 0,0 0-64 16,20 5-32-16,-14-5 0 0,2-2-288 0,0 2 0 15,3-3 0-15,0 2 0 16,2-1 0-16,0-2-224 0,2-2 64 0,1 0 16 16,2-1-480-16,-1 1-80 0,2 0-32 0,0-1-12144 15,1 1-2432-15</inkml:trace>
  <inkml:trace contextRef="#ctx0" brushRef="#br0" timeOffset="69128.34">31846 17044 42383 0,'-11'4'3776'0,"5"-4"-3024"31,3 1-608-31,5-1-144 0,0 0 272 0,1 0 32 0,-3 2 0 0,0-2 0 0,0 3-560 0,1 0-96 16,1 1-32-16,3 1 0 0,3-1 656 0,2-2 128 15,2 2 32-15,3-3 0 0,3 2-128 0,3-1-32 16,4-2 0-16,2 0 0 0,2-2-272 0,-2 2 0 16,1-4 0-16,-2 2 0 0,-1-1 0 0,-3-1-320 31,-1 1 32-31,-2-1 16 15,-2-1-384-15,-1 1-80 0,0-3-16 0,-1 1-17936 0</inkml:trace>
  <inkml:trace contextRef="#ctx0" brushRef="#br0" timeOffset="69631.92">32822 16548 34095 0,'-1'-3'1504'0,"-1"1"320"0,1 1-1456 0,0-2-368 0,0 3 0 0,1 0 0 0,0 3 960 0,-2-3 128 0,-1 1 32 0,-2 4 0 0,0-1 32 0,-3 2 16 0,1 3 0 0,1 0 0 16,-2 4-160-16,3 0-48 0,0 0 0 0,0 3 0 15,2-1-176-15,0 2-32 0,2 2-16 0,1 2 0 16,0-2-224-16,1 4-64 0,1 1 0 0,-1 0 0 16,1 3-176-16,1 1-32 0,0 1-16 0,1-1 0 15,0 2-32-15,0 1 0 0,0 0 0 0,0-1 0 16,0 0-192-16,0-1 0 0,-1-3 0 0,-1-1 0 16,0-1 0-16,-2-4 0 0,-1 1 0 0,1-4 0 15,-1 1-272-15,1-5-48 0,-2 0-16 0,2-6 0 16,-1-1-560-16,1-1-96 0,0-3-32 0,-1 0 0 15,0-6-320-15,-1-2-80 0</inkml:trace>
  <inkml:trace contextRef="#ctx0" brushRef="#br0" timeOffset="70017.95">32552 16552 43311 0,'-2'-3'1920'0,"-1"2"384"0,1 1-1840 0,1 0-464 0,1 0 0 0,0 0 0 16,0 0 192-16,-2 1-64 0,1 2-128 0,-1-1 192 16,-2 4 976-16,-2 1 192 15,0 0 48-15,-1 2 0 0,1 0-64 0,0-1-16 16,1 1 0-16,1-1 0 0,1 0-544 0,1-2-96 0,2 0-32 0,2-2 0 15,0 1-224-15,2-4-48 0,1 1-16 0,2 0 0 16,3-2 80-16,2 0 32 0,5-2 0 0,-1-1 0 16,3 0-352-16,5-3-128 0,2 2 0 0,1-2 0 0,4 0 0 0,1 0 0 15,1-3 0-15,0 3 0 0,-2-2 0 0,-3 5 0 16,2-3 0 0,1-1 0-16,-1 1-1136 0,3 3-160 0,0-4-48 0,-1 1 0 15,0 0-80-15,-3 0-32 0,-2 0 0 0,-1-3 0 16,-3 2 224-16,-2 0 32 0,-1 1 16 0,0 0 0 15,-3 0 128-15,-1 2 32 0,-2 2 0 0</inkml:trace>
  <inkml:trace contextRef="#ctx0" brushRef="#br0" timeOffset="70551.16">32495 17339 11967 0,'-8'0'1072'0,"1"0"-864"0,3 0-208 0,0 0 0 0,3 0 2688 0,-1 0 512 0,2 0 80 0,-1 0 32 0,0 0-1056 0,-2 0-208 0,1 3-32 0,-1-3-16 0,2 0 496 0,0 0 80 15,1 0 32-15,0 0 0 0,0 0-1456 0,0 0-272 16,0 0-64-16,0 0-16 0,21 6 160 0,-16-2 16 16,1-1 16-16,3 2 0 0,-1 2 112 0,4-4 32 0,1 3 0 0,2-2 0 15,1 0-240-15,1 1-64 0,4-4 0 0,3 2 0 16,1-3-352-16,4 0-80 0,2 0-16 0,3-4 0 15,0-1-384-15,3 0 0 0,2-1 0 0,0-3 0 16,6-1-704-16,1 0-192 0,4-2-16 0,-3 0-16 16,-1-1-688-16,-2-3-144 0,1-2-32 0</inkml:trace>
  <inkml:trace contextRef="#ctx0" brushRef="#br2" timeOffset="120208.9">32087 9555 31327 0,'0'0'2784'0,"0"0"-2224"0,0 0-560 0,0 0 0 0,0 0 400 0,0 1-16 0,0 2-16 0,0-1 0 0,0 3 208 0,0 1 64 15,0 5 0-15,-1-1 0 0,0 6-640 16,-3 0-336-16,0 3 32 0,-2 3 16 15,-1 3-48-15,-4 3-16 0,-2 5 0 0,-2 4 0 0,-1 2 512 0,-2 5 96 16,-1 0 32-16,-1 3 0 0,1 0 80 0,-2 4 16 16,1-3 0-16,0 3 0 0,0-3-16 0,1 4 0 15,-1-1 0-15,0 3 0 0,1-6 272 0,2 2 48 16,-1 0 16-16,-1-1 0 0,3-2-208 0,-1 2-48 0,-1 2 0 16,2-1 0-16,-2 1-272 0,0-3-176 0,1 2 192 0,-1-4-192 15,-1-2 0-15,-1 2 0 0,-1 0-192 0,0-3 48 16,-1-2 0-16,1-5 0 0,1-3 0 0,0-1 0 15,3-3 144-15,1-3 256 0,2-2-64 0,2 1-16 16,2-5-32-16,1 0 0 0,2-3 0 0,0-1 0 16,2 0-144-16,0-2 192 0,1-3-192 0,0-1 192 0,2 0-192 15,-1-4 0-15,1 0 0 0,1-5 0 0,-2 4 0 0,2-5 0 16,0 0 0-16,-2 0 0 0,1 0 0 0,-1 0 192 16,0-2-192-16,-1-2 192 0,0 1-192 0,-1 0 192 15,0-1-192-15,0-1 192 0,0 1-192 0,-1 1 0 16,0-4 0-16,-1 1 0 0,0 0 0 0,-1-3 128 15,0 2-128-15,0-3 0 16,-2 1 0-16,0 0 0 0,0-1 128 0,-1-3-128 0,1 1 0 0,-1 0 0 16,0-4 144-16,0 1-144 0,1 1 176 0,1-2-48 15,0 0 0-15,2 0 0 16,2 1-128-16,0 1 0 0,0-3 0 0,3 1 0 0,-1 0 0 0,-1 0 0 0,4 0 0 16,2 1 0-16,-1 1 0 0,0 2 0 0,2 0 0 0,0-1 0 15,1 3 0-15,0 2 0 16,-1 0 0-16,2 0 0 0,-1 4 0 0,1-2 0 0,-1 3 0 0,-1 2 0 15,1 2 0-15,1 4 0 0,0 1 0 0,1 4 0 16,2 3-144-16,-1 5 144 0,2 0 0 0,1 4 0 16,0 3-192-16,-1-1 192 0,1 2-192 0,-1 1 192 15,-2 2 0-15,1-1 0 0,-2-2 0 0,-1 3 0 16,0-5 0-16,-1 0 0 0,1 1 0 0,-2-6 0 0,3-1 0 16,-1-2 0-16,2 0 0 0,0-6 0 0,0 2 0 0,2-4 0 31,0-2 0-31,-1-1 0 0,2-2 192 0,1 0-16 15,0-3 0-15,2 0 0 0,2-3 16 0,1 1 16 16,1-2 0-16,2-2 0 0,0 0-80 0,2-4-128 0,3 0 176 16,-2-5-176-16,-1 3 256 0,0 1-64 0,1-7-16 0,1 1 0 15,0-4-176-15,1 1 160 0,-2-4-160 0,-1-1 160 16,0 1-160-16,0-4 0 0,1-1 0 0,3-5 0 16,1-3-752-16,6-4-80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28:15.493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39847 8628 2751 0,'-1'0'256'0,"-1"-4"-256"0,1 4 0 0,1-2 0 16,-1 2 6448-16,1 0 1232 0,0 0 256 0,-2-2 64 0,1 2-4928 0,0 0-992 16,-1-1-192-16,1 1-32 0,0 1-736 0,-2-1-144 15,3 2-16-15,0 0-16 0,-1 2-464 0,1-1-96 16,0 1 0-16,1 2-16 0,-1 3-368 0,2-1 144 16,-1 3-144-16,0 1 0 0,0 1 0 0,-1-1 0 15,0 1 0-15,0-3 0 0,2 2 0 0,-1-2 0 16,-1-3 0-16,1 0 0 0,1-2 0 0,-2-1 0 15,1 0 0-15,-1-4 0 0,0 0 0 0,0 0 0 16,0-4-208-16,-1 0 80 16,1-2-816-16,-2-2-144 0</inkml:trace>
  <inkml:trace contextRef="#ctx0" brushRef="#br0" timeOffset="800.57">39979 8251 30399 0,'-2'-4'2704'0,"2"0"-2160"0,2 0-544 0,-1 2 0 0,0 2 256 0,-1-3-48 16,4-3-16-16,-1-2 0 0,2-1 192 0,0-3 48 15,2 1 0-15,1 2 0 0,-2 0-304 0,1 2-128 0,-1 1 0 0,1 1 128 16,0 1 272-16,1 3 48 0,1 1 16 0,0-3 0 16,-1 3 176-16,3 0 16 0,1 3 16 0,2-3 0 15,1 0-192-15,1 1-32 0,0 0-16 0,0 1 0 16,0-2-80-16,-1 0-16 0,-2 1 0 0,-1 2 0 15,-1-2-144-15,-5 2-16 0,1-1-16 0,-2 2 0 16,-1 1-160-16,-3 1 128 0,0 2-128 0,-3 0 128 16,-1 2-128-16,-3 1 0 0,1 2 0 0,-5 0 0 15,0 0 0-15,-2 1 0 0,0-2 0 0,0 1 0 16,0-5 0-16,1 2 0 0,0-4-144 0,1 1 144 16,1-3 0-16,1-1 0 0,1 1 0 0,1-3 0 15,2 2 0-15,1-3 0 0,1 0 0 0,2 0 0 0,1 0-160 16,0-2 32-16,3 1 0 0,0 1 0 15,0-1-464 1,2 1-96-16,1 0-16 0,-1 0 0 0,2 1 320 0,1 0 64 0,-1 1 16 0,1 0 0 0,0 1 304 0,-1-1 0 16,1 1-128-16,-1 1 128 0,-1 1 0 0,0-1 0 15,0 1 0-15,-1 0 0 0,1-1 0 0,-3 0 0 16,1 3 0-16,-1 1 0 0,0-4 0 0,-1 4 0 16,-1-1 0-16,0 0 0 0,0 0 0 0,-2 1 0 15,0-1 128-15,-1 4-128 0,-1-2 160 0,-1-1-16 16,-1 1 0-16,-1 0 0 0,-1 0 80 0,-1 0 16 15,-1 1 0-15,-1-1 0 0,0-2 144 0,-1 2 16 16,-2-1 16-16,0 0 0 0,1 1-96 0,-1 0-32 0,-1 0 0 16,0 0 0-16,0 0-288 0,0 0 0 15,0-3 0-15,1-2 0 0,3 1 0 0,0-2-256 0,2 0 32 0,0-2 0 32,3-1-1424-32,0-1-272 0,2-1-64 0,0 1-13568 0</inkml:trace>
  <inkml:trace contextRef="#ctx0" brushRef="#br0" timeOffset="1255.43">40569 8188 23039 0,'-5'-2'2048'0,"-2"1"-1648"0,3 1-400 0,3 1 0 0,-1 1 2048 0,0-2 336 16,-5 2 64-16,-3 1 16 0,-4 2-368 0,-2 3-80 15,0 1-16-15,0 2 0 0,3 2-1296 0,0 1-256 16,2 3-48-16,1-2-16 0,2 2-384 0,-2 0 0 16,4 2 0-16,-1 0 0 0,2 1 0 0,1 0 0 15,3-2 0-15,0 1 0 0,2 0 240 0,0-2-48 16,4 2 0-16,2-3 0 0,1-2-192 0,1-3 0 15,2 0 0-15,-1-2 0 0,2-3 0 0,0-2 0 16,2 0 0-16,1-4 0 0,2-2 0 0,0-3-192 16,0 0 192-16,-1-4-208 0,1-1 64 0,-1 1 16 0,0-5 0 15,-1 0 0-15,-3 0 128 0,0 0-208 0,-2-2 80 0,-1 1 128 16,-2-2-128-16,-2-1 128 0,-2 1 0 0,-1-2 0 16,-2 0 0-16,-1 0 0 0,-2 0 0 0,-2 0 0 15,0 3 0-15,-3-3 240 0,-1-1-48 0,0 3 0 16,-3 1-192-16,0 2 144 0,0 0-144 0,-1 5 128 15,0-1-128-15,0 2 0 0,0 1 0 0,1 5-176 16,1-1-528 0,1 3-128-16,2 1 0 0,0 2-16 15,2 2-1440-15,-1 2-272 0</inkml:trace>
  <inkml:trace contextRef="#ctx0" brushRef="#br0" timeOffset="1694.53">40794 8144 33167 0,'-4'0'1472'0,"0"-1"304"0,0 1-1424 0,1 0-352 0,3 0 0 0,0 0 0 0,0 0 672 0,0 0 64 16,0 0 16-16,0-3 0 0,2 3-64 0,-2 0-16 15,0 0 0-15,0 0 0 0,0 0-672 0,19 3 0 16,-12-3 0-16,1 0 0 15,0 0 0-15,0 0 0 0,2 0-144 0,2 0 144 0,0 0 256 0,0-4 96 0,1 3 32 0,1-2 0 16,1 2 0-16,-1-2 16 0,1 0 0 0,-2 2 0 16,1 0-272-16,-3 0-128 0,0 1 128 15,-1-1-128-15,-1-1 0 0,-1 2 0 0,0 0 0 0,-3 0 0 16,0 0 0-16,-2 0 0 0,0 2 0 0,-2-1 0 16,1 0 0-16,-2 1 0 15,0 0 0-15,-1 2 0 0,1-2 0 0,-2 1 0 0,0 5 0 0,0-4 0 16,-1 2 0-1,0 2 0-15,-1 1 0 0,0 1 0 0,-1 1 0 0,0 1 0 0,1 3 0 0,-1 0 0 0,0-1 0 16,-1 0 0-16,-1 1 128 0,0-1-128 0,-1 1 224 16,0 0-32-16,-1-1-16 0,-3 1 0 0,0 2-32 0,-2-2 0 15,-1 1 0-15,1 2 0 0,-3 0-144 16,0-2 160-16,0 4-160 0,0-4 160 0,0 0-160 0,3-2 0 16,1-1 0-16,4-4-18944 15</inkml:trace>
  <inkml:trace contextRef="#ctx0" brushRef="#br1" timeOffset="5483.06">41839 9481 33167 0,'-2'0'2944'0,"0"0"-2352"15,2 0-464-15,0 0-128 0,0 0 144 0,0 0 16 16,0 0 0-16,0 0 0 0,0 0-160 0,0 1-224 16,0 1 48-16,0-2 16 0,0 0 304 0,0 0 64 15,0 0 16-15,10 17 0 0,-7-10 224 0,0-2 32 16,1 3 16-16,-1-1 0 0,-1 0-496 0,0-1 0 15,2 1-176-15,-3 0 176 16,1-2-1600-16,-1-1-192 0,1-1-32 0,-1-2-12064 0</inkml:trace>
  <inkml:trace contextRef="#ctx0" brushRef="#br1" timeOffset="6314.66">41843 9113 29487 0,'-5'-4'2624'0,"1"-1"-2112"0,3 2-512 0,2 2 0 31,0-1-640-31,-1 0-224 0,-1-3-48 0,-1-4-16 16,0-2 320-16,1 1 64 0,2-1 16 0,1 1 0 0,1 2 112 0,1 1 32 0,2 1 0 0,1 0 0 16,1 3 1696-16,3 1 352 0,0-3 64 0,2 2 0 15,0 0-48-15,2 1-16 0,1-2 0 0,-1 0 0 16,-1 0-704-16,1 2-160 0,1-2-32 0,-1 2 0 15,2 0-64-15,-1 2-32 0,1 0 0 0,-2 0 0 16,-1 0-400-16,-2 3-80 0,0 0 0 0,-3 1-16 16,0 1-48-16,-1 2 0 0,-3-2 0 0,-1 3 0 15,-2-1-128-15,-1 1 0 0,-2-1 0 0,-1 2 0 0,-1-1 0 0,-1 1 0 16,-1 0 0-16,-2 0 0 0,-1-1 0 16,-1 1 0-16,0 0 0 0,-1 0-176 0,1-2 176 15,0-2 0-15,1 2 0 0,1-4 0 16,2 1 0-16,0-2 0 0,2 1 0 0,-1-3 0 0,4-2 0 0,-2 1 0 15,2-1 0-15,2-2 0 0,0-1-336 0,2 0-48 16,0 2 0-16,2-2 0 16,0 0-352-16,1 1-80 0,1 0-16 0,0 1 0 15,0 0 64-15,0 0 0 0,0 3 0 0,0-2 0 0,0 1 512 0,0 1 96 16,0 1 32-16,0 1 0 0,0-2 128 0,0 3 176 0,-2-1-48 16,1 2 0-16,0 0 384 0,-1 1 80 0,1 0 16 15,0 2 0-15,-2 2-176 0,2-1-48 0,-2 2 0 0,0 0 0 16,0 0-240-16,-2 2-144 0,1 0 160 0,-4-1-160 15,2 1 160-15,-2 0-160 0,0 0 160 0,-2-1-160 16,-2 1 416-16,2-1-16 0,-2-1 0 0,0 1 0 16,-3 1 32-16,1-1 0 0,-1-1 0 0,0 0 0 15,0-1-176-15,-1-1-16 16,2 1-16-16,-1-1 0 0,2-2-224 0,-2 0 128 0,1 1-128 0,-1-4 0 16,1 2-176-16,0-3-128 0,-2 0-16 0,1-2-11968 15,2 0-2400-15</inkml:trace>
  <inkml:trace contextRef="#ctx0" brushRef="#br1" timeOffset="7239.84">42555 8907 10127 0,'0'-3'896'0,"0"0"-704"0,0 1-192 0,0 2 0 0,0-3 2208 0,0 3 416 16,-2-1 64-16,2 0 32 0,-1-3-272 0,0-1-48 16,-2 2-16-16,0-3 0 0,-1 2-592 0,0 0-112 15,-1-1-16-15,0 2-16 16,-1 2-560-16,-1 1-128 0,-1 0 0 0,0 1-16 0,-2 2-272 0,0 0-48 16,-1 1-16-16,-2 2 0 0,0 0-304 0,-1 2-64 15,1 1-16-15,-1 1 0 0,1 1-80 0,-1 0-16 16,2 1 0-16,0-1 0 0,0-1-128 0,1 1 0 15,1-3 144-15,0 1-144 0,3-1 0 0,1-3 144 16,-1 2-144-16,3-2 0 0,-1-1 192 0,2 1-64 16,1 0 0-16,2 0-128 0,0-1 160 0,2 0-160 15,1-1 128-15,1-1-128 0,1 1 0 0,0-2 0 0,2 0 128 0,1-1-128 16,0 2 0-16,1-2 0 0,1 0 0 0,0 0 0 16,0 0-144-16,0 0 144 0,2 1-192 0,0-1 192 15,-1 0-192-15,1 4 192 0,2-4-192 0,-1 4 192 16,0-2-128-16,-3 2 128 0,0 1 0 0,-2 0 0 15,1 1-256-15,-2-1 64 0,-1 1 16 0,1 0 0 16,0 3 176-16,-1-2 0 0,1 3-144 0,-2-2 144 16,1 2 0-16,-1-1 0 0,0 0 0 0,-2 1 0 15,1 1 0-15,-1-1 0 0,-1 2 0 0,-1-1 128 0,0 0-128 16,-1 0 0 0,0 0 0-16,-2-1 0 0,1 0 0 0,-2 0 0 0,0 0 128 0,0-1-128 0,-1-1 0 0,0-2 0 15,-1 1 0-15,-1-2 0 16,2 0 0-16,-2 0 208 0,0-2-48 0,-1 2-16 0,0-5-16 0,0 0 0 15,0 0 0-15,-1 0 0 0,0 0 48 0,0-4 0 16,0-1 0-16,0-2 0 0,2 2 0 0,-1-4 0 16,0-1 0-16,1-3 0 0,0-1 32 0,1 1 16 15,2-4 0-15,1 0 0 0,0-1 32 0,2-2 0 16,3 0 0-16,0-2 0 0,2 1 64 0,0-4 0 16,3 1 16-16,0-2 0 0,1 0-16 0,2-1 0 15,1-3 0-15,2 1 0 0,-1-2-320 0,1 0 0 16,-3-1 0-16,1 1 128 0,-1 1-128 0,-2-4-128 15,0 4 128-15,-1 3-192 16,0 0-448-16,0 5-80 0,0 5-32 0,-1 2-19360 0</inkml:trace>
  <inkml:trace contextRef="#ctx0" brushRef="#br2" timeOffset="11772.26">40049 10480 7359 0,'-1'0'656'0,"0"0"-528"0,1 0-128 0,0 0 0 0,0 2 0 0,-1-2-192 16,1 0 32-16,-2 0 16 0,1 0 144 0,-1 0 0 16,0 1 0-16,-1 2-128 0,0-3 1248 0,2 0 256 15,-2 3 48-15,2-3 16 0,-2 2 272 0,0 0 48 16,2 0 16-16,-1 1 0 0,0-2-240 0,0-1-32 15,1 2-16-15,1-2 0 0,-1 0 576 0,1 0 112 16,0 0 32-16,0 0 0 0,-1 0-576 0,1 0-112 0,0 0-32 0,0 0 0 16,0 0-512-16,0 0-96 0,0 0-32 0,0 0 0 15,0 0-352-15,0 0-80 0,-6 14-16 0,3-11 0 16,2 1-208-16,-1 0-64 0,1-1 0 0,-1 1 0 16,1 2-128-16,-2 0 0 0,2-3 0 0,-1 2 0 15,0 0 0-15,0 1 0 0,0-2 0 0,0 0 0 16,1-1 0-16,-1 1 0 0,0-1 0 0,1-3 0 15,0 0 0-15,0 0 0 0,0-2 0 0,0 0 0 16,1-1 192-16,0-1-64 0,0-3 0 0,1 0 0 16,0-4 80-16,1 2 16 0,1-1 0 0,1 0 0 15,1 2-224-15,-1 0 0 0,0 2 0 0,-1 2 0 16,1 2-208-16,-1 2-96 0,-2 0-16 0,0 2 0 0,1 2 128 0,-2 0 32 16,0 3 0-16,0-2 0 15,-2 3 160-15,2-1 224 0,-2 2-48 0,0-1-16 0,1 2 224 0,-1-3 64 16,2 1 0-16,-2 0 0 0,0 0-96 0,2-3-16 15,-1 1 0-15,1-4 0 0,0 2-176 0,0-1-32 16,0-3-128-16,0 0 192 0,0 1-368 0,0-2-80 16,0-1 0-16,0-1-16 15,1 1-560-15,-1-2-128 0</inkml:trace>
  <inkml:trace contextRef="#ctx0" brushRef="#br2" timeOffset="12399.72">40187 10243 37775 0,'0'-4'1664'0,"0"0"368"0,1 1-1632 0,-1 1-400 0,2 1 0 0,1 0 0 0,-1-1 320 0,2-1 0 16,3-1-16-16,3-3 0 0,2-1 112 0,1 1 32 15,1 2 0-15,0 1 0 0,-2-1-448 0,-1 3 0 16,-1 2 0-16,-1-2 0 0,1 4 0 0,-2-2 0 16,0 2 0-16,-1 1 0 0,-1 1 272 0,-1 0-16 15,0 1-16-15,-2-1 0 0,0 1-96 0,-1 1-16 31,-2 1 0-31,0 0 0 0,0-3-128 0,-3 3 0 0,-1 1 0 0,-1 0 0 0,-1-1 0 0,-2 3 0 16,-1-2 0-16,0 0 0 0,-2-1 0 0,1 0 0 16,0 0 0-16,1-3 0 0,0 2 0 0,0-2 160 15,1-1-16-15,2 0 0 0,0-2-144 0,4 0 0 16,-1-1 144-16,2-1-144 0,1 1 0 0,1-1-208 0,2-2 16 16,-1 1 16-16,3-1-144 0,1 1-48 15,1 1 0-15,2 0 0 16,-2-3-64-16,1 4-16 0,1 0 0 0,0 0 0 0,1 2 448 0,-1 0-160 0,1 2 160 0,-2 1 0 15,-1 2-128-15,0-3 128 0,-2 1 0 0,-1 1 0 16,-2 1 0-16,0-1 0 0,0 1 192 0,-1 1-48 16,1 0 112-16,-2-4 32 0,1 3 0 0,-1-1 0 15,0 0-160-15,1 0-128 0,-1 0 144 0,-1 0-144 16,1 1 192-16,-1 0-48 0,0 0-16 0,-1 1 0 16,0 1-128-16,-1 0 192 0,0 1-192 0,-2 1 192 15,1-1-192-15,-1 2 192 0,0 1-192 0,-3 1 192 0,1 0-48 16,-2-1 0-16,1 2 0 0,-3 0 0 0,2-2-144 15,0 0 160-15,-2-2-160 0,2-1 160 0,-2-1-160 0,4-2 128 16,-1-1-128-16,1-1 128 0,2-2-128 0,-2-2 0 31,1 1 0-31,-1-4 0 0,0-1-704 0,0-1 0 0,-1-4-16 16,0 0-17392-16</inkml:trace>
  <inkml:trace contextRef="#ctx0" brushRef="#br2" timeOffset="12744.69">40489 10237 12895 0,'-2'-2'1152'0,"1"2"-928"0,-1-2-224 0,1 1 0 16,1 1 3104-16,0 0 576 0,1 1 112 0,-1-1 32 16,0 0-3040-16,2 0-592 0,-1 2-192 0,-1-2 0 15,0 0 1344-15,0 0 176 0,11 11 32 0,-7-7 16 16,0 1 608-16,-1-2 128 0,1 3 32 0,-2 2 0 16,2 0-1120-16,-1 2-208 0,-1-1-48 0,0 2-16 15,0 2-176-15,0 1-16 0,-1 4-16 0,1-1 0 0,-1 3-368 16,1 0-80-16,-1-1-16 0,-1 3 0 0,-1 0-128 15,0 2-16-15,0 2-128 0,0-2 192 0,1 1-192 0,0-2 0 16,0 1 0-16,2-2-14336 16,0-2-2784-16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10:28.19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0070C0"/>
    </inkml:brush>
    <inkml:brush xml:id="br4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27094 11275 1839 0,'-2'-4'160'0,"-2"2"-160"0,0-2 0 0,0 4 0 0,2 0 1936 0,1 0 368 0,-2 0 64 0,0 0 0 0,-2 1 640 0,-4-1 128 15,-1 3 32-15,1-3 0 0,1 0-1120 0,2 0-240 16,1 0-32-16,2-3-16 0,1 2-1024 0,0 1-208 16,2-2-32-16,-1-1-16 0,1 2-16 0,0-1 0 15,-1-1 0-15,0 2 0 0,-2 1 448 0,0-3 96 16,-2 6 16-16,-3-3 0 0,-2 4-256 0,-1-2-64 0,-1 2 0 0,-2 2 0 15,-1 0-176-15,1 0-32 0,-3 2-16 0,1 3 0 16,2-4-160-16,-1 2-48 0,2-2 0 0,2 2 0 16,0 1-112-16,2-1-32 0,2-3 0 0,0 4 0 15,-1-4-128-15,2 1 0 16,1 2 144-16,0-2-144 0,-1 2 0 0,1-2 128 16,0 5-128-16,0-5 0 0,0 3 0 0,0 1 0 15,1-1 0-15,0-3 0 0,0 4 0 0,0-3 0 16,2 0 0-16,-2 0 0 0,1 1 240 0,1-1-32 15,0 3 0-15,-2 0 0 0,1 1-208 0,0 0 144 16,-1 0-144-16,-1 1 128 0,1 2-128 0,1-2 0 16,0 2 0-16,1-1 0 0,-1-2 0 0,1 2 0 0,0 0 0 15,0-1 0-15,1 3 0 0,-2-3 160 0,1 2-160 0,1 1 160 16,-2-3-160-16,1 0 160 0,0 0-160 0,1 2 160 16,0-3-160-16,0-2 192 0,1 2-192 0,0-2 192 15,0 2-192-15,1-2 160 0,0-1-160 16,0 1 160-16,2 2-160 0,-2-2 0 0,0 2 0 0,-1 0 128 15,3 0-128-15,-2 0 0 0,0 1 0 0,2-1 0 16,-2 0 0-16,1-2 128 0,1 3-128 0,-1-1 0 16,2-2 192-16,0 2-64 0,1-2 0 0,0-1 0 15,0 1 32-15,0 0 0 0,1-2 0 0,0 2 0 16,0 0-160-16,0-1 128 0,2 1-128 0,-1 0 128 16,1-2 0-16,-1 0-128 0,2 0 192 0,-2 2-64 0,-1-4 48 15,2 2 0-15,-1 0 0 0,-1 1 0 16,0 1-48-16,1-4-128 0,-1 4 192 0,0-3-64 0,0 2-128 0,0-3 160 15,2 2-160-15,-2 0 160 0,3-1-160 0,-1-1 0 16,2 0 0-16,0 0 0 0,2 0 0 0,1 0 128 16,0-2-128-16,2 2 0 0,1-2 192 0,-1 0-32 15,1 2-16-15,-1-1 0 0,-1 1-144 0,0-2 192 16,0 0-192-16,0-2 192 0,-3 2-192 0,0-2 128 16,0 2-128-16,-1-2 128 0,1 2 64 0,-1-1 0 0,0 0 0 15,0-2 0-15,-2 4-192 0,2-1 128 0,-1-1-128 16,1 0 128-16,1 1-128 0,-1 1 0 15,2-1 0-15,1-1 0 0,-1 1 0 0,2-1 0 0,-1 0 0 0,1 0 0 16,-1-1 192-16,2 2-64 16,0-4 0-16,1 2 0 0,3 0 0 0,-1 0-128 0,2-1 192 0,0 2-64 15,0-3 64-15,-1 2 0 0,1 2 0 0,-1-2 0 16,-2 2-192-16,-2 0 0 16,-2 1 0-16,0-1 128 0,-1-1-128 0,-1 1 0 0,-1 1 0 0,0-1 0 15,-1-2 0-15,1-1 0 0,-2 2 0 0,2-3 0 16,0 0 0-16,1 0 0 0,0-3 0 0,2 2 128 15,-1-1 64-15,0-2 16 0,2-1 0 0,0 1 0 16,1 1-208-16,-1-4 0 0,0 1 0 0,1 2-160 16,0-2 160-16,-2 0 0 0,0 0 0 0,0 0 0 15,1 0 0-15,-3-1 0 0,1 4 0 0,-1-4 0 0,-1 1 0 0,0 0 144 16,-1 0-144-16,0 0 0 0,-1 0 0 0,0-1 0 16,0 4 0-16,0-3 0 0,-1-2 192 0,0 2-64 15,1-3 0-15,-1 1-128 0,1 0 128 0,0 2-128 16,1-3 0-16,0 2 0 15,-2 1 0-15,2-4 0 0,-1 1 0 0,1-1 0 0,0 2 0 0,-1-2 128 16,1-3-128-16,0 1 0 0,-1-2 128 0,0 2-128 0,0-2 0 16,0 0 0-16,-1 0 0 0,-1 2 0 0,1-3 0 0,-1 1 0 15,-1 2 160-15,-1-1-160 0,-1 1 128 16,0 2-128-16,0-2 128 0,-1 2-128 0,0 0 128 0,-1-2-128 16,2 2 192-16,-2-3-64 15,2 4 0-15,-2-4 0 0,1 1-128 0,-1-3 0 16,1 1 0-16,0-2 0 0,-1 1 0 0,1-1 0 15,0 0 0-15,-1-3 0 0,1 0 0 0,-1 0 0 16,1 0 0-16,0-2 0 0,-1-2 0 0,0 4 0 0,1-2 0 0,-2 2 0 16,0 2 0-16,0 2 0 0,0-1 0 0,-1 3 0 15,-1 0 0-15,-2 2 0 0,2 1 0 0,-3 2 0 16,1 0 128-16,-2-1-128 0,0 2 128 0,-1 0-128 16,1-1 0-16,0 0 0 0,-1-2 0 0,-1 2 0 0,0-5 0 15,0 1 0-15,1 0 0 0,-1-2 0 0,1-1 0 0,1-1 0 16,-2 0 0-16,1 0 0 0,-1 0 0 0,1-3-192 15,0 3 32-15,-2 1 16 0,-1 2-80 0,-1-1-16 16,-1 2 0 0,-2 3 0-16,0-1 240 0,-1 0-192 0,-1 2 192 0,-1 2-192 0,1-1 192 0,0 1 0 15,-1 3 0-15,1-4 0 16,0 1 0-16,-2 0 0 0,3 2 0 0,1-4 0 0,0 4 0 0,0-2 0 16,2 2 0-16,0-2 0 0,-1 2 0 0,1-2 0 0,-1 4-128 15,2-2 128 1,0 0 0-16,-1 2-144 0,-2 2 144 0,1-3-128 15,-1 2 128-15,-1 1 0 0,0 1 0 0,2 2 0 0,-1-3 0 0,-1 2 0 16,2-1 0-16,-1 2 0 0,2-2 0 0,-1 2 0 16,0-1 0-16,-1-1 0 0,2 2 0 0,-2-3 0 15,2 2 0-15,-1-2 0 0,2 0 0 0,0 0 0 16,1 0 0-16,0-2 0 0,2 2 0 0,-2 0 0 0,1-4 0 0,1 4 0 16,-1-2 0-16,0 2 0 0,2-3 0 0,-2 2-128 15,1 1 128-15,0 0 0 0,-1 0 0 0,1 1 0 16,-1 2 0-16,1-1 0 0,-4-1 0 0,2 2 0 15,1-1 0-15,-1 2 0 16,1-2 0-16,0 2 0 0,2-1 0 0,1-2 0 0,0 1 0 0,1-1 0 0,0 2 0 16,0-3 0-16,0 0 0 0,-1 2 0 0,1-2-160 0,-1 0 160 31,1 2-192-31,-2-2 192 0,1 2-304 0,-1-2 48 0,-1 3 16 0,1-3 0 0,-2 0 240 0,2 0 0 31,-2 1 0-31,1-1 0 0,0 2 0 0,1-2 0 0,-1 0 0 0,1 0 0 0,-1 3 0 0,1-3 0 16,0 1 0-16,-1 1 0 15,1 1 0-15,-1-2 0 0,1 2 0 0,1 0 0 16,0-3 0-16,-1 3 0 0,4 1-192 0,-2-4 48 16,1 2-112-16,2-1-32 0,-2 2 0 0,1-1 0 15,1-1 32-15,-2 2 0 0,3-3 0 0,-2 2 0 0,2-2-80 0,0 0-16 16,1 0 0-16,0-2-13584 16,1-4-2704-16</inkml:trace>
  <inkml:trace contextRef="#ctx0" brushRef="#br0" timeOffset="2228.37">27625 11263 1839 0,'-3'-3'160'0,"1"2"-160"0,-1 1 0 0,2-2 0 0,0 2 0 0,1 0 128 0,0-3-128 0,-2 2 128 16,0-2 32-16,1 0 0 0,-1-1 0 0,0-1 0 15,1 1-160-15,0 1 160 0,-1 0-160 0,1-1 160 16,0 2 400-16,0-1 80 0,-1 2 0 0,1-1 64 16,0 1 2240-16,1-2 448 0,-1 1 80 0,1 0 48 15,0 0-784-15,1 2-160 0,0-3-16 0,0 2-16 16,1 1-1072-16,-1 0-224 0,1 0-32 0,0 0-16 0,-1 4-176 0,0-2-16 15,0 2-16-15,-1-4 0 0,0 0-160 0,0 0-48 16,3 20 0-16,-3-12 0 0,-2 2-288 0,1-1-64 16,0 3-16-16,-1-2 0 0,-1 3-144 0,-1 0-16 15,1 2-16-15,-1 1 0 16,1-2-112-16,0 1 0 0,-1 1-128 0,-1 2 192 0,1-2 0 16,1 0-16-16,-1 3 0 0,0 1 0 0,2-2-176 0,-2 1 0 15,2 1 144-15,-2 1-144 16,1 1 144-16,0 0-144 0,0-2 192 0,0 1-192 15,0-1 128-15,1-2-128 0,0-2 0 0,0 0 0 16,-1 1 0-16,1-3 0 0,-1 0 0 0,0-2 0 16,0 2 160-16,0 1-160 0,-1-3 128 0,-1 1-128 0,1-4 0 0,0 0 0 15,0 1 0-15,-1 0 0 0,1-4 128 0,0 0-128 16,0 0 128-16,1 1-128 0,0-4 160 0,2 0-160 16,1-2 192-16,0-1-192 0,0 0 192 0,1-1-192 0,2-2 192 0,0 0-192 15,1-2 208-15,1 1-64 0,0-2-16 0,1 0 0 0,-1 2 0 16,0-2-128-16,1 2 192 0,1-1-64 15,-1 0-128-15,-1 0 0 16,1 1 0-16,1-2 0 0,1 3 0 0,-1-4 0 0,0-1 0 0,2 1 0 16,0 0 0-16,1 1 0 15,1-4 0-15,0 1 0 0,1-1 0 0,2 1 0 0,1-4 0 0,1 1 0 0,2-3 0 0,1-2 0 16,1-1 128-16,2 1-128 0,-1-2 0 0,-1 1 128 31,1-2-128-31,0-1 128 0,0 1-128 0,2-2 0 16,1 0 0-16,-1 1 128 0,0 1-128 0,-1 1 0 15,-4 3 0-15,0 4 0 0,-2 0 0 0,-1 2 0 0,-2 0 0 16,-2 0 0-16,-1 4 0 0,-1-3 0 0,-2 5-128 0,1-2 128 16,-2 0-240-16,0 2 32 0,0-1 0 0,0 2 0 31,1-1-272-31,-1 0-48 0,1 2-16 0,1-2-18192 0</inkml:trace>
  <inkml:trace contextRef="#ctx0" brushRef="#br0" timeOffset="11328.94">27341 12000 29487 0,'3'-4'2624'0,"-1"0"-2112"0,1 2-512 0,-2-1 0 16,2 2-1328-16,-2-1-368 0,2-2-80 0,4-5-16 15,1-1-256-15,1 1-64 0,-2-1-16 0,0 1 0 0,-2 3 2128 0,-3 2 624 0,-1-2 16 0,-1 2 16 16,0 2 1776-16,-2 2 368 0,-1-4 64 0,1 4 16 15,-1 0-784-15,1-2-160 0,-1 2-16 0,1 0-16 16,-1 0-1520-16,2 0-384 0,-1 0 0 0,0 0 0 16,1 0-448-16,-1 0-144 0,1 0-48 0,1-4 0 15,0 1 480-15,0 0 160 0,0-2 0 0,1 1-144 16,0 0 560-16,0-2 112 0,-1 2 32 0,1-1 0 16,-1 1-80-16,-1 1-16 0,0 1 0 0,0 0 0 15,-2 2-96-15,0-2-32 0,0 2 0 0,-1 0 0 16,-1 0-208-16,1 0-128 0,-1 2 128 0,-3 0-128 15,2 0 0-15,-3 1-160 0,2 0 16 0,-2 1 0 0,-1-2 144 0,2 0 0 16,-2 0 0-16,0 1-128 0,0-2 384 0,0-2 64 16,-1 1 32-16,1-3 0 0,-1 1 240 0,0-2 48 15,0-2 16-15,0 0 0 0,-2-2-304 0,0-1-64 16,-2 0-16-16,-1-1 0 0,1 1-80 0,-4-1-32 16,-2 0 0-16,-1 2 0 0,-3 0-160 0,1 2 0 0,-4 4 0 0,1-1 0 15,0 3 0-15,-4 3 0 0,-1 0 0 0,0 1 0 16,1 5 0-16,2-6 0 0,3 2-144 0,3-1 144 15,4 0 0-15,1-2 0 16,3-2-128-16,1-2 128 0,3 0-176 0,3-3 32 0,0 2 0 0,2-3-18304 16</inkml:trace>
  <inkml:trace contextRef="#ctx0" brushRef="#br0" timeOffset="16705.16">9042 5440 22111 0,'0'-13'1968'0,"0"3"-1584"0,1 4-384 0,-1 2 0 0,0 2 2224 0,0-2 352 0,1-7 80 0,-1-5 16 0,0-4-1264 0,-2-2-240 15,-1 0-48-15,-2 3-16 0,-2 7-288 0,-2 2-64 16,1 1-16-16,-5 3 0 0,1 1-608 0,-2 3-128 16,-2-1 0-16,0 3 0 0,-3 0 0 0,-2 3-160 15,-2 3 160-15,-2 0-192 0,-1 4 192 0,-2 0 0 0,-2 5 0 0,0 4 0 0,2 0 0 0,1 1 0 16,1 5 0-16,0 1 0 0,1 2 192 0,2 0 64 16,2 1 0-16,-3 8 16 0,-3 4 48 0,-3 6 16 15,-1 3 0-15,3-1 0 16,2-1-192-16,4-2-144 0,4-4 192 0,6-5-192 15,2-5 0-15,4 3 0 0,2 3 0 0,2 3 0 16,4 1 0-16,1-3 0 0,3 0 0 0,0-5 0 0,3-2 0 0,2-3 0 16,1-4-192-16,3-2 48 0,2-1 144 0,3-1-128 31,1-2 128-31,4 3-128 0,1 0 128 0,4 1 0 0,0-1 0 0,5-2-128 0,2-2 256 0,2-2 48 31,-1-1 16-31,4-5 0 0,6-1 64 0,9 1 0 0,6-4 16 0,3-2 0 0,-3-2-32 0,-2-2-16 0,-1-2 0 16,0-7 0-1,5-2-96-15,0-2-128 0,2-3 176 0,-4-1-176 16,-4 1 176-16,-4-1-176 0,-6-2 160 0,-2 1-160 16,-5-2 192-16,0-1-48 0,3-2-16 0,-1 1 0 15,0 0-128-15,-2-4 0 0,-3 1 0 0,-4-1 0 16,-4 3 128-16,-4-3 0 0,-1-3 0 0,-2-2 0 16,-2 2 0-16,-2-3 0 0,-3-3 0 0,0 2 0 15,-1-2 0-15,-2 0 0 0,-2 2 0 0,-2-4 0 16,0 2 64-16,-4-2 0 0,-1 7 0 0,-4-4 0 0,-2-1 96 15,-3-3 32-15,-2 0 0 0,-4-3 0 0,-2 0-320 16,-4 0 160-16,-3 4-160 0,-2 1 128 0,-3 4-128 0,-1 1 0 16,-1 3 0-16,-1 2 0 0,1 3 0 0,-3 1 128 15,1 4-128-15,-2-1 128 0,-2 3-128 0,-4 0 0 16,-2 1 0-16,0 1 0 0,-1 3 0 0,0 1 0 16,-2 3 0-16,0 1 0 0,3 1-176 0,1 0-64 15,1 3-16-15,-1-2 0 0,-2 4-16 0,0-3-16 16,-1 3 0-16,-2 3 0 15,1 1-96-15,-1-1-32 0,4 3 0 0,1 1 0 16,2-1-80-16,3 0-16 0,0 1 0 0,2 2 0 16,1-3-176-16,-1 0-32 0,1 1-16 0,2-4 0 15,0 1-976-15,1 1-192 0,1-5-32 0,1 1-13440 0</inkml:trace>
  <inkml:trace contextRef="#ctx0" brushRef="#br0" timeOffset="17858.03">9241 5795 8287 0,'-1'0'736'0,"-1"0"-592"0,2 0-144 0,0 0 0 0,0 0 384 0,0 0 64 0,0 0 0 0,-1 2 0 16,1-2-64-16,-1 0-16 0,0 2 0 0,1-2 0 15,0 0 752-15,0 0 160 0,0 0 16 0,0 0 16 16,0 0-736-16,0 0-128 0,0 0-48 0,-12 18 0 16,11-16-400-16,1 1 0 0,0-3 0 0,0 0 0 15,0 0 0-15,0 0 0 0,0 0 0 0,0 0 128 16,0 0 496-16,0 0 80 0,-1-3 32 0,1 3 0 15,0 0 864-15,0 0 192 0,0 0 16 0,0 0 16 16,0 0-160-16,0 0-16 0,0 0-16 0,0 0 0 0,0 0-864 0,0 0-192 16,0 0-16-16,-20 3-16 0,19 0-544 0,-2 0 0 15,1 3 0-15,-2 0 0 0,2 2 0 0,-2-2-144 16,0 0 144-16,-1 1 0 0,2 0 0 0,-2 1-160 16,-1 1 160-16,-1 1 0 0,0 0 0 0,-3 3 304 15,0 2-48-15,-2 1 0 0,-2 3 512 0,-2 3 112 16,-1 0 16-16,-2 3 0 0,2 1-272 0,-4 5-48 0,-3 1-16 0,0 0 0 15,0 2-368-15,0-1-64 0,0 0 0 0,1 2-128 16,-1-3 0-16,2 3 0 0,2-4 0 16,1 1 0-16,1 0 0 0,1 0-272 0,1-3 48 0,1-2 16 31,1-4-880-31,2-4-192 0,2-4-16 0,0-5-16 16,4-4-928-16,0-5-176 0</inkml:trace>
  <inkml:trace contextRef="#ctx0" brushRef="#br0" timeOffset="18383.34">9296 5851 17503 0,'2'-6'768'0,"-2"1"176"0,0 3-752 0,0-2-192 0,0 4 0 0,0 0 0 0,0-2 624 0,0 2 80 0,-2-3 32 0,0 2 0 0,-2-2-272 0,-2 0-48 0,-1 3-16 0,-2-3 0 16,-1 3 160-16,-1 0 16 0,0 0 16 15,-3-2 0-15,2 1-144 0,-1 1-16 0,1-5-16 0,1 0 0 16,2 0 160-16,-1-3 16 0,3 0 16 0,0-2 0 16,0-3 592-16,1 1 112 0,1-2 32 0,-1-2 0 15,1 1-48-15,-1-4 0 0,-1 0 0 0,-2-3 0 0,0 0-448 0,1-1-80 16,-4 1-32-16,0-3 0 0,-3-1-272 0,-2-1-48 15,-2 1-16-15,-2 2 0 0,0 1-128 0,-1 1-16 16,1 0-16-16,-1-1 0 0,1 5-240 0,0 2 0 16,2 0 0-16,2 1 0 0,1 3-208 0,2 0 64 15,2 4 16-15,1-1 0 16,2 4-736-16,2 3-144 0,-1 2-16 0,2 0-16 31,0 6-1328-31,1 0-256 0,2 1-48 0,2 6-11296 0</inkml:trace>
  <inkml:trace contextRef="#ctx0" brushRef="#br0" timeOffset="18996.49">9169 5797 10127 0,'-2'-4'448'0,"0"2"96"0,2-1-544 0,-1 2 0 0,1-1 0 0,1 0 0 0,-1 1 960 0,0 0 64 0,2-5 32 0,-2 2 0 15,1-2 48-15,0-3 16 0,-1 5 0 0,0-2 0 16,-1 3 512-16,0-2 96 0,1 1 32 0,-2 1 0 16,1 2-32-16,-1-2-16 0,0 1 0 0,0 2 0 15,1 2-640-15,-2-1-128 0,-1 1-32 0,1 2 0 16,-1 2-656-16,0 0-256 0,-1 0 176 0,2 1-176 15,-1-1 0-15,2 0-288 0,0-2 32 0,2-1 16 16,0 0 240-16,0-1 0 0,2 0 0 0,0 0 0 16,2-1 432-16,-1-1 176 0,4 3 32 0,0-3 16 15,2 2 96-15,1 0 16 0,1 0 0 0,0 0 0 16,1-2-384-16,2 2-80 0,-1 0-16 0,1 1 0 0,1 0-64 0,0 4-16 16,1-4 0-16,1 6 0 0,0 1-64 15,2 2-16-15,-1 4 0 0,2 3 0 0,1 3-128 0,0 6 0 16,2 8 0-16,0 3 0 0,-1 1 0 0,2-2-144 15,-2-3 144-15,2-4-208 0,-2-6 208 0,0-3 0 16,-1-6 0-16,0 1 0 0,0-3 0 0,-1-3 0 16,-2 1 144-16,1-2-144 0,1-2 256 0,-2 2-32 15,0-4-16-15,-1 2 0 0,0 0-208 0,-1 2 0 16,-1 3 0-16,0 3 0 16,0 0-1536-16,-2 6-192 0,1 5-32 0,-3 2-9312 0,-1-1-1856 15</inkml:trace>
  <inkml:trace contextRef="#ctx0" brushRef="#br1" timeOffset="29397.94">27889 13320 2751 0,'-1'-2'256'0,"0"1"-256"0,-2-2 0 0,2 3 0 0,1 0 1248 0,0 0 208 0,0 0 32 0,0 0 16 0,0 3-528 0,-1-3-96 16,1 0-32-16,0 0 0 0,0 0-464 0,0 0-112 15,0 0-16-15,0 0 0 16,-21 11 368-16,15-9 64 0,-2 1 16 0,-1-3 0 0,0 0 0 0,0 0 0 15,2 0 0-15,-1-3 0 0,2 3-352 0,2-2-64 16,2-2-16-16,0 2 0 0,5-2 208 0,3 0 32 16,3-2 16-16,2 2 0 0,4-2-400 0,3 1-128 15,5 2 0-15,1-1 0 0,4 0 0 0,1 2 0 16,3-1-128-16,2 2 128 0,-2 1 320 0,0 1 176 0,0 2 16 16,-3-1 16-16,-3-1-240 0,0 2-48 0,1-1-16 0,-1 0 0 15,-2 0-224-15,0-1 0 0,-2 2 0 0,0-3 0 16,1 0 336-16,-2-3 80 0,1 2 16 0,1-1 0 15,1-2 144-15,2 1 48 0,2 0 0 0,1-1 0 16,1-1-384-16,-2-1-80 16,-1 2-16-16,-1 0 0 0,0 1-144 0,-1 0 0 0,-2-1 144 0,-3 2-144 0,-1 0 0 15,-5 2 0-15,0 2 0 0,-4-2 0 0,-3 2-272 0,-2 2-80 16,-1 2-16-16,-4-2 0 31,0 5-1488-31,-4-2-320 0,-3 2-48 0,-3-2-16 0,-2 2 576 0,-3-3 96 0,-1-2 32 0,-2 1-2752 16,0-2-560-16</inkml:trace>
  <inkml:trace contextRef="#ctx0" brushRef="#br1" timeOffset="31263.03">28247 13517 23951 0,'-2'0'2128'0,"0"0"-1696"0,1 1-432 0,1-1 0 0,1 0 1264 0,-1 0 160 0,0 0 48 0,0-1 0 15,0 1 64-15,1-2 0 0,1 0 16 0,-2 2 0 16,0 0-544-16,0 0-112 0,16-14-32 0,-10 9 0 15,1 0-304-15,0-2-64 0,1 1-16 0,1-1 0 16,0-1-112-16,0 1-32 0,2 1 0 0,1-2 0 16,-1 0-48-16,3 1-16 0,-1 1 0 0,-1-1 0 0,-2 2-272 0,0 1 0 15,0 1 0-15,0 1 0 0,-2 2 0 0,0-3 0 16,-1 3 0-16,-1 0 0 0,-1 3 0 0,1-1 128 31,0 1-128-31,-2 1 160 0,1 1-160 0,1 0 0 16,-1 2 144-16,0 1-144 0,2 0 0 0,-2 1 0 15,-1 1 0-15,1 2 0 0,-1-2 0 0,-1 1 0 16,0 1 0-16,-1 1 0 0,-1 0 0 0,-2-1-128 0,0 1 128 0,-1-1 0 16,0 2 0-16,-2 1 0 0,-2-3 0 0,0 1-128 15,-2 2 128-15,0-2 0 0,-1 0 0 0,0-2 0 16,-2-1 0-16,2 1 0 0,-4 1 0 0,-1 0 0 16,0-2 0-16,-2 1 144 0,2 1-144 0,-1-2 160 15,1-2-160-15,1 1-224 0,0-3 48 0,3 1 16 16,-1-1 160-16,-1-2 0 0,2 0 0 0,-1 0-128 15,3-1 128-15,-1-1 0 0,0-2 0 0,1-2 0 16,1 2 0-16,0-3 0 0,-1 1 0 0,1-1 0 0,0 0 0 16,0-1 0-16,2 0 0 0,1 0 0 0,0-1 0 0,0 2 128 15,0 0 0-15,3-2 0 0,-1 1 16 0,2 1 16 16,2-2 0-16,-1 0 0 0,1 1-160 0,0 0 160 16,2-1-160-16,1 1 160 0,0 0-160 0,1 1 128 15,0 2-128-15,1-3 128 0,-1 3 16 0,0-2 0 16,2 3 0-16,0 0 0 0,0 3-16 0,-1-2 0 15,1 3 0-15,0-1 0 0,0 2-128 0,-1 1 160 16,3 1-160-16,-1 1 160 0,0 0 32 0,-1 2 16 16,4-2 0-16,-3 3 0 0,3-4 32 0,-1 3 0 15,0-2 0-15,1-2 0 0,-2 1-112 0,1-2 0 16,0 0-128-16,0-2 192 0,-2 0-192 0,1-1 0 0,0 0 128 0,-1-2-128 16,2-2-224-16,-1-1-96 0,2-2 0 0,0 0-20016 15</inkml:trace>
  <inkml:trace contextRef="#ctx0" brushRef="#br2" timeOffset="38191.75">27638 13631 18431 0,'0'-8'1632'0,"1"2"-1312"0,1 1-320 0,-1 4 0 0,0-1 0 0,-1 2 0 0,1-7 0 0,2 1 0 0,-1-1 672 0,-2-2 224 0,0 5 32 16,-1 2 16-16,-1 2-192 0,-2 4-48 0,-1 4 0 0,1 1 0 15,1 1 48-15,-1 2 0 0,1 2 0 0,2 1 0 16,1-2 432-16,1 2 96 0,3 1 0 0,0-2 16 15,2 2-144-15,1 1-48 0,1-1 0 0,2 4 0 16,1-1-352-16,-1 3-80 0,1 3-16 0,-1 1 0 16,0 2-144-16,-3 3-48 0,2 5 0 0,-4 5 0 15,0 2-336-15,-2 1-128 0,0 7 0 0,-2 1 0 0,-1 4 0 0,-2-3 0 16,-1 1 0-16,1-13 0 16,-1-6 0-16,-1 1-128 0,1 11 128 0,-2 7 0 0,0 3 0 0,0-2 0 15,2 2 0-15,0-6 0 0,0 0 0 0,1-3 0 16,0 1 0-16,2-4 0 0,0-1 0 15,0-3 0-15,2 0 0 0,-2-5 144 0,2 1-144 0,-1-5 192 16,2-1-192-16,-1-2 192 0,2-3-192 0,-1-2 0 16,0 0 0-16,1-2 0 0,-2 0 0 0,1-1-144 15,-1-1 144-15,1 1-208 0,-2-2-48 0,-1 3-16 16,1-2 0-16,-1-1 0 0,0 0 272 0,0 2-160 16,0-1 160-16,0 1-128 0,2-1 128 0,-2 2 176 15,0-4-48-15,1 2 0 0,-1 1 64 0,1-3 16 16,-1 0 0-16,1-2 0 0,2-1-16 0,-2-3-16 15,3-2 0-15,-2-2 0 0,2-2-176 0,0-1 0 16,-1-1 0-16,0-4 0 16,-2 0-976-16,0-7-288 0</inkml:trace>
  <inkml:trace contextRef="#ctx0" brushRef="#br2" timeOffset="38765.15">28049 14482 14735 0,'2'-2'1312'0,"-2"1"-1056"0,2-1-256 0,-1 1 0 0,1 0 1584 0,-1 1 256 0,0-2 48 0,-1 1 16 0,2 0-192 0,0 1-48 16,1-2 0-16,-3 2 0 0,0 3-736 0,0 2-160 0,-3 4-16 0,0-1-16 16,-1 6-416-16,0 0-64 15,-2 3-32-15,1 0 0 0,1 1-224 0,-2 0 0 16,2 1 128-16,0-2-128 0,1-2 160 0,0 0-16 0,1-2 0 16,1-1 0-16,-1-3-144 0,2-1 0 0,-1-1 0 15,2 0 128-15,-1-3-128 0,3 1 0 0,-1-1 0 0,1-2 0 16,1 0 0-16,-1 0-224 0,1-2 80 0,2 2 16 15,-1 1-128-15,1-3-32 0,1 1 0 0,-1-1 0 32,1 0-448-32,0 0-96 0,0 0 0 0,3-1-16 0,-1-1 48 15,1-1 16-15,1 1 0 0,0 0 0 16,0-2 144-16,0 0 48 0,0-1 0 0,1-2 0 0,0 1-416 16,-1-1-80-16,1 0 0 0,0-1-7696 0</inkml:trace>
  <inkml:trace contextRef="#ctx0" brushRef="#br2" timeOffset="39072.01">28242 14460 11279 0,'0'-1'240'0,"0"-1"48"0,0 2 16 0,0-2 32 0,0 2-336 0,0-2 0 0,2 2 0 0,-1 0 0 0,-1 0 3440 0,1 2 608 0,1 0 128 0,-2-2 32 0,4 15-1312 0,-2-3-256 16,-1 3-48-16,0 5-16 0,-1 0-1088 0,-1 7-208 0,0-1-64 0,-1 5 0 15,1 0-752-15,-2 2-144 16,1-2-48-16,0 4 0 0,0-2-144 0,1-2-128 0,-1 2 144 0,1-4-144 15,1 0 0-15,-1-2 0 0,0 1-176 0,-1 0 176 32,1 0-1088-32,1-2-112 0,-2 1-16 0,1-2-10176 0,-1-2-2048 0</inkml:trace>
  <inkml:trace contextRef="#ctx0" brushRef="#br3" timeOffset="43307.43">27235 13659 18431 0,'-1'-3'1632'0,"1"-1"-1312"0,1 1-320 0,2 0 0 16,0 3-384-16,0-5-160 0,2 1-32 0,2-6 0 0,4 0 368 0,0-2 64 15,2-1 16-15,-3 4 0 0,-1 0 432 0,-1 2 80 16,-3 2 32-16,0 3 0 0,-3 0 1584 0,-1-1 320 0,1 3 64 0,-2 0 16 16,0 0 432-16,0 0 96 0,0 0 16 0,0 0 0 15,0 3-1520-15,1-3-288 0,0 2-64 0,-1-2-16 16,0 0-784-16,0 0-144 15,0 0-128-15,9 20 144 0,-9-11-144 0,1-3 0 0,-1 4 0 0,-1 0 0 16,-2 2 0-16,0 2 0 16,0 2 0-16,-4 1 0 0,-2 5 0 0,-1 1 0 0,-2-1 144 0,-3 3-144 15,0 1 0-15,-2-2 128 0,0 0-128 16,-2-2 0-16,2-1 0 0,-1-1 144 0,2-2-144 0,-2 1 0 16,-3 4 256-16,-4 2-64 0,-1 4-16 0,0-1 0 15,0-1-176-15,0 2 160 16,1-1-160-16,1-2 160 0,1-1-160 0,1-2 192 0,0 2-192 0,0 1 192 0,1 1-192 15,0-1 0-15,1 3 0 0,-2-1 0 16,1 1 0-16,-3 1 0 0,-1 0 0 0,-1 4 0 16,-1-2 0-16,-1-1 0 0,-2 2 0 0,-1 0 0 0,3-3 0 0,-2-1 0 15,3-2 0-15,1-4 0 0,2 1 144 0,3-2-144 16,2-2 160-16,2-4-160 0,3 2 144 0,-1-2-144 16,2-1 128-16,2 1-128 0,1 0 160 0,-1 1-160 15,0-1 192-15,0 0-192 0,0 2 128 0,-1 1-128 16,-2 1 0-16,0 1 0 0,1 1 0 0,-2 0 0 0,-1 0 0 0,0 1 0 15,-2-1 0-15,1-2 0 0,0 1 0 16,1-3 0-16,0-2 0 0,1-2 0 0,1 1 0 0,2-5 0 16,1 0 128-16,0-2-128 0,-1 2 0 0,1-4 0 15,0 2 192-15,3-2 0 0,-2 0-16 0,2-1 0 16,0-1-48-16,1-1-128 16,0 4 192-16,0-5-64 0,2 4 0 0,-2-2 0 0,1-2 0 15,0 5 0-15,0-2-128 0,0 0 0 0,-1 2 0 0,1 2 0 0,0-2 0 16,0 4 0-1,0-3 0-15,1 4 0 0,-1 0-144 0,-1 1-16 16,1-1 0-16,0 2 0 0,0-2-48 0,0 0-16 0,0-2 0 0,1-1 0 16,0 1 224-16,0-4 0 0,1 0-160 0,-1-2 160 15,1 0 0-15,1-2 0 0,-1 1 0 0,1-2 0 16,1 1 0-16,-1-1 0 0,1 1 0 0,0 1 0 16,-2-1 0-16,0 0-144 0,0 1 144 0,-1 0 0 15,2 1-224-15,-2 1 64 0,0-1 16 0,0-2 0 0,-1 2-64 0,0 2-16 16,-1-2 0-16,0 2 0 15,0-2-512-15,-1 2-96 0,1-4-32 0,-2 2-16912 0</inkml:trace>
  <inkml:trace contextRef="#ctx0" brushRef="#br3" timeOffset="43967.55">25920 14155 22111 0,'-10'9'1968'16,"3"-2"-1584"-16,3-1-384 0,1-3 0 0,3-1 1024 0,-3 1 128 0,-2 4 32 0,-4 3 0 0,-1 7-304 0,-1-3-64 0,1 0-16 0,4-4 0 0,1 2-656 0,2-6-144 0,1 1 0 0,-1-1 0 0,3-3-128 0,0 1-32 0,-1-1 0 0,1 0 0 15,1-2 464-15,-1 0 80 0,0-1 32 0,0 0 0 0,0 2 496 0,2-1 112 16,-1-1 0-16,1 0 16 0,1 0-336 0,1-3-80 16,1 3-16-16,0-1 0 0,2 0-432 0,0-2-176 15,2 0 128-15,0 1-128 0,1-2 0 0,1 3 0 16,0-2-144-16,1 2 144 0,-1 1-208 0,1 0 64 15,1 1 16-15,-3 2 0 0,0 2 128 0,2-3 0 16,-2 4-144-16,0-2 144 0,-2 3 0 16,1-1 0-16,0-1 0 0,-2 1 0 0,1 2 0 0,-1-1 0 15,-1 2 0-15,0 0 0 0,1-1 128 0,-1 1-128 16,-1 1 192-16,2 1-64 0,-2-3-128 16,1 3 0-16,0-2 144 0,0-1-144 0,-2-1 0 0,0-1 0 15,1 0 0-15,-1 1 128 0,-1 0-128 0,0-2 0 16,-1 1 0-16,-2-1 0 0,0 3 0 0,-1-1 0 15,-1-2 0-15,-2 2 0 0,-1 4-336 0,-5-1-48 16,-1 3 0-16,-2 1 0 0,-3 1 96 0,-1 2 16 0,-4-2 0 16,0 3 0-1,-1-1-368-15,0-3-80 0,0 1-16 0,1-1 0 16,-1 1-1312-16,1-5-256 0,2-4-48 0,1 2-9040 0</inkml:trace>
  <inkml:trace contextRef="#ctx0" brushRef="#br3" timeOffset="44301.54">25827 14200 27647 0,'-1'-6'1216'0,"-2"3"256"0,2-3-1168 0,-1 3-304 0,2 3 0 0,0-2 0 0,0 0 1024 0,2-1 160 0,-2-3 32 0,1-1 0 0,3-2-48 0,1 0 0 0,3-1 0 0,0 1 0 15,3-1-400-15,2 1-64 16,0 0-32-16,2-1 0 0,2 1-304 0,2 1-64 0,4-2-16 0,1 1 0 16,2 1 48-16,3 2 16 0,2-2 0 0,-1 2 0 15,0 1-352-15,3-3 0 0,1 1 0 0,2-3 0 16,0 1-416-1,-1-4-160-15,2-1-16 0,1-4-16 0</inkml:trace>
  <inkml:trace contextRef="#ctx0" brushRef="#br3" timeOffset="140284.78">27386 11863 7359 0,'0'1'656'0,"1"-1"-528"0,-1 2-128 0,1-2 0 0,1 0-512 0,-2 0-128 0,1 0-16 0,1 1-16 0,1 2 224 0,-1-3 64 0,2 0 0 0,-4 0 0 32,0 0 1152-32,0 0 224 0,0 0 48 0,0 0 16 15,0 0 1088-15,0 0 224 0,0 0 32 0,0 0 16 16,0 0-560-16,0 0-96 0,0 0-32 0,0 0 0 15,0 0-624-15,0 0-128 0,0 0-16 0,11-19-16 16,-10 18-304-16,1-1-48 0,-1-2-16 0,0 1 0 16,0 1-64-16,1 1 0 0,-1-3-16 0,-1 2 0 15,1-1-64-15,-1 2-16 0,0-2 0 0,0 3 0 16,1-3-80-16,-1 3-16 0,0-3 0 0,0 1 0 0,1 1-448 0,-1-2-112 16,2 3-16-16,-2-4 0 15,1 2-112-15,0-1-16 0,0 2-16 0,2-3 0 0,-2 2 544 0,0-2 112 16,1-2 32-16,-1 1 0 15,0-1 400-15,2-1 80 0,-2-2 0 0,-1-1 16 0,1 0-208 0,0-2-32 16,-1-1-16-16,1 0 0 0,1-3-320 0,-2 1-64 16,1-4-16-16,0 2 0 0,0 2-320 0,-1-3-80 15,2 4-16-15,-2-5 0 0,1 3 288 0,0-2-128 16,0 2 128-16,2 0 0 0,1 1-144 0,-2 1 144 16,3-2 0-16,0 4-144 0,0-1 144 0,1 1 0 0,0 2 0 15,-1 0 0-15,0-1 0 0,0 1-160 0,-1 3 160 0,-2-4-160 16,2 3 160-16,-2-2 0 0,1-1 0 0,-2 1 0 15,2 3 0-15,-1-2 0 0,-1 2 0 0,1 1-128 16,-1-1 128-16,0 1 0 0,-1 0 0 0,1 2 0 16,1-2-160-16,-2 1 160 0,0 4-192 0,0-4 192 15,0 4-256-15,-2-2 64 0,2 1 16 0,-1 1 0 16,1 1 32-16,-1-3 0 0,1 3 0 0,-1-1 0 16,1 1 144-16,-2 0 0 0,2-3 0 15,0 3 0-15,-1 0 0 0,1 0 0 0,-1 0 0 0,-2 0 0 16,3 0 192-16,0 0 0 0,0 0 16 0,0 0 0 15,-18 8 64-15,10-3 16 0,0-1 0 0,-3 2 0 16,-2 2-96-16,-2 0-32 0,-1 2 0 0,-2 1 0 0,-2-1-160 16,-1 2 0-16,-2 2 0 0,-1-4 128 0,1 1 240 0,-2 0 32 15,1 0 16-15,1-4 0 0,1 2 96 0,1-2 0 16,-2 2 16-16,0 1 0 16,-2-1-288-16,0 3-64 0,1 2-16 0,-2-1 0 0,0 2-160 0,3-3 160 15,2 1-160-15,0-1 160 0,2 2-160 0,1-4 0 16,1 0 0-16,3-2-176 0,2 1 368 0,2-3 64 15,1-2 0-15,2 0 16 0,0-1-112 0,0 0-32 0,1 0 0 16,-1 0 0-16,1-1-128 0,-1-2 0 0,2 2 0 0,1-2 0 16,-1-2 0-16,1 2 0 0,1-2 0 0,2-2 0 15,1-2 0-15,3 0 0 0,0-3 0 0,2-1 0 16,4 0-160-16,2-4 160 0,5 0-208 0,4-5 80 31,5 0-560-31,3-4-96 0,6 1-32 0,1 1 0 16,2 1-496-16,-1 2-96 0,1 2-32 0,1 0 0 15,-3 3 304-15,-1-2 64 0,-3 5 16 0,-3-2 0 0,-2 2 720 0,-4 0 144 0,-2 2 16 0,-3 1 16 16,-2 0 736-16,-1 1 160 0,-2 1 32 0,-2 0 0 16,0 0 64-16,-1 1 32 0,-2 2 0 0,-2 1 0 15,-1-2-192-15,-3 3-32 0,-1-2-16 0,-1 2 0 0,-3 0-80 16,-1 2-16-16,-4-2 0 0,-2 4 0 16,-4 1-160-16,-3-2-48 0,-4 5 0 0,-4 1 0 0,-5-1-320 0,-3 2 0 15,-4 0 0-15,-3-1 128 0,-2 1-128 0,-3 2 192 16,-2 0-64-16,2 2 0 15,4-2 256-15,1 4 48 0,3 0 16 16,3 3 0-16,5 0-448 0,2-3 0 0,4 0 0 0,4-2 0 0,4 0-128 0,3-2 128 16,5-2 0-16,2-3 0 15,2-1-192-15,3 0 48 0,3-2 0 0,2-1 0 16,1 0 144-16,3-1-128 0,2-2 128 0,1-2-128 16,3-1 128-16,2 0 176 0,1-4-48 0,2 1 0 15,-1-1 32-15,4-4 0 0,1 0 0 0,2-6 0 16,3 3-160-16,2-2 0 0,1 0 0 0,1-1 0 15,-2 3 0-15,-1-2 0 0,3-1 0 0,-1 3 0 0,-1 0-208 0,-3 2-80 16,-1 2-16-16,-4 0 0 0,-3 4 16 0,-4-3 0 16,-3 3 0-16,-2 2 0 0,-5 2 96 0,-1 0 0 15,-3 2 16-15,-2 0 0 0,-2 0 496 0,-2 4 80 0,-2-3 32 0,-2 4 0 16,-3 3 16-16,-2 0 16 16,-1 2 0-16,-3 3 0 0,-1-3-240 0,-2 4-48 0,-3 2-16 0,-1-2 0 15,0 2-160-15,-1 1 0 0,0 0 0 0,0 0 128 16,1 1-128-16,2 1 0 0,2-3 0 0,2-1 0 15,2-2 0-15,1 2 0 0,0 1 0 0,1-3 0 16,3 0 0-16,1 0 0 0,1-3 0 0,2-2 0 0,3 2 0 0,2-4 0 16,1-2-160-16,2-2 160 15,2 1-240-15,0-2 48 0,2 2 16 0,1-3 0 0,1 0 176 0,1 0-128 16,2 0 128-16,0-4-128 0,2 1 0 0,2 0 0 31,4-3 0-31,0-1 0 0,3-2 128 0,2-3 0 0,3-1 0 0,-1 0 0 0,1-1-128 0,1-2 0 16,2-2 0-16,2 0 0 15,-1 2-144-15,-2-2-32 0,-2 5 0 0,-2-2 0 16,-3 4 48-16,-3 0 0 0,-3 3 0 0,-4 2 0 16,-2 2 112-16,-3-1 144 0,-1 4-208 0,-3-1 80 15,-2 4 128-15,-2-1 0 0,-1 4 0 0,-4 1 128 0,-1 2 128 0,-3 1 48 0,-2 3 0 0,-3 1 0 16,-1 0-176-16,-3 3-128 16,-3 0 192-16,-3 3-192 0,-3-3 160 0,-4 5-160 15,-5-2 128-15,1 0-128 16,1 0 208-16,2-3-32 0,4 0-16 0,3-4 0 0,6 0 48 15,2-4 16-15,5-2 0 0,1 0 0 0,4-2-224 16,3 1 144-16,1-5-144 0,2 4 128 0,3-4-128 0,1 0 0 16,1 0-160-16,3-3 160 0,2 2-384 0,1-2 32 15,3 3 0-15,1-2 0 0,2 1 128 0,2 1 32 16,1-3 0-16,1 3 0 0,2-2 192 0,2 0 0 16,1 2-160-16,1-2 160 0,2-2-144 0,0-2 144 15,2 0-192-15,0-3 192 0,2-1 0 0,0 0 144 16,2-4 16-16,0 0 0 0,0-4-16 0,-1-1 0 15,-2 2 0-15,-2-2 0 0,-1-2-144 0,-2 4 160 16,0-2-160-16,-2 1 160 0,-3 3-160 0,-2 4 0 16,-5 5 0-16,-3-1 0 0,-3 4 0 0,-5 3 192 15,-3 1-192-15,-3 3 192 0,-1 1 48 0,-4 2 16 16,-2 4 0-16,-2 3 0 0,-1 2-256 0,-2 2 176 16,-1 2-176-16,1 1 160 0,-2 1-160 0,1 1 0 0,1-1 0 0,2-2 128 15,1 1-128-15,0-5 0 0,1 0 0 0,1-1 0 16,2 1 0-16,0-4 0 0,1-1 0 0,0 0 0 15,1-3 0-15,2-2 0 0,-1 0 0 16,2-2 0-16,0 1 0 0,1-1 0 0,0-4 0 0,0 2 0 16,1-2 0-16,2 0 0 0,-1 0 128 0,2-2-128 15,1 2 0-15,1-4 0 0,1 4 0 0,-1-3 128 16,3 0-128-16,-1 0 0 0,4-1 0 0,-1-1 0 0,4 2-256 0,1-1 64 16,1-2 0-16,3 0 16 15,1-2-32-15,1 0-16 0,3-2 0 0,0-3 0 16,0 1 224-16,-1 0-144 0,1-1 144 0,-1 1-128 0,1-2 128 0,-2 2 0 15,1 0 0-15,-3 2 0 0,-3 0 0 0,-1 0 0 16,-3 4 0-16,-4 0 0 0,-1 3 0 16,-3 1 272-16,-2 0-32 0,-4 4-16 0,-1 0-48 15,-4 2-16-15,0 1 0 0,-2 5 0 0,-3 0-160 0,0 2 0 16,-2 6 0-16,-3 1 0 0,0 7 0 0,-1-1-176 16,0 3 176-16,-1 1-192 0,3-1 192 0,0-5-192 15,0 2 192-15,2-5-192 0,3-3 192 0,3-1 0 16,2-2 0-16,4-4 0 0,2-1 0 0,3-3 128 0,1-4 0 0,1-2 0 15,2 0 0-15,2-2 16 16,3-2 0-16,1-5 0 0,2-1-144 0,1-4 160 0,1 0-160 0,1-5 160 16,1-3-160-16,-1 0 128 0,0-4-128 0,0-1 128 15,-2 1-128-15,0 0 0 16,0-1 0-16,0 1 0 0,-1 1 0 0,-1-1 0 16,2 4 0-16,-2 3 0 0,-1 1 0 0,-2 4-176 15,1 5 176-15,-3-1-128 0,-1 4 0 0,0 3 0 16,-2 3 0-16,-1 0 0 0,0 1-224 0,0 4-32 0,-2 0-16 0,0 3 0 15,0 5 16-15,-3-1 16 0,1 4 0 0,-2 0 0 16,0 0 368-16,1 0-176 0,-2-1 176 0,0-1-128 16,0 1 304-16,-1-5 64 0,1 2 16 0,-2-2 0 15,3-2 128-15,-1-1 16 0,0-1 16 0,1-2 0 0,0-1-208 0,0 1-32 16,1-2-16-16,2 1 0 16,-2-2-160-16,3-1 0 0,0 3 0 0,0-3 0 0,0 0-160 0,1 0 160 15,2 0-208-15,-1-3 80 0,1 3-176 0,-1-1-16 16,-2 1-16-16,0 0 0 0,0 0 144 0,0 0 16 15,20-9 16-15,-15 6 0 0,0-1 160 16,1-2 0-16,1-3 0 0,1 0 128 0,-1 2 144 0,1-5 48 0,0-1 0 16,0 0 0-16,-1-3-144 0,-1 1-32 0,1-5 0 0,-4 1 0 15,1-2-144-15,-2 2 0 16,0-4 0-16,-2 1 128 0,-2 1-128 0,0 4 192 0,0-2-192 0,-3 3 192 16,1 4-192-16,-2-1 0 15,1 7 0-15,-1-1 0 0,-2 4 128 0,1 3 0 16,-2 0 0-16,0 3 0 0,0 2-128 0,0 1 0 15,-1 3 0-15,0-3 0 0,1 4 0 0,1-2-176 16,0 5 176-16,1 0-192 0,1 0 192 0,-2-1 0 16,3 4 0-16,-1-4 0 0,3 1 0 0,-2-3 0 15,0 2 0-15,-2-2-128 0,2 0 128 0,-1-4 0 16,0 3 0-16,0-2-128 0,-1-1 128 0,-2 0 0 0,-1 1 0 0,0-1 0 16,0 0 0-16,-1-2 0 0,1-1 0 0,-1 2 0 0,1-5 0 15,1 0 0-15,2 0 0 0,0-2 0 16,2-4-1104-16,0 0-144 0</inkml:trace>
  <inkml:trace contextRef="#ctx0" brushRef="#br1" timeOffset="149010.03">27391 12006 17503 0,'-3'-4'1552'0,"1"4"-1232"0,1-2-320 0,-1 2 0 0,2 0 1184 0,-1 0 176 0,-1-1 48 0,-1 1 0 15,-2-3 64-15,2 3 0 0,-1-2 16 0,1 0 0 16,1 2-608-16,1 0-128 0,-1 2-32 0,2-2 0 0,3 2 0 0,-2-2 0 16,2 3 0-16,-2-2 0 0,-1-1 16 0,0 0 0 15,0 0 0-15,11 18 0 0,-7-9-320 0,-1 1-64 16,2 2-16-16,-1 2 0 0,1 1-208 0,-1 2-128 15,1 4 160-15,-2 1-160 0,2 1 0 0,-1 1-240 16,-1 2 32-16,-1-4 0 0,0 3-16 0,1-3 0 16,-2-2 0-16,2-1 0 0,-1-1 224 0,1 1 0 15,-1-5 0-15,1-2 0 0,1 0 0 0,0-2-224 16,2-1 32-16,1-3 16 16,-1-2-736-16,0-1-160 0,3 0-16 0,-1-3-16 15,2 1-640-15,0-1-128 0,0 3-32 0,0-3-10064 0</inkml:trace>
  <inkml:trace contextRef="#ctx0" brushRef="#br1" timeOffset="153465.34">27733 11787 2751 0,'-3'-16'256'0,"0"5"-256"0,1 0 0 0,0 2 0 0,2 3 1568 0,0 2 272 0,-1-2 48 0,0-6 16 15,1-4-224-15,0-9-32 0,0 0-16 0,1-1 0 0,-1-2-368 0,1 2-80 16,1-1-16-16,-1 3 0 0,1 2-208 0,1 1-32 15,-1 1-16-15,2 1 0 0,1 3-320 0,0 1-64 16,0 6-16-16,-1-1 0 0,-1 1 384 0,1 5 80 16,-1 1 16-16,-1-2 0 15,-1 3 0-15,2 2 0 0,-2 0 0 0,1 0 0 0,0 0-464 0,0 2-80 16,1 0-32-16,-1 1 0 0,2-3-32 0,-2 1-16 0,2 1 0 0,0-2 0 16,-2 0 64-16,1 0 16 0,-1 0 0 0,-1 0 0 15,1 0 0-15,-1 3 0 16,-1-3 0-16,-1 1 0 0,-2 2-176 0,-1 3-16 15,-3 1-16-15,-2 4 0 0,-2 5-240 0,-4 3 0 16,-2 3 128-16,-3 2-128 16,-2 7-336-16,-4 3-112 0,-5 7-32 0,0-3 0 15,2 3-304-15,3-5-64 0,0-3-16 0,5-4 0 0,2-7 720 0,5-6 144 16,5-2 0-16,0-2 0 0,4-3 816 0,1-2 112 0,2-1 32 0,2-3 0 16,0-1-592-16,1-2-112 15,3-2-32-15,1-2 0 0,1-2 16 0,2-5 0 0,2 0 0 0,1-4 0 16,2-1 48-16,2-3 16 15,0-3 0-15,3 0 0 0,1-7-304 0,0 1 0 0,4-3 0 0,0-1 0 16,2 0 0-16,1-5 0 0,1 1 0 0,0 1 0 16,0 3 0-16,-2 3 0 0,-1 6 0 0,-6 3 0 0,0 4 0 0,-5 4 0 15,0 4 0-15,-6 2-144 16,-2 4 144-16,-3 2-208 0,0 2 80 0,-4 2 128 16,1 2-576-16,-1 0 16 0,-2 4 0 0,-1 2 0 0,-1 1 240 0,0 3 32 15,-3 2 16-15,0 2 0 16,-1 2 496-16,-2 1 96 0,1-1 32 0,0 3 0 15,-2-3 32-15,2 3 16 0,0-5 0 0,0 1 0 0,2-2-272 0,0 0-128 0,0-1 0 0,-1-2 128 32,0 4-128-32,0-4 0 0,0 3 0 0,0-1 0 0,0-1 0 15,2-4 0-15,-1 2 0 0,3-5 0 0,0 0 0 0,1-2 0 16,1-1 0-16,3-1 0 0,0-5 0 0,2 1 0 16,1-2 0-16,3-3 0 0,0 0 208 0,3 0-32 15,0-6-16-15,2-1 0 0,3-4-160 0,0-3 0 16,2-3 0-16,2-2 0 0,1 0 0 0,0-4 0 0,1-1 144 0,-1 1-144 15,0-2 0-15,0 5 0 0,1-2 0 0,-2 3 0 0,-2 2 0 16,-2 5 0 0,-1 2 0-16,-4 4 0 0,-2 3-160 0,-1-2 160 0,-2 6-192 0,-2 2 192 15,0 0-160-15,-2 6 160 0,-1 0-128 0,-3 7 128 16,0 0-384-16,-4 6 0 0,-1 3 0 0,-2 3 0 0,-2 5 96 0,-1 0 32 16,-1 3 0-16,-2 1 0 0,0 3 256 0,0-2-160 15,-2 0 160-15,2-3-128 0,0 0 128 0,1-6 0 16,1 1 0-16,0-1 0 15,0-1 192-15,0 0-48 16,-2 0 0-16,1 0 0 0,0 1-16 0,2-6 0 16,3-1 0-16,0-5 0 0,5-4 0 0,2-4 0 15,3-2 0-15,0-4 0 0,4-2 320 0,0-2 64 0,3-3 16 16,1-5 0-16,4-1-288 0,0-6-64 0,4-1-16 0,0-4 0 16,4-5-160-16,0-5 0 0,3-1 144 0,3-6-144 15,2 0 0-15,-2 2 144 0,1-2-144 0,-1 3 0 16,-3 3 0-16,-3 4 0 0,0 5 0 0,-4 4 0 15,-2 3 0-15,-3 3 0 0,-1 4 0 0,-2 0 0 16,-2 5 0-16,-1 1 0 0,-1 3-192 0,-1 3 192 16,-1 0-240-16,-1 0 48 0,-1 6 16 0,-1 0 0 15,-2 5-304-15,-1 4-64 16,-3 1-16-16,-2 2 0 0,0 2 96 0,-3 3 16 16,-1 1 0-16,-1 5 0 0,-2-3 448 0,-1 2 0 0,1-1 0 0,-2-3 160 15,1 1 224-15,-1-3 32 0,2-1 16 0,-2 1 0 0,2-3-80 0,-1 0-16 16,3-2 0-16,0-1 0 0,1-2-128 0,3-1-16 15,0-2-16-15,4-5 0 0,3-1-32 0,1-1 0 16,3-4 0-16,2 0 0 0,2-4 32 0,2-2 0 16,2-4 0-16,3 1 0 0,1-3-176 0,3-4 0 15,0 0 0-15,4-3-176 0,0-1 176 0,2 2 0 16,0-4 0-16,1-3 0 0,0 3 0 0,-1-4 0 16,1-3 0-16,-3 2 0 0,1 1 0 0,-1 0 0 15,0-2 0-15,-1 5 0 0,-2 5 0 0,-2 2 0 16,0 3 0-16,-5 7-128 0,-1 4-80 0,-5 4-16 0,-3 4 0 0,-3 4 0 31,-3 6-224-31,-3 5-64 0,-2 5 0 0,-3 3 0 0,-3 3 96 0,-1 5 16 16,-2 4 0-16,-3 1 0 0,-1 1 608 0,1-1 128 0,0-5 32 0,-1 2 0 15,1-1 64-15,0-3 16 0,1-1 0 0,3-5 0 16,1-5-224-16,3-4-32 0,1-4-16 0,4-1 0 16,3-5-48-16,1-3-128 0,4-2 192 0,0-3-64 15,3-2 0-15,3-2 0 0,0-3 0 0,4-2 0 16,1-2-128-16,2-3 0 0,4-4 0 0,2-4 128 15,4-6-128-15,2-5 0 0,4-3 144 0,1-7-144 16,3-1 128-16,1-4-128 0,1 2 160 0,-4 5-160 16,-2 7 128-16,3 0-128 0,-1 3 0 0,1 2 0 15,-3 5 0-15,-2 2 0 0,-3 4 0 0,-3 4 0 16,-4 2 0-16,-1-1 0 0,-3 5 0 0,-3 2 144 0,-2 0-144 0,-1 4 128 16,-2 0-128-16,-2 1 128 0,0 2-128 0,-1 3 0 15,-1 3 0-15,-3 1 0 0,-2 2-128 0,0 4-64 16,-2 6-16-16,-1 1 0 0,-2 1 208 0,-2 6 0 15,-2 3-160-15,-2 3 160 0,-1-1 0 0,-2-1-144 16,0 5 144-16,-1-1 0 0,0 2 0 0,-1-4 0 16,1 1 0-16,1-3 0 0,1-2-144 0,2-3 144 15,2-4 0-15,1-6-144 0,4-3 144 0,1-3 0 16,2-5 0-16,2-1-128 0,3-2 128 0,1-3 192 16,2-2-32-16,2-2-16 0,1-2 0 0,2-4 0 15,3 0 0-15,0-5 0 0,2 0-144 0,1-9 128 0,3-3-128 0,0-4 128 16,2-5-128-16,0-1 192 15,2-6-192-15,1 3 192 0,-1 0-192 0,3-1 0 16,2 5 144-16,-1-1-144 0,-1 7 0 0,-1 5 0 0,-2 5 0 0,-3 2 128 16,-1 6-128-16,-4 1 0 0,-2 6 0 0,0 0 0 15,-3 3-160-15,-2 4 160 0,1 1-192 0,-2 1 192 16,1 4-320-16,-2 2 32 0,-1 4 16 0,0 0 0 16,-1 3 272-16,-3 3 0 0,-1 0 0 0,-2 3 0 15,-1 1-144-15,-1-1-32 0,-1 1 0 0,-4-2 0 16,0 2 176-16,1-1-128 0,-3-3 128 0,1-2-128 15,0-1 128-15,2-4 0 0,0-2 0 0,1 0 0 0,1-4 0 0,0 1 176 16,-1-1-48-16,3 1 0 16,-1-4-128-16,1 3 192 0,0 1-192 0,1 0 192 15,0-1-192-15,1 4 0 0,-1-1 0 0,1 4 0 16,0 0-240-16,-2 0 32 0,1 5 0 0,1-5 0 16,2 3-304-16,0-3-64 0,1-4-16 0,3-2 0 0,1-3 592 0,0-4 0 15,1 0 0-15,3-6 128 0,0 0 560 0,2-4 96 16,4-5 32-16,0-4 0 0,3-3-304 0,2-7-48 15,1 2-16-15,2-7 0 0,0-1-128 0,2-1-16 0,0-5-16 0,2 1 0 16,0-5-112-16,2-4-32 0,1 0 0 0,0 2 0 16,3 1-144-16,-4 2 192 15,1 6-192-15,-3 6 192 0,-1 4-192 0,-2 3 0 16,0 6 0-16,-3-1 0 0,0 5-208 0,-4 0 80 16,-1 3 128-16,-2 5-208 0,-3-2 0 0,-1 2 0 0,-3 4 0 0,0 2 0 15,-2 0 16-15,-2 1 0 0,0 3 0 0,-2-2 0 16,2 2 192-16,-2-3-144 0,0 4 144 0,1-5-128 15,-1 2 128-15,0-1 224 0,-1 2-48 0,0-1-16 16,0-1 0-16,0 0 0 0,1 4 0 0,-1-1 0 16,-2 0-160-16,1 4 0 0,-1 0 0 0,-2 5 0 0,0 4 0 0,-2 4 0 15,-1 5 0-15,-2 4 0 0,0 6 0 0,-3 6 0 16,1 0-176-16,0 0 176 16,0-2-416-16,3-2 0 0,1-5 0 0,3-5 0 0,2-7 160 0,2-1 16 15,3-5 16-15,0-5 0 0,0-1 224 0,2-2 0 16,0-6 144-16,0 0-144 15,2-3 448-15,-1-3-16 0,0 0 0 0,1-6 0 0,1-2 80 0,1-4 32 16,-1-3 0-16,1-2 0 16,1-5-160-16,1-1-16 0,-1-6-16 0,1-3 0 0,-1 1-80 0,1-7-16 15,-1 0 0-15,0-4 0 0,0 5-96 0,0-1-32 16,0 3 0-16,0 3 0 0,1 3-128 0,-2 3 0 0,1 7 0 0,-1 1 0 16,-2 5 0-16,1 0 0 15,-1 2 0-15,-2 2 0 0,-1 0 0 0,0-1 0 0,-1 1 176 0,1-1-176 16,-1 1 192-16,-1 1-48 15,0-1-16-15,-2 0 0 0,0 1-128 0,-2 3 0 0,1-5-160 0,0 3 160 16,-1-2-208-16,-1 0 48 16,2-1 16-16,-3 2 0 0,3-4 144 0,0 2 0 0,0 0 0 0,1-1 0 15,1 1 0-15,0 1 0 0,1 1 0 0,0-2 0 16,1 1 0-16,-2 0 0 0,0-2 0 0,1 3 0 0,-1 0 0 0,-1 2 0 31,0-1 0-31,-1 2 0 0,0 0 0 0,1 2 0 16,-1 0 0-16,-2 0 0 0,2 2 0 0,0 1-128 15,0 0 128-15,-1 0 0 0,3-1-192 0,-1 2 64 16,0 2 0-16,1-2 0 0,0 2-32 0,0-2 0 16,1 2 0-16,0 0 0 0,1 0 160 0,-1 0 0 15,1 2-144-15,-2 0 144 0,2-2-128 0,-2 2 128 16,2 0-160-16,-2 0 160 0,0 1-128 0,-1 0 128 16,1 0 0-16,-1-2-144 0,1 3 144 0,-1 1 0 0,1-4 0 15,0 4 0-15,2-4 0 0,-1 4 0 0,1-1 0 0,2-2-128 16,0 2 0-16,2-3 0 0,-1 4 0 0,3-1 0 15,0 0 128-15,1 1-208 0,2-1 80 0,1 1 128 16,2 2-192-16,-1-4 192 0,3 1-192 0,1 1 192 16,2-1-176-16,0-2 176 0,2 2-128 0,-1 0 128 15,3-1 0-15,-2 2-160 0,-1 1 160 0,-1-2 0 16,0 2 0-16,-2 4 0 0,0-1 0 0,-2 1 0 16,-1 2-208-16,-1 0 64 0,-2 5 16 0,-2-1 0 15,0 0-144-15,-3 2-32 0,1 0 0 0,-2-1 0 16,-1-3 304-16,0 2-192 0,-2 0 192 0,-1-2-160 15,2 3 160-15,-3-3 0 0,2 0 0 0,-1-4 0 0,1-1 0 0,-1-3 176 16,1 0-48-16,1 0 0 0,-1-2 112 0,1-2 16 16,1-2 0-16,0 4 0 0,0-4-256 0,0 0 0 15,3 0 0-15,-3 0 0 0,1 0 0 0,-1 0 0 16,0 0 0-16,0 0 0 0,0 0 0 0,0 0 0 16,0 0 0-16,2-27 0 0,-3 19 256 0,0-4 16 15,0 0 0-15,-2-4 0 0,1-1-96 0,-2 1-32 16,-1-5 0-16,-1 2 0 0,-2 0-144 0,0-1 160 15,-2 2-160-15,-1-2 160 0,-1 5-16 0,0 0 0 0,-1 4 0 16,-1 0 0-16,0 4-144 0,-1-2 0 0,2 5 0 0,-1-2 0 16,1 2 0-16,0 2 0 0,2-1-144 0,0 2 144 15,0-3 0-15,1 4 0 0,1-2 0 0,-1-1 0 16,2 3 0-16,-1-1 0 0,2 1 0 0,-1 0 0 16,2 0 0-16,0 0 0 0,0-2 0 0,1 2 0 15,1 0 0-15,-1 0 0 0,1 2 0 0,0 2 0 16,0-2 0-16,0 2 0 0,2 2 0 0,-1 1 0 15,1 2-160-15,0 4 32 0,0-1 0 0,1 4 0 16,2 3-128-16,0 1-32 0,2 2 0 0,0 0 0 16,2 3 80-16,2 0 16 0,-1 0 0 0,1 0 0 15,1 1 192-15,-2 0-192 0,1 1 192 0,-2-1-192 16,-1-1 192-16,-2-1 0 0,0-1 0 0,-2 3-144 16,0-4 144-16,-2 3 0 0,0-3 0 0,-1 2-128 15,0-3 128-15,-2-1 0 0,1 1-144 0,-1-4 144 0,1 0 0 0,1-1 0 16,-1 0 0-16,0-2 0 0,2-2 0 0,-2 1 0 15,2-5 144-15,-1 2-144 0,1-2 144 0,-1 0-144 16,1-1 192-16,-1-1-192 0,1 0 0 0,-1-2 0 16,1-1 0-16,-1 0 0 0,1-1 128 0,-1 2-128 15,1-4 0-15,-1 0 0 0,1 2 0 0,-2-2 0 16,0 0 0-16,0 0 0 0,-3 0 0 0,0-2 0 16,-2 2 0-16,1-3 0 0,-2 2 0 0,0-1 0 0,-1-2 0 0,0-1 0 15,-1 0 128-15,1-1-128 0,1 0 0 0,1-3 0 16,0 2 144-16,0-2-144 15,2-1 0-15,1 2 144 0,-1-2 64 0,4 0 16 16,-1 0 0-16,2-3 0 0,2 1-80 0,0-3-16 16,2 2 0-16,2-6 0 0,-1 6 64 0,2-6 16 0,3 3 0 0,-2-5 0 15,3 1-208-15,-2 2 0 16,0-1 0-16,0 3 0 0,-2 2 0 0,-2 2 0 16,0 3-192-16,-2 3 192 0,-1 5-224 0,0-2 64 15,-1 3 16-15,0 0 0 0,-1 3-144 0,0 2-32 16,-1 3 0-16,1 1 0 0,-2 5 160 0,0 2 32 0,1 5 0 0,-1 1 0 0,0 2-64 0,2 3-16 15,-1 5 0-15,1-4 0 16,2 3 208-16,0-2 0 0,1-1-160 0,0-4 160 16,3-3 0-16,0-3 0 0,1 0 0 0,0-4 0 15,0-4-128-15,0 0 128 0,0-4 0 0,1-1 0 0,-1-1 128 0,0-4 80 16,1 0 32-16,1-4 0 16,1-1 112-16,0-2 32 0,3-4 0 0,2-3 0 15,-1-1 32-15,3-4 16 0,1-6 0 0,1-1 0 0,2-6-160 0,1-3-16 16,1 0-16-16,0-3 0 15,1 4-240-15,0-1 0 0,4 3 128 0,0 1-128 0,0 2 0 0,0 5 0 16,-1 4 0-16,-2 1 0 0,-3 3 0 0,-1 4 128 0,-4-2-128 0,-2 3 144 16,-3 1-144-16,-1 3 0 15,-2-4 0-15,-1 3 0 0,-1-2 0 0,0-1 0 16,-1 1 0-16,0 0 0 0,-1-2 0 0,0 2 0 16,-1-2 0-16,0 2 0 0,-1-2 0 0,0-1 0 15,0 1 144-15,0 2-144 0,1-4 0 0,-2 6 0 0,0 2 0 0,0-1 0 16,0 4-192-16,-3 0 64 15,1 6 0-15,-3 0 0 0,0 6-256 0,-3 5-64 0,0 4 0 16,-3 4 0-16,0 7 64 0,-2-1 16 0,1 4 0 0,-2 2 0 16,2-2 80-16,1 0 16 0,0-3 0 0,-1-1 0 15,4 0 272-15,-1-3 0 16,2 1 0-16,-1-4 0 0,5 1 0 0,-2-2 0 0,1 1 0 0,1 0 0 16,1-2 0-16,1 1 144 0,0-1-16 0,-2 1 0 15,2-1-128-15,-2-2 0 0,1 1 0 0,-1-2 0 16,1 2 0-16,-2-3 0 0,0-1 0 0,1 1 0 15,0-3 0-15,1 2 0 0,1-3 0 0,-1 4 0 16,1-3 0-16,1 0 0 0,0 2 0 0,0-2 0 16,1 3 0-16,1-4 0 0,-1 2-144 0,-1-2 144 15,0 2 0-15,0-2-192 0,-1 0 192 0,-2-3-160 0,2-2 160 0,-3 2 0 16,2-3 0-16,-3 0 0 16,1-2 0-16,0 0 256 0,-1-2-64 0,0 1-16 0,1-3 160 0,-3 0 48 15,1 0 0-15,0-3 0 16,-1 0-64-16,-1-2-16 0,1 1 0 0,-2-2 0 0,2 0-144 0,-2-1-32 15,0 4 0-15,1-1 0 16,0 2-128-16,1-2 0 0,-1 1 0 0,1 0 0 0,1-1 0 0,-2 1-144 16,2 1 144-16,0 1-208 0,0-2 208 0,-2 1 0 15,1 1 0-15,0 1 0 0,-1-3 0 0,1 3 0 16,-1-2 0-16,1 2 0 0,1-2 0 0,0 2 0 0,-1-2 0 0,4 2 0 16,-1-3 0-16,1 2 0 15,1 1 0-15,1-3 0 0,2 0 128 0,-1 1 32 16,2-2 0-16,2 1 0 0,0 0-160 0,1 0 0 15,0 2-160-15,1-1 160 0,0 2-176 0,-1-3 176 16,1 3-192-16,0 3 192 0,1-3-160 0,0 2 160 16,-1-1-128-16,2 2 128 0,-1-3-144 0,2 2 144 15,-2-2-160-15,2 1 160 0,-1-1 0 0,1 3 0 16,0-6-128-16,-2 2 128 0,1-1 0 0,-1-2 0 16,-1 4 0-16,0-2 0 0,-1-2 0 0,0 0 0 0,0 2 0 15,-1-2 0-15,-2-1 0 0,1-1 0 0,-1 2 0 0,0-2 0 16,-1 2 0-16,0-2 0 0,-1 0 0 0,-1 0 0 15,-2-1 0-15,2 1 0 0,-3-1 0 0,1 1 0 16,-2-1 0-16,0-1 0 0,-1 4 0 0,-2-2 0 16,0 2 0-16,-1 2 0 0,-1 2 0 0,-1 0 0 15,1 2 0-15,-2 2-224 0,0 0 16 0,0 1 0 16,2 1-16-16,-1-3 0 0,0 1 0 0,0 2 0 16,-2-2 224-16,2 1 0 0,0-1 0 0,1-2-144 15,2 2 144-15,-1-3 0 0,3 2 0 0,-2-1 0 0,3-1 0 16,1 2 0-16,-1-1 0 0,1-2 0 15,1 2 0-15,1-2 0 0,-1 2 0 0,3-2 0 0,-1 0-240 0,4 0-16 16,-1-4 0-16,4 2 0 16,2-6-272-16,4 2-64 0,4-6-16 0,4-4-11936 15,5-3-2400-15</inkml:trace>
  <inkml:trace contextRef="#ctx0" brushRef="#br2" timeOffset="161538.26">27162 11929 17503 0,'0'-6'1552'16,"0"2"-1232"-16,0 2-320 0,0 2 0 0,-1 0 1456 0,1-3 224 0,-1 0 48 0,-2-1 16 0,1-2-16 0,-2 0 0 16,-2-1 0-16,0 1 0 0,-3 4-832 0,0 1-160 15,-1 1-32-15,-1 0-16 0,1 1-464 0,-1-1-96 16,-1 2 0-16,1-4-128 0,-3 2 512 0,1-1 0 0,-1 1 0 0,-2-3 0 16,0 3 320-16,-2-2 48 0,1 0 16 0,-1 0 0 15,-1 2-512-15,1 0-112 0,0 0-16 0,1 2 0 16,2 2-256-16,0-1 0 0,3 0 0 0,-1 0 0 15,2-2 0-15,1 3 0 0,2 1-160 0,-1-2 160 16,2 1 0-16,-1 1 0 0,2 1 0 0,0-1 0 16,0 4-320-16,0-3 48 0,-1 3 16 0,2-2 0 15,1-1-192 1,0 0-16-16,1-2-16 0,1 1 0 0,-1 0 224 0,1-2 64 0,1-1 0 0,-1 2 0 16,2-4 320-16,0 0 80 0,0 0 16 0,3-4 0 15,-1 2 272-15,3-1 48 0,0-2 16 0,3-1 0 0,2 0-144 0,1 0-32 16,0-1 0-16,2 1 0 0,1 0-64 0,1 0 0 15,0 2-16-15,2-2 0 16,0 2-304-16,3 2-272 0,1-2 48 0,1 4 16 0,1-2 16 0,-1 2 16 16,-1 0 0-16,0 0 0 0,-1 0 32 0,0 2 0 15,-1-2 0-15,-3 0 0 0,0 0-96 0,-2 0-16 16,0 0 0-16,-2-2 0 0,0 2 256 0,1-4-144 16,-2 1 144-16,-1 1-128 0,0 1 128 0,0-4 0 15,-3 3 0-15,-1-1 0 0,-1 0 224 0,-2 3-32 16,-1-2 0-16,-1 2 0 0,-2-1 32 0,-1 2 0 0,-3 1 0 0,-3 1 0 15,0 2-224-15,-5 0 0 0,0 1 0 0,-3 0 0 16,-2 0 128-16,-2 0-128 0,1 2 0 0,-1-2 0 16,-2 0 384-16,1 0-32 0,0 1 0 0,0 0 0 15,3 2-144-15,1-3-16 16,1 0-16-16,2 0 0 0,3 0-176 0,0 1 0 0,2-3 0 0,2 1 0 16,2 2 0-16,0-4 0 0,3 0-144 0,0 0 144 15,2 1-320-15,2-1 32 0,0 0 16 0,3-3 0 16,2 0 80-16,2 0 0 0,2-2 16 0,2 1 0 15,1-3 320-15,2-2 64 0,4 1 16 0,0 1 0 16,1 0-80-16,0-1-16 0,1 4 0 0,1-1 0 0,-2 1-128 0,0-2 0 16,1 1 0-16,-2 0 0 15,-1 2 0-15,0 0 0 0,-2 2 0 0,-2 0 0 16,-2-2-160-16,-2 3 160 0,-1 0 0 0,-3 1-144 16,-1 0 144-16,-2 1 0 0,-2-2 0 0,0 0-128 0,-2 0 256 0,-3 0 48 15,1 1 16-15,-5-1 0 16,1 0 16-16,-2 1 16 0,-2-1 0 0,-1 2 0 0,-2-1-64 0,-2 0-16 15,-1 2 0-15,-2 0 0 0,-2 3-16 0,-2-3-128 16,-2 1 192-16,1 2-64 16,-1-2-128-16,-1 2 192 0,1-2-192 0,0 2 192 0,3-3-192 0,3 0 0 0,0 1-192 0,1-1 192 15,2-2-160-15,2 2 160 0,1-4 0 0,1 2-144 16,3 0-16-16,0-1 0 16,2 2 0-16,1-4 0 0,1 4-112 0,1-5-32 0,2 4 0 0,1-4 0 15,1 0 16-15,1 0 0 16,3 0 0-16,3-4 0 0,0 4 288 0,3-5 0 0,4 2 0 0,4-3 0 15,3-3 144-15,3-1 96 16,3 0 16-16,3 0 0 0,-2 0-256 0,0 2 0 0,2-2 0 0,0 0 0 16,0 1 0-16,-4 2 0 15,-2-2 0-15,-4 3 0 0,-3 2-128 0,-3 2 128 16,-2-2 0-16,-6 4 0 0,1-2 0 0,-5 2 0 0,-2 0 0 0,-2 0 0 16,0 2 0-16,-4-1 256 0,-1 2-32 0,-3 1 0 15,-1 0-16-15,-1 0 0 0,-2 2 0 0,-1-2 0 16,2 0-64-16,-4 2-16 0,-4 0 0 0,-4 0 0 15,0 3-128-15,-2-3 160 0,-2 2-160 0,1 0 160 16,0 0-160-16,-2 0 160 0,4 1-160 0,0-2 160 0,1 2-160 0,3-3 0 16,1 4 0-1,3-4-176-15,1 1 176 0,4-1-128 0,1-3 128 0,3 1-128 16,4-1 128-16,2-3-128 0,1 1 128 0,3-2-128 16,2 1 128-16,2-4 0 0,3 1 0 0,1 1 0 0,3-2 0 0,2 1-160 0,4-2 160 0,0 1-160 15,5 0 0-15,2-2 0 0,0 2 0 0,2-2 0 31,1 0 160-31,0-3-160 0,2 2 160 0,-1 1-160 16,0-1 160-16,-2 1-160 0,1 3 160 0,-5-4-160 0,0 5 160 0,-4-1 0 0,-2 2 0 0,-3 1 0 16,-1 0 0-16,-2 0 0 15,-1 0 0-15,-1 0 0 0,-3 4 0 0,0-4 0 16,-4 4 0-16,0 1 128 0,-3-2 48 0,-1 3 16 0,-3 2 0 0,-2 1 0 16,-2 3-64-16,-2 0 0 15,-1-1 0-15,-1 4 0 0,-2-1 0 0,-1 1 0 16,1 1 0-16,-3-1 0 0,3-3 0 0,-1 2-128 0,0-2 192 0,0-2-64 0,3-2-128 0,-2 2 0 31,2 0 0-31,-2-1 0 0,3 1 0 0,0-3 0 0,1-1 0 0,1-1 0 16,3 2 0-16,0-4-192 0,2 1 64 0,2-4 128 0,1 0 0 0,1 0 0 15,2-3 0-15,2 0 0 0,1 2 0 0,1-6 0 16,1 2 0-16,3-1 128 0,0 3 0 0,1-5 0 31,2 2 0-31,-1 0 0 0,2-3-128 0,0 2 0 16,1-2 0-16,0 3 0 0,0-3 0 0,-1 4 0 15,-1-1 128-15,-2 0-128 0,0 3 0 0,-1 0 0 16,-2 3 0-16,-1-3 0 0,-1 6 0 0,-1-3 0 0,-1 3 0 0,0 0 0 16,-2 3-208-16,1-2 16 0,-2 2 16 0,-1 1 0 15,0 2 176-15,-1-3-128 0,-2 2 128 0,1 0-128 16,-2 1 128-16,0-3 0 0,-1 2 160 0,0-2-160 16,0 0 272-16,0-4-32 0,2 2-16 0,-2 0 0 15,0-2-32-15,1 2 0 0,0-4 0 0,2 2 0 16,1 0-192-16,0-2 144 0,2 2-144 0,1-2 128 15,3 0-128-15,4 0 0 0,2 0 0 0,4 0-176 16,1-2-80-16,5 2 0 0,2 0-16 0,5 0 0 16,1 0 0-16,5 0 0 0,0 2 0 0,1-2 0 15,-3 3 32-15,0 0 16 0,-2 0 0 0,0-2 0 0,-4 1 16 0,-3 1 0 16,-3 1 0-16,-3-4 0 0,-5 1 208 0,-3-1-192 16,-4 0 192-16,-2-1-192 0,-3 1 528 0,-3 0 112 15,-1-4 32-15,-3 4 0 0,-2-3 352 0,-1 1 80 16,1 1 16-16,-4 1 0 0,2-3-288 0,-1 1-48 15,-2 1-16-15,-1 1 0 0,3-3-336 0,-2-1-80 16,-1 2-16-16,2-2 0 0,-1 4-144 0,2-3 192 16,-1 0-192-16,0 1 192 0,2-2-192 0,-2 0 0 15,1-1 0-15,1 2 0 0,0-5 0 0,1 2-176 16,0-3 176-16,0-1-128 0,0-2 0 0,0 2 0 0,3-2 0 0,-2-3 0 16,1-1 128-16,0-1-128 0,1-2 128 0,1 0-128 15,-1 0 128-15,2 0 0 0,0-3 0 0,2 3 128 16,-1 1-128-16,0 2 0 0,1 0 0 0,0 3 0 15,-1 3 0-15,2 0 0 0,-2 2 0 0,1 2-128 16,-1-1 0-16,0 1 0 0,0 2 0 0,1 2 0 16,-1-2-80-16,0 1-16 0,2 0 0 0,-1 1 0 15,2 0 224-15,0-3 0 0,0 2 0 0,-1-1 0 16,2-2 0-16,2 2 0 0,-1-2 0 0,0 1 0 16,0 0 0-16,1 3 0 0,-1-2 0 0,0 1 0 15,-1 3 0-15,0 0 0 0,0 3 0 0,-1 3 0 16,-2 2-192-16,2 0 16 0,-1 5 0 0,-1 3 0 15,2 1-80-15,0 4 0 0,-1 1-16 0,0 3 0 0,3-2 16 0,-1 2 0 16,1-4 0-16,2 1 0 0,-2-2 96 0,2-4 32 16,-1 0 0-16,1-1 0 0,-1 1 128 0,1-3 0 15,-2-1 0-15,0-1 0 0,1 2 0 0,-2-2 0 16,2 0 0-16,-1 0 0 0,0-1 0 0,-1-4 0 16,1 0 0-16,-1-2 0 0,2 0 0 0,-2-2 256 15,1 1-64-15,0-3-16 0,0 0 160 0,1 0 48 16,-1-3 0-16,0 1 0 0,0-2-192 0,-1 0-48 15,2-1 0-15,-2 2 0 0,0-5-144 0,-2 2 128 16,1 0-128-16,-1-3 128 0,-1 3-128 0,-1-2 160 16,-1 2-160-16,-1 0 160 0,-1 0-160 0,-1 2 0 0,0-1 144 0,-3 4-144 15,0 1 0-15,-2 0 0 16,0 4 0-16,-2 2-192 0,1-2 32 0,-1 2 0 0,0 0 0 0,2 0 0 16,0-3 160-16,2 0 0 0,0 1 0 0,0-4 0 15,0 0 0-15,0 0 256 0,1 0-48 0,0 0 0 16,1-4 32-16,1 4 0 0,-3-3 0 0,-1-2 0 15,1 1 32-15,0 0 16 16,0-2 0-16,-3 0 0 0,1 0-48 0,-1-4-16 0,-1 1 0 0,2 2 0 16,-1-4-224-16,1 0 0 0,-1-2 0 0,0 1 0 15,1-1 0-15,0-1 144 0,0 0-144 0,0-2 128 16,4 4-128-16,-3-3 0 0,4 4 0 0,0-2 128 16,3 3-128-16,2 2 0 0,0-1 0 0,2 2-176 15,0 0-48-15,1 1-16 0,0 2 0 0,1-2 0 0,0 0 64 0,2 2 16 16,-1-1 0-16,2 2 0 15,0-1-48-15,-1-1-16 0,2 1 0 0,0 1 0 16,0-1 224-16,0 1 0 0,0 0-160 0,-1 0 160 0,1 3 0 0,-2-2 0 16,0 4 0-16,1 1 0 0,1 3 0 0,0 1 0 15,-1 3 0-15,4 3 0 0,-1 1-240 0,2 3-16 16,2 1-16-16,3 2 0 0,-1-2 272 0,3 1-128 0,2 1 128 16,-1-5 0-16,0 1 0 0,2-4 0 15,1 2 0-15,1-4 0 0,-2-1-176 0,1 0 176 0,-1 0-160 0,-2-4 160 16,0 0-176-16,-2 1 176 15,-1-2-192-15,-3-2 192 0,0 2 0 0,-1-2 0 0,0 2 0 0,-3-3 0 16,1 2 0-16,-2-1 0 16,0-2 0-16,-1 1 0 0,1 2 0 0,-2-1 0 15,1 2 0-15,0-4 0 0,-1 2 0 0,-1-2 0 16,0 2 0-16,0-2 0 0,1 0 0 0,-1-2 0 0,0 2 0 0,0-2 0 16,0-2 128-16,0 2 16 15,1-2 16-15,-2-2 0 0,1 0 32 0,-2 0 0 0,0-1 0 0,0-1 0 16,1 0-192-16,-2-2 128 0,-2 2-128 0,0 0 128 15,-1-3-128-15,-2 1 0 0,0 0 0 0,-1-2 128 16,-1 2-128-16,-2 0 0 16,-1-1 0-16,-2 1 0 0,1 0 0 0,-2 0 0 0,1 4 0 0,0-4 0 0,-2 4-128 0,2 0 128 15,-2 2-160-15,2-1 160 16,-1 2 0-16,0-1-144 0,0 1 144 0,1-3 0 16,0 3 0-16,-2-4 0 0,1 4 0 0,-1-4 0 15,-1 1 128-15,0 0 16 0,-1 0 0 0,0 0 0 16,-1-3-144-16,1 3 0 0,-2 1 0 0,1-4 0 15,0 3 0-15,-1-3 0 0,2 2 0 0,0 1 0 16,1-3 0-16,2 3 0 0,-1-1 0 0,2 0 0 16,2 4 0-16,0-3 0 0,3 3 0 0,-1 1 0 0,2 2-192 0,0 0 0 15,1 2-16-15,0 4 0 16,0-2-224-16,1 5-32 0,2-2-16 0,-1 4 0 16,3-1 32-16,2 0 0 0,1-1 0 0,2 0 0 0,2-2 80 0,-1-1 32 15,5 0 0-15,2-2 0 0,2-2 48 0,3 2 16 16,3-4 0-16,5-3 0 15,3 2-928-15,6-5-176 0</inkml:trace>
  <inkml:trace contextRef="#ctx0" brushRef="#br0" timeOffset="168499.94">23487 11025 13823 0,'-1'-3'1216'0,"0"0"-960"0,1 1-256 0,0 0 0 0,0 2-1392 0,0-2-320 0,0-1-64 0,-2 0-16 16,1-6 80-16,0 2 16 0,0-2 0 0,-1 2 0 0,2 0 1696 0,-1 1 304 16,1 3 80-16,1-4 0 0,-1 5 1024 0,0-2 192 15,0 2 32-15,0-2 16 0,-1 2-64 0,1 0-16 16,-1 0 0-16,1 2 0 0,1-4-1216 0,-1 2-352 16,1-2 144-16</inkml:trace>
  <inkml:trace contextRef="#ctx0" brushRef="#br0" timeOffset="170793.23">24830 10552 19343 0,'-1'-4'1728'0,"-1"0"-1392"0,2 3-336 0,0 0 0 0,2 1 1392 0,-1-3 208 0,0 2 32 0,2-5 16 16,-1 0-304-16,2 0-64 0,0-1-16 0,-2 4 0 15,2-4 16-15,-2 5 0 0,-1 0 0 0,2 0 0 16,-3 4-128-16,1 0 0 0,-1 4-16 0,-1 0 0 15,0 8-336-15,-2 2-64 0,2 8-16 0,-2 4 0 16,1 4-272-16,0 6-64 0,-2 6-16 0,0 0 0 0,0 5-176 16,-1 0-16-16,1 5-16 0,-1 0 0 0,1 2-160 0,0 1 192 15,0 0-192-15,1 0 192 0,-1-3-192 0,0-5 128 16,1-2-128-16,-1-6 128 0,-1-1-128 0,1-5 0 16,1-3 0-16,-1-1 0 0,3 1 0 0,-2-3-256 15,3-5 64-15,-1-1 16 16,2-4-208-16,-1-4-64 0,1-4 0 0,1-2 0 15,0-3-528-15,-1-3-112 0,2-3-32 0,-2-3-16144 0</inkml:trace>
  <inkml:trace contextRef="#ctx0" brushRef="#br0" timeOffset="171298.6">25468 11088 27647 0,'0'-5'2448'0,"1"4"-1952"0,-1-3-496 0,1 3 0 0,-1 1 1024 0,2-1 96 0,-1-1 32 0,1-2 0 0,2-2-192 0,0-1-48 16,0 4 0-16,-2-2 0 0,-1 5-240 0,-2 1-48 0,0 4-16 0,-4 4 0 16,-1-1 128-16,-4 8 32 0,0 0 0 0,-2 4 0 15,-3 3-256-15,-3 1-64 0,-1 1 0 0,-2 1 0 16,-2 2-128-16,-1 1-48 0,-2-3 0 0,-3 1 0 16,3-5-272-16,0 1-144 0,1-4 16 0,3-3 0 15,1-1-128-15,0-2-32 0,4-4 0 0,1 0 0 16,2-3-96-16,2-6 0 0,2 0-16 0,0-2-11552 15,3-2-2304-15</inkml:trace>
  <inkml:trace contextRef="#ctx0" brushRef="#br0" timeOffset="171488.33">25102 11129 27647 0,'0'4'1216'0,"-1"0"256"0,-2-2-1168 0,2 2-304 15,1-2 0-15,1-2 0 0,1 2 1872 0,0 2 320 16,2 0 64-16,2 4 16 15,5 0-688-15,3 1-144 0,3 1-32 0,3-3 0 16,2 4-736-16,3-1-160 0,1 0-16 0,1 2-16 16,1 2-224-16,2-2-64 0,0 3 0 0,-1 1 0 0,1 0-192 0,-3-1 0 15,-3 1 0-15,-2 0 0 0,-3 3-208 0,-3-3-48 0,-5 1 0 0,-3 2-12400 16,0 2-2480-16</inkml:trace>
  <inkml:trace contextRef="#ctx0" brushRef="#br0" timeOffset="171984.81">25474 10337 19343 0,'-6'-4'1728'0,"1"1"-1392"0,1 1-336 0,2 1 0 0,2 1 2672 0,0 0 464 0,1-3 80 0,0 2 32 31,1 0-1424-31,0-1-288 0,2-1-48 0,1 3-16 16,1-3-256-16,1 6-48 0,1-2-16 0,2 3 0 16,1 4-704-16,1 1-160 0,3 5-32 0,4 2 0 15,0 2 112-15,5 5 16 0,3 2 0 0,4 6 0 16,1 0-96-16,3 4-16 0,1 1 0 0,-1 5 0 16,4-1-144-16,-1 1-128 0,4 4 192 0,-1-4-192 15,-4-1 128-15,-2-1-128 0,-3 3 0 0,-4 1 0 0,-4 2 144 0,-4 3-144 16,-6 2 0-16,-4 1 144 0,-5-1-144 0,-6-3 0 15,-4-3 0-15,-4 1 128 0,-2-8-128 0,-4-1 0 16,1-2-160-16,-5-2 160 0,0-1 0 0,-3-2 0 16,0-3-128-16,-3 1 128 0,-1-5 0 0,-2 0 0 15,1-3 0-15,-3-5 0 16,-1-5-512-16,-2-2-48 0,-4-1-16 0,-4-6-18480 0</inkml:trace>
  <inkml:trace contextRef="#ctx0" brushRef="#br0" timeOffset="174385.78">25080 10970 20271 0,'-2'-4'1792'0,"2"0"-1424"0,0 4-368 0,2 0 0 0,-2 0 560 0,0-2 32 0,1 1 16 0,-1-2 0 0,0-1-432 0,0-1-176 16,1 2 128-16,-1 0-128 0,0 2 0 0,0 1 0 16,0 0 0-16,1 0 0 0,1 1 656 0,-1 2 256 0,1-3 48 0,1 2 16 31,1-1 768-31,2 2 160 0,0-1 16 0,1 2 16 0,3-4-672 0,1 3-144 0,3-2-32 0,1-1 0 31,2 0-560-31,2-1-112 0,2-2-32 0,0-1 0 0,1 2-224 16,0-2-160-16,2-2 192 0,0 0-192 0,0 0 0 0,1 2 0 0,2-2-160 0,-4 1 160 31,1 0-384-31,-2 2 64 0,-1 0 0 0,-1 0 0 0,-3 3 144 16,-2-2 48-16,-3 0 0 0,0 2 0 0,-3 0 128 0,-1 2 0 15,-1-2 128-15,-2 0-128 0,0 2 128 0,-1-4-128 16,-2 2 128-16,2 0-128 0,-1-2 224 0,-2 0-32 16,1 0 0-16,1 0 0 0,-2 0 80 0,-1-2 16 15,1 0 0-15,-2-1 0 0,0 2-288 0,0-1 160 16,-3-1-160-16,-1 1 128 0,-1 1-128 0,-2-1 192 15,-2 1-192-15,-2 0 192 0,-2 0-192 0,-2 0 128 16,-1 3-128-16,-3-3 128 0,0 3-256 0,-1 0-64 16,2 3-16-16,-1-2 0 0,-1 1-128 0,0 1-32 15,1 0 0-15,1 0 0 16,2-3-96-16,2 1-32 0,2-1 0 0,2 0 0 0,-1 0 496 0,5-1 0 16,1 1 0-16,1-5 0 0,2 1-144 0,2 1 16 0,2-4 0 0,3 1-15648 15</inkml:trace>
  <inkml:trace contextRef="#ctx0" brushRef="#br0" timeOffset="175921.27">24286 12071 28559 0,'-4'-2'2544'0,"2"-2"-2032"0,2 4-512 0,0 0 0 0,0 2 1280 0,0-2 144 0,-2 2 48 0,1-2 0 0,0 0-624 0,0 2-112 15,1 5-32-15,0-7 0 16,0 0-368-16,5 32-80 0,-2-16 0 0,2 2-16 0,2 5-240 0,-1 1 0 16,2 5 0-16,2-1 0 0,0 2 368 0,4 1-32 15,1 1 0-15,2 3 0 0,3-1-96 0,1-2-32 16,0 6 0-16,0-6 0 0,1-1-208 0,0-3 176 15,2-4-176-15,0-2 160 16,2-1 96-16,0-5 32 0,3-1 0 0,-2-2 0 0,2-4 32 0,0 1 16 16,1-3 0-16,1 2 0 0,0 0-80 0,5 1-32 15,2-1 0-15,3 0 0 0,1 1-224 0,0-4 128 0,-1 0-128 0,-1 1 0 16,0-3 0-16,-2 1-208 0,-3-1 16 0,-2-4 0 16,-4 3 192-16,-1-6 0 0,-2 3 0 15,0 0 0-15,0-2 0 0,1 0 160 0,3 0-32 0,0-2 0 16,-1 1 64-16,1-4 0 15,0 5 0-15,-1-2 0 0,-3-1-192 0,0 2 192 0,0-4-192 0,-2 1 192 16,-2 0-192-16,-1 0 0 0,-1-2 0 0,-2 2 128 16,1-2 64-16,-3 0 0 0,0-1 0 0,-1 2 0 0,-1-2-32 0,0-1 0 15,1 1 0-15,-1 0 0 16,-2-1-160-16,1 1 160 0,0-1-160 0,1 1 160 16,-2-1-160-16,0 1 0 0,1-1 0 0,-2 0 0 0,-1 2-144 0,1-2 144 15,0-3-192-15,0 3 192 16,-1 1-128-16,0-3 128 0,-1 3 0 0,-2 1 0 0,2-1 0 0,-3 0 0 15,0 2 0-15,0-1 0 16,-1 2 0-16,0-2 0 0,-1 2 0 0,0 0-160 16,-1 0 160-16,0-1 128 0,-1 0-128 0,1 1 176 15,-2 0-32-15,1-3 0 0,0 2 0 0,-1-2 0 16,0 3-16-16,0-4 0 0,2 1 0 0,-2 2 0 0,2-4-128 0,-1 3 0 16,1 2 0-16,-2 0 0 0,1 0 0 0,-1 2-144 15,2 1 144-15,-3 2-208 0,1 1 208 0,0 0 0 16,-1 0 0-16,2 0 0 15,-1 0 0-15,0 0 0 0,0 0 0 0,2 0 0 0,-2 0 0 0,0 0 0 16,2 0 0-16,-2 0 0 0,0 1 0 0,0-2 0 0,1 1-128 0,-1 0 128 16,1 0 0-16,0-2 0 0,-1 2 0 0,-1 0 0 31,0 0 0-31,0 0 0 0,0 0 0 0,0 0 0 0,0 0 0 0,0 0 0 16,15-15 0-16,-14 14 0 0,0 1 0 0,-1 0 0 0,0 0 0 0,0 0 0 15,0 0 0-15,-1 0 0 16,1 0 0-16,0 0 0 0,0 0 0 0,0-3 0 15,0 3 0-15,0 0 0 0,0 0 0 0,0 0 0 16,0 0 0-16,0 0 0 0,12-16 0 0,-8 12 0 16,1 2 0-16,0-2 0 0,0-1 0 0,-1 2 0 15,1-1 0-15,-1 1 0 0,0 2 0 0,0-1 0 16,-2 2 0-16,1 0 0 0,-2 0 0 0,0 0 0 16,1 0 0-16,-1 0 0 0,0 0 0 0,0 0 0 0,1 0 0 15,-1 0 0-15,0-3 0 0,-1 2 0 0,1-2 0 0,0 1 0 16,-1 1 0-16,2-2 0 0,-2 1 0 0,1 1 0 15,-1-2 0-15,0 2 0 0,0-2 0 0,0 1 0 16,0 1 0-16,-1-2 0 0,1 1 0 0,-2 1 0 16,1 1 0-16,-1-3 0 0,1 3 0 0,-3 0 0 15,0 0 128-15,-2-2-128 0,1 2 0 0,-2 0 0 16,-1 0 208-16,-1 2-64 0,1-2-16 0,-2 0 0 16,-1 0 64-16,-3 3 0 0,-1-3 0 0,-1 0 0 15,-2 3-48-15,-2 0 0 0,-1-2 0 0,-1 1 0 16,-2 2-144-16,1 0 0 0,-1 1 0 0,2-2 0 0,0 1-160 15,2 1 160-15,1-1-208 0,2-2 80 0,2 0 128 0,2 0 0 16,1-2 0-16,3 0 0 16,0 0 0-16,3 0 0 0,0-4 0 0,2 2 0 0,0-1 0 0,2 0 0 15,2 3 0-15,-2-4-128 0,2 1-176 0,3 0-16 16,-1 0-16-16,3 1 0 16,3-2-112-16,2 0 0 0,3 1-16 0,3-3 0 0,5 1 112 0,4 0 32 15,3 2 0-15,2-3 0 0,1 2 48 0,0-2 16 16,1 4 0-16,-3-5 0 0,-1 4 80 0,-1-1 32 0,-2-2 0 15,-3 3 0-15,-3 0 144 0,-3-2 128 0,-4 3-128 0,-1 2 176 16,-1 0 80-16,-2 0 0 0,-1 4 16 0,-1 0 0 16,2 5-272-16,-3-3 128 15,0 4-128-15,1 2 0 0,-1 0 0 0,0 4 0 16,-2 3 0-16,1-2 0 0,-1 4 0 0,-2-1 0 0,0 2-128 0,-3 3 128 16,-1 1 0-16,-2 1 0 0,-2 3 0 0,-3 3 0 15,-3 3-464-15,-4 1 0 16,-1 4 0-16,-6-3-17952 0</inkml:trace>
  <inkml:trace contextRef="#ctx0" brushRef="#br0" timeOffset="188636.79">20858 11019 34095 0,'0'0'3024'0,"0"0"-2416"0,0 0-480 0,0 0-128 0,1 1 672 0,-1 2 112 0,0 1 32 0,-1 2 0 16,0 5-1456-16,-2 2-272 0,-3 7-64 0,-1 5-16 0,-2 6 992 0,-1 1 0 0,0 5 224 0,-1 1-32 31,3 1-512-31,-1 2-112 0,4-6-16 0,0 3 0 0,4-1 992 0,0-1 192 0,2 1 32 0,0-1 16 16,3-2-128-16,-1 0-16 0,2-2-16 0,0-3 0 16,-1-1-624-16,0 0-240 0,-2-3 16 0,0 1 0 15,-2-4-1472 1,-2-2-288-16</inkml:trace>
  <inkml:trace contextRef="#ctx0" brushRef="#br0" timeOffset="189098.68">20739 11003 39615 0,'-2'-5'3520'0,"1"0"-2816"16,2 3-560-16,0-1-144 0,2 2 352 0,-1-1 32 15,2-5 16-15,3-5 0 0,4-2-400 0,5-2-272 0,6-2 32 0,2-1 16 16,3 3 224-16,3 0-144 0,5 0 144 0,1 4-128 31,1 0-448-31,-1 5-64 0,-2 3-32 0,-3 2 0 16,-2 2 208-16,-5 4 32 0,-3 4 16 0,-3 0 0 0,-5 3 416 0,-3 2 0 15,-1 3 192-15,-4 3-64 0,-3 3 128 0,1-1 16 0,-3 3 16 0,0 1 0 16,0-1-64-16,1 2-16 0,0-4 0 0,0-1 0 16,3-1-80-16,0-1-128 0,2-2 176 0,-1 0-176 0,1 1 176 15,-2-3-176-15,-1 1 160 0,0-4-160 16,-1 4 0-16,-2-1 128 0,-1-1-128 0,-3 0 0 0,0 2 176 0,-4-2-16 16,-1 1 0-16,-2 1 0 0,-1-2 144 15,0-2 16-15,-2 0 16 0,-1-3 0 0,-1 1-336 0,-2-3 128 16,-1-1-128-16,0-1 0 0,0-5 0 0,0 0 0 15,1-6 0-15,0 0 128 0,1-4-320 0,1-1-48 16,0-1-16-16,0-2 0 31,-2-2-1472-31,2 1-320 0,2-1-48 0,0 2-13584 0</inkml:trace>
  <inkml:trace contextRef="#ctx0" brushRef="#br0" timeOffset="189508.06">22053 10412 43311 0,'3'-9'1920'0,"1"3"384"0,0 0-1840 0,-1 2-464 0,1 1 0 0,-1 0 0 0,0-1-736 0,4 1-240 0,2-6-48 0,3-3-16 15,0-2 656-15,-1 2 128 0,-2 3 16 0,-6 2 16 16,0 4-544-16,-4-1-128 0,-3 4 0 0,-3 4-16 16,-6 2 0-16,-2 3 0 0,-3 7 0 0,-4 0 0 0,-2 4 1328 0,-4 5 272 15,-5 6 48-15,-2 4 16 0,-1 6 464 0,0 0 112 16,2 1 16-16,4 1 0 16,1 2-752-16,3-1-144 0,3 3-16 0,0-5-16 15,2 2-96-15,2 0-32 0,0 3 0 0,2-1 0 0,1 0-144 0,0 4-16 0,1 1-128 0,2 0 192 31,5-4-192-31,0-5 0 0,5-1 0 0,1-4 0 16,5 1 128-16,2-3 0 0,2-1-128 0,1-5 192 0,-1-7-192 0,3 4-128 16,2-1 128-16,3 1-208 15,2-2-416-15,3-4-80 0,3-1 0 0,2-3-16 16,3-4-496-16,0-6-112 16,3 1-16-16,2-4-9728 0,3 0-1936 0</inkml:trace>
  <inkml:trace contextRef="#ctx0" brushRef="#br0" timeOffset="190346.83">22017 10742 32255 0,'-1'3'2864'0,"1"-3"-2288"0,0 0-576 0,1 0 0 0,0 0 816 0,0 0 48 0,1 0 16 0,1 2 0 16,1-2-1232-16,1 0-240 0,2 0-48 0,1 0-16 0,0-2 656 0,1-2 0 15,1 0 208-15,0-2-48 0,1 0-160 0,-1 0 0 0,1 1-192 0,0 0 192 16,-1 0 256-16,1 1 160 0,-1 0 32 0,0 2 16 16,0 2 304-16,0 0 48 0,0 0 16 0,1 0 0 15,0 2-176-15,1-2-16 0,1 2-16 0,0 0 0 16,1 1-384-16,1 0-80 0,2 0-16 0,0-3 0 15,2 3-144-15,-1-3 0 0,2 3 144 0,0-2-144 16,-2 2 0-16,0 0 128 0,-2 0-128 0,-1 3 0 16,-3-2 0-16,-2 2 0 0,-1 4 0 15,-4-2 0-15,-3 0 0 0,-2 1-128 0,-1 0 0 0,-3 0 0 16,-2 2 128-16,-4 2 0 0,0-1 0 0,-2 0 0 16,-3 2 0-16,0-2 0 0,-2 3 0 0,-2-3 0 15,1 1-224-15,-2-2-16 0,0 1 0 0,2 1 0 0,-2 2 240 0,0-4-144 16,1 4 144-16,0-3-128 15,0 0 128-15,-1 2 0 0,2 2 0 0,-2 0 0 16,0 1 0-16,-3 3 0 0,-3 2 0 0,-4 3 0 16,0-1-432-16,1 3-48 0,0-2-16 0,3-3 0 15,5 0-464-15,3-5-80 0,2 1-32 0,4-2 0 0,4-3 1808 0,2 0 352 16,3-3 80-16,2-2 16 0,1 0-320 0,2-3-64 16,2-2-16-16,4 0 0 0,1-2-512 0,4-2-96 15,2 1-32-15,4-3 0 0,4 3 0 0,3-3 0 0,2 0 0 16,1-1 0-16,1 4-144 0,0-2 0 0,0 1 0 0,-2 2 0 15,-2 1-368-15,-1-2 0 16,-3 2 0-16,-1 3 0 16,-3-5-400-16,-4 3-64 0,1 0-32 0,-2-2 0 15,-2 4-288-15,-1-4-64 0,-2 2-16 0,0-2-9088 0,-2 0-1824 0</inkml:trace>
  <inkml:trace contextRef="#ctx0" brushRef="#br0" timeOffset="190852.01">22542 11123 30399 0,'3'0'2704'0,"-1"1"-2160"0,2 2-544 0,-2-3 0 0,0 2 720 0,0 2 48 0,3 0 0 0,4 4 0 0,2 2-16 0,1 3 0 16,1 0 0-16,-1 3 0 15,-2 2-928-15,-3 1-176 0,-3 4-32 0,-2-1-16 31,-3 0-448-31,-2 3-96 0,-4 3-16 0,-3 1 0 0,-1 0 352 0,-1 1 64 0,-2-2 16 16,1 0 0-16,2-1 992 0,1-5 208 16,1 0 32-16,2-3 16 0,3-3 0 0,1-2 0 0,3-3 0 0,2-1 0 15,1-4-1440-15,1-2-304 0,1-2-48 0,0-2-13072 16</inkml:trace>
  <inkml:trace contextRef="#ctx0" brushRef="#br0" timeOffset="191251.3">22833 11297 26719 0,'-4'3'1184'0,"1"-2"240"0,0 2-1136 0,1-2-288 0,0 1 0 0,1-2 0 0,0 3 416 0,-2-2 32 15,0 4 0-15,-4 1 0 0,1 0 64 0,-2 4 32 16,-1-4 0-16,-1 4 0 0,0-2-736 0,-1 0-128 16,-1 1-48-16,-1 1 0 15,1-4-272-15,0 4-48 0,-2-3-16 0,0 2 0 0,2 0 1376 0,1-2 272 16,0 2 48-16,1-3 16 0,1 0 208 0,2-2 32 16,-2 2 16-16,1-2 0 0,-2 2-928 0,0 0-176 15,0 0-32-15,-1 3-128 16,0 1-640-16,-2 0-224 0,-2 2-48 0,2 0-16 15,0-2-192-15,4 0-32 0,0-1-16 0,1-3 0 0,3-2 2032 0,4-3 416 16,2 2 64-16,4-3 32 0,4-4 176 0,3 1 48 16,2 2 0-16,1-1 0 0,1-1-896 0,5 2-160 0,7-2-32 15,3 0-16 1,3 0-800-16,-1 3-144 0,-1 0-48 0,-2 3 0 16,0 0-1184-16,-3 1-240 0,0 2-64 0,-1 3-8128 0,-3-2-1648 0</inkml:trace>
  <inkml:trace contextRef="#ctx0" brushRef="#br0" timeOffset="191659.39">22957 11039 36863 0,'-7'0'1632'0,"4"-1"336"0,0 1-1584 0,2 0-384 0,2 0 0 0,0 0 0 0,2-3-480 0,-1 3-176 0,5-3-48 0,1 0 0 16,2-1 880-16,4-1 160 0,1 4 48 0,1-3 0 15,2 2 192-15,1-2 32 0,2 2 16 0,1-2 0 0,2 2-48 0,0-1-16 16,0-1 0-16,0 1 0 16,2-1-240-16,-1-1-32 0,0 1-16 0,-2-2 0 0,0 2-272 0,0-1-304 15,1 2 64-15,-2-1 16 16,0 2-1616-16,-2 0-320 0</inkml:trace>
  <inkml:trace contextRef="#ctx0" brushRef="#br0" timeOffset="191949.46">23224 11161 29135 0,'-3'-2'640'0,"2"1"128"0,0-2 16 0,-1 3 48 0,4 0-656 0,-2 0-176 0,1 0 0 0,0 0 0 16,2 0 656-16,0 0 112 15,1 0 0-15,-4 0 16 0,0 0 336 0,0 0 64 0,22 3 16 0,-15-3 0 0,0 0-432 16,2 0-96-16,-1 0-16 0,2-3 0 0,1 3-656 0,0-4 0 15,2 2 0-15,0-2 0 16,3 2-1008-16,2-2-80 0,2-1 0 0,-1 0-9616 16,1 3-1920-1</inkml:trace>
  <inkml:trace contextRef="#ctx0" brushRef="#br0" timeOffset="192367.84">23907 10637 31327 0,'-3'0'1392'0,"0"-2"272"0,2 0-1328 0,0 2-336 0,1 0 0 0,0 0 0 0,0 0 256 0,0 0 0 15,0 2-16-15,1 0 0 0,0 1-64 0,-1-3-16 31,0 0 0-31,5 18 0 0,-1-7 704 0,0 4 144 0,1 4 16 0,0 3 16 16,1 4-48-16,0 2-16 0,1 4 0 0,2 2 0 0,-2 0-368 0,1 5-80 31,0 2-16-31,0-2 0 0,-2 2-320 0,0-2-192 16,0 1 192-16,1-3-192 0,-1-2 0 0,-1-3-192 16,1-4 0-16,0-3-18384 0</inkml:trace>
  <inkml:trace contextRef="#ctx0" brushRef="#br0" timeOffset="-198435">19191 1182 10127 0,'0'-4'896'0,"2"2"-704"0,-2 1-192 0,1 1 0 0,0 0 0 0,-1 0 0 0,1-3 0 0,0-1 128 0,2 2 112 0,-2-2 16 16,2 2 0-16,-1 1 0 0,1 1 448 0,-1 0 80 16,-1 1 32-16,2 1 0 0,-1 4 832 0,1-2 160 15,0 5 48-15,1-2 0 0,0 2 304 0,0 3 64 16,2 2 16-16,-1 1 0 0,1 4-992 0,0 4-192 16,0 3-32-16,0 2-16 0,1 1-752 0,-2 1-256 15,-2 5 144-15,1 2-144 0,0 2 0 0,-2 1 0 0,1 2 128 0,-2 2-128 16,0 0 0-16,0 1 0 0,2-1 0 0,-3-2 0 31,1-1-544-31,0-4-144 0,-1-2-16 0,0-6-16 16,-1 2-1296-16,0-2-256 0</inkml:trace>
  <inkml:trace contextRef="#ctx0" brushRef="#br0" timeOffset="-197724.75">18992 1152 26719 0,'0'-5'2368'0,"0"2"-1888"0,1-1-480 0,2 1 0 0,-1 1 704 0,2-3 64 0,0-1 0 0,3-5 0 0,4-3 224 0,3-7 48 16,3-2 16-16,2 0 0 16,1 2-256-16,-1 3-48 0,2 2-16 0,-2 0 0 0,-1 2-608 0,0 2-128 15,-2 2 0-15,0 1 0 16,0-1-416-16,-1 4-32 0,0-3 0 0,0 3 0 0,-1 0 96 0,1 1 16 15,1 3 0-15,0-5 0 0,0 5 336 0,1 1 0 16,-1-2 0-16,0 1 0 16,1 2-144-16,-1-1 144 0,1 1 0 0,1 0 0 0,-1 0 0 0,0 3 0 15,1 0 0-15,-1 0 0 16,1 1 0-16,0 1 0 0,-1 3 0 0,-2 0 0 16,-1 5 0-16,-3-4 0 0,-3 4 0 0,0 0-160 15,-2 2-224-15,-2 1-64 0,-3 0 0 0,-1 0 0 0,-1 3 240 0,-3-3 32 16,0 0 16-16,-1 3 0 0,-2-1 160 0,-1-2 0 0,0 0 0 0,-3 0-128 15,0-1 384-15,-1 1 64 0,0-2 32 0,-2-2 0 16,1 3 176-16,-2-4 48 16,0 0 0-16,0-1 0 0,-1 0-416 0,-1 0-160 15,0-1 128-15,-2-2-128 0,1 2 0 0,-2-3 0 16,0 0 0-16,1-2 0 0,1 2-816 0,-1-3-192 0,1 3-32 0,0-2-8400 31,2 2-1680-31</inkml:trace>
  <inkml:trace contextRef="#ctx0" brushRef="#br0" timeOffset="-197028.54">20551 372 7359 0,'0'0'656'0,"-1"-2"-528"0,0 0-128 0,1 2 0 0,0 0 1232 0,0-2 224 0,0 2 32 0,0 0 16 15,0-3 16-15,0 0 0 0,0 0 0 0,0 3 0 16,0 0-288-16,0 0-48 0,0 0-16 0,0 0 0 15,0 0-528-15,0 0-128 0,0 0 0 0,0 0-16 16,0 0 16-16,0 0 0 0,0 0 0 0,-22 3 0 16,17 5-192-16,-3 0-48 0,1 4 0 0,-3 3 0 15,0 1 0-15,-3 1 0 0,-2 4 0 0,-3 4 0 16,-1 4-112-16,-2 4-32 0,-3 4 0 0,-2 4 0 0,0 3 96 16,-2 3 16-16,1 4 0 0,1-4 0 0,1-1 240 0,4 0 48 15,1-4 16-15,3-5 0 0,2-1 464 0,1-2 80 16,4 3 32-16,3-2 0 15,3 3-384-15,3-3-80 0,4-1-16 0,3 5 0 0,2-1-384 0,6-1-64 16,3-2-32-16,1-3 0 16,1-1-704-16,6 1-144 0,5 0-16 0,3 0-16 15,1-3-1392-15,5-2-288 0,8 1-48 0,6 1-10928 0</inkml:trace>
  <inkml:trace contextRef="#ctx0" brushRef="#br0" timeOffset="-196235.45">21149 891 19343 0,'0'-6'1728'0,"1"1"-1392"0,0 3-336 0,0 2 0 0,1-3 1520 0,-1 2 224 0,1-5 48 0,2 0 16 15,2 0-272-15,-3-1-48 0,-2 4-16 0,-3 4 0 16,-6 8-32-16,-1 0-16 0,-3 6 0 0,-4 5 0 15,-4 2-624-15,-3 3-128 0,-3 4-32 0,-4 3 0 16,-3 5-272-16,-4 5-64 0,-5 1-16 0,-2 5 0 16,0-3-160-16,0-1-128 0,4-3 192 0,4-6-192 0,1-4 0 0,6-8 0 15,1-2 0-15,4-2-144 16,1-6-592-16,4 0-112 0,1-7-32 0,3 0 0 16,3-6-1056-16,2-2-224 0,3-2-32 0,2-5-11824 15</inkml:trace>
  <inkml:trace contextRef="#ctx0" brushRef="#br0" timeOffset="-196013.05">20462 1091 36863 0,'-8'-4'1632'0,"4"0"336"0,3 2-1584 0,2-1-384 0,2 2 0 0,-1 1 0 15,2-3 512-15,2 2 0 0,3-1 16 0,5-2 0 16,7 4-80-16,4 0-32 0,4 1 0 0,2 4 0 15,1 5-288-15,0 0-128 0,1 4 128 0,-1 4-128 16,3 4 0-16,-2 6 0 0,1 0 0 0,-2 4 0 16,-1 3 0-16,-4-4 0 0,-2 1 0 0,-3-2 0 31,-3 0-576-31,-3-4-192 0,-2 2-32 0,1-2-16 16,0-5-1936-16,0-4-400 0</inkml:trace>
  <inkml:trace contextRef="#ctx0" brushRef="#br0" timeOffset="-195491.42">21699 473 25791 0,'-6'3'2304'0,"1"1"-1856"0,4-2-448 0,2 2 0 0,0 2 1184 0,-1 0 144 0,0 4 16 0,-1 6 16 0,0 10-192 0,1 8-32 15,2 8-16-15,2 5 0 0,1 6-96 0,1-3 0 16,0 1-16-16,2 0 0 0,-2 0-528 0,0-3-96 16,-1-1-32-16,0 2 0 0,-1-1-352 0,-1 1 0 15,1-2 0-15,0 0 0 16,-1-3-1360-16,1-7-352 0,0-2-64 0,-1-7-8880 16,1 1-1776-16</inkml:trace>
  <inkml:trace contextRef="#ctx0" brushRef="#br0" timeOffset="-194875.77">22331 878 26719 0,'-9'-3'2368'0,"4"2"-1888"0,0 1-480 0,3-2 0 16,2 2 1856-16,1 0 288 0,-1 0 48 0,3 0 16 15,0 0-1008-15,2 0-208 0,5-3-32 0,1 2-16 16,5-2-432-16,2 1-96 0,1-2-16 0,5 1 0 16,3-1-400-16,2 1 0 0,1 0 0 0,3 0 0 15,0-1 0-15,-1 2-256 0,-1 2 64 0,-2 0 16 16,-4-2-96-16,-1 4-32 0,-3 0 0 0,-4 2 0 15,-3 0-352-15,-2 1-80 0,-3 2-16 0,-2-1 0 16,-3 1-416-16,-4-1-96 0,0 4-16 16,-5-2 0-16,-1 3-112 0,-5 1-16 0,0 0-16 0,-4 2 0 15,-2-2 32-15,-5 4 16 0,-2-1 0 0,-6 1 0 16,-3 1-400-16,-2 1-80 0,0 1 0 0,-2 0-16 16,0-1 720-16,0-1 128 0,0-1 48 0,2 0 0 0,5-1 4064 0,0-2 816 15,5 2 176-15,3-4 16 0,3 0-720 0,6 0-160 16,3 0-16-16,2-1-16 0,6 0-1952 0,2-1-384 15,4 1-80-15,3-4 0 0,3 1-416 0,2 0-80 0,6-1-16 16,3-3 0-16,5 2-128 0,2-3-128 0,3 0 144 0,4-2-144 16,3 0 0-16,4-4 0 0,4-2 0 0,1 0 0 31,1 0-448-31,0 0 32 0,-1-2 0 0,-2 3 0 16,-5 2-736-16,-1-1-128 0,-1-1-48 0,-3 1-14480 0</inkml:trace>
  <inkml:trace contextRef="#ctx0" brushRef="#br0" timeOffset="-194297.82">22845 293 23039 0,'-2'0'2048'0,"2"0"-1648"0,2 0-400 0,1 0 0 0,-1 1 1168 0,3 2 160 0,1-1 16 0,4 2 16 0,6 2-528 0,8 0-128 15,4 4 0-15,4-1-16 16,4 3 560-16,3 4 112 0,1 0 32 0,1 6 0 0,0 3-880 0,0 1-160 16,-2 3-32-16,-2 5-16 0,-2 1 48 0,-1 6 16 15,-1 3 0-15,-1 4 0 0,-1 6-32 0,-5-4 0 16,-4-1 0-16,-3-4 0 0,-4 1-336 0,-3 1 0 16,-3 0 0-16,-1 4 0 0,-3 6 0 0,-2 6 0 15,-1 3 0-15,-2 1 0 16,-1-5-448-1,-2-5-144-15,1-5-48 0,-3-3 0 0,-2-7-176 0,-1-5-32 0,0-1-16 0,-2-2 0 0,1-2 864 0,0-2 128 16,2 0 64-16,-1-5-10288 16,2-5-2048-16</inkml:trace>
  <inkml:trace contextRef="#ctx0" brushRef="#br0" timeOffset="-192865.12">20590 742 15663 0,'-5'0'1392'0,"0"0"-1120"0,2 0-272 0,2 0 0 0,0 0 912 0,-1 0 128 16,-2 0 32-16,-2 1 0 0,-3 1 272 0,-1 1 64 15,1-2 16-15,2 2 0 0,1-1-592 0,3 2-128 16,1-2-32-16,2 0 0 0,2 0-208 0,2-2-32 15,3 3-16-15,2-6 0 0,2 3-240 0,2-2-48 16,1-2-128-16,4-2 192 0,0-1 64 0,3 0 16 0,0-2 0 0,3 0 0 16,-1-1-272-16,2-3 160 0,0 5-160 0,-2-2 128 15,2 0-128-15,-1 1 0 16,-2 5-160-16,-1 1 160 0,-3-2-128 0,1 4 128 0,1 1 0 0,-2 0-144 16,0 1 144-16,-2 1 0 0,-2 1 0 0,-1 0 0 15,-1 1 192-15,1-1 32 0,-2 0 0 0,-1 0 0 16,-1 1 320-16,0-2 64 0,0-1 16 0,-2 2 0 0,1-1-240 0,-2-2-64 31,0 0 0-31,-1 0 0 0,-1 0-320 0,-1 0 144 16,1-2-144-16,0-2 0 0,-3 2 128 0,1-1-128 0,0-1 0 0,-2 2 0 0,0-2 0 0,-2 0 160 15,1 2-160-15,-1-2 128 16,-1 1 64-16,0 0 0 0,-2 1 0 0,0 0 0 16,0-3 48-16,-1 4 16 0,-1-3 0 0,0 3 0 15,0 0-256-15,-2-3 144 0,1 4-144 0,0-2 128 16,0-1 48-16,0 2 0 0,-2 1 0 0,1-2 0 15,-1-1 64-15,0 2 16 0,1-2 0 0,-1 0 0 0,0-1 64 0,-1 2 0 16,-1-5 16-16,0 4 0 16,1-3-80-16,0-1-32 0,2 1 0 0,-1 0 0 0,3-3-224 0,-1 2 128 15,2 1-128-15,3 0 0 16,-1-1-944-16,1 4-272 0,3-4-64 0,0 4-15232 16</inkml:trace>
  <inkml:trace contextRef="#ctx0" brushRef="#br0" timeOffset="-189360.4">24024 926 22111 0,'-2'-1'1968'0,"1"1"-1584"0,0 0-384 0,1 0 0 0,0 0 1088 0,-1 0 128 0,0 0 16 0,-2-3 16 0,1 3 576 0,-1 0 112 16,-1 3 32-16,2-3 0 0,-1 4-1136 0,1-2-240 0,0 2-32 0,0 2-16 16,2 0-416-16,2 0-128 0,-1 2 0 0,0 0 0 15,1 2 0-15,2 0 0 0,0 5 128 0,0-3-128 16,-1 4 0-16,2 0 0 0,1 9-128 0,2 1 128 15,-1 3 0-15,-1 3 0 0,2 2 0 0,-2 3 0 16,0 2 0-16,-1-3 0 0,-1 1 0 0,-2-3 0 0,1 1 0 0,-1 1 0 16,0 3 0-16,-2 0 0 15,0 3 0-15,-2 1 0 0,1 2 0 0,-1-3 0 0,0-2-144 0,0-2-48 16,1-6 0-16,-1-6 0 16,4-3-640-16,-2-7-128 0,0-3-16 0,-2-3-16 15,2-4 80 1,0-3 16-16</inkml:trace>
  <inkml:trace contextRef="#ctx0" brushRef="#br0" timeOffset="-188860.46">23947 894 33167 0,'-14'2'1472'0,"5"-4"304"0,0 2-1424 0,4 0-352 0,2-3 0 0,2 2 0 0,1 1 0 0,-1-2-128 0,-1-2 0 0,-1-2 0 0,3-4 1056 0,1-1 224 0,4 0 32 15,4-4 16-15,2-1-624 0,3-3-128 0,3 3-32 0,1-4 0 16,4 2-176-16,0-1-48 0,3 1 0 0,0 2 0 16,4 0-192-16,-1-1 0 0,2 8 128 0,-2-4-128 15,1 5 0-15,-2 0 0 0,0 2 0 0,1 0 0 16,-3 2 0-16,1 2-128 0,-1-1 128 0,-1 3 0 16,-1 3 0-16,-3 3-160 0,0-3 160 0,-4 6-128 15,-1 2-288-15,-4 4-48 16,-1-1-16-16,-4 3 0 0,-2 3-80 15,-3 2-16-15,-1 3 0 0,-4 0 0 0,-1-3 384 0,-2 0 192 0,-1 0-192 0,-2-3 192 16,1-2 352-16,-3 2 176 0,-1-1 48 0,-2-2 0 0,-1 3-48 16,-1-1 0-16,-1-1 0 0,1 0 0 0,-2 0-320 15,0-1-64-15,0 0-16 0,1 0 0 0,1-3-128 16,3-3 0-16,-2 0 0 0,1-2 0 16,-1-2-368-16,1 1-96 0,1-4-32 15,1 0 0-15,0-6-1104 0,1 1-240 0,-1-2-32 0,2-3-8064 16,0 0-1616-16</inkml:trace>
  <inkml:trace contextRef="#ctx0" brushRef="#br0" timeOffset="-186810.34">24983 268 13823 0,'-6'-4'1216'0,"1"1"-960"0,1 0-256 0,2 0 0 0,1 3 464 0,1-3 48 0,-2 3 16 0,0 0 0 0,-2-4 1328 0,-1 2 272 16,-1-1 48-16,-1 2 16 0,-1-1 112 0,0 0 32 15,0 2 0-15,1 2 0 0,-1 0-832 0,1-2-160 16,1 4-48-16,-2 0 0 0,2 2-784 0,1 2-176 16,-1 2-16-16,0 5-16 0,1 1-176 0,-1 4-128 15,0 1 144-15,-1 1-144 0,1 4 0 0,0-1 0 0,0 3 0 16,-2 2-160-16,1 4 160 0,0 0 0 0,2 2 0 0,-2 1 0 16,0 1 0-16,-2 5 0 0,1 3 0 0,-1 4 0 15,0-4 0-15,2-5 0 0,2-4 0 0,3-8-128 16,3-1 128-16,4-6-160 0,1-4 160 0,5-2-160 31,4 0-336-31,2-2-64 0,2-3-16 0,2-3 0 0,2-2-1536 16,6-4-304-16</inkml:trace>
  <inkml:trace contextRef="#ctx0" brushRef="#br0" timeOffset="-185904.98">25098 613 22111 0,'-6'-1'1968'0,"1"1"-1584"0,4 0-384 0,1-3 0 0,2 3 320 0,0 0-32 0,-2-2 0 0,0 1 0 0,0-3 752 0,2-1 160 0,2-1 16 0,2 0 16 16,4-2-144-16,2 0-16 16,4 0-16-16,4 0 0 0,2-1-384 0,4 2-80 0,3 0-16 0,-1 1 0 15,1-1-192-15,-2 2-64 0,0 4 0 0,-5-2 0 0,-1 3-80 0,-2 0-32 16,-2 3 0-16,-3 0 0 16,-1 0-208-16,-1 0 0 0,-1 1 0 0,-1 0 0 0,-2 1 0 0,1-1-160 15,-3-1 32-15,0 1 0 16,-1 1-208-16,-2 1-48 0,-2 0 0 0,-1 0 0 15,-3 2-208-15,1 1-48 0,-5 0-16 0,-2 0 0 32,0 2-176-32,-3 0-16 0,-3 3-16 0,-4 1 0 0,-2 1 208 0,-3 1 32 0,-6 2 16 0,-2 2 0 15,-4 2-672-15,-4 4-128 0,-2 2-16 0,2-3-16 16,1-1 592-16,2-3 112 0,3-2 32 0,3-4 0 0,5-1 1040 0,3-2 224 16,5-1 32-16,3-2 16 0,4 2 1440 0,5-6 272 15,3-3 64-15,4 4 16 16,4-6-624-16,3 0-128 0,4 0-32 0,3-1 0 0,5 0-912 0,3-3-176 0,6 0-32 0,4 2-16 15,4-4-288-15,5 1-64 16,4-2-128-16,4-1 192 16,-1 0-896-16,0-1-176 0,0 2-32 0,-2-3-16 15,0 4-1760-15,-3 0-368 0</inkml:trace>
  <inkml:trace contextRef="#ctx0" brushRef="#br0" timeOffset="-185347.36">25589 258 18431 0,'0'-3'1632'0,"1"0"-1312"0,1 3-320 0,-1-2 0 0,0 0 400 0,2 2 16 0,-1-2 0 0,3-2 0 0,1-2 528 0,2 2 96 16,0-2 32-16,0 1 0 0,0 1-240 0,1 2-32 16,1 1-16-16,-1 1 0 0,0 3 432 0,3 1 96 15,0 2 16-15,0 3 0 0,2 1-480 0,1 2-80 16,1 4-32-16,1 3 0 0,-1 1-352 0,0 2-80 15,2 3-16-15,-2-3 0 0,0-1-160 0,1 1-128 16,3 4 144-16,0-1-144 0,2 3 240 0,-1-2-48 16,-1 3-16-16,1-1 0 0,-1 1 192 0,-2 2 32 15,-1-3 16-15,-2 2 0 0,-2-2-64 0,-5 3-16 0,-2-3 0 0,-4 3 0 16,-4 2 32-16,-4-4 0 0,-2 5 0 0,-5-2 0 16,-2-1-192-16,-3 1-48 0,-6 2 0 0,-2 5 0 31,-1-5-496-31,-4 4-96 0,0 0-32 0,-3 3-17008 0</inkml:trace>
  <inkml:trace contextRef="#ctx0" brushRef="#br0" timeOffset="-181960.51">24994 1994 35007 0,'-1'-1'3120'0,"1"1"-2496"0,0 0-496 0,0 0-128 0,0 0-160 0,0 0-48 0,-1 0-16 0,0 1 0 0,-1 2 752 0,0-1 160 0,0 2 16 0,-1 4 16 15,1 3-368-15,-2 5-80 16,1 0-16-16,1 2 0 0,1 5 96 0,-1-1 16 0,2 3 0 0,2 1 0 16,-1 2 80-16,0-3 0 15,0-2 16-15,1 0 0 0,0-1-336 0,-1-4-128 16,2 1 0-16,-2-3 144 0,0-4-144 0,2-2-144 16,-2-1 144-16,-1-3-208 15,1 0-1168-15,0-2-224 0,-1 0-64 0,2-2-14656 0</inkml:trace>
  <inkml:trace contextRef="#ctx0" brushRef="#br0" timeOffset="-181421.69">25725 1968 20271 0,'0'-2'1792'0,"0"2"-1424"0,0 0-368 0,0 0 0 0,0 2 1136 0,0-2 144 16,0 0 48-16,0 3 0 0,-2-2 464 0,-2 3 112 16,-1 2 16-16,-2 0 0 0,-3 3-512 0,-3 3-80 15,-1 1-32-15,-4 0 0 0,0 6-560 0,-3 1-112 0,-3 7-32 0,-3 2 0 16,-5 6-80-16,-3 6-32 0,-2 6 0 0,-1 0 0 16,-2-1-64-16,3-1-16 0,-1 6 0 0,2-3 0 15,3-4 48-15,0 0 0 0,2-2 0 0,1 1 0 16,-1-4-192-16,0-1-16 0,1-1-16 0,3-5 0 15,-2-1-224-15,3-2 0 0,3-2 0 0,-2 0 0 16,2 2-688-16,-1-1-16 16,2 0-16-16,3-5 0 0,2-1-1600 0,4-6-320 0</inkml:trace>
  <inkml:trace contextRef="#ctx0" brushRef="#br0" timeOffset="-180299.97">25410 2635 29487 0,'-1'-2'2624'0,"1"2"-2112"0,1 0-512 0,0-3 0 0,0 3 848 0,1-1 64 0,0-2 16 0,2 1 0 0,-1-2 240 0,5 0 48 0,1-2 16 0,0 3 0 15,4-4-368-15,-1 1-80 0,3 1-16 0,0 0 0 16,0 3-384-16,2-4-96 0,2-1-16 0,2 4 0 15,1-3-272-15,1-1 128 0,2 4-128 0,-1-3 0 0,0 1 0 0,0 0 0 16,-1 2 0-16,-2-1 0 0,0 2 0 0,-2-1 0 16,-3 3 0-16,-1 0 0 15,-3 3 0-15,-2-3 0 0,-3 4 0 0,-3 1 0 0,-1 2 128 0,-3 2-128 16,-2-2 0-16,-1 2 0 0,-3 1 128 0,-2 0-128 16,-2 2 192-16,-2-2-192 0,-2 1 240 0,1-1-64 0,-3 2-16 0,-2-2 0 15,1 0-160-15,0-1 0 16,1-2 0-16,-2-1 128 0,5 0-128 0,-1 1 0 0,0-1 0 0,2-2 0 31,1 2-272-31,1-4 64 0,1 2 16 0,4-4 0 0,2 2-80 0,0-2-16 16,3 0 0-16,2 2 0 15,1 0-176-15,3-2-48 0,2 0 0 0,0 3 0 0,5-3 96 0,-1 1 16 16,3 1 0-16,0 2 0 0,1-2 400 0,0 2 176 16,3 2-16-16,-1 0 0 0,1 1-160 0,-1-1 160 15,1 1-160-15,-2 2 160 0,-1 1-160 0,-1-4 0 0,-3 3 0 0,1 1 0 16,-5-4 192-16,1 1-64 15,-2-1 0-15,0 3 0 0,-2-3 96 0,-2 0 16 0,1 4 0 0,-2-4 0 16,2 2 64-16,-3 1 16 0,2-2 0 0,-3 2 0 16,0-3-16-16,-1 2 0 15,-2 2 0-15,-1 0 0 0,-2 3-32 0,-2 0 0 16,-3 2 0-16,-2-1 0 0,-2 0-16 0,-1 3 0 16,-4 1 0-16,-1-2 0 0,-2 0 0 0,-3 0 0 15,-1 3 0-15,-4-3 0 0,-3 0 64 0,-3 3 16 16,-2-5 0-16,-3 2 0 0,-4 1-96 0,0-4-32 15,2 0 0-15,-1-5 0 0,6-2-208 0,0-2 0 0,2-4-192 16,3-9-20336-16</inkml:trace>
  <inkml:trace contextRef="#ctx0" brushRef="#br0" timeOffset="-178707.57">23896 2703 26719 0,'-3'-4'2368'0,"-1"3"-1888"0,3-1-480 0,-1 2 0 0,2 0 576 0,-1-3 32 0,-2 2 0 0,-2-2 0 0,-2-3 224 15,-1 0 64-15,0 2 0 0,1-2 0 16,1 0-1680 0,1 0-336-16,0 0-64 0,1 2-16 0,2-2-304 0,0 2-64 0,1 2-16 0,1-2 0 15,0 4 1584-15,0-3 448 0,0 6 32 0,-1-2 0 16,0 4 864-16,-1 1 192 0,0-1 16 0,0 4 16 15,-2-1-208-15,-1 2-32 0,0 3-16 0,0-1 0 16,-1-1-544-16,0 0-96 0,-1 0-32 0,2 1 0 0,2-3-480 0,-1-2-160 16,3-1 0-16,0-2 0 0,2-2 0 0,1-2 0 15,2 0 0-15,2-5 0 0,2 1 0 0,0-2-272 0,2 0 48 16,3-1 16 0,-1-2-544-16,1-1-96 0,1 0-32 0,-2 2 0 15,2-2-64-15,-2 0-16 0,2-3 0 0,-2 3 0 16,0 2 800-16,-3-1 160 0,0 4 0 0,-3-1 0 0,-2 4 928 0,-3-1 144 15,-2 3 16-15,-3 5 16 0,-2-1-448 0,-3 2-80 16,-3 0-32-16,-2 2 0 0,-2 0 0 0,-1 0 0 16,0 0 0-16,-1-2 0 0,1 1-288 0,1-4-48 0,0 4-16 15,1-5 0-15,0 2 64 0,2-2 16 16,2 2 0-16,-1-4 0 0,3 0-48 0,1 0-16 0,2 0 0 0,1 0 0 16,1-3-80-16,2 2-128 0,1 1 176 0,2-2-176 15,1-2-240 1,2 2-144-16,2-2-48 0,2 0 0 0,1 2-1312 15,0-2-272-15</inkml:trace>
  <inkml:trace contextRef="#ctx0" brushRef="#br4" timeOffset="-169252.69">12228 2754 28559 0,'2'3'2544'0,"1"-1"-2032"0,0-2-512 0,1 0 0 0,0-2-1008 0,-1 2-288 0,4-3-64 0,4 2-16 0,4-2 1104 0,4-3 272 16,1-1 0-16,1-2 0 0,-1-1 0 0,0-2 0 15,1-3 0-15,-1-1 0 0,-1-3 0 0,0 2 0 16,-2-1 176-16,1-2-176 0,-1 2 768 0,-1-1 64 16,1-1 0-16,-1 1 0 15,-1-2-320-15,0 1-48 0,1-1-16 0,-1-1 0 0,1-1 224 0,0-2 32 16,-1-3 16-16,-1-3 0 0,-1 2 80 0,-2 1 16 0,-2 2 0 15,-3 0 0-15,-1-1-352 0,-3 3-64 0,-2 2-16 16,-3 1 0-16,-2 2 16 0,-3 2 0 0,-1-2 0 16,-3 1 0-16,1 2-192 0,-1-3-32 15,1 3-16-15,0 0 0 0,2-2-160 0,0 1 0 16,3-1 0-16,0-2 0 0,2 3 0 0,2 1 0 16,2 0 0-16,0 2 0 0,1-2 0 15,1 4 0-15,3-1-144 0,-1 5 144 0,0 0 0 0,1 2 0 16,-1 1 0-16,0 4 0 0,1-3 0 0,0 2 0 15,0 2 0-15,0 0 0 0,-1 2 0 0,1-2 0 0,1 4 0 0,0-2 0 16,2 2 0-16,0 2 0 16,1 0-128-16,0 1 128 0,2 2 0 0,-1 1 0 0,2-1-128 0,-1 2 128 15,0 0 0-15,0-1-128 0,2 3 128 0,0 3 0 16,1 0 0-16,0 2-128 0,0 4 128 0,0 3 0 0,0 1 0 0,-1 3 0 16,-2 3 0-16,0 0 0 15,-2 1 0-15,0-1-128 0,-2-1 128 0,-1-2 0 16,-2-3 0-16,-1 2 0 0,-1-2 0 0,-1-1 0 15,-1-4 0-15,2 1 0 0,0 0 0 0,2-2 0 0,-1-1 0 0,4-3 176 16,1 0-48-16,1-4-128 16,1 1 384-16,0-1-16 0,2-5-16 0,0 2 0 15,2-3-144-15,-2-2-16 0,2 2-16 0,-3-2 0 16,0 2-32-16,-1 0 0 0,-1-2 0 0,-3 1 0 0,0-1-144 0,-2-1 0 16,0 2 0-16,-2-1 128 0,-1 0-128 0,1-2 0 15,-2-2 0-15,0 0 128 16,0 0 64-16,0 0 0 0,1-2 0 0,0-1 0 0,3 0-192 0,-2-1 0 15,1-2 0-15,0-3 0 0,1 2 0 0,0-2 0 16,1-1 0-16,-2-4 0 0,1 2 0 0,0-3 0 16,-2-1 0-16,1-4 0 0,-2-1 192 0,0-1-32 15,1-6-16-15,-4-2 0 0,1 0 0 0,-1 1 0 16,-1 0 0-16,1 1 0 0,-2 0-144 0,-1 3 128 0,-1 0-128 0,1 1 128 16,-1 3-128-16,-1 1 128 15,1-1-128-15,3 4 128 0,0-1-128 0,1 2 128 0,2-3-128 0,1-1 128 16,3 3-128-16,1 1 0 0,2-2 0 0,3 4 0 0,1-2-192 0,4 1-32 31,2-1 0-31,3 0 0 0,2 2 48 0,2-1 16 16,2 3 0-16,0 2 0 0,0 0-48 0,-3 1-16 0,1 2 0 0,-2 1 0 15,-2 3-672-15,-2 0-128 0,-1-1-16 0,0 1-16 16,-1 1-1104-16,0 1-208 16,0-2-64-16,-1 3-11232 0</inkml:trace>
  <inkml:trace contextRef="#ctx0" brushRef="#br4" timeOffset="-168621.6">14053 1651 5519 0,'0'-5'496'0,"0"0"-496"0,0 4 0 0,1-2 0 0,0 3 192 0,1 0-48 0,-1-2-16 0,1 1 0 0,2 1 80 0,-2-3 16 0,2 0 0 0,-3 3 0 15,-2 0 1104-15,-4 0 208 16,-1 1 64-16,-4 4 0 0,-3 1-544 0,-4 0-96 16,-1 1-32-16,-6 0 0 0,1 1-80 0,-4 2-16 0,2 0 0 0,0-1 0 15,2 1-48-15,2 0-16 0,1 2 0 16,3 2 0-16,1 4 192 0,1 3 48 0,5 1 0 0,0-2 0 16,1 0-688-16,-1 7-128 0,-1 3-16 0,-1 4-16 15,-2 6-160-15,-2 2 0 0,-1 1 144 0,0-1-144 16,-1-1 608-16,2-2 48 0,1-5 16 0,1-2 0 15,0 2 224-15,0 0 64 0,2-4 0 0,2 2 0 16,1-3 0-16,4-2 16 0,2 1 0 0,3 1 0 16,5-1-608-16,3-2-128 0,5 1-32 0,5-1 0 0,3-3-208 0,6-4-160 15,4 0 32-15,4-1 0 16,1-2-1280-16,3-1-240 0,5 1-48 0,0 0-12464 16</inkml:trace>
  <inkml:trace contextRef="#ctx0" brushRef="#br4" timeOffset="-167342.9">13614 3196 19343 0,'-5'-3'1728'0,"1"-1"-1392"0,2 4-336 0,2 0 0 0,1-2 1536 0,0 1 256 0,-1-2 32 0,-1-1 16 0,2-4-480 0,0-1-80 16,3 2-32-16,2-6 0 15,2 1-448-15,0 0-96 0,1-1 0 0,1 2-16 16,0-1-688-16,1-1 0 0,-1 1 0 0,1-2 0 15,-1 2 0-15,1-3 192 0,1 2-192 0,1-3 192 0,0 1 704 0,3-4 128 16,2-1 48-16,3-4 0 0,1-2-416 0,0 1-80 16,1-3 0-16,1-5-16 0,1-1-240 0,1-3-64 0,1-2 0 0,-2-3 0 31,0 1-16-31,-4 3-16 0,0 1 0 0,-4 5 0 0,-1 1-224 0,0-1 144 0,0 0-144 0,-1-2 128 16,-3 2-128-16,0 4 0 15,-3 2 144-15,-1 3-144 0,-1 1 224 0,-2 4-32 16,-1 2 0-16,0 1 0 0,-2 2-192 0,-1 6 144 0,1-2-144 0,-1 2 128 0,0 1-128 0,-1-1 128 31,0 3-128-31,1 0 128 0,-1 1-128 0,-1 2 0 16,2-3-160-16,-1 4 160 0,0 0 0 0,-1 0 0 15,1 2 0-15,-2 4 0 0,-1 2 0 0,-1 2 0 16,-1 0 128-16,1 5-128 0,-3 1 0 0,0 4 0 16,-1 2 0-16,0 5 0 0,-1-1 0 0,1 3-144 15,1-4 16-15,2 1 0 0,0 0 128 0,2-2 0 16,2 1 0-16,-2 1 0 0,3-1 0 0,0-3 0 15,1 0 0-15,1 0 0 0,0-2 0 0,0-1 0 16,1-3 0-16,1-1 0 0,-1-3 0 0,2-5 0 0,0 0 0 16,1-4 0-16,-1 0 0 0,0-1 0 0,0-2 0 0,1-2 0 15,-1-1 0-15,0 0 192 0,2-4-64 0,0 0 0 16,0-3-128-16,1-2-160 0,0-1 160 0,1 1-208 16,-1-4 208-16,-1 1 0 0,2-2 0 0,-2 0 0 15,3-3 0-15,-1 0 0 0,0-1 0 0,1 1 0 16,-2 4 128-16,0 1-128 0,1 2 144 0,0-2-144 15,1 1 160-15,-2 2-160 0,0-1 160 0,-1 5-160 16,-1 0 176-16,0 2-176 0,1 0 192 0,-4 2-192 16,1-1 0-16,0 2 0 0,-2-1 0 0,1-2 0 15,-2 1 0-15,1 0 0 0,0-1 0 0,0 0 0 0,-1-1 0 0,1-1 0 16,-1 1 0-16,0 1 0 0,-1 3 0 0,0-4 0 16,0 6 0-16,-1 0 0 0,-2 2 0 0,2 3 0 15,-1 0 0-15,-1 2 0 0,1 4 0 0,-1 2 0 16,1 3 0-16,-1 1 0 0,1 1 128 0,1 1-128 15,-2 1 144-15,1 0-144 0,-1 3 144 0,1-3-144 16,-1 0 128-16,2 0-128 0,-1 0 144 0,2-3-144 16,0 0 160-16,1 0-160 0,1-1 0 0,2-4 0 15,0 4 0-15,-1-5 0 0,2 2 0 0,-1 1 0 16,0-1 0-16,-2 0 0 0,2-2 0 0,-2 2-240 16,2-2 48-16,0-4 16 15,1 2-416-15,1-2-96 0,0-1-16 0,3-4 0 16,2-1-752-16,1-1-144 0,1-2-48 0,1-3-9360 0,3 0-1856 0</inkml:trace>
  <inkml:trace contextRef="#ctx0" brushRef="#br0" timeOffset="-164206.52">23110 1150 11967 0,'-4'2'1072'0,"2"-2"-864"0,0 0-208 0,2 0 0 0,0 0 240 0,0 0 0 0,0 0 0 0,-1-2 0 15,1 2-656-15,-1-4-128 0,2-1-32 0,-1 5 0 0,0 0 576 0</inkml:trace>
  <inkml:trace contextRef="#ctx0" brushRef="#br4" timeOffset="-162144.72">14614 2478 11967 0,'8'-3'1072'0,"-1"-2"-864"0,-1 3-208 0,-2 2 0 0,-2 0 512 0,1 0 64 0,3 0 16 16,3-2 0-16,2-2-432 0,0 2-160 0,-2 2 0 0,-4 2 144 16,-5-1 272-16,-5 4 48 0,-2 5 16 0,-4-4 0 0,-2 4-176 0,-1-1-48 15,1 1 0-15,-1 0 0 16,4-4 48-16,3 0 0 0,3 0 0 0,1 1 0 16,6-4 640-16,1 1 128 0,3 1 16 0,0 1 16 0,3-1-880 0,0 4-224 0,1 1 0 0,-1-1 0 31,1 4 256-31,-2 2 16 0,-3-2 0 0,0 3 0 15,-1 2 400-15,-1-1 80 0,-3 4 16 0,-2 1 0 0,-1 4-320 0,-6 1-48 16,0 2-16-16,-2-1 0 0,-1 1-608 0,-1-3-128 0,2-4-32 0,3-3 0 31,1-1-320-31,1-2-64 0,2-3 0 0,3-2-6400 0,0 0-1264 0</inkml:trace>
  <inkml:trace contextRef="#ctx0" brushRef="#br4" timeOffset="-161528.36">15030 2580 24879 0,'-10'0'1088'0,"2"0"256"0,2 0-1088 0,3 2-256 0,0-1 0 0,2 2 0 0,-2-1-496 0,-2 2-144 0,-1 0-48 0,-4 4 0 15,-1 2 144-15,0-1 32 0,1 1 0 0,1 0 0 16,1 0-528-16,-1-2-112 0,1 0 0 0,0-2-16 0,2 0 480 0,-1 0 112 16,0 0 0-16,2-2 16 0,-1 1 1216 0,-1 1 240 0,-2-1 64 0,-1 1 0 15,-1 3 496-15,-1 0 96 0,-2 1 32 0,-1 0 0 0,0 2-784 0,1-2-160 16,-1-2-16-16,-1 2-16 0,1-2-224 0,0 0-32 16,1 1-16-16,1-1 0 0,2-2 48 0,1 0 0 15,2 0 0-15,2-2 0 0,2-2-96 0,2 2-16 16,2-4 0-16,0 2 0 0,2-2-16 0,1 0 0 15,-1 0 0-15,1 0 0 0,1 0-64 0,-1 0-32 16,-3 0 0-16,0 0 0 0,0 0 480 0,0 0 80 16,21 4 32-16,-16-1 0 0,0-2-176 0,0 1-16 15,-1 1-16-15,0 0 0 0,1 0-176 0,-2-2-48 0,1 2 0 16,0 0 0-16,1 1 16 0,0-1 0 16,0 0 0-16,2 2 0 0,-1-1 128 0,3 0 32 0,-1 2 0 0,4-2 0 15,-1 4-304-15,1-2-48 0,0 4-16 0,2-1 0 16,0 1-128-16,-2 2 0 0,2-2 0 0,-1 2 128 15,0 1-128-15,-2-2 0 16,1 1 0-16,0-1 0 16,2-3-384-16,0-2-48 0,-1 0-16 0,1-3 0 0,-2-2-480 0,1-1-96 0,-2 0-32 15,1-1-14992-15</inkml:trace>
  <inkml:trace contextRef="#ctx0" brushRef="#br4" timeOffset="-160017.22">15575 2501 23039 0,'-1'3'2048'0,"0"2"-1648"0,1-1-400 0,0-4 0 0,0 2 384 0,0 0-16 0,1 4 0 0,-1 2 0 0,1 5 880 0,2 3 176 0,1 1 48 0,3 1 0 0,0 1-768 0,2-3-128 0,1 3-48 0,2-3 0 0,-1 3-528 0,1-1 0 16,3 2 0-16,-1 1 0 0,1 5 0 0,-2-1 0 15,2 1-160-15,-2-2 160 0,-4-1-192 0,-1 3 48 16,-2 4 0-16,-5-1 0 16,-2-3-1392-16,-4-6-288 0,-4 1-48 0,-3-5-16 0,-3-4 1888 0,-1 1 240 15,-2-1 112-15,-2-5 32 16,0 2-752-16,-1-5-144 0,0-2-16 0,0-2-16 0</inkml:trace>
  <inkml:trace contextRef="#ctx0" brushRef="#br4" timeOffset="-154587.72">16452 1881 4607 0,'-14'0'400'0,"4"-2"-400"0,3 2 0 0,2 0 0 0,4 0 3424 0,1-2 608 0,1 2 112 0,0 0 16 15,-1-3-4576-15,0 0-928 0,1-1-176 0,2-1-32 0,1 2 1552 0,-2-3 432 16,0-2 16-16,0 2 16 0,0 1-16 0,-2-1-16 16,1 2 0-16,-1-2 0 0,0 2 784 0,-1-2 144 0,1 4 48 15,0 0 0-15,0 0 992 0,-1 2 208 0,1 2 32 0,0 0 16 16,0 3-1216-16,0 1-240 0,-1 1-48 0,1-7-16 15,0 20-912-15,0-8-224 0,0 3 0 0,0 4 0 16,0 0 0-16,0 2 0 0,0 3 0 0,-2 3 0 16,1 2 0-16,-1 0-128 0,-1 6 128 0,-2 0 0 15,0-5-144-15,-1-1 144 0,0-1 0 0,0-5-144 16,-2-1 144-16,4-2 0 0,-3 1 0 0,2-5 0 16,0 2 192-16,2-2 80 15,0-3 16-15,1 0 0 0,2 0-288 0,-1-1 0 0,2-2 128 0,1 0-128 31,1-1-1024-31,0-6-256 0,2 1-48 0,0-2-13600 0</inkml:trace>
  <inkml:trace contextRef="#ctx0" brushRef="#br4" timeOffset="-154191.72">15825 1839 16575 0,'-3'-9'1472'0,"3"3"-1168"0,2 2-304 0,0 4 0 0,2-2 960 0,-1-1 144 0,4 0 32 0,1-5 0 0,6 0-288 0,4-2-48 16,5 1-16-16,-1 3 0 0,3 5 1504 0,1-2 288 0,1 3 64 16,0 3 16-16,2-3-1136 0,1 1-240 0,3 1-32 0,-1-2-16 0,2 0-624 0,0 0-128 15,0 0-32-15,1-2 0 16,0 1-272-16,-2-2-176 0,0-3 192 0,0 2-192 0,-1-2 128 0,-3 0-128 16,2-3 0-16,-2 2 0 0,-3-3 0 0,0 1-352 15,-2 3 48-15,0 0 16 16,-3 2-864-16,-1 1-192 0,-3 0-16 0,-3 1-16 15,-3 2-944-15,-3 2-192 0,1 4-48 0,-3-2-9792 0</inkml:trace>
  <inkml:trace contextRef="#ctx0" brushRef="#br4" timeOffset="-153825.93">15845 2545 14735 0,'0'-1'1312'0,"1"1"-1056"16,0 0-256-16,4-3 0 0,1 3 5488 0,0 0 1040 15,3 0 192-15,5 0 64 0,8-2-5680 0,8-2-1104 0,7 0-256 0,3 0-48 16,4 0 64-16,-3-2 16 0,-1 2 0 0,0-2 0 16,0 2 224-16,0-1 0 0,2 1 0 0,2 1 0 15,-1-1 0-15,1 1-144 0,0 0 144 0,-2 3 0 16,-5-3-384-16,-1 3 16 0,-2-2 0 0,0 1 0 15,-3 1-1216 1,-4 0-240-16,-1-3-48 0,-3 3-7600 0,-3-2-1504 0</inkml:trace>
  <inkml:trace contextRef="#ctx0" brushRef="#br4" timeOffset="-153099.03">16505 1375 20271 0,'-3'0'1792'0,"3"-2"-1424"0,2 2-368 0,-1 0 0 0,1 0-384 0,0 0-128 0,0 0-48 0,1-1 0 0,2 1 288 0,-1-3 48 16,3 6 16-16,-1-6 0 0,-1 2 928 0,1 0 192 16,-1 1 48-16,2-2 0 15,1 2 272-15,0-2 64 0,2 2 16 0,-1 2 0 16,0 0 352-16,0 3 64 0,3 1 0 0,-1 0 16 15,1 4-640-15,2 2-128 0,-1 1-16 0,2 0-16 16,0 2-496-16,1 1-80 0,1-2-32 0,3 1 0 0,2 1 176 0,3 0 48 0,2-2 0 0,2 3 0 16,2 0-176-16,0 1-16 15,2 3-16-15,2-1 0 0,-2 2-224 0,-1-3-128 16,-2 0 160-16,0 3-160 0,-2 0 272 0,0 7-32 16,-2-1-16-16,-2 2 0 0,-3 1-224 0,-4 0 0 15,-1 3 0-15,-2 1 0 0,-3-2 192 0,-2 1-48 0,-2 0-16 0,-2-2 0 16,-2-1-128-16,-1-2 128 0,0-1-128 0,-2-2 128 15,2-4-128-15,-2 3 0 0,0-1 0 0,1 3 128 16,0-1-128-16,-1 0 0 0,3-2 0 0,-5 1 0 0,1 0 128 16,-1-2-128-16,-3 2 0 0,-3 1 128 0,-2 3-128 0,-4-1 128 15,-5 3-128-15,-4-3 128 0,-3-2-128 0,-5 2 0 16,-4 0 0-16,-5 0 0 0,-4 5 0 0,-4-1 0 16,-4 1 0-16,-3-3 0 31,6-2-896-31,-10-1-128 0,-8 2 0 0,-6-9-16688 0</inkml:trace>
  <inkml:trace contextRef="#ctx0" brushRef="#br0" timeOffset="-108869.18">26498 717 17503 0,'0'-2'1552'0,"0"0"-1232"0,0 2-320 0,0 0 0 0,1 2 2512 0,-1-2 448 0,2 2 96 0,-1-2 16 0,1 3-528 0,1-2-112 16,3 1 0-16,1 1-16 0,2-2-1424 0,2 1-288 15,1-2-48-15,3-2-16 16,4 1-640-16,1-2 0 0,3 1-208 0,3-2 48 16,3 0-608-16,1 1-128 0,3-4-32 0,-1 5 0 15,0-4-1488-15,-1 2-288 0</inkml:trace>
  <inkml:trace contextRef="#ctx0" brushRef="#br0" timeOffset="-108472.04">26487 890 28559 0,'4'1'1264'0,"-2"2"272"0,1-1-1232 0,-2-2-304 0,-1 2 0 0,0 0 0 16,0-2 1056-16,1 3 160 0,0 0 16 0,1 0 16 15,-1 2 288-15,2 0 64 0,2-2 16 0,2 1 0 16,1-1-832-16,3-3-160 0,4 0-48 0,4-3 0 16,3 2-576-16,6-5 0 0,7-1 0 0,6 1 0 15,3-2-208-15,7-2-112 0,4-3-32 0,1 1-17472 16</inkml:trace>
  <inkml:trace contextRef="#ctx0" brushRef="#br0" timeOffset="-107190.09">27978 729 20271 0,'3'0'1792'0,"-1"-2"-1424"0,1 1-368 0,-1 1 0 0,-1 0 1488 0,2 0 240 0,1 0 32 0,2-3 16 0,1 3 592 0,3 0 128 0,1 3 32 0,-1 0 0 31,0 4-1248-31,0 0-256 0,-2 4-64 0,0 2 0 0,1 3-480 0,-2 3-96 0,0 0-32 0,0 3 0 16,0 3-224-16,0-2-128 15,0 5 160-15,-2-2-160 0,1 2 0 0,-1 0 0 16,-2-3 0-16,0 1 0 0,-1-1-336 0,0 0-16 16,-2 1 0-16,1-4 0 15,-2 0-224-15,-1-2-32 0,1-3-16 0,1-1 0 0,0-3 304 0,0-3 48 16,0-1 16-16,0 0 0 0,-1-4 256 0,0 0 0 0,-1-1 0 0,0-4 0 16,-1-3 0-16,-2 2-320 15,2-4 64-15,-3 0 0 0,-1-4-704 0,1 0-128 0,-1-1-16 0,-2-5-16 16,0 1-160-16,1-1-16 0,-3-7-16 15,0-3 0-15,-3-3 800 0,0-4 144 0,1 0 48 0,-1-3 0 16,1 3 928-16,1-3 192 0,3 1 32 0,-1 0 16 0,3 2 400 0,1 0 80 16,4 0 16-16,1 3 0 0,2 1-624 0,1 3-112 15,3-1-32-15,0 1 0 0,0 4-416 0,3 2-160 16,-2 3 0-16,0 0 144 16,-1 3-144-16,0 1 0 0,-1 3 0 15,-1 2 0-15,1 1 128 0,1 2 0 0,0-1 0 0,0 4 0 16,1 1-128-16,1 0 192 0,3 0-192 0,3 3 192 15,3 0-192-15,2 1 0 0,6 2 0 0,3 0-176 16,5 0-352 0,1 0-80-16,-2-2-16 0,0 2 0 0,1-2-512 0,3 2-96 15,0 0-32-15,-1 0 0 0,-2 2 912 0,-2 0 176 0,-3 2 48 0,-4 0 0 16,-5 1 608-16,-3-1 128 0,-4 3 32 0,-2-1 0 0,-5-2 576 16,-3 2 112-16,-2 1 16 0,-4 0 16 0,-2 0-320 0,0-1-64 15,-2-2-16-15,-2 2 0 0,0 1-624 0,-3-4-128 16,0 1-16-16,-2 0-16 15,-2-1-656-15,-2-2-128 0,1 2-32 0,-4-3 0 16,-3 0-1520-16,-1 1-304 0,-2-4-64 0,-4 1-7200 16,1 1-1424-16</inkml:trace>
  <inkml:trace contextRef="#ctx0" brushRef="#br0" timeOffset="-106201.43">29335 169 15663 0,'-3'0'1392'0,"2"-2"-1120"0,0 2-272 0,0 0 0 0,-1 0 1264 0,1 0 192 0,0 0 32 0,-3 2 16 0,-1-2 336 0,-1 1 64 15,0 2 16-15,-2 3 0 0,2-2-704 0,-1 2-128 31,-1 3-16-31,1 1-16 0,-2-1-304 0,-1 4-64 0,0 3-16 0,-1 0 0 16,-1 5 128-16,-2 1 32 0,-2 2 0 0,-1 3 0 16,0 1-96-16,-1 2-16 0,0 3 0 0,-1 2 0 15,1 0-272-15,-1 3-48 0,2 3-16 0,2-2 0 16,3 1-128-16,2-5-16 0,2-3-16 0,6 0 0 16,2-6-32-16,2 1 0 0,3-5 0 0,1-2 0 0,4 2-320 0,2 3-80 15,1-4-16-15,1 1 0 31,2-2-992-31,2-1-208 0,3-1-48 0,4-4-15664 0</inkml:trace>
  <inkml:trace contextRef="#ctx0" brushRef="#br0" timeOffset="-105501.03">29952 347 20271 0,'-3'3'1792'0,"1"-2"-1424"0,1 1-368 0,1-2 0 0,0 0 656 0,-2 0 64 0,0 3 16 0,-2-2 0 0,-1 4 656 0,-2 1 128 0,-1 1 16 0,0 0 16 15,-2 2-272-15,-1 0-64 16,0 4-16-16,-2-1 0 0,0 2 128 0,-3 2 16 15,-2 2 16-15,-2 5 0 0,-1-1-368 0,-1 3-80 16,-1-1-16-16,-3 5 0 0,-3 3-480 0,-2 0-96 16,-3 5-32-16,-2-2 0 0,0 0-112 0,0 0-32 0,3 0 0 0,3-4 0 15,2 1-288-15,4-6-64 0,4 1-16 0,5-4 0 16,3-6-1440 0,5-2-304-16,3-7-48 0,2-3-14496 0</inkml:trace>
  <inkml:trace contextRef="#ctx0" brushRef="#br0" timeOffset="-105255.25">29343 502 23039 0,'-2'-3'2048'0,"2"3"-1648"0,1 0-400 0,0-1 0 15,2 1 880-15,-1 0 80 0,1-2 32 0,3 2 0 16,1-4 1392-16,5 2 288 0,1 0 48 0,3 2 16 15,0 4-1504 1,3 0-288-16,1 2-64 0,1 3-16 0,3 2-656 0,0 4-208 16,2 3 128-16,-3 1-128 0,1 3 0 15,-3 0 0-15,0 2-128 0,-3 0 128 16,-3 1-1216-16,0-3-160 0,-3 3-32 0,1-5 0 16,-2 0-1856-16,1 1-384 0</inkml:trace>
  <inkml:trace contextRef="#ctx0" brushRef="#br0" timeOffset="-104430.92">30141 825 16575 0,'2'2'1472'0,"0"-2"-1168"0,-1 0-304 0,0 0 0 0,0 1 1424 0,1 2 240 0,0-3 32 0,2 4 16 0,2 0 368 0,1 4 80 15,1 1 16-15,0 0 0 0,0 1-1024 0,-1 3-208 16,1 2-48-16,-2-2 0 0,0 2-208 0,-2 1-48 16,1 0-16-16,-3 0 0 0,-1 3-192 0,1-1-48 15,-4 2 0-15,0 5 0 0,-2 5-208 0,-2 3-48 0,-3-1-128 0,-2-4 192 31,-2-5-1680-31,-3-1-352 0,-2-3-64 0,1-3-16 0,0 2 2624 0,-2-4 528 0,3-2 112 0,0 1 0 16,1-1-2512 0,0-2-512-16</inkml:trace>
  <inkml:trace contextRef="#ctx0" brushRef="#br0" timeOffset="-103847.36">30506 502 35007 0,'1'-6'1552'0,"1"0"320"0,2 2-1488 0,0 0-384 0,0 2 0 0,-1-1 0 0,1 2 0 0,3-4-288 0,3 1 48 0,6-4 16 0,4 0 1472 0,4 0 288 31,0 1 64-31,0 2 16 0,1 3-1088 0,-3 2-208 16,1 0-64-16,0 2 0 0,-4 2-256 0,1-3 0 16,-3 4 128-16,-2 1-128 0,-1-2 0 0,-4 2-176 0,-2 1 32 15,-1-4 0 1,-1 3-608-16,-2 1-112 0,-1-1-32 0,0 0 0 16,-3-2-880-16,1 2-176 0,-2 0-32 0,0 0-16 15,-2 0 576-15,-2 1 112 0,0-1 32 0,-2 1 0 16,-1-1 576-16,-2 3 128 0,-1 1 32 0,-4-1 0 0,-2 4 672 0,-4 0 144 0,-1 3 32 0,-5 2 0 15,-2 2 320-15,-3 1 64 0,0 1 16 0,-1 1 0 0,-1-1-272 0,3 0-48 16,4-2-16-16,4-2 0 0,3-2 1424 0,4-1 304 16,5 1 48-16,3-3 16 0,4-3-1040 0,4-2-208 15,4 2-32-15,2-4-16 16,4 1-544-16,3-1-128 0,3 1 0 16,1-4-16-16,5 0-48 0,3 0 0 0,3-3 0 0,5 0 0 31,4 0-432-31,1-3-80 0,4 1-32 0,0-2 0 0,-1 0-816 15,1-2-176-15,-1 0-16 0,-1 2-9264 0,3-1-1856 0</inkml:trace>
  <inkml:trace contextRef="#ctx0" brushRef="#br0" timeOffset="-103187.29">30983 169 9215 0,'-4'0'816'0,"1"0"-656"0,1 0-160 0,2 0 0 0,0 0 0 0,0-2-256 16,-1 2 64-16,0-4 16 0,1 2 960 0,-1-1 192 0,2-2 48 0,0 0 0 15,2 2-528-15,-1-4-112 0,1 4 0 0,-1-2-16 16,2 3 400-16,-2-3 96 0,1 4 16 0,0-1 0 16,0 1 640-16,1 1 128 15,1 0 16-15,-2 0 16 0,2 3-64 0,0 0-16 0,0 4 0 0,2 2 0 16,1 1-464-16,2 2-112 15,1 4 0-15,1 0-16 0,4 3-112 0,0 3 0 16,2 0-16-16,-1 1 0 0,2 1-304 0,-1 2-48 16,-1-1-16-16,0 1 0 0,-3 0-160 0,0 1-32 15,0 2-16-15,-2-3 0 0,0 2-304 0,-2 0 0 0,1 1 128 0,-1-3-128 16,-1 1 0-16,0-1 128 0,-2 1-128 0,-2-1 0 16,0-1 128-16,-1-2-128 0,-3 2 0 0,-1 1 0 15,-1 3 0-15,-2 1 160 0,-1-1-160 0,-1-1 128 16,-1-5-352-16,-1-4-80 0,-1 0-16 0,1-3 0 0,-2-1 544 15,-1-3 96 1,2-2 32-16,-2 0 0 0,-1-1-1504 0,-2-2-288 16</inkml:trace>
  <inkml:trace contextRef="#ctx0" brushRef="#br0" timeOffset="-101101.81">29358 1465 20271 0,'1'-2'1792'0,"1"2"-1424"0,-1 0-368 0,-1 0 0 0,0 0 560 0,0 0 32 0,1-3 16 0,0 2 0 0,1 1 800 0,-1 0 144 15,0 0 48-15,-1 0 0 0,0 0-784 0,0 0-160 16,0 0-16-16,0 0-16 0,0 0 80 0,3 22 0 16,-3-16 16-16,1 1 0 0,0 0-64 0,0-1-16 15,1 4 0-15,-1 0 0 0,1 1-256 0,-1 2-64 16,2 0-16-16,-2 2 0 0,2 1-144 0,-2 0-32 16,1 0 0-16,1 3 0 0,-1 1 128 0,1 4 0 15,0 1 16-15,2 1 0 0,0 2 128 0,-1-2 32 16,1 3 0-16,-1-2 0 0,-2-3-144 0,1 0-32 0,-1 1 0 15,-1 1 0-15,2-4-64 0,-1 0-32 0,1 1 0 0,-1-2 0 16,1-3-160-16,-2 0 0 0,1 0 0 0,1 2 0 16,-2-2 0-16,0 1 128 0,1 0-128 0,-2-1 0 15,1-2 0-15,0 0 0 16,0 0 0-16,-1 0 0 0,2 1 160 0,-1-1-160 0,-1 1 192 0,2-3-192 16,1-2 128-16,-1 0-128 0,2 1 0 15,0-4 0-15,1-1 128 0,0 1-128 0,0-3 144 0,-1 0-144 16,1-2 0-16,0 2 128 0,0-4-128 0,-1 4 0 15,-2-4 144-15,1 0-16 0,-1 1 0 0,-2-2 0 16,2-1-128-16,-2 0 0 0,-2-1 0 0,0 1 0 16,-2-3 128-16,-1-1-128 0,-1 2 192 0,-3-2-64 0,0-2-128 15,-1 2 0-15,-1-2-160 0,-2 0 160 0,0 0-144 0,0 1 144 16,0 0-128-16,-2-1 128 0,2 1-128 0,0-1 128 16,2-1-128-16,-2 3 128 0,2-3 0 0,1 1 0 15,0 0 0-15,1-3 0 0,-1 3 0 0,0 0 0 16,0 2 0-16,0-2 0 0,0 0 0 0,0 2 0 15,0 0 0-15,0-2 0 0,-1 4 0 0,1-2 0 16,-1 0 0-16,0 2-128 0,-1-1 128 0,1 2 0 0,-1 1 0 0,-1-2 0 16,0 4 0-16,0-2 0 0,-1 0 0 0,2 1 0 15,1 2 0-15,0-3-160 0,2 0 160 16,2-3 0-16,2 2 0 0,2-1 0 16,1-2 0-16,0 2 0 0,4-2 224 0,-1-1 0 0,3-1 0 0,-1 1 0 15,4 0-80-15,-1 1-16 0,1 0 0 0,2-1 0 16,-1 0-128-16,1 3 0 0,1 2 0 15,-1 0 0-15,1 2-128 0,-2 3 128 16,3 4 0-16,-1 0 0 0,0 2 0 0,1 1 0 0,0 3 0 0,2 1 0 16,-1 0-192-16,2-1 192 0,1 1-192 0,1-2 192 15,1-2-144-15,0 0 144 0,-1 1 0 0,2-7 0 0,-2 1-176 16,0 0 176-16,0-1-160 0,-1 0 160 0,0-4-192 16,-1 2 48-16,0-1 16 0,0-2 0 0,-1-1 128 0,0-1 0 15,-1 1 128-15,0-5-128 0,2 1 192 0,-1-2-16 16,2 0-16-16,-2-2 0 0,0 2 96 0,0-5 32 15,0 1 0-15,2-2 0 0,0-2-48 0,0-1-16 16,2-2 0-16,0-4 0 0,1-1-48 0,-1-1-16 16,2-3 0-16,0-5 0 0,1 3-160 15,1-4 0-15,0-3 0 0,0 3 0 16,-1 1 0-16,1 3 0 0,1-1 0 0,1 3 0 16,-1 2 0-16,0 1-192 0,0 5 32 0,2 2 16 15,2 0-336-15,0 3-64 0,1 1-16 0,1 0-12240 0,2 2-2464 0</inkml:trace>
  <inkml:trace contextRef="#ctx0" brushRef="#br0" timeOffset="-100199.66">28350 2797 14735 0,'0'0'1312'0,"0"0"-1056"0,0 0-256 0,0 0 0 0,0 0 1696 0,0 0 288 0,0 0 48 0,0 2 16 15,0-2 896-15,0 0 176 0,2 2 32 0,-2-2 16 16,0 0-1184-16,0 0-256 0,0 0-32 0,10 21-16 15,-7-11-1024-15,0 0-208 0,2 4-32 0,-2 4-16 16,1 3-400-16,0 1 0 0,0 0 0 0,-2 4 0 16,0 1 0-16,-2-1 0 15,0-1 0-15,-1 1 0 0,-1 5-176 0,-2 4 176 16,-2-3-128-16,-2 2 128 0,0-3-256 0,-3 1 48 16,0 1 0-16,-2-5 0 15,1-2-176-15,-1-1-48 0,1-1 0 0,1-5 0 16,1-2-416-16,3-2-96 0,0-1-16 0,2-3 0 15,4-1-1024-15,1-4-224 0,1-2-32 0,3-2-10976 0</inkml:trace>
  <inkml:trace contextRef="#ctx0" brushRef="#br0" timeOffset="-99762.16">28315 2616 28559 0,'1'-3'2544'0,"1"0"-2032"0,1 0-512 0,-1 3 0 15,1 0 576-15,0-3 32 0,2 1 0 0,3-2 0 16,3-2 352-16,2 0 64 0,2 2 0 0,0-2 16 31,0 2 64-31,1-1 16 0,0 4 0 0,0-3 0 0,4 2-464 0,1-1-80 16,1 2-32-16,2-2 0 15,1 1-256-15,0 1-48 0,0 1-16 0,0 0 0 16,1 1-224-16,-4 1 0 0,-1 1 128 0,-2-2-128 0,2 2 0 0,-3 3 0 16,1 0 0-16,-2 0 0 0,-1 0 0 0,-2 4-240 15,-1 0 80-15,0 2 16 0,-2 2-32 0,-4 1 0 16,1 1 0-16,-5 0 0 0,1 3 176 0,-4-3 0 16,-1 2 0-16,-2 1 0 0,-1-3 0 0,-4 2 0 15,1-2 0-15,-4 2 0 0,-3-1 144 0,-1-1-144 16,-2 3 192-16,-4-3-192 0,-1 0 192 0,-2-3-64 15,-2 2 0-15,-1-2-128 0,0-2 144 0,-3 0-144 16,-1-1 0-16,-2-1 144 0,-2 0 32 0,0 1 0 16,1-2 0-16,0 0 0 0,5-4-176 0,0 1 0 0,5-5-160 15,0 0 160 1,3-2-480-16,4-5 0 0,2-3 0 0,1 1 0 16,4-3-1648-16,3 1-336 0</inkml:trace>
  <inkml:trace contextRef="#ctx0" brushRef="#br0" timeOffset="-99064.34">29614 2497 7359 0,'6'-3'656'0,"-2"2"-528"0,-1 1-128 0,-2 0 0 0,-1 0 512 0,0 0 80 0,3-3 16 0,2 3 0 0,0-2 1120 0,0 1 240 15,-1-2 32-15,-3 1 16 0,0 0-800 0,-1 2-144 16,-1 0-48-16,0 0 0 0,1-2-784 0,-1 2-240 15,1-1 0-15,0 1 128 0,0 0 544 0,0 0 112 16,0 0 32-16,0 0 0 0,0 0 720 0,0 0 128 16,0 0 48-16,13-19 0 0,-11 17 96 0,-2-1 32 15,0 2 0-15,-2-3 0 0,0 4-464 0,-2 0-96 16,0 0 0-16,-2-2-16 16,-1 4-704-16,-5 2-144 0,0 2-32 0,-1 0 0 15,-2 4-80-15,-1 0-32 0,-1 5 0 0,-2-1 0 0,2 0-272 0,-1 3 0 16,1-1 0-16,-1 2 0 0,-3 4 0 0,0 1 0 0,-1 1 144 0,1 2-144 15,2-1 144-15,0 4-144 0,2-4 128 0,0 6-128 16,2-2 144-16,0-1-144 0,0-2 160 0,3 3-160 16,-1-5 288-16,3-1-32 0,0 0-16 0,2-1 0 15,2-1-80-15,1 2-16 0,1-7 0 0,3 0 0 16,1 0-144 0,2-1 0-16,3-2 144 0,1 0-144 0,3-1 0 0,2-2 0 0,4-1 0 0,1 1 128 0,3-4-304 15,0 0-48-15,2-2-16 0,3-1 0 31,1 2-288-31,-1-1-64 0,0 0-16 0,2 1 0 16,2-2-464-16,-2 1-80 0,1 2-32 0,-3-2-10704 16,-1 2-2128-16</inkml:trace>
  <inkml:trace contextRef="#ctx0" brushRef="#br0" timeOffset="-98433.96">29735 2740 22111 0,'-11'-4'1968'0,"4"2"-1584"0,2-1-384 0,2 2 0 0,3 1 1680 0,0-2 256 0,2 1 48 0,-2-2 16 0,1-1-272 0,3-1-48 16,-1-2-16-16,3 1 0 0,2-4-640 0,1 1-144 15,2 3-32-15,0-1 0 0,0 0-320 0,0 1-64 16,1 0-16-16,2 2 0 0,1 2-160 0,0-2-32 15,0 4-16-15,-1 0 0 0,2 1-240 0,-1 2 0 16,-1 1 128-16,-1 2-128 0,1-4 0 0,-3 4 0 16,2-2-144-16,-2-1 144 0,1-2-240 0,-1-1 48 0,0 2 16 15,0-2 0-15,1-2 176 0,-3 2 0 0,-1 0 0 16,-2 2 0-16,-1-2 0 0,-2 2 0 0,-3 3 0 16,-3-2 0-16,-2 1 0 0,-2 5 0 0,-4 1 0 0,-6-1 0 15,0 6 0-15,-4 1 0 0,-1 0 0 0,-5 3-128 16,-1 1-48-16,0 1 0 0,-3 1 0 15,0-2 0-15,2 1-400 0,0-4-64 16,3 0-32-16,3 0 0 0,2-1 464 0,1-4 208 0,4-2-192 0,1 2 192 16,1-2 288-16,6 0 176 0,1-1 48 0,4-2 0 15,3 2 112-15,1-3 16 0,4 0 16 0,1 0 0 0,2-2-224 16,3 2-48-16,0-2-16 0,2 1 0 0,3-1-112 0,1-1-32 16,2 1 0-16,2-2 0 0,3 1-224 0,1-3 0 15,1 0 0-15,2 0 0 0,0 0-208 0,3 0-144 16,0 0-32-16,-2 0 0 15,-3 0-640-15,-4-3-128 16,-2 0-16-16,-3 0-16 0,-2 1-1360 0,-3-2-272 0</inkml:trace>
  <inkml:trace contextRef="#ctx0" brushRef="#br0" timeOffset="-97946.59">30712 2332 30399 0,'0'3'2704'0,"-1"-2"-2160"0,1 1-544 16,-1-1 0-16,1 2 1120 0,-1-1 112 0,-2 2 32 0,1 5 0 0,-2 1 448 0,-1 2 80 0,0 5 32 0,-1 2 0 0,1 2-1072 0,0 2-224 0,0 2-32 0,1 4-16 16,2-1-288-16,-2 0-64 15,0 5-128-15,2 0 192 0,-2 2-192 0,2-2 0 16,-1 4 0-16,1 0 0 0,-2-1-336 0,2 1-16 0,-2 4 0 0,1-3 0 31,1 3-48-31,-1-5-16 0,2-1 0 0,1-4 0 0,1-2 96 0,1-4 0 0,0-3 16 16,2-3 0-16,-2-3-352 0,1-1-80 0,-1-4-16 15,1-3-16144-15</inkml:trace>
  <inkml:trace contextRef="#ctx0" brushRef="#br0" timeOffset="-97586.8">31298 2604 31327 0,'-3'3'2784'0,"0"-3"-2224"0,2 0-560 0,1 0 0 15,0 0 800-15,0 0 48 0,-1 1 16 0,-3 1 0 0,2-2 736 0,-2 3 160 16,-1 0 32-16,1 1 0 16,-1 2-1344-16,0 1-272 0,0 1-48 0,-1 2-128 0,-1 2 128 0,-2 5-128 15,0-1 0-15,-2 2 0 16,-2 4 0-16,-1 1 128 0,-2-1-128 0,-1 0 0 16,1-2 128-16,-3 2-128 0,-1 2 0 0,0-4 0 15,-1 2 0-15,2-4-176 0,-1 2 32 0,3-1 0 16,-1-6-1264-16,3-2-240 0,3-1-48 0,1-4-14848 0</inkml:trace>
  <inkml:trace contextRef="#ctx0" brushRef="#br0" timeOffset="-97364.09">30972 2686 29487 0,'-1'0'2624'0,"1"0"-2112"0,1 0-512 0,0 1 0 16,0 1 1712-16,1-2 224 0,0 3 48 0,2-2 16 15,1 4-144-15,2-1-16 0,3 2-16 0,-1 0 0 16,2 2-848-16,0 0-160 0,1 2-48 0,2 0 0 16,0 2-208-16,-1 1-48 0,3-1-16 0,0 4 0 15,2 0-496-15,-2 0 128 0,0 5-128 0,0-3 0 16,-1 3-672-16,0-3-176 0,-2 5-48 0,1-5 0 31,-2 2-192-31,0-2-32 0,2 0-16 0,1-1-11408 0,1-5-2272 0</inkml:trace>
  <inkml:trace contextRef="#ctx0" brushRef="#br0" timeOffset="-96865.53">31314 2090 34095 0,'-7'2'1504'0,"2"1"320"0,3 3-1456 0,0-2-368 0,2-2 0 0,2-2 0 0,-1 4 896 0,1-1 128 0,3 6 0 0,3 1 16 0,3 6-272 0,2 3-48 0,3 0-16 0,2 2 0 16,0 2-528-16,3 0-176 0,0 2 0 0,2 2 0 15,0-1 144-15,1-1-144 0,-1 3 0 0,-2-2 144 16,-1 0-144-16,0 1 160 0,-2 6-160 0,0-3 160 15,-2 3-160-15,-2-1 0 0,-1 2 0 0,-5-3 0 16,0 1 0-16,-3 1 0 0,-3-3 0 0,0 1 0 0,-4-2 0 0,-1-1 0 16,-4 4 0-16,0-2 0 0,-3 1 128 0,0-3-128 15,-2-3 128-15,-2-3-128 16,2 1 128-16,-4-3-128 0,-3 1 0 0,-2-2 128 16,-1 2-880-1,-3 2-176-15</inkml:trace>
  <inkml:trace contextRef="#ctx0" brushRef="#br0" timeOffset="-95859.23">30328 1470 25791 0,'1'-1'2304'0,"1"1"-1856"0,0-3-448 0,-1 3 0 0,0 0 576 0,0-1 0 0,2 1 16 0,0-2 0 0,2 2 496 0,2-4 80 15,-1 4 32-15,-1 0 0 0,-2 4-512 0,1-1-112 31,0 4 0-31,-3 3-16 0,2 4-144 0,-3 0-32 16,1 5 0-16,-2-1 0 0,-1 4 64 0,1 1 0 0,-1-1 0 0,-2 3 0 0,1-1-256 0,0 0-64 16,-2-2 0-16,0-1 0 15,0-4-128-15,0 1 0 0,1-5 0 0,2 0 0 16,-1-5 0-16,2-2 0 0,1-1 0 0,0 0 0 0,1-3 0 0,2-4 160 0,0 0-32 0,1-2-128 16,1-2 384-16,1-4-48 15,1 1 0-15,-1-3 0 16,1-1-208-16,-1 0-128 0,2-3 128 0,-3 0-128 0,1 1 0 15,-2-1 0-15,-1 0 0 0,0 0 0 0,-1-3 0 0,-1 1 0 16,1 2 0-16,-1 0 0 16,0 0-192-16,0 0 64 0,1 3 0 0,0 1 0 15,2 2-256-15,0 1-64 0,0 3 0 0,1-1 0 0,2 0 256 0,0 3 64 0,0 0 0 0,2 1 0 32,0 2 352-32,-1 1 80 0,2 1 16 0,-1 2 0 0,-2-1 64 15,0 0 32-15,0 2 0 0,2 3 0 0,-2 3-208 16,0-3-32-16,1 4-16 0,-3-1 0 0,1 0-160 0,-2 0 0 15,-1 0 0-15,1 1 0 0,-1-4-160 0,-2 2 160 16,0-2-208-16,-1 2 80 0,1-3-224 0,-1-2-32 16,2-2-16-16,-2 2 0 0,1-4 208 0,0 0 64 15,0 0 0-15,2-4 0 0,-1 2-160 0,1-2-32 16,0-2 0-16,1 0 0 0,0 0 320 0,0-3 0 16,0 1 0-16,4-4 0 0,-1 2 384 0,2-2 16 0,1 0 16 15,0-1 0-15,2 1-128 0,0 1-32 16,1 2 0-16,-1 0 0 0,-1 6-256 0,-1-1 160 0,-1 4-160 0,-3 4 128 15,0-1 128-15,-1 6 0 0,-1 3 16 0,0 1 0 16,-3 3-64-16,0-3-16 0,0 2 0 0,-1 1 0 16,0-2-192-16,-1 3 0 0,0-3 128 0,0 1-128 15,-1 1 0-15,0-4 0 0,1-1 0 0,-2 2 0 16,2-2-208-16,0-1-96 0,0 0-16 16,-2-4 0-16,2 4-1120 0,-2-4-224 0,2 0-64 15,0 3-9040-15,0-4-1824 0</inkml:trace>
  <inkml:trace contextRef="#ctx0" brushRef="#br0" timeOffset="-94858.39">30263 1646 8287 0,'-3'0'736'0,"0"0"-592"0,2 0-144 0,2-3 0 0,-1 3 976 0,1 0 176 0,-1-2 16 0,0 1 16 15,2-3 80-15,-2-1 16 0,5 1 0 0,0-2 0 16,1-3 128-16,1 4 16 15,2-3 16-15,-1-1 0 0,2 2-96 0,-1-2-32 0,1 2 0 0,-1 0 0 0,-1 1-160 0,-2 0-48 16,1 2 0-16,-2 2 0 0,-2-1-48 0,0 3-16 31,-2 3 0-31,-1-1 0 0,-1 2-144 0,-2 3-48 16,1 2 0-16,-2 1 0 0,0 2-368 0,1 3-80 16,-1 1-16-16,0 0 0 0,0 3-80 0,1-3-32 15,0 3 0-15,1-2 0 0,-1 1-128 0,2 1-16 16,1 0-128-16,0-3 192 0,0 2-192 0,1-2 144 15,1 0-144-15,-1-2 128 0,1 1-128 0,0-3 192 16,-1 2-192-16,1-2 192 0,-1-2-192 0,2 1 128 0,-2-1-128 16,0-3 128-16,1 2-128 0,-2-3 0 0,1 0 0 0,0-2 0 15,0-1 0-15,1 0 160 0,-1-3-160 0,0 0 160 16,2 0 32-16,-1-3 0 0,2 0 0 0,-1-3 0 16,2-1-32-16,2-2 0 0,0-3 0 15,0-2 0-15,2-1-32 0,1-3 0 0,1-2 0 0,0 0 0 16,0-1-128-16,2-1 160 0,-1-1-160 0,-1 1 160 15,-1 1-160-15,-1 1 128 0,1 1-128 0,-2 0 128 16,1 0-128-16,-2 0 0 0,2 4 0 0,-2-1 0 16,2 3 0-16,-1 0 0 0,0 0 0 0,1 1-176 15,0 3 176-15,0 2 0 0,1-2 0 0,0 3 0 0,-1 2 0 0,-2 1 0 16,-1 3 0-16,2 0 0 0,-2 0 0 0,-1 3 144 16,1 1-144-16,-1 1 0 0,0 0 0 0,0 0 0 15,0 2 0-15,0 0 0 16,0 1 128-16,0 0-128 0,-1 3 0 0,-1-1 0 0,1 3 0 0,0 2 0 15,-2-3 0-15,1 5 0 0,-2-5 0 0,1 2 0 16,0 0 0-16,-1 0 0 0,1 1 0 0,-1-4 0 16,2 1 0-16,-2-1 0 0,2 1 0 0,-1-1 0 15,-1-1 0-15,1-3 0 0,0 2 0 0,-1-3 0 16,1 1 0-16,0-2-192 16,1 1-336-16,-2-2-64 0,1-1-16 0,1 0 0 15,-2-3-848-15,0 0-160 0,2-3-48 0,-1 0-15152 0</inkml:trace>
  <inkml:trace contextRef="#ctx0" brushRef="#br0" timeOffset="-94443.96">30885 1672 11055 0,'0'-4'976'0,"2"0"-784"0,-1 2-192 0,0-1 0 0,0 2 832 0,1-1 112 0,0-2 16 0,0-2 16 0,2-4-384 0,0-1-80 16,0 1 0-16,-1 0-16 0,0 0 944 0,-3 4 192 15,0 3 32-15,-1 0 16 0,-1 3 112 0,-3 0 0 16,2 3 16-16,-5 0 0 0,1 3-720 0,-2 4-160 16,1 0-32-16,-2 2 0 0,-2 2-208 0,3 1-48 15,-1 3-16-15,0-2 0 0,4 3 16 0,-1-2 16 16,2 2 0-16,1-3 0 16,1 1-208-16,3-1-32 0,0-2-16 0,1-2 0 0,3 0-224 0,1-2-48 0,1 0-128 0,3-1 192 15,1-3-192-15,0-2-240 0,3-2 48 0,0-2 16 31,0 0-384-31,3 0-80 0,2-5 0 0,0 2-16 16,1-1-352-16,-1-6-64 0,1 4-16 0,-1-5 0 16,-2 1 272-16,-1 0 48 0,-2-2 16 0,-1-1 0 0,-1 1 608 0,-1-2 144 0,-3 1 0 0,0-2 0 15,-2 0 432-15,-2 1 112 0,1-4 32 0,-3 2 0 16,0 0 704-16,-2-3 128 16,0 3 48-16,-3 2 0 0,1 2-560 0,-4 0-96 15,0 2-32-15,-2-1 0 0,-1 1-288 0,-1 4-64 0,1 2-16 16,-1 1 0-16,0 3-400 0,0 0 0 0,0 3 0 0,2-1 0 15,1 0-1200-15,1 0-320 0,2 1-64 16,3 0-14800-16</inkml:trace>
  <inkml:trace contextRef="#ctx0" brushRef="#br0" timeOffset="-94036.96">31187 1694 8287 0,'-1'9'736'0,"0"-3"-592"0,1-2-144 0,0-2 0 0,0-1 1344 0,0 2 224 0,-2 3 48 0,1 0 16 15,1 6 1168-15,-1-2 224 16,0 3 48-16,-1-3 16 15,2-3-944-15,0-1-192 0,0-1-32 0,2-4-16 0,0 2-528 0,1-3-96 16,0 0-32-16,1 0 0 0,0-4-512 0,-1 2-96 16,1-2-32-16,0-1 0 0,0 0-96 0,-1-1 0 0,0 0-16 0,0-3 0 15,1 0-128-15,0-2-32 16,0-1 0-16,1-4 0 0,-1 0-112 0,0-2-32 16,2 1 0-16,-1-1 0 0,0-3-192 0,1 1 144 15,1-5-144-15,-1 5 128 0,-1-2-128 0,0 3 0 16,0 1 0-16,-2 2 128 0,0 0-128 0,-1 3 0 15,1 3 0-15,-1 1 0 0,1 2 0 0,-2 1-304 16,3 1 48-16,-2 4 16 16,3 1-464-16,0 0-80 0,1 2-32 0,2 3-11152 15,0 0-2224-15</inkml:trace>
  <inkml:trace contextRef="#ctx0" brushRef="#br0" timeOffset="-93463.64">31531 1601 5231 0,'-1'6'0'0,"1"-2"224"0,0 2-64 0,0 0 0 0,0-2-160 0,0 0 0 0,0 1 0 0,0 0 0 16,-2 6 2880-16,2 5 560 0,-1 3 96 0,0 3 32 0,-2-2-672 0,0-1-128 16,0 0-16-16,0-3-16 0,-1-1-912 0,0-3-176 15,2-2-48-15,-1 0 0 0,1-1-864 0,-2-3-176 16,3 0-48-16,-1-2 0 15,1-4-512-15,1 0 0 0,1 0 0 0,1-3 0 0,0 0 0 0,2-1-320 16,0-5 32-16,-1 2 16 0,2-4 272 0,0-1-128 16,0 0 128-16,1-4 0 0,-1 1 672 0,0-1 240 15,0-2 48-15,0-2 16 0,3-2-80 0,-2-1 0 16,1-1-16-16,1 3 0 0,-2 3-576 0,0 3-112 16,-1 3-32-16,-1 5 0 0,-2 2-160 0,2 3 0 15,-2 6 0-15,-1 0 0 0,2 4-128 0,-2 2-16 0,2 5 0 0,-2 3 0 16,0 0 16-16,-1 3 0 15,0 1 0-15,-1-2 0 0,1 0 0 0,-3-2 0 0,2 1 0 0,0-4 0 16,-2-2 128-16,2 0 0 0,0-1 0 0,0-6-128 16,1 1 128-16,-1-4-128 0,1 0 128 0,1-2-128 15,0-2-288-15,0-2-48 0,2 0-16 0,0-6 0 16,1 0-384-16,1-1-80 0,0 0-16 0,0-3 0 16,1-2 160-16,2-4 32 0,-1 0 0 0,2-4 0 0,-2 1 624 0,3-5 144 31,0 1 0-31,0-2 0 0,1 2 448 0,0 1 64 0,0 3 32 0,0 6 0 0,-2 3-320 0,0 5-64 15,-3 4-16-15,1 0 0 16,-1 4 624-16,1 4 128 0,0 2 32 0,0 3 0 0,2 1-352 0,-2-1-80 16,2 4-16-16,0-1 0 15,-1 1-320-15,1-2-160 0,-1 3 160 0,-1 0-160 16,0 1 208-16,0-3-48 0,0 2-16 0,-2-2 0 0,0 1 32 0,-1-1 0 0,-1 0 0 0,0 1 0 16,-2 0-368-16,0 0-80 0,-2-1-16 0,1-2 0 31,-3 2-1696-31,2 1-352 0</inkml:trace>
  <inkml:trace contextRef="#ctx0" brushRef="#br0" timeOffset="-92997.98">32184 1605 911 0,'2'-4'0'0,"-1"-1"0"0,1 4 0 0,-1-1 0 0,0 2 1168 0,-2 0 160 0,0 0 16 16,-1 0 16-16,0 2 2000 0,-3-2 400 0,-2 6 80 0,-5 0 0 16,0 4-1216-16,-4 0-240 0,0 3-48 0,-4 0-16 15,2 2-1248-15,-2 1-256 0,1 3-48 0,3-6-16 16,1 3-624-16,2-1-128 0,2-1 0 0,2-2 0 15,3 0 0-15,2-2 0 0,2 0 0 0,3-1 0 16,1 0 0-16,3-3-288 0,3-3 32 0,2-3 16 16,2 0-64-16,0 0-16 0,2-2 0 0,0-2 0 15,2 1-512 1,0-4-128-16,1 1 0 0,-1 0-16 16,0-4 144-16,0 1 48 0,0 0 0 0,-1-1 0 0,-1-1 784 0,-3-1 0 0,-1 0 0 0,-3 1 0 0,-1 0 752 0,-1 2 48 15,-1-1 16-15,-3 0 0 0,-1 5 720 0,-2 2 128 16,-1 0 48-16,-2 3 0 15,0 0-432-15,-1 3-96 0,0 0-16 0,0 2 0 16,0 3-592-16,1 0-112 0,0 0-16 0,0 3-16 0,1-1 128 0,3 0 16 16,-2-2 16-16,3 4 0 0,2-1-432 0,0-1-160 15,2 2 0-15,0-2 144 0,0 2-416 0,3-2-96 16,0-1-16-16,1 1 0 16,0-3-1216-16,1-1-240 0,-2 3-48 0,1-5-8384 15,0-1-1680-15</inkml:trace>
  <inkml:trace contextRef="#ctx0" brushRef="#br0" timeOffset="-92729.53">32617 961 35935 0,'-4'5'3200'0,"0"2"-2560"0,3-1-512 0,1-2-128 16,0 2-1200 0,-1 0-256-16,-1 7-48 0,-1 3-16 0,-2 10 2208 0,-3 8 432 0,-2 6 96 0,1 4 0 0,-4 1-256 0,2-1-64 15,0-2-16-15,2-1 0 16,1-1-544-16,0-2-96 0,1 1-32 0,2-2 0 0,0-4-352 16,2 0-80-16,1-3-16 0,1-1 0 15,1-2-1968-15,1-5-400 0,1-2-80 0,1-2-11472 16</inkml:trace>
  <inkml:trace contextRef="#ctx0" brushRef="#br0" timeOffset="-92349.19">32739 1552 13823 0,'2'2'1216'0,"0"2"-960"16,0-2-256-16,-1 2 0 0,1 0 960 0,-2-2 128 0,1 1 48 16,-1 3 0-16,1 1 2016 0,-1 6 416 15,-1 5 80-15,0 1 0 0,-2 3-1408 0,-2 0-304 16,-1-2-48-16,-1 2-16 0,-2-1-912 0,0 2-176 0,1-4-32 0,-2 0-16 16,2 0-736-16,1-3 0 0,1-3-160 0</inkml:trace>
  <inkml:trace contextRef="#ctx0" brushRef="#br0" timeOffset="-92158.72">32769 1422 35935 0,'-4'0'3200'0,"1"-3"-2560"15,3 3-512-15,2 0-128 0,-1 0 304 0,0-1 32 16,-1 1 16-16,1-2 0 0,2-1 672 0,2 2 128 16,2-3 16-16,2-1 16 15,1 4-1424-15,0-4-272 0,1 4-64 0</inkml:trace>
  <inkml:trace contextRef="#ctx0" brushRef="#br0" timeOffset="-91793.16">32939 1501 22111 0,'-1'6'976'0,"0"-3"208"0,2 0-944 0,0-3-240 0,0 0 0 0,2 0 0 16,-1 0 1728-16,0 0 288 16,4 0 64-16,1 0 16 0,3 0-992 0,1 0-192 0,2-2-32 0,-2 1-16 15,1-2-1696-15,1 1-320 0,-2 1-80 0,1-2-16 16,-1 1-80-16,0 0-16 0,-1 0 0 0,0 1 0 15,-1 1 512-15,-2 0 112 0,1 0 16 0,-3 1 0 16,-1 1 128-16,0 2 16 0,-1-1 16 0,-1 0 0 0,1 0 720 0,-3 3 144 16,0-2 16-16,-2 2 16 0,0 0 304 0,-3 0 64 15,-1 0 16-15,-3 1 0 0,-1 0 560 0,-2 2 112 16,-3 0 32-16,-2 4 0 0,-2-3-640 0,1 2-128 16,-1 2-32-16,2 1 0 0,1-2-272 0,0 2-64 0,2-1-16 15,-1 0 0-15,3 0-48 16,-1 1-16-16,4-3 0 0,1-1 0 0,2 1-224 0,1-3-240 0,2 0 48 0,2-2 16 31,2 2-352-31,2-5-80 0,2 0-16 0,1-1 0 16,2 0-672-16,-1-1-144 0,3-2-32 0</inkml:trace>
  <inkml:trace contextRef="#ctx0" brushRef="#br0" timeOffset="-91382.5">33199 1729 27647 0,'-1'2'1216'0,"1"-1"256"0,1 2-1168 0,-1-1-304 0,1-2 0 0,-1 0 0 0,1 0 1104 0,2 0 176 0,1 1 16 0,1 2 16 0,1-3-352 0,2 0-64 16,2-3 0-16,1 2-16 0,1-5-880 0,0 1 0 0,0-1 0 0,-1-1 0 16,2 0-240-16,-3-1 48 15,-2 1 0-15,0 3 0 0,-3-5 384 0,-2 3 96 16,-1-2 16-16,-2 2 0 0,0-3 112 0,-4 3 32 16,-2-1 0-16,-3 2 0 0,-1 1-608 0,-1 2-112 15,-1 0-32-15,-2 2 0 16,-2 0-304-16,0 4-64 0,-3 2-16 0,1 2 0 0,1 3 688 0,2 1 0 0,1 2 176 0,0 1-48 15,5 1 832-15,-3 1 144 0,4 4 48 0,-2-2 0 16,1 0-384-16,2 1-64 0,-1 1 0 0,2-2-16 16,1-3-416-16,3 2-80 0,-1-1 0 0,3-1-16 15,2-4-848-15,0 2-160 0,2-2-48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8T21:40:27.7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17780 2736 1839 0,'-3'0'160'0,"0"0"-160"0,1-2 0 0,0 2 0 0,1 0 1008 0,1 0 160 0,0 0 48 0,0-3 0 0,-1 2 80 0,0-2 32 0,0 0 0 0,-1 1 0 0,2 0-672 0,0 0-128 16,-1-2-16-16,1 2-16 0,1 2-128 0,1-4-32 16,0 2 0-16,0 2 0 0,2-3-336 0,1 2 144 15,0 1-144-15,0 0 0 0,1 1 208 0,0 2-64 16,1 0-16-16,-1 2 0 0,1 1 0 0,-1 1 0 0,2 0 0 0,-1 2 0 16,2-2-128-16,-2 3 0 0,3 1 0 0,-1-1 0 15,1 0 0-15,1-2 0 0,0 0 144 0,1 1-16 16,2-2 656-16,0 2 144 0,0-1 32 15,1 0 0-15,1-2-384 0,0-2-64 0,0 2 0 0,2-1-16 16,-1 2-256-16,0-1-48 16,2 1-16-16,-2-1 0 0,2 0-48 0,-2 4-128 0,0-2 192 0,-1 4-64 15,2-1-128-15,-2 2 0 0,0 2 0 0,0-2-176 16,-1 0 176-16,1-1 0 0,1 2-144 0,-1-5 144 16,-1-1 0-16,0 0 0 0,2-2 0 0,3 0 0 15,1-2 0-15,1-2 0 0,1 2 0 0,0-1 0 16,1-2 480-16,-2 1 16 0,0 1 0 0,0-2 0 0,2 1 16 0,1-2 0 15,1 3 0-15,-2-2 0 0,0 2 176 0,-3-1 32 16,0-1 16-16,0 2 0 0,0 1-400 0,0-2-80 16,0 2 0-16,-1-1-16 0,0 2-240 0,-1 2 0 15,0-4 0-15,1 1 0 0,1 2 0 0,2-3 0 16,-1 0 0-16,2-3-160 0,1 3 160 0,-1-3 0 16,2 0 128-16,2 0-128 15,-2-3 0-15,-1 3 0 0,0 0 0 0,1 0-128 0,1 0 128 0,1 0 0 16,-1 0 0-16,-1 0 0 0,0 3 0 0,-2-3 0 0,1 0 0 15,-1 1 0-15,-2 1 0 0,0 1 0 0,-1-3 0 0,0 1-128 16,-2 2 128-16,1-3 128 0,-1 0-128 0,1 0 176 16,0 0-176-16,1-3 0 15,0 2-192-15,1-2 192 0,-1 1 0 0,1-2 0 0,1 1 0 0,-1 0 0 16,0-3 0-16,-1 2 0 16,0 1 0-16,2-4 0 0,0 2 0 0,1-1 0 0,-2 3 0 0,1-5 0 15,2 2 0-15,-1 0 0 0,-2 1 128 0,0-1-128 16,-2 1 0-16,0 0 0 0,-2-1 0 0,1 2 0 15,-2-4 0-15,0 2 0 16,1 0-144-16,-1-3 144 0,0 2 0 0,1 1 0 16,-1-3 0-16,1 0 0 0,2 2 0 0,1-5 0 0,-1 3 0 0,2-2 0 0,2 0 0 0,-1 0 128 15,0-1-128-15,0 3 0 0,1-1 0 0,-2 0 0 16,0 1 0-16,-2-1 0 0,0 0 0 0,-3 2 0 16,0-2 0-16,1 0 0 15,-2 1 0-15,-2-4 0 0,4 0 0 0,-2-3 0 0,-1 1 368 0,1-1-32 16,2 0 0-16,0-2 0 0,-2 2 400 0,0 0 80 15,1-1 16-15,-1 5 0 0,-1-3-656 0,0 2-176 0,2-2 0 16,-1-1 0 0,0 2 0-16,0-4 0 0,3-1 0 0,-1-3-192 0,2 2 192 0,-1 1 0 15,-1 3 0-15,0 0 0 0,-3 1 0 0,1 2 0 0,-2 0 0 0,0 1 0 16,1 2 0-16,-2 2 0 16,2-2 0-16,-1 1 0 0,0 2 0 0,-3-2 0 0,1 2 0 0,-2-2 0 15,0-1 0-15,-2 0 0 16,0-2 0-16,1 1 0 0,-3-1 0 0,0 0 144 0,0-3-16 15,-1 3-128-15,-1 1 560 0,-1-2 0 0,1 1 0 0,-1 0 0 16,0 2-144-16,0 1-32 0,-1 2 0 0,1-2 0 16,0 3-384-16,1-2 0 0,0 2 128 0,0 0-128 15,-1 1 0-15,2 1 0 0,-1 1 0 0,-2 0 0 0,1 2 0 16,-1 1 0-16,0-2 0 0,-1 2 0 16,-1 0-128-16,0 2 128 15,0-2 0-15,-1 1 0 0,1 2 0 0,0-3 0 16,-2 1-144-16,2-1 144 0,0 0 0 0,0 0 0 0,0 0 0 0,0 0 0 0,0 0 0 0,0 0 0 15,0 0 0-15,0 0 0 0,0 0 0 0,0 0 0 16,0 0 0-16,0 0 0 0,0 0 0 0,0 0 0 16,0 0 0-16,0 0 0 15,0 0 0-15,0 0 0 0,0 0 0 0,0 0 0 16,0 0 0-16,0 0 0 0,0 0 0 16,0 0 0-16,0 0 0 0,0 0 0 0,0 0 0 15,0 0 0-15,0 0 0 0,0 0 0 0,0 0 0 0,-14-14 0 16,11 14 0-16,1 0 0 0,-1 3 0 0,-1-3 0 15,1 1 0-15,-2 2 0 0,1-3 0 0,-1 2 0 16,0-2 0-16,0 1 0 0,-1 2 0 0,0-3 0 16,-2 1 0-16,1 0 0 0,-2 0 0 0,1 2 0 15,-2-3 0-15,0 0 0 0,-2 1 0 0,-1 2 0 16,1-3 0-16,-1 2 176 0,0-1-32 0,-1 2 0 16,-1-1 32-16,1 2 0 0,0-2 0 0,0 2 0 15,2-1-176-15,1 0 0 0,-2 4 0 0,1-4 0 0,1 1 0 16,0 1 0-16,1 1 128 0,1-1-128 15,-1 1 0-15,1 0 0 0,-1 3 0 0,0-2-176 0,-1 2 176 0,-2 1 0 16,0-1 0-16,-1 1 0 0,0-2 0 0,2 2 0 16,-2-2 0-16,3-2-128 0,0 0 128 0,3-2 0 15,-1 1 0-15,3-4 0 0,1 1 0 0,0-2 0 16,2 0 0-16,3 0 128 0,-1 0-128 0,2-2 0 16,1 1 0-16,1-2 0 0,1 1 0 0,0-2 0 15,3 0 0-15,1 0 0 0,1-2 0 0,1 0 0 16,1 1 0-16,2 0 0 0,-1 0 0 0,3-1 0 0,1 2 0 0,0-3 0 15,3 2 0-15,-1-1 0 0,1-2 0 0,-2 2 0 16,3 0 0-16,-2-3 0 0,1 2 0 0,0-3 0 16,-3 4 0-16,0-3 0 0,0-1 0 15,0 0 0-15,0 2 0 0,-1-1 0 0,-2 2 0 0,0-2 0 16,-2 3 0-16,0 0 0 0,-2 1 0 0,1-1 0 16,-2 3 0-16,1-1 0 0,-2-1 0 0,3 2 0 15,-1 0 0-15,1 0 0 0,0 1 0 0,0 0 0 16,-1-1 0-16,0 2 0 0,0 1 0 0,-3 1 0 15,0 2 0-15,0-1 0 0,0 3 0 0,1 1-128 16,-1 6 128-16,1-3 0 0,1 1 0 0,-1 3 0 0,-1 0 0 16,2 2 0-16,-2-1 0 0,0 1 0 0,-1 1 0 15,0-4 0-15,0 4 0 0,-3-4 0 0,2 1 0 0,-3-1 0 16,1 2 0-16,-4-4 0 0,1 2 0 0,0-2 0 16,-3 1 0-16,0-1 0 0,2-3 128 0,-2 2-128 15,1 1 128-15,-1-1-128 0,1-3 0 0,0 1 0 16,1-1 0-16,1 1-128 0,0-1 128 0,1 0 0 15,0-2 0-15,1 2 0 0,0-2-128 0,1 0 0 16,0-2 0-16,2 0 0 16,0 1-1920-16,-1-3-384 0</inkml:trace>
  <inkml:trace contextRef="#ctx0" brushRef="#br0" timeOffset="5440.45">19633 2038 7359 0,'-4'0'656'0,"0"0"-528"0,2 0-128 0,-2 0 0 0,3 0 512 0,-2 0 64 0,-2 0 0 0,-2 0 16 15,-3 0-80-15,-1 0-32 0,-1 1 0 0,1-1 0 0,1 0-128 0,1 0-32 0,0 0 0 0,-8-1 320 16,10 1-336 0,-2-3 0-16,2 3 0 0,-2 0 736 0,1 0 160 15,1 0 16-15,1-2 16 0,1 2 272 0,1-1 48 16,0 1 16-16,2 0 0 0,2 0-736 0,-1 0-160 15,2 0-32-15,0 0 0 0,2-3-640 0,-1 3-320 0,3 0 16 16,-5 0 16-16,0 0 288 0,0 0 144 0,27-4-16 0,-16 1 0 16,2 0 64-16,2 1 16 15,1-2 0-15,1 0 0 0,0 2 192 0,3-2 48 0,1 2 0 0,1-2 0 16,2 1-192-16,-1 0-16 0,3 0-16 0,0 0 0 0,3-4-224 0,-2 4 0 31,3-4 0-31,-2 1 0 0,1 0 0 0,0 0 0 0,2-1 0 16,0 0 0-16,1 2 0 0,0 2 0 0,4-3 0 0,1 2 0 15,3 0 0-15,2-2 0 0,2 0 0 0,2 1 144 16,1-1 224-16,0 1 32 0,1-2 16 0,3 3 0 16,2 0-272-16,2 0-144 0,2-2 160 0,-1 2-160 15,3-2 0-15,-3-3 0 0,3 2 0 0,-3 1 0 16,3-3 0-16,-1 3 0 0,0-2 0 0,1 2 0 16,1 0 384-16,-4 0 16 0,0-3 16 0,-2 2 0 15,-2 1 304-15,0 0 64 0,1-4 16 0,1 3 0 16,-2-1-256-16,0 2-48 0,-1 2-16 0,0 0 0 0,0 3-352 15,0 1-128-15,2 5 0 0,-1-1 144 0,0 2-144 16,1 4 0-16,1 2 0 0,-1 3-176 16,1 1-208-16,-4-2-64 0,0-2 0 0,-2-6 0 15,1-2-1280-15,1-2-256 0,1-2-48 0,-1-2-16 0,2-2 1328 0,-1 0 256 16,0-2 48-16,-3 0 16 0,-1 0 400 0,-3-3 0 16,1 2 0-16,-2-3 176 0,-2 1-352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37:17.35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27334 12996 34095 0,'-1'-1'3024'0,"-1"-3"-2416"0,1 3-480 0,1 0-128 0,0 1 1504 0,0-4 288 15,0 0 48-15,-1-2 16 0,1-3-1088 0,0-2-224 16,1-5-32-16,2 1-16 0,0-2-272 0,1 2-48 16,-1-2-16-16,2 1 0 0,-3 0 32 0,1 3 0 15,-3 2 0-15,-2-1 0 0,-1 3 80 0,-2 2 32 16,-3 1 0-16,-3 2 0 15,-1 3 16-15,-6-1 0 0,0 4 0 0,-4 0 0 0,-1 3-64 0,0 0-16 16,-2 1 0-16,0 3 0 0,1-2 64 0,1 3 16 16,2-1 0-16,0 4 0 0,3 1-16 0,2 2 0 0,1 0 0 15,0 3 0-15,3-1-304 0,1 2 0 0,2 0 0 16,3 0 0-16,0-3 0 0,2 0 0 0,3 1 0 0,1-5 0 16,0 2 0-16,2-4 0 0,1-2 0 0,0-1 0 15,1-3 208-15,2-1-64 0,2 0-16 0,1-3 0 16,3-1-128-16,0-2 0 0,4-2 0 0,1-4 0 15,1 2 0-15,4-5 192 0,1-4-64 0,3 2 0 16,0-2-128-16,-1 1 0 0,0-2 0 0,-3 1 0 16,-3 3 0-16,-3 0 0 0,-4 2 0 0,-2 1 0 15,-4 2 0-15,-1-1 0 0,-4 1 0 0,-1 1 0 16,-3 1 192-16,-2-2 48 16,0 3 16-16,-4-3 0 0,0 1 240 0,-1 1 48 0,-1-1 16 0,-1 0 0 0,0-2-304 0,-1 5-64 15,0-2-16-15,-1 1 0 0,0 3-176 0,0 0 0 16,-1 3 0-16,-1 2 0 0,1 2 0 0,-1 4 0 15,2 0 0-15,1 3 0 0,0 5-144 0,2-1 144 32,1 3 0-32,2 1 0 0,0 5-128 0,4-3 128 0,3-1 0 0,2 0 0 0,3-4-144 15,1 1 144-15,4-2 0 0,1-1-144 16,2 0-224-16,2-6-32 0,2-1-16 0,0-3 0 0,1-1 240 0,0-4 176 16,3 0-208-16,-1-3 80 0,0-2 128 0,0-3 0 15,0-2 0-15,-1-3 0 0,-2-1 0 0,-1-2 0 0,-1 1 0 16,-3-6 0-16,-1 1 0 0,-4-2 176 0,-1 1-176 15,-4-2 192-15,-1 1-64 0,-4 1-128 0,-2-2 192 0,-4 2-64 32,-1 3 64-32,-2 2 0 0,-2 0 0 0,-4 5 0 0,-1 3-192 0,-1 6 0 0,-1 1 0 0,-1 2 0 15,-1 4 0-15,-1 6 0 0,-1 1-144 0,2 4 144 16,1 1-192-16,4 4 192 0,3 0-192 0,3-2 192 16,4 2 0-16,6-1-128 0,3-2 128 0,3-2 0 15,5-2 0-15,3-3 0 0,4-3 0 0,2-2 0 16,2-3 0-16,1-1-208 15,-1-3 64-15,5-5 16 16,3-1 128-16,4-6-192 0,0 0 192 0,-1-2-192 16,-2 1 192-16,-3-3 0 0,-4 2 0 0,-3-1 0 0,-3 3 0 0,-4 2 0 15,-5 3 0-15,-2 0 0 0,-4 3 0 0,-2-3 128 16,-3 5-128-16,-3 1 128 0,-2-1-128 0,-1 2 0 16,-1 2 128-16,-3-1-128 0,-1 1 160 15,-1 1-32-15,-1 1-128 0,0 0 192 0,0-1-192 16,0 1 0-16,-2-2 0 0,0 1 0 0,3-2 0 0,1-1 0 15,0-1 0-15,4-4 0 0,2 0 0 0,1-3 0 16,5-2 0-16,3-2 0 16,4 1-1104-16,4-5-112 0</inkml:trace>
  <inkml:trace contextRef="#ctx0" brushRef="#br0" timeOffset="1066.98">30354 12169 22111 0,'-4'0'1968'0,"0"0"-1584"0,3 0-384 15,1-2 0-15,0 2 816 0,-1-1 80 0,-1 0 0 0,0-3 16 16,0 2 384-16,-1-6 80 0,2 1 16 0,1 0 0 15,1-1 0-15,0 1 0 0,2 1 0 0,-1-2 0 16,1 3-112-16,-2-1-32 0,0 0 0 0,-1 1 0 16,-1 0-512-16,-2 1-96 0,-1 2-32 0,-4-1 0 15,-1 2-176-15,-2 2-48 0,-2 3 0 0,-3 1 0 16,1 1-176-16,-2 2-32 0,-2 0-16 0,-2 3 0 16,-1 3-160-16,-3 2 0 0,-1 1 0 0,1 1 128 15,1-1-128-15,-1 4 0 0,1-2 0 0,1 2 0 0,2-2 0 16,3 1 0-16,2-3 0 0,5-4 0 0,1 2 0 0,5-5 0 15,2-1 0-15,3 0 0 0,2-3 0 0,3-2 128 16,3 0-128-16,1-4 128 0,4-2-128 16,3 0 0-16,1-2 0 0,3-1 0 0,1-5 128 0,1 3 0 15,1-4 0-15,-1-2 0 0,0 2-128 0,-2 0 192 16,-2-4-192-16,0 2 192 0,-3-3-32 0,-3 1 0 16,-2 1 0-16,-4-1 0 0,-1 4 176 0,-1 0 48 15,-4 3 0-15,-2-4 0 0,0 4 0 0,-2 2 0 16,0 2 0-16,0-1 0 0,0 1-128 0,-1 2 0 15,0 2-16-15,-1 0 0 0,1 1-80 0,-1 1-16 16,-1 3 0-16,3 0 0 0,-3 3-144 0,0-1 0 16,1 4 0-16,0-1 0 0,-1 4 0 0,2-3 0 15,-1 4 0-15,0-2 0 0,1 2 0 0,0-1 0 0,0-2 176 16,1-1-176-16,2 0 0 0,0-3 0 0,2 0 0 0,1-1 0 16,0-1 0-16,3-4-192 0,1 2 16 0,1-3 0 15,0-2-144-15,3 0-48 0,-1-3 0 0,1 2 0 16,1-6 192-16,-1 2 48 0,0-1 0 0,0-3 0 15,1 1 128-15,-3-5 0 0,2 0 160 0,-2-2-160 16,0-2 304-16,-2-2-48 0,0 1 0 0,-3-1 0 16,-1 0-32-16,-2 0-16 0,-1 3 0 0,-3 0 0 15,0 3 0-15,-3 2 0 0,1 3 0 0,-3 2 0 16,-1 3-16-16,-3 1 0 0,1 5 0 0,-2 1 0 16,-1 4-192-16,-2-1 176 0,1 5-176 0,-1 0 160 0,0 0-160 0,1 4 0 15,2 0 0-15,1 1 128 0,5 1-128 0,1 1 0 16,2-2 0-16,1-2 0 0,4 3 0 0,1-1 0 15,3 0-128-15,2-4 128 0,3 2 0 0,1-1-176 16,3-2 176-16,1 0-128 0,1 1-112 0,2-4-16 16,1-2 0-16,1-1 0 0,-1-1-16 0,2-3-16 15,0-1 0-15,0-1 0 0,-2-4 0 0,-2-1 0 16,-1 0 0-16,-3-4 0 0,-2 0-32 0,-3-2-16 16,-1-2 0-16,-3-2 0 15,-1-1-320-15,-1-3-64 0,0 0-16 0,-2-2-19360 0</inkml:trace>
  <inkml:trace contextRef="#ctx0" brushRef="#br0" timeOffset="2448.8">30361 14404 17503 0,'0'-3'1552'0,"-1"0"-1232"0,0-2-320 0,-1 4 0 16,1 1 1552-16,0-4 256 0,-3 2 48 0,-1-7 16 15,-1 2 784-15,-1-4 160 0,-1 2 16 0,1 0 16 16,-1 3-912-16,2-1-176 0,2 1-32 0,3-1-16 15,0 3-896-15,1-3-176 0,1 1-48 0,2 0 0 16,-1 1-96-16,1 0-32 0,0 1 0 0,-1-1 0 16,0 2 48-16,-1 0 16 0,-1 3 0 0,-2 0 0 0,-1 4 0 15,-4 1 0-15,-2 4 0 0,-3-1 0 0,0 6-80 0,-5-2 0 16,1 4-16-16,-1 4 0 0,-3 1-288 0,-1 4-144 16,3-2 160-16,0 3-160 0,1-1 0 0,3 1 0 15,3-1 0-15,3-3 0 0,2-1 0 0,3-5 0 16,4-1 0-16,2-2 0 0,2-1 0 0,1-6-128 15,4-2 128-15,2-2-160 0,2-2-48 0,1-4-16 16,2-1 0-16,0-2 0 0,2-3 224 0,-1-1-192 16,1-1 192-16,-1-2-192 0,0-3 192 0,-2 2 0 15,-3-1 0-15,0 0-144 0,-3 1 144 0,-3-3 0 0,0 2 0 16,-3-1 128-16,-1 0 48 0,-2-3 16 16,-2 3 0-16,-3-2 0 0,0 1 224 0,-2 1 48 15,-1 3 16-15,-1 1 0 0,0 3-112 0,-1 3-32 16,-1 2 0-16,0 3 0 0,0 2-128 0,0 2-16 0,-1 3-16 0,0 5 0 15,1 1-176-15,0 0-144 0,2 6 144 0,-1 1-208 16,2 0 208-16,-1 3-144 0,3 2 144 0,0 0-128 16,3-1 128-16,-1 1 0 0,2 0 0 0,1-1-128 15,1-4-112-15,1-1-16 0,0-1 0 0,1-4 0 16,0 0 48-16,3-4 0 0,1 0 0 0,0-7 0 16,2 0 208-16,1-2 0 0,1-3 0 0,2-2-144 15,1-1 144-15,-1-5 0 16,2 0 160-16,-2 1-160 0,-1-3 128 0,-1 2-128 0,-2 0 0 0,-1-1 144 0,2-2-144 0,-3 2 128 15,-1-2-128-15,-3 1 128 0,0 3 48 0,-3 0 0 16,-1 0 0-16,-3 1 0 0,-2 3 144 0,-2-3 16 16,-3 2 16-16,-1 2 0 0,-3-3-160 0,-2 3-16 15,-1 1-16-15,-1 0 0 0,-2 2-160 0,0-1 0 16,0 3 0-16,-2 1 0 0,2 0 0 0,0 1 0 16,0 5 0-16,3 3 0 0,2-3-304 0,1 5 16 15,4-2 0-15,1 2 0 0,4 0 32 0,2 0 16 16,4 0 0-16,1-1 0 15,4 1-208-15,2-3-32 0,3 2-16 0,0-3 0 0,4 2 176 0,1-3 48 16,2 0 0-16,3-3 0 0,1 0 272 0,1-1 0 16,0-1 0-16,1-2 0 0,-1-1 144 0,-2-1-144 0,-2 0 128 15,-2-3-128-15,-1 1 192 0,-4-1-32 0,-1 0-16 0,-2 1 0 16,-1-4 224-16,-3 0 32 0,-1 1 16 0,-1-1 0 16,-2-2-48-16,-3 1-16 0,-1-1 0 0,-3-2 0 15,0 1-160-15,-5-1-48 0,0-1 0 0,-3-1 0 16,-2 0-144-16,0-1 160 0,-1 4-160 0,0-2 160 15,-1 6-160-15,1 1 0 0,-2 4 0 0,1 3 0 16,1 3-272-16,-1 4 16 0,4 4 0 16,2 1 0-16,2 4-96 0,2 1-16 0,2 2 0 0,3 2 0 15,1 1-64 1,3-2-16-16,3 2 0 0,1-1 0 0,1-2 160 0,2-1 32 0,2 0 0 0,1-2 0 0,1-1 128 16,1-3 128-16,2-2-192 0,0-1 192 0,1-3 0 0,1-3 0 15,0 1 192-15,-1-6-48 0,-1-1 112 0,-1-2 0 16,1-1 16-16,-2-5 0 0,2 1 176 0,-4-4 16 15,-1 1 16 1,-2-2 0-16,-2 0-32 0,-3-1 0 0,1-1 0 0,-4-2 0 0,-1 1-208 0,-2-3-48 16,-1 0-16-16,-4 2 0 0,0 3-176 0,-2 2 0 15,-1 6 0-15,-2 2 0 16,1 3-512-16,-2 3-48 0,-3 4 0 0,1 1 0 16,0 5-176-16,-1 1-32 0,2 2-16 0,2 1 0 15,0 1-320 1,2 0-64-16,0 1-16 0,4 1-19168 0</inkml:trace>
  <inkml:trace contextRef="#ctx0" brushRef="#br0" timeOffset="3594.83">24973 15393 35935 0,'0'-4'3200'0,"0"1"-2560"15,0 1-512-15,-1 2-128 16,1 2-1344-16,-1-2-272 0,0-3-64 0,-3 1-16 16,0-1 2656-16,-2 0 544 0,1 1 96 0,-2 1 32 0,2-2-144 0,-1 3-16 15,1 0-16-15,0-2 0 0,2-1-992 0,0 3-192 16,-1-2-32-16,0-1-16 0,0 2-32 0,-2 1-16 15,0 0 0-15,-1 0 0 0,-3 1 0 0,-1 4 0 16,-3 1 0-16,-2 4 0 0,-1 3-176 0,-3 0 160 16,-2 4-160-16,-1 3 160 0,1 0-160 0,2 1 128 15,2 1-128 1,2 1 128-16,2-1-128 0,4-4 192 0,3 1-192 0,3-3 192 0,3 0-192 0,3-5 0 0,2-2 0 16,5 0 0-16,4-5 0 0,2 0 0 0,5-4 0 15,1-4 0-15,2 0-128 0,2-6 128 0,0-2-160 0,-2 0 160 16,2-3 0-16,-1 0-144 0,-2-1 144 0,-2-1 0 15,-3 0-128-15,-4-1 128 0,0 1-128 0,-5 0 128 16,0 1-160-16,-6 1 160 16,-3 3-192-16,-3 2 192 15,-2 1 0-15,-2-2 0 0,-4 2 192 0,0 1-48 16,0-1 320-16,-2 1 64 0,-1 1 16 0,2 2 0 16,-2 0-96-16,0 4-32 0,1 1 0 0,0 0 0 15,1 6-272-15,0-1-144 0,1 4 160 0,1 2-160 0,1 1 0 16,3 2-240-16,0 3 32 0,2 0 0 0,0 2 32 15,1 0 16-15,3 0 0 0,1-3 0 0,1 2 160 0,1-5 0 16,2 2 0-16,1-4 0 0,3-2 0 0,3-3 0 16,-1-2 0-16,2-3 0 0,2-1 0 0,0-5 0 15,4-2 0-15,1-3-128 0,3-4 128 0,-1-3-128 16,2-3 128-16,-1-3-128 0,2-1 128 0,-3-1-160 16,-3 3 160-16,-2 0-160 0,-3-2 160 0,-5 5-128 15,-1 0 128-15,-5 3-128 0,-4 2 128 0,-2 4 0 16,-5 3 0-16,-1 0 128 0,-3 3 272 0,-2 1 64 15,-2 6 16-15,-1-2 0 0,-1 7-32 0,-1 1-16 16,1 3 0-16,-1 1 0 0,1 3-304 0,-1 4-128 16,1-3 0-16,1 3 128 0,2 1-128 0,1-2 0 0,2 2 144 15,2-4-144-15,3-1 224 0,1-2-32 0,3-2 0 0,2-2 0 16,2 0-32-16,2-4-16 0,1-1 0 0,3 1 0 16,1-5-144-16,-1 3-192 0,1-4 32 0,1 0 16 15,2 0-176-15,-2 0-48 0,3 0 0 0,-1-2 0 31,1 2-208-31,0 2-64 0,2-1 0 0,-1 2 0 0,-1-1-368 16,-1 3-80-16</inkml:trace>
  <inkml:trace contextRef="#ctx0" brushRef="#br0" timeOffset="4568.36">24832 17398 14735 0,'-3'-3'1312'0,"-2"0"-1056"0,1 3-256 0,3 0 0 16,0 0 704-16,-2 0 96 0,-2 0 16 0,-3 0 0 16,-2 1 1328-16,-3 1 272 0,2 0 48 0,2-1 16 15,1 2 432-15,2-1 96 0,1 1 0 0,1-2 16 16,1 1-1680-16,2-2-352 0,0 0-64 0,0 2-16 0,0-1-592 16,-1 1-112-16,1 2-16 0,-1 1-16 0,-1 1-176 0,1 3 192 15,-2-2-192-15,0 3 192 0,2 1-192 0,-1-3 0 16,2 2 0-16,1 1 0 0,0-4-240 0,3 2 80 15,1-2 16-15,3-1 0 0,0-1 144 0,3-2 0 16,1-1 0-16,3-2-128 0,1-2 128 0,2-1-128 16,0-3 128-16,2 0-128 0,-1-3 128 0,0-2-128 15,0 0 128-15,-1-3-128 0,1 0 128 0,-3-1 0 16,-3-1 0-16,-3 1 0 0,-2 1 0 0,-3-1 176 16,-2-1-48-16,-3 2 0 0,-3-3 112 0,-2 3 16 0,-3 1 0 15,0 1 0-15,-4 1-64 0,-2 1 0 0,-1 1 0 0,-1 1 0 16,0 1 64-16,-2 5 0 0,2 2 0 0,-2 1 0 15,1 4-256-15,-2 4 176 0,1 2-176 0,1 2 160 16,0 5-160-16,4 0 160 0,0 3-160 16,3 3 160-16,2-2-160 0,2 0 0 0,2 2 0 0,1-2 0 15,4-2-128-15,1 0 128 0,4-3 0 0,3-3 0 16,2-2 0-16,1-3 0 0,2-2-144 0,3-3 144 16,2-4-192-16,0-4 32 0,2-2 0 0,-1-2 0 15,-2-1 32-15,2-4 0 0,2-4 0 0,-2-4 0 16,0-1 128-16,-3-1 0 0,-2 1 0 0,-5 1 0 15,0-1 0-15,-5 2-256 0,-3 1 32 0,-2 2 16 16,-3 2 208-16,-3 3 0 0,-2 2 0 0,-2 1-144 0,-1 3 144 0,-3 1 176 16,0 2-48-16,0 1 0 0,1 2 176 0,0 4 16 15,-1 2 16-15,1 0 0 0,1 3-16 0,-1 2 0 16,2 3 0-16,2 3 0 0,2 2-96 0,2 2-32 16,1-3 0-16,4 3 0 0,1-3-192 0,1-1 144 15,3-4-144-15,0 0 128 0,2-2-128 0,0-2 0 16,1-1 0-16,3 0 0 0,1-5 0 0,-1 0 0 15,0-2 0-15,-1-2 0 0,-1 1 0 0,1-6 0 16,1-2-160-16,0 0 160 0,-1-4-304 0,-2 0 48 16,-1-3 0-16,-2 2 0 0,-2-1 256 0,-2 2-192 15,-2 1 192-15,-3 2-160 0,0 2 160 0,-2 3 0 16,-1 0 0-16,1 3 0 0,-2 2 0 0,0 3 0 16,2-2 0-16,-2 2-128 0,3-2-176 0,0 1-16 0,2-2-16 15,2-1-18928-15</inkml:trace>
  <inkml:trace contextRef="#ctx0" brushRef="#br0" timeOffset="7425.9">32440 11452 28559 0,'0'0'2544'0,"0"0"-2032"0,0 1-512 0,0-1 0 0,0 0 976 0,0 2 112 16,1-2 0-16,-1 0 16 0,1 1 656 0,-2 3 128 15,1-1 32-15,0-3 0 0,0 0-848 0,0 0-176 16,-9 21-16-16,6-10-16 0,-2-3-32 0,-2 6 0 0,0 0 0 16,-2 3 0-16,1 4-96 0,-3 1-32 0,-1 2 0 0,1 0 0 15,-1 2-352-15,-2 4-80 0,0 4-16 0,-1-1 0 16,0 0-256-16,0-2 160 15,-2 1-160-15,2-2 128 0,-1 0-128 0,0-2 0 0,0 1 0 0,-2 2 0 16,0-3 0-16,-1-3 0 0,1-1 0 0,2 1 0 16,0-6-224-16,2-2-32 0,2-1 0 0,0-5 0 31,3 0-384-31,0-4-96 0,0-5-16 0,3 0 0 0,-1-4-336 0,0 0-64 0,1-5 0 16,1-4-17936-16</inkml:trace>
  <inkml:trace contextRef="#ctx0" brushRef="#br0" timeOffset="7692.35">31851 11559 39615 0,'0'-1'1760'0,"1"1"352"0,1 0-1680 0,0 0-432 16,1 0 0-16,-1 0 0 0,0 0 480 0,3 1 16 15,4 3 0-15,3-2 0 0,4 7 208 0,3 2 32 16,2 3 16-16,3 4 0 0,2 7 16 0,-1 0 16 15,3 2 0-15,0 1 0 0,1 2-176 0,-1 0-32 16,0-2-16-16,2 1 0 0,-1-1-176 0,-3 0-16 16,0 0-16-16,-2-2 0 0,-1-3-224 0,-2-3-128 15,-2 0 128-15,1-1-128 0,0 1 0 0,-2-1 0 16,1-2 0-16,-2-1 0 16,-1 0-384-16,0-3-112 0,1-2-16 0,-3-3 0 15,0 1-448-15,0-4-80 0,-2 1-32 0,-1-5-12672 0,-1 1-2528 0</inkml:trace>
  <inkml:trace contextRef="#ctx0" brushRef="#br0" timeOffset="9058.84">32844 10235 24879 0,'-1'-6'1088'0,"0"1"256"0,-2 1-1088 0,2 3-256 0,1-1 0 0,0 2 0 15,1-1 0-15,-2 1 0 0,0-4-208 0,-1 3 80 0,1-3 704 0,-1 2 160 16,-1 0 32-16,1 0 0 16,-2 2 576-16,0 2 128 0,-1 0 32 0,0-2 0 0,0 2 160 0,-2 2 16 15,-2 1 16-15,-1 1 0 0,1 2-800 0,-4 2-176 16,0 1-16-16,-2 4-16 0,-1 1-368 0,0 3-64 16,-2 0 0-16,2 5-16 0,1 1-240 0,3 4 144 15,1-3-144-15,0 5 128 0,2 3-128 0,0 0 0 16,2 2 0-16,2 0 0 15,1-2 0-15,2 0 0 0,1-4 0 0,1 0 0 0,2-1 0 0,1-2-224 16,0-2 80-16,2-3 16 31,1-1-256-31,2 0-32 0,-1 0-16 0,2 0 0 0,1-4-400 0,0 2-64 0,1-1-32 0,1 1 0 16,1-6-176-16,-2 2-48 0,1-2 0 0,0-2 0 16,1-4-464-16,-1 1-112 0,-1-1 0 0</inkml:trace>
  <inkml:trace contextRef="#ctx0" brushRef="#br0" timeOffset="9435.28">33091 10592 18431 0,'-1'-1'1632'0,"0"-2"-1312"0,0 2-320 0,1 0 0 0,0 1 3728 0,0 0 688 16,0 0 128-16,0 0 16 0,0 0-2608 0,-2 0-528 15,0 0-96-15,2 0-32 0,0 0-704 0,0 0-144 16,-16 11-16-16,10-5-16 0,-1 5-224 0,0 2-32 0,0 3-16 15,-2 1 0-15,0 2-144 0,1 2 0 16,0 1 144-16,2 3-144 0,1 1 0 0,0-3 128 0,3 1-128 0,0-2 0 16,1 0 0-16,2-3-128 0,2 2 0 0,1-4 0 31,2 0-512-31,1-1-80 0,2-3-32 0,1-2 0 16,0 0-832-16,1-4-160 0,-1 0-48 0</inkml:trace>
  <inkml:trace contextRef="#ctx0" brushRef="#br0" timeOffset="9656.49">33135 10366 43311 0,'-3'-1'1920'0,"1"-3"384"0,-1 3-1840 0,3-1-464 0,0 2 0 0,0 0 0 16,0 2-832-16,-1-2-272 0,0 0-48 0,0 0-16 0,-2 0 1168 0,3 0 384 16,0 0 0-16,0 0 0 15,0 0-1552-15,0 0-304 0,0 0-64 0</inkml:trace>
  <inkml:trace contextRef="#ctx0" brushRef="#br0" timeOffset="10110.62">33148 10074 32255 0,'-2'0'2864'0,"2"0"-2288"15,2 0-576-15,1 0 0 0,-2 0 400 0,0 0-16 16,2 0-16-16,0 1 0 0,4-1 784 0,-1 3 176 15,1-1 16-15,2 2 16 0,1 3-560 0,0 1-112 16,-1 2-32-16,3 1 0 0,1 2-400 0,2 3-96 16,1 5-16-16,3 3 0 0,-2-1 48 0,0 2 0 15,2 2 0-15,-3 1 0 0,-1-4-192 0,0 2 160 16,-2-2-160-16,-3 3 160 0,0-1-160 0,-4 0 192 16,-1 2-192-16,-1 1 192 0,-2 2 128 0,0 1 16 0,-2 1 16 0,-2-3 0 15,2-2-160-15,-2 2-16 0,-2 1-16 0,-1 0 0 16,-1-1-160-16,-3-2 0 0,-1-1 0 0,-1-3-176 31,-1 0-272-31,0-3-48 0,-2 2-16 0</inkml:trace>
  <inkml:trace contextRef="#ctx0" brushRef="#br0" timeOffset="15545.05">31703 11241 2751 0,'-3'-2'256'0,"2"-1"-256"0,0 2 0 0,0 0 0 0,1 1 3392 0,1 0 624 16,-1 0 128-16,1 0 16 0,1-3-2992 0,1 3-592 15,1-1-128-15,-4 1-32 0,0 0 1632 0,19-2 336 16,-10 2 64-16,1-3 16 0,2 2-160 0,1 0-16 16,0-1-16-16,1-1 0 0,0 2-832 0,-1-3-160 15,-1 1-48-15,0-2 0 0,-2 3-624 0,-2-2-128 0,1 2-32 0,-2-1 0 16,2 0-32-16,-2 0-16 0,2-1 0 0,1 2 0 16,1-2-48-16,1 3-16 0,2-4 0 0,1 4 0 15,1-3-144-15,2-1-48 0,3 3 0 0,3-5 0 16,-1 4-16-16,3-2 0 0,3 0 0 0,1-1 0 15,-2 1-128-15,-1-1 0 0,0 3-192 0,-2-2 192 16,-3 4 0-16,-2-2 0 0,-3 2 0 0,-3 1 0 16,-2 0 0-16,-3 0 0 0,-2 0 0 0,-2 1 0 15,-1-1 0-15,-1 0 0 16,-2 0 192-16,-2 0-64 0,1 3 64 0,-3-3 0 0,-1 0 0 0,1 2 0 16,-2 0-48-16,0 0 0 0,1-2 0 0,-1 1 0 0,1 1-144 0,2 0 0 15,0-2 0-15,0 0 128 0,2 1-128 0,0-1 0 16,2-1 144-16,0 1-144 0,0-2 176 0,2 0-48 15,0 1 0-15,1-4 0 0,-1 4 16 0,-2-3 0 32,2 0 0-32,-2 1 0 0,1-1 16 0,-2 2 0 0,-1-3 0 0,-1 0 0 0,-1 1 16 0,0 2 0 15,-2-3 0-15,-1 0 0 0,0 2-176 0,-1-2 192 16,0-1-192-16,0 1 192 0,1-1 0 0,-1 0 16 16,1 1 0-16,0-4 0 0,1 2 112 0,-1 1 32 15,3-3 0-15,-2 1 0 0,1 1-16 0,1 1 0 16,-2-2 0-16,-1 1 0 0,0 1-16 0,-1 0 0 0,-1 1 0 15,-3-1 0 1,-1-1-32-16,-3 1-16 0,-1-1 0 0,1 1 0 0,-3 2 32 0,-1-4 0 0,1 2 0 0,-2 1 0 16,0-1-176-16,2 2-128 0,1-3 192 0,4 0-192 15,2-1 0-15,4-3 0 0,4-6 0 0,11-6-25280 16</inkml:trace>
  <inkml:trace contextRef="#ctx0" brushRef="#br1" timeOffset="56410.37">21028 516 21183 0,'-4'3'1888'0,"1"-3"-1504"0,2 2-384 0,0 1 0 0,0-2 1792 0,-1 4 304 16,0 0 48-16,-3 1 16 0,-1 5 0 0,-2 3 0 15,1 2 0-15,0 1 0 0,0-1-1104 0,4 2-224 16,1-2-32-16,1-2-16 0,2 3-432 0,3-1-96 15,2 2 0-15,2 2-16 0,0-2-96 0,1 5-16 16,1 1 0-16,-1 2 0 0,-2 3-128 0,0-1 0 16,-2 1 0-16,-1 5 0 0,-3 5 0 0,-2 2-192 15,-1-12 32-15,-2 3 16 16,-1 3-1168-16,-2 2-224 0,-3 1-64 0,-1 1-14736 0</inkml:trace>
  <inkml:trace contextRef="#ctx0" brushRef="#br1" timeOffset="56897.18">21612 464 29487 0,'-6'-7'1296'0,"1"3"288"0,2 2-1264 0,0 2-320 0,2 0 0 0,1 0 0 0,-1 2 192 0,-2 1 0 15,-1 3-16-15,-2 3 0 0,-2 4-176 0,-5 4 0 16,0 3 0-16,-5 4 0 0,0 4-208 0,-6 3-128 16,0 2-32-16,-1 0 0 15,-2 0 368-15,1-1 288 0,-2 2-48 0,4-4-16 0,0 1 1040 0,2-6 208 16,2-1 32-16,0-3 16 0,2-2-704 0,-2 1-144 15,0-2-32-15,1 0 0 0,-4-2-480 0,1 1-160 16,-1 0 0-16,-1-1 0 0,3-2 0 0,-1 3-176 16,-2-1 0-16,2-3 0 0,1 1 32 0,2-6 0 15,2 1 0-15,4-3 0 0,3-1 464 0,2-4 80 16,3 1 32-16,3-2 0 0,2-2-32 0,2 2 0 16,2 0 0-16,2 0 0 0,3 0-400 0,1 3 0 0,5-1 0 15,1 3 0-15,3 2 0 0,2 0 0 0,7 3 0 0,0 1 128 16,3 1-128-16,0 4 192 0,2-2-192 0,2 3 192 15,-3 3-192-15,-1-3 0 0,-3 1 0 0,-2-2 0 16,-1-3-272-16,-3 0-48 0,-2-1 0 0,0-3 0 31,-4 1-768-31,-1-4-144 0,0 1-48 0,-2-3-14592 0</inkml:trace>
  <inkml:trace contextRef="#ctx0" brushRef="#br1" timeOffset="57148.23">21672 1112 14735 0,'6'-8'640'0,"0"1"160"0,2 3-640 0,-2-1-160 0,0 3 0 0,-1-1 0 0,1 0 1600 0,5-2 272 15,9-5 64-15,7-2 16 0,5 0 688 0,2-2 144 16,0 2 32-16,0 2 0 15,-1 1-1312-15,-3 3-256 0,-1 0-48 0,0-2-16 0,-2 5-624 0,-2-2-128 16,0-2-32-16,-2 3 0 16,-2-1-976-16,0 0-208 0,-2 0-48 0,-2-2-9808 15,-2 1-1968-15</inkml:trace>
  <inkml:trace contextRef="#ctx0" brushRef="#br1" timeOffset="58058.43">22483 950 34095 0,'-1'0'3024'0,"-2"0"-2416"0,2 0-480 0,1 0-128 15,0 0 240-15,0 0 16 0,-1 0 16 0,0 2 0 16,-2-1 880-16,-1 1 192 0,2 0 16 0,-1 2 16 16,1 0-992-16,-1 4-208 0,0 3-48 0,-1 1 0 15,-1 4-128-15,0 1 0 0,-1 1 0 0,0 4 0 16,-2-2 0-16,1 1-224 0,0 1 48 0,-1-3 16 0,2-1 32 0,0 0 0 16,2-5 0-16,0-2 0 15,3-5 128-15,1-1 192 0,1-1-32 0,3-4-16 0,-1-1 208 0,1-2 32 16,3-4 16-16,0-2 0 0,2-2-128 0,-1-1-16 15,5-6-16-15,-1-3 0 0,3-2-240 0,1-1 128 16,1-4-128-16,2-4 0 0,1 2 0 0,1-1 0 16,1 3 0-16,0 3-160 0,2 7-16 0,-5 4 0 15,0 5 0-15,-3 6 0 0,-2 4 176 0,-2 4 0 16,-2 3 0-16,0 1 0 0,-3 5 160 0,1-1 16 16,-1 3 0-16,1 0 0 0,-2-2-32 0,1 1 0 15,1-1 0-15,-2 0 0 0,1-3-144 0,1 1 0 16,-1-4 0-16,0 2 0 0,0-4 0 0,-1-1 0 0,1 0 0 15,1-2 0-15,-1 0 144 0,0-3-144 0,1 0 160 16,1 0-160-16,-2-3 128 0,0 0-128 0,1-3 0 0,0 1 144 16,1-6-304-1,-1 1-64-15,0-1-16 0,1-1 0 0,-1-1-16 0,2-4-16 0,2 0 0 0,1-3 0 16,-1 0-32-16,2 0 0 0,1 3 0 0,0 0 0 16,0 3 304-16,-2 0-128 0,2 6 128 0,-3-1 0 15,0 5 0-15,-3-1 0 0,0 3 192 0,-1 2-48 16,0 2 80-16,-2 0 16 0,3 1 0 0,0 0 0 15,1 1-64-15,1 2-16 0,1-1 0 16,3-2 0-16,2 1-160 0,3 0 128 0,0 2-128 0,0-1 128 0,1 1-128 16,0 0 0-16,0 5 0 0,0 1 0 0,-2 0 0 0,0 2 0 15,-2 2 0-15,-1 1 0 0,0 3 0 16,-1-2 0-16,-2 5 0 0,-2-1 0 16,0 0-832-16,-4-3-256 0,1-1-64 15,-2-1-16512-15</inkml:trace>
  <inkml:trace contextRef="#ctx0" brushRef="#br1" timeOffset="58897.75">23851 1008 14735 0,'2'-4'640'0,"1"1"160"0,-1-1-640 0,0 3-160 0,1 1 0 0,-2-2 0 0,2 0 1088 0,0 0 192 0,2-2 48 0,3-1 0 0,2-1 1088 0,-2 0 208 0,1 0 64 0,-2-2 0 31,0 0-1344-31,-2 0-256 0,-1 0-48 0,-1-1-16 0,-1 3-592 0,-2-4-128 0,0 4-32 0,-3-4 0 16,-2 2-272-16,-1-2 0 0,-3 3 0 0,0 1 0 15,-2 2 0-15,-2 3 0 0,-2 1 0 0,-1 1-144 16,-3 4 816-16,-2 5 160 0,-1-1 48 0,-2 3 0 16,-2 4 16-16,0-1 0 0,3 2 0 0,-1 1 0 15,2-2-320-15,1 1-64 0,1 0-16 0,1 1 0 0,2 0-240 16,4 1-64-16,2-5 0 0,2 3 0 0,3-6-192 0,2 2 0 15,3 3 0-15,2 0 0 0,3 2-288 16,3-2-48-16,3-1-16 0,4-2 0 31,1-2-352-31,3-1-80 0,4-2-16 0,4-2 0 0,3-5-560 0,1 0-112 0,2-2-32 0,1 0 0 16,-1-4-400-16,-1-1-80 0,0 0 0 0,0-3-16 16,-1 0 288-16,1 1 64 0,-1-4 16 0,0 1 0 15,-1-1 256-15,-2-2 48 0,0 0 16 0,-4 0 0 31,1-1-16-31,-3 1 0 0,-1-2 0 0,-4 4 0 16,-1-3 0-16,-3 3 0 0,-2 1 0 0,-3 0 0 16,0-1 544-16,-3 1 96 0,0 4 32 0,-1-4 0 0,-2 2 656 0,-1 0 144 0,0 0 32 0,-1-1 0 15,-2 1 1904-15,-1 3 384 0,0-2 80 0,-1 5 16 16,-3-2 384-16,1 1 96 0,-2 3 16 0,-1 0 0 0,0 1-640 16,-2 0-128-16,0 0-32 0,-3 2 0 0,0 2-944 0,-1 1-192 15,-1-2-32-15,-1 2-16 0,3 2-448 0,1-1-96 16,-1 1-16-16,0 2 0 15,2 1-240-15,1 0-48 0,2 1-16 0,3 1 0 0,1 0-32 0,2 1-16 16,1 2 0-16,2-3 0 0,2 4 64 0,2-5 16 16,1 4 0-16,2-1 0 0,0-1-240 0,1 2 0 15,1-4 0-15,0 0 0 0,2 0-256 0,2-4-112 16,-1 0-16-16,1-2 0 16,3-2-80-16,0-1-32 0,2-2 0 0,0-4 0 15,1 2-80-15,-1-3 0 0,0-1-16 0,1-1 0 16,-1 0 16-16,0-2 0 0,-1 1 0 0,-1-3 0 0,0 0 320 0,-3-2 64 0,-1 0 0 15,-1-4 16-15,0 1 304 0,-1-3 64 0,-2 0 16 16,-2-1 0-16,0 2 176 0,-1 2 16 0,0-4 16 16,-3 3 0-16,0 2-96 0,-2-1-32 0,-2 6 0 0,0 2 0 15,-1 2 32-15,-1 1 0 0,0 1 0 0,-1 4 0 16,0 3 16-16,-1-2 16 0,0 4 0 0,0-1 0 16,0 3-192-16,3-1-32 0,-1 3-128 0,2 1 192 15,2 1 128-15,0 0 32 0,2 0 0 0,3 2 0 16,-1 2-32-16,2-3-16 0,1 2 0 0,2-1 0 15,0 0-144-15,1 0-32 0,0-1 0 0,1 3 0 16,0 1-128-16,1-2-176 0,-1 1 48 0,1-2 0 31,-1 2-768-31,1-1-160 0,-1 1-32 0,1-2 0 0,0 1-576 0,0 0-128 0,0-3-32 0,0 0-12608 16</inkml:trace>
  <inkml:trace contextRef="#ctx0" brushRef="#br1" timeOffset="59673.18">23550 1067 7359 0,'5'-2'656'0,"-1"1"-528"0,1 1-128 0,-2-2 0 0,0 2 1872 0,-1 0 352 0,1 0 64 0,1 0 16 16,3 2 480-16,3-2 96 0,2-2 32 0,2 2 0 15,-2 0-1024-15,1 0-208 0,0-2-32 0,0 1-16 16,-2 1-1008-16,1-4-208 15,0 3-32-15,0 0-16 0,-1-3-368 0,0 2-192 16,1-1 32-16,-1 0 0 16,0 0-416-16,1 1-96 0,-3-3-16 0,1 0 0 15,1 1 144-15,-1 0 32 0,1-2 0 0,-1 1 0 0,0-1 256 0,-1-1 64 0,1 0 16 0,0 0 0 32,-2 1-624-32,1 0-128 0,1-1-32 0,0-1-10432 0</inkml:trace>
  <inkml:trace contextRef="#ctx0" brushRef="#br1" timeOffset="60323.83">24644 827 32255 0,'0'1'2864'0,"0"1"-2288"0,0-2-576 0,0 3 0 0,0 1 400 0,0-2-16 0,0 3-16 0,-1 5 0 15,0 1 576-15,0 6 112 0,-2-1 32 0,2 2 0 16,0-3-752-16,0-1-144 0,1 2-16 0,1-3-16 15,0-1-160-15,2-1 0 0,-1 0 0 0,2-1 0 16,-2-1 0-16,1-3 0 0,-2 2 0 0,-1-2-176 16,0-4 176-16,-1 2-208 0,-2 1 80 0,-1-3 128 15,2 0 0-15,-2-2 0 0,2 0 224 0,-2-3-64 16,2-1 368-16,-1-1 80 0,2 2 16 0,0-3 0 16,1 1-368-16,0-4-80 0,0-2-16 0,1-3 0 15,1-2-160-15,1-1 0 0,1-2 144 0,2 0-144 16,0 0 0-16,3 0 0 0,-1 2 0 0,2 1 0 0,1 4 0 15,0 1 0-15,1 2 0 0,-1 4 0 0,-1 2 0 0,-1 3 0 16,0 2 0-16,0 1 0 0,-1 0 128 0,2 3-128 16,0 3 160-16,0-2-160 0,0 2 0 0,0 2 0 15,-1-1 0-15,0 1 0 0,1 0 0 0,-1 0 0 16,0-1 0-16,-2 1 144 0,0-1-144 0,1 1 0 16,-1-2 0-16,-1 1 128 0,1 0-128 0,-1-2-176 0,-2 2 48 15,-1-2 0 1,1 0-1472-16,-2 0-304 0</inkml:trace>
  <inkml:trace contextRef="#ctx0" brushRef="#br1" timeOffset="60766.17">25490 703 35935 0,'-7'4'1600'0,"1"1"320"0,1-3-1536 0,0 2-384 0,2-3 0 0,1 0 0 15,-2 2 432-15,-3-1 16 0,-3 4 0 0,-6 3 0 0,-4-3-128 0,-5 3 0 16,2 0-16-16,-2 0 0 16,0-2-880-16,-1 0-160 0,0-1-32 0,0 0-16 0,3 1 416 0,1-2 96 15,1 0 16-15,2-2 0 16,3 1 256-16,2-2 0 0,4 0 0 0,4-1 0 15,3-1-528-15,3-1-48 0,3-1-16 0,5-3 0 16,4 2-176-16,4-2-48 0,3-1 0 0,3 2 0 0,1-1 544 0,3 0 96 16,0 4 32-16,-1 1 0 0,0 0 1360 0,0 2 256 15,-2 3 64-15,2 1 16 0,0 2-112 0,0 0-32 0,0 2 0 0,-1 3 0 16,-3-2-800-16,-3 0-160 0,-2 1-48 16,-2 1 0-16,-3-1-224 0,-3 2-48 15,-2-1-128-15,-1 2 192 0,-3-1-192 0,-2 2 176 0,-1 0-176 16,-4 2 160-16,-1 0 32 0,-3 0 0 15,-1 2 0-15,-3 0 0 0,-5 0-64 0,-4 2 0 0,-3 3 0 16,-3-1 0-16,-4 2-128 0,-7 3 0 16,-1 4 0-16,-5 1-176 0,-3 0-80 0,-4 0 0 0,1 0-16 15,0-4-18592-15</inkml:trace>
  <inkml:trace contextRef="#ctx0" brushRef="#br1" timeOffset="62494.21">23436 2947 25791 0,'-2'3'2304'0,"1"-3"-1856"16,-1 0-448-16,2 0 0 16,0 0 464-16,0 1 0 15,0-1 0-15,0 0 0 0,0 1 848 0,0-1 160 16,3 0 48-16,-3 0 0 0,0 0-560 0,0 0-128 16,22-13 0-16,-12 7-16 0,1-4-304 0,3-1-48 15,-1-2-16-15,2 1 0 0,1-4-64 0,0-4 0 16,2 0-16-16,-1-2 0 0,0-2 80 0,1-3 32 0,-1-1 0 0,-1-2 0 15,1-1-144-15,1-3-16 0,0-4-16 16,1 0 0-16,-1-3-112 0,1 2 0 0,-1-3-16 0,0 0 0 16,0 1-176-16,-2 3 128 0,0 2-128 0,-2 2 128 15,-2 5-128-15,-1 1 0 0,1 2 0 0,-3 3 0 16,-1 3-128-16,-2 4 128 0,0 1-160 0,-1 3 160 16,-1 4 0-16,-2 0-144 0,1 0 144 0,-2 5 0 15,0 0-144-15,1 1 144 0,-2 2-160 0,1-2 160 16,-1 4-160-16,-1 0 160 0,1-1-160 0,0 3 160 0,0-1 0 15,-2 2-144-15,2 0 144 0,-1 2 0 0,0 4 0 0,0 1 0 16,-2 4 0-16,1 4 0 0,-1 1 0 16,-2 5 0-16,2 4 0 0,-2 3 0 0,-2 6 0 0,2-3 176 15,1 2-16-15,0-8 0 0,0-2-160 0,3 2 0 16,0 1 0-16,1-3 128 0,2-2-128 0,1-1 0 16,2-4 0-16,1 0 0 0,2-3 0 0,2-3 0 15,1-1 0-15,2-3 0 0,-1-2-160 0,2-3 160 16,-1-4 0-16,2 1-144 0,0-6 144 0,1-1 0 15,0 0 0-15,0-3 0 0,2-4-144 0,-1 0 144 16,1-4-160-16,1-1 160 0,0-4-208 0,0-2 48 0,0-1 16 16,-1-1 0-16,0-4 144 0,-1-3 0 0,0 0 0 0,1-3-128 15,-2 1 128-15,-1 0 0 0,-1-2 0 0,-1 5 0 16,-3 4 0-16,1 0 0 16,0-2 0-16,0 0-128 0,-1 0 128 0,-1 5 0 0,-1 1 0 0,1 2 0 15,-2 3 0-15,-1 2 0 0,1 4 0 0,-2-1 0 16,0 6 0-16,-2 1 0 0,0-1 0 0,-1 2 0 0,1 2 0 15,-2 2 0-15,-1 0 0 16,0 0 0-16,0 4 128 0,0-1-128 0,-1 4 160 0,-1 2-160 0,1 4 0 0,-2 4 0 16,0 2 0-16,-1 3 0 0,1 4 0 0,-1 2 0 15,-1 7 0-15,-1 5 0 0,1 0 160 0,0 4-16 16,-1-4 0-16,1-4 0 0,1-1 0 0,0 2 0 16,2 0 0-16,-2 5 0 0,3-2-144 0,0-4 128 15,1-1-128-15,1-2 128 16,0 0-304-16,2-7-64 0,-1-1-16 0,2-2 0 15,1-4-768-15,0-2-176 16,1-2-16-16,1-4-15888 0</inkml:trace>
  <inkml:trace contextRef="#ctx0" brushRef="#br1" timeOffset="66038.5">24894 2641 28559 0,'0'-3'2544'0,"1"2"-2032"0,1-3-512 0,-1 3 0 32,0 1-320-32,0-2-176 0,2-1-16 0,-1-1-16 0,2-2 976 0,1 0 208 15,0 0 48-15,-1 1 0 0,1 0 160 0,-2 3 32 0,4-3 16 0,-1 3 0 16,0-1-80-16,1 1-32 16,3 1 0-16,1 1 0 0,3 0-160 0,1 0-48 0,1 0 0 0,2 3 0 15,3 0-384-15,2-1-80 0,0 3 0 0,2-3-128 16,0 4 144-16,-1 2-144 0,0-2 0 0,-4 1 144 0,-3 3-144 15,-2 1 0-15,-3 0 0 0,-3 0 0 0,-2 2 0 0,-2 0-176 16,-1 1 176-16,-3-2-128 0,-1 1-64 16,-1-2-16-16,-2 1 0 0,0-1 0 0,-3 1 16 15,-3-1 16-15,-2 0 0 0,-2-1 0 0,1-3-144 0,-3 1-16 16,2-2-16 0,-1-3 0-16,0 1-16 0,2-3 0 0,-2 1 0 0,3-2 0 15,0-2-176 1,2 1-32-16,2 1-16 0,0-4 0 15,3 3 48-15,0-3 16 0,2 3 0 0,1 0 0 0,2 2 256 0,0 0 48 0,1 1 16 0,2 0 0 0,0 3 208 0,1-1 160 16,0 3-32-16,1-1 0 16,3 3 64-16,-1 0 16 0,2-2 0 0,-1 3 0 15,2-4-64-15,-1 2-16 0,1 0 0 0,-1-1 0 16,0-1-128-16,-2 0 0 0,2 0 144 0,-1 0-144 0,0-1 0 16,-1 1 0-16,2 1 0 0,0-1 0 0,0 2 0 0,0 0 128 15,-2 0-128-15,0 1 128 16,-1 1 448-16,0 0 80 0,-1 1 32 0,-3-1 0 0,0 1-48 15,-2 0 0-15,-3 0 0 0,-1 3 0 0,-2-2-192 0,-2-1-32 16,-3 1-16-16,-2 1 0 0,-2 2-176 0,-5-3-32 16,-2 4-16-16,-2-2 0 0,-3 1-176 0,-1-3 0 15,-2 1 0-15,0-1 0 0,0-3-336 0,2-4-48 16,2-3-16-16,0-2-10560 16,3-2-2112-16</inkml:trace>
  <inkml:trace contextRef="#ctx0" brushRef="#br1" timeOffset="66764.25">26151 2166 30399 0,'2'-5'2704'0,"1"4"-2160"0,-1-2-544 0,-1 3 0 15,0 3 496-15,1-3-16 0,1-3 0 0,2 1 0 0,3-1 912 0,0 1 176 16,1 1 32-16,1-2 16 0,0 2-912 0,0 0-192 16,2 1-48-16,2 0 0 0,1 1-464 0,2 0 128 0,1 2-128 0,3-2 0 31,2 4 0-31,3-4-240 0,1 4 48 0,3-4 16 15,3 3-864-15,4-4-176 0,1 1-48 0,3-2 0 16,1-2-944-16,2 1-192 0,1-3-32 0,0 0-16 16,-3 3-400-16,-1-3-80 0</inkml:trace>
  <inkml:trace contextRef="#ctx0" brushRef="#br1" timeOffset="67097.17">26109 2461 34095 0,'6'-2'1504'0,"0"1"320"0,0 1-1456 0,2-1-368 0,-2 1 0 0,1 1 0 16,2-1 288-16,7 0-16 0,9 0 0 0,12-1 0 15,6-3 752-15,8 1 128 0,1-3 48 0,1 1 0 16,1-1-1040-16,-1 0-160 0,2-2 0 0,-3 2-192 15,-2 1-992-15,-1 2-192 0</inkml:trace>
  <inkml:trace contextRef="#ctx0" brushRef="#br1" timeOffset="70803.92">29775 1274 11967 0,'0'-3'1072'0,"0"0"-864"16,1 1-208-16,-1 0 0 0,1 1 864 0,-1 0 128 15,2-3 32-15,-1-2 0 0,1 0 832 0,1-4 160 0,1 0 32 0,-2 1 16 16,2 1-800-16,-2 0-176 0,2 2-16 0,-2 0-16 16,1 1-800-16,-3 1-256 0,1 2 128 0,-1-1-128 15,-1 2 0-15,0 0-272 0,-1 1 48 0,1-1 16 16,-1 1 832-16,2 0 160 0,-2 1 48 0,1-1 0 15,1 0 336-15,0 0 80 0,0 0 16 0,0 0 0 16,0 0-112-16,0 0 0 0,0 0-16 0,0 0 0 16,0 0-336-16,-22 6-64 0,17-5-16 0,-1-1 0 15,0 3-336-15,-2-3-80 0,0 2-16 0,-2 0 0 16,-1 0-96-16,-2 0-32 0,0 2 0 0,-2 1 0 16,-1-1-160-16,-3 1 0 0,-1 1 0 0,-1 1 0 15,-1 0 0-15,-1 0 0 0,-2 0 0 0,-1 1 0 16,0-1 0-16,-1 1 0 0,-1 0 0 0,-2 1 0 0,-1 0 192 15,-3-1-64-15,-2 2 0 0,2 0 0 0,0-1 64 0,3-2 16 16,-1 2 0-16,1-3 0 0,2 3 64 0,-1-3 16 16,4 1 0-16,1 2 0 0,2-3-96 0,2 0 0 15,1 4-16-15,3-4 0 0,-1 2-176 0,4-1 128 0,0 1-128 0,3-1 128 0,0 0-128 16,2 2 0 0,0-4 0-16,4 1 0 0,1-3 0 0,2 0 0 0,2 2 0 0,3-3 0 15,-1-1-144-15,3 0 144 16,1 2-192-16,1-6 192 0,2 3-192 0,3-1 64 15,1-2 128-15,2 1-208 0,2-1 208 0,3 0 0 16,2 0 0-16,2 3 0 0,-1-3 0 0,3 3 0 0,3 0 0 0,-1 1 0 0,4 1 144 0,-1-2-144 16,-4 3 0-16,4-1 144 0,2-1-144 0,0 1 128 31,0-1-128-31,-1-1 128 0,-2-1-128 0,0 1 0 0,-2-2 144 0,1 2-144 0,-2 0 128 0,-1-1-128 0,-3 2 160 16,0-1-160-16,-4 0 0 15,0 2 0-15,-2-1-176 0,-1 3 176 0,-1-2-128 0,-1 3 128 0,-2-1 0 0,0 1 0 16,-2 0 0-16,0-3 0 0,-1 3 0 0,-2 0 0 15,2 0 0-15,-3-1 0 0,-1 1 0 0,-1 0 0 16,-3 1 0-16,-1-1 0 16,0 2 0-16,-4 2 0 15,1-4-176-15,-5 2 176 0,1 3-128 0,-4-3 128 16,0 3 0-16,-2-2 0 0,-2 0 144 0,-1 2-144 16,-1 0 160-16,-4 1-160 0,-3 4 128 0,1-4-128 15,-2 4 0-15,-1-1 0 0,-2 1 0 0,-1-1 0 16,1 0 0-16,-2 1-176 0,2 2 176 0,-2-1-192 0,0 2 192 0,0 0 0 15,0 1 0-15,0-1-128 0,3-3 128 0,2 0 0 16,2 1 0-16,2-2 0 0,0 0 0 0,1-1 0 16,1 3 0-16,1-1 0 0,-1 2 0 0,2-1 0 15,0 1 0-15,2-2 0 0,2 1 0 0,2-3 144 16,4-2-144-16,1-3 0 0,1 2 304 0,2 0-48 16,1-4-16-16,1 2 0 0,2 0 32 0,0-1 16 15,0 0 0-15,3 2 0 0,0-2-288 0,-1 3 0 16,4-1 0-16,0 1 0 0,3-1 0 0,0 0 0 0,3 0 0 15,4-2 0-15,1-1 0 0,4 1 0 0,3-5 0 16,3 1 0-16,5-3 0 0,1-3 0 0,6-1 0 0,-1-2 0 16,2 2-192-16,4-2 192 0,2-1-208 0,1 1 80 15,-1-1-192-15,1-2-16 0,3 1-16 0,0-3 0 32,-2 1-96-32,2 0 0 0,-2 2-16 0,-2-4 0 0,-2 4-176 15,-1-1-48-15</inkml:trace>
  <inkml:trace contextRef="#ctx0" brushRef="#br1" timeOffset="74951.84">30789 1629 5519 0,'2'-1'496'0,"0"1"-496"15</inkml:trace>
  <inkml:trace contextRef="#ctx0" brushRef="#br1" timeOffset="75344.48">30863 1586 4607 0,'4'-3'192'0,"-3"1"64"0,2 2-256 0,-3-2 0 15,1 0 0-15,-1 2 0 0,0 0 1152 0,1 0 192 0,0-1 48 0,0 1 0 16,-1-1 464-16,0 1 80 0,0 0 32 0,0 0 0 15,0 0-272-15,0 0-48 16,0 0-16-16,0 0 0 16,0 0-64-16,0 0-16 0,0 0 0 0,0 0 0 15,0 0-368-15,0 0-80 0,0 0-16 0,0 0 0 16,0 0-320-16,0 0-80 0,0 0-16 0,0 0 0 16,0 0 192-16,-16 13 32 0,11-8 16 0,-1 2 0 125,-1 0-192-110,-3 3-32-15,-1 5-16 0,-2-2 0 0,0 6-272 0,-3 2-48 0,-2 2-16 0,0 5 0 0,-1-1-16 0,-2 1-16 16,-1 2 0-16,-1-3 0 0,0-1 16 0,0 0 16 0,-1-1 0 0,0-1 0 0,-1 0-336 0,-1-2 0 0,1 2 0 0,-1-2 0 0,3-2 0 15,-1 0 0-15,3-2 0 0,1-2 128 0,3-2-128 0,1-2-160 0,2-2 160 0,2-4-208 16,2 0-304-16,2-3-48 0,1-3-16 0,2-3 0 0,3 1-1056 0,-1-4-224 0,3-3-32 0,0 0-14560 0</inkml:trace>
  <inkml:trace contextRef="#ctx0" brushRef="#br1" timeOffset="75689.68">30284 1826 9215 0,'-3'-11'400'0,"0"2"96"0,3 2-496 0,1 2 0 0,1 0 0 0,0 1 0 15,2 0 0-15,0-3 0 0,3-4 0 0,3-5 0 16,2-3 0-16,-1 3 192 0,2-1 0 0,-2-1 0 15,-1 5 1184-15,0-1 224 0,-2 2 64 0,0 1 0 16,-1 2 592-16,-2 0 128 0,1 3 32 0,-2 1 0 16,0-1-240-16,-1 2-32 0,0 2-16 0,-2 2 0 15,2-3-592-15,-2 2-112 0,0 2-16 0,-1 2-16 16,0-2-496-16,0 4-112 0,0-2-16 0,0 3 0 0,0-6-320 0,0 0-64 16,-1 22 0-16,2-13-16 0,-1 2-64 0,3 1-16 15,-1 1 0-15,2 3 0 0,-1-4 16 16,4 4 0-16,1 3 0 0,2-1 0 0,3 4-96 0,0-2-16 15,6 2 0-15,0-2 0 0,2 0 0 16,2-1 0-16,3 2 0 0,1-4 0 0,1 3-192 0,3 1 0 16,-2-3-144-16,-1 1 144 0,-2-1-320 0,-2 1 48 15,-5-3 0-15,-1 1 0 16,-5-1-240-16,-2-2-32 0,-3 2-16 0,-3-4 0 16,-1 1-400-16,-3-2-64 0,-1-1-32 0,0-3 0 15,-3 2-1216-15,1-5-240 0</inkml:trace>
  <inkml:trace contextRef="#ctx0" brushRef="#br1" timeOffset="76618.86">31265 901 11967 0,'1'-3'1072'0,"0"-2"-864"0,1 3-208 0,-2 1 0 15,1 1 752-15,0-2 96 0,2-1 32 0,-1-2 0 16,2-3 528-16,0 2 128 0,-2-1 0 0,-1 2 16 16,-1 0 128-16,0 4 32 0,-1-3 0 0,0 3 0 15,0 1-512-15,-2 0-112 0,2 0 0 0,-2 2-16 16,2 1-1072-16,-1 0-176 0,2-3-48 0,0 0-16 15,0 0 16-15,-10 20 0 0,6-14 0 0,-1 2 0 16,0 0 544-16,-2 0 96 0,-1 2 32 0,0 1 0 16,-2 0 192-16,-3 3 64 0,1 2 0 0,-2 0 0 15,-2 4-112-15,0-1-16 0,0 4 0 0,0 0 0 0,3-1-176 16,0 2-32-16,1 3-16 0,2-1 0 0,2 1-176 0,2 0-48 16,3-2 0-16,1 1 0 0,2-4-128 0,3-2 0 15,1 1-160-15,-1-5 160 16,2-1-896-16,0-1-64 0,3-2-32 0,-2 0 0 15,0 0-960-15,1-3-192 0,1-1-32 0,0 2-16 16,1-4-496-16,1 1-112 0,0 2-16 0,0-3-5600 0</inkml:trace>
  <inkml:trace contextRef="#ctx0" brushRef="#br1" timeOffset="76948.39">31446 1226 35007 0,'-14'3'1552'0,"4"0"320"0,1 5-1488 0,3-5-384 0,4 2 0 0,-1-2 0 0,2 1 336 0,-3 3 0 0,-1 2 0 0,-2 5 0 0,2 0 32 0,0 1 0 16,3-2 0-16,2 0 0 15,1-3-1840-15,1 0-384 0,2-4-64 0,0 0-12832 16</inkml:trace>
  <inkml:trace contextRef="#ctx0" brushRef="#br1" timeOffset="77137.17">31479 1008 31327 0,'-6'-4'1392'0,"2"1"272"0,2 1-1328 0,2 0-336 0,0 2 0 16,1 2 0-16,0 0 288 0,0-2-16 0,2 4 0 0,2-1-9712 16,0 2-1952-16</inkml:trace>
  <inkml:trace contextRef="#ctx0" brushRef="#br1" timeOffset="77546.2">31572 839 21183 0,'-7'-1'944'0,"4"0"192"0,0 1-912 0,2 0-224 0,2 0 0 0,0 0 0 16,1 1 0-16,0 0-192 0,1 0 48 0,2 2 0 15,0 2 848-15,-5-5 160 0,0 0 32 0,18 12 16 16,-12-5 384-16,2 2 80 0,-1 2 16 0,3 2 0 16,0-1-752-16,0 4-160 0,2 0-32 0,-1 3 0 15,0-1 64-15,1 2 16 0,-1 1 0 0,-3 0 0 16,1 3-272-16,-2-2-64 0,0-1-16 0,-2 1 0 15,-2 0-176-15,0-2-256 0,-2 2 64 0,-1-1 16 16,0 2-240-16,-1-5-48 0,-2 3-16 16,0-2 0-1,-4 2 0-15,1-4 0 0,-1 2 0 0,-3 2 0 0,0-4-432 0,-1 3-96 0,-3 2-16 0,-1-1 0 16,-2 1-1808-16,0-4-368 0,-4-1-80 0,-1 0-4688 16</inkml:trace>
  <inkml:trace contextRef="#ctx0" brushRef="#br1" timeOffset="78364">32344 1206 22111 0,'-2'2'1968'0,"1"-1"-1584"0,1 1-384 0,-1-2 0 16,-1 0 1024-16,2 0 112 0,-1 4 16 0,-1 0 16 0,-3 3 496 0,0 4 112 16,-1 4 16-16,-2 5 0 0,-1 5-512 0,-2-1-80 15,-1 6-32-15,0 2 0 0,-3 4-512 0,-1 1-96 16,-3 4-32-16,-1 1 0 0,1 2-352 0,-5 5-176 16,1 3 160-16,-3-2-160 0,-2 5 0 0,0-5-240 15,1-1 32-15,0-4 0 16,1-3-624-16,0-1-112 0,1-2-16 0,4-2-16 15,1-3 512-15,4-4 96 0,1 0 32 0,3-4 0 16,3-4-336-16,2-2-64 0,-1-1-16 0,3-5 0 16,3-3-1232-16,1-5-240 0</inkml:trace>
  <inkml:trace contextRef="#ctx0" brushRef="#br1" timeOffset="78726.65">32556 1229 21183 0,'0'-3'944'0,"0"2"192"0,0 1-912 0,-1 0-224 15,1 1 0-15,-2 2 0 0,2-3 1616 0,-2 2 288 16,0 2 48-16,-3 2 16 0,0 4 320 0,-4 5 64 16,-1 4 16-16,-1 1 0 0,0 4-1184 0,-3 2-224 15,1 2-64-15,-3 3 0 0,-1 5-560 0,1-1-112 16,-1 0-32-16,1 4 0 0,-1 0-192 0,1 1 0 0,-2-1 128 0,1 3-128 16,0-1 0-16,-2 1-288 0,2-2 64 15,-2-3 16 1,1 0-1264-16,-1-2-256 0,1-2-64 0,-1-1 0 15,1-1 32-15,0-2 0 0,2 0 0 0,1-1-7152 0,2-5-1440 0</inkml:trace>
  <inkml:trace contextRef="#ctx0" brushRef="#br1" timeOffset="79464.98">32497 1190 11967 0,'-4'-1'1072'0,"1"1"-864"0,2 0-208 0,1 0 0 15,0 0-832-15,0 0-192 0,-1 1-64 0,0-1 0 16,-2 0-320-16,1 0-64 0,-1 0 0 0,3 0-16 0,0 0 2064 0,0 0 432 16,0 0 80-16,0 0 0 0,0 0 832 0,0 0 176 15,18-10 16-15,-16 9 16 0,2 0 224 0,-2-2 32 16,1 2 16-16,-2-1 0 0,0-1-256 0,0 3-48 16,-1-1-16-16,0 0 0 15,0-1-512-15,0 2-96 0,-1 0-32 0,0-2 880 0,-2 2-1552 16,1 0-32-16,-2 2 0 0,-1-2-320 0,-1 2-64 15,-1 0-16-15,-2 2 0 0,-1 1-160 0,-2 0-48 16,-1 1 0-16,-1 1 0 0,-2 3 32 0,-1-1 0 0,-1 2 0 16,-1 0 0-16,0 3 16 0,0-2 0 0,0 1 0 0,1-1 0 15,2 3 0-15,0-4 0 0,0 4 0 0,0-4 0 16,0 0-176-16,2-1 0 16,0 0 0-16,2-2 0 0,1 1 0 0,2-4 0 0,2 2 0 0,1-2 0 15,1 0-304-15,1-1-32 0,1-1-16 0,2 1 0 16,1-2-1664-1,1 0-336-15</inkml:trace>
  <inkml:trace contextRef="#ctx0" brushRef="#br1" timeOffset="79952.69">31593 2275 1839 0,'-13'7'160'0,"5"-2"-160"0,-1 1 0 0,2-2 0 0,3 1 2672 0,0-5 496 0,0 2 96 0,-2 3 32 15,-4 3-1568-15,-2 0-304 0,-2 1-64 0,3 0-16 16,3-3 80-16,1-1 16 0,4-3 0 0,0 1 0 16,3-3-304-16,0 0-64 0,4 0-16 0,0-3 0 15,2 1 368-15,1-1 80 0,2 0 16 0,1-1 0 16,0 3 80-16,1-3 0 0,0 2 16 0,1-1 0 0,1 2-624 15,2-2-128-15,-1 1-32 0,4-1 0 0,0 1-128 0,4-1-48 16,3 0 0-16,2 0 0 0,6-3-208 0,-1 0-64 16,2-3 0-16,2 2 0 15,0-2-96-15,4 1-32 0,0-2 0 0,4-1 0 0,0-2-256 0,0 1 0 16,0 1 0-16,-3-3 0 31,-2 4-784-31,-3-1-112 0,-4 2-32 0,-3 3 0 16,-4 4-352-16,-6-2-80 0,-3 3-16 0,-3 1-16368 0</inkml:trace>
  <inkml:trace contextRef="#ctx0" brushRef="#br1" timeOffset="80581.18">33133 973 21183 0,'-3'-4'944'0,"0"3"192"15,1 2-912-15,1-1-224 0,1 0 0 0,0-1 0 16,0 1-592-16,0 0-176 0,0 0-16 0,0 1-16 0,-2-1 1536 0,2 0 304 0,0 0 64 0,0 0 16 16,0 0 464-16,0 0 80 0,0 0 32 0,0 0 0 15,0 0-352-15,0 0-80 0,-18 12-16 0,12-7 0 16,-2 0 80-16,-2 0 16 0,-2 3 0 0,-3 0 0 15,-1 5-480-15,-1-1-96 0,2 5 0 0,-3 4-16 16,1 1-368-16,-1 2-64 0,-1 4 0 0,-2 6-16 16,0 2-64-16,-4 7-16 0,1 5 0 0,-5 3 0 15,2 1-224-15,-2 0 128 0,0 5-128 0,0 2 0 0,-2 4 0 0,1-1 0 16,1 1 0-16,3-4 0 0,0 1 0 0,5-8 0 16,3-2 0-16,4-5 0 0,4-4-144 0,5-2-128 15,4 1-32-15,3-4 0 16,6-1-176-16,4 1-32 0,4 1-16 0,4 2-17392 15</inkml:trace>
  <inkml:trace contextRef="#ctx0" brushRef="#br1" timeOffset="82372.15">32757 1862 12895 0,'2'0'1152'0,"-2"0"-928"16,1 0-224-16,-1 0 0 0,0 0 896 0,0 0 144 15,0 2 32-15,0-2 0 16,1 0 592-16,-1 0 112 0,-1 1 16 0,1-1 16 0,0 0-208 0,0 0-32 16,0 0-16-16,0 0 0 0,0 0-352 0,0 0-80 0,0 0-16 0,0 0 0 15,0 0 256-15,0 0 48 0,0 0 16 0,0 0 0 16,0 0-592-16,16-19-128 0,-5 12-32 0,2 1 0 15,3 0-368-15,2-1-80 0,2-2-16 0,1 0 0 16,0 1-80-16,2 0-128 16,3 2 176-16,-1 1-176 0,-1 0 128 0,-3 0-128 0,-2 3 0 0,-2-1 0 15,-3 3 128-15,-2-1-128 0,-5 2 0 0,-2 2 0 16,-1-3 0-16,-4 1 0 0,-2 3 0 0,-1-3-144 16,-2 4-96-16,-3-3-16 0,0 3 0 0,-4 2 0 15,1 1-448-15,-2-2-80 16,-1 3-32-16,1 0 0 0,-1 2-208 0,-2 0-64 0,-1 0 0 0,-2 0 0 15,-1 2 416-15,-1 0 80 0,0 2 16 0,-2 1 0 16,-1-2 432-16,1 3 144 0,0-1 0 0,1 1 0 0,2-1 464 0,2 2 208 16,-2 0 32-16,3 0 16 0,2-1-272 0,3-1-48 15,2 0-16-15,2 0 0 0,3-3 0 0,2-1 0 16,1-1 0-16,4-1 0 0,1 1-176 0,2-5-32 16,3 2-16-16,2-2 0 0,1-1-160 0,2 0 0 15,1 0 0-15,2 0 0 16,1-3-656-16,1 2-64 0,0-3-16 0,2-1 0 15,0 1-736-15,1 0-128 0,1-1-48 0,-1 3 0 16,1-3-496-16,2 0-96 0</inkml:trace>
  <inkml:trace contextRef="#ctx0" brushRef="#br1" timeOffset="82702.03">33068 1990 42383 0,'-6'-3'1872'0,"2"0"400"0,3 1-1824 0,2 0-448 0,1 1 0 0,1 0 0 15,2 1-1088-15,0-4-320 0,3 1-64 0,5-1-16 0,2-1 1232 0,2-1 256 16,2 1 0-16,-2-1 0 16,0-1-1040-16,-1 2-320 0,0 0-64 0,-1 1-16 15,-1-1-720-15,-2 2-144 0,-1-1-16 0</inkml:trace>
  <inkml:trace contextRef="#ctx0" brushRef="#br1" timeOffset="82937.62">33039 2141 22111 0,'4'3'976'0,"0"-3"208"0,1 0-944 0,0 0-240 0,-2 0 0 0,0 0 0 15,-1-3 1728-15,3 2 288 0,5 0 64 0,3-1 16 0,1-1-144 0,3 0-32 16,-1-2 0-16,-2 0 0 0,1-1-1648 0,-1 1-272 16,-1-1-176-16,1 0 32 15,0 0-2080-15,-2 1-400 0</inkml:trace>
  <inkml:trace contextRef="#ctx0" brushRef="#br1" timeOffset="83550.57">33387 1622 33167 0,'-1'-4'2944'0,"1"0"-2352"0,1 4-464 0,1-2-128 16,1 2-128-16,-2-1-64 0,2-1 0 0,1-3 0 15,1 1 1216-15,2-3 224 0,0 2 48 0,0 0 16 16,1 1-768-16,-1 0-160 0,1 1-16 0,-1 1-16 16,-1 2 0-16,2-3 0 0,-1 2 0 0,1 1 0 15,1 0 0-15,1 0 0 0,-1 1 0 0,0 2 0 16,-1-3-208-16,1 2-144 0,-3 1 192 0,0 1-192 15,-1-1 0-15,-1 2 0 0,-2 0 0 0,1 1 0 16,-2-1 0-16,-1 1-176 0,1 1 0 0,1 0 0 0,-1 2 48 0,-1-3 0 16,1 0 0-16,-1 0 0 0,0-1-16 0,0 1 0 15,0-1 0-15,-1 0 0 0,-2-1-96 0,2 0-16 16,-1 1 0-16,-3-3 0 0,0 3 0 0,-3 1 0 16,1 3 0-16,-2-2 0 15,-2 3-240 1,-1 3-48-16,-2-1-16 0,1 3 0 0,-2-2 560 0,0 2 0 0,1 0 128 0,1-1-128 0,2-1 192 0,2-3-64 15,3 0-128-15,1-4 192 0,1 0-416 0,3-1-96 16,2-2 0-16,3-2-16 16,0 2-896-16,0-3-176 0,4 1-48 0,-1-1 0 15,3 0 352-15,0 1 64 0,0-1 16 0,2 0 0 16,-2 2 400-16,1-2 96 0,-1 3 16 0,0 1 0 0,-1-2 512 0,-2 2 0 0,-1 1 0 16,-1 1 0-16,-1-1 736 0,0 2 96 0,-2 1 32 0,0 0 0 15,0 4 416-15,-2-1 64 0,0 0 32 0,0 0 0 16,-1 3-640-16,-2 0-128 0,0 0-32 0,-1 1 0 15,0-3 64-15,0 1 0 0,2 1 0 0,-2-1 0 16,1-2-368-16,0 0-64 0,-1 1-16 0,2 0 0 16,-2-1-192-16,2 0-160 0,-2 0 32 0,-1-5 0 15,0 3-64-15,-1-2 0 0,0-1 0 0,-2 1 0 32,1-1-448-32,-2 0-112 0,-1 1-16 0</inkml:trace>
  <inkml:trace contextRef="#ctx0" brushRef="#br1" timeOffset="84101.22">33569 973 11967 0,'-10'0'528'0,"2"0"112"0,2 0-512 0,1 0-128 0,3 1 0 0,1-1 0 16,-1 1 1440-16,1 0 256 0,-4 2 48 0,-1-1 16 0,0 2 736 0,-2 1 128 15,2-1 48-15,1 3 0 0,0-3-624 0,3 3-128 16,-1 1-32-16,2 1 0 0,1 3-656 0,3-3-128 16,1 5-16-16,1-3-16 0,2 0-384 0,1 4-80 15,5 5-16-15,1 2 0 0,6 2-400 0,4 3-192 16,4 1 160-16,3 1-160 0,2 2 0 0,1 1 0 15,0-1 0-15,-3 0 0 0,-2-3 0 0,-4 3 128 16,-1 1-128-16,-4 5 0 0,-17-30 192 0,-3-7 0 16,0 0 0-16,0 0 0 0,0 0 160 0,0 0 32 15,0 0 0-15,0 0 0 0,0 0-80 0,0 0-16 16,0 0 0-16,0 0 0 0,0 0-32 0,0 0 0 16</inkml:trace>
  <inkml:trace contextRef="#ctx0" brushRef="#br1" timeOffset="85723.87">33481 2589 911 0,'-8'1'0'0,"3"-1"0"0,1 3 0 0,0-3 0 15,3 0 4416-15,-1 0 784 0,1 1 176 0,-1-1 16 16,-1 1-3088-16,-1 1-608 0,0-2-128 0,0 2-32 16,1-2-832-16,1 1-192 0,2-1-16 0,1 0-16 15,0 0-256-15,2-1-48 0,-1-1-16 0,2 0 0 16,0 1 304-16,-1-3 64 0,2 2 16 0,2-3 0 0,-3 0 592 0,4-1 112 16,-1-1 32-16,1 0 0 0,0-2-256 0,1 1-64 15,0-4 0-15,-1-1 0 0,4-1-256 0,-1-2-64 16,0-1-16-16,1-2 0 0,2-2-304 15,-1 0-48-15,3-2-16 0,3-3 0 0,1-3-256 0,1-2 128 16,0 2-128-16,0-3 0 0,1-1 192 0,-1-5-64 16,-1 0 0-16,-2-4-128 0,1-8 128 0,-3 3-128 15,0 3 0-15,-5 1 0 0,-2 4 0 0,-3 0 160 16,-3 18-160-16,-3 21 128 0,0 0-128 0,0 0 0 16,0 0 144-16,0 0-144 0,0 0 0 0,0 0 0 15,0 0 0-15,0 0 128 0,0 0-384 0,0 0-64 16,0 0 0-16,0 0-16 15,0 0-944-15,0 0-176 0</inkml:trace>
  <inkml:trace contextRef="#ctx0" brushRef="#br1" timeOffset="92349.35">27748 1122 17503 0,'-1'-3'1552'0,"1"1"-1232"16,0 1-320-16,0 1 0 0,1 0 480 0,0-1 32 15,1-2 16-15,1 1 0 0,1-4-528 0,2 1-192 16,2-1 0-16,0 1 0 0,1 0 192 0,0 2 0 15,-1-2 192-15,1 2-192 0,1 0 672 0,0 1 32 0,0-1 0 0,-2 3 0 16,1 0 448-16,-2 1 80 0,0 3 32 0,0 0 0 16,0 4-32-16,0 1 0 0,0 5 0 0,-2 3 0 15,1 5-224-15,-2 0-48 0,0 7-16 0,-2 2 0 16,3 1-304-16,-1 3-48 0,-1-4-16 0,1-1 0 16,-1-4-400-16,-2 2-176 0,0-1 128 0,-1 1-128 15,0-1 0-15,-2 2 0 0,-1-1 0 0,-2 1 0 16,0 0-416-1,2 0-160-15,-4 1-48 0,1-2 0 0,1-2-1744 0,0-1-368 0,4-2-64 16,0-3-9504-16</inkml:trace>
  <inkml:trace contextRef="#ctx0" brushRef="#br1" timeOffset="93261.93">27162 2170 11967 0,'-11'0'1072'0,"0"0"-864"15,5 2-208-15,2-2 0 0,1 0 512 0,0 0 48 16,-5 0 16-16,-5 1 0 0,-6-1 384 0,-1 0 96 16,3 2 16-16,2-4 0 0,4 1 208 0,2 1 64 15,5-2 0-15,1-1 0 16,4 2 192-16,3-3 64 0,3 3 0 0,5-4 0 0,4 1 112 0,5 1 16 16,6-2 16-16,6-4 0 0,8 2-336 0,10-1-64 0,4-3 0 0,5 1-16 15,0-1-672-15,13-1-128 0,13-1-16 16,8-3-16-16,2 1-256 0,0 2-48 0,-2-3-16 0,-1 3 0 15,-1 2-176-15,-5 1 0 0,-2 0 0 0,-8 2 0 32,-5-2-400-32,-7 4-112 0</inkml:trace>
  <inkml:trace contextRef="#ctx0" brushRef="#br1" timeOffset="95084.88">27471 3041 2751 0,'-6'3'256'0,"1"-3"-256"16,0 2 0-16,3-2 0 0,0 0 2864 0,1 0 528 0,1 0 96 0,-1 0 32 15,0 0-2096-15,-2 0-400 0,1 0-96 0,1-2-16 16,1 1-912-16,1-1-192 0,1-3-48 0,1 2 0 15,-3 3-128-15,0 0-16 0,15-15-16 0,-9 10 0 16,0-1 1088-16,0 0 208 0,-1 1 64 0,1-2 0 16,0 3 800-16,-1-5 160 0,0 1 48 0,0 1 0 15,0-3 176-15,0 0 32 0,0-2 16 0,-1 0 0 16,1-5-496-16,0 0-96 0,0-1-32 0,-2-5 0 16,2 0-944-16,0-4-192 0,1 1-48 0,1 0 0 15,-1-3-224-15,0-2-160 0,1 2 192 0,1-1-192 0,0-1 0 16,0 1 0-16,-1 2 0 0,1-2 0 0,-2 2 0 0,0-1 0 15,-2 2 0-15,1 2 0 0,-2 3 192 0,0 2-32 16,-2 3 0-16,0 2 0 0,1 2-32 0,-2 4-128 16,0 0 192-16,0 6-64 0,0-2-128 0,0 1 128 15,0 3-128-15,-2 2 128 0,4 3-128 0,-2 1 0 16,1 1 0-16,0 1 0 0,0 3 0 0,1 1 0 16,-1 0 0-16,1 2 0 0,2 3 0 0,-2 1 0 15,2 2 0-15,0 3 0 0,0 0 0 0,1 4 0 16,0 4 0-16,1 0 0 0,0-2 0 0,0 5 0 15,1-1 0-15,1 2 0 0,1 1 0 0,0 0 0 16,0 0 0-16,0-2 0 0,1-2 0 0,0-2 0 0,-1-3 0 16,0-3 0-16,1-3 0 0,-1 0 0 0,-1-3 0 15,1 0 0-15,0-4 0 0,-1-2 0 0,1-1 0 0,0-3 0 16,-1 1 0-16,0-3 0 0,-2-3 0 0,1-1 0 16,1-1 288-16,-2-1-32 0,1-3 0 0,1-2 0 15,-2 0 96-15,1-5 16 0,2 0 0 0,-2-2 0 16,2-3-48-16,0-1 0 0,1-5 0 0,-2-2 0 15,0-3-48-15,-1-3-16 0,2-3 0 0,-2-2 0 16,-1 1-256-16,-1-5 0 0,-1 0 128 0,0-5-128 16,1-1 0-16,-3-1 0 0,1 3 0 0,-2-1 0 15,0 6 0-15,-1 2 0 0,0 2 0 0,0 4 0 0,-1 1 0 16,1 4 0-16,-1 2 0 0,2 6 0 0,-1 3-256 16,1 4-96-16,2 4-32 0,-1 1 0 15,0 4-304-15,2 1-64 0,1 0-16 0,0 1 0 16,1 3-256-16,0 2-64 0,1 0-16 0,0 2-11184 15,0 3-2240-15</inkml:trace>
  <inkml:trace contextRef="#ctx0" brushRef="#br1" timeOffset="95839.28">28183 2908 27471 0,'-6'-4'592'0,"3"0"128"0,-1 3 32 0,3-1 32 0,1 2-624 0,1-2-160 0,1 2 0 0,1-2 0 0,2 0 1360 0,2-1 240 16,6-3 64-16,1 0 0 0,5-2-320 0,1 1-48 15,2-1-16-15,0 0 0 0,2 2-656 0,0-1-144 16,1 2-32-16,1 3 0 0,0-3-272 0,-1 4-176 16,-2 1 192-16,0-3-192 0,-4 6 0 0,-1-1 0 15,-1 0 0-15,-2 0 0 0,-2 2 0 0,0-2 0 16,-1 1 0-16,-2-1 0 0,-1 1 144 0,-2 0-144 0,-1-3 0 16,-1 3 144-1,-1-1-16-15,-3 2 0 0,0 0 0 0,-2 1 0 0,-1-3 0 0,-3 3 0 0,-1 4 0 0,-2-3 0 16,0 0-128-16,-2 1 0 0,-3 0 0 0,1 1 128 15,0-1-128-15,-2 0 0 0,-1 2 144 0,0-2-144 16,0 0 0-16,2 2-128 0,0-3 0 0,4 0 0 16,0 1 0-16,3-1 0 0,2-1 0 0,3-2 0 31,0 4-368-31,2-2-64 0,1-2-16 0,1 1 0 0,3 1 160 0,-1 0 32 0,1-1 0 0,1 1 0 16,1 0 384-16,-1-1 272 0,2 4-32 0,-2-2-16 0,1 1 144 15,0 0 16-15,1 1 16 0,0 2 0 0,-2 0-256 0,1 1-144 16,-1 3 160-16,0-3-160 0,0 1 0 15,-2-1 0-15,-2 2 0 0,1-2 0 0,-3-1 160 0,2 0-160 16,-3 2 160-16,0-1-160 0,1 0 224 0,-4-1-48 16,1 0-16-16,-2-2 0 0,-1-1 32 0,0 0 0 15,-1 1 0-15,-2-2 0 0,-1 0 0 0,-2-1 0 16,-2 1 0-16,-1 1 0 0,-4-3-64 0,1-2-128 16,-3 3 192-16,0-4-64 0,1 0-128 0,-2 2 0 15,-2-6 0-15,2 1 128 0,0-5-256 0,3-1-64 16</inkml:trace>
  <inkml:trace contextRef="#ctx0" brushRef="#br0" timeOffset="112972.25">24308 15370 23951 0,'0'-5'2128'0,"1"0"-1696"0,2 3-432 0,-2-2 0 15,2 3 320-15,-1-3 0 0,3-1-16 0,1-3 0 16,5-7 400-16,2 1 64 0,-1-2 32 0,3 4 0 16,-2-2 896-16,1 4 176 0,0-1 48 0,-1 0 0 15,1 1-496-15,1 3-80 0,0-2-32 0,-2 2 0 16,2 0-736-16,-1 2-128 0,-1 1-48 0,0 0 0 16,-2 0-272-16,-1 0-128 0,-1 3 128 0,0 1-128 0,-3 0 0 0,-1 1 0 15,0 3 0-15,-4 2 0 0,-1 0 0 0,-3 6-192 16,-3-1 0-16,-3 1 16 15,-2 4-368-15,-3 2-80 0,-2-1-16 0,-1 1 0 16,-3 2 240-16,-1 0 32 0,-1 1 16 0,1 1 0 0,0 2 544 0,1-1 128 16,4-1 0-16,0 1 16 0,0-1 176 0,3-2 16 15,2 0 16-15,4-3 0 0,1 0-288 0,2-1-48 16,3-3-16-16,1-1 0 0,2-2-192 0,2-1 0 16,2-3 0-16,1-1 0 0,3-2 0 0,4 0 176 15,1-1-48-15,2-2-128 0,4 0 0 0,3-5 0 16,0 2 0-16,3-4-192 15,-1 0-528-15,0 1-112 0,2-3 0 0,-2-2-16512 0</inkml:trace>
  <inkml:trace contextRef="#ctx0" brushRef="#br0" timeOffset="114135.84">26618 13179 17503 0,'0'3'1552'0,"-1"-3"-1232"0,1 1-320 0,0-1 0 16,1 1 1088-16,0-1 176 0,0 1 16 0,2 2 16 16,1-3 736-16,-1 2 144 0,4 2 16 0,-1-4 16 15,0 2-368-15,0 1-80 0,2-2-16 0,-1 0 0 16,2 3-688-16,-2-4-144 0,2 1-16 0,1 0-16 16,-1 2-352-16,1-2-64 0,1-1-16 0,1 0 0 0,-1 0-192 0,1 0-32 15,0 0-16-15,2 0 0 0,0 0-64 0,-2 1-16 16,2 1 0-16,-1 0 0 0,0 1-128 0,-2 0 128 15,0 2-128-15,-2-1 128 0,-1 1-128 0,-2 1 0 16,-1-1 0-16,-2 1 0 0,-1 0 128 0,-3 2-128 16,-1-2 128-16,-2 3-128 0,-1-1 128 0,-3 1-128 15,0 1 0-15,-2 1 128 16,-1 1-256-16,-2-2-64 0,2 0-16 0,-1-1 0 0,1-1 32 0,1-4 16 16,0 0 0-16,1-3 0 0,3 2 352 0,0-6 64 15,1 2 0-15,0 0 16 0,4-2-96 0,0 1-32 16,1 0 0-16,1 2 0 0,0 0-144 0,3 0-144 15,-2 3 144-15,3 1-208 0,1-3 64 0,1 3 16 16,1-1 0-16,1 0 0 0,0 2-32 0,2-3 0 16,-1 2 0-16,1-2 0 0,0 2-32 0,-1-1 0 0,0 0 0 0,-2 2 0 15,0-2 16-15,-2 2 0 0,-1-2 0 0,-3 4 0 16,1-3 176-16,-2 0 0 0,-1 1 0 0,-2 1-128 16,0 1 272-16,-1 0 64 0,-1 2 16 0,-2 0 0 15,0 3 32-15,-3 0 16 0,0 0 0 0,-1 2 0 16,2-2-128-16,-1 1-16 0,-1-1-128 0,0 0 192 15,0 2-192-15,0-3 0 0,2 1 128 0,-3 1-128 16,-2 2 0-16,1-2 0 0,0 2-192 0,-2-4 192 16,2 2-512-16,-3-1 16 0,0-1 0 15,-1-1-11744-15,-1-1-2352 0</inkml:trace>
  <inkml:trace contextRef="#ctx0" brushRef="#br0" timeOffset="115000.81">29900 12493 29487 0,'-3'0'2624'0,"1"0"-2112"0,1 0-512 0,1 0 0 31,-2 0 1280-31,1 0 128 0,0 0 48 0,-3 2 0 16,0-2-96-16,0 0-16 0,-1 0 0 0,0 0 0 0,1 3-960 0,-1-1-192 15,3-1-32-15,-2 2-16 0,0 1-144 0,0-1 0 16,1 1 0-16,-1 1 0 0,-1 1 0 0,-1 0 160 16,-2 3-32-16,0 2-128 0,-2 0 256 0,-1 0-48 15,0 2-16-15,-3 0 0 0,0 3-48 0,1-1-16 16,0 3 0-16,2-6 0 0,5-1 16 0,1-1 0 16,3-3 0-16,0 0 0 0,4-1 112 0,0-3 32 15,2 2 0-15,1-3 0 0,2 3-288 0,2-5 0 16,1 0 0-16,2-3 0 0,2 3 0 0,-1-1-176 15,2 2 176-15,0-1-208 0,1 0-112 0,0 0 0 0,2 0-16 16,-2 0 0 0,1 0-1344-16,1-1-272 0,1 1-48 0,-2-1-14416 0</inkml:trace>
  <inkml:trace contextRef="#ctx0" brushRef="#br0" timeOffset="115236.38">30048 12485 35007 0,'-13'10'3120'0,"3"-1"-2496"0,1 1-496 0,3-3-128 0,3 1 640 0,2-6 128 16,-1 4 0-16,-3 4 16 0,-4 6-320 0,-3 6-64 15,-2 4-16-15,-1 3 0 0,0-2 80 0,1-1 16 16,-1 0 0-16,0 0 0 0,1 2-240 0,-1 1-48 15,2-3-16-15,-3 2 0 0,0 1-176 0,-3 2-272 16,2-3 64-16,-4 5-18096 0</inkml:trace>
  <inkml:trace contextRef="#ctx0" brushRef="#br0" timeOffset="116257.75">29612 14392 35935 0,'-2'0'3200'0,"2"-4"-2560"16,3 3-512-16,-1 1-128 15,1 0-1024-15,-1-1-240 0,2-4-32 0,1 1-16 0,2-2 768 0,1 0 160 16,0 1 16-16,-1 3 16 0,-1-3 544 0,-1 5 96 15,-1-3 32-15,-2 2 0 0,0 1 1152 0,0 1 256 16,-2 2 32-16,-2-2 16 0,1 4-528 0,-2 0-96 16,-4 1-32-16,0 1 0 0,-2 3-416 0,-2 1-64 0,-2 3-32 0,-1 1 0 15,-2 2-480-15,0-1-128 0,1 3 0 0,-1-3 0 16,0 2 0-16,1-2-192 0,3 0 64 0,2-3 0 16,4-3 128-16,2-3 0 0,3-1-144 0,-1-2 144 15,5 0 0-15,-1-2 208 0,3 1-16 0,1-1-16 16,2-2-368-16,0 0-80 0,1 0-16 0,2 0 0 15,-1 1 160-15,0-1 128 0,0 3-192 0,0 1 192 16,0 1 0-16,0 1 0 0,-2 4 0 0,1-3 0 16,0 3-208-16,0 2 64 0,3 1 16 0,-4 1 0 0,1 0 128 15,-2 3 0-15,0 1-144 0,-5 3 144 0,0-4 0 16,-3 2 0-16,0 2 128 0,-3-4-128 0,-1 1 256 16,-1 2-16-16,-1-1-16 0,-2-1 0 0,-1 0-224 0,-2 1 0 15,-1 1-144-15,-1 1 144 0,-1 2 0 0,-1-4 240 16,0 2-32-16,-3 0 0 0,1-2-208 0,-2-2-208 15,0-1 32-15,-2 0 16 16,1-3-352-16,-3-2-64 0,-1 0 0 0,-1-4-17808 0</inkml:trace>
  <inkml:trace contextRef="#ctx0" brushRef="#br0" timeOffset="116493.18">29514 14461 43311 0,'0'2'1920'0,"0"-2"384"0,0-2-1840 15,1 1-464-15,2 1 0 0,-1 0 0 0,3 0 0 0,1-2-128 0,4-1-16 0,4-1 0 16,4 2 1088-16,5-3 208 0,1-1 64 0,6 0 0 15,1-3-624-15,2 0-112 0,6-4-32 0,3-2-14688 16,5-7-2944-16</inkml:trace>
  <inkml:trace contextRef="#ctx0" brushRef="#br0" timeOffset="118018.28">26508 13744 28559 0,'2'-4'2544'0,"0"0"-2032"0,-1 1-512 0,-1-1 0 0,1 3-144 0,0-3-128 16,3-1-32-16,0-3 0 0,-2-2 752 0,2 0 128 16,-3 1 48-16,-3 6 0 0,-2 3 1200 0,-2 3 240 15,-4 2 48-15,-1 3 16 0,-4 3-976 0,0 2-192 16,-2 5-32-16,-3 2-16 0,-2 3-432 0,-3 4-96 15,0 3 0-15,-2 3-16 0,-1 4-112 0,-1-1-32 16,2 0 0-16,2-1 0 0,2-3-224 0,-1 1 0 16,1-4 0-16,1-3 0 15,4-4-384-15,2-2-128 0,3-5-32 0,1-4-17936 0</inkml:trace>
  <inkml:trace contextRef="#ctx0" brushRef="#br0" timeOffset="118206.81">26070 13776 40543 0,'-1'3'3600'0,"1"-2"-2880"0,1 3-576 0,2-3-144 16,0 1 960-16,5 2 144 0,3 2 48 0,6 4 0 0,10 1-1152 0,9 7-320 16,8-3 0-16,3-1-16 0,2 2 336 0,4 0 240 15,3 2-48-15,1 0 0 16,1 5-192-16,1 0-160 0,-1-1 32 0,-2 1-19392 15</inkml:trace>
  <inkml:trace contextRef="#ctx0" brushRef="#br0" timeOffset="118834.97">29512 12966 41471 0,'-8'3'3680'0,"2"2"-2944"0,2-2-592 0,2 1-144 15,1 0 128-15,-3 0 0 0,-4 4 0 0,-4 7 0 16,-5 4-128-16,-6 7-192 0,-1 2 32 0,-3 2 16 16,-1 1-16-16,-3 0 0 0,-1 2 0 0,-2-3 0 15,-2-1-160-15,-1 0-48 0,-3-1 0 0,2-4-11504 16,3-5-2304-16</inkml:trace>
  <inkml:trace contextRef="#ctx0" brushRef="#br0" timeOffset="119039.17">29115 12944 43311 0,'-2'9'3840'0,"1"-2"-3072"15,1-1-608-15,3 1-160 0,2-3 1248 0,-1 3 224 16,4-1 32-16,2 5 16 0,6 6-1520 0,7 7-208 16,7 5-96-16,2 2-16 0,0 0 64 0,-1-1 0 15,-1 1 0-15,0-3 0 16,-2 1-464-16,-1-1-96 0,-1-2-16 0,-1 1-12496 0,-3 2-2512 0</inkml:trace>
  <inkml:trace contextRef="#ctx0" brushRef="#br0" timeOffset="119526.62">29290 15083 43311 0,'-4'0'3840'0,"1"0"-3072"0,2 0-608 0,-1 3-160 16,1-1-256-16,-3 1-96 0,-1 3-16 0,-3 0 0 15,-5 8 512-15,-3 3 112 0,-3 4 0 0,-2 6 16 16,-3-1-96-16,-2 5-32 0,-1 0 0 0,-3 1 0 15,-2 4 48-15,-3-1 0 0,1 2 0 0,-2-3 0 16,0 1-192-16,-1 0 0 0,-3-1 0 0,2-1-176 31,0-3-432-31,-1-4-96 0,2-1 0 0,1-5-18112 0</inkml:trace>
  <inkml:trace contextRef="#ctx0" brushRef="#br0" timeOffset="119732.18">28767 15081 46991 0,'3'12'2080'0,"-1"-3"432"0,2-3-2000 0,-1 0-512 0,2-1 0 0,2-2 0 16,0 2 0-16,3 2-240 0,7 7 32 0,8 3 0 16,3 8 416-16,6 2 96 0,-1 4 16 0,2 2 0 0,-4 4-64 0,-2-1 0 15,-1 3 0-15,-4-4 0 16,0 4-32-16,-3-6-16 0,-3 2 0 0,-2-7 0 15,-1-3-368-15,-1-3-80 0,-3-5-16 0,-2-2 0 16,-1-4-976-16,-1-2-208 0</inkml:trace>
  <inkml:trace contextRef="#ctx0" brushRef="#br0" timeOffset="120345.31">24089 15865 41471 0,'1'-4'3680'0,"1"2"-2944"0,-1-2-592 0,0 3-144 0,2 0 0 0,-1-2-224 16,1-1 48-16,0-1 16 15,1-1-464-15,-3 0-80 0,-1 1-32 0,-6 1 0 0,-3 6 736 0,-3 1 0 16,-5 7 240-16,-3 1-64 0,-4 4 432 0,-3 5 96 16,-2 0 0-16,-2 3 16 0,-3 4-288 0,1 1-64 15,1-1-16-15,0-2 0 0,-1 1-224 0,0 0-128 16,1-3 160-16,-1 2-160 15,-1-5-448-15,1-1-192 0,2-1-48 0,4-3-11632 0,2-6-2336 16</inkml:trace>
  <inkml:trace contextRef="#ctx0" brushRef="#br0" timeOffset="120565.28">23518 15861 50687 0,'-5'5'4496'0,"4"-1"-3600"0,2-4-704 0,3 1-192 0,1-1-592 0,1 4-160 16,4 0-16-16,5 3-16 15,8 5 80-15,7 1 0 0,6 3 16 0,1 1 0 0,2 2 512 0,0 2 176 16,-2 6 0-16,1 3-144 0,0 3-48 0,-1 4 0 16,-1 3 0-16,-5-2 0 15,-2 0-192-15,-6-6-32 0,-2 2-16 0,-5-3-12496 16,-1-3-2512-16</inkml:trace>
  <inkml:trace contextRef="#ctx0" brushRef="#br0" timeOffset="121147.2">23789 16679 42383 0,'-4'1'3776'0,"0"1"-3024"0,3-2-608 0,1 0-144 15,0 0 160-15,-1 2 0 0,-3-1 0 0,-1 1 0 16,-1 4-160-16,-4-1 0 0,0 2 0 0,-2 1 0 15,-2 3 192-15,-2-1 0 0,-2 4 0 0,-5-1 0 16,0 5-192-16,-4-1 0 0,-4 7 0 0,-3 3-176 16,-1 1-176-16,-3 6-32 0,0 0-16 0,-1 2 0 15,-1 2-1216-15,-1-3-240 16,3 1-64-16,1-3-14816 0</inkml:trace>
  <inkml:trace contextRef="#ctx0" brushRef="#br0" timeOffset="121382.71">23422 16648 37775 0,'-5'17'3360'0,"0"-5"-2688"16,1-1-544-16,1-3-128 0,3-2 1856 0,0-2 352 15,2 2 64-15,0 4 16 0,2 8-1632 0,2 7-320 0,5 6-64 0,3 2-16 16,3 2-256-16,2 0 0 0,0 3 0 0,2-1 0 15,0 0 0-15,2-1 0 0,-1 0 0 0,1-4 0 16,1-2 0-16,-1-3-144 0,1-4 16 0,2-1 0 31,4-5-592-31,1-6-112 0</inkml:trace>
  <inkml:trace contextRef="#ctx0" brushRef="#br0" timeOffset="149215.28">1122 8407 37775 0,'-6'-6'3360'0,"1"0"-2688"0,4 3-544 0,1-1-128 0,1 3 256 0,0-2 32 16,-1-4 0-16,-1-4 0 0,0-2-416 0,1-5-96 15,2 2-16-15,2-1 0 0,2 2 752 0,2 1 128 16,2-2 48-16,2 2 0 0,2-1-400 0,1-1-80 16,1-4-16-16,0 1 0 0,1 1 48 0,0-5 0 15,3 0 0-15,-1-5 0 0,0-1 80 0,1-6 32 16,0-3 0-16,0 0 0 0,-2-3 16 0,0-4 0 15,0-2 0-15,-2-3 0 0,-1 3 0 0,1-6 0 0,3-5 0 0,-1-2 0 16,2 0-112-16,0 3-32 0,1 1 0 0,-1 4 0 16,2 1-224-16,-2 4 144 0,-1 8-144 0,1 0 128 15,1 0 0-15,0 2 0 0,0-2 0 0,-3 5 0 16,-1 0-128-16,0 2 0 0,-2 1 144 0,-1 0-144 16,-3 3 0-16,-3 0 0 15,0-1 0-15,-3 1 128 0,0 3-128 0,-3 2 0 0,-1 0 0 0,-1 5 128 16,2 0-128-16,-4 7 0 0,2 0 0 0,-1 5 128 15,0 1-128-15,0 5 128 0,-2 2-128 0,0 5 128 16,0 3-128-16,-2 4 0 0,1 1 128 0,0 6-128 0,-3 4 0 16,1 3 0-16,-1 5 0 0,-1 1 0 0,0 1 0 15,-2 2 0-15,1 2 0 0,-1-1 0 16,2-4 0-16,-2 6 0 0,1 6 0 0,-1 2 0 0,0-4 0 0,2-3 0 16,-1 1 0-16,1-5 0 0,2-2 0 0,0-2 0 15,2-3 0-15,1-2 0 0,0 0 0 0,2 0 0 16,1-2 0-16,2-1 0 0,3-2 0 0,0-4 0 15,3-1 128-15,-1-2-128 0,2-1 272 0,0-4-16 16,-1-3 0-16,1-2 0 0,-2-1-256 0,1-1 0 16,-1-3 0-16,1-2 0 0,-4 1 128 0,3-5-128 15,-1 0 0-15,0-1 0 0,0-6 0 0,0 1 160 16,2-1-160-16,0-5 128 0,0 3 80 0,1-5 16 0,0-2 0 16,5-5 0-16,0-1-32 0,0-2-16 0,1 3 0 15,1-3 0-15,3-2-48 0,1 0-128 0,-1 2 192 16,3 0-64-16,-3 2-128 0,0 1 0 0,-1 1 0 15,0 1 0-15,-1 0 0 0,-1-3 0 16,1 2 0-16,-2-2 0 0,0 0 0 0,-1 0 0 0,-2-2 0 0,-3 3-176 16,-1-2 176-16,-1-1 0 0,-3-2 0 0,1-1 0 15,0-5 0-15,-1 1 0 0,1 2 0 0,-1-2 0 16,1 4 0-16,-2 3 0 0,2 2 0 0,0 5 0 16,-2 6 0-16,-2 4 0 0,0 5 0 0,-1 3 0 15,-1 3 0-15,-1 2 0 0,-2 2 0 0,0 3 0 16,0-1 0-16,-1 4 0 0,2 0 0 0,-2 4-128 0,0 2 128 15,0 2 0-15,1 2-144 0,-1 5 144 0,0 5 0 0,0 7 0 16,2 3 0-16,-1 3 0 0,0 1 0 0,2 3 0 16,-1 5 0-16,0-2 0 0,-1-2 0 0,-1 3 0 15,0 3 0-15,-2 1 0 0,-1 0 0 0,-1-7 0 16,1-3 0-16,-1-4 0 0,2-6 0 0,-1 0 0 16,2 0 0-1,2-4 0-15,3 0 0 0,1-3 0 0,4-2 0 0,0-3 0 0,3-2 0 0,3-3-176 16,1 0 48-16,1-4 0 15,3-3-1472-15,0-4-272 0</inkml:trace>
  <inkml:trace contextRef="#ctx0" brushRef="#br0" timeOffset="149859.04">2442 7507 42383 0,'-4'-4'3776'0,"3"2"-3024"0,2 2-608 0,3-4-144 15,1 3 0-15,0-4 160 0,3-1-160 0,5-6 160 16,5 0-336-16,6-5-64 0,3-1-16 0,1 4 0 16,2 0 256-16,-1 3 0 0,-2 1 0 0,-3 4 0 0,-1 2 0 15,-4 2 0-15,-1 3 0 0,-3 3 0 0,-4-1 0 0,-3 3 0 16,-1 2 0-16,-5 0 160 15,-1 2 96-15,-2 1 0 0,-1 2 16 0,-3-1 0 16,-3 4-16-16,-2-1-16 0,0 2 0 0,-3-3 0 0,-1 2-112 0,1 0 0 16,-1-5-128-16,-1 0 192 0,0 1-192 0,1-6 0 15,0 1 0-15,0-3 0 0,4-3 0 0,1-1 0 32,1-1 0-32,1-3 0 0,2-1 0 0,0 0 0 0,1 2 0 0,0-2 0 0,3 2 0 0,0-1 0 15,1 4 0-15,0-2 0 0,2 1 0 0,1 1 0 16,1 1 0-16,2-1 0 0,1 2 0 0,3 1 0 15,0 1 0-15,2-2 0 0,2 3 0 0,1 0 0 0,2 0 0 16,0 2 0-16,2 0 0 0,-3-1 0 0,0 1-160 16,-1-1 160-16,-1 1 0 0,0-1 0 0,0 1 0 0,0-1 0 15,-3 3 0-15,1-2 0 0,-1 2 0 0,0 1 0 16,0 1 0-16,-1 0 0 0,0 3 0 0,-1-2-128 31,0 2 128-31,-3 2 0 0,0 0 0 0,-1 0 0 0,-1 3 0 0,-2-3 0 0,1 0 0 0,-3 1 0 16,1-5 0-16,-2 4 0 0,-1-2 0 0,0 2 0 15,-1 0 0-15,-2 2 0 0,2-2 0 0,-4 2 0 16,0-1 192-16,0 0 32 0,0-1 0 0,0-4 0 16,-2 0 32-16,0-1 16 0,-1-1 0 0,0-1 0 0,-1 0-16 15,-1-3 0-15,0-4 0 16,-2 2 0 0,0-3-112-16,-2-2-16 0,-2 0-128 0,1-2 192 0,2 2-192 0,-5-3 0 15,-2 2 128-15,-4-2-128 0,0 0 0 0,-4 1-256 16,1 2 48-16,-5-3 16 15,0 4-512-15,-2 1-112 0,-5 3-16 0,2-1-12432 16,0 4-2496-16</inkml:trace>
  <inkml:trace contextRef="#ctx0" brushRef="#br0" timeOffset="150706.9">3542 6862 14735 0,'-3'0'1312'0,"0"0"-1056"16,2 0-256-16,1 0 0 0,0 0 560 0,0 0 48 15,0 0 16-15,-1 0 0 0,1 0 112 0,1 0 32 16,3 0 0-16,-4 0 0 0,0 0 512 0,21-1 96 15,-11 1 32-15,3 1 0 0,2-1 448 0,1 3 80 16,4-3 32-16,1 2 0 0,4 1-224 0,1-1-32 16,0 2-16-16,2-1 0 0,2 0-928 0,1 0-176 15,1-1-32-15,0-1-16 0,-1-1-384 0,3 0-160 16,1 0 128-16,2-1-128 0,0-1 144 0,2-1-144 0,-1 2 160 16,-1-3-160-1,0 1-496-15,0-1-192 0,0-4-32 0,-3 2-16 16,-5 3-1376-16,-1-2-288 0,-4 0-48 0,-5 1-11904 0</inkml:trace>
  <inkml:trace contextRef="#ctx0" brushRef="#br0" timeOffset="151005.44">3607 7115 35935 0,'-2'-4'1600'0,"1"2"320"0,0-1-1536 0,1 2-384 16,2 1 0-16,2 0 0 0,1 0 656 0,2 0 64 15,6-1 16-15,7 1 0 0,6 0-368 0,6 0-80 16,4 0-16-16,2 0 0 0,3 0-16 0,1 0 0 15,1 0 0-15,3 0 0 0,1 2-256 0,0 1 0 16,-1-3 0-16,-1 0 0 0,-3 1 0 0,2 0-144 16,3 0 16-16,0-1-17744 0</inkml:trace>
  <inkml:trace contextRef="#ctx0" brushRef="#br2" timeOffset="-214007.95">6386 12140 30399 0,'3'-3'1344'0,"-2"-2"288"0,-1-2-1312 0,1 4-320 0,-1 2 0 0,2-1-8944 16,-1-1-1856-16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4:52:55.793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30261 11888 30399 0,'-4'-3'2704'0,"2"0"-2160"0,2 3-544 0,0 0 0 0,1-2 0 0,-1 1 0 0,-1-2 0 0,-1-1-144 15,1-4-480-15,0 0-80 0,0-3-32 0,0 4 0 16,-1-2-128-16,2 2-32 0,-1 2 0 0,0 1 0 0,1 0 1808 0,-3 1 368 15,1 1 64-15,-2 1 0 16,0 1 1024-16,-1 0 208 0,1 0 48 0,-1 1 0 0,-2 1-1536 0,2-2-288 16,1 1-64-16,-3-1-16 0,0 2-400 0,-2-2-96 15,-1 0-16-15,-1 0 0 0,0 0-48 0,-1-2-16 16,-2 4 0-16,-2-2 0 0,0 0-144 0,-3 4 192 16,0-1-192-16,-1 3 192 0,-1 0-192 0,0 1 0 15,-1 2 0-15,-2 1 0 0,3 0 0 0,0 2 0 16,0 0 0-16,1 2 0 0,2 1 0 0,-1 1 0 0,3 0 0 0,0 0 0 15,5-1 0-15,0 1 0 16,1 0 0-16,2-1 0 0,2 1 0 0,4 0 0 0,1-4 0 0,2 1 0 16,1 0 0-16,2-3 0 15,2 3 0-15,3-5 0 0,-1 2 192 0,2 0 64 0,-1-1 16 0,0-2 0 16,-1 3-272-16,-2 1 128 0,-1 0-128 0,-1 2 0 0,-1 2 0 0,-2 1 0 16,0-1 0-16,-1 1 0 15,0-3 0-15,-1 2 0 0,1-1 0 0,0-2 0 16,2 0 0-16,0-2 0 0,1 0 128 15,1 0-128-15,2-1 192 0,2-3 0 0,0 0-16 0,2 0 0 0,2-2-48 0,2-2-128 16,2 2 192-16,1-1-64 16,3 0 16-16,0-3 0 0,1 3 0 0,1 0 0 15,-1-3-144-15,-1 4 0 0,-1 0 0 0,-4 1 0 16,-1-1 0-16,-1-1 0 0,-1 3-144 0,0-1 144 0,0 3 0 0,-3-2 144 16,3 0 16-16,-2 3 0 0,1-2 176 0,-1-1 48 15,1 1 0-15,0-4 0 16,-1 2-256-16,1-3-128 0,0 0 160 0,0-1-160 0,0 2 0 0,-1-6 128 15,1 2-128-15,-1 1 0 0,0-4 208 0,1 2 0 16,1-2 0-16,1-2 0 0,0 0 48 0,1 0 16 16,2-3 0-16,3 1 0 0,-1 0-272 0,3-5 0 0,0 4 0 0,0-1 0 15,-1-3 0 1,0 1 0-16,-3 2 0 0,-1-2 0 0,-1 2 160 0,-3-3-32 16,-2-1 0-16,0 0 0 0,-2 2 80 0,-2-2 16 0,0-3 0 0,-1-1 0 15,-1 0-224-15,-1-3 0 16,0-3 0-16,-2-4 0 0,-1-1 192 0,0-3-16 15,-2 1 0-15,-2-3 0 0,-1-1 16 0,-2 3 16 16,-1 1 0-16,-1 3 0 0,-2 2 0 0,0 1 0 0,-2 3 0 0,-1 2 0 16,-2 1-208-16,-1 1 144 0,-3 2-144 0,-2-3 128 15,-1 6-128-15,-1-2 0 0,-2 1-192 0,-2-1 192 16,0 5-208-16,-2-2 80 0,2 2 128 0,-1 0-208 16,3 2 208-16,0 4 0 0,-1-1 0 0,0 4-144 15,0 2 144-15,0 4 0 0,1-1 0 0,0 4 0 16,2 0 0-16,1 2 0 0,0-2 0 0,4 5 0 0,1-4 0 0,0 4 0 15,2 3 0-15,1 0 0 0,0 3 0 0,3-1 0 16,1 4-144-16,1-2 144 16,2 2 0-16,2 1 0 0,0-1 0 0,0 1 0 15,1 1-128-15,0 1 128 0,0-1 0 0,0 2 0 0,-1 0 0 0,1-1 0 16,-1 0 0-16,1-2 0 0,1 1 0 0,0-2 0 16,2-2 0-16,-1-2 0 0,3 1 0 0,0-3 0 15,3 0 0-15,1-4 0 0,0 2 0 0,1 1 0 16,3-3 0-16,2-2 0 0,0 0 0 0,1 2 0 15,4 1 0-15,2-3 0 0,0 0 0 0,4-1 0 0,1 3 0 0,2-5 0 16,2 3 0-16,-1-2 0 16,-2 2 128-16,1-3-128 0,-2 1 0 0,-2 2 0 0,-1-2-224 0,-1 0 80 0,-1 1-176 0,-2-2-16 15,0-1-16-15,-3 1 0 0,-1-4 352 0,2 2 0 16,-3-1 0-16,-2 0 0 16,2-2 0-16,0-1 0 15,0-2 144-15,1-1-16 0,0-2-128 0,2-2 0 16,0 0-128-16,1-4 128 0,-1-3 176 0,3-1 112 15,0-4 32-15,2 0 0 0,0-1-320 0,1-3 160 16,-1 0-160-16,0-4 128 0,-1 2-128 0,-3 1 0 16,-2-5 0-16,-2 5 0 0,-3 1 0 0,0-1 0 15,-4 0 0-15,-2 3 0 0,1-2 0 0,-4 2 0 16,1 2 0-16,-2-1 0 0,0 3 0 0,-1 0 0 16,1 1 128-16,-2 1-128 0,-2 2 240 0,3-3-48 0,-4 4 0 0,1 0 0 15,-1 1-16-15,-2 0-16 0,0 0 0 0,-2 0 0 16,-1 2-160-16,-4 2 0 0,1-4 0 0,-2 3 128 15,-1-2-128-15,-3 2 0 0,0 2 0 0,-4 2 0 16,0 2 0-16,-1 1 0 0,-2 3 0 0,0-2 0 16,-4 4 0-16,0 2 0 0,-3 0 0 0,0 2 0 15,3 1 0-15,3 2 0 0,2 0 0 0,2 2 0 16,2 2 0-16,2 3 0 0,3 2 0 0,2-2 0 16,2 4 0-16,3-1 0 0,1 3 0 0,2-3 0 0,3 3-128 15,2-3 128-15,2 0 0 0,2 0 0 0,1 1 0 0,2-1 0 16,1-4 0-16,3-2 0 0,0 3-128 0,2-5 128 15,-1 0 0-15,1 0 0 0,0 1 0 0,1-1 0 16,-1-2 0-16,1-3 0 0,0 0 0 0,0 1 0 16,3-4 0-16,-1 2 0 0,0-2-224 0,2-1 80 15,1 1 16-15,1 0 0 0,0-2-208 0,1 0-48 16,3-2 0-16,0 0 0 0,0-4 112 0,2 0 16 16,2-2 0-16,2-2 0 0,2-3-64 0,-1-1 0 15,-1 0 0-15,1-4 0 0,-1 0 320 0,-2-2 0 16,-1 0 0-16,-1-3 0 0,1 1 320 0,-4-2-16 0,2-1-16 15,0 1 0-15,-1-5 160 0,0 1 16 0,-2-2 16 0,1-3 0 16,-2-2-144-16,-1-1-16 0,-2 0-16 0,0-3 0 16,-3 1-304-16,0-1 160 0,-4-1-160 0,-1 3 128 15,-2 3 64-15,-3 2 16 0,-1 1 0 0,-3 2 0 16,-1 5 112-16,-3 0 0 0,-2 2 16 0,-3 2 0 16,-3 3-336-16,-4-1 0 0,-3 2 0 0,-3 4 128 15,-1-2-128-15,-6 1 0 0,-1 3-176 0,-3 2 176 16,0-2 0-16,-1 6 0 0,2 3-128 0,1-2 128 15,1 4 0-15,0 1 0 0,0-1 0 0,1 6 0 16,1-1 0-16,3 0 0 0,-19 18 0 16,29-13 0-16,1 2 0 0,2 1 0 15,2 2-144-15,2-1 144 0,3 2 0 0,-1 3 0 0,3 1-128 0,0 2 128 0,1 1 0 16,0 2 0-16,2 1 0 16,1-2 0-16,0 2 0 0,2 0 0 0,0 1 0 15,2-1 0-15,0-2 0 0,1 0 0 0,0 2 0 16,1-2 0-16,1-4-160 0,2-2 160 0,2-1 0 15,1-1-560 1,1 2 0-16,4-5 0 0,-1-2 0 0,2-2 560 0,2 1-128 0,1-3 128 0,2-2 0 16,0-3 0-16,1 2 0 0,0-3 0 0,2 0 0 0,-2 1 0 0,0-1-192 15,-1-3 192-15,0-3-208 0,-1 3-64 0,-3-6-16 16,2 3 0-16,-3-3 0 0,1-3 112 0,1-3 32 16,-2 1 0-16,0-3 0 0,0 0 144 0,1-1 0 15,1-4 0-15,-1-3 0 0,1 1 256 0,1-5 0 0,-1-3-16 0,1 2 0 16,-2-5 48-16,-2 1 16 0,0-4 0 0,-1-2 0 15,-4 5 16-15,-3-6 16 0,-1-3 0 0,-2-2 0 16,-3 1-112-16,-1 1-32 16,-4 4 0-16,-2 2 0 0,-1 7 0 0,-4 3 0 0,-2 6 0 0,-3 3 0 15,-2 3-192-15,-3 2 0 0,-2 4 128 0,-3 0-128 16,-2 4 0-16,0 1 0 0,-1 4 0 0,1 0 0 16,2 2-144-16,1 1 144 15,0 1 0-15,2 1-144 0,-1 0 144 0,2 2 0 0,1 0 0 0,1 2 0 0,4 1 0 0,0 1 0 16,2 0 0-16,1 4 0 15,0 2 0-15,2 5-128 0,-1-1 128 0,0 5 0 0,-1-2 0 0,0 3-160 16,0-1 160-16,0 1 0 31,0-1-448-31,1 1 32 0,2-4 0 0,3 3 0 0,0-5 144 0,5 3 16 0,1-5 16 0,3 2 0 16,2-3 240-16,3-4 0 0,3 2 0 0,1-5 0 16,4-1 0-16,4-1 0 0,2-4 0 0,2-2 0 15,1-1-208-15,2-4 0 0,2 0 0 0,2-3 0 0,-1 0-128 0,1 0-32 16,0-3 0-16,-3 1 0 0,0-2 96 0,-2 0 16 15,-3 1 0-15,-2 0 0 16,-1 0 256-16,-1-4 0 0,1 2-128 0,-1-2 128 0,1 1 0 0,-2-3 0 16,-1 2 0-16,0-3 0 0,-1 1 176 0,-1-3 80 15,-1-2 32-15,0 2 0 0,-3-4 288 0,-1 1 48 16,0-4 16-16,-2 0 0 0,0-4-160 0,-1-1-32 16,0-2 0-16,-2-3 0 0,-2-3-160 0,-1-1-32 15,-1-3-16-15,-2-1 0 0,-2 1-240 0,-1-5 128 16,-3 1-128-16,-2 5 0 0,-3-4 192 0,-1 8-64 0,-2 3-128 0,-1 3 192 15,0 8 0-15,0 2 0 0,-1 3 0 0,1 4 0 0,-1 2-192 0,-2 4 0 32,1-1 0-32,1 2 0 0,0 2 0 0,1-1 0 0,1 0 0 0,1 3 0 15,2-1 0-15,-1-1 0 0,3 2 0 0,0-1 0 0,0-2 0 0,1 1 0 16,0 2 0-16,0-3 0 16,0 2 0-16,-1-2 0 0,0 4 0 0,0-4 0 15,-2 4 0-15,1 0 0 0,1 1 0 0,-2-2 0 16,2 3 0-16,-1-2-128 0,1 2 128 0,0 0 0 15,1 1-128-15,-1-1 128 0,1 0-192 0,1-2 192 16,2 2-816-16,-1 0-48 0,2-3-16 0,1 0 0 31,3 0-208-31,-1 0-64 0,1-3 0 0,2 0 0 16,0 0-144-16,0-2-48 0,1 1 0 0,0-2-18784 0</inkml:trace>
  <inkml:trace contextRef="#ctx0" brushRef="#br0" timeOffset="6828.66">27208 12546 21183 0,'4'-2'1888'0,"-2"1"-1504"0,0-2-384 0,1 3 0 0,-2 0 912 0,2-2 112 0,2 0 32 0,1-4 0 0,2 0 224 0,4 0 64 15,-3 0 0-15,-1 0 0 0,-1-1-384 0,0 4-64 16,-4-1 0-16,1-2-16 16,0 3-112-16,-2 0-32 0,1-1 0 0,-1 1 0 0,-1 3 416 0,1-3 96 15,-2 3 16-15,0-3 0 16,-2 1-544-16,1 0-96 0,-1 2-32 0,-2-2 0 0,-1 2-144 0,-1 0-16 0,-2-2-16 0,-2 0 0 15,1 2-96-15,-4-2 0 0,0-2-16 0,-2 2 0 16,0-2 48-16,-4 1 16 16,-2 2 0-16,-1-1 0 0,-1 4-240 0,-2 2-128 0,0 2 128 0,-2 4-128 15,1 5 0-15,0 1 0 16,1 1 0-16,3 4 0 0,1-1 0 0,4 1 0 16,2-2 0-16,2 0 0 0,4 4 0 0,0-5 0 0,4 1 0 0,0 1 0 15,3-2 0-15,-1 1 0 16,3 0 0-16,0 0 0 0,1 3 0 0,1-3 0 0,0 1 0 0,3-2 0 15,-1 1 0-15,2-3 0 16,0 2 0-16,1 0 0 0,2 0 0 0,0 3 0 16,-1-1 0-16,1 2 0 0,-2 0 0 0,0 3 0 0,-1-1 0 0,-4 0 0 0,0 1 0 15,-2 0 0 1,1-2 0-16,-1 0-128 0,0-2 128 0,2-3 0 0,3-4 0 0,0 1 0 0,3-5 0 0,1-1 0 31,4-2 0-31,0-1 0 0,5-4 0 0,-1 0 224 0,4-4-48 0,0 0-16 16,1 2-160-16,2-4 160 0,-1 2-160 0,1-5 160 15,1 4-160-15,-2-3 0 0,-1-1 0 0,-1 1 128 0,-1 0-128 0,-1 0 0 16,-1 2 0-16,0-2 128 16,0 2-128-16,1-2 0 0,0 1 0 0,2-1 0 15,0-2 0-15,2 2-144 0,-1-4 144 0,1 2-208 16,1-2 80-16,-4 0 128 0,0-2-208 0,-3-1 80 0,1 0 128 0,-3-2 0 16,-1-1 0-16,-3 0 0 0,-1-3 320 0,-5-1-16 15,-1-2 0-15,-3 1 0 0,-4-5 224 0,-3-2 48 16,-3-1 16-16,-2-2 0 0,-4 0-160 0,-1-1-48 15,-3 0 0-15,-4 0 0 0,0 3-160 0,-3 1-32 16,2 0-16-16,1 3 0 0,1-1-176 0,1 4 0 16,2-2 0-16,1 4 0 15,1 1 176-15,3-2-48 0,0 2-128 0,0 2 192 0,3-1-32 0,0 2-16 0,1 0 0 0,-1 3 0 16,1 0-144-16,2 1 0 16,-2 2 0-16,-1 4 0 15,1 0 0-15,-1 3 0 0,-1 3 0 0,-1 5 0 0,-2 5-256 0,-2 2 80 16,-2 8 16-16,-1 2 0 0,-1 7-16 0,0 5 0 15,-1 4 0-15,1 4 0 0,0-2-144 0,4 1-48 16,2 0 0-16,2-3 0 0,5-3 192 0,2-3 48 16,1 3 0-16,1-3 0 0,2 1 128 0,-1-1 0 15,2 1 0-15,0 1 0 0,-1-3 0 0,2 1 0 16,0-6 0-16,2 1-128 0,0-1 128 0,1-3 0 16,1-5 0-16,3 1-128 0,1-6-64 0,2 0 0 15,4-5 0-15,-1 0 0 0,3 0-144 0,2-4-48 16,2-1 0-16,1-3 0 0,0 0 160 0,2-3 32 0,3-1 0 0,0 2 0 15,1-2 192-15,-2-2 0 0,1-4 0 0,-4 2 0 16,-1-2 0-16,-1 0 0 0,0 1 0 0,-2-3 0 16,0-1 0-16,-2 0 0 0,1-3 0 0,-1-3 160 15,0 1-160-15,-1-2 0 0,1-5-160 0,-2-3 160 16,-1-1 0-16,1-5 0 0,-2 3 0 0,-2-5 0 16,0-1 0-16,-3 1 0 0,-2 2 128 0,-2 1-128 15,-3-4 0-15,-4 2 160 0,-2-3-160 0,-4 3 128 16,-3-3 128-16,-2 3 32 0,-3 1 0 0,-1-1 0 15,-1 4 112-15,-2 3 32 0,-3 4 0 0,1 3 0 16,0 5-240-16,-1 4-64 0,0 4 0 0,-1 6 0 0,1 4-128 16,1 2-144-16,-1 2 144 0,3 7-208 0,-1-1 208 0,4 4-192 15,0 4 192-15,2 5-192 0,2 1 192 0,0 5 0 16,2 1 0-16,0 0 0 0,2 2 0 0,-1 4 0 16,1-4 0-16,-1-2 160 0,1 1-160 0,1 0 0 15,0-1 0-15,1 0 0 0,0 0 0 0,2 2 0 16,-1 0 0-16,3 1-176 0,3-5 176 0,2 1 0 15,2-5 0-15,3 1-128 0,5-1 128 0,1-2-192 16,4 0 192-16,0-3-192 16,2-2-224-16,3-3-48 0,0 0-16 0,1-3 0 0,1 0 96 0,1-1 32 15,1-3 0-15,-1-2 0 0,2-1 160 0,0-2 16 0,1-2 16 0,-3-2 0 16,1 0 160-16,-4-6 192 0,1 0-32 0,-2-1-16 16,1-6 48-16,1 1 16 0,2-4 0 0,-4-3 0 15,2-3-208-15,-1 0 144 0,-4 3-144 0,1-7 128 16,2-5-128-16,-3-4 0 0,0-3 0 0,-2 0 0 15,-3-3 0-15,-2 0 0 0,-3-3 0 0,-3 1 0 16,-3 1 240-16,-1 3 16 0,-4 2 0 0,-3 1 0 16,-4 3-256-16,-4 1 128 0,-2 3-128 0,-4 3 0 15,-1 2 672-15,-1 5 32 0,-4 5 16 0,-1 3 0 16,-1 6-336-16,-1 5-80 0,-1 5-16 0,0 4 0 16,0 3-288-16,-2 4 0 0,0 3 0 0,-2 3 0 15,2 1-320-15,2 5-32 0,0 0 0 0,2 5 0 16,4 0 352-16,4-1 0 0,7 3-144 0,3-1 144 0,3-2 0 0,3 1-160 15,2 1 160-15,3-2-128 0,2 2 128 0,4 0 0 16,4-4 128-16,3 1-128 0,5-3-240 0,1-3-112 16,3-3-32-16,1 1 0 0,3-6 0 0,0 0 0 15,1-3 0-15,1-2 0 0,0 1 64 0,-1-6 16 16,3 2 0-16,-3-3 0 0,0 0 112 0,-3 0 32 0,2-4 0 0,-2 0 0 16,1-2 160-16,0 0-128 15,1-4 128-15,0 2-128 0,-3-4 128 0,0-2-208 16,-2 2 80-16,-1-3 128 0,-2-1 0 0,-2-2 0 0,0-1 0 0,-3-5 0 15,-2 2 0-15,-1-4 240 0,-1-2-16 0,-1-3 0 16,-3-3 240-16,-2-4 48 16,-1-5 16-16,-1-2 0 0,-4-3-64 0,-1-1-16 15,0 1 0-15,-3-1 0 0,-1 2-192 0,-2 3-32 0,-1-1-16 0,-3 6 0 16,-1 3-64-16,-3 3-16 0,1 5 0 0,-2 4 0 16,-1 7 96-16,0 6 16 0,-2 3 0 0,0 4 0 15,-2 6-400-15,-1 7-80 16,-1 2-16-16,0 4 0 0,0 1-32 0,-1 3-16 0,2 1 0 0,2 2 0 15,1-2 304-15,2 1 0 0,4-1-128 0,2 3 128 0,3-1 0 0,3 1 0 16,3-1 0-16,1 1 0 0,3 2 0 0,-1 1 0 16,6 0 0-16,-2 0 0 0,4-1-320 0,1 0 64 15,3-1 0-15,1-3 0 16,3 1-208-16,2-4-48 0,1-3 0 0,1-3 0 16,2-2 144-16,-2 0 32 0,2-3 0 0,-2-6 0 15,0 2 176-15,0-5 160 0,-3-2-208 0,-1-2 80 0,0-2 256 0,0-2 48 16,-2-2 16-16,1-4 0 15,-1 0 0-15,0-3 16 0,1-3 0 0,0-2 0 0,-1-1-80 0,0-3 0 16,2-3-128-16,-2-4 192 0,0-2 96 0,-1-8 16 16,0 1 0-16,0-3 0 0,-1 0-64 0,0 3-16 15,0-1 0-15,-2 4 0 0,1 5-48 0,-3-2-16 16,-2 4 0-16,-2 0 0 0,-1 2 80 0,-1-2 16 16,-1 1 0-16,-2 0 0 0,-3-1-256 0,-2 2 0 15,-1 2 0-15,-4-1 0 0,1 1 256 0,-3 2 0 16,-3 4 0-16,1-1 0 0,-3 6-256 0,0 0 0 15,-3 7 0-15,1 0 0 0,0 3-128 0,0 3-32 16,1 4 0-16,1 1 0 0,0 2 160 0,1 2-128 16,1 3 128-16,1 1-128 0,2 3 128 0,1 0 0 15,0 2-144-15,0 0 144 0,2 5 0 0,-2 1 0 16,0 3 0-16,-1 3 0 0,-2 7 0 0,1-3 0 0,1-1 0 0,4-5 0 16,-1 3 0-16,2-1-272 0,1 3 64 0,3-1 16 0,1 3-96 0,0-1-16 31,2 2 0-31,1 1 0 0,2-2 128 0,1 0 32 0,1-1 0 0,3-2 0 15,0-3 16-15,2 0 0 0,1 2 0 0,2-5 0 16,0 2-144-16,1-4-32 0,1-4 0 0,0 2 0 0,1-3 304 0,1-3-192 31,0-4 192-31,1 1-160 0,-1-3 160 0,1-7 0 0,-2 1 0 0,2-2 0 0,-3-4 0 0,1-3 0 16,0-1 0-16,-1-3 0 0,-3-3 0 0,2-1 0 16,-2 0 0-16,-1 1-128 15,-1-1 128-15,0 0-160 0,1-5 160 0,-1 1-160 16,0-2 160-16,0 3 0 0,3 0 0 0,-3 1 0 0,3 3 0 0,1 0 0 15,-1 1 0-15,3-1 0 0,0 3 0 0,2-1 0 16,0 1 0-16,1-1 0 0,-1 3 0 0,1-6 0 16,0 3 0-16,-1-2 0 15,0 0 208-15,-2-1-16 0,2-3-16 0,-2 0 0 0,-1 0 80 0,-2-1 32 16,0-1 0-16,-4 0 0 0,-2-3-128 0,-1 4-32 16,-4-4 0-16,0 1 0 0,-3-3 48 0,-2 2 0 0,-1 2 0 0,-2-2 0 31,-1 1-176-31,-1 0 160 0,-1 2-160 0,2 1 160 0,0 1-32 15,1 4 0-15,3-3 0 0,1 5 0 0,1 0 0 16,1 2-128-16,0 0 192 0,3 3-64 0,0 2-128 0,0-1-144 16,1 1 144-16,0 0-208 0,0 3 80 0,0 1 128 15,-2 1-208-15,1 1 80 0,-1-2 128 0,-2 4 0 16,0 1 0-16,-1 2 0 0,-1 0 192 0,-3-1-16 16,1-1-16-16,-1 1 0 0,-1 2-160 0,0-3 192 15,0 1-192-15,1 0 192 0,0 1-192 0,1-2 0 16,2 1 0-16,0 0 0 0,4-1 0 0,0 0 0 15,2 1 0-15,2-4 0 0,1 4 0 0,2-1 0 16,1-4 0-16,2 2 0 0,1-4-256 0,0 2 0 0,3 0 16 0,0 0 0 16,0-2-80-16,2 3 0 0,1-3-16 0,-2 0 0 15,2 0 144-15,0 0 48 0,-1-3 0 0,-1 1 0 16,-2 0 144-16,0 0 0 0,-1-2 128 0,-1-2-128 16,-2 1 320-16,-2 0-16 0,0 0 0 0,0-1 0 15,-1 0-32-15,-2 0 0 0,1 1 0 0,-1-2 0 16,1-1-64-16,-2-2-16 0,0 0 0 0,-1 1 0 15,0-1-64-15,-1 2-128 0,-1 0 176 0,-3-3-176 16,0 4 240-16,-1-3-64 0,-3 0-16 0,-2 1 0 16,0 1 32-16,-2 0 0 0,-2 0 0 0,-1 1 0 15,0 4-64-15,-1-1 0 0,-2 2 0 0,1 2 0 16,-2 0-128-16,0 0 0 0,3 2 0 0,0 2-176 0,1 2 176 16,0-2-192-16,1 2 192 0,0 0-192 0,1 0 192 0,1 3 0 15,-1 1 0-15,0 0 0 0,2 2 0 0,0-2 0 16,2 2 0-16,0 1-128 0,1-1 128 0,1 0 0 15,0 2 0-15,1 0 0 0,1 0 0 0,-1-1 0 16,4 0 0-16,-1 2 0 0,2-5 0 0,-1 2 0 16,2-4 0-16,1 1 0 0,-1-3 0 0,1-3 0 15,0 2 0-15,0-5 0 0,0 0-176 0,0 0 176 16,0 0-208-16,1 0 80 0,0-2-112 0,2-2-16 0,-1-1 0 16,2-1 0-16,-1-1 256 0,2-2 0 0,0-1 0 0,0 0 0 15,0 0 0-15,0-2 0 0,-1 0 0 0,0-3 0 16,-2 4 0-16,1-2 0 0,-2-2 0 0,0 2 0 15,0-2 0-15,0 1 0 0,-1-2 0 0,2 1 0 16,-2 3 0-16,1-1 0 0,-2 0 0 0,1 1 0 16,0-2 0-16,0 2 0 0,0 3 0 0,0-1 0 15,1 2 0-15,1 0 0 0,2 2 0 0,0 0 0 16,2 0 0-16,1-1-192 0,3 1 192 0,1 3-192 16,2-1 192-16,2-1 0 0,2 1 0 0,0 2 0 15,1 0 0-15,0 0 0 0,1-2 0 0,-1 4 0 16,2 0 0-16,-1 0 0 0,-2 0 0 0,-1 4 0 15,0-2 0-15,0 2-144 0,-1 0 144 0,0 5-128 0,0-2-224 0,-3 4-32 16,0-1-16-16,-1 2 0 16,1 2 240-16,-3 1 160 0,3 2-192 0,-2-2 192 15,-1 1 0-15,1-1 128 0,-1-2 0 0,1 0 16 0,-1 3-144 0,0-1 0 16,1 1 0-16,-1 0 0 0,-2 0 0 0,1 3 0 16,-2-3 0-16,-2-3 0 0,-1 5 0 0,-1-5 0 15,-2 2 0-15,-3-1 0 0,1 0 0 0,-3 2 0 16,-1-3 0-16,1 0 192 0,-2 0-192 0,2-3 160 15,1 2-160-15,-3 0 160 0,2 1-160 0,0-3 0 16,1 2 0-16,0 0 0 0,0 2 0 0,0-4 0 0,2 1 0 0,-1-1 0 16,1 0 0-16,-1 0 0 0,1-2 0 0,-2 0 0 15,2-2 0-15,-1-1 0 16,3 0 0-16,-2 0 0 0,1-4 0 0,-2 2 0 0,2-1 0 0,-3-2 0 16,2 0 0-16,-3 0 0 0,1 0 0 0,-1-2 0 15,0-1 0-15,-1 2 0 16,1 1 0-16,-1-3 0 0,1 1 0 0,0 1 0 0,0-2 0 0,0 1 0 15,0 0 0-15,0 0 0 0,3 1 0 0,-2-2 0 16,3 3 0-16,-2-2 0 0,3 2 0 0,0 0 0 0,0 0 0 16,0-1 160-16,2 1-32 0,-1 0-128 0,0 0 160 0,2 0-160 15,-2 1 128-15,-1-1-128 16,0 0 0-16,0 0 0 0,0 0-144 0,0 0 144 16,0 0-272-16,0 0 48 0,0 0 16 0,0 0 0 0,12 16 208 0,-11-14-192 15,2 1 192-15,-2 1-192 0,2-4 192 0,-2 2 0 16,1-2 0-16,1 0 0 15,-1 0 0-15,1 0 0 0,-1 0 0 0,3-2 0 0,-1-2 0 0,2 1 0 16,0-3 0-16,2-1 0 16,0-2 0-16,2-1 0 0,1-2 128 0,0-4-128 15,2 1 320-15,-2-2-64 0,2-2 0 0,0 1 0 0,-1-5 32 0,-1 5 0 16,-2-2 0-16,-3 1 0 16,-1 3-48-16,-2-2-16 0,-2 2 0 0,-4-3 0 0,0 3 112 0,-2 0 32 15,-3 0 0-15,-2-1 0 0,-2 3-80 0,-2-5-16 16,-2 3 0-16,-1 0 0 0,-2 4-16 0,1-2 0 15,-1 2 0-15,1 0 0 0,-1-1-256 0,1 1-224 16,2 2 32-16,0 1 16 0,1 2-64 0,1-2-16 16,2 3 0-16,-1-1 0 0,2 0 256 0,0-1 0 15,0 2-160-15,1 2 160 0,-1-2 0 0,0 2 0 16,0 0 160-16,0 2-160 0,-1-1 240 0,0 3-64 0,1 3-16 0,-1-1 0 16,-1 2-160-16,1 0 0 0,-3 4 0 0,1 2 0 15,0 3 0-15,-1-1-144 0,1 4 0 0,2 0 0 0,-1 0-32 0,2 3 0 16,1 1 0-16,2 1 0 0,-1 1 176 0,0-2 0 15,2 1 0-15,0-2 0 0,-1 0 0 0,1 0 0 16,-2 0 0-16,2 0 0 0,-1-1 0 0,1 2 0 16,-1 0 0-16,1 1 0 0,2 1 0 0,0 1 0 15,3-1 0-15,-1-2 0 0,3 1 0 0,0-3 0 16,1-1 0-16,2 1 0 0,-1-2 0 0,1-3 0 16,1 2 0-16,-2-2 0 0,3-2 0 0,-1 1 0 0,2 1 0 15,0-5 0 1,0 2 0-16,3 0 0 0,0 2 0 0,-1-3 0 0,2-2 0 0,1 2 0 0,3-2-192 0,1 2 64 31,0-3-112-31,2 0-16 0,0 1 0 0,2-4 0 16,-2 0 80-16,2 1 16 0,-2-3 0 0,0 1 0 15,-1 1 160-15,-2-3 0 0,-2 1 0 0,-2 1-128 16,-1-2 128-16,-2 3 0 0,1-2 0 0,-2 2 0 16,0 0 0-16,-1 0 0 0,2-1 0 0,0 2 0 15,1-4 0-15,1 0 0 0,1 0 0 0,0 0 0 16,1-4 0-16,2 2 0 0,3-2 128 0,0-2-128 15,3 0 144-15,1 0-144 0,0-1 192 0,-1 1-192 0,-1 2 224 0,-1-2-64 16,2-2-16-16,-2 0 0 0,-1 0 0 0,-2-1 0 16,-1-1 0-16,-2 0 0 0,-2 0-144 0,0 0 0 15,-3-1 0-15,-1 0 0 0,1 0 160 0,-1-1-160 16,-1 0 192-16,-2-2-192 0,1 0 192 0,-1-1-64 16,0-1 0-16,1-2-128 0,-1-1 272 0,0-1-48 15,-1-5-16-15,1 2 0 0,0-4 48 0,-2 1 16 16,0-3 0-16,0 3 0 0,-2 2-16 0,1 1-16 15,-3 1 0-15,1 1 0 0,-3 1-48 0,-2 4 0 16,1-2 0-16,-2 2 0 0,0 0 144 0,-1 0 32 0,-1 3 0 16,0 1 0-16,3 2-128 0,-4-2-32 0,-1 0 0 0,-1 1 0 15,-1-1-208-15,1 0 176 0,-1-1-176 0,1 3 160 16,0 0-160-16,3 2-192 0,0 0 32 0,0 2 16 16,2 0-144-16,1 0-32 0,0 3 0 0,1 1 0 15,0 1 320-15,-1 2-192 0,2 1 192 0,-3 2-160 16,2 1 160-16,-2 2 0 0,-1 2 0 0,0-2-128 15,-1 6 128-15,-1 2-160 0,1-2 160 0,-3 6-160 16,-1-3 32-16,1 2 0 0,-3 5 0 0,1-5 0 16,-1 4 128-16,-1-3-208 0,-2 3 80 0,1 1 128 15,2-5-160-15,2-1 160 0,1-1 0 0,3-1-144 0,4 1 144 0,1-1 0 16,2 1 0-16,2 0 0 0,0-2 0 0,4 1 0 16,-2 1 0-16,2-4 0 0,2 4 0 0,2-1 0 15,0 1 0-15,0 0 0 0,3 0 0 0,1 0 0 16,1-1 0-16,1 3 0 0,1-2 0 0,-1 1 0 15,0-3 0-15,1-2 0 0,0 0-256 0,1 1 16 16,0-3 16-16,-2-3 0 16,2 2-192-16,0-6-32 0,0 2-16 0,-2-1 0 0,2-1 224 0,-3-3 48 15,1 0 16-15,0-3 0 0,-3-1 176 0,3-1 0 0,-3 2 0 16,1-3 0-16,-1-2 0 0,-2 2 0 0,2-3 128 0,-1 2-128 16,-1-2 192-16,-1 1-16 0,0-2-16 0,2 0 0 15,-2-3 80-15,0 1 16 0,0 2 0 0,0-3 0 16,-1 4-112-16,0-1-16 0,0 0 0 0,0 4 0 15,0-3-128-15,0 3 0 0,0 2 0 0,0 2 0 16,-1 1 0-16,-1-1 0 0,1 2 0 0,1 2 0 16,-1-1-192-16,0 1 192 0,0 0-160 0,1 0 160 15,-1 1-208-15,1-3 48 16,0 1 16-16,1 1 0 0,-2-2 144 0,1 0 0 16,-1-2 0-16,-1 1 0 0,1-2 0 0,0 1 0 15,1-2 160-15,-2 0-160 0,1 0 144 0,0-2-144 0,-2 0 128 0,2-3-128 16,-2 2 176-16,0 1-48 0,0-3-128 0,-1-1 192 15,-1 2 64-15,0-2 0 0,-1 0 0 0,-1-3 0 0,-1 1 80 16,-1-2 32-16,-2 0 0 0,0 0 0 16,0-2-224-16,-2 1-144 0,0 2 192 0,-2 0-192 15,-1 1 0-15,0-1 0 0,-2 4 0 0,1 0 0 0,1 1 128 0,-2 2-128 16,4-4 0-16,-1 4 0 0,1 0 0 0,2 0 0 16,-1 0 128-16,2-3-128 15,0 2 0-15,0 0 0 0,-1-1 0 0,3 0 0 0,0 0 0 0,-1 1 0 16,1-1 0-16,-1 3 0 0,1-1 0 0,0 0 0 15,-1 3 0-15,0-1 0 0,0 1-224 0,-1 1 0 16,-1 1 0-16,-1 1 0 16,1 0-112-16,3 1-32 0,-3 1 0 0,2-1 0 0,0 1 368 0,2-2-176 15,-1 2 176-15,0 0-128 0,2-2 128 0,-1 0 0 16,2 3 0-16,0-3-128 0,1 0 128 0,-1 0 0 16,2 0 0-16,-1 0 0 0,0 0 0 0,0 0 0 0,1 0 0 0,-1-3 0 15,1 3 0-15,1-2 0 16,-1 0 0-16,-1 2 0 0,0 0 0 0,0 0-128 15,0 0 128-15,0 0-128 0,0 0 128 0,0 0-128 0,0 0 128 0,0 0-128 16,0 0 128-16,0 0-128 0,1-18 128 0,-1 15-128 16,0 2-448-16,1 1-96 0,-1 0-16 0,3-2 0 15,-2 2 64-15,2 0 16 0,0 2 0 0,1-2 0 16,0 4 400-16,-1-2 80 16,1-1 128-16,0 4-208 0,-1-3 208 0,0 0 0 0,-1 1 144 0,0 0-144 15,-2 1 432-15,0-1-16 0,0-2 0 0,-3 1 0 0,2 2-16 0,-3-2 0 16,1 1 0-16,-1 1 0 0,-1-2-80 0,0 2-32 15,0-1 0-15,-1 0 0 0,0 1-96 0,-2-1-32 16,1 2 0-16,-2 0 0 16,2 1-160-16,-2 3 0 0,-1 1 144 0,0 2-144 15,0 3 0-15,-1 1 0 0,1 4 0 0,-1 1 0 16,1 1 0-16,2 1-160 0,2 0 160 0,-1 2-160 16,5-4 0-16,-1 1 0 0,3 0 0 0,0-2 0 0,2 1 16 0,0-1 0 15,2-4 0-15,1-1 0 16,1 1 16-16,0-4 0 0,3-2 0 0,-2-2 0 0,3-2 128 0,0-1-128 15,1-4 128-15,0-1-128 0,3-1 128 0,-2-4 0 0,2 1 0 0,-1-2 0 16,2-4 0-16,1-2-128 16,2-1 128-16,-1 0 0 0,1-6 0 0,-1 1 0 15,-1-1 0-15,-2-1 0 0,-1 2 0 0,-2-2 128 16,-4 1 0-16,-2 3 0 0,-2-2 128 0,-3 2 16 16,-1 0 16-16,-4 0 0 0,-2 3 112 0,-1 1 32 0,-3-1 0 0,-2 4 0 15,-3 2-176-15,-2 4-16 0,-2 4-16 0,-4 3 0 16,2 7-80-16,-1 1-16 15,-1 8 0-15,1-2 0 0,3 5-128 0,3-4-144 16,0 6 144-16,5-3-208 0,1 3 208 0,2 1 0 16,4 0-160-16,2 1 160 0,3-1 0 0,1-1 0 0,4-3 0 0,1 1 0 0,3-5-320 0,2-2 64 15,1 0 16-15,3-3 0 32,2-6-400-32,2 2-96 0,1-7-16 0,-1-1 0 0,1-1 400 0,0-3 80 15,2-3 16-15,1-4 0 0,0 0 464 0,-1-3 112 0,-1-3 0 0,-3 1 16 16,-5 6 112-16,0-8 0 0,0-1 16 0,-2-7 0 15,-1 2-80-15,-4-2-32 0,-2-1 0 0,-6 1 0 16,-3-1 0-16,-6 2 0 0,-3 1 0 0,-3 2 0 16,-2 4 32-16,-1 2 0 0,-1 5 0 0,-1 4 0 15,-1 6-144-15,-1 4-32 0,-1 6 0 0,-1 4 0 0,0 5-208 0,2 3-256 16,0 1 48-16,3 3 16 16,3-2-16-16,2 2 0 0,1-1 0 0,4 0 0 0,3-3 208 0,4-2 0 0,3-2 0 0,4-4-144 15,2-2-48-15,3-2-16 0,2-1 0 0,4-3 0 31,1-4-592-31,1 0-112 0,2-4-32 0,1 0 0 0,1-4 560 0,-1-3 128 0,2 2 0 0,-1-6 16 32,0 3 240-32,2-6 160 0,3 0-32 0,0-2 0 0,-1-4 192 0,1-3 48 0,-1-1 0 0,-3 1 0 15,-3-1-96-15,-3-1-16 16,-3 3 0-16,-4 0 0 0,-3-1 96 0,-5-1 16 16,-3-1 0-16,-3 1 0 0,-4 0 48 0,-2-3 16 15,-5 2 0-15,-5 1 0 0,0 0 128 0,-3 2 16 16,-2 1 16-16,-1 7 0 0,1 6-464 0,-2 8-96 0,0 4-32 0,-1 8 0 15,1 9 0-15,1 3 0 0,0 6 0 0,0 2 0 16,1 5-304-16,4 2-48 0,0-3-16 0,7 5 0 16,4-5 16-16,5 5 0 0,5 2 0 0,6-1 0 15,5-1 0-15,4-1 0 0,3-1 0 0,3-5 0 16,2-1-272-16,2-2-48 0,1-6-16 0,1-2 0 16,-1-5 224-16,-1 0 32 0,-1-6 16 0,-1-1 0 0,-1-3 416 0,1-2 0 15,-2-4 0-15,1-4 128 0,0 2 80 0,-1-5 32 31,0-3 0-31,0 1 0 0,-2-4-112 0,-1-3 0 0,-2 0-128 0,-3-1 192 16,0-1-64-16,-2-4 0 0,-2-1-128 0,-2-4 192 0,-1-2 240 0,-2-2 32 0,-2-3 16 0,-3-5 0 31,-1 1 16-31,-5-3 0 0,-2 1 0 0,-2 1 0 16,-5-1-96-16,0 4-16 0,-2-1 0 0,0 8 0 16,0 4-64-16,-1 0-32 0,-2 3 0 0,-3 3 0 15,1 8-208-15,-1 5-80 0,-1 4 0 0,2 4 0 16,2 4-304-16,-1 4-48 0,1 4-16 0,0 4 0 15,1 5-416-15,1 1-96 0,0 8-16 0,3-1 0 16,2 4 256-16,1 0 32 0,1-3 16 0,2 4 0 16,1 3 592-16,1 3 0 0,1 2 0 0,3 0 0 15,2-2 0-15,3-1 0 0,3-4 0 0,5-2 0 0,2-7 0 0,3-6 0 16,1-2 0-16,3-4 0 0,3-3 0 0,2-7-224 16,2-3 48-16,5-4 16 15,0-4-208-15,3-2-32 0,1-8-16 0,0-4 0 0,0 0 240 0,-1-4 176 16,-2 1-208-16,-2 0 80 0,0-7 128 0,-1-1 192 15,0-3-32-15,-4-1-16 0,-2-1 224 0,-4-1 32 16,-5 2 16-16,-3 0 0 0,-6 5-32 0,-5-2 0 16,-5 0 0-16,-4 1 0 0,-3-1 80 0,-2 2 16 15,-4 1 0-15,-2 4 0 0,1 4-176 0,-4 5-48 16,1 5 0-16,-1 6 0 0,-2 4-128 0,-1 4-128 0,0 5 144 16,0 1-144-16,2-1 0 0,1 4 0 0,3-1-176 0,0 2 176 15,2 1-176-15,4 0 176 0,4-2-128 0,1 1 128 16,5 1 0-16,2-3 0 0,3-2 0 0,2 2 0 15,2 2 0-15,4 1 0 0,2-2 0 0,2 2 0 16,-1-3 0-16,5 7-160 0,2 1 160 0,3 0 0 16,0 4-576-16,2-1-16 0,2 1 0 15,0 1 0-15,3 1 0 0,-2-4 0 0,-1 0 0 0,-2-5 0 16,-1-3 224-16,-3-1 48 0,1 0 16 0,-2-4 0 16,-2 1 64-16,-1-4 16 0,-2 0 0 0,-4-2 0 15,-2-2 224-15,-2 0 256 0,-2 0-48 0,-2-2-16 0,-2-2 128 16,2-2 32-16,-3 0 0 0,-1-1 0 0,-1-2 16 0,1-3 0 15,-1-2 0-15,0-7 0 16,0-1-96-16,0-4-16 0,1-5 0 0,0-3 0 16,0-3-256-16,2 1 0 0,2-1 0 0,1 7 0 0,0 0 0 0,3 9 0 15,-1 3 0-15,0 6 0 0,0 1 0 0,-1 3 0 16,0 5 0-16,-1 1 0 0,0 1-128 0,0 3 128 16,-2 2 0-16,-1 5-144 15,0 3-224-15,-2 0-32 0,-2 6-16 0,0 0 0 0,0 1 160 0,-2 1 48 16,0 0 0-16,1-2 0 0,0 1 208 0,1-2 0 15,-1 1 0-15,2-6 160 0,1 0-32 0,0-2 0 0,2-3 0 0,-1-2 0 16,1 0 64-16,2-4 16 0,2 2 0 0,1-5 0 16,-1 2-208-16,3-2 0 0,2-2 128 0,0-3-128 15,3 2-176-15,0-6-80 0,4 2 0 0,-2-2-16 16,0 2 112-16,1-3 32 0,0 1 0 0,-3-1 0 16,1 0 128-16,-2 2 0 0,-1-1 0 0,-3 1 0 15,-2 5 0-15,-2-3 0 0,-2-1 0 0,-3 1 0 16,-1 1 0-16,-4 0 0 0,0-1 0 0,-2 0 0 15,-1-3-512-15,0-4 0 0,-2-2-16 0,0-7-14272 16,0-9-2864 0</inkml:trace>
  <inkml:trace contextRef="#ctx0" brushRef="#br0" timeOffset="10328.02">30371 11939 29487 0,'-4'-4'2624'0,"1"2"-2112"16,0 2-512-16,1 0 0 0,-1 0 1264 0,1-2 144 0,-5 0 16 0,-1 2 16 0,-6-2 96 0,-2-2 0 0,-1 4 16 0,-1-2 0 15,1 2-976-15,1 2-208 0,0 2-48 0,1 0 0 16,2 4-128-16,-2 2-16 0,-1 2-16 16,1 2 0-16,-1 7-16 0,-2 1 0 0,2 3 0 0,-1 3 0 15,1 2-144-15,0 1 128 0,2 4-128 0,1-4 128 16,0-2 128-16,3 0 0 0,2-2 16 0,3-1 0 16,1-4-128-16,2 0-16 0,3-3-128 0,1 0 192 15,3-6-192-15,3-1 144 0,2-2-144 0,3-3 128 16,3-4-128-16,2 0-256 0,1-3 64 0,5-4 16 0,2-2-144 0,1-3-48 15,3-1 0-15,-1-2 0 0,2-2 368 0,-2-3 0 16,-2 0 0-16,-4-2 0 0,1 1 144 0,-3-1 160 16,0-1 16-16,-2-1 16 0,-3 1 112 0,-4-2 32 15,-2 0 0-15,-5-3 0 0,-3 2 160 0,-3-4 16 16,-3 1 16-16,-4-3 0 0,-2 1-112 0,-5 0-32 16,-2 3 0-16,-4 0 0 15,-3 3-208-15,-3 2-64 0,0 7 0 0,-2 3 0 0,0 7-256 0,0 0 0 0,-2 6-208 16,3 3 80-1,-1 4-256-15,2 2-32 0,5 4-16 0,0 4 0 0,3 2 304 0,3 6 128 16,4 0-128-16,3 0 128 0,3 1 0 0,3-1-128 0,3 1 128 0,4-3 0 16,2 0-256-16,2-4 16 15,3-1 16-15,1-2 0 0,2-3 80 0,-1-3 16 0,5 0 0 0,-1-1 0 16,3-2-16-16,0-4 0 16,-1 0 0-16,1-3 0 0,0 0 144 0,0-5 0 0,-2-2 0 0,0-2 0 15,-2 0 0-15,0-4 176 0,-3 0-48 0,1-2 0 16,-3-1 64-16,-1-3 16 0,-1 0 0 0,-3-2 0 15,0-1 80-15,-1-1 16 0,-1-2 0 0,-3-3 0 16,-1 3-80-16,0-3-16 0,-3-3 0 0,1-4 0 0,-2 1-64 16,-2-1-16-16,0 3 0 0,-2 1 0 0,1 5-128 0,-2 2 0 15,-2 8 0-15,0 0 0 16,-3 7 0-16,0 3 0 0,-1 3 0 0,-3 1 0 0,1 4 0 0,-1 5-192 16,-2 3 32-16,-1 6 16 0,2 6-16 0,-1 3 0 15,1 7 0-15,1-1 0 0,2 5 160 0,1-1-208 16,4 0 80-16,3-1 128 0,2-2-144 0,2-7 144 15,4 1 0-15,1-7 0 16,4-2-208-16,1-2 64 0,2-3 16 0,1-2 0 16,4-2-112-16,2-3-16 0,3-1 0 0,2-7 0 15,2 0 96-15,4-4 16 0,3-5 0 0,0-1 0 0,1-4 144 16,0 0 0-16,-2-5 128 0,-2 1-128 0,-2-1 128 0,-3 2-128 0,0-2 160 0,-4 0-160 16,-1 0 304-16,-4 1-48 15,-3-2 0-15,-4 1 0 0,-1-3 240 0,-6 1 32 0,0-1 16 0,-4-1 0 16,-2 1-32-16,-3 0 0 15,0 0 0-15,-2-1 0 0,-2 1-80 0,-1 4-32 16,0-1 0-16,-3 7 0 0,-1 2-224 0,-1 4-48 0,0 4-128 0,0 2 192 16,1 2-192-16,-1 6 0 15,0 2 0-15,-1 2 0 0,2 7 0 0,-1 1-192 0,3 5 192 0,-1 1-160 16,2 6 0-16,1 1 0 0,3-3 0 0,4 1 0 16,2-3-96-16,4-2 0 15,1-1-16-15,5-3 0 0,1-2 0 0,1-3 0 0,2-3 0 0,3 1 0 16,0-6 128-16,2 1 144 0,0-3-208 0,3-1 80 0,0-4-64 0,2-2 0 15,2 0 0-15,1-5 0 0,1-1 192 0,0-1 192 32,1-6-32-32,0-3-16 0,-1 0-144 0,0-2 128 0,-1-1-128 0,-1-1 128 15,-1-1-128-15,0 1 128 0,-1-2-128 0,-2-3 128 16,0 1 112-16,-3-2 16 0,-1 0 0 0,-4-3 0 16,-2 1 32-16,-2-1 16 0,-4 1 0 0,-4 0 0 0,-3 3-32 0,-2-1 0 15,-3 4 0-15,-4 3 0 16,-2 1-32-16,-3 5-16 0,-3 3 0 0,-2 4 0 15,0 4-224-15,-2 4 0 0,2 1 0 0,-2 4 0 16,1 2 0-16,0 3 0 0,-1 2 0 0,3 2 0 16,4 2-192-16,1 2 0 0,2 1 16 0,2 4 0 0,3-3 176 0,2 6-208 15,2 1 80-15,0 3 128 0,2-4-272 0,0 5 64 0,2-2 16 0,0 1 0 16,2 0 192-16,2-4 0 0,0 0 0 0,4-5 0 16,1-2 0-16,5-2 0 0,2-6 0 0,2 0 0 15,3-4-448-15,3 0-32 16,1-3-16-16,1-4 0 0,5-4-144 0,0 0-48 0,3-2 0 15,-1-2 0-15,0-4 544 16,-1-2 144-16,0-1 0 0,-1-3 0 0,-3-2 128 0,-2 2 112 16,-3-3 16-16,-3-1 0 0,-2-1 176 0,-2 1 32 15,-1-4 16-15,-4-1 0 0,-2-1 0 0,-1-2 0 16,-4-5 0-16,0 0 0 0,-3 1-96 0,-3 0-32 16,0-3 0-16,-3 3 0 0,-2 4-112 0,1-1-32 15,-2 2 0-15,1 5 0 0,0 6-208 0,0 2 0 16,-3 8 0-16,0 0 0 0,-3 6-240 0,-1 6-80 15,-1 1-32-15,0 4 0 0,0 5 160 0,1 0 16 16,1 3 16-16,1 1 0 0,2 2 160 0,1 0 0 0,2 3 0 16,-1 0-128-16,3 1 128 0,0-2 0 0,2 5 0 0,-1-3 0 15,4 2 0-15,0-3 0 0,2 1 0 0,2-4 0 16,3-1 0-16,2-1 0 0,2-1 0 0,1-3 0 16,4 0-304-16,2-4 32 0,3 1 0 0,3-6 0 31,5 2-288-31,1-6-48 0,4 0-16 0,0-3 0 0,2-3 384 0,1 0 80 0,-1-4 16 0,0-1 0 15,-3-2 272-15,-2-3 64 0,-1 1 16 0,-5 1 0 16,-1-4 96-16,-2 2 16 0,-1-5 0 0,-3 2 0 16,-1 0-16-16,-2 0 0 0,-3-4 0 0,-1 2 0 15,-3-3-128-15,-2 1-32 0,-1 0 0 0,-3-1 0 0,-1 3 32 16,-2 0 0-16,-2 0 0 0,-3-1 0 0,-2 3-176 0,0 0 192 16,-5 0-192-16,-2 1 192 0,0 1-192 0,-4 3 0 15,-1 1-160-15,0 3 160 0,-2 2-128 0,-2 1 128 16,1 4 0-16,0 4-144 0,2 2 144 0,3 3 0 15,5 1 0-15,1 2 0 0,6 4-128 0,2-1 128 16,3 5-128-16,2-2 128 0,3 5 0 0,4-1 0 16,4 0 0-16,1 0-128 0,3-2 128 0,3 1 0 15,3-2 0-15,1-2 0 0,3 0-320 0,2-3-48 16,3-2 0-16,1-2 0 16,1-4-32-16,1-3-16 0,-1-3 0 0,2 0 0 0,-3-6 416 0,0 0 0 0,-3-3 0 0,1-1 0 15,-2-4 384-15,0 0 128 0,-1-3 0 0,-2-1 16 16,-1-2 48-16,-4-1 0 0,-2 1 0 0,-3-1 0 15,-3 2-256-15,-4-1-64 0,-4-1 0 0,-3 5 0 16,-3-3-256-16,-2 3 0 0,-4 4 0 0,-3 2 0 16,1 4-192-16,-4 3-128 0,-1 6-48 0,-1 3 0 31,-2 4-80-31,1 5 0 0,-2 2-16 0,3 4 0 0,1 1 336 0,0 3 128 0,1 1 0 0,1 2-144 16,3 1 144-16,4-1 0 0,2-2 0 0,3 1 0 15,2-4 0-15,2-4 0 0,3-3 0 0,3-1 0 16,2-5 0-16,1-1 0 0,1-3 0 0,2-1 0 0,2-3 0 0,1-3 0 15,2 0-128-15,2-4 128 16,0-1 0-16,1-3-128 0,2-1 128 0,-2 0 0 16,2-1 0-16,-2 0-128 0,0 0 128 0,1 0 0 0,-1-2 0 0,-1 1 128 15,2 2 0-15,-4-1 0 0,-1 4 64 0,-3 0 32 16,-3 1 0-16,-2 3 0 0,-3 0 208 0,-3 3 32 16,-1 0 16-16,-4 0 0 15,-2 3 16-15,-1-3 0 0,0 1 0 0,-3 1 0 0,1 2-496 0,-1-2 0 0,0 1-128 0,-2-2 128 16,0 2-272-16,2-3 48 0,0 1 16 0,1-1 0 15,-1 0 208-15,4-1-176 0,0 1 176 0,2-3-160 16,1 2 16-16,3-4 0 16,-1 1 0-16,3-2 0 15,0 2-304-15,0-2-64 0,1-2-16 0,2 0 0 0,-2 0 320 0,2 0 64 16,0-1 16-16,0 3 0 0,-2 3 128 0,2-4 0 0,-1 5 0 0,1 1 128 16,-1-2-128-16,0 3 0 15,0 0 0-15,0 0 128 0,1 0-128 0,-2 0 128 0,0 3-128 0,-1-3 128 16,0 1 112-16,-1 1 16 0,1-2 16 0,0 0 0 15,0 0 0-15,-14 14 0 0,8-9 0 0,0 1 0 0,1 2-272 0,-1 0 0 16,0-2 128-16,-1 4-128 16,2 0 0-16,-1-1 0 15,3 1 0-15,-1-3 0 0,0 4 0 0,2-1 0 16,-1 0 0-16,2 0 0 0,0 2-208 0,1-3 48 16,1 3 16-16,0-2 0 0,2 0-112 0,0-1-32 0,1-2 0 0,2-1 0 0,2 1 288 0,-1-5-160 15,2-1 160-15,-2-1-128 0,1 0 128 0,-2-1 0 16,-1-4 0-16,-2 1 0 0,1-2 256 0,-1-1 64 15,-2 1 32-15,0-3 0 16,-1-1-32-16,0 0 0 0,-1-1 0 0,0 0 0 0,-1-2-320 0,0-1 0 0,1 0 0 0,-2 2 128 31,2-1-128-31,0 1 0 0,0-2 0 0,-1 6 0 16,1-2 0-16,-1 4 0 0,0-1 0 0,0 5-128 16,1 1 128-16,-2 1-192 0,2 0 192 0,-2 1-192 0,1 1 192 0,-1 2 0 15,1 1 0-15,0 0 0 0,-2 1 0 0,0 3 0 16,-1-3 0-16,0 4-128 0,0-1 128 0,-1-2-208 15,1 2 80-15,0-2 128 0,0 2-240 0,-1-1 80 16,1 0 16-16,0 0 0 0,0-1-96 0,2-1-16 0,-1-1 0 0,1 0 0 16,2 1 112-16,2-2 16 0,1-2 0 0,0 2 0 0,2 0 128 15,1-2 0 1,1 2-144-16,0-2 144 0,1-1-176 0,0 2 48 16,0-1 0-16,-1 0 0 0,0 0 128 0,-1 1 0 15,2-2 0-15,-2 1 0 0,-2-2 176 0,0 0-48 16,-1-2 0-16,1 1 0 0,-3 1 80 0,0-3 16 0,-2-1 0 0,0 2 0 15,-1-2-96-15,0-1-128 0,-2 0 176 0,0 0-176 0,0 2 0 0,-1-4 0 16,0 4-192-16,-1-3 48 16,1 2-96-16,-1-2-16 15,1 3 0-15,-1-1 0 0,1 2 256 0,-1 2 0 0,1 0-160 0,-2 0 160 16,1 4 0-16,-1 1-144 0,0 1 144 0,-1 1 0 0,-1 2-176 0,2 1 176 31,-2 0-160-31,1 2 160 0,2 0-128 0,-1 1 128 0,3-1 0 0,1-2-144 16,4 0-96-16,2-3-16 0,0 0 0 0,2-2 0 15,0-2 256-15,2 0 0 0,0-3 0 0,1 0 0 16,2-3 288-16,0 0 0 0,-1-4 0 0,2-1 0 16,1 0-48-16,-1-4-16 0,0 0 0 0,0-3 0 15,0 1-224-15,-3-2 0 0,1 0-144 0,-2 0 144 16,-1-1-336-16,0 0 16 0,-3 1 16 0,1 3 0 16,-2-2 0-16,-1 3 0 0,-1-1 0 0,-2 3 0 15,1 3-48-15,-3 1-16 0,-1 0 0 0,-2 3 0 16,0 3-80-16,-1 3 0 0,-1-2-16 0,3 1 0 0,-1 4 192 15,2-3 32-15,1 3 16 0,1-2 0 0,3 2 224 0,0-2 0 16,1-1 0-16,1 2 0 0,-1-1 224 0,1-1 96 16,1-3 0-16,-1 3 16 0,0-3 80 0,-1 1 16 15,0 2 0-15,0-3 0 0,0 0-192 0,0 2-48 16,-1 2 0-16,0-1 0 0,-2 0-192 0,-1 3 0 16,1 2 0-16,-2 1 0 0,0-3 0 0,0 2-192 15,1 0 192-15,1-2-208 0,0-2 208 0,1 1 0 16,0-2 0-16,1-3 0 0,1 3 0 0,-1-3 256 15,1 0-16-15,-1-3-16 0,1 0 144 0,0-2 16 0,0 1 16 16,0-5 0-16,1 2-272 0,0-3-128 0,0-1 0 0,2 0 128 16,1-2-128-16,-1-1-224 0,2 0 48 0,-1-2 16 15,1 1-80-15,0 1-16 0,-2 2 0 0,0 0 0 16,-1-1 64-16,-2 3 0 0,0 2 0 0,-2 0 0 16,1 2-16-16,-3 1 0 15,-1 0 0-15,0 3 0 0,-1-1-112 0,0 2 0 0,0-1-16 0,-1 2 0 16,1-4-112-16,1 4-32 15,-1-3 0-15,1 1 0 0,0 1-368 0,0-3-80 0,0 2-16 16,0-2-18064-16</inkml:trace>
  <inkml:trace contextRef="#ctx0" brushRef="#br1" timeOffset="18173.87">30372 14342 35935 0,'-6'0'3200'0,"1"0"-2560"0,1 2-512 0,3-2-128 0,2 0 1136 0,1 0 208 0,-1 0 32 0,1-2 16 0,2 2-752 0,2-3-160 0,0 0-32 0,-6 3 0 15,18-10 0-15,-10 1 0 0,0 2 0 0,-3-3 0 16,0 4-48-16,-4-3-16 0,-2-1 0 0,-4 1 0 15,-3 2-64-15,-3 1 0 0,-4 0-16 0,-3 3 0 16,-3 6-112-16,-2 0 0 0,-1 4-16 0,-2 5 0 16,1 0-176-16,0 2 0 0,2 2 0 0,-1 3 0 15,5 2 0-15,0 1 0 0,3 0 0 0,4 0 128 16,3 2-128-16,3-1 0 0,3 3 0 0,2-3 0 16,2-1 0-16,2 0 0 0,2-2 0 0,1 1 0 0,-1-1 0 0,1-2 0 15,0 3 0-15,-1-3 0 16,0 3 0-16,0-3 0 0,0 2 0 0,0-2 0 0,0 1-128 0,0-3 128 15,1 0 0-15,1-2 0 0,2-2 0 0,1 0 0 16,1-3 0-16,1-5 0 16,2 0 0-16,1-6 0 0,1-3 0 0,0-2 0 15,1-5 368-15,1-3-16 0,-1-1 0 0,-1-3 0 16,0-1-144-16,-1-6-16 0,0 2-16 0,-2-5 0 0,0 1 0 0,-2-4 0 16,-2-2 0-16,-2-2 0 0,-2-1 32 0,-3-4 16 0,1-1 0 0,-4 2 0 15,-1-2-32-15,-1 4-16 16,-2 1 0-16,-1 5 0 0,-1 6-176 0,0 4 0 15,-2 3 0-15,1 3 0 0,-4 6 0 0,3 4 0 0,-3 4 0 16,1 2 0-16,-1 6-304 0,0 0 64 0,-2 4 16 0,0 5 0 16,1 1 16-16,-2 4 0 0,1 4 0 0,0 1 0 15,0-1 208-15,-2 3 0 16,0 3 0-16,-2 1-144 0,2-3 144 0,-1 3 0 16,0 2 0-16,1-2 0 0,1 0 0 0,1-2 0 0,3-6 128 0,4-2-128 15,2-5 0-15,4-2 0 16,3-3 0-16,3-5 0 0,1 0 0 0,4-6 0 0,4-2 0 0,2-2 0 0,3-5 0 0,4-3 0 15,1-2 0-15,4-4 0 16,1-3 384-16,2-3 48 16,0 0 16-16,-1-2 0 0,0-2-176 0,-1 0-16 0,1 0-16 15,-3-1 0-15,-1 1-112 0,-5 4-128 0,-4-1 176 16,-3 6-176-16,-5 0 0 0,-6 1-304 0,-3-1 48 0,-3 3 0 16,-6-3 256-16,-2 6 128 0,-5-3-128 0,-3 1 192 0,-3 2-192 0,-4 1 0 15,-2 5 0-15,-2 1 0 16,-2 2 0-16,1 4 0 0,1 4-192 0,3 2 192 15,3 4 0-15,1 2-128 0,2 4 128 0,1 3 0 16,3 0 0-16,3 4 0 0,2 1-128 0,2 1 128 0,1 1 0 0,4 3 0 16,2 3 0-16,3 1 0 0,2 2-192 0,3 1-48 15,4 1 0-15,2-3 0 0,2-2 240 0,4-1-192 16,1-1 192-16,3-3-192 16,1-5 192-16,1-2 0 0,0-1 0 0,-1-6 0 0,-2 0 0 0,-1-3-192 0,-3-2 192 0,0-4-192 15,-3-1 192-15,1-1 0 0,-2-4 0 0,0-2 0 16,-1-2 352-16,-3-1 16 15,2-2 0-15,-1-4 0 16,0-2 48-16,-1-3 16 0,1-2 0 0,-3-6 0 0,1 1-240 16,0-6-64-16,-1-3 0 0,0-5 0 0,-1-3-128 0,-1-2 0 15,-2 1 0-15,-1-2 0 0,-2 7 0 0,-1 1 128 16,-2 4-128-16,-1 8 0 0,-1 6 0 0,-4 3 0 16,0 5 0-16,-1 5 0 0,-4 4-192 0,-2 2 16 15,-3 8 16-15,-2 3 0 16,-2 6-272-16,-3 5-48 0,-1 6-16 0,-1 0 0 0,2 1 128 0,1 3 32 15,-1 2 0-15,2 3 0 0,3 3 336 0,1 0 0 16,3-1 0-16,5-2 0 0,3 0 0 0,4-5 0 16,3-1 0-16,3-3 0 0,3-4 0 0,2-3 0 15,2-5 0-15,4-2 0 0,0-2 0 0,3-3 0 0,3-3 0 0,2-5 0 16,3 2 0-16,2-7 0 0,2-2 0 0,0-3 0 16,0-4 288-16,-1-5 32 0,1 1 0 0,2-5 0 15,-2 0-80-15,0-7-16 0,0 1 0 0,-2-3 0 16,-1-4-224-16,-4 1 0 0,-3-1-192 0,-3 0 192 15,-3 3-144-15,-4-2 144 0,-5 1 0 0,-2 1-144 16,-4 3 144-16,-4 3 0 0,-3 6 0 0,-3 1 0 16,-2 3 0-16,-4 6 0 0,-4 5 0 0,-2 4 0 15,-3 7 0-15,0 4 144 0,-1 4-144 0,2 7 0 16,2 1 0-16,2 3 0 0,0 3 0 0,3 4 0 16,2 1 0-16,4 1 0 0,2 1 0 0,3-3 0 15,4 3 0-15,2-3 0 0,5-1 0 0,1-5 0 0,4-2-256 0,3-4 64 16,1-3 0-16,4-3 0 0,3-2-144 0,1-5-32 15,3-1 0-15,1-6 0 0,2 0 368 0,1-6-176 16,1-3 176-16,1-1-128 0,1 0 336 0,3-6 80 16,2-2 16-16,2-7 0 0,1 1 144 0,-2-4 16 15,-2-3 16-15,-2-1 0 0,-5 3-176 0,0-5-48 16,-3 0 0-16,-3-1 0 0,-1 0-64 0,-6 0-32 16,-3 1 0-16,-3 1 0 0,-3 1-160 0,-5 5 0 15,-1 4 0-15,-4-1 0 0,-2 8 0 0,-4 2 0 16,-4 5 0-16,-5 2 0 0,0 5 0 0,-6 4 0 15,0 2 0-15,-5 6 0 0,2 2 0 0,-2 3 0 0,1 1 0 0,1 2 0 16,3 0 0-16,1 3 0 16,4 5 0-16,0-1 0 0,6 3-144 0,0-2 144 15,5 3 0-15,2-1 0 0,2 1-128 0,3 1 128 0,1 3 0 0,5-2 0 16,1 1 0-16,3-4 0 0,3-2 0 0,4 1 0 16,3-4 0-16,1-4 0 0,3 0 0 0,1-3 0 15,1-4-176-15,1-2 176 0,2-1-160 0,3-5 160 16,3 2-176-16,1-5 176 0,3 0-192 0,-4-1 192 15,-3 0 0-15,0-1 0 0,0-3 0 0,0 1 0 16,-2-4-272-16,-2-1 48 0,-2 0 16 0,-4-2 0 0,-1-1 208 0,-4 0-144 16,-3-4 144-16,0 2-128 0,-4-5 128 0,-2 1 0 15,-2-1 0-15,-1-3-128 0,-3 1 128 0,-2-2 176 16,-2-7-48-16,-3 1 0 0,-2-5 192 0,-5-1 16 16,0-1 16-16,-3 1 0 15,-1 1-16-15,-2 3 0 0,-1 4 0 0,1 1 0 0,0 3-144 0,1 6-16 16,-1 6-16-16,1 1 0 0,-1 6-160 0,2 6 0 15,-2 3-160-15,2 4 160 16,1 5-464 0,0 5 0-16,0 6 0 0,3 5 0 0,1-1 208 0,3 0 32 0,1 4 16 0,5 1 0 0,0 0 208 0,3 0 0 15,3 2 0-15,1-1 0 0,2-2 0 0,2-3 0 16,2-1 0-16,2-5 0 0,1-3 0 0,2-4 0 16,1-2 0-16,2-3 0 0,0-1 0 0,1-6 0 15,2-2 0-15,0-1 0 0,0-6 0 0,4-1 0 0,1-2 128 0,2-6-128 16,2-1 0-16,1-3 160 0,0-5-160 0,-1-2 128 15,-2-2-128-15,-2-3 160 0,0-4-160 0,-3-6 160 16,-2 3-160-16,-3-6 0 0,0-3 0 0,-5 2 128 16,-1-2-128-16,-4 3 192 15,-2 0-192-15,-3 3 192 0,-2 3 64 0,-2 3 32 16,-1 4 0-16,-3 4 0 0,0 7 16 0,-2 2 0 0,-1 8 0 0,-3 2 0 0,-4 5-304 0,-2 5 160 16,-3 5-160-16,-3 2 128 0,-1 2-128 0,-1 7-224 31,0 1 48-31,0 4 16 0,2 2-96 0,2 3-32 0,2 4 0 0,3-3 0 15,3 3 288-15,0-3-128 0,4-1 128 0,1 1 0 0,2-4 0 0,2 3 0 16,2-1 0-16,3-2 0 16,2-1 0-16,2-4 0 0,2-4 0 0,4 0 0 15,4-3-336-15,3-4 32 0,3-2 16 0,2-3 0 16,5-1-240-16,0-4-48 0,3-2-16 0,1 0 0 0,4-2 288 0,4-4 64 16,3-1 16-16,-1-1 0 0,-1 0 224 0,-1-2-176 15,-2-1 176-15,-3 0-160 0,-3-1 160 0,-5-1 0 16,-3-1 0-16,-4 0 0 0,-4-1 192 0,-6-1 80 15,-3 2 16-15,-4-2 0 16,-2-2 160-16,-6-1 16 0,-2-1 16 0,-4-2 0 0,-5 0-32 0,-3-2 0 16,-3 1 0-16,-3 1 0 0,-2-1-128 0,0 2-48 15,-1 2 0-15,2 0 0 0,2 3-144 0,2 4-128 0,1 2 144 0,3 1-144 16,3 8 0-16,1 1-128 0,3 4-16 0,1 2 0 16,3 1-320-16,1 6-64 0,1 3-16 0,2 0 0 15,2 5 272-15,3-3 48 0,-1 6 16 0,3 1 0 16,1 3 208-16,0 3-192 0,1 1 192 0,0 3-192 15,2 2 192-15,-1 1 0 0,1-3 0 0,0 1-144 0,1-3 144 0,2 29 0 32,-2-35 0-32,1-4 0 0,-1-1 0 15,0-4 0-15,1-2 0 0,0-4 0 0,2-2 0 0,0-3 0 0,0-6 0 16,1 1 0-16,2-5 0 0,-2-1 0 0,3-5 128 16,1-1 64-16,1-6 0 0,2-2 16 0,0-3 0 15,0-3 32-15,0-3 0 0,-1-3 0 0,0-3 0 16,-3-3-240-16,-2-2 0 0,-2-3 0 0,-2-4 0 15,-2 5 240-15,-3-1-48 0,-2 4-16 0,-1 7 0 0,-2 5 80 16,-1 5 32-16,-2 8 0 0,-2 2 0 0,0 4-96 0,-3 4 0 16,-2 4-16-16,-2 2 0 15,-2 2-176-15,-2 1-256 0,-1 4 64 0,-2 3 16 16,3 2-176-16,0 3-32 0,1-3-16 0,1 2 0 0,0 2 0 0,2 1 0 16,1 1 0-16,1 1 0 0,1-1 400 0,3 0 0 0,2-1 0 0,2-1-128 31,1 0 128-31,3-3 0 0,1 3 0 0,2-4 0 0,2-1-128 0,3 1 128 15,3-4-128-15,2-1 128 0,3 0-368 0,5-4 16 0,3-2 0 0,5 0 0 32,2-4-112-32,4-1-32 0,3-1 0 0,-1-6 0 0,2 4 272 0,0-6 48 0,2-1 16 0,0-5 0 15,-5 2 336-15,-2-3 64 16,-3-3 16-16,-4 0 0 0,-4 0 96 0,-4-2 32 16,-5 1 0-16,-3-2 0 0,-4-1-64 0,-4-1 0 15,-4-2 0-15,-3-2 0 0,-4 3 192 0,-4-1 48 16,-5-2 0-16,-1 4 0 0,-5 4-160 0,0 0-16 15,0 5-16-15,-1 3 0 0,1 4-240 0,1 3-128 0,1 5 160 0,0 5-160 16,2 3-144-16,0 2-128 0,2 2-32 0,1 3 0 31,3 1-112-31,1-2-32 0,3 0 0 0,2 1 0 16,2 1 448-16,0 0 0 0,2-2 0 0,1 1-128 0,1-2 128 0,-1 0 0 16,3-1 0-16,-2 1 0 0,0-1 0 0,1 0 0 15,-1-2 0-15,0-2 0 0,2 3 0 0,-2-4 0 16,2 2 0-16,-1 1 0 0,1-4 0 0,0 4 0 0,2-4 0 15,3 3 0-15,1-4 0 0,2 1-128 0,3-1 128 16,0-2-128 0,5-3-256-16,2 0-64 0,4-3 0 0,0-2 0 0,1-1 64 0,1-2 0 0,0-1 0 0,-1 2 0 15,1-5 160-15,-1 2 32 0,3-3 16 0,-3-1 0 16,-1 0 176-16,-2 2 128 0,1-4-128 0,-4 1 176 16,-3 1 288-16,-2-1 64 0,-3 2 16 0,-3-3 0 15,-3 3 96-15,-2-2 0 0,-3 2 16 0,-3 0 0 16,0 0-16-16,-6 2-16 0,1 1 0 0,-3 0 0 15,-1 1-288-15,-1 6-48 0,-3 3-16 0,0 2 0 0,-2 4-400 16,1 4-96-16,-2 6-16 0,4 3 0 0,-1 1-80 0,3 4-32 16,2 1 0-16,1 1 0 0,4 0 352 0,2 1-144 15,1-1 144-15,4 3 0 0,1-7 0 0,4 0 0 16,1-2 0-16,2-3 0 0,3-1-192 16,0-3 64-16,2-4 128 0,0 1-208 15,1-3-192-15,-1-4-48 0,3 0 0 0,-1-1 0 0,-1-4 256 16,3-1 32-16,-1 0 16 0,2-4 0 0,0-1 144 0,0-3 0 15,1-1 128-15,-2-1-128 0,0-3 304 0,0-3-16 16,-2-1 0-16,-1-1 0 0,-1-1-32 0,-1 0-16 16,0-3 0-16,-4 2 0 0,0 0-240 0,-2 5 128 15,-1-1-128-15,-1 1 0 0,-2 5 0 0,-2 2 0 16,-2 5 0-16,-1 0 0 0,-3 3 128 0,-1 3-128 0,-2 3 0 0,-4 1 144 16,-1 3-384-16,-3 4-80 0,-2 2 0 0,-1 0-16 15,0 6 144-15,-1-1 48 0,1 4 0 0,6-4 0 16,3-3 144-16,0-2 0 0,1 6 128 0,2-1-128 15,1 2 0-15,1-3 0 0,4 0 0 0,3-4 0 16,2-1-160-16,1-3-96 0,3 1-32 0,2-6 0 16,1 2 32-16,2-4 0 0,2 0 0 0,3-2 0 15,0 0-64-15,2-2 0 0,1-4 0 0,0 3 0 16,1-2 320-16,2-2 0 0,1 0 0 0,0-2 0 0,0-1 0 0,-1 1 256 16,-1-1-32-16,-3-2 0 15,-3 5-96-15,-2-3 0 0,-1 2-128 0,-2 1 192 0,-3-1-192 0,-3 3 0 16,-1-1 0-16,-3-1 0 0,-1 2 0 0,-2-1 0 15,1 1-192-15,-5 0 192 0,0 2 0 0,1-4 0 16,-4 1 0-16,1-1 0 16,-2 1 288-16,-1-3 16 0,-1-1 0 0,2 0 0 0,-2-1-48 0,0 0-16 15,0 2 0-15,2-1 0 0,-1 1-64 0,0 0-16 16,3 3 0-16,0 2 0 0,0 4-160 0,1 0 0 16,1 1 0-16,1 4 0 0,-1 1 0 0,0 5-176 15,1 2 176-15,-2 3-128 0,1 2-160 0,-1 3-32 16,-1 5 0-16,-1 3 0 0,1 2 96 0,-3 3 16 15,2 2 0-15,-1-1 0 0,1 0 208 0,1-3 0 0,0 1 0 0,2-4 0 16,2-3 0-16,3-4 0 0,1-4 0 0,5-2 0 16,0-3 0-16,4-7 0 0,2-2 0 0,4-4 160 15,3-4 32-15,2-2 16 0,3-7 0 0,2-3 0 16,3-6 96-16,2-5 16 0,0-3 0 0,1-3 0 16,-2 3-320-16,1-7 0 0,1-4-208 0,2-5 80 15,0-1-48-15,-2-3 0 0,-2-3 0 0,-2 4 0 16,-2 2 176-16,-2 3-160 0,-3 3 160 0,-2 0-160 15,-3 3 160-15,-2 3 0 0,-1 3 0 0,-3 4 128 16,-2 3 160-16,-3 6 32 0,-1 6 16 0,-3 4 0 16,0 3-32-16,-4 6-16 0,-1 6 0 0,-3 3 0 15,-3 4-480-15,-2 2-112 0,-3 7-16 0,-3 2 0 16,-1 3-112 0,-2-1-16-16,-1 0-16 0,0 1 0 0,0 2 320 0,1-4 144 0,1 2-128 0,-1 0 128 15,1-1 0-15,2-1 0 0,1-1 0 0,0-1 0 16,2-1 0-16,1 0 0 0,-1 0 0 0,2 1 0 0,2-1 0 0,2 0 0 15,2-3 0-15,2-1 0 16,3-2 0-16,3 0 0 0,3-6 0 0,3 3 0 0,3-5-128 0,4 0 128 16,1 0-128-16,2-1 128 15,4-1-448-15,1-3 0 0,2 0 0 0,1-2 0 0,2 3 176 0,0 1 16 16,-1-1 16-16,-2-2 0 0,-3 2-16 0,0-2-16 0,1-1 0 0,-4 2 0 16,0-3 272-16,-2-3 0 0,0 2 0 0,-3-4 0 15,1 2 176-15,-2-6 80 16,-1 1 32-16,-1-1 0 0,1-3 304 0,-4-1 64 15,2 0 16-15,-2-3 0 0,0 0-128 0,0-5-32 0,-1 2 0 0,0-6 0 16,-1 1-192-16,0-4-64 16,-1-1 0-16,0 1 0 0,-2-3-256 0,-1 3 160 15,-1 2-160-15,-1 3 128 0,1 5-128 0,-4 3-144 16,-2 5 144-16,-1 6-208 0,-3-1-128 0,-3 8-32 0,-1 1 0 0,-2 4 0 16,-1 6-48-16,-1 3-16 0,-2 5 0 0,3 1 0 0,1 0 256 0,2 2 176 31,2 0-208-31,1 1 80 0,1 2 128 0,3 1 0 0,2 1 0 0,3-4 0 15,3 2 0-15,1-5 0 0,4-2 0 0,2-1 0 16,4-5 0-16,3 1 0 0,1-4 0 0,6-4 0 0,1 0 0 0,5-2 0 16,1-2 0-16,3-4-128 0,4 0 128 0,8-2-208 15,6-4 80-15,3-2 128 16,-1-2-224-16,1-2 80 0,-2 1 16 0,-3-3 0 16,-3-1-96-16,-7-1-16 0,-4 3 0 0,-5-2 0 15,-5 1 240-15,-6 2 208 0,0-1-32 0,-5 4-16 0,-2-4 176 0,-3 3 48 16,-2-2 0-16,0 0 0 15,-4-1 272-15,-3 0 64 0,0 0 16 0,-3-3 0 0,-3 0-160 0,-4-2-16 16,-1-4-16-16,-4 0 0 0,-1 2-160 0,-1-4-48 16,-2 0 0-16,-3-1 0 15,-3 0-16-15,-1 0 0 0,-1-4 0 0,0 1 0 0,0 1-320 0,1 1-128 0,3 0 0 0,2 3 0 16,2 1-1472-16,3 4-272 0,4-1-64 0,2-1-21376 31</inkml:trace>
  <inkml:trace contextRef="#ctx0" brushRef="#br2" timeOffset="39273.93">24841 15334 10127 0,'-2'-7'896'0,"0"-1"-704"0,1 4-192 0,0 2 0 0,1-2 2528 0,0 0 480 0,-1-4 80 0,-1-5 32 0,0 0-1280 0,2-2-256 16,1-1-48-16,3 3-16 0,2 3-160 0,1 0-16 16,3 2-16-16,0 0 0 15,1 2-112-15,1 0-32 0,-1 0 0 0,-1 1 0 0,-2 1-160 0,-2 1-48 16,-1 3 0-16,-2-4 0 0,-2 4-240 0,-2 0-48 0,0-3-16 0,-4 3 0 0,0 0-64 15,-4 0-16-15,-2 3 0 0,-1-2 0 16,-2 4-416-16,-1 2-176 16,-1 2 128-16,0 1-128 0,1 0 0 0,2 5 0 15,-1 2 0-15,4 2 0 0,1 3 0 0,4 0 0 16,3 3 0-16,2 0 0 0,2 0 160 0,1 1-160 16,4 2 192-16,-1-4-192 0,1 2 128 0,1-1-128 15,0-3 0-15,-1 2 0 0,2-3 0 0,-1-3 0 16,1 2-128-16,1-4 128 0,0-1 0 0,1-1 0 15,1-2 0-15,2-3 0 0,0 1 320 0,-1-3-64 16,2 2 0-16,-1-6 0 0,-1 4-64 0,2-5-32 0,1 2 0 16,1-2 0-16,0-2-32 0,-3-2 0 0,0-1 0 15,0 0 0-15,-3-1-128 0,-3-2 192 0,1-3-192 0,-2-1 192 16,-2 0 64-16,-2-2 0 0,-2-2 16 0,-1-1 0 16,-2-1 208-16,-3-2 32 0,0-2 16 0,-3-2 0 15,0 0-128-15,-2-3-16 0,-1 0-16 0,-3 0 0 16,2 2-176-16,-1-2-48 0,1 5 0 0,0 2 0 15,0 2-16-15,1 1-128 0,0 5 192 0,0 1-64 16,0 3-128-16,-1 1-176 0,-1 5 48 0,0 0 0 16,-3 1-96-16,-2 6-16 0,0 1 0 0,-1 5 0 15,2 0-112-15,-3 6-32 0,-2 4 0 0,0 4 0 0,-1 3 0 16,3-1 0-16,3 2 0 0,4-3 0 0,3-2 208 16,3-1 48-16,5-3 0 0,2-1 0 0,5-1 128 0,4-2 176 15,2-2-48-15,6-1 0 0,3-1 0 0,5-4 0 16,2-2 0-16,4-4 0 0,7-4 112 0,7-2 16 15,8-3 0-15,2-4 0 0,0-1-128 0,-3-2-128 16,-3-1 176-16,-4-3-176 0,-6-2 0 0,-5 2 0 16,-6-3 0-16,-4 3-192 0,-2-3 192 0,-5 2 0 15,-2-1 0-15,-5-1 0 0,-3 1 256 0,-3-1 32 16,-6 2 16-16,-6-2 0 0,-2-2 256 0,-6 1 48 16,-2 1 16-16,-6 0 0 0,-3 0-240 0,-2 0-32 0,1 4-16 15,-2 1 0-15,-2 2-336 0,0 3 128 0,-4 3-128 0,3 2 0 16,2 2 0-16,5 4 0 0,4 2 0 0,4 2-128 15,5 3-112-15,4 3-16 0,3 2 0 0,3 2 0 32,2 2-432-32,1 2-80 0,3 5-32 0,-1 3 0 0,3 3 288 15,0 5 48-15,2 1 16 0,2 2 0 0,1-2 448 0,1-1 0 0,0-2 0 0,0-5 0 16,2-3 0-16,-2-5 0 0,-1-2 0 0,0-3 0 16,-2-1 0-16,1-2 0 0,0-3 0 0,-2-4 0 15,0-3 0-15,1 0 0 0,-1-3 0 0,2-4 0 16,0-4 400-16,-1-2 32 0,1-3 0 0,0-3 0 15,-1-2-32-15,1-7 0 0,-2-1 0 0,1-2 0 0,-3-5-32 0,0-1-16 16,0-5 0-16,-3 2 0 0,1 3-96 0,-2 2-32 16,-2 1 0-16,-1 5 0 0,-1 5-224 0,-4 3 128 15,1 3-128-15,-1 6 0 0,-3 0 176 0,-2 5-176 16,-5 4 192-16,-4 3-192 0,-5 0 0 0,-4 7 0 16,-5 5 0-16,-2 1 0 15,-2 4-384-15,0 7-16 0,-2 2-16 0,5 3 0 16,4 2-368-16,7-1-80 0,4-3-16 0,8-4 0 0,4-1 512 0,4-5 112 0,3-1 0 0,2-3 16 15,3-4 96-15,1 0 16 0,2-2 0 0,2 0 0 16,0-1 128-16,2-3 0 0,3-2 0 0,1-2-128 16,5-1 128-16,2-2 0 15,6-1 160-15,3-5-160 0,5-2 144 0,0-1-144 16,4-5 128-16,-3 1-128 0,-2-2 0 0,-3-2-192 16,-2 2 0-16,-5-3 16 0,-1-2 176 0,-6 4 0 0,-1-2 0 0,-4 1 128 15,-3 2 336-15,-3-1 80 0,-1 3 16 0,-4 0 0 16,-1 2 144-16,-2-3 48 0,-2 4 0 0,-2-4 0 15,-1 1-224-15,-2 2-32 0,-1-3-16 0,-2 1 0 16,-2-2-352-16,-1-1-128 0,-2 0 0 0,-2 1 144 0,1-2-144 0,-1 5 0 16,3 0-192-16,1 3 192 15,3 2-576-15,1 4 0 0,2 4 0 0,-1 3 0 16,2 0 32-16,-2 5 16 0,0 7 0 0,-1 3 0 31,1 6 16-31,0 3 0 0,1 5 0 0,1 0 0 0,0 5 304 0,3-2 64 0,3-3 16 0,1 3 0 0,3-1 128 0,5-3 0 16,3-1 0-16,4-3 0 0,4-5 0 0,2-4 128 15,4-4-128-15,-1-1 176 0,-1-3-176 0,1-2 0 16,-1-4 0-16,-1-1 0 16,-1-3 144-16,-2-3-144 0,0-3 160 0,-2-3-160 0,0-1 272 0,-3-2-32 15,0-2-16-15,-2-2 0 16,-2-2 48-16,-1-3 16 0,-2-3 0 0,-1-3 0 0,-1-1 176 0,-1-2 48 0,-3-5 0 0,-3-3 0 16,1 1-64-16,-5 0-16 15,2 7 0-15,-3 2 0 0,-1 9-432 0,-1 3 0 0,-2 4 0 0,-3 4-176 16,-2 6-16-16,-4-1 0 15,-6 6 0-15,-7 0 0 16,-3 6-368-16,-5 3-80 0,-3 5 0 0,5 1-16 16,3 4-112-16,3-2 0 0,5 5-16 0,5-3 0 0,7 3 544 0,4-2 240 0,6 0-192 0,4-2 192 15,5 1 0-15,1-4 0 16,6 5 0-16,2-4 0 0,3 4 0 0,3-1 0 0,3 0-144 0,1-1 144 16,1 2 0-16,2-5 0 0,0-1 0 0,1-1 0 15,-1-1 0-15,-1-1-160 16,-2-2 0-16,-2-3 0 0,-2 1 160 0,-3-6-208 0,-2 0 80 0,-2-4 128 0,-1 0 0 0,-5-4 0 31,1 0 0-31,-1-2 0 0,0-2 176 0,-2-4 96 0,1-3 32 0,-2-1 0 0,-1 0 112 0,0-4 32 16,-1-5 0-16,-2-3 0 15,2-4-112-15,-1-5-16 0,-1-8 0 0,1 1 0 16,0-7 16-16,1 4 0 0,1 0 0 16,1 9 0-16,1 3-336 0,-2 4-320 0,-2 8 64 0,-1 2 16 15,-1 4 560-15,-2 4 128 0,-2 2 0 0,0 1 16 16,-2 4-96-16,-1-1-32 0,-2 4 0 0,0-1 0 15,-2 2-336-15,-2 2 0 0,-2 2 0 0,-2 2 0 16,0 2-176-16,-3 4-48 0,2 2-16 0,0 2 0 31,0 3-272-31,-1 3-64 0,1 5-16 0,0 3 0 0,2 2 128 0,2 3 16 16,2 2 16-16,1 1 0 0,4 1 272 0,3-1 160 0,3 1-192 0,4-3 192 16,1-2 0-16,2-1-128 0,3-1 128 0,2-3 0 15,1-1-176-15,2-6 32 0,1-1 0 0,3-5 0 0,-1-1 144 16,5-6-160-16,2 2 160 0,-1-5-160 0,2-2 160 0,2-4 192 15,4-1-32-15,0-4-16 0,1 0 112 0,0-5 0 16,-5 2 16-16,-1-5 0 0,-2 2-112 0,-1-3-32 16,-3 0 0-16,-1-5 0 0,-3-2 128 0,-2-3 32 15,-3-1 0-15,0-3 0 0,-3-4 0 0,-1-3 0 16,-3-2 0-16,-4-1 0 0,-2 1-160 0,-3 1-128 16,-2 0 192-16,-2 3-192 0,-1 7 128 0,-2 3-128 15,1 0 0-15,0 9 0 0,0 0 0 0,-1 4 0 16,0-1 0-16,-1 3 0 0,1 4 0 0,0 0-176 0,1 2 176 0,0 4-160 15,3 3-160-15,-1 2-16 0,0 3-16 0,0 2 0 32,2 5-112-32,0 5-32 0,1 1 0 0,2 5 0 0,0 2 176 0,5 3 48 0,1 3 0 0,2 3 0 15,3 1 272-15,2 3 0 0,1-3-128 0,3 3 128 16,0 0-128-16,1-4 128 0,1-4-192 0,1-2 192 16,-2-2-192-16,-2-8 192 0,0 1-192 0,-1-6 192 15,-1 0-128-15,0-2 128 0,-2-3 0 0,1-1 0 16,-1-4 0-16,1 0 0 0,1-2 0 0,1-4 0 15,3-3 304-15,5-3 64 0,2-1 16 0,4-6 0 16,0 1 0-16,2-7 0 0,3 0 0 0,0-10 0 16,-2-3-384-16,0-5 128 0,-3-1-128 0,-4-3 0 15,-2 0 144-15,-4 0-144 0,-2 3 192 0,-3 2-192 0,-2 5 320 0,-2 5-64 16,-3 5 0-16,-2 2 0 16,-3 6 128-16,-1 3 0 0,-1 1 16 0,0 3 0 0,-2-1-160 0,0 2-48 15,-1 1 0-15,0 4 0 0,-3-2-192 0,-2 2 0 16,-1 2 0-16,-2 1 0 0,1 0-256 0,-2 3 0 15,0 2 0-15,-2 4 0 16,-2 4-160-16,0 5-32 0,-1 2 0 0,-1 5 0 16,-1 4 16-16,1 5 0 0,1 2 0 0,1 1 0 0,5 5 432 0,1-4-128 15,6 0 128-15,5-7 0 0,3 0-128 0,4-7 128 0,5-1-128 16,2-5 128-16,3-1-176 0,2-6 176 16,3 0-208-16,-1-5 80 0,-2-2 128 0,4-1-208 15,3-3 80-15,3-3 128 0,2 0 0 0,0-6 288 16,1-1-32-16,0-5 0 0,-2 2 112 0,1-6 16 15,1-1 0-15,-2-3 0 0,-1 0-128 0,-2-5-32 0,-3-3 0 0,-2-4 0 16,-2-3 32-16,-5-3 16 16,1 1 0-16,-3-4 0 0,-1 0 16 0,-1 0 0 0,-3 2 0 0,-2 4 0 15,-2 4-112-15,0 5-32 0,-1 4 0 0,-2 5 0 16,-2 6 16-16,0-2 0 0,-2 7 0 0,-3 0 0 16,0 2-160-16,-3-1 0 0,-2 4 0 0,1-2 0 15,-1 1-272-15,-1 1 64 0,-1 2 16 0,0 1 0 16,-1 5-16-16,0 1 0 0,2 0 0 0,-2 7 0 15,1 1-48-15,-1 6-16 0,0 4 0 0,1 6 0 16,4 5 128-16,1 4 144 0,4 6-208 0,3 1 80 0,4 0 128 0,4-1-128 16,1-3 128-16,4-4-128 0,1-7 0 0,4-2 0 15,3-4 0-15,5-4 0 0,3-1-192 0,3-2-16 16,5-1-16-16,-1-6 0 16,3 0 96-16,-4-5 32 0,-1-1 0 0,-3-4 0 0,-4-3 224 0,-1-2 0 15,-2-4 192-15,-3-2-192 0,0 0 480 0,-2-5-16 0,0 0 0 0,-2-8 0 16,1-2 144-16,-3-5 32 0,2-2 0 0,-2-4 0 15,2-7-16-15,-1-1 0 0,-1-4 0 0,-1 4 0 32,-1 1-624-32,-2 3 0 0,2 6 0 0,-3 1-192 0,-2 6-144 0,-2 5-48 15,-3 2 0-15,1 4 0 0,-4 3 384 0,1 1 0 16,-3 3 160-16,-1 0-160 0,-2 5 0 0,0 2 0 16,-3 0 0-16,-4 4-144 0,0 2-208 0,-3 3-32 15,-1 3-16-15,-1 1 0 0,1 6 144 0,-2 0 48 0,2 0 0 0,3 4 0 16,1 1 80-16,3 2 128 0,1 2-208 0,1 4 80 15,1 0-192-15,3-1-16 16,4-2-16-16,3-1 0 0,2-2 160 0,3-5 16 0,3-4 16 0,2-1 0 0,3-4-64 0,2 0-16 31,2-3 0-31,3-5 0 0,0 0 48 0,2-2 16 0,0-5 0 0,1 0 0 16,1-3 480-16,-1-1 80 0,0-5 32 0,-2 2 0 16,-2-2 48-16,0-1 16 0,-1-2 0 0,-2 1 0 15,-2-2-32-15,0-3-16 0,-3-2 0 0,1 2 0 16,-2-6 16-16,-1 3 16 0,0-1 0 0,0 4 0 0,-2 0-240 0,0 3-48 15,-1 4-16-15,-2-1 0 16,0 3 32-16,0 4 0 0,-1 0 0 0,-2 2 0 16,0 2-16-16,-2 4 0 0,-3 2 0 0,-3 5 0 15,-2 1-464-15,-6 6-96 0,-3 6 0 0,-4 3-16 16,-5 7-352-16,-1-1-64 0,0-2-16 0,0-1 0 0,4-2 448 0,5-4 64 0,3 0 32 0,6-7 0 31,5 1 288-31,5-6 0 0,4-1 0 0,4-2 0 0,4-3 0 0,3-2-160 16,5-2 160-16,3-4-128 15,3-1 352-15,3-2 80 0,2-2 16 0,2-1 0 0,-1-3-160 0,2-4-32 16,-1-1 0-16,0-3 0 0,-2-1-128 0,-3-3 0 16,-3-1 0-16,-3 0 0 0,-1-1 192 0,-3 1 0 0,-2 4 0 0,-2 0 0 0,0 2 64 15,-4 3 0 1,-1 0 16-16,-2 5 0 0,-3 1 128 0,-1 2 32 16,-3 3 0-16,-2 0 0 0,-3 2-48 0,-2-1 0 15,-1 4 0-15,-5 2 0 0,0 2-256 0,-3 0-128 16,-2 4 0-16,-4 1 128 0,-2 2-128 0,-2 3 0 15,-1-1-192-15,3 0 192 16,2 1-592-16,2 3 0 0,4-3 0 0,6 3 0 0,2-1 160 0,5-1 48 16,2 2 0-16,4-1 0 15,1 1-64-15,4-1 0 0,0-2 0 0,3 2 0 16,0 1 0-16,3 0 0 0,1-2 0 0,3 1 0 0,1-3 192 0,-1 0 16 0,4-2 16 16,-1 0 0-16,-1-1 224 0,3-3 0 0,-1-1 0 0,1 0-144 15,-2-1 144-15,2-2 256 0,-2-1-64 0,1-2-16 16,0 1-48-16,-1-5 0 0,0-1 0 0,-1-1 0 15,-1-2 0-15,-1 2-128 0,-3-6 192 0,-1 3-64 16,-3-2 160-16,0 0 32 0,-3-3 0 0,-1-1 0 16,-3-2 208-16,-4 0 48 0,-2-1 16 0,-3-3 0 15,-1 0 16-15,-2-3 0 0,-1 3 0 0,-1-1 0 16,-1 1-320-16,0 4-64 0,3 4-16 0,-3-1 0 16,0 3-208-16,-2 2 0 0,1 1-144 0,-1 4 144 15,-2-1-576-15,0 4 0 0,2 2-16 0,-1 3 0 16,0 4-96-16,0 2-16 0,-1 6 0 0,1 4 0 0,-1 4 256 0,2 5 64 15,-1 0 0-15,4 0 0 0,1 1 384 0,2-1-128 16,2 1 128-16,2-3 0 0,2-2 0 0,3-4-128 16,2-1 128-16,2-4 0 0,3-2 0 0,2-4 224 15,2-3-32-15,1-2 0 0,1-3 64 0,3-2 0 16,1-3 0-16,1-2 0 0,1-3 32 0,1-1 16 16,0-2 0-16,0-4 0 0,0 0-144 0,-2 0-32 15,1-3 0-15,-1-3 0 0,0 0 0 0,-2-6 0 16,-2 0 0-16,-1-2 0 0,-1-1 176 0,-2-3 16 15,-2 2 16-15,-1-3 0 0,-2 3 80 0,0 1 16 16,1 3 0-16,-3 5 0 0,-1 2-128 0,-1 4-32 0,-1 5 0 0,-1-1 0 16,-1 7 48-16,-1-3 16 0,-1 8 0 0,-2-3 0 15,0 6-336-15,-5 0 0 0,1 2 0 0,-4 0 0 32,-1 4-464-32,-2-2-176 0,-2 7-16 0,0-1-16 0,-1 4-272 15,-2 0-48-15,2 4-16 0,-1 2 0 0,0 6 592 0,1 1 112 16,0 5 32-16,1 0 0 0,2 2 272 0,1 1 0 0,2-1-128 0,-2 1 128 15,-11 32-544-15,16-36 272 0,3-5 0 0,4-3 80 0,2-3 32 16,6-3 0-16,1-3 0 16,5-7 160-16,2 1-192 0,5-3 192 0,2-5-192 15,4-2 368-15,2-5 64 0,5-1 16 0,1-4 0 0,6 0 32 0,1-6 16 16,1 0 0-16,-3 0 0 16,0-3-304-16,-3-3 160 0,-3 0-160 0,-3 0 128 15,-3-6 16-15,-3 2 0 0,-4-2 0 0,-2 0 0 16,-2-3 160-16,-2 2 16 0,-2 6 16 0,-2-2 0 15,0 3-80-15,-3 1-32 0,-1 3 0 0,-2 3 0 0,-2 3-64 0,-3 2-16 16,-2 4 0-16,-1 2 0 0,-3 1-144 0,-1 3 0 16,-5 0-160-16,-3 1 160 15,-2 3-304-15,-3 4 48 0,-2 1 0 0,-2 1 0 16,0 3-864-16,2 3-160 0,-1 3-48 0,3 2-20944 16</inkml:trace>
  <inkml:trace contextRef="#ctx0" brushRef="#br2" timeOffset="54167.51">25048 17238 37775 0,'-4'-1'3360'0,"0"-2"-2688"0,3 1-544 0,1 1-128 0,0 1-2352 0,0-3-496 0,-1-1-96 0,-2-2-32 16,1 0-2848-16,1-4-560 0,1 1-112 0,0 1-32 15,1 0 6864-15,0-1 1376 0,0 2 272 0,0 1 48 16,1 0 2496-16,-2 2 496 0,0 2 96 0,0-2 32 16,-2-1-1568-16,1 1-320 0,-1 1-64 0,-1-3-16 15,0-1-2144-15,-2 1-416 0,-3-1-96 0,1 1-16 0,-2-1-512 0,-1 1-144 16,0 0-16-16,-3 2 0 16,-1 2-272-16,-3 2-48 0,0 0-16 0,-3 6 0 15,-1 1-160-15,0 5-48 0,-2 1 0 0,2 2 0 0,0 1 1024 0,0 1 192 16,3 1 32-16,0-2 16 0,5 0-144 0,-2-3-32 15,3 2 0-15,-2-2 0 0,2-1 128 0,-1-2 32 0,1 0 0 16,0 0 0-16,0 2-272 0,0 0-48 0,1 7-16 0,1-3 0 16,1 4-32-16,2 1-16 15,1 5 0-15,0 0 0 0,1 2-320 0,1 3-64 0,2-2-16 0,0 2 0 32,4-6-160-17,-1 0-48-15,1 1 0 0,3-5 0 0,-1-3 448 0,1-2-160 0,1-2 160 0,1-1 0 0,1-1 0 0,1-2 176 0,2 0 0 0,1-4 0 16,3 0 80-16,3-3 0 15,3-2 16-15,5-5 0 0,3 1 176 0,2-9 16 0,2 3 16 0,4-5 0 0,7-2-192 16,0-3-32 0,4-2-16-16,-2 2 0 0,-4-4-112 0,-6 2-128 0,-4 4 176 0,0-5-176 0,2-3 0 0,-5-1 0 15,-4-1 0-15,-5 3 0 0,-3 3 176 0,-6 1-32 16,-3-1 0-16,-5 2 0 16,-4-4-144-16,-4 2 0 0,-5-1 0 0,-3 2 128 15,-5-2 48-15,-4 1 0 0,-1 4 0 0,-5-2 0 0,0 7-176 0,-5 2 0 16,-2 4 0-16,-2 3 128 0,-1 3-128 0,-1 3-144 15,3 0 144-15,-1 6-208 16,1-1 80-16,1 4 128 0,1 4-208 0,3 0 80 0,2 3-112 0,1-1-16 16,2 1 0-16,3 3 0 0,1 1 0 0,2 5 0 15,1 0 0-15,3 1 0 0,1 3 0 0,4 0-16 0,1 1 0 16,4-1 0 0,2 1-128-16,6-3-32 0,4-1 0 0,4-4 0 0,3-3 256 0,3-2 176 0,3-4-208 0,1-1 80 15,2-2 304-15,2 0 64 0,2-1 16 0,2 0 0 16,0-4-256-16,2 0 176 15,-1-4-176-15,1-1 160 0,5-3-160 0,0-3 0 16,1-1 144-16,-2-4-144 0,0 0 192 0,-2-4-16 0,-3 2-16 0,0-6 0 16,-2-1-160-16,-2-1 0 15,-3-4 0-15,-3-3 0 0,-3 1 192 0,-4-2 0 16,-3-5 0-16,-6-1 0 0,-1-1-64 0,-5-1 0 16,-3-3 0-16,-4-4 0 0,-2 3 0 0,-4-4 0 15,-3 1 0-15,-3 4 0 0,0 2 128 0,-2 7 32 16,1 5 0-16,-2 7 0 0,0 3-464 0,-2 6-80 15,-2 2-32-15,1 5 0 0,0 3 144 0,-3 4 144 0,-2 5-208 0,0 1 80 16,0 8-128-16,-2 1-32 0,0 4 0 0,0 0 0 16,-1 5 288-16,0 0 0 0,3 4 0 0,-2 1 0 15,3 4 0-15,0 2 0 0,7 2 144 0,4-3-144 16,5-1 0-16,6-1 0 0,5-5-192 0,5 1 192 16,6-3-320-16,4-1 48 15,6-3 16-15,3-2 0 0,3-6 256 0,5-1 0 16,4-1 0-16,4-5 0 0,0-3 256 0,3-7-64 15,-1 0 0-15,-1-7 0 0,-2-2 48 0,1-4 0 0,-1-5 0 16,1 2 0-16,-4-5 16 0,4 1 0 0,2-8 0 16,0 0 0-16,-3-1 0 0,0 1 16 0,-5-4 0 0,-3 1 0 15,-2-3 96-15,-4-4 16 0,-5-3 0 0,-3-3 0 16,-5-2-160-16,-5-3-32 0,-5-5 0 0,-4 4 0 16,-7-2-192-16,-4 4 0 0,-4 3-144 0,-5 9 144 15,-2 7-592 1,-4 7-32-16,0 6 0 0,-4 4 0 0,0 5 368 0,-5 4 80 0,0 3 16 0,-1 4 0 15,0 6 288-15,4 1 64 0,2 4 16 0,3 3 0 16,2 1-64-16,5 0-16 0,6 1 0 0,5 1 0 0,6 0 48 16,5 3 0-16,5-1 0 0,4 2 0 15,4 3-544-15,5 1-96 16,3 3-32-16,4-3 0 0,1 2-32 0,3-2-16 0,1 0 0 0,1-4 0 0,3 1 544 16,-2-1 0-16,0-3 0 0,-1-3 0 0,-3-2 0 0,2-4 256 15,0-4-64-15,-3-2 0 0,2-3 448 0,-3-5 64 16,-3-2 32-16,1-4 0 0,1-4-384 0,-1-2-80 15,4-5-16-15,0-2 0 0,3-4-16 0,0-3-16 16,0-4 0-16,-1-6 0 0,-3-2-224 0,-3-4 0 16,-2 1 0-16,-6-4 0 0,-4 1 0 0,-4-3 0 0,-6 2 0 0,-4 5 0 15,-3 3 0-15,-3 7 0 0,-4 2 0 0,-2 7 0 16,-2 7 0-16,-4 3-256 0,-5 8 48 16,-3 1 16-16,-2 6 192 0,-3 4 0 0,-3 4 192 0,0 4-192 15,2 1-176-15,0 5-144 0,5 2-16 0,2 3-16 16,3-1 0-16,4 3 0 0,3-2 0 0,5-1 0 15,1-4 352-15,2 3-176 0,2 1 176 0,2 1-128 16,1-1 128-16,4-2 0 0,3 0-144 0,2-1 144 16,5-3-192-16,2-3 16 0,7-1 16 0,2-4 0 15,6 1 160-15,3-6-208 0,3 1 80 0,4-7 128 16,-1-2 0-16,3-2 240 0,3-4-16 0,2-3 0 0,1 0 96 0,0-2 32 16,-1 0 0-16,-2-5 0 0,-1 2-32 0,-4-3 0 15,-2-3 0-15,-3-3 0 16,-3-1-160-16,-3-1-32 0,-4-2-128 0,-5-3 192 15,-2-2-448-15,-4 0-80 0,-3-1-32 0,-4 0 0 0,-3-2 368 0,-3 1 0 16,-5 2 0-16,-1 6 0 16,-3 2 0-16,-3 11-144 0,1 2 144 0,-6 4 0 0,-2 6-256 0,-6 4 64 15,-4 2 16-15,-3 6 0 0,-1 0 176 0,-1 5 176 16,3 5-48-16,1 0 0 16,5 3-432-16,2-2-80 0,5 4-32 0,7-4 0 0,3 0 160 0,2-2 16 0,5 2 16 15,-1-5 0-15,4 4 224 0,1 1 0 0,2-1 0 0,2 3 0 16,1-2-192-16,4 2 0 15,1 3 0-15,3-3 0 0,2 1 192 0,3-1 0 0,1-3 0 0,1-6 0 16,0 0 320-16,2-1-64 16,2-5 0-16,1 0 0 0,3-7-16 0,-1 0-16 0,1-7 0 0,-1-2 0 15,1-3 288-15,-2-1 64 0,3-3 16 0,-1-4 0 16,1-3-304-16,-3-3-64 0,-2-1-16 0,-3-2 0 16,-2-1-352-16,-4-2-80 15,-2-1-16-15,-4 2 0 0,-3-4 240 0,-3-2 0 0,-3 2 0 0,-2-5 0 16,-2 1 192-16,-5-2 16 0,-4-2 16 0,-4 5 0 15,-1 6-224-15,-3 7 0 0,0 6 0 0,-1 5 0 32,-1 9-512-32,-4 4-32 0,-1 3-16 0,-1 5 0 0,-2 2 560 0,2 4 224 0,0 3-16 0,3 3 0 15,2 3-608-15,5 0-128 0,3 4-32 0,4-1 0 16,4 1 80 0,3-1 16-16,3 1 0 0,3-1 0 0,3-3 256 0,4 3 48 0,1-2 16 0,2-1 0 0,3-1 0 0,1-2 0 15,3-1 0-15,1-3 0 0,1-2 144 0,0-3 176 16,1-3-48-16,2-4 0 0,2-2 96 0,1-2 16 0,3-2 0 0,1 0 0 15,1-5 96-15,1 1 32 16,2-3 0-16,0-4 0 16,-2 1 208-16,-1-2 32 0,1-1 16 0,-2 0 0 0,-3-3-368 0,-2-3-64 15,-1 0 0-15,-3 0-16 0,-4 0-176 0,-4-1 0 16,-1 2 0-16,-4-1 0 0,-2 3 192 0,-3 0 16 16,-2 0 0-16,-2 1 0 0,-1 3-208 0,-2 2 0 0,-2 1 0 0,-1 2 0 15,-3 1 0-15,-1 2 0 0,-1-2 144 0,-1 3-144 16,-3 3 0-16,-1-2 0 15,-1 4 128-15,-2 1-128 0,-2 3-320 0,-2 4-112 0,-2 2-16 0,-1 4 0 32,2 0-80-32,-1 7-32 0,1-1 0 0,3 3 0 0,3-1 288 0,3 2 48 0,3-1 16 0,3 1 0 15,6-1 208-15,0-3-144 16,4-3 144-16,3 0-128 0,4-3 128 0,4-1 0 0,1-1 0 0,0-4-128 16,3 0 0-16,0-2 0 0,3-4 0 0,1 1 0 15,0-5 128-15,0 0 224 0,2-3-48 0,1-3-16 16,2-1 176-16,1-2 48 15,4-1 0-15,1-5 0 0,2-1-112 0,3-2-16 16,-1-2 0-16,0-2 0 0,1-3-80 0,-3-3-32 0,0-5 0 16,-3 1 0-16,-3-2-16 0,-4 0-128 0,-5 2 192 0,-4-2-64 15,-4 1 0-15,-5 5-128 0,-1 2 192 0,-3 5-64 16,-1 5-128-16,-4 6 192 0,-1 4-192 0,-1 2 192 16,-2 4 32-16,-5 4 16 0,1 2 0 0,-4 6 0 15,-1-1-96-15,-3 7-16 0,-2 2 0 0,0 2 0 16,-2 0-512-16,2 3-96 15,1 1-32-15,-1 1 0 0,2 1 256 0,2 1 32 0,-1 3 16 0,3-2 0 16,1 1 208-16,3 3 0 0,2 1 192 0,2-1-192 16,3-3 160-16,4 2-160 0,2-4 128 0,3-2-128 0,3-2 0 0,2-5 0 15,3-1 0-15,2-7-176 0,2-5-176 0,3-1-32 16,0-6-16-16,4-3 0 0,-2-3 256 0,4-3 144 16,2-3-160-16,4-6 160 0,1-3 192 0,0-4 128 15,3-2 16-15,-3-1 16 0,0-1-176 0,-2 1-48 16,-1 1 0-16,-6 2 0 0,-2 5-128 0,-3 4 128 15,-2 0-128-15,-5 4 128 0,0-1 0 0,-3 1-128 16,-2 2 192-16,-1 0-64 0,0-2 64 0,-3 2 16 16,-2 1 0-16,-1 2 0 0,-3-2-208 0,-2 1 128 15,-3 0-128-15,-5 2 0 0,-2 0 0 0,-5 3 0 0,-1 2 0 16,-3 5 0-16,-1-1-256 0,-2 6 0 0,-2 1 0 0,-2 5 0 31,1 2-128-31,-1 4-32 0,2 3 0 0,1 0 0 0,3 4 160 0,3-5 16 0,2 2 16 0,3 0 0 16,6-3 224-16,3-2-144 0,6 1 144 0,2-4-128 15,3-1 128-15,3-1 0 0,4-3 0 0,3-2 128 16,4-1-128-16,2-3-208 0,2-2 48 0,3-4 16 16,3-4 144-16,3-1 176 0,0-2-48 0,4-6 0 15,1-2 256-15,2-1 32 0,3-3 16 0,0-4 0 0,2 1-16 16,1-3 0-16,3-1 0 0,-3-2 0 16,-1 1 32-16,-4-2 0 0,-4 1 0 0,-3-1 0 15,-4 1-320-15,-6 2-128 0,-3 0 0 0,-4 2 128 16,-5 5-128-16,-3-1-224 0,-3 3 48 0,-5 3 16 15,-4 0 160-15,-4 2 0 0,-7 3 0 0,-4 2 0 16,-2 4 256-16,-6 1-32 0,-6 7 0 0,-2 2 0 16,-3 8-496-16,0 3-112 0,1 9 0 0,1 1-16 15,6 7-80-15,3-1-16 0,2 1 0 0,6 1 0 0,3-1 320 0,7-5 176 16,6-1-192-16,5-1 192 16,3-4-240-16,6 1 64 0,2-6 16 0,5 2 0 0,2-2 0 0,4-3 0 0,2-4 0 0,2-2 0 15,3 0 160-15,1-6 0 16,1-4 0-16,1-1 0 0,0-6 336 0,1-2 160 15,2-4 16-15,0 1 16 0,1-7 32 0,3-1 0 16,3-2 0-16,0-5 0 0,1 1-560 0,-3-5 0 0,-4 1 0 0,-4 0 0 16,-3 1 192-16,-5-2-32 15,-4 2 0-15,-4-2 0 0,-5 2 48 0,-4 1 16 16,-5-1 0-16,-3 7 0 0,-4 0-224 0,-4 6 0 0,-4 1 0 0,-4 5 0 16,-3 6-256-16,-5 1 0 0,-4 3 0 0,-3 3 0 15,2 1 112-15,-2 0 144 0,-2 4-208 0,2 1 80 16,1 2 128-16,3 0 0 0,5 3 0 0,1-2 0 15,4 1 0-15,-1 0-128 0,4 2 128 0,1-1-128 0,4 4-48 16,3 1 0-16,1-1 0 0,6 2 0 16,2 2-80-16,3 1-32 0,4 4 0 0,2-1 0 15,3 0 32-15,2 1 0 0,3 1 0 0,1-2 0 16,2-1 128-16,2-1 128 0,0 0-192 0,3-3 192 0,0-1 0 0,0-4 0 16,3-1 0-16,-2-5 0 0,2-3 576 0,-1-2 32 15,-1-5 0-15,3-2 0 16,1-4 224-16,1-3 64 0,2-2 0 0,0-4 0 15,0-4-640-15,-2-3-128 0,-1-1-128 0,-2-5 176 0,-3 0-176 0,-4-2-192 16,-4-1 32-16,-1-1 16 16,-6 1 144-16,-2-3 0 0,-3 2 0 0,-2 1 0 15,-3 5 0-15,-4-2 0 0,-4 3-128 0,-5 2 128 0,-2 5-144 0,-4 5 144 16,-2 6-160-16,-4 3 160 0,-3 5-192 0,-4 4 48 16,-4 5 16-16,-4 3 0 0,0 3-112 0,1 0-16 15,-1 4 0-15,4 1 0 0,-1-2 48 0,4 0 0 16,6-3 0-16,-1 3 0 0,1-1 208 0,3 2 0 0,4-2 0 0,4 1-144 15,5-2-32-15,4 1 0 16,4-2 0-16,2-4 0 0,3 4-32 0,4-3-16 0,1-2 0 0,3 0 0 16,3 2-48-16,2-3-16 0,3 1 0 0,2 3 0 15,1 0 64-15,2 0 16 0,2-1 0 0,1-3 0 0,0 0 400 16,2-2 64 0,2-2 32-16,1-2 0 0,0-1 160 0,0-3 48 0,3-5 0 0,-1-2 0 15,-2 0-144-15,2-5-32 0,2-2 0 0,1-4 0 16,3-1-320-16,-2-1 0 0,-2-2 0 0,-2 1 0 0,-4-1 0 0,-6 2 0 15,-3-1 0-15,-4 1-192 0,-5 2 336 0,-3-1 64 16,-6 0 16-16,-1 2 0 0,-6 1-48 0,-3 1-16 16,-4-1 0-16,-4 1 0 15,-1 3-160-15,-4 1 0 0,-2-2 0 0,-2 4 0 16,0 0-160-16,-3 3-64 0,1 0-16 0,0 2 0 16,2 0-80-16,2 4 0 0,2 1-16 0,3 3 0 15,2 2 48-15,3 3 16 0,1 1 0 0,2 0 0 16,2 2 80-16,1 0 0 0,0 4 16 0,2 1 0 15,3 0 176-15,1-1 0 0,3 0 0 0,0 3 128 0,4-2-128 0,0 0 192 16,4-1-64-16,0 2 0 0,4-1-128 0,1-1 0 16,3 0 0-16,1 0 0 0,2-1 0 0,3-1 144 15,1-2-144-15,1 0 0 0,0-2 0 0,2-1 0 0,-2-2 0 0,0-4 0 32,-1 0 0-32,0-3 0 0,2-3 0 0,-2-2 0 15,-3 0 336-15,0-1-32 0,-2-3-16 0,-3 0 0 16,-2-1 176-16,1 1 48 0,-4-5 0 0,1-1 0 0,-2-1-128 0,-2-3 0 15,0 0-16-15,-2-4 0 0,-1 2-176 0,-1-3-48 16,-1-2 0-16,-1 0 0 0,1-1-144 0,-2 4-176 16,-1 4 48-16,-2-1 0 0,-1 5-112 0,-3 1-16 15,0 3 0-15,-3 4 0 0,0 1 256 0,-3 1 0 16,-2 3 0-16,-2 4 160 0,-2 3-160 0,-1 1 0 16,1 0-160-16,0 4 160 0,2 0 0 0,3-2-144 15,3 0 144-15,2 2 0 0,2 1-240 0,4-1 48 16,1 0 0-16,3 2 0 0,1-2-176 0,1 2-16 15,2 1-16-15,1-1 0 16,-1 4-48-16,3-4 0 0,1 4 0 0,0-3 0 0,2-1 448 0,-2-1 0 0,2 0 0 0,-1-3 0 16,2-2 0-16,-1 0 0 0,0-2 144 0,-1-2-144 15,1 1 400-15,0-3-16 0,-1-3-16 0,2 3 0 16,0-3 0-16,-1 0 0 0,1 1 0 0,-1 1 0 16,-1-2-368-16,-2 3 144 0,1 0-144 0,-2 0 0 15,-1 3 0-15,0-3 0 0,-2 0 0 0,0 1 0 16,-2 1 0-16,0-2 0 0,-2 0 0 0,1 0 0 15,0 0 0-15,-3 0 160 0,4 0-32 0,0 0 0 16,0 0 112-16,-18-16 16 0,13 8 0 0,-2-2 0 16,3 0-32-16,-1-6 0 0,1 0 0 0,-1-3 0 15,1 0-64-15,0-3-16 0,1-4 0 0,0-1 0 0,1 1-144 0,1 0-272 16,-1 4 64-16,1 3 16 16,2 7-512-16,-1 3-112 0,2 6-16 0,-2 5 0 15,-2 4 256-15,1 4 32 0,-1 9 16 0,-1 3 0 0,1 6 160 0,-2 1 48 16,2 3 0-16,0-1 0 0,1-1 176 0,0-3 144 15,1-1-192-15,1-4 192 0,2-3 128 0,-1-3 144 16,0-3 32-16,1-2 0 0,-1-1-16 0,1-6 0 16,1 0 0-16,-2-2 0 0,2-2 224 0,1-4 32 15,1-1 16-15,1-2 0 0,1-2-208 0,0-1-32 16,1 1-16-16,0-4 0 0,1 0-176 0,-2-2-128 0,2-1 192 0,-2 0-192 16,-1 0 0-16,0 1 0 0,1-1 0 0,-2-3-144 15,-1 3 0-15,0 0 0 16,-1 4 0-16,-2-1 0 0,-1 6 144 0,-1-2 0 0,-1 3 0 0,0 2 0 15,-2 1 320-15,1-2 32 0,-3 1 16 0,0 1 0 16,0 2-240-16,0 1-128 0,0-2 160 0,0 4-160 16,-1-2 0-16,-3 4 0 0,-1 0 0 0,1 1-160 15,-3 2-112-15,0 2-32 0,0 1 0 0,-1 2 0 16,1 0-176-16,0 4-32 0,-1 0-16 0,2 0 0 0,1 1 336 16,2 1 64-16,1-4 128 0,1 1-208 0,5-3 208 0,1-2 160 15,0-2-32-15,2-1 0 16,2-4-128-16,2 1 0 0,2-1 0 0,3-3 0 15,1-3-352-15,3 1 48 0,4-2 16 0,2-2 0 0,2-2 288 0,1 0 0 16,0-2 0-16,0-3 0 16,-3 3 0-16,-1-2 144 0,-1 2 16 0,-1 0 0 15,-2-1-160-15,-5 4 192 0,-1 2-192 0,-4 0 192 16,-1 0-192-16,-4 1 0 0,-1 1 0 0,-3-2 0 16,-2 1 0-16,-3 1 0 0,-3 2 0 0,-1-1 0 0,-4 2 0 0,-3 0 0 15,-2 2 0-15,-2-1 0 0,2 2 0 0,-3 3 0 16,-1 0 0-16,1 3 128 0,-2 1-128 0,0 2 0 0,1 2 0 0,0 1 0 15,2 1 0-15,0 2-144 0,1 2 144 0,1-1 0 16,4 0-320-16,0 0 32 0,3 1 16 0,0-3 0 16,3 0 112-16,1-1 32 0,4 2 0 0,0-5 0 15,2 0 128-15,3-1 0 16,1 0 0-16,1-2 0 0,4 0 0 0,0-1 0 16,1-3 0-16,2 0 0 0,0-1 192 0,4 0-16 0,-1-5-16 0,3 0 0 15,4-2-32-15,2-2-128 0,-1-2 192 0,4 0-64 16,-1-1-128-16,3-3 192 0,1 1-192 0,2-3 192 15,0 1-192-15,2-1 0 0,0 1 0 0,-1-3 0 16,1 2 0-16,-3-1 0 0,1 1 0 0,-5 1 0 16,-1-4 192-16,-2 3-64 0,-3-2 0 0,-2 2 0 0,-4-1 32 0,-1 1 0 15,-4 2 0-15,-2-2 0 16,-3 2-16-16,-2 1 0 0,-1 2 0 0,-3 1 0 16,-4-1-144-16,-2 1-176 0,-5 3 48 0,-4 0 0 0,-6 1-144 0,-5 2-32 15,-3 2 0-15,-5 4 0 16,2 0-112-16,-1 1-32 0,-3 3 0 0,-1-2 0 15,1 3 192-15,3 2 16 0,2 3 16 0,3 1 0 16,4 0 224-16,3 2 0 0,3-3 0 0,0 3 0 0,5-3 256 0,3 2 32 16,3-4 16-16,3 1 0 15,3-2-160-15,2 0-16 0,3-1-128 0,1 0 192 16,2-2-512-16,1 0-128 0,2-1 0 0,0-1-16 0,0-3 160 0,1 0 48 16,1-3 0-16,2-2 0 0,-2-2 256 0,0-1-160 15,0-2 160-15,-1-5-13536 0,-1-6-2624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4:54:07.47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24330 16403 8287 0,'-2'6'736'0,"-1"1"-592"15,2-1-144-15,1-4 0 0,0 2 0 0,1 0 0 0,-1 2 0 0,-1 3 0 0,0 4 0 0,-3 0-160 0</inkml:trace>
  <inkml:trace contextRef="#ctx0" brushRef="#br0" timeOffset="637.08">24274 16387 6447 0,'2'-4'576'0,"-1"0"-576"0,0 0 0 0,1 0 0 16,-1 2 2480-16,0 0 384 0,0 0 80 0,3-2 0 15,0-2-112-15,1 0-16 0,1 0-16 0,-1 0 0 16,-1 3-640-16,-2 3-128 0,-1 3-32 0,-2 3 0 15,-1 0-1488-15,-2 6-320 0,-2-1-48 0,-3 4-16 16,-1 1 352-16,-1 3 64 0,0-3 16 0,-1 2 0 0,0-1 304 0,3-1 64 16,0-2 16-16,0 0 0 15,4 1-512-15,-1-4-112 0,2 0 0 0,2-1-16 16,-1 0-128-16,2-4-32 0,1 3 0 0,0-4 0 16,0 0-16-16,1 1 0 0,1-2 0 0,0-1 0 0,1 2-128 0,-2-1 160 15,0 2-160-15,-1 0 160 16,0-2-160-16,0 2 0 0,0 0 0 0,-1 1 0 0,1-7 0 0,-1 0 0 15,1 0 0-15,-2-4 0 0,1-1 0 16,1 1 0-16,-1-6 0 0,1-1 0 0,1-5 0 16,2-1 0-16,-1-5 0 0,2-2 0 0,1 1 0 0,0-6 0 15,2 2 0-15,2 1 0 0,-1 0 0 0,2 1 0 16,-1 3 0-16,1 1 0 0,-1 4-160 0,-1 2 160 0,0 5 0 0,-2 0-144 16,-1 4-176-16,0 2-16 0,-2 2-16 0,1 2 0 31,-1 2-624-31,-2 2-128 0,0 0-32 0,-1 2-10320 15,0 0-2080-15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4:54:27.68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32435 12637 40543 0,'-4'-3'3600'0,"2"0"-2880"16,0 3-576-16,1-2-144 0,1 2-272 0,-1-1-96 0,-3-2-16 0,-2-2 0 15,-1 0 0-15,-5-1-16 0,0 0 0 0,-2 0 0 16,1 1 400-16,-2 2 192 0,-1 1 0 0,0 0-16 16,0 2 384-16,-3 2 80 0,1 0 0 0,-3 1 16 15,0-1-176-15,-4 2-32 0,-2 1-16 0,-3 1 0 16,-1-1-32-16,-4 1 0 0,0 0 0 0,-4 4 0 15,1-2-48-15,-5 1-16 16,-3 3 0-16,-4-4 0 0,3 2 48 0,0 0 16 0,0-3 0 0,1 0 0 16,0-1-80-16,2-2-32 0,4 0 0 0,1-4 0 15,3 0-288-15,2 0 0 0,-2-4 0 0,0-1 0 16,2 0 0-16,-2-2 0 0,0 1 0 0,-3 0-144 0,-1-4 144 31,-6-2 0-31,-4-1 0 0,-3-3 0 0,-2-1 0 0,0 0-160 0,2 2 160 0,1 4 0 16,8 2 0-16,-1 4 192 15,6-1 0-15,1 2 0 0,5 3 208 0,2 0 48 16,5-3 0-16,1 3 0 0,4-3-448 0,2 2 0 16,1-2 0-16,2 0 0 0,0 1-192 0,1-2-112 15,2 0-16-15,-1-1-16 0,0 1 64 0,2-2 16 16,0 1 0-16,-2-2 0 0,2 0 256 0,1-2 0 16,-2-1 0-16,1 2 0 0,1-2 352 0,0 0-32 15,-2-1 0-15,2 1 0 0,1-3-128 0,-1 2-48 16,3-1 0-16,0 1 0 0,2 1-144 0,2 2 0 15,2 2 144-15,-1 1-144 0,3 1 0 0,-1 1 0 0,0 3 0 16,0-2 0-16,1 3 0 0,0 0 0 0,0 0 0 0,-2 0 0 16,2 0 0-16,-1 0 0 0,1 0-144 0,-1 0 144 15,1 1 0-15,0-1-144 0,0 0 144 0,0 0 0 16,0 0 0-16,0 0 0 0,0 0 0 0,0 0 0 16,0 0 128-16,0 0 0 0,0 0-128 0,20 5 192 15,-15-3-192-15,-2-1 176 0,0 1-176 0,-1-2 160 16,1 2-160-16,-2 0 0 0,-1 1 0 0,0-3 0 15,0 1 0-15,-1 2 0 0,-2-3 0 0,1 3 0 16,-1-2 0-16,0 2 0 0,0-2 0 0,-1 3 0 16,1-3 0-16,-1 0 0 0,0 0 0 0,2 2-176 15,1-2-336-15,1 0-80 0,2 3-16 16,4-3 0-16,4 4-592 0,6 0-112 0</inkml:trace>
  <inkml:trace contextRef="#ctx0" brushRef="#br0" timeOffset="1">30239 12379 6447 0,'1'0'576'0,"0"0"-576"0,-1 2 0 0,0-2 0 0,1 0 1440 0,-1 0 176 0,3 0 48 0,-2 2 0 15,3-1 1744-15,-2 3 368 0,2-3 64 0,-2 0 0 16,2 2-928-16,0-3-192 0,0 1-32 0,-1-1-16 15,2 0-1264-15,1-1-240 0,2 1-48 0,0-3-16 16,2 1-640-16,0 0-128 0,3-1-16 0,-1-1-16 16,0 0-304-16,2-1 0 0,1-1 0 0,0 1 0 0,1 0 0 0,1 2 0 15,0-4 0-15,1 5 0 0,-1 1 192 16,-1-2-192-16,3 3 192 0,-3 0-192 0,0 3 0 0,0-2 0 16,0 0-160-16,1 3 160 0,-1-2 0 0,0 2 0 15,2-2 0-15,-2 2 0 0,0-1 0 0,0 0 0 16,0 1 0-16,-1-3 0 0,1 4 0 0,0-5 0 15,0 0 0-15,-1 0 0 0,0 0-128 0,0-3 128 16,-2 0 0-16,-1-2 0 16,1 0-144-16,-2 0 144 0,-2 0-192 0,-2 0 192 15,-2 2-624-15,-1-2-16 0,-3 0 0 0,-2 1 0 16,-3 2-112-16,-3-1-16 0,-2 2-16 0,-3 2 0 16,-5 2 112-16,-2 1 32 0,-5 0 0 0,-2 5 0 15,-1-3 112-15,-1 1 16 0,-3 2 16 0,-1 0 0 16,1-1-240-16,0 4-48 0,0-4-16 0,0 2 0 0,5 0 480 0,0-4 112 0,1 3 16 15,2-2 0-15,2-1 192 0,0 1 0 0,2-2 0 0,2-2 160 16,2 1 272-16,0 0 48 0,2-4 16 0,0 1 0 16,3 0 464-16,2 0 80 0,0-1 32 0,3 3 0 15,0-3 96-15,2 1 32 0,0 0 0 0,2-1 0 16,0 3-688-16,1-3-128 0,1 0-16 0,0 1-16 16,2-1-144-16,0 1-16 0,1-1-16 0,1 0 0 15,0 0 16 1,1 0 16-16,0 0 0 0,2 0 0 0,-2 0-64 0,0 0-16 0,0 0 0 0,-1 0 0 0,0 2 48 0,-2-2 0 15,-1 2 0-15,-1-2 0 0,-2 2-176 0,0 0 160 16,-2 0-160-16,0 1 160 0,-1 0-160 0,-1 0 192 16,0 2-192-16,0-1 192 0,0 0-192 0,1 0 128 15,1 0-128-15,-1 2 128 0,3 3 0 0,0-3-128 16,1 5 192-16,1 0-64 16,1 2 0-16,3 3 0 0,1 2 0 0,2 4 0 0,2-2 0 0,0 5-128 15,3 1 192-15,1 1-64 0,1-1-128 0,-1-2 0 16,1-1 0-16,-1-1 0 0,-2-2 0 0,-2-4-224 15,-1-1 32-15,-2-4-19152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17:12.26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7104 6047 11055 0,'7'-14'976'0,"-3"6"-784"0,0-2-192 0,-3 3 0 0,0 5 2896 0,-1 1 544 0,-1-2 96 0,1 0 32 31,-1-4-1312-31,0-1-256 0,-2 0-48 0,-1 2-16 0,-1 1-336 0,-1 4-80 0,-1 1-16 0,-2 4 0 16,1 2-928-16,-4 0-176 0,0 4-32 0,-2 2-16 15,2 1-352-15,-2 0 0 0,-3 8-192 0,-3 3 64 0,-1 3-16 0,-1 5 0 32,-3 5 0-32,-3 3 0 0,-2 3 144 0,1 4 0 15,-1-2 0-15,-1 2-128 0,0 3-128 0,1-2-32 0,4-1 0 0,2-2 0 31,3-4-640-31,1-5-128 0,1-2-32 16,2-3 0-16,2-2 144 0,0-5 32 0,3-1 0 0,2-7 0 16,1-4-1216-16,3-5-240 0</inkml:trace>
  <inkml:trace contextRef="#ctx0" brushRef="#br0" timeOffset="326.87">6576 6065 26719 0,'-7'-10'1184'0,"2"2"240"0,2-1-1136 0,1 5-288 0,2 3 0 0,1-1 0 0,-1 2 320 0,0-4 0 15,0 2 0-15,0-2 0 0,1 1 464 0,0 3 112 16,-1 3 0-16,2 1 16 0,-1 4 144 0,0 2 32 15,0 6 0-15,1 0 0 0,-1 6-448 0,-1 0-96 16,0 3-16-16,0 1 0 0,0 2-144 0,1 0-48 16,0 1 0-16,2-1 0 0,0-2-336 0,5-1 144 15,1-3-144-15,0 0 0 0,5-3 0 0,1-2 0 16,3 2 0-16,3-1 0 0,4-2 0 0,2-1 0 0,6 2 0 16,1 2 0-1,0-1-416-15,3-1-96 0,2-1 0 0,2-2-10496 0,1-1-2112 0</inkml:trace>
  <inkml:trace contextRef="#ctx0" brushRef="#br0" timeOffset="911.56">7287 6561 28559 0,'-1'0'2544'0,"1"-2"-2032"0,0 2-512 0,1-3 0 16,1 3-224-16,0-1-144 0,1 1-16 0,1-2-16 15,2-2-528-15,0-1-96 0,3 4-32 0,1-4 0 0,0 1 1360 0,1 3 272 0,1-2 48 0,2 0 16 31,2 0-304-31,1-1-48 0,2 2-16 0,1-1 0 16,0 3 416-16,-2 0 80 0,2 5 0 0,-4-1 16 16,-1 5-528-16,-3-2-96 0,-2 3-32 0,-1 1 0 0,-3 0 272 0,-2 0 48 15,-2-1 16-15,-3 3 0 0,0-3-48 0,-4 2-16 0,-2 0 0 0,-2 2 0 16,-5 1-272 0,-2 1-128-16,-4-4 128 0,-1 4-128 0,-2 0 0 0,-2-2-176 0,0 1 16 0,4-3 0 15,1-2 160-15,4-4 0 16,5 0 0-16,4-2 0 0,2-1 0 0,4 0 0 0,2-3 0 0,4 3 0 0,1-3-144 0,4 0 0 15,1 1 0-15,3-1 0 32,0 3-304-32,4-3-48 0,0 2-16 0,2 2 0 0,0-1 512 0,2 4 0 0,0-1 0 0,-1 0 0 0,-1 3 144 0,-3-2 128 15,-1 3 32-15,-3 1 0 0,-2-1 144 0,-4 0 48 16,0 0 0 0,-2 0 0-16,-3 1-160 0,0-1-16 15,1 0-16-15,-1-2 0 0,1 2-304 0,-1 2 0 16,1-2-128-16,1 4 128 0,-1-2 0 0,1 1 0 0,0 2 0 15,-2-4 0-15,1 0 0 0,-1-1 0 0,-1 0 0 16,1-2 0-16,-2 0 128 0,-2 0-128 0,2-2 0 0,-2 4 0 16,-1-2 0-16,-2 0 0 0,-1 1-208 0,-1-1 80 31,-3 1-960-31,-4 0-176 0,-1 1-32 0,-3 0-12448 0</inkml:trace>
  <inkml:trace contextRef="#ctx0" brushRef="#br0" timeOffset="3410.68">8818 6073 13823 0,'1'-10'1216'0,"-1"2"-960"0,0 3-256 0,0 4 0 16,-1-1-592-16,0-1-176 0,-1-4-16 0,0-3-16 15,-2-5 1712-15,-1-1 352 0,-1 0 64 0,0 0 16 0,-2 4 192 0,2 2 64 16,0 1 0-16,0 0 0 0,2 2-448 0,-1-2-96 16,3 3-16-16,-1 0 0 0,2 1 272 0,0-1 48 15,2 0 16-15,-1 3 0 16,1-1-160-16,1 4-16 0,-1-2-16 0,1 4 0 0,1 5-480 0,-1-1-112 16,1 4-16-16,-1 2 0 0,1 4-576 0,-2 3 0 0,-1 7 0 0,-4 5 0 15,0 4 0-15,-3 6 0 16,0 0 0-16,-3 0 0 0,-1 1-160 0,-2-1 0 15,0 0 0-15,-1-3 0 16,0-1-464-16,1-5-80 0,-1-1-32 0,1-3 0 0,0 1-752 0,0-3-160 0,2-4-16 0,-2-3-16 16,3-3-352-16,0-4-64 15,2-2-16-15,-3-4-7824 0</inkml:trace>
  <inkml:trace contextRef="#ctx0" brushRef="#br0" timeOffset="3626">8198 6287 22111 0,'-6'-4'1968'0,"2"2"-1584"16,3 2-384-16,1 0 0 0,1 0 1936 0,1 0 304 16,-2 0 64-16,1-3 16 15,3 2-1184-15,1 1-240 16,3-3-64-16,3 6 0 0,4-3-384 0,1 0-96 16,4 0-16-16,2-3 0 0,3 1 288 0,3-2 48 0,5 0 16 0,0-1 0 0,3-2-208 0,1 1-32 15,1-4-16-15,-2 1 0 16,-1 2-432-16,-2-4 128 0,2 1-128 0,-1 0 0 15,0 1-144-15,-2 2-112 0,1-2-32 0,-2 3 0 32,-5 2-864-32,1 1-160 0,2-1-32 0,-3 3-9040 0,-3 1-1808 0</inkml:trace>
  <inkml:trace contextRef="#ctx0" brushRef="#br0" timeOffset="4262.41">11616 5835 23951 0,'-1'-3'2128'0,"0"-1"-1696"0,-1 1-432 0,1 3 0 0,1 0 1440 0,-1 0 208 0,0-3 32 0,-4 0 16 15,-1 3-1008-15,-3 0-208 16,-3 4-32-16,-3 5-16 0,-3 3-240 0,0 2-32 0,-4 7-16 0,-2 1 0 16,-2 6-144-16,-2 4 0 0,-3 3 0 0,0 2 0 15,0 3 0-15,-2 1 0 0,-1 2 0 0,1-2 0 16,3-2 480-16,3-2 16 0,1-5 0 0,1-1 0 15,3-5-304-15,2-1-48 0,3-6-16 0,1-1 0 16,0-2-128-16,0 0-256 0,1-2 64 0,0-3 16 16,1-1-1488-16,2-4-320 0</inkml:trace>
  <inkml:trace contextRef="#ctx0" brushRef="#br0" timeOffset="4483.32">10971 5856 28559 0,'0'0'2544'0,"0"0"-2032"0,-2 0-512 0,2 2 0 16,2 0 2848-16,0 1 480 0,1-2 80 0,2 4 32 0,3 2-2672 0,5 6-544 0,3-1-96 0,5 6-128 16,2 2 144-16,2 2-144 0,1 3 128 0,1 1-128 31,2 3 0-31,3 2 0 0,5 3 0 0,0 4 0 15,-4-5-736-15,-1 1-80 0,-3-2-16 0,-4-1 0 16,-6 0-1920-16,-3-2-400 0</inkml:trace>
  <inkml:trace contextRef="#ctx0" brushRef="#br0" timeOffset="4926.81">11648 6299 34095 0,'-3'-2'3024'0,"-1"2"-2416"0,1-3-480 0,2 3-128 15,0 0 1504-15,1 3 288 0,0-1 48 0,-3-1 16 32,1 4-2096-32,-2 1-400 0,-1 4-96 0,-1 3-16 15,0-2 272-15,-1 1 48 0,0 3 16 0,2-5 0 0,3 0-608 16,1 0-128-16,2 1-32 0,1-5 0 0,2 1-208 0,2 0-32 0,1-1-16 0,1-4 0 16,1-1 640-16,-1 2 128 15,4-3 32-15,-3 0 0 0,3-3 960 0,-2 2 208 0,-1-1 48 0,0-2 0 16,0 2 944-16,-2 2 192 0,1-3 32 0,-1 3 16 15,-1 3-368-15,0-3-80 0,-1 2-16 0,3 2 0 16,-1-1-784-16,2 2-144 0,1-1-48 0,1-1 0 0,2-2-320 0,3 1 0 16,2-2 0-16,2 0 0 15,-1-3-496-15,1 0-112 0,1-1-32 0,-1 2 0 16,2-4-1296-16,0 2-272 0,1-1-48 0,-6 0-11776 0</inkml:trace>
  <inkml:trace contextRef="#ctx0" brushRef="#br0" timeOffset="5150.14">12077 6240 43311 0,'-11'10'1920'0,"0"-2"384"0,0 2-1840 0,2-1-464 0,4-2 0 0,3-1 0 0,-2 3-144 0,-3 5-128 16,-6 8-32-16,-1 11 0 0,-4 6 32 0,1 5 0 15,1 3 0-15,1 1 0 0,1-1 272 0,1 2-160 16,-1 0 160-16,-1-1-128 0,2-3-224 0,-2-2-32 16,1-5-16-16,0-3 0 15,-1-3-1344-15,1-1-272 0,2-2-48 16,1-3-13440-16</inkml:trace>
  <inkml:trace contextRef="#ctx0" brushRef="#br0" timeOffset="5861.62">6068 7818 34095 0,'1'-7'3024'0,"0"4"-2416"0,2-1-480 0,0 4-128 0,1-2 1216 0,4-2 240 0,3 0 32 0,8-7 16 0,10-1-1504 0,9-2 0 16,6 0-272-16,4 3 16 15,4 4 256-15,5-3 0 16,3 1 0-16,3 1-144 0,3-2-16 0,5 2 0 16,5-3 0-16,9 1 0 0,14 0-64 0,5-2-16 15,4 0 0-15,10 2 0 0,6-3 240 0,8 4 0 16,7-1 0-16,9 0 0 0,9 1 0 0,-2-1 160 15,-9 0-160-15,7 2 128 0,7-5 64 0,3 0 16 16,4-2 0-16,-9 1 0 0,-16 2 352 0,9 2 64 16,13 1 16-16,-3-1 0 0,-4 2-256 0,-6 2-64 15,-1 4 0-15,1 0 0 0,1 2-112 0,-8 0-16 16,-5 0-16-16,3-3 0 0,6 2-176 0,-3-5 0 16,-9 0 0-16,4-3 0 0,6 3 0 0,-3-1-256 15,-5-2 48-15,-4 1 0 0,0 4 208 0,-4-3-176 16,-7 0 176-16,-4 3-160 15,-4 2-224-15,-11-2-32 0,-10-1-16 0,-6 1 0 16,-2 1-1744-16,-10-2-336 0,-10 1-80 0,-9 0-12464 0</inkml:trace>
  <inkml:trace contextRef="#ctx0" brushRef="#br0" timeOffset="7615.42">6283 5860 6447 0,'1'-2'576'0,"2"0"-576"0,-2 0 0 0,0 2 0 0,0-3 560 0,2 2 0 16,1-1 0-16,0-2 0 0,4-2 368 0,-1 0 80 15,1-1 16-15,-2 4 0 0,-1-3 192 0,-1 2 64 0,-1 1 0 0,-1 3 0 16,-1 0-576-16,0 0-96 16,-1 0-32-16,1 0 0 0,-1 0 576 0,0 2 96 0,3-1 32 0,-1 0 0 15,1 2 368-15,0-3 80 0,2 0 0 0,0 0 16 16,3 0-336-16,-1-3-64 0,2 2 0 0,1-2-16 0,1 1-784 16,2-2-160-16,3 0-16 0,3 2-16 0,1-4-352 0,1 2 0 15,1 0 0-15,2 2 0 0,0-2 0 0,2 2 0 31,0-1-144-31,1 2 144 0,-1 1-256 0,0-2 32 16,0 2 0-16,-2-4 0 0,-1 4 224 0,0-3 0 0,-1 1 0 0,-1 1 0 16,-1 1 0-16,-2-3 256 0,1 2-16 0,-2-2-16 0,-1 1-64 0,0-2-16 15,1 2 0-15,-2-2 0 16,-1 0-144-16,-2-2 0 0,1 1 0 0,-1 0 0 16,-2-3 0-16,0-1 0 0,-2-1 0 0,1 0 0 0,-1 0 256 0,-2 0-16 0,1-2-16 0,-1 0 0 31,-1 2-32-31,0-1 0 0,-2 0 0 0,-1 2 0 0,1-1-192 0,-3 1 0 0,0 2 0 0,-3 1 0 15,1 0 288-15,-3-1-32 16,-1 1-16-16,-2 2 0 0,-1 2 96 0,-2 0 32 0,0 0 0 0,-2 2 0 31,-3 0-192-31,-3 0-48 0,-1 0 0 0,-1 4 0 16,0-4-128-16,1 2 160 0,2-2-160 0,-1 0 160 16,1 2-160-16,-1-2 0 0,3 2 0 0,1-4 0 15,4 2 0-15,0-2 0 0,4 0 0 0,-1 2 0 0,4-4-192 16,1 2-80-16,2 2-16 0,-1-3 0 15,2 3-1216-15,2-1-240 0,-1 1-48 0,1 0-16 16,2 0-736-16,0 0-144 0,2 0-16 0,3 0-9216 16</inkml:trace>
  <inkml:trace contextRef="#ctx0" brushRef="#br0" timeOffset="8563.29">11113 5642 3679 0,'-11'-1'320'0,"1"-1"-320"0,0-2 0 0,3 4 0 0,3 0 3600 0,1 0 656 16,0 1 128-16,-2-1 32 0,-5 3-3264 0,-3-3-656 15,1 0-128-15,-2 2-32 16,2-2-896-16,1 1-176 0,1-1-32 0,1 0-16 15,2 0 64-15,1-1 16 0,0 1 0 0,2-2 0 0,0-1 240 0,2 2 48 16,1-1 16-16,-1 2 0 0,1-3 1184 0,1 2 240 16,0 1 64-16,1 0 0 0,1 1 48 0,-1-1 16 0,2 3 0 0,2-1 0 15,3 2-320-15,2-2-48 0,2 2-16 0,2-3 0 16,3 4-336-16,2-5-80 0,2 0-16 0,1 0 0 31,3-2-16-31,-1-1 0 0,4-1 0 0,-1 1 0 16,-1-1-16-16,2-1-16 0,2 1 0 0,1-2 0 0,-2 0-288 0,4 2 128 0,-3-2-128 0,3 0 0 15,-2 0 0-15,-1-2 0 16,-1 2 0-16,-4 0-192 0,-3 1 16 0,-2-1 16 0,-4 1 0 0,-3-1 0 0,-2 3 160 0,-1-3 0 31,0 2 0-31,-4-1 0 0,2 2 0 0,-2 1 0 0,0-3 128 16,2 2-128-16,-2 0 176 0,0 2-48 0,0-1 0 0,-1-1 0 0,0 2 0 0,-1-2-128 16,-2 0 192-16,1-1-64 0,-3-1 320 0,-2 1 64 31,1-2 16-31,-4 0 0 0,0 0 288 0,-1 0 48 0,-1-1 16 0,-3 0 0 15,-1-2-304-15,-2 2-48 0,-3-2-16 0,-1 1 0 0,-3 0-256 0,-1 0-64 16,0 0-16-16,-2-1 0 0,-1 2-176 0,2 1-272 16,1-3 64-16,1 3 16 31,4 0-400-31,1 0-80 0,4-1-16 0,1 3 0 16,3-1 128-16,1 1 32 0,2 0 0 0,1-1 0 15,3 1-192-15,2-2-48 0,1 3 0 0,5-4-12256 0</inkml:trace>
  <inkml:trace contextRef="#ctx0" brushRef="#br1" timeOffset="20980.89">5875 5898 28559 0,'-6'0'2544'0,"1"0"-2032"0,1 0-512 0,3 0 0 0,0 0-736 0,-1 0-240 0,-3 0-48 0,-3 0-16 16,-2 0-304-16,-4-3-48 0,2-1-16 16,-1-1 0-16,1 1 1024 0,1-2 192 0,-1-1 32 0,-1 1 16 31,1-1-624-31,0 1-112 0,-2 0-16 0,0 1-16 0,-1 1 496 0,1 3 96 0,-2-1 32 0,-1-2 0 0,0 4 1120 0,-1-3 208 16,-1 3 48-16,1-2 16 15,0 1 688-15,1-2 128 0,-2 3 16 0,3 0 16 0,0 0-64 0,1 0-16 16,1 0 0-16,-1 0 0 0,2 0-1008 0,2 0-208 15,0 3-32-15,-1-3-16 0,2 3-480 0,-1 0-128 0,0 1 0 16,-2-2 0-16,1 3 0 0,-2 1 0 16,1 3 0-16,-2 0 0 0,1-2 0 0,-3 5 0 15,0 1 0-15,-3 3-128 0,0 0 128 0,-1 0 0 16,-1 5 0-16,-1-4 0 0,4 4 0 0,0-5 0 0,7-1 0 0,-2 1-128 16,2-2 128-16,1 2 0 0,0-1 0 0,-1 1-128 15,3 2 128-15,-1 0 224 0,0-1-48 0,-1 0-16 16,1 2 160-16,-1 2 16 0,-1-1 16 0,3-2 0 0,-1 1-80 15,1 1-16 1,3-4 0-16,1 2 0 0,2-4-64 0,2 1 0 16,0-2-16-16,1 2 0 0,1 1 32 0,0-1 16 0,1 5 0 0,0-2 0 0,-1 2-224 0,2 1 144 15,-2-4-144-15,0 4 128 0,1-1-128 0,-1 5 0 16,0 0 0-16,0 1 0 16,-1-2 0-16,0 0 128 0,1 4-128 0,-1 0 128 15,3-4-128-15,-1-1 0 0,3-1 0 0,0-5 0 0,3 0 0 16,-1 0-192-16,2-4 64 0,-1 2 128 0,2-1 0 0,0 0 0 15,1 0 192-15,1 1-64 0,-1-3 192 0,1-1 16 0,0 2 16 16,2-1 0-16,0 0-64 0,0-2-16 16,0 3 0-16,1-1 0 0,-2-3-96 0,4 1-32 0,-1 0 0 15,1-1 0-15,0 1-144 0,1 1 0 0,0-3 0 0,1 0 128 32,-2 2-128-32,-1-3 0 0,3-1 144 0,-2 0-144 15,0 0 0-15,1-5 128 0,-1 2-128 0,1-1 0 0,2-2 288 16,1-2-16-16,4-1 0 0,1 0 0 15,1-1-272-15,0-2 160 0,-3 0-160 0,-2-1 128 0,2-1 0 0,-2 0-128 0,-1 2 192 0,0-3-64 0,-1 3 16 16,-2-1 0 0,1-2 0-16,-3 2 0 0,-1 1 16 0,-1-1 0 0,0 1 0 0,-2 0 0 15,2 0-160-15,-2 0 128 16,1-2-128-16,-2 2 128 0,1-3-128 0,-1 1 0 0,2 0 144 0,-2-2-144 16,1-2 0-16,2 2 128 0,-2-5-128 0,2 2 0 0,-1-5 0 0,2 1 0 15,0-1 0-15,-1-1 0 0,1-3 0 0,-1-4 0 16,1 1 0-16,0-3 0 0,-1-1 160 0,-2 1-32 15,0 2-128-15,0-1 192 16,-1 3-64-16,-1-3-128 16,-1 1 176-16,0 0-176 0,0-1 160 0,-2 2-160 15,1 2 128-15,-3 0-128 0,-2 1 160 0,0 1-160 0,-2 1 192 16,-2 2-192-16,-1-2 192 0,-1 1-192 0,-1 1 192 16,-2-1-192-16,0 1 0 0,-2-2 0 0,1 0 0 0,-3 2 0 15,1-3 0-15,-2 1 0 0,-1-5 0 16,-2 2 0-16,4 1 0 0,-2 0 0 0,0-4 0 0,0-2 0 15,0 3 0-15,1-1 0 0,0 4 0 0,-2 3 0 16,1 3 128-16,-2 1-128 0,2 6 144 0,-3 0-144 16,0 1 0-16,-1 6 0 0,0-1 0 0,-3 2 0 15,-3 1 0-15,-1 1-160 0,0 2 0 0,-3-1 0 16,-2 5 16-16,-1-4 0 0,0 4 0 0,-3-4 0 0,0 3-176 16,-1-2-16-16,0 1-16 0,2-1 0 15,3-1-176 1,1 0-48-16,2-3 0 0,2 0 0 0,3 2 48 0,4-2 0 0,2 2 0 0,3 0 0 15,4-2-688-15,0 1-128 0,5 2-16 0,2 1-15520 16</inkml:trace>
  <inkml:trace contextRef="#ctx0" brushRef="#br1" timeOffset="23133.83">5750 5971 28559 0,'-3'-10'1264'0,"1"2"272"0,0 3-1232 0,-1-1-304 0,2 3 0 0,1 3 0 0,-1-4 832 0,-2 2 128 0,-1-2 0 0,-1-2 16 16,-2-3-1312-16,-3 6-272 0,0-1-48 0,-1 2-16 15,-2 2-528-15,-4 2-96 0,1 2-32 0,-3-1 0 32,-2 4-240-32,-3 1-48 0,-1 2-16 0,-2-1 0 0,1 1 400 0,-1 0 80 0,3-4 0 0,-1 4 16 0,-1-2 1376 0,-3 2 272 15,1 0 48 1,0-1 16-16,2-2 992 0,-2 2 208 0,-2 1 32 0,-1 0 16 16,2 2 32-16,0-3 0 0,5 1 0 0,1-1 0 0,4 1-672 0,2-1-128 15,5 1-32-15,3-1 0 0,5-3-800 0,2-1-224 0,4 0 0 0,1-2 0 31,3 0-1152-15,4 1-320-16,3-4-64 0,3-3-16 0,4 2-560 0,2-4-128 0,4 1 0 0,0 0-16 16,1-4 656-16,1 0 144 0,2 0 32 0,1-2 0 15,4 0 848-15,-1-2 160 0,3-1 32 0,-1 0 16 0,-1 0 368 0,1 1 0 0,-2 0 0 0,1-3 0 16,0 1 0-16,-5 2 0 0,0-2 128 0,-5 3-128 16,-2 0 944-16,-3 2 96 0,-4-1 32 0,-3 4 0 15,-2 0-112-15,-4 2 0 0,-3 2-16 0,-2 2 0 0,-2 2-448 0,-3 2-96 16,-1 2-16-16,-4 0 0 0,-1 4-384 0,-4 3-176 15,-4 0 16-15,-4 3 0 16,-4 3-336-16,-1 2-64 0,-1-5-16 0,-3 2 0 0,-3 0 400 0,-4 3 176 16,-2-1-160-16,0 1 160 0,-3 1 800 0,-1 0 256 15,-1 0 48-15,0 1 16 0,2 1 64 0,2-4 16 16,3 1 0-16,4-1 0 0,4-4-752 0,3-1-128 16,5-2-48-16,4-4 0 0,5-1-272 0,2 0-256 31,2-4 64-31,6-2 0 15,3 0-1168-15,5-2-240 0,4-2-32 0,2 0-16 0,5-2 144 0,2-2 32 0,4-3 0 0,3 2 0 0,2-4 896 0,3 0 192 0,2-4 48 0,2 1 0 32,-2-2 176-32,2 1 160 0,0-1-208 0,-1-2 80 15,0 2 128-15,0 0 0 0,2-3 0 0,-3 3 0 0,-2 0 0 0,-1 3 0 0,-4 4 192 0,-4 0-64 32,-4 3 0-32,-4 2 16 0,-2 0 0 0,-4 2 0 15,-3 2 272-15,-2 0 48 0,-3 2 16 0,-3 2 0 16,-2-1-96-16,-5 4-32 0,-2 2 0 0,-5 2 0 15,-6 4-160-15,-3 1-16 0,-3 2-16 0,-5 4 0 16,-2 3-464-16,-2-1-80 0,-1 0-32 0,0-1 0 0,2-2 416 16,0 1 0-16,0 0 0 0,0-2-128 0,1 1 624 0,3-1 128 15,2 0 16-15,3-3 16 0,4-4-96 16,3 0-32-16,2-1 0 0,6-2 0 0,3-4-528 0,1 0 0 16,4-3-160-16,3-2 160 15,3-1-1296-15,1-2-144 0,3-2-32 0,4-2 0 16,1-2 64-16,3-3 0 0,5-2 0 0,0-1 0 15,5-1 704-15,0-3 128 0,3 2 48 0,2-4 0 0,2-1 528 0,1 1 0 16,1 1 192-16,2-3-48 0,0 2 448 0,2 2 96 16,1-1 16-16,-1 3 0 0,2-2 496 0,-3 4 96 15,0-1 32-15,-3 5 0 0,0-2-464 0,-4 3-96 16,-2 2 0-16,-2 3-16 0,-4-1-336 0,-6 4-64 0,-2 1-16 0,-4 4 0 16,-3-2 0-16,-4 6 0 0,-1 2 0 0,-6 1 0 15,-2 0-160-15,-6 4-48 0,-2 1 0 0,-5 0 0 16,-1 2-128-16,-3-2 0 0,-2 3-192 0,-3-3 192 15,0-1 0-15,-1-2 0 0,2 2 0 0,2-4 0 16,1 2 144-16,1-1 160 0,4 1 16 0,0-1 16 0,3 0-144 16,4-2-48-16,0 0 0 0,4-1 0 15,1 1-736-15,2-4-160 0,3-3-16 0,3 0-16 16,2 1-1008-16,3-4-192 0,3-3-32 0,3-1-16 16,3 1 272-16,2-3 48 0,3-4 16 0,2 1 0 0,1-3 1168 0,2-1 224 15,3 0 48-15,3-2 16 0,0 1 560 0,1-2 128 16,4 0 0-16,-1-1 16 15,4-3 672-15,-1 0 128 0,0-2 16 0,-5 3 16 16,0 3-384-16,0-1-80 0,-1 1 0 0,-1 2-16 0,-4 6-304 0,-6 0-64 16,-1 2-16-16,-7 4 0 0,-3 2 912 0,-4 2 176 15,-1 2 32-15,-6 4 16 0,-2 0-656 0,-2 2-128 0,-4 1-16 16,-3 3-16-16,-2 0-240 0,-4 2-64 16,-3 1 0-16,-4-1 0 0,-3 2-112 0,-4-2-16 0,-1 4-16 15,-6 1 0-15,1-1 80 0,-3 2 0 0,-5 0 16 0,-1 1 0 16,5-2 64-16,2-2 16 0,2 2 0 0,-3 3 0 15,-1 1-112-15,-2-1-32 0,0 5 0 0,0-4 0 16,4 1-336-16,0-4 0 16,4 2 0-16,3-4 0 0,3 1 0 0,5-5-160 15,5-2 160-15,6-2 0 16,4-5-544-16,5-1 0 0,5-4 0 0,4-2 0 0,4 0-480 0,5-6-112 0,5-3-16 0,7-1 0 16,4-4 256-16,5-4 32 0,4-3 16 0,2-1 0 15,3 0 224-15,4 0 48 0,3-3 16 0,1 1 0 31,2 3-672-31,-3-1-144 0,-1 0-32 0,-2 6 0 16,-3-3 592-16,-3 4 112 0,-3 4 32 0,-5 2 0 0,-4 2 672 0,-4 2 144 0,-4 4 32 0,-3-2 0 0,-2 3 400 0,-2 0 96 16,-1 3 16-16,1-2 0 15,-3 2-432-15,1-3-64 0,2 0-32 0,-3 2 0 0,1-2 160 0,0 1 48 16,-1 2 0-16,-2-2 0 16,1 1 16-16,-2 1 0 0,0 3 0 0,-3 0 0 0,-2 1 560 0,-1 2 112 0,-3 4 32 0,-2 0 0 15,-2 2-288-15,-3 1-48 0,-4 4-16 0,-4 2 0 16,-3 3 144-16,-5 1 16 15,-6 5 16-15,-4 1 0 0,-4 5-528 0,-2-2-96 0,0-6-32 0,1-1 0 16,6-6-256-16,0-3 0 0,3-3-128 0,3 0 128 16,8-4 0-16,6-5 0 0,6 0 0 0,5-5 0 15,5-2 304-15,5 0 0 0,4-4 0 0,4-1 0 16,1 2-1168-16,2-3-224 0,3-1-64 16,3-1 0-16,2 0-448 0,2-2-80 0,2 1-32 0,2-3 0 31,1 2 496-31,1-3 112 0,2-2 16 0,1 1 0 15,-1-3 464-15,1 0 112 0,1-2 0 0,-1 1 16 0,0 2 640 0,-3-3 128 16,0 3 32-16,-2 0 0 0,-1 0 416 0,-2 0 96 16,-4 3 16-16,-1 4 0 0,-4 2-144 0,-4 1-32 15,-4 1 0-15,-3 4 0 0,-4 2 128 0,-3 2 32 16,-1-1 0-16,-4 2 0 0,-2 2-240 0,-4 1-64 16,-1 5 0-16,-5-2 0 0,-2 2-512 0,-4 1-176 15,-4 6 0-15,-3 0 0 16,-6 3-240-16,-2 3-48 0,-2-2-16 0,-3 4 0 0,-5 2 480 0,-2 3 0 15,-3 2 0-15,0-1 0 0,0-1 832 0,5-4 96 0,4-3 32 0,6-3 0 16,3-3 320-16,4-3 64 0,5-1 0 0,5-5 16 16,4-3-256-16,5-2-48 0,3-1-16 0,5-4 0 15,0-3-688-15,4 2-144 0,1-5-16 0,1 0-16 16,2-1-176-16,3-3-176 0,0-2 48 0,2 0 0 16,0-4-64-16,3 0-16 0,-1 0 0 0,3-5 0 15,0 2-32-15,1-1 0 0,1-1 0 0,2 1 0 16,2 1-112-16,2 0-32 0,2-2 0 0,4 4 0 15,5-4-80 1,2 2-32-16,3-1 0 0,2 2 0 0,1 2 32 0,0 0 0 0,0 0 0 0,-1 3 0 0,-3 3 304 16,-1-2 160-16,1 3-160 0,-6 2 160 0,-4 1 0 0,-3 0 0 15,-7 2 0-15,-4 1 0 0,-4 3 256 0,-4 0 64 16,-5 0 0-16,-2 3 0 0,-5 1 176 0,-3-1 32 16,-3 2 16-16,-4 3 0 0,-5 0-256 0,-4 2-48 15,-5 0-16-15,-4 2 0 0,-3 4-224 0,-3-3 0 16,-2 0 0-16,1 0 0 0,3-1 0 0,2-2-128 0,5 1 128 15,5-3-208-15,8-2 208 0,4-3 0 16,4 2 0-16,6-5 0 0,3 2 0 0,4-2 0 0,2-2 0 0,3 0-144 31,3-2-1120-31,3-2-208 0,2 0-64 0,4-6 0 16,1-1 48-16,1-3 0 0,0 1 0 0,2-1 0 0,-2-1 1168 0,2 0 320 0,-1-6 0 0,-1 0 0 16,1-2-160-16,-5-1 160 15,-1-1-160-15,-2 1 160 0,-5-5 0 0,-4 3 160 0,-3 2 0 0,-4 0 0 16,-2 1 768-16,-2 3 160 0,-2 1 16 0,-3 1 16 15,0 4 16-15,-1 3 0 0,0 1 0 0,1 3 0 0,-1 4-736 0,1 3-144 16,-1 2-16-16,0 0-16 31,-1 4-1888-31,0 4-384 0,-3 0-80 0,-2 3-16 0</inkml:trace>
  <inkml:trace contextRef="#ctx0" brushRef="#br1" timeOffset="25111.72">5091 6985 19343 0,'-3'2'1728'0,"2"-2"-1392"0,2 0-336 0,1 0 0 0,0-2 384 0,2 2 0 0,1 0 0 0,2-3 0 16,6 0-640-16,4-3-128 0,3 0-32 0,2-3 0 0,3-1 416 0,-1 0 0 16,2 0 0-16,0-2 0 15,3-1-896-15,-2-2-256 0,-1 1-64 0,-1-1 0 0,-2 2 480 0,-2-5 96 0,0 1 0 16,-3 0 16-16,-2-3 624 0,-3 0 128 0,-2 2 32 0,-1-5 0 16,0 2 384-16,-1 2 80 0,1-4 16 0,1 1 0 15,2 0 128-15,2-1 48 0,3 5 0 0,3-4 0 16,1 3-272-16,3 3-48 0,-2 4-16 0,-1 2 0 0,-3 4 224 0,-2 2 64 15,-1 4 0-15,-3 4 0 16,-2-1-256-16,-4 3-64 0,-1 1 0 0,-2-1 0 0,0 0 176 0,-3 0 16 16,-1 0 16-16,-2 1 0 0,-2-1 624 0,-5 4 112 15,-1-3 16-15,-3 4 16 0,-5 0-768 0,-4 4-144 16,-5-1-48-16,-4 3 0 0,-5-1-464 0,-1 0 128 16,-3 3-128-16,-2 1 0 0,0 2 0 0,0-1 0 0,4-1-144 15,2-2 144 1,6 1-128-16,3-6 128 0,5 0 0 0,2-1-144 31,5-5-640-31,2 0-128 0,2-1-32 0,2 0 0 0,2-2-1328 16,2 1-272-16,1-2-48 0,0 0-8160 0</inkml:trace>
  <inkml:trace contextRef="#ctx0" brushRef="#br1" timeOffset="28233.66">10247 5488 8287 0,'-1'-4'736'0,"0"0"-592"0,0 1-144 0,1 1 0 0,-2 1 512 0,1-1 64 0,-1-2 0 0,-2-5 16 15,-2 0 224-15,-2-1 32 0,1 0 16 0,-3 4 0 32,1-1-1360-32,-2 4-272 0,0 0-48 0,-1 3-16 15,-1 3-176-15,0 0-32 0,-2-1-16 0,-1 3 0 0,0-2 1392 0,-2 3 288 0,0 1 48 16,-1-1 16-16,1 0 256 0,-1 0 48 0,-1-2 16 0,2 2 0 15,-1-3 112-15,1 0 32 0,1-2 0 0,0 2 0 16,3-1-368-16,-1 0-64 0,1 0-16 0,2 1 0 16,-1 0-512-16,1 0-192 0,0 1 144 0,-1 2-144 15,0 0-464-15,-1 1-176 0,1 2-48 0,-2 1 0 16,-3 2 112-16,1 1 32 0,-3 3 0 0,1 2 0 0,-1 1 544 0,0 1 0 16,-1 2 0-16,-1 0 144 0,-2 4 368 0,1 1 80 15,-1 2 16-15,2-3 0 16,2-2-240-16,2-4-48 0,2 1-16 0,-1-5 0 0,3 0 208 0,1 0 32 15,1-1 16-15,0-4 0 0,0 4 112 0,0-5 32 16,0 2 0-16,-1-2 0 0,1 3-192 0,0-3-16 16,-1 1-16-16,3-1 0 0,0 0-96 0,2 2-32 0,-2 0 0 15,0 1 0-15,0 3-16 0,1 0 0 0,1 2 0 16,-1 5 0-16,0 0-336 0,1 4 0 0,0 2 0 0,0 3 128 16,-1 0-128-16,2 1 0 0,-1 0 0 0,3-7 0 15,0-2 0-15,0-1-160 16,2-1 160-16,-2 0-208 0,1-3 208 0,0-1 0 0,1-2 0 0,-1 0 160 15,0 0 352-15,2-3 80 16,-1-1 16-16,2 0 0 0,1 0-176 0,2-1-48 16,2-1 0-16,1-3 0 0,3 2 32 0,0 3 0 0,5-3 0 0,0 2 0 15,2 1-96-15,1 3-32 0,1 2 0 0,1 1 0 16,-1 1 32-16,0 4 0 0,-1-1 0 0,0 3 0 16,-2-1-320-16,-2-1 0 0,-3-4 0 0,0 4 0 15,-3-2 0-15,0-1 0 0,-1-2 0 0,0-4 0 16,0-2 0-16,0-2 0 0,0-1 0 0,1-2 0 0,3-2 144 0,-1-1-144 15,1-1 0-15,1 0 144 0,2-3-16 0,3 2 0 16,-1-2 0-16,1 2 0 0,-1 0 256 0,2 2 32 16,1-1 16-16,0 2 0 0,0-1 48 0,-1 2 16 15,2 1 0-15,-1-1 0 0,1 1-48 0,1 2-16 16,2-1 0-16,-1 2 0 16,1 3-432-16,1-3 0 0,-1-4 128 0,1 0-128 0,1-2 0 0,-1-4 0 15,0-3 0-15,-2 2 0 16,-3-2 160-16,2 0-160 0,2-3 192 0,0-3-192 15,4 1 256-15,-2 0-48 0,-2 2-16 0,-4 2 0 0,-1-2-64 16,0 2-128-16,3-2 176 0,-2 2-176 0,1 2 0 0,0-2 0 0,1-1 0 0,2 1 0 16,1 1 0-16,0-2 0 15,-1 1 0-15,2 0 0 0,3-2 0 0,0 0 0 16,-2-4 0-16,2 1 0 0,0-1 0 0,-1 1 0 16,-2-1 0-16,0-3 0 0,-1 1 0 0,-1-4 0 0,-1 3 0 0,0-3 0 15,-3 2 144 1,-1-3-144-16,0 4 0 0,-2-6 144 0,-1 3 0 0,0-6 0 15,0 0 0-15,0-2 0 0,-1 1-16 0,0-2 0 16,-1 3 0-16,2 0 0 0,-2-3-128 0,1 1 0 16,-2 0 0-16,1-1 128 0,0-1-128 0,1-3 0 15,-3 1 0-15,1 0 0 0,0-1-160 0,0-2 160 0,-3 3-208 0,1 2 80 16,-3-1 128-16,-1 1 0 0,-2 0 0 0,-1-2 0 0,-1 5 0 0,-1 1 0 16,-1 1 0-16,-2-2 0 0,0-3 0 0,-1-2 0 15,0-3 0-15,0-1 0 16,0-3 0-16,-1 3 0 15,0-3 0-15,-3 2 0 0,1 3 0 0,-1-3 0 0,-1 3 0 0,-1-1 0 0,0 5 0 0,1 4-192 0,-1 1 192 0,0 1-192 32,-2 4 32-32,1 0 0 0,-3 1 0 0,0 6 0 15,-1-1 160-15,-4 0-192 0,-3-1 192 0,-3 3-192 0,0 0 192 0,-4 0-128 0,-2 2 128 16,-2-3-128-16,-1 3 128 0,3 0 0 0,1 0 0 0,-4 0 0 16,-1-2 0-16,-1-2 0 15,0 2 0-15,0-5 0 0,1 3 0 0,2 0-128 0,3-2 128 0,1 0-128 16,4 2-224-16,1 0-32 15,4 1-16-15,0 6 0 16,3-2-816-16,0 3-144 0,1 4-48 0,1 3-14720 0</inkml:trace>
  <inkml:trace contextRef="#ctx0" brushRef="#br1" timeOffset="30495.1">10220 5600 11055 0,'-5'-2'480'0,"1"-2"112"0,2 2-464 0,-1 2-128 0,2-3 0 0,1 2 0 0,1 1 624 0,-2-2 96 0,1-2 32 0,-1 0 0 16,0-2-400-16,0 0-80 0,1 3-16 0,-3-3 0 16,1 5 176-16,-1-2 16 0,-2 1 16 0,-1 2 0 0,0 2-224 0,-3-2-48 15,1 3-16-15,-5 2 0 0,0 0-336 0,-5 2-64 16,0 4-16-16,-6-1 0 15,-2 6-272-15,-5 0-48 0,-2 3-16 0,-4 3 0 16,-3 0 576-16,-2 1 0 0,0 1 0 0,1-4 0 0,1 1 1152 0,-1-1 320 16,2 0 80-16,2-2 16 0,0 1 352 0,1-3 80 15,3 3 16-15,0-1 0 0,-2 2-1216 0,0 1-240 16,2 1-48-16,3 0-16 0,4-2-496 0,4-1-208 16,2-3 16-16,7-1 0 15,3-5-1040-15,4-3-208 0,3-1-32 0,6-1-16 16,2-4-288-16,4-2-48 0,4-1-16 0,4-5 0 15,0 1 560-15,4-4 96 0,7-2 32 0,4-4 0 0,4-3 944 0,3 0 208 0,2 0 0 16,0-3 0-16,3-1 864 0,0-1 144 0,-1-1 16 0,-1 2 16 16,-4-2-16-16,-2 3-16 0,-4 1 0 0,-2 1 0 15,-4 1 144-15,-5 3 16 0,-1 3 16 0,-4 0 0 16,-3 1-160-16,0 2-16 0,-3 4-16 0,-3 3 0 16,-1 0-688-16,0 0-144 0,-2 3-32 0,1 0 0 15,-1 0-128-15,0 3-192 0,-1-2 32 0,0 1 16 31,-1 1-544-31,-1 0-96 0,-2 1-32 0,0 1 0 16,-3 2 272-16,-2 2 48 0,-3 2 16 0,-2 4 0 0,-4 1 656 0,-2 5 128 0,-4 1 16 0,-4 1 16 16,1 3 432-16,-4-2 96 0,0 2 16 0,-4 3 0 15,-4 2-288-15,0-2-48 0,2 0-16 0,-4-2 0 0,1 2 64 16,-1-6 16-16,2 1 0 0,-1-2 0 0,-1 0-32 16,1-2 0-16,2 0 0 0,2 1 0 0,2-3-192 0,1-1-32 15,4 2-16-15,3-3 0 0,3-1-336 0,6-5 128 16,3-2-128-16,7-1 0 15,2-6-128-15,4-2-112 0,3-2-16 0,4-1 0 16,3-4-144-16,4-2-48 0,4-2 0 0,2-2 0 0,6-3 224 0,1-3 32 0,6 0 16 16,4-5 0-1,6-3 464-15,6-3 96 0,4-1 0 0,7-5 16 0,2 1-144 0,2-2-16 0,0 0-16 0,0 0 0 16,2 4-224-16,2-1-288 0,-1 3 64 0,-4 1 16 31,-4-1-368-31,-7 4-64 0,-3 5 0 0,-4-2-16 0,-4 5 656 0,-1 2 0 0,-3 2 208 0,-6 3-48 16,-2 4 560-16,-9 6 112 15,-6 1 32-15,-6 4 0 0,-5 7-224 0,-6 1-32 16,-4 2-16-16,-6 4 0 0,-5 0-432 0,-5 4-160 16,-3 1 0-16,-4 1 144 0,-6 2-144 0,-1-1 0 0,-1-3 0 0,-4 2 128 0,-2-2 32 15,-2 4 0-15,-3-1 0 0,-3 2 0 16,-2 3 96-16,-1-2 0 0,-3 5 16 0,2-2 0 16,2-1-272-16,-10 7 0 0,-7 7 128 0,-6 2-128 15,0 6 0-15,4-3 0 0,3-3 0 0,7-6 0 0,10-5 0 16,6-2 0-16,6-6 0 0,8-2 0 15,8-5 0-15,8-3 0 0,9-7 0 0,5-2 0 0,4-4-256 0,6-2 0 16,3 0 0-16,7-3 0 31,2-2-448-31,4-2-112 0,4 0-16 0,3-5 0 0,7-3 64 0,4-3 0 0,9-4 0 0,4-3 0 16,0 1 0-16,3-5 16 0,0-3 0 0,-1 4 0 16,-2-3 48-1,-2 1 16-15,2-3 0 0,-3 3 0 0,-1-1 192 0,-1 3 48 0,-3-1 0 16,-2 1 0-16,-4 2 448 0,-4 4 256 0,-6 1-16 0,-6 4-16 15,-4 4 912-15,-6 4 176 0,-3 1 32 0,-5 4 16 0,-3 0-128 0,-2 0-16 0,-3 4-16 0,-1 2 0 16,-2 1-608-16,-1 2-112 0,-1 1-32 0,-2 4 0 16,-2 0-448-16,-2 3 0 15,-4-1 0-15,-2 4 0 16,-1 3-368-16,-6 3-112 0,-4 3-32 0,-6 3 0 0,0 1 128 0,-7 4 32 16,-9 10 0-16,-3 2 0 0,-2-1 352 0,1-3 0 0,2-4 0 15,4-1 128-15,4-1 480 0,2-4 96 0,3 1 0 0,6-6 16 16,3 1 112-16,3-1 32 0,4-4 0 15,2-1 0-15,3-1-608 0,5-4-128 0,0 0-128 0,5 0 176 16,3-1-432-16,1-1-64 0,4-2-32 0,1-2 0 16,4-2-880-1,1-1-176-15,4-5-48 0,3-2 0 0,5-2-32 0,4-5-16 0,8-2 0 0,3-4 0 0,3 1 1504 0,6-8 0 16,10-1 320-16,4-2-64 0,2-5 720 0,6-1 144 31,8-5 32-31,1-2 0 0,-1 2-736 0,-3-3-144 16,-2 5-16-16,0-1-16 0,-2 2-48 0,-2 5-16 0,-4 2 0 15,-4-1 0-15,-7 5 144 0,-6 4 16 0,-5 1 16 0,-7 8 0 0,-5 2 352 0,-7 5 64 0,-4 2 0 32,-7 5 16-32,-3 0-576 0,-4 4-208 0,-4 3 144 0,-4 1-144 15,-4 1-224-15,-2 0-128 0,-5 2-32 0,-4 1 0 16,-5 3 144-16,-5 2 32 0,-5 3 0 0,-4 1 0 16,-2-2 208-16,0 0 0 0,-3 1 0 0,-3 3-144 15,-2 1 144-15,-3 1 0 0,0 2 0 0,1-5 0 16,1 3 288-16,3-1-16 0,2-2 0 0,2-5 0 15,6 1-144-15,2-3-128 0,1 1 144 0,4-4-144 16,0 3 0-16,2-5 0 0,2 1 0 0,6-3-160 16,2-1-224-1,6-6-32-15,6-1-16 0,4-4 0 0,5-3 432 0,4-2 0 0,2 1 0 0,4-6 0 16,5 1 192-16,5-4 128 0,3-1 32 0,6-2 0 16,5-3-224-16,3 0-128 0,3-2 160 0,2 1-160 0,1-2 0 0,4-2 0 15,3-1-208-15,-1-1 64 0,1 0-64 0,-2 2-16 16,-4 5 0-16,0 0 0 15,-4-2-176-15,-1 4-48 0,-2 2 0 0,-4-1 0 16,-3 3-192-16,-7 2-32 0,-3 2-16 0,-6 2 0 0,-6 1 352 0,-3 6 64 16,-5-1 16-16,-3 6 0 0,-7 0 624 0,-4 2 128 15,-4 3 16-15,-5 3 16 0,-3 0-16 0,-3 2-16 16,-5 1 0-16,-3-2 0 0,-4 4 288 0,-3 1 64 0,-1 1 16 16,0-1 0-16,-2 0-288 0,1 0-64 0,0 1-16 0,0-2 0 15,3-1-304-15,-1-1-64 0,0 0-128 0,2 2 192 16,-1-1-192-16,7-5 128 0,8-6-128 0,4 1 0 15,2-3 0-15,5-5-160 0,3-2 0 0,4-2 0 16,5-5 32-16,4-3 0 16,3 1 0-16,6-4 0 0,3-2 128 0,5-1 0 0,6-4-144 0,4 2 144 15,2-1 0-15,4 3 0 0,4-3 128 16,2 4-128-16,0 1 0 0,1 3 128 0,0 4-128 16,-2-2 0-16,-3 5 0 0,-5 2 0 0,-2 2 128 0,-3 0-128 15,-6 2 0-15,-3-2 0 0,-1 0 0 0,-4 0 0 16,-2 0-192-16,-1-2 16 0,-4 0 16 0,0 0 0 15,-3-2 160-15,-1 2 0 0,-4-2 0 0,-3-2 0 0,-2 2 304 16,-3-2-16-16,-3 4 0 0,-4-2 0 0,-2 1-80 0,-4 1-16 16,-3 4 0-16,-2 2 0 0,0 5-192 0,-2-2 144 15,0 5-144-15,-4 3 128 0,-3 1-128 0,-2 4 0 16,-3 5 0-16,0 0 0 0,-4 3 0 0,5-4 0 16,3-1-176-16,5-6 176 0,2-1-400 0,3-4 0 15,3-5 0-15,7-4 0 0,7-3 400 0,4-4 0 0,4-5 0 16,3-1 0-16,4-8 320 0,4-2 160 15,5-5 32-15,4-3 0 0,3-1-320 0,3-3-48 0,3-1-16 0,3-3 0 16,4-5-128-16,0 0 0 0,1 0 144 0,-3 3-144 16,3 2 0-16,5-5 0 0,7-3 0 0,5-2 0 15,4 4 0-15,3 1-208 0,2 3 16 0,-2 3 16 16,1 3-16-16,-5 1-16 16,-4 5 0-16,-5 5 0 0,-5 5 208 0,-5 3 0 15,-3 0 0-15,-5 3 0 0,-3 4 240 0,-4 0-16 16,-2 4 0-16,-5-1 0 0,-3 3-96 0,-2-1-128 0,-2 1 176 0,-3 0-176 0,-3 1 144 15,-2 2-144 1,-3-1 0-16,-5 4 144 0,-4-2-144 0,-5 3 128 0,-7 2-128 0,-6 3 128 0,-7 4-128 0,-8 1 0 16,-3 7 0-16,-5 1 0 15,0 1 0-15,1 0 0 0,-1-1 0 0,2 1 0 16,4-2 0-16,0 2 0 0,1 2 192 0,6-3-64 0,6-5-128 0,6-1-144 16,6-4 144-16,5-3-208 0,3-5 208 0,5 0 0 15,4-5 0-15,4-1 0 0,3-1-144 0,1-1 16 16,2-1 0-16,3-1 0 15,1-1-384-15,0 1-64 0,4-3 0 0,2-3-16 16,1 1-624-16,3-1-112 0,0-4-16 0,4 1-9360 16,1-1-1872-16</inkml:trace>
  <inkml:trace contextRef="#ctx0" brushRef="#br1" timeOffset="38649.92">7808 8086 16575 0,'-10'-10'1472'0,"1"0"-1168"0,0 1-304 0,3 3 0 0,1 3 2880 0,3 0 528 0,-2-1 112 0,-3-2 0 16,-4-2-2016-16,-4-4-416 0,-3 1-64 0,1 0-32 16,2 3-576-16,2 4-112 0,-1 1-32 0,3 1 0 15,-1 4-272-15,0 2 0 0,0 2-176 0,1 3 176 16,-1-2-624-16,-1 4-16 0,3-1 0 16,0 0 0-16,-1 3 336 0,-1 0 64 0,-2 6 16 0,-1-1 0 0,-1 5 224 0,2-5 0 15,0 1 0-15,-1 0-144 16,0 6 144-16,-1-1 176 0,0 3-48 0,1-2 0 0,2 1 448 0,0-4 96 15,2 3 16-15,1-2 0 0,3-1 80 0,-1 6 32 16,2 0 0-16,3 4 0 0,0-1-288 0,1 1-64 16,3 4-16-16,0 1 0 0,2 0-208 0,0-2-32 15,3-2-16-15,3 1 0 0,1-6-176 0,1-2 0 16,1 0 0-16,2-1 128 0,1-1-128 0,1 2 0 16,1-1 0-16,2 0-176 0,1 1-144 0,1-6-48 0,0-2 0 15,0-2 0-15,1-1 64 0,3-2 16 0,1-4 0 0,2 0 0 16,1-2 288-16,0-3 0 15,3 1 0-15,2-4 0 0,-2 2 128 0,-1-6-128 16,2 2 176-16,2-5-176 0,3-3 160 0,2-3-160 0,1-2 128 0,-2-4-128 16,-3-2 368-16,-1 1-16 0,-3-3 0 0,-1 0 0 15,0 0 32-15,-2-1 16 0,2-1 0 0,-1 1 0 16,0 1-144-16,-3 0-48 0,1 0 0 0,-3-3 0 16,-2 3-48-16,-3-1-16 0,-4-1 0 0,0 1 0 15,-5-3-144-15,-1-2 0 0,0-3 0 0,-4-1 0 16,1-3 0-16,-5 1 0 0,-1-1 0 0,-2 0 0 15,-3 3 0-15,-1 1 0 0,-2-1 0 0,-2 0 128 0,-1 2-128 0,-1 2 160 16,-1 2-160-16,1 0 160 0,-2 4-160 0,0-3 160 16,-3 3-160-16,0-1 160 15,0 7-16-15,0 0 0 0,-3 1 0 0,-2 2 0 0,0 1-16 0,-3-1-128 16,2 3 192-16,-1 2-64 0,-1 0-128 0,2 2 0 16,0 1 0-16,1 1 0 0,-2 1 0 0,1-4-144 15,-1 4 144-15,-1-3-160 16,-1 1 160-16,-2 1-128 0,1 0 128 0,0-1-128 0,-1 4 0 0,-1-1 0 15,-2 0 0-15,2 2 0 16,0 4-384-16,4-4-64 0,-1 4 0 0,5-1-16 16,3 0-624-16,3-1-128 0,4 2-32 0,2-4 0 15,1 3-672-15,3 0-144 0,0 0-32 0,-1 2-6512 16,2 1-1312-16</inkml:trace>
  <inkml:trace contextRef="#ctx0" brushRef="#br1" timeOffset="39728.51">8002 8127 15663 0,'-10'-4'688'0,"2"-1"144"0,3 4-656 0,2-2-176 0,2 0 0 0,1 3 0 0,0-3 0 0,-2-1 0 0,0 1-192 0,-2-6 192 15,2 3-672-15,-2-4-16 0,0-2 0 0,2 2 0 0,-1 0 896 0,0 1 176 16,-1 1 48-16,-1 0 0 0,1 2 80 0,-3 4 32 15,-2 2 0-15,-2 4 0 0,-3 3 528 0,-2 3 96 16,-3 3 32-16,-5 6 0 0,-2 3-768 0,-2 3-160 0,-3 1-16 0,0 1-16 31,0 0-624-31,1 0-128 0,1-1-32 0,1-1 0 16,5-3 0-16,1-3 0 0,2-1 0 0,1-4 0 0,6-4 544 0,0 2 0 0,3-6 192 0,3 1-48 16,1-1-144-16,1 0-144 0,1-2 144 0,2-2-208 15,-1 2-1264-15,3-4-256 0,-1 2-64 16,2-4 0-1,2 2 288-15,2-4 48 0,3-2 16 0,2 0 0 0,4-3 2144 0,1 2 448 0,3-3 64 0,3-3 32 16,3 2 96-16,-1 0 32 0,3-5 0 16,-1 4 0-16,2-3-736 0,-2 1-128 15,1 2-48-15,0 2 0 0,1-1-464 0,-1 0 0 0,0 2 0 0,-1 3 0 16,1-3-1168-16,-3 2-128 0,1 3-32 0,-3-2 0 16,-3 3 48-16,1 0 0 15,-1 0 0-15,-2 0 0 0,-3 3 912 0,-2-3 192 16,2 3 48-16,-2 3 0 0,-2-2 368 0,-1 4 80 0,-3-4 0 0,-4 4 16 15,0 1 448-15,-2-1 96 0,-3 4 16 16,-2-1 0-16,-2 2 640 0,-3 3 144 0,-2 0 32 0,-3 3 0 16,-4 3-256-16,-2-1-48 0,-2-2-16 0,-1 1 0 15,1-1-992-15,-4 2-192 0,0-2-32 0,0 3-16 16,0-1-160-16,2-2 0 0,5-2-160 0,2 1 160 16,1 1 0-16,2-1-144 0,3 1 144 0,1-4 0 15,1 4-128-15,1-2 128 0,2 2-128 0,-1 0 128 16,3-1-560-1,-1-2-16-15,2 2-16 0,2-5 0 0,2 3-560 0,2-7-96 0,2 0-32 0,3-4 0 16,2-2-208-16,5-5-48 0,3-1-16 0,2-4 0 0,5 1 1552 16,1-4 304-16,2-3 64 0,5-2 16 0,4-1 160 0,3-5 32 15,3 2 16-15,2-3 0 0,2 0-336 0,-3 1-64 16,-1 1 0-16,-5 0-16 0,-4 5 0 0,-5 2 0 16,-5 1 0-16,-5 5 0 0,-5 6 576 0,-6 2 112 15,-5 2 32-15,-5 3 0 0,-3 6-144 0,-8 3-32 16,-6 5 0-16,-5 2 0 0,-2 4-96 0,-7 0-32 15,-5 6 0-15,-2-4 0 0,3 0-272 0,-6 4-48 0,0-1-16 16,-1 1 0-16,4-1 640 0,5-2 112 0,7-1 16 16,8-6 16-16,4 0-208 0,7-3-64 0,4-2 0 0,3 1 0 31,3-3-976-31,1-2-208 0,4 0-32 0,2-2-16 16,1-1-1840-16,4-1-384 0,4-3-64 0,1-3 0 15,4 3 432-15,2-6 80 0,7 1 32 0,2-2 0 0,2-2 816 16,2-1 176-16,2-2 16 0,-1-1 16 0,1 0 656 0,-3-2 128 0,0-4 16 0,-5 1 16 15,-3 1 720-15,-3 2 144 0,-2-3 16 0,-5 3 16 16,-1 1 1008-16,-4-1 208 0,-3 5 48 0,-1 1 0 16,-4 0 64-16,-3 3 32 0,-1 2 0 0,-5 5 0 15,-3-1 464-15,-3 6 80 0,-4 3 32 0,-5 5 0 16,-4 2-1008-16,-6 6-208 0,-4 3-32 0,-3 1-16 0,-1-1-848 0,-1-3-160 16,-1 1-48-16,-2 0 0 0,1-1-144 0,1 1 0 15,3-2 0-15,4 1 0 0,8-8 0 0,4 1 0 16,2-2 0-16,4-3 0 15,3 0-464-15,4-4-32 0,4-3 0 0,3-3-9296 16,2 0-1856-16</inkml:trace>
  <inkml:trace contextRef="#ctx0" brushRef="#br1" timeOffset="40137.83">9285 8285 13071 0,'-8'-4'272'0,"1"-2"64"0,1 2 16 16,3-1 32-16,0 4-384 0,2-1 0 0,0-2 0 0,-2-2 0 0,-1-3-464 0,-2-1-176 0,1-2-48 0,0 0 0 16,3 2-800-16,-2-3-176 0,2 6-16 0,0-2-16 0,1 1 1344 0,1 3 352 15,0-2 0-15,0 5 0 0,0 0 128 0,-1 2 144 16,0 2 32-16,-1 2 16 0,1 2 2224 0,-1 4 432 16,-1 5 96-16,0 1 32 15,0 3-224-15,-1 5-32 0,2 2-16 0,1 0 0 0,1 2-1328 0,0 0-272 0,-2-2-48 16,2-2-16-1,2 5-672-15,-2-1-144 0,-2 1-32 0,2-3 0 16,2 0-320-16,-2 1-192 0,1-1 32 0,0-2 0 16,2 0-1104-16,-2-3-208 0,1 1-64 0,2-7-11008 15</inkml:trace>
  <inkml:trace contextRef="#ctx0" brushRef="#br1" timeOffset="40343.25">9029 8547 43311 0,'-2'-12'1920'0,"2"2"384"0,1 0-1840 0,3 4-464 16,1 1 0-16,2 1 0 16,3 0-576-16,5-5-192 0,7-4-64 0,12-5 0 15,6-2-480-15,6 1-96 0,1 3-32 0,-1 1 0 31,1 8-176-31,-5 1-48 0,-3 1 0 0,-3 4-12288 0</inkml:trace>
  <inkml:trace contextRef="#ctx0" brushRef="#br1" timeOffset="40997.32">11035 8001 39615 0,'-7'-13'1760'0,"-1"3"352"0,-1 0-1680 0,3 4-432 15,3 3 0-15,1 0 0 0,0-1-128 0,-4-2-128 16,-3-6 0-16,-3-1-16 16,-2-3-752-16,-1 2-160 0,0 2-32 0,1 1 0 0,-3 5 848 0,1 2 176 15,-2 4 16-15,-4 4 16 16,-4 5-688-16,-4 3-144 0,-3 4-32 0,-2 6 0 16,-1 3 80-16,-1 4 16 0,1-1 0 0,0 4 0 0,0-1 768 0,-4 7 160 15,-6 7 0-15,1 2 0 0,2-2 928 0,6-5 144 0,6-4 16 0,8-2 16 16,4-6-272-16,3 2-64 0,4 4-16 0,0 3 0 15,5 2-288-15,1-2-48 0,3 1-16 0,2 1 0 16,2-5-208-16,3 1-64 0,1-3 0 0,4-4 0 16,3 1-320-16,3-7-64 0,2-1 0 0,4-4-16 15,4-1-224-15,6-1-32 0,5-5-16 16,5-1 0-16,3-5 112 0,4-2 32 0,4-1 0 0,0-2 0 0,1-5 720 16,-1-4 128-16,4-2 48 0,3-3 0 0,3-1 80 15,1 2 0-15,0-1 16 0,-6-1 0 16,-5 0-368-16,-5 0-80 0,-2-5-16 0,-2 2 0 15,1 0 64-15,-3-1 16 0,-5 1 0 0,-3-2 0 0,-2 2 304 16,1-7 48-16,-1-3 16 0,-1-2 0 16,-5-1-240-16,-5-3-32 0,-6 4-16 0,-2-1 0 0,-4 0-288 0,-4-2 0 15,-2-1 128-15,-4 0-128 0,-1 1 0 0,-3-1 0 16,-1 3 0-16,-3-1 0 0,-1 0 144 0,-4-2-144 16,-4 0 0-16,-2 2 144 0,-2 3-144 0,-2 3 0 15,-2 4 0-15,-4 4 0 0,-2 2 0 0,-3 5 208 16,-4 6-48-16,-1 2-16 0,1 5-144 0,-4 4-144 0,0 5 144 15,-3 0-208 1,1 3-960-16,-2-1-192 0,-3 4-48 0,0 0 0 16,3 3-2544-16,6-1-512 0</inkml:trace>
  <inkml:trace contextRef="#ctx0" brushRef="#br1" timeOffset="43661.83">10910 7936 24879 0,'-17'5'1088'0,"2"0"256"0,1 1-1088 0,3 1-256 0,4-1 0 0,2-1 0 15,-3 3-384-15,-5 5-128 0,-9 7-16 0,-9 8-16 16,-6 9-176-16,-3-1-48 0,0 1 0 0,2-2 0 16,0-3 32-16,2-1 0 0,3-5 0 0,3-2 0 0,3-4 288 0,4-1 64 0,4-1 16 0,1 1 0 15,6-2 368-15,2 0-144 0,3 3 144 0,2-4 0 16,1 3-320-16,1-1 32 15,5-2 16-15,1-3 0 16,2-3-128-16,4-4-32 0,3-5 0 0,3-1 0 0,5-1 304 0,3-5 128 16,5-4-128-16,4-5 128 0,2 1 336 0,4-7 160 15,-1-1 16-15,2-1 16 0,3-5-144 0,0-1-48 16,2-2 0-16,-1 2 0 0,-2 1-336 0,-1-3 0 16,3 1-160-16,-3-3 160 0,1 3-288 0,-3-3 48 0,-3 3 16 0,-3 5 0 15,-2 3 464-15,-5 4 80 0,-4 4 32 0,-4 5 0 16,-5 3 704-16,-3 5 144 15,-4 1 16-15,-3 0 16 0,-2 4 160 0,-1 2 16 0,-3 0 16 0,-3 2 0 16,0 3-1424-16,-3-1-432 0,-4 3-16 0,-2 3 0 16,-5 2 0-16,-2 1 0 0,-5 4 0 0,-3 1 0 15,-4 2 448-15,-5 3 272 0,-3-3-32 0,-3 2-16 0,-1-1 800 0,0 2 176 16,1-3 16-16,4-2 16 0,8-1-384 0,1 1-80 16,4-1 0-16,0-1-16 0,3-2-464 0,0 1-96 15,0 1 0-15,0 0-16 16,0 1 32-16,2-1 16 0,1-4 0 0,4 2 0 0,3-5-224 0,3-1 0 0,6-5-192 0,4 0 192 31,5-3-1472-31,3 1-176 0,2-4-32 0,5 0-16 16,4-6-736-16,5 0-160 15,5-7-32-15,5-3 0 0,4-2 2624 0,2-4 320 0,1-2 176 0,4-3 16 0,3-4 448 16,3-3 64-16,2-1 32 0,2-3 0 0,4 2-320 16,3 0-64-16,-3 4-16 0,-2 0 0 15,-6 1-336-15,-7 4-64 0,-4 5 0 0,-6 0-16 0,-5 7 336 0,-5 2 64 16,-4 4 0-16,-5 2 16 0,-3 1 576 0,-3 3 112 15,-2 3 32-15,-4 1 0 0,0 2-720 0,-4 2-144 16,0 5-16-16,-1 0-16 0,-3 3-704 0,-2 1-144 16,-1 1-16-16,-3 3-16 0,-1-1 32 0,-2-2 16 15,1 5 0-15,-5-3 0 16,0 4-48-16,-3 1-16 0,1-2 0 0,-1 1 0 0,1-1 416 16,-3 5 0-16,-2-2 0 0,-3 2 0 0,-2 1 0 0,0-1 0 15,0 0 128-15,-1-3-128 0,5-3 144 0,1-2-144 16,5-1 192-16,4-3-192 0,7-4 544 0,3-6 0 15,6-2 0-15,3-4 0 0,1 3 272 0,5-6 48 16,4 1 16-16,5-3 0 0,5-4-288 0,4-1-48 0,6 0-16 16,3-5 0-16,5-1-336 0,1-2-64 0,3-2 0 15,1-1-128-15,-1-3 128 0,-1 1-128 0,-1 3 0 0,-6 0 0 16,-3 2 0-16,-3 5 0 0,-5 0 0 0,-3 4-144 16,-5-1 144-16,-4 5 0 0,-6 4 0 0,-4 1-128 15,-2 1 128-15,-7 4-192 0,-4 3 192 0,-4 0-192 16,-4 5 192-16,-5 3-128 0,-2 0 128 0,-4 2-128 15,-1 2 128-15,-1 2 0 0,-1 3 0 0,0-3-128 16,0 1 272-16,2-2 64 0,1 1 16 0,2-2 0 16,4-2 32-16,0-4 0 0,2 2 0 0,0-1 0 0,1 1-256 15,0-4 0-15,3 1 0 0,1-3 0 0,3-4 176 0,3 0-176 16,2-4 192-16,1-2-192 0,3 0 384 0,2-5-16 16,2 2-16-16,0-7 0 0,4 0-96 0,1-5-32 15,2 2 0-15,4-5 0 0,3-2-80 0,4 1-16 16,2-2 0-16,1-2 0 0,5 1-128 0,2 0 0 15,4-3 0-15,-2 5 0 0,-1-1 0 0,-2 4-224 16,0 2 48-16,-4 2 16 0,-4 0 160 0,-2 5 0 16,-4 0 0-16,0 2-128 0,-2 1 128 0,-2 1 0 15,1 1 0-15,-2-2 0 0,0 0 0 0,0 2 0 16,-1-1 0-16,1 2 0 0,-1 0 0 0,0 0 0 16,0 0 0-16,0-2 0 0,1 4-160 0,-1-2 160 0,1 0-192 0,-1 2 192 15,0 0-304-15,0 2 48 0,-1 0 16 0,1-1 0 31,-1 4-160-31,-2-1-48 0,-2 2 0 0,-1 0 0 16,-3 4-64-16,-4 3-32 0,-2-1 0 0,-4 2 0 0,-2 0 384 0,-4 3 160 0,-2-1-128 0,-5-2 128 16,-3 3-224-16,-2-5 32 0,-2-2 16 0,0 0 0 15,-3-2 448-15,1 0 96 16,-1-5 16-16,5 2 0 0,2-1 240 0,5-4 48 16,5 0 16-16,6 0 0 0,2-4-176 0,4 2-16 0,3-1-16 0,2 0 0 0,1-1-272 0,2-2-48 15,0 2-16 1,0-2 0-16,1 3-272 0,0-3-64 0,1 3-16 0,-2-1 0 15,1-2-128-15,0 1-32 0,-1 1 0 0,1-2 0 16,2 0 144-16,-1-1 32 0,1 1 0 0,0-1 0 0,4-3 192 0,0-1 0 16,2-2 0-16,2-3 160 15,4-1 64-15,3-5 16 0,5-2 0 0,5 1 0 0,4-4-240 16,3 3 0-16,1-1-144 0,2 6 144 0,3-2-208 16,-2 1 48-16,0 4 16 0,-5 1 0 0,-3 3-112 0,-4 2 0 15,-3 0-16-15,-2 0 0 0,-1 1 0 0,-2 3 0 0,2-1 0 16,-1 2 0-16,-2-2-80 0,3 4-16 15,0-3 0-15,0-1 0 0,-1 4 368 0,1-3 0 0,-1 2-144 0,-1-2 144 16,-1 1 0-16,-3 1 0 0,-2 0 0 0,-3 1 0 16,0 0 160-16,-4 1-160 0,-2 0 160 0,-2 0-160 15,0-1 576-15,-2 3 0 0,-2-1 16 0,-1 1 0 16,-2-2-80-16,-1 2-32 0,-3 0 0 0,-3 0 0 16,-2 2-480-16,-3 2 128 0,-4-2-128 0,-4 5 0 0,-4-3 0 15,-1 5-240 1,-5 1 48-16,-1 2 16 0,0 3 176 0,0 1 0 15,0 0 0-15,1 0 0 0,1 3 0 0,-2-3 0 0,-2 3 0 0,-2 0 0 0,0 2 0 16,-2 2 0 0,-3 3 0-16,2 0 128 0,3 1-128 0,3-5 0 0,6 0 0 0,3-3-128 0,3-3 128 15,4-4 176-15,4-2-48 0,2-2 0 16,4-2 48-16,3-4 0 0,3 1 0 0,3-3 0 0,1-3-176 16,1 0 0-16,1 0 0 0,0-1 0 15,3-4-464-15,0 0 16 0,1-3 16 0,1 0 0 16,1-4-176-16,3 2-32 0,1-5-16 0,3 1 0 0,2-2 304 15,2-3 64-15,3 0 16 0,4-3 0 0,1-1 272 0,3 2-160 16,4-2 160-16,3-5-128 0,3 2-64 0,-2-2 0 16,-1 3 0-16,0-2 0 15,2-4-256-15,-3 0-64 0,0 1-16 0,-7 2 0 0,-2 5 240 0,-6 1 48 0,-5 7 16 0,-4 4 0 16,-5 2 480-16,-5 5 112 0,-1 4 16 0,-6 3 0 16,-1 3 320-16,-6 1 80 0,-3 5 16 0,-6 3 0 15,-3 4-800-15,-2 0 0 0,1 0 0 0,-1 0 0 31,-3 3-128-31,-6 3 128 0,-6 1 0 0,-1 3-144 0,0 1 144 16,2-1 0-16,3-4 0 0,3 3-128 0,4-1 128 0,1-1 0 16,3-1 0-16,1-2 0 0,2 1 0 0,-2-1 0 15,0-2 0-15,0 1 0 0,-2 0 0 0,0 1 0 16,-2 2 0-16,2-1 0 0,3-1 0 0,0-1 0 16,3-3 0-16,4-1 128 0,4-5-128 0,4-4 0 15,5-4 128-15,4 0-128 0,2-4 752 0,5-3 80 0,4-2 0 0,5-2 16 16,2-3-848-16,8-4 0 0,7-4 0 0,4-5 0 15,6-1-352-15,3-1 16 0,2-3 0 0,0 0 0 0,0-3 16 0,-4 0 16 16,-1-2 0-16,-2 2 0 16,-3 2-160-16,-2-1-48 0,1-1 0 0,-5 0 0 0,-2 5 112 0,-5-3 16 15,0 3 0-15,-6 2 0 0,-3 0 384 0,-6 5 0 16,-3 3 0-16,-3 3 0 0,-3 3 528 0,-4 2 192 16,-2 4 48-16,-3 2 0 0,-2 2-256 0,-4 4-32 0,-2 2-16 15,-4 5 0 1,-3 2-464-16,-3 6-208 0,-1 3 16 0,0 0 0 15,1 3-128-15,0 6-32 0,-1 3 0 0,-1 2 0 16,4-1 32-16,3-1 16 0,1-1 0 0,3 0 0 16,0-3-64-16,2-2-16 0,1-1 0 0,3-3 0 15,0 0 112-15,0-3 16 0,3 1 0 0,-3-2 0 16,1 1-400 0,0 0-80-16,-1 0-16 0,1 0 0 0,1-3-416 0,1-3-96 0,1 0-16 0,0-5 0 15,2 0 928-15,2-2 176 0,3-4 48 0,2-2 0 0,3-2 1120 16,3-1 224-16,7-2 64 0,4-1 0 0,7-5-640 0,4 0-112 15,4-4-16-15,4 2-16 16,3-5-976-16,2 2-192 0,4 0-32 0,0 0-16 16,4 0-576-16,-2 0-112 0,0 1-32 0,-1 1 0 15,-2 6 416-15,-6-5 64 0,-1 3 32 0,-6-2 0 0,-4 2 672 0,-3 0 128 16,-5 0 128-16,-2 4-192 0,-2-2 192 16,-1 1 0-16,-1 0 0 0,-1 2 128 0,0 1 512 0,-2 1 128 15,0 0 0-15,-1-1 16 0,-3 4-64 0,-1-2-16 16,-1 4 0-16,-2 0 0 15,-2 3-896-15,-1-2-176 0,-1 6-32 0,-4 2-16 16,-2 4-624-16,-5 1-128 0,-1 3-32 0,-5 0 0 0,0 6 976 0,-7 1 224 16,-6 7 0-16,-1 2 0 0,-2 1 0 0,-1-1 0 0,-1-5 0 15,3-4 0-15,2-1 320 0,-4-3 128 0,-3 2 32 0,1-1 0 16,1 0 800-16,4-6 144 0,3 0 48 0,6-3 0 16,5-2-256-16,4-2-64 0,4-1 0 0,4-3 0 15,2-2-1152-15,3-2 0 0,2-2-304 0,3 0 64 31,2-2-1664-31,4-2-336 0,3-1-64 0,3-2 0 0,3-2 944 0,1-1 192 16,4-2 32-16,5-2 16 0,2-4 1120 0,5-1 0 0,4-6 0 0,1 2 192 16,-5 2 224-16,1 1 48 0,1-2 16 0,2 3 0 0,-3 1-240 15,-1 2-48-15,-3 2-16 0,4-1 0 16,2 2-176-16,-1 0 0 0,-1 1 144 0,0 3-144 16,-2 2 320-16,-2 2 0 0,-4 1 0 0,-5 2 0 0,-4 0-320 0,-4 2-208 15,-5 0 16-15,-3 0 16 16,-3 0-464-16,-5 2-80 0,-1 0-32 0,-6 1 0 15,-2 0-80-15,-6 3-32 0,-4-2 0 0,-7 2 0 16,-5 3 416-16,-5-3 96 0,-2 4 16 0,-9 0 0 0,-9 2 208 0,-3 1 128 16,-2 3-160-16,-3-3 160 0,0 5 0 0,-5 1 320 15,-8 0-64-15,-2 3-6368 0</inkml:trace>
  <inkml:trace contextRef="#ctx0" brushRef="#br1" timeOffset="46461.39">8275 8348 4607 0,'-1'-4'400'0,"0"-1"-400"0,-1 4 0 0,1 1 0 0,1-2 992 0,-1-1 112 0,-2 0 32 0,0-5 0 0,-1-1-16 0,-1-4 0 31,0 2 0-31,1 0 0 0,1-1-224 0,0 3-32 16,1-4-16-16,-1 3 0 0,1-2-144 0,-1 2-48 0,1 0 0 0,-1 0 0 15,0 2-192-15,-2-1-32 0,0 2-16 0,-1 0 0 16,-2 4 128-16,-1-2 32 0,-2 3 0 0,-2 4 0 16,-5 3-128-16,-3 5 0 0,-5 2-16 0,-5 4 0 15,-2 6-240-15,-6 3-64 0,-6 7 0 0,-2 3 0 0,1-1-128 0,-4 7-176 16,-5 5 48-16,2 1 0 0,4 0 128 0,3-3 0 15,5-5 0-15,3-5 0 0,3-3 0 0,3-2 0 16,3-7 0-16,5-6 0 0,4 0 288 0,4-7-16 16,3-3 0-16,5 0 0 0,3-6-272 0,2 0 0 15,3-2 0-15,3-2 0 16,2-2-656-16,3-7-192 0,5-1-48 0,3-2 0 31,1-3-192-31,5-3-32 0,4-2-16 0,3-4 0 16,1-3 416-16,2-1 80 0,0 1 0 0,0 0 16 15,-1 1-64-15,0-1-16 0,0 2 0 0,0 0 0 0,0-2 160 0,-2 5 32 0,1-1 0 0,-3 2 0 0,-2 2 512 16,-4 4 224-16,-4 3-16 0,-3 1 0 0,-4 4 624 0,-3 3 112 0,-1-2 16 0,-2 4 16 16,-3-1 288-16,-1 1 48 15,-1 2 16-15,-1 0 0 0,-2 0 336 0,0 0 64 16,-2 0 0-16,-1 2 16 0,-2 2-784 0,-2-3-144 16,-2 3-48-16,-3 3 0 0,-2 1-768 0,-3 2-256 0,-4 0 0 0,-1 3 0 15,-4 2 0-15,2 0 0 0,-1 1 0 0,4-1 0 16,0 2 256-16,0-1 0 0,3 1 144 0,2-1-144 0,3-2 368 0,2-2-32 31,1 0 0-31,4-2 0 0,2 0-48 16,2-3-16-16,1 0 0 0,0-3 0 0,2 0-112 0,2-2-32 15,1 1 0-15,0-2 0 0,1 0 80 0,2-4 16 16,2 1 0-16,0-3 0 0,3 2-496 0,1-3-112 16,2 2 0-16,1-2-16 15,1 0-304-15,0 1-64 0,3-3-16 0,3-1 0 16,-1 0 0-16,2 0 0 0,3-3 0 0,0 1 0 0,0 2 352 0,3-6 80 0,2 1 16 15,1-2 0-15,1 1 336 0,-3 1 0 0,-3 4 0 0,-4 2 0 16,-6 2 320-16,-4 4 96 0,-2 0 16 0,-6 6 0 16,-1-3 992-16,-3 3 208 0,-3 3 32 0,-1-3 16 15,-2 3-368-15,-3 1-80 0,-1 1-16 0,-3 2 0 16,-1 2-912-16,0-3-304 0,-1 4 160 0,-3 0-160 16,-1 0-192-16,-3 5-128 0,1-3-32 0,-2 4 0 15,0 0-208-15,1 0-32 0,0 3-16 0,-1-1 0 16,-1 5 96-16,0-1 32 0,-1 0 0 0,-1-2 0 15,-1 5 480-15,1-7 0 0,2 1-128 0,2-6 128 0,5 0 0 0,1-1 256 16,2 1-48-16,4-6-16 0,3 2 256 0,6-2 32 16,1-2 16-16,6 1 0 0,5-2-496 0,3 0-320 15,5-2 64-15,7-2 0 16,2-2-832-16,6-1-176 0,3-1-16 0,5-2-16 16,7-1 176-16,0-2 32 0,0-4 16 0,2 0 0 15,2-3 96-15,4 0 16 0,1 1 0 0,-1-1 0 16,-2 0 240-16,-4 0 48 0,-4-1 16 0,-5 1 0 0,-3 2 400 0,-5 2 64 15,-2 2 32-15,-4 0 0 0,-5 5 944 0,-3 4 192 16,-3 1 48-16,-5 3 0 0,-4 1 720 0,-4 5 160 16,-4 3 16-16,-4 2 16 0,-4 7-496 0,-6 1-96 0,-2 4-32 0,-6 2 0 15,-2 5-352-15,-4 1-80 0,-2 7-16 0,-4 0 0 16,2-3-496-16,2-1-112 0,0-3 0 0,-3 3-16 16,-3 0-240-16,-2-1-128 0,2-2 128 0,1-2-208 15,2-1-112-15,3-2 0 0,5-3-16 0,2-2 0 16,3-2-272-16,3-3-48 0,2-3-16 15,1 0 0-15,1-3 176 0,2-1 48 0,2-3 0 16,1-2 0-16,3-3 304 0,2-2 144 0,1-4-128 0,4-2 128 0,3 1 224 0,2-7 128 16,2-1 32-16,6-3 0 0,0-1 256 0,4-2 48 15,3-5 16-15,4 0 0 0,0-3-576 0,6-3-128 16,1 0 0-16,2-1 0 16,3 1-128-16,1-2-16 0,5-1 0 0,-1 2 0 0,1 2-208 0,-3 4-32 15,-6 3-16-15,-6 6 0 31,-2 4-304-31,-4 4-64 0,-5 3-16 0,-4 3 0 0,0 3 16 0,-5 0 16 0,-1 0 0 0,-1 3 0 16,-1-2-592-16,-2 2-128 0,0 2-32 0,-2 0 0 16,-2 1 752-16,0-2 160 0,-3 2 16 0,-3 1 16 0,-1 2 704 0,-5 0 144 15,-5 2 32-15,-2 3 0 0,-2 3 336 0,-6-1 80 16,-1 3 16-16,-5 0 0 0,-5 0 464 0,0 3 112 16,-4 1 16-16,1-1 0 0,0 1 272 0,2 2 64 15,3-2 16-15,2 3 0 0,5-1-800 0,1-1-176 0,5 2-16 0,3-6-16 16,4 4-496-16,1-7-192 0,6-1 128 0,4-1-128 31,3-4-368-31,4-2-144 0,4-2-48 0,3-4 0 16,4-1-1168-16,4-5-256 0,1 0-32 0,3-2-16 15,1-4 512-15,1-3 112 0,2-1 0 0,0 0 16 0,-1-2 720 0,2-2 144 0,4-4 16 0,-1-1 16 16,-5 5 496-16,3-3 240 0,2 0-32 0,-1-2 0 0,0 3 304 16,-1 0 64-16,-1 4 16 0,0-1 0 0,-2 3-288 0,-1 2-64 31,-2 2-16-31,-2 2 0 0,-1 0-96 0,-1 4-128 0,0-2 176 0,-3 2-176 15,1 2 128-15,-2-1-128 0,0 2 0 0,-1-3 0 16,0 2 0-16,-2 0 0 0,0 0 0 0,-2-1 0 16,0 2 0-16,-2-1 0 0,0 0 0 0,-2 0 0 15,-2 0-256-15,-1 2-64 0,0-1-16 0,-4 2 0 16,-2 0 336-16,0 1-144 0,-3 1 144 0,-1 2 0 16,-3-2 352-16,1 2 176 0,-1 0 48 0,1-2 0 15,1-1-144-15,4 0-32 0,-2 1 0 0,2-4 0 0,3 2 240 0,2-1 64 16,0 0 0-16,5-2 0 0,0 2-448 0,3-4-96 15,2 0-16-15,3 0 0 16,-1-4-912-16,1 2-192 0,2-2-48 0,3-6 0 0,4-1 672 0,2-2 128 0,0 0 16 0,1-3 16 16,0 0 400-16,0 0 80 0,-1-2 16 0,0 2 0 15,-1-1-144-15,-1-2-32 0,-1 1 0 0,-2-2 0 16,0 2 480 0,-1-5 80-16,0 5 32 0,-2-5 0 0,-1 2 224 0,0-1 64 15,3-1 0-15,-1-2 0 0,-1-1-448 0,1 1-64 16,-2-1-32-16,-1 5 0 0,-2 1-288 0,0 2-48 15,-3 2-16-15,-2 3 0 0,-1 4 64 0,-1 0 0 16,-2 3 0-16,0 2 0 0,-2 0 0 0,1 2 0 16,-1 2 0-16,-2 0 0 0,-1 0-192 0,-2 2-224 0,-2 5 48 0,-1 0 16 31,-2 2-720-31,-3 0-144 0,1 1-16 0,-1-1-16 16,-4 5 400-16,-4 0 80 0,-1 4 0 0,-4-1 16 0,1 0 560 0,0 1 0 0,-2-1 0 0,1-1 0 0,1 1 272 0,0 0 112 15,1-4 32-15,0 2 0 16,1 1 160-16,0-2 16 0,2 4 16 0,-2-3 0 15,0 2-352-15,1 1-80 0,0-5-16 0,2 0 0 0,2-1-160 0,3 0 0 16,3-4 0-16,3-2 0 0,4-2 0 0,3-2 0 16,3-2 0-16,1 0 0 0,2-4 0 0,3-1 0 15,1 1 0-15,2-5 0 32,2 0-384-32,2-1-128 0,3 0 0 0,2-2-16 0,0-4-128 0,2 0-32 0,1 0 0 0,-2-3 0 0,1 3 320 0,-1-2 64 0,-2-2 16 0,0 1 0 31,1 1-240-31,-3-1-48 0,-1 3-16 0,-1-4 0 0,0 2 288 0,0-1 64 0,-1 3 16 0,-1-4 0 31,1 2 224-31,-1-1 0 0,-2 4 144 0,-1 4-144 0,-3-1 480 0,0 2 0 0,-1 1 0 0,-3 3 0 31,-2 0 384-31,-1 2 80 0,-3 1 16 0,-4 0 0 0,-3 6-400 16,-3 0-80-16,-2 5-16 0,-5 3 0 0,-3 5-272 0,-3 3-64 16,-5 4-128-16,-4 4 192 0,-5 5-192 0,-8 4 144 15,-6 5-144-15,-2 2 128 0,-3-2-128 0,3 1 128 16,7-5-128-16,6-7 128 0,6-3 128 0,7-7 0 15,6-5 16-15,5-5 0 0,4-3 80 0,6-2 16 16,3-1 0-16,3-4 0 0,4 0-368 0,2-4 0 16,1-2-160-16,2-3 160 15,4-1-688-15,0-6-16 0,3 0-16 0,4-5 0 0,0-2 288 0,1-2 64 16,1-2 16-16,2-2 0 0,-2 1 80 0,1-2 16 16,0-2 0-16,-1 4 0 15,0 0-128-15,2 0-32 0,0-2 0 0,3-1 0 0,2 0 208 0,3 3 32 0,1 4 16 0,2 0 0 16,1 5-16-16,-1 3 0 0,0 0 0 0,1 4 0 15,-3 2 16-15,-1 1 0 0,-1 2 0 0,-4 1 0 16,-1 1 400-16,-4 0 80 0,-1 0 0 0,-4 1 16 16,-1 0 176-16,-3 2 48 0,-1-1 0 0,-1 2 0 15,-2 1-336-15,-1-2-64 0,-1 2-16 0,-1-3 0 16,0 3-288-16,-1 0-64 0,-1 0-16 0,-2 3 0 16,-1-1 224-16,-4-1 0 0,-1 4 0 0,-4-1 0 0,-3 2-192 15,-2 2-32-15,-5 0-16 0,-2-2 0 0,-2 2 240 16,-4 0 160-16,-1 1-32 0,-1-1 0 0,-1 1 320 0,1 3 48 15,0-3 16-15,3 4 0 0,4-3-128 0,4 0 0 16,2 2-16-16,2-3 0 0,3 1-368 0,4-3 0 16,2 2 0-16,4-6 0 0,2 3 0 0,4-3-320 15,2-3 64-15,2 1 16 16,5-2-944-16,3-4-192 0,3 0-32 0,3-4-16 0,3 0 992 0,0-1 208 16,3-3 32-16,1 1 16 0,1-3 368 0,2 1 64 15,4-2 0-15,0 0 16 0,-1 1 64 0,-1 2 16 16,-3 1 0-16,-1-1 0 0,-2 1-176 0,-5 2-48 15,-1 0 0-15,-5 1 0 0,0 1-128 0,-5 0 0 16,0 5-160-16,-5-2 160 0,1 1-192 0,-3 1 48 16,1 2 16-16,-4-1 0 0,1 2-128 0,0-4-32 0,-2 4 0 0,1-5 0 15,1 4 288-15,0-5 0 0,-1-1 0 16,1 1 0-16,2-2 176 0,1 0 32 0,-1-2 16 0,2-1 0 16,2 0 80-16,0 0 16 0,0 3 0 0,0-1 0 15,1 0-320-15,-2 2 128 0,-1 2-128 0,-1 3 0 16,-1 0-208-16,1-1-160 0,-2 3-16 0,0 3-12480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36:43.060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30364 11642 30399 0,'0'-7'2704'0,"1"0"-2160"0,0 5-544 0,1-3 0 0,0 1 0 0,0 1-224 0,1-7 16 0,0-6 0 15,2-5 912-15,0-4 192 0,0-2 48 0,-1 1 0 16,-3-2 336-16,-2 5 64 0,-2 2 0 0,-2 2 16 16,-1 2-304-16,-1 2-64 0,-2 2-16 0,-2 1 0 15,0 1-336-15,-3 5-64 0,0 1 0 0,-4 0-16 16,1 5-64-16,-3 1-16 0,-1 3 0 0,-2 1 0 16,-1 1-96-16,-4 5-32 0,-1 1 0 0,-2 5 0 15,-2 0-352-15,0 2 0 0,-2 3 0 0,2 2 0 16,-1 1 0-16,1 4 0 0,-2 2 0 0,2 1 0 15,1 1 0-15,-1 3 0 0,3 0 0 0,0 1 0 0,4 0 0 16,0 3 0 0,2-1 0-16,1 3 0 0,3 4 0 0,3 5 176 0,1 2-48 0,2 3 0 0,3 1 128 0,1 0 32 15,1-2 0-15,3-2 0 0,3 3-288 0,0-4 0 16,4 1 128-16,3-2-128 0,5-2 0 0,2-3 0 16,1-1 0-16,4-11 0 0,4 1 0 0,5-3 0 15,3-2 0-15,7-3 0 0,2-1 144 0,3 0-144 16,0-3 0-16,2-2 144 15,2-3-144-15,3-5 0 0,5-2 0 0,0-1 0 0,-1-5 0 0,-1-4-144 16,-2-2 144-16,-3-4-160 0,-3-1 160 0,-1-9 0 16,-4-1 0-16,1-4 0 0,3-3 128 0,-2-4 48 15,3-3 16-15,0-2 0 0,-1-2-192 0,-4-1 192 16,2-3-192-16,-5-2 192 16,-2-2-192-16,-3-4 0 0,-2-4 0 0,-3-2 128 0,-5 2-128 0,0-2 0 0,-3-4 0 0,-2 2 0 15,-3-3 128-15,-3-2-128 0,-1 0 0 0,-5 0 128 16,-2 1-128-16,-6 3 128 0,-3 6-128 0,-3 3 128 15,-6 3 0-15,-1 5 0 0,-4 3 0 0,-1 5 0 16,0 4 0-16,-1 3-128 0,0 3 192 0,-3 0-64 16,1 2-128-16,-4 2 160 0,-5 0-160 0,-3 2 160 15,0 4-160-15,0 1-176 0,1 2 48 0,-1 1 0 32,5 2-320-32,1-3-48 0,3 3-16 0,1-1 0 0,2 0-16 15,0-1-16-15,2 0 0 0,-1 0 0 0,1 1-384 0,0-2-80 16,3 1-16-16,1-1-12096 0,3 1-2416 0</inkml:trace>
  <inkml:trace contextRef="#ctx0" brushRef="#br0" timeOffset="1837.13">30492 11463 30399 0,'1'-5'1344'0,"1"2"288"0,0-2-1312 0,-1 4-320 0,1-3 0 0,-1 3 0 16,0 1 928-16,1-5 112 0,2 1 32 0,0-2 0 0,1-1 320 0,-1 1 64 16,-2-1 16-16,-1 1 0 0,1 1-784 0,-2-1-160 15,0 2-16-15,0 3-16 0,-2-1-80 0,1 2-16 16,0 2 0-16,0-1 0 0,-1 3-16 0,0 0 0 15,-1 3 0-15,3-7 0 0,0 0-96 0,-8 25-32 16,3-14 0-16,0 5 0 0,-1-1-32 0,-2 4-16 16,0 2 0-16,-2 1 0 0,-1 0 128 0,-1 4 32 15,-1 0 0-15,-1 3 0 0,-1 1 16 0,-1 0 16 16,1 5 0-16,-1-1 0 0,2 0-112 0,-1-1-32 16,0 1 0-16,1-4 0 0,1 1-256 0,0-2 0 15,1-1 0-15,0 1 0 0,0-5 144 0,1 2-144 16,0-2 0-16,0-2 144 0,2-2 0 0,0-3 0 0,0 1 0 15,1-4 0-15,0 2 64 0,2-4 16 0,-2-1 0 16,3-3 0-16,0 1 16 0,2-3 0 0,0 2 0 16,-1-3 0-16,3 0-112 0,0-1-128 0,0 3 176 0,-1-6-176 15,2 3 144-15,0-3-144 0,0 0 0 0,2-1 144 16,-1 0-16-16,0 0-128 0,0-1 192 0,2 1-64 16,-2-1 48-16,0-2 0 0,-1 3 0 0,0 0 0 15,0 0-176-15,0 0 160 0,14-17-160 0,-10 14 160 16,1-2-160-16,1-1 160 0,1 1-160 0,2 0 160 15,0-1-160-15,0 0 128 0,4 0-128 0,-1 0 128 16,3-2 0-16,1 1 0 0,1-1 0 0,2-3 0 16,1 3-128-16,-2-1 0 0,4-1 144 0,1-1-144 0,-1 1 0 15,4-1 0-15,1-2 0 0,0 1 0 0,1 1 0 0,0 0 0 16,0-2 0-16,2 1 0 16,0 1 0-16,-2 0-128 0,-1-1 128 0,-2 0-128 0,-3 1 128 0,-2 0 0 15,0 1 0-15,-3 0-128 0,-2 2 128 0,-2-2 0 16,-2 2 0-16,0 1-128 0,-4 0 128 0,2 0 0 15,-2 1 0-15,-1 0 0 0,2 0 0 0,-1 1 0 16,0-1 0-16,-1 2 0 0,0-1 0 0,-1 0 0 16,-1 1 0-16,-1-2 0 0,0 1-176 0,-1 2 176 15,-2 0-208-15,-1-2 80 0,0 3-32 0,-3-2 0 16,-1 1 0-16,-2 1 0 0,-3 1-32 0,-3-3 0 16,0 4 0-16,-5 0 0 0,0 1-128 0,-2 2-16 15,-1-2-16-15,0 1 0 0,0 1 224 0,0 1 128 16,-1 3-160-16,0-1 160 0,1 2 0 0,-2 3 0 0,3 1 0 0,1 3 0 15,-1 1 0-15,1-1 0 0,0 2 0 0,0 3 0 16,3-3-320-16,-1-1 16 0,2-1 16 0,-1 0 0 16,2-1 48-16,1-3 16 0,0-1 0 0,2-3 0 15,1-2 224-15,1-1 0 0,3-4 0 0,1 0 0 16,3-5 0-16,2-1 208 0,0-3-32 0,4 0-16 16,-1-6 144-16,5-1 16 0,2-3 16 0,2-4 0 15,2 0-336-15,3-6 0 0,3-3 0 0,2-1 0 16,3-2 0-16,-2-2 0 0,2 1-192 0,-3-1 64 0,2-2 0 15,-1-1 0-15,-2 5 0 0,-1 1 0 0,-4 8-16 0,-2 4 0 16,-3 5 0-16,-4 8 0 0,-2 0 272 0,-2 4 48 16,-3 7 16-16,-2 5 0 0,0 1-192 0,-3 6 0 15,-1 3 0-15,-3 2 0 0,-1 4 0 0,-3 4-304 16,-3 4 48-16,-1 3 16 0,-1-3 240 0,-1 1-192 16,0 0 192-16,-2 0-192 0,0-2 192 0,-1 0 0 15,1-2 0-15,2 0 0 0,-1 0 0 0,0-1 0 16,2-2 0-16,1-2 0 0,3-2 160 0,1-2-160 15,5-5 128-15,0-2-128 0,4-4 208 0,2-2-32 16,2-1-16-16,1-2 0 0,2-6-160 0,2 1 128 16,0-4-128-16,1-4 128 0,2 0 16 0,1-4 0 15,2-3 0-15,0-3 0 0,2-2-144 0,-1-2 0 0,2 0 0 16,-2-3 128-16,2 2-128 0,-2-4 0 0,0-2 0 0,2 2 0 16,0-1 0-16,-2 0 0 0,2 3 0 0,-3 6 0 15,-1 3 0-15,-1 3 0 0,1 1 0 0,0 4 0 16,-2 3 0-16,-1 2 0 0,-1 4 0 0,-1 1 0 15,0 2 0-15,-2 2 0 0,-2 3 0 0,-1 3 0 16,-4 1 0-16,-1 0-320 0,-3 7 48 0,-4-2 16 16,-4 2 256-16,-2 3 0 0,-3-1 0 0,-3 1 0 15,2-1 0-15,-1 0 144 0,-1 0-16 0,3-1 0 16,1-1 112-16,3-1 16 0,1-3 0 0,4 0 0 16,0-2-256-16,5-4 128 0,1 1-128 0,2-4 0 15,2-1 0-15,0-2 0 0,4-2 0 0,-1-2 0 16,1-2 0-16,2-1-128 0,2-5 128 0,3-1-160 0,1-3 160 15,2-6 0-15,4 1 160 0,2-5-160 0,4-3 288 0,1-3-32 16,4-3-16-16,1-4 0 0,-1 2-240 0,-1-1 0 16,1 2 0-16,-3 0 0 0,-3 6 0 0,-7 4 0 15,-1 3 0-15,-6 4-160 0,-3 5 160 0,-3 3 0 16,-3 3 0-16,-5 3 0 0,-1 3 0 0,-5 3 128 16,0 5-128-16,-3 0 0 0,-3 3 0 0,-1 3-128 15,-2 0 0-15,1 3 0 0,1 0 128 0,2-4 0 16,2 4 0-16,0-1-128 0,2 0 128 0,2-3 0 15,1 2 0-15,2-3 0 0,0 2 0 0,2 0 0 16,-1-1 0-16,2 2 0 0,3-1 0 0,-1-2 0 0,0 2 0 0,2-2 0 16,-1-1 0-16,1-2 144 0,-1 1-144 0,1-4 0 15,1 3 144-15,1-7-144 0,1 2 0 0,0-2 144 16,3-2 48-16,2-1 16 0,3 0 0 0,3-5 0 16,2 1-80-16,3-5-128 0,5 2 176 0,2-3-176 15,3 3 0-15,0 0-272 0,3 2 16 0,-1 1 16 16,1 1-32-16,-3 3-16 0,-2 1 0 0,-2 0 0 15,-4 4 0-15,-3-3 0 0,-4 3 0 0,-2-1 0 16,-3 1 288-16,-3 0 0 0,0-2 0 0,-4 0 0 16,1 0 128-16,-2-1 96 0,1-1 16 0,-1 1 0 15,1-1 176-15,-1-1 32 0,2 0 16 0,-1-3 0 0,2 3-144 16,0-5-16-16,1 0-16 0,1-2 0 0,-1 0-288 0,0 1 128 16,0-2-128-16,-1 1 0 0,-1 3 0 0,-1 1 0 15,0 2 0-15,-3 2 0 0,-1 2 0 0,-2 5 0 16,-3 1 0-16,-1 3 0 0,-3 4 0 0,-2 4 0 15,-2-2 0-15,-3 3 0 0,0 1 0 0,0 1 0 16,-1 0 0-16,1 2 0 0,4-4 0 0,1 1 0 16,2 0 0-16,3-4 0 0,1 0 0 0,3-4 0 15,1-2 0-15,3-1 0 16,0-6-624-16,2-2-80 0,2-2 0 0,-1-4-14896 16,0-3-2960-16</inkml:trace>
  <inkml:trace contextRef="#ctx0" brushRef="#br0" timeOffset="3516.12">26884 12327 30399 0,'-1'-6'2704'0,"-1"1"-2160"0,2 2-544 0,0 0 0 16,2 1 496-16,-2-1-16 0,0-3 0 0,0-3 0 15,0-5 608-15,0-1 112 0,-2 1 16 0,0 0 16 16,-2 3-128-16,-1 1-16 0,-1 3-16 0,-1 2 0 0,-2-2-448 15,-1 5-96-15,0 1-16 0,-2 0 0 0,-1 2-112 0,0 2-16 16,-2-1-16-16,0 3 0 0,-1 0-64 0,1 1-16 16,-1 0 0-16,1 1 0 0,-1 2-48 0,0-3-16 15,-1 3 0-15,0 0 0 0,-1 2 48 0,0 0 16 16,-1 0 0-16,1 0 0 0,-2 4-288 0,-1 1 0 16,0 5 0-16,-3-2 0 0,1 3 0 0,-2 5 0 15,-1-1 0-15,-1 5 0 16,1-3 0-16,0 6 0 0,1-3 0 0,1 1 0 0,0-1 0 0,2 0 0 15,2-3 0-15,3 0 0 0,2 1 336 0,1-4-32 16,2 2-16-16,1-1 0 0,2 0-16 0,2 1 0 0,-1 1 0 16,5-2 0-16,0 0-128 0,1 3-16 0,0 1-128 15,4-1 192-15,-1 2-32 0,1-2-16 0,3-1 0 16,1 0 0-16,1-2 80 0,1 0 16 0,3 2 0 16,1-5 0-16,0 4-32 0,2-2 0 0,0 0 0 15,1-1 0-15,0 0-80 0,1-1-128 0,1 2 176 0,2-3-176 16,-2-1 224-16,2 0-64 0,2-1-16 0,0 1 0 15,2-3 80-15,2-1 16 0,4-1 0 0,-1 1 0 16,2-1-64-16,-1-3-16 0,1-2 0 0,0-5 0 16,-2 0 0-16,3-1 0 0,2 0 0 0,2 1 0 15,0-3 96-15,-2-1 32 16,-1 0 0-16,0-1 0 0,-1 0 0 0,3-1 0 0,2 2 0 0,1-4 0 0,0 2-112 16,0-2-32-16,0-2 0 0,-1 1 0 0,-3-2-16 15,2-1-128-15,-1 0 192 0,-1-4-64 0,-4 3 352 0,1-3 64 16,0 2 16-16,0-3 0 0,3 0-416 0,-1 0-144 15,2-4 0-15,0 2 0 0,-2-2 0 0,-1 1 0 16,2-3 0-16,-1-1 0 16,-1 2 0-16,-1-3 0 0,-3 1 0 0,-1-1 0 0,-1 1 0 0,-4-2 0 15,0 1 0-15,0-1 0 0,0-2 0 0,0 1 0 16,0-4 0-16,-1-1 0 0,-2 2 0 0,1-3 0 16,-2-1 0-16,-2-2 0 0,0-3 0 0,-2-1 0 15,0-3 0-15,-3 0 0 0,-2 0 0 0,0 0 0 16,-2-1 0-16,-2 2 0 0,-1 0 0 0,-1 1 0 15,-1 1 0-15,-2-1 0 0,-1 0 0 0,-1-1 0 0,-2-2 0 16,-1 2 0-16,-2-2 0 0,0 1 0 0,-2 1 0 0,-3 3 0 16,1 3 0-16,-2 3 0 0,-2 3 0 0,0 1 0 15,-1 5 0-15,-3 1 0 0,0 0 0 0,-1 1 0 16,-2 0 0-16,-1 0 0 0,0 2 0 0,-2-2 0 16,0 4 0-16,0-1 0 0,0 3 0 0,-3 3 0 31,0-3-400-31,-4 1-32 0,2 1 0 0,-1 1 0 0,0 1 432 0,0-2 0 0,1 0 0 0,0 2 0 15,2 1 0-15,-1 1 0 0,0 2 0 0,0-1-128 16,1 3 128-16,-2 3 0 0,-1-1-144 0,0 2 144 16,-4 3-192-16,-3 2 48 0,0 2 0 0,-3-1 0 0,1 1-160 15,0 3-16-15,0-2-16 0,3 1 0 16,2 1-192-16,3-2-48 0,1 0 0 0,3 0 0 16,4-2-96-16,3-1-32 0,1 0 0 0,1-5 0 15,4 0-144-15,0-1-48 0,4-2 0 0,1-2 0 16,2 1-336-16,3-5-80 0,1 1-16 0,2 2-11968 15,2-5-2384-15</inkml:trace>
  <inkml:trace contextRef="#ctx0" brushRef="#br0" timeOffset="4569.64">26852 12263 32255 0,'-6'-4'2864'0,"1"2"-2288"0,2 2-576 0,3-3 0 15,1 2 688-15,-2-2 16 0,0 0 16 0,-3-2 0 16,2-3 32-16,-1 2 0 0,2 0 0 0,1 0 0 15,1 1-64-15,0 1-16 0,2 2 0 0,-1-1 0 16,1 3-64-16,1 3-16 0,-2-3 0 0,2 2 0 16,-2 2 16-16,2 2 0 0,0-1 0 0,-2 1 0 15,2 2 0-15,1 1 0 0,0 3 0 0,0-1 0 16,0 1-144-16,0 0-16 0,1 3-16 0,0 0 0 16,-1 1-80-16,1 4-16 0,0-3 0 0,-1 6 0 15,1-2-96-15,2 3-32 0,-1 2 0 0,1 1 0 16,0 3-16-16,2 1-16 0,0-1 0 0,1-1 0 0,-1 0-48 15,1-2 0-15,0 0 0 0,-1-2 0 0,0 1 0 16,-2-5 0-16,0 4 0 0,-2-6 0 0,1 1 16 0,-2-1 0 16,-1 2 0-16,0-1 0 0,-1-2 144 0,-2 1 32 15,0-2 0-15,0 0 0 0,-1 1-48 0,0-5 0 16,-1 2 0-16,1-3 0 0,0 0-48 0,0-3-16 16,0-2 0-16,1-2 0 0,1-3-16 0,-1 2 0 15,0-3 0-15,2 0 0 0,-2-1 0 0,0 0 0 16,0 0 0-16,0-1 0 0,2 1 0 0,-2-1-16 15,0 1 0-15,2-4 0 0,-1 3 304 0,0-3 64 16,1 2 16-16,0-2 0 0,-1 1-416 0,2-1-144 16,0 1 0-16,-1-1 0 0,2 1 0 0,0 0 0 0,0-2 0 15,1 0 0-15,1 0 0 0,0-1 0 0,-1 1 0 16,3-1 0-16,1-1 0 0,2-2 0 16,2 0 0-16,-1-4 0 0,3 0 0 0,0 0 0 0,3-3 0 0,-2-2 0 15,2 1 0-15,1 0 0 0,2-6 0 0,1 2 0 16,3-1 0-16,3-3 0 0,1 2 0 0,2-2 0 15,-1 2 0-15,1-2 0 0,0 1 0 0,0-3 0 16,1 4 0-16,0-3 0 0,-3 2 0 0,0 2 0 16,-4 2 0-16,-2 2 0 0,-1 0 0 0,-1 1 0 15,-2 2 0-15,0 2 0 0,0-2 0 0,-2 1 0 16,0 3-512 0,-4 2-112-16,0 0-16 0,-2 1 0 0,-2-1 192 0,-2 2 48 0,-3 1 0 0,-2 1 0 0,1 1 0 15,-4 0 0-15,1 0 0 0,-2 1 0 16,-1-1-96-16,-1 1-16 0,1 1 0 0,-1-4 0 15,1 3-192-15,-1 0-32 16,1-2-16-16,-1 1 0 0,2-1 96 0,0 0 16 0,2 2 0 0,-1-3 0 16,3-2 0-16,-1 2 0 0,0 1 0 15,0 1 0-15,-1 2-48 0,-1 1 0 0,-3-1 0 0,0 2-18464 16</inkml:trace>
  <inkml:trace contextRef="#ctx0" brushRef="#br0" timeOffset="6606.67">27636 12484 14735 0,'6'-6'1312'0,"0"0"-1056"0,0-3-256 0,0 3 0 0,1 3 1632 0,-4-2 272 0,5 2 48 0,2-3 16 16,6-4-1808-16,5-5-352 0,0-1-80 0,-1 1-16 15,-6 4 2080-15,-4 2 432 0,-4 4 80 0,-3 4 0 16,-3-2 464-16,-5 6 96 0,-1 3 16 0,-3 0 0 15,-2 3-1664-15,-4 5-320 0,-2-1-64 0,-3 7 0 16,-2-2-368-16,-7 6-64 0,-3 3-16 0,-6 4 0 16,-4 2-224-16,-4 2-160 0,-2 0 192 0,0-3-192 15,-1 0 208-15,2-1-64 0,0-1-16 0,3-3 0 16,2-1 128-16,1-6 32 0,3 1 0 0,4-5 0 16,7-4 48-16,4-1 16 0,3-3 0 0,6-3 0 0,6-4-176 15,3-2-48-15,5-3 0 0,2-2 0 0,4-3-128 16,4-5-224-16,4 0 48 0,1-3 16 0,3-1-48 0,2-4-16 15,5-3 0-15,2-1 0 0,3-5 224 0,1-1 0 16,2-5-160-16,-1 1 160 0,1-1 0 0,-2 1 0 16,0 3 0-16,1-1 0 0,1 3 0 0,-3 4 0 15,0 5 0-15,-3 5 0 0,-3 3 0 0,-3 4-192 16,-4 4 64-16,-3 5 128 0,-3 1 0 0,-4 2 0 16,1 6 0-16,-5 1 0 0,1 3 0 0,-4 2 0 15,-1 4 0-15,-2 1 0 0,-3 4 0 0,-1 0 288 16,-4 4-48-16,-3 1-16 0,-1 0 48 0,-1-3 16 0,-2 2 0 15,-2-2 0-15,-1-1 0 0,0-3 0 0,0-1 0 0,1-1 0 16,3-2-80-16,-1-4-16 0,5-4 0 0,2 0 0 16,2-5-192-16,3-2 128 0,1-1-128 0,4-2 0 15,1-4 0-15,1-1 0 0,1-5 0 0,3-3 0 16,3 0 0-16,0-6-160 0,5-4 0 0,2-3 0 16,2-1-16-16,3-7 0 0,1-2 0 0,2-5 0 15,1 0 176-15,-2 2-128 0,-1 4 128 0,-2 3-128 16,-3 5-112-16,-3 5-16 0,-2 6 0 0,-2 2 0 15,-3 6 256-15,-1 1 160 0,-2 5-32 0,-3 0 0 16,-2 3 192-16,0 3 16 0,-3 4 16 0,-1 1 0 16,-3 3-48-16,0 4-16 0,-3 1 0 0,-2 2 0 0,1 1-144 15,-3 2-16-15,0 0-128 0,0 0 192 0,0 0-192 0,-2 0 0 16,0 2 0-16,0 0 0 0,2-3 0 0,0 0 0 16,4-3 0-16,1-1 0 0,2-3 0 0,3-5 0 15,3 0 0-15,2-2 0 0,1-5 0 0,3 0 0 16,2-2 0-16,1-3 0 0,4 1 0 0,0-6-128 15,3 0 128-15,2-4-208 0,2-1 208 0,3-6-192 16,1 2 192-16,0-3-192 0,0 1 192 0,-1 1 0 16,-1 1 0-16,-3 1-144 0,-4 2 144 0,-1-3 0 15,-1 5 0-15,-4-1-128 0,-1 3 128 0,-2-1 224 16,-3 1-48-16,-4-1-16 0,-1 3 176 0,-4-1 48 16,-1 1 0-16,-3 0 0 0,-5 1-128 0,-1-1 0 0,-5 2-16 15,1 0 0-15,-2 2-80 0,-2 2-16 0,0 0 0 16,-2 5 0-16,2 1-144 0,0 0 0 0,0 3 0 15,1 0 0-15,2 3 0 0,2 1 0 0,1-3-176 16,0 3 176-16,1-1-176 0,3-1 176 0,1 3-208 0,2-2 80 16,4 1-80-16,1 0-16 0,3 1 0 0,1-5 0 15,3 2 0-15,1-2 0 0,1 0 0 0,1-2 0 16,1 1 0-16,1-5 0 0,2 1 0 0,0-1 0 16,0 0 80-16,1-1 16 15,0-3 0-15,1 1 0 0,0-2 128 0,-1 0 0 0,1-1 0 0,1 0 0 16,-1-4 0-16,2 0 0 0,2 2 0 0,1-6 0 15,2 2 128-15,2-2-128 0,1 0 128 0,0 2-128 0,1 0 0 16,-2 1 0-16,0 0 0 0,0 3 0 0,0 2 0 0,-1 0 0 16,0 1 0-16,-3 2 0 0,2 2 0 0,-3 2-128 15,0 2 128-15,-2-2 0 0,-2 3 0 0,-1-3 0 16,-2 4 0-16,-2-4 0 0,0 2 128 0,-4-1 48 16,1 1 16-16,-4-1 0 0,0 2 16 0,-2-2 16 15,-2 1 0-15,-3 0 0 0,-1 2-96 0,-3 2 0 16,-1-3-128-16,-4 3 192 0,-1-2-192 0,-4 1-160 15,0 1 32-15,-1-2 0 0,-1 0 128 0,1-2 0 16,1-1 0-16,3-2 0 0,2 0 0 0,1 0 176 16,4 0-176-16,1-2 192 0,3 0-192 0,2 1 0 15,2 1 144-15,2-2-144 0,3 2 0 0,1 0 0 16,1 0 0-16,2-2 0 0,1 2 0 0,0 0 0 16,2 0 0-16,1 0 128 0,1 2-128 0,1-2-192 0,2 2 64 15,0-2 0-15,-1 1 0 0,3 1 0 0,2 0 0 0,0-2 0 16,2 0 128-16,2 0-160 0,4-2 160 0,2-1-160 15,0-2 160-15,2-1 0 16,2 0-144-16,-2-3 144 0,-2 2 0 0,1-2 0 0,-1 0 0 0,0 1 0 16,-2 0 0-16,-2 1 0 0,-1 2 0 0,-3-1 0 15,-3 2 0-15,-5 2 0 0,-2 2 0 0,-3 0 0 16,-2 0 128-16,-4 1 80 0,-2 1 32 0,-4 3 0 16,-3 1 16-16,-4 3 0 0,-4 3 0 0,-5 5 0 15,-2-1-256-15,-6 1 0 0,0 1-192 0,-3 3 192 16,1-3-128-16,-1 0 128 0,0-2 0 0,1 2 0 0,5-5 0 15,4 1 0-15,3-4 0 0,3 0 0 0,6-2 0 16,3-1 128-16,2-4-128 0,4 0 192 16,2-1-192-16,3-2 0 0,1 0 0 0,2-1 0 0,1 0 0 0,2-2 0 15,2 0-208-15,4-2 64 0,3 0 144 0,3-2 0 16,2 1 0-16,3 0 0 0,4-3-128 0,2 1 0 16,5 0 0-16,0 0 0 15,3-3 128-15,0 1 0 0,-3 2 0 0,2-3 0 0,-1 1 0 0,3 2-160 16,0-4 160-16,-1 3 0 0,-1 0 0 0,-4 2 0 15,-1 0 0-15,-6 1 0 0,0 2 0 0,-4-1 0 16,-2 2-208-16,-1-1 64 0,-2 2 144 0,-1-3 0 16,-2 0 0-16,-2 0 0 0,-1 1 128 0,-2 0 16 15,-2 2 0-15,-1-1 0 0,-2 3 64 0,0-1 16 16,-2 1 0-16,-3 1 0 0,1 1-224 0,-5 3 176 0,-1 0-176 0,-5 2 160 16,-3 2-160-16,-3 3 0 0,-5-1 0 0,-4 4-176 15,-2 1 32-15,-3 1 0 0,-3 3 0 0,-1 0 0 16,-1 0 144-16,1 2 0 0,3-2 0 0,0-2 0 15,5 1 0-15,3-2 0 0,3-4 0 16,7-1 0-16,4-2 0 0,3-5 0 0,6 1 0 0,3-5 0 16,5 0 0-16,2-2 0 15,7 0 0-15,3-3 128 0,3 2-304 0,3-3-48 0,4 0-16 0,6-1 0 16,6-1 16-16,6 3 0 0,2-1 0 0,2 0 0 16,1 2 64-16,-1-1 16 0,-1 3 0 0,-3 1 0 0,-6-2 0 15,-4 0 0-15,-4 0 0 0,-5-2 0 0,-3 2 144 16,-4-2 0-16,-4 0 0 0,-5 2 0 0,-4 1 224 0,-4-3 80 15,-2 3 16-15,-3 1 0 16,-5-3 256-16,-2 3 48 0,-2 0 16 0,-3 3 0 0,-2-3-320 0,-3 2-48 16,-2 2-16-16,-3 1 0 0,-1 0-256 0,-2 1 160 15,-2 0-160-15,-2 3 128 0,-3 1-128 0,-1 1 0 16,0 1 0-16,-1 2 0 0,4-2 0 0,1-1 0 16,1 0 0-16,5-3 0 0,2-1 0 0,5-2 0 15,4-1 0-15,4-4 0 0,2 0 0 0,3-5 0 16,2 0 0-16,2-1 0 0,0-2 0 0,2-3 0 15,0 0 0-15,2-1 0 0,-1-3 0 0,1-1-144 16,0 0 0-16,1-1 0 0,1-2 144 0,0-2-192 0,2 1 192 16,1-2-192-16,2 1 16 0,2 1 0 0,0-2 0 15,3 1 0-15,-1 2 176 0,2 2 0 16,0 2 0-16,0 2 0 0,-1 3 0 0,-3 2-128 0,-1 3 128 0,-4 4 0 16,-1 2-192-16,-4 4 64 15,-1 1 0-15,-4 6 0 0,-2-4 0 0,-1 6 0 0,-5 1 0 0,-1 2 0 16,-2 1-32-16,-4 4 0 0,0 0 0 0,-2 0 0 15,0 0 160-15,0-1 0 0,2-1 0 0,1-3 128 16,0 1 192-16,5-5 32 0,1 0 16 0,4-3 0 16,0-3-128-16,5-1-32 0,0-1 0 0,2-1 0 15,2-3-208-15,2-1-288 0,3-1 64 0,3-3 16 16,2 0-640-16,2-2-128 0,3-1-32 16,4-2 0-16,7-1-368 0,5-3-80 0</inkml:trace>
  <inkml:trace contextRef="#ctx0" brushRef="#br0" timeOffset="8129.81">30292 13591 32255 0,'-1'-4'2864'0,"1"0"-2288"0,0 2-576 0,0 1 0 16,0 1 1152-16,-2 0 112 0,2-4 16 0,-1 2 16 0,0-6-32 0,-2 2-16 16,2 0 0-16,-1 0 0 0,-2 2-592 0,0 1-112 15,-1 2-32-15,0 1 0 0,-2 1-64 0,0 1 0 16,-3 1-16-16,-3 2 0 0,0 1-80 0,-2-1-16 16,-4 7 0-16,-2-3 0 0,-3 5 48 0,-4 3 0 15,-1 1 0-15,-4-1 0 0,3 0 96 0,-3 2 32 31,1 1 0-31,-1-2 0 0,2 1-128 0,-1 0-32 0,2 4 0 0,-1-5 0 0,3 2-96 0,1 0-32 32,1-3 0-32,1 2 0 0,0 0-224 0,2 0 0 0,-2 3 128 0,3 1-128 0,2-1 176 0,0 1-16 15,3 2 0-15,-1-1 0 0,4 0 16 0,0 0 0 0,3 1 0 16,1-2 0-16,1 2 16 0,1-4 16 0,0 3 0 16,1 1 0-1,-1 2 48-15,2-3 0 0,-1 3 0 16,1-1 0-16,-1 3-32 0,1-1 0 0,0 3 0 15,0 0 0-15,1 0 32 0,1-3 0 0,2 2 0 0,1-2 0 16,-1 1-16-16,4-2 0 0,0-2 0 16,1-1 0-16,1 1 272 0,3-3 48 0,-1-1 16 0,2-1 0 15,1-1-432-15,2-1-144 0,2 2 0 0,-1 0 0 16,2 0 0-16,-1-2 0 0,2 1 0 0,1-2 0 16,-1 2 0-16,0-2 0 0,1-2 0 0,-1 1 0 15,1 0 0-15,0 0 0 0,1 0 0 0,0-4 0 16,3 1 0-16,0-1 0 0,0-1 0 0,0 0 0 0,1 1 0 15,0-3 0-15,1 0 0 0,0 0 0 0,-1-4 0 0,1 1 0 16,3-1 0-16,1 1 0 0,0 0 0 0,3-3 0 16,0 3 0-16,3-4 0 0,1 1 0 0,-3-1 0 15,1-2 0-15,-1 0 0 0,-2 0 0 0,0 0 0 16,-1 0 0-16,-2-3 0 0,-2 1 0 0,-2-1 0 16,0 0 0-16,-2-2 0 0,-1 0 0 0,2 0 0 15,1 0 0-15,1-2 0 0,3 1 0 0,1 0 0 16,1-4 0-16,2 2 0 0,-2-2 0 0,4 3 0 15,0-2 0-15,1 2 0 0,0-4 0 0,-1 1 0 16,0 0 0-16,-1 1 0 0,-3-2 0 0,-1 1 0 16,-3 3 0-16,-2-4 0 0,-1 1 0 0,-1 1 0 15,-2-2 0-15,0 0 0 0,-1-3 0 0,0 2 0 16,0-2 0-16,-2-2 0 0,-2 1 0 0,1-2 0 0,-1-1 0 0,-1-3 0 16,0-2 0-16,0 0 0 0,1-3 0 0,-3-3 0 15,1-2 0-15,0 1 0 0,0-5 0 0,-1-2 0 16,-1 1 0-16,1-1 0 0,-3 0 0 0,0 0 0 15,1 1 0-15,-4 2 0 0,1 4 0 0,-3-3 0 16,1 4 0-16,-4 0 0 0,1 1 0 0,-4 1 0 16,0 1 0-16,-3 0 0 0,-1-5 0 0,-2 2 0 15,-3 1 0-15,1-1 0 0,-5 0 0 0,1-1 0 16,-2 2 0-16,1 0 0 0,-2 4 0 0,2-5 0 16,-1 7-624-1,2-2-112-15,-2 2-32 0,1 0 0 0,0 5 448 0,1-1 64 0,0 1 32 0,-1 0 0 0,1 2 0 0,-2 1 0 16,1 3 0-16,-2 0 0 0,0 1 0 0,-1 3 0 15,-3-2 0-15,-4 3 0 0,-1-2-48 0,-5 5-16 16,0 0 0-16,-3 1 0 0,3-1 96 0,0 3 32 16,-1 0 0-16,3 0 0 0,1-2 32 0,2 2 0 15,2 0 0-15,3-1 0 0,0 1-32 0,4-2 0 16,2 1 0-16,2 1 0 0,1-2-96 0,1 0 0 16,3 2-16-16,2-1 0 15,2 1-240-15,2 0-32 0,3 0-16 0,-1 0 0 16,3 0-384-16,0 0-80 0,3 0 0 0,0 0-19344 0</inkml:trace>
  <inkml:trace contextRef="#ctx0" brushRef="#br0" timeOffset="9809.03">29798 13864 31327 0,'-2'0'2784'0,"-1"0"-2224"0,3 0-560 0,0 0 0 16,2 0 672-16,-1 1 32 0,-1-1 0 0,1 2 0 0,0 1 176 0,2-3 32 16,1 2 16-16,-4-2 0 0,0 0-336 0,0 0-64 15,0 0-16-15,0 0 0 0,0 0-64 0,0 0-32 16,16 11 0-16,-18-8 0 0,1 0-48 0,-1 1-16 16,-1-2 0-16,0 3 0 0,-1 1 32 0,0 0 0 15,0 1 0-15,2 0 0 0,-2-1 16 0,2 0 16 16,-1-1 0-16,2-1 0 0,0 0 96 0,1 1 0 15,0-3 16-15,1 1 0 0,0-1 48 0,1 2 0 16,-1-3 0-16,0 0 0 0,1 2-192 0,0-1-48 16,0 2 0-16,1-4 0 0,-2 2-176 0,0 1-32 15,0-2-128-15,1 2 192 0,-2-1-32 0,0-1-16 16,0 3 0-16,-2-3 0 0,2 2 80 0,-1-1 16 16,0-1 0-16,1 2 0 0,-1-1 48 0,-1-2 16 15,1 3 0-15,1-1 0 0,-1-2-32 0,1 1 0 16,0 2 0-16,0-1 0 0,1 1-48 0,-1-1-16 15,1 0 0-15,1 0 0 0,-1 2-32 0,0-2-16 0,2 2 0 0,-1 0 0 16,-1-1 0-16,2 1 0 0,-1 1 0 0,-1-2 0 16,2 1-160-16,-1 0 192 0,0 1-192 0,0-1 192 15,-1 0-64-15,2-1 0 0,-2 1 0 0,2 0 0 16,-2 1 464-16,1 0 96 0,0 1 16 0,0-1 0 16,0 1-576-16,2 1-80 0,-1 3-48 0,2-2 0 15,0 2 0-15,-1 1 0 0,4 0 0 0,-1 1 0 16,2 2 0-16,2-1 0 0,1 2 0 0,0-1 0 0,0-1 0 15,0 0 0-15,1 0 0 0,-2 0 0 0,-1-2 0 0,0 0 0 16,-2 0 0-16,0 0 0 0,-1 0 0 0,-1 2 0 16,0-2 0-16,-2 0 0 0,0 0 0 0,0 0 0 15,-1 2 0-15,1-1 0 0,0 0 0 0,-1 1 0 16,1 0 0-16,0-2 0 16,1 1 0-16,0-1 0 0,0-1 0 0,0 0 0 0,0-2 0 0,0 1 0 15,-2-1 0-15,2-1 0 0,-1-2 0 0,0 1 0 16,-2-4 0-16,1 2 0 0,-2-2 0 0,-1 2 0 15,1-1 0-15,-1-1 0 0,-1-1 0 0,0 1 0 16,-1 0 0-16,1 1 0 0,-1-2 0 0,0 1 0 16,0-1 0-16,1 1 0 0,-1 1 0 0,1-1 0 15,0 1 0-15,2-3 0 0,-2 3 0 0,1-2 0 0,0 2 0 16,0-2 0-16,0 2 0 0,0-3 0 0,0 2 0 0,0 0 0 16,0 1 0-16,0-2 0 0,0 0 0 0,0 3 0 15,-1-4 0-15,1 1 0 0,0 0 0 0,0-1 0 16,0 3 0-16,-2-3 0 0,2 0 0 0,-1 0 0 15,1 0 0-15,-1 1 0 0,1-1 0 0,0 0 0 16,0 0 0-16,0 0 0 0,0 0 0 0,0 0 0 16,0 0 0-16,0 0 0 0,0 0 0 0,0 0 0 15,0 0 0-15,0 0 0 0,0 0 0 0,0 0 0 16,0 0 0-16,0 0 0 0,0 0 0 0,0 0 0 16,0 0 0-16,0 0 0 0,0 0 0 0,0 0 0 15,0 0 0-15,0 0 0 0,0 0 0 0,0 0 0 16,0 0 0-16,0 0 0 0,-19-6 0 0,19 6 0 15,-1-1 0-15,1 1 0 0,0-3 0 0,0 2 0 0,0 1 0 16,0-1 0-16,0 1 0 0,0 0 0 0,0 0 0 0,0-3 0 16,0 3 0-16,0 0 0 0,0 0 0 0,0 0 0 15,0 0 0-15,0 0 0 0,0 0 0 0,0 0 0 16,0 0 0-16,0 0 0 0,0 0 0 0,0 0 0 16,0 0 0-16,0 0 0 0,0 0 0 0,0 0 0 15,0 0 0-15,0 0 0 0,0 0 0 0,0 0 0 16,0 0 0-16,0 0 0 0,0 0 0 0,0 0 0 15,0 0 0-15,0 0 0 0,6-18 0 0,-6 18 0 16,0 0 0-16,0-2 0 0,2 2 0 0,-1 0 0 16,-1-1 0-16,1-1 0 0,0 2 0 0,-1 0 0 0,2-2 0 0,-2 2 0 15,0 0 0-15,0 0 0 0,0 0 0 0,0 0 0 16,0 0 0-16,0 0 0 16,0 0 0-16,0 0 0 0,0 0 0 0,0 0 0 0,-10 21 0 0,7-18 0 15,2 2 0-15,-1 1 0 0,-1 0 0 0,2 3 0 16,-2 0 0-16,2-1 0 0,0 3 0 0,-2 0 0 15,1 3 0-15,-2 2 0 0,0 1 0 0,-2 2 0 16,0 2 0-16,-1 1 0 0,-2 1 0 0,-1 3 0 16,-1 0 0-16,0 1 0 0,-1 1 0 0,-1 1 0 15,1-1 0-15,-1-4 0 0,4 2 0 0,-1-4 0 16,1 0 0-16,2-2 0 0,2-3 0 0,-2-2 0 0,2-1 0 16,2-2 0-16,-1-2 0 0,2-3 0 0,-2-1 0 0,1-1 0 15,1-2 0-15,-1-1 0 16,1-2-560-16,0 0-96 0,-2-3-32 0,0 0 0 15,0-2-592-15,1-1-128 0,-1 0-32 0,-1-3 0 16,3 2-160-16,-2-4-16 0,1 1-16 0,2 0 0 16,1 0-224-16,1 1-32 0</inkml:trace>
  <inkml:trace contextRef="#ctx0" brushRef="#br0" timeOffset="13748.78">30278 13757 38703 0,'-10'1'1712'0,"2"0"352"0,0 1-1648 0,3-2-416 0,3 2 0 0,2-2 0 0,0 1 240 0,-1 0-48 32,-2 2 0-32,-1 2 0 0,1-2-608 0,-2 2-128 0,1 1-32 0,0 3 0 0,-1-4 576 0,-2 4 128 15,-2-1 0-15,-1 3 16 0,-2 2 576 0,-3-1 112 16,-2 4 32-16,-2 0 0 0,0 2-448 0,-2 1-96 15,-4 5 0-15,-1 2-16 0,-1 1-32 0,1-3 0 16,1-1 0-16,3-1 0 0,3-3 48 0,4-4 0 16,5-3 0-16,3-2 0 0,6-4-160 0,1-6-32 15,3 0 0-15,5-2 0 0,4-6-288 0,3-2-64 16,6-4-16-16,4-6 0 0,3-4-16 0,3-3-16 16,4-3 0-16,-1 1 0 0,1-2 64 0,1 1 16 15,1 0 0-15,-2 1 0 0,-2 3 32 0,-3 2 16 0,-6 6 0 16,-3 0 0-16,-4 5 144 0,-5 2 128 0,-2 2-128 0,-4 4 176 15,-1 4 192-15,-4-2 32 0,-1 6 16 0,-1 3 0 32,-3 2-80-32,-1 1-16 0,-1 5 0 0,-4 2 0 0,0 1-80 0,-1 3-32 0,-4 1 0 0,-1 4 0 15,-1-2-208-15,-2 2 176 0,0-1-176 0,-1-2 160 16,-1 0-16-16,-3 2 0 0,0 0 0 0,-2 0 0 16,-2-1 176-16,1 0 16 0,1-4 16 0,1 1 0 15,4-2-176-15,4-6-48 0,2 0 0 0,5-2 0 16,4 0 0-16,4-6 0 0,3 1 0 15,5-2 0-15,5-3-512 0,5-3-128 16,4-3 0-16,5-2-16 0,1-3 16 0,5-5 0 0,6-3 0 16,2-3 0-16,3-1 176 0,2-6 32 0,-3 4 16 0,-1-1 0 0,4-2 96 0,-1 2 32 15,0 1 0-15,-2 2 0 0,-4 5 160 0,-5 2 0 16,-5 5 160-16,-4 0-160 0,-5 3 384 0,-4 1-32 16,-4 4 0-16,-4-1 0 0,-2 3 176 0,-4 2 48 15,-4 0 0-15,-2 4 0 0,-3 3 0 0,-3 3 0 16,-6 3 0-16,-3 5 0 0,-3 3-240 0,-5 4-32 15,-5 5-16-15,-5 4 0 0,-2 2-288 0,-1-1-192 16,-1 2 16-16,-1 2 16 0,0-4 160 0,4-2-128 16,1-2 128-16,3-5-128 0,3-2 128 0,3-1 176 15,4-3-48-15,7-5 0 0,5-3 80 0,4-1 16 16,5-5 0-16,4 0 0 16,5-5-384-16,4-2-80 0,5-2-16 0,5-5 0 15,6-2-304-15,5-7-64 0,2 0-16 0,6-4 0 0,3-2 256 0,3-6 64 0,2-3 0 16,2 0 0-16,1-3 144 0,1 1 48 0,1 2 0 0,-4 3 0 15,-6 2 128-15,-1 3 0 0,-5 5 0 0,-6 3 0 16,-5 4 192-16,-7 2 112 0,-3 4 16 0,-6 4 16 16,-3 1 208-16,-4 0 32 0,-3 3 16 15,-3 3 0-15,-3 4-48 0,-3 2-16 0,-4 5 0 0,-4 3 0 16,-3 4-368-16,-5 2-160 0,-1 2 128 0,-3 3-128 16,-1-1 0-16,0 2 0 0,1-1 0 0,1-3 0 15,1 1 0 1,3-1 0-16,2 0 0 0,3-2 0 0,4-1-224 0,1-1 80 0,3-2 16 0,3-2 0 0,3-3-192 0,2 0-48 15,3-6 0-15,3-2 0 32,4 0-208-32,4-8-64 0,3 0 0 0,2-3 0 0,2-4 128 0,6-4 32 0,5-5 0 0,6-4 0 0,5-3 320 0,4-3 160 15,5 2-160-15,0-2 160 0,-2 5-208 0,1 3 48 16,-3 0 16-16,-3 6 0 0,-4-1 144 0,-8 6 0 16,-6 4 0-16,-7 1 0 0,-4 4 144 0,-7 5 112 15,-4 2 32-15,-4 3 0 0,-3 4 240 0,-5 4 48 16,-3 4 16-16,-4 1 0 15,-2 3 0-15,-1-1 0 0,-5 2 0 0,-1-1 0 0,-3 4-96 0,-3-2-32 16,0 1 0-16,1-3 0 0,-2 2-16 0,1-2 0 0,3-5 0 16,2 4 0-16,1-5-448 0,1 4 0 0,2-2 0 0,2-1 0 15,0-1-256-15,2-3-112 0,3-3-16 0,3-3 0 16,4-4 0-16,1-3-16 0,3 0 0 0,2-4 0 16,4 1 224-16,1-4 176 0,-1 0-208 15,4 0 80 1,1-3-160-16,2-1-32 0,1 1 0 0,2-3 0 15,2-1 80-15,1-2 16 0,2-1 0 0,4-4 0 16,0 2 96-16,3-4 128 0,1-2-208 0,3-3 80 16,4 1-64-16,3-2-16 0,3-1 0 0,2-2 0 15,0 5 32-15,0 3 16 0,-3 0 0 0,-1 0 0 16,-5 5 160-16,-2 1 0 0,-5 2 0 0,-4 3 0 16,-6 1 192-16,-4 3 64 0,-3 2 0 0,-5 1 16 0,-1 3 240 15,-7 2 32-15,-3 3 16 0,-3 0 0 0,-3 6-176 0,-6-1-48 16,-2 3 0-16,-7 3 0 0,0 0-336 0,-6 3 0 15,0 3 0-15,-4 3 128 0,-1-1-128 0,1 1-240 16,1-1 64-16,2-5 16 0,2 0 160 0,5-3-160 16,2-2 160-16,6-6-160 0,3 0 160 0,7-6 0 15,5-1 0-15,5-5 0 0,4 0-288 0,2-4 32 16,3-1 0-16,4-4 0 0,2-1 0 0,5-2 0 16,3-3 0-16,4-2 0 0,3-2-64 0,3-2 0 15,4-2 0-15,1-1 0 0,1-2 320 0,1 2 0 16,0-2 0-16,2 1 0 0,3 0 0 0,-1 3 224 0,3 0-64 15,0 1-16-15,-3 3 16 0,2 1 0 0,-1 3 0 16,-2 1 0-16,-1 4-160 0,-4 1 0 0,-3 5-192 16,-6 1 192-16,-3 2-144 0,-3 3 144 0,-3 4 0 15,-3-1 0-15,-2 2 0 0,-3 3 0 0,-2 2 0 0,-2-1 0 16,-2 4 368-16,-4-2-32 0,-1 2 0 0,-2-1 0 16,-2 0-80-16,-2-2 0 0,-2 2-16 0,-4-1 0 15,0 1 16-15,-4-1 16 0,-2 0 0 0,-2 0 0 16,-1-2-272-16,-3 2 160 0,-1-1-160 0,-3 4 128 15,-1 1-128-15,-2 4 0 0,0 2 144 0,-1 0-144 16,5 2-416-16,0-1-160 16,3 1-16-16,3-3-16 0,6-3 16 0,3 0 0 0,6-5 0 15,2-4 0-15,6-2 448 0,1-4 144 0,4-4 0 0,1-1 0 0,4-1 0 0,-1-4 176 16,4-2 0-16,1-2 0 0,2-3 64 0,5-4 16 16,3-1 0-16,5-3 0 0,3-6-80 0,5 2-16 15,3-5 0-15,4 2 0 0,2 0-160 0,4-1 0 16,1 3 0-16,-1 1 0 0,-4 2-272 0,-2 1 64 15,-5 2 16-15,-3 2 0 0,-2 0 32 0,-3 0 16 16,-5 5 0-16,-6 1 0 0,-2 0 288 0,-5 1 64 16,-5 4 16-16,-1-2 0 0,-4 3 352 0,-1 0 80 15,-2 2 16-15,-1-2 0 0,1 1 64 0,-1 0 16 16,-1 2 0-16,1-1 0 0,-1 1-240 0,0 2-64 16,-1 0 0-16,0 2 0 0,-1 2-448 0,-2 1 0 15,-1 1 0-15,-2 5 0 16,-3 1-336-16,-2 1-64 0,-3 3-16 0,-2 3 0 15,-2 1-64-15,-2-1-16 0,-1 2 0 0,0-1 0 0,-1-1 288 0,0-2 48 0,1 0 16 0,0-2 0 16,2-1 144-16,1-3 0 0,5-2 0 0,1-3 0 16,3-3 0-16,4 1 176 0,1-4-16 0,4-2 0 15,0 0-336-15,2-2-64 0,2-1-16 0,-1-3 0 16,2-1 112-16,0 0 16 0,1-3 0 0,1-1 0 16,0-1 128-16,2-2 0 0,2-2 0 0,1-3 0 15,1-3 0-15,3 1 0 0,1-5 0 0,4-4 0 16,3-5 0-16,4-4 0 0,4-7 0 0,1 4 0 15,0 3 0-15,-1 5-192 0,-2 6 32 0,-5 4 0 0,-2 8-32 16,-5 7 0-16,-5 2 0 0,-4 6 0 16,-3 3 192-16,-6 7 0 0,-3 0 0 0,-6 7-128 0,-6 3-112 0,-5 3-16 15,-9 7 0-15,-5 5 0 0,-6 3 80 16,-5-1 16-16,1 1 0 0,0-2 0 0,3-4 368 16,3-4 80-16,5-2 16 0,6-3 0 0,6-2 320 0,6-3 64 15,3-1 16-15,7-4 0 0,4-2-496 0,3 0-80 16,4-4-128-16,4 0 176 15,1 0-528-15,3-3-96 0,5 3-32 0,2-6 0 0,2-1 80 0,4-3 16 16,0-3 0-16,5-2 0 0,2-2 384 0,7-5 0 16,6-4 192-16,3-1-64 0,3-3-128 0,4-4 128 15,5-3-128-15,-2-3 128 0,0-3-128 0,-2 1 0 0,-6 3 0 16,-4 1 0-16,-2 3 0 0,-2-3 0 0,-3 4 0 0,-4 4-128 16,-5 1 128-16,-5 4 0 0,-3 5 0 0,-4 3 0 15,-4 3 160-15,-3 6 16 16,-4 2 0-16,-3 2 0 0,-4 5 0 0,-4 1 0 0,-3 7 0 0,-5 3 0 15,-4 4-176-15,-3 4-144 0,-2 2 144 0,-2 3-208 16,-1 2 208-16,-2 3-144 0,0-3 144 0,1 1-128 16,0-1 128-16,2 0 176 0,2-2-48 0,3-6 0 15,1-1 32-15,1-4 0 0,3-1 0 0,2-1 0 16,1-5-160-16,3 0 192 0,4-4-192 0,3-4 192 16,2 0-192-16,2-3 0 0,2-3 0 0,3 0 0 0,2-4-208 15,3-4 80-15,3 0 128 0,2-5-208 0,3-3 208 16,4-5 0-16,2-2-160 0,2-5 160 0,-1 0 0 15,0-2 0-15,3-6 128 0,0 2-128 0,-1-2 128 0,-1 1-128 16,-5 3 0-16,-2 1 128 0,-6 5 32 0,-3 0 0 16,-3 1 0-16,-6 2 0 0,-2 2 160 0,-4 2 48 15,-2 2 0-15,-1-2 0 0,-3 5 0 0,-2-1 0 16,0 2 0-16,-1 0 0 0,0 4-224 0,1 1-144 16,0 1 192-16,1 2-192 0,2 2 0 0,2 1 0 15,0 4 0-15,1-4-144 0,2 5-32 0,-3 0 0 16,2 5 0-16,-2-1 0 0,-1 4-112 0,-2 3-32 15,-3 3 0-15,-2 3 0 16,-1 3-224-16,-4 1-48 0,1 0-16 0,-2 1 0 0,1 1 224 16,-2 0 32-16,0 1 16 0,2-3 0 0,2-3 336 0,3 0 0 0,4-4 0 0,2-2 0 15,4-6 0-15,2-1 0 0,3-3 0 0,3-1 0 16,2-1 0-16,3-3 128 0,3-1-128 0,3-3 0 16,2-2 0-16,1-3 0 0,5-2 128 0,1-2-128 15,3-5 176-15,2-3 0 0,1 0 0 0,2-5 0 16,-3 2-48-16,0 0-128 0,-1 0 192 0,2 1-64 15,-1-2-128-15,-2 6 0 0,-2 4 144 0,-6 1-144 16,-2 6 176-16,-6 5-48 0,-4 2 0 0,-5 7 0 16,-4 3-128-16,-6 6 0 0,-5 7 0 0,-6 7 0 15,-3 2-144-15,-7 8-64 0,-6 8-16 0,-4 3 0 16,-3 0 80-16,1-2 16 0,0-3 0 0,1-5 0 0,5-3 320 16,2-2 64-16,4-2 0 0,5-3 16 0,4-4 160 0,6-3 16 15,4-4 16-15,5-1 0 16,4-7-464-16,1-2 0 0,4-4 0 0,3-2 0 0,0-2-176 0,1-3-80 15,2-3 0-15,2-3-16 0,1-1 272 0,2-4 0 16,-1-2 0-16,2 0 0 0,1-3 0 0,2 0 0 16,0-4 0-16,2 2 0 0,-1-1 0 0,3-2 0 15,0-1 0-15,0-3-160 0,0-1 160 0,2-2 0 16,-2-4-144-16,0-3 144 0,-2-1 0 0,0 4 0 16,-3-1 0-16,-2 3 0 0,-2 1 0 0,-1 0 0 15,-2 4 0-15,-3 0 0 0,-2 1 176 0,-3 5 48 16,-2 0 16-16,-4 4 0 0,0 4-48 0,-5 1 0 0,-2 4 0 15,-4 5 0-15,-5 1-192 0,-4 5-208 16,-5 1 32-16,-3 4 16 0,-3 3-96 0,-2 2 0 0,-5 2-16 16,1 3 0-16,-1-1 272 0,4 0 0 0,1 4 176 0,3-2-176 15,2 1 208-15,4 0-64 0,0 2-16 0,5-2 0 16,1 1-128-16,2-2 0 0,4-3 0 0,2-2 0 16,3 3-256-16,1-5 80 0,2-1 16 0,3-2 0 15,3 1-32-15,0-5 0 0,3 1 0 0,0-2 0 16,1-2 192-16,1 1-208 0,2-3 80 0,0-1 128 15,1 1 0-15,0-2 0 0,2-1 0 0,1-2 0 16,0 2-160-16,2-5 160 0,1 0 0 0,2-3-144 16,0 0 144-16,1 0-192 0,1-1 192 0,1-3-192 0,0 2 192 15,0-1 0-15,2-4-144 0,1 3 144 0,0 0-128 0,-2-2 128 16,0 6-160-16,-3-2 160 0,-3 3 0 0,-2 3 0 16,-5 3 0-16,-2-1 0 0,-5 5 0 0,-4 3 0 15,-3-3 0-15,-5 6 0 0,-5 0 0 0,-4 5 0 16,-7-1-160-16,-5 4 160 0,-5 3-144 0,-2 1 144 15,-3 1-192-15,0-2 192 0,-1 0 0 0,3 0 144 16,2 1 16-16,5-4 0 0,4 3 240 0,7-3 48 16,4 0 16-16,6-1 0 0,4-2-320 0,3-1-144 15,4 0 128-15,4-5-128 0,1 2 0 0,2-3-192 16,2 3 0-16,3-4 16 0,3 0-176 0,3 0-32 16,4-2-16-16,5-1 0 0,4 3 32 0,5-4 16 0,5 2 0 15,4-3 0-15,3 3 48 0,1-1 16 16,5 4 0-16,-2 1 0 0,-3 0-32 0,-2 3 0 0,1-1 0 0,0 4 0 15,-3-2 192-15,-3 4 128 0,-2-1-192 0,-4 0 192 16,-5-1 0-16,-3 2 0 0,0 0 0 0,-4 1 0 16,0-2 0-16,-4 2 272 0,0-1-16 0,-4 0-16 15,1 1 0-15,-1-4 0 0,2 3 0 0,-2 1 0 16,1-3-240-16,-1-1 0 0,0 2 128 0,2-3-128 16,-3 1 0-16,1 0 0 0,-3-1 0 0,1 1 0 15,-1-3 0-15,-2 2 0 0,-3 2 0 0,0-2 0 16,-2-1 240-16,-2 1-48 0,0 0-16 0,-2 0 0 15,-2 2 16-15,0 0 0 0,-1 1 0 0,-3 0 0 0,1 2-192 16,-2-3 192-16,0 4-192 0,-2 1 192 0,-1 0-192 0,1 3 128 16,-2-2-128-16,1 3 128 0,0 0-128 15,0 0 192-15,-1 3-192 0,1 0 192 0,-1 1-192 0,0 1 0 16,0 1 0-16,0 0 0 0,0-1 0 0,1 2-224 16,0-6 80-16,0 3 16 0,0-2 128 0,0-2 0 15,0 0 160-15,-1-2-160 0,0 2 0 0,-1-4 0 16,4-1 0-16,-3-2 0 0,1 1 0 0,0-3 0 15,0-2-160-15,0-3 160 0,4 0 0 0,0-1 0 16,0 0 0-16,3-4-128 0,1 2 128 0,1-2 0 16,2-2 0-16,1 1 0 0,1 0 0 0,1-4 0 15,1 0 0-15,2-1-128 0,1-1 128 0,1 0 0 0,2-4-144 16,0-1 144-16,3-1 0 0,1-2 0 0,1-1 0 0,2-5 128 16,2 1-128-16,1-3 0 0,0 2 0 0,1-4 0 15,1-1 0-15,-1-1 0 0,2 0 0 0,2-4 0 16,-2-2 0-16,1 1 0 0,-1-5-160 0,-3 1 160 15,1 2 0-15,-4 0-144 0,-2 0 144 0,-1 4 0 16,-4 0-160-16,0 7 160 0,-3 3-192 0,-3 5 192 16,-1 3-160-16,-2 6 160 0,-1 4-128 0,-3 3 128 15,0 2 0-15,-4 7 0 0,-1 2 0 0,-2 6 0 16,-3 5-192-16,-2 8 0 0,-4 4 0 0,-4 7 0 16,-1 3-16-1,-1 4-16-15,-4 1 0 0,0 4 0 0,-1-1 224 0,1-2 0 16,1-3 0-16,3-1 0 0,3-6-128 0,1-3-48 0,4-1 0 0,3-4 0 0,3-5 176 0,4-3 0 15,3-3 0-15,3-8 0 0,3-2 0 0,3-4 128 16,1-3-128-16,2-3 0 0,2-3 0 0,4-3 0 16,0-4-160-16,3-2 160 0,3-9 0 0,3-4 0 15,3-3 192-15,3-9-48 0,1-3 80 0,3-3 16 16,0-4 0-16,0 1 0 0,-1 3-240 0,-3-3 144 16,0-1-144-16,-4 4 128 0,-5 3-128 0,-4 3 0 15,-4 4 0-15,-4 7 0 0,-4 5-160 0,-4 7 160 16,-2 8-208-16,-3 3 80 0,-3 7-16 0,-4 7 0 15,-3 7 0-15,-5 1 0 0,-3 10 144 0,-2 2 0 16,-2 2 0-16,1 2 0 0,-3-2 0 0,1-2 176 0,3 1-16 16,1-3 0-16,3-1 304 0,2 1 64 0,2-6 16 15,3 4 0 1,2-3-288-16,3 0-48 0,1 2-16 0,2-1 0 0,0 1-192 0,2-1-160 0,1 2 32 0,1-5 0 31,2 2-256-31,1-7-64 0,1-1 0 0,2-3 0 16,3-4-240-16,4-6-48 0,3-3-16 0,10-10-18896 0</inkml:trace>
  <inkml:trace contextRef="#ctx0" brushRef="#br0" timeOffset="18958.56">24808 15055 31327 0,'-5'-4'2784'0,"1"2"-2224"0,2-1-560 0,0 3 0 0,2-1-480 0,-2-3-208 0,-2 1-32 0,-3-5-16 16,-2-2 32-16,-2-1 16 0,0-1 0 0,-2 1 0 0,1 2 1248 0,0-1 240 16,-2 1 48-16,1 1 16 0,-2 2 720 0,0-1 144 15,-1 0 16-15,1 3 16 16,1-2-544-16,-1 2-96 0,1 1-32 0,-1-1 0 0,0 2-448 0,0 0-112 0,2 1-16 0,0 1 0 15,2-2-320-15,0 0-64 16,0 2 0-16,0 0-128 16,1 0 224-16,0 0-64 0,0 0-16 0,-1 2 0 15,0 0-144-15,0 1 0 0,-2 2 144 0,1-1-144 16,-1 3 208-16,0 0-16 0,1 2-16 0,-2 1 0 16,2-1 16-16,-2 3 0 0,0 1 0 0,2-2 0 15,-2 3-64-15,2 1-128 0,-2 2 192 0,1-2-64 16,0 1 96-16,2 1 16 0,-1 1 0 0,1 1 0 0,1-1-112 15,-1 2-128-15,1 2 176 0,-1-2-176 0,1 2 176 16,0-4-176-16,1 2 160 0,1-1-160 0,-1-2 256 16,2 2-32-16,0-2-16 0,2 0 0 0,1 1 144 0,1-1 32 15,1 0 0-15,0 0 0 0,1 1-112 0,1-2-16 16,1 1 0-16,1-1 0 0,0 0 0 0,1 2 0 16,-1-2 0-16,2 1 0 0,-1-2-96 0,1 0-32 15,1-2 0-15,0 1 0 0,0-2 96 0,1 2 16 16,0-1 0-16,1 0 0 0,-1 0-240 0,0 1 0 15,0 1 0-15,0 0 0 0,2-2 128 0,-1 1-128 16,2 1 0-16,-1 0 0 0,1-2 224 0,0 1-48 16,1-1-16-16,1 0 0 0,1 2 16 0,-1-3 0 15,2-1 0-15,-2 0 0 0,0-1 16 0,1 1 0 0,2 0 0 16,-2-2 0-16,3 1-192 0,-1 0 192 0,-1 2-192 0,1-3 192 16,-1 1-192-16,2 1 128 0,0 0-128 0,1 1 128 15,0 1-128-15,2 0 128 0,-1-4-128 16,0 1 128-16,3 0 32 0,1-2 0 0,1 1 0 0,2-1 0 15,2-4 16-15,-2 0 0 0,2 0 0 0,0-2 0 16,2-2-176-16,-1 0 0 0,-1 0 144 0,0-2-144 16,-2 1 128-16,2-1-128 0,0 2 128 0,-1-1-128 15,1 1 0-15,-1 0 0 0,1 0 0 0,-1 0 128 16,-2 0-128-16,-1 0 0 0,-1 1 0 0,0-1 0 16,-1 0 0-16,0 0 0 0,0 0 0 0,-1 0 0 15,1-1 0-15,-1 1 0 0,1-4 0 0,-3 3 0 0,1-4 128 16,0 2-128-16,-1-2 128 0,-1-2-128 0,1 1 128 15,1-1-128-15,-2 1 160 0,1-4-160 0,-1 2 144 0,0-2-144 16,0 1 128-16,-1 0-128 0,0-2 0 0,-1 0 0 16,0-2 128-16,-1 0-128 0,0-1 0 0,0 2 0 15,-1-4 144-15,1 1-144 0,-1 0 160 0,0-1-32 16,1-1-128-16,-1-3 192 0,0 2-192 0,1-1 0 16,0-1-192-16,0 0 192 0,-2-1 0 0,1 0-128 15,1 0 128-15,-4-1 0 0,1 0 0 0,-1-1 0 16,0 1 0-16,-2-1 0 0,1 1 0 0,-2 0 0 15,-1 0 0-15,0 1 0 0,-2 1 0 0,0 2 0 16,-1-1 0-16,-1-1 0 0,-1 4 0 0,-1-1 0 16,0 2 0-16,-1-1 0 0,-1 0 0 0,-1 1 176 0,1 3-176 15,-2-2 160-15,0 2-160 0,-1-3 0 0,-1 1 0 16,0-2 0-16,1-1 0 0,-2 2 0 0,1-1 0 0,0 1 0 16,-1-2-208-16,1 1 80 0,-1 0 128 0,1 1-208 15,-1 0 48-15,1 1 16 0,0 1 0 0,-2-2 0 16,0 3 144-16,-1-2-192 0,2 3 192 0,-2-2-192 15,0 4 192-15,-1 1 0 0,-2-2 0 0,0 2 0 16,-2 0 0-16,0 1 0 0,0-2 0 0,-1 3 0 16,0-1 0-16,0 0 0 0,1-1 0 0,-1 0 0 15,1 2 0-15,1 0 0 0,0-3 0 0,0 2 0 16,1 1 0-16,0-1-160 0,2 1 160 0,1 1 0 0,0-1-256 16,1 1 48-16,-1 3 16 0,0-1 0 0,0 2 192 0,0-3 0 15,-1 3 0-15,0 1-144 0,0-1 144 0,-2 1 0 16,1 0 0-16,-4 0 0 0,-2 1-192 0,0-1 32 15,-3 3 16-15,0-1 0 0,-1 0-48 0,-1 2 0 16,1 1 0-16,0-4 0 0,0 4 192 0,-2 0 0 16,3-2 0-16,0 2 0 0,0 0 0 0,0 1 0 15,0 0 0-15,0 0-128 0,0 0 128 0,1-1 0 16,-1 2-144-16,0-1 144 0,-1-1-192 0,0 1 48 16,-1 2 0-16,0-4 0 0,-1 4 144 0,1-5 0 15,2 2 0-15,0 0-128 0,1 0 128 0,0 0-192 16,3 0 192-16,0-2-192 0,2 0-144 0,0-2-48 15,3 3 0-15,-1-3 0 16,3-1-16-16,2 0-16 0,-1 2 0 0,2-2 0 16,-1 0-80-16,2-2-16 0,0 2 0 0,1 0 0 15,1 0-192-15,0 0-32 0,2-1-16 0,1 1 0 16,1 0-384-16,0 0-80 0,0 1 0 0,0 2-17376 0</inkml:trace>
  <inkml:trace contextRef="#ctx0" brushRef="#br0" timeOffset="21359.76">25118 14924 16575 0,'-1'0'1472'0,"1"0"-1168"0,0 0-304 0,0 0 0 0,0 0 368 0,0 0 16 0,0-1 0 0,1 1 0 0,0 0 576 0,1 0 128 0,0 0 32 0,-2 0 0 16,0 0 1776-16,0 0 368 0,0 0 64 0,0 0 0 15,0 0-1216-15,20 10-240 0,-16-9-48 0,0 0-16 16,1 1-1040-16,0-2-192 0,0 0-64 0,0 0 0 16,-1 0-240-16,1 0-48 15,0 0-16-15,-3 0 0 0,2 0-208 0,-2-2 0 0,1 1 0 0,-2 1 0 16,2-1 192-16,-2 1-64 0,0-3-128 0,-1 2 192 16,1 1 0-16,-1 0 0 0,2 0 0 0,-2 0 0 15,0 0 0-15,0 0-16 0,0 0 0 0,0 0 0 16,0 0-48-16,0 0 0 0,-8 23 0 0,6-14 0 15,-1-2-128-15,0 2 0 0,-1 3 144 0,-1 0-144 16,0 1 0-16,-1 2 0 0,-2 1 0 0,1-1 0 16,-2 5 0-16,-1-3 0 0,-1 5 0 0,0-2 0 0,-1 0 0 0,-1 3 0 15,1-3 0-15,0 0 128 0,-1-3-128 0,1 1 0 16,0-2 128-16,-1-3-128 0,1 2 192 0,-1-1-16 16,0 0-16-16,-1-1 0 0,2 0-16 0,0 1 0 15,-2-3 0-15,2 2 0 0,0-2-144 0,1 0 0 16,1 0 0-16,1 0-176 15,0-2 176-15,1 1 0 0,1 1 0 0,0-5 0 0,0 1 0 0,2-2 0 16,1 1 0-16,-1-2 0 0,1 1 0 0,1-5 128 16,1 1-128-16,1-1 128 0,-1-1-128 0,2-1 0 15,0-1 0-15,0 2 128 0,2-4 160 0,-2-1 32 0,2 1 16 16,1-1 0-16,-1-1-128 0,2 0-16 0,0 0-16 16,0-1 0-16,1 3-176 0,0-1 0 0,0 0 0 0,0 1 128 15,0 1-128-15,1-1 0 16,1 3 0-16,-1-3 128 0,0 1-128 0,1 2 0 0,1-2 0 0,0 2 0 15,2-3 0-15,0 0 0 0,1-2 0 0,2 3 0 16,-1-4 0-16,2 2 0 0,-1-5 0 0,3 1 128 16,-1 0 0-16,1-1 0 0,2-1 0 0,-1-2 0 15,-1 0 0-15,1-1 0 0,2-4 0 0,1-1 0 16,-1-2-128-16,1 1 0 0,-1-4 0 0,1 3 0 16,-1 1-128-16,1 1 128 0,-1-2 0 0,-2 4 0 15,1 3 0-15,0 2 0 0,-2-2 0 0,0 4 0 0,-1 2 0 16,-2 1 0-16,-1 3 0 0,-1 2 0 0,-4-2-144 15,-1 4 144-15,-1-2-192 0,-2 2 192 0,-1 0-240 0,-1 1 64 16,1 0 16-16,-2-3 0 0,1 3 160 0,-1-1-128 16,0 1 128-16,-1 0-128 15,1-1 128-15,0 0 0 0,0 1 0 0,0 0 0 0,0 0 0 0,0 0-192 16,0 0 192-16,0 0-192 0,0 0 192 0,0 0 0 16,0 0-144-16,-24 6 144 0,18-1-144 0,-3-3 144 15,2 3-192-15,-2 0 192 0,-1 1-160 0,-1 2 160 16,-1 1-128-16,-1-1 128 0,1 2-192 0,-2 0 32 15,1 2 16-15,-2 1 0 0,0 2 0 0,-2-3 0 16,1 4 0-16,-1 1 0 0,-1-1-32 0,1 2 0 16,-2-3 0-16,2 1 0 0,-2-2 48 0,2-1 0 0,1 0 0 15,1 1 0-15,2-5 128 0,2 1 0 0,1-1 0 16,0-1 0-16,2-1 0 0,1 1 0 0,1-5 0 0,1 2 0 16,1-1 0-16,2-3 0 0,2 1 0 0,0-4 0 15,1 1 0-15,1 1 0 0,2-5 0 0,-2 1 0 16,3 1 0-16,2-5 0 15,-1 0 0-15,2-3 0 0,2-2 0 0,1 0 0 0,2-2 0 0,-1-1 0 16,3-2 0-16,0-4 0 0,1 2-176 0,1-1 176 16,2-1-144-16,-2 0 144 0,2-2-128 0,-2 2 128 15,0 1-128-15,-1 4 128 0,0 1-128 0,-3 2 128 16,-1 2 0-16,-2 0 0 0,-1 4 0 0,-2 0 0 16,1 2 0-16,-5 1 0 0,1 2 0 0,-2 0 0 15,0 1 128-15,-2 0 0 0,-2 4 0 0,0 0 0 0,-2 3-128 0,-1-1 0 16,0 3 128-16,-1 2-128 0,-1 2 0 0,-2 4 0 15,0-2 0-15,0 7 0 0,-3-1 0 0,0 3 0 16,0 0 0-16,-1 2 0 0,0-1 0 0,-2 1 0 16,1-1 0-16,-2 3 0 0,1-4 0 0,-2 1 0 15,-1 0 0-15,-1-1 0 0,-1-2 0 0,0 0 0 16,-1 0 128-16,0 0-128 0,0-3 208 0,2 0-16 16,1-3-16-16,2-3 0 0,3 0-176 0,1-1 0 15,4-5 0-15,2-3 0 0,1 2 0 0,1-4 0 16,1-4 0-16,2 2 0 0,1-3 0 0,1-1 0 15,1-4 0-15,1-1 0 0,4-2 0 0,-1 1 0 0,4-4 0 16,1-1 0-16,1-1 0 0,3-3 128 0,2 3-128 16,2-4 0-16,2 0 0 0,0 3 0 15,-1-4 0-15,-1 4 0 0,1-1-192 0,0 0 48 0,1 2 0 0,-2 0 0 16,-2 3 144-16,-2 3-128 0,0 1 128 0,-4 2-128 16,-1-1 128-16,-2 4 0 0,1 0 0 0,-3 0 0 15,0 1 176-15,-2 1-48 0,0 2 0 0,-1-2 0 16,1 1 0-16,-1 1 0 0,-1 1 0 0,1 1 0 15,-2-1-128-15,0 1 0 0,-1 1 0 0,-1 2 0 16,0 1 0-16,-2 1-272 0,-2 4 64 0,-1-3 16 16,-1 5 48-16,-3 0 16 0,-3 0 0 0,0 4 0 15,-1 0 128-15,-2 2 0 0,-1 2 0 0,-3 1 0 16,0-2 0-16,-1 3 0 0,0 0 128 0,-1-1-128 0,0 2 192 16,-1-2-16-16,1 1-16 0,1 0 0 0,0-2 16 0,0 0 0 15,1 1 0-15,2 0 0 0,0 0-176 0,4-3 0 16,0-1-192-16,3-1 192 15,1-1-144-15,1-6 144 0,2 2 0 0,2 0 0 0,0-2 0 0,0-4 0 16,3 1 0-16,0-2 0 0,1-1 0 0,1-2 0 16,0 0 0-16,1-3 0 0,2 1 0 0,-1-4 0 15,3 1 144-15,0-1-144 0,3-4 176 0,-1 3-48 16,3-4-128-16,2-3 192 0,1 0-64 0,1 2 0 16,2-1-128-16,2-1 192 0,-1 2 0 0,0-1 0 15,3 0 0-15,0 0 0 0,0 1-192 0,-2-1 0 0,2 2 0 0,-1 0 0 16,-2 1 0-16,2 0 0 0,-2 2 0 0,0-2 0 15,0 0 0-15,0 1 0 0,0-1 0 0,0-1 0 16,2 1 0-16,0-2 0 0,1 0 0 0,0-1 0 16,-1 3 0-16,-2-3 0 0,3 2 0 0,-2 0 0 15,1-1 0-15,-1 1 0 0,2 1 0 0,-4 1 0 16,-1 0 0-16,-3-1 0 0,0 3 0 0,-3-2 0 16,0 3 0-16,-3 0 0 0,0 1 0 0,-2-2 0 15,0 2 0-15,-2 1-160 0,1 0 32 0,-1-1 0 16,1 1 128-16,-1 2 0 0,1-3 0 0,-2 3-128 15,0 0 128-15,0 1-160 0,-1 0 160 0,2 1-160 16,-2 0 160-16,0 1 0 0,0-1 0 0,-2 1 0 0,1 1-192 0,-1-2 64 16,-1 2 0-16,0 0 0 15,0 1 128-15,-2-3 0 0,1 1 0 0,-1 3 0 0,-1-3 0 0,-1 1 144 16,-1 1-144-16,0 1 160 0,-1-1-160 0,-1 2 0 16,0 0 0-16,-1 1 0 0,-1 0 0 0,-2 2 0 15,1-2 0-15,-1 3 0 0,0-2 0 0,1 2 0 16,-2-1 0-16,0 2-176 0,0 1 176 0,-1 1-128 31,0 0 128-31,-1-1-128 0,-2 1 128 0,1 3 0 0,-1-1-144 0,-2-2 144 0,0 3-144 0,-1-3 144 16,0 3-192-16,-1-4 192 0,1 1 0 0,1-4 0 15,3 1 0-15,0-2 0 0,2 1 0 0,0-1 0 16,2-1 0-16,3-2 0 0,1 0 0 0,3-1 0 16,0-1 0-16,2-1 0 0,2 3 0 0,1-4 0 15,-1 0 0-15,2 1 0 0,1-1-224 0,0-1 64 0,0 1 16 16,3-4 0-1,-1 1 0-15,2-1 0 0,2-1 0 0,1-2 0 0,2 1 144 0,1-5 0 0,3 1 160 0,1-2-160 16,3-1 272-16,1-1-32 0,0-2-16 0,2 1 0 16,1-5-48-16,1 1-16 0,2-2 0 0,-1 2 0 15,1-2-160-15,-2 2 0 0,-1-2 0 0,-1 2-176 16,0 2 176-16,-3 0 0 0,0-1 0 0,-3 4 0 16,-1 1 0-16,-1 2 0 0,-1 1 0 0,-1 2 0 15,-3-2 0-15,-1 4 0 0,0 1 128 0,-2 1-128 16,-3 1 0-16,1 3 0 0,-2 0 0 0,-2 3-192 0,-1 1 48 15,-1 1 0-15,-2 1 0 0,0 1 0 0,-3 2-16 0,-1 2 0 16,-1-2 0-16,0 0 0 0,-2 4 160 0,1-2 0 16,-2 0-144-16,2-1 144 0,1 1 0 0,-1-2 0 15,2-1 0-15,0-1 0 0,1-1 192 0,3-1 0 32,0-3 0-32,2 1 0 0,2-3-192 0,0 0 192 0,1-4-192 0,1 1 192 0,1-1-192 0,1-3 0 15,1 2 0-15,1-4 0 0,0 1-400 0,1-2 32 16,-2-1 16-16,2 1 0 0,0-1 144 0,0 2 16 15,-1-2 16-15,0 3 0 0,-1 0 176 0,0 1 0 16,-2 1-144-16,0 1 144 0,-1 0 0 0,-1 1 0 16,-1 2 0-16,-1 2 0 0,-1-3-176 15,1 3 176-15,-1 3-128 0,-1-3 128 0,-1 0-304 0,1 0 32 0,-1 1 0 16,-1-1 0 0,3 1-608-16,-3-2-112 0</inkml:trace>
  <inkml:trace contextRef="#ctx0" brushRef="#br0" timeOffset="23071.17">24951 16895 26719 0,'0'-6'2368'0,"0"1"-1888"0,0 2-480 0,0 2 0 31,0-1-432-31,0-1-176 0,1-2-32 0,-1-3-16 0,0-1 1216 0,0-3 240 0,-1-2 48 0,0 3 16 16,-2 2 1120-16,1-1 208 0,-3 3 48 0,-1-2 16 15,-3 3-848-15,-1 0-160 0,-2 0-32 0,-3 1-16 16,-1 2-512-16,-3-2-112 0,0 3 0 0,-4-1-16 16,0 3-176-16,-2 2-48 0,-2 1 0 0,0 2 0 15,0 1-176-15,-2 1-32 0,-2 1-128 0,-1 1 192 0,0 2 0 16,-3 0-16-16,1 2 0 0,-1-1 0 0,3 3 144 0,0-3 48 16,-2 4 0-16,1-2 0 0,2 1 16 0,-1-1 0 15,2 0 0-15,1 0 0 0,3 1-64 0,-2-3 0 16,2 4 0-16,-1-2 0 0,0 0-64 0,0 4-32 15,1-1 0-15,0 2 0 0,-1 2-96 0,2-4 0 16,0 3-128-16,2 0 192 0,-2-1-64 0,0 2-128 16,2 2 176-16,3-2-176 0,4 0 432 0,2-2-32 15,4-1 0-15,2 0 0 0,2 2-272 0,2-3-128 16,0 1 128-16,2-1-128 0,2 3 128 0,-2 0-128 16,4-2 128-16,0 3-128 0,-1-2 256 0,2 2-48 15,-1-2 0-15,2 4 0 0,-2-2 32 0,3 1 0 0,0 0 0 16,0-1 0-16,0 0-96 0,1 3-16 0,2 2 0 0,-1-1 0 15,1 0-128-15,0-1 0 0,2-1 0 0,0 0 128 16,1-3-128-16,0-1 0 16,2-1 0-16,0-2 0 0,1 1 304 0,2 0 16 0,0-2 16 0,0 0 0 15,3 1-64-15,-1-2-16 0,1 1 0 0,1-4 0 16,1 0-96-16,0-4-32 0,0 1 0 0,1-1 0 16,0-1 16-16,0 0 0 0,1-1 0 0,-2 2 0 15,1-3-144-15,0 0 160 0,1 1-160 0,-2 1 160 16,-3 1-160-16,1 0 0 0,0-1 0 0,1 0 0 15,0-1 496-15,0 1 16 0,1-3 0 0,1-1 0 0,2 1-384 0,-1-2-128 16,1-1 0-16,0 0 0 0,1-1 0 0,0 1 0 16,1-1 0-16,0 1 0 15,0-2 0-15,-2 2 0 0,0-2 0 0,-1 1 0 0,2-1 0 0,-3 2 0 16,2-3 0-16,-2 0 0 0,2 3 0 0,0-5 0 16,4 2 0-16,-2 0 0 0,1-3 0 0,-1 1 0 15,2-1 0-15,-2 0 0 0,0 1 0 0,0-4 0 16,0 2 0-16,0-1 0 0,-3 0 0 0,1 0 0 15,-2-3 0-15,-1-1 0 0,-2 2 0 0,-1-3 0 16,1 0 0-16,-2-1 0 0,-1-1 0 0,2 0 0 16,0-2 0-16,1-3 0 0,-1 2 0 0,0-1 0 0,1-1 0 15,-1 1 0-15,-2 1 0 0,0-3 0 0,-1 3 0 16,-1-3 0-16,0 2 0 0,-2 2 0 16,1-3 0-16,-2 2 0 0,-2-1 0 0,0-1 0 0,-1 0 0 0,-1-1 0 15,1 3 0-15,-3-4 0 0,1-2 0 0,0 2 0 16,-1 0 0-16,-1-2 0 0,-2-1 0 0,-1 1 0 15,1 0 0-15,-1-2 0 0,-1 0 0 0,0-1 0 16,-1 1 0-16,-1 3 0 0,2 0 0 0,-1 0 0 16,0 1 0-16,0-1 0 0,-1 2 0 0,0 3 0 15,0-2 0-15,-2 3 0 0,-1-1 0 0,0 2 0 16,0 1 0-16,-1 1 0 0,0 0 0 0,-2-1 0 16,0 4 0-16,-1-4 0 0,0 2 0 0,-1 1 0 0,-1 0 0 15,0 1 0-15,-1-3 0 0,-1 3 0 16,1 0 0-16,-2-1 0 0,1 1 0 0,-2-1 0 0,-1 0 0 15,-1 1 0-15,0-1 0 0,1 2 0 0,2 1 0 0,-1 3 0 16,0-2 0-16,1 5 0 16,-1-1 0-16,-1 0 0 0,2 2 0 0,-3 1 0 0,0 1 0 0,-1 0 0 15,-1-3 0-15,-1 3 0 0,2 0 0 0,-3-1 0 16,-2 0 0-16,0 1 0 0,2 0 0 0,-1-4 0 16,1 3 0-16,0-1 0 0,0 0 0 0,1 0 0 15,0 0 0-15,1 2 0 16,1-2-512-16,-1 2-112 0,1 0-16 0,-1 2 0 0,2 0 224 15,0-2 32-15,1 0 16 0,1 0 0 16,0-2-112-16,1 4-32 0,1-1 0 0,2-1 0 16,2 0-304-16,0 0-64 0,3 0-16 0,1 0 0 15,1 0-464-15,2 1-112 0,1-1 0 0,1 2-19392 0</inkml:trace>
  <inkml:trace contextRef="#ctx0" brushRef="#br0" timeOffset="25331.75">25310 16855 14735 0,'2'-3'1312'0,"1"-2"-1056"0,-1 1-256 0,-1 2 0 0,1 2-1600 0,-1-5-368 0,3 0-80 0,1-5 0 16,-1-1 960-16,1-2 208 0,-1 2 48 0,-3 4 0 0,-1-2 3136 0,-1 7 624 0,0-1 128 0,-3 2 16 16,2 1 512-16,-2 0 112 0,2 1 16 0,-1 2 0 15,1-1-1488-15,-1 2-304 0,2-2-48 0,-2 3-16 16,2 1-864-16,-1 3-176 0,-1-3-48 0,-1 2 0 15,1 2-368-15,-2-1-80 0,1 3 0 0,-2 0-16 16,0-1 16-16,-3 3 0 0,0 1 0 0,0-3 0 16,-1 0 48-16,-1 1 16 0,-2 0 0 0,1 0 0 0,-2 3-48 0,1-5 0 15,-2 6 0-15,-3-2 0 0,2 4-16 16,-2-2 0-16,-1 1 0 0,-1 5 0 0,1-1-64 0,-1 0 0 16,0 2-16-16,2-2 0 0,0-2-240 0,2-1 0 15,3-1 0-15,0-3-160 0,1-2 160 0,2 0 0 16,3-2 0-16,-1-1 128 0,2-4 80 0,1 1 32 15,0-1 0-15,0 1 0 0,1-2-240 0,1 1 0 16,-1-1 128-16,2 0-128 0,-1 0 192 0,1-1-16 16,-1 3 0-16,2-5 0 0,0 3-176 0,-1 0 0 15,2 0 144-15,0-3-144 0,0 1 0 0,0 1 0 16,2-2 0-16,-2-1 0 0,1 3 176 0,0-3-48 16,0-1 0-16,-1 2 0 0,2-1-128 0,-1-1 192 0,0 0-192 0,0 0 192 15,1 0-192-15,-1-3 160 0,1 3-160 0,-1-5 160 16,-1 5 0-16,0 0 0 0,0 0 0 0,18-18 0 15,-13 13-160-15,0-4 192 0,2 3-192 0,-1-3 192 16,2 2-192-16,0-2 0 0,0 3 144 0,-1-4-144 16,2 4 128-16,-2 0-128 0,2 0 128 0,0-1-128 15,-1 3 0-15,2-3 0 0,0 2 0 0,0-1 0 16,1 1 0-16,0-1 0 0,0 0 0 0,2 0 0 16,-1-3 0-16,2 2 0 0,-1-4 0 0,2 1 0 15,0-3 0-15,0 1 0 0,1-2 0 0,0 1 0 16,0 0 0-16,0-3 0 0,1-1 0 0,1 0 0 15,-1 1-160-15,0-2 160 0,1 1-192 0,-1-2 192 0,0 3-128 0,1-3 128 16,-2 1 0-16,0 1 0 16,1 2 0-16,-2-1-128 0,0 0 128 0,-3 4 0 0,-1-1-128 0,-1 0 128 15,-1 4-192-15,-3 0 192 0,0 2-192 0,-1 1 192 16,0-1-192-16,0 3 192 0,-1-1-208 0,-2 1 64 16,-1 1 16-16,1 2 0 0,-2 1-128 0,0 0-32 15,-2 0 0-15,1 0 0 0,-1 3 32 0,-2 0 16 16,0 2 0-16,4-5 0 0,0 0 240 0,-18 19 0 15,10-9 0-15,0-3 0 0,-1 3 0 0,-1-1 0 16,-1 2-192-16,0 0 192 0,-2 1 0 0,-1 2 0 16,-1 0 0-16,1-2 0 0,-1 1 0 0,0 1 0 15,-1 1 0-15,2-1 0 0,-1 2 0 0,-1-3 0 0,0 1 0 16,-1-1 0-16,3 2 0 0,-2-2 0 0,1 0 0 0,-1 1 0 16,1-4 0-16,1 1 0 0,-1-1-128 0,1 0 128 31,-1-2 0-31,1 0-176 0,0-2 176 0,1 0-160 0,2-1 160 0,0-3 0 0,0 2-144 0,-1-1 144 15,2-1 0-15,2-1 0 0,0 1 0 0,2-2 0 16,1 0 0-16,2-3 0 0,-1 1 0 0,3-1 0 16,-1-1-144-16,1 0 144 0,2 1-192 0,2-3 192 15,-1 1-320-15,3-1 64 0,1 0 0 0,2-4 0 16,-1 2 256-16,3-3 0 0,3 0 0 16,0-4 144-16,2 2-144 0,1-1 0 0,3-1 0 0,-2-1 0 15,0 1 0-15,1 0 0 0,-1-1 0 0,0 0 0 0,-1 3-128 16,-1-2 128-16,-1 2 0 0,-3 1 0 0,-1 1 0 0,0 0 0 15,-3 1 0-15,0 2 0 0,0 0 144 0,-2 0 0 16,0 2 0-16,-2 0 0 0,0 2-144 0,-1 1 0 16,-1 1 0-16,2 0 128 0,-2-1-128 0,-1 2 0 15,1 0 0-15,1 1 0 0,-1 0 0 0,0 0-144 16,0 0 144-16,-1 0-160 0,0 2 160 0,-1 2-160 16,1 1 160-16,0-5-160 0,0 0 160 0,0 0 0 15,-11 25-144-15,6-15 144 0,-1 2 0 0,-3 3 0 16,1-3 0-1,-4 4 0-15,1-2 0 0,-1 1 0 0,-2 2 128 0,-1 0-128 0,1 0 192 0,-2-3-64 16,-1 2 0-16,0 0 0 16,0 1 192-16,0-4 16 0,0 2 16 0,1-4 0 0,3 2-192 0,-1-2-32 0,2-3-128 15,1 2 192-15,0 0-192 0,1-3 0 0,-1 3 0 0,1 2 0 16,2-5 0-16,1 2 0 0,1-3 0 16,1 0 0-16,2-4 0 0,1 1 0 0,0-1 0 0,2-2 144 15,3 0-144-15,-1-1 0 0,5-3 0 0,-1 1 0 16,1-5 0-16,3 1 160 0,0-1-16 15,2-3 0-15,4-4-144 0,1-2 0 0,1 0 0 0,1-4 128 16,0 1-128-16,1-2 0 0,-1 0 0 0,-1-2 0 16,1 1 0-16,-3 0-192 0,0 4 32 0,-1 0 16 15,0 2 144-15,-3 1-128 0,-1 2 128 0,-1-1-128 0,0 3 128 16,-1 1 0-16,0 1 0 0,-2 1 0 0,-1 3 0 0,0 1 0 16,-2 0 128-16,-1 1-128 15,0 3 128-15,-2 2-128 16,0 2 128-16,-2 2-128 0,-1 1 0 0,-2 0 0 0,0 0 0 0,1 4-192 0,-2-2 192 0,0 1 0 15,-2 3 0-15,1-4-128 0,0 3 128 0,0 1 0 16,-1 0 0-16,0-1 0 0,0 0 0 0,-1-1 0 16,2 1 0-16,-1 0 0 0,1 0 0 0,-2 1 144 15,2-1-16-15,-1 0-128 0,0 0 256 0,0-2-64 16,0-1-16-16,0 0 0 16,1-1 0-16,1-1 0 0,-1 2 0 0,1-5 0 0,2 2-48 0,-2-1-128 15,1 1 192-15,1-5-64 0,1 1-128 0,-1 0 0 16,2-1 0-16,0-1 0 0,1 0 0 0,0-4-176 15,1 1 48-15,2-1 0 0,0-2-112 0,2 0-16 0,2-3 0 16,1 2 0-16,2-3 128 0,1-2 128 0,2 0-208 0,1 0 80 16,1 1 128-16,0-2 0 0,1 2 0 0,-1 1 0 31,-1 3 0-31,-2-1 0 0,-1 0 0 0,0 4 0 16,-2-1 0-16,0 0 0 0,-2 1 0 0,-2 1 0 15,0 2 0-15,-1-1 0 0,-2 2 160 0,-1 0-160 16,-1 1 0-16,0 0 128 0,0-3-128 0,-1 3 0 15,-1-1 176-15,0 0-16 0,0 0 0 0,2 1 0 16,0 0-160-16,0 0 192 0,0 0-192 0,-4-22 192 16,5 15-192-16,1-3 192 0,-1 4-192 0,1 0 192 0,0 0-192 15,-1 2 0-15,0 2 0 0,-1-2 128 0,0 3-128 16,0 1 0-16,0 1 0 0,-1 3 0 0,0-2 0 0,-1 3 0 16,0 1 0-16,-1 4 0 0,1-2-240 0,-3 3 80 15,1 0 16-15,-2 1 0 0,-1 3 144 0,-1-3-128 16,0 2 128-16,-1 0-128 0,-1-3 128 0,-1 0 0 15,0-2 0-15,0-1 0 0,-1 1 272 0,3-3-16 16,-3 2 0-16,3-5 0 0,-1 2-64 0,1-1-32 16,0-2 0-16,1 1 0 0,0-2-160 0,0 0 0 15,0-1 0-15,2 0 0 0,0 0 0 0,1-1-256 16,1 1 64-16,0-1 16 0,2 1-160 0,1-4-48 16,1 3 0-16,0-2 0 15,1 1-48-15,1 1-16 0,1-4 0 0,2 4 0 0,1-4 192 0,0 0 48 0,2 1 0 16,0-1 0-16,2-1 208 0,1 0-144 0,2-2 144 15,-1 0-128-15,-1 0 128 0,2 1-128 0,-2-2 128 0,0 0-128 16,0 2 128-16,-2 0 0 0,-3-1 0 0,0 2 0 16,-1 1 0-16,-1 0 192 0,-1 0-64 0,0 3 0 15,-1-3 48-15,1 2 16 0,-2-1 0 0,0 2 0 16,0 1-192-16,1 1 0 0,-1 0 0 0,-2 1 0 16,1 3 0-16,-3 1 0 0,1 2-176 0,-2 3 176 15,-2 1 0-15,-3 3-160 0,-2 3 160 0,-2 4 0 16,-4 1-128-16,-2 3 128 0,-5 2 0 0,-1 0 0 15,-2 2 0-15,-4-1-128 0,0 1 128 0,-1-1 0 0,0-4 0 16,1 0 144-16,0-3-16 0,2 0 0 0,3-3 32 16,3-6 0-16,5 1 0 0,2-4 0 0,3-2-160 15,3-2-224-15,4-3 48 0,1-3 16 16,4 0-576-16,2-6-112 0</inkml:trace>
  <inkml:trace contextRef="#ctx0" brushRef="#br0" timeOffset="29318.26">27748 12475 16575 0,'4'-8'1472'0,"-2"-1"-1168"0,1 3-304 0,-1 3 0 0,1 0 0 0,1 0-144 15,0-8 16-15,5-4 0 0,2-3 640 0,2-2 144 16,-2 3 32-16,-3 2 0 0,2 1 896 0,-4 6 176 16,1-1 32-16,-2 1 16 0,1 2 240 0,0 0 32 15,1 0 16-15,1-2 0 0,2 1-800 0,1 0-144 16,2-2-48-16,2 0 0 0,1 1-752 0,0 0-160 15,0 2-16-15,-1-3-16 0,-2 7-160 0,-3-3 0 16,-2 4 0-16,-2-2 0 0,-2 3 512 0,-3 0 64 16,-1 3 0-16,-3-1 16 0,-2 3 64 0,-3 0 16 15,-3 1 0-15,-1 2 0 16,-2 0-208-16,-2 4-32 0,-2-1-16 0,-3 2 0 0,-2 3-192 0,0 0-32 0,-2 4-16 0,-1 1 0 16,0 3-176-16,0-1 0 0,0 3 0 0,0-1 0 15,3 1 0-15,-3-1 0 0,0 3 0 0,-1 0 0 16,1 1-144-16,0-2 144 0,-2 0-192 0,3-1 192 15,-1 0 0-15,1-1 0 0,0 1 0 0,2-4 144 16,2 1-144-16,0-4 0 0,1 2-192 0,1-1 192 16,1 0-128-16,-1-2 128 0,3 1 0 0,-1-2 0 15,1-1-160-15,0 0 160 0,1 1-208 0,1-5 80 16,2 0-48-16,-1-3 0 0,4 0 0 0,-1-3 0 16,2-1 176-16,1-2 0 0,2-3 0 0,-1 0 0 15,2-1 160-15,1-4 64 0,1-1 16 0,1-1 0 0,0-2 80 16,1-2 32-16,0 0 0 0,1-2 0 0,0-3-96 0,1 0 0 31,1-1-16-31,1-2 0 0,1-3-240 0,0 0 176 0,-1-2-176 0,1-3 160 0,0 0-160 0,-1-2 0 16,-1 0 0-16,-2-1 128 0,0 2-128 0,-3-1 0 15,-1 3 0-15,-2 2 0 0,-2 1 144 0,-1 2-144 16,-2 1 160-16,-1 3-160 0,-2 2 256 0,0 3-64 16,1 1 0-16,0 1 0 15,0 1 0-15,1 2-16 0,3 1 0 0,0-2 0 0,3 3-176 16,2-1 0-16,0-1 0 0,2 1 0 0,1-2 0 0,0-1 0 0,1 0 0 15,-1-3-176-15,1 1 176 0,1-2-208 0,-2-2 80 16,1 1 128-16,0 1 0 0,0-1 0 0,2 4 0 16,-2 1 0-16,1 5 128 0,0-5-128 0,-1 6 128 15,1 2-128-15,0 1 240 0,-1 1-48 0,0 4 0 16,3 2 0-16,-2 4-192 0,2 0 0 0,1 6 0 0,1 2 0 16,-1 3 0-16,0 3 0 0,1 1-208 0,-1 1 64 15,1-2 144-15,1 2 0 0,0-1-144 0,0 0 144 16,1-2 0-16,-1 1 0 0,2-1 0 0,-2-5 0 15,1-1 0-15,-1-2 0 0,1-1 0 0,-3-4 0 16,-1 0 0-16,0 0 0 0,0-5 0 0,-3 2 0 16,0-2 128-16,1 0-128 0,-4 3 0 0,1-3 128 15,0-1 0-15,0-1-128 16,-2-1 192-16,1 1-64 0,-1-2 0 0,1 0 0 0,-1 0 0 0,1-2 0 0,-1 0-128 0,1 0 128 16,1-2-128-16,-3-2 128 0,1-1 64 0,1-5 16 15,-2 0 0-15,1-3 0 0,0-3 48 0,-2-3 0 16,1-5 0-16,-1-3 0 0,2-1-80 0,-2-4-16 15,1-2 0-15,-1-3 0 0,1 0-160 0,1 0 0 16,-1-1 0-16,0 3 0 0,1 0 0 0,-1 3-224 16,1 4 80-16,0 1 16 0,-2 1-64 0,1 2-16 15,-1 3 0-15,0 3 0 0,1 4 80 0,0 3 128 16,0 3-208-16,-1 3 80 0,1 4-16 0,2 1 0 16,-1 3 0-16,1 2 0 0,0 1 144 0,1 1 0 15,1 2-144-15,1 0 144 0,1-1 0 0,0 1-176 16,2-2 176-16,0 1-128 0,-1 0 128 0,2 4 0 0,-1-5 0 15,0 4 0 1,1 4 0-16,-3 2 0 0,3 2 0 0,-2 3 0 0,-1 3 0 0,0 2 0 0,1 8 160 0,-2-1-160 16,0 6 0-16,-1-2 0 0,0 2-128 0,0-6 128 15,2-2 0-15,-1-2 0 0,1 1 128 0,1-3-128 16,2-3 0-16,1-3 0 0,-1-3 0 0,1-3 0 16,-1-2 0-16,1-4 0 0,-1 0 128 0,0-4-128 15,0-3 160-15,-1 1-160 16,-2-3 160-16,1 2-160 0,-1-6 240 0,-1 1-48 0,2-2-16 0,-2-2 0 15,0 0 112-15,1-4 32 0,-1-1 0 0,1-3 0 16,0-3-64-16,-1-4-16 0,0-3 0 0,0-4 0 16,2-2-240-16,-3-8 176 0,1-2-176 0,-1-2 160 0,-1-6-160 0,0 4 0 15,-1 1 0-15,1 5 0 0,1 8 0 0,-1 7 0 16,0 3-192-16,-1 5 192 0,0 7-384 0,1 2 64 16,1 4 0-16,-3 2 0 0,2 3 48 0,0 2 16 15,-2 3 0-15,1 0 0 0,-1 3 0 0,0 1 0 16,0 3 0-16,-1-1 0 0,1 2 256 0,0 0-192 15,-1 1 192-15,1-1-160 0,-1-2 160 0,2 1 0 16,-2-2 0-16,-1 0 0 0,1-2 256 0,0-1-32 16,0 0 0-16,0-4 0 0,0-1 32 0,2-2 16 15,-2 1 0-15,1 0 0 16,1-4-80-16,0 1-32 0,0 0 0 0,2-1 0 0,-1 2-160 0,2-2 0 16,1 2 0-16,-1-2 0 0,1 1 0 0,1 0 0 0,-3-1 0 15,0 0-176-15,0 0 176 0,0 0-160 0,0 0 160 0,0 0-160 16,18-16 160-16,-17 9 0 0,1 0 0 0,-2-5 0 15,-2 1 0-15,1-1 0 0,-1-3 128 0,-1 2-128 16,0-4 0-16,-1 1 128 16,-1 0-128-16,0-1 0 0,-1 3 0 0,0 0 0 0,-1 0 0 0,0 0 128 15,0 3-128-15,0 3 0 0,1 1 0 0,0 2 0 16,1 2-128-16,1 3 0 0,2 2 0 0,1-1 0 16,1 4-32-16,0-1 0 0,2 3 0 0,2 0 0 15,0 1 160-15,1 3-160 0,2 1 160 0,-1 2-160 16,2 2 160-16,-2 3 0 0,1 3-144 0,-2-2 144 15,0 5 0-15,-1-2 0 16,-1 6 0-16,0 0 0 0,-2 4 0 0,-1-1 0 0,-1 1 0 0,0-1 0 0,-2-1 0 0,1-2 0 16,-1-3 0-16,1-4 0 0,1-2 0 0,-1-4 0 15,4-4 144-15,-1-1-144 0,1-1 128 0,1-2-128 16,-1-4 128-16,1 0-128 0,0-1 144 0,2-5-144 16,0 2 192-16,1-2-192 0,2-5 128 0,-1-1-128 15,2-3 0-15,0-1 0 16,-1-1 128-16,1-4-128 15,1-2 192-15,-1-2-192 0,-2-1 192 0,0-6-192 16,1-3 192-16,-2-1-192 0,-1-7 176 0,0 1-176 16,0-3 160-16,-3 2-160 0,2 3 0 0,0 2 128 15,-1 2-128-15,2 9 0 0,0 5 0 0,-1 6 0 16,0 6 0-16,-1 2 0 0,0 4-384 0,-2 4 48 0,2 2 0 16,-1 3 0-16,1 4-32 0,0 5 0 0,0 0 0 15,0 6 0-15,1 2 176 0,-1 2 16 0,-2 0 16 0,1 2 0 16,0 2 160-16,0-1 0 0,1 3 0 15,-1-1 0-15,0-2 128 0,2 0-128 0,-1-6 160 0,-2 0-160 16,1-1 0-16,1-2 128 0,-1-4-128 0,0-1 0 16,0-6 0-16,0 0 0 0,1-3 0 0,-1-2 0 15,1-3 240-15,-1-1-48 0,2-2-16 0,0-4 0 16,-1 0 144-16,1-6 16 0,1-1 16 0,0-1 0 16,0-5-32-16,0-6-16 0,0 0 0 0,1-3 0 15,-2-3-160-15,1-2-16 0,-2-2-128 0,1-6 192 0,0-6-192 16,0-1 0-16,-1 0 0 0,1 2 0 0,0 2 0 15,-2 2 0-15,-1 7 0 0,1-2 0 0,-1 4 0 0,-1 5 0 16,1 4 0-16,-1 5 0 0,0 2 0 0,-1 5-208 16,0 3 64-16,-3 4 16 0,0 1-64 0,-2 4-16 15,-1 2 0-15,-4 5 0 0,-2 4-160 0,-2 5-16 16,-1 4-16-16,-4 5 0 0,1 6 128 0,-4 1 16 16,1 0 16-16,-1 4 0 0,3-5 240 0,1 0 0 15,2 1-160-15,1-2 160 0,2-1 0 0,3 1 0 16,4-4 0-16,1-4 0 0,2-1 0 0,4-2 0 15,2-2 0-15,2-3 0 0,2-5 0 0,2-3 0 16,0 1-176-16,3-4 176 0,1-2-160 0,-1-3 160 16,2 1-192-16,1-3 192 0,-2-3 0 0,1-2 0 15,-1 0 0-15,-1-4 0 0,0-3 320 0,-1 1-16 0,0-5-16 16,-2 1 0-16,-2 0-32 0,-3-4-16 0,0 0 0 0,-3 0 0 16,0-2-48-16,-1-3-16 0,-3 2 0 0,-1-5 0 15,0 1 0-15,-1-1 0 0,-2 1 0 0,1 0 0 16,0 0-176-16,-2 4 160 0,2 1-160 0,-2 2 160 15,1 4-160-15,1 5 0 0,0 1 0 0,2 2 0 16,-2 3-208-16,1 1 16 0,3 1 16 0,-1-1 0 16,0 0-16-16,2 4-16 0,0-3 0 0,1 2 0 15,-1-2 208-15,3-1 0 0,0 0 0 0,2 0-144 16,2-1 144-16,1-1 0 0,2-1 0 0,4-2 0 16,0 3 0-16,3-4 0 0,3 2 0 0,0 0 0 15,1-1 0-15,1 4 0 0,2 0 0 0,3 2-128 0,1 3-16 0,1 4 0 16,1 2 0-16,-1 3 0 0,-1 3 0 0,-3 2 0 15,1 3 0-15,-2 1 0 0,-2 0 144 0,-2 1-192 16,0-1 192-16,-1-1-192 0,-1 1 192 0,-1-3 0 16,-2 1 0-16,0-3 0 0,-1 2 0 0,-1-1 0 15,0-1 0-15,-1-3 0 0,0 3 0 0,0-4 0 16,1 1 0-16,-2-2-128 0,1 1 128 0,0-2 0 16,-2 3 0-16,2-3 0 0,0-2 0 0,-1-2 0 15,-1 3 0-15,1-1 0 0,0-2 0 0,-2-1 0 16,-1 1 0-16,1 0 0 0,-1-1 128 0,-3-1 0 0,1 0 0 15,-1-1 0-15,-2 1 64 0,-1 0 0 0,-1 0 16 16,-2-2 0-16,1 2-64 0,-2-2-16 16,-1 1 0-16,5 1 0 0,0 0 0 0,-23-6 0 0,14 1 0 0,-2 1 0 15,0-1-128-15,-3-1 160 0,2 1-160 0,-3-1 160 16,0 0-160-16,0-2 0 0,-1 2 0 0,-1 0 0 16,-1-3 0-16,1 2 0 0,-3-2 0 0,1 1 0 15,0-1 0-15,0 2 0 0,2 0 128 0,0 2-128 16,2 2 192-16,0 0 16 0,2 3 0 0,0 2 0 15,1 1-16-15,1 2 0 0,2 1 0 0,0 1 0 16,4-1-192-16,2 1-192 0,2 2 48 0,2-1 0 16,0 1-176-16,4-3-48 0,1 3 0 0,2 0 0 15,0-2-80 1,3-1-32-16,2 3 0 0,-1-4 0 0,-1-1 96 0,3-1 0 0,2 1 16 0,1-4 0 0,2 0 112 16,-1 0 0-16,0-4 16 0,-2 3 0 0,-2-4 96 0,0 0 16 15,-2 3 0-15,-2-3 0 0,-1 1 128 0,-2 1 0 16,0-1 0-16,-2 4 0 0,-2-4 128 0,1 4-128 15,-2-1 128-15,1 1-128 16,-1 1 0-16,1 0 0 0,1 2 0 0,-3-2 0 0,1 2 0 0,0 1 0 16,-1 1 0-16,-1 1 0 0,-1 1 0 0,-1 0 0 15,1-3 0-15,-3 1 0 0,1 1 0 0,-2-1 144 16,-3 0-144-16,-2 0 0 0,-1 1 144 0,-2 0-144 16,-2 0 0-16,-4 0 144 0,-3 3-144 0,-3-2 0 15,-3 3 0-15,-2 3 0 0,-2 3 0 0,0 1 0 16,2 5 0-16,3-2 0 0,2 6 0 0,1-1 192 0,2 3-192 0,3 1 192 15,1-2-192-15,4 0 0 0,2-2 0 16,4-2-176 0,4-2-336-16,5-5-80 0,4-4-16 0,9-11-19488 0</inkml:trace>
  <inkml:trace contextRef="#ctx0" brushRef="#br1" timeOffset="34298.67">27334 12996 34095 0,'-1'-1'3024'0,"-1"-3"-2416"0,1 3-480 0,1 0-128 0,0 1 1504 0,0-4 288 15,0 0 48-15,-1-2 16 0,1-3-1088 0,0-2-224 16,1-5-32-16,2 1-16 0,0-2-272 0,1 2-48 16,-1-2-16-16,2 1 0 0,-3 0 32 0,1 3 0 15,-3 2 0-15,-2-1 0 0,-1 3 80 0,-2 2 32 16,-3 1 0-16,-3 2 0 15,-1 3 16-15,-6-1 0 0,0 4 0 0,-4 0 0 0,-1 3-64 0,0 0-16 16,-2 1 0-16,0 3 0 0,1-2 64 0,1 3 16 16,2-1 0-16,0 4 0 0,3 1-16 0,2 2 0 0,1 0 0 15,0 3 0-15,3-1-304 0,1 2 0 0,2 0 0 16,3 0 0-16,0-3 0 0,2 0 0 0,3 1 0 0,1-5 0 16,0 2 0-16,2-4 0 0,1-2 0 0,0-1 0 15,1-3 208-15,2-1-64 0,2 0-16 0,1-3 0 16,3-1-128-16,0-2 0 0,4-2 0 0,1-4 0 15,1 2 0-15,4-5 192 0,1-4-64 0,3 2 0 16,0-2-128-16,-1 1 0 0,0-2 0 0,-3 1 0 16,-3 3 0-16,-3 0 0 0,-4 2 0 0,-2 1 0 15,-4 2 0-15,-1-1 0 0,-4 1 0 0,-1 1 0 16,-3 1 192-16,-2-2 48 16,0 3 16-16,-4-3 0 0,0 1 240 0,-1 1 48 0,-1-1 16 0,-1 0 0 0,0-2-304 0,-1 5-64 15,0-2-16-15,-1 1 0 0,0 3-176 0,0 0 0 16,-1 3 0-16,-1 2 0 0,1 2 0 0,-1 4 0 15,2 0 0-15,1 3 0 0,0 5-144 0,2-1 144 32,1 3 0-32,2 1 0 0,0 5-128 0,4-3 128 0,3-1 0 0,2 0 0 0,3-4-144 15,1 1 144-15,4-2 0 0,1-1-144 16,2 0-224-16,2-6-32 0,2-1-16 0,0-3 0 0,1-1 240 0,0-4 176 16,3 0-208-16,-1-3 80 0,0-2 128 0,0-3 0 15,0-2 0-15,-1-3 0 0,-2-1 0 0,-1-2 0 0,-1 1 0 16,-3-6 0-16,-1 1 0 0,-4-2 176 0,-1 1-176 15,-4-2 192-15,-1 1-64 0,-4 1-128 0,-2-2 192 0,-4 2-64 32,-1 3 64-32,-2 2 0 0,-2 0 0 0,-4 5 0 0,-1 3-192 0,-1 6 0 0,-1 1 0 0,-1 2 0 15,-1 4 0-15,-1 6 0 0,-1 1-144 0,2 4 144 16,1 1-192-16,4 4 192 0,3 0-192 0,3-2 192 16,4 2 0-16,6-1-128 0,3-2 128 0,3-2 0 15,5-2 0-15,3-3 0 0,4-3 0 0,2-2 0 16,2-3 0-16,1-1-208 15,-1-3 64-15,5-5 16 16,3-1 128-16,4-6-192 0,0 0 192 0,-1-2-192 16,-2 1 192-16,-3-3 0 0,-4 2 0 0,-3-1 0 0,-3 3 0 0,-4 2 0 15,-5 3 0-15,-2 0 0 0,-4 3 0 0,-2-3 128 16,-3 5-128-16,-3 1 128 0,-2-1-128 0,-1 2 0 16,-1 2 128-16,-3-1-128 0,-1 1 160 15,-1 1-32-15,-1 1-128 0,0 0 192 0,0-1-192 16,0 1 0-16,-2-2 0 0,0 1 0 0,3-2 0 0,1-1 0 15,0-1 0-15,4-4 0 0,2 0 0 0,1-3 0 16,5-2 0-16,3-2 0 16,4 1-1104-16,4-5-112 0</inkml:trace>
  <inkml:trace contextRef="#ctx0" brushRef="#br1" timeOffset="35365.65">30354 12169 22111 0,'-4'0'1968'0,"0"0"-1584"0,3 0-384 15,1-2 0-15,0 2 816 0,-1-1 80 0,-1 0 0 0,0-3 16 16,0 2 384-16,-1-6 80 0,2 1 16 0,1 0 0 15,1-1 0-15,0 1 0 0,2 1 0 0,-1-2 0 16,1 3-112-16,-2-1-32 0,0 0 0 0,-1 1 0 16,-1 0-512-16,-2 1-96 0,-1 2-32 0,-4-1 0 15,-1 2-176-15,-2 2-48 0,-2 3 0 0,-3 1 0 16,1 1-176-16,-2 2-32 0,-2 0-16 0,-2 3 0 16,-1 3-160-16,-3 2 0 0,-1 1 0 0,1 1 128 15,1-1-128-15,-1 4 0 0,1-2 0 0,1 2 0 0,2-2 0 16,3 1 0-16,2-3 0 0,5-4 0 0,1 2 0 0,5-5 0 15,2-1 0-15,3 0 0 0,2-3 0 0,3-2 128 16,3 0-128-16,1-4 128 0,4-2-128 16,3 0 0-16,1-2 0 0,3-1 0 0,1-5 128 0,1 3 0 15,1-4 0-15,-1-2 0 0,0 2-128 0,-2 0 192 16,-2-4-192-16,0 2 192 0,-3-3-32 0,-3 1 0 16,-2 1 0-16,-4-1 0 0,-1 4 176 0,-1 0 48 15,-4 3 0-15,-2-4 0 0,0 4 0 0,-2 2 0 16,0 2 0-16,0-1 0 0,0 1-128 0,-1 2 0 15,0 2-16-15,-1 0 0 0,1 1-80 0,-1 1-16 16,-1 3 0-16,3 0 0 0,-3 3-144 0,0-1 0 16,1 4 0-16,0-1 0 0,-1 4 0 0,2-3 0 15,-1 4 0-15,0-2 0 0,1 2 0 0,0-1 0 0,0-2 176 16,1-1-176-16,2 0 0 0,0-3 0 0,2 0 0 0,1-1 0 16,0-1 0-16,3-4-192 0,1 2 16 0,1-3 0 15,0-2-144-15,3 0-48 0,-1-3 0 0,1 2 0 16,1-6 192-16,-1 2 48 0,0-1 0 0,0-3 0 15,1 1 128-15,-3-5 0 0,2 0 160 0,-2-2-160 16,0-2 304-16,-2-2-48 0,0 1 0 0,-3-1 0 16,-1 0-32-16,-2 0-16 0,-1 3 0 0,-3 0 0 15,0 3 0-15,-3 2 0 0,1 3 0 0,-3 2 0 16,-1 3-16-16,-3 1 0 0,1 5 0 0,-2 1 0 16,-1 4-192-16,-2-1 176 0,1 5-176 0,-1 0 160 0,0 0-160 0,1 4 0 15,2 0 0-15,1 1 128 0,5 1-128 0,1 1 0 16,2-2 0-16,1-2 0 0,4 3 0 0,1-1 0 15,3 0-128-15,2-4 128 0,3 2 0 0,1-1-176 16,3-2 176-16,1 0-128 0,1 1-112 0,2-4-16 16,1-2 0-16,1-1 0 0,-1-1-16 0,2-3-16 15,0-1 0-15,0-1 0 0,-2-4 0 0,-2-1 0 16,-1 0 0-16,-3-4 0 0,-2 0-32 0,-3-2-16 16,-1-2 0-16,-3-2 0 15,-1-1-320-15,-1-3-64 0,0 0-16 0,-2-2-19360 0</inkml:trace>
  <inkml:trace contextRef="#ctx0" brushRef="#br1" timeOffset="36747.47">30361 14404 17503 0,'0'-3'1552'0,"-1"0"-1232"0,0-2-320 0,-1 4 0 16,1 1 1552-16,0-4 256 0,-3 2 48 0,-1-7 16 15,-1 2 784-15,-1-4 160 0,-1 2 16 0,1 0 16 16,-1 3-912-16,2-1-176 0,2 1-32 0,3-1-16 15,0 3-896-15,1-3-176 0,1 1-48 0,2 0 0 16,-1 1-96-16,1 0-32 0,0 1 0 0,-1-1 0 16,0 2 48-16,-1 0 16 0,-1 3 0 0,-2 0 0 0,-1 4 0 15,-4 1 0-15,-2 4 0 0,-3-1 0 0,0 6-80 0,-5-2 0 16,1 4-16-16,-1 4 0 0,-3 1-288 0,-1 4-144 16,3-2 160-16,0 3-160 0,1-1 0 0,3 1 0 15,3-1 0-15,3-3 0 0,2-1 0 0,3-5 0 16,4-1 0-16,2-2 0 0,2-1 0 0,1-6-128 15,4-2 128-15,2-2-160 0,2-2-48 0,1-4-16 16,2-1 0-16,0-2 0 0,2-3 224 0,-1-1-192 16,1-1 192-16,-1-2-192 0,0-3 192 0,-2 2 0 15,-3-1 0-15,0 0-144 0,-3 1 144 0,-3-3 0 0,0 2 0 16,-3-1 128-16,-1 0 48 0,-2-3 16 16,-2 3 0-16,-3-2 0 0,0 1 224 0,-2 1 48 15,-1 3 16-15,-1 1 0 0,0 3-112 0,-1 3-32 16,-1 2 0-16,0 3 0 0,0 2-128 0,0 2-16 0,-1 3-16 0,0 5 0 15,1 1-176-15,0 0-144 0,2 6 144 0,-1 1-208 16,2 0 208-16,-1 3-144 0,3 2 144 0,0 0-128 16,3-1 128-16,-1 1 0 0,2 0 0 0,1-1-128 15,1-4-112-15,1-1-16 0,0-1 0 0,1-4 0 16,0 0 48-16,3-4 0 0,1 0 0 0,0-7 0 16,2 0 208-16,1-2 0 0,1-3 0 0,2-2-144 15,1-1 144-15,-1-5 0 16,2 0 160-16,-2 1-160 0,-1-3 128 0,-1 2-128 0,-2 0 0 0,-1-1 144 0,2-2-144 0,-3 2 128 15,-1-2-128-15,-3 1 128 0,0 3 48 0,-3 0 0 16,-1 0 0-16,-3 1 0 0,-2 3 144 0,-2-3 16 16,-3 2 16-16,-1 2 0 0,-3-3-160 0,-2 3-16 15,-1 1-16-15,-1 0 0 0,-2 2-160 0,0-1 0 16,0 3 0-16,-2 1 0 0,2 0 0 0,0 1 0 16,0 5 0-16,3 3 0 0,2-3-304 0,1 5 16 15,4-2 0-15,1 2 0 0,4 0 32 0,2 0 16 16,4 0 0-16,1-1 0 15,4 1-208-15,2-3-32 0,3 2-16 0,0-3 0 0,4 2 176 0,1-3 48 16,2 0 0-16,3-3 0 0,1 0 272 0,1-1 0 16,0-1 0-16,1-2 0 0,-1-1 144 0,-2-1-144 0,-2 0 128 15,-2-3-128-15,-1 1 192 0,-4-1-32 0,-1 0-16 0,-2 1 0 16,-1-4 224-16,-3 0 32 0,-1 1 16 0,-1-1 0 16,-2-2-48-16,-3 1-16 0,-1-1 0 0,-3-2 0 15,0 1-160-15,-5-1-48 0,0-1 0 0,-3-1 0 16,-2 0-144-16,0-1 160 0,-1 4-160 0,0-2 160 15,-1 6-160-15,1 1 0 0,-2 4 0 0,1 3 0 16,1 3-272-16,-1 4 16 0,4 4 0 16,2 1 0-16,2 4-96 0,2 1-16 0,2 2 0 0,3 2 0 15,1 1-64 1,3-2-16-16,3 2 0 0,1-1 0 0,1-2 160 0,2-1 32 0,2 0 0 0,1-2 0 0,1-1 128 16,1-3 128-16,2-2-192 0,0-1 192 0,1-3 0 0,1-3 0 15,0 1 192-15,-1-6-48 0,-1-1 112 0,-1-2 0 16,1-1 16-16,-2-5 0 0,2 1 176 0,-4-4 16 15,-1 1 16 1,-2-2 0-16,-2 0-32 0,-3-1 0 0,1-1 0 0,-4-2 0 0,-1 1-208 0,-2-3-48 16,-1 0-16-16,-4 2 0 0,0 3-176 0,-2 2 0 15,-1 6 0-15,-2 2 0 16,1 3-512-16,-2 3-48 0,-3 4 0 0,1 1 0 16,0 5-176-16,-1 1-32 0,2 2-16 0,2 1 0 15,0 1-320 1,2 0-64-16,0 1-16 0,4 1-19168 0</inkml:trace>
  <inkml:trace contextRef="#ctx0" brushRef="#br1" timeOffset="37893.5">24973 15393 35935 0,'0'-4'3200'0,"0"1"-2560"15,0 1-512-15,-1 2-128 16,1 2-1344-16,-1-2-272 0,0-3-64 0,-3 1-16 16,0-1 2656-16,-2 0 544 0,1 1 96 0,-2 1 32 0,2-2-144 0,-1 3-16 15,1 0-16-15,0-2 0 0,2-1-992 0,0 3-192 16,-1-2-32-16,0-1-16 0,0 2-32 0,-2 1-16 15,0 0 0-15,-1 0 0 0,-3 1 0 0,-1 4 0 16,-3 1 0-16,-2 4 0 0,-1 3-176 0,-3 0 160 16,-2 4-160-16,-1 3 160 0,1 0-160 0,2 1 128 15,2 1-128 1,2 1 128-16,2-1-128 0,4-4 192 0,3 1-192 0,3-3 192 0,3 0-192 0,3-5 0 0,2-2 0 16,5 0 0-16,4-5 0 0,2 0 0 0,5-4 0 15,1-4 0-15,2 0-128 0,2-6 128 0,0-2-160 0,-2 0 160 16,2-3 0-16,-1 0-144 0,-2-1 144 0,-2-1 0 15,-3 0-128-15,-4-1 128 0,0 1-128 0,-5 0 128 16,0 1-160-16,-6 1 160 16,-3 3-192-16,-3 2 192 15,-2 1 0-15,-2-2 0 0,-4 2 192 0,0 1-48 16,0-1 320-16,-2 1 64 0,-1 1 16 0,2 2 0 16,-2 0-96-16,0 4-32 0,1 1 0 0,0 0 0 15,1 6-272-15,0-1-144 0,1 4 160 0,1 2-160 0,1 1 0 16,3 2-240-16,0 3 32 0,2 0 0 0,0 2 32 15,1 0 16-15,3 0 0 0,1-3 0 0,1 2 160 0,1-5 0 16,2 2 0-16,1-4 0 0,3-2 0 0,3-3 0 16,-1-2 0-16,2-3 0 0,2-1 0 0,0-5 0 15,4-2 0-15,1-3-128 0,3-4 128 0,-1-3-128 16,2-3 128-16,-1-3-128 0,2-1 128 0,-3-1-160 16,-3 3 160-16,-2 0-160 0,-3-2 160 0,-5 5-128 15,-1 0 128-15,-5 3-128 0,-4 2 128 0,-2 4 0 16,-5 3 0-16,-1 0 128 0,-3 3 272 0,-2 1 64 15,-2 6 16-15,-1-2 0 0,-1 7-32 0,-1 1-16 16,1 3 0-16,-1 1 0 0,1 3-304 0,-1 4-128 16,1-3 0-16,1 3 128 0,2 1-128 0,1-2 0 0,2 2 144 15,2-4-144-15,3-1 224 0,1-2-32 0,3-2 0 0,2-2 0 16,2 0-32-16,2-4-16 0,1-1 0 0,3 1 0 16,1-5-144-16,-1 3-192 0,1-4 32 0,1 0 16 15,2 0-176-15,-2 0-48 0,3 0 0 0,-1-2 0 31,1 2-208-31,0 2-64 0,2-1 0 0,-1 2 0 0,-1-1-368 16,-1 3-80-16</inkml:trace>
  <inkml:trace contextRef="#ctx0" brushRef="#br1" timeOffset="38867.03">24832 17398 14735 0,'-3'-3'1312'0,"-2"0"-1056"0,1 3-256 0,3 0 0 16,0 0 704-16,-2 0 96 0,-2 0 16 0,-3 0 0 16,-2 1 1328-16,-3 1 272 0,2 0 48 0,2-1 16 15,1 2 432-15,2-1 96 0,1 1 0 0,1-2 16 16,1 1-1680-16,2-2-352 0,0 0-64 0,0 2-16 0,0-1-592 16,-1 1-112-16,1 2-16 0,-1 1-16 0,-1 1-176 0,1 3 192 15,-2-2-192-15,0 3 192 0,2 1-192 0,-1-3 0 16,2 2 0-16,1 1 0 0,0-4-240 0,3 2 80 15,1-2 16-15,3-1 0 0,0-1 144 0,3-2 0 16,1-1 0-16,3-2-128 0,1-2 128 0,2-1-128 16,0-3 128-16,2 0-128 0,-1-3 128 0,0-2-128 15,0 0 128-15,-1-3-128 0,1 0 128 0,-3-1 0 16,-3-1 0-16,-3 1 0 0,-2 1 0 0,-3-1 176 16,-2-1-48-16,-3 2 0 0,-3-3 112 0,-2 3 16 0,-3 1 0 15,0 1 0-15,-4 1-64 0,-2 1 0 0,-1 1 0 0,-1 1 0 16,0 1 64-16,-2 5 0 0,2 2 0 0,-2 1 0 15,1 4-256-15,-2 4 176 0,1 2-176 0,1 2 160 16,0 5-160-16,4 0 160 0,0 3-160 16,3 3 160-16,2-2-160 0,2 0 0 0,2 2 0 0,1-2 0 15,4-2-128-15,1 0 128 0,4-3 0 0,3-3 0 16,2-2 0-16,1-3 0 0,2-2-144 0,3-3 144 16,2-4-192-16,0-4 32 0,2-2 0 0,-1-2 0 15,-2-1 32-15,2-4 0 0,2-4 0 0,-2-4 0 16,0-1 128-16,-3-1 0 0,-2 1 0 0,-5 1 0 15,0-1 0-15,-5 2-256 0,-3 1 32 0,-2 2 16 16,-3 2 208-16,-3 3 0 0,-2 2 0 0,-2 1-144 0,-1 3 144 0,-3 1 176 16,0 2-48-16,0 1 0 0,1 2 176 0,0 4 16 15,-1 2 16-15,1 0 0 0,1 3-16 0,-1 2 0 16,2 3 0-16,2 3 0 0,2 2-96 0,2 2-32 16,1-3 0-16,4 3 0 0,1-3-192 0,1-1 144 15,3-4-144-15,0 0 128 0,2-2-128 0,0-2 0 16,1-1 0-16,3 0 0 0,1-5 0 0,-1 0 0 15,0-2 0-15,-1-2 0 0,-1 1 0 0,1-6 0 16,1-2-160-16,0 0 160 0,-1-4-304 0,-2 0 48 16,-1-3 0-16,-2 2 0 0,-2-1 256 0,-2 2-192 15,-2 1 192-15,-3 2-160 0,0 2 160 0,-2 3 0 16,-1 0 0-16,1 3 0 0,-2 2 0 0,0 3 0 16,2-2 0-16,-2 2-128 0,3-2-176 0,0 1-16 0,2-2-16 15,2-1-18928-15</inkml:trace>
  <inkml:trace contextRef="#ctx0" brushRef="#br1" timeOffset="41080.95">32435 12637 40543 0,'-4'-3'3600'0,"2"0"-2880"16,0 3-576-16,1-2-144 0,1 2-272 0,-1-1-96 0,-3-2-16 0,-2-2 0 15,-1 0 0-15,-5-1-16 0,0 0 0 0,-2 0 0 16,1 1 400-16,-2 2 192 0,-1 1 0 0,0 0-16 16,0 2 384-16,-3 2 80 0,1 0 0 0,-3 1 16 15,0-1-176-15,-4 2-32 0,-2 1-16 0,-3 1 0 16,-1-1-32-16,-4 1 0 0,0 0 0 0,-4 4 0 15,1-2-48-15,-5 1-16 16,-3 3 0-16,-4-4 0 0,3 2 48 0,0 0 16 0,0-3 0 0,1 0 0 16,0-1-80-16,2-2-32 0,4 0 0 0,1-4 0 15,3 0-288-15,2 0 0 0,-2-4 0 0,0-1 0 16,2 0 0-16,-2-2 0 0,0 1 0 0,-3 0-144 0,-1-4 144 31,-6-2 0-31,-4-1 0 0,-3-3 0 0,-2-1 0 0,0 0-160 0,2 2 160 0,1 4 0 16,8 2 0-16,-1 4 192 15,6-1 0-15,1 2 0 0,5 3 208 0,2 0 48 16,5-3 0-16,1 3 0 0,4-3-448 0,2 2 0 16,1-2 0-16,2 0 0 0,0 1-192 0,1-2-112 15,2 0-16-15,-1-1-16 0,0 1 64 0,2-2 16 16,0 1 0-16,-2-2 0 0,2 0 256 0,1-2 0 16,-2-1 0-16,1 2 0 0,1-2 352 0,0 0-32 15,-2-1 0-15,2 1 0 0,1-3-128 0,-1 2-48 16,3-1 0-16,0 1 0 0,2 1-144 0,2 2 0 15,2 2 144-15,-1 1-144 0,3 1 0 0,-1 1 0 0,0 3 0 16,0-2 0-16,1 3 0 0,0 0 0 0,0 0 0 0,-2 0 0 16,2 0 0-16,-1 0 0 0,1 0-144 0,-1 0 144 15,1 1 0-15,0-1-144 0,0 0 144 0,0 0 0 16,0 0 0-16,0 0 0 0,0 0 0 0,0 0 0 16,0 0 128-16,0 0 0 0,0 0-128 0,20 5 192 15,-15-3-192-15,-2-1 176 0,0 1-176 0,-1-2 160 16,1 2-160-16,-2 0 0 0,-1 1 0 0,0-3 0 15,0 1 0-15,-1 2 0 0,-2-3 0 0,1 3 0 16,-1-2 0-16,0 2 0 0,0-2 0 0,-1 3 0 16,1-3 0-16,-1 0 0 0,0 0 0 0,2 2-176 15,1-2-336-15,1 0-80 0,2 3-16 16,4-3 0-16,4 4-592 0,6 0-112 0</inkml:trace>
  <inkml:trace contextRef="#ctx0" brushRef="#br1" timeOffset="41724.57">32440 11452 28559 0,'0'0'2544'0,"0"0"-2032"0,0 1-512 0,0-1 0 0,0 0 976 0,0 2 112 16,1-2 0-16,-1 0 16 0,1 1 656 0,-2 3 128 15,1-1 32-15,0-3 0 0,0 0-848 0,0 0-176 16,-9 21-16-16,6-10-16 0,-2-3-32 0,-2 6 0 0,0 0 0 16,-2 3 0-16,1 4-96 0,-3 1-32 0,-1 2 0 0,1 0 0 15,-1 2-352-15,-2 4-80 0,0 4-16 0,-1-1 0 16,0 0-256-16,0-2 160 15,-2 1-160-15,2-2 128 0,-1 0-128 0,0-2 0 0,0 1 0 0,-2 2 0 16,0-3 0-16,-1-3 0 0,1-1 0 0,2 1 0 16,0-6-224-16,2-2-32 0,2-1 0 0,0-5 0 31,3 0-384-31,0-4-96 0,0-5-16 0,3 0 0 0,-1-4-336 0,0 0-64 0,1-5 0 16,1-4-17936-16</inkml:trace>
  <inkml:trace contextRef="#ctx0" brushRef="#br1" timeOffset="41991.02">31851 11559 39615 0,'0'-1'1760'0,"1"1"352"0,1 0-1680 0,0 0-432 16,1 0 0-16,-1 0 0 0,0 0 480 0,3 1 16 15,4 3 0-15,3-2 0 0,4 7 208 0,3 2 32 16,2 3 16-16,3 4 0 0,2 7 16 0,-1 0 16 15,3 2 0-15,0 1 0 0,1 2-176 0,-1 0-32 16,0-2-16-16,2 1 0 0,-1-1-176 0,-3 0-16 16,0 0-16-16,-2-2 0 0,-1-3-224 0,-2-3-128 15,-2 0 128-15,1-1-128 0,0 1 0 0,-2-1 0 16,1-2 0-16,-2-1 0 16,-1 0-384-16,0-3-112 0,1-2-16 0,-3-3 0 15,0 1-448-15,0-4-80 0,-2 1-32 0,-1-5-12672 0,-1 1-2528 0</inkml:trace>
  <inkml:trace contextRef="#ctx0" brushRef="#br1" timeOffset="43357.55">32844 10235 24879 0,'-1'-6'1088'0,"0"1"256"0,-2 1-1088 0,2 3-256 0,1-1 0 0,0 2 0 15,1-1 0-15,-2 1 0 0,0-4-208 0,-1 3 80 0,1-3 704 0,-1 2 160 16,-1 0 32-16,1 0 0 16,-2 2 576-16,0 2 128 0,-1 0 32 0,0-2 0 0,0 2 160 0,-2 2 16 15,-2 1 16-15,-1 1 0 0,1 2-800 0,-4 2-176 16,0 1-16-16,-2 4-16 0,-1 1-368 0,0 3-64 16,-2 0 0-16,2 5-16 0,1 1-240 0,3 4 144 15,1-3-144-15,0 5 128 0,2 3-128 0,0 0 0 16,2 2 0-16,2 0 0 15,1-2 0-15,2 0 0 0,1-4 0 0,1 0 0 0,2-1 0 0,1-2-224 16,0-2 80-16,2-3 16 31,1-1-256-31,2 0-32 0,-1 0-16 0,2 0 0 0,1-4-400 0,0 2-64 0,1-1-32 0,1 1 0 16,1-6-176-16,-2 2-48 0,1-2 0 0,0-2 0 16,1-4-464-16,-1 1-112 0,-1-1 0 0</inkml:trace>
  <inkml:trace contextRef="#ctx0" brushRef="#br1" timeOffset="43733.95">33091 10592 18431 0,'-1'-1'1632'0,"0"-2"-1312"0,0 2-320 0,1 0 0 0,0 1 3728 0,0 0 688 16,0 0 128-16,0 0 16 0,0 0-2608 0,-2 0-528 15,0 0-96-15,2 0-32 0,0 0-704 0,0 0-144 16,-16 11-16-16,10-5-16 0,-1 5-224 0,0 2-32 0,0 3-16 15,-2 1 0-15,0 2-144 0,1 2 0 16,0 1 144-16,2 3-144 0,1 1 0 0,0-3 128 0,3 1-128 0,0-2 0 16,1 0 0-16,2-3-128 0,2 2 0 0,1-4 0 31,2 0-512-31,1-1-80 0,2-3-32 0,1-2 0 16,0 0-832-16,1-4-160 0,-1 0-48 0</inkml:trace>
  <inkml:trace contextRef="#ctx0" brushRef="#br1" timeOffset="43955.16">33135 10366 43311 0,'-3'-1'1920'0,"1"-3"384"0,-1 3-1840 0,3-1-464 0,0 2 0 0,0 0 0 16,0 2-832-16,-1-2-272 0,0 0-48 0,0 0-16 0,-2 0 1168 0,3 0 384 16,0 0 0-16,0 0 0 15,0 0-1552-15,0 0-304 0,0 0-64 0</inkml:trace>
  <inkml:trace contextRef="#ctx0" brushRef="#br1" timeOffset="44409.28">33148 10074 32255 0,'-2'0'2864'0,"2"0"-2288"15,2 0-576-15,1 0 0 0,-2 0 400 0,0 0-16 16,2 0-16-16,0 1 0 0,4-1 784 0,-1 3 176 15,1-1 16-15,2 2 16 0,1 3-560 0,0 1-112 16,-1 2-32-16,3 1 0 0,1 2-400 0,2 3-96 16,1 5-16-16,3 3 0 0,-2-1 48 0,0 2 0 15,2 2 0-15,-3 1 0 0,-1-4-192 0,0 2 160 16,-2-2-160-16,-3 3 160 0,0-1-160 0,-4 0 192 16,-1 2-192-16,-1 1 192 0,-2 2 128 0,0 1 16 0,-2 1 16 0,-2-3 0 15,2-2-160-15,-2 2-16 0,-2 1-16 0,-1 0 0 16,-1-1-160-16,-3-2 0 0,-1-1 0 0,-1-3-176 31,-1 0-272-31,0-3-48 0,-2 2-16 0</inkml:trace>
  <inkml:trace contextRef="#ctx0" brushRef="#br1" timeOffset="47032.2">30239 12379 6447 0,'1'0'576'0,"0"0"-576"0,-1 2 0 0,0-2 0 0,1 0 1440 0,-1 0 176 0,3 0 48 0,-2 2 0 15,3-1 1744-15,-2 3 368 0,2-3 64 0,-2 0 0 16,2 2-928-16,0-3-192 0,0 1-32 0,-1-1-16 15,2 0-1264-15,1-1-240 0,2 1-48 0,0-3-16 16,2 1-640-16,0 0-128 0,3-1-16 0,-1-1-16 16,0 0-304-16,2-1 0 0,1-1 0 0,0 1 0 0,1 0 0 0,1 2 0 15,0-4 0-15,1 5 0 0,-1 1 192 16,-1-2-192-16,3 3 192 0,-3 0-192 0,0 3 0 0,0-2 0 16,0 0-160-16,1 3 160 0,-1-2 0 0,0 2 0 15,2-2 0-15,-2 2 0 0,0-1 0 0,0 0 0 16,0 1 0-16,-1-3 0 0,1 4 0 0,0-5 0 15,0 0 0-15,-1 0 0 0,0 0-128 0,0-3 128 16,-2 0 0-16,-1-2 0 16,1 0-144-16,-2 0 144 0,-2 0-192 0,-2 0 192 15,-2 2-624-15,-1-2-16 0,-3 0 0 0,-2 1 0 16,-3 2-112-16,-3-1-16 0,-2 2-16 0,-3 2 0 16,-5 2 112-16,-2 1 32 0,-5 0 0 0,-2 5 0 15,-1-3 112-15,-1 1 16 0,-3 2 16 0,-1 0 0 16,1-1-240-16,0 4-48 0,0-4-16 0,0 2 0 0,5 0 480 0,0-4 112 0,1 3 16 15,2-2 0-15,2-1 192 0,0 1 0 0,2-2 0 0,2-2 160 16,2 1 272-16,0 0 48 0,2-4 16 0,0 1 0 16,3 0 464-16,2 0 80 0,0-1 32 0,3 3 0 15,0-3 96-15,2 1 32 0,0 0 0 0,2-1 0 16,0 3-688-16,1-3-128 0,1 0-16 0,0 1-16 16,2-1-144-16,0 1-16 0,1-1-16 0,1 0 0 15,0 0 16 1,1 0 16-16,0 0 0 0,2 0 0 0,-2 0-64 0,0 0-16 0,0 0 0 0,-1 0 0 0,0 2 48 0,-2-2 0 15,-1 2 0-15,-1-2 0 0,-2 2-176 0,0 0 160 16,-2 0-160-16,0 1 160 0,-1 0-160 0,-1 0 192 16,0 2-192-16,0-1 192 0,0 0-192 0,1 0 128 15,1 0-128-15,-1 2 128 0,3 3 0 0,0-3-128 16,1 5 192-16,1 0-64 16,1 2 0-16,3 3 0 0,1 2 0 0,2 4 0 0,2-2 0 0,0 5-128 15,3 1 192-15,1 1-64 0,1-1-128 0,-1-2 0 16,1-1 0-16,-1-1 0 0,-2-2 0 0,-2-4-224 15,-1-1 32-15,-2-4-19152 0</inkml:trace>
  <inkml:trace contextRef="#ctx0" brushRef="#br1" timeOffset="49843.71">31703 11241 2751 0,'-3'-2'256'0,"2"-1"-256"0,0 2 0 0,0 0 0 0,1 1 3392 0,1 0 624 16,-1 0 128-16,1 0 16 0,1-3-2992 0,1 3-592 15,1-1-128-15,-4 1-32 0,0 0 1632 0,19-2 336 16,-10 2 64-16,1-3 16 0,2 2-160 0,1 0-16 16,0-1-16-16,1-1 0 0,0 2-832 0,-1-3-160 15,-1 1-48-15,0-2 0 0,-2 3-624 0,-2-2-128 0,1 2-32 0,-2-1 0 16,2 0-32-16,-2 0-16 0,2-1 0 0,1 2 0 16,1-2-48-16,1 3-16 0,2-4 0 0,1 4 0 15,1-3-144-15,2-1-48 0,3 3 0 0,3-5 0 16,-1 4-16-16,3-2 0 0,3 0 0 0,1-1 0 15,-2 1-128-15,-1-1 0 0,0 3-192 0,-2-2 192 16,-3 4 0-16,-2-2 0 0,-3 2 0 0,-3 1 0 16,-2 0 0-16,-3 0 0 0,-2 0 0 0,-2 1 0 15,-1-1 0-15,-1 0 0 16,-2 0 192-16,-2 0-64 0,1 3 64 0,-3-3 0 0,-1 0 0 0,1 2 0 16,-2 0-48-16,0 0 0 0,1-2 0 0,-1 1 0 0,1 1-144 0,2 0 0 15,0-2 0-15,0 0 128 0,2 1-128 0,0-1 0 16,2-1 144-16,0 1-144 0,0-2 176 0,2 0-48 15,0 1 0-15,1-4 0 0,-1 4 16 0,-2-3 0 32,2 0 0-32,-2 1 0 0,1-1 16 0,-2 2 0 0,-1-3 0 0,-1 0 0 0,-1 1 16 0,0 2 0 15,-2-3 0-15,-1 0 0 0,0 2-176 0,-1-2 192 16,0-1-192-16,0 1 192 0,1-1 0 0,-1 0 16 16,1 1 0-16,0-4 0 0,1 2 112 0,-1 1 32 15,3-3 0-15,-2 1 0 0,1 1-16 0,1 1 0 16,-2-2 0-16,-1 1 0 0,0 1-16 0,-1 0 0 0,-1 1 0 15,-3-1 0 1,-1-1-32-16,-3 1-16 0,-1-1 0 0,1 1 0 0,-3 2 32 0,-1-4 0 0,1 2 0 0,-2 1 0 16,0-1-176-16,2 2-128 0,1-3 192 0,4 0-192 15,2-1 0-15,4-3 0 0,4-6 0 0,11-6-25280 16</inkml:trace>
  <inkml:trace contextRef="#ctx0" brushRef="#br2" timeOffset="90709.04">21028 516 21183 0,'-4'3'1888'0,"1"-3"-1504"0,2 2-384 0,0 1 0 0,0-2 1792 0,-1 4 304 16,0 0 48-16,-3 1 16 0,-1 5 0 0,-2 3 0 15,1 2 0-15,0 1 0 0,0-1-1104 0,4 2-224 16,1-2-32-16,1-2-16 0,2 3-432 0,3-1-96 15,2 2 0-15,2 2-16 0,0-2-96 0,1 5-16 16,1 1 0-16,-1 2 0 0,-2 3-128 0,0-1 0 16,-2 1 0-16,-1 5 0 0,-3 5 0 0,-2 2-192 15,-1-12 32-15,-2 3 16 16,-1 3-1168-16,-2 2-224 0,-3 1-64 0,-1 1-14736 0</inkml:trace>
  <inkml:trace contextRef="#ctx0" brushRef="#br2" timeOffset="91195.86">21612 464 29487 0,'-6'-7'1296'0,"1"3"288"0,2 2-1264 0,0 2-320 0,2 0 0 0,1 0 0 0,-1 2 192 0,-2 1 0 15,-1 3-16-15,-2 3 0 0,-2 4-176 0,-5 4 0 16,0 3 0-16,-5 4 0 0,0 4-208 0,-6 3-128 16,0 2-32-16,-1 0 0 15,-2 0 368-15,1-1 288 0,-2 2-48 0,4-4-16 0,0 1 1040 0,2-6 208 16,2-1 32-16,0-3 16 0,2-2-704 0,-2 1-144 15,0-2-32-15,1 0 0 0,-4-2-480 0,1 1-160 16,-1 0 0-16,-1-1 0 0,3-2 0 0,-1 3-176 16,-2-1 0-16,2-3 0 0,1 1 32 0,2-6 0 15,2 1 0-15,4-3 0 0,3-1 464 0,2-4 80 16,3 1 32-16,3-2 0 0,2-2-32 0,2 2 0 16,2 0 0-16,2 0 0 0,3 0-400 0,1 3 0 0,5-1 0 15,1 3 0-15,3 2 0 0,2 0 0 0,7 3 0 0,0 1 128 16,3 1-128-16,0 4 192 0,2-2-192 0,2 3 192 15,-3 3-192-15,-1-3 0 0,-3 1 0 0,-2-2 0 16,-1-3-272-16,-3 0-48 0,-2-1 0 0,0-3 0 31,-4 1-768-31,-1-4-144 0,0 1-48 0,-2-3-14592 0</inkml:trace>
  <inkml:trace contextRef="#ctx0" brushRef="#br2" timeOffset="91446.9">21672 1112 14735 0,'6'-8'640'0,"0"1"160"0,2 3-640 0,-2-1-160 0,0 3 0 0,-1-1 0 0,1 0 1600 0,5-2 272 15,9-5 64-15,7-2 16 0,5 0 688 0,2-2 144 16,0 2 32-16,0 2 0 15,-1 1-1312-15,-3 3-256 0,-1 0-48 0,0-2-16 0,-2 5-624 0,-2-2-128 16,0-2-32-16,-2 3 0 16,-2-1-976-16,0 0-208 0,-2 0-48 0,-2-2-9808 15,-2 1-1968-15</inkml:trace>
  <inkml:trace contextRef="#ctx0" brushRef="#br2" timeOffset="92357.1">22483 950 34095 0,'-1'0'3024'0,"-2"0"-2416"0,2 0-480 0,1 0-128 15,0 0 240-15,0 0 16 0,-1 0 16 0,0 2 0 16,-2-1 880-16,-1 1 192 0,2 0 16 0,-1 2 16 16,1 0-992-16,-1 4-208 0,0 3-48 0,-1 1 0 15,-1 4-128-15,0 1 0 0,-1 1 0 0,0 4 0 16,-2-2 0-16,1 1-224 0,0 1 48 0,-1-3 16 0,2-1 32 0,0 0 0 16,2-5 0-16,0-2 0 15,3-5 128-15,1-1 192 0,1-1-32 0,3-4-16 0,-1-1 208 0,1-2 32 16,3-4 16-16,0-2 0 0,2-2-128 0,-1-1-16 15,5-6-16-15,-1-3 0 0,3-2-240 0,1-1 128 16,1-4-128-16,2-4 0 0,1 2 0 0,1-1 0 16,1 3 0-16,0 3-160 0,2 7-16 0,-5 4 0 15,0 5 0-15,-3 6 0 0,-2 4 176 0,-2 4 0 16,-2 3 0-16,0 1 0 0,-3 5 160 0,1-1 16 16,-1 3 0-16,1 0 0 0,-2-2-32 0,1 1 0 15,1-1 0-15,-2 0 0 0,1-3-144 0,1 1 0 16,-1-4 0-16,0 2 0 0,0-4 0 0,-1-1 0 0,1 0 0 15,1-2 0-15,-1 0 144 0,0-3-144 0,1 0 160 16,1 0-160-16,-2-3 128 0,0 0-128 0,1-3 0 0,0 1 144 16,1-6-304-1,-1 1-64-15,0-1-16 0,1-1 0 0,-1-1-16 0,2-4-16 0,2 0 0 0,1-3 0 16,-1 0-32-16,2 0 0 0,1 3 0 0,0 0 0 16,0 3 304-16,-2 0-128 0,2 6 128 0,-3-1 0 15,0 5 0-15,-3-1 0 0,0 3 192 0,-1 2-48 16,0 2 80-16,-2 0 16 0,3 1 0 0,0 0 0 15,1 1-64-15,1 2-16 0,1-1 0 16,3-2 0-16,2 1-160 0,3 0 128 0,0 2-128 0,0-1 128 0,1 1-128 16,0 0 0-16,0 5 0 0,0 1 0 0,-2 0 0 0,0 2 0 15,-2 2 0-15,-1 1 0 0,0 3 0 16,-1-2 0-16,-2 5 0 0,-2-1 0 16,0 0-832-16,-4-3-256 0,1-1-64 15,-2-1-16512-15</inkml:trace>
  <inkml:trace contextRef="#ctx0" brushRef="#br2" timeOffset="93196.42">23851 1008 14735 0,'2'-4'640'0,"1"1"160"0,-1-1-640 0,0 3-160 0,1 1 0 0,-2-2 0 0,2 0 1088 0,0 0 192 0,2-2 48 0,3-1 0 0,2-1 1088 0,-2 0 208 0,1 0 64 0,-2-2 0 31,0 0-1344-31,-2 0-256 0,-1 0-48 0,-1-1-16 0,-1 3-592 0,-2-4-128 0,0 4-32 0,-3-4 0 16,-2 2-272-16,-1-2 0 0,-3 3 0 0,0 1 0 15,-2 2 0-15,-2 3 0 0,-2 1 0 0,-1 1-144 16,-3 4 816-16,-2 5 160 0,-1-1 48 0,-2 3 0 16,-2 4 16-16,0-1 0 0,3 2 0 0,-1 1 0 15,2-2-320-15,1 1-64 0,1 0-16 0,1 1 0 0,2 0-240 16,4 1-64-16,2-5 0 0,2 3 0 0,3-6-192 0,2 2 0 15,3 3 0-15,2 0 0 0,3 2-288 16,3-2-48-16,3-1-16 0,4-2 0 31,1-2-352-31,3-1-80 0,4-2-16 0,4-2 0 0,3-5-560 0,1 0-112 0,2-2-32 0,1 0 0 16,-1-4-400-16,-1-1-80 0,0 0 0 0,0-3-16 16,-1 0 288-16,1 1 64 0,-1-4 16 0,0 1 0 15,-1-1 256-15,-2-2 48 0,0 0 16 0,-4 0 0 31,1-1-16-31,-3 1 0 0,-1-2 0 0,-4 4 0 16,-1-3 0-16,-3 3 0 0,-2 1 0 0,-3 0 0 16,0-1 544-16,-3 1 96 0,0 4 32 0,-1-4 0 0,-2 2 656 0,-1 0 144 0,0 0 32 0,-1-1 0 15,-2 1 1904-15,-1 3 384 0,0-2 80 0,-1 5 16 16,-3-2 384-16,1 1 96 0,-2 3 16 0,-1 0 0 0,0 1-640 16,-2 0-128-16,0 0-32 0,-3 2 0 0,0 2-944 0,-1 1-192 15,-1-2-32-15,-1 2-16 0,3 2-448 0,1-1-96 16,-1 1-16-16,0 2 0 15,2 1-240-15,1 0-48 0,2 1-16 0,3 1 0 0,1 0-32 0,2 1-16 16,1 2 0-16,2-3 0 0,2 4 64 0,2-5 16 16,1 4 0-16,2-1 0 0,0-1-240 0,1 2 0 15,1-4 0-15,0 0 0 0,2 0-256 0,2-4-112 16,-1 0-16-16,1-2 0 16,3-2-80-16,0-1-32 0,2-2 0 0,0-4 0 15,1 2-80-15,-1-3 0 0,0-1-16 0,1-1 0 16,-1 0 16-16,0-2 0 0,-1 1 0 0,-1-3 0 0,0 0 320 0,-3-2 64 0,-1 0 0 15,-1-4 16-15,0 1 304 0,-1-3 64 0,-2 0 16 16,-2-1 0-16,0 2 176 0,-1 2 16 0,0-4 16 16,-3 3 0-16,0 2-96 0,-2-1-32 0,-2 6 0 0,0 2 0 15,-1 2 32-15,-1 1 0 0,0 1 0 0,-1 4 0 16,0 3 16-16,-1-2 16 0,0 4 0 0,0-1 0 16,0 3-192-16,3-1-32 0,-1 3-128 0,2 1 192 15,2 1 128-15,0 0 32 0,2 0 0 0,3 2 0 16,-1 2-32-16,2-3-16 0,1 2 0 0,2-1 0 15,0 0-144-15,1 0-32 0,0-1 0 0,1 3 0 16,0 1-128-16,1-2-176 0,-1 1 48 0,1-2 0 31,-1 2-768-31,1-1-160 0,-1 1-32 0,1-2 0 0,0 1-576 0,0 0-128 0,0-3-32 0,0 0-12608 16</inkml:trace>
  <inkml:trace contextRef="#ctx0" brushRef="#br2" timeOffset="93971.86">23550 1067 7359 0,'5'-2'656'0,"-1"1"-528"0,1 1-128 0,-2-2 0 0,0 2 1872 0,-1 0 352 0,1 0 64 0,1 0 16 16,3 2 480-16,3-2 96 0,2-2 32 0,2 2 0 15,-2 0-1024-15,1 0-208 0,0-2-32 0,0 1-16 16,-2 1-1008-16,1-4-208 15,0 3-32-15,0 0-16 0,-1-3-368 0,0 2-192 16,1-1 32-16,-1 0 0 16,0 0-416-16,1 1-96 0,-3-3-16 0,1 0 0 15,1 1 144-15,-1 0 32 0,1-2 0 0,-1 1 0 0,0-1 256 0,-1-1 64 0,1 0 16 0,0 0 0 32,-2 1-624-32,1 0-128 0,1-1-32 0,0-1-10432 0</inkml:trace>
  <inkml:trace contextRef="#ctx0" brushRef="#br2" timeOffset="94622.5">24644 827 32255 0,'0'1'2864'0,"0"1"-2288"0,0-2-576 0,0 3 0 0,0 1 400 0,0-2-16 0,0 3-16 0,-1 5 0 15,0 1 576-15,0 6 112 0,-2-1 32 0,2 2 0 16,0-3-752-16,0-1-144 0,1 2-16 0,1-3-16 15,0-1-160-15,2-1 0 0,-1 0 0 0,2-1 0 16,-2-1 0-16,1-3 0 0,-2 2 0 0,-1-2-176 16,0-4 176-16,-1 2-208 0,-2 1 80 0,-1-3 128 15,2 0 0-15,-2-2 0 0,2 0 224 0,-2-3-64 16,2-1 368-16,-1-1 80 0,2 2 16 0,0-3 0 16,1 1-368-16,0-4-80 0,0-2-16 0,1-3 0 15,1-2-160-15,1-1 0 0,1-2 144 0,2 0-144 16,0 0 0-16,3 0 0 0,-1 2 0 0,2 1 0 0,1 4 0 15,0 1 0-15,1 2 0 0,-1 4 0 0,-1 2 0 0,-1 3 0 16,0 2 0-16,0 1 0 0,-1 0 128 0,2 3-128 16,0 3 160-16,0-2-160 0,0 2 0 0,0 2 0 15,-1-1 0-15,0 1 0 0,1 0 0 0,-1 0 0 16,0-1 0-16,-2 1 144 0,0-1-144 0,1 1 0 16,-1-2 0-16,-1 1 128 0,1 0-128 0,-1-2-176 0,-2 2 48 15,-1-2 0 1,1 0-1472-16,-2 0-304 0</inkml:trace>
  <inkml:trace contextRef="#ctx0" brushRef="#br2" timeOffset="95064.84">25490 703 35935 0,'-7'4'1600'0,"1"1"320"0,1-3-1536 0,0 2-384 0,2-3 0 0,1 0 0 15,-2 2 432-15,-3-1 16 0,-3 4 0 0,-6 3 0 0,-4-3-128 0,-5 3 0 16,2 0-16-16,-2 0 0 16,0-2-880-16,-1 0-160 0,0-1-32 0,0 0-16 0,3 1 416 0,1-2 96 15,1 0 16-15,2-2 0 16,3 1 256-16,2-2 0 0,4 0 0 0,4-1 0 15,3-1-528-15,3-1-48 0,3-1-16 0,5-3 0 16,4 2-176-16,4-2-48 0,3-1 0 0,3 2 0 0,1-1 544 0,3 0 96 16,0 4 32-16,-1 1 0 0,0 0 1360 0,0 2 256 15,-2 3 64-15,2 1 16 0,0 2-112 0,0 0-32 0,0 2 0 0,-1 3 0 16,-3-2-800-16,-3 0-160 0,-2 1-48 16,-2 1 0-16,-3-1-224 0,-3 2-48 15,-2-1-128-15,-1 2 192 0,-3-1-192 0,-2 2 176 0,-1 0-176 16,-4 2 160-16,-1 0 32 0,-3 0 0 15,-1 2 0-15,-3 0 0 0,-5 0-64 0,-4 2 0 0,-3 3 0 16,-3-1 0-16,-4 2-128 0,-7 3 0 16,-1 4 0-16,-5 1-176 0,-3 0-80 0,-4 0 0 0,1 0-16 15,0-4-18592-15</inkml:trace>
  <inkml:trace contextRef="#ctx0" brushRef="#br2" timeOffset="96792.88">23436 2947 25791 0,'-2'3'2304'0,"1"-3"-1856"16,-1 0-448-16,2 0 0 16,0 0 464-16,0 1 0 15,0-1 0-15,0 0 0 0,0 1 848 0,0-1 160 16,3 0 48-16,-3 0 0 0,0 0-560 0,0 0-128 16,22-13 0-16,-12 7-16 0,1-4-304 0,3-1-48 15,-1-2-16-15,2 1 0 0,1-4-64 0,0-4 0 16,2 0-16-16,-1-2 0 0,0-2 80 0,1-3 32 0,-1-1 0 0,-1-2 0 15,1-1-144-15,1-3-16 0,0-4-16 16,1 0 0-16,-1-3-112 0,1 2 0 0,-1-3-16 0,0 0 0 16,0 1-176-16,-2 3 128 0,0 2-128 0,-2 2 128 15,-2 5-128-15,-1 1 0 0,1 2 0 0,-3 3 0 16,-1 3-128-16,-2 4 128 0,0 1-160 0,-1 3 160 16,-1 4 0-16,-2 0-144 0,1 0 144 0,-2 5 0 15,0 0-144-15,1 1 144 0,-2 2-160 0,1-2 160 16,-1 4-160-16,-1 0 160 0,1-1-160 0,0 3 160 0,0-1 0 15,-2 2-144-15,2 0 144 0,-1 2 0 0,0 4 0 0,0 1 0 16,-2 4 0-16,1 4 0 0,-1 1 0 16,-2 5 0-16,2 4 0 0,-2 3 0 0,-2 6 0 0,2-3 176 15,1 2-16-15,0-8 0 0,0-2-160 0,3 2 0 16,0 1 0-16,1-3 128 0,2-2-128 0,1-1 0 16,2-4 0-16,1 0 0 0,2-3 0 0,2-3 0 15,1-1 0-15,2-3 0 0,-1-2-160 0,2-3 160 16,-1-4 0-16,2 1-144 0,0-6 144 0,1-1 0 15,0 0 0-15,0-3 0 0,2-4-144 0,-1 0 144 16,1-4-160-16,1-1 160 0,0-4-208 0,0-2 48 0,0-1 16 16,-1-1 0-16,0-4 144 0,-1-3 0 0,0 0 0 0,1-3-128 15,-2 1 128-15,-1 0 0 0,-1-2 0 0,-1 5 0 16,-3 4 0-16,1 0 0 16,0-2 0-16,0 0-128 0,-1 0 128 0,-1 5 0 0,-1 1 0 0,1 2 0 15,-2 3 0-15,-1 2 0 0,1 4 0 0,-2-1 0 16,0 6 0-16,-2 1 0 0,0-1 0 0,-1 2 0 0,1 2 0 15,-2 2 0-15,-1 0 0 16,0 0 0-16,0 4 128 0,0-1-128 0,-1 4 160 0,-1 2-160 0,1 4 0 0,-2 4 0 16,0 2 0-16,-1 3 0 0,1 4 0 0,-1 2 0 15,-1 7 0-15,-1 5 0 0,1 0 160 0,0 4-16 16,-1-4 0-16,1-4 0 0,1-1 0 0,0 2 0 16,2 0 0-16,-2 5 0 0,3-2-144 0,0-4 128 15,1-1-128-15,1-2 128 16,0 0-304-16,2-7-64 0,-1-1-16 0,2-2 0 15,1-4-768-15,0-2-176 16,1-2-16-16,1-4-15888 0</inkml:trace>
  <inkml:trace contextRef="#ctx0" brushRef="#br2" timeOffset="100337.17">24894 2641 28559 0,'0'-3'2544'0,"1"2"-2032"0,1-3-512 0,-1 3 0 32,0 1-320-32,0-2-176 0,2-1-16 0,-1-1-16 0,2-2 976 0,1 0 208 15,0 0 48-15,-1 1 0 0,1 0 160 0,-2 3 32 0,4-3 16 0,-1 3 0 16,0-1-80-16,1 1-32 16,3 1 0-16,1 1 0 0,3 0-160 0,1 0-48 0,1 0 0 0,2 3 0 15,3 0-384-15,2-1-80 0,0 3 0 0,2-3-128 16,0 4 144-16,-1 2-144 0,0-2 0 0,-4 1 144 0,-3 3-144 15,-2 1 0-15,-3 0 0 0,-3 0 0 0,-2 2 0 0,-2 0-176 16,-1 1 176-16,-3-2-128 0,-1 1-64 16,-1-2-16-16,-2 1 0 0,0-1 0 0,-3 1 16 15,-3-1 16-15,-2 0 0 0,-2-1 0 0,1-3-144 0,-3 1-16 16,2-2-16 0,-1-3 0-16,0 1-16 0,2-3 0 0,-2 1 0 0,3-2 0 15,0-2-176 1,2 1-32-16,2 1-16 0,0-4 0 15,3 3 48-15,0-3 16 0,2 3 0 0,1 0 0 0,2 2 256 0,0 0 48 0,1 1 16 0,2 0 0 0,0 3 208 0,1-1 160 16,0 3-32-16,1-1 0 16,3 3 64-16,-1 0 16 0,2-2 0 0,-1 3 0 15,2-4-64-15,-1 2-16 0,1 0 0 0,-1-1 0 16,0-1-128-16,-2 0 0 0,2 0 144 0,-1 0-144 0,0-1 0 16,-1 1 0-16,2 1 0 0,0-1 0 0,0 2 0 0,0 0 128 15,-2 0-128-15,0 1 128 16,-1 1 448-16,0 0 80 0,-1 1 32 0,-3-1 0 0,0 1-48 15,-2 0 0-15,-3 0 0 0,-1 3 0 0,-2-2-192 0,-2-1-32 16,-3 1-16-16,-2 1 0 0,-2 2-176 0,-5-3-32 16,-2 4-16-16,-2-2 0 0,-3 1-176 0,-1-3 0 15,-2 1 0-15,0-1 0 0,0-3-336 0,2-4-48 16,2-3-16-16,0-2-10560 16,3-2-2112-16</inkml:trace>
  <inkml:trace contextRef="#ctx0" brushRef="#br2" timeOffset="101062.92">26151 2166 30399 0,'2'-5'2704'0,"1"4"-2160"0,-1-2-544 0,-1 3 0 15,0 3 496-15,1-3-16 0,1-3 0 0,2 1 0 0,3-1 912 0,0 1 176 16,1 1 32-16,1-2 16 0,0 2-912 0,0 0-192 16,2 1-48-16,2 0 0 0,1 1-464 0,2 0 128 0,1 2-128 0,3-2 0 31,2 4 0-31,3-4-240 0,1 4 48 0,3-4 16 15,3 3-864-15,4-4-176 0,1 1-48 0,3-2 0 16,1-2-944-16,2 1-192 0,1-3-32 0,0 0-16 16,-3 3-400-16,-1-3-80 0</inkml:trace>
  <inkml:trace contextRef="#ctx0" brushRef="#br2" timeOffset="101395.84">26109 2461 34095 0,'6'-2'1504'0,"0"1"320"0,0 1-1456 0,2-1-368 0,-2 1 0 0,1 1 0 16,2-1 288-16,7 0-16 0,9 0 0 0,12-1 0 15,6-3 752-15,8 1 128 0,1-3 48 0,1 1 0 16,1-1-1040-16,-1 0-160 0,2-2 0 0,-3 2-192 15,-2 1-992-15,-1 2-192 0</inkml:trace>
  <inkml:trace contextRef="#ctx0" brushRef="#br2" timeOffset="105102.61">29775 1274 11967 0,'0'-3'1072'0,"0"0"-864"16,1 1-208-16,-1 0 0 0,1 1 864 0,-1 0 128 15,2-3 32-15,-1-2 0 0,1 0 832 0,1-4 160 0,1 0 32 0,-2 1 16 16,2 1-800-16,-2 0-176 0,2 2-16 0,-2 0-16 16,1 1-800-16,-3 1-256 0,1 2 128 0,-1-1-128 15,-1 2 0-15,0 0-272 0,-1 1 48 0,1-1 16 16,-1 1 832-16,2 0 160 0,-2 1 48 0,1-1 0 15,1 0 336-15,0 0 80 0,0 0 16 0,0 0 0 16,0 0-112-16,0 0 0 0,0 0-16 0,0 0 0 16,0 0-336-16,-22 6-64 0,17-5-16 0,-1-1 0 15,0 3-336-15,-2-3-80 0,0 2-16 0,-2 0 0 16,-1 0-96-16,-2 0-32 0,0 2 0 0,-2 1 0 16,-1-1-160-16,-3 1 0 0,-1 1 0 0,-1 1 0 15,-1 0 0-15,-1 0 0 0,-2 0 0 0,-1 1 0 16,0-1 0-16,-1 1 0 0,-1 0 0 0,-2 1 0 0,-1 0 192 15,-3-1-64-15,-2 2 0 0,2 0 0 0,0-1 64 0,3-2 16 16,-1 2 0-16,1-3 0 0,2 3 64 0,-1-3 16 16,4 1 0-16,1 2 0 0,2-3-96 0,2 0 0 15,1 4-16-15,3-4 0 0,-1 2-176 0,4-1 128 0,0 1-128 0,3-1 128 0,0 0-128 16,2 2 0 0,0-4 0-16,4 1 0 0,1-3 0 0,2 0 0 0,2 2 0 0,3-3 0 15,-1-1-144-15,3 0 144 16,1 2-192-16,1-6 192 0,2 3-192 0,3-1 64 15,1-2 128-15,2 1-208 0,2-1 208 0,3 0 0 16,2 0 0-16,2 3 0 0,-1-3 0 0,3 3 0 0,3 0 0 0,-1 1 0 0,4 1 144 0,-1-2-144 16,-4 3 0-16,4-1 144 0,2-1-144 0,0 1 128 31,0-1-128-31,-1-1 128 0,-2-1-128 0,0 1 0 0,-2-2 144 0,1 2-144 0,-2 0 128 0,-1-1-128 0,-3 2 160 16,0-1-160-16,-4 0 0 15,0 2 0-15,-2-1-176 0,-1 3 176 0,-1-2-128 0,-1 3 128 0,-2-1 0 0,0 1 0 16,-2 0 0-16,0-3 0 0,-1 3 0 0,-2 0 0 15,2 0 0-15,-3-1 0 0,-1 1 0 0,-1 0 0 16,-3 1 0-16,-1-1 0 16,0 2 0-16,-4 2 0 15,1-4-176-15,-5 2 176 0,1 3-128 0,-4-3 128 16,0 3 0-16,-2-2 0 0,-2 0 144 0,-1 2-144 16,-1 0 160-16,-4 1-160 0,-3 4 128 0,1-4-128 15,-2 4 0-15,-1-1 0 0,-2 1 0 0,-1-1 0 16,1 0 0-16,-2 1-176 0,2 2 176 0,-2-1-192 0,0 2 192 0,0 0 0 15,0 1 0-15,0-1-128 0,3-3 128 0,2 0 0 16,2 1 0-16,2-2 0 0,0 0 0 0,1-1 0 16,1 3 0-16,1-1 0 0,-1 2 0 0,2-1 0 15,0 1 0-15,2-2 0 0,2 1 0 0,2-3 144 16,4-2-144-16,1-3 0 0,1 2 304 0,2 0-48 16,1-4-16-16,1 2 0 0,2 0 32 0,0-1 16 15,0 0 0-15,3 2 0 0,0-2-288 0,-1 3 0 16,4-1 0-16,0 1 0 0,3-1 0 0,0 0 0 0,3 0 0 15,4-2 0-15,1-1 0 0,4 1 0 0,3-5 0 16,3 1 0-16,5-3 0 0,1-3 0 0,6-1 0 0,-1-2 0 16,2 2-192-16,4-2 192 0,2-1-208 0,1 1 80 15,-1-1-192-15,1-2-16 0,3 1-16 0,0-3 0 32,-2 1-96-32,2 0 0 0,-2 2-16 0,-2-4 0 0,-2 4-176 15,-1-1-48-15</inkml:trace>
  <inkml:trace contextRef="#ctx0" brushRef="#br2" timeOffset="109250.51">30789 1629 5519 0,'2'-1'496'0,"0"1"-496"15</inkml:trace>
  <inkml:trace contextRef="#ctx0" brushRef="#br2" timeOffset="109643.16">30863 1586 4607 0,'4'-3'192'0,"-3"1"64"0,2 2-256 0,-3-2 0 15,1 0 0-15,-1 2 0 0,0 0 1152 0,1 0 192 0,0-1 48 0,0 1 0 16,-1-1 464-16,0 1 80 0,0 0 32 0,0 0 0 15,0 0-272-15,0 0-48 16,0 0-16-16,0 0 0 16,0 0-64-16,0 0-16 0,0 0 0 0,0 0 0 15,0 0-368-15,0 0-80 0,0 0-16 0,0 0 0 16,0 0-320-16,0 0-80 0,0 0-16 0,0 0 0 16,0 0 192-16,-16 13 32 0,11-8 16 0,-1 2 0 125,-1 0-192-110,-3 3-32-15,-1 5-16 0,-2-2 0 0,0 6-272 0,-3 2-48 0,-2 2-16 0,0 5 0 0,-1-1-16 0,-2 1-16 16,-1 2 0-16,-1-3 0 0,0-1 16 0,0 0 16 0,-1-1 0 0,0-1 0 0,-1 0-336 0,-1-2 0 0,1 2 0 0,-1-2 0 0,3-2 0 15,-1 0 0-15,3-2 0 0,1-2 128 0,3-2-128 0,1-2-160 0,2-2 160 0,2-4-208 16,2 0-304-16,2-3-48 0,1-3-16 0,2-3 0 0,3 1-1056 0,-1-4-224 0,3-3-32 0,0 0-14560 0</inkml:trace>
  <inkml:trace contextRef="#ctx0" brushRef="#br2" timeOffset="109988.35">30284 1826 9215 0,'-3'-11'400'0,"0"2"96"0,3 2-496 0,1 2 0 0,1 0 0 0,0 1 0 15,2 0 0-15,0-3 0 0,3-4 0 0,3-5 0 16,2-3 0-16,-1 3 192 0,2-1 0 0,-2-1 0 15,-1 5 1184-15,0-1 224 0,-2 2 64 0,0 1 0 16,-1 2 592-16,-2 0 128 0,1 3 32 0,-2 1 0 16,0-1-240-16,-1 2-32 0,0 2-16 0,-2 2 0 15,2-3-592-15,-2 2-112 0,0 2-16 0,-1 2-16 16,0-2-496-16,0 4-112 0,0-2-16 0,0 3 0 0,0-6-320 0,0 0-64 16,-1 22 0-16,2-13-16 0,-1 2-64 0,3 1-16 15,-1 1 0-15,2 3 0 0,-1-4 16 16,4 4 0-16,1 3 0 0,2-1 0 0,3 4-96 0,0-2-16 15,6 2 0-15,0-2 0 0,2 0 0 16,2-1 0-16,3 2 0 0,1-4 0 0,1 3-192 0,3 1 0 16,-2-3-144-16,-1 1 144 0,-2-1-320 0,-2 1 48 15,-5-3 0-15,-1 1 0 16,-5-1-240-16,-2-2-32 0,-3 2-16 0,-3-4 0 16,-1 1-400-16,-3-2-64 0,-1-1-32 0,0-3 0 15,-3 2-1216-15,1-5-240 0</inkml:trace>
  <inkml:trace contextRef="#ctx0" brushRef="#br2" timeOffset="110917.53">31265 901 11967 0,'1'-3'1072'0,"0"-2"-864"0,1 3-208 0,-2 1 0 15,1 1 752-15,0-2 96 0,2-1 32 0,-1-2 0 16,2-3 528-16,0 2 128 0,-2-1 0 0,-1 2 16 16,-1 0 128-16,0 4 32 0,-1-3 0 0,0 3 0 15,0 1-512-15,-2 0-112 0,2 0 0 0,-2 2-16 16,2 1-1072-16,-1 0-176 0,2-3-48 0,0 0-16 15,0 0 16-15,-10 20 0 0,6-14 0 0,-1 2 0 16,0 0 544-16,-2 0 96 0,-1 2 32 0,0 1 0 16,-2 0 192-16,-3 3 64 0,1 2 0 0,-2 0 0 15,-2 4-112-15,0-1-16 0,0 4 0 0,0 0 0 0,3-1-176 16,0 2-32-16,1 3-16 0,2-1 0 0,2 1-176 0,2 0-48 16,3-2 0-16,1 1 0 0,2-4-128 0,3-2 0 15,1 1-160-15,-1-5 160 16,2-1-896-16,0-1-64 0,3-2-32 0,-2 0 0 15,0 0-960-15,1-3-192 0,1-1-32 0,0 2-16 16,1-4-496-16,1 1-112 0,0 2-16 0,0-3-5600 0</inkml:trace>
  <inkml:trace contextRef="#ctx0" brushRef="#br2" timeOffset="111247.08">31446 1226 35007 0,'-14'3'1552'0,"4"0"320"0,1 5-1488 0,3-5-384 0,4 2 0 0,-1-2 0 0,2 1 336 0,-3 3 0 0,-1 2 0 0,-2 5 0 0,2 0 32 0,0 1 0 16,3-2 0-16,2 0 0 15,1-3-1840-15,1 0-384 0,2-4-64 0,0 0-12832 16</inkml:trace>
  <inkml:trace contextRef="#ctx0" brushRef="#br2" timeOffset="111435.84">31479 1008 31327 0,'-6'-4'1392'0,"2"1"272"0,2 1-1328 0,2 0-336 0,0 2 0 16,1 2 0-16,0 0 288 0,0-2-16 0,2 4 0 0,2-1-9712 16,0 2-1952-16</inkml:trace>
  <inkml:trace contextRef="#ctx0" brushRef="#br2" timeOffset="111844.88">31572 839 21183 0,'-7'-1'944'0,"4"0"192"0,0 1-912 0,2 0-224 0,2 0 0 0,0 0 0 16,1 1 0-16,0 0-192 0,1 0 48 0,2 2 0 15,0 2 848-15,-5-5 160 0,0 0 32 0,18 12 16 16,-12-5 384-16,2 2 80 0,-1 2 16 0,3 2 0 16,0-1-752-16,0 4-160 0,2 0-32 0,-1 3 0 15,0-1 64-15,1 2 16 0,-1 1 0 0,-3 0 0 16,1 3-272-16,-2-2-64 0,0-1-16 0,-2 1 0 15,-2 0-176-15,0-2-256 0,-2 2 64 0,-1-1 16 16,0 2-240-16,-1-5-48 0,-2 3-16 16,0-2 0-1,-4 2 0-15,1-4 0 0,-1 2 0 0,-3 2 0 0,0-4-432 0,-1 3-96 0,-3 2-16 0,-1-1 0 16,-2 1-1808-16,0-4-368 0,-4-1-80 0,-1 0-4688 16</inkml:trace>
  <inkml:trace contextRef="#ctx0" brushRef="#br2" timeOffset="112662.67">32344 1206 22111 0,'-2'2'1968'0,"1"-1"-1584"0,1 1-384 0,-1-2 0 16,-1 0 1024-16,2 0 112 0,-1 4 16 0,-1 0 16 0,-3 3 496 0,0 4 112 16,-1 4 16-16,-2 5 0 0,-1 5-512 0,-2-1-80 15,-1 6-32-15,0 2 0 0,-3 4-512 0,-1 1-96 16,-3 4-32-16,-1 1 0 0,1 2-352 0,-5 5-176 16,1 3 160-16,-3-2-160 0,-2 5 0 0,0-5-240 15,1-1 32-15,0-4 0 16,1-3-624-16,0-1-112 0,1-2-16 0,4-2-16 15,1-3 512-15,4-4 96 0,1 0 32 0,3-4 0 16,3-4-336-16,2-2-64 0,-1-1-16 0,3-5 0 16,3-3-1232-16,1-5-240 0</inkml:trace>
  <inkml:trace contextRef="#ctx0" brushRef="#br2" timeOffset="113025.32">32556 1229 21183 0,'0'-3'944'0,"0"2"192"0,0 1-912 0,-1 0-224 15,1 1 0-15,-2 2 0 0,2-3 1616 0,-2 2 288 16,0 2 48-16,-3 2 16 0,0 4 320 0,-4 5 64 16,-1 4 16-16,-1 1 0 0,0 4-1184 0,-3 2-224 15,1 2-64-15,-3 3 0 0,-1 5-560 0,1-1-112 16,-1 0-32-16,1 4 0 0,-1 0-192 0,1 1 0 0,-2-1 128 0,1 3-128 16,0-1 0-16,-2 1-288 0,2-2 64 15,-2-3 16 1,1 0-1264-16,-1-2-256 0,1-2-64 0,-1-1 0 15,1-1 32-15,0-2 0 0,2 0 0 0,1-1-7152 0,2-5-1440 0</inkml:trace>
  <inkml:trace contextRef="#ctx0" brushRef="#br2" timeOffset="113763.65">32497 1190 11967 0,'-4'-1'1072'0,"1"1"-864"0,2 0-208 0,1 0 0 15,0 0-832-15,0 0-192 0,-1 1-64 0,0-1 0 16,-2 0-320-16,1 0-64 0,-1 0 0 0,3 0-16 0,0 0 2064 0,0 0 432 16,0 0 80-16,0 0 0 0,0 0 832 0,0 0 176 15,18-10 16-15,-16 9 16 0,2 0 224 0,-2-2 32 16,1 2 16-16,-2-1 0 0,0-1-256 0,0 3-48 16,-1-1-16-16,0 0 0 15,0-1-512-15,0 2-96 0,-1 0-32 0,0-2 880 0,-2 2-1552 16,1 0-32-16,-2 2 0 0,-1-2-320 0,-1 2-64 15,-1 0-16-15,-2 2 0 0,-1 1-160 0,-2 0-48 16,-1 1 0-16,-1 1 0 0,-2 3 32 0,-1-1 0 0,-1 2 0 16,-1 0 0-16,0 3 16 0,0-2 0 0,0 1 0 0,1-1 0 15,2 3 0-15,0-4 0 0,0 4 0 0,0-4 0 16,0 0-176-16,2-1 0 16,0 0 0-16,2-2 0 0,1 1 0 0,2-4 0 0,2 2 0 0,1-2 0 15,1 0-304-15,1-1-32 0,1-1-16 0,2 1 0 16,1-2-1664-1,1 0-336-15</inkml:trace>
  <inkml:trace contextRef="#ctx0" brushRef="#br2" timeOffset="114251.36">31593 2275 1839 0,'-13'7'160'0,"5"-2"-160"0,-1 1 0 0,2-2 0 0,3 1 2672 0,0-5 496 0,0 2 96 0,-2 3 32 15,-4 3-1568-15,-2 0-304 0,-2 1-64 0,3 0-16 16,3-3 80-16,1-1 16 0,4-3 0 0,0 1 0 16,3-3-304-16,0 0-64 0,4 0-16 0,0-3 0 15,2 1 368-15,1-1 80 0,2 0 16 0,1-1 0 16,0 3 80-16,1-3 0 0,0 2 16 0,1-1 0 0,1 2-624 15,2-2-128-15,-1 1-32 0,4-1 0 0,0 1-128 0,4-1-48 16,3 0 0-16,2 0 0 0,6-3-208 0,-1 0-64 16,2-3 0-16,2 2 0 15,0-2-96-15,4 1-32 0,0-2 0 0,4-1 0 0,0-2-256 0,0 1 0 16,0 1 0-16,-3-3 0 31,-2 4-784-31,-3-1-112 0,-4 2-32 0,-3 3 0 16,-4 4-352-16,-6-2-80 0,-3 3-16 0,-3 1-16368 0</inkml:trace>
  <inkml:trace contextRef="#ctx0" brushRef="#br2" timeOffset="114879.85">33133 973 21183 0,'-3'-4'944'0,"0"3"192"15,1 2-912-15,1-1-224 0,1 0 0 0,0-1 0 16,0 1-592-16,0 0-176 0,0 0-16 0,0 1-16 0,-2-1 1536 0,2 0 304 0,0 0 64 0,0 0 16 16,0 0 464-16,0 0 80 0,0 0 32 0,0 0 0 15,0 0-352-15,0 0-80 0,-18 12-16 0,12-7 0 16,-2 0 80-16,-2 0 16 0,-2 3 0 0,-3 0 0 15,-1 5-480-15,-1-1-96 0,2 5 0 0,-3 4-16 16,1 1-368-16,-1 2-64 0,-1 4 0 0,-2 6-16 16,0 2-64-16,-4 7-16 0,1 5 0 0,-5 3 0 15,2 1-224-15,-2 0 128 0,0 5-128 0,0 2 0 0,-2 4 0 0,1-1 0 16,1 1 0-16,3-4 0 0,0 1 0 0,5-8 0 16,3-2 0-16,4-5 0 0,4-4-144 0,5-2-128 15,4 1-32-15,3-4 0 16,6-1-176-16,4 1-32 0,4 1-16 0,4 2-17392 15</inkml:trace>
  <inkml:trace contextRef="#ctx0" brushRef="#br2" timeOffset="116670.82">32757 1862 12895 0,'2'0'1152'0,"-2"0"-928"16,1 0-224-16,-1 0 0 0,0 0 896 0,0 0 144 15,0 2 32-15,0-2 0 16,1 0 592-16,-1 0 112 0,-1 1 16 0,1-1 16 0,0 0-208 0,0 0-32 16,0 0-16-16,0 0 0 0,0 0-352 0,0 0-80 0,0 0-16 0,0 0 0 15,0 0 256-15,0 0 48 0,0 0 16 0,0 0 0 16,0 0-592-16,16-19-128 0,-5 12-32 0,2 1 0 15,3 0-368-15,2-1-80 0,2-2-16 0,1 0 0 16,0 1-80-16,2 0-128 16,3 2 176-16,-1 1-176 0,-1 0 128 0,-3 0-128 0,-2 3 0 0,-2-1 0 15,-3 3 128-15,-2-1-128 0,-5 2 0 0,-2 2 0 16,-1-3 0-16,-4 1 0 0,-2 3 0 0,-1-3-144 16,-2 4-96-16,-3-3-16 0,0 3 0 0,-4 2 0 15,1 1-448-15,-2-2-80 16,-1 3-32-16,1 0 0 0,-1 2-208 0,-2 0-64 0,-1 0 0 0,-2 0 0 15,-1 2 416-15,-1 0 80 0,0 2 16 0,-2 1 0 16,-1-2 432-16,1 3 144 0,0-1 0 0,1 1 0 0,2-1 464 0,2 2 208 16,-2 0 32-16,3 0 16 0,2-1-272 0,3-1-48 15,2 0-16-15,2 0 0 0,3-3 0 0,2-1 0 16,1-1 0-16,4-1 0 0,1 1-176 0,2-5-32 16,3 2-16-16,2-2 0 0,1-1-160 0,2 0 0 15,1 0 0-15,2 0 0 16,1-3-656-16,1 2-64 0,0-3-16 0,2-1 0 15,0 1-736-15,1 0-128 0,1-1-48 0,-1 3 0 16,1-3-496-16,2 0-96 0</inkml:trace>
  <inkml:trace contextRef="#ctx0" brushRef="#br2" timeOffset="117000.71">33068 1990 42383 0,'-6'-3'1872'0,"2"0"400"0,3 1-1824 0,2 0-448 0,1 1 0 0,1 0 0 15,2 1-1088-15,0-4-320 0,3 1-64 0,5-1-16 0,2-1 1232 0,2-1 256 16,2 1 0-16,-2-1 0 16,0-1-1040-16,-1 2-320 0,0 0-64 0,-1 1-16 15,-1-1-720-15,-2 2-144 0,-1-1-16 0</inkml:trace>
  <inkml:trace contextRef="#ctx0" brushRef="#br2" timeOffset="117236.29">33039 2141 22111 0,'4'3'976'0,"0"-3"208"0,1 0-944 0,0 0-240 0,-2 0 0 0,0 0 0 15,-1-3 1728-15,3 2 288 0,5 0 64 0,3-1 16 0,1-1-144 0,3 0-32 16,-1-2 0-16,-2 0 0 0,1-1-1648 0,-1 1-272 16,-1-1-176-16,1 0 32 15,0 0-2080-15,-2 1-400 0</inkml:trace>
  <inkml:trace contextRef="#ctx0" brushRef="#br2" timeOffset="117849.24">33387 1622 33167 0,'-1'-4'2944'0,"1"0"-2352"0,1 4-464 0,1-2-128 16,1 2-128-16,-2-1-64 0,2-1 0 0,1-3 0 15,1 1 1216-15,2-3 224 0,0 2 48 0,0 0 16 16,1 1-768-16,-1 0-160 0,1 1-16 0,-1 1-16 16,-1 2 0-16,2-3 0 0,-1 2 0 0,1 1 0 15,1 0 0-15,1 0 0 0,-1 1 0 0,0 2 0 16,-1-3-208-16,1 2-144 0,-3 1 192 0,0 1-192 15,-1-1 0-15,-1 2 0 0,-2 0 0 0,1 1 0 16,-2-1 0-16,-1 1-176 0,1 1 0 0,1 0 0 0,-1 2 48 0,-1-3 0 16,1 0 0-16,-1 0 0 0,0-1-16 0,0 1 0 15,0-1 0-15,-1 0 0 0,-2-1-96 0,2 0-16 16,-1 1 0-16,-3-3 0 0,0 3 0 0,-3 1 0 16,1 3 0-16,-2-2 0 15,-2 3-240 1,-1 3-48-16,-2-1-16 0,1 3 0 0,-2-2 560 0,0 2 0 0,1 0 128 0,1-1-128 0,2-1 192 0,2-3-64 15,3 0-128-15,1-4 192 0,1 0-416 0,3-1-96 16,2-2 0-16,3-2-16 16,0 2-896-16,0-3-176 0,4 1-48 0,-1-1 0 15,3 0 352-15,0 1 64 0,0-1 16 0,2 0 0 16,-2 2 400-16,1-2 96 0,-1 3 16 0,0 1 0 0,-1-2 512 0,-2 2 0 0,-1 1 0 16,-1 1 0-16,-1-1 736 0,0 2 96 0,-2 1 32 0,0 0 0 15,0 4 416-15,-2-1 64 0,0 0 32 0,0 0 0 16,-1 3-640-16,-2 0-128 0,0 0-32 0,-1 1 0 15,0-3 64-15,0 1 0 0,2 1 0 0,-2-1 0 16,1-2-368-16,0 0-64 0,-1 1-16 0,2 0 0 16,-2-1-192-16,2 0-160 0,-2 0 32 0,-1-5 0 15,0 3-64-15,-1-2 0 0,0-1 0 0,-2 1 0 32,1-1-448-32,-2 0-112 0,-1 1-16 0</inkml:trace>
  <inkml:trace contextRef="#ctx0" brushRef="#br2" timeOffset="118399.89">33569 973 11967 0,'-10'0'528'0,"2"0"112"0,2 0-512 0,1 0-128 0,3 1 0 0,1-1 0 16,-1 1 1440-16,1 0 256 0,-4 2 48 0,-1-1 16 0,0 2 736 0,-2 1 128 15,2-1 48-15,1 3 0 0,0-3-624 0,3 3-128 16,-1 1-32-16,2 1 0 0,1 3-656 0,3-3-128 16,1 5-16-16,1-3-16 0,2 0-384 0,1 4-80 15,5 5-16-15,1 2 0 0,6 2-400 0,4 3-192 16,4 1 160-16,3 1-160 0,2 2 0 0,1 1 0 15,0-1 0-15,-3 0 0 0,-2-3 0 0,-4 3 128 16,-1 1-128-16,-4 5 0 0,-17-30 192 0,-3-7 0 16,0 0 0-16,0 0 0 0,0 0 160 0,0 0 32 15,0 0 0-15,0 0 0 0,0 0-80 0,0 0-16 16,0 0 0-16,0 0 0 0,0 0-32 0,0 0 0 16</inkml:trace>
  <inkml:trace contextRef="#ctx0" brushRef="#br2" timeOffset="120022.54">33481 2589 911 0,'-8'1'0'0,"3"-1"0"0,1 3 0 0,0-3 0 15,3 0 4416-15,-1 0 784 0,1 1 176 0,-1-1 16 16,-1 1-3088-16,-1 1-608 0,0-2-128 0,0 2-32 16,1-2-832-16,1 1-192 0,2-1-16 0,1 0-16 15,0 0-256-15,2-1-48 0,-1-1-16 0,2 0 0 16,0 1 304-16,-1-3 64 0,2 2 16 0,2-3 0 0,-3 0 592 0,4-1 112 16,-1-1 32-16,1 0 0 0,0-2-256 0,1 1-64 15,0-4 0-15,-1-1 0 0,4-1-256 0,-1-2-64 16,0-1-16-16,1-2 0 0,2-2-304 15,-1 0-48-15,3-2-16 0,3-3 0 0,1-3-256 0,1-2 128 16,0 2-128-16,0-3 0 0,1-1 192 0,-1-5-64 16,-1 0 0-16,-2-4-128 0,1-8 128 0,-3 3-128 15,0 3 0-15,-5 1 0 0,-2 4 0 0,-3 0 160 16,-3 18-160-16,-3 21 128 0,0 0-128 0,0 0 0 16,0 0 144-16,0 0-144 0,0 0 0 0,0 0 0 15,0 0 0-15,0 0 128 0,0 0-384 0,0 0-64 16,0 0 0-16,0 0-16 15,0 0-944-15,0 0-176 0</inkml:trace>
  <inkml:trace contextRef="#ctx0" brushRef="#br2" timeOffset="126648.02">27748 1122 17503 0,'-1'-3'1552'0,"1"1"-1232"16,0 1-320-16,0 1 0 0,1 0 480 0,0-1 32 15,1-2 16-15,1 1 0 0,1-4-528 0,2 1-192 16,2-1 0-16,0 1 0 0,1 0 192 0,0 2 0 15,-1-2 192-15,1 2-192 0,1 0 672 0,0 1 32 0,0-1 0 0,-2 3 0 16,1 0 448-16,-2 1 80 0,0 3 32 0,0 0 0 16,0 4-32-16,0 1 0 0,0 5 0 0,-2 3 0 15,1 5-224-15,-2 0-48 0,0 7-16 0,-2 2 0 16,3 1-304-16,-1 3-48 0,-1-4-16 0,1-1 0 16,-1-4-400-16,-2 2-176 0,0-1 128 0,-1 1-128 15,0-1 0-15,-2 2 0 0,-1-1 0 0,-2 1 0 16,0 0-416-1,2 0-160-15,-4 1-48 0,1-2 0 0,1-2-1744 0,0-1-368 0,4-2-64 16,0-3-9504-16</inkml:trace>
  <inkml:trace contextRef="#ctx0" brushRef="#br2" timeOffset="127560.6">27162 2170 11967 0,'-11'0'1072'0,"0"0"-864"15,5 2-208-15,2-2 0 0,1 0 512 0,0 0 48 16,-5 0 16-16,-5 1 0 0,-6-1 384 0,-1 0 96 16,3 2 16-16,2-4 0 0,4 1 208 0,2 1 64 15,5-2 0-15,1-1 0 16,4 2 192-16,3-3 64 0,3 3 0 0,5-4 0 0,4 1 112 0,5 1 16 16,6-2 16-16,6-4 0 0,8 2-336 0,10-1-64 0,4-3 0 0,5 1-16 15,0-1-672-15,13-1-128 0,13-1-16 16,8-3-16-16,2 1-256 0,0 2-48 0,-2-3-16 0,-1 3 0 15,-1 2-176-15,-5 1 0 0,-2 0 0 0,-8 2 0 32,-5-2-400-32,-7 4-112 0</inkml:trace>
  <inkml:trace contextRef="#ctx0" brushRef="#br2" timeOffset="129383.55">27471 3041 2751 0,'-6'3'256'0,"1"-3"-256"16,0 2 0-16,3-2 0 0,0 0 2864 0,1 0 528 0,1 0 96 0,-1 0 32 15,0 0-2096-15,-2 0-400 0,1 0-96 0,1-2-16 16,1 1-912-16,1-1-192 0,1-3-48 0,1 2 0 15,-3 3-128-15,0 0-16 0,15-15-16 0,-9 10 0 16,0-1 1088-16,0 0 208 0,-1 1 64 0,1-2 0 16,0 3 800-16,-1-5 160 0,0 1 48 0,0 1 0 15,0-3 176-15,0 0 32 0,0-2 16 0,-1 0 0 16,1-5-496-16,0 0-96 0,0-1-32 0,-2-5 0 16,2 0-944-16,0-4-192 0,1 1-48 0,1 0 0 15,-1-3-224-15,0-2-160 0,1 2 192 0,1-1-192 0,0-1 0 16,0 1 0-16,-1 2 0 0,1-2 0 0,-2 2 0 0,0-1 0 15,-2 2 0-15,1 2 0 0,-2 3 192 0,0 2-32 16,-2 3 0-16,0 2 0 0,1 2-32 0,-2 4-128 16,0 0 192-16,0 6-64 0,0-2-128 0,0 1 128 15,0 3-128-15,-2 2 128 0,4 3-128 0,-2 1 0 16,1 1 0-16,0 1 0 0,0 3 0 0,1 1 0 16,-1 0 0-16,1 2 0 0,2 3 0 0,-2 1 0 15,2 2 0-15,0 3 0 0,0 0 0 0,1 4 0 16,0 4 0-16,1 0 0 0,0-2 0 0,0 5 0 15,1-1 0-15,1 2 0 0,1 1 0 0,0 0 0 16,0 0 0-16,0-2 0 0,1-2 0 0,0-2 0 0,-1-3 0 16,0-3 0-16,1-3 0 0,-1 0 0 0,-1-3 0 15,1 0 0-15,0-4 0 0,-1-2 0 0,1-1 0 0,0-3 0 16,-1 1 0-16,0-3 0 0,-2-3 0 0,1-1 0 16,1-1 288-16,-2-1-32 0,1-3 0 0,1-2 0 15,-2 0 96-15,1-5 16 0,2 0 0 0,-2-2 0 16,2-3-48-16,0-1 0 0,1-5 0 0,-2-2 0 15,0-3-48-15,-1-3-16 0,2-3 0 0,-2-2 0 16,-1 1-256-16,-1-5 0 0,-1 0 128 0,0-5-128 16,1-1 0-16,-3-1 0 0,1 3 0 0,-2-1 0 15,0 6 0-15,-1 2 0 0,0 2 0 0,0 4 0 0,-1 1 0 16,1 4 0-16,-1 2 0 0,2 6 0 0,-1 3-256 16,1 4-96-16,2 4-32 0,-1 1 0 15,0 4-304-15,2 1-64 0,1 0-16 0,0 1 0 16,1 3-256-16,0 2-64 0,1 0-16 0,0 2-11184 15,0 3-2240-15</inkml:trace>
  <inkml:trace contextRef="#ctx0" brushRef="#br2" timeOffset="130137.95">28183 2908 27471 0,'-6'-4'592'0,"3"0"128"0,-1 3 32 0,3-1 32 0,1 2-624 0,1-2-160 0,1 2 0 0,1-2 0 0,2 0 1360 0,2-1 240 16,6-3 64-16,1 0 0 0,5-2-320 0,1 1-48 15,2-1-16-15,0 0 0 0,2 2-656 0,0-1-144 16,1 2-32-16,1 3 0 0,0-3-272 0,-1 4-176 16,-2 1 192-16,0-3-192 0,-4 6 0 0,-1-1 0 15,-1 0 0-15,-2 0 0 0,-2 2 0 0,0-2 0 16,-1 1 0-16,-2-1 0 0,-1 1 144 0,-2 0-144 0,-1-3 0 16,-1 3 144-1,-1-1-16-15,-3 2 0 0,0 0 0 0,-2 1 0 0,-1-3 0 0,-3 3 0 0,-1 4 0 0,-2-3 0 16,0 0-128-16,-2 1 0 0,-3 0 0 0,1 1 128 15,0-1-128-15,-2 0 0 0,-1 2 144 0,0-2-144 16,0 0 0-16,2 2-128 0,0-3 0 0,4 0 0 16,0 1 0-16,3-1 0 0,2-1 0 0,3-2 0 31,0 4-368-31,2-2-64 0,1-2-16 0,1 1 0 0,3 1 160 0,-1 0 32 0,1-1 0 0,1 1 0 16,1 0 384-16,-1-1 272 0,2 4-32 0,-2-2-16 0,1 1 144 15,0 0 16-15,1 1 16 0,0 2 0 0,-2 0-256 0,1 1-144 16,-1 3 160-16,0-3-160 0,0 1 0 15,-2-1 0-15,-2 2 0 0,1-2 0 0,-3-1 160 0,2 0-160 16,-3 2 160-16,0-1-160 0,1 0 224 0,-4-1-48 16,1 0-16-16,-2-2 0 0,-1-1 32 0,0 0 0 15,-1 1 0-15,-2-2 0 0,-1 0 0 0,-2-1 0 16,-2 1 0-16,-1 1 0 0,-4-3-64 0,1-2-128 16,-3 3 192-16,0-4-64 0,1 0-128 0,-2 2 0 15,-2-6 0-15,2 1 128 0,0-5-256 0,3-1-64 16</inkml:trace>
  <inkml:trace contextRef="#ctx0" brushRef="#br1" timeOffset="146406.84">24301 17223 23951 0,'1'-4'2128'0,"1"2"-1696"16,0 0-432-16,-1 2 0 16,0 0 0-16,2-2 0 0,-1 1 0 0,2-1-176 0,2-1 1680 0,0 1 336 0,2 2 64 0,-3 2 16 15,-1 3 336-15,1 0 80 0,-1 3 16 0,0 3 0 16,0 3-1296-16,0 1-256 0,1 5-48 0,2-2-16 16,0 8-448-16,0-1-96 0,2 7 0 0,0-2-16 15,1 3-176-15,1-2 0 0,1 4 0 0,1-1-176 31,-1 0-560-31,-1-7-112 0,1 0-32 0,0-8-16960 0</inkml:trace>
  <inkml:trace contextRef="#ctx0" brushRef="#br1" timeOffset="147270.91">24308 15370 23951 0,'0'-5'2128'0,"1"0"-1696"0,2 3-432 0,-2-2 0 15,2 3 320-15,-1-3 0 0,3-1-16 0,1-3 0 16,5-7 400-16,2 1 64 0,-1-2 32 0,3 4 0 16,-2-2 896-16,1 4 176 0,0-1 48 0,-1 0 0 15,1 1-496-15,1 3-80 0,0-2-32 0,-2 2 0 16,2 0-736-16,-1 2-128 0,-1 1-48 0,0 0 0 16,-2 0-272-16,-1 0-128 0,-1 3 128 0,0 1-128 0,-3 0 0 0,-1 1 0 15,0 3 0-15,-4 2 0 0,-1 0 0 0,-3 6-192 16,-3-1 0-16,-3 1 16 15,-2 4-368-15,-3 2-80 0,-2-1-16 0,-1 1 0 16,-3 2 240-16,-1 0 32 0,-1 1 16 0,1 1 0 0,0 2 544 0,1-1 128 16,4-1 0-16,0 1 16 0,0-1 176 0,3-2 16 15,2 0 16-15,4-3 0 0,1 0-288 0,2-1-48 16,3-3-16-16,1-1 0 0,2-2-192 0,2-1 0 16,2-3 0-16,1-1 0 0,3-2 0 0,4 0 176 15,1-1-48-15,2-2-128 0,4 0 0 0,3-5 0 16,0 2 0-16,3-4-192 15,-1 0-528-15,0 1-112 0,2-3 0 0,-2-2-16512 0</inkml:trace>
  <inkml:trace contextRef="#ctx0" brushRef="#br1" timeOffset="148434.51">26618 13179 17503 0,'0'3'1552'0,"-1"-3"-1232"0,1 1-320 0,0-1 0 16,1 1 1088-16,0-1 176 0,0 1 16 0,2 2 16 16,1-3 736-16,-1 2 144 0,4 2 16 0,-1-4 16 15,0 2-368-15,0 1-80 0,2-2-16 0,-1 0 0 16,2 3-688-16,-2-4-144 0,2 1-16 0,1 0-16 16,-1 2-352-16,1-2-64 0,1-1-16 0,1 0 0 0,-1 0-192 0,1 0-32 15,0 0-16-15,2 0 0 0,0 0-64 0,-2 1-16 16,2 1 0-16,-1 0 0 0,0 1-128 0,-2 0 128 15,0 2-128-15,-2-1 128 0,-1 1-128 0,-2 1 0 16,-1-1 0-16,-2 1 0 0,-1 0 128 0,-3 2-128 16,-1-2 128-16,-2 3-128 0,-1-1 128 0,-3 1-128 15,0 1 0-15,-2 1 128 16,-1 1-256-16,-2-2-64 0,2 0-16 0,-1-1 0 0,1-1 32 0,1-4 16 16,0 0 0-16,1-3 0 0,3 2 352 0,0-6 64 15,1 2 0-15,0 0 16 0,4-2-96 0,0 1-32 16,1 0 0-16,1 2 0 0,0 0-144 0,3 0-144 15,-2 3 144-15,3 1-208 0,1-3 64 0,1 3 16 16,1-1 0-16,1 0 0 0,0 2-32 0,2-3 0 16,-1 2 0-16,1-2 0 0,0 2-32 0,-1-1 0 0,0 0 0 0,-2 2 0 15,0-2 16-15,-2 2 0 0,-1-2 0 0,-3 4 0 16,1-3 176-16,-2 0 0 0,-1 1 0 0,-2 1-128 16,0 1 272-16,-1 0 64 0,-1 2 16 0,-2 0 0 15,0 3 32-15,-3 0 16 0,0 0 0 0,-1 2 0 16,2-2-128-16,-1 1-16 0,-1-1-128 0,0 0 192 15,0 2-192-15,0-3 0 0,2 1 128 0,-3 1-128 16,-2 2 0-16,1-2 0 0,0 2-192 0,-2-4 192 16,2 2-512-16,-3-1 16 0,0-1 0 15,-1-1-11744-15,-1-1-2352 0</inkml:trace>
  <inkml:trace contextRef="#ctx0" brushRef="#br1" timeOffset="149299.47">29900 12493 29487 0,'-3'0'2624'0,"1"0"-2112"0,1 0-512 0,1 0 0 31,-2 0 1280-31,1 0 128 0,0 0 48 0,-3 2 0 16,0-2-96-16,0 0-16 0,-1 0 0 0,0 0 0 0,1 3-960 0,-1-1-192 15,3-1-32-15,-2 2-16 0,0 1-144 0,0-1 0 16,1 1 0-16,-1 1 0 0,-1 1 0 0,-1 0 160 16,-2 3-32-16,0 2-128 0,-2 0 256 0,-1 0-48 15,0 2-16-15,-3 0 0 0,0 3-48 0,1-1-16 16,0 3 0-16,2-6 0 0,5-1 16 0,1-1 0 16,3-3 0-16,0 0 0 0,4-1 112 0,0-3 32 15,2 2 0-15,1-3 0 0,2 3-288 0,2-5 0 16,1 0 0-16,2-3 0 0,2 3 0 0,-1-1-176 15,2 2 176-15,0-1-208 0,1 0-112 0,0 0 0 0,2 0-16 16,-2 0 0 0,1 0-1344-16,1-1-272 0,1 1-48 0,-2-1-14416 0</inkml:trace>
  <inkml:trace contextRef="#ctx0" brushRef="#br1" timeOffset="149535.04">30048 12485 35007 0,'-13'10'3120'0,"3"-1"-2496"0,1 1-496 0,3-3-128 0,3 1 640 0,2-6 128 16,-1 4 0-16,-3 4 16 0,-4 6-320 0,-3 6-64 15,-2 4-16-15,-1 3 0 0,0-2 80 0,1-1 16 16,-1 0 0-16,0 0 0 0,1 2-240 0,-1 1-48 15,2-3-16-15,-3 2 0 0,0 1-176 0,-3 2-272 16,2-3 64-16,-4 5-18096 0</inkml:trace>
  <inkml:trace contextRef="#ctx0" brushRef="#br1" timeOffset="150556.41">29612 14392 35935 0,'-2'0'3200'0,"2"-4"-2560"16,3 3-512-16,-1 1-128 15,1 0-1024-15,-1-1-240 0,2-4-32 0,1 1-16 0,2-2 768 0,1 0 160 16,0 1 16-16,-1 3 16 0,-1-3 544 0,-1 5 96 15,-1-3 32-15,-2 2 0 0,0 1 1152 0,0 1 256 16,-2 2 32-16,-2-2 16 0,1 4-528 0,-2 0-96 16,-4 1-32-16,0 1 0 0,-2 3-416 0,-2 1-64 0,-2 3-32 0,-1 1 0 15,-2 2-480-15,0-1-128 0,1 3 0 0,-1-3 0 16,0 2 0-16,1-2-192 0,3 0 64 0,2-3 0 16,4-3 128-16,2-3 0 0,3-1-144 0,-1-2 144 15,5 0 0-15,-1-2 208 0,3 1-16 0,1-1-16 16,2-2-368-16,0 0-80 0,1 0-16 0,2 0 0 15,-1 1 160-15,0-1 128 0,0 3-192 0,0 1 192 16,0 1 0-16,0 1 0 0,-2 4 0 0,1-3 0 16,0 3-208-16,0 2 64 0,3 1 16 0,-4 1 0 0,1 0 128 15,-2 3 0-15,0 1-144 0,-5 3 144 0,0-4 0 16,-3 2 0-16,0 2 128 0,-3-4-128 0,-1 1 256 16,-1 2-16-16,-1-1-16 0,-2-1 0 0,-1 0-224 0,-2 1 0 15,-1 1-144-15,-1 1 144 0,-1 2 0 0,-1-4 240 16,0 2-32-16,-3 0 0 0,1-2-208 0,-2-2-208 15,0-1 32-15,-2 0 16 16,1-3-352-16,-3-2-64 0,-1 0 0 0,-1-4-17808 0</inkml:trace>
  <inkml:trace contextRef="#ctx0" brushRef="#br1" timeOffset="150791.84">29514 14461 43311 0,'0'2'1920'0,"0"-2"384"0,0-2-1840 15,1 1-464-15,2 1 0 0,-1 0 0 0,3 0 0 0,1-2-128 0,4-1-16 0,4-1 0 16,4 2 1088-16,5-3 208 0,1-1 64 0,6 0 0 15,1-3-624-15,2 0-112 0,6-4-32 0,3-2-14688 16,5-7-2944-16</inkml:trace>
  <inkml:trace contextRef="#ctx0" brushRef="#br1" timeOffset="152316.94">26508 13744 28559 0,'2'-4'2544'0,"0"0"-2032"0,-1 1-512 0,-1-1 0 0,1 3-144 0,0-3-128 16,3-1-32-16,0-3 0 0,-2-2 752 0,2 0 128 16,-3 1 48-16,-3 6 0 0,-2 3 1200 0,-2 3 240 15,-4 2 48-15,-1 3 16 0,-4 3-976 0,0 2-192 16,-2 5-32-16,-3 2-16 0,-2 3-432 0,-3 4-96 15,0 3 0-15,-2 3-16 0,-1 4-112 0,-1-1-32 16,2 0 0-16,2-1 0 0,2-3-224 0,-1 1 0 16,1-4 0-16,1-3 0 15,4-4-384-15,2-2-128 0,3-5-32 0,1-4-17936 0</inkml:trace>
  <inkml:trace contextRef="#ctx0" brushRef="#br1" timeOffset="152505.47">26070 13776 40543 0,'-1'3'3600'0,"1"-2"-2880"0,1 3-576 0,2-3-144 16,0 1 960-16,5 2 144 0,3 2 48 0,6 4 0 0,10 1-1152 0,9 7-320 16,8-3 0-16,3-1-16 0,2 2 336 0,4 0 240 15,3 2-48-15,1 0 0 16,1 5-192-16,1 0-160 0,-1-1 32 0,-2 1-19392 15</inkml:trace>
  <inkml:trace contextRef="#ctx0" brushRef="#br1" timeOffset="153133.64">29512 12966 41471 0,'-8'3'3680'0,"2"2"-2944"0,2-2-592 0,2 1-144 15,1 0 128-15,-3 0 0 0,-4 4 0 0,-4 7 0 16,-5 4-128-16,-6 7-192 0,-1 2 32 0,-3 2 16 16,-1 1-16-16,-3 0 0 0,-1 2 0 0,-2-3 0 15,-2-1-160-15,-1 0-48 0,-3-1 0 0,2-4-11504 16,3-5-2304-16</inkml:trace>
  <inkml:trace contextRef="#ctx0" brushRef="#br1" timeOffset="153337.84">29115 12944 43311 0,'-2'9'3840'0,"1"-2"-3072"15,1-1-608-15,3 1-160 0,2-3 1248 0,-1 3 224 16,4-1 32-16,2 5 16 0,6 6-1520 0,7 7-208 16,7 5-96-16,2 2-16 0,0 0 64 0,-1-1 0 15,-1 1 0-15,0-3 0 16,-2 1-464-16,-1-1-96 0,-1-2-16 0,-1 1-12496 0,-3 2-2512 0</inkml:trace>
  <inkml:trace contextRef="#ctx0" brushRef="#br1" timeOffset="153825.29">29290 15083 43311 0,'-4'0'3840'0,"1"0"-3072"0,2 0-608 0,-1 3-160 16,1-1-256-16,-3 1-96 0,-1 3-16 0,-3 0 0 15,-5 8 512-15,-3 3 112 0,-3 4 0 0,-2 6 16 16,-3-1-96-16,-2 5-32 0,-1 0 0 0,-3 1 0 15,-2 4 48-15,-3-1 0 0,1 2 0 0,-2-3 0 16,0 1-192-16,-1 0 0 0,-3-1 0 0,2-1-176 31,0-3-432-31,-1-4-96 0,2-1 0 0,1-5-18112 0</inkml:trace>
  <inkml:trace contextRef="#ctx0" brushRef="#br1" timeOffset="154030.84">28767 15081 46991 0,'3'12'2080'0,"-1"-3"432"0,2-3-2000 0,-1 0-512 0,2-1 0 0,2-2 0 16,0 2 0-16,3 2-240 0,7 7 32 0,8 3 0 16,3 8 416-16,6 2 96 0,-1 4 16 0,2 2 0 0,-4 4-64 0,-2-1 0 15,-1 3 0-15,-4-4 0 16,0 4-32-16,-3-6-16 0,-3 2 0 0,-2-7 0 15,-1-3-368-15,-1-3-80 0,-3-5-16 0,-2-2 0 16,-1-4-976-16,-1-2-208 0</inkml:trace>
  <inkml:trace contextRef="#ctx0" brushRef="#br1" timeOffset="154643.97">24089 15865 41471 0,'1'-4'3680'0,"1"2"-2944"0,-1-2-592 0,0 3-144 0,2 0 0 0,-1-2-224 16,1-1 48-16,0-1 16 15,1-1-464-15,-3 0-80 0,-1 1-32 0,-6 1 0 0,-3 6 736 0,-3 1 0 16,-5 7 240-16,-3 1-64 0,-4 4 432 0,-3 5 96 16,-2 0 0-16,-2 3 16 0,-3 4-288 0,1 1-64 15,1-1-16-15,0-2 0 0,-1 1-224 0,0 0-128 16,1-3 160-16,-1 2-160 15,-1-5-448-15,1-1-192 0,2-1-48 0,4-3-11632 0,2-6-2336 16</inkml:trace>
  <inkml:trace contextRef="#ctx0" brushRef="#br1" timeOffset="154863.94">23518 15861 50687 0,'-5'5'4496'0,"4"-1"-3600"0,2-4-704 0,3 1-192 0,1-1-592 0,1 4-160 16,4 0-16-16,5 3-16 15,8 5 80-15,7 1 0 0,6 3 16 0,1 1 0 0,2 2 512 0,0 2 176 16,-2 6 0-16,1 3-144 0,0 3-48 0,-1 4 0 16,-1 3 0-16,-5-2 0 15,-2 0-192-15,-6-6-32 0,-2 2-16 0,-5-3-12496 16,-1-3-2512-16</inkml:trace>
  <inkml:trace contextRef="#ctx0" brushRef="#br1" timeOffset="155445.87">23789 16679 42383 0,'-4'1'3776'0,"0"1"-3024"0,3-2-608 0,1 0-144 15,0 0 160-15,-1 2 0 0,-3-1 0 0,-1 1 0 16,-1 4-160-16,-4-1 0 0,0 2 0 0,-2 1 0 15,-2 3 192-15,-2-1 0 0,-2 4 0 0,-5-1 0 16,0 5-192-16,-4-1 0 0,-4 7 0 0,-3 3-176 16,-1 1-176-16,-3 6-32 0,0 0-16 0,-1 2 0 15,-1 2-1216-15,-1-3-240 16,3 1-64-16,1-3-14816 0</inkml:trace>
  <inkml:trace contextRef="#ctx0" brushRef="#br1" timeOffset="155681.37">23422 16648 37775 0,'-5'17'3360'0,"0"-5"-2688"16,1-1-544-16,1-3-128 0,3-2 1856 0,0-2 352 15,2 2 64-15,0 4 16 0,2 8-1632 0,2 7-320 0,5 6-64 0,3 2-16 16,3 2-256-16,2 0 0 0,0 3 0 0,2-1 0 15,0 0 0-15,2-1 0 0,-1 0 0 0,1-4 0 16,1-2 0-16,-1-3-144 0,1-4 16 0,2-1 0 31,4-5-592-31,1-6-112 0</inkml:trace>
  <inkml:trace contextRef="#ctx0" brushRef="#br1" timeOffset="183513.95">1122 8407 37775 0,'-6'-6'3360'0,"1"0"-2688"0,4 3-544 0,1-1-128 0,1 3 256 0,0-2 32 16,-1-4 0-16,-1-4 0 0,0-2-416 0,1-5-96 15,2 2-16-15,2-1 0 0,2 2 752 0,2 1 128 16,2-2 48-16,2 2 0 0,2-1-400 0,1-1-80 16,1-4-16-16,0 1 0 0,1 1 48 0,0-5 0 15,3 0 0-15,-1-5 0 0,0-1 80 0,1-6 32 16,0-3 0-16,0 0 0 0,-2-3 16 0,0-4 0 15,0-2 0-15,-2-3 0 0,-1 3 0 0,1-6 0 0,3-5 0 0,-1-2 0 16,2 0-112-16,0 3-32 0,1 1 0 0,-1 4 0 16,2 1-224-16,-2 4 144 0,-1 8-144 0,1 0 128 15,1 0 0-15,0 2 0 0,0-2 0 0,-3 5 0 16,-1 0-128-16,0 2 0 0,-2 1 144 0,-1 0-144 16,-3 3 0-16,-3 0 0 15,0-1 0-15,-3 1 128 0,0 3-128 0,-3 2 0 0,-1 0 0 0,-1 5 128 16,2 0-128-16,-4 7 0 0,2 0 0 0,-1 5 128 15,0 1-128-15,0 5 128 0,-2 2-128 0,0 5 128 16,0 3-128-16,-2 4 0 0,1 1 128 0,0 6-128 0,-3 4 0 16,1 3 0-16,-1 5 0 0,-1 1 0 0,0 1 0 15,-2 2 0-15,1 2 0 0,-1-1 0 16,2-4 0-16,-2 6 0 0,1 6 0 0,-1 2 0 0,0-4 0 0,2-3 0 16,-1 1 0-16,1-5 0 0,2-2 0 0,0-2 0 15,2-3 0-15,1-2 0 0,0 0 0 0,2 0 0 16,1-2 0-16,2-1 0 0,3-2 0 0,0-4 0 15,3-1 128-15,-1-2-128 0,2-1 272 0,0-4-16 16,-1-3 0-16,1-2 0 0,-2-1-256 0,1-1 0 16,-1-3 0-16,1-2 0 0,-4 1 128 0,3-5-128 15,-1 0 0-15,0-1 0 0,0-6 0 0,0 1 160 16,2-1-160-16,0-5 128 0,0 3 80 0,1-5 16 0,0-2 0 16,5-5 0-16,0-1-32 0,0-2-16 0,1 3 0 15,1-3 0-15,3-2-48 0,1 0-128 0,-1 2 192 16,3 0-64-16,-3 2-128 0,0 1 0 0,-1 1 0 15,0 1 0-15,-1 0 0 0,-1-3 0 16,1 2 0-16,-2-2 0 0,0 0 0 0,-1 0 0 0,-2-2 0 0,-3 3-176 16,-1-2 176-16,-1-1 0 0,-3-2 0 0,1-1 0 15,0-5 0-15,-1 1 0 0,1 2 0 0,-1-2 0 16,1 4 0-16,-2 3 0 0,2 2 0 0,0 5 0 16,-2 6 0-16,-2 4 0 0,0 5 0 0,-1 3 0 15,-1 3 0-15,-1 2 0 0,-2 2 0 0,0 3 0 16,0-1 0-16,-1 4 0 0,2 0 0 0,-2 4-128 0,0 2 128 15,0 2 0-15,1 2-144 0,-1 5 144 0,0 5 0 0,0 7 0 16,2 3 0-16,-1 3 0 0,0 1 0 0,2 3 0 16,-1 5 0-16,0-2 0 0,-1-2 0 0,-1 3 0 15,0 3 0-15,-2 1 0 0,-1 0 0 0,-1-7 0 16,1-3 0-16,-1-4 0 0,2-6 0 0,-1 0 0 16,2 0 0-1,2-4 0-15,3 0 0 0,1-3 0 0,4-2 0 0,0-3 0 0,3-2 0 0,3-3-176 16,1 0 48-16,1-4 0 15,3-3-1472-15,0-4-272 0</inkml:trace>
  <inkml:trace contextRef="#ctx0" brushRef="#br1" timeOffset="184157.72">2442 7507 42383 0,'-4'-4'3776'0,"3"2"-3024"0,2 2-608 0,3-4-144 15,1 3 0-15,0-4 160 0,3-1-160 0,5-6 160 16,5 0-336-16,6-5-64 0,3-1-16 0,1 4 0 16,2 0 256-16,-1 3 0 0,-2 1 0 0,-3 4 0 0,-1 2 0 15,-4 2 0-15,-1 3 0 0,-3 3 0 0,-4-1 0 0,-3 3 0 16,-1 2 0-16,-5 0 160 15,-1 2 96-15,-2 1 0 0,-1 2 16 0,-3-1 0 16,-3 4-16-16,-2-1-16 0,0 2 0 0,-3-3 0 0,-1 2-112 0,1 0 0 16,-1-5-128-16,-1 0 192 0,0 1-192 0,1-6 0 15,0 1 0-15,0-3 0 0,4-3 0 0,1-1 0 32,1-1 0-32,1-3 0 0,2-1 0 0,0 0 0 0,1 2 0 0,0-2 0 0,3 2 0 0,0-1 0 15,1 4 0-15,0-2 0 0,2 1 0 0,1 1 0 16,1 1 0-16,2-1 0 0,1 2 0 0,3 1 0 15,0 1 0-15,2-2 0 0,2 3 0 0,1 0 0 0,2 0 0 16,0 2 0-16,2 0 0 0,-3-1 0 0,0 1-160 16,-1-1 160-16,-1 1 0 0,0-1 0 0,0 1 0 0,0-1 0 15,-3 3 0-15,1-2 0 0,-1 2 0 0,0 1 0 16,0 1 0-16,-1 0 0 0,0 3 0 0,-1-2-128 31,0 2 128-31,-3 2 0 0,0 0 0 0,-1 0 0 0,-1 3 0 0,-2-3 0 0,1 0 0 0,-3 1 0 16,1-5 0-16,-2 4 0 0,-1-2 0 0,0 2 0 15,-1 0 0-15,-2 2 0 0,2-2 0 0,-4 2 0 16,0-1 192-16,0 0 32 0,0-1 0 0,0-4 0 16,-2 0 32-16,0-1 16 0,-1-1 0 0,0-1 0 0,-1 0-16 15,-1-3 0-15,0-4 0 16,-2 2 0 0,0-3-112-16,-2-2-16 0,-2 0-128 0,1-2 192 0,2 2-192 0,-5-3 0 15,-2 2 128-15,-4-2-128 0,0 0 0 0,-4 1-256 16,1 2 48-16,-5-3 16 15,0 4-512-15,-2 1-112 0,-5 3-16 0,2-1-12432 16,0 4-2496-16</inkml:trace>
  <inkml:trace contextRef="#ctx0" brushRef="#br1" timeOffset="185005.57">3542 6862 14735 0,'-3'0'1312'0,"0"0"-1056"16,2 0-256-16,1 0 0 0,0 0 560 0,0 0 48 15,0 0 16-15,-1 0 0 0,1 0 112 0,1 0 32 16,3 0 0-16,-4 0 0 0,0 0 512 0,21-1 96 15,-11 1 32-15,3 1 0 0,2-1 448 0,1 3 80 16,4-3 32-16,1 2 0 0,4 1-224 0,1-1-32 16,0 2-16-16,2-1 0 0,2 0-928 0,1 0-176 15,1-1-32-15,0-1-16 0,-1-1-384 0,3 0-160 16,1 0 128-16,2-1-128 0,0-1 144 0,2-1-144 0,-1 2 160 16,-1-3-160-1,0 1-496-15,0-1-192 0,0-4-32 0,-3 2-16 16,-5 3-1376-16,-1-2-288 0,-4 0-48 0,-5 1-11904 0</inkml:trace>
  <inkml:trace contextRef="#ctx0" brushRef="#br1" timeOffset="185304.11">3607 7115 35935 0,'-2'-4'1600'0,"1"2"320"0,0-1-1536 0,1 2-384 16,2 1 0-16,2 0 0 0,1 0 656 0,2 0 64 15,6-1 16-15,7 1 0 0,6 0-368 0,6 0-80 16,4 0-16-16,2 0 0 0,3 0-16 0,1 0 0 15,1 0 0-15,3 0 0 0,1 2-256 0,0 1 0 16,-1-3 0-16,-1 0 0 0,-3 1 0 0,2 0-144 16,3 0 16-16,0-1-17744 0</inkml:trace>
  <inkml:trace contextRef="#ctx0" brushRef="#br1" timeOffset="188885.41">6529 5933 13823 0,'-2'-3'1216'0,"2"2"-960"0,0 0-256 0,0 1 0 0,0 0 592 0,0 0 80 16,-1 0 16-16,0 0 0 0,0-2-496 0,-1 0-192 15,0 1 128-15,2 1-128 0,0 0 128 0,0 0-128 16,0 0 128-16,0 0-128 0,0 0 720 0,0 0 64 16,0 0 16-16,0 0 0 0,-21-2 512 0,20 2 96 15,-2 3 32-15,1 1 0 0,-2-3-192 0,0 3-32 16,-1-1-16-16,0 2 0 0,-1 1-176 0,-1 2-16 16,-1-2-16-16,1 1 0 0,-2 1-144 0,-1 1-16 15,1 2-16-15,-3 0 0 0,3 0-208 0,-1-2-32 0,0 0-16 16,-1 3 0-16,-1-1-112 0,1-1-32 0,0 2 0 15,-1-1 0-15,1 0-128 0,0 0-32 0,-1 0 0 0,1 2 0 16,-1-2-128-16,0 0-128 16,-2 3 144-16,0 2-144 0,0 0 0 0,-3 0 0 0,-1 2 0 0,-1 5 0 15,0-3 128-15,-1 1-128 0,0 0 0 0,0 1 0 16,3-2 0-16,0-2 0 0,2 2 0 0,1-4 0 16,4-4 0-16,0 2 0 0,2 0 0 0,-1-5 0 15,2 1-416 1,-2-1-176-16,2-3-48 0,-1 0 0 0,2-1-1232 0,-1-3-256 15,-1-1-48-15,1-1-12608 0</inkml:trace>
  <inkml:trace contextRef="#ctx0" brushRef="#br1" timeOffset="189355.61">5955 5907 28559 0,'-4'-3'2544'0,"3"-2"-2032"0,0 5-512 0,2-1 0 15,0 1 672-15,0-4 32 0,-1 3 16 0,2-5 0 32,-1-3-992-32,1 2-208 0,2-2-32 0,0 3-16 0,-1 1 336 0,0 2 192 0,-1 2-192 0,1-1 192 15,-1 2 144-15,1 2 144 0,-2 1 32 0,2 2 0 16,-2 1 384-16,0 4 96 0,0-2 16 0,0 4 0 16,2 1 400-16,1 0 64 0,-1 3 32 0,1-3 0 15,2 4-368-15,0 1-80 0,2 2-16 0,0-3 0 0,1 0-464 16,1 3-112-16,2 1-16 0,2 1 0 0,2 3-112 0,1 1-16 15,2 0-128-15,-1 2 192 0,5 3-192 0,-2 3 0 16,0-2 0-16,-1 4 0 16,1 1 0-16,0 0 0 0,-2 2 0 0,2-4 0 0,-2-2 0 0,2-2 0 15,1 3 0-15,1-5 0 0,-1-1-208 0,1-4 16 16,1 1 0-16,-3-6 0 16,0-3-752-16,-3 0-144 15,0-6-16-15,-7-3-16 0</inkml:trace>
  <inkml:trace contextRef="#ctx0" brushRef="#br1" timeOffset="194939.05">9070 5801 15663 0,'-3'-2'1392'0,"1"0"-1120"0,1 2-272 0,1 0 0 31,0 0 1792-31,0-3 288 0,0 2 64 0,-2-2 16 0,2 1-1424 0,2-1-288 0,0 1-48 0,0 1-16 16,3 1-96-16,0 3-32 0,0 0 0 0,3 3 0 0,-2 3 624 0,0 2 112 16,0 5 32-16,-1-2 0 15,-1 3 336-15,0 4 80 0,-1 5 16 0,0 5 0 0,-1 2-432 0,0 3-96 16,-2 0-16-16,-2 6 0 0,0 4-528 15,-2-1-96 1,-1 1-32-16,1-1 0 0,0-9-256 0,1-3 160 16,1-6-160-16,0-2 128 0,1-3-304 0,1-3-64 15,1-2-16-15,-1-3-16864 0</inkml:trace>
  <inkml:trace contextRef="#ctx0" brushRef="#br1" timeOffset="195189.87">8727 6222 15663 0,'-5'-10'1392'0,"0"4"-1120"0,0-3-272 0,3 5 0 16,1 2 5632-16,2 1 1088 0,1 0 192 0,2-2 64 15,2-1-5552-15,5-6-1104 0,7 3-320 0,5-3 144 16,6 0-144-16,4 3-192 0,4-3 32 0,5 3 16 15,6 0 144-15,3 2 0 0,0 2 0 0,-1 0 0 32,1 3-448-32,-1 1-128 0,-5 1 0 0,-3 1-16 0,-3 2-1504 15,-2-1-288-15,-3 3-64 0,-1 0-12144 0</inkml:trace>
  <inkml:trace contextRef="#ctx0" brushRef="#br1" timeOffset="195911.98">11569 5794 911 0,'-3'-2'0'0,"1"0"0"0,-1 0 0 0,1 1 0 0,1 1 5120 0,1-2 960 0,0 2 176 0,0 0 32 15,0-2-4656-15,-2 1-928 0,2-1-192 0,0 2-48 16,0 0-464-16,0 0 0 0,0 0 0 0,0 0 0 16,-12 25 1280-16,3-11 144 0,-2 1 48 0,-4 2 0 15,-1 3 0-15,-3 2 16 0,-4 3 0 0,-5 3 0 16,-3 4-528-16,-4 3-128 0,-2 0 0 0,-4 0-16 16,-2 3-480-16,-5 1-80 0,-3-2-32 0,-1 0 0 15,-1-2-96-15,1-2-128 0,3 1 176 0,3-8-176 16,6-3 0-16,6-3 0 0,4-6 0 0,3-3 0 15,5-5-368-15,4-2-80 0,6-4 0 0,1-2-16832 16</inkml:trace>
  <inkml:trace contextRef="#ctx0" brushRef="#br1" timeOffset="196131.98">10843 5834 43311 0,'10'-4'1920'0,"-3"1"384"0,-1 3-1840 0,1 3-464 16,-1-1 0-16,0 2 0 0,3 2 0 0,4 2-160 0,8 7 0 0,9 3 0 15,6 4 32-15,3 3 0 0,5 4 0 0,-1 1 0 16,1 1 128-16,1 2 0 0,1 4 0 0,-1 0 0 16,0 2-320-16,-2-2-16 0,-2 3-16 0,-4-2 0 31,-3-1-960-31,-6-2-192 0,-3-7-32 0,-4 1-9680 0,-1-7-1936 0</inkml:trace>
  <inkml:trace contextRef="#ctx0" brushRef="#br1" timeOffset="198251.07">5189 7580 32255 0,'7'1'2864'0,"-1"-1"-2288"15,0 1-576-15,0 0 0 0,0-1 0 0,3 0 0 0,8-1 0 0,10 0 0 16,11 0-144-16,6-4-48 0,4-1 0 0,1-3 0 16,0 2 192-16,3-2 0 0,2 1 160 0,3 2-160 15,5 0 128-15,0 1-128 0,-3 0 0 0,-1 0 0 16,0 3 224-16,3-3-48 0,2 4-16 0,3-3 0 15,0 4 240-15,2-1 48 0,-4-3 16 0,1-1 0 16,4 1-160-16,8-1-48 0,6-1 0 0,3 1 0 0,0-1 96 16,-2 0 16-16,-4-5 0 0,1 3 0 0,4 1-48 15,1 1 0-15,3-1 0 0,2 1 0 0,-1 0-16 0,0 1-16 16,7 4 0-16,-2 1 0 0,-2 0-288 0,-2 0 0 16,-3 1 128-16,1 2-128 0,6 2 0 0,0-2 0 15,3-3 0-15,-1-2 0 0,0 1 0 0,3-1 0 31,1 1 0-31,1-4 0 0,2 0 0 0,1-1 0 0,4 5 0 0,-1-4 0 0,-7-1 0 0,5 1 0 16,4 1 0-16,-1 2 0 0,-5-1 224 0,2 2-64 16,3 1-16-16,-5 4 0 0,-7 1 16 0,-6 1 0 15,1-4 0-15,-3 4 0 0,-4 3-160 0,-2 0 0 16,-3-1 0-16,3 0 128 0,-1-2-128 0,-1-2 0 16,1 2 0-16,-3 0 0 0,-1 0 144 15,0-2 48-15,0-7 16 0,0 1 0 0,1 1 16 0,2 1 0 0,0 1 0 0,-1-2 0 16,-1 1-96-16,-3 0-128 0,-5 0 176 0,6 0-176 15,2 6 256-15,0-1-64 0,-3-3-16 0,-3 3 0 16,-3 0-48-16,1 3-128 0,-1 0 192 0,-3 1-64 16,-3 1-128-16,-2 0 0 0,0-4 0 0,-5-1-176 15,-2-3 176-15,2 2 0 0,3-3 128 0,-2 2-128 16,-5-3 0-16,-1-2 0 0,2 0 0 0,2-3-192 16,0-1-64-16,-2-3-32 0,-1 1 0 0,0-1-12128 15,2 0-2432-15</inkml:trace>
  <inkml:trace contextRef="#ctx0" brushRef="#br1" timeOffset="201364.87">6788 8081 21183 0,'0'-10'1888'0,"-1"2"-1504"0,1 3-384 0,0 4 0 15,0 1 1760-15,1-4 288 0,1-2 48 0,-1-5 16 16,0 0-1248-16,1 0-240 0,0 3-48 0,0 3-16 15,1 4 512-15,-2 2 96 0,1 7 32 0,1 3 0 16,-1 6-608-16,2 9-112 0,-2 5-32 0,1 12 0 0,1 8 192 0,-1 6 48 16,1 6 0-16,0 3 0 15,-3 2-320-15,0-2-64 0,2 1-16 0,-2-7 0 16,1-7-288-16,2-4 0 0,0-2 0 0,-2-5-144 16,1-3-320-16,-4 0-64 15,1 1-16-15,-4-1 0 0,0-2 96 0,-1 2 0 0,0-1 16 0,0-2 0 16,2 0-2208-16,0-9-448 0</inkml:trace>
  <inkml:trace contextRef="#ctx0" brushRef="#br1" timeOffset="201899.61">9300 8324 40543 0,'0'0'3600'0,"-2"0"-2880"0,1 0-576 0,1 3-144 15,0 0 320-15,0 4 16 16,0 1 16-16,0 7 0 16,0 6-720-16,1 7-144 0,-1 7-16 0,0 6-16 0,0 5 224 0,-1 4 64 0,0 7 0 0,0 3 0 31,-2-1-576-31,2-6-96 0,-1-7-32 0,-1-4 0 15,1-7-1056-15,-1-1-224 0,1-4-32 0,-3-2-16 16,0 1 688-16,0-3 144 0</inkml:trace>
  <inkml:trace contextRef="#ctx0" brushRef="#br1" timeOffset="202103.6">9015 8722 46079 0,'2'2'2048'0,"-2"-2"400"0,0 0-1952 0,1 0-496 16,0 0 0-16,3 1 0 0,1 1 384 0,3-2 0 16,8 0-16-16,9 0 0 15,9-2-704-15,9-1-144 0,6-3-32 0,7-1 0 16,6-1 16-16,4 1 0 0,3-2 0 0,1 2 0 16,0-2-160-16,1 1-48 0,2-1 0 0,-5 1-11840 15,-1 2-2368-15</inkml:trace>
  <inkml:trace contextRef="#ctx0" brushRef="#br1" timeOffset="202417.76">11828 7828 42383 0,'-2'3'3776'0,"-2"2"-3024"0,-1 2-608 0,2 1-144 0,0 0 656 0,1 5 112 16,-5 8 0-16,-1 8 16 0,-2 16-784 0,-2 8-400 15,0 5 32-15,3 1 16 0,1-2 224 0,2-4 128 16,2-2-160-16,1-1 160 0,1 0 0 0,1-1 0 15,0 1 0-15,-2 1 0 0,1 5 0 0,-1-3 0 16,1 4 0-16,1-2 0 16,-1 2-544-16,1 1-64 0</inkml:trace>
  <inkml:trace contextRef="#ctx0" brushRef="#br0" timeOffset="210104.66">780 14303 15663 0,'-4'1'1392'0,"2"-1"-1120"0,2 0-272 0,0 0 0 15,0 3 0-15,-2-3 0 0,0 0-176 0,-2 0 176 16,-1 1 1312-16,0 2 368 0,-1-1 80 0,1-2 16 16,2 1-832-16,0-1-176 0,2 1-16 0,0-1-16 15,1-1 448-15,-2 1 96 16,4-1 0-16,0 1 16 0,1-2 336 0,-1-1 64 0,3 2 16 0,0-4 0 15,1 1-560-15,1-1-96 0,1 1-32 0,2-3 0 16,1 1-544-16,0-3-112 0,1 1-32 0,1-1 0 0,-1-2-208 0,-1 0-128 16,2 0 160-16,-2-1-160 15,1 1 224-15,1-1-48 0,-1-3-16 0,1-1 0 0,1-1 80 0,0-2 16 16,2 1 0-16,0-3 0 16,1 0 0-16,0-2 0 0,3-1 0 0,-1-1 0 0,-1-1-112 0,1 1-16 15,-1-2 0-15,0 0 0 0,0-2 16 0,1 0 0 16,1-1 0-16,-1-5 0 0,1-3-144 0,0 0 160 15,1 2-160-15,-1-4 160 0,2-3-160 0,2 1 160 16,-1-4-160-16,2 4 160 0,0 1-160 0,-2 4 128 16,-1-1-128-16,-1 3 128 0,0 1 128 0,-1 1 0 15,-3 3 16-15,-1-1 0 0,1 1-272 0,-4 1 128 16,2 2-128-16,-3-1 0 0,2 1 272 0,-2-2-48 0,-1 3-16 16,-1-1 0-16,1 2-208 0,-1 1 0 0,0 1 0 15,0 2 0-15,1-1 0 0,0 0-240 0,2-2 48 0,-1-2 16 16,2 2 176-16,-1-2-208 0,1 2 80 0,-2 2 128 15,-1 3-240-15,1 3 80 0,-3 3 16 0,-1 1 0 16,-2 1 144-16,-1 5 0 0,0 1 0 0,-1 0-128 16,-2 4 128-16,-1-3 0 0,1 4 0 0,-1-1 0 15,-1 2 0-15,0-1 0 0,-1 0 0 0,1 2 0 16,-2 0 0-16,1 0 0 0,0 2 0 0,0 1 0 16,1 1 0-16,-3 2 0 0,2 2 0 0,-2-3 0 15,2 3 0-15,-2 1 0 0,0 3 0 0,-1 1 0 16,1-2 0-16,-2 4 0 0,0 4 0 0,-1 2 0 15,-1 0 0-15,-1 4 0 0,-1-2 0 0,-1 1 0 0,0 0 0 0,-1 1 0 16,0 1 0-16,-1 0 0 0,1 0 0 0,-2 0 0 16,3-4 0-16,0 0 0 0,2-1 0 0,0-2 0 15,2 2 0-15,0-4 0 0,1 2 0 0,1 0 176 16,1-3-48-16,0 2 0 0,2-1 32 0,1 0 0 16,1-1 0-16,2 0 0 0,0 0-160 0,3-5 0 15,1 0 0-15,1-3 0 0,0 0 0 0,0-4 0 16,1 0 128-16,1-1-128 0,1 0 0 0,-1-3 0 15,0-1 0-15,-1-1 0 0,2-1 0 0,-1-1 128 16,-1-1-128-16,1-2 0 0,1 0 144 0,2-3-144 16,2 0 160-16,1-2-160 0,1-4 208 0,2 1-48 0,2 0-16 15,1-4 0-15,-1 1-16 0,1-2 0 0,-2-1 0 16,0 0 0-16,-2 1-128 0,1-5 192 16,-1 1-192-16,-2-1 192 0,-1-1-192 0,0-1 0 0,-1-1 0 0,-1-1 128 15,0-1-128-15,-2-1 0 0,-1 0 0 0,0-4 0 16,-1 4 0-16,1-5 0 0,0 1 0 0,0 0 0 15,1-1 0-15,0 2-144 0,2 4 144 0,-3-1-208 16,0 2 208-16,-1 3 0 0,1 2 0 0,-2 1 0 16,-1 3 0-16,-2 3 0 0,-1 2-128 0,-2 6 128 15,-2-2-160-15,0 7 16 0,-1-1 0 0,-3 2 0 16,2 2 144-16,-2 2-160 0,-1 2 160 0,-1 1-160 16,-1 5 160-16,-1-2 0 0,1 2-144 0,-1 5 144 0,2 1 0 15,0 4 0-15,1 3 0 0,1 3 0 0,3 1 0 0,0 5 0 16,0 2 0-16,1 0 0 0,1 0 0 0,-1-2 0 15,-1 2 0-15,-1-2 0 0,1 4 0 0,-1 2 0 32,-1 3 0-32,-3 0 0 0,1 1-128 0,-2 0 128 0,-1 2 0 0,0-3 0 0,1 0 0 0,0-8 0 15,2-4 0-15,3-3 0 0,-1-4 0 0,3 0 0 16,0-6 0-16,3-3 128 0,-1-3-128 0,2-2-192 16,-1-5 32-16,4-2-13536 15,-2-2-2688-15</inkml:trace>
  <inkml:trace contextRef="#ctx0" brushRef="#br0" timeOffset="210795.04">2599 13287 43311 0,'-5'-3'3840'0,"0"1"-3072"0,1 0-608 0,4 2-160 0,0 0 640 0,0 0 80 16,-1-1 32-16,0-1 0 15,2-1-1456-15,3 0-272 0,2-1-64 0,4-1-16 0,3 1 688 0,2 2 144 16,3-2 32-16,-1 3 0 0,3-2 192 0,-1 3-144 16,0 3 144-16,-2-1-128 0,-1 4 128 0,-1 3 0 15,-4 2 0-15,-1 0 0 0,-2 3 0 0,-3 1 0 16,-3-3 144-16,-2 4-144 0,-2 2 176 0,-3 0-176 16,-3 1 160-16,0 0-160 0,-4 0 192 0,3-3-48 15,-1 0-16-15,-3-2 0 0,1 1 112 0,-2-3 16 16,1 0 0-16,0-3 0 0,3 0-112 0,2-3-16 0,-1-3 0 15,3 0 0-15,1-1 0 0,1-2 0 0,2 0 0 16,1 0 0 0,1 0-128-16,0 0 0 0,1-2 0 0,1 2 0 0,1 0 0 0,0 2 0 0,-3-2 0 15,0 0 0-15,20 8 0 0,-10-3-176 0,0 1 48 0,1 0 0 16,2 3-112-16,-2-3-16 0,1 0 0 0,-1 3 0 16,2-2 80-16,-2 1 16 0,0 2 0 0,-1-4 0 15,-2 1 160-15,1-1 0 0,-2 3 0 0,0-3 0 16,-2 2 0-16,-1 2 144 0,1 1-16 15,-2 0-128-15,-1 2 288 0,-2 3-48 0,0 2-16 0,-2-2 0 16,-1 0-64-16,0 1-16 0,-1 1 0 0,-1 4 0 0,1-4-144 16,-1 1 128-16,3-3-128 0,-1 0 128 0,1 0-128 15,0-2 128-15,-1 1-128 0,1-3 128 0,-1 0-128 0,1-1 192 16,-1 1-192-16,-1-3 192 0,1 3-192 16,-2-1 0-16,0-3 0 0,-1 1 0 0,-2-3 0 0,1-1 0 15,-2 1 0-15,-2-3 0 0,1-1 144 0,-3 1-144 16,-1-3 160-16,0-1-160 0,-1-1 0 0,-1-1 0 15,-2-2 0-15,-2-3 0 0,-1 0-208 0,0-1-144 16,2-1-32-16,-2-2-19264 0</inkml:trace>
  <inkml:trace contextRef="#ctx0" brushRef="#br0" timeOffset="211297.34">3594 13132 43311 0,'-1'0'3840'0,"1"-1"-3072"15,0-2-608-15,1 2-160 0,2 1 624 0,3-1 80 0,4-2 32 0,6 0 0 32,10-4-1040-32,10 3-208 0,9-5-32 0,4 3-16 0,3 1 208 0,1 1 32 0,2 0 16 0,0 3 0 15,0-3-80-15,-3 3 0 0,-2 2-16 0,-7 1 0 31,-2 1-16-31,-6 2 0 0,-6 1 0 0,-3 1 0 16,-5-1-48-16,-2 2-16 0,-3-1 0 0,-3-1-16784 0</inkml:trace>
  <inkml:trace contextRef="#ctx0" brushRef="#br0" timeOffset="211579.95">3729 13437 42383 0,'-5'3'1872'0,"1"-2"400"0,2 2-1824 16,1-3-448-16,1 0 0 0,2 0 0 0,2 1 0 0,1 0 0 15,5 2 0-15,5-2 0 0,6-1 0 0,6 0-160 16,4-4 32-16,5 2 0 0,3-5 288 0,6 3 64 16,3-3 16-16,4 1 0 0,2 1-496 0,3 0-80 15,5 2-32-15,5-2-18256 0</inkml:trace>
  <inkml:trace contextRef="#ctx0" brushRef="#br1" timeOffset="-192446.98">22473 11302 11967 0,'2'-3'1072'0,"-1"2"-864"0,0 0-208 0,-1 0 0 16,1 1 912-16,2 0 144 15,-1-4 32-15,3 0 0 0,3 1 320 0,-1-4 80 16,2 0 16-16,-1 1 0 0,1 0 48 0,-3-2 16 16,2 2 0-16,-3 1 0 0,1 0-1008 0,-2 0-208 15,-1 0-32-15,1 3-16 16,-2-2-944-16,1 2-192 0,-2-1-48 0,-1 2 0 0,1 0 1024 0,1-1 208 15,-2 2 32-15,-2 0 16 0,2 0 784 0,-1 0 160 16,1 0 16-16,0 0 16 0,0 0-128 0,0 0-32 0,0 0 0 0,0 0 0 16,-23 4-144-16,16-1-48 0,1-2 0 0,-1 2 0 15,1 0-400-15,-2 2-96 0,1 2-16 0,-2 3 0 16,-1 4-256-16,0 4-64 0,-1 6-16 0,-1 4 0 16,0 6-176-16,-2 0 0 0,0 3 0 0,-2 7 0 15,0 4 0-15,-2 3 128 0,-2 2-128 0,-1-4 128 16,1 0-128-16,0-5 0 0,0-3 0 0,2-5 0 15,1 1 0-15,-2-9 0 0,3 1 0 0,0-7 0 16,2-2-432-16,3-5 48 0,3-4 0 0,0-5-11792 16,4-5-2352-16</inkml:trace>
  <inkml:trace contextRef="#ctx0" brushRef="#br1" timeOffset="-192195.72">22063 11303 50687 0,'-7'4'2240'0,"0"-4"464"0,2 1-2160 0,3 0-544 0,2 1 0 0,1 0 0 0,3 2-1008 0,2 1-304 0,4 5-64 0,7 2-16 15,8 8 160-15,7 3 16 0,5 6 16 0,3 4 0 0,-1 3 1200 0,1 3 192 16,-2 2 64-16,-1-1 16 0,-1-1-112 0,-5 0-32 15,-4-6 0-15,-3-1 0 0,-3-1-128 0,-5-6 0 16,-4 1 0-16,-3-6 0 0,0 1-176 0,-3-2-64 16,-1 1-16-16,-2-2 0 15,1-2-608-15,0-1-128 0,1-1-32 0,0-1-16560 0</inkml:trace>
  <inkml:trace contextRef="#ctx0" brushRef="#br1" timeOffset="-191706.32">22930 11691 22111 0,'0'3'1968'0,"0"-3"-1584"0,-1 0-384 0,1 0 0 0,0 0 3552 0,0 0 624 15,0 1 128-15,-2-1 32 16,1 1-4912-16,-1 2-960 0,-3 1-208 0,-2 2-48 0,-1 2 2528 0,-3 2 496 16,-4 1 112-16,0-1 0 0,-2 1-112 0,-1 3-16 15,2-3-16-15,1 0 0 0,4-2-624 0,3 0-112 16,3-2-16-16,3-1-16 0,6 0-128 0,4-1-32 16,4 0 0-16,4 0 0 0,5-4-272 0,3-1-176 0,0 0 32 0,5-3 0 15,-1-1-128-15,1 0-32 0,-2-1 0 16,-4 0 0-16,-3 3 112 0,-3-2 0 0,-4 3 16 0,-3 0 0 15,-3 2 176-15,-3 0 0 0,-2 3 160 0,1-2-160 16,-2 7 192-16,0-4-64 0,0 4-128 0,2 1 192 16,-2 1-64-16,-1 1 0 0,1 4-128 0,1 0 192 15,-2 3 16-15,0 2 0 0,0 1 0 0,0 2 0 16,0-1-208-16,-3 1 0 0,2-1 128 0,-3-1-128 16,-1 1 0-16,-1-2 0 0,-3 2-192 0,0-3 192 15,-5 1-144-15,-2 0 144 0,-1 2 0 0,-3-3-144 16,0 1 144-16,-2-3 0 0,-2-2 0 0,2-3 0 0,0-2 0 15,-2-1-160-15,-1-2 160 0,2-3 0 0,-1-2-240 16,1-3 64-16,2-3 16 0,0-4-12192 16,0 0-2432-16</inkml:trace>
  <inkml:trace contextRef="#ctx0" brushRef="#br1" timeOffset="-191489.14">22807 11632 48831 0,'10'0'2176'0,"-4"-1"432"0,1-3-2096 0,-2 0-512 0,1 2 0 0,1-2 0 0,4 2 288 0,9-7-48 16,13 0-16-16,18-8 0 15,16-4-784-15,15 0-144 0,9 0-48 0,9-1 0 16,4 0-704-16,5-4-144 0,1-3-16 0,-15-6-16 0</inkml:trace>
  <inkml:trace contextRef="#ctx0" brushRef="#br1" timeOffset="-138623.04">4971 14199 36863 0,'-19'-17'3264'0,"5"1"-2608"0,1 1-528 0,4 6-128 0,5 4 960 0,3 4 144 16,0-3 48-16,-4 0 0 16,-1-4-4400-16,0-3-864 0,2 2-176 0,6 6-48 0,7 0 3520 0,6 6 816 0,7 3 0 0,8 1 0 15,7 3 480-15,7-2 96 0,10 0 32 0,6 0 0 31,8-2 160-31,5-1 16 0,3 0 16 0,5-4 0 0,8 0 464 0,5-2 80 0,4-3 32 0,1 0 0 16,0-3-176-16,7 0-48 0,8-3 0 0,0-1 0 16,1 1-528-16,-2-1-112 0,1-1-32 0,15-2 0 15,9-2-208-15,11-3-32 0,4 0-16 0,3 2 0 16,1-3-224-16,6 6 0 0,6 0 0 0,5 2 0 16,1 2 0-16,2-1 0 0,1 2 0 15,-5-2 0-15,-5 5 0 0,13-1 0 0,7 4 0 0,2-5 0 0,2-3 0 16,-3-2 0-16,2 0 0 0,1 1 0 15,6 1 0-15,3-3 0 0,3 0 0 0,2 0 0 0,-1-6 160 16,-1 0 32-16,-6-1 16 0,4 2 0 0,4-2-32 0,1 3-16 16,-1-3 0-16,3 2 0 0,3 2-32 0,-6 0 0 15,-8 3 0-15,12 0 0 0,8 3 96 0,-10 0 16 16,-20 1 0-16,10 2 0 0,7-3-240 0,1-1 0 16,2 1 128-16,-4 1-128 0,-1 1 0 0,-2-5 0 15,1 2 0-15,-4-5 0 0,-4 3 0 0,-4-1 0 16,-2 1 0-16,-1 2 0 0,-3 1 0 0,2-2 0 15,-3 1 0-15,-3 1 0 0,-3 0 0 0,-1 5 0 16,-1 4 0-16,-2 2 0 0,1 0 128 0,-9 3 16 16,-4 0 16-16,-5 4 0 15,-5 1 32-15,0 3 0 0,-1-1 0 0,-5 1 0 0,-11 1-192 0,0-3 0 0,5 3 0 16,-7-1 0-16,-6-5 0 0,0 1 0 0,3 0 0 0,-6-4 0 16,-6 0-288-16,0-1 16 0,2-1 0 0,-5-1-13232 31,-6 0-2656-31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4:54:50.2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15206 6088 7359 0,'1'-2'656'0,"0"2"-528"0,1-3-128 0,-1 3 0 0,-1 0 832 0,1-1 128 15,2 0 16-15,-2-2 16 0,2 1 480 0,0 1 80 16,-2-2 32-16,0 2 0 0,1 1-400 0,-1-1-80 16,-1 1-16-16,0 0 0 0,0 1-496 0,0-1-96 15,1 1-32-15,-1-1 0 0,-1 3 304 0,1-3 64 0,0 0 16 16,0 0 0-16,0 0 160 0,0 0 16 0,0 0 16 0,2 22 0 15,0-13-352-15,-1-1-80 0,0 5-16 0,0 3 0 16,2-3-592-16,-3 8 0 0,1 3 0 0,-2 4-192 16,0 6 192-16,-1 0 0 0,1 5 160 0,-1-2-160 15,-2 2 0-15,-1 5 0 0,0 1 0 0,-1 0 0 16,0-4 192-16,-1 0 160 0,3 2 32 0,-4 0 0 16,3 0-48-16,0-2 0 0,1-1 0 0,1-2 0 15,0-3 96-15,1 3 16 0,2-2 0 0,-1-1 0 0,-1-2-448 16,2 0 128-16,0-3-128 0,-1 2 0 0,1-1 0 15,-1-2 0-15,2 0 0 0,-1-2 0 0,-1-1 0 16,0-1-192-16,-1-4 32 0,0-2 16 16,1-3-1056-16,-2 0-208 15,1-4-32-15,1-1-16 0,-1-3-336 0,1-2-64 0,1-2 0 0,1-3-9344 16</inkml:trace>
  <inkml:trace contextRef="#ctx0" brushRef="#br0" timeOffset="1">15216 6751 2751 0,'-6'5'256'0,"1"-2"-256"0,0 0 0 0,1-1 0 0,3-1 3424 0,0 1 640 16,-1 0 128-16,-1-1 32 0,-1 2-2064 0,-2 4-416 15,1-2-80-15,1-4 0 0,0 1-1264 0,2 1-240 16,1-2-160-16,-1 0 192 0,1 2-192 0,0-2 0 15,2-1 0-15,-1 1-176 0,3 0 336 0,-1 2 64 16,2-3 16-16,3 0 0 0,2 0 512 0,2 0 96 16,3 0 32-16,0 0 0 0,4-4-464 0,0 3-96 15,2-4 0-15,2 4-16 0,1-5-176 0,-1 1-128 0,0-2 192 16,-1 3-192-16,1-3 0 0,-2-1 0 0,0 0 0 0,0 2 0 16,0-3 0-16,-2 3 0 0,-1-1 0 0,1 1 0 15,-1-1-160-15,-1-2-32 0,0 2-16 0,-1 1 0 16,-3 0-112-16,-2 1-32 0,-1 0 0 0,-2 1 0 31,1 2-1040-31,-2 1-208 0,0-3-32 0,-1 3-8880 0</inkml:trace>
  <inkml:trace contextRef="#ctx0" brushRef="#br0" timeOffset="2">15709 6029 911 0,'-1'-2'0'0,"-2"-1"0"0,2 1 0 0,0 0 0 0,0 1 6064 0,1 1 1120 0,0-1 240 0,-2 1 32 16,1 0-4992-16,0 0-992 0,-1 0-208 0,-1 0-48 16,1 4-1024-16,-1 1-192 0,-1 1 0 0,2 1 0 31,-1-1 0-31,1 3-128 0,0 1 128 0,-1 3 0 0,2 1 0 0,0 0 0 0,2 5 0 0,-1 1 0 16,2 4 0-16,0 0 0 0,-1 0 0 0,0 2 0 15,1 7 0-15,-2 2 0 0,2 2 0 0,-4-1 0 16,1 4 0-16,-1-6 128 0,-2 0-128 0,-1 5 0 15,-2 11 0-15,-3 11 0 0,0 10 0 0,0-3 0 16,3-6 0-16,2-7 128 0,3-6-128 16,2-6 0-16,2-4 256 0,1-4 16 0,2-2 0 0,1-4 0 0,1-1-32 0,0-2-16 15,-1-1 0-15,2-1 0 16,-3-2-1168-16,0 0-224 16,0-5-48-16,-2 1-16 0,1-5-560 0,-2-3-128 0,2 0 0 15,-1-4-5696-15,-1-2-1120 0</inkml:trace>
  <inkml:trace contextRef="#ctx0" brushRef="#br0" timeOffset="3">16127 6845 4607 0,'-4'-1'400'0,"1"0"-400"0,-1-1 0 0,0 2 0 0,3 0 4000 0,-1 0 720 16,0 0 144-16,-1 0 16 0,-4-2-2896 0,-1 2-592 15,-2-1-112-15,-1 1-32 0,0 0-576 0,-1-1-112 16,1 1-32-16,0 0 0 0,1-3-224 0,0 2-48 15,2 1-16-15,-1 1 0 0,3 2-240 0,-1 1 0 16,-1 0 0-16,2 4 0 0,0-2 0 0,0 2-192 16,1 2 48-16,-2 3 0 0,2 2 144 0,1 1 0 15,0 1 0-15,0 1 0 0,0 5 0 0,3-6 0 16,-1 0 0-16,0 4-128 0,0 5 256 0,2 3 64 0,0-1 16 16,1-2 0-16,0-8 48 0,2-2 0 0,1-4 0 0,-1-1 0 15,5-2 80-15,-1-2 32 0,2-4 0 16,1-2 0-16,1-2-368 0,-1-2-240 0,2-4 48 15,-1-2 0 1,0 3-304-16,-1-5-48 0,1 0-16 0,1-2 0 0,-3 2 384 0,-1 0 176 0,-2 2-160 0,0 1 160 16,2-6 496-16,-2 1 192 0,0-2 32 0,0 0 16 15,-2-1 16-15,0 0 0 0,-3 1 0 0,0 0 0 16,0 4-48-16,1 0-16 0,-2 0 0 0,0 1 0 16,0 2-288-16,0-2-48 0,1 3-16 0,0 1 0 15,2 1-128-15,-1 0-16 0,2 4-16 0,1 1 0 16,-2 0-176-16,1 1 0 0,1 4 0 0,0 1 0 0,0 1 0 15,1 2 0-15,-1 2 0 0,1 0 0 0,2 3 0 0,-2 1 0 16,1 0 0-16,-1-1 0 0,2 3-128 0,-2-4 128 16,1 4 0-16,1 1 0 15,-1-1-400-15,1 3-16 0,-1-3 0 0,-2 2 0 16,1-2-656-16,0 2-128 0,-1-1-16 16,0-3-16-16,0 2-240 0,0-3-32 0,1 0-16 0,-1-5 0 15,0 0-368-15,1-4-80 0,1 0-16 0,-1-1 0 16,0-4 384-16,0-3 80 0</inkml:trace>
  <inkml:trace contextRef="#ctx0" brushRef="#br0" timeOffset="4">16515 7104 20271 0,'-1'5'896'0,"0"-4"192"0,0 1-880 0,1 1-208 0,0-2 0 0,1 0 0 16,-1 2 416-16,0-3 32 0,1 2 16 0,-1 2 0 15,0-2-272-15,1 1-64 0,-1-2-128 0,0-1 192 16,2 0 640-16,-1-1 112 0,0-3 16 0,0 0 16 16,1 1-368-16,-1-5-80 0,-1 8-16 0,0 0 0 0,2-21 672 15,-2 13 128-15,2 0 32 0,-2 0 0 0,1-4-112 0,-1 0-16 16,0 0 0-16,1-3 0 0,-1 0-768 0,0-1-144 15,-1 0-48-15,1-3 0 16,-3 0 32-16,1-3 0 0,-1 0 0 0,0 0 0 0,-1 1 64 16,1 1 16-16,2 0 0 0,0 3 0 0,1 3-144 0,0 1-32 15,2 2 0-15,1 1 0 0,1 0-64 0,-1 4-128 16,4 0 176-16,-3-3-176 0,4 4 0 0,-2-1-144 16,1 1-16-16,0 1 0 15,-1-1-320-15,0 0-64 0,0 0-16 0,2 0 0 16,0 3-1728-16,2-2-336 0,1 3-80 0,2 2-7120 15,0 0-1424-15</inkml:trace>
  <inkml:trace contextRef="#ctx0" brushRef="#br0" timeOffset="5">17166 6871 5519 0,'-3'0'496'0,"2"0"-496"15,1-1 0-15,0 1 0 0,0 0 944 0,-1 0 80 16,0-4 32-16,-2 3 0 0,1-4 720 0,-2-1 144 16,1 0 16-16,1-3 16 0,-2 0-688 0,2 1-144 15,-1-1-32-15,0-1 0 0,0 3-320 0,-1-3-64 16,0 4 0-16,0-1-16 0,0 3 400 0,0-3 64 16,-1 4 32-16,2 0 0 0,-2 1-544 0,1-1-96 15,-1 3-32-15,0-4 0 0,-1 2-512 0,0 2 0 16,0-2 0-16,-2 0-192 0,1 2-16 0,-2 0 0 0,0 0 0 0,0 0 0 15,-1 2 512-15,-1 0 96 0,-1-1 32 16,0 4 0-16,0-2 528 0,-1 2 96 0,1 0 32 0,-2 2 0 16,1 2-272-16,-2 2-48 0,0-3-16 0,2 4 0 15,-1 1-368-15,0 0-64 0,2-1 0 0,1 4-16 16,1-4-304-16,1 6 0 0,1 3 0 0,1 1 0 16,1 1-240-16,3 0-48 15,1-5-16-15,4 3 0 0,0 0-240 16,4 0-48-16,2 0-16 0,1-3 0 0,4-2 112 0,-1-1 32 15,3-2 0-15,-1-4 0 0,1-1 464 0,1-1 160 0,-2-2 0 0,2-5 0 16,2 0 272-16,-3-5 48 0,-1 0 16 0,3-1 0 0,-3-3 80 16,1 0 32-16,1-2 0 0,-1-4 0 0,-2 2-48 0,-2 0-16 15,-1-2 0-15,1-2 0 0,0-5 48 0,-1-3 16 16,0-1 0-16,-3-2 0 0,-1-1-160 0,-1-2-16 16,-2-5-16-16,-1-1 0 0,-1-1-32 15,-1-2-16-15,-1-2 0 0,-1-1 0 0,0 5-80 0,0-3-16 16,-1-1 0-16,1-1 0 0,-2 2-48 0,2 0-16 15,-2 2 0-15,2-1 0 0,0 2-208 0,1 2-160 16,0 4 32-16,0 2 0 16,1 1-304-16,-2 0-48 0,2 0-16 0,-1-2 0 15,0 3-32-15,0 0-16 0,-1-1 0 0,1 3 0 16,1 0-1248-16,1 1-256 0</inkml:trace>
  <inkml:trace contextRef="#ctx0" brushRef="#br0" timeOffset="6">18139 5968 15663 0,'-1'-1'1392'0,"-1"1"-1120"0,2-2-272 0,0 2 0 16,0 0 1168-16,0-2 176 0,2 1 48 0,-2 0 0 0,1-3-1008 0,0 3-208 16,0-3-48-16,-1 2 0 0,2-1 320 0,-1 2 48 15,0 1 16-15,-1 0 0 0,1 4 32 0,1-2 16 16,-1 3 0-16,0 3 0 0,0 3-80 0,2 2-16 15,-2 5 0-15,0 2 0 0,2 2-464 0,-1 7 128 16,2 7-128-16,-2 6 0 0,2 8 0 0,0 3 0 16,2 4 128-16,-1-3-128 0,0-7 0 0,-1-2 0 15,1-1 0-15,0-4 0 0,-2-3 672 0,0 0 96 16,-2 3 0-16,-1-1 16 0,-1-2-160 0,-2 0-48 16,0-2 0-16,-1 1 0 0,0-4-448 0,-1-3-128 15,0-1 0-15,0-3 0 16,0 1-784-16,0-3-240 0,2-3-32 0,-1-4-16 15,1-5-1136-15,1 0-224 0,-2-1-64 0,2-4-7424 0</inkml:trace>
  <inkml:trace contextRef="#ctx0" brushRef="#br0" timeOffset="7">18647 6035 2751 0,'0'0'256'0,"0"0"-256"0,0 0 0 0,-1 0 0 16,1 0 2480-16,0 0 448 0,1 0 80 0,-1 1 32 15,1 1-1312-15,-1 0-256 0,2 2-48 0,-2-4-16 16,0 0-704-16,0 0-160 0,0 0-32 0,3 25 0 16,-4-19 336-16,0 0 64 0,-2 3 16 0,0 1 0 15,-2 1-160-15,-1 1-16 0,-2 4-16 0,0 1 0 16,-1-2 0-16,-1 4 0 0,-4 3 0 0,0 3 0 0,-3 2 32 15,0 0 0-15,0 2 0 0,0-5 0 0,0 0-256 16,3-2-32-16,0-2-16 0,2-2 0 0,-2 0 272 16,2-2 48-16,-2 0 16 0,2-4 0 15,1 1-288-15,-1-1-48 0,1-1-16 0,-1-1 0 0,2-3-448 0,-1 2 0 16,0 2 0-16,-2-3 0 0,4-1-176 0,-3 2-16 16,4-4-16-16,0-2 0 0,3 0-112 0,3-2-32 15,1 0 0-15,-1-2 0 0,4 1 224 0,0-1 128 16,2 1-160-16,0-4 160 0,1 3 0 0,1 0 0 15,-6 1 0-15,0 0 0 0,0 0 0 0,21-3 0 16,-15 3 128-16,0 3-128 0,2-2 128 0,0 1-128 16,1 1 0-16,-1-1 0 0,2 2 208 0,0 1-16 0,1 0 0 15,1-1 0-15,-1 4 96 0,1-3 16 0,4 1 0 0,3-1 0 16,0 2-48-16,2-1-16 0,4 1 0 0,-1-1 0 16,2 1-240-16,-2-3 176 0,2 3-176 0,-2 1 160 15,1-1-160-15,-3 2 0 0,-1 0 0 0,-1 2-176 31,-3 2-592-31,-2 3-112 0,0 2-16 0,-5 2-16 16,-2 2-816-16,-2 0-176 0,-2 3-16 0,-3 2-16 0,-2 3-864 16,-3 2-160-16,-2-1-48 0,-1-1 0 0,-1-4 128 15,2-5 0-15,1-4 16 0,3-4 0 0,0-2 2992 0,1-3 608 0,1 0 112 0,0-2 32 16,1-4 112-16,1 1 32 0</inkml:trace>
  <inkml:trace contextRef="#ctx0" brushRef="#br0" timeOffset="8">18982 6531 35935 0,'-1'4'3200'0,"-1"-4"-2560"0,-1 2-512 0,2 0-128 0,2-2 1072 0,0 0 192 15,2 2 32-15,-1-4 16 0,3 2-1056 0,3-2-256 16,0 0 0-16,5-1 0 16,0 1-768-16,2-3-176 0,-1 0-16 0,1 0-16 15,1 0-912-15,-3 1-176 0,2 1-48 0,-1 0 0 16,-2-1-1056-16,-2 3-224 0</inkml:trace>
  <inkml:trace contextRef="#ctx0" brushRef="#br0" timeOffset="9">19409 6513 3679 0,'1'6'320'0,"-2"-1"-320"16,0-3 0-16,1 2 0 0,0 1 4352 0,0-4 784 15,1 4 176-15,0 1 16 0,-1 5-3664 0,1 5-720 16,1 3-160-16,-1 3-16 0,0 0-768 0,-1 2 0 15,1 1-240-15,-2 1 64 0,0-2 368 0,-2 2 64 16,1 0 0-16,-3-1 16 0,1-1 16 0,-1-1 0 16,2-1 0-16,-1 1 0 0,0-5-288 0,2-1 0 15,0-1 0-15,1-2 0 0,0 0 0 0,1-7 0 16,1 1 0-16,-1-5 0 0,1 1 848 0,1-7 64 16,0 1 16-16,-1-2 0 0,2-1 448 0,1-2 96 0,-1-3 0 0,1-4 16 15,1 3-752-15,-1-5-160 0,1-2-16 0,0-5-16 16,0 0-352-16,-2-6-192 0,2-1 192 0,-1-4-192 15,0 2 288-15,-1-1-48 0,2-2-16 0,0 0 0 16,0 2-32-16,1 5-16 0,2 5 0 0,0 4 0 31,1 4-640-31,0 4-128 0,-1 2-32 0,0 5 0 0,-1-1 272 0,-1 5 48 0,2 0 16 0,-2 0 0 16,0 1 288-16,0 4 0 0,-1 3 0 0,1 0 0 16,-1 1 0-16,-1 2 0 0,0 4 0 0,0-4 0 15,-2 3 0-15,0-2-128 0,1-1 128 0,-2 0 0 16,2-2 0-16,-2-1 128 0,0-1-128 0,2-2 192 15,-2 0 0-15,1-1 0 0,0-4 0 0,0 0 0 0,1 0 192 0,-1-3 48 16,2-1 0-16,-1 1 0 0,1-4-288 0,0 1-144 16,1 0 160-16,0-3-160 0,0 1 0 0,0-3 0 15,0 0 0-15,0-3 0 0,-1 0 240 0,1-2-48 16,2-1-16-16,-2-2 0 0,-1-2-48 0,1-1 0 16,0 4 0-16,0-1 0 0,1 2-128 0,2 1 0 15,2 1 0-15,-2 4 0 0,2 2 0 0,1 0 0 16,-1 3 0-16,2 4 0 0,-3-3 0 0,1 5 0 15,-1 2 0-15,0 2 0 0,-1 1 0 0,0 0 0 16,0 1 0-16,0 5 0 0,0 0 0 0,2 2 0 16,0 4 0-16,0-1 0 0,1 1 0 0,-2 1 0 15,1 0 0-15,-2 0 0 0,1-1 0 0,0 4 0 0,1 2 0 16,0 6 0-16,1 0 0 0,-3 2 0 0,1-2 0 16,-2-3 0-16,0 0 0 0,-1-4 0 0,-1 2 0 0,0-2 0 15,-2-5-352-15,1 0 48 0,0 1 16 0,-1-2 0 31,0-1-560-31,-2-2-112 0,0 0-32 0,-1-2 0 16,2 0-1120-16,-4-2-240 0,2 0-32 0,0 1-6672 0,0-5-1328 0</inkml:trace>
  <inkml:trace contextRef="#ctx0" brushRef="#br0" timeOffset="10">20258 6645 31327 0,'2'1'1392'0,"-2"-1"272"0,1 0-1328 0,0-1-336 0,2 1 0 0,-1-1 0 0,2-1 528 0,1 0 48 16,3-1 0-16,4-3 0 0,2-2-768 0,2-1-160 15,2-2-32-15,-1 0 0 0,-1-3 192 0,0 2 16 16,-1-1 16-16,0 1 0 0,1-4-112 0,-1 1-32 15,-3 1 0-15,1 2 0 0,-4-3 512 0,1 3 112 16,-1 0 0-16,-2-1 16 0,-2 2 560 0,0-4 96 16,-1 4 32-16,-3 0 0 0,0 0-384 0,-3 0-64 15,0 0 0-15,-3-1-16 0,0 1-48 0,-3 1-16 16,0 1 0-16,-1 2 0 0,-1 2-496 0,-2 4 0 0,-1 2 0 16,0 4 0-16,-1 2 0 0,0 2-128 0,2-1 128 0,-2 4-160 15,2 3 160-15,-1 2 0 0,-1 1 0 16,2 1 0-16,0 1 0 0,1 0 0 0,1 2 0 0,2 1 0 15,-1-2 256-15,0 1 96 0,3-2 16 0,1-1 0 16,0-1-128-16,2-1-32 0,0 5 0 0,2-2 0 16,1 4-208-16,0 0 0 0,1 1 0 0,0-2 0 15,3 1 160-15,1-2-160 0,0 1 160 0,2-2-160 16,2-4 0-16,0-1 128 0,2 1-128 0,0-4 0 0,4-1-192 16,0-1-96-16,2-1-16 0,2-1 0 15,-1-2-912-15,3-1-192 0,1-3-48 16,1 0 0-16,-1-1-592 0,1-2-128 15,1 0-32-15,1-4 0 0,1 0-736 0,-2-1-160 16,-1-1-32-16,-2-3 0 0,-2 1 560 0,-1-2 96 16</inkml:trace>
  <inkml:trace contextRef="#ctx0" brushRef="#br0" timeOffset="11">20982 6463 20271 0,'2'-11'896'0,"0"4"192"0,-1-2-880 0,0 5-208 15,0 0 0-15,-1 3 0 0,1-2 1552 0,2 0 272 0,-1-6 48 0,1 1 16 16,1-3-480-16,-3 1-112 0,0 4-16 0,0-1 0 16,-2 2-912-16,-1 4-192 0,-2 1-48 0,-1 0 0 15,-2 3-288-15,-2 0-64 0,-1 4-16 0,-1 0 0 16,-2 2-128-16,-1 3-16 0,-1-1-16 0,0 0 0 16,-2 7 400-16,1-2 256 0,-1-2-48 0,3 6 0 15,3 0 832-15,1 2 176 0,3-1 16 0,3-5 16 16,2 5-496-16,1-1-112 0,2 2 0 0,2-4-16 15,0-1-496-15,1-1-128 0,2 1 0 0,-1-4 0 16,1-3-208-16,2-3-112 0,-2-1-32 0,1 0 0 16,2-2-32-16,-1-1 0 0,-1-1 0 0,0-4 0 15,2 0 224-15,0 1 160 0,-1-5-208 0,2 1 80 0,-1-1 128 16,1 0 256-16,0-4-64 0,0 0-16 16,-2-1 80-16,1-3 32 0,0 2 0 0,-1-4 0 0,0-2-160 15,-2-3-128-15,0-1 192 0,-2-3-192 0,-2-2 592 0,-1 0 16 16,1-1 0-16,-2-1 0 0,2 4-48 0,-1 3-16 15,3 4 0-15,-1 4 0 0,0 5-336 0,1 4-64 16,-2 4-16-16,1 1 0 0,-2 4-128 0,0 3 0 16,1 2 144-16,-1 2-144 0,0 4 128 0,0 0-128 15,1 2 160-15,0 2-160 0,2 0 0 0,-1 2 0 16,2 2 0-16,2-1 0 0,-1 6 0 0,0-3 0 16,1 2 0-16,1 2-160 0,-1-5 160 0,1 2 0 15,-1-1 128-15,2-3-128 0,-1 1 0 0,2-1 0 0,-1 0 0 16,1-3 128-16,0-2-304 0,-2-2-48 0,1-3-16 15,0-1 0 1,-1-3-1056-16,2 0-224 0,-1-5-32 0,-2 1-16 16,1-2-224-16,-3-2-32 0,-2-1-16 0,1 0 0 15,-1-3-576-15,-1 1-112 0</inkml:trace>
  <inkml:trace contextRef="#ctx0" brushRef="#br0" timeOffset="12">21344 6433 29487 0,'0'0'2624'0,"0"0"-2112"0,1-1-512 0,-1 1 0 0,2 1 1280 0,-1-1 128 16,0 2 48-16,2 1 0 0,-1 0-1264 0,0 3-192 16,1 4-128-16,-2 2 128 0,0 3-128 0,2 4 128 15,-2-1 0-15,-1 2 0 16,1 2-304-16,1-2 16 0,0 1 0 0,-1-1 0 0,1-2 48 0,-1 0 16 15,0-3 0-15,0-2 0 0,0-2 480 0,1-2 112 16,-1 0 16-16,0-7 0 0,-1 2 768 0,1-3 144 16,-1-1 48-16,0 0 0 0,0 0-544 0,0-1-96 15,0-2-32-15,-1 0 0 0,1-1-352 0,0 4-80 16,0 0-16-16,1-25 0 0,1 14-224 0,0-3 176 16,1-3-176-16,-1-3 160 0,2 3-160 0,-2-4 192 0,3-4-192 15,0-3 192-15,0-1 0 0,1-3 16 0,0 3 0 16,2-5 0-16,2 4-208 0,-2 2 0 0,2 3 0 15,0 6 0-15,-1 4 0 0,0 2 0 0,-1 6 0 0,1-2 0 16,-2 7 0-16,1-2 0 0,0 3 0 0,1 2 0 16,0 0 0-16,-1 2 0 0,2 2 0 0,0-3 0 15,-1 4 0-15,1 3 0 0,0 2 0 0,-1 2 0 16,4 4 0-16,-2 5 0 0,1 0 0 0,-2 4-160 16,0 3 160-16,-1-2-192 0,-1 5 192 0,-1-1-192 15,-2 2 192-15,-2 6 0 0,-2-3-144 0,-2 2 144 16,-2 4-384-16,-1-2-16 0,-1-3 0 0,-1-9 0 15,2-4-432-15,0-3-96 16,2-8-16-16,1 0 0 16,-1-4 128-16,2-2 32 0,2-4 0 0,-1-3 0 0,0 0-1264 0,2-3-256 0</inkml:trace>
  <inkml:trace contextRef="#ctx0" brushRef="#br0" timeOffset="13">22176 6147 11055 0,'6'-2'976'0,"-2"2"-784"0,0 0-192 0,-2-1 0 0,0 1 4080 0,-1 1 768 0,0-1 144 0,2 2 48 15,0 0-3008-15,1-2-608 16,-2 2-112-16,0 1-32 0,-2-1-176 0,-3 2-32 0,-2-3-16 0,-1 4 0 15,-1-2-672-15,-2 2-144 0,-3 1-32 0,-1 0 0 16,0 3 64-16,-2-3 16 0,0 1 0 0,0 2 0 16,2-4 80-16,-1 1 16 0,3 0 0 0,1-1 0 15,3-2-384-15,2 0 0 0,0 0 0 0,2-1 128 16,2 1-128-16,1 1 0 0,0-4 0 0,1 1 128 16,2 1-128-16,-1 1-192 0,2-2 64 0,0 0 0 15,0 2-16-15,1-2 0 0,0 4 0 0,2 0 0 0,-1 1 144 0,0 0 144 16,1-1-16-16,0 1-128 0,1 2 208 0,0 2-64 15,-1-4-16-15,0 4 0 0,2 2-128 16,1-1 0-16,0 2-192 0,0 3 192 0,2 0-128 0,-1-1 128 16,0 2 0-16,2-2 0 0,-3 1 0 0,0-3 0 15,-2 2 0-15,1-1 0 0,-2 1 0 0,1 2 0 16,-1 0 0-16,-1-1 0 0,-1 2 0 0,-1-1 0 16,1 3 0-16,0 1 0 0,-1 1 0 0,-1 2 0 15,1-1 0-15,-2 1 0 0,1-2 176 0,-2-1 48 16,0 1 16-16,-3-2 0 0,1 0 64 0,-3-6 16 15,-1 1 0-15,0 1 0 0,-2-2-64 0,-2 1 0 0,2-4 0 16,-5 0 0-16,1 0 16 0,0 0 0 16,-1-2 0-16,-1 0 0 0,-1-1 0 0,-1 1 0 0,1-2 0 0,-1 1 0 15,1-1-96-15,-3-1-32 0,0-3 0 0,0-1 0 16,2-2-288-16,0 0-64 0,0-2-16 0,-3-1 0 31,-2-5-544-31,-4-1-96 0,0-6-32 0,-1 3-18240 0</inkml:trace>
  <inkml:trace contextRef="#ctx0" brushRef="#br0" timeOffset="14">19128 7690 17503 0,'5'-8'1552'0,"-1"3"-1232"0,0 2-320 0,-2 1 0 15,-1 2-128-15,2-1-96 0,0-4-16 0,4-3 0 16,0-1-80-16,0-3-32 0,0-2 0 0,-4 3 0 15,0 2 80-15,-2 1 16 0,0 0 0 0,-1 3 0 16,-1 0 512-16,1 3 128 0,-1-1 0 0,1 1 16 16,-1 1-112-16,-1 1-32 0,1 0 0 0,-1 1 0 15,-1 0-48-15,-1 3-16 0,0-2 0 0,-1 2 0 16,0 1 128-16,0-4 32 0,0 4 0 0,-1-4 0 0,-1 4 160 0,-1-2 16 16,-2 0 16-16,-1 1 0 0,0-3 624 0,-3 2 128 15,-3 1 32-15,-4-2 0 16,-3 3-576-16,-2-1-112 0,-3 1-32 0,-5 0 0 0,-4-3-208 0,-5 3-32 15,-6 0-16-15,-3 0 0 0,0-1 16 0,-1-1 0 16,6 1 0-16,-6-4 0 0,-4 3-48 0,-2 0 0 16,9-3 0-16,-5 3 0 0,-6 0 256 0,-2-1 64 15,0 3 0-15,1 1 0 0,0 4 0 0,-1-2 0 16,1 3 0-16,-2 3 0 0,1 0-432 0,0 1-80 16,2-3 0-16,2 1-128 0,1 0 0 0,4-2 0 0,0 0 0 15,-2 0 0-15,-3 3 0 0,1-2 0 0,0-3 0 16,1 0 0-16,4-3 0 0,-3-1 0 0,0 0 0 0,-4 1 0 15,1-1 0-15,-2-3 0 0,-1 3 128 0,2-1-128 16,2-3 528-16,0 0 48 0,-2 1 16 0,1 0 0 16,-2 0-272-16,3 3-48 0,1 3-16 0,3 1 0 15,1-5-256-15,2-1 0 0,2 2 0 0,0-1 0 16,4-2 0-16,-2 2 0 0,1 2 0 0,1 0 0 16,1 0 0-16,2-1 0 0,1 0 0 0,1-4 0 15,2 3 0-15,1-3 0 0,-1 1 0 0,-1-1 0 16,3 1 0-16,1-2 0 0,-1 3 0 0,5 1 0 0,5-2 0 15,1 0 0-15,-2 0 0 0,-2 0 0 0,2 1 0 16,1-2 0-16,-1 3 0 0,0-4 0 0,3 1 0 0,3 0 0 16,3 0 0-16,-1 2 0 0,2-3 0 15,2 0 0-15,0 0 0 0,2 0 0 0,0 0 0 0,1-3 0 16,-2 1 0-16,1 1 0 0,0 1 0 0,1-3 0 16,0 3 0-16,-1-1 0 0,2 0 0 0,-1-2 0 15,1 1 0-15,-3 0 0 0,3-1 0 0,0 2 0 16,0-2 0-16,0 1 0 0,1 2 0 0,0-2 0 15,1 2 0-15,0 0 0 0,1 0 0 0,0 0 0 16,1 2 0-16,1-1 0 0,-2 0 0 0,2 2 0 16,-1-2 0-16,2 0 0 0,-1-1 0 0,2 2 0 15,0-2 0-15,-1 0 0 0,0 2 0 0,-1-1 0 0,0-1 0 16,0 0 0-16,1 0 0 0,-1 0 0 0,-1 0 0 0,3 0 0 16,-3 0 0-16,2 0 0 0,-2-1 0 0,0-1 0 15,-1 0 0-15,1 0 0 0,-2-1 0 0,-1-1 0 16,2 1 0-16,-2 0 0 0,0-2 0 0,-1 3 0 15,1-2 0-15,-1 2 0 0,1-1 0 0,-1 1 0 16,1-1 0-16,0-1 0 0,0 2 0 0,1-2 0 16,-1 2 0-16,2-4 0 15,0 1 128-15,0-2-128 0,0 1 320 0,1-2 0 0,1 0 0 0,-1 0 0 16,4-1-128-16,-1-2-32 0,2 1 0 0,2-1 0 16,0 1-32-16,2-1 0 0,0 2 0 0,3-1 0 15,0 3-128-15,2-2 0 0,0 2 0 0,2-1 0 16,-1 3 0-16,2-3 0 0,1 1 0 0,2 5 0 0,-1-3 0 15,2 0 0-15,2 1 0 0,1 1 0 0,2 0 0 0,0 1 0 16,2 1 0-16,0-3 0 0,2 3 0 0,-2-3 0 16,0-1 0-16,1 0 0 0,-1 1 0 0,0 1 0 15,1-2 0-15,0 2 0 0,-2-2 0 0,0 0 0 16,0 0 0-16,-4-1 0 0,-2 1 0 0,-2 0 0 16,-1 1 0-16,-2 0 0 0,-2-3 0 0,-2 2 0 15,-1 2 0-15,-3 0 0 0,0 1 0 0,-2 1 0 16,0-1 0-16,-3 4 0 0,-1-1 0 0,0 1 0 15,-2-1 0-15,-2 4 0 0,0-2 0 0,0 1 0 0,-3 1 0 16,0-3 0-16,1 0 0 0,-3 2 0 0,-1 0 0 16,-1-2 0-16,2 1 0 0,-3-3 0 0,-1 1 0 15,-2-1 0-15,0-1 0 0,1 1 0 16,-2-3 0-16,-2 3 0 0,4-1 0 0,-3 1 0 0,0-1 0 0,1 2 0 16,0 3 0-16,1-2 0 0,-1 3 0 15,0 0 0-15,2 1 0 0,-1 1 0 0,0 1 0 0,0 0 0 16,0 2 0-16,1 1 0 0,0-3 0 0,1 3 0 15,0 2 0-15,0 0 0 0,2-1 0 0,0-1 0 16,2 0 0-16,2-1 0 0,0 0 0 0,1 0 0 16,1 1 0-16,-1 0 0 0,3 0 0 0,-2-2 0 15,1-1 0-15,-1 3 0 0,-1-2 0 0,1 1 0 16,0 0 0-16,0-4 0 0,4 1 0 0,-1 2 0 0,1-2 0 0,-1 0 0 16,4-1 0-16,-1 0 0 0,2-1 0 0,-2 1 0 15,1 3 0-15,1-2 0 0,1 3 0 0,1-2 0 16,0-1 0-16,0 0 0 0,0 0 0 0,2 0 0 15,-1-1 0-15,3 3 0 0,-1-3 0 0,0-1 0 16,2 1 0-16,1-1 0 0,1-2 0 0,1 1 0 16,1 1 0-16,1 0 0 15,-2-2 0-15,4 2 0 0,-1 0 0 0,1 0 0 0,-1 1 0 0,3-1 0 16,2 1 0-16,0 0 0 0,-1 0 0 0,0 2 0 16,2 0 0-16,1-1 128 0,2 0-128 0,0 2 128 0,1-3-128 15,-1 3 128-15,-3-1-128 0,-1-2 0 16,0 4 0-16,2-4 128 0,0 3-128 0,3 1 0 15,1 0 0-15,2 1 0 0,-3-2 0 0,2-1 0 0,3 5 0 16,3-1 0-16,2 3-128 0,-2 0 128 0,0-2 0 16,2 2 0-16,0 5-320 0,-2-3 16 0,-1 6 0 0,-1 1-18112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4:55:42.01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6932 5373 18431 0,'1'-3'1632'0,"1"0"-1312"0,-1 3-320 0,0-3 0 0,2 2 864 0,-2-2 96 0,2 0 32 0,2-3 0 0,2-1 480 0,-2 1 80 16,-2 0 32-16,0 0 0 0,-1 2-656 0,-1 2-128 15,-1-2-32-15,0 4 0 16,-1 0-176-16,0 0-32 0,0 0-16 0,-2 4 0 0,1-2-128 0,-2 2-32 15,4-4 0-15,0 0 0 16,-11 22-256-16,6-13-128 0,0 1 0 0,-1 3 128 0,-3 3-128 0,1 3 0 16,-1-1 0-16,-2 5 0 15,-3 1 464-15,-1 2 16 0,0 3 0 0,-1-1 0 0,4 1-208 0,-2-5-32 0,3 5-16 0,1-4 0 32,3-2-224-32,2-2 144 0,1 1-144 0,3-6 128 0,2 1 320 0,3-4 64 15,0 0 16-15,2-1 0 0,0 0-528 0,2 1 0 0,1-1 0 0,3 0-192 31,-3-2-1824-31,4 0-352 0,2 0-80 0,0-1-16 16,2 1 160-16,0-2 48 0,3 0 0 0,2 0-8608 0</inkml:trace>
  <inkml:trace contextRef="#ctx0" brushRef="#br0" timeOffset="806.22">7092 5462 15663 0,'0'-3'1392'0,"0"2"-1120"0,1 1-272 0,0 0 0 0,0 0 1120 0,1 0 160 0,1-2 48 0,2 2 0 0,1-4 336 0,2 2 64 16,2-2 0-16,-2 1 16 0,2 0-32 0,0-1-16 15,0-1 0-15,1-1 0 0,2 0-560 0,0-2-112 16,3 0-32-16,3 0 0 0,-1-2-496 0,2 2-112 16,1-1 0-16,-1 3-16 0,0-2-368 0,-4 5 144 15,-1-2-144-15,-4 3 0 0,-1 2 0 0,-4 0 0 16,-1 2 0-16,-4 0 0 0,0 2 0 0,-2-2 0 0,-1 4-192 0,-2-3 48 15,0 2 144-15,-2 1 0 16,0 0-144-16,-2 0 144 0,0 3-384 0,-1-1 0 0,0 0 0 0,1 0 0 31,0-2-848-31,1 2-176 0,1-1-48 0,-1-1 0 16,1 0 640-16,0 0 128 0,1 2 32 0,-1 0 0 16,-1 5 160-16,0-3 48 0,1 2 0 0,0 0 0 0,1 2 128 0,0-2 48 0,0-2 0 0,3-1 0 15,0-2 272-15,2 2-160 0,2-5 160 0,0-1-128 16,2 0 336-16,1-3 80 0,1 0 16 0,1-3 0 15,2 0 544-15,0 1 112 0,3-3 32 0,-1 2 0 16,0 0-352-16,-1 2-80 0,0 1-16 0,0 1 0 16,-3 2-416-16,1-1-128 0,-2 4 0 0,0-2 0 15,-1 0 160-15,-1-2-32 0,1 4 0 0,-1-2 0 0,1 0 128 16,-2 1 32-16,1-2 0 0,-2 4 0 16,2-4-160-16,-1 4-128 0,-2-4 192 0,0 2-192 15,0 0 160-15,-1 0-160 0,-1-1 128 0,0 2-128 0,-2-4 352 0,0 5-16 16,-1-4 0-16,-2 1 0 0,0 2 112 0,-3-2 32 15,0 2 0-15,1 0 0 0,-2 3-240 0,-3-2-48 16,1 3-16-16,-3 1 0 0,0 3-304 0,0-2-64 16,-1 4-16-16,-1-1 0 15,0 1-928-15,-2-3-176 0,2 0-32 0,1 0-16 16,0-3-672-16,1-2-128 0,1-2-16 0,2 1-9920 0</inkml:trace>
  <inkml:trace contextRef="#ctx0" brushRef="#br0" timeOffset="1247.3">7531 5187 11967 0,'-12'3'528'0,"6"-3"112"0,0 2-512 0,0-2-128 0,3 0 0 0,3 0 0 0,0 0 1216 0,-1 2 192 0,-1-2 64 0,2 0 0 0,1 0 768 0,4-2 144 15,4-3 48-15,2 2 0 0,2-1-288 0,2-2-48 16,4-3-16-16,0 3 0 0,1 2-704 0,-1 0-144 15,2 2-16-15,-1 4-16 0,1 0-688 0,0 6-128 0,0 2-16 0,0 5-16 32,-3 5-208-32,1-2-144 0,-3 7 192 0,-1-1-192 15,1 0 240-15,-5 1-64 0,0 1-16 0,-2-1 0 0,-2-3-160 0,-1 4 160 0,-1 1-160 0,-1-1 160 16,-2 3 16-16,1-5 0 16,-1 5 0-16,0-3 0 0,-1-4-176 0,-1 0 0 15,-1-3 0-15,-1-1 0 0,0 0 0 0,-1-3 0 0,0-3 0 0,-2 0 0 16,-1-4-144-16,-2 0-112 15,0-1-32-15,-2-1 0 0,-2-3-928 0,0 4-192 0,-1-1-48 16,-2-5-14864-16</inkml:trace>
  <inkml:trace contextRef="#ctx0" brushRef="#br0" timeOffset="1994.42">12105 5088 11055 0,'2'-3'976'0,"-3"1"-784"0,0 1-192 0,-1 1 0 0,1 0 2784 0,0 0 512 0,-2 0 96 0,-2 0 32 0,-1 1-1440 0,-4 1-272 0,-1 1-64 0,-1-1-16 16,0 3-496-16,-2-2-112 0,0 1 0 0,-1 2-16 15,4 0-816-15,-1 1-192 0,1 1 0 0,0 0 0 0,0 0 208 0,-1 5 48 16,3-2 16-16,-4 4 0 0,1 4 544 0,-1 2 96 16,0-1 32-16,-1 2 0 15,-1 3-496-15,2 4-112 0,0-3-16 0,1 1 0 16,1-1-80-16,0 2-32 0,0 3 0 0,1 1 0 0,0 9-208 0,0-3 0 16,3 3 128-16,2-2-128 0,1-5 0 0,4-3 0 15,1-5-144-15,3-6 144 16,3-2-640-16,3-3-16 0,4-5-16 0,1-2 0 15,3-3-448-15,3-5-96 0,4-5 0 0,1 0-16 16,2-4-960-16,1-1-192 0,-2 0-48 0,1-2-9392 0</inkml:trace>
  <inkml:trace contextRef="#ctx0" brushRef="#br0" timeOffset="2720.26">12337 5196 20271 0,'1'0'896'0,"-1"0"192"0,0 0-880 0,0 0-208 0,0 0 0 0,0 1 0 0,-1 2 1792 0,0-3 304 0,0 2 64 0,-2 2 16 16,1-2-400-16,-2 2-80 0,-1 0-16 0,1-2 0 15,2 4-1040-15,-2-4-224 0,0 0-32 0,-1 1-16 16,2 0-368-16,-1-3 0 16,0 3 0-16,1-2 0 0,-1 2 0 0,-1 3 176 15,-1 0-176-15,0 0 192 0,-1 4 224 0,0 0 48 16,0 2 16-16,-1-3 0 0,2 4-304 0,-1 0-176 0,-1 0 192 0,1 0-192 0,-1-1 0 0,1 1 0 16,1 0 0-16,0 0-192 31,1-2-304-31,1-5-48 0,0 1-16 0,3-4 0 0,0-2 560 0,1 1-128 0,1-2 128 0,1-2 0 0,1 1 512 0,2-4 176 31,1 0 16-31,1-1 16 0,2-1-176 0,1 1-32 0,1-4-16 0,1 2 0 16,1 2-256-16,0-3-48 15,0 1-16-15,-1 5 0 0,1-2-176 0,-1 4 0 0,-1-2 0 0,-1 6 0 16,0-2 0-16,-3 4 0 0,1-2 0 0,-2 4 0 16,0-1 192-16,-1 4-64 0,-1-4 0 0,-1 1 0 0,0 2 0 0,-1 0 0 15,0-3 0-15,-2-1 0 0,1 0-128 0,-1 1 0 16,0-2 0-16,0-2 0 0,0 2 176 0,1 0-48 15,0-1-128-15,0 2 192 0,1 1-192 0,-1 1 0 0,-1 2-192 0,0-1 192 16,0 3 0-16,-1-1 0 16,-1 0 128-16,0 2-128 0,1-2 128 0,-2 2-128 15,1-2 0-15,-2 3 144 0,0-1-144 0,-2-2 0 0,0 2 0 0,-1-2 0 16,-2 0 0-16,0-1 0 16,-1 1 0-16,1-4 0 15,-3 0-400-15,0-4-16 0,0 2 0 0,-2-1-11760 16,2-3-2352-16</inkml:trace>
  <inkml:trace contextRef="#ctx0" brushRef="#br0" timeOffset="3099.54">12419 5177 11967 0,'1'-3'1072'0,"0"0"-864"0,0 0-208 0,1 3 0 0,-1-3 1360 0,1 2 240 0,1-4 32 0,2-1 16 15,2-2 480-15,1 0 112 0,0 0 0 0,0 2 16 16,-1 0-112-16,-1 3-32 0,2 3 0 0,-2 0 0 16,0 0-736-16,-1 3-160 0,1 1-16 0,0-2-16 15,2 2-464-15,-1-1-80 0,1 0-32 0,0-1 0 0,2 0-416 16,0-2-64-16,1-2-128 0,0 0 176 0,2 2-176 0,0-4-144 16,3-1 144-16,0-1-208 15,3 0-832-15,-2-1-176 0,1 3-16 0,-4-2-16 16,4-1-848-16,-1 1-160 0,0 0-48 0,-2 2-11184 0</inkml:trace>
  <inkml:trace contextRef="#ctx0" brushRef="#br0" timeOffset="3746.7">12877 4899 20271 0,'-1'3'1792'0,"1"-3"-1424"0,0 0-368 0,0 0 0 0,1 0 0 0,1-3 144 0,0 3-144 0,1 0 0 0,-1-2 2304 0,3 1 336 16,1-4 80-16,0 0 16 0,2 2-816 0,-2-1-176 0,1 2-16 0,0-2-16 15,-1 4-944-15,0 0-176 0,0 4-32 0,-1-2-16 16,1 5 96-16,0-2 0 0,-1 3 16 0,3 5 0 15,2 0-272-15,0 3-64 0,2 3-16 0,2 2 0 16,-1 1-304-16,2 0 128 16,0 3-128-16,0-3 0 0,2 2 288 0,0-2-48 0,-1 0-16 0,2-1 0 0,-3 2 48 0,-1-5 16 15,1 4 0-15,-1 1 0 0,-1 1-96 0,0 5 0 16,-1-1-16-16,1 2 0 16,-4 1-176-16,1 1-144 0,-1-1 144 0,0 4-208 15,-2 3-112-15,0 0 0 0,-2-1-16 0,0-2 0 16,-1 0 128-16,-3-2 16 0,1 0 16 0,-5-4 0 0,1-3 32 0,-5-1 0 15,-1-3 0-15,-3-4 0 0,0 2-80 0,-4-1-16 16,-1-1 0-16,-2-2-11984 16,-3 0-2416-16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18:18.346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24460 8813 37775 0,'-3'0'3360'0,"1"0"-2688"0,2 0-544 0,2 0-128 0,-1 0 0 0,0-2 0 0,1 0 0 0,1 2 0 16,-1 0 688-16,3 0 144 15,0 4 48-15,0 0 0 0,1 4-496 0,-2 2-80 16,0 5-32-16,-2 1 0 0,0 6-112 0,-4 7-32 16,0 2 0-16,-3 7 0 0,-1 3 112 0,-3 5 16 15,-1 7 0-15,-3 1 0 0,0 8-112 0,-2-5-16 0,2 1 0 0,-1-2 0 16,3-2-416-16,1-3-96 0,4-4 0 0,3 0-16 16,3-3 32-16,2-3 16 0,1-5 0 0,2-1 0 15,4-3 80-15,-2-1 16 16,3-3 0-16,1-3-11744 0,-2-7-2336 0</inkml:trace>
  <inkml:trace contextRef="#ctx0" brushRef="#br0" timeOffset="446.07">24280 8703 41471 0,'-2'-6'1840'0,"1"1"368"0,-1 2-1760 0,2 0-448 0,0 3 0 0,0-3 0 16,0 3 240-16,0-2-48 0,0 1 0 0,1-4 0 16,0 0 208-16,0 0 48 15,1 1 0-15,1-2 0 0,1 2-144 0,2-2-32 16,3 0 0-16,1 0 0 0,3-1-272 0,4 4 0 0,1-4 128 0,4 2-128 0,4 1 0 15,3 1 0 1,2-1 0-16,5 4 0 0,3-2 0 0,7 2 0 16,1 2 0-16,1 0 0 0,1 3 0 0,-2 2 0 15,-3 2 0-15,-5 3 0 0,-2 2 0 0,-3-2 0 0,-5 7 0 0,-1-3 0 0,-6 2 0 0,-2-1 0 16,-4 4 0-16,-3-2 0 0,0 1 0 0,-7-2 0 16,-4 5 0-16,-2-5 0 15,-3 4-368-15,-6 1 32 0,-1-1 0 0,-3 0 0 0,-2-3 336 0,-4 3-176 16,-3 0 176-16,-3 3-128 0,-2-3-144 0,-3 1-32 15,-1-1 0-15,-1-4 0 16,-1 2 176-16,-2-1 128 0,1-1-192 0,-1 0 192 0,3-4-128 0,1 0 128 16,1 1 0-16,3-5 0 0,4-4-288 0,3-4 48 15,2-2 16-15,4-2 0 16,1-2-480-16,2-7-80 0,4 0-32 0,1-4-16544 0</inkml:trace>
  <inkml:trace contextRef="#ctx0" brushRef="#br0" timeOffset="862.83">26273 7633 42383 0,'-1'-8'1872'0,"-2"4"400"0,1 0-1824 0,1 2-448 0,1 2 0 0,0 0 0 0,0 2 128 0,-2 0-128 0,0 2 0 0,-3 6 144 15,-4 3-144-15,-3 6 0 0,-5 6 0 0,-7 7 0 16,-7 5-128-16,-10 9-16 0,-8 11 0 0,-8 11 0 15,-6 9-176-15,-4 4-16 0,-2 6-16 0,2 1 0 16,4-7 352-16,3 5 0 0,-1 3 160 0,4-1-160 16,8-6 592-16,4-5 16 0,7-4 0 0,7-1 0 15,7-7-48-15,9 0-16 0,8-5 0 0,6 0 0 16,6-6-176-16,3-1-48 0,9-2 0 0,4-3 0 0,6-2-320 0,7 2 0 16,6-1 0-16,11 4 128 15,9-7-1168-15,9-3-240 0,9-6-32 0,9-9-18000 16</inkml:trace>
  <inkml:trace contextRef="#ctx0" brushRef="#br0" timeOffset="4038.16">26167 8588 13823 0,'-2'0'1216'0,"2"-4"-960"0,2 3-256 0,-1 1 0 0,0-1 768 0,-1 1 96 0,1-3 32 0,2 0 0 0,1-1 976 0,-1-1 208 0,2 1 32 0,-1-2 16 16,0 4-288-16,-2 0-64 0,2-1-16 0,-2 0 0 15,1 3-192-15,-1-2-32 0,1 0-16 0,0 2 0 16,0 0-992-16,-2 0-192 0,2 0-32 0,-1 0-16 15,-1 0 0-15,1 0 0 0,-1 0 0 0,0 0 0 16,1 0 96-16,0 0 32 0,-1 0 0 0,-1 0 0 16,0 0-32-16,0 0-16 0,0 0 0 0,0 0 0 15,0 0-80-15,0 0-16 0,0 0 0 0,0 0 0 16,0 0-48-16,0 0-16 0,0 0 0 0,0 0 0 16,0 0-80-16,0 0-128 0,0 0 176 0,0 0-176 15,0 0 144-15,0 0-144 0,0 0 0 0,0 0 144 16,0 0-144-16,0 0 0 0,0 0 0 0,0 0 0 0,0 0 0 15,0 0 0-15,0 0 0 0,0 0 0 16,0 0 0-16,0 0 0 0,0 0 128 0,0 0-128 16,0 0 0-16,0 0 0 0,0 0 0 0,0 0 128 0,0 0 16 0,0 0 0 15,0 0 0-15,0 0 0 0,0 0 16 0,0 0 0 16,0 0 0-16,0 0 0 0,0 0 32 0,0 0 0 16,0 0 0-16,0 0 0 0,0 0-192 0,0 0 0 15,0 0 144-15,0 0-144 0,0 0 0 0,0 0 0 16,21 10 0-16,-17-13 0 0,1 3 192 15,2-5-48-15,2 1 0 0,1 0 0 0,2-2 16 0,3-3 0 0,2 2 0 0,3-2 0 16,2-1-32-16,4 1 0 0,3-3 0 0,1 5 0 16,1 1 0-16,0 0 0 0,-2 2 0 0,-1 1 0 15,-2 3-128-15,-1 3 0 0,-3-3-192 0,-1 4 192 16,-1-2-128-16,0 2 128 16,-3-2 0-16,0 2 0 0,-1-1 0 0,-1-2 0 0,1 1 0 0,-2-1 0 15,0 2 0-15,-2-1 0 16,2 0 0-16,-3 0 0 0,-1 1-128 0,-2-2 128 0,-2 1 0 0,-1-2 0 0,-2 3 0 15,-1-3 0-15,-2 3 0 0,-2 0 0 0,-1 2 0 0,-3 0 0 16,-1 2 128-16,-3 3-128 0,-3 1 240 0,-3 2-48 16,-2 3 0-16,-3 0 0 15,0 2-192-15,-4 0 0 0,-2 3 128 0,0 1-128 16,-3 0 0-16,0 0 0 0,-2 3 0 0,0-3 0 16,0 1 0-16,0-1-192 0,2-3 192 0,2 0-160 0,0 0 160 0,2-1 0 15,0 2 0-15,2-1-128 0,1-1 128 0,2 0 0 16,2-1 0-16,0-1 0 0,2 0 0 0,1-4 0 15,1 2 0-15,1-2 0 0,2 1 0 0,1-1 0 16,2-2 0-16,0 0 0 0,3 0 0 0,0-2 0 16,2 2 0-16,2-1 0 0,1-2 0 0,1 2 0 0,2-3 0 15,3 0 0-15,1 1 0 0,4-1-160 0,1 0 160 0,3-2 0 16,2-2 0-16,3 2 0 0,3 0 0 0,1-4 0 31,3 0 0-31,3 0 0 0,4-3 0 0,0 2 0 0,3 1-256 0,0-3 0 0,1 2 0 0,-2 1 0 16,0 0-64-16,-3 0-16 15,-1 0 0-15,0 0 0 16,-3 0-208-16,-1 4-32 0,0 2-16 0,-1 0 0 0,-1 0-560 0,-1 2-96 0</inkml:trace>
  <inkml:trace contextRef="#ctx0" brushRef="#br0" timeOffset="6606.57">27146 9081 29487 0,'2'0'2624'0,"0"-2"-2112"0,-1 1-512 0,1 1 0 0,0 0 480 0,0 0-16 0,1 0 0 0,2-3 0 0,1 1 656 0,1 1 128 0,2-2 32 0,-1-1 0 31,2 4-320-31,-1-3-48 0,2 1-16 0,-1 2 0 15,0 0-272-15,1-1-64 0,1 1-16 0,2 1 0 16,-2-1-272-16,2 0-48 0,0 2-16 0,0-1 0 0,0 1-208 0,0 0 176 16,-1 0-176-16,0 1 160 0,0-3-160 0,-2 3 0 15,-1 0 0-15,-2 0 0 0,-3 4 0 0,-2-1 0 16,-1 0 0-16,-4 0 0 0,-4 4 0 0,-3 0 0 16,-3 2 0-16,-4 2 0 0,-4 1 0 0,-3 1 0 0,-2 2 0 0,-3-2 0 0,-2 3 0 15,-1 0 0-15,3-3 0 0,0-3 0 0,2 0 0 0,3-1 0 16,1-2 144-16,4-4-144 15,3 0 160-15,4-2-32 16,4 0-128-16,2-2 192 0,3 1-32 0,2-3-16 16,1 0 0-16,2 1 0 0,4-1-144 0,1 0-192 15,3 0 32-15,2 0 16 0,2 0-64 0,1 0-16 16,1 2 0-16,3 1 0 0,1-2 224 0,0 4-192 16,1-1 192-16,0-1-192 0,1 2 192 0,-1-1 0 15,-1 2 0-15,-1-2-144 0,-1 2 144 0,0 1 0 16,-2 2 0-16,-2 0-128 0,-2-2 128 0,-4 2 0 15,-1 1 0-15,-4 0 128 0,-2 2-128 0,-1-2 0 0,-2 5 0 0,-3-3 0 16,1-1 160-16,-2 4-32 0,-3-3-128 0,1 1 192 16,-2 0 0-16,-1 2 0 0,-2-2 0 0,0 0 0 15,-1 0-64-15,0-1 0 0,-4 2-128 0,0 0 192 16,-1 2-192-16,-3 1-288 0,-3 1 64 0,-1-2 16 16,-1 3-1344-16,0-3-272 0,0-4-48 0,1 1-14976 15</inkml:trace>
  <inkml:trace contextRef="#ctx0" brushRef="#br0" timeOffset="7129.5">27612 8736 19343 0,'0'-2'1728'0,"1"2"-1392"0,1 0-336 0,-2-3 0 0,1 3 1456 0,0 0 208 16,0 0 64-16,2-1 0 0,2 1 1072 0,0-2 208 0,1-1 64 15,1 2 0-15,1 1-1536 0,-1-2-320 0,3 2-48 0,0-2-16 16,1 2-720-16,1 0-160 16,2 0-16-16,1 0-16 0,0 0-240 0,1 0 0 15,0 0-144-15,1 0 144 16,1 0-544-16,-1 0-16 0,1-2 0 0,1 2 0 16,2 0-544-16,0-3-112 0,1 2-32 0,0-1 0 31,1-1-272-31,-3 2-48 0,-3-2-16 0,-2 1 0 0,-2 1 112 0,-3-2 32 0,-2 2 0 0,-3 1-10080 0</inkml:trace>
  <inkml:trace contextRef="#ctx0" brushRef="#br0" timeOffset="7382.21">27548 9043 35935 0,'-4'4'1600'0,"3"-4"320"0,1 2-1536 0,1-2-384 0,2 1 0 0,0-1 0 0,2 0-176 0,3 0-96 0,5 0-32 0,7 0 0 16,7-1 1088-16,5-1 224 0,3-1 32 0,0 0 16 16,3-1-1056-16,3 1-256 15,0 0-16-15,-1-1-16 16,1-1-1440-16,-1 1-272 0,-3 1-64 0,-4-4-12576 0</inkml:trace>
  <inkml:trace contextRef="#ctx0" brushRef="#br0" timeOffset="7808.12">28511 8067 35935 0,'0'0'1600'0,"0"0"320"0,1 3-1536 0,-1-1-384 0,2 2 0 0,-2-1 0 15,1 1 608-15,0 5 48 0,0 6 16 0,1 5 0 16,-2 8 160-16,-2 7 48 0,1 6 0 0,-4 3 0 16,0 3-528-16,-2 1-96 0,-2 9-32 0,-1 3 0 15,0 4-224-15,0 1 144 0,-1 2-144 0,1-4 128 16,-1-3-128-16,1-3 192 0,2-3-192 0,2-1 192 15,-1-5-192-15,4-1 0 0,-1-5 0 0,2-1 0 16,-1-4-192-16,2-5-64 0,0-3 0 0,-1-4-16 16,2-2-640-16,0-2-128 0,2-5-32 0,0 0-16496 15</inkml:trace>
  <inkml:trace contextRef="#ctx0" brushRef="#br0" timeOffset="10228.34">29207 7623 28559 0,'-2'12'2544'0,"-2"-4"-2032"0,3 1-512 0,2-5 0 0,-1 2 1152 0,1 0 144 0,-1 10 32 0,-1 6 0 0,1 13 464 0,1 6 112 16,1 9 16-16,0 2 0 0,2 8-1280 0,0 0-256 0,-1 8-64 0,0 5 0 15,-1 3-128-15,-2 3-16 0,0 4-16 0,-2 5 0 16,-1 1 80-16,-2 0 16 0,2 0 0 0,-2-8 0 16,2-2-32-16,2-6 0 0,3 3 0 0,0-11 0 0,0-4-224 15,2-4-256-15,0-9 48 0,-1-3 16 16,0-5-112-16,-2-3-16 0,0-2 0 0,-2-5 0 16,0-2-320-16,-3-1-80 0,-1-1-16 0,-2 0-17136 31</inkml:trace>
  <inkml:trace contextRef="#ctx0" brushRef="#br0" timeOffset="10956.57">30305 8446 20271 0,'2'-4'1792'0,"0"2"-1424"0,-1 2-368 0,1-3 0 0,-1 2 0 0,0 1 0 0,0-3 0 0,3 0-128 0,0 0 1568 0,-2 0 320 16,2 0 64-16,-3 3 16 0,-1 0 224 0,-1 3 48 16,-2 0 16-16,0 3 0 0,-2 1-656 0,-3 2-128 15,0 1-16-15,-2 3-16 0,-1 3-480 0,-2 2-112 16,0 1-16-16,-2 1 0 0,-1 4-192 0,-5 5-64 15,-1 2 0-15,-6 3 0 0,0 0-128 0,-3 5-48 16,-2-3 0-16,-2 1 0 0,2 4-272 0,-1-3 0 0,3-2 0 0,0 1-144 16,3-2-96-16,3-3-16 0,2 0 0 0,2-1 0 31,3-2-208-31,5-7-48 0,0-1-16 0,6-5 0 16,1-6-1072-16,3-1-224 0</inkml:trace>
  <inkml:trace contextRef="#ctx0" brushRef="#br0" timeOffset="11225.49">29727 8607 28559 0,'0'-5'2544'0,"1"3"-2032"0,3 0-512 0,-1 2 0 15,2 0 2864-15,0 0 464 0,1 2 112 0,4 0 16 0,6 3-2288 0,5 2-448 16,7 5-80-16,0 4-32 0,2 5 144 0,-2 2 16 15,-1 3 16-15,-3 0 0 0,-2 2-320 0,-2 1-64 16,-3 1-16-16,-2 1 0 0,-1-1-144 0,-2 1-48 16,-1 1 0-16,2-1 0 0,-4-1-400 0,4-3-96 15,-3 1-16-15,0-5 0 16,-1-1-688-16,1-4-144 0,0 0-16 0,-2-1-12032 16,0-6-2416-16</inkml:trace>
  <inkml:trace contextRef="#ctx0" brushRef="#br0" timeOffset="12542.1">30824 7753 14735 0,'2'-2'1312'0,"0"-2"-1056"0,0 4-256 0,-2 0 0 0,1 0 832 0,-1 0 96 16,1-2 32-16,2 0 0 0,-1 0 1104 0,-1 2 240 15,1 0 32-15,-4 0 16 0,0 2-624 0,-3 3-112 0,-1 4-16 0,-3-3-16 16,-1 4-400-16,-1 2-80 0,-1 1-16 0,-2-1 0 16,2 1-272-16,-2-2-64 0,-1 4-16 0,2-2 0 15,-1 2-288-15,2-1-48 0,-2 3-16 0,1-1 0 16,-2 6-160-16,2 0-32 0,1 4-16 0,1 2 0 31,2 1-176-31,1 3 160 0,0 3-160 0,3 2 160 0,3-2-160 0,-1-1 0 16,4-1 144-16,1-2-144 15,1-6-272-15,2 0-128 0,3-3-32 0,-1-3 0 16,2-3-1488-16,2 0-320 0,1-3-48 0,3-6-13120 0</inkml:trace>
  <inkml:trace contextRef="#ctx0" brushRef="#br0" timeOffset="12844.46">31002 8095 4607 0,'-8'1'400'0,"2"1"-400"0,0 1 0 0,2-3 0 0,3 3 6976 0,0-3 1328 16,1 3 256-16,-2 1 48 0,0 2-5856 0,-2 0-1184 15,2 4-224-15,-2 0-64 0,2 0-816 0,0 1-160 16,2-1-48-16,0 0 0 0,2-4-256 0,-1 1 0 16,0-1 0-16,1-1 0 0,0 2-256 0,0-4-64 15,-1 0-16-15,1 0 0 16,-1-1-1248-16,-1 0-240 0,0-2-48 0,0 3-8816 16,-1-3-1776-16</inkml:trace>
  <inkml:trace contextRef="#ctx0" brushRef="#br0" timeOffset="13047.49">31002 7832 41471 0,'-5'-3'1840'0,"1"1"368"0,1 1-1760 0,3 1-448 15,2 0 0-15,0 1 0 0,1 1-464 16,-1-1-176-16,4 1-48 0,0 2 0 0,4 2 496 0,0 1 192 0,0-4-128 0,1 3 128 16,0 1-1056-16,-1-1-128 0,-1 0-32 0,-2 0-14784 15</inkml:trace>
  <inkml:trace contextRef="#ctx0" brushRef="#br0" timeOffset="13634.7">31266 7684 911 0,'5'-6'0'0,"-1"2"0"0,0 2 0 0,-2-1 0 0,-1 2 2448 0,1 1 416 0,-1 0 80 0,0 0 0 16,1-3-1120-16,1 0-224 0,1 3-64 0,-2-4 0 0,-1 4 512 0,1 0 80 16,-1 1 32-16,-1 3 0 0,0-2 48 0,1 5 16 0,-1-1 0 0,3 3 0 15,-1 0-448-15,2-1-96 0,-1 3-16 0,4-1 0 31,-1 2-800-31,1-1-160 0,3 4-48 0,1-2 0 16,0 0-352-16,2 2-80 0,3-3-16 0,0 4 0 16,1 1-80-16,2-1-128 0,-1 2 176 0,0 1-176 0,-2-2 0 0,-4 4 0 15,-3 1 0-15,-4 1 0 0,-5-1 160 0,-4 3-160 16,-2 0 128-16,-5 0-128 0,-3 4 128 0,-1-5-128 16,-1 2 0-16,0-1 128 0,1-3-128 0,0-2-176 0,1 2 48 0,0-3 0 0,2-3-192 15,-1-1-16-15,2-2-16 0,0-3 0 31,1 0-432-31,0-1-96 0,1-3-16 0,1-2-16432 16</inkml:trace>
  <inkml:trace contextRef="#ctx0" brushRef="#br0" timeOffset="14205.03">31300 7184 16575 0,'-7'-3'1472'0,"2"-2"-1168"0,2 4-304 0,0 1 0 0,2 0 1376 0,1 1 224 0,0 1 32 0,0-2 16 0,0 4 608 0,1 2 128 16,2 0 32-16,0 1 0 0,4 1-240 0,1 0-64 16,2 4 0-16,4 0 0 0,3 2-1136 0,4 1-224 15,5 3-48-15,5 0-16 0,5 3-224 0,3 1-32 16,3 3-16-16,2 1 0 0,2 2-128 0,2 4-32 15,0 5 0-15,-1 2 0 0,-5-2-256 0,-1 1 0 16,1 3-208-16,-1 3 80 0,-1-2 128 0,-1 2 144 16,-5-2-16-16,-1 1-128 0,-5 5 512 0,-2 3 0 15,-4 5 0-15,-2 1 0 0,-4 1-192 0,-2 1-64 16,-2-2 0-16,-2 0 0 0,-1 0-256 0,-4-3 0 0,-3 0 128 16,-3 0-128-16,-4-1 0 0,-3-2 0 0,-1-4 0 0,-6-3 0 15,-1 1-192-15,-5-3 0 0,-3 1 0 0,-2-1 0 16,1-3 192-16,-2 0-144 0,-2-1 144 0,-2 3-128 15,-2-5-16-15,0 3 0 0,0 0 0 0,1-1 0 16,-1-3 144-16,4-3-160 0,0-1 160 0,2-3-160 16,1-3 160-16,1-2 0 0,-1 0 0 0,0-2 128 15,2 1-480 1,-1-3-96-16,1-1 0 0,2-1-19072 0</inkml:trace>
  <inkml:trace contextRef="#ctx0" brushRef="#br0" timeOffset="28595.23">5166 5673 24879 0,'0'-15'2208'0,"0"8"-1760"0,2-2-448 0,-1 6 0 0,1-1 1440 0,-1 4 208 0,1 0 32 0,-1-2 16 0,1-2-1696 0,0 1 0 16,0 0-352-16,-3-2 48 16,-2 3-992-16,-2 2-208 0,-2-2-32 0,-3 2-16 15,-3 0-256-15,-3 2-48 0,-3-2-16 0,-3 0 0 16,-3 0 416-16,-1 0 96 0,1 2 16 0,1 0 0 0,0-2 1344 0,1 4 368 16,-1 1 16-16,3-1 16 15,1 2 960-15,2 0 192 0,2 1 48 0,2 2 0 0,2 1-160 0,1 2-32 0,2 3 0 16,0-1 0-1,3 4-288-15,-1 4-64 0,2 1-16 0,-2 3 0 16,3 5-192-16,-3 0-32 0,1 1-16 0,1-4 0 0,0-6-544 0,-1 7-128 0,-1 12 0 0,-6 13-128 31,0 13-224-31,-3 6-160 0,1-1-16 0,0-3-16 16,3-6-1744-16,0-6-336 0,5-12-80 0,2-1-16 16,3-10 272-16,3-1 48 0,3-5 16 0,2-1 0 0,4 0 2080 0,1-3 432 0,4-1 64 0,2-2 32 15,3-3 512-15,3-3 96 0,2-3 32 0,3 0 0 0,5-2 112 0,1-4 32 16,2 1 0-16,1-1 0 0,1-3 112 0,1 0 32 15,-1-3 0-15,-2 0 0 16,0-6-160-16,-2 0-32 0,2-7 0 0,0-2 0 16,-1-2-272-16,-2-2-64 15,-1-2-16-15,-3 2 0 0,-3-4-144 0,-3-3-16 16,1-4-16-16,-4-3 0 0,-2-4-208 0,-1-5-32 16,-4-5-16-16,-2-3 0 0,-4-1 16 0,-2-2 16 15,-1-1 0-15,-2 0 0 0,1 0 80 0,-2-3 16 16,0 0 0-16,-1 0 0 0,-1 1-128 0,0 4-32 15,0 2 0-15,-3 3 0 0,1 2-64 0,-1 4-16 16,-1 4 0-16,-2 5 0 0,2 4-64 0,-3-1-128 0,-2 1 176 16,-1-1-176-16,-2 3 176 0,-1 3-176 0,-1 3 160 0,-1 4-160 15,-2 1 0-15,1 4 0 0,0 5 0 0,-2 1 0 32,-1 7-464-32,-1 2 16 0,-2 5 0 0,-3 7 0 15,-3 4-1184-15,2 7-224 0,1 1-64 0,-2 7 0 0,-2 3 240 16,-2 4 32-16,0 5 16 0,-2 0 0 0,1-2 1200 0,3-4 240 0,3-4 64 0,2 2 0 15,3 2 288-15,1 2 64 0,1 3 16 0,1 1 0 0,1 3 16 16,1 0 16-16,2 1 0 0,2-4 0 16,4-1-576-16,1-3-112 0,6-2-32 0,1 1 0 15,4 1-16-15,4 2-16 0,3 2 0 0,2-5 0 0,5-1 176 16,3-1 48-16,5-8 0 0,2-7 0 16,3-3-688-16,3-5-128 0,3-8-16 0,3-2-16 15,2-7-464-15,1-7-96 0,2-5 0 0,-2-5-16 16,0-7 976-16,-4 1 208 0,-1-2 48 15,-1-7 0-15,1-3 640 0,-2-9 144 0,-1-6 32 0,-3-2 0 0,-2-1 144 0,-7-4 48 16,-5-3 0-16,-3-3 0 0,-6 0 864 0,-4-3 176 16,-3-3 48-16,-3-2 0 0,-4 6-176 0,-4 0-16 15,-1 4-16-15,-3 4 0 0,1 8-992 0,-4 1-192 16,0 1-32-16,-5 4-16 0,-2 3 160 0,0 7 16 0,-4 10 16 16,3 4 0-16,0 9-32 0,-1 5-16 0,-1 8 0 0,-1 5 0 15,1 8-224-15,0 10-128 0,-1 5 128 0,-2 9-128 31,-1 9-896-31,-4 11-256 0,-1 8-64 0,-1 5 0 16,4-4-416-16,-3 12-96 0,-1 13 0 0,2 5-16 0,3-1-448 16,8-10-96-16,4-18-16 0,6-10 0 0,7-3 1216 0,4-7 224 15,7-8 48-15,3-3 16 0,3-6 2768 0,5-5 544 0,1-4 112 0,3-3 32 16,2-9-1360-16,2-2-272 0,2-4-48 0,2-6-16 31,0-3-1120-31,2-6-224 0,2-3-64 0,0-8 0 0,1-7 128 0,0-3 0 0,0-3 16 0,0-3 0 31,2-3-144-31,-2-4-48 0,-4 2 0 0,1-4 0 0,0-5 368 0,-3-4 128 0,-2 3 0 0,-3-5-144 16,-5 2 1456-16,-4-5 288 0,-2-6 64 0,-4 2 16 0,-3 3-720 0,-4 3-160 16,-4 7-32-16,-5 10 0 15,-4 5-1040-15,-3 9-224 0,-5 4-32 0,-4 6-16 0,-3 1 1312 0,-4 7 256 16,-1 6 48-16,-1 4 16 0,-1 6 272 0,-1 7 64 16,1 3 16-16,-3 4 0 0,1 11-1088 0,3-3-224 15,6-1-128-15,-1 7 160 16,2 7-1296-16,3 5-256 0,5 2-48 0,4 4-16 15,5 1-1024-15,5 0-208 0,6-7-32 0,3-3-16 16,6-8 1520-16,2-2 288 0,2-7 64 0,1-4 16 0,3-2 656 0,-1-5 192 0,1-1 0 0,-1-3 0 16,-1-2 0-16,1-3 0 0,1-4 0 0,1-1 0 15,-1-6 0-15,0-1 128 0,0-2 0 0,1-4 0 16,2-2 576-16,1-4 96 16,2-3 32-16,3-3 0 0,1-4-1120 15,3-5-224-15,0-3-32 0,-1-2-16 16,-3 1-464-16,-1-2-80 0,0-8-32 0,-2-4 0 0,-1-3 960 0,-3 1 176 0,-5 7 0 0,-3 1 128 0,-1-2-128 15,-4 8 128-15,-2 7-128 0,-2 8 128 0,-3 3 640 16,-2 10 128-16,-3 6 16 0,-3 3 16 0,-4 6 1600 0,-4 4 320 16,-7 9 64-16,-3 3 16 15,-4 6-1744-15,-4 10-352 0,-4 4-64 0,0 5 0 16,1-3-928-16,-3 10-176 0,-2 6-48 0,-2 3 0 16,2-5-1024-16,6-6-192 0,5-10-64 0,7-7 0 15,8-7 576-15,3-6 128 0,7 1 0 0,4-9 16 0,6 0 704 0,3-8 240 16,4 0-144-16,4-6 144 15,3-2-704-15,4-4-48 0,2-2-16 0,3-2 0 0,2-1 928 0,2-2 176 16,3-2 48-16,-1-2 0 0,2-2 48 0,0 0 16 16,3-3 0-16,0-3 0 0,0 2-576 0,-2-1-128 0,-1 1 0 15,-3-2-16-15,-1 3 272 0,-3-6 0 0,-1-5 128 0,-4-1-128 16,-4-5 2336-16,-5 2 368 0,-5-1 80 0,-6 1 16 31,-3 2-432-31,-5 3-64 0,-5 0-32 0,-5 4 0 0,-4 3-1568 0,-3 3-320 0,-3 3-64 0,-1 7-16 16,-1 4-304-1,-6 3-256-15,-4 7 64 0,-1 5 0 0,-1 5 192 0,0 11 240 16,3 3-48-16,0 7-16 0,4 2-464 0,-1 3-96 16,0 6 0-16,-1 7-16 15,1 12-1008-15,0 4-192 0,6 6-32 0,3-4-16 16,6-3-208-16,6-6-32 0,4-7-16 0,7-8 0 16,2-9-16-16,5-5-16 0,5-7 0 0,2-1 0 15,2-7 1040-15,0 0 192 0,2-4 64 0,3 1 0 0,0-3 1584 0,2-1 320 0,2 1 64 0,3-1 16 16,2 1-704-16,2-4-144 15,1 3-32-15,0-6 0 0,2 0-272 0,2-3-48 0,0 0-16 0,0-5 0 0,3-1 16 16,-1-4 0-16,1-9 0 0,0 0 0 0,1-4 640 0,-3-5 128 16,-2-4 32-16,-4-5 0 0,-3-4 272 0,-6-1 64 15,-6 1 16-15,-5-4 0 0,-6-2-224 0,-6-3-48 16,-5 3-16-16,-3 0 0 0,-4 0 128 0,-8-5 16 16,-8-5 16-16,-5-2 0 0,-5 4-928 0,-3 4-240 15,-4 7 0-15,-3 3 0 0,3 6 0 0,3 7 0 0,2 3 0 16,2 9 0-1,4 6 128-15,3 4 0 0,2 6-128 0,0 3 192 16,-1 4-48-16,0 8-16 0,0 1 0 0,-1 6 0 16,4 2-128-16,0 4 0 0,2 6 0 0,5 0 0 0,2 1-352 15,4 3 0-15,5 3 0 0,5 0 0 16,4-5-448-16,6 2-96 0,6 5 0 0,6 2-16 16,6 2 336-16,4-2 80 0,5 1 16 0,4-6 0 15,0-3-416-15,3 0-96 0,4-1-16 0,0-2 0 16,-1-1-208-16,0-9-64 0,1-3 0 0,-2-5 0 0,1-6 688 0,-1-6 128 0,-2-1 16 0,-1-8 16 15,-2-3 688-15,-2-2 128 0,-2-8 16 0,-2-7 16 16,-5-1 1296-16,-3-2 256 0,-5-5 48 0,-3-1 16 16,-5-3-752-16,-5-5-160 0,-3-3-32 0,-6-2 0 0,-3-6-832 0,-5-4-256 15,0 4 128-15,-2 1-128 32,-3 1-288-32,-1-2-128 0,-1 6-32 0,0 3 0 0,1 5 448 15,3 8-128-15,1 9 128 0,1 6 0 0,-1 6 0 0,-1 5 0 16,-2 8 0-16,-2 5 0 0,-4 8 992 0,0 7 128 15,-1 9 32-15,0 5 0 0,1 4-736 0,0 3-144 16,2 7-16-16,-3 7-16 0,-3 11-240 0,2 3 0 16,1-3-192-16,4-8 192 15,7-14-912-15,4-8-80 0,5-5-16 0,2-6 0 16,5-4 368-16,2-3 64 0,0-3 0 0,4-4 16 16,0-4 64-16,2-5 16 0,0-5 0 0,4-3 0 0,3-7 1056 0,1-2 192 0,2-4 64 0,2-3 0 15,1 0 400-15,4-10 96 0,6-2 16 0,3-3 0 16,2-5-1008-16,-1-1-192 0,0 1-144 0,-3-2 192 15,0-2-480-15,-2 1-96 0,-3-2 0 0,-3-1-16 16,-3 2 160-16,-5 1 48 0,-5 5 0 0,-4 6 0 16,-6 5 192-16,-4 0-192 0,-6 5 192 0,-3 2-192 0,-4 6 608 15,-3 3 128-15,-3 3 32 0,-7 4 0 0,-1 6-224 16,-6 4-32-16,-1 5-16 0,-2 4 0 0,0 6-304 0,2 7 128 16,2 0-128-16,2 6 0 0,3 5 0 0,4 4 0 15,3 1 0-15,3 5 0 16,0 10-880-16,6-2-80 0,3-1 0 0,5-7-16 15,4-6-1200-15,4-3-256 0,6 1-32 0,5-5-16 16,2-3 0-16,2-5 0 0,1-3 0 0,1-6 0 16,2-2 1136-16,1-3 240 0,1-5 32 0,-2-4 16 0,-1-5 1056 0,-1-2 352 15,0-5 0-15,-3-4 0 0,-1 1 1696 0,-1-4 320 16,2-2 80-16,2-5 16 0,2-1 160 0,1-2 48 0,0-2 0 16,2 0 0-16,-1 0-1120 0,1-1-208 15,1 0-64-15,-3-2 0 0,1-1-912 0,-3-1-192 0,-3-3-48 0,-4 0 0 16,-3 1-128-16,-4-4 160 0,-1-1-160 0,-4-5 160 15,-1 1-160-15,-5-3 0 0,-1 0 0 0,-5 2 128 16,-4-1-512 0,-5 5-96-16,-1 3-32 0,-4 4 0 0,0 9 336 0,-4 3 176 0,-4 6-192 0,-3 6 192 15,-3 4 320-15,0 6 192 0,-1 6 16 0,2 7 16 16,2 10-272-16,3 5-48 0,3 7-16 16,4 1 0-16,5 4-208 0,1 8 0 0,7 6 0 0,3 6-160 31,5 5-480-31,5 0-80 0,6-4-32 0,4-5 0 0,4-8-1168 15,3-6-224-15,1-5-48 0,2-7-16 0,0-5-64 0,-1-3-16 0,0-5 0 0,0-6 0 0,-2-1 1600 0,-2-7 320 16,-1-2 64-16,-1-4 16 16,0-4 1296-16,-1-2 256 0,-1-5 48 0,3-3 16 0,-1-5 736 0,1-4 160 15,2-2 16-15,-2-6 16 0,0-1-1072 0,-1-5-224 16,0-1-32-16,-1-7-16 0,-4 1-304 0,0 0-64 16,-3 0-16-16,-3 2 0 0,0-3-528 0,0-2 0 15,-2-2 0-15,-3 7 0 0,0 7-256 0,-4 7-16 16,0 3 0-16,-2 6 0 0,-2 6 672 0,-1 1 144 15,-3 4 32-15,-1 6 0 0,0-1-64 0,-3 6 0 0,1 0 0 0,-2 6 0 16,0 1-512-16,0 5 0 0,1 2 0 0,-4 4 0 31,1 3-240-31,0 3-144 0,2-4-48 0,1 1 0 16,1 2-272-16,1 0-64 0,1 5-16 0,1-2 0 16,2 5 128-16,5 2 16 0,3 1 16 0,3-3 0 0,6 1-144 0,2-1-16 0,5 1-16 15,3-3 0 1,2 3-224-16,3-7-64 0,0-2 0 0,3-5 0 0,1-5-256 0,1-3-48 0,0-7-16 15,1-2 0-15,2-8 1408 0,-1-2 0 0,0-5 304 0,-1-3-48 16,-2-5 1536-16,1 0 320 0,-2-4 64 0,-3-1 16 0,-2-2-560 0,-3-3-112 16,-3 1-32-16,-5-1 0 15,-1-1-864-15,-5-5-176 0,-3 0-48 0,-2-2 0 16,-2-2 48-16,-3-8 16 0,-2 0 0 0,-1 0 0 16,1 5-304-16,-2-2-160 0,0 2 160 0,-3 1-160 15,3 3-256-15,-2 5-160 0,1 4-32 0,-3 6 0 0,1 7 64 0,-3 1 16 16,1 9 0-16,-4 4 0 0,1 6 832 0,-4 4 176 15,0 4 16-15,-2 6 16 0,-2 2-288 0,0 7-48 16,-1 2-16-16,2 3 0 0,1-1-320 0,0 7 0 16,2 4 0-16,1 10 0 15,4 3-336-15,2 9-48 0,1 10 0 0,5 3 0 16,0-2-656-16,5 2-144 0,0 7-32 0,4-5 0 16,3-2-704-1,5-8-128-15,3-14-48 0,6-15 0 0,3-11-128 0,4-11-16 0,4-8-16 0,5-7 0 0,2-6 1696 0,5-7 352 0,2-8 64 0,3-8 16 16,-3-9 976-16,-1-3 208 15,-5-3 32-15,-1 0 16 0,-1-6-480 0,0-1-112 16,-2-5 0-16,-3-2-16 0,-3 5-320 0,-5-3-176 16,-4 3 192-16,-3-1-192 0,-3 3 512 0,-2-5 0 15,-3-1 0-15,1-1 0 0,-2 6-192 0,-2 0-32 16,1 9-16-16,-1 3 0 0,-2 8 816 0,-1 9 144 0,-1 4 48 0,-2 6 0 16,-2 4 160-16,-3 4 32 0,-3 4 16 0,-2 3 0 15,-3 8-400-15,-1 4-96 16,-1 9-16-16,-2 3 0 0,0 9-800 0,-2 2-176 0,-2 5 0 0,1-2 0 15,2 3-400 1,1 1-48-16,0 0 0 0,6-5 0 0,2 1 192 0,4-2 48 0,6-3 0 0,4 1 0 16,3-2-304-16,3-3-64 0,3 2-16 0,4-1 0 15,3-4-1216-15,3-5-240 0,2-5-64 0,2-5 0 32,2-6 448-32,1-6 96 0,1-6 16 0,-2-4 0 0,2-5 1680 0,-5-1 320 15,-3-2 80-15,1-5 16 0,3-7 1360 0,-1-4 272 16,-1-3 48-16,-4-1 16 0,-2-1-80 0,-4-1-16 0,-2-3 0 0,-3-1 0 15,-2 6-1360-15,-3-6-272 0,0 0-48 0,-3 3-16 16,1 3-256-16,-2 2-48 0,0 3-16 0,0 7 0 16,0 9-128-16,-1 7-192 0,-2 9 32 0,-3 7 16 15,1 6-96-15,-5 10-16 0,-1 14 0 0,-4 14 0 16,-1 12-208-16,-5 10-48 16,-1 4-16-16,-1 6 0 0,-1 4-416 0,1-4-80 0,1-2 0 0,2-17-16 15,5-16-688-15,4-13-144 0,3-7-32 0,3-11 0 0,2-4 1600 0,5-7 304 16,-1-3 0-16,3-9 176 0,-1-3 1600 0,1-7 320 15,1-3 64-15,0-9 16 0,1-1-624 0,2-5-112 16,-1-6-32-16,2-3 0 0,1 1-960 0,0-9-192 16,1-12-32-16,3-3-16 0,2-5-208 0,2 0 0 15,4 4 0-15,1 1 0 16,3 7-352-16,0 5-64 0,1 6-16 0,-1 4 0 16,-1 2-352-16,-4 9-80 0,-2 4-16 0,-3 3 0 0,-2 5 880 0,-3 2 368 15,-2 3-32-15,-2 1 0 0,-1 2 48 0,-1 1 0 16,-1 2 0-16,-3-2 0 0,2-1-160 0,-2 2-32 15,0 0 0-15,1 0 0 0,-2-1 32 0,1 2 0 16,0-3 0-16,1 4 0 0,0-1-224 0,2 1 144 0,0 4-144 16,-1 4 128-16,0 4-128 0,0 7 0 0,-1 3 0 15,-2 6 0-15,0 7-256 0,-4 6 0 0,0 11 16 0,-3 9 0 16,-1 4 96-16,-1 8 16 0,1 3 0 0,0 2 0 31,5-5-672-31,1-8-128 0,7-2-32 0,4-11 0 0,2-7-1552 0,5-10-320 16,3-7-64-16,2-8-16 0,3-6 1856 0,0-7 368 0,4-4 80 0,-1-5 16 15,1-4 1936-15,2-5 400 0,2-7 80 0,2-4 16 0,-1-6-400 16,1 1-80-16,-1-4-16 0,-3-2 0 0,-2-1-608 0,-4-5-128 16,-3 1-32-16,-5-7 0 0,-2-2-96 0,-3-2-32 15,-1-4 0-15,-3-2 0 0,0 2-448 0,-2-2 0 16,0 6 0-16,-2 3 0 16,1 7-480-16,-3 2-32 0,0 5-16 0,-3 6 0 0,0 4 528 0,-4 6 0 15,-3 4 0-15,-3 6 144 0,-3 4 432 0,-3 4 96 16,-7 8 16-16,-2 4 0 15,3 2-400-15,-3 4-80 0,-4 7-16 0,-2 5 0 0,2 0-192 16,0 2 0-16,3 3 0 0,0-2 0 0,3 3 0 0,1-1 0 16,3 0 0-16,3 1 0 0,4 2 0 0,2 5 144 15,0 2-144-15,3 1 128 16,2 2-448-16,2 3-112 0,2 3-16 0,4-6 0 16,2 1-256-16,5-10-48 0,0-4-16 0,5-6-10560 0,4-6-2112 15</inkml:trace>
  <inkml:trace contextRef="#ctx0" brushRef="#br0" timeOffset="32187.35">10266 5515 31327 0,'-5'-6'2784'0,"1"0"-2224"0,3 2-560 0,1 2 0 0,0 2 288 0,-1-4-48 0,-1-1-16 0,0-3 0 0,-2-1-224 0,-1-4-256 16,0 3 48-16,2 2 16 0,-2 1 192 0,0 4 0 15,1 0 0-15,-3 6 0 16,-2 0-800-16,-2 6-64 0,-4 1-16 0,-3 6 0 16,-4 3-496-16,-3 4-96 0,-6 4-32 0,-4 5 0 15,-3 3 272-15,-7 3 48 0,-3 6 16 0,-3-5 0 16,1 2-272-16,3-1-48 0,4-2-16 0,5-2 0 0,6-3 1712 0,2-1 352 0,3 3 64 16,4 1 16-16,4-2 1408 0,3 4 304 0,2-4 48 0,6 1 16 15,3 3-256-15,5-1-48 0,5 3-16 0,3-3 0 16,4-2-1232-16,2-1-240 0,5 1-48 0,2 1-16 15,4 1-1008 1,1-3-192-16,0-1-32 0,3-5-16 0,2 0-1408 16,5 1-272-16,4-4-64 0,2-3-9024 0,2-2 9152 15,17-6-2464-15,8-10 4560 0,-13-8 208 0,-11-7 0 0,-7-2 0 16,-10-3 0-16,-2-3 0 0,0-3-160 0,-1-4 160 0,2-3 1792 16,0-5 416-16,1-3 80 0,1-2 16 0,-1-1 480 0,0-5 96 15,0 1 0-15,-2-7 32 0,-3 0-736 0,-3-2-128 16,-2 2-48-16,-4-6 16 0,-1 1-1056 0,-5-4-224 15,0 8-32-15,-8 5 0 0,-4 6-704 0,-3 3 0 16,-3 5-208-16,-3 4 64 0,-1 6 144 0,-4-2 224 16,-1-1-48-16,-5 1 0 0,1 1 288 0,-1 0 64 15,-1-1 16-15,1-1 0 0,0 5 16 0,2 2 0 0,1 0 0 0,1 3 16 16,0 0-432-16,2 0-144 0,-1 3 0 0,1 2 160 16,0 4-160-1,1-2-176-15,0 6 48 0,-3 3 128 16,1 0-480-16,-2 6 32 0,-1 1 0 0,-1 6 0 15,-1 1-384-15,-2 5-96 0,-2 3-16 0,-3 8 16 0,-3 7 592 0,0 4 112 16,-2 6 32-16,1 3 16 0,1 2 32 0,1 4 0 0,4-2 0 16,3 1 0-1,2 0-416-15,3-3-80 0,3 2 0 0,0-1-16 0,2 4-352 16,0 1-64-16,3-3-16 0,0-4 0 0,5-6 256 16,1-7 64-16,4-1 0 0,2-5 0 0,1-6 16 0,2-4 16 0,2-3 0 0,1-4 0 15,1-3 272-15,2-2 48 0,4-4 16 0,1-2 0 0,1-4 1008 0,2 0 208 16,1-4 32-16,3-2 16 0,1-3 192 0,4 0 32 15,1-4 16-15,2-3 0 16,-1 1-1552-16,2-2-320 0,0-4-64 0,4-3-16 31,0 0-160-31,-1-5-16 0,2 1-16 0,-2-4 0 0,-3-3 336 0,-1-2 80 0,-5 1 16 0,-2-5 0 0,-1-3 464 0,0-3 144 16,-3-4 0-16,2 0 0 16,-2-2 1008-16,0 0 304 0,2 1 64 0,-2 5 16 0,-2 4-144 0,0 2-32 0,0 1 0 15,-2 6 0 1,-3 3-576-16,-1 2-112 0,-2 3-16 0,-2 2-16 0,-2 8 592 0,-3 3 112 0,-2 3 16 0,-1 4 16 15,-2 3-160-15,-2 3-48 0,-1 1 0 0,-2 2 0 16,-2 2-832-16,-3 5-192 0,-1 0 0 0,-4 5 0 31,-1 1-608-31,-1 4-80 0,-4 5-16 0,-2 1 0 16,-1 7-144-16,-1 2-48 0,-1 0 0 0,0 4 0 16,3-2 384-16,2-2 80 0,5-3 16 0,3-4 0 0,5 1 416 0,2-1 0 0,3 4 144 0,5 2-144 15,3-2 224-15,3-1-64 0,5 2-16 0,4 0 0 16,4 0-400-16,5-3-64 0,3-4-32 0,3-3 0 15,1-2-656-15,1-1-128 0,0-7-16 16,0-1-16 0,-2-2-192-16,-1-5-48 0,-1-3 0 0,0-4 0 15,-3-3 768-15,0-2 160 0,2-2 32 0,-3-3 0 0,0 1 1376 0,-2-5 288 0,0 1 48 0,-2-5 16 0,-2-3-128 0,-4-3-32 16,-1 0 0-16,-4-9 0 0,-2-3-352 0,-7-7-80 31,-1 2-16-31,-6 1 0 0,-3-1-1328 0,-3-2-272 0,-4 4-48 0,-1 3-16 0,2 3 784 0,-4 3 208 16,1 1 0-16,-1 5 0 15,0 8 368-15,1 2 144 0,-1 3 48 0,0 7 0 0,0 6 288 0,-2 3 64 16,0 6 16-16,-2 10 0 16,-2 3-496-16,-5 8-112 0,-3 8 0 15,-1 6-16-15,-2-2-304 0,2 1-224 0,1 1 32 0,2 1 16 32,2 2-400-32,4 0-96 0,7-6-16 0,3 0 0 0,6-2 816 0,2-2 144 15,3-2 48-15,5-3 0 0,1-4-320 0,6-3 0 0,2-3 128 0,3-3-128 16,3-3 0-16,3-4-176 0,4 1 32 0,2-6 0 15,2-1 144-15,6-3 0 0,2-3 160 0,3-3-160 16,1-3 0-16,2-4-128 0,2-5-16 0,2-1 0 16,0-3 144-16,-4-4 0 0,0-4 128 0,-3 1-128 15,-3-5 640-15,-3 2 48 0,-2-5 16 0,-1 1 0 16,-3-7 320-16,-1 1 80 0,0-8 16 0,-4 0 0 0,-2 0-624 16,-3 0-128-16,-3 1-32 0,-3 5 0 0,-3 6-544 0,-3 3-112 15,-1 8-32-15,-6 1 0 16,0 7-96-16,-5 4 0 0,-4 2-16 0,-4 8 0 0,-3 2 928 15,-2 2 192-15,-4 2 48 0,1 6 0 0,-1-2-432 0,1 2-80 16,1 4 0-16,-2 3-16 0,2-1-176 0,-2 1 0 16,0 6 0-16,0 0 0 0,1 1 0 0,1 3 0 15,1 1-176-15,0 1 176 0,1 0 0 0,3 5-160 16,0-1 160-16,4 1 0 0,5 0 0 0,4-5 0 16,5-1 0-16,5-6 0 0,6 2 0 0,5-3 0 0,4-5 0 15,5-2 0 1,5-3-304-16,3-5-144 0,1-5-48 0,3-2 0 15,-1-4-144-15,0-2-16 0,3-3-16 0,-3-5 0 16,-1 1-16-16,-2-4 0 0,1-1 0 0,-2-3 0 0,-2 2 496 0,0-5 192 0,-1-2-128 16,-1-1 128-16,-2 2 528 0,-4-3 192 0,0 1 48 0,-4-1 0 15,-1 0 112-15,-3-2 16 0,-2 2 16 0,-1-3 0 16,-2 5-320-16,-3 1-64 0,-1 4-16 0,-1 1 0 16,-2 3-640-16,-3 6-144 0,-4 6-32 0,-4 3 0 15,-5 7 160-15,-4 7 144 0,-8 9-208 0,-6 5 80 0,-3 7 0 16,-3 5 0-16,-1 5 0 0,-2-1 0 15,5-4 128-15,-3 5 0 0,-3 1 160 0,-1 6-160 16,0-2 0-16,5 0 128 0,4-2-128 0,7-5 0 0,6-2 0 16,7-6 0-16,6-1 0 0,4-1 0 0,7-2 0 0,3-3-240 15,5 0 80-15,4-5 16 16,2-2-400-16,5 1-80 0,4-3-16 0,3-4 0 16,1-2-64-16,2-3-32 0,4-2 0 0,0-1 0 0,-1-6 336 0,1-2 64 15,-1-5 16-15,0-1 0 0,-2-2 320 16,-2-2 128-16,-1-2 0 0,-1-2 0 0,-3-2 256 0,0-1 64 0,-1-4 0 0,-2-1 0 15,-1-2-288-15,-3-4-160 0,-3 1 192 16,-3-1-192-16,-2-1-128 0,-2-7-144 0,-3-1-32 0,-4-2 0 31,1 3-80-31,-3 3-32 0,1 2 0 0,-2 9 0 16,0 8-704-16,-3 8-144 0,0 4-16 0,-6 9-16 0,-4 6 1632 0,-3 7 336 0,-5 10 64 0,-5 9 16 16,-3 6 272-16,-2 7 48 0,-2 1 16 0,-4 4 0 15,-2 3-384-15,2-4-64 0,3-8 0 0,8-8-16 16,7-2-416-16,3-6-80 0,3 1 0 0,5-6-128 15,3-1 128-15,4-1-128 16,3-3 0-16,3-3 0 16,3-3-592-16,1-2-176 0,5-2-48 0,1-4 0 15,2-1-528-15,3-3-128 0,5-3 0 0,1-1-16 16,1-2 592-16,4-5 128 0,6 0 32 0,3-6 0 0,3-3 912 0,-1-2 176 0,-2-1 32 0,-3-3 16 16,-2-2 784-16,-2 0 160 0,0-1 16 0,-5-2 16 15,-1 0-16-15,-2 2 0 0,-3 0 0 16,-3 1 0-16,0-3-400 0,-5-5-96 0,-1 5-16 15,-3-1 0-15,-3 1-480 0,-3 3-112 0,-1 5 0 0,-3 5-16 16,-3 2 16-16,-2 6 0 0,-1 4 0 0,-2 3 0 16,-2 6-256-16,-3 6 0 0,1 4 0 0,0 3 0 15,1 4-144-15,-3 7-128 0,-3 11-32 0,-3 9 0 16,-1 5-656-16,0 4-128 0,2 1-16 0,0-7-16 31,2-3 416-31,5-6 96 0,2-5 16 0,4-4 0 0,4-3 64 0,4-5 16 0,3-4 0 0,1-3 0 0,4-4 512 0,1-6 0 0,1-1 160 0,3-6-32 16,1-3 304-1,2-3 64-15,0-4 16 0,1-5 0 0,1-5 320 0,1-2 80 16,1-5 16-16,1-3 0 0,-2-1-288 0,-2-4-48 16,1 1-16-16,-1-5 0 0,-2-4-128 0,-1-1-16 15,1 2-16-15,-3-3 0 0,3-2-176 0,-1 0-48 0,4 0 0 0,-1 6 0 16,4 8-192-16,-2 6 0 0,-1 7 0 0,-3 8 0 16,-3 2 0-16,-4 7-128 0,-3 1 128 0,-2 4 0 15,-1 2 0-15,-2 2 272 0,-3 6-16 16,-1 1-16-16,-2 3-240 0,-1 5-208 15,-2 2 32-15,-2 2 16 0,1 4-160 0,-3-1-48 0,-1 3 0 0,0 1 0 0,0-1 160 0,2 1 16 16,0-3 16 0,4 0 0-16,2 0 176 0,4-2-192 0,4 1 192 0,2-5-192 15,3-1-416-15,1-4-96 0,3-2 0 0,1-3-16 16,3 0-112-16,0 0 0 0,3-5-16 0,-2 0 0 0,1-2 848 16,0-3 0-16,0-3 256 0,1-3-64 0,1-1 512 0,0-2 128 15,-1-4 0 1,1-1 16-16,-2 0-16 0,-1-4 0 0,1-3 0 0,-3 0 0 0,-1-3-256 15,-1-1-48-15,-2-4-16 0,-2-1 0 16,-2 3-96-16,-1-4-32 0,-1-7 0 0,1-3 0 16,-2-3-208-16,0-3-48 0,-2-2-128 0,2 4 192 0,0 1-192 0,2 4 0 15,0 7 0-15,-1 3 0 0,0 7 0 0,-1 2-320 16,-1 4 64-16,-1 4 0 0,-2-1 256 0,-1 5 0 16,-1 0 0-16,-3 2 0 0,-1 3 0 0,-1 1 0 15,-2 1 0-15,-3 1 144 0,0 5-144 0,-2-1-272 0,-2 1 64 16,2 4 16-16,-2 3-64 0,0 5 0 0,2-1 0 0,-2 4 0 15,3 4 256-15,-2 5-144 0,2 4 144 0,1-2-128 16,2-2-48 0,-1 4 0-16,0 2 0 0,1 5 0 0,2-4 48 0,3-1 0 15,1-4 0-15,3-5 0 0,5-3-192 0,0-3-16 16,4-2-16-16,0-4 0 16,2 1-352-16,1-3-80 0,3-2-16 0,2 0 0 15,2 1 48-15,2-3 16 0,3 2 0 0,1-5 0 0,-1 0 576 0,2-2 160 16,5-5 0-16,1 0 0 0,2-7-176 0,2-1 48 15,-1-5 0-15,-1 0 0 0,1-3-192 0,-5-3-48 16,-2-2 0-16,-4 1 0 0,-2-4 912 0,-6-2 176 0,-2 0 48 16,-4-1 0-16,-3 1 432 0,-2-7 80 0,-4-1 32 0,-3-10 0 15,-3 0-608-15,-2-4-128 0,-3 1-32 0,-2 0 0 16,-1 0-320-16,-3 2-64 0,3 4-16 0,-3 3 0 16,1 0-144-16,-1-3 0 0,-1 0-160 0,1 3 160 15,0-1 0-15,1 6 0 0,3 7 0 0,2 6 0 16,1 8 0-16,2 2 160 0,-1 8-160 0,0 4 128 15,-2 3-128-15,-1 10-144 0,-1 3 144 0,-1 5-208 16,0 1-32-16,-2 5 0 0,-1 4 0 0,-3 4 0 16,2 4-16-16,1 0 0 0,1 0 0 0,2 1 0 15,4-5 256-15,3 1-144 0,2 1 144 0,4 1-128 16,5 1-256-16,4 0-64 0,4 4 0 0,3-5 0 16,5-1 96-16,2-3 16 0,5-3 0 0,0-3 0 0,3-3 64 0,-1-1 16 15,-1-4 0-15,-3-3 0 0,1-1-112 0,-1-4-16 16,-3-2 0-16,1-3 0 15,0-2-464-15,0-1-112 0,0-2 0 0,-1-5-16 16,3-2 352-16,0-5 80 0,1-2 16 0,1-3 0 0,1-3 912 0,2-3 176 16,0-2 32-16,0-5 16 0,0 0 336 0,-2-5 64 15,-2-6 16-15,-2-2 0 0,-4 1-528 0,-3-4-112 16,-1-1 0-16,-5-4-16 0,-2 1-192 0,-5 3-48 0,-1-2 0 16,-4 4 0-16,-3 3 0 0,0 7 0 0,-2 8 0 0,-4 4 0 15,-2 7 96-15,-5-1 16 0,-4 7 0 0,-4 2 0 16,-5 4 368-16,-3 4 80 0,-4 6 16 0,-3 5 0 15,-1 1-528-15,0 6-176 0,1 3 0 0,4-2 144 16,1 2-144-16,3-3 0 0,3-3 0 0,2-1 0 16,4-4 0-16,2 1 128 0,3-3-128 0,3-1-12160 15,4 0-2528-15</inkml:trace>
  <inkml:trace contextRef="#ctx0" brushRef="#br0" timeOffset="36446.3">6644 8247 6447 0,'-4'-4'576'0,"2"2"-576"0,1-2 0 0,1 1 0 0,1 3 2016 0,0-2 288 0,2 1 64 0,-1-2 16 0,3-3-2144 0,2 0-432 16,2 0-96-16,1-2-16 15,1 2-304-15,-1 0-64 0,0 0-16 0,0-1 0 0,0 1 496 0,-2 0 192 16,0 0-128-16,-2 0 128 0,-1 2 1456 0,-1 0 368 16,-2-1 80-16,0 4 16 0,-2-3 832 0,-1 2 192 15,0 2 16-15,-1-4 16 0,-2 4-560 0,-1-2-112 0,0-2-32 0,-1 2 0 16,-2-2-1104-16,1-1-208 0,-1 1-64 0,1 0 0 16,0 1-608-16,-1-3-128 0,0-1-32 0,-1 1 0 31,0 0-432-31,1 0-80 0,-1 0-32 0,-2-1 0 15,0 4-560-15,-3-3-112 0,-1 3-32 0,-2 2 0 16,-2 1 560-16,0 4 112 0,1-1 32 0,-3 6 0 0,-3 1 896 0,-4 2 176 0,0 7 48 0,-3 1 0 16,1-1 272-16,-1 5 64 0,0 3 16 0,1 3 0 15,1-1-576-15,4 4-112 0,6 0-32 0,3 2 0 16,3 0-128-16,3 4-16 0,3 2-16 0,1 8 0 0,2 5-176 0,1 7 0 16,1 5 0-16,2 3 0 15,0-2-304-15,1-1-80 0,3-3-32 0,1-3 0 16,0-6-736-16,1-3-160 0,3 0-32 0,-1-2 0 15,2-1 640-15,-1-3 128 0,1-2 32 0,-2-5 0 0,2-5 368 0,1-2 176 16,4-6-160-16,1 0 160 0,3-6 576 0,4 1 224 16,6-4 32-16,3-2 16 0,4-2 304 0,2-4 48 15,4-4 16-15,2-5 0 0,-2-4-768 0,0-3-160 0,-2-4-32 16,2-7 0-16,4 0-32 0,1-6-16 0,1-1 0 16,1-2 0-16,-2-1-80 0,-3 2 0 0,-3 1-128 0,-6 1 192 15,-7 2-192-15,-3-2 0 16,-3-4 0-16,-2 1 0 0,-2 0 144 0,-2-3-16 15,0-1 0-15,-1-6 0 0,0-1 80 0,-1-4 16 0,-2-11 0 0,-1 2 0 16,-3 2-48-16,-3 3-16 16,-3-4 0-16,-2 0 0 0,0 4-160 0,-4 0 128 0,2-1-128 0,-4-5 128 15,0 2-128-15,-2 1 0 0,-2 3 0 0,0 2 0 16,-1 7 0-16,-1 3 0 0,-1 1 0 0,1 5 0 16,1 3 0-16,-3 1 0 0,0 3 0 0,-4 4 0 15,1-1 0-15,-4 7 0 0,-1 2 0 0,-4 4 0 16,1 4-304-16,-6 0-32 0,-6 6-16 0,-6 2 0 15,-6 2-160-15,-1 5-16 0,-3 0-16 0,2 2 0 16,3 1-48-16,3-2-16 0,3 1 0 0,3-2 0 16,0 2 160-16,3-1 16 0,4-2 16 0,1 1 0 0,0 3 416 0,2-2 0 15,1 3 0-15,4-1 0 16,-1 3 0-16,3 6 128 0,1 0-128 0,2 3 0 0,4 4 352 0,4 3 0 16,3 3 0-16,3 3 0 0,2 1 32 0,3 2 0 15,3 3 0-15,2 1 0 0,2-4-560 0,3 0-96 0,0-6-32 0,2-1 0 31,4 1-1552-31,0-3-320 0,2-3-64 0,1 0-16 16,4-1 272-16,3-1 48 0,3 1 16 0,3-5 0 0,2 1 1280 0,0-2 272 16,2-6 48-16,-1 0 16 0,0-3 544 0,-5-4 96 15,1 1 32-15,-2-7 0 0,-2-1 464 0,0-3 112 16,-2-4 16-16,2-2 0 0,0 0 768 0,3-4 176 0,1 0 16 0,-3-4 16 16,1 2-512-16,-1-2-96 0,2-4-32 15,-2-3 0-15,0-2-720 0,-2-2-128 0,0-6-48 0,-4-2 0 16,0-1-176-16,-1-5-32 0,0-1-16 0,-2-4 0 0,-2 1-176 15,-2-4 160-15,0 2-160 0,-3-5 160 0,-3 1-160 16,-3-3 0-16,-4 0-160 0,-2-5 160 16,-3-2-320-16,-5-3 48 0,-2 7 0 15,-3-1 0-15,-3 6-224 0,-3 1-32 0,-2 5-16 0,0 5 0 0,-1 5 144 0,-1 7 16 16,0 7 16-16,-4 4 0 0,-2 5 368 0,-2 6 256 16,-1 5-32-16,-5 4-16 0,-4 10 160 0,-4 4 16 15,-4 7 16-15,0 7 0 0,2 5-400 0,4 2 0 31,4 1 0-31,5-1-176 16,4-3-224-16,2 1-48 0,0 4-16 0,5-1 0 16,4-1-288-16,3 2-48 0,1 2-16 0,4 2 0 0,3 1 304 0,1-1 48 0,3-1 16 0,1-1 0 15,3-3 16-15,3 2 16 0,3 1 0 0,2 2 0 0,3 0 112 0,4 0 32 0,3-2 0 0,5-7 0 16,2-3-240 0,2-7-64-16,2-3 0 0,-1-5 0 15,3-5-400-15,0-5-96 0,0-4-16 0,-2-5 0 0,4-2 1664 16,-1-8 336-16,1-1 64 0,2-6 16 15,-2 0 160-15,0-6 48 0,0 0 0 0,-6-6 0 16,-1 0-304-16,-3-4-64 0,-2-7-16 0,-3-8 0 0,-5-3 224 0,-4-7 48 16,-4-4 16-16,-5-1 0 0,-4 2-544 0,-2-3-112 15,-1 2-32-15,-5 1 0 0,-1-4-416 0,-2 1-176 16,-2 7 16-16,-2 6 0 16,1 9-352-16,-1 9-64 0,0 9 0 0,-2 5-16 0,2 7 272 0,-4 9 48 15,-3-1 16-15,-3 8 0 0,-2 9 448 0,-3 4 112 16,1 7 16-16,0 5 0 0,0 4-320 0,-1 10 0 15,-1 6 0-15,1 2 0 0,1 1 0 0,0 1-144 16,2-2 16-16,6-3 0 16,8-7-272-16,7-5-48 0,8-2-16 0,4-6 0 0,7 2 48 0,3 0 16 15,7 1 0-15,2-1 0 16,2 2-208-16,1-5-32 0,1-6-16 0,-1 0 0 16,1-5-736-16,-1-5-144 0,0 0-16 0,1-6-16 0,1-4 1184 0,-1-4 224 0,-1-1 160 0,-1-3-192 15,-4-1 1104-15,5-7 224 0,2-5 32 0,2-7 16 16,1-2 288-16,-3-5 64 0,1-1 16 0,-2-3 0 15,-1 1-528-15,-1-2-96 0,-1-3-32 0,-5-4 0 16,-1-2-480-16,-5-2-96 0,-2-2-32 0,-1-1 0 16,-4-1-288-16,-1 2 0 0,-2 7-208 0,-2 7 80 31,0 8-240-31,-4 7-32 0,-3 10-16 0,-4 5 0 0,-5 7 416 0,-8 7 224 0,-8 7-32 0,-8 6 0 0,-6 5 0 16,-11 13-16-16,-9 13 0 0,-5 6 0 15,-2 8-176-15,-4 0 0 0,-2-2 0 0,3-6-176 0,5-4 176 0,12-3-128 16,8-1 128-16,12-2-128 15,13-3 128-15,10-5 0 0,8-5-144 0,8-5 144 0,7-5-304 0,6-1 16 16,9-2 0-16,7-5 0 16,5-4-976-16,9-5-192 0,9 0-32 0,6-7-16 15,4-4 96-15,7-5 0 0,3-4 16 0,-1-6 0 0,-8 1 896 0,0-2 176 16,2-2 48-16,2-6 0 0,2-1 752 0,-1-2 160 16,-3-4 16-16,-7 1 16 0,-10 1 672 0,-6 5 128 15,-8-1 16-15,-7 1 16 0,-5 3-80 0,-7 3-16 0,-9-3 0 16,-9 2 0-16,-4 1-864 0,-9-6-176 0,-8-1-48 0,-7-2 0 15,-4-1-16-15,-4-3-16 0,-7-2 0 0,6 7 0 16,6 5-288-16,-8 0-192 0,-13-4 16 0,-6 2 16 16,1 11-144-16,5 6-16 0,6 7-16 0,6 12 0 31,4 7-752-31,2 9-160 0,2 7-32 0,0 9 0 16,2 7 256-16,0 6 64 0,2 6 0 0,4 3 0 15,3-2 304-15,4-2 64 0,6-2 16 0,4-7 0 16,5-3-304-16,5 0-48 0,4-1-16 0,5-3 0 0,3-2 944 0,4-9 192 0,1-6 48 0,2-1 0 15,3-3 384-15,2-6 80 0,1-1 0 0,4-2 16 0,1-3-240 16,1-4-48-16,1-3-16 0,0-6 0 16,0-8 400-16,0-3 80 0,1-2 0 0,0-6 16 15,-1-1 288-15,1-5 48 0,3-5 16 0,2-7 0 16,1-7-752-16,-1-4-160 0,-5-2-32 0,-5-1 0 0,-6 3-320 16,-5 0 144-16,-6-2-144 0,-6-4 0 0,-4 4 256 0,-5-5-64 15,-4-8-16-15,-3 3 0 0,-3 4-176 0,-1 8 0 16,-1 7 0-16,-3 8 0 0,-1 8 0 0,-2 6 160 15,-2 6-160-15,-2 7 160 0,-4 5-32 0,-4 1 0 16,-2 6 0-16,-3 4 0 0,0 6-128 0,-4 3 0 0,1 5 0 16,0-2 128-16,1 4-128 0,-3 1 0 0,-1 9 0 15,-3 5 0-15,-2 9 0 0,6 6 0 0,6 0-128 0,8 2 128 16,10-2-240-16,6-1 32 0,6-3 0 0,5-1 0 16,6-3-112-16,3 0-32 15,4 0 0-15,2 0 0 0,3-3 16 0,2 1 0 0,2-3 0 0,6-3 0 16,1-3 336-16,4-5-176 15,5-3 176-15,1-4-128 0,5-3 128 0,2-5 0 0,1-4 0 0,1-3 0 16,-1-4 0-16,-1-3 0 0,-1-6 0 0,1-1 0 16,0-6 224-16,0-3-32 0,1-5 0 0,-2-1 0 0,-4 0 64 15,-4-4 0-15,0-5 0 0,-7-4 0 16,-4 1-80-16,-4-7-16 0,-4-1 0 0,-7-5 0 16,-4-2 0-16,-4 0 0 0,-6 1 0 0,-2-3 0 15,-5 0-160-15,-1-2 0 0,0 6 0 0,-3-1 0 16,-6-5-256-16,0 0 80 0,-4 4 16 0,4 9 0 0,-1 5 160 0,4 13-160 15,2 8 160-15,1 8-160 0,-1 6 32 0,-1 6 0 16,-2 8 0-16,0 7 0 0,-3 5 304 0,-1 10 64 16,-2 9 16-16,-3 7 0 0,0 8-256 0,-2-1 144 15,0 2-144 1,6-7 128-16,5-5-128 0,7-4 0 0,6-4 0 0,7-2-176 0,7 2 48 0,5-3 0 0,3 0 0 16,5-7 0-1,3-6-240-15,1-2-32 0,4-5-16 0,1-5 0 0,2-6 32 0,-1-2 0 0,-1-5 0 0,2-6 0 16,-1 0 384-16,3-7 128 0,2-3 0 0,2-6 0 31,0-3 432-31,1-3 80 0,1-4 32 0,-2-3 0 0,0 0-224 0,-5-3-64 16,-4 1 0-16,-4-1 0 0,-5-3-144 0,-4-1-48 15,-3-2 0-15,-5 0 0 0,-3-1-64 0,-3-2 0 16,-4-3-128-16,-3 5 192 0,-2 4-192 0,-1 9 0 16,-1 4 128-16,-3 6-128 0,-2 7 0 0,-2 5 0 15,0 4 0-15,-4 6 0 0,1 6-128 0,0 4 128 0,-1 2 0 0,0 8 0 16,-3 7 0-16,-1 8 0 0,0 6 0 0,-3 7 0 0,0 9-224 0,1 6 64 15,0 0 16-15,1 4 0 16,0-7-16-16,3 2 0 0,1-5 0 0,-1-3 0 16,4-7-96-16,-1-2 0 0,1-1-16 0,0-8 0 15,5-2 272-15,4-11 0 0,5-4 0 0,4-7 0 0,5-6 0 0,4-6 0 16,7 0 0-16,5-4 0 0,7-8 0 0,5-3 176 16,3-2-48-16,2-8-128 0,0-1 272 0,6-8-48 31,6-4-16-31,4-2 0 0,-8 8-80 0,4-3 0 15,6 0-128-15,-1 1 192 0,-3 4-192 0,-9 3 0 0,-6 4 0 16,-9 4 0-16,-6 3 224 0,-6 1-48 0,-5 1-16 0,-3 6 0 16,-3-2 0-16,-4 3 0 0,0 1 0 0,-6 0 0 15,0 0-32-15,-5 0-128 0,-3-2 192 0,-1 2-64 16,0 0-128-16,-7 0-192 0,-6-4 32 0,0 1 16 16,-1 1 144-16,1 1 0 0,2 6-144 0,3 1 144 15,5 6-224-15,3 4 32 0,2 5 0 0,3 5 0 16,2 5 0-16,1 3 0 0,3 7 0 0,0 0 0 0,-1 4 48 15,4 0 16-15,-1 1 0 0,0 6 0 16,1 6-384-16,0-2-64 0,1-3 0 16,0-6-16-16,1-5 16 0,1-8 16 0,0-4 0 0,1-7 0 0,1-4 240 0,0-5 32 15,2-4 16-15,1-4 0 0,3-4 896 0,5-2 176 16,3-4 32-16,4-5 16 0,3-3-176 0,3-4-32 16,4-7-16-16,1-3 0 0,1-3-224 0,1-9-32 15,1-7-16-15,0-5 0 0,-2 0-144 0,-3 0-16 16,-2-1-16-16,-3 0 0 0,-3 4-176 0,-2 0 0 15,0 0 0-15,-3 4-176 0,0 5 32 0,-4 6 0 16,-2 7 0-16,-5 6 0 0,-4 9 144 0,-4 8-208 16,-3 2 80-16,-6 6 128 0,-5 6 240 0,-4 2 160 15,-5 7 48-15,-1 1 0 0,0 6-448 0,-5 0 0 0,-1 4 0 16,0 5 0-16,-3 1 0 0,-3 5-224 16,-5 4 48-16,-3 1 16 0,0 2-96 0,2 0 0 0,3-2-16 0,3 5 0 31,5 4-208-31,3 2-32 0,6-2-16 0,3 2 0 0,3-2-176 15,4-1-16-15,5-8-16 0,5-3 0 0,7-6 272 0,3-7 48 0,7-1 16 0,5-8 0 16,4-2 400-16,5-5 0 0,4-4 192 0,3-4-64 16,3-5 160-16,4-3 32 0,2-6 16 0,1-1 0 0,2-3 192 15,-1 0 48-15,1-3 0 0,-3-3 0 0,-4-3-384 16,-2-1-192-16,-4-2 192 0,-2-3-192 0,-2 0 0 0,-3-4 0 16,-2-3 0-16,0-3 0 0,-6-1 0 0,-3-2 0 15,-5-1 160-15,-6 1-160 16,-4 0 176-16,-5 0-48 0,-4-1-128 0,-3 2 192 0,-2-3-192 0,-3-3 176 15,-3 0-176-15,-3-1 160 16,2 6 144-16,0 4 16 0,2 5 16 0,3 9 0 0,2 4 48 0,1 6 16 16,2 6 0-16,0 1 0 0,0 9-144 0,-1 0-16 15,-1 6-16-15,-2 4 0 16,-1 5-512-16,-3 1-96 0,-1 4-32 0,-4 5 0 16,-2 3-352-16,-6 8-80 0,-7 11-16 0,-4 9 0 15,-3 4-336-15,-2 0-64 0,4 4-16 0,0-5 0 0,4-4 944 0,3-5 176 0,1 0 160 16,5-4-208-16,5-7 768 0,3 0 144 15,6-5 48-15,4-5 0 0,8-6-32 0,5-7 0 0,5-3 0 0,8-5 0 16,2 0-304-16,7-3-64 0,8-5-16 0,4-5 0 16,6 0-336-16,0-8 0 15,1 1-160-15,-2-4 160 0,-2 0-256 0,4-5 48 16,3-4 16-16,5-5 0 0,5-4-64 0,0-3 0 0,-3 1 0 0,-7-1 0 16,-3 1 32-16,-8-5 0 0,-7 0 0 0,-6 0 0 15,-5 1 480-15,-5-2 112 16,-6-5 16-16,-3-4 0 0,-3 0 16 0,-5 0 16 0,-2 1 0 0,-2 3 0 0,-3 2 16 0,-2 2 0 15,-1 7 0-15,1 5 0 0,0 5-272 0,-4 4-160 16,-3 1 192-16,0 5-192 16,-1 6 0-16,-5 4 0 0,-2 6 0 0,-5 6-144 15,-3 6-48-15,0 6 0 0,0 5 0 0,2 6 0 16,2 3 64-16,1-1 0 0,4 1 0 0,2 0 0 0,3-1 128 0,0 3 0 16,-2 5 0-16,2 3-128 0,5-3 128 0,0 6 0 15,4 3 0-15,2 3-128 0,4 2 0 0,5-2 0 16,4-7 0-16,3 3 0 15,6 6 128-15,6-1 0 0,6 8 0 0,5-7 0 0,1-9 0 0,3-5 0 16,4-5 0-16,3-8-128 0,2-5 128 0,1-5 0 16,2-2 0-16,2-5 0 15,4-3-128-15,1-6 0 0,3-3 0 0,0-3 0 0,-3-1 128 0,-3-6 0 0,-3-3 0 0,-6 1 0 32,-6-3 208-32,-1-2 32 0,-5-6 0 0,-3 5 0 0,-5 1-48 15,-2-4 0-15,-2-11 0 0,-2-7 0 0,-3-1 64 0,-3-4 0 0,-5 1 0 0,-3 0 0 16,-3 0-80-16,-2-3-16 0,-2 1 0 0,-3-3 0 15,0 2-160-15,-4 0-192 16,-3-1 32-16,-3 3 16 0,-1 5-112 0,-2 5 0 16,-5 4-16-16,-2 9 0 0,-1 5 272 0,-2 9-192 15,-2 4 192-15,-2 9-160 0,-2 3 160 0,-1 6 0 0,2 8-144 0,0 2 144 0,4 0 0 16,-4 9 0-16,-4 10 0 0,-1 5 0 16,2 3 0-16,0 6 0 0,2 4 176 0,5-2-176 15,7-3 144-15,10-7-144 0,10-6 128 0,7-6-128 16,5-6 384-16,7-1-16 0,4-6 0 0,4-2 0 0,5-2-368 0,2-4-160 15,4-3 16-15,2-1 0 16,1-3-352-16,1-1-64 0,4 1-16 0,3 1 0 16,3 0 128-16,-1 3 0 0,2 5 16 0,-1 0 0 15,-3 6-832-15,-1 1-160 0,1 5-48 0,-1 7 0 16,0 3-864-16,-1 3-176 0</inkml:trace>
  <inkml:trace contextRef="#ctx0" brushRef="#br0" timeOffset="39559.71">11978 8101 34095 0,'-9'-3'3024'0,"1"0"-2416"0,3 3-480 0,3 0-128 0,2-3 1024 0,-3 3 176 0,-3-6 32 0,-4 2 16 0,-1-2-848 0,-1-4-160 16,-1 1-48-16,2 0 0 0,0-1 128 0,1-3 0 15,-1 1 16-15,1-3 0 0,-1 4-160 0,-1-4-48 16,-2 3 0-16,-2 2 0 0,-3 4-128 0,0 2 0 16,-4 5 0-16,-3 5 0 0,-2 7 0 0,-3 8 0 0,0 2 0 15,-3 11 0-15,-7 7 0 0,-6 10 0 16,-9 11 0-16,-3 5 0 0,1 2 192 0,6-1 48 0,5 2 16 0,7-1 0 16,7-4 0-16,6-2 16 0,4-2 0 0,6-7 0 15,6-7 32-15,7-2 0 0,5-4 0 0,4-3 0 16,6-1-304-16,4-5-272 0,3-3 48 0,1-7 16 31,4-6-336-31,1-4-64 0,5-3-16 0,3-5 0 0,4-4-80 16,2-6 0-16,2-1-16 0,1-5 0 0,2-1 560 0,-1-6 160 0,1-2 0 0,-5-1 0 0,-4-2 560 0,-7-1 176 15,-3-1 32-15,-5-2 16 0,0-3-336 0,-6-1-80 16,-3 1-16-16,-1-5 0 0,-4 5 64 0,-1-6 16 16,-2-1 0-16,-2-9 0 15,-1-8 96-15,0-1 32 0,1-8 0 0,0 1 0 0,0 0-384 0,2-1-176 16,2 5 160-16,0-4-160 15,2 2-192-15,1 7-144 0,2 4-32 0,-1 12 0 16,1 9 144-16,-3 5 32 0,-1 10 0 0,-2 4 0 0,-4 8 416 0,-3 3 96 16,-2 8 0-16,-4 3 16 0,-5 8-48 15,-5 8-16-15,-2 7 0 0,-5 8 0 0,-2 4-416 0,-3 5-96 16,-4 4-16-16,-5-4 0 0,-1 3 96 0,2-9 16 16,4-3 0-16,2-2 0 0,5 0-48 0,3 1-16 15,5-1 0-15,5 0 0 0,6 3-112 0,5-3-32 0,5-3 0 16,5-3 0-16,7-1 64 0,4-4 16 0,5-1 0 0,4-5 0 15,3 1 272-15,6-3 0 0,5 1 0 0,3-5 0 16,4-2-160-16,0-6 160 0,1-1-128 0,-1-6 128 16,-1-6-160-16,1-3 160 0,1-1-192 0,0-5 192 15,1-2 0-15,-1-4 144 0,-2-1 16 0,-4-5 0 16,-6-2-160-16,-4-3 0 0,-3-3 144 0,-5-5-144 16,-4 5 128-16,-5-7-128 15,-2-4 160-15,-6-8-160 0,-3-5 608 0,-5-8 32 0,-3 4 0 0,-5-3 0 0,-1 3-64 16,-4 2-16-1,-2 3 0-15,-4-2 0 0,-3 2-560 0,-2 7 0 0,0 7 0 0,-2 13-144 0,0 6-64 0,-5 9-16 16,-2 10 0-16,-4 8 0 16,-2 6 224-16,-6 11 0 0,-1 10 0 0,-3 13-144 15,3 4 144-15,-1 8 0 0,-1 7-144 0,-3 2 144 16,-3-2-192-16,5 2 16 0,4-6 16 0,3 6 0 0,6 4-112 0,6-7-32 16,6 0 0-16,6-8 0 0,6-2 304 0,5-9-192 15,4-3 192-15,3-4-160 0,5-4 0 0,2-5 0 16,3 0 0-16,5-4 0 0,3-3 32 0,7-2 0 15,10-3 0-15,5-4 0 0,6-6 128 0,6-6 0 16,5-5-144-16,2-7 144 0,-2-5 0 0,-1-6 0 16,2-5 0-16,-1-6 0 0,-1 2 0 0,-5 0 0 0,-1 0 0 0,-6 4 0 15,-6-1 0-15,-1 1 0 0,-2-3 0 0,4-4 0 16,3-12 464-16,-3-4 16 0,-5 1 0 0,-6-1 0 16,-7 6-96-16,-7 2-32 0,-5 1 0 0,-7 4 0 15,-3-2-224-15,-6 4-128 0,-5 5 160 0,-3 6-160 16,-5 2 144-16,-5 7-144 0,-7 5 128 0,-3 10-128 15,-2 2 0-15,-2 8 0 16,0 3 0-16,4 0 0 0,4 2-144 0,-9 7-16 16,-13 8 0-16,-4 9 0 0,4 0 0 0,7 1 0 15,7 0 0-15,1 1 0 0,0 4 160 0,2 2 0 16,4-2 0-16,7-3-128 0,7-1-64 0,7-3 0 0,6-5 0 0,9-1 0 0,5 0 0 0,7-1 0 16,4 0 0-16,7 3 0 0,3-1 192 0,5-1 0 15,1 0 128-15,2-5-128 16,4-2 0-16,-1-4 0 0,3-5 0 0,-1-5 0 15,0-3-160-15,7-4-48 0,8-11-16 0,3-4 0 0,-1-7 32 0,-5-7 0 16,-8-2 0-16,-8-5 0 0,-4-2 192 0,-5-1 192 16,-6-2-48-16,-4 1 0 0,-3-2 224 0,-5 1 32 31,-4 1 16-31,-4-5 0 0,-5-4 352 0,-6-8 80 0,-2-7 16 0,-5-6 0 0,-1 2-304 0,-3 2-64 16,0 5-16-1,2 8 0 1,0 12-800-16,1 3-144 0,0 9-48 0,-4 8 0 15,-1 8 0-15,-7 7-16 0,-3 9 0 0,-8 7 0 0,-7 10 400 0,-5 11 128 0,-4 7 0 0,-1 7 0 0,2 5-208 0,5 4 64 0,5 3 16 0,-1 3 0 32,1 8-176-32,0-3-16 0,4-4-16 0,4-7 0 15,7-7 96-15,6-6 32 0,6-6 0 0,6-3 0 16,6-3 208-16,5-6 0 0,3-2 192 0,6-4-192 16,1-4 128-16,5-4-128 0,1-5 0 0,2-4 0 15,4-4 128-15,3-6-128 0,2-5 0 0,2-6 0 0,3-5 0 0,1-4 160 16,0-3-160-16,0-4 128 0,-1-5 64 0,0-4 16 15,0-1 0-15,-2-3 0 0,-3 2 80 0,0-3 16 16,1-9 0-16,0 0 0 0,0 4-112 0,2-1 0 16,0 3-16-16,1 10 0 0,0 9-336 0,-7 5-64 15,-2 11-16-15,-8 6 0 0,-7 6 80 0,-4 4 16 16,-4 5 0-16,-7 6 0 0,-5 6 432 0,-3 4 96 16,-1 2 0-16,-5 1 16 0,-3 5-400 0,-7 5 0 0,-7 5 0 15,0 5 0 1,-1-3-320-16,3 0-80 0,2-6-32 0,3-6 0 0,4 0 128 0,0-5 32 15,3-5 0-15,2-2 0 0,1 1 112 0,4-5 32 0,1 2 0 16,5 1 0-16,0 0 128 0,5 0 0 16,0 0 0-16,5 5 0 0,3 2 0 0,2 3 128 0,7 0 0 0,3 1 0 15,4-1-128-15,5 0 128 0,6-2-128 0,4-1 128 16,3-5-128-16,3-5 0 0,4-6 0 0,4-2 0 16,6-5-160-16,2-6-48 0,-5-4-16 0,3-2 0 15,2-7 0-15,-2-6 0 0,-3-1 0 0,-6-2 0 16,-6-4 224-16,-6 1 0 0,-5-1 0 0,-7 1 0 0,-3-4 496 15,-5-1 144-15,-5 3 16 0,-4-3 16 0,-5-9 288 0,-3-4 64 16,-4-5 16-16,-3-2 0 0,-2 4-160 0,-1 1-48 16,-3 7 0-16,-1 4 0 0,-1 8-576 0,-1 4-112 15,0 3-16-15,-2 5-128 0,-1 4 0 0,-2 4 0 16,-4-1 0-16,-2 5 0 0,1 4-128 0,-1 6-96 16,2 2-16-16,-1 8 0 15,1 2-208-15,-2 10-32 0,2 4-16 0,-1 5 0 16,3 4 48-16,1 1 16 0,-1 6 0 0,3 3 0 0,-1 1 128 0,4 3 32 15,0 2 0-15,4-1 0 0,4-2-48 0,5-10-16 16,5-4 0-16,5-5 0 0,3-6 64 0,4-5 16 16,4-4 0-16,3-1 0 0,2-3 64 0,2-2 32 0,1-4 0 0,3-5 0 15,0 2 288-15,2-7 64 16,0-2 16-16,2-7 0 0,1-1 80 0,2-4 16 16,3-4 0-16,4-3 0 0,-1-3 16 0,2-1 16 0,1-3 0 0,2-5 0 15,2-7 0-15,-3-7 0 0,-1-6 0 0,-5 0 0 16,-3 0-128-16,-6 0-16 0,-3 2-16 0,-5 3 0 15,-4 9-16-15,-2 1 0 0,-2-2 0 0,-2 3 0 16,-4 8-160-16,-1 5 0 0,-2 4 0 0,-3 8 128 16,-1 6 80-16,-4 3 16 0,-4 4 0 0,-3 3 0 0,-2 0-224 0,-7 6 0 15,-5 1 0-15,-6 3 0 16,0-1-496-16,-6 6-192 0,-5 1-32 0,-1 0-16 16,4 0 48-16,-1 6 16 0,0-3 0 0,-1 4 0 0,0 3 288 0,0 1 48 15,1-1 16 1,2 5 0-16,1-2 320 0,3 5 0 0,5 2-144 0,7 2 144 0,6 5 0 0,4 2 0 15,6 5 0-15,6 1 0 16,5 0 144-16,6-4-16 0,6-6 0 0,6-7 0 16,6-4-128-16,7-5 128 0,5-4-128 0,3-5 128 15,5-3-480-15,3-3-96 0,2-1-32 0,-2-5 0 16,-5-2-32-16,-3-6 0 0,-2-2 0 0,-4-6 0 0,-2-1 512 0,-3-1 0 16,0-2 0-16,-2-2 0 0,-4 0 240 0,-1-7 32 15,-4-4 16-15,-4-5 0 0,-2 2 176 0,-5-7 48 16,-2-8 0-16,-5-7 0 0,-4 1 224 0,-1 0 48 0,-4 2 16 0,-2 0 0 15,2 4-416-15,1 5-64 0,2 8-32 0,0 3 0 32,2 6-576-32,-1 8-112 0,0 5-32 0,-2 9 0 0,-1 5 32 0,-4 11 0 0,-2 3 0 0,-1 10 0 15,-3 11 80-15,-2 4 0 0,-2 7 16 0,-1 2 0 16,1-1-160-16,-2 3-48 0,-2 2 0 0,0 3 0 31,1-4 48-31,2-2 0 0,2-5 0 0,5-6 0 0,5-3 64 0,3-8 16 16,5-4 0-16,5-6 0 0,2 0 656 0,3-7 144 0,4-1 32 0,2-2 0 0,3-3-64 0,3-3-16 31,3 0 0-31,2-6 0 0,4 0-112 0,1-7-32 0,2 1 0 16,0-4 0-16,1 1-80 0,2-4-16 0,0 0 0 0,-1-3 0 15,0 4-128-15,0-1 0 0,0 0-160 0,-5-2 160 16,-3 4 0-16,-2-2 0 0,-4-1-128 0,-4-1 128 16,-4 2 0-16,-3-1 0 0,-4 0 0 0,-2-4 160 15,-2 1 96-15,-4-1 0 0,-4-3 16 0,-4-1 0 0,-1 0 48 16,-3 0 0-16,-3 0 0 0,-1-1 0 0,-2 1-176 0,-1 6-16 15,2-2-128-15,1 7 192 0,2 5-192 0,1 6-192 16,2 0 48-16,0 6 0 0,1 4-176 0,-2 8-16 16,2 1-16-16,-1 6 0 31,2 3-96-31,-2 7 0 0,-1 9-16 0,1 1 0 0,1 1 288 0,1 4 176 0,2 0-192 0,1 1 192 16,3-3 0-16,1-2 0 0,4-4 0 0,2-1 0 15,2-1 0-15,2-1 0 0,2 1 0 0,1-2 0 16,0-3-192-16,2 0 192 0,3 0-192 0,1-4 192 15,1-3-160-15,0-6 160 0,0-6-128 0,1-2 128 16,0-7 0-16,2-4 256 0,2-4-48 0,3-4 0 0,1-6 48 0,4-4 0 16,2-5 0-16,4-5 0 0,3-7-32 0,3-3 0 15,2-3 0-15,1-3 0 0,-2-2-48 0,-1 1-16 16,-1 3 0-16,-8-1 0 0,-4 7 16 0,-7 2 0 16,-3 1 0-16,-4 0 0 0,0 1 128 0,-4 0 16 15,-1 3 16-15,-1 1 0 0,-3 6-176 0,-2-1-32 16,-2 5-128-16,-2-1 192 0,-1 3-192 0,-3 1-128 15,-2 2 128-15,-1-3-208 0,-2 3-48 0,-3-2 0 16,-2 2 0-16,-3 0 0 0,0 0 112 0,-2-2 16 0,1 1 0 16,1 2 0-16,2 1 128 0,0 4 0 0,1 3 0 15,1 4 0-15,-1 4 0 0,1 4 0 0,-3 8 0 0,1 7 0 16,1 2 0-16,1 13-192 0,-1 6 192 0,0 8-192 16,-1 7 0-16,0 4 0 0,1 3 0 0,2-5 0 15,4-8 192-15,3-9-208 16,5-8 80-16,2-5 128 0,4-5-352 0,4-5 48 0,3-5 16 0,0-4 0 15,1-2 0-15,1-3 0 0,0-6 0 0,0-2 0 16,0-4 288-16,0-3 0 0,1-2 128 0,0-6-128 16,-1-1 160-16,0-3-160 0,0-6 160 0,-1-2-12320 15,-1-3-2480-15</inkml:trace>
  <inkml:trace contextRef="#ctx0" brushRef="#br1" timeOffset="44582.37">7663 12426 35007 0,'-1'-2'3120'0,"1"2"-2496"0,0 0-496 0,0 0-128 0,0 0 256 0,0 0 16 0,-2 0 16 0,1 2 0 0,0 1-288 0,-2 1 0 16,0 2-128-16,-2 2 128 0,0 6-144 0,-3 2 144 15,1 5-128 1,-4 1 128-16,-1 7 0 0,-6 5 0 0,-2 8 0 0,-3 5 176 15,-5 4 224-15,-2 2 48 0,-5-2 16 0,-1 3 0 16,-3 0-320-16,-2 0-144 0,1-1 128 0,0-2-128 16,3-4 0-16,2-8 0 0,5-4 0 0,3-2 0 0,2-7 192 0,4-6 0 15,3-2 0-15,0-9 0 16,5-5-640-16,-1-1-128 0,2-6-32 0,-1-4-15840 16</inkml:trace>
  <inkml:trace contextRef="#ctx0" brushRef="#br1" timeOffset="44836.92">6941 12578 41471 0,'-4'-3'3680'0,"2"-1"-2944"0,2 2-592 0,1 2-144 0,1 0 224 0,2-3 16 16,1 2 0-16,2 1 0 31,7-3-608-31,5 6-112 0,5 1-32 0,5 5 0 0,4 8 320 0,4 4 192 15,4 5-208-15,0 4 80 16,1 5-768-16,-4 3-160 0,-2 1-32 0,-5 2 0 16,-6-3-16-16,-4 3-16 0,-4 2 0 0,-2 2 0 0,-3-1 1120 0,-1 1 0 0,-1-5 128 0,0-5 0 15,1-3 448-15,-1-3 64 0,3-3 32 0,0-5 0 16,1-3 80-16,1-4 16 0,3-6 0 0,-1 0-11632 16,3-2-2320-16</inkml:trace>
  <inkml:trace contextRef="#ctx0" brushRef="#br1" timeOffset="45200.39">8003 13312 48831 0,'-7'6'2176'0,"2"-2"432"0,0 1-2096 0,2-2-512 0,3 0 0 0,1 1 0 0,1-2-640 0,0 5-224 0,1 3-48 0,3 6-16 0,1 5 496 0,2 2 112 16,1-1 0-16,-2 3 16 15,0-1-224-15,-2 2-48 0,0 0-16 0,-2 3 0 16,0-1-672-16,-3 3-128 0,1 1-16 0,-4-1-15968 0</inkml:trace>
  <inkml:trace contextRef="#ctx0" brushRef="#br1" timeOffset="46041.65">8483 12533 40543 0,'-1'5'3600'0,"2"3"-2880"0,1-1-576 0,2-5-144 0,0 3 0 0,-1 4 0 0,6 3 0 0,2 10 0 0,5 9-224 0,2 7-32 16,-1 5 0-16,-2-3 0 16,-2-1-128-16,-4-2-48 0,-2 0 0 0,-3-5 0 31,0 3-816-31,-4-6-160 0,0-1-48 0,-3-3 0 15,1 4 496-15,-2-1 112 0,2-5 16 0,-1-2 0 16,2-5-464-16,0-4-96 0</inkml:trace>
  <inkml:trace contextRef="#ctx0" brushRef="#br1" timeOffset="46231.41">8287 12920 44223 0,'-1'-1'1968'0,"1"-2"400"0,3-1-1904 0,2-1-464 16,1 2 0-16,1-1 0 0,4 0-224 0,7-4-144 15,10-8-16-15,14-3-16 0,11-3 160 0,5-1 48 16,-2 5 0-16,-4-1 0 0,-6 7-112 0,-4 5-16 16,-3 0 0-16,-3 4 0 15,-4 0-1216-15,-3 3-256 0,-5 3-64 0,-2 0-14480 0</inkml:trace>
  <inkml:trace contextRef="#ctx0" brushRef="#br1" timeOffset="46821.49">11424 12309 35935 0,'-3'-3'3200'0,"-1"2"-2560"0,2 1-512 0,0 0-128 0,2 0 1392 0,0 0 256 0,-2 0 48 0,-1 0 16 0,0 0-1008 0,0 1-208 0,1 3-48 0,1 1 0 0,1 3-448 0,-2 3 0 15,1 0-208-15,-1 6 64 0,-1-1-176 0,-3 6-48 16,-1 4 0-16,-3 3 0 0,-3 3 192 0,-3 5 48 15,-4 8 0-15,-4 3 0 16,-4 4 128-16,0-4 0 0,0 3 0 0,0-8 0 16,2-3 0-16,4-6 0 0,2-3 0 0,3-2 0 0,2-5-224 0,3-4 32 15,2-1 16-15,0-6-11984 16,3-2-2416-16</inkml:trace>
  <inkml:trace contextRef="#ctx0" brushRef="#br1" timeOffset="47053.34">10926 12400 35007 0,'-1'-2'3120'0,"0"-2"-2496"0,1 1-496 0,0 3-128 15,0 0 1424-15,1 0 272 0,0-3 48 0,3-1 16 16,1 2-1248-16,2-1-256 0,6 3-64 0,1 5 0 16,6 2-64-16,4 2-128 0,4 4 176 0,4 3-176 15,5 0 128-15,5 4-128 16,2 1 0-16,1 2 0 0,5 4 0 0,-2-2-176 0,-1 2 0 0,-2 2 0 15,-6-1-176-15,-4 2-32 16,-8 2-16-16,-5-2 0 16,-7 1-368-16,-6 0-80 0,-4-3-16 0,-4 0-10592 15,-2 2-2128-15</inkml:trace>
  <inkml:trace contextRef="#ctx0" brushRef="#br1" timeOffset="47448.45">11694 12894 43311 0,'0'0'1920'0,"0"-4"384"0,0 2-1840 0,0-5-464 16,1 5 0-16,1 1 0 31,-1-4-704-31,1-3-224 0,3-2-48 0,1-6-16 16,2-2-352-16,-1-1-64 0,-1 3 0 0,1-2-16 0,-1 4 512 0,0 2 96 0,0 2 32 0,2 4 0 15,-1-1-624-15,0 5-128 0,1 0-32 0,-1 4 0 0,2 0 2176 0,1 0 432 0,-2 6 96 0,0-1 16 16,-1 0-736-16,1 2-144 16,-3-2-16-16,-2 4-16 15,1-1 624-15,-4 4 128 0,-1 0 32 0,-4 0 0 16,-1 5 224-16,-4 2 48 0,-1-2 16 0,-3 6 0 0,-1-1-896 0,3-1-176 16,-1-1-48-16,4-2 0 0,1-5-192 0,2 1 0 15,1 4-192-15,3-2 192 0,0 1-192 16,2 1 192-16,2 2-192 0,-1 0 192 0,1 3 0 0,1-3 0 15,2 1 0-15,1-1 0 0,1 3 320 0,2-3 32 16,0 0 0-16,2-3 0 0,-1-1-16 0,3-2 0 16,2 0 0-16,2-3 0 0,6-3-160 0,3-1-48 15,1-2 0-15,1-4 0 16,2 0-496-16,3-6-96 0,3-3-32 0,3-1-17984 0</inkml:trace>
  <inkml:trace contextRef="#ctx0" brushRef="#br1" timeOffset="48351.12">12472 12236 43311 0,'-6'1'3840'0,"1"2"-3072"0,3-1-608 0,2-1-160 15,0-1-592-15,-1 3-160 0,-1-1-16 0,-2 5-16 0,-1 0 416 0,1 2 96 31,2 0 16-31,2 1 0 0,0 3 256 0,1-3 0 0,0 4 176 0,2 3-176 0,1 1 0 0,-2 4 0 16,2 4 0-16,-3 3 0 16,1-1 240-16,0 3-64 0,-2 7-16 0,1 1 0 0,-1-1-32 0,0 3-128 15,0 0 192-15,-1-5-64 16,2-2-128-16,-1-3-144 0,2-5 144 0,1-4-208 16,1-3-1552-16,-1-4-304 0</inkml:trace>
  <inkml:trace contextRef="#ctx0" brushRef="#br1" timeOffset="48557.63">12212 12561 43311 0,'-2'0'1920'0,"0"-1"384"0,1 0-1840 0,1-3-464 0,1 4 0 0,2-2 0 15,1-1 0-15,3-1-160 16,4-2 0-16,7-1 0 0,6-4 160 15,7-2-160-15,6 0 160 0,4 0-160 0,4 0 160 0,2-2-208 16,3 1 80-16,1 2 128 16,-2 2-832-16,-2 1-64 0,2 3 0 0,-7 0-11008 15,-3 2-2224-15</inkml:trace>
  <inkml:trace contextRef="#ctx0" brushRef="#br1" timeOffset="49112.85">14537 12158 26719 0,'-1'9'2368'0,"-2"-7"-1888"0,-1 2-480 16,2 0 0-16,1-2 3200 0,0-1 528 0,-1 4 112 0,0 1 32 0,-4 4-2880 0,-2 6-576 0,-2 3-112 0,-1 7-32 0,0-1-272 0,-3 4 0 16,1 6 0-16,-3 2 0 15,-2 4-384-15,-1 3-16 16,-2 3-16-16,-4 2 0 0,0 0-816 0,-1-4-176 0,2-5-16 16,1-4-16-16,3-5-672 15,3-2-144-15</inkml:trace>
  <inkml:trace contextRef="#ctx0" brushRef="#br1" timeOffset="49366.18">14220 12107 48831 0,'-2'3'2176'0,"-2"-3"432"0,2 0-2096 0,0 0-512 0,4 0 0 0,0 0 0 31,1 2-304-31,0-2-160 0,5 0-48 0,4 4 0 16,4 3-464-16,5 5-112 0,1-1 0 0,3 6-16 0,1 5 768 0,4 1 144 0,3 5 48 0,3 2 0 15,2 3-144-15,2 2-32 16,0 1 0-16,-2 1 0 0,-1-3 320 0,-6-2 0 0,-1-3-128 0,-6-1 128 0,-3 1 0 0,-3-5 0 16,-4-1 0-16,-1-1 0 15,-2-2-256-15,-4-2 16 0,1 1 0 0,-2-3-17856 16</inkml:trace>
  <inkml:trace contextRef="#ctx0" brushRef="#br1" timeOffset="49949.34">15144 12593 43311 0,'5'4'1920'0,"-1"-8"384"0,-2 1-1840 0,2 0-464 0,0 3 0 0,-2-2 0 31,3 0-384-31,1-3-192 0,3-2-16 0,3-2-16 16,3 2-32-16,-1-2 0 0,-3 1 0 0,-1 3 0 0,-3 2 352 0,1 0 64 0,-1 3 16 0,2 0 0 31,-1 1-1280-31,2 1-256 0,0 1-48 0,0 0-16 16,-1 1 544-16,-2 2 112 0,-1 1 32 0,-1 0 0 0,-2 2 176 0,-2-1 48 0,-2 3 0 0,-3 1 0 16,-4-3 192-16,0 4 32 0,-3-3 16 0,-3 2 0 0,-1-2 1552 0,-1 0 320 31,1-2 64-31,-2 2 16 0,1 0 192 0,0-1 48 15,0-2 0-15,2 2 0 0,3 3-448 0,2 1-96 16,3-7-16-16,3 0 0 0,3-2-544 0,1 0-112 16,2-4-32-16,5 0 0 15,2-3-720-15,2 2-144 0,2-3-16 0,-1 2-16 16,2-2-544-16,0 1-128 0,1 3 0 0,0 0-16 0,0 4 928 0,-2 1 192 0,-1 3 48 0,0 0 0 16,-2 2 128-16,-1 2 256 0,-3 2-64 0,-2 5-16 15,-1-3 656-15,-2 2 144 0,0 4 32 0,-2 1 0 16,0-2-464-16,-2-1-96 0,1 4 0 0,-3-1-16 15,1-5-240-15,-2 2-64 0,0 0 0 0,-3-4 0 16,1-1 768-16,1-3 160 0,0-5 32 0,1 2 0 16,1-5-512-16,0 1-80 0,3-5-32 0,0 0 0 15,0 0-720-15,1-3-128 16,-2-1-48-16,1 2-17472 0</inkml:trace>
  <inkml:trace contextRef="#ctx0" brushRef="#br1" timeOffset="50646.37">16125 11905 42383 0,'-7'3'3776'0,"0"2"-3024"0,2-1-608 0,3-2-144 0,0 2 448 0,0 2 64 0,-3 2 16 0,-4 10 0 16,1 5-1712-16,0 2-352 0,3 9-64 0,4 0 0 16,2 5 592-16,2 5 128 0,2 3 32 0,1 4 0 0,-1 0 112 15,1-1 32-15,-1-1 0 0,-3-6 0 0,1-8 464 0,-4 0 112 0,1 0 128 0,-2-4-208 0,0-3 432 0,-1-8 96 16,1-2 0-16,-2-5-15104 15</inkml:trace>
  <inkml:trace contextRef="#ctx0" brushRef="#br1" timeOffset="50838.25">16045 12123 58047 0,'0'12'2576'0,"-2"-6"528"0,0-1-2480 0,0-3-496 0,2 1-128 0,2-3 0 32,-1 3-1680-32,2 0-368 0,2 1-64 0,5-1 0 15,4 1 304-15,4-2 64 0,5-3 16 0,1-1 0 16,6-2 928-16,2-2 192 0,4 0 32 0,2-3-18496 0</inkml:trace>
  <inkml:trace contextRef="#ctx0" brushRef="#br1" timeOffset="59357.67">18840 11696 21183 0,'-1'-4'1888'0,"-2"1"-1504"0,1 3-384 16,-1 0 0-16,3 0 1632 0,-2 0 256 0,-2 0 48 0,-1-3 16 0,-2 0-1280 0,-1 1-256 16,1 0-48-16,0 2-16 0,0 0-32 0,1 2-16 15,1 3 0-15,-1 1 0 0,-1 1-48 0,-2 6 0 16,-1 3 0-16,-1 3 0 0,-1 5 96 0,-3 2 16 15,-2 2 0-15,-2 3 0 0,-1 3 96 0,-3 5 32 16,-3 2 0-16,-1 1 0 0,-3-1-272 0,-6 3-48 16,-2 0-16-16,-3 0 0 0,0-4 224 0,0-1 32 15,4 0 16-15,3-5 0 0,3 5-176 0,5-5-16 16,3-3-16-16,7-2 0 0,3-6-224 0,2-2 144 0,3-5-144 16,2-3 128-1,2-7-1376-15,1 0-288 0,1-6-48 0,2-2-13600 0</inkml:trace>
  <inkml:trace contextRef="#ctx0" brushRef="#br1" timeOffset="59663.28">18301 11734 23951 0,'-3'0'2128'0,"1"0"-1696"15,-2-3-432-15,3 3 0 0,1 3 4176 0,0-3 752 16,1 2 160-16,1 2 32 16,-1 2-4992-16,1 0-976 0,3 4-208 0,0 3-32 0,1-3 832 0,1 4 256 15,1 4-128-15,0 3 128 0,-1-1-320 0,0 4 0 16,1 5 0-16,-1 2 0 0,2-2 656 0,0 3 144 16,0 2 32-16,3-2 0 0,0 5 224 0,2-5 48 15,0-2 16-15,2-3 0 0,3-2-608 0,2-2-192 16,0-2 128-16,1-2-128 0,3-2 0 0,-3-1 0 0,2-1-176 0,-2 1 176 31,0-1-1008-31,-1 2-80 0,0-1-32 0,-2 2 0 16,-3 2-2656-16,-1-6-544 0</inkml:trace>
  <inkml:trace contextRef="#ctx0" brushRef="#br1" timeOffset="60077">18972 12268 43311 0,'-6'4'1920'0,"0"1"384"0,0 0-1840 0,1 0-464 15,2-4 0-15,2 1 0 16,0 2-1504-16,-3 2-400 0,-2 4-80 0,-1 3 0 0,-1 1 1984 0,3 0 208 16,0-2 144-16,2 1 32 0,0-1-384 0,1-2 144 0,0 2-144 0,1 2 0 15,0 1 0-15,0 1-176 0,0 2 0 0,-1-2 0 16,1 4 800-16,0-2 144 0,0-1 48 0,1-2 0 16,0 1-448-16,0-4-96 0,1 1-16 0,0-4 0 31,0-1-256-31,2 0 0 0,0-1 0 0,0-4 0 0,2 2-352 15,1-3-32-15,1 0 0 0,3-4 0 0,1 0 144 0,3-3 32 0,3 2 0 0,3-4 0 0,0 1 336 16,0 3 80 0,2-1 16-16,0-2 0 0,-1 3-480 0,0-3-112 15,-1 4-16-15,1 0 0 16,-1-3-592-16,-2 4-128 0,0-1-32 0,-2 0-14656 0</inkml:trace>
  <inkml:trace contextRef="#ctx0" brushRef="#br1" timeOffset="60324.54">19310 12398 32255 0,'-16'18'1424'0,"5"-5"304"0,1-1-1392 0,4-4-336 0,3-2 0 0,2 0 0 15,0 3 688-15,-3 4 64 0,-1 8 16 0,0 8 0 16,-1 4 576-16,2 4 128 0,2-2 32 0,-1-3 0 15,2 0-976-15,0 2-192 0,0-2-32 0,-2 0-16 16,-1 2-288-16,-2 0 0 0,1 4 0 0,-3-3 0 16,-1 1 0-16,-1-2 0 0,0 1 0 0,0-4-144 15,0-3-608-15,3-4-112 16,2-3-32-16,3-9-16528 0</inkml:trace>
  <inkml:trace contextRef="#ctx0" brushRef="#br1" timeOffset="60693.59">19839 11620 40543 0,'-11'4'3600'0,"0"-2"-2880"0,4 1-576 0,3-2-144 16,3 1 848-16,-3 1 144 0,-4 1 32 0,-3 6 0 16,-2 2-1248-16,0 4-240 0,7 0-48 0,2 5-16 15,4 3 368-15,4 3 160 0,2 2-128 0,2 5 128 16,0-1-288-16,2 4 32 0,1 7 0 0,-1-2 0 0,-1 1 256 0,-3-1 0 15,-1 1 0-15,-2-4 0 0,-2-5 0 0,-1-2-128 16,-1-3 128-16,-2-3 0 0,-1-1 0 0,2-3 0 16,-1-6 0-16,2-1 0 0,1-3-192 0,1-2 32 15,1-4 0-15,1-2-17936 16</inkml:trace>
  <inkml:trace contextRef="#ctx0" brushRef="#br1" timeOffset="60939.01">19514 12116 43311 0,'-2'0'3840'0,"-1"0"-3072"0,2-2-608 0,1 0-160 15,2 2 528-15,2 0 80 0,2-2 16 0,4-1 0 31,7 0-1216-31,8-4-240 0,6-1-64 0,5 0 0 0,2-2 896 0,2-1 0 0,-1 1 0 0,1 3 0 32,1-2-864-32,-2 3-208 0,-2 2-32 0,-1 1-16 0,-1 0-1696 0,-2 3-352 0,1 0-64 0,-2 3-10656 15</inkml:trace>
  <inkml:trace contextRef="#ctx0" brushRef="#br0" timeOffset="70898.89">6152 12550 12895 0,'-6'-4'1152'0,"2"1"-928"0,0 0-224 0,2-1 0 0,1 4 2320 0,-1-2 432 0,2 1 64 0,-2-4 32 16,-1-1-3072-16,0-2-608 0,-2-2-128 15,-1-1-32-15,-2 1-960 0,2 0-192 0,-3 2-32 0,2-2-16 31,-3 2 1216-31,0 0 240 0,-1 2 48 0,0-3 16 0,0 4 672 0,-2-1 176 0,1 0 16 0,1 3 0 0,-2-1 560 0,1 2 112 32,1-2 32-32,-1 4 0 0,0 0-384 0,1 0-80 15,0 0-16-15,-1 4 0 0,1-4-224 0,-2 2-64 16,0 2 0-16,-2-1 0 0,-1 0 720 0,1 1 144 16,-1 1 32-16,1-1 0 0,-1 2 48 0,0-2 16 15,1-1 0-15,1 2 0 0,1-1-448 0,2-2-64 16,0 2-32-16,1 0 0 0,1 0-544 0,0 0-176 0,1 3 0 15,0-4 0 1,0 4-464-16,0-1-112 0,-2 4-16 0,2-2 0 0,-2 2 384 0,0 0 80 0,0 6 16 0,-2-1 0 16,1 2 288-16,-2 4 256 0,-2-1-64 0,0 2 0 15,3 3 96-15,-1-5 16 0,0 1 0 0,1 4 0 16,1 1-176-16,1-4-128 0,1 0 192 0,2-3-192 16,2-1 432-16,-1 2-32 0,1 0 0 0,-2 1 0 15,2-1 112-15,-1 1 0 0,1 1 16 0,-2 0 0 16,1 0-528-16,0 1 0 0,-2 1 0 0,2 2 0 15,0-1 0-15,1-3 0 0,1-2 0 0,3-1 0 16,1-1 0-16,0-2 0 0,1 0 0 0,2 0 0 16,0 3 512-16,1 0 0 0,1-1 0 0,0-2 0 0,0 3 304 0,0-2 48 15,1 2 16-15,0 2 0 0,2 2-496 0,0 2-80 16,1 0-32-16,1-3 0 0,1 0-272 0,1 0 0 16,2 1 0-16,0-5 0 15,-1-2-448-15,-1-3-80 0,1-1-32 0,-2-2 0 0,-1 2 336 0,0-2 64 16,0 0 16-16,-2 0 0 0,1 2 144 0,0-3 256 15,1 3-64-15,-1-2-16 0,3-2 496 0,-1 0 96 0,1 2 32 16,2-4 0-16,0 3-16 0,3-3 0 0,0-2 0 0,1 0 0 16,2 2-544-16,1-4-112 0,3-1-128 0,0-1 176 15,4 3-304-15,-2-3-64 0,1 0-16 0,-2 0 0 16,-1-3 208-16,-1 2 0 0,0-1 0 0,-3 2 0 16,0-4 240-16,-2 2-16 0,-2-2 0 0,0 0 0 15,-2-1-224-15,-1-1 128 0,0 2-128 0,0-2 0 16,1-1 0-16,1-2 0 0,0-1 0 0,1 0 0 15,-1 4 320-15,2 0-16 16,2-3-16-16,0-1 0 0,2 2 0 0,0-2 0 0,0 0 0 16,0 0 0-16,0 1-16 0,0-3 0 0,-1 2 0 0,-2 0 0 0,-1 0-48 0,0-2-16 15,-1 0 0-15,-2-1 0 16,-1 1-208-16,-1-2 0 0,-1 2 0 0,-1-4 0 16,-2 3 224-16,1-1 0 0,-2 0 0 0,2-2 0 0,-2-3-32 0,2 1-16 15,-2-1 0-15,1 0 0 16,-1-1-176-16,-2-4 0 0,1 2 0 0,-2-2 0 0,-1 2 0 0,-1 0 0 15,-2 1-224-15,0-1 80 0,-2 2 144 0,-2-2 0 16,0-3 0-16,-2 4 0 0,1 1 0 0,-1-2 144 16,-2 0-16-16,0-1-128 15,-1 1 160-15,0 0-160 0,1 0 128 0,-2 1-128 0,0 1 0 0,-1-1 0 0,0 3 128 0,0 0-128 16,0 2 0-16,-1-3 0 0,3 1 0 0,-1-1 0 16,1 2-128-16,0 2 128 0,2-1-160 0,-2 4 160 15,-1-5-224 1,0 3 48-16,2 0 16 0,-3 2 0 0,1-2-32 0,-1 3 0 0,-2 4 0 0,2-5 0 15,-1 5 192-15,1 1-192 0,-2 0 192 0,2-2-192 16,0 2 192-16,0 1 0 16,0 1 0-16,1-2 0 0,0 2 0 0,0 1-128 0,0-2 128 0,2 1-128 0,-1 0-192 0,0-2-16 31,1 0-16-31,-1 2 0 16,1-2-160-16,0 0-48 0,-1 0 0 0,-1 0 0 0,0-1 16 0,1 1 0 0,-3 2 0 0,1 2 0 31,-1 0-656-31,-2 0-128 0,-2 2-16 0,-1 2-16 15,-3 0-688-15,-2 0-128 0,0 2-16 0,-2-1-16 0,-2 3 288 16,-1 1 48-16</inkml:trace>
  <inkml:trace contextRef="#ctx0" brushRef="#br0" timeOffset="72173.09">10168 12107 19343 0,'-4'-1'1728'0,"1"1"-1392"0,0 0-336 0,1 0 0 0,1-2 1792 0,-3 2 272 16,0 0 64-16,-5-4 16 16,-3 1-3216-16,-3 1-640 0,0-2-128 0,-1 2-16 15,2 1 64-15,-3-2 32 0,1 3 0 0,-1 0 0 0,0 3 1376 0,-1-3 384 0,0 3 0 0,-1 3-144 16,1 1 1264-16,-3-1 256 0,0 4 48 0,0 0 16 15,1 2 448-15,0 3 96 0,2-2 0 0,-1 3 16 16,-1 1-992-16,2 1-208 16,0 3-32-16,0 1-16 0,2 1-944 15,-2-4-176-15,2 2-32 0,-1 2-16 0,1-3-176 16,-1 1-48-16,-1-4 0 0,1 1 0 0,0 1 640 0,-2-1 0 0,-1 2 0 0,-1-1 0 16,0 3 0-16,-1-2 0 0,2 1 0 0,1-3 192 0,0 5 304 0,2-6 64 15,2 4 16-15,1 1 0 0,2-3 416 0,3 3 96 16,1 3 0-16,1 1 16 0,2-1-688 0,-1 3-144 15,-1 0-16-15,1 5-16 16,-1 2-848-16,1 3-160 0,-1 2-48 0,1-1 0 16,2-2-304-16,3-8-64 0,0 0-16 0,1-4 0 0,2-6 1520 0,2 2 320 15,1-5 48-15,0 1 16 0,1 1 752 0,-1-2 144 16,0-2 48-16,1 1 0 0,0-3-1104 0,0 2-224 16,3 0-32-16,0 0-16 0,0 1-272 0,3-3 0 15,1 1 0-15,2 0 0 16,1 0 0-16,1-1 320 0,3 0-64 0,-1 2 0 0,2-2 64 0,0 1 16 0,-1 0 0 0,-1 2 0 15,1-3-336-15,-1 0 0 0,-1 0 0 0,0-1 128 16,-4-1 16-16,4-3 16 0,1 2 0 0,1-3 0 16,0-2 304-16,1 0 64 0,1-2 16 0,2-2 0 31,-1 0-144-31,3-4-16 0,3 2-16 0,2-4 0 16,2 0-240-16,2-1-128 0,-1 1 128 0,0-1-128 0,-2 1 0 15,-4-1 0-15,-2 1 0 0,-4-1 0 0,1 1 0 0,-3-3 0 16,-2 3 0-16,1-2 0 0,-3 0 176 0,-1-2-48 15,1-3 0-15,-2 4 0 0,0-4 96 0,1-2 16 16,1-1 0-16,1 0 0 0,2-4-32 0,-1 2 0 16,3-7 0-16,3 3 0 0,-1-4-208 0,1 1 0 15,-2-1-144-15,0-2 144 0,-1-1-128 0,-1 1 128 16,-3 3 0-16,-3-3-144 0,-2 3 0 0,0-1 0 16,-5-5 0-16,-1 3 0 0,-2 4 144 0,-3-1-192 0,-2 1 192 15,-2 1-192-15,0 4 192 0,-1-4 192 0,-2 5-32 0,0-4-16 16,-2-1 16-16,1 2 0 0,-1-1 0 15,2 2 0-15,-1-2-160 0,-2 0 0 0,2-3 0 0,-2-2 128 16,2 3-128-16,-2-4 0 0,2 1 0 0,-2-3 128 16,0 2-128-16,-1-1 0 0,0 2 0 0,1 3 0 15,-3 2-192-15,-1 0 192 0,-1 3-160 0,-2 3 160 16,0 4 0-16,-4 0 0 0,-1 2 0 0,-2 0 0 16,-1 4-192-16,-2-1 48 0,0 1 16 0,2-2 0 15,1 1-256-15,2 0-64 0,4-3 0 16,1 1 0-16,4 3-240 0,2-2-48 0,0 0-16 0,1-1 0 15,0 2 592-15,1 1 160 0,-2-3 0 0,-1 6 0 16,1-4-576-16,-4 5-32 0,-1 4-16 0,-1-2 0 16,-1 7-1520-16,-3-1-304 0</inkml:trace>
  <inkml:trace contextRef="#ctx0" brushRef="#br0" timeOffset="73543.7">13702 11918 16575 0,'-3'-1'1472'0,"-1"1"-1168"0,1-3-304 0,1 2 0 0,1 1 1792 0,-3-2 288 0,-1-1 64 0,-5 0 16 0,-2-1-1616 0,-4-2-320 0,0-1-64 0,1 4-16 16,0 0-144-16,-1 3 0 0,-2 0-160 0,1 3 160 16,-1-2-144-16,-2 3 144 0,1 1-128 0,0 1 128 15,-1 4-304-15,-1-3 32 0,1 4 0 0,0-1 0 16,2 3-48-16,-2-1 0 0,0-1 0 0,1 1 0 0,2 1 320 0,1-1-128 15,0 0 128-15,0-2 0 0,1 3 640 0,0-1 256 16,0 0 32-16,1 1 16 0,-1 0-16 0,0 0 0 16,1 0 0-16,1 2 0 0,0-1-608 0,3 1-112 15,1 1-16-15,1-1-16 16,2 2-176-16,1 1-192 0,1 2 32 0,3 1 16 0,-1-2-32 0,2 1 0 16,0 1 0-16,1 5 0 0,0-4 368 0,2 4 64 15,-2 7 0-15,0-1 16 0,-1 3-112 0,0 0-32 16,1 3 0-16,0-3 0 0,2-3-256 0,-1-1-64 0,2-3-16 0,1-4 0 15,0-1 32-15,0-1 16 0,1-2 0 0,-1-1 0 16,0-1 304-16,-1-2 64 0,-2 0 16 0,2-2 0 16,0 3 0-16,-2-3 0 0,2 1 0 0,1 1 0 15,0-3 416-15,1 2 96 0,-1-4 16 0,0 4 0 16,2-1 304-16,1 1 64 0,-1-2 16 0,0 2 0 16,2-3-560-16,0 1-96 0,-1-1-32 0,4-2 0 15,0 0-288-15,4-1-160 0,3-3 160 0,2 1-160 16,2-3 368-16,3-2-32 0,4 1 0 0,-2-3 0 0,1 0-144 15,-1-3-16-15,3 0-16 0,-1-2 0 0,-2 1-160 16,-2 0 0-16,-4-2 0 0,-3 0 128 0,-3 2 16 0,-1-2 0 16,-3 0 0-16,-1 2 0 0,2-2-144 0,-2 0 160 15,1 0-160-15,0-1 160 0,0 1-160 0,1 0 160 16,2-4-160-16,2 2 160 0,3-2-32 0,0 0-128 16,3-3 192-16,2 1-64 0,0-2-128 0,-2 2 128 15,-2 0-128-15,0-1 128 16,-1 0-128-16,-1-2 0 0,-3 1 0 0,-1-1 0 0,-3 2 0 0,-2-2 0 15,-3-1 0-15,0 0 0 0,-3-3 0 0,0 1 0 0,1-1 0 16,-1 2 0-16,0 0 0 0,-1-1 0 0,1-4 0 0,0-3 0 16,1-1 224-16,0-2-32 0,2 1-16 0,-1 1 0 15,2 0-176-15,0-3 0 0,1 5 144 0,0-4-144 16,-1 5 0-16,1 1 0 0,0 1 0 0,-2 2 0 16,0 3-208-16,0 0 32 0,-4 4 16 0,-1 0 0 15,-1 4 160-15,-4-2-128 0,0 4 128 0,-4-4-128 16,-1 4 128-16,-2-6 0 0,-3 5 0 0,-3-5 128 31,0 2-128-31,-2-3 0 0,-2 1 128 0,-1-2-128 0,0 0 0 0,0-2 0 16,1-7 0-16,3 2 128 0,3-2-128 0,-1-4 0 15,3-3 0-15,0-1 0 0,1-1 0 0,-2 0 128 16,2 3-128-16,0 4 0 0,1 4-240 0,-1 4-112 16,-1 2-32-16,-2 3 0 15,-1 5-192-15,-2 0-64 0,-2 2 0 0,-2 4 0 0,-1 2 640 0,-3 2 0 16,-1 1 192-16,-1 1-64 0,-3 1-128 0,-2-3 0 15,0 4-192-15,-4-4 192 16,-1 3-880-16,-2-3-48 0,0 1-16 0,3-2 0 16,4-2-768-16,1 0-144 0,7 0-48 0,5-2-12112 0</inkml:trace>
  <inkml:trace contextRef="#ctx0" brushRef="#br0" timeOffset="74866.92">17265 11576 37775 0,'-3'-4'3360'0,"1"-1"-2688"0,2 1-544 0,0 2-128 0,0 1-688 0,0-2-160 0,-1-3-48 0,-1-2 0 16,0-4-2688-16,-1 2-560 0,0-1-96 0,-2 4-32 15,-1 2 1024-15,-3 3 208 0,-1 2 32 0,-1 2 16 16,-3 3 944-16,-1 1 176 0,-1 4 32 0,-2 0 16 0,-1 2 3936 0,-1 4 800 15,-1-4 160-15,-1 5 16 0,-1 1-64 0,-3-2-16 16,0 6 0-16,0-6 0 0,2 3-1984 0,0-4-384 16,1 1-96-16,4-2-16 0,0 0-352 0,0 2-176 15,3 1 160-15,1-1-160 0,1 0 0 0,0 5 0 0,2-2 0 16,-1 6 0 0,1-3-704-16,0 1-16 0,-2 5-16 0,0-2 0 0,2 3 480 0,0 1 80 0,1 1 32 0,-1-1 0 15,3 1 336-15,-3 1 80 0,4-1 16 0,-2 1 0 16,2-1 32-16,1 1 0 0,1-1 0 0,1 1 0 15,1 1-1072 1,0-1-208-16,2 2-32 0,1 3-16 0,-1-2-864 0,4-3-176 0,0-1-48 0,3-2 0 16,1-7 1680-16,2 0 416 0,0-3 0 0,4-3 0 0,-1 0 2064 15,2 0 496-15,1 0 112 0,1-1 16 0,1-2-1728 0,-1 2-320 16,2 1-80-16,-1-3-16 16,0 0-1584-16,1 0-320 0,2-1-64 0,2-2-16 0,2-2 1152 0,2 0 288 15,1 1 0-15,4-3 0 0,1 0 1344 0,0 1 320 16,0-2 64-16,-2-1 0 0,-2 0-656 0,-2-2-144 15,-1-1-32-15,-2-2 0 0,-2 1-608 0,-2-5-128 16,2 4-32-16,-1-5 0 0,-1 0-128 0,1-3 128 16,2 2-128-16,-1-3 128 0,-2-3 288 0,3 1 48 0,0-4 16 15,3 0 0-15,0 1 256 0,2-1 48 0,4 0 16 16,2 0 0-16,0 0 32 0,3-2 16 0,1 2 0 16,1 3 0-16,0-3-624 0,-2 3-224 0,-2 1 144 15,-3 2-144-15,-3 0 0 0,-2 1 0 0,-3 3-224 0,-1-4 80 16,-3 2 144-16,-2 0 192 0,-1 0-32 0,-5-2-16 15,0 0 384-15,-2-3 80 16,-1 1 16-16,-1-4 0 0,0 0-304 0,-1-3-48 0,1-3-16 0,1-3 0 16,0-1-256-16,0-4 0 0,1-3 0 0,2 1 0 15,0-2-144-15,0-4-96 0,1 1-16 0,-1 2 0 16,1-4-512-16,-1 5-96 0,-2 1-32 0,-3 2 0 16,-1 6-304-16,-4 4-64 0,-3 2-16 0,-2 3 0 0,-2 4 1888 0,-4-2 368 15,-4 4 80-15,-2-2 16 0,-1 2 128 0,-3-1 16 16,-3 1 16-16,-3 0 0 0,-2-3-880 0,-1 0-176 15,1 1-48-15,-1-5 0 0,3 3-320 0,1-5-80 16,1 0-16-16,3 0 0 16,2 0-608-16,2 2-128 0,-1-2-32 0,2 3 0 15,-1 1 96-15,0 3 0 0,-2 2 16 0,-2 4 0 16,1-1 240-16,-5 2 32 0,-3-2 16 0,-2 6 0 0,-2-1 848 0,-3 2 160 0,0 0 32 0,2 2 16 31,0-1-144-31,3 2-16 0,5-1-16 0,3 2 0 16,3-4-1920-16,3 3-384 0</inkml:trace>
  <inkml:trace contextRef="#ctx0" brushRef="#br0" timeOffset="76112.03">21251 11289 38703 0,'-3'-4'3440'0,"-4"-2"-2752"0,3 2-560 0,0 2-128 0,1 0 0 0,-3-3 128 0,-4-1-128 0,-6-1 128 15,-6-6-3184-15,-6 4-640 0,-3 0-128 0,-2 3-16 16,1 5 1936-16,-1 1 400 0,0 7 80 0,0-1 16 15,4 3-272-15,1 1-48 0,4 2-16 0,0 0 0 0,6 2 1936 0,0 1 384 16,4 1 64-16,-1-2 32 0,1 0 2192 0,1 4 432 16,-1-1 96-16,0 5 0 0,1 1-2080 0,-1-1-416 15,2 2-96-15,-1 2-16 0,2 3-784 0,-4 1 0 16,1 7 0-16,-4 1-144 16,1 3-272-16,0-3-48 0,1-1-16 0,-1-2 0 15,4-5-1280-15,-1-2-256 0,3-1-48 0,0 2-16 0,-1-1 1440 0,-1 1 304 0,2-3 48 0,0-2 16 16,-1 2 736-16,-1 1 160 0,2-1 16 0,-1 3 16 15,-1 2 368-15,2-4 80 16,0 0 16-16,1-1 0 0,2-1-48 0,0-3-16 0,3 3 0 0,2-3 0 16,0 2 96-16,3 3 0 0,1-2 16 0,4-2 0 31,1 2-976-31,3-1-192 0,5 2 0 0,4 0 0 16,3-1-512-16,6 0 32 0,4-5 0 0,3 1 0 15,3-4 800-15,0 0 144 0,3-1 48 0,-2 0 0 0,-2-3-320 0,-2-1-48 16,-3-2-16-16,-1 0 0 0,-3-4-128 0,-1 0 0 15,0 1-192-15,-4-4 192 0,1 1 304 0,-2-2 176 16,-3 1 32-16,3-3 16 0,3-3 0 0,2 1 0 16,5 1 0-16,2-4 0 0,3 1-64 0,2 0-16 15,2 1 0-15,-2-4 0 0,-1 5-192 0,-1-4-64 16,0 2 0-16,-2-2 0 0,-3 2-192 0,-2-2 0 0,-2-3 0 16,-5 1 0-16,-2-2-224 0,-4 0 64 0,-3-2 16 15,-2-1 0-15,-3 1 144 0,0-2 0 0,-1-1 0 0,1-2 0 16,-1 1 192-16,3-6 112 0,3-5 16 0,4-3 16 15,1-4-16-15,4 0 0 0,3-2 0 0,2-2 0 16,2 1-192-16,0-2-128 0,0 6 128 0,2 3-128 16,-3 2-192-16,-2 3-128 0,-2 5 0 0,-5-1-16 15,-1 4-32-15,-6-2 0 0,-3 3 0 0,-4 1 0 16,-4-1 368-16,-2 0 208 0,-3 0-16 0,-3 0-16 0,-3-2 96 16,-4-5 32-16,-1 1 0 0,-2 0 0 0,1-3 32 0,-3-3 16 15,2-1 0-15,1-3 0 0,2-3-352 0,1-4 0 16,0-6 0-16,2 1 0 0,0-3 0 0,1 2-240 15,0 3 48-15,-1 1 0 0,0 7-128 0,-1 5-32 16,-3 5 0-16,-2 4 0 0,-1 4 80 0,-5 1 16 16,-4 1 0-16,-4 4 0 0,-4 2 384 0,-5-1 64 15,-2 3 32-15,-2 1 0 0,1-1-224 0,-1 0 0 16,0-1 0-16,3-1 0 0,3 2 0 0,4-1 0 0,3 1-176 0,5 0 176 31,2 1-768-31,1-4-48 0,2 3 0 0,0-4-16624 0</inkml:trace>
  <inkml:trace contextRef="#ctx0" brushRef="#br0" timeOffset="79963.17">6412 12922 27647 0,'0'-3'2448'0,"0"0"-1952"0,0 3-496 0,0 0 0 0,0 0-128 0,0 0-128 0,1-2-32 0,0 0 0 15,0 0-880-15,2-1-176 0,-1 2-48 0,1 1 0 16,-1 0 272-16,1 0 48 0,-1 0 16 0,1 0 0 0,-1 0 624 0,2 0 128 0,-2-2 32 16,1 2 0-16,0-3 1216 0,1 2 240 15,0-1 48-15,2 0 16 0,0 0 80 0,0 2 16 0,-1 0 0 0,0 0 0 16,0 0-944-16,-1 0-176 0,-2 0-32 0,0 2-16 16,-1 0-176-16,-1 0 160 0,0-1-160 0,0 2 160 15,-1-1 176-15,1-1 48 0,-2 2 0 0,1-1 0 16,0 2 448-16,-2-1 112 0,2 0 16 0,-1 0 0 15,-1-2-352-15,1 1-64 0,-2 2-16 0,0-1 0 0,1 0 16 0,-1 0 0 16,-1-3 0-16,0 1 0 0,0-1 0 16,0 3 0-16,-1-3 0 0,0 0 0 0,0 0-128 0,-1 0-32 15,0 0 0-15,-2 0 0 0,1 0-240 0,-2 2-144 16,-1 2 160-16,-2-2-160 0,0 3 0 0,-3 0 0 16,0 2 0-16,-2 2-160 15,0-3 32-15,-1 2 0 0,1 0 0 0,-3 0 0 0,1 3 128 16,0-4 0-16,3 2 0 0,-3-3-128 0,3 0 128 0,-2 1 0 15,3 0 0-15,0-1 0 0,2 0 0 0,1-2 0 16,0 1 0-16,2-1 0 0,0-1 0 0,0 1 0 16,1 1 0-16,1-1 0 0,1-2 0 0,-1 0 0 0,0 0 0 0,1 0 0 15,0 2 240-15,1-1 16 0,1 0 16 16,0-1 0-16,1 0-16 0,0 1 0 16,1-2 0-16,0 1 0 0,1 1-256 0,0-3 0 15,2 0 0-15,-2 1 0 0,2 4 0 0,-1-5-144 0,-1 4 16 0,1-4 0 16,0 2-16-16,0-2 0 0,0 1 0 0,0-1 0 15,2 0 144-15,0 0 0 0,0 0 0 0,0 0 0 16,0 0 256-16,0 0 16 0,0 0 16 0,0 0 0 16,0 0-160-16,0 0-128 0,0 0 144 0,0 0-144 15,0 0 0-15,0 0 0 0,0 0 0 0,0 0 0 0,20-7 0 0,-16 7 128 16,1 1-128-16,1-1 0 0,-1 3 0 0,0-1 144 31,-2 2-144-31,2 0 128 0,0-2-128 0,2 4 0 0,-1-2 0 0,0-2 0 0,1 2 0 0,1-1 0 16,0 0 0-16,2-3 0 0,1 0 0 0,3-3 0 15,0 0 0-15,0 1 0 0,3-2 0 0,0-2 0 16,1 0 176-16,1-1-176 0,1 1 0 0,0 2 128 16,-2-2-128-16,1 3 0 15,-1 3 0-15,0-4 0 0,-2 3 0 0,0 1 0 16,-2 0 0-16,0 2 0 0,-3 1-144 0,-2-2 144 0,0 4-192 0,-2-5 192 0,-2 3-208 0,0-3 80 16,0 3 128-16,0-3 0 0,0 0 0 0,1 0 0 15,0-3 144-15,3 0 64 16,-1 0 16-16,3-3 0 0,1 0 96 0,1 0 0 15,2-2 16-15,0 2 0 0,0-3-336 0,0 2-192 16,-1-2 32-16,0 2 0 0,-2 1-96 0,0 1 0 0,-4 1-16 0,-2 0 0 16,1 4 272-16,-4-2-192 0,0 2 192 0,-2 0-160 15,-1 2 32-15,0-2 0 16,0 4 0-16,0-4 0 0,-1 3 128 0,-1 0 0 0,0 1 0 0,0 0 0 16,-2 1 0-16,-1-2 0 0,0 0 0 0,0-3 0 15,-1 1-128-15,0-1 0 16,-1 0 0-16,2-1 0 0,-1 1 128 0,0-3 0 15,1 1 160-15,-2 1-160 0,-1 1 176 0,0-3-176 16,-1 3 192-16,-2 0-192 0,-1 0 176 0,-2 0-176 0,-1 0 160 0,-2 3-160 0,-1-3 128 0,1 3-128 31,-1 0 0-31,-2-2 144 0,-1 4-144 0,-1-1 0 0,1-1 0 0,1 2-176 16,0-1 176-16,4 0-208 16,1-2 80-16,3-2 128 0,2 2-192 0,1-2 192 0,3 0-160 15,-1 0 160-15,2 0 0 0,-2-2 0 0,1 2 0 0,0-2 0 16,1 2-224-16,-1 0 48 0,0 0 16 0,-2 0 0 15,1 0 160-15,-1 0-160 0,0 0 160 0,-1 2-160 16,0 0 160-16,2 0 0 0,2-2 0 0,0 2 0 16,1-2 0-16,3 2 0 0,0-2 160 0,1 2-160 15,2-2 288-15,1 0-32 0,1 0-16 0,2-2 0 16,0 4-512-16,-6-2-112 0,0 0 0 0,27 0-16 16,-14 0-432-1,0 0-64-15,1-2-32 0,1 0 0 0,1 0 464 0,-1-2 80 0,-1 2 32 0,4-2 0 0,0 0 224 0,3 2 128 16,-2-4-160-16,2 2 160 0,1-1 0 15,-1-1 0-15,0 0 176 0,0 1-48 16,-1-1 64-16,-2-3 0 0,-1 3 16 0,-3 0 0 0,-2-1 112 16,-3 1 32-16,0 2 0 0,-3-2 0 0,-1 0 0 0,-2 2 0 15,-1 2 0-15,-2-2 0 0,0 2-96 0,-1 1 0 16,-2 1-16-16,0-3 0 0,-2 3-240 0,0 0 144 16,0 0-144-16,-1 0 128 0,1 0-320 0,0 0-64 15,0 0 0-15,0 0-16 0,0 0 272 0,0 0-160 0,0 3 160 0,-1-3-128 16,0 1 128-16,-2 1 0 0,1 1 0 15,-2 0 0-15,1 1 0 0,-1 1 144 0,-2 0-144 0,1 4 160 16,-1-3-160-16,1 0 0 0,1-2 0 0,3-1 0 16,0 0 0-16,0-1 0 0,1-2 0 0,0 0 0 15,1 0 0-15,-1-2 0 0,1-1 0 0,2 2 128 16,-2-4-128-16,3 2 0 0,1-1 0 0,1 0 128 16,3-2 64-16,1-3 0 0,4 3 0 0,2 0 0 15,2 0 64-15,5 2 32 0,-1-2 0 0,3 2 0 16,6 0-128-16,2 2-32 15,3-2 0-15,1 2 0 0,3-2-128 0,-3-2-144 0,-1 2 144 0,-1-2-208 0,-2-3 32 16,0 1 16-16,-3 0 0 0,-1-2 0 0,-2 2-16 0,-2 0 0 16,-2 0 0-16,-4 1 0 15,-4 1 176-15,-3 3 192 0,-3-1-32 0,-3 1-16 16,-2 3 240-16,-4 0 32 0,-3 0 16 0,-1 3 0 16,-5 2-224-16,-2 0-32 0,-3 1-16 0,0 0 0 0,-1 0-160 0,-1 2 0 15,-1-2 0-15,-1 3 0 0,2-3-288 0,0 1 16 16,0-1 0-16,1 1 0 15,3-1-640 1,-3 0-128-16,-1 1-32 0,-1-1 0 0,0 3-1008 0,2-5-208 0,3 2-32 0,-2-2-16 16,-2 1 304-16,1-2 64 0,1 4 16 0,1-6 0 15,5 1 576-15,-2 1 112 0,0-2 32 0,1 1 0 16,2-2 560-16,0 0 112 0,0 3 32 0,1-3 0 16,1 0-192-16,2 1-48 0</inkml:trace>
  <inkml:trace contextRef="#ctx0" brushRef="#br0" timeOffset="80575.98">6435 13111 15663 0,'6'0'1392'0,"-2"0"-1120"0,-2 0-272 0,0 0 0 0,-1 0 2624 0,0 0 448 0,3 0 112 0,2 0 16 0,0 0-2176 0,2 2-416 16,-3 0-96-16,-3-2 0 0,-2 3-256 0,-4-3-32 16,-1 0-16-16,-2 1 0 15,-3-1-928-15,-1 2-192 0,0-2-48 0,0 0 0 0,0 0 656 0,-1 0 128 16,2 2 32-16,2-2 0 0,0 1 1040 0,2-1 224 0,0 0 32 0,4 1 16 16,-1-1-720-16,3 0-160 0,0 0-32 0,3-1 0 15,0 1 144-15,2-3 32 0,3 3 0 0,0-2 0 31,2 1-624-31,1-2-128 0,0 3-32 0,2-4 0 16,-2 4-64-16,0-4-16 0,-1 2 0 0,-1-3 0 16,-2 2 288-16,-1-4 144 0,0 1-160 0,-1 0 160 0,0 2 416 0,-1-2 176 15,0 0 48-15,-1 2 0 0,1-2 288 0,-1 2 64 0,0-2 16 0,-1 3 0 16,0 0-464-16,-1 3-96 16,1-2 0-16,-2 2-16 0,0 2-192 0,-2-1-48 0,1 4 0 0,-1-1 0 15,-1-2-192-15,-1 2 0 0,2 0 0 0,-2 1-160 0,0-2 160 0,0-1 176 31,-1 3-48-31,-2-4 0 0,2 1 0 0,1 1 0 16,-1-3 0-16,0 1 0 0,2 2 48 0,-1-3 0 16,2 0 0-16,-2-3 0 0,3 2-176 0,0 1 0 15,0-3 0-15,-2 0 0 0,2 3 0 0,0-4 0 16,-2 3 0-16,1-1 0 0,-1 2 0 0,-2 0 0 16,0 0 0-16,-1 2 0 0,-1-1 0 0,-4 3 0 15,-1-3 0-15,-1 4 0 0,-1-1 0 0,-1 2 288 16,-1-3-32-16,0 2 0 0,0-1-256 0,0 2 160 0,0-2-160 15,0 0 128-15,1 1-128 0,0-2 0 0,0 0 0 0,2 1 0 32,-1-1-544-32,2 1 16 0,-1 1 0 0,2-4 0 15,1 2-1216-15,1-1-240 0,0-2-64 0,0 0-7888 0,1 0-1584 0</inkml:trace>
  <inkml:trace contextRef="#ctx0" brushRef="#br0" timeOffset="85611.87">10221 12321 11967 0,'-3'-2'1072'0,"-1"2"-864"0,3 0-208 0,-1 0 0 0,2 0-192 0,-1 0-64 0,-1 0-32 0,-2-3 0 31,-1 2-400-31,1-4-80 0,4 1 0 0,0-2-16 0,2 3 2512 0,-1-4 512 0,1-1 112 0,0 3 16 0,0-1 320 0,0-3 80 16,1 5 16-16,-2-2 0 0,2 2-608 0,-2 2-112 0,1-2-16 0,-2 2-16 15,2 2-432-15,-1 0-96 16,0-3-16-16,0 3 0 0,1 3-720 0,-1-3-160 0,0 0-32 0,0 2 0 16,-1-2-144-16,0 0-48 0,0 0 0 0,0 0 0 15,11 16-192-15,-7-12-64 0,0 2 0 0,0 0 0 16,-1 0-128-16,0 1 0 0,-1-1-160 0,1 1 160 15,-2 2-160-15,0-2 160 16,-1 4-160-16,-1-1 160 0,-2 0-144 0,1 3 144 16,-3-1-128-16,0-2 128 0,0 2 0 0,-1 1 0 0,0 0 0 15,1 2 176-15,0-1-32 0,0 2 0 0,0 2 0 0,1 1 0 16,-1 1-16-16,0 1-128 0,2 1 192 0,-1-2-64 16,1-2-128-16,0 4 0 0,0 0 0 0,1 0 0 15,-1-2 0-15,3-2 0 0,0-2 0 0,0 0 0 0,0-1 0 16,0-1 0-16,0-4 0 0,-1-2 0 0,0 2 0 0,0-4 0 15,-2 3 0-15,-1-5 0 0,1 2 0 0,-2 0 0 16,0-2 0-16,-1-1 0 0,-1 4 0 0,0-1 0 16,-2 0 0-16,1 0 128 0,0 0-128 0,0 2 192 15,0-2-192-15,2-1 192 0,1 1-192 0,1-2 0 16,1 0 0-16,1-2 0 16,2-1 0-16,-1-1 0 0,1 3 0 0,1-3 0 0,-1 0 128 0,0 0-128 15,2 0 192-15,-2 0-64 0,0 0-128 0,0 0 0 16,0 0 0-16,0 0 128 0,0 0-128 0,0 0 0 0,0 0 0 15,0 0 0-15,-2-20 0 0,2 15 160 0,0 1-160 16,0-2 160-16,-1 2-160 0,1 1 0 16,0-4 0-16,0 1 128 0,0 1 64 0,1 0 16 15,-1 0 0-15,2 2 0 0,-2 0-208 0,1 0 144 16,-1 0-144-16,1 2 128 0,0 1-128 0,1 0 0 16,-1 0 0-16,-1 0 0 0,1 4-320 0,0-4 16 15,-1-3 0-15,2 3 0 0,-2 0 112 0,0 0 0 0,0 3 16 0,-2-3 0 16,1 2 176-16,1-2 0 0,0 0 0 0,0 0 0 15,0 0 208-15,0 0-16 0,0 0-16 0,0 0 0 16,0 0-176-16,0 0 192 16,-17 10-192-16,16-8 192 0,-2 2-192 0,1 0 0 0,0 0 0 15,0 2 0-15,-1 0-176 0,2 3-16 16,-1-3 0-16,-1 4 0 0,0-2 192 0,-1 2-192 0,0 0 192 0,-1-1-192 16,0 1-32-16,-1-4-16 0,1 1 0 0,-1 2 0 0,1-5 240 0,-1 2 128 15,1-3 0-15,0 0-128 0,-1-1 208 0,2 0-64 16,0-2-16-16,1 2 0 0,1-2-128 0,1 0 0 15,1-2 0-15,0 0 0 16,1 0 0-16,2-2 0 0,-1 2 0 0,2-2 0 16,0 2 0-16,-1-2-176 0,1 0 48 0,-1 2 0 0,-1-2 0 0,-1 4 0 0,1 0 0 0,-1-2 0 15,-1 4-112-15,0-2-16 16,0 0 0-16,0 4 0 0,-1-4 256 0,1 0 0 16,0 0-160-16,0 0 160 0,0 0 0 0,0 0 0 15,0 0 0-15,0 0 0 0,0 0 0 0,19 2 0 16,-15-7 192-16,1 2-64 0,1-4 256 0,-1 1 64 0,1-1 0 0,2-4 0 31,0 1-160-31,1-3-32 0,0 3 0 0,1-3 0 0,-1-2-128 0,3 1-128 0,-1 0 144 0,-1-3-144 31,1 1 0-31,-3 2-240 0,1 0 32 0,-1 2 0 0,-2-3 16 0,-1 1 16 0,0 2 0 0,-2-1 0 16,1 1 176-16,-2 1 192 0,0-1-32 16,0-1-16-16,-1 1 112 0,2 2 0 15,-2-6 16-15,0 4 0 0,2-1-80 0,-2-2-32 16,2 2 0-16,-1-3 0 0,2 0-160 0,-1-2 0 15,2 1 144-15,0 1-144 0,0-1 0 0,1 3 0 0,1-2 0 0,-2 0 0 16,2 3 0-16,-2 1 0 16,0 2 0-16,-3 4-192 0,2 0 48 0,-3 0 0 15,2 2 0-15,-2 1 0 0,0 0 144 0,-1 3-208 0,2 0 80 0,-1 0 128 16,-1 1-208-16,1 1 80 0,0 1 128 16,0 1-208-16,2-2-96 0,-3-2-16 15,0 0 0-15,0 0 0 0,6 20 320 0,-6-18-160 0,1 2 160 0,1-1-128 0,-2-2 128 0,1 1 0 0,-1-2 0 0,1 1-128 16,-1 2 128-16,1-3 0 15,1 2 0-15,-2 0 0 0,0 0 0 0,0 1 0 16,-3 0 0-16,2 1-128 16,-2 2 0-16,0 3 0 0,-2 1 0 0,0 2 0 15,-1 2 128-15,-2 1-192 0,1 1 192 0,-1 0-192 16,1 2 192-16,-2 1 0 0,1-3-144 0,-1 2 144 16,1 0 0-16,0-1 0 0,0 0 0 0,0-1 0 15,0 2 0-15,0-5 0 0,-2 3 0 0,0 3 0 16,0 0 0-16,-1-3 0 0,1-4 0 0,-1 4 0 15,-2-2-240-15,2 0 80 0,-1 0 16 0,0 1 0 0,-1-3-96 16,1 1-16-16,1 0 0 0,1 0 0 0,2-3 256 0,2-2 0 16,1 2 0-16,0-4 0 0,3 0 0 0,1-2 320 15,-1-1-64-15,2-2 0 0,2 1-256 0,-1-2 0 16,1-3 128-16,1 0-128 0,2 1 128 0,-1-3-128 16,2-1 192-16,-1-1-192 0,2-1 320 0,0 0-64 15,2-3 0-15,-1 1 0 0,-1 0 0 0,-1 0 0 0,0-2 0 16,-1 0 0-16,0-1-256 0,-2 3 0 0,-2-2 0 0,0 2 0 15,-1 0 0-15,0-2 0 0,-1 2 0 0,0-1 0 16,-1 0 0-16,2-2 0 0,-1 1 0 0,1 0 0 16,-1 2 0-16,1-3 0 0,1 1 0 0,2 0 0 15,0-2 128-15,2-1-128 0,3 2 0 0,0-3 0 16,2 1 192-16,3-1-32 0,0 0 0 0,2 0 0 16,1-3-160-16,0 3 0 0,0 0 0 0,-1-1 0 15,-1 3 0-15,-1-1 0 0,0 1 0 0,-3 2 0 16,0 2 0-16,-4 0 0 0,-1 2-128 0,-2-1 128 15,-1 2 0-15,-4 0 0 0,1 4 0 0,-3-6 0 16,1 5 0-16,-1-2 0 0,0 2 128 0,-1-2-128 16,3 1 0-16,-2 0 128 0,3 0-128 0,0 2 0 15,1-1 0-15,0 2 0 0,1-2 0 0,0 1 0 0,2 0-128 0,-2 0 128 16,1 2-160-16,1 0 160 0,1 1-192 0,-1 0 192 16,1 0-208-16,-2 1 80 0,2 3 128 0,-1-1 0 15,-1 0 0-15,-1 3 0 0,-1 0 0 0,-1 0 0 16,0 4 0-16,-3 0-128 0,0 0 128 0,-2 5 0 15,0-1 0-15,-3-2 0 0,1 4 0 0,-2-4 0 16,0 4 0-16,0 0 0 0,-1 1 0 0,1 0-128 16,0 3 128-16,-1-1 0 0,2 2 0 0,0-2-160 0,0 3 160 15,-1 1 0-15,3 2-176 0,-1 0 176 0,1 1-160 0,-2-1 160 16,0 0-224-16,1 1 48 16,-1-4 16-16,2-4 0 0,-1-2 160 0,2-2-160 0,1-3 160 0,-1-1-160 15,1 0 160-15,1-1 0 0,1-3 0 0,-1-2 0 16,0-1 128-16,0 0 0 0,2 0 0 0,-1-3 0 15,2 0-128-15,-1 0 192 16,1 0-64-16,-1 0 0 0,2 0-128 0,-2 0 128 16,1 0-128-16,-1 3 128 0,1-3-128 0,-1 0 0 0,2 0 0 0,0 0 0 15,0 0 0-15,0 0 0 0,0 0 0 0,0 0 0 0,0 0 0 16,2-25 0-16,-1 19 0 0,2-4 0 16,-1-2 0-16,0-1 0 0,0 0 0 0,0-2 0 15,1-4 240-15,-2 2 16 0,0-1 16 16,-1-3 0-16,2 1 0 0,-2-1 0 0,1-2 0 0,0 0 0 0,0 1-64 0,1-6-16 15,0 3 0-15,1-1 0 0,-1 1-192 0,2 3 0 16,-2 1 128-16,2 3-128 0,-2 3 0 0,2 2 0 16,-1 0-144-16,0 1 144 0,0 2-128 0,0 2 128 15,0-2 0-15,-1 0-144 0,2 1 144 0,-1 2 0 16,-1 0 0-16,2 3 0 16,-1-3 0-16,2 1 0 0,-1 1 0 0,0-1 0 0,0 4 0 0,-2-5 0 0,-1 5 0 0,1 1-128 31,-1-2 128-31,-1 3-160 0,0 0 160 0,-1 3-160 0,1-3 0 0,-2 1 0 0,1 1 0 0,1-2 0 15,0 0 160-15,0 0 0 16,0 0-144-16,0 0 144 0,-9 21-128 0,8-16 128 16,1 0-160-16,-1 1 160 0,0 2-256 0,1 1 64 15,0 0 0-15,0 0 0 0,0 1 192 0,-2-3-176 16,2 5 176-16,0-1-160 0,-1 1 160 0,0 0 0 16,-2 3 0-16,1 1 0 0,0-3 0 0,-1 3 0 15,-1 0 0-15,1 2 0 0,-2-2-176 0,-1 3 176 0,1 1-208 0,-3-2 80 16,0 1 128-16,-2 1-192 0,0 2 192 0,-1-1-192 15,-1 1 192-15,1-2 0 0,1 0 0 0,1-3 0 16,1-1 0-16,2-2 0 0,2-2 0 0,1-3 0 16,0 1 0-16,2-4 0 15,0-2 0-15,1 2 0 0,1-6 0 0,-1 2 176 0,1-2-48 0,0-2 0 0,2-1-128 0,-2 2 0 16,1-4 0-16,0 1 0 0,-1 1 128 0,0-4 0 16,-1 4 0-16,0-3 0 0,0-1 112 0,-1-1 16 31,1 0 0-31,-1-3 0 0,2 0 0 0,0 0 0 0,0-1 0 0,2 0 0 0,1 0 0 0,1-3 0 15,1 2 0-15,0-2 0 16,1 1-128-16,1-1 0 0,0-1-128 0,0 3 192 0,0-2-192 0,1-1 0 0,0 0 0 0,-1 0 0 16,1 0 0-16,-1-3 0 0,-1 3 0 0,-1 0 0 15,2-3 0-15,-4 3 0 16,3-1 0-16,-2 1 0 0,1 2 160 0,-1 2-16 16,0 0 0-16,-2 2 0 0,1 0-144 0,-1 1 192 15,0 5-192-15,1 1 192 16,0 0-192-16,-1-1 0 0,1 4 0 0,0-2-176 15,-2 2-144-15,1 0-48 0,-1 2 0 0,1-2 0 0,-2 0 128 16,-1 2 32-16,0 0 0 0,1-2 0 0,-1 3 208 0,0-3 0 16,0 0 0-16,0 0-144 0,0 1 144 0,-1 1 0 15,2-2 0-15,-1 0 0 0,0 0 0 0,0 0 0 16,0 0 0-16,0 0 128 0,-8 23-128 0,4-16 0 16,0 2 0-16,0 1 0 0,-1 2 0 0,-1 0 0 15,0 2 0-15,-1 1 0 0,-1 1-144 0,1 2 144 16,1-2-160-16,1-1 160 0,0 1 0 0,0 2 0 15,2-3-128-15,0 1 128 0,1-2 0 0,0 0 0 16,1 1 0-16,-1-4 0 0,2 1 0 0,0-2 0 16,2-4-160-16,-2-1 160 0,1-1-128 0,0-1 128 15,0 0-160-15,-1-3 160 0,0 0 0 0,2 0 0 0,-2-2 0 0,1 1 0 16,1-2 0-16,0-1 208 0,1-2-64 0,1-2-16 16,1-2 144-16,1-4 32 0,0 3 0 0,2-3 0 15,0-2-176-15,0-2-128 0,-1-1 144 0,1-1-144 16,-1-1 0-16,-1 2 0 0,2-4-176 0,-3 5 176 15,0-1-208-15,-3 6 80 0,-1-2 128 0,-1 5-208 16,-1 0 208-16,0 4 0 0,-2 0 0 0,0 2 0 16,0 1 0-16,-1 3 0 0,2 0 0 0,-2 0 160 15,2 0-160-15,-1 3-144 0,1-2 144 0,1 2-208 16,-1-1 16-16,2-1 16 0,0 2 0 0,0-2 0 16,2 2 176-16,-1-3 0 0,0 0-144 0,0 2 144 15,2-1 0-15,-2 2 0 0,0-1 0 0,-1-1 0 16,2 2-144-16,-2 3 144 0,0-2 0 0,-2 4 0 0,1 0 0 0,-3 3-128 15,1 3 128-15,-2 0 0 0,-2 2 0 0,0 4-128 16,-2 1 128-16,0 2 0 0,-1-1-144 0,-2 4 144 16,3-1 0-16,-1-3-144 0,-1 1 144 0,-1-2 0 15,3-1 0-15,0-3-128 0,0-1 128 0,1-2 0 16,1-2 0-16,1 1 0 0,1-1 0 0,0-2 0 16,2 0 0-16,-1 2 0 0,1-2-288 0,1 5 32 15,-1-3 0-15,0 4 0 0,-1 1 0 0,-2-4 16 16,1 3 0-16,-2 2 0 0,-1-2 240 0,-1 0 0 0,1 0 0 0,-3-1 0 15,1 1 0-15,-1-3 0 0,-2 2 0 0,1-5-144 16,2 0 144-16,3-1 0 0,0-6 0 0,4-3 0 16,1 0 0-16,1-2 0 0,1-2 0 0,3-2 176 15,0-4 64-15,1 0 16 0,1-2 0 0,0 2 0 16,1-2-256-16,-1 0 0 0,0 1 0 0,0 0 0 16,0 1 0-16,-3 3 0 0,2 1 0 0,-1-1 0 15,-2 1 0-15,0 3 0 0,0 0 0 0,-1-1 0 16,0 4 0-16,0-2-160 0,0-2 32 0,-1 2 0 15,1-2 128-15,-1 0 0 0,1 2 0 0,-1-2 0 16,-1-1 0-16,2-1 176 0,-1 2-48 0,1-3 0 16,1 1-128-16,1-3 0 0,0 3 0 0,1-2 0 15,-1 2 0-15,3 1-176 0,-1 2 48 0,1-1 0 0,0 1-112 0,-2 3-16 16,0-2 0-16,-1 2 0 0,1 0 112 0,-2 0 16 16,0 2 0-16,0-2 0 0,1 0 128 0,-1 3 0 15,0-3 0-15,0 0 0 16,2 0-848-16,-1 0-144 0</inkml:trace>
  <inkml:trace contextRef="#ctx0" brushRef="#br0" timeOffset="89563.28">13361 11919 1839 0,'-1'-2'160'0,"-1"-2"-160"0,2 2 0 0,0-2 0 0,2 4 480 0,-1-2 64 0,0-2 16 0,0-5 0 0,2-1 336 0,1 0 64 15,-2 1 0-15,1 2 16 0,-2 1 1056 0,-1 4 208 16,-1-2 32-16,-1 4 16 0,0-3-112 0,-1 3-32 15,1 0 0-15,1 0 0 0,-1-2-1280 0,2 1-256 16,0-2-48-16,3 0-16 0,1-1 464 0,2-2 80 16,1 0 32-16,3-3 0 0,1 1-560 0,0 2-112 0,0 1-32 0,1 2 0 15,-4 0-416-15,0 2 0 0,-3 1 0 0,0 1 0 16,-2 2 352-16,0 0-16 0,-3 2 0 0,0 1 0 16,0 1 304-16,-3 0 64 0,1 2 16 0,-2 1 0 15,2-1 0-15,-2 0 0 0,0 2 0 0,2 2 0 16,0-1-384-16,2 0-80 0,0 3 0 0,2-1-16 15,1 2-64-15,2-1-16 0,2-2 0 0,0 3 0 16,3 0 80-16,1 2 16 0,4-2 0 0,0 0 0 0,1 2-128 16,0-1-128-16,0-1 176 0,-1 2-176 0,-2-4 0 0,-3 1 0 15,-1 1 0-15,-3 0-144 16,0 2-288-16,-3 5-48 0,-2-4-16 16,-1 4 0-1,-2-1 32-15,-2-1 0 0,0-3 0 0,0-1 0 0,2-1 272 0,1-4 192 0,-1 0-208 0,2-2 80 0,3 0 128 0,-1-4 176 16,3 0-48-16,0-3 0 15,0 1-128-15,0-1 128 0,1 0-128 0,-1 1 128 16,-1-2-928-16,0-1-192 0,-2 2-32 0,1 0-16 16,-2 2-1360-16,-2 3-272 0,-2-2-48 0,-1 3-16 15,0 1 432-15,-3-1 64 0,0 0 32 0,-2 1 0 16,1 0 1184-16,0-1 224 0</inkml:trace>
  <inkml:trace contextRef="#ctx0" brushRef="#br0" timeOffset="94749.59">13520 12566 17503 0,'0'-1'1552'0,"0"1"-1232"0,0-3-320 0,0 2 0 0,0 0 1168 0,2 0 176 0,-1-2 48 0,1 0 0 31,2-4-2816-31,1 1-560 0,1-1-128 0,-1 1 0 16,1-1 192-16,1 2 64 0,-3 2 0 0,0-1 0 0,0 2 272 0,-2 0 64 0,2 0 16 0,-3-2 0 0,2 4 1872 0,-2-2 368 16,0 2 80-16,-1-3 16 15,2 2 2112-15,-2-2 448 0,2 0 64 0,0-3 32 0,2-1-1056 0,1 1-192 16,1 0-64-16,0-3 0 0,4 2-832 0,2-3-192 15,0 1-16-15,1-3-16 0,4 2-880 0,-1-3-240 16,1 1 0-16,0 0 0 16,1 1-704-16,-1 0-240 0,-1 1-32 0,0 0-16 0,0 0 512 0,-2 1 96 15,-1 2 32-15,-2 1 0 0,1 0 624 0,-3-3 128 0,1 3 32 16,0-2 0 0,-1 2 496-16,0 0 96 0,0-3 32 0,1 2 0 0,0-2-352 0,1-1-64 0,0 1 0 0,1-1-16 15,-1 1-352-15,-1-1-64 0,0 0-16 0,-1-1 0 16,1 1-192-16,-1-2 0 15,-2 2-144-15,-2 1 144 0,2 4-224 16,-4-1 48-16,0 4 16 0,-1-2 0 0,-2 1 160 16,0 3-128-16,-1 0 128 0,0 3-128 0,-1-2 128 0,-1 4 176 15,0-1-48-15,0-2 0 0,-1 2-128 0,0 0-176 16,2-1 48-16,-2 0 0 0,1-1 0 0,1 0 0 16,0 0 0-16,-2 1 0 15,1-3-416-15,1 1-80 0,-2 1-16 0,-1 1 0 16,2-2 128-16,-2 1 0 0,-2 2 16 0,1 2 0 0,-1-2 496 0,-2 5 0 0,-1-2 0 0,-1 2 0 15,0 3 0-15,-1 1 0 0,-2-1 128 0,0 1-128 16,1 4 0-16,-1-3 0 16,2 2 0-16,-1-2 0 0,2 2-144 0,0 1 144 15,0 0-128-15,0 1 128 0,1-2-368 0,0 0 16 16,2-2 0-16,0-3 0 16,2-4-448-16,1-3-96 0,3-1 0 0,0-3-16 0,2-4 912 0,0 1 384 15,3-4-32-15,-2 1 0 0,1 0 704 0,1-3 144 16,-1 2 16-16,1-2 16 0,-2 3-656 0,2-3-128 0,-1 2-16 15,-1 0-16-15,1 1-416 0,-2 0 0 0,1 2 0 0,-1 1 0 32,1-2-864-32,-1 1-96 0,1-2-32 0,2-2 0 15,-2 2 144-15,1-5 16 0,0 4 16 0,0-3 0 0,1-1 624 0,0 1 192 0,1 0 0 0,-2-3-160 16,2 4 960-16,0-1 192 0,1-1 32 0,0 1 16 16,0 0-288-16,1 0-64 0,-1 1-16 0,0 3 0 15,-3 0-128-15,1 2-32 0,-2 2 0 0,-1 0 0 0,0 2-512 16,-2 0-304-16,-2 2 48 0,-1 0 0 15,0 1-560-15,-2 0-96 0,-1 1-32 0,-1 1 0 0,1-1 464 0,-2-1 96 16,0 4 0-16,0-1 16 0,0 0 368 0,0 1 0 16,0 5 0-16,2-3 0 0,-1 4 0 0,-1 0 0 15,2 2 0-15,-2 1 0 0,1-2 0 0,-1-2 0 16,3 1 0-16,-2-1 0 0,2-2 0 0,-1-1 0 16,3 0 0-16,0-2 0 0,2-4 0 0,-1 1 0 15,0 1 176-15,3-1-176 0,0-4 416 0,1-3-16 16,1 2 0-16,3-4 0 0,1 0 464 0,0-1 96 15,3 0 0-15,1-7 16 0,2 1-592 0,3-2-128 16,0 0-32-16,1-5 0 0,3 3-352 0,-2-4-80 16,1 2-16-16,-1 2 0 0,0-1 32 0,0-1 0 0,2 2 0 15,-5 0 0-15,1 1 368 0,-2 5 80 0,-1-2 0 0,-2 3 16 16,-2 3 432-16,-1 2 96 0,-2 3 16 0,-3 1 0 16,1 0-272-16,-1 0-48 0,-2 4-16 0,1-3 0 31,-2 1-1072-31,1 1-224 0,-1-3-32 0,-2 3-16 0,-1 0 672 0,0-2 192 0,-2 2 0 0,-1-1 0 15,1 2 304-15,-2-2 128 0,3 2 16 0,-1 2 16 16,0-2-288-16,1-2-176 0,0 5 192 0,1-1-192 0,-1 1 160 16,1 2-160-16,0-2 128 0,-1 6-128 0,1-4 0 0,0 4 0 15,0-1 0-15,-1 2 0 0,0 1-192 0,-1 0-32 16,1 1 0-16,-1-4 0 16,1-1-224-1,-1 0-32-15,4-5-16 0,-1-2 0 0,2 0 496 0,-1-2 0 0,1-2 0 0,0 0 0 0,2 0 800 0,0 0 96 16,0-2 32-16,0 2 0 0,0-3-624 0,0 2-128 15,0-3-32-15,2 2 0 16,-1-4-144-16,1 0 0 0,1-4 0 0,1 0 0 0,-1-3 256 0,2 1-48 16,0 0 0-16,1-3 0 0,1 1-64 0,-1-2-16 15,1 1 0-15,-1 2 0 0,0 0-128 0,-1 0 0 16,2 0 144-16,-4 1-144 0,1 2 224 0,-2 1-32 16,-2 3 0-16,2-4 0 0,-4 4 0 0,1-2 0 15,-1 1 0-15,-1 2 0 0,0-1 64 0,-1 0 16 16,-1 1 0-16,0-1 0 0,1 1-96 0,-1-1-32 0,2-3 0 0,-1 3 0 15,1-1-144-15,2-2 192 0,0-3-192 0,2 4 192 16,-1-1-192-16,3 1 0 0,-2 2 0 0,1 1 0 16,0 2-400-16,-1 3 32 0,-1 3 16 0,0 0 0 15,0 5-480-15,-3 3-112 0,0 3-16 0,-2 4 0 16,-1 1-16-16,-3 4-16 0,-1 4 0 0,-1-1 0 0,-1 3 720 16,-2-5 144-16,0 1 128 0,2-3-192 0,1-4 768 0,2-2 160 31,3-1 32-31,1-9 0 0,3 0 320 0,0-5 80 15,4 1 16-15,-2-4 0 0,2 1-704 0,1-1-144 0,1-2-16 0,0 0-16 16,2-2-304-16,1-3-272 0,-1-1 48 0,1 1 16 16,1-6 48-16,-1 1 16 0,2-2 0 0,-1-1 0 15,0-1 144-15,-1-3 224 0,1 2-48 0,-2-4-16 0,-1 1 80 0,0 0 16 0,-2 1 0 16,0 1 0-16,-2 1-112 0,0 5-16 16,-1 2 0-16,0 1 0 0,-1 5-128 0,1 1 128 15,-1 3-128-15,0 2 128 16,1-3-128-16,-2 3-176 0,2 3 48 0,0-3 0 0,0 0-192 0,0 0-16 0,0 0-16 0,0 0 0 15,0 0 80-15,0 0 16 16,0 0 0-16,0 0 0 0,0 0 256 0,0 0 0 0,0 0-128 0,7 24 128 16,-6-17 0-16,0 3 0 0,-1-1 176 0,1 1-176 15,-1 3 144-15,0-1-144 0,-1 0 0 0,-1 1 144 16,-1-2-144-16,-1 1 0 0,1-1 0 0,-2-1 0 16,0 0 0-16,-1-1 0 15,-2-2-192-15,1-1 192 0,-2-2 0 0,2 1 0 16,-2-4 0-16,2 2 0 0,2-3 384 0,-2-3 64 15,2 0 0-15,1-1 0 0,0-2-144 0,0-3-32 16,2-1 0-16,-2 0 0 0,1-6-80 0,0 1 0 16,0-1-16-16,2 0 0 0,-1 0-176 0,0 1 0 0,0 5 0 0,-1 1 0 0,1 4 0 15,-1 3-224 1,0-1 48-16,-1 4 16 0,2 1-96 0,-3 2 0 0,-2 2-16 0,0 3 0 16,1-3-112-16,0 2 0 0,1 0-16 0,0-2 0 15,2-2 224-15,0 2 176 0,1-2-208 0,0-2 80 16,2 0 128-16,-1 0 0 0,1-2 0 0,0 0 128 0,0 3-128 0,0-3 128 15,1-3-128 1,-1 3 128-16,1 0-128 0,-1 0 128 0,1-2-128 0,-1 0 128 16,0 2-128-16,0 0 0 0,0 0 128 0,0 0-128 15,0 0 0-15,0 0 0 0,0 0 0 0,14-18 128 16,-12 12-128-16,2 0 128 0,-1 2-128 0,-1-2 128 16,2-3-128-16,-1 2 144 0,1 0-144 0,0-1 160 15,0 0-32-15,-2 0-128 0,1 0 192 0,-1-3-64 16,-1 4 32-16,0 0 0 0,1-1 0 0,-1 4 0 15,-1 0-160-15,-1 2 128 0,1-1-128 0,-3 2 128 16,1 1-128-16,-1 1-144 0,0 2 144 0,0-1-208 0,1 0 32 16,0 0 16-16,1-2 0 0,1 3 0 0,0-3 160 0,1 0 0 15,1 0 0-15,0 0 0 0,2 0 144 0,0-3 64 16,0 3 16-16,3-4 0 0,-2 4-80 16,1-2-16-16,1 2 0 0,1-4 0 0,-1 4-128 0,-1-2 0 15,0 4 0-15,-1-2 0 0,2 4 0 0,-4-2-192 16,1 2 64-16,-2 0 128 0,1 1-320 0,-1-2 64 15,0 1 16-15,0-1 0 0,-1 0 240 0,-1-3 0 16,3 3-160-16,-2-3 160 0,-1 1 0 0,1-1 208 16,1-1-16-16,-2 1-16 0,1 0 16 0,0-3 16 0,1 0 0 15,-2 3 0-15,0 0-16 0,13-19 0 0,-7 9 0 0,0 0 0 16,0-2-48-16,2 1-16 0,0 0 0 0,0 2 0 16,-1-1-128-16,-2 4 0 0,0 2 0 0,-2 4 0 15,-1 0 0-15,1 1 0 0,-2 4 0 0,0 0 0 16,-1 7-224-16,0 0-32 0,0 1 0 0,-1 2 0 15,0 1 64-15,-1 0 16 16,0 1 0-16,-1-3 0 0,2 0 176 0,0 0-128 0,1-3 128 0,1-4-128 16,2 2 128-16,-1-3 176 0,1-2-48 0,0-2 0 15,1 2 32-15,1-4 0 0,1 0 0 0,0 0 0 16,1-4-160-16,-3 4 0 0,3-2 0 0,-2 2 0 16,-2 0 0-16,0 0 0 0,-1 0 0 0,-1 2 0 0,1 2-240 0,-4 2 80 15,1 1 16-15,-1 5 0 0,-2 0-64 0,0-1-16 16,-1 4 0-16,0-3 0 0,1 1-32 0,0-3-16 15,3-4 0-15,-2 0 0 0,3-2 272 0,1-1 0 16,-1 0 176-16,2-3-176 0,0 0 288 0,1 0-48 16,-1-3-16-16,0 2 0 15,1-4-80-15,-1 1-16 0,1 1 0 0,-2-3 0 0,2 2 48 0,-3-2 0 16,0-1 0-16,0 1 0 0,-2 0-176 0,0 0 0 16,-1-3 0-16,0 2 128 0,-1 1-128 0,0-3 0 0,-1 2 0 15,0-2 0-15,0-1 0 0,0 0 0 16,1-1 128-16,0 1-128 0,1 3 0 0,1 1 160 0,1-1-160 15,-1 4 160-15,2 0-160 0,-1 1 0 16,1 2 144-16,-1-2-144 0,1 4 0 0,0-2 0 16,0 2 0-16,0-2-128 0,0 0 0 0,0 3 0 15,0-3 0-15,0 0 0 0,0 0-32 0,0 0 0 16,5 26 0-16,-4-16 0 0,2-2 160 0,-2 2-208 0,1 2 80 0,1 2 128 16,-1 1-160-16,1-3 160 0,0 2 0 0,1 1-144 15,0-2 144-15,0 0-208 0,-2-3 80 0,1-1 128 16,-1 3 0-16,-1-6 0 0,0-1 0 0,-1 0 0 15,2-2 0-15,-2 0 0 0,1-3 224 0,0 1-64 0,0-2 96 0,1 1 0 16,0-3 16-16,-1 1 0 0,2 1-80 0,-1-4-32 16,-2 5 0-16,0 0 0 0,0 0-160 0,0 0 0 15,0 0 0-15,0 0 0 0,0 0 0 0,0 0 0 16,0 0-192-16,0 0 192 16,0 0-272-16,0 0 64 0,0 0 16 0,0 0 0 15,0 0 192-15,-21 5 0 0,18-5 0 0,-2 0 0 16,1 0 160-16,0-3 80 0,2 1 16 0,-1-2 0 15,1 0 96-15,1-2 32 0,-1 0 0 0,1 0 0 16,1-2-128-16,-1 0-32 0,1-2 0 0,1-3 0 16,0 1-224-16,-1-2 0 0,2 0 0 0,-2 1 0 0,1 3 0 0,-1 0 0 15,-1 2-176-15,1 2 176 0,-2 2-304 0,2 4 64 16,-1-3 16-16,-1 3 0 0,0 3 224 0,0-1-176 16,-1 5 176-16,0 0-160 0,0 2 160 0,1-2 0 15,-1 3 0-15,3 1 0 0,0-5 0 0,3 4 0 0,0-4 0 0,2 2 0 16,2-2 0-16,0-1 0 0,3 0 0 0,1-3 0 15,-1 1 0-15,2 0-128 0,1-3 128 0,-1 3 0 16,0-2 0-16,1-1 0 0,-1 5 0 0,-2-5 0 16,0 4 0-16,-3-2 128 15,0 3-128-15,-3 0 128 0,0 1-128 0,-1 2 0 16,-1 0 0-16,-1 2 0 0,-1 3-192 0,0-3-48 16,0-1-16-16,-1 3 0 0,0-2 128 0,1-1 128 0,-1 0-208 15,2-2 80-15,-1 0 128 0,2-1 0 0,1-4 0 0,-1 2 128 0,1-4 48 0,0 1 16 16,1-2 0-16,-1 1 0 0,0-2-64 0,0-2 0 31,1 0 0-31,-2-1 0 0,2 1 0 0,-2-3 0 0,2 1 0 0,-3-3 0 0,2 1 0 16,-3 0 0-16,0-1 0 0,-2 2 0 15,1-2 0-15,-3 0-128 0,1-1 192 0,-3 0-64 16,1 1-128-16,-3-1 160 0,2 0-160 0,-3 2 160 16,2-2-160-16,0 0 0 0,-2 1 0 0,1-1 0 0,1-2 0 15,0 2 0-15,0-2 0 0,2-1 0 16,1 1 0-16,1-2 0 0,-1 0 0 0,3 0 0 0,0-1 0 0,1-1 0 15,0 2 0-15,0 2 128 0,0 0 16 0,-1-1 0 16,1 3 0-16,-2-2 0 0,1 0-144 0,0 2 0 16,0-3 0-16,-1 4 0 0,1-3 0 15,0 5 0-15,0-3 0 0,-2 1 0 0,2 3 0 0,-1 0 0 0,-2 2 0 0,1 1 0 16,0 0 0-16,-1 3-192 0,-1 0 64 0,-2 3 128 16,-2-2-368-16,0 1 48 15,1 5 16-15,-2-5 0 0,0 4 144 0,0-1 32 16,1 0 0-16,1 1 0 0,1-2 128 0,0 2 0 0,2-3 0 0,-1 0-128 0,2 4 128 0,-1-4 0 31,2 3 0-31,-1-2 0 0,0 2 0 0,0 0 0 16,2 1 0-16,-2 1 0 0,1-1 0 0,-1 0-128 15,1 2 128-15,0 0-128 0,0 1 0 0,1-1 0 16,-1 1 0-16,1 2 0 0,-1-2-192 0,0 4-48 16,1 1 0-16,0-2 0 15,-1-2-80-15,2 3-32 0,0-2 0 0,-2-2 0 0,2 0 80 0,1-1 16 16,0-3 0-16,0-4 0 0,0 0 384 0,0-2 224 0,1 0-32 15,-1-2 0-15,2 2 320 0,-2-5 64 16,1 2 16-16,0-1 0 0,-1 4-176 0,0 0-32 0,3-21-16 0,-2 14 0 16,0-2-112-16,-1-1-32 0,0 1 0 0,-1 0 0 15,0 1-96-15,-3-1-128 0,0 3 176 0,0-2-176 16,0 3 0-16,-3-2 0 0,-1 1-192 16,-1 0 48-16,-1 2-160 0,0 2-16 0,3-1-16 0,-1 2 0 15,1 1 96-15,0 0 32 0,2-2 0 0,0 2 0 16,1 0 208-16,1-3 0 0,1 2 0 0,1 1 160 15,1 0 48-15,1 0 16 0,1-2 0 0,2-1 0 16,0 2-48-16,2-4-16 0,2 4 0 0,-1-4 0 16,2 0-160-16,-1 2 0 0,0 0 0 0,-2 0 0 0,0 1 0 15,-1 0 0-15,-3 2-192 0,1 0 192 0,-2 0-320 0,0 0 64 16,-1 2 16-16,0 0 0 0,-1 1 48 0,0-2 0 16,-2 4 0-16,2-2 0 0,1-3 192 0,0 0-176 15,0 0 176-15,0 0-160 0,0 0 160 0,6 23 0 16,-2-21 0-16,0 2 0 0,2-3 0 0,-1 0 176 15,1 3-176-15,0-4 192 0,0 0-64 0,2 0-128 16,-1 0 192-16,0 0-64 0,-1 0-128 0,-1-2 128 16,-2 2-128-16,0 0 128 0,-1 2-128 0,-2-1 0 0,0 2 0 15,-1 1 0-15,0 0 0 0,-2 0 0 0,0 2 0 0,-4 2-176 16,1-2 176-16,-1 3-192 16,1-3 192-16,-2 1-192 0,1-1 192 0,-2 1-160 15,2-2 160-15,1-2-160 0,-1 1 160 0,2-2 0 0,2 2 0 0,0-4 0 16,2 3 0-16,0-3 0 0,1-3 0 15,0 3 176-15,1-2 0 0,-1 0 0 16,1 0 0-16,1-1 0 0,-2 3-32 0,0 0 0 0,0 0 0 0,0 0 0 16,0-19-16-16,0 13 0 0,-2 2 0 0,0-2 0 15,-1-1 32-15,0 1 0 0,0 3 0 0,-2-4 0 16,1 4-160-16,-2-4 0 0,1 3 0 0,0 0 0 16,0 0 0-16,1-1 0 0,-1 0-176 0,-2-1 176 0,2 1-192 0,0 1 64 15,2 1 0-15,-1-2 0 0,2 1 128 0,-1 3 0 16,1-2 0-16,-1 1 0 0,2 1 0 0,0 1 0 15,-1 0 160-15,1 0-160 0,0 0 320 0,0 0-16 16,0 0-16-16,-1 0 0 0,2 0-128 0,-1 0-32 16,1 0 0-16,0 0 0 0,0 0-128 15,0 0 0-15,0 0 0 0,0 0 0 0,0 0 0 0,0 0 0 16,0 0 0-16,0 0 0 0,-20 1 0 0,17-1 0 16,-1 0 0-16,-1-1 0 15,-1-2 0-15,1 3 0 0,0-2 0 0,1 2 0 0,0-2 128 0,-1 2 0 0,2 0 0 0,0 0 0 16,0 0 0-16,1 4 0 0,0-1 0 0,2 0 0 15,1 3-128-15,0 1 0 16,3 3 0-16,1 2 0 0,0 0 0 0,2 2 0 16,1 2 0-16,0 0 0 0,1 3 0 0,-1-1-224 15,0 4 48-15,0-1 16 0,-1-1 160 0,-1 2-192 16,-1 1 192-16,-1-2-192 0,-2 1 64 0,1-5 0 16,-2 4 0-16,0-5 0 0,-1 0 128 0,0-1 0 0,1-1 0 0,-2-2 0 15,1-3 0-15,0 1 0 0,1-4 0 0,-1 0 0 16,2-1 0-16,-1 0 0 15,0 1 0-15,2-2 0 0,-2-2 0 0,1 2 0 0,2 0 160 0,-1 0-160 16,-1 1 128-16,2-2-128 0,-2 3 0 0,2-3 144 0,0 3-144 0,-2-2 0 16,2 0 0-16,-2 2 128 0,2-3-128 0,-2 2 0 15,1 2 0-15,-2 0 0 0,2-1 0 0,-2-2 0 16,0 2 0 0,0-1 0-16,1-1 0 0,-1-1 0 0,0 0 0 0,0-3 0 0,1 0 0 15,-1 1 0-15,0-1 0 0,2 0 128 16,-2 0 32-16,0 0 0 0,1 0 0 0,1-1 0 15,-1 1-160-15,1 0 128 0,-1 0-128 0,0 0 128 16,0 0-128-16,1 1 0 0,-1 2 0 0,-1-3 0 16,2 2 0-16,-2-1 0 0,1 2 0 0,0-3 0 15,0 2 0-15,-1-2 0 0,1 0 0 0,-1 0 0 0,1 0 0 0,0-2 0 16,0 2 0-16,0-3 0 0,1 2 0 0,-1-1 160 16,1-2-160-16,-1-1 160 0,2 1-160 0,0-2 192 15,1 2-192-15,0-4 192 0,1 0-192 0,0-2 0 16,0-1 0-16,2 1 128 0,-1 0-128 0,1-2 0 15,-1 0 0-15,0 2 0 0,1 0 0 0,-2 0 0 16,1-1 0-16,-2 1 0 0,0 3 0 0,0-5 0 0,-1 5 0 0,0-3 0 16,1 1 0-16,0 1 0 15,-2 0 0-15,2-1 0 0,-1 0 0 0,0 1 0 16,-1 2 0-16,0 0 0 0,-1-3 0 0,2 2 0 16,0 1 0-16,-1-3 0 0,2 2 0 0,0 1 0 0,0-1 0 0,0 1 0 0,0 1 0 0,0 2 0 31,-1-1-176-31,-1 1 176 0,1 2-192 0,-1 1 64 15,-1 0 0-15,-1 0 0 0,1 0-64 0,-1 0 0 16,-1 0 0-16,1 0 0 0,-1 1 192 0,-1 2-160 16,1-3 160-16,0 2-160 0,0-2 160 0,0 0-160 0,0 0 160 15,0 0-160-15,0 0 160 0,0 0-192 0,0 0 192 0,0 0-192 16,0 0 192-16,0 0 0 0,0 0 0 0,0 0-128 16,0 0 128-16,0 0-128 0,0 0 128 0,16 16-128 15,-14-9 0-15,1-4 0 0,-1 3 0 0,1 1 0 16,-1-1-32-16,0 1 0 0,0 2 0 0,-2-3 0 15,1 1 160-15,-2 0-128 0,0-1 128 0,0 0-128 16,-2 0 128-16,1-2 0 0,-2 1 0 0,1-1-128 16,1-4 128-16,-2 1 0 0,2 0 0 0,-1-1 0 15,1 0 0-15,-1-1 0 0,2 0 0 0,0-2 0 0,0 2 0 0,1-2 176 16,0 0-48-16,0-2 0 0,1 1-128 0,1-5 128 16,1 2-128-16,0-3 128 0,1 0-128 0,0 2 128 15,0-2-128-15,-1 0 128 0,1-1-128 16,0 1-192-16,-1 2 32 0,0 0 16 0,-2 1 144 0,2-1 0 15,-2 0 0-15,1 2 0 0,0 0 0 0,-1 0 192 16,0 0-32-16,0-2-16 0,1 2-144 0,-2 0 0 16,1 1 0-16,-1 0 0 0,0-1 0 0,0 0 0 15,0-1 0-15,-1 2 0 0,-2 1 0 0,1-5 0 16,-1 3 0-16,-1 0 0 0,1-2 0 0,-1-1 0 16,0 3 0-16,1-2 0 0,-2-2 192 0,1 0 0 15,-1 0 0-15,1 0 0 0,-1-1 0 0,2 1 0 0,-1 0 0 0,0 0 0 16,0 2-64-16,1 0-128 0,-2 2 192 0,1 1-64 15,-1 1-128-15,-1 1-256 0,1 0 64 0,-2 2 16 16,-1 1-16-16,0 0 0 16,-2-3 0-16,-3 3 0 0,2 3 192 0,-2-3 0 0,0 0-144 0,0 0 144 15,0 0 0-15,2-3 0 0,0 1 0 0,0 1 0 16,1-2 0-16,0 0 0 0,3-2 0 0,-1 1 0 16,2 1 0-16,1-2 0 0,1 3 128 0,2-2-128 15,-1 4-272-15,2 0-96 0,1 0-16 0,1 0 0 16,1 4-1344-16,3-2-256 0</inkml:trace>
  <inkml:trace contextRef="#ctx0" brushRef="#br0" timeOffset="96849.96">17584 11675 22111 0,'0'-2'1968'0,"0"0"-1584"0,0 2-384 0,0-3 0 0,0 3 1712 0,0 0 256 0,0-1 48 0,1-1 16 16,-1 0-3936-16,0 0-784 0,1-1-144 0,-1 3-48 16,0 0 256-16,0 0 64 0,0 0 0 0,0 0 0 0,0 0 1792 0,0 0 384 0,0 0 64 0,0 0 0 15,0 0 2224-15,0 0 432 0,0 0 96 0,0 0 0 16,-20-1 704-16,14 5 128 0,-1 2 16 0,-1 0 16 15,2 4-1456-15,-2-1-304 16,0 4-48-16,1 2-16 0,1 1-1472 0,-1 2-208 16,2 3-96-16,-1-3-16 15,1 2-192-15,2-1-32 0,-2-1-16 0,0 4 0 0,0 1 560 0,-3-1 0 0,1 3 0 0,-2-2 0 16,-1 2 0-16,-1 1 0 0,-1 1 0 0,-3 1 0 16,0-2 0-16,-2 0 0 0,1-1 0 0,-1-5 0 15,0-3 0-15,3-1 224 0,2-3-32 0,1-6-16 0,1 2 816 16,2-6 160-16,3 1 48 0,1-1 0 0,2-6-560 0,0 2-96 15,2-4-32-15,2-2 0 0,0-2-176 0,3-1-32 16,0 0-16-16,1 0 0 0,2-2-96 0,0 2-32 16,2-2 0-16,-1-1 0 0,-2 5-160 0,1 0 0 15,0-2 0-15,1 4 0 0,0 0 0 0,-1 0 0 16,1 3 0-16,0 0 0 0,2-1 0 0,0 1 0 0,2 0 0 16,2-2 0-16,0 1 0 0,2 0 0 0,3-2 0 15,0-3 0-15,4 2 0 0,-2-4 0 0,1 0 0 16,1 0 0-1,-1-3 0-15,0 2-192 0,-2-2 32 0,-3-1 16 0,-1 2 144 0,-2-2 0 16,-1 1 0-16,-2 2-128 16,-2-1 128-16,-1 4 0 0,-2-4 160 0,-1 3-160 0,-1 2 288 0,-2-1-32 15,0 3-16-15,0 1 0 0,-1 0-512 0,1 1-112 0,1 2 0 0,-1-2-16 32,1 4-1056-32,2-4-208 0,0 4-32 0,1-2-8864 0,1 2-1760 0</inkml:trace>
  <inkml:trace contextRef="#ctx0" brushRef="#br0" timeOffset="98241.24">17600 11861 29487 0,'-1'-3'1296'0,"-1"-1"288"0,1 1-1264 0,1 0-320 0,1 0 0 0,1 2 0 0,-1-2-864 0,1 0-224 0,2-3-64 0,2-4 0 16,0 1-16-16,2-1-16 0,-2 0 0 0,-2 4 0 0,-1 0 1184 0,0 1 192 15,-2 4 64-15,-1 1 16 0,-2 0 352 0,-2 2 64 0,0 3 16 0,-2 0 0 32,-1 2 448-32,-2 2 80 0,-2 1 32 0,-2 2 0 15,1 4-640-15,-1-1-128 0,-2 3-32 0,-3 3 0 16,2 1-800-16,-1 0-176 16,0 3-16-16,2-5-16 0,4-2 352 0,1-2 192 0,1-2-192 0,3-2 192 0,2-3 384 0,2-3 192 15,2-5 48-15,0 2 0 0,2-6 608 16,2 2 128-16,0-3 32 0,2-2 0 0,1-2-720 0,2-1-144 15,-2 1-16-15,2-4-16 0,1 0-496 0,1-2 0 16,-1-2 0-16,0-1-160 0,-3 1-32 0,1 0 0 16,-2 0 0-16,-2-1 0 0,0-1 400 0,-1 2 80 15,1-3 16-15,-1 3 0 0,1 0 48 0,0-2 16 16,1 2 0-16,1 1 0 0,0 4-128 0,2-2-32 0,-1 3 0 16,0 4 0-16,-2 1-208 0,1 1 0 0,-1 4 0 15,0-2 0-15,-1 1-400 0,-1 1 16 0,0 1 16 0,0 1 0 16,-2 1 144-16,-1 1 32 0,0-1 0 0,-1 2 0 15,0 0 32-15,-3 1 16 0,-1 3 0 0,-3-3 0 16,1 2 464-16,-3 0 112 0,0 1 16 0,-2 1 0 16,1-3-192-16,0 4-16 0,-1-1-16 0,3 0 0 15,-1 4-96-15,0 3-128 0,0-1 176 0,0 3-176 16,0 1 0-16,0-1-192 0,-1 4 0 0,0 0 0 16,1 1-816-16,1-2-144 0,2-1-48 0,2-8 0 15,4 0 432-15,1-7 96 0,4-4 16 0,-1-2 0 0,3-2 1808 0,3-2 352 16,2-4 80-16,3-2 16 0,-1-3-880 0,2-3-160 15,3-3-48-15,0 0 0 16,-3 0-304-16,1 0-64 0,1-4-16 0,-1-1 0 0,0 1-128 0,-3 1 0 16,-2 1 0-16,-1 5 0 15,-3 0-384-15,-2 1-96 0,0 5-32 0,-2 4 0 16,-1 2-144-16,-2 4-48 0,1 0 0 0,-2 3 0 0,1 1 256 0,0 2 64 16,0 4 0-16,0 2 0 0,1 0 32 0,1 1 16 15,0-1 0-15,2 2 0 0,-1-1 336 0,0-2 0 16,1 2 0-16,-3-3 0 0,1 0-144 0,0-2 144 0,-2 0 0 15,-2-2 0-15,0 0-384 0,-2 0 48 0,-1 0 0 16,-2-2 0-16,-2 2 336 0,1 0 0 0,-5 1 0 0,0-1 128 16,-5 0 192-16,-3 0 16 0,5 0 16 0,-2 1 0 15,0-3 96-15,0 3 0 0,-1-1 16 0,2-1 0 16,5-2 112-16,-1 0 0 0,5-2 16 0,3-1 0 16,1 0-96-16,3-1-32 0,3-2 0 0,2 0 0 15,4-3-464-15,2-1-336 16,4-1 48-16,1 0 16 15,-2 2-144-15,3-2-32 0,3-2 0 0,2 1 0 0,1-1 272 0,1 0 176 16,-4 0-208-16,-1-1 80 0,-1 1 128 0,-2 3 256 0,-2 1-64 0,0-3-16 16,-3 3 0-16,-2-2 0 0,1 2 0 0,-3 0 0 15,-1 2 80-15,-1-1 32 0,-2 4 0 0,0-1 0 0,-2-1-96 0,-2 3 0 16,2 0-16-16,-2 3 0 16,-1-3-352-16,-2 2-64 0,0 2-16 0,-2 2 0 0,0 0-112 15,-3 0-16-15,-1 2-16 0,-1 0 0 0,0 2 400 0,0 3-160 16,-2-1 160-16,-1-2 0 0,2 2 0 0,-2 1 192 15,0-1 0-15,-1-2 0 0,0 4 224 0,-3 0 32 16,0 2 16-16,-3 3 0 0,0-2-112 0,-1 4-32 0,-1-2 0 16,2 1 0-16,0-2-320 15,1-2 0-15,2 0 0 0,3-3 0 0,4-1 0 0,3-6 0 0,3 1 0 0,2-6 0 16,2 1 0-16,2-2 0 0,1-3 0 0,0 3 0 16,0-5 160-16,2 0-32 0,1-2-128 0,1-4 192 15,1 1-192-15,1-2 176 0,2-2-176 0,-1 2 160 16,1-3-160-16,2 2 192 15,2-3-192-15,0-3 192 0,1 3-192 0,1-3 0 16,1 3 0-16,1-2 0 0,0 2-128 0,-1 2-16 16,3-1 0-16,-2 2 0 0,1 0-112 0,-1 2-32 15,0 1 0-15,-1 3 0 0,-1-2 288 0,0 3 0 16,-1 0 0-16,-2 2 144 0,-2 0 16 0,0 2 0 0,-2-1 0 0,-1 2 0 16,-1-1-160-16,-3 1 0 0,1 1 0 0,-3 0 0 15,1-2 0-15,-2 2 0 0,0 0 0 0,-2 0 0 16,1 2 0-16,0-2 128 0,-2 0 0 0,3 0 0 15,0 0 32-15,0 0 0 0,-26 7 0 0,15-3 0 0,0 1-160 16,-2 1 0-16,-1-1 0 0,-2 3 128 16,1 1-128-16,-2 1 0 0,2 0 0 0,0 2 0 0,2 2 0 0,0 1 0 15,2 3 0-15,2-2 0 0,2 0-368 0,1 0 48 16,0 0 16 0,2-1 0-16,1-1-1088 0,2-4-208 0,2-4-64 0,2-1-9200 0,3-5-1840 15</inkml:trace>
  <inkml:trace contextRef="#ctx0" brushRef="#br0" timeOffset="100384.39">21118 11888 35935 0,'0'0'3200'0,"1"0"-2560"0,0 0-512 0,1 0-128 16,-1 2-384-16,0-1-112 0,0 0-16 0,2 2 0 15,0-2-224-15,1 4-48 0,-1-1-16 0,-1-1 0 0,-2 2 336 0,-1 0 64 16,-3 0 16-16,2 1 0 0,-3-2 112 0,0-2 16 16,0 2 16-16,-1-1 0 0,-1-3 1632 0,1 0 320 15,0 0 64-15,0-5 16 16,-2 1-416-16,2-5-80 0,-1-2-16 0,-2-1 0 15,2-4-704-15,-1-5-128 0,0-2-48 0,-1-1 0 16,0-2-16-16,2-3-16 0,0-2 0 0,-1 3 0 0,1-2-368 0,-2 3 0 16,0 1 0-16,0-2 0 0,-4 2 0 0,-2-3 0 15,-2 7 0-15,-2 0-128 0,-2 7-16 0,-3 1 0 0,-2 6 0 16,-3 1 0-16,1 7 144 0,-1 0 0 0,-1 7 0 16,0-5-128-16,3 4-96 0,-1-2-16 0,4-2 0 0,1 2 0 15,5 0-16-15,1-2-16 0,2 0 0 0,4 0 0 31,2-2-1072-31,4 3-224 0</inkml:trace>
  <inkml:trace contextRef="#ctx0" brushRef="#br0" timeOffset="101155.12">21173 11974 5519 0,'-2'0'496'0,"-2"0"-496"0,1 1 0 0,0-1 0 0,2 3 1312 0,-2-3 160 0,1 0 48 0,-2 2 0 16,-3-2-1264-16,-2 4-256 0,-1-2 0 0,-1-2 0 0,1 4 992 0,2-4 256 15,0 0 48-15,2 0 16 0,1 0-336 0,1 0-64 16,2 0-16-16,1 0 0 15,1 0-432-15,0 0-80 0,-2 2-32 0,2 2 0 16,-1-1 32-16,0 0 16 0,-2 5 0 0,-2 0 0 0,1 2-400 16,-3 3 0-16,-1 1 0 0,-3 2 0 0,-2 1-144 0,-2-1 144 15,-2 0 0-15,-3-1 0 0,-1 1 912 0,-1 0 304 16,-3-3 48-16,1 2 16 0,-4-1 320 0,1 1 64 16,0-2 0-16,-2 2 16 0,2-3-1232 0,1-2-240 15,2-1-48-15,1-2-16 0,1-3-144 0,2-1 192 16,0-3-192-16,2 0 192 0,2 0-192 0,1-3 0 0,1 2 0 0,2 1 0 31,1 1-1856-31,0 2-240 0,2 3-48 0,-1 0-10144 0</inkml:trace>
  <inkml:trace contextRef="#ctx0" brushRef="#br0" timeOffset="101234.45">20371 12473 4607 0,'-30'31'192'0,"23"-23"64"0,6-6-256 0,1-2 0 0,-2 0 0 0,1 0 0 16,-3 1 960-16,1 2 160 0,0-6 32 0,3 0 0 15,6-7-960-15,6-5-192 0</inkml:trace>
  <inkml:trace contextRef="#ctx0" brushRef="#br0" timeOffset="105044.15">20947 12180 20271 0,'-4'-3'1792'0,"1"0"-1424"0,2 3-368 0,1 0 0 0,0 3 0 0,-2-3-320 16,0 2 64-16,-3-1 16 16,-3 4-720-16,1 3-128 0,0 4-48 0,-2 3 0 15,2 1-320-15,-3 0-64 0,0 4-16 0,-3 1 0 16,1 1 704-16,-3 0 128 0,0 3 16 0,1-5 16 0,-3 0 2320 0,1-3 464 15,2-1 80-15,-1-2 32 0,1-2 0 0,0-3 0 16,3-2 0-16,0-3 0 0,3 1-1472 0,-1-5-304 16,1 0-48-16,2-3-16 0,1 1-384 0,2-2 0 15,1 0 0-15,1 1 0 16,2-2-384-16,2 1-128 0,1 0 0 0,-1-1-16 0,2 4 336 0,0-3 192 0,1 2-192 0,1-1 192 16,1 2-352-16,0-1 32 0,0-2 16 0,2 2 0 31,3-2-720-31,0-2-128 0,2-3-48 0,2-1 0 15,3-3 496-15,2-2 112 0,3-1 16 0,1-3 0 0,4-3 1056 0,-1 2 224 0,4-1 32 0,-3 1 16 16,1-5-240-16,-2 6-64 0,0-2 0 0,0 1 0 16,-3 1-80-16,-3 1-32 0,0 2 0 0,-6 2 0 0,-2 2 48 15,-3 2 0-15,-2 1 0 0,-3 3 0 0,-3 2 320 0,-3 2 80 16,-1 2 16-16,-3 2 0 0,-3 4-272 0,-4-2-48 16,-1 6-16-16,-4 2 0 0,-1 3-32 0,-5 1-16 15,1 4 0-15,-2 2 0 0,-2 3-80 0,-1 0-16 16,2 1 0-16,-1 2 0 0,2-5-48 0,1 1-16 31,-1 0 0-31,1 1 0 0,1-4 224 0,-1-2 32 16,1 0 16-16,0-1 0 0,2 0-32 0,-1-2-16 15,2-1 0-15,1-3 0 0,1 0-480 0,0 1-128 16,4-3-16-16,1-4 0 0,2 0-176 0,1-2-48 0,5-2 0 16,1-2 0-16,1 0 368 0,2-2-144 0,2-2 144 15,2-2 0-15,1-3 0 0,3-1-128 0,1-2 128 16,3-2 0-16,2-4-208 0,4-3 16 0,1-2 0 15,2-3 0-15,3 1 64 0,0-6 128 0,2-2-208 0,-1 3 80 16,1-3 128-16,1-1 0 0,-2 2 160 0,-1 1-160 16,1-1 224-16,-1 7-48 0,-1 0-16 0,1 5 0 15,-3 5-448-15,-4 3-96 0,-2 6 0 0,-3 2-16 16,-3 7 400-16,-3 0 0 0,0 6 0 0,-3 1-128 16,-1 6 128-16,-2 0-128 0,-2 5 128 0,-2 1-128 15,-2 1-608-15,-4 3-112 0,1-2-32 0,-3 0 0 16,-2-1 464-16,-1 0 96 0,0-1 0 0,-3-4 16 0,0 2 1968 0,1-4 384 15,-1 0 64-15,0-1 32 0,-2 1-816 0,1 0-176 16,0-3-16-16,1 0-16 0,3 2-608 0,2-3-112 16,2 1-16-16,1-3-16 0,3 0-368 0,1 0 0 15,2-2 0-15,2 0-128 0,1 0-208 0,1 0-48 16,2 3 0-16,1-4 0 16,-1 2-864-16,2-3-176 0,0 4-48 0,3-1 0 15,-1-2 512-15,2-1 112 0,1-3 16 0,2-3 0 0,0 0 832 0,3-6 256 16,3-6 16-16,3-1 0 0,2-3 1200 0,2-7 224 0,1 1 48 0,3-6 16 15,1-3-992-15,2-5-208 0,4-1-48 0,0-1 0 16,1 0-368-16,-3 4-144 0,-2 2 0 16,0 1 144-16,-4 1-400 0,0 5-96 0,-5-1-16 0,-3 5 0 31,-3 5-224-31,-5 3-48 0,-3 4-16 0,-4 3 0 0,-2 3 272 0,-3 3 64 0,-4 5 16 0,-3 1 0 16,-3 7 304-16,-2-2 0 15,-4 6 128-15,-2-1-128 0,-2 4 416 0,-2 2-16 0,-4 1 0 16,1-1 0-16,-1 0-272 0,-1 0-128 0,0-1 0 0,-1-2 128 15,2-2 128-15,-1 1 32 0,2 1 0 0,1-2 0 16,0-3 224-16,1 2 64 0,4-2 0 0,1 1 0 0,2-2-400 0,1 2-176 16,2-1 160-16,-1 1-160 0,4-2 128 0,0 0-128 15,1-1 0-15,2 0 0 0,3 1 0 0,0-3-320 16,2-3 64-16,2 2 0 31,2-6-768-31,2 0-128 0,1-3-48 0,2-4 0 0,4-2 720 0,1-5 144 0,4 0 16 0,2-5 16 16,3-3 816-16,4-3 176 0,5-3 16 0,2-3 16 0,3-3-128 0,4-5-16 15,1 1-16-15,0-3 0 16,-1 3-240-16,0 1-32 0,1-3-16 0,-2 1 0 16,-2 1-656-16,-3 4-128 0,-3 5-16 0,-4 4-16 15,-4 6-608-15,-4 1-112 0,-3 5-16 0,-5 7-16 0,-2 0 816 0,-5 6 160 16,-4 0 48-16,-3 3 0 0,-2 7 656 0,-2 0 128 0,-3 2 16 16,-4 3 16-16,1 0 176 0,-2 3 48 15,-3-1 0-15,-1 2 0 0,-2-1 160 0,-2 1 32 0,0 1 16 16,-2-1 0-16,-1 0-400 0,0-2-96 0,1 1-16 0,-1-4 0 15,-1 2-464-15,3-1 0 0,-1-1 0 0,0-3 0 16,3 0 0-16,1-2-128 0,2 1-16 0,2-7 0 16,3 0 16-16,3-2 0 0,4-2 0 0,1-2 0 15,2 0 128-15,3-5 144 0,1-1-16 0,0-1-128 16,2-3 288-16,2-3-48 0,1 1-16 0,1-4 0 0,3-3-224 0,2-3-160 16,1 0 32-16,3-5 0 15,1 1 0-15,1 0 0 0,-1-3 0 0,3-3 0 0,2-2 128 0,0-1-160 16,0-2 160-16,0 6-160 0,0 2-96 0,-4 6 0 15,1 2-16 1,-6 7 0-16,-2 2-304 0,-4 6-64 0,-1 0-16 0,-4 3 0 0,-1 2 896 0,-2 2 176 16,-2 2 32-16,-2 0 16 0,0 2-144 0,-3 1-16 15,-1 1-16-15,-1 0 0 16,0 2-64-16,-1 1-16 0,-1 0 0 0,-2-2 0 0,3 2 16 0,-3 0 0 16,-1 2 0-16,-1 1 0 0,-2-1 16 0,1 0 0 0,-1 2 0 0,-3-2 0 15,-2 2-240-15,1-2 0 16,-1 3 0-16,2-5 0 0,2-1 144 0,3-2-144 0,2-1 128 0,4-2-128 15,4-1 160-15,2-3-160 16,4-3 192-16,1 2-192 0,2-4 0 0,2 1 0 16,2-3 0-16,3-2 0 0,2-1-192 0,2-2-80 0,3-3-32 0,3-1 0 31,2-3-128-31,4-3-16 0,2-1-16 0,4-6 0 0,2 1 112 0,2-3 32 0,1 0 0 0,1 1 0 16,0 2 48-16,-3-1 16 0,1 5 0 0,-5-1 0 15,-4 5 64 1,-4 4 32-16,-3 1 0 0,-6 5 0 0,-2 4 160 0,-3 2 144 15,-5 4-16-15,-1 0-128 0,-4 3 512 0,-1 1 0 0,-4 2 0 0,-1 0 0 0,-2 4-80 0,-2 2-32 32,-2 1 0-32,-1 0 0 0,-1 2-240 0,-2-1-160 15,-1 0 192-15,-3 0-192 0,2 1 128 0,-2-2-128 16,-2 0 0-16,1-1 0 0,0 1 224 0,0 0-64 16,-2 0-16-16,3 0 0 0,0 2-144 0,1-1 160 15,-2 0-160-15,2-1 160 0,0 0-160 0,3-1-176 16,-1-5 48-16,4 2 0 0,2-3-80 0,-1-3-16 0,2 1 0 15,-1-1 0-15,5 0 224 0,0-3 0 16,3-2 0-16,3-2 0 0,1 0 256 0,2-2 0 0,1-2 0 0,3-3 0 16,4-2-128-16,0-3-128 0,3-1 192 0,2-3-192 15,1 0 0-15,2-3 0 0,1-1 0 0,1 2 0 16,1-3 0-16,1-1-192 0,0 2 192 0,0-2-192 16,-1-2-64-16,-2 2-16 0,1-5 0 0,-3 5 0 15,-1 4-80-15,-3 0-16 0,-2-3 0 0,-3 5 0 16,-2 2 368-16,-4 3 0 0,-2 5 0 0,-3 4 0 15,0 2 512-15,-5 4 64 0,-6 0 0 0,-5 6 16 16,3 1-272-16,-4 0-64 0,-5 5-16 0,-2 3 0 16,-1 1-240-16,1 0 144 0,-2 3-144 0,0 1 128 0,3-2 0 15,1 2-128-15,3 1 192 0,0-2-64 0,2 0-128 0,0 0 0 16,3 0 0-16,0-2 0 0,0 1-128 0,3-3-16 16,1-2 0-16,1-3 0 0,2-1 16 0,1-2 0 15,2-1 0-15,2-3 0 0,3-3 128 0,1 3 0 16,2-6 0-16,2 1 0 0,0-2 0 0,3-2 0 15,2-1 0-15,2-2 0 0,2-5 0 0,3 0 0 16,3-2 0-16,4-6 0 0,4 0 0 0,0-1-208 0,2 0 80 0,-5 1 128 31,-1 4-448-31,1-3 16 0,4 1 16 0,0-2 0 16,0-1-240-16,-1 5-48 0,-3 2-16 0,-3 3 0 16,-4 6 80-16,-4 4 32 0,-4 1 0 0,-2 4 0 0,-4 0 384 0,-1 3 80 15,-1 1 16-15,-1 0 0 0,-2 0 560 0,-1 4 112 0,-1-2 32 0,0 0 0 16,-1-2 288-16,1 1 64 0,-1-1 16 0,1 0 0 0,-1 0-416 15,0 2-80-15,-2-2 0 0,2 0-16 16,-3 3-432-16,0-2 128 0,-2 3-128 0,-1-2 0 16,0 5 0-16,-2-3 0 0,1 0 0 0,1 0 0 15,0 1 0-15,4-5 0 0,0-2 0 0,4-1 0 0,1 0 0 0,3-3 0 16,2-3 0-16,0 1 0 16,3-2 0-16,1-2 0 0,1-2 0 0,3 0 0 15,0-5-144-15,-1 1-16 0,3-2 0 0,1-2 0 0,-1 2-32 0,-1-2-16 16,2-1 0-16,-1-2 0 0,3-5 208 0,-2 2 0 15,0 0 0-15,-1-1 0 0,1 4 144 0,-2-2-16 16,-2 3-128-16,-2 1 192 0,-1 3-192 0,0 1 0 0,-4 0 0 16,-1 5-160-16,0 0 160 0,-3 0 0 0,-2 4 128 0,-1-2-128 15,-4 3 272-15,-1 3-16 0,-2-2 0 16,-2 4 0-16,-1 1-80 0,-2 3-32 0,-2 1 0 0,-3 3 0 16,-1 3-144-16,-1 1 0 0,-2 3 0 0,0-1 0 15,0 2 0-15,-2 1 0 0,1-3 128 0,1 0-128 16,-1 0 0-1,2-1 160-15,4-4-160 0,0 4 160 0,1-5-160 0,1 2 128 0,4-3-128 0,4-4 128 0,3 1-128 16,3-1 0 0,3-5 0-16,5 0 0 0,0 0 0 0,3-3 0 0,5 0 0 0,1-4-176 0,4-3-112 0,2 2-32 31,2-5 0-31,0 1 0 0,4-2-144 0,0 0-48 0,0-2 0 0,-1 2 0 0,0-2 272 0,-2-1 48 16,0 0 16-16,-3 4 0 15,-1-3 176-15,-1-2 144 16,-2 5-16-16,0-3-128 0,-3 3 288 0,0 0-48 0,-1 2-16 0,-2 3 0 15,-1 2-224-15,-4 0 176 16,1 6-176-16,-3 0 160 0,-1 0-160 0,-3 4 192 16,-1 2-192-16,-3 2 192 0,2 0-64 0,-2 1-128 0,-2 3 192 0,-3 0-64 15,1 2-128-15,-2-2 0 16,1 1 0-16,-2-1 0 0,-1 2 0 0,-1-2 0 16,2-2 0-16,0 0 0 0,0 1 0 0,3-1 192 0,-1-4-192 0,3 0 192 15,2 0-192-15,2-2 128 0,1 0-128 0,2-2 128 16,3-2-128-16,1 0 0 0,4-2 0 0,2-2 0 15,2 0 0-15,3-4-192 0,1 1 32 0,2-5 16 16,1 0-80-16,3-2-16 0,2-1 0 0,-2-1 0 16,2 0-80-16,0 0-32 0,-1 4 0 0,-2-2 0 15,-1 2 128-15,-1-1 32 0,-4 3 0 0,-1 4 0 0,-3 0 192 0,-2 2 0 16,-3 2 0-16,-2-1 0 0,-4 6 288 0,0-3 96 16,-5 6 32-16,0-2 0 0,-4 2 32 0,0 3 16 15,-2-3 0-15,-2 1 0 0,-1 2-464 0,0-3 128 16,-3 4-128-16,1-4 0 0,2 0 0 0,0-2 176 15,-2 2-176-15,3-3 160 0,0 0-16 0,1 1 0 16,0-1 0-16,1-2 0 0,1 1-144 0,1 1 0 16,-1-3 0-16,4 1 0 0,-1-1 0 0,1 3 0 15,2-3 0-15,0-3 0 0,1 3-368 0,1 0 48 0,0-1 16 16,2 2 0-16,-1-1-64 0,-1 3-16 0,2-3 0 16,1 0 0-16,0 2 192 0,-1-2 48 0,1 0 0 0,-1 1 0 15,2-1 336-15,0 0 64 0,-1 0 0 0,2 0 16 16,-1 0-16-16,2-1 0 15,1-1 0-15,-1-1 0 0,-1 3-96 0,0 0-32 0,0 0 0 0,12-22 0 16,-8 16 0-16,0-2 0 16,-2 2 0-16,1 0 0 0,-2 0-128 0,0-1 0 0,-2-1 0 0,0 3 0 15,-2 0 0-15,-1 1-144 0,2 0 144 0,-4-2-208 16,1 4 208-16,-3-2 0 0,2 2 0 0,-1 0-144 16,-1 0 144-16,1-1 0 0,1 2 0 0,-2 1-128 15,1 0 128-15,0-2 0 0,0 2 0 0,0 0 0 16,0-3 0-16,-1 2 0 0,1 1 0 0,-1 1 0 0,0 2 128 0,0-3 0 15,0 2 0-15,-1 2 0 0,0 2-128 0,1 0 0 16,-2 0-128-16,0 1 128 0,2 0 0 0,0 2 0 16,-1 1 0-16,0-2 0 0,2 0 0 0,1-2 0 15,0 3 0-15,2-5 0 0,1 1 0 0,2-1 0 16,0-1 0-16,2-3 0 0,3 0 0 0,1 0-128 16,1 0 128-16,3-3 0 0,1 1-192 0,1 0 64 15,1-1 0-15,2 0 0 0,1 1 128 0,1-2-128 0,2 0 128 16,2 2-128-16,0-2-64 0,1-1 0 0,2 0 0 0,-1 3 0 31,1-2-176-31,-2-2-32 0,1 3-16 0,-1 0 0 16,0-2-32-16,0 0 0 0,-1 2 0 0,0-3 0 15,-2 2 16-15,0 0 0 0,-2 0 0 0,0-2 0 0,-3 2 256 0,-2 0 176 0,2 2-208 0,-5-2 80 16,1 2 128-16,-3 2 0 0,-2 2 0 0,0-2 128 16,-3 4 320-16,0-2 80 0,-1 4 16 0,-2 2 0 15,-2 0-16-15,-1 0 0 0,-1 4 0 0,-4 1 0 16,0-1-208-16,-2 4-64 0,-1 3 0 0,-2-3 0 15,-1 2-256-15,-2 2 0 16,-1 2 0-16,1-1 0 0,0-3 0 0,2-1 0 0,2 0 0 0,0-1 0 0,3-1 0 0,3-5 0 16,5-1 0-16,3-3 0 15,3-2 0-15,6-2 0 0,2-1 0 0,5-2 0 16,4-1-272-16,1-5-176 0,5 4-16 0,1-6-16 16,3 2-224-16,0-2-64 0,2 0 0 0,-4 2 0 15,-3-2-256-15,2 2-64 0,3-2-16 0,-2 2 0 31,-2 1 272-31,-1 1 48 0,-4 1 16 0,-3-2 0 0,0 2 512 0,-5 0 96 0,0 2 32 0,-5-4 0 0,0 2 832 0,-3 1 192 0,-2 0 16 0,0-1 16 16,-3 2 800-16,-1 2 144 0,-2 0 48 0,-2-3 0 31,-1 6-896-31,-1-3-192 0,-2 2-16 0,-1 2-16 0,-1-1-544 0,1 4-96 0,-2-1-32 0,1 1 0 16,-3 4-128-16,2-1 0 0,1-2 0 0,-1 3-176 16,0-4-16-16,1 3 0 15,2 1 0-15,1-3 0 0,-1 0-128 16,2 2-48-16,-1-4 0 0,2 3 0 0,2-4-128 0,1 0-16 0,0-1-16 0,2-2 0 0,1-2 96 0,1 0 32 15,3-2 0-15,-1-4 0 16,2-1 640-16,2 0 128 0,1-4 16 0,1 0 16 16,1-2 256-16,1-3 48 0,3 1 16 0,-1-1 0 15,-1 4-432-15,1-2-96 16,2-1 0-16,0 2-16 0,-2 2-176 0,-2 3 0 16,-1 2 0-16,-1 2 0 15,-4 4-416-15,-2 4-112 0,0 0-32 0,-3 5 0 16,-1 3 16-16,-2 4 0 0,0 0 0 0,-2 6 0 15,-2 7-112-15,0-3-32 0,-2 7 0 0,-1-1 0 16,2 4-1488-16,-1-3-320 0,-1-4-48 0,2-3-16 16,1-4-128-16,2-3-48 0,0-6 0 0,2-2-5568 0</inkml:trace>
  <inkml:trace contextRef="#ctx0" brushRef="#br0" timeOffset="105828.82">21173 12136 15663 0,'-4'-8'688'16,"-1"3"144"-16,2 2-656 0,2-1-176 0,1 0 0 0,0 4 0 0,0-2-1024 0,-1-2-224 0,1-5-48 0,0 1-16 15,1-3 64-15,1-2 16 0,1 3 0 0,1-2 0 0,-2 3 1232 0,0 2 192 16,1 1 64-16,-1 0 0 0,0 3 256 0,-2-1 64 0,0 4 0 0,-2 0 0 16,0 0 944-16,-1 2 192 0,0 3 32 0,-3-4 16 15,1 4-400-15,-2 1-80 0,0-1 0 0,0 4-16 16,-3-3-368-16,0 2-80 0,0 2-16 0,0-4 0 15,-1 2-800-15,0-2-224 0,0 0-16 0,1-2 0 16,-1 1-64-16,-1-1-16 16,1-1 0-16,-2 2 0 0,-2 0 320 0,0 1 144 0,-1 1-16 0,-3 1 0 0,1 2 384 15,-2 0 80-15,-1 1 16 0,-1-1 0 16,-2 2 288-16,0-2 48 0,-2 3 16 0,-2 0 0 0,0 2-320 0,0 1-64 16,-1-2-16-16,-2 1 0 0,2-3 0 0,-1-1 0 15,0 0 0-15,2 2 0 16,-1 0-176-16,3 0-48 0,0-1 0 0,2-2 0 0,3-1-336 0,1 0 0 15,1-2 0-15,3-1 0 0,1 0 0 0,4-2 0 16,0 2 0-16,1-2 0 16,3-2 0-16,1-1 0 0,1 2 0 0,0-1 0 15,2-2 0-15,1 1 0 0,2 2 0 0,0-3-128 16,0 2-512-16,1 0-80 0,1 0-32 0,2-1 0 16,0 2-336-16,-4-3-80 0,0 0-16 0,0 0 0 0,26 4 976 0,-17-6 208 15,-1 2 0-15,3-5 0 0,3 0 272 0,1-1 32 0,1-2 0 0,1-2 0 16,0 1 368-16,2-3 80 15,1 1 16-15,1-2 0 0,1-2-576 0,0 2-192 0,1-3 144 16,0 1-144-16,1 1 192 0,-1-1-32 0,2-1-16 0,0 0 0 16,-2-2-144-16,1-1 0 0,0 3 0 0,-1 0 0 15,0 0-368-15,-1 1 48 0,-1-1 16 0,2 2 0 16,-2 2-144-16,0 0-16 16,0-1-16-16,0 0 0 0,0 0 480 0,-2 3 0 0,0 2 0 0,-2-1 0 0,-2 2-144 0,-1 0-48 15,-2 4 0-15,-2-3 0 16,-1 6-512-16,-3-3-96 0,0 3-32 0,-4 0 0 0,0 3 448 0,-2-3 64 31,-2 3 32-31,0 0 0 0,-2 0 816 0,-1 0 176 16,-1 1 16-16,0-1 16 0,-1 1-16 0,0 1 0 0,0-1 0 15,-2 2 0 1,2-2-1008-16,-2 2-208 0,2 0-32 0,-2 3-7392 16,2-3-1472-16</inkml:trace>
  <inkml:trace contextRef="#ctx0" brushRef="#br0" timeOffset="106503.22">21061 12416 23951 0,'2'-6'2128'0,"1"0"-1696"0,1 2-432 0,1 2 0 0,-1 2 496 0,4-4 16 0,4-2 0 0,9-4 0 15,10-5-2672-15,9-1-528 0,3 0-96 0,0 0-32 16,-1 0-160-16,-2-3-32 0,-5 1-16 0,-6-1 0 16,-2 1 1872-16,-4 1 384 0,-4-5 80 0,-4 0 16 15,-2 0 1216-15,-5 0 240 0,-1-3 48 0,-4 1 16 0,0 2 1984 0,-5-3 400 16,0 0 80-16,-2-3 16 0,-1 2-688 0,-1-5-128 15,-1 5-16-15,-1-2-16 0,1 0-1024 0,-1 0-208 16,1 1-32-16,0 0-16 0,-1 1-944 0,2 1-256 0,0 5 0 0,-2-1 0 31,1 3-432-31,0 4-160 0,-3 4-48 0,-3 2 0 16,0 7-1120-16,-2-2-224 0,-2 6-64 0,-1 0 0 16,2 1 416-16,1 0 80 0,3 1 16 0,1-2 0 0,3-3 1536 0,4 0 352 0,0 0 48 0,1-3 16 15,2 0 672-15,1-1 144 0,0-1 32 0,1 2-7056 16,3-1-1408-16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36:30.88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24542 6933 36863 0,'-1'0'3264'0,"-1"0"-2608"16,2 0-528-16,2-2-128 0,0 0 192 0,1 0 0 16,-1-1 0-16,4-3 0 0,3-3-192 0,2-2 0 15,4-6 0-15,1-2 0 0,2 0 0 0,1-7 0 16,2-4-144-16,0-5 144 0,3 0 0 0,-1-7 128 16,2-1-128-16,1-2 192 0,0-1 400 0,1 0 80 15,3-4 16-15,-1-1 0 0,2-1-224 0,0 1-32 16,-5 3-16-16,0-5 0 0,0-5-96 0,0-4 0 0,-1-1-16 15,-2 3 0-15,1 6-304 0,-5 3 0 0,1 3 0 0,-4 5 0 16,0 0 0-16,-2 7 0 0,-2 7 0 0,-2 3 0 16,-1 6 0-16,-2 4 0 0,0 5 0 0,-3 5 0 15,-2 6 0-15,-1 0 0 0,-4 5-128 0,0 4 128 16,-5 6 0-16,0 1 0 0,-3 5 0 0,-4 5 0 16,0 4 0-16,-4 6 0 0,0 6-128 0,-2 3 128 15,-1-3 0-15,1 2 0 0,-1 2 0 0,2 0 0 16,3 0 0-16,2 2 0 0,0 0 0 0,6 0 0 15,1-2 0-15,3-5 160 0,3-3-160 0,0-4 128 0,4-6-128 16,-1-2 0-16,1-4 0 0,1-2 0 0,2-1 0 0,0-3 0 16,1-4 0-16,1-1 0 0,1-1 0 0,0-6 0 15,2-2 0-15,1-2 0 0,3-3 0 0,0-5 0 16,2-2 0-16,1-2 0 0,2-5 0 0,2-4 0 16,0-4 192-16,2-6-64 0,2-4-128 0,0-4 0 15,-2-3 0-15,-2-4 0 0,0 0 0 0,0 0 0 16,0-2 0-16,0 1 0 0,0 2 0 0,-1 0 0 15,-3 4 0-15,1 4 0 0,-1 5 0 0,-2 1 128 16,-3 6-128-16,-1 2 0 0,0 1 288 0,-2 2-32 16,0 1 0-16,-2 3 0 0,-1 3-48 0,-1 1-16 15,0 6 0-15,-1 0 0 0,-2 1-192 0,0 5 0 16,-1 3 128-16,-1 2-128 0,-1 3 0 0,-2 6 0 0,1 2 0 16,-2 6 0-16,-1 3 160 0,0 7-160 0,-1 1 160 15,-2 2-160-15,1 2 224 0,-3 1-48 0,0 6-16 0,0-3 0 16,1-2 96-16,-1 3 32 0,-2 3 0 0,3-2 0 15,1-2-128-15,1-4-32 0,3-1 0 0,3-5 0 16,1-2-128-16,1-4 0 0,2-1 0 0,4-5-176 31,0 1-416-31,3-6-96 0,4 1-16 0,2-7-19552 0</inkml:trace>
  <inkml:trace contextRef="#ctx0" brushRef="#br0" timeOffset="3648.21">25829 6377 12895 0,'-9'-4'1152'0,"2"1"-928"0,1 1-224 0,2 1 0 15,3 1 1600-15,0 0 288 0,-2 0 48 0,1-2 16 16,-3 1 1248-16,-1-1 256 16,1-1 64-16,-2 1 0 0,4-2-1264 0,1 0-240 0,2 2-48 0,4-3-16 15,1-1-1056-15,3 1-192 0,1-1-64 0,3 1 0 16,1 0-256-16,3 0-48 0,3 2-16 0,2 0 0 16,2 1-112-16,3-1-16 0,2 0-16 0,0 3 0 15,0 0-48-15,2-2 0 0,0 2 0 0,-1 0 0 16,2 0 112-16,-2 0 16 0,-1 2 0 0,-3-1 0 15,-2 2 96-15,-4 2 32 0,-3 0 0 0,-4 3 0 16,-2-1-112-16,-4 1-16 0,-3 2 0 0,-2 0 0 0,-2-1-256 16,-4 1 0-16,0 1 0 0,-2-1 0 0,-3-2 160 0,-3 2-32 15,1 0 0-15,-4-1 0 0,0-1-128 0,-3 1-176 16,-2 0 48-16,0-2 0 0,2-1 0 0,-3 0 0 16,1-1 0-16,2-1 0 0,1 1-112 0,2-2-16 15,1 0 0 1,4 0 0-16,0 0-48 0,3 2-16 0,0 2 0 0,3-3 0 0,3 0 320 0,2 1-160 15,1-1 160-15,3 1-128 0,2-3 128 0,1 2 0 16,6 1 0-16,-1-3 0 0,4 2 0 0,1-3-128 16,1 3 128-16,0-3 0 0,3-1 0 0,-1 2 0 15,1-1 0-15,-1 1 0 0,0-1 0 0,-3 4 0 16,1 0 0-16,-3 3-128 0,-1 2 128 0,-4-3 0 16,0 3 0-16,-4 1 0 0,-1 0 0 0,-1 0 128 0,-3 2-128 15,-1-2 128-15,-3 1 64 0,-2 2 32 0,-1 2 0 16,-5 0 0-16,0 0-16 0,-5 0 0 0,-1 1 0 0,-6 1 0 15,0-1-16-15,-7-1-16 0,-5 3 0 0,-4-1 0 16,-1 0-32-16,-2 1 0 0,2-1 0 0,0-5 0 47,2 2-656-47,1-4-144 0,1-2-32 0,0-4-19696 0</inkml:trace>
  <inkml:trace contextRef="#ctx0" brushRef="#br0" timeOffset="4574.96">27344 4901 27647 0,'-3'-2'2448'0,"2"-2"-1952"15,1 3-496-15,0 0 0 0,1 1 720 0,1 0 48 0,-1-4 16 0,0 0 0 16,2 0 720-16,0-4 144 0,3 2 16 0,2-1 16 16,2 1-656-16,2 0-144 0,4 0-32 0,2-3 0 15,3 3-272-15,2-1-48 0,4-4-16 0,3 1 0 16,2 2-304-16,3-3-64 0,2 2-16 0,1 1 0 15,0-1-128-15,0 2 0 0,-3 3 0 0,-1 0 0 16,-2 4 0-16,-2-2 0 0,-2 4 0 0,-2-1 0 16,-2 2 192-16,-5 2-32 0,1 0-16 0,-4 2 0 15,-2 1 112-15,-2 0 32 0,-2 2 0 0,-1 0 0 0,-2 1-80 16,-1 2-16-16,-1-2 0 0,-1 0 0 0,0 0-48 16,-3 0-16-16,0 2 0 0,-1 0 0 0,-2 2-128 0,-3 1 0 15,0-2 0-15,-4 3 0 0,-2 2 0 0,-3 0 0 16,1 5 0-16,-3-2 0 0,-3 3 128 0,1 1 0 15,-2-2 0-15,0 2 0 0,-1 0 304 0,1-1 48 16,3 0 16-16,0 0 0 0,2-1-80 0,1-4-16 16,3 1 0-16,1 0 0 0,4-4-96 0,1 1-32 15,1-1 0-15,3 0 0 0,1-1-272 0,0-1 0 16,1 1 0-16,2 0 0 0,-2 1 0 0,1 0 0 16,1 0 0-16,-1-1 0 15,1-2-400-15,-1 1-96 0,1-3-16 0,-2 0 0 16,0 0-224-16,-1-3-48 0,2-1-16 0,-4-1 0 15,1 1-288-15,-3-2-64 0</inkml:trace>
  <inkml:trace contextRef="#ctx0" brushRef="#br0" timeOffset="4841.96">27809 6145 43311 0,'-8'5'1920'0,"3"0"384"0,2 3-1840 0,0-3-464 0,2-2 0 0,0 0 0 0,0 0 800 0,-2 2 64 15,-1 6 16-15,1 2 0 0,-2 3 416 0,2-4 96 16,2-1 16-16,1 1 0 0,2-6-1248 0,3-1-160 15,3-5-192-15,5-5-22592 16</inkml:trace>
  <inkml:trace contextRef="#ctx0" brushRef="#br0" timeOffset="12179.39">30364 11642 30399 0,'0'-7'2704'0,"1"0"-2160"0,0 5-544 0,1-3 0 0,0 1 0 0,0 1-224 0,1-7 16 0,0-6 0 15,2-5 912-15,0-4 192 0,0-2 48 0,-1 1 0 16,-3-2 336-16,-2 5 64 0,-2 2 0 0,-2 2 16 16,-1 2-304-16,-1 2-64 0,-2 2-16 0,-2 1 0 15,0 1-336-15,-3 5-64 0,0 1 0 0,-4 0-16 16,1 5-64-16,-3 1-16 0,-1 3 0 0,-2 1 0 16,-1 1-96-16,-4 5-32 0,-1 1 0 0,-2 5 0 15,-2 0-352-15,0 2 0 0,-2 3 0 0,2 2 0 16,-1 1 0-16,1 4 0 0,-2 2 0 0,2 1 0 15,1 1 0-15,-1 3 0 0,3 0 0 0,0 1 0 0,4 0 0 16,0 3 0 0,2-1 0-16,1 3 0 0,3 4 0 0,3 5 176 0,1 2-48 0,2 3 0 0,3 1 128 0,1 0 32 15,1-2 0-15,3-2 0 0,3 3-288 0,0-4 0 16,4 1 128-16,3-2-128 0,5-2 0 0,2-3 0 16,1-1 0-16,4-11 0 0,4 1 0 0,5-3 0 15,3-2 0-15,7-3 0 0,2-1 144 0,3 0-144 16,0-3 0-16,2-2 144 15,2-3-144-15,3-5 0 0,5-2 0 0,0-1 0 0,-1-5 0 0,-1-4-144 16,-2-2 144-16,-3-4-160 0,-3-1 160 0,-1-9 0 16,-4-1 0-16,1-4 0 0,3-3 128 0,-2-4 48 15,3-3 16-15,0-2 0 0,-1-2-192 0,-4-1 192 16,2-3-192-16,-5-2 192 16,-2-2-192-16,-3-4 0 0,-2-4 0 0,-3-2 128 0,-5 2-128 0,0-2 0 0,-3-4 0 0,-2 2 0 15,-3-3 128-15,-3-2-128 0,-1 0 0 0,-5 0 128 16,-2 1-128-16,-6 3 128 0,-3 6-128 0,-3 3 128 15,-6 3 0-15,-1 5 0 0,-4 3 0 0,-1 5 0 16,0 4 0-16,-1 3-128 0,0 3 192 0,-3 0-64 16,1 2-128-16,-4 2 160 0,-5 0-160 0,-3 2 160 15,0 4-160-15,0 1-176 0,1 2 48 0,-1 1 0 32,5 2-320-32,1-3-48 0,3 3-16 0,1-1 0 0,2 0-16 15,0-1-16-15,2 0 0 0,-1 0 0 0,1 1-384 0,0-2-80 16,3 1-16-16,1-1-12096 0,3 1-2416 0</inkml:trace>
  <inkml:trace contextRef="#ctx0" brushRef="#br0" timeOffset="14016.52">30492 11463 30399 0,'1'-5'1344'0,"1"2"288"0,0-2-1312 0,-1 4-320 0,1-3 0 0,-1 3 0 16,0 1 928-16,1-5 112 0,2 1 32 0,0-2 0 0,1-1 320 0,-1 1 64 16,-2-1 16-16,-1 1 0 0,1 1-784 0,-2-1-160 15,0 2-16-15,0 3-16 0,-2-1-80 0,1 2-16 16,0 2 0-16,0-1 0 0,-1 3-16 0,0 0 0 15,-1 3 0-15,3-7 0 0,0 0-96 0,-8 25-32 16,3-14 0-16,0 5 0 0,-1-1-32 0,-2 4-16 16,0 2 0-16,-2 1 0 0,-1 0 128 0,-1 4 32 15,-1 0 0-15,-1 3 0 0,-1 1 16 0,-1 0 16 16,1 5 0-16,-1-1 0 0,2 0-112 0,-1-1-32 16,0 1 0-16,1-4 0 0,1 1-256 0,0-2 0 15,1-1 0-15,0 1 0 0,0-5 144 0,1 2-144 16,0-2 0-16,0-2 144 0,2-2 0 0,0-3 0 0,0 1 0 15,1-4 0-15,0 2 64 0,2-4 16 0,-2-1 0 16,3-3 0-16,0 1 16 0,2-3 0 0,0 2 0 16,-1-3 0-16,3 0-112 0,0-1-128 0,0 3 176 0,-1-6-176 15,2 3 144-15,0-3-144 0,0 0 0 0,2-1 144 16,-1 0-16-16,0 0-128 0,0-1 192 0,2 1-64 16,-2-1 48-16,0-2 0 0,-1 3 0 0,0 0 0 15,0 0-176-15,0 0 160 0,14-17-160 0,-10 14 160 16,1-2-160-16,1-1 160 0,1 1-160 0,2 0 160 15,0-1-160-15,0 0 128 0,4 0-128 0,-1 0 128 16,3-2 0-16,1 1 0 0,1-1 0 0,2-3 0 16,1 3-128-16,-2-1 0 0,4-1 144 0,1-1-144 0,-1 1 0 15,4-1 0-15,1-2 0 0,0 1 0 0,1 1 0 0,0 0 0 16,0-2 0-16,2 1 0 16,0 1 0-16,-2 0-128 0,-1-1 128 0,-2 0-128 0,-3 1 128 0,-2 0 0 15,0 1 0-15,-3 0-128 0,-2 2 128 0,-2-2 0 16,-2 2 0-16,0 1-128 0,-4 0 128 0,2 0 0 15,-2 1 0-15,-1 0 0 0,2 0 0 0,-1 1 0 16,0-1 0-16,-1 2 0 0,0-1 0 0,-1 0 0 16,-1 1 0-16,-1-2 0 0,0 1-176 0,-1 2 176 15,-2 0-208-15,-1-2 80 0,0 3-32 0,-3-2 0 16,-1 1 0-16,-2 1 0 0,-3 1-32 0,-3-3 0 16,0 4 0-16,-5 0 0 0,0 1-128 0,-2 2-16 15,-1-2-16-15,0 1 0 0,0 1 224 0,0 1 128 16,-1 3-160-16,0-1 160 0,1 2 0 0,-2 3 0 0,3 1 0 0,1 3 0 15,-1 1 0-15,1-1 0 0,0 2 0 0,0 3 0 16,3-3-320-16,-1-1 16 0,2-1 16 0,-1 0 0 16,2-1 48-16,1-3 16 0,0-1 0 0,2-3 0 15,1-2 224-15,1-1 0 0,3-4 0 0,1 0 0 16,3-5 0-16,2-1 208 0,0-3-32 0,4 0-16 16,-1-6 144-16,5-1 16 0,2-3 16 0,2-4 0 15,2 0-336-15,3-6 0 0,3-3 0 0,2-1 0 16,3-2 0-16,-2-2 0 0,2 1-192 0,-3-1 64 0,2-2 0 15,-1-1 0-15,-2 5 0 0,-1 1 0 0,-4 8-16 0,-2 4 0 16,-3 5 0-16,-4 8 0 0,-2 0 272 0,-2 4 48 16,-3 7 16-16,-2 5 0 0,0 1-192 0,-3 6 0 15,-1 3 0-15,-3 2 0 0,-1 4 0 0,-3 4-304 16,-3 4 48-16,-1 3 16 0,-1-3 240 0,-1 1-192 16,0 0 192-16,-2 0-192 0,0-2 192 0,-1 0 0 15,1-2 0-15,2 0 0 0,-1 0 0 0,0-1 0 16,2-2 0-16,1-2 0 0,3-2 160 0,1-2-160 15,5-5 128-15,0-2-128 0,4-4 208 0,2-2-32 16,2-1-16-16,1-2 0 0,2-6-160 0,2 1 128 16,0-4-128-16,1-4 128 0,2 0 16 0,1-4 0 15,2-3 0-15,0-3 0 0,2-2-144 0,-1-2 0 0,2 0 0 16,-2-3 128-16,2 2-128 0,-2-4 0 0,0-2 0 0,2 2 0 16,0-1 0-16,-2 0 0 0,2 3 0 0,-3 6 0 15,-1 3 0-15,-1 3 0 0,1 1 0 0,0 4 0 16,-2 3 0-16,-1 2 0 0,-1 4 0 0,-1 1 0 15,0 2 0-15,-2 2 0 0,-2 3 0 0,-1 3 0 16,-4 1 0-16,-1 0-320 0,-3 7 48 0,-4-2 16 16,-4 2 256-16,-2 3 0 0,-3-1 0 0,-3 1 0 15,2-1 0-15,-1 0 144 0,-1 0-16 0,3-1 0 16,1-1 112-16,3-1 16 0,1-3 0 0,4 0 0 16,0-2-256-16,5-4 128 0,1 1-128 0,2-4 0 15,2-1 0-15,0-2 0 0,4-2 0 0,-1-2 0 16,1-2 0-16,2-1-128 0,2-5 128 0,3-1-160 0,1-3 160 15,2-6 0-15,4 1 160 0,2-5-160 0,4-3 288 0,1-3-32 16,4-3-16-16,1-4 0 0,-1 2-240 0,-1-1 0 16,1 2 0-16,-3 0 0 0,-3 6 0 0,-7 4 0 15,-1 3 0-15,-6 4-160 0,-3 5 160 0,-3 3 0 16,-3 3 0-16,-5 3 0 0,-1 3 0 0,-5 3 128 16,0 5-128-16,-3 0 0 0,-3 3 0 0,-1 3-128 15,-2 0 0-15,1 3 0 0,1 0 128 0,2-4 0 16,2 4 0-16,0-1-128 0,2 0 128 0,2-3 0 15,1 2 0-15,2-3 0 0,0 2 0 0,2 0 0 16,-1-1 0-16,2 2 0 0,3-1 0 0,-1-2 0 0,0 2 0 0,2-2 0 16,-1-1 0-16,1-2 144 0,-1 1-144 0,1-4 0 15,1 3 144-15,1-7-144 0,1 2 0 0,0-2 144 16,3-2 48-16,2-1 16 0,3 0 0 0,3-5 0 16,2 1-80-16,3-5-128 0,5 2 176 0,2-3-176 15,3 3 0-15,0 0-272 0,3 2 16 0,-1 1 16 16,1 1-32-16,-3 3-16 0,-2 1 0 0,-2 0 0 15,-4 4 0-15,-3-3 0 0,-4 3 0 0,-2-1 0 16,-3 1 288-16,-3 0 0 0,0-2 0 0,-4 0 0 16,1 0 128-16,-2-1 96 0,1-1 16 0,-1 1 0 15,1-1 176-15,-1-1 32 0,2 0 16 0,-1-3 0 0,2 3-144 16,0-5-16-16,1 0-16 0,1-2 0 0,-1 0-288 0,0 1 128 16,0-2-128-16,-1 1 0 0,-1 3 0 0,-1 1 0 15,0 2 0-15,-3 2 0 0,-1 2 0 0,-2 5 0 16,-3 1 0-16,-1 3 0 0,-3 4 0 0,-2 4 0 15,-2-2 0-15,-3 3 0 0,0 1 0 0,0 1 0 16,-1 0 0-16,1 2 0 0,4-4 0 0,1 1 0 16,2 0 0-16,3-4 0 0,1 0 0 0,3-4 0 15,1-2 0-15,3-1 0 16,0-6-624-16,2-2-80 0,2-2 0 0,-1-4-14896 16,0-3-2960-16</inkml:trace>
  <inkml:trace contextRef="#ctx0" brushRef="#br0" timeOffset="15695.51">26884 12327 30399 0,'-1'-6'2704'0,"-1"1"-2160"0,2 2-544 0,0 0 0 16,2 1 496-16,-2-1-16 0,0-3 0 0,0-3 0 15,0-5 608-15,0-1 112 0,-2 1 16 0,0 0 16 16,-2 3-128-16,-1 1-16 0,-1 3-16 0,-1 2 0 0,-2-2-448 15,-1 5-96-15,0 1-16 0,-2 0 0 0,-1 2-112 0,0 2-16 16,-2-1-16-16,0 3 0 0,-1 0-64 0,1 1-16 16,-1 0 0-16,1 1 0 0,-1 2-48 0,0-3-16 15,-1 3 0-15,0 0 0 0,-1 2 48 0,0 0 16 16,-1 0 0-16,1 0 0 0,-2 4-288 0,-1 1 0 16,0 5 0-16,-3-2 0 0,1 3 0 0,-2 5 0 15,-1-1 0-15,-1 5 0 16,1-3 0-16,0 6 0 0,1-3 0 0,1 1 0 0,0-1 0 0,2 0 0 15,2-3 0-15,3 0 0 0,2 1 336 0,1-4-32 16,2 2-16-16,1-1 0 0,2 0-16 0,2 1 0 0,-1 1 0 16,5-2 0-16,0 0-128 0,1 3-16 0,0 1-128 15,4-1 192-15,-1 2-32 0,1-2-16 0,3-1 0 16,1 0 0-16,1-2 80 0,1 0 16 0,3 2 0 16,1-5 0-16,0 4-32 0,2-2 0 0,0 0 0 15,1-1 0-15,0 0-80 0,1-1-128 0,1 2 176 0,2-3-176 16,-2-1 224-16,2 0-64 0,2-1-16 0,0 1 0 15,2-3 80-15,2-1 16 0,4-1 0 0,-1 1 0 16,2-1-64-16,-1-3-16 0,1-2 0 0,0-5 0 16,-2 0 0-16,3-1 0 0,2 0 0 0,2 1 0 15,0-3 96-15,-2-1 32 16,-1 0 0-16,0-1 0 0,-1 0 0 0,3-1 0 0,2 2 0 0,1-4 0 0,0 2-112 16,0-2-32-16,0-2 0 0,-1 1 0 0,-3-2-16 15,2-1-128-15,-1 0 192 0,-1-4-64 0,-4 3 352 0,1-3 64 16,0 2 16-16,0-3 0 0,3 0-416 0,-1 0-144 15,2-4 0-15,0 2 0 0,-2-2 0 0,-1 1 0 16,2-3 0-16,-1-1 0 16,-1 2 0-16,-1-3 0 0,-3 1 0 0,-1-1 0 0,-1 1 0 0,-4-2 0 15,0 1 0-15,0-1 0 0,0-2 0 0,0 1 0 16,0-4 0-16,-1-1 0 0,-2 2 0 0,1-3 0 16,-2-1 0-16,-2-2 0 0,0-3 0 0,-2-1 0 15,0-3 0-15,-3 0 0 0,-2 0 0 0,0 0 0 16,-2-1 0-16,-2 2 0 0,-1 0 0 0,-1 1 0 15,-1 1 0-15,-2-1 0 0,-1 0 0 0,-1-1 0 0,-2-2 0 16,-1 2 0-16,-2-2 0 0,0 1 0 0,-2 1 0 0,-3 3 0 16,1 3 0-16,-2 3 0 0,-2 3 0 0,0 1 0 15,-1 5 0-15,-3 1 0 0,0 0 0 0,-1 1 0 16,-2 0 0-16,-1 0 0 0,0 2 0 0,-2-2 0 16,0 4 0-16,0-1 0 0,0 3 0 0,-3 3 0 31,0-3-400-31,-4 1-32 0,2 1 0 0,-1 1 0 0,0 1 432 0,0-2 0 0,1 0 0 0,0 2 0 15,2 1 0-15,-1 1 0 0,0 2 0 0,0-1-128 16,1 3 128-16,-2 3 0 0,-1-1-144 0,0 2 144 16,-4 3-192-16,-3 2 48 0,0 2 0 0,-3-1 0 0,1 1-160 15,0 3-16-15,0-2-16 0,3 1 0 16,2 1-192-16,3-2-48 0,1 0 0 0,3 0 0 16,4-2-96-16,3-1-32 0,1 0 0 0,1-5 0 15,4 0-144-15,0-1-48 0,4-2 0 0,1-2 0 16,2 1-336-16,3-5-80 0,1 1-16 0,2 2-11968 15,2-5-2384-15</inkml:trace>
  <inkml:trace contextRef="#ctx0" brushRef="#br0" timeOffset="16749.03">26852 12263 32255 0,'-6'-4'2864'0,"1"2"-2288"0,2 2-576 0,3-3 0 15,1 2 688-15,-2-2 16 0,0 0 16 0,-3-2 0 16,2-3 32-16,-1 2 0 0,2 0 0 0,1 0 0 15,1 1-64-15,0 1-16 0,2 2 0 0,-1-1 0 16,1 3-64-16,1 3-16 0,-2-3 0 0,2 2 0 16,-2 2 16-16,2 2 0 0,0-1 0 0,-2 1 0 15,2 2 0-15,1 1 0 0,0 3 0 0,0-1 0 16,0 1-144-16,0 0-16 0,1 3-16 0,0 0 0 16,-1 1-80-16,1 4-16 0,0-3 0 0,-1 6 0 15,1-2-96-15,2 3-32 0,-1 2 0 0,1 1 0 16,0 3-16-16,2 1-16 0,0-1 0 0,1-1 0 0,-1 0-48 15,1-2 0-15,0 0 0 0,-1-2 0 0,0 1 0 16,-2-5 0-16,0 4 0 0,-2-6 0 0,1 1 16 0,-2-1 0 16,-1 2 0-16,0-1 0 0,-1-2 144 0,-2 1 32 15,0-2 0-15,0 0 0 0,-1 1-48 0,0-5 0 16,-1 2 0-16,1-3 0 0,0 0-48 0,0-3-16 16,0-2 0-16,1-2 0 0,1-3-16 0,-1 2 0 15,0-3 0-15,2 0 0 0,-2-1 0 0,0 0 0 16,0 0 0-16,0-1 0 0,2 1 0 0,-2-1-16 15,0 1 0-15,2-4 0 0,-1 3 304 0,0-3 64 16,1 2 16-16,0-2 0 0,-1 1-416 0,2-1-144 16,0 1 0-16,-1-1 0 0,2 1 0 0,0 0 0 0,0-2 0 15,1 0 0-15,1 0 0 0,0-1 0 0,-1 1 0 16,3-1 0-16,1-1 0 0,2-2 0 16,2 0 0-16,-1-4 0 0,3 0 0 0,0 0 0 0,3-3 0 0,-2-2 0 15,2 1 0-15,1 0 0 0,2-6 0 0,1 2 0 16,3-1 0-16,3-3 0 0,1 2 0 0,2-2 0 15,-1 2 0-15,1-2 0 0,0 1 0 0,0-3 0 16,1 4 0-16,0-3 0 0,-3 2 0 0,0 2 0 16,-4 2 0-16,-2 2 0 0,-1 0 0 0,-1 1 0 15,-2 2 0-15,0 2 0 0,0-2 0 0,-2 1 0 16,0 3-512 0,-4 2-112-16,0 0-16 0,-2 1 0 0,-2-1 192 0,-2 2 48 0,-3 1 0 0,-2 1 0 0,1 1 0 15,-4 0 0-15,1 0 0 0,-2 1 0 16,-1-1-96-16,-1 1-16 0,1 1 0 0,-1-4 0 15,1 3-192-15,-1 0-32 16,1-2-16-16,-1 1 0 0,2-1 96 0,0 0 16 0,2 2 0 0,-1-3 0 16,3-2 0-16,-1 2 0 0,0 1 0 15,0 1 0-15,-1 2-48 0,-1 1 0 0,-3-1 0 0,0 2-18464 16</inkml:trace>
  <inkml:trace contextRef="#ctx0" brushRef="#br0" timeOffset="18786.06">27636 12484 14735 0,'6'-6'1312'0,"0"0"-1056"0,0-3-256 0,0 3 0 0,1 3 1632 0,-4-2 272 0,5 2 48 0,2-3 16 16,6-4-1808-16,5-5-352 0,0-1-80 0,-1 1-16 15,-6 4 2080-15,-4 2 432 0,-4 4 80 0,-3 4 0 16,-3-2 464-16,-5 6 96 0,-1 3 16 0,-3 0 0 15,-2 3-1664-15,-4 5-320 0,-2-1-64 0,-3 7 0 16,-2-2-368-16,-7 6-64 0,-3 3-16 0,-6 4 0 16,-4 2-224-16,-4 2-160 0,-2 0 192 0,0-3-192 15,-1 0 208-15,2-1-64 0,0-1-16 0,3-3 0 16,2-1 128-16,1-6 32 0,3 1 0 0,4-5 0 16,7-4 48-16,4-1 16 0,3-3 0 0,6-3 0 0,6-4-176 15,3-2-48-15,5-3 0 0,2-2 0 0,4-3-128 16,4-5-224-16,4 0 48 0,1-3 16 0,3-1-48 0,2-4-16 15,5-3 0-15,2-1 0 0,3-5 224 0,1-1 0 16,2-5-160-16,-1 1 160 0,1-1 0 0,-2 1 0 16,0 3 0-16,1-1 0 0,1 3 0 0,-3 4 0 15,0 5 0-15,-3 5 0 0,-3 3 0 0,-3 4-192 16,-4 4 64-16,-3 5 128 0,-3 1 0 0,-4 2 0 16,1 6 0-16,-5 1 0 0,1 3 0 0,-4 2 0 15,-1 4 0-15,-2 1 0 0,-3 4 0 0,-1 0 288 16,-4 4-48-16,-3 1-16 0,-1 0 48 0,-1-3 16 0,-2 2 0 15,-2-2 0-15,-1-1 0 0,0-3 0 0,0-1 0 0,1-1 0 16,3-2-80-16,-1-4-16 0,5-4 0 0,2 0 0 16,2-5-192-16,3-2 128 0,1-1-128 0,4-2 0 15,1-4 0-15,1-1 0 0,1-5 0 0,3-3 0 16,3 0 0-16,0-6-160 0,5-4 0 0,2-3 0 16,2-1-16-16,3-7 0 0,1-2 0 0,2-5 0 15,1 0 176-15,-2 2-128 0,-1 4 128 0,-2 3-128 16,-3 5-112-16,-3 5-16 0,-2 6 0 0,-2 2 0 15,-3 6 256-15,-1 1 160 0,-2 5-32 0,-3 0 0 16,-2 3 192-16,0 3 16 0,-3 4 16 0,-1 1 0 16,-3 3-48-16,0 4-16 0,-3 1 0 0,-2 2 0 0,1 1-144 15,-3 2-16-15,0 0-128 0,0 0 192 0,0 0-192 0,-2 0 0 16,0 2 0-16,0 0 0 0,2-3 0 0,0 0 0 16,4-3 0-16,1-1 0 0,2-3 0 0,3-5 0 15,3 0 0-15,2-2 0 0,1-5 0 0,3 0 0 16,2-2 0-16,1-3 0 0,4 1 0 0,0-6-128 15,3 0 128-15,2-4-208 0,2-1 208 0,3-6-192 16,1 2 192-16,0-3-192 0,0 1 192 0,-1 1 0 16,-1 1 0-16,-3 1-144 0,-4 2 144 0,-1-3 0 15,-1 5 0-15,-4-1-128 0,-1 3 128 0,-2-1 224 16,-3 1-48-16,-4-1-16 0,-1 3 176 0,-4-1 48 16,-1 1 0-16,-3 0 0 0,-5 1-128 0,-1-1 0 0,-5 2-16 15,1 0 0-15,-2 2-80 0,-2 2-16 0,0 0 0 16,-2 5 0-16,2 1-144 0,0 0 0 0,0 3 0 15,1 0 0-15,2 3 0 0,2 1 0 0,1-3-176 16,0 3 176-16,1-1-176 0,3-1 176 0,1 3-208 0,2-2 80 16,4 1-80-16,1 0-16 0,3 1 0 0,1-5 0 15,3 2 0-15,1-2 0 0,1 0 0 0,1-2 0 16,1 1 0-16,1-5 0 0,2 1 0 0,0-1 0 16,0 0 80-16,1-1 16 15,0-3 0-15,1 1 0 0,0-2 128 0,-1 0 0 0,1-1 0 0,1 0 0 16,-1-4 0-16,2 0 0 0,2 2 0 0,1-6 0 15,2 2 128-15,2-2-128 0,1 0 128 0,0 2-128 0,1 0 0 16,-2 1 0-16,0 0 0 0,0 3 0 0,0 2 0 0,-1 0 0 16,0 1 0-16,-3 2 0 0,2 2 0 0,-3 2-128 15,0 2 128-15,-2-2 0 0,-2 3 0 0,-1-3 0 16,-2 4 0-16,-2-4 0 0,0 2 128 0,-4-1 48 16,1 1 16-16,-4-1 0 0,0 2 16 0,-2-2 16 15,-2 1 0-15,-3 0 0 0,-1 2-96 0,-3 2 0 16,-1-3-128-16,-4 3 192 0,-1-2-192 0,-4 1-160 15,0 1 32-15,-1-2 0 0,-1 0 128 0,1-2 0 16,1-1 0-16,3-2 0 0,2 0 0 0,1 0 176 16,4 0-176-16,1-2 192 0,3 0-192 0,2 1 0 15,2 1 144-15,2-2-144 0,3 2 0 0,1 0 0 16,1 0 0-16,2-2 0 0,1 2 0 0,0 0 0 16,2 0 0-16,1 0 128 0,1 2-128 0,1-2-192 0,2 2 64 15,0-2 0-15,-1 1 0 0,3 1 0 0,2 0 0 0,0-2 0 16,2 0 128-16,2 0-160 0,4-2 160 0,2-1-160 15,0-2 160-15,2-1 0 16,2 0-144-16,-2-3 144 0,-2 2 0 0,1-2 0 0,-1 0 0 0,0 1 0 16,-2 0 0-16,-2 1 0 0,-1 2 0 0,-3-1 0 15,-3 2 0-15,-5 2 0 0,-2 2 0 0,-3 0 0 16,-2 0 128-16,-4 1 80 0,-2 1 32 0,-4 3 0 16,-3 1 16-16,-4 3 0 0,-4 3 0 0,-5 5 0 15,-2-1-256-15,-6 1 0 0,0 1-192 0,-3 3 192 16,1-3-128-16,-1 0 128 0,0-2 0 0,1 2 0 0,5-5 0 15,4 1 0-15,3-4 0 0,3 0 0 0,6-2 0 16,3-1 128-16,2-4-128 0,4 0 192 16,2-1-192-16,3-2 0 0,1 0 0 0,2-1 0 0,1 0 0 0,2-2 0 15,2 0-208-15,4-2 64 0,3 0 144 0,3-2 0 16,2 1 0-16,3 0 0 0,4-3-128 0,2 1 0 16,5 0 0-16,0 0 0 15,3-3 128-15,0 1 0 0,-3 2 0 0,2-3 0 0,-1 1 0 0,3 2-160 16,0-4 160-16,-1 3 0 0,-1 0 0 0,-4 2 0 15,-1 0 0-15,-6 1 0 0,0 2 0 0,-4-1 0 16,-2 2-208-16,-1-1 64 0,-2 2 144 0,-1-3 0 16,-2 0 0-16,-2 0 0 0,-1 1 128 0,-2 0 16 15,-2 2 0-15,-1-1 0 0,-2 3 64 0,0-1 16 16,-2 1 0-16,-3 1 0 0,1 1-224 0,-5 3 176 0,-1 0-176 0,-5 2 160 16,-3 2-160-16,-3 3 0 0,-5-1 0 0,-4 4-176 15,-2 1 32-15,-3 1 0 0,-3 3 0 0,-1 0 0 16,-1 0 144-16,1 2 0 0,3-2 0 0,0-2 0 15,5 1 0-15,3-2 0 0,3-4 0 16,7-1 0-16,4-2 0 0,3-5 0 0,6 1 0 0,3-5 0 16,5 0 0-16,2-2 0 15,7 0 0-15,3-3 128 0,3 2-304 0,3-3-48 0,4 0-16 0,6-1 0 16,6-1 16-16,6 3 0 0,2-1 0 0,2 0 0 16,1 2 64-16,-1-1 16 0,-1 3 0 0,-3 1 0 0,-6-2 0 15,-4 0 0-15,-4 0 0 0,-5-2 0 0,-3 2 144 16,-4-2 0-16,-4 0 0 0,-5 2 0 0,-4 1 224 0,-4-3 80 15,-2 3 16-15,-3 1 0 16,-5-3 256-16,-2 3 48 0,-2 0 16 0,-3 3 0 0,-2-3-320 0,-3 2-48 16,-2 2-16-16,-3 1 0 0,-1 0-256 0,-2 1 160 15,-2 0-160-15,-2 3 128 0,-3 1-128 0,-1 1 0 16,0 1 0-16,-1 2 0 0,4-2 0 0,1-1 0 16,1 0 0-16,5-3 0 0,2-1 0 0,5-2 0 15,4-1 0-15,4-4 0 0,2 0 0 0,3-5 0 16,2 0 0-16,2-1 0 0,0-2 0 0,2-3 0 15,0 0 0-15,2-1 0 0,-1-3 0 0,1-1-144 16,0 0 0-16,1-1 0 0,1-2 144 0,0-2-192 0,2 1 192 16,1-2-192-16,2 1 16 0,2 1 0 0,0-2 0 15,3 1 0-15,-1 2 176 0,2 2 0 16,0 2 0-16,0 2 0 0,-1 3 0 0,-3 2-128 0,-1 3 128 0,-4 4 0 16,-1 2-192-16,-4 4 64 15,-1 1 0-15,-4 6 0 0,-2-4 0 0,-1 6 0 0,-5 1 0 0,-1 2 0 16,-2 1-32-16,-4 4 0 0,0 0 0 0,-2 0 0 15,0 0 160-15,0-1 0 0,2-1 0 0,1-3 128 16,0 1 192-16,5-5 32 0,1 0 16 0,4-3 0 16,0-3-128-16,5-1-32 0,0-1 0 0,2-1 0 15,2-3-208-15,2-1-288 0,3-1 64 0,3-3 16 16,2 0-640-16,2-2-128 0,3-1-32 16,4-2 0-16,7-1-368 0,5-3-80 0</inkml:trace>
  <inkml:trace contextRef="#ctx0" brushRef="#br0" timeOffset="20309.2">30292 13591 32255 0,'-1'-4'2864'0,"1"0"-2288"0,0 2-576 0,0 1 0 16,0 1 1152-16,-2 0 112 0,2-4 16 0,-1 2 16 0,0-6-32 0,-2 2-16 16,2 0 0-16,-1 0 0 0,-2 2-592 0,0 1-112 15,-1 2-32-15,0 1 0 0,-2 1-64 0,0 1 0 16,-3 1-16-16,-3 2 0 0,0 1-80 0,-2-1-16 16,-4 7 0-16,-2-3 0 0,-3 5 48 0,-4 3 0 15,-1 1 0-15,-4-1 0 0,3 0 96 0,-3 2 32 31,1 1 0-31,-1-2 0 0,2 1-128 0,-1 0-32 0,2 4 0 0,-1-5 0 0,3 2-96 0,1 0-32 32,1-3 0-32,1 2 0 0,0 0-224 0,2 0 0 0,-2 3 128 0,3 1-128 0,2-1 176 0,0 1-16 15,3 2 0-15,-1-1 0 0,4 0 16 0,0 0 0 0,3 1 0 16,1-2 0-16,1 2 16 0,1-4 16 0,0 3 0 16,1 1 0-1,-1 2 48-15,2-3 0 0,-1 3 0 16,1-1 0-16,-1 3-32 0,1-1 0 0,0 3 0 15,0 0 0-15,1 0 32 0,1-3 0 0,2 2 0 0,1-2 0 16,-1 1-16-16,4-2 0 0,0-2 0 16,1-1 0-16,1 1 272 0,3-3 48 0,-1-1 16 0,2-1 0 15,1-1-432-15,2-1-144 0,2 2 0 0,-1 0 0 16,2 0 0-16,-1-2 0 0,2 1 0 0,1-2 0 16,-1 2 0-16,0-2 0 0,1-2 0 0,-1 1 0 15,1 0 0-15,0 0 0 0,1 0 0 0,0-4 0 16,3 1 0-16,0-1 0 0,0-1 0 0,0 0 0 0,1 1 0 15,0-3 0-15,1 0 0 0,0 0 0 0,-1-4 0 0,1 1 0 16,3-1 0-16,1 1 0 0,0 0 0 0,3-3 0 16,0 3 0-16,3-4 0 0,1 1 0 0,-3-1 0 15,1-2 0-15,-1 0 0 0,-2 0 0 0,0 0 0 16,-1 0 0-16,-2-3 0 0,-2 1 0 0,-2-1 0 16,0 0 0-16,-2-2 0 0,-1 0 0 0,2 0 0 15,1 0 0-15,1-2 0 0,3 1 0 0,1 0 0 16,1-4 0-16,2 2 0 0,-2-2 0 0,4 3 0 15,0-2 0-15,1 2 0 0,0-4 0 0,-1 1 0 16,0 0 0-16,-1 1 0 0,-3-2 0 0,-1 1 0 16,-3 3 0-16,-2-4 0 0,-1 1 0 0,-1 1 0 15,-2-2 0-15,0 0 0 0,-1-3 0 0,0 2 0 16,0-2 0-16,-2-2 0 0,-2 1 0 0,1-2 0 0,-1-1 0 0,-1-3 0 16,0-2 0-16,0 0 0 0,1-3 0 0,-3-3 0 15,1-2 0-15,0 1 0 0,0-5 0 0,-1-2 0 16,-1 1 0-16,1-1 0 0,-3 0 0 0,0 0 0 15,1 1 0-15,-4 2 0 0,1 4 0 0,-3-3 0 16,1 4 0-16,-4 0 0 0,1 1 0 0,-4 1 0 16,0 1 0-16,-3 0 0 0,-1-5 0 0,-2 2 0 15,-3 1 0-15,1-1 0 0,-5 0 0 0,1-1 0 16,-2 2 0-16,1 0 0 0,-2 4 0 0,2-5 0 16,-1 7-624-1,2-2-112-15,-2 2-32 0,1 0 0 0,0 5 448 0,1-1 64 0,0 1 32 0,-1 0 0 0,1 2 0 0,-2 1 0 16,1 3 0-16,-2 0 0 0,0 1 0 0,-1 3 0 15,-3-2 0-15,-4 3 0 0,-1-2-48 0,-5 5-16 16,0 0 0-16,-3 1 0 0,3-1 96 0,0 3 32 16,-1 0 0-16,3 0 0 0,1-2 32 0,2 2 0 15,2 0 0-15,3-1 0 0,0 1-32 0,4-2 0 16,2 1 0-16,2 1 0 0,1-2-96 0,1 0 0 16,3 2-16-16,2-1 0 15,2 1-240-15,2 0-32 0,3 0-16 0,-1 0 0 16,3 0-384-16,0 0-80 0,3 0 0 0,0 0-19344 0</inkml:trace>
  <inkml:trace contextRef="#ctx0" brushRef="#br0" timeOffset="21988.42">29798 13864 31327 0,'-2'0'2784'0,"-1"0"-2224"0,3 0-560 0,0 0 0 16,2 0 672-16,-1 1 32 0,-1-1 0 0,1 2 0 0,0 1 176 0,2-3 32 16,1 2 16-16,-4-2 0 0,0 0-336 0,0 0-64 15,0 0-16-15,0 0 0 0,0 0-64 0,0 0-32 16,16 11 0-16,-18-8 0 0,1 0-48 0,-1 1-16 16,-1-2 0-16,0 3 0 0,-1 1 32 0,0 0 0 15,0 1 0-15,2 0 0 0,-2-1 16 0,2 0 16 16,-1-1 0-16,2-1 0 0,0 0 96 0,1 1 0 15,0-3 16-15,1 1 0 0,0-1 48 0,1 2 0 16,-1-3 0-16,0 0 0 0,1 2-192 0,0-1-48 16,0 2 0-16,1-4 0 0,-2 2-176 0,0 1-32 15,0-2-128-15,1 2 192 0,-2-1-32 0,0-1-16 16,0 3 0-16,-2-3 0 0,2 2 80 0,-1-1 16 16,0-1 0-16,1 2 0 0,-1-1 48 0,-1-2 16 15,1 3 0-15,1-1 0 0,-1-2-32 0,1 1 0 16,0 2 0-16,0-1 0 0,1 1-48 0,-1-1-16 15,1 0 0-15,1 0 0 0,-1 2-32 0,0-2-16 0,2 2 0 0,-1 0 0 16,-1-1 0-16,2 1 0 0,-1 1 0 0,-1-2 0 16,2 1-160-16,-1 0 192 0,0 1-192 0,0-1 192 15,-1 0-64-15,2-1 0 0,-2 1 0 0,2 0 0 16,-2 1 464-16,1 0 96 0,0 1 16 0,0-1 0 16,0 1-576-16,2 1-80 0,-1 3-48 0,2-2 0 15,0 2 0-15,-1 1 0 0,4 0 0 0,-1 1 0 16,2 2 0-16,2-1 0 0,1 2 0 0,0-1 0 0,0-1 0 15,0 0 0-15,1 0 0 0,-2 0 0 0,-1-2 0 0,0 0 0 16,-2 0 0-16,0 0 0 0,-1 0 0 0,-1 2 0 16,0-2 0-16,-2 0 0 0,0 0 0 0,0 0 0 15,-1 2 0-15,1-1 0 0,0 0 0 0,-1 1 0 16,1 0 0-16,0-2 0 16,1 1 0-16,0-1 0 0,0-1 0 0,0 0 0 0,0-2 0 0,0 1 0 15,-2-1 0-15,2-1 0 0,-1-2 0 0,0 1 0 16,-2-4 0-16,1 2 0 0,-2-2 0 0,-1 2 0 15,1-1 0-15,-1-1 0 0,-1-1 0 0,0 1 0 16,-1 0 0-16,1 1 0 0,-1-2 0 0,0 1 0 16,0-1 0-16,1 1 0 0,-1 1 0 0,1-1 0 15,0 1 0-15,2-3 0 0,-2 3 0 0,1-2 0 0,0 2 0 16,0-2 0-16,0 2 0 0,0-3 0 0,0 2 0 0,0 0 0 16,0 1 0-16,0-2 0 0,0 0 0 0,0 3 0 15,-1-4 0-15,1 1 0 0,0 0 0 0,0-1 0 16,0 3 0-16,-2-3 0 0,2 0 0 0,-1 0 0 15,1 0 0-15,-1 1 0 0,1-1 0 0,0 0 0 16,0 0 0-16,0 0 0 0,0 0 0 0,0 0 0 16,0 0 0-16,0 0 0 0,0 0 0 0,0 0 0 15,0 0 0-15,0 0 0 0,0 0 0 0,0 0 0 16,0 0 0-16,0 0 0 0,0 0 0 0,0 0 0 16,0 0 0-16,0 0 0 0,0 0 0 0,0 0 0 15,0 0 0-15,0 0 0 0,0 0 0 0,0 0 0 16,0 0 0-16,0 0 0 0,-19-6 0 0,19 6 0 15,-1-1 0-15,1 1 0 0,0-3 0 0,0 2 0 0,0 1 0 16,0-1 0-16,0 1 0 0,0 0 0 0,0 0 0 0,0-3 0 16,0 3 0-16,0 0 0 0,0 0 0 0,0 0 0 15,0 0 0-15,0 0 0 0,0 0 0 0,0 0 0 16,0 0 0-16,0 0 0 0,0 0 0 0,0 0 0 16,0 0 0-16,0 0 0 0,0 0 0 0,0 0 0 15,0 0 0-15,0 0 0 0,0 0 0 0,0 0 0 16,0 0 0-16,0 0 0 0,0 0 0 0,0 0 0 15,0 0 0-15,0 0 0 0,6-18 0 0,-6 18 0 16,0 0 0-16,0-2 0 0,2 2 0 0,-1 0 0 16,-1-1 0-16,1-1 0 0,0 2 0 0,-1 0 0 0,2-2 0 0,-2 2 0 15,0 0 0-15,0 0 0 0,0 0 0 0,0 0 0 16,0 0 0-16,0 0 0 16,0 0 0-16,0 0 0 0,0 0 0 0,0 0 0 0,-10 21 0 0,7-18 0 15,2 2 0-15,-1 1 0 0,-1 0 0 0,2 3 0 16,-2 0 0-16,2-1 0 0,0 3 0 0,-2 0 0 15,1 3 0-15,-2 2 0 0,0 1 0 0,-2 2 0 16,0 2 0-16,-1 1 0 0,-2 1 0 0,-1 3 0 16,-1 0 0-16,0 1 0 0,-1 1 0 0,-1 1 0 15,1-1 0-15,-1-4 0 0,4 2 0 0,-1-4 0 16,1 0 0-16,2-2 0 0,2-3 0 0,-2-2 0 0,2-1 0 16,2-2 0-16,-1-2 0 0,2-3 0 0,-2-1 0 0,1-1 0 15,1-2 0-15,-1-1 0 16,1-2-560-16,0 0-96 0,-2-3-32 0,0 0 0 15,0-2-592-15,1-1-128 0,-1 0-32 0,-1-3 0 16,3 2-160-16,-2-4-16 0,1 1-16 0,2 0 0 16,1 0-224-16,1 1-32 0</inkml:trace>
  <inkml:trace contextRef="#ctx0" brushRef="#br0" timeOffset="25928.17">30278 13757 38703 0,'-10'1'1712'0,"2"0"352"0,0 1-1648 0,3-2-416 0,3 2 0 0,2-2 0 0,0 1 240 0,-1 0-48 32,-2 2 0-32,-1 2 0 0,1-2-608 0,-2 2-128 0,1 1-32 0,0 3 0 0,-1-4 576 0,-2 4 128 15,-2-1 0-15,-1 3 16 0,-2 2 576 0,-3-1 112 16,-2 4 32-16,-2 0 0 0,0 2-448 0,-2 1-96 15,-4 5 0-15,-1 2-16 0,-1 1-32 0,1-3 0 16,1-1 0-16,3-1 0 0,3-3 48 0,4-4 0 16,5-3 0-16,3-2 0 0,6-4-160 0,1-6-32 15,3 0 0-15,5-2 0 0,4-6-288 0,3-2-64 16,6-4-16-16,4-6 0 0,3-4-16 0,3-3-16 16,4-3 0-16,-1 1 0 0,1-2 64 0,1 1 16 15,1 0 0-15,-2 1 0 0,-2 3 32 0,-3 2 16 0,-6 6 0 16,-3 0 0-16,-4 5 144 0,-5 2 128 0,-2 2-128 0,-4 4 176 15,-1 4 192-15,-4-2 32 0,-1 6 16 0,-1 3 0 32,-3 2-80-32,-1 1-16 0,-1 5 0 0,-4 2 0 0,0 1-80 0,-1 3-32 0,-4 1 0 0,-1 4 0 15,-1-2-208-15,-2 2 176 0,0-1-176 0,-1-2 160 16,-1 0-16-16,-3 2 0 0,0 0 0 0,-2 0 0 16,-2-1 176-16,1 0 16 0,1-4 16 0,1 1 0 15,4-2-176-15,4-6-48 0,2 0 0 0,5-2 0 16,4 0 0-16,4-6 0 0,3 1 0 15,5-2 0-15,5-3-512 0,5-3-128 16,4-3 0-16,5-2-16 0,1-3 16 0,5-5 0 0,6-3 0 16,2-3 0-16,3-1 176 0,2-6 32 0,-3 4 16 0,-1-1 0 0,4-2 96 0,-1 2 32 15,0 1 0-15,-2 2 0 0,-4 5 160 0,-5 2 0 16,-5 5 160-16,-4 0-160 0,-5 3 384 0,-4 1-32 16,-4 4 0-16,-4-1 0 0,-2 3 176 0,-4 2 48 15,-4 0 0-15,-2 4 0 0,-3 3 0 0,-3 3 0 16,-6 3 0-16,-3 5 0 0,-3 3-240 0,-5 4-32 15,-5 5-16-15,-5 4 0 0,-2 2-288 0,-1-1-192 16,-1 2 16-16,-1 2 16 0,0-4 160 0,4-2-128 16,1-2 128-16,3-5-128 0,3-2 128 0,3-1 176 15,4-3-48-15,7-5 0 0,5-3 80 0,4-1 16 16,5-5 0-16,4 0 0 16,5-5-384-16,4-2-80 0,5-2-16 0,5-5 0 15,6-2-304-15,5-7-64 0,2 0-16 0,6-4 0 0,3-2 256 0,3-6 64 0,2-3 0 16,2 0 0-16,1-3 144 0,1 1 48 0,1 2 0 0,-4 3 0 15,-6 2 128-15,-1 3 0 0,-5 5 0 0,-6 3 0 16,-5 4 192-16,-7 2 112 0,-3 4 16 0,-6 4 16 16,-3 1 208-16,-4 0 32 0,-3 3 16 15,-3 3 0-15,-3 4-48 0,-3 2-16 0,-4 5 0 0,-4 3 0 16,-3 4-368-16,-5 2-160 0,-1 2 128 0,-3 3-128 16,-1-1 0-16,0 2 0 0,1-1 0 0,1-3 0 15,1 1 0 1,3-1 0-16,2 0 0 0,3-2 0 0,4-1-224 0,1-1 80 0,3-2 16 0,3-2 0 0,3-3-192 0,2 0-48 15,3-6 0-15,3-2 0 32,4 0-208-32,4-8-64 0,3 0 0 0,2-3 0 0,2-4 128 0,6-4 32 0,5-5 0 0,6-4 0 0,5-3 320 0,4-3 160 15,5 2-160-15,0-2 160 0,-2 5-208 0,1 3 48 16,-3 0 16-16,-3 6 0 0,-4-1 144 0,-8 6 0 16,-6 4 0-16,-7 1 0 0,-4 4 144 0,-7 5 112 15,-4 2 32-15,-4 3 0 0,-3 4 240 0,-5 4 48 16,-3 4 16-16,-4 1 0 15,-2 3 0-15,-1-1 0 0,-5 2 0 0,-1-1 0 0,-3 4-96 0,-3-2-32 16,0 1 0-16,1-3 0 0,-2 2-16 0,1-2 0 0,3-5 0 16,2 4 0-16,1-5-448 0,1 4 0 0,2-2 0 0,2-1 0 15,0-1-256-15,2-3-112 0,3-3-16 0,3-3 0 16,4-4 0-16,1-3-16 0,3 0 0 0,2-4 0 16,4 1 224-16,1-4 176 0,-1 0-208 15,4 0 80 1,1-3-160-16,2-1-32 0,1 1 0 0,2-3 0 15,2-1 80-15,1-2 16 0,2-1 0 0,4-4 0 16,0 2 96-16,3-4 128 0,1-2-208 0,3-3 80 16,4 1-64-16,3-2-16 0,3-1 0 0,2-2 0 15,0 5 32-15,0 3 16 0,-3 0 0 0,-1 0 0 16,-5 5 160-16,-2 1 0 0,-5 2 0 0,-4 3 0 16,-6 1 192-16,-4 3 64 0,-3 2 0 0,-5 1 16 0,-1 3 240 15,-7 2 32-15,-3 3 16 0,-3 0 0 0,-3 6-176 0,-6-1-48 16,-2 3 0-16,-7 3 0 0,0 0-336 0,-6 3 0 15,0 3 0-15,-4 3 128 0,-1-1-128 0,1 1-240 16,1-1 64-16,2-5 16 0,2 0 160 0,5-3-160 16,2-2 160-16,6-6-160 0,3 0 160 0,7-6 0 15,5-1 0-15,5-5 0 0,4 0-288 0,2-4 32 16,3-1 0-16,4-4 0 0,2-1 0 0,5-2 0 16,3-3 0-16,4-2 0 0,3-2-64 0,3-2 0 15,4-2 0-15,1-1 0 0,1-2 320 0,1 2 0 16,0-2 0-16,2 1 0 0,3 0 0 0,-1 3 224 0,3 0-64 15,0 1-16-15,-3 3 16 0,2 1 0 0,-1 3 0 16,-2 1 0-16,-1 4-160 0,-4 1 0 0,-3 5-192 16,-6 1 192-16,-3 2-144 0,-3 3 144 0,-3 4 0 15,-3-1 0-15,-2 2 0 0,-3 3 0 0,-2 2 0 0,-2-1 0 16,-2 4 368-16,-4-2-32 0,-1 2 0 0,-2-1 0 16,-2 0-80-16,-2-2 0 0,-2 2-16 0,-4-1 0 15,0 1 16-15,-4-1 16 0,-2 0 0 0,-2 0 0 16,-1-2-272-16,-3 2 160 0,-1-1-160 0,-3 4 128 15,-1 1-128-15,-2 4 0 0,0 2 144 0,-1 0-144 16,5 2-416-16,0-1-160 16,3 1-16-16,3-3-16 0,6-3 16 0,3 0 0 0,6-5 0 15,2-4 0-15,6-2 448 0,1-4 144 0,4-4 0 0,1-1 0 0,4-1 0 0,-1-4 176 16,4-2 0-16,1-2 0 0,2-3 64 0,5-4 16 16,3-1 0-16,5-3 0 0,3-6-80 0,5 2-16 15,3-5 0-15,4 2 0 0,2 0-160 0,4-1 0 16,1 3 0-16,-1 1 0 0,-4 2-272 0,-2 1 64 15,-5 2 16-15,-3 2 0 0,-2 0 32 0,-3 0 16 16,-5 5 0-16,-6 1 0 0,-2 0 288 0,-5 1 64 16,-5 4 16-16,-1-2 0 0,-4 3 352 0,-1 0 80 15,-2 2 16-15,-1-2 0 0,1 1 64 0,-1 0 16 16,-1 2 0-16,1-1 0 0,-1 1-240 0,0 2-64 16,-1 0 0-16,0 2 0 0,-1 2-448 0,-2 1 0 15,-1 1 0-15,-2 5 0 16,-3 1-336-16,-2 1-64 0,-3 3-16 0,-2 3 0 15,-2 1-64-15,-2-1-16 0,-1 2 0 0,0-1 0 0,-1-1 288 0,0-2 48 0,1 0 16 0,0-2 0 16,2-1 144-16,1-3 0 0,5-2 0 0,1-3 0 16,3-3 0-16,4 1 176 0,1-4-16 0,4-2 0 15,0 0-336-15,2-2-64 0,2-1-16 0,-1-3 0 16,2-1 112-16,0 0 16 0,1-3 0 0,1-1 0 16,0-1 128-16,2-2 0 0,2-2 0 0,1-3 0 15,1-3 0-15,3 1 0 0,1-5 0 0,4-4 0 16,3-5 0-16,4-4 0 0,4-7 0 0,1 4 0 15,0 3 0-15,-1 5-192 0,-2 6 32 0,-5 4 0 0,-2 8-32 16,-5 7 0-16,-5 2 0 0,-4 6 0 16,-3 3 192-16,-6 7 0 0,-3 0 0 0,-6 7-128 0,-6 3-112 0,-5 3-16 15,-9 7 0-15,-5 5 0 0,-6 3 80 16,-5-1 16-16,1 1 0 0,0-2 0 0,3-4 368 16,3-4 80-16,5-2 16 0,6-3 0 0,6-2 320 0,6-3 64 15,3-1 16-15,7-4 0 0,4-2-496 0,3 0-80 16,4-4-128-16,4 0 176 15,1 0-528-15,3-3-96 0,5 3-32 0,2-6 0 0,2-1 80 0,4-3 16 16,0-3 0-16,5-2 0 0,2-2 384 0,7-5 0 16,6-4 192-16,3-1-64 0,3-3-128 0,4-4 128 15,5-3-128-15,-2-3 128 0,0-3-128 0,-2 1 0 0,-6 3 0 16,-4 1 0-16,-2 3 0 0,-2-3 0 0,-3 4 0 0,-4 4-128 16,-5 1 128-16,-5 4 0 0,-3 5 0 0,-4 3 0 15,-4 3 160-15,-3 6 16 16,-4 2 0-16,-3 2 0 0,-4 5 0 0,-4 1 0 0,-3 7 0 0,-5 3 0 15,-4 4-176-15,-3 4-144 0,-2 2 144 0,-2 3-208 16,-1 2 208-16,-2 3-144 0,0-3 144 0,1 1-128 16,0-1 128-16,2 0 176 0,2-2-48 0,3-6 0 15,1-1 32-15,1-4 0 0,3-1 0 0,2-1 0 16,1-5-160-16,3 0 192 0,4-4-192 0,3-4 192 16,2 0-192-16,2-3 0 0,2-3 0 0,3 0 0 0,2-4-208 15,3-4 80-15,3 0 128 0,2-5-208 0,3-3 208 16,4-5 0-16,2-2-160 0,2-5 160 0,-1 0 0 15,0-2 0-15,3-6 128 0,0 2-128 0,-1-2 128 0,-1 1-128 16,-5 3 0-16,-2 1 128 0,-6 5 32 0,-3 0 0 16,-3 1 0-16,-6 2 0 0,-2 2 160 0,-4 2 48 15,-2 2 0-15,-1-2 0 0,-3 5 0 0,-2-1 0 16,0 2 0-16,-1 0 0 0,0 4-224 0,1 1-144 16,0 1 192-16,1 2-192 0,2 2 0 0,2 1 0 15,0 4 0-15,1-4-144 0,2 5-32 0,-3 0 0 16,2 5 0-16,-2-1 0 0,-1 4-112 0,-2 3-32 15,-3 3 0-15,-2 3 0 16,-1 3-224-16,-4 1-48 0,1 0-16 0,-2 1 0 0,1 1 224 16,-2 0 32-16,0 1 16 0,2-3 0 0,2-3 336 0,3 0 0 0,4-4 0 0,2-2 0 15,4-6 0-15,2-1 0 0,3-3 0 0,3-1 0 16,2-1 0-16,3-3 128 0,3-1-128 0,3-3 0 16,2-2 0-16,1-3 0 0,5-2 128 0,1-2-128 15,3-5 176-15,2-3 0 0,1 0 0 0,2-5 0 16,-3 2-48-16,0 0-128 0,-1 0 192 0,2 1-64 15,-1-2-128-15,-2 6 0 0,-2 4 144 0,-6 1-144 16,-2 6 176-16,-6 5-48 0,-4 2 0 0,-5 7 0 16,-4 3-128-16,-6 6 0 0,-5 7 0 0,-6 7 0 15,-3 2-144-15,-7 8-64 0,-6 8-16 0,-4 3 0 16,-3 0 80-16,1-2 16 0,0-3 0 0,1-5 0 0,5-3 320 16,2-2 64-16,4-2 0 0,5-3 16 0,4-4 160 0,6-3 16 15,4-4 16-15,5-1 0 16,4-7-464-16,1-2 0 0,4-4 0 0,3-2 0 0,0-2-176 0,1-3-80 15,2-3 0-15,2-3-16 0,1-1 272 0,2-4 0 16,-1-2 0-16,2 0 0 0,1-3 0 0,2 0 0 16,0-4 0-16,2 2 0 0,-1-1 0 0,3-2 0 15,0-1 0-15,0-3-160 0,0-1 160 0,2-2 0 16,-2-4-144-16,0-3 144 0,-2-1 0 0,0 4 0 16,-3-1 0-16,-2 3 0 0,-2 1 0 0,-1 0 0 15,-2 4 0-15,-3 0 0 0,-2 1 176 0,-3 5 48 16,-2 0 16-16,-4 4 0 0,0 4-48 0,-5 1 0 0,-2 4 0 15,-4 5 0-15,-5 1-192 0,-4 5-208 16,-5 1 32-16,-3 4 16 0,-3 3-96 0,-2 2 0 0,-5 2-16 16,1 3 0-16,-1-1 272 0,4 0 0 0,1 4 176 0,3-2-176 15,2 1 208-15,4 0-64 0,0 2-16 0,5-2 0 16,1 1-128-16,2-2 0 0,4-3 0 0,2-2 0 16,3 3-256-16,1-5 80 0,2-1 16 0,3-2 0 15,3 1-32-15,0-5 0 0,3 1 0 0,0-2 0 16,1-2 192-16,1 1-208 0,2-3 80 0,0-1 128 15,1 1 0-15,0-2 0 0,2-1 0 0,1-2 0 16,0 2-160-16,2-5 160 0,1 0 0 0,2-3-144 16,0 0 144-16,1 0-192 0,1-1 192 0,1-3-192 0,0 2 192 15,0-1 0-15,2-4-144 0,1 3 144 0,0 0-128 0,-2-2 128 16,0 6-160-16,-3-2 160 0,-3 3 0 0,-2 3 0 16,-5 3 0-16,-2-1 0 0,-5 5 0 0,-4 3 0 15,-3-3 0-15,-5 6 0 0,-5 0 0 0,-4 5 0 16,-7-1-160-16,-5 4 160 0,-5 3-144 0,-2 1 144 15,-3 1-192-15,0-2 192 0,-1 0 0 0,3 0 144 16,2 1 16-16,5-4 0 0,4 3 240 0,7-3 48 16,4 0 16-16,6-1 0 0,4-2-320 0,3-1-144 15,4 0 128-15,4-5-128 0,1 2 0 0,2-3-192 16,2 3 0-16,3-4 16 0,3 0-176 0,3 0-32 16,4-2-16-16,5-1 0 0,4 3 32 0,5-4 16 0,5 2 0 15,4-3 0-15,3 3 48 0,1-1 16 16,5 4 0-16,-2 1 0 0,-3 0-32 0,-2 3 0 0,1-1 0 0,0 4 0 15,-3-2 192-15,-3 4 128 0,-2-1-192 0,-4 0 192 16,-5-1 0-16,-3 2 0 0,0 0 0 0,-4 1 0 16,0-2 0-16,-4 2 272 0,0-1-16 0,-4 0-16 15,1 1 0-15,-1-4 0 0,2 3 0 0,-2 1 0 16,1-3-240-16,-1-1 0 0,0 2 128 0,2-3-128 16,-3 1 0-16,1 0 0 0,-3-1 0 0,1 1 0 15,-1-3 0-15,-2 2 0 0,-3 2 0 0,0-2 0 16,-2-1 240-16,-2 1-48 0,0 0-16 0,-2 0 0 15,-2 2 16-15,0 0 0 0,-1 1 0 0,-3 0 0 0,1 2-192 16,-2-3 192-16,0 4-192 0,-2 1 192 0,-1 0-192 0,1 3 128 16,-2-2-128-16,1 3 128 0,0 0-128 15,0 0 192-15,-1 3-192 0,1 0 192 0,-1 1-192 0,0 1 0 16,0 1 0-16,0 0 0 0,0-1 0 0,1 2-224 16,0-6 80-16,0 3 16 0,0-2 128 0,0-2 0 15,0 0 160-15,-1-2-160 0,0 2 0 0,-1-4 0 16,4-1 0-16,-3-2 0 0,1 1 0 0,0-3 0 15,0-2-160-15,0-3 160 0,4 0 0 0,0-1 0 16,0 0 0-16,3-4-128 0,1 2 128 0,1-2 0 16,2-2 0-16,1 1 0 0,1 0 0 0,1-4 0 15,1 0 0-15,2-1-128 0,1-1 128 0,1 0 0 0,2-4-144 16,0-1 144-16,3-1 0 0,1-2 0 0,1-1 0 0,2-5 128 16,2 1-128-16,1-3 0 0,0 2 0 0,1-4 0 15,1-1 0-15,-1-1 0 0,2 0 0 0,2-4 0 16,-2-2 0-16,1 1 0 0,-1-5-160 0,-3 1 160 15,1 2 0-15,-4 0-144 0,-2 0 144 0,-1 4 0 16,-4 0-160-16,0 7 160 0,-3 3-192 0,-3 5 192 16,-1 3-160-16,-2 6 160 0,-1 4-128 0,-3 3 128 15,0 2 0-15,-4 7 0 0,-1 2 0 0,-2 6 0 16,-3 5-192-16,-2 8 0 0,-4 4 0 0,-4 7 0 16,-1 3-16-1,-1 4-16-15,-4 1 0 0,0 4 0 0,-1-1 224 0,1-2 0 16,1-3 0-16,3-1 0 0,3-6-128 0,1-3-48 0,4-1 0 0,3-4 0 0,3-5 176 0,4-3 0 15,3-3 0-15,3-8 0 0,3-2 0 0,3-4 128 16,1-3-128-16,2-3 0 0,2-3 0 0,4-3 0 16,0-4-160-16,3-2 160 0,3-9 0 0,3-4 0 15,3-3 192-15,3-9-48 0,1-3 80 0,3-3 16 16,0-4 0-16,0 1 0 0,-1 3-240 0,-3-3 144 16,0-1-144-16,-4 4 128 0,-5 3-128 0,-4 3 0 15,-4 4 0-15,-4 7 0 0,-4 5-160 0,-4 7 160 16,-2 8-208-16,-3 3 80 0,-3 7-16 0,-4 7 0 15,-3 7 0-15,-5 1 0 0,-3 10 144 0,-2 2 0 16,-2 2 0-16,1 2 0 0,-3-2 0 0,1-2 176 0,3 1-16 16,1-3 0-16,3-1 304 0,2 1 64 0,2-6 16 15,3 4 0 1,2-3-288-16,3 0-48 0,1 2-16 0,2-1 0 0,0 1-192 0,2-1-160 0,1 2 32 0,1-5 0 31,2 2-256-31,1-7-64 0,1-1 0 0,2-3 0 16,3-4-240-16,4-6-48 0,3-3-16 0,10-10-18896 0</inkml:trace>
  <inkml:trace contextRef="#ctx0" brushRef="#br0" timeOffset="31137.95">24808 15055 31327 0,'-5'-4'2784'0,"1"2"-2224"0,2-1-560 0,0 3 0 0,2-1-480 0,-2-3-208 0,-2 1-32 0,-3-5-16 16,-2-2 32-16,-2-1 16 0,0-1 0 0,-2 1 0 0,1 2 1248 0,0-1 240 16,-2 1 48-16,1 1 16 0,-2 2 720 0,0-1 144 15,-1 0 16-15,1 3 16 16,1-2-544-16,-1 2-96 0,1 1-32 0,-1-1 0 0,0 2-448 0,0 0-112 0,2 1-16 0,0 1 0 15,2-2-320-15,0 0-64 16,0 2 0-16,0 0-128 16,1 0 224-16,0 0-64 0,0 0-16 0,-1 2 0 15,0 0-144-15,0 1 0 0,-2 2 144 0,1-1-144 16,-1 3 208-16,0 0-16 0,1 2-16 0,-2 1 0 16,2-1 16-16,-2 3 0 0,0 1 0 0,2-2 0 15,-2 3-64-15,2 1-128 0,-2 2 192 0,1-2-64 16,0 1 96-16,2 1 16 0,-1 1 0 0,1 1 0 0,1-1-112 15,-1 2-128-15,1 2 176 0,-1-2-176 0,1 2 176 16,0-4-176-16,1 2 160 0,1-1-160 0,-1-2 256 16,2 2-32-16,0-2-16 0,2 0 0 0,1 1 144 0,1-1 32 15,1 0 0-15,0 0 0 0,1 1-112 0,1-2-16 16,1 1 0-16,1-1 0 0,0 0 0 0,1 2 0 16,-1-2 0-16,2 1 0 0,-1-2-96 0,1 0-32 15,1-2 0-15,0 1 0 0,0-2 96 0,1 2 16 16,0-1 0-16,1 0 0 0,-1 0-240 0,0 1 0 15,0 1 0-15,0 0 0 0,2-2 128 0,-1 1-128 16,2 1 0-16,-1 0 0 0,1-2 224 0,0 1-48 16,1-1-16-16,1 0 0 0,1 2 16 0,-1-3 0 15,2-1 0-15,-2 0 0 0,0-1 16 0,1 1 0 0,2 0 0 16,-2-2 0-16,3 1-192 0,-1 0 192 0,-1 2-192 0,1-3 192 16,-1 1-192-16,2 1 128 0,0 0-128 0,1 1 128 15,0 1-128-15,2 0 128 0,-1-4-128 16,0 1 128-16,3 0 32 0,1-2 0 0,1 1 0 0,2-1 0 15,2-4 16-15,-2 0 0 0,2 0 0 0,0-2 0 16,2-2-176-16,-1 0 0 0,-1 0 144 0,0-2-144 16,-2 1 128-16,2-1-128 0,0 2 128 0,-1-1-128 15,1 1 0-15,-1 0 0 0,1 0 0 0,-1 0 128 16,-2 0-128-16,-1 0 0 0,-1 1 0 0,0-1 0 16,-1 0 0-16,0 0 0 0,0 0 0 0,-1 0 0 15,1-1 0-15,-1 1 0 0,1-4 0 0,-3 3 0 0,1-4 128 16,0 2-128-16,-1-2 128 0,-1-2-128 0,1 1 128 15,1-1-128-15,-2 1 160 0,1-4-160 0,-1 2 144 0,0-2-144 16,0 1 128-16,-1 0-128 0,0-2 0 0,-1 0 0 16,0-2 128-16,-1 0-128 0,0-1 0 0,0 2 0 15,-1-4 144-15,1 1-144 0,-1 0 160 0,0-1-32 16,1-1-128-16,-1-3 192 0,0 2-192 0,1-1 0 16,0-1-192-16,0 0 192 0,-2-1 0 0,1 0-128 15,1 0 128-15,-4-1 0 0,1 0 0 0,-1-1 0 16,0 1 0-16,-2-1 0 0,1 1 0 0,-2 0 0 15,-1 0 0-15,0 1 0 0,-2 1 0 0,0 2 0 16,-1-1 0-16,-1-1 0 0,-1 4 0 0,-1-1 0 16,0 2 0-16,-1-1 0 0,-1 0 0 0,-1 1 176 0,1 3-176 15,-2-2 160-15,0 2-160 0,-1-3 0 0,-1 1 0 16,0-2 0-16,1-1 0 0,-2 2 0 0,1-1 0 0,0 1 0 16,-1-2-208-16,1 1 80 0,-1 0 128 0,1 1-208 15,-1 0 48-15,1 1 16 0,0 1 0 0,-2-2 0 16,0 3 144-16,-1-2-192 0,2 3 192 0,-2-2-192 15,0 4 192-15,-1 1 0 0,-2-2 0 0,0 2 0 16,-2 0 0-16,0 1 0 0,0-2 0 0,-1 3 0 16,0-1 0-16,0 0 0 0,1-1 0 0,-1 0 0 15,1 2 0-15,1 0 0 0,0-3 0 0,0 2 0 16,1 1 0-16,0-1-160 0,2 1 160 0,1 1 0 0,0-1-256 16,1 1 48-16,-1 3 16 0,0-1 0 0,0 2 192 0,0-3 0 15,-1 3 0-15,0 1-144 0,0-1 144 0,-2 1 0 16,1 0 0-16,-4 0 0 0,-2 1-192 0,0-1 32 15,-3 3 16-15,0-1 0 0,-1 0-48 0,-1 2 0 16,1 1 0-16,0-4 0 0,0 4 192 0,-2 0 0 16,3-2 0-16,0 2 0 0,0 0 0 0,0 1 0 15,0 0 0-15,0 0-128 0,0 0 128 0,1-1 0 16,-1 2-144-16,0-1 144 0,-1-1-192 0,0 1 48 16,-1 2 0-16,0-4 0 0,-1 4 144 0,1-5 0 15,2 2 0-15,0 0-128 0,1 0 128 0,0 0-192 16,3 0 192-16,0-2-192 0,2 0-144 0,0-2-48 15,3 3 0-15,-1-3 0 16,3-1-16-16,2 0-16 0,-1 2 0 0,2-2 0 16,-1 0-80-16,2-2-16 0,0 2 0 0,1 0 0 15,1 0-192-15,0 0-32 0,2-1-16 0,1 1 0 16,1 0-384-16,0 0-80 0,0 1 0 0,0 2-17376 0</inkml:trace>
  <inkml:trace contextRef="#ctx0" brushRef="#br0" timeOffset="33539.15">25118 14924 16575 0,'-1'0'1472'0,"1"0"-1168"0,0 0-304 0,0 0 0 0,0 0 368 0,0 0 16 0,0-1 0 0,1 1 0 0,0 0 576 0,1 0 128 0,0 0 32 0,-2 0 0 16,0 0 1776-16,0 0 368 0,0 0 64 0,0 0 0 15,0 0-1216-15,20 10-240 0,-16-9-48 0,0 0-16 16,1 1-1040-16,0-2-192 0,0 0-64 0,0 0 0 16,-1 0-240-16,1 0-48 15,0 0-16-15,-3 0 0 0,2 0-208 0,-2-2 0 0,1 1 0 0,-2 1 0 16,2-1 192-16,-2 1-64 0,0-3-128 0,-1 2 192 16,1 1 0-16,-1 0 0 0,2 0 0 0,-2 0 0 15,0 0 0-15,0 0-16 0,0 0 0 0,0 0 0 16,0 0-48-16,0 0 0 0,-8 23 0 0,6-14 0 15,-1-2-128-15,0 2 0 0,-1 3 144 0,-1 0-144 16,0 1 0-16,-1 2 0 0,-2 1 0 0,1-1 0 16,-2 5 0-16,-1-3 0 0,-1 5 0 0,0-2 0 0,-1 0 0 0,-1 3 0 15,1-3 0-15,0 0 128 0,-1-3-128 0,1 1 0 16,0-2 128-16,-1-3-128 0,1 2 192 0,-1-1-16 16,0 0-16-16,-1-1 0 0,2 0-16 0,0 1 0 15,-2-3 0-15,2 2 0 0,0-2-144 0,1 0 0 16,1 0 0-16,1 0-176 15,0-2 176-15,1 1 0 0,1 1 0 0,0-5 0 0,0 1 0 0,2-2 0 16,1 1 0-16,-1-2 0 0,1 1 0 0,1-5 128 16,1 1-128-16,1-1 128 0,-1-1-128 0,2-1 0 15,0-1 0-15,0 2 128 0,2-4 160 0,-2-1 32 0,2 1 16 16,1-1 0-16,-1-1-128 0,2 0-16 0,0 0-16 16,0-1 0-16,1 3-176 0,0-1 0 0,0 0 0 0,0 1 128 15,0 1-128-15,1-1 0 16,1 3 0-16,-1-3 128 0,0 1-128 0,1 2 0 0,1-2 0 0,0 2 0 15,2-3 0-15,0 0 0 0,1-2 0 0,2 3 0 16,-1-4 0-16,2 2 0 0,-1-5 0 0,3 1 128 16,-1 0 0-16,1-1 0 0,2-1 0 0,-1-2 0 15,-1 0 0-15,1-1 0 0,2-4 0 0,1-1 0 16,-1-2-128-16,1 1 0 0,-1-4 0 0,1 3 0 16,-1 1-128-16,1 1 128 0,-1-2 0 0,-2 4 0 15,1 3 0-15,0 2 0 0,-2-2 0 0,0 4 0 0,-1 2 0 16,-2 1 0-16,-1 3 0 0,-1 2 0 0,-4-2-144 15,-1 4 144-15,-1-2-192 0,-2 2 192 0,-1 0-240 0,-1 1 64 16,1 0 16-16,-2-3 0 0,1 3 160 0,-1-1-128 16,0 1 128-16,-1 0-128 15,1-1 128-15,0 0 0 0,0 1 0 0,0 0 0 0,0 0 0 0,0 0-192 16,0 0 192-16,0 0-192 0,0 0 192 0,0 0 0 16,0 0-144-16,-24 6 144 0,18-1-144 0,-3-3 144 15,2 3-192-15,-2 0 192 0,-1 1-160 0,-1 2 160 16,-1 1-128-16,-1-1 128 0,1 2-192 0,-2 0 32 15,1 2 16-15,-2 1 0 0,0 2 0 0,-2-3 0 16,1 4 0-16,-1 1 0 0,-1-1-32 0,1 2 0 16,-2-3 0-16,2 1 0 0,-2-2 48 0,2-1 0 0,1 0 0 15,1 1 0-15,2-5 128 0,2 1 0 0,1-1 0 16,0-1 0-16,2-1 0 0,1 1 0 0,1-5 0 0,1 2 0 16,1-1 0-16,2-3 0 0,2 1 0 0,0-4 0 15,1 1 0-15,1 1 0 0,2-5 0 0,-2 1 0 16,3 1 0-16,2-5 0 15,-1 0 0-15,2-3 0 0,2-2 0 0,1 0 0 0,2-2 0 0,-1-1 0 16,3-2 0-16,0-4 0 0,1 2-176 0,1-1 176 16,2-1-144-16,-2 0 144 0,2-2-128 0,-2 2 128 15,0 1-128-15,-1 4 128 0,0 1-128 0,-3 2 128 16,-1 2 0-16,-2 0 0 0,-1 4 0 0,-2 0 0 16,1 2 0-16,-5 1 0 0,1 2 0 0,-2 0 0 15,0 1 128-15,-2 0 0 0,-2 4 0 0,0 0 0 0,-2 3-128 0,-1-1 0 16,0 3 128-16,-1 2-128 0,-1 2 0 0,-2 4 0 15,0-2 0-15,0 7 0 0,-3-1 0 0,0 3 0 16,0 0 0-16,-1 2 0 0,0-1 0 0,-2 1 0 16,1-1 0-16,-2 3 0 0,1-4 0 0,-2 1 0 15,-1 0 0-15,-1-1 0 0,-1-2 0 0,0 0 0 16,-1 0 128-16,0 0-128 0,0-3 208 0,2 0-16 16,1-3-16-16,2-3 0 0,3 0-176 0,1-1 0 15,4-5 0-15,2-3 0 0,1 2 0 0,1-4 0 16,1-4 0-16,2 2 0 0,1-3 0 0,1-1 0 15,1-4 0-15,1-1 0 0,4-2 0 0,-1 1 0 0,4-4 0 16,1-1 0-16,1-1 0 0,3-3 128 0,2 3-128 16,2-4 0-16,2 0 0 0,0 3 0 15,-1-4 0-15,-1 4 0 0,1-1-192 0,0 0 48 0,1 2 0 0,-2 0 0 16,-2 3 144-16,-2 3-128 0,0 1 128 0,-4 2-128 16,-1-1 128-16,-2 4 0 0,1 0 0 0,-3 0 0 15,0 1 176-15,-2 1-48 0,0 2 0 0,-1-2 0 16,1 1 0-16,-1 1 0 0,-1 1 0 0,1 1 0 15,-2-1-128-15,0 1 0 0,-1 1 0 0,-1 2 0 16,0 1 0-16,-2 1-272 0,-2 4 64 0,-1-3 16 16,-1 5 48-16,-3 0 16 0,-3 0 0 0,0 4 0 15,-1 0 128-15,-2 2 0 0,-1 2 0 0,-3 1 0 16,0-2 0-16,-1 3 0 0,0 0 128 0,-1-1-128 0,0 2 192 16,-1-2-16-16,1 1-16 0,1 0 0 0,0-2 16 0,0 0 0 15,1 1 0-15,2 0 0 0,0 0-176 0,4-3 0 16,0-1-192-16,3-1 192 15,1-1-144-15,1-6 144 0,2 2 0 0,2 0 0 0,0-2 0 0,0-4 0 16,3 1 0-16,0-2 0 0,1-1 0 0,1-2 0 16,0 0 0-16,1-3 0 0,2 1 0 0,-1-4 0 15,3 1 144-15,0-1-144 0,3-4 176 0,-1 3-48 16,3-4-128-16,2-3 192 0,1 0-64 0,1 2 0 16,2-1-128-16,2-1 192 0,-1 2 0 0,0-1 0 15,3 0 0-15,0 0 0 0,0 1-192 0,-2-1 0 0,2 2 0 0,-1 0 0 16,-2 1 0-16,2 0 0 0,-2 2 0 0,0-2 0 15,0 0 0-15,0 1 0 0,0-1 0 0,0-1 0 16,2 1 0-16,0-2 0 0,1 0 0 0,0-1 0 16,-1 3 0-16,-2-3 0 0,3 2 0 0,-2 0 0 15,1-1 0-15,-1 1 0 0,2 1 0 0,-4 1 0 16,-1 0 0-16,-3-1 0 0,0 3 0 0,-3-2 0 16,0 3 0-16,-3 0 0 0,0 1 0 0,-2-2 0 15,0 2 0-15,-2 1-160 0,1 0 32 0,-1-1 0 16,1 1 128-16,-1 2 0 0,1-3 0 0,-2 3-128 15,0 0 128-15,0 1-160 0,-1 0 160 0,2 1-160 16,-2 0 160-16,0 1 0 0,0-1 0 0,-2 1 0 0,1 1-192 0,-1-2 64 16,-1 2 0-16,0 0 0 15,0 1 128-15,-2-3 0 0,1 1 0 0,-1 3 0 0,-1-3 0 0,-1 1 144 16,-1 1-144-16,0 1 160 0,-1-1-160 0,-1 2 0 16,0 0 0-16,-1 1 0 0,-1 0 0 0,-2 2 0 15,1-2 0-15,-1 3 0 0,0-2 0 0,1 2 0 16,-2-1 0-16,0 2-176 0,0 1 176 0,-1 1-128 31,0 0 128-31,-1-1-128 0,-2 1 128 0,1 3 0 0,-1-1-144 0,-2-2 144 0,0 3-144 0,-1-3 144 16,0 3-192-16,-1-4 192 0,1 1 0 0,1-4 0 15,3 1 0-15,0-2 0 0,2 1 0 0,0-1 0 16,2-1 0-16,3-2 0 0,1 0 0 0,3-1 0 16,0-1 0-16,2-1 0 0,2 3 0 0,1-4 0 15,-1 0 0-15,2 1 0 0,1-1-224 0,0-1 64 0,0 1 16 16,3-4 0-1,-1 1 0-15,2-1 0 0,2-1 0 0,1-2 0 0,2 1 144 0,1-5 0 0,3 1 160 0,1-2-160 16,3-1 272-16,1-1-32 0,0-2-16 0,2 1 0 16,1-5-48-16,1 1-16 0,2-2 0 0,-1 2 0 15,1-2-160-15,-2 2 0 0,-1-2 0 0,-1 2-176 16,0 2 176-16,-3 0 0 0,0-1 0 0,-3 4 0 16,-1 1 0-16,-1 2 0 0,-1 1 0 0,-1 2 0 15,-3-2 0-15,-1 4 0 0,0 1 128 0,-2 1-128 16,-3 1 0-16,1 3 0 0,-2 0 0 0,-2 3-192 0,-1 1 48 15,-1 1 0-15,-2 1 0 0,0 1 0 0,-3 2-16 0,-1 2 0 16,-1-2 0-16,0 0 0 0,-2 4 160 0,1-2 0 16,-2 0-144-16,2-1 144 0,1 1 0 0,-1-2 0 15,2-1 0-15,0-1 0 0,1-1 192 0,3-1 0 32,0-3 0-32,2 1 0 0,2-3-192 0,0 0 192 0,1-4-192 0,1 1 192 0,1-1-192 0,1-3 0 15,1 2 0-15,1-4 0 0,0 1-400 0,1-2 32 16,-2-1 16-16,2 1 0 0,0-1 144 0,0 2 16 15,-1-2 16-15,0 3 0 0,-1 0 176 0,0 1 0 16,-2 1-144-16,0 1 144 0,-1 0 0 0,-1 1 0 16,-1 2 0-16,-1 2 0 0,-1-3-176 15,1 3 176-15,-1 3-128 0,-1-3 128 0,-1 0-304 0,1 0 32 0,-1 1 0 16,-1-1 0 0,3 1-608-16,-3-2-112 0</inkml:trace>
  <inkml:trace contextRef="#ctx0" brushRef="#br0" timeOffset="35250.56">24951 16895 26719 0,'0'-6'2368'0,"0"1"-1888"0,0 2-480 0,0 2 0 31,0-1-432-31,0-1-176 0,1-2-32 0,-1-3-16 0,0-1 1216 0,0-3 240 0,-1-2 48 0,0 3 16 16,-2 2 1120-16,1-1 208 0,-3 3 48 0,-1-2 16 15,-3 3-848-15,-1 0-160 0,-2 0-32 0,-3 1-16 16,-1 2-512-16,-3-2-112 0,0 3 0 0,-4-1-16 16,0 3-176-16,-2 2-48 0,-2 1 0 0,0 2 0 15,0 1-176-15,-2 1-32 0,-2 1-128 0,-1 1 192 0,0 2 0 16,-3 0-16-16,1 2 0 0,-1-1 0 0,3 3 144 0,0-3 48 16,-2 4 0-16,1-2 0 0,2 1 16 0,-1-1 0 15,2 0 0-15,1 0 0 0,3 1-64 0,-2-3 0 16,2 4 0-16,-1-2 0 0,0 0-64 0,0 4-32 15,1-1 0-15,0 2 0 0,-1 2-96 0,2-4 0 16,0 3-128-16,2 0 192 0,-2-1-64 0,0 2-128 16,2 2 176-16,3-2-176 0,4 0 432 0,2-2-32 15,4-1 0-15,2 0 0 0,2 2-272 0,2-3-128 16,0 1 128-16,2-1-128 0,2 3 128 0,-2 0-128 16,4-2 128-16,0 3-128 0,-1-2 256 0,2 2-48 15,-1-2 0-15,2 4 0 0,-2-2 32 0,3 1 0 0,0 0 0 16,0-1 0-16,0 0-96 0,1 3-16 0,2 2 0 0,-1-1 0 15,1 0-128-15,0-1 0 0,2-1 0 0,0 0 128 16,1-3-128-16,0-1 0 16,2-1 0-16,0-2 0 0,1 1 304 0,2 0 16 0,0-2 16 0,0 0 0 15,3 1-64-15,-1-2-16 0,1 1 0 0,1-4 0 16,1 0-96-16,0-4-32 0,0 1 0 0,1-1 0 16,0-1 16-16,0 0 0 0,1-1 0 0,-2 2 0 15,1-3-144-15,0 0 160 0,1 1-160 0,-2 1 160 16,-3 1-160-16,1 0 0 0,0-1 0 0,1 0 0 15,0-1 496-15,0 1 16 0,1-3 0 0,1-1 0 0,2 1-384 0,-1-2-128 16,1-1 0-16,0 0 0 0,1-1 0 0,0 1 0 16,1-1 0-16,0 1 0 15,0-2 0-15,-2 2 0 0,0-2 0 0,-1 1 0 0,2-1 0 0,-3 2 0 16,2-3 0-16,-2 0 0 0,2 3 0 0,0-5 0 16,4 2 0-16,-2 0 0 0,1-3 0 0,-1 1 0 15,2-1 0-15,-2 0 0 0,0 1 0 0,0-4 0 16,0 2 0-16,0-1 0 0,-3 0 0 0,1 0 0 15,-2-3 0-15,-1-1 0 0,-2 2 0 0,-1-3 0 16,1 0 0-16,-2-1 0 0,-1-1 0 0,2 0 0 16,0-2 0-16,1-3 0 0,-1 2 0 0,0-1 0 0,1-1 0 15,-1 1 0-15,-2 1 0 0,0-3 0 0,-1 3 0 16,-1-3 0-16,0 2 0 0,-2 2 0 16,1-3 0-16,-2 2 0 0,-2-1 0 0,0-1 0 0,-1 0 0 0,-1-1 0 15,1 3 0-15,-3-4 0 0,1-2 0 0,0 2 0 16,-1 0 0-16,-1-2 0 0,-2-1 0 0,-1 1 0 15,1 0 0-15,-1-2 0 0,-1 0 0 0,0-1 0 16,-1 1 0-16,-1 3 0 0,2 0 0 0,-1 0 0 16,0 1 0-16,0-1 0 0,-1 2 0 0,0 3 0 15,0-2 0-15,-2 3 0 0,-1-1 0 0,0 2 0 16,0 1 0-16,-1 1 0 0,0 0 0 0,-2-1 0 16,0 4 0-16,-1-4 0 0,0 2 0 0,-1 1 0 0,-1 0 0 15,0 1 0-15,-1-3 0 0,-1 3 0 16,1 0 0-16,-2-1 0 0,1 1 0 0,-2-1 0 0,-1 0 0 15,-1 1 0-15,0-1 0 0,1 2 0 0,2 1 0 0,-1 3 0 16,0-2 0-16,1 5 0 16,-1-1 0-16,-1 0 0 0,2 2 0 0,-3 1 0 0,0 1 0 0,-1 0 0 15,-1-3 0-15,-1 3 0 0,2 0 0 0,-3-1 0 16,-2 0 0-16,0 1 0 0,2 0 0 0,-1-4 0 16,1 3 0-16,0-1 0 0,0 0 0 0,1 0 0 15,0 0 0-15,1 2 0 16,1-2-512-16,-1 2-112 0,1 0-16 0,-1 2 0 0,2 0 224 15,0-2 32-15,1 0 16 0,1 0 0 16,0-2-112-16,1 4-32 0,1-1 0 0,2-1 0 16,2 0-304-16,0 0-64 0,3 0-16 0,1 0 0 15,1 0-464-15,2 1-112 0,1-1 0 0,1 2-19392 0</inkml:trace>
  <inkml:trace contextRef="#ctx0" brushRef="#br0" timeOffset="37511.14">25310 16855 14735 0,'2'-3'1312'0,"1"-2"-1056"0,-1 1-256 0,-1 2 0 0,1 2-1600 0,-1-5-368 0,3 0-80 0,1-5 0 16,-1-1 960-16,1-2 208 0,-1 2 48 0,-3 4 0 0,-1-2 3136 0,-1 7 624 0,0-1 128 0,-3 2 16 16,2 1 512-16,-2 0 112 0,2 1 16 0,-1 2 0 15,1-1-1488-15,-1 2-304 0,2-2-48 0,-2 3-16 16,2 1-864-16,-1 3-176 0,-1-3-48 0,-1 2 0 15,1 2-368-15,-2-1-80 0,1 3 0 0,-2 0-16 16,0-1 16-16,-3 3 0 0,0 1 0 0,0-3 0 16,-1 0 48-16,-1 1 16 0,-2 0 0 0,1 0 0 0,-2 3-48 0,1-5 0 15,-2 6 0-15,-3-2 0 0,2 4-16 16,-2-2 0-16,-1 1 0 0,-1 5 0 0,1-1-64 0,-1 0 0 16,0 2-16-16,2-2 0 0,0-2-240 0,2-1 0 15,3-1 0-15,0-3-160 0,1-2 160 0,2 0 0 16,3-2 0-16,-1-1 128 0,2-4 80 0,1 1 32 15,0-1 0-15,0 1 0 0,1-2-240 0,1 1 0 16,-1-1 128-16,2 0-128 0,-1 0 192 0,1-1-16 16,-1 3 0-16,2-5 0 0,0 3-176 0,-1 0 0 15,2 0 144-15,0-3-144 0,0 1 0 0,0 1 0 16,2-2 0-16,-2-1 0 0,1 3 176 0,0-3-48 16,0-1 0-16,-1 2 0 0,2-1-128 0,-1-1 192 0,0 0-192 0,0 0 192 15,1 0-192-15,-1-3 160 0,1 3-160 0,-1-5 160 16,-1 5 0-16,0 0 0 0,0 0 0 0,18-18 0 15,-13 13-160-15,0-4 192 0,2 3-192 0,-1-3 192 16,2 2-192-16,0-2 0 0,0 3 144 0,-1-4-144 16,2 4 128-16,-2 0-128 0,2 0 128 0,0-1-128 15,-1 3 0-15,2-3 0 0,0 2 0 0,0-1 0 16,1 1 0-16,0-1 0 0,0 0 0 0,2 0 0 16,-1-3 0-16,2 2 0 0,-1-4 0 0,2 1 0 15,0-3 0-15,0 1 0 0,1-2 0 0,0 1 0 16,0 0 0-16,0-3 0 0,1-1 0 0,1 0 0 15,-1 1-160-15,0-2 160 0,1 1-192 0,-1-2 192 0,0 3-128 0,1-3 128 16,-2 1 0-16,0 1 0 16,1 2 0-16,-2-1-128 0,0 0 128 0,-3 4 0 0,-1-1-128 0,-1 0 128 15,-1 4-192-15,-3 0 192 0,0 2-192 0,-1 1 192 16,0-1-192-16,0 3 192 0,-1-1-208 0,-2 1 64 16,-1 1 16-16,1 2 0 0,-2 1-128 0,0 0-32 15,-2 0 0-15,1 0 0 0,-1 3 32 0,-2 0 16 16,0 2 0-16,4-5 0 0,0 0 240 0,-18 19 0 15,10-9 0-15,0-3 0 0,-1 3 0 0,-1-1 0 16,-1 2-192-16,0 0 192 0,-2 1 0 0,-1 2 0 16,-1 0 0-16,1-2 0 0,-1 1 0 0,0 1 0 15,-1 1 0-15,2-1 0 0,-1 2 0 0,-1-3 0 0,0 1 0 16,-1-1 0-16,3 2 0 0,-2-2 0 0,1 0 0 0,-1 1 0 16,1-4 0-16,1 1 0 0,-1-1-128 0,1 0 128 31,-1-2 0-31,1 0-176 0,0-2 176 0,1 0-160 0,2-1 160 0,0-3 0 0,0 2-144 0,-1-1 144 15,2-1 0-15,2-1 0 0,0 1 0 0,2-2 0 16,1 0 0-16,2-3 0 0,-1 1 0 0,3-1 0 16,-1-1-144-16,1 0 144 0,2 1-192 0,2-3 192 15,-1 1-320-15,3-1 64 0,1 0 0 0,2-4 0 16,-1 2 256-16,3-3 0 0,3 0 0 16,0-4 144-16,2 2-144 0,1-1 0 0,3-1 0 0,-2-1 0 15,0 1 0-15,1 0 0 0,-1-1 0 0,0 0 0 0,-1 3-128 16,-1-2 128-16,-1 2 0 0,-3 1 0 0,-1 1 0 0,0 0 0 15,-3 1 0-15,0 2 0 0,0 0 144 0,-2 0 0 16,0 2 0-16,-2 0 0 0,0 2-144 0,-1 1 0 16,-1 1 0-16,2 0 128 0,-2-1-128 0,-1 2 0 15,1 0 0-15,1 1 0 0,-1 0 0 0,0 0-144 16,0 0 144-16,-1 0-160 0,0 2 160 0,-1 2-160 16,1 1 160-16,0-5-160 0,0 0 160 0,0 0 0 15,-11 25-144-15,6-15 144 0,-1 2 0 0,-3 3 0 16,1-3 0-1,-4 4 0-15,1-2 0 0,-1 1 0 0,-2 2 128 0,-1 0-128 0,1 0 192 0,-2-3-64 16,-1 2 0-16,0 0 0 16,0 1 192-16,0-4 16 0,0 2 16 0,1-4 0 0,3 2-192 0,-1-2-32 0,2-3-128 15,1 2 192-15,0 0-192 0,1-3 0 0,-1 3 0 0,1 2 0 16,2-5 0-16,1 2 0 0,1-3 0 16,1 0 0-16,2-4 0 0,1 1 0 0,0-1 0 0,2-2 144 15,3 0-144-15,-1-1 0 0,5-3 0 0,-1 1 0 16,1-5 0-16,3 1 160 0,0-1-16 15,2-3 0-15,4-4-144 0,1-2 0 0,1 0 0 0,1-4 128 16,0 1-128-16,1-2 0 0,-1 0 0 0,-1-2 0 16,1 1 0-16,-3 0-192 0,0 4 32 0,-1 0 16 15,0 2 144-15,-3 1-128 0,-1 2 128 0,-1-1-128 0,0 3 128 16,-1 1 0-16,0 1 0 0,-2 1 0 0,-1 3 0 0,0 1 0 16,-2 0 128-16,-1 1-128 15,0 3 128-15,-2 2-128 16,0 2 128-16,-2 2-128 0,-1 1 0 0,-2 0 0 0,0 0 0 0,1 4-192 0,-2-2 192 0,0 1 0 15,-2 3 0-15,1-4-128 0,0 3 128 0,0 1 0 16,-1 0 0-16,0-1 0 0,0 0 0 0,-1-1 0 16,2 1 0-16,-1 0 0 0,1 0 0 0,-2 1 144 15,2-1-16-15,-1 0-128 0,0 0 256 0,0-2-64 16,0-1-16-16,0 0 0 16,1-1 0-16,1-1 0 0,-1 2 0 0,1-5 0 0,2 2-48 0,-2-1-128 15,1 1 192-15,1-5-64 0,1 1-128 0,-1 0 0 16,2-1 0-16,0-1 0 0,1 0 0 0,0-4-176 15,1 1 48-15,2-1 0 0,0-2-112 0,2 0-16 0,2-3 0 16,1 2 0-16,2-3 128 0,1-2 128 0,2 0-208 0,1 0 80 16,1 1 128-16,0-2 0 0,1 2 0 0,-1 1 0 31,-1 3 0-31,-2-1 0 0,-1 0 0 0,0 4 0 16,-2-1 0-16,0 0 0 0,-2 1 0 0,-2 1 0 15,0 2 0-15,-1-1 0 0,-2 2 160 0,-1 0-160 16,-1 1 0-16,0 0 128 0,0-3-128 0,-1 3 0 15,-1-1 176-15,0 0-16 0,0 0 0 0,2 1 0 16,0 0-160-16,0 0 192 0,0 0-192 0,-4-22 192 16,5 15-192-16,1-3 192 0,-1 4-192 0,1 0 192 0,0 0-192 15,-1 2 0-15,0 2 0 0,-1-2 128 0,0 3-128 16,0 1 0-16,0 1 0 0,-1 3 0 0,0-2 0 0,-1 3 0 16,0 1 0-16,-1 4 0 0,1-2-240 0,-3 3 80 15,1 0 16-15,-2 1 0 0,-1 3 144 0,-1-3-128 16,0 2 128-16,-1 0-128 0,-1-3 128 0,-1 0 0 15,0-2 0-15,0-1 0 0,-1 1 272 0,3-3-16 16,-3 2 0-16,3-5 0 0,-1 2-64 0,1-1-32 16,0-2 0-16,1 1 0 0,0-2-160 0,0 0 0 15,0-1 0-15,2 0 0 0,0 0 0 0,1-1-256 16,1 1 64-16,0-1 16 0,2 1-160 0,1-4-48 16,1 3 0-16,0-2 0 15,1 1-48-15,1 1-16 0,1-4 0 0,2 4 0 0,1-4 192 0,0 0 48 0,2 1 0 16,0-1 0-16,2-1 208 0,1 0-144 0,2-2 144 15,-1 0-128-15,-1 0 128 0,2 1-128 0,-2-2 128 0,0 0-128 16,0 2 128-16,-2 0 0 0,-3-1 0 0,0 2 0 16,-1 1 0-16,-1 0 192 0,-1 0-64 0,0 3 0 15,-1-3 48-15,1 2 16 0,-2-1 0 0,0 2 0 16,0 1-192-16,1 1 0 0,-1 0 0 0,-2 1 0 16,1 3 0-16,-3 1 0 0,1 2-176 0,-2 3 176 15,-2 1 0-15,-3 3-160 0,-2 3 160 0,-2 4 0 16,-4 1-128-16,-2 3 128 0,-5 2 0 0,-1 0 0 15,-2 2 0-15,-4-1-128 0,0 1 128 0,-1-1 0 0,0-4 0 16,1 0 144-16,0-3-16 0,2 0 0 0,3-3 32 16,3-6 0-16,5 1 0 0,2-4 0 0,3-2-160 15,3-2-224-15,4-3 48 0,1-3 16 16,4 0-576-16,2-6-112 0</inkml:trace>
  <inkml:trace contextRef="#ctx0" brushRef="#br0" timeOffset="41497.65">27748 12475 16575 0,'4'-8'1472'0,"-2"-1"-1168"0,1 3-304 0,-1 3 0 0,1 0 0 0,1 0-144 15,0-8 16-15,5-4 0 0,2-3 640 0,2-2 144 16,-2 3 32-16,-3 2 0 0,2 1 896 0,-4 6 176 16,1-1 32-16,-2 1 16 0,1 2 240 0,0 0 32 15,1 0 16-15,1-2 0 0,2 1-800 0,1 0-144 16,2-2-48-16,2 0 0 0,1 1-752 0,0 0-160 15,0 2-16-15,-1-3-16 0,-2 7-160 0,-3-3 0 16,-2 4 0-16,-2-2 0 0,-2 3 512 0,-3 0 64 16,-1 3 0-16,-3-1 16 0,-2 3 64 0,-3 0 16 15,-3 1 0-15,-1 2 0 16,-2 0-208-16,-2 4-32 0,-2-1-16 0,-3 2 0 0,-2 3-192 0,0 0-32 0,-2 4-16 0,-1 1 0 16,0 3-176-16,0-1 0 0,0 3 0 0,0-1 0 15,3 1 0-15,-3-1 0 0,0 3 0 0,-1 0 0 16,1 1-144-16,0-2 144 0,-2 0-192 0,3-1 192 15,-1 0 0-15,1-1 0 0,0 1 0 0,2-4 144 16,2 1-144-16,0-4 0 0,1 2-192 0,1-1 192 16,1 0-128-16,-1-2 128 0,3 1 0 0,-1-2 0 15,1-1-160-15,0 0 160 0,1 1-208 0,1-5 80 16,2 0-48-16,-1-3 0 0,4 0 0 0,-1-3 0 16,2-1 176-16,1-2 0 0,2-3 0 0,-1 0 0 15,2-1 160-15,1-4 64 0,1-1 16 0,1-1 0 0,0-2 80 16,1-2 32-16,0 0 0 0,1-2 0 0,0-3-96 0,1 0 0 31,1-1-16-31,1-2 0 0,1-3-240 0,0 0 176 0,-1-2-176 0,1-3 160 0,0 0-160 0,-1-2 0 16,-1 0 0-16,-2-1 128 0,0 2-128 0,-3-1 0 15,-1 3 0-15,-2 2 0 0,-2 1 144 0,-1 2-144 16,-2 1 160-16,-1 3-160 0,-2 2 256 0,0 3-64 16,1 1 0-16,0 1 0 15,0 1 0-15,1 2-16 0,3 1 0 0,0-2 0 0,3 3-176 16,2-1 0-16,0-1 0 0,2 1 0 0,1-2 0 0,0-1 0 0,1 0 0 15,-1-3-176-15,1 1 176 0,1-2-208 0,-2-2 80 16,1 1 128-16,0 1 0 0,0-1 0 0,2 4 0 16,-2 1 0-16,1 5 128 0,0-5-128 0,-1 6 128 15,1 2-128-15,0 1 240 0,-1 1-48 0,0 4 0 16,3 2 0-16,-2 4-192 0,2 0 0 0,1 6 0 0,1 2 0 16,-1 3 0-16,0 3 0 0,1 1-208 0,-1 1 64 15,1-2 144-15,1 2 0 0,0-1-144 0,0 0 144 16,1-2 0-16,-1 1 0 0,2-1 0 0,-2-5 0 15,1-1 0-15,-1-2 0 0,1-1 0 0,-3-4 0 16,-1 0 0-16,0 0 0 0,0-5 0 0,-3 2 0 16,0-2 128-16,1 0-128 0,-4 3 0 0,1-3 128 15,0-1 0-15,0-1-128 16,-2-1 192-16,1 1-64 0,-1-2 0 0,1 0 0 0,-1 0 0 0,1-2 0 0,-1 0-128 0,1 0 128 16,1-2-128-16,-3-2 128 0,1-1 64 0,1-5 16 15,-2 0 0-15,1-3 0 0,0-3 48 0,-2-3 0 16,1-5 0-16,-1-3 0 0,2-1-80 0,-2-4-16 15,1-2 0-15,-1-3 0 0,1 0-160 0,1 0 0 16,-1-1 0-16,0 3 0 0,1 0 0 0,-1 3-224 16,1 4 80-16,0 1 16 0,-2 1-64 0,1 2-16 15,-1 3 0-15,0 3 0 0,1 4 80 0,0 3 128 16,0 3-208-16,-1 3 80 0,1 4-16 0,2 1 0 16,-1 3 0-16,1 2 0 0,0 1 144 0,1 1 0 15,1 2-144-15,1 0 144 0,1-1 0 0,0 1-176 16,2-2 176-16,0 1-128 0,-1 0 128 0,2 4 0 0,-1-5 0 15,0 4 0 1,1 4 0-16,-3 2 0 0,3 2 0 0,-2 3 0 0,-1 3 0 0,0 2 0 0,1 8 160 0,-2-1-160 16,0 6 0-16,-1-2 0 0,0 2-128 0,0-6 128 15,2-2 0-15,-1-2 0 0,1 1 128 0,1-3-128 16,2-3 0-16,1-3 0 0,-1-3 0 0,1-3 0 16,-1-2 0-16,1-4 0 0,-1 0 128 0,0-4-128 15,0-3 160-15,-1 1-160 16,-2-3 160-16,1 2-160 0,-1-6 240 0,-1 1-48 0,2-2-16 0,-2-2 0 15,0 0 112-15,1-4 32 0,-1-1 0 0,1-3 0 16,0-3-64-16,-1-4-16 0,0-3 0 0,0-4 0 16,2-2-240-16,-3-8 176 0,1-2-176 0,-1-2 160 0,-1-6-160 0,0 4 0 15,-1 1 0-15,1 5 0 0,1 8 0 0,-1 7 0 16,0 3-192-16,-1 5 192 0,0 7-384 0,1 2 64 16,1 4 0-16,-3 2 0 0,2 3 48 0,0 2 16 15,-2 3 0-15,1 0 0 0,-1 3 0 0,0 1 0 16,0 3 0-16,-1-1 0 0,1 2 256 0,0 0-192 15,-1 1 192-15,1-1-160 0,-1-2 160 0,2 1 0 16,-2-2 0-16,-1 0 0 0,1-2 256 0,0-1-32 16,0 0 0-16,0-4 0 0,0-1 32 0,2-2 16 15,-2 1 0-15,1 0 0 16,1-4-80-16,0 1-32 0,0 0 0 0,2-1 0 0,-1 2-160 0,2-2 0 16,1 2 0-16,-1-2 0 0,1 1 0 0,1 0 0 0,-3-1 0 15,0 0-176-15,0 0 176 0,0 0-160 0,0 0 160 0,0 0-160 16,18-16 160-16,-17 9 0 0,1 0 0 0,-2-5 0 15,-2 1 0-15,1-1 0 0,-1-3 128 0,-1 2-128 16,0-4 0-16,-1 1 128 16,-1 0-128-16,0-1 0 0,-1 3 0 0,0 0 0 0,-1 0 0 0,0 0 128 15,0 3-128-15,0 3 0 0,1 1 0 0,0 2 0 16,1 2-128-16,1 3 0 0,2 2 0 0,1-1 0 16,1 4-32-16,0-1 0 0,2 3 0 0,2 0 0 15,0 1 160-15,1 3-160 0,2 1 160 0,-1 2-160 16,2 2 160-16,-2 3 0 0,1 3-144 0,-2-2 144 15,0 5 0-15,-1-2 0 16,-1 6 0-16,0 0 0 0,-2 4 0 0,-1-1 0 0,-1 1 0 0,0-1 0 0,-2-1 0 0,1-2 0 16,-1-3 0-16,1-4 0 0,1-2 0 0,-1-4 0 15,4-4 144-15,-1-1-144 0,1-1 128 0,1-2-128 16,-1-4 128-16,1 0-128 0,0-1 144 0,2-5-144 16,0 2 192-16,1-2-192 0,2-5 128 0,-1-1-128 15,2-3 0-15,0-1 0 16,-1-1 128-16,1-4-128 15,1-2 192-15,-1-2-192 0,-2-1 192 0,0-6-192 16,1-3 192-16,-2-1-192 0,-1-7 176 0,0 1-176 16,0-3 160-16,-3 2-160 0,2 3 0 0,0 2 128 15,-1 2-128-15,2 9 0 0,0 5 0 0,-1 6 0 16,0 6 0-16,-1 2 0 0,0 4-384 0,-2 4 48 0,2 2 0 16,-1 3 0-16,1 4-32 0,0 5 0 0,0 0 0 15,0 6 0-15,1 2 176 0,-1 2 16 0,-2 0 16 0,1 2 0 16,0 2 160-16,0-1 0 0,1 3 0 15,-1-1 0-15,0-2 128 0,2 0-128 0,-1-6 160 0,-2 0-160 16,1-1 0-16,1-2 128 0,-1-4-128 0,0-1 0 16,0-6 0-16,0 0 0 0,1-3 0 0,-1-2 0 15,1-3 240-15,-1-1-48 0,2-2-16 0,0-4 0 16,-1 0 144-16,1-6 16 0,1-1 16 0,0-1 0 16,0-5-32-16,0-6-16 0,0 0 0 0,1-3 0 15,-2-3-160-15,1-2-16 0,-2-2-128 0,1-6 192 0,0-6-192 16,0-1 0-16,-1 0 0 0,1 2 0 0,0 2 0 15,-2 2 0-15,-1 7 0 0,1-2 0 0,-1 4 0 0,-1 5 0 16,1 4 0-16,-1 5 0 0,0 2 0 0,-1 5-208 16,0 3 64-16,-3 4 16 0,0 1-64 0,-2 4-16 15,-1 2 0-15,-4 5 0 0,-2 4-160 0,-2 5-16 16,-1 4-16-16,-4 5 0 0,1 6 128 0,-4 1 16 16,1 0 16-16,-1 4 0 0,3-5 240 0,1 0 0 15,2 1-160-15,1-2 160 0,2-1 0 0,3 1 0 16,4-4 0-16,1-4 0 0,2-1 0 0,4-2 0 15,2-2 0-15,2-3 0 0,2-5 0 0,2-3 0 16,0 1-176-16,3-4 176 0,1-2-160 0,-1-3 160 16,2 1-192-16,1-3 192 0,-2-3 0 0,1-2 0 15,-1 0 0-15,-1-4 0 0,0-3 320 0,-1 1-16 0,0-5-16 16,-2 1 0-16,-2 0-32 0,-3-4-16 0,0 0 0 0,-3 0 0 16,0-2-48-16,-1-3-16 0,-3 2 0 0,-1-5 0 15,0 1 0-15,-1-1 0 0,-2 1 0 0,1 0 0 16,0 0-176-16,-2 4 160 0,2 1-160 0,-2 2 160 15,1 4-160-15,1 5 0 0,0 1 0 0,2 2 0 16,-2 3-208-16,1 1 16 0,3 1 16 0,-1-1 0 16,0 0-16-16,2 4-16 0,0-3 0 0,1 2 0 15,-1-2 208-15,3-1 0 0,0 0 0 0,2 0-144 16,2-1 144-16,1-1 0 0,2-1 0 0,4-2 0 16,0 3 0-16,3-4 0 0,3 2 0 0,0 0 0 15,1-1 0-15,1 4 0 0,2 0 0 0,3 2-128 0,1 3-16 0,1 4 0 16,1 2 0-16,-1 3 0 0,-1 3 0 0,-3 2 0 15,1 3 0-15,-2 1 0 0,-2 0 144 0,-2 1-192 16,0-1 192-16,-1-1-192 0,-1 1 192 0,-1-3 0 16,-2 1 0-16,0-3 0 0,-1 2 0 0,-1-1 0 15,0-1 0-15,-1-3 0 0,0 3 0 0,0-4 0 16,1 1 0-16,-2-2-128 0,1 1 128 0,0-2 0 16,-2 3 0-16,2-3 0 0,0-2 0 0,-1-2 0 15,-1 3 0-15,1-1 0 0,0-2 0 0,-2-1 0 16,-1 1 0-16,1 0 0 0,-1-1 128 0,-3-1 0 0,1 0 0 15,-1-1 0-15,-2 1 64 0,-1 0 0 0,-1 0 16 16,-2-2 0-16,1 2-64 0,-2-2-16 16,-1 1 0-16,5 1 0 0,0 0 0 0,-23-6 0 0,14 1 0 0,-2 1 0 15,0-1-128-15,-3-1 160 0,2 1-160 0,-3-1 160 16,0 0-160-16,0-2 0 0,-1 2 0 0,-1 0 0 16,-1-3 0-16,1 2 0 0,-3-2 0 0,1 1 0 15,0-1 0-15,0 2 0 0,2 0 128 0,0 2-128 16,2 2 192-16,0 0 16 0,2 3 0 0,0 2 0 15,1 1-16-15,1 2 0 0,2 1 0 0,0 1 0 16,4-1-192-16,2 1-192 0,2 2 48 0,2-1 0 16,0 1-176-16,4-3-48 0,1 3 0 0,2 0 0 15,0-2-80 1,3-1-32-16,2 3 0 0,-1-4 0 0,-1-1 96 0,3-1 0 0,2 1 16 0,1-4 0 0,2 0 112 16,-1 0 0-16,0-4 16 0,-2 3 0 0,-2-4 96 0,0 0 16 15,-2 3 0-15,-2-3 0 0,-1 1 128 0,-2 1 0 16,0-1 0-16,-2 4 0 0,-2-4 128 0,1 4-128 15,-2-1 128-15,1 1-128 16,-1 1 0-16,1 0 0 0,1 2 0 0,-3-2 0 0,1 2 0 0,0 1 0 16,-1 1 0-16,-1 1 0 0,-1 1 0 0,-1 0 0 15,1-3 0-15,-3 1 0 0,1 1 0 0,-2-1 144 16,-3 0-144-16,-2 0 0 0,-1 1 144 0,-2 0-144 16,-2 0 0-16,-4 0 144 0,-3 3-144 0,-3-2 0 15,-3 3 0-15,-2 3 0 0,-2 3 0 0,0 1 0 16,2 5 0-16,3-2 0 0,2 6 0 0,1-1 192 0,2 3-192 0,3 1 192 15,1-2-192-15,4 0 0 0,2-2 0 16,4-2-176 0,4-2-336-16,5-5-80 0,4-4-16 0,9-11-19488 0</inkml:trace>
  <inkml:trace contextRef="#ctx0" brushRef="#br1" timeOffset="46478.06">27334 12996 34095 0,'-1'-1'3024'0,"-1"-3"-2416"0,1 3-480 0,1 0-128 0,0 1 1504 0,0-4 288 15,0 0 48-15,-1-2 16 0,1-3-1088 0,0-2-224 16,1-5-32-16,2 1-16 0,0-2-272 0,1 2-48 16,-1-2-16-16,2 1 0 0,-3 0 32 0,1 3 0 15,-3 2 0-15,-2-1 0 0,-1 3 80 0,-2 2 32 16,-3 1 0-16,-3 2 0 15,-1 3 16-15,-6-1 0 0,0 4 0 0,-4 0 0 0,-1 3-64 0,0 0-16 16,-2 1 0-16,0 3 0 0,1-2 64 0,1 3 16 16,2-1 0-16,0 4 0 0,3 1-16 0,2 2 0 0,1 0 0 15,0 3 0-15,3-1-304 0,1 2 0 0,2 0 0 16,3 0 0-16,0-3 0 0,2 0 0 0,3 1 0 0,1-5 0 16,0 2 0-16,2-4 0 0,1-2 0 0,0-1 0 15,1-3 208-15,2-1-64 0,2 0-16 0,1-3 0 16,3-1-128-16,0-2 0 0,4-2 0 0,1-4 0 15,1 2 0-15,4-5 192 0,1-4-64 0,3 2 0 16,0-2-128-16,-1 1 0 0,0-2 0 0,-3 1 0 16,-3 3 0-16,-3 0 0 0,-4 2 0 0,-2 1 0 15,-4 2 0-15,-1-1 0 0,-4 1 0 0,-1 1 0 16,-3 1 192-16,-2-2 48 16,0 3 16-16,-4-3 0 0,0 1 240 0,-1 1 48 0,-1-1 16 0,-1 0 0 0,0-2-304 0,-1 5-64 15,0-2-16-15,-1 1 0 0,0 3-176 0,0 0 0 16,-1 3 0-16,-1 2 0 0,1 2 0 0,-1 4 0 15,2 0 0-15,1 3 0 0,0 5-144 0,2-1 144 32,1 3 0-32,2 1 0 0,0 5-128 0,4-3 128 0,3-1 0 0,2 0 0 0,3-4-144 15,1 1 144-15,4-2 0 0,1-1-144 16,2 0-224-16,2-6-32 0,2-1-16 0,0-3 0 0,1-1 240 0,0-4 176 16,3 0-208-16,-1-3 80 0,0-2 128 0,0-3 0 15,0-2 0-15,-1-3 0 0,-2-1 0 0,-1-2 0 0,-1 1 0 16,-3-6 0-16,-1 1 0 0,-4-2 176 0,-1 1-176 15,-4-2 192-15,-1 1-64 0,-4 1-128 0,-2-2 192 0,-4 2-64 32,-1 3 64-32,-2 2 0 0,-2 0 0 0,-4 5 0 0,-1 3-192 0,-1 6 0 0,-1 1 0 0,-1 2 0 15,-1 4 0-15,-1 6 0 0,-1 1-144 0,2 4 144 16,1 1-192-16,4 4 192 0,3 0-192 0,3-2 192 16,4 2 0-16,6-1-128 0,3-2 128 0,3-2 0 15,5-2 0-15,3-3 0 0,4-3 0 0,2-2 0 16,2-3 0-16,1-1-208 15,-1-3 64-15,5-5 16 16,3-1 128-16,4-6-192 0,0 0 192 0,-1-2-192 16,-2 1 192-16,-3-3 0 0,-4 2 0 0,-3-1 0 0,-3 3 0 0,-4 2 0 15,-5 3 0-15,-2 0 0 0,-4 3 0 0,-2-3 128 16,-3 5-128-16,-3 1 128 0,-2-1-128 0,-1 2 0 16,-1 2 128-16,-3-1-128 0,-1 1 160 15,-1 1-32-15,-1 1-128 0,0 0 192 0,0-1-192 16,0 1 0-16,-2-2 0 0,0 1 0 0,3-2 0 0,1-1 0 15,0-1 0-15,4-4 0 0,2 0 0 0,1-3 0 16,5-2 0-16,3-2 0 16,4 1-1104-16,4-5-112 0</inkml:trace>
  <inkml:trace contextRef="#ctx0" brushRef="#br1" timeOffset="47545.04">30354 12169 22111 0,'-4'0'1968'0,"0"0"-1584"0,3 0-384 15,1-2 0-15,0 2 816 0,-1-1 80 0,-1 0 0 0,0-3 16 16,0 2 384-16,-1-6 80 0,2 1 16 0,1 0 0 15,1-1 0-15,0 1 0 0,2 1 0 0,-1-2 0 16,1 3-112-16,-2-1-32 0,0 0 0 0,-1 1 0 16,-1 0-512-16,-2 1-96 0,-1 2-32 0,-4-1 0 15,-1 2-176-15,-2 2-48 0,-2 3 0 0,-3 1 0 16,1 1-176-16,-2 2-32 0,-2 0-16 0,-2 3 0 16,-1 3-160-16,-3 2 0 0,-1 1 0 0,1 1 128 15,1-1-128-15,-1 4 0 0,1-2 0 0,1 2 0 0,2-2 0 16,3 1 0-16,2-3 0 0,5-4 0 0,1 2 0 0,5-5 0 15,2-1 0-15,3 0 0 0,2-3 0 0,3-2 128 16,3 0-128-16,1-4 128 0,4-2-128 16,3 0 0-16,1-2 0 0,3-1 0 0,1-5 128 0,1 3 0 15,1-4 0-15,-1-2 0 0,0 2-128 0,-2 0 192 16,-2-4-192-16,0 2 192 0,-3-3-32 0,-3 1 0 16,-2 1 0-16,-4-1 0 0,-1 4 176 0,-1 0 48 15,-4 3 0-15,-2-4 0 0,0 4 0 0,-2 2 0 16,0 2 0-16,0-1 0 0,0 1-128 0,-1 2 0 15,0 2-16-15,-1 0 0 0,1 1-80 0,-1 1-16 16,-1 3 0-16,3 0 0 0,-3 3-144 0,0-1 0 16,1 4 0-16,0-1 0 0,-1 4 0 0,2-3 0 15,-1 4 0-15,0-2 0 0,1 2 0 0,0-1 0 0,0-2 176 16,1-1-176-16,2 0 0 0,0-3 0 0,2 0 0 0,1-1 0 16,0-1 0-16,3-4-192 0,1 2 16 0,1-3 0 15,0-2-144-15,3 0-48 0,-1-3 0 0,1 2 0 16,1-6 192-16,-1 2 48 0,0-1 0 0,0-3 0 15,1 1 128-15,-3-5 0 0,2 0 160 0,-2-2-160 16,0-2 304-16,-2-2-48 0,0 1 0 0,-3-1 0 16,-1 0-32-16,-2 0-16 0,-1 3 0 0,-3 0 0 15,0 3 0-15,-3 2 0 0,1 3 0 0,-3 2 0 16,-1 3-16-16,-3 1 0 0,1 5 0 0,-2 1 0 16,-1 4-192-16,-2-1 176 0,1 5-176 0,-1 0 160 0,0 0-160 0,1 4 0 15,2 0 0-15,1 1 128 0,5 1-128 0,1 1 0 16,2-2 0-16,1-2 0 0,4 3 0 0,1-1 0 15,3 0-128-15,2-4 128 0,3 2 0 0,1-1-176 16,3-2 176-16,1 0-128 0,1 1-112 0,2-4-16 16,1-2 0-16,1-1 0 0,-1-1-16 0,2-3-16 15,0-1 0-15,0-1 0 0,-2-4 0 0,-2-1 0 16,-1 0 0-16,-3-4 0 0,-2 0-32 0,-3-2-16 16,-1-2 0-16,-3-2 0 15,-1-1-320-15,-1-3-64 0,0 0-16 0,-2-2-19360 0</inkml:trace>
  <inkml:trace contextRef="#ctx0" brushRef="#br1" timeOffset="48926.86">30361 14404 17503 0,'0'-3'1552'0,"-1"0"-1232"0,0-2-320 0,-1 4 0 16,1 1 1552-16,0-4 256 0,-3 2 48 0,-1-7 16 15,-1 2 784-15,-1-4 160 0,-1 2 16 0,1 0 16 16,-1 3-912-16,2-1-176 0,2 1-32 0,3-1-16 15,0 3-896-15,1-3-176 0,1 1-48 0,2 0 0 16,-1 1-96-16,1 0-32 0,0 1 0 0,-1-1 0 16,0 2 48-16,-1 0 16 0,-1 3 0 0,-2 0 0 0,-1 4 0 15,-4 1 0-15,-2 4 0 0,-3-1 0 0,0 6-80 0,-5-2 0 16,1 4-16-16,-1 4 0 0,-3 1-288 0,-1 4-144 16,3-2 160-16,0 3-160 0,1-1 0 0,3 1 0 15,3-1 0-15,3-3 0 0,2-1 0 0,3-5 0 16,4-1 0-16,2-2 0 0,2-1 0 0,1-6-128 15,4-2 128-15,2-2-160 0,2-2-48 0,1-4-16 16,2-1 0-16,0-2 0 0,2-3 224 0,-1-1-192 16,1-1 192-16,-1-2-192 0,0-3 192 0,-2 2 0 15,-3-1 0-15,0 0-144 0,-3 1 144 0,-3-3 0 0,0 2 0 16,-3-1 128-16,-1 0 48 0,-2-3 16 16,-2 3 0-16,-3-2 0 0,0 1 224 0,-2 1 48 15,-1 3 16-15,-1 1 0 0,0 3-112 0,-1 3-32 16,-1 2 0-16,0 3 0 0,0 2-128 0,0 2-16 0,-1 3-16 0,0 5 0 15,1 1-176-15,0 0-144 0,2 6 144 0,-1 1-208 16,2 0 208-16,-1 3-144 0,3 2 144 0,0 0-128 16,3-1 128-16,-1 1 0 0,2 0 0 0,1-1-128 15,1-4-112-15,1-1-16 0,0-1 0 0,1-4 0 16,0 0 48-16,3-4 0 0,1 0 0 0,0-7 0 16,2 0 208-16,1-2 0 0,1-3 0 0,2-2-144 15,1-1 144-15,-1-5 0 16,2 0 160-16,-2 1-160 0,-1-3 128 0,-1 2-128 0,-2 0 0 0,-1-1 144 0,2-2-144 0,-3 2 128 15,-1-2-128-15,-3 1 128 0,0 3 48 0,-3 0 0 16,-1 0 0-16,-3 1 0 0,-2 3 144 0,-2-3 16 16,-3 2 16-16,-1 2 0 0,-3-3-160 0,-2 3-16 15,-1 1-16-15,-1 0 0 0,-2 2-160 0,0-1 0 16,0 3 0-16,-2 1 0 0,2 0 0 0,0 1 0 16,0 5 0-16,3 3 0 0,2-3-304 0,1 5 16 15,4-2 0-15,1 2 0 0,4 0 32 0,2 0 16 16,4 0 0-16,1-1 0 15,4 1-208-15,2-3-32 0,3 2-16 0,0-3 0 0,4 2 176 0,1-3 48 16,2 0 0-16,3-3 0 0,1 0 272 0,1-1 0 16,0-1 0-16,1-2 0 0,-1-1 144 0,-2-1-144 0,-2 0 128 15,-2-3-128-15,-1 1 192 0,-4-1-32 0,-1 0-16 0,-2 1 0 16,-1-4 224-16,-3 0 32 0,-1 1 16 0,-1-1 0 16,-2-2-48-16,-3 1-16 0,-1-1 0 0,-3-2 0 15,0 1-160-15,-5-1-48 0,0-1 0 0,-3-1 0 16,-2 0-144-16,0-1 160 0,-1 4-160 0,0-2 160 15,-1 6-160-15,1 1 0 0,-2 4 0 0,1 3 0 16,1 3-272-16,-1 4 16 0,4 4 0 16,2 1 0-16,2 4-96 0,2 1-16 0,2 2 0 0,3 2 0 15,1 1-64 1,3-2-16-16,3 2 0 0,1-1 0 0,1-2 160 0,2-1 32 0,2 0 0 0,1-2 0 0,1-1 128 16,1-3 128-16,2-2-192 0,0-1 192 0,1-3 0 0,1-3 0 15,0 1 192-15,-1-6-48 0,-1-1 112 0,-1-2 0 16,1-1 16-16,-2-5 0 0,2 1 176 0,-4-4 16 15,-1 1 16 1,-2-2 0-16,-2 0-32 0,-3-1 0 0,1-1 0 0,-4-2 0 0,-1 1-208 0,-2-3-48 16,-1 0-16-16,-4 2 0 0,0 3-176 0,-2 2 0 15,-1 6 0-15,-2 2 0 16,1 3-512-16,-2 3-48 0,-3 4 0 0,1 1 0 16,0 5-176-16,-1 1-32 0,2 2-16 0,2 1 0 15,0 1-320 1,2 0-64-16,0 1-16 0,4 1-19168 0</inkml:trace>
  <inkml:trace contextRef="#ctx0" brushRef="#br1" timeOffset="50072.89">24973 15393 35935 0,'0'-4'3200'0,"0"1"-2560"15,0 1-512-15,-1 2-128 16,1 2-1344-16,-1-2-272 0,0-3-64 0,-3 1-16 16,0-1 2656-16,-2 0 544 0,1 1 96 0,-2 1 32 0,2-2-144 0,-1 3-16 15,1 0-16-15,0-2 0 0,2-1-992 0,0 3-192 16,-1-2-32-16,0-1-16 0,0 2-32 0,-2 1-16 15,0 0 0-15,-1 0 0 0,-3 1 0 0,-1 4 0 16,-3 1 0-16,-2 4 0 0,-1 3-176 0,-3 0 160 16,-2 4-160-16,-1 3 160 0,1 0-160 0,2 1 128 15,2 1-128 1,2 1 128-16,2-1-128 0,4-4 192 0,3 1-192 0,3-3 192 0,3 0-192 0,3-5 0 0,2-2 0 16,5 0 0-16,4-5 0 0,2 0 0 0,5-4 0 15,1-4 0-15,2 0-128 0,2-6 128 0,0-2-160 0,-2 0 160 16,2-3 0-16,-1 0-144 0,-2-1 144 0,-2-1 0 15,-3 0-128-15,-4-1 128 0,0 1-128 0,-5 0 128 16,0 1-160-16,-6 1 160 16,-3 3-192-16,-3 2 192 15,-2 1 0-15,-2-2 0 0,-4 2 192 0,0 1-48 16,0-1 320-16,-2 1 64 0,-1 1 16 0,2 2 0 16,-2 0-96-16,0 4-32 0,1 1 0 0,0 0 0 15,1 6-272-15,0-1-144 0,1 4 160 0,1 2-160 0,1 1 0 16,3 2-240-16,0 3 32 0,2 0 0 0,0 2 32 15,1 0 16-15,3 0 0 0,1-3 0 0,1 2 160 0,1-5 0 16,2 2 0-16,1-4 0 0,3-2 0 0,3-3 0 16,-1-2 0-16,2-3 0 0,2-1 0 0,0-5 0 15,4-2 0-15,1-3-128 0,3-4 128 0,-1-3-128 16,2-3 128-16,-1-3-128 0,2-1 128 0,-3-1-160 16,-3 3 160-16,-2 0-160 0,-3-2 160 0,-5 5-128 15,-1 0 128-15,-5 3-128 0,-4 2 128 0,-2 4 0 16,-5 3 0-16,-1 0 128 0,-3 3 272 0,-2 1 64 15,-2 6 16-15,-1-2 0 0,-1 7-32 0,-1 1-16 16,1 3 0-16,-1 1 0 0,1 3-304 0,-1 4-128 16,1-3 0-16,1 3 128 0,2 1-128 0,1-2 0 0,2 2 144 15,2-4-144-15,3-1 224 0,1-2-32 0,3-2 0 0,2-2 0 16,2 0-32-16,2-4-16 0,1-1 0 0,3 1 0 16,1-5-144-16,-1 3-192 0,1-4 32 0,1 0 16 15,2 0-176-15,-2 0-48 0,3 0 0 0,-1-2 0 31,1 2-208-31,0 2-64 0,2-1 0 0,-1 2 0 0,-1-1-368 16,-1 3-80-16</inkml:trace>
  <inkml:trace contextRef="#ctx0" brushRef="#br1" timeOffset="51046.42">24832 17398 14735 0,'-3'-3'1312'0,"-2"0"-1056"0,1 3-256 0,3 0 0 16,0 0 704-16,-2 0 96 0,-2 0 16 0,-3 0 0 16,-2 1 1328-16,-3 1 272 0,2 0 48 0,2-1 16 15,1 2 432-15,2-1 96 0,1 1 0 0,1-2 16 16,1 1-1680-16,2-2-352 0,0 0-64 0,0 2-16 0,0-1-592 16,-1 1-112-16,1 2-16 0,-1 1-16 0,-1 1-176 0,1 3 192 15,-2-2-192-15,0 3 192 0,2 1-192 0,-1-3 0 16,2 2 0-16,1 1 0 0,0-4-240 0,3 2 80 15,1-2 16-15,3-1 0 0,0-1 144 0,3-2 0 16,1-1 0-16,3-2-128 0,1-2 128 0,2-1-128 16,0-3 128-16,2 0-128 0,-1-3 128 0,0-2-128 15,0 0 128-15,-1-3-128 0,1 0 128 0,-3-1 0 16,-3-1 0-16,-3 1 0 0,-2 1 0 0,-3-1 176 16,-2-1-48-16,-3 2 0 0,-3-3 112 0,-2 3 16 0,-3 1 0 15,0 1 0-15,-4 1-64 0,-2 1 0 0,-1 1 0 0,-1 1 0 16,0 1 64-16,-2 5 0 0,2 2 0 0,-2 1 0 15,1 4-256-15,-2 4 176 0,1 2-176 0,1 2 160 16,0 5-160-16,4 0 160 0,0 3-160 16,3 3 160-16,2-2-160 0,2 0 0 0,2 2 0 0,1-2 0 15,4-2-128-15,1 0 128 0,4-3 0 0,3-3 0 16,2-2 0-16,1-3 0 0,2-2-144 0,3-3 144 16,2-4-192-16,0-4 32 0,2-2 0 0,-1-2 0 15,-2-1 32-15,2-4 0 0,2-4 0 0,-2-4 0 16,0-1 128-16,-3-1 0 0,-2 1 0 0,-5 1 0 15,0-1 0-15,-5 2-256 0,-3 1 32 0,-2 2 16 16,-3 2 208-16,-3 3 0 0,-2 2 0 0,-2 1-144 0,-1 3 144 0,-3 1 176 16,0 2-48-16,0 1 0 0,1 2 176 0,0 4 16 15,-1 2 16-15,1 0 0 0,1 3-16 0,-1 2 0 16,2 3 0-16,2 3 0 0,2 2-96 0,2 2-32 16,1-3 0-16,4 3 0 0,1-3-192 0,1-1 144 15,3-4-144-15,0 0 128 0,2-2-128 0,0-2 0 16,1-1 0-16,3 0 0 0,1-5 0 0,-1 0 0 15,0-2 0-15,-1-2 0 0,-1 1 0 0,1-6 0 16,1-2-160-16,0 0 160 0,-1-4-304 0,-2 0 48 16,-1-3 0-16,-2 2 0 0,-2-1 256 0,-2 2-192 15,-2 1 192-15,-3 2-160 0,0 2 160 0,-2 3 0 16,-1 0 0-16,1 3 0 0,-2 2 0 0,0 3 0 16,2-2 0-16,-2 2-128 0,3-2-176 0,0 1-16 0,2-2-16 15,2-1-18928-15</inkml:trace>
  <inkml:trace contextRef="#ctx0" brushRef="#br1" timeOffset="53260.34">32435 12637 40543 0,'-4'-3'3600'0,"2"0"-2880"16,0 3-576-16,1-2-144 0,1 2-272 0,-1-1-96 0,-3-2-16 0,-2-2 0 15,-1 0 0-15,-5-1-16 0,0 0 0 0,-2 0 0 16,1 1 400-16,-2 2 192 0,-1 1 0 0,0 0-16 16,0 2 384-16,-3 2 80 0,1 0 0 0,-3 1 16 15,0-1-176-15,-4 2-32 0,-2 1-16 0,-3 1 0 16,-1-1-32-16,-4 1 0 0,0 0 0 0,-4 4 0 15,1-2-48-15,-5 1-16 16,-3 3 0-16,-4-4 0 0,3 2 48 0,0 0 16 0,0-3 0 0,1 0 0 16,0-1-80-16,2-2-32 0,4 0 0 0,1-4 0 15,3 0-288-15,2 0 0 0,-2-4 0 0,0-1 0 16,2 0 0-16,-2-2 0 0,0 1 0 0,-3 0-144 0,-1-4 144 31,-6-2 0-31,-4-1 0 0,-3-3 0 0,-2-1 0 0,0 0-160 0,2 2 160 0,1 4 0 16,8 2 0-16,-1 4 192 15,6-1 0-15,1 2 0 0,5 3 208 0,2 0 48 16,5-3 0-16,1 3 0 0,4-3-448 0,2 2 0 16,1-2 0-16,2 0 0 0,0 1-192 0,1-2-112 15,2 0-16-15,-1-1-16 0,0 1 64 0,2-2 16 16,0 1 0-16,-2-2 0 0,2 0 256 0,1-2 0 16,-2-1 0-16,1 2 0 0,1-2 352 0,0 0-32 15,-2-1 0-15,2 1 0 0,1-3-128 0,-1 2-48 16,3-1 0-16,0 1 0 0,2 1-144 0,2 2 0 15,2 2 144-15,-1 1-144 0,3 1 0 0,-1 1 0 0,0 3 0 16,0-2 0-16,1 3 0 0,0 0 0 0,0 0 0 0,-2 0 0 16,2 0 0-16,-1 0 0 0,1 0-144 0,-1 0 144 15,1 1 0-15,0-1-144 0,0 0 144 0,0 0 0 16,0 0 0-16,0 0 0 0,0 0 0 0,0 0 0 16,0 0 128-16,0 0 0 0,0 0-128 0,20 5 192 15,-15-3-192-15,-2-1 176 0,0 1-176 0,-1-2 160 16,1 2-160-16,-2 0 0 0,-1 1 0 0,0-3 0 15,0 1 0-15,-1 2 0 0,-2-3 0 0,1 3 0 16,-1-2 0-16,0 2 0 0,0-2 0 0,-1 3 0 16,1-3 0-16,-1 0 0 0,0 0 0 0,2 2-176 15,1-2-336-15,1 0-80 0,2 3-16 16,4-3 0-16,4 4-592 0,6 0-112 0</inkml:trace>
  <inkml:trace contextRef="#ctx0" brushRef="#br1" timeOffset="53903.96">32440 11452 28559 0,'0'0'2544'0,"0"0"-2032"0,0 1-512 0,0-1 0 0,0 0 976 0,0 2 112 16,1-2 0-16,-1 0 16 0,1 1 656 0,-2 3 128 15,1-1 32-15,0-3 0 0,0 0-848 0,0 0-176 16,-9 21-16-16,6-10-16 0,-2-3-32 0,-2 6 0 0,0 0 0 16,-2 3 0-16,1 4-96 0,-3 1-32 0,-1 2 0 0,1 0 0 15,-1 2-352-15,-2 4-80 0,0 4-16 0,-1-1 0 16,0 0-256-16,0-2 160 15,-2 1-160-15,2-2 128 0,-1 0-128 0,0-2 0 0,0 1 0 0,-2 2 0 16,0-3 0-16,-1-3 0 0,1-1 0 0,2 1 0 16,0-6-224-16,2-2-32 0,2-1 0 0,0-5 0 31,3 0-384-31,0-4-96 0,0-5-16 0,3 0 0 0,-1-4-336 0,0 0-64 0,1-5 0 16,1-4-17936-16</inkml:trace>
  <inkml:trace contextRef="#ctx0" brushRef="#br1" timeOffset="54170.41">31851 11559 39615 0,'0'-1'1760'0,"1"1"352"0,1 0-1680 0,0 0-432 16,1 0 0-16,-1 0 0 0,0 0 480 0,3 1 16 15,4 3 0-15,3-2 0 0,4 7 208 0,3 2 32 16,2 3 16-16,3 4 0 0,2 7 16 0,-1 0 16 15,3 2 0-15,0 1 0 0,1 2-176 0,-1 0-32 16,0-2-16-16,2 1 0 0,-1-1-176 0,-3 0-16 16,0 0-16-16,-2-2 0 0,-1-3-224 0,-2-3-128 15,-2 0 128-15,1-1-128 0,0 1 0 0,-2-1 0 16,1-2 0-16,-2-1 0 16,-1 0-384-16,0-3-112 0,1-2-16 0,-3-3 0 15,0 1-448-15,0-4-80 0,-2 1-32 0,-1-5-12672 0,-1 1-2528 0</inkml:trace>
  <inkml:trace contextRef="#ctx0" brushRef="#br1" timeOffset="55536.94">32844 10235 24879 0,'-1'-6'1088'0,"0"1"256"0,-2 1-1088 0,2 3-256 0,1-1 0 0,0 2 0 15,1-1 0-15,-2 1 0 0,0-4-208 0,-1 3 80 0,1-3 704 0,-1 2 160 16,-1 0 32-16,1 0 0 16,-2 2 576-16,0 2 128 0,-1 0 32 0,0-2 0 0,0 2 160 0,-2 2 16 15,-2 1 16-15,-1 1 0 0,1 2-800 0,-4 2-176 16,0 1-16-16,-2 4-16 0,-1 1-368 0,0 3-64 16,-2 0 0-16,2 5-16 0,1 1-240 0,3 4 144 15,1-3-144-15,0 5 128 0,2 3-128 0,0 0 0 16,2 2 0-16,2 0 0 15,1-2 0-15,2 0 0 0,1-4 0 0,1 0 0 0,2-1 0 0,1-2-224 16,0-2 80-16,2-3 16 31,1-1-256-31,2 0-32 0,-1 0-16 0,2 0 0 0,1-4-400 0,0 2-64 0,1-1-32 0,1 1 0 16,1-6-176-16,-2 2-48 0,1-2 0 0,0-2 0 16,1-4-464-16,-1 1-112 0,-1-1 0 0</inkml:trace>
  <inkml:trace contextRef="#ctx0" brushRef="#br1" timeOffset="55913.34">33091 10592 18431 0,'-1'-1'1632'0,"0"-2"-1312"0,0 2-320 0,1 0 0 0,0 1 3728 0,0 0 688 16,0 0 128-16,0 0 16 0,0 0-2608 0,-2 0-528 15,0 0-96-15,2 0-32 0,0 0-704 0,0 0-144 16,-16 11-16-16,10-5-16 0,-1 5-224 0,0 2-32 0,0 3-16 15,-2 1 0-15,0 2-144 0,1 2 0 16,0 1 144-16,2 3-144 0,1 1 0 0,0-3 128 0,3 1-128 0,0-2 0 16,1 0 0-16,2-3-128 0,2 2 0 0,1-4 0 31,2 0-512-31,1-1-80 0,2-3-32 0,1-2 0 16,0 0-832-16,1-4-160 0,-1 0-48 0</inkml:trace>
  <inkml:trace contextRef="#ctx0" brushRef="#br1" timeOffset="56134.55">33135 10366 43311 0,'-3'-1'1920'0,"1"-3"384"0,-1 3-1840 0,3-1-464 0,0 2 0 0,0 0 0 16,0 2-832-16,-1-2-272 0,0 0-48 0,0 0-16 0,-2 0 1168 0,3 0 384 16,0 0 0-16,0 0 0 15,0 0-1552-15,0 0-304 0,0 0-64 0</inkml:trace>
  <inkml:trace contextRef="#ctx0" brushRef="#br1" timeOffset="56588.68">33148 10074 32255 0,'-2'0'2864'0,"2"0"-2288"15,2 0-576-15,1 0 0 0,-2 0 400 0,0 0-16 16,2 0-16-16,0 1 0 0,4-1 784 0,-1 3 176 15,1-1 16-15,2 2 16 0,1 3-560 0,0 1-112 16,-1 2-32-16,3 1 0 0,1 2-400 0,2 3-96 16,1 5-16-16,3 3 0 0,-2-1 48 0,0 2 0 15,2 2 0-15,-3 1 0 0,-1-4-192 0,0 2 160 16,-2-2-160-16,-3 3 160 0,0-1-160 0,-4 0 192 16,-1 2-192-16,-1 1 192 0,-2 2 128 0,0 1 16 0,-2 1 16 0,-2-3 0 15,2-2-160-15,-2 2-16 0,-2 1-16 0,-1 0 0 16,-1-1-160-16,-3-2 0 0,-1-1 0 0,-1-3-176 31,-1 0-272-31,0-3-48 0,-2 2-16 0</inkml:trace>
  <inkml:trace contextRef="#ctx0" brushRef="#br1" timeOffset="59211.59">30239 12379 6447 0,'1'0'576'0,"0"0"-576"0,-1 2 0 0,0-2 0 0,1 0 1440 0,-1 0 176 0,3 0 48 0,-2 2 0 15,3-1 1744-15,-2 3 368 0,2-3 64 0,-2 0 0 16,2 2-928-16,0-3-192 0,0 1-32 0,-1-1-16 15,2 0-1264-15,1-1-240 0,2 1-48 0,0-3-16 16,2 1-640-16,0 0-128 0,3-1-16 0,-1-1-16 16,0 0-304-16,2-1 0 0,1-1 0 0,0 1 0 0,1 0 0 0,1 2 0 15,0-4 0-15,1 5 0 0,-1 1 192 16,-1-2-192-16,3 3 192 0,-3 0-192 0,0 3 0 0,0-2 0 16,0 0-160-16,1 3 160 0,-1-2 0 0,0 2 0 15,2-2 0-15,-2 2 0 0,0-1 0 0,0 0 0 16,0 1 0-16,-1-3 0 0,1 4 0 0,0-5 0 15,0 0 0-15,-1 0 0 0,0 0-128 0,0-3 128 16,-2 0 0-16,-1-2 0 16,1 0-144-16,-2 0 144 0,-2 0-192 0,-2 0 192 15,-2 2-624-15,-1-2-16 0,-3 0 0 0,-2 1 0 16,-3 2-112-16,-3-1-16 0,-2 2-16 0,-3 2 0 16,-5 2 112-16,-2 1 32 0,-5 0 0 0,-2 5 0 15,-1-3 112-15,-1 1 16 0,-3 2 16 0,-1 0 0 16,1-1-240-16,0 4-48 0,0-4-16 0,0 2 0 0,5 0 480 0,0-4 112 0,1 3 16 15,2-2 0-15,2-1 192 0,0 1 0 0,2-2 0 0,2-2 160 16,2 1 272-16,0 0 48 0,2-4 16 0,0 1 0 16,3 0 464-16,2 0 80 0,0-1 32 0,3 3 0 15,0-3 96-15,2 1 32 0,0 0 0 0,2-1 0 16,0 3-688-16,1-3-128 0,1 0-16 0,0 1-16 16,2-1-144-16,0 1-16 0,1-1-16 0,1 0 0 15,0 0 16 1,1 0 16-16,0 0 0 0,2 0 0 0,-2 0-64 0,0 0-16 0,0 0 0 0,-1 0 0 0,0 2 48 0,-2-2 0 15,-1 2 0-15,-1-2 0 0,-2 2-176 0,0 0 160 16,-2 0-160-16,0 1 160 0,-1 0-160 0,-1 0 192 16,0 2-192-16,0-1 192 0,0 0-192 0,1 0 128 15,1 0-128-15,-1 2 128 0,3 3 0 0,0-3-128 16,1 5 192-16,1 0-64 16,1 2 0-16,3 3 0 0,1 2 0 0,2 4 0 0,2-2 0 0,0 5-128 15,3 1 192-15,1 1-64 0,1-1-128 0,-1-2 0 16,1-1 0-16,-1-1 0 0,-2-2 0 0,-2-4-224 15,-1-1 32-15,-2-4-19152 0</inkml:trace>
  <inkml:trace contextRef="#ctx0" brushRef="#br1" timeOffset="62023.11">31703 11241 2751 0,'-3'-2'256'0,"2"-1"-256"0,0 2 0 0,0 0 0 0,1 1 3392 0,1 0 624 16,-1 0 128-16,1 0 16 0,1-3-2992 0,1 3-592 15,1-1-128-15,-4 1-32 0,0 0 1632 0,19-2 336 16,-10 2 64-16,1-3 16 0,2 2-160 0,1 0-16 16,0-1-16-16,1-1 0 0,0 2-832 0,-1-3-160 15,-1 1-48-15,0-2 0 0,-2 3-624 0,-2-2-128 0,1 2-32 0,-2-1 0 16,2 0-32-16,-2 0-16 0,2-1 0 0,1 2 0 16,1-2-48-16,1 3-16 0,2-4 0 0,1 4 0 15,1-3-144-15,2-1-48 0,3 3 0 0,3-5 0 16,-1 4-16-16,3-2 0 0,3 0 0 0,1-1 0 15,-2 1-128-15,-1-1 0 0,0 3-192 0,-2-2 192 16,-3 4 0-16,-2-2 0 0,-3 2 0 0,-3 1 0 16,-2 0 0-16,-3 0 0 0,-2 0 0 0,-2 1 0 15,-1-1 0-15,-1 0 0 16,-2 0 192-16,-2 0-64 0,1 3 64 0,-3-3 0 0,-1 0 0 0,1 2 0 16,-2 0-48-16,0 0 0 0,1-2 0 0,-1 1 0 0,1 1-144 0,2 0 0 15,0-2 0-15,0 0 128 0,2 1-128 0,0-1 0 16,2-1 144-16,0 1-144 0,0-2 176 0,2 0-48 15,0 1 0-15,1-4 0 0,-1 4 16 0,-2-3 0 32,2 0 0-32,-2 1 0 0,1-1 16 0,-2 2 0 0,-1-3 0 0,-1 0 0 0,-1 1 16 0,0 2 0 15,-2-3 0-15,-1 0 0 0,0 2-176 0,-1-2 192 16,0-1-192-16,0 1 192 0,1-1 0 0,-1 0 16 16,1 1 0-16,0-4 0 0,1 2 112 0,-1 1 32 15,3-3 0-15,-2 1 0 0,1 1-16 0,1 1 0 16,-2-2 0-16,-1 1 0 0,0 1-16 0,-1 0 0 0,-1 1 0 15,-3-1 0 1,-1-1-32-16,-3 1-16 0,-1-1 0 0,1 1 0 0,-3 2 32 0,-1-4 0 0,1 2 0 0,-2 1 0 16,0-1-176-16,2 2-128 0,1-3 192 0,4 0-192 15,2-1 0-15,4-3 0 0,4-6 0 0,11-6-25280 16</inkml:trace>
  <inkml:trace contextRef="#ctx0" brushRef="#br2" timeOffset="102888.43">21028 516 21183 0,'-4'3'1888'0,"1"-3"-1504"0,2 2-384 0,0 1 0 0,0-2 1792 0,-1 4 304 16,0 0 48-16,-3 1 16 0,-1 5 0 0,-2 3 0 15,1 2 0-15,0 1 0 0,0-1-1104 0,4 2-224 16,1-2-32-16,1-2-16 0,2 3-432 0,3-1-96 15,2 2 0-15,2 2-16 0,0-2-96 0,1 5-16 16,1 1 0-16,-1 2 0 0,-2 3-128 0,0-1 0 16,-2 1 0-16,-1 5 0 0,-3 5 0 0,-2 2-192 15,-1-12 32-15,-2 3 16 16,-1 3-1168-16,-2 2-224 0,-3 1-64 0,-1 1-14736 0</inkml:trace>
  <inkml:trace contextRef="#ctx0" brushRef="#br2" timeOffset="103375.25">21612 464 29487 0,'-6'-7'1296'0,"1"3"288"0,2 2-1264 0,0 2-320 0,2 0 0 0,1 0 0 0,-1 2 192 0,-2 1 0 15,-1 3-16-15,-2 3 0 0,-2 4-176 0,-5 4 0 16,0 3 0-16,-5 4 0 0,0 4-208 0,-6 3-128 16,0 2-32-16,-1 0 0 15,-2 0 368-15,1-1 288 0,-2 2-48 0,4-4-16 0,0 1 1040 0,2-6 208 16,2-1 32-16,0-3 16 0,2-2-704 0,-2 1-144 15,0-2-32-15,1 0 0 0,-4-2-480 0,1 1-160 16,-1 0 0-16,-1-1 0 0,3-2 0 0,-1 3-176 16,-2-1 0-16,2-3 0 0,1 1 32 0,2-6 0 15,2 1 0-15,4-3 0 0,3-1 464 0,2-4 80 16,3 1 32-16,3-2 0 0,2-2-32 0,2 2 0 16,2 0 0-16,2 0 0 0,3 0-400 0,1 3 0 0,5-1 0 15,1 3 0-15,3 2 0 0,2 0 0 0,7 3 0 0,0 1 128 16,3 1-128-16,0 4 192 0,2-2-192 0,2 3 192 15,-3 3-192-15,-1-3 0 0,-3 1 0 0,-2-2 0 16,-1-3-272-16,-3 0-48 0,-2-1 0 0,0-3 0 31,-4 1-768-31,-1-4-144 0,0 1-48 0,-2-3-14592 0</inkml:trace>
  <inkml:trace contextRef="#ctx0" brushRef="#br2" timeOffset="103626.29">21672 1112 14735 0,'6'-8'640'0,"0"1"160"0,2 3-640 0,-2-1-160 0,0 3 0 0,-1-1 0 0,1 0 1600 0,5-2 272 15,9-5 64-15,7-2 16 0,5 0 688 0,2-2 144 16,0 2 32-16,0 2 0 15,-1 1-1312-15,-3 3-256 0,-1 0-48 0,0-2-16 0,-2 5-624 0,-2-2-128 16,0-2-32-16,-2 3 0 16,-2-1-976-16,0 0-208 0,-2 0-48 0,-2-2-9808 15,-2 1-1968-15</inkml:trace>
  <inkml:trace contextRef="#ctx0" brushRef="#br2" timeOffset="104536.49">22483 950 34095 0,'-1'0'3024'0,"-2"0"-2416"0,2 0-480 0,1 0-128 15,0 0 240-15,0 0 16 0,-1 0 16 0,0 2 0 16,-2-1 880-16,-1 1 192 0,2 0 16 0,-1 2 16 16,1 0-992-16,-1 4-208 0,0 3-48 0,-1 1 0 15,-1 4-128-15,0 1 0 0,-1 1 0 0,0 4 0 16,-2-2 0-16,1 1-224 0,0 1 48 0,-1-3 16 0,2-1 32 0,0 0 0 16,2-5 0-16,0-2 0 15,3-5 128-15,1-1 192 0,1-1-32 0,3-4-16 0,-1-1 208 0,1-2 32 16,3-4 16-16,0-2 0 0,2-2-128 0,-1-1-16 15,5-6-16-15,-1-3 0 0,3-2-240 0,1-1 128 16,1-4-128-16,2-4 0 0,1 2 0 0,1-1 0 16,1 3 0-16,0 3-160 0,2 7-16 0,-5 4 0 15,0 5 0-15,-3 6 0 0,-2 4 176 0,-2 4 0 16,-2 3 0-16,0 1 0 0,-3 5 160 0,1-1 16 16,-1 3 0-16,1 0 0 0,-2-2-32 0,1 1 0 15,1-1 0-15,-2 0 0 0,1-3-144 0,1 1 0 16,-1-4 0-16,0 2 0 0,0-4 0 0,-1-1 0 0,1 0 0 15,1-2 0-15,-1 0 144 0,0-3-144 0,1 0 160 16,1 0-160-16,-2-3 128 0,0 0-128 0,1-3 0 0,0 1 144 16,1-6-304-1,-1 1-64-15,0-1-16 0,1-1 0 0,-1-1-16 0,2-4-16 0,2 0 0 0,1-3 0 16,-1 0-32-16,2 0 0 0,1 3 0 0,0 0 0 16,0 3 304-16,-2 0-128 0,2 6 128 0,-3-1 0 15,0 5 0-15,-3-1 0 0,0 3 192 0,-1 2-48 16,0 2 80-16,-2 0 16 0,3 1 0 0,0 0 0 15,1 1-64-15,1 2-16 0,1-1 0 16,3-2 0-16,2 1-160 0,3 0 128 0,0 2-128 0,0-1 128 0,1 1-128 16,0 0 0-16,0 5 0 0,0 1 0 0,-2 0 0 0,0 2 0 15,-2 2 0-15,-1 1 0 0,0 3 0 16,-1-2 0-16,-2 5 0 0,-2-1 0 16,0 0-832-16,-4-3-256 0,1-1-64 15,-2-1-16512-15</inkml:trace>
  <inkml:trace contextRef="#ctx0" brushRef="#br2" timeOffset="105375.81">23851 1008 14735 0,'2'-4'640'0,"1"1"160"0,-1-1-640 0,0 3-160 0,1 1 0 0,-2-2 0 0,2 0 1088 0,0 0 192 0,2-2 48 0,3-1 0 0,2-1 1088 0,-2 0 208 0,1 0 64 0,-2-2 0 31,0 0-1344-31,-2 0-256 0,-1 0-48 0,-1-1-16 0,-1 3-592 0,-2-4-128 0,0 4-32 0,-3-4 0 16,-2 2-272-16,-1-2 0 0,-3 3 0 0,0 1 0 15,-2 2 0-15,-2 3 0 0,-2 1 0 0,-1 1-144 16,-3 4 816-16,-2 5 160 0,-1-1 48 0,-2 3 0 16,-2 4 16-16,0-1 0 0,3 2 0 0,-1 1 0 15,2-2-320-15,1 1-64 0,1 0-16 0,1 1 0 0,2 0-240 16,4 1-64-16,2-5 0 0,2 3 0 0,3-6-192 0,2 2 0 15,3 3 0-15,2 0 0 0,3 2-288 16,3-2-48-16,3-1-16 0,4-2 0 31,1-2-352-31,3-1-80 0,4-2-16 0,4-2 0 0,3-5-560 0,1 0-112 0,2-2-32 0,1 0 0 16,-1-4-400-16,-1-1-80 0,0 0 0 0,0-3-16 16,-1 0 288-16,1 1 64 0,-1-4 16 0,0 1 0 15,-1-1 256-15,-2-2 48 0,0 0 16 0,-4 0 0 31,1-1-16-31,-3 1 0 0,-1-2 0 0,-4 4 0 16,-1-3 0-16,-3 3 0 0,-2 1 0 0,-3 0 0 16,0-1 544-16,-3 1 96 0,0 4 32 0,-1-4 0 0,-2 2 656 0,-1 0 144 0,0 0 32 0,-1-1 0 15,-2 1 1904-15,-1 3 384 0,0-2 80 0,-1 5 16 16,-3-2 384-16,1 1 96 0,-2 3 16 0,-1 0 0 0,0 1-640 16,-2 0-128-16,0 0-32 0,-3 2 0 0,0 2-944 0,-1 1-192 15,-1-2-32-15,-1 2-16 0,3 2-448 0,1-1-96 16,-1 1-16-16,0 2 0 15,2 1-240-15,1 0-48 0,2 1-16 0,3 1 0 0,1 0-32 0,2 1-16 16,1 2 0-16,2-3 0 0,2 4 64 0,2-5 16 16,1 4 0-16,2-1 0 0,0-1-240 0,1 2 0 15,1-4 0-15,0 0 0 0,2 0-256 0,2-4-112 16,-1 0-16-16,1-2 0 16,3-2-80-16,0-1-32 0,2-2 0 0,0-4 0 15,1 2-80-15,-1-3 0 0,0-1-16 0,1-1 0 16,-1 0 16-16,0-2 0 0,-1 1 0 0,-1-3 0 0,0 0 320 0,-3-2 64 0,-1 0 0 15,-1-4 16-15,0 1 304 0,-1-3 64 0,-2 0 16 16,-2-1 0-16,0 2 176 0,-1 2 16 0,0-4 16 16,-3 3 0-16,0 2-96 0,-2-1-32 0,-2 6 0 0,0 2 0 15,-1 2 32-15,-1 1 0 0,0 1 0 0,-1 4 0 16,0 3 16-16,-1-2 16 0,0 4 0 0,0-1 0 16,0 3-192-16,3-1-32 0,-1 3-128 0,2 1 192 15,2 1 128-15,0 0 32 0,2 0 0 0,3 2 0 16,-1 2-32-16,2-3-16 0,1 2 0 0,2-1 0 15,0 0-144-15,1 0-32 0,0-1 0 0,1 3 0 16,0 1-128-16,1-2-176 0,-1 1 48 0,1-2 0 31,-1 2-768-31,1-1-160 0,-1 1-32 0,1-2 0 0,0 1-576 0,0 0-128 0,0-3-32 0,0 0-12608 16</inkml:trace>
  <inkml:trace contextRef="#ctx0" brushRef="#br2" timeOffset="106151.25">23550 1067 7359 0,'5'-2'656'0,"-1"1"-528"0,1 1-128 0,-2-2 0 0,0 2 1872 0,-1 0 352 0,1 0 64 0,1 0 16 16,3 2 480-16,3-2 96 0,2-2 32 0,2 2 0 15,-2 0-1024-15,1 0-208 0,0-2-32 0,0 1-16 16,-2 1-1008-16,1-4-208 15,0 3-32-15,0 0-16 0,-1-3-368 0,0 2-192 16,1-1 32-16,-1 0 0 16,0 0-416-16,1 1-96 0,-3-3-16 0,1 0 0 15,1 1 144-15,-1 0 32 0,1-2 0 0,-1 1 0 0,0-1 256 0,-1-1 64 0,1 0 16 0,0 0 0 32,-2 1-624-32,1 0-128 0,1-1-32 0,0-1-10432 0</inkml:trace>
  <inkml:trace contextRef="#ctx0" brushRef="#br2" timeOffset="106801.89">24644 827 32255 0,'0'1'2864'0,"0"1"-2288"0,0-2-576 0,0 3 0 0,0 1 400 0,0-2-16 0,0 3-16 0,-1 5 0 15,0 1 576-15,0 6 112 0,-2-1 32 0,2 2 0 16,0-3-752-16,0-1-144 0,1 2-16 0,1-3-16 15,0-1-160-15,2-1 0 0,-1 0 0 0,2-1 0 16,-2-1 0-16,1-3 0 0,-2 2 0 0,-1-2-176 16,0-4 176-16,-1 2-208 0,-2 1 80 0,-1-3 128 15,2 0 0-15,-2-2 0 0,2 0 224 0,-2-3-64 16,2-1 368-16,-1-1 80 0,2 2 16 0,0-3 0 16,1 1-368-16,0-4-80 0,0-2-16 0,1-3 0 15,1-2-160-15,1-1 0 0,1-2 144 0,2 0-144 16,0 0 0-16,3 0 0 0,-1 2 0 0,2 1 0 0,1 4 0 15,0 1 0-15,1 2 0 0,-1 4 0 0,-1 2 0 0,-1 3 0 16,0 2 0-16,0 1 0 0,-1 0 128 0,2 3-128 16,0 3 160-16,0-2-160 0,0 2 0 0,0 2 0 15,-1-1 0-15,0 1 0 0,1 0 0 0,-1 0 0 16,0-1 0-16,-2 1 144 0,0-1-144 0,1 1 0 16,-1-2 0-16,-1 1 128 0,1 0-128 0,-1-2-176 0,-2 2 48 15,-1-2 0 1,1 0-1472-16,-2 0-304 0</inkml:trace>
  <inkml:trace contextRef="#ctx0" brushRef="#br2" timeOffset="107244.23">25490 703 35935 0,'-7'4'1600'0,"1"1"320"0,1-3-1536 0,0 2-384 0,2-3 0 0,1 0 0 15,-2 2 432-15,-3-1 16 0,-3 4 0 0,-6 3 0 0,-4-3-128 0,-5 3 0 16,2 0-16-16,-2 0 0 16,0-2-880-16,-1 0-160 0,0-1-32 0,0 0-16 0,3 1 416 0,1-2 96 15,1 0 16-15,2-2 0 16,3 1 256-16,2-2 0 0,4 0 0 0,4-1 0 15,3-1-528-15,3-1-48 0,3-1-16 0,5-3 0 16,4 2-176-16,4-2-48 0,3-1 0 0,3 2 0 0,1-1 544 0,3 0 96 16,0 4 32-16,-1 1 0 0,0 0 1360 0,0 2 256 15,-2 3 64-15,2 1 16 0,0 2-112 0,0 0-32 0,0 2 0 0,-1 3 0 16,-3-2-800-16,-3 0-160 0,-2 1-48 16,-2 1 0-16,-3-1-224 0,-3 2-48 15,-2-1-128-15,-1 2 192 0,-3-1-192 0,-2 2 176 0,-1 0-176 16,-4 2 160-16,-1 0 32 0,-3 0 0 15,-1 2 0-15,-3 0 0 0,-5 0-64 0,-4 2 0 0,-3 3 0 16,-3-1 0-16,-4 2-128 0,-7 3 0 16,-1 4 0-16,-5 1-176 0,-3 0-80 0,-4 0 0 0,1 0-16 15,0-4-18592-15</inkml:trace>
  <inkml:trace contextRef="#ctx0" brushRef="#br2" timeOffset="108972.27">23436 2947 25791 0,'-2'3'2304'0,"1"-3"-1856"16,-1 0-448-16,2 0 0 16,0 0 464-16,0 1 0 15,0-1 0-15,0 0 0 0,0 1 848 0,0-1 160 16,3 0 48-16,-3 0 0 0,0 0-560 0,0 0-128 16,22-13 0-16,-12 7-16 0,1-4-304 0,3-1-48 15,-1-2-16-15,2 1 0 0,1-4-64 0,0-4 0 16,2 0-16-16,-1-2 0 0,0-2 80 0,1-3 32 0,-1-1 0 0,-1-2 0 15,1-1-144-15,1-3-16 0,0-4-16 16,1 0 0-16,-1-3-112 0,1 2 0 0,-1-3-16 0,0 0 0 16,0 1-176-16,-2 3 128 0,0 2-128 0,-2 2 128 15,-2 5-128-15,-1 1 0 0,1 2 0 0,-3 3 0 16,-1 3-128-16,-2 4 128 0,0 1-160 0,-1 3 160 16,-1 4 0-16,-2 0-144 0,1 0 144 0,-2 5 0 15,0 0-144-15,1 1 144 0,-2 2-160 0,1-2 160 16,-1 4-160-16,-1 0 160 0,1-1-160 0,0 3 160 0,0-1 0 15,-2 2-144-15,2 0 144 0,-1 2 0 0,0 4 0 0,0 1 0 16,-2 4 0-16,1 4 0 0,-1 1 0 16,-2 5 0-16,2 4 0 0,-2 3 0 0,-2 6 0 0,2-3 176 15,1 2-16-15,0-8 0 0,0-2-160 0,3 2 0 16,0 1 0-16,1-3 128 0,2-2-128 0,1-1 0 16,2-4 0-16,1 0 0 0,2-3 0 0,2-3 0 15,1-1 0-15,2-3 0 0,-1-2-160 0,2-3 160 16,-1-4 0-16,2 1-144 0,0-6 144 0,1-1 0 15,0 0 0-15,0-3 0 0,2-4-144 0,-1 0 144 16,1-4-160-16,1-1 160 0,0-4-208 0,0-2 48 0,0-1 16 16,-1-1 0-16,0-4 144 0,-1-3 0 0,0 0 0 0,1-3-128 15,-2 1 128-15,-1 0 0 0,-1-2 0 0,-1 5 0 16,-3 4 0-16,1 0 0 16,0-2 0-16,0 0-128 0,-1 0 128 0,-1 5 0 0,-1 1 0 0,1 2 0 15,-2 3 0-15,-1 2 0 0,1 4 0 0,-2-1 0 16,0 6 0-16,-2 1 0 0,0-1 0 0,-1 2 0 0,1 2 0 15,-2 2 0-15,-1 0 0 16,0 0 0-16,0 4 128 0,0-1-128 0,-1 4 160 0,-1 2-160 0,1 4 0 0,-2 4 0 16,0 2 0-16,-1 3 0 0,1 4 0 0,-1 2 0 15,-1 7 0-15,-1 5 0 0,1 0 160 0,0 4-16 16,-1-4 0-16,1-4 0 0,1-1 0 0,0 2 0 16,2 0 0-16,-2 5 0 0,3-2-144 0,0-4 128 15,1-1-128-15,1-2 128 16,0 0-304-16,2-7-64 0,-1-1-16 0,2-2 0 15,1-4-768-15,0-2-176 16,1-2-16-16,1-4-15888 0</inkml:trace>
  <inkml:trace contextRef="#ctx0" brushRef="#br2" timeOffset="112516.56">24894 2641 28559 0,'0'-3'2544'0,"1"2"-2032"0,1-3-512 0,-1 3 0 32,0 1-320-32,0-2-176 0,2-1-16 0,-1-1-16 0,2-2 976 0,1 0 208 15,0 0 48-15,-1 1 0 0,1 0 160 0,-2 3 32 0,4-3 16 0,-1 3 0 16,0-1-80-16,1 1-32 16,3 1 0-16,1 1 0 0,3 0-160 0,1 0-48 0,1 0 0 0,2 3 0 15,3 0-384-15,2-1-80 0,0 3 0 0,2-3-128 16,0 4 144-16,-1 2-144 0,0-2 0 0,-4 1 144 0,-3 3-144 15,-2 1 0-15,-3 0 0 0,-3 0 0 0,-2 2 0 0,-2 0-176 16,-1 1 176-16,-3-2-128 0,-1 1-64 16,-1-2-16-16,-2 1 0 0,0-1 0 0,-3 1 16 15,-3-1 16-15,-2 0 0 0,-2-1 0 0,1-3-144 0,-3 1-16 16,2-2-16 0,-1-3 0-16,0 1-16 0,2-3 0 0,-2 1 0 0,3-2 0 15,0-2-176 1,2 1-32-16,2 1-16 0,0-4 0 15,3 3 48-15,0-3 16 0,2 3 0 0,1 0 0 0,2 2 256 0,0 0 48 0,1 1 16 0,2 0 0 0,0 3 208 0,1-1 160 16,0 3-32-16,1-1 0 16,3 3 64-16,-1 0 16 0,2-2 0 0,-1 3 0 15,2-4-64-15,-1 2-16 0,1 0 0 0,-1-1 0 16,0-1-128-16,-2 0 0 0,2 0 144 0,-1 0-144 0,0-1 0 16,-1 1 0-16,2 1 0 0,0-1 0 0,0 2 0 0,0 0 128 15,-2 0-128-15,0 1 128 16,-1 1 448-16,0 0 80 0,-1 1 32 0,-3-1 0 0,0 1-48 15,-2 0 0-15,-3 0 0 0,-1 3 0 0,-2-2-192 0,-2-1-32 16,-3 1-16-16,-2 1 0 0,-2 2-176 0,-5-3-32 16,-2 4-16-16,-2-2 0 0,-3 1-176 0,-1-3 0 15,-2 1 0-15,0-1 0 0,0-3-336 0,2-4-48 16,2-3-16-16,0-2-10560 16,3-2-2112-16</inkml:trace>
  <inkml:trace contextRef="#ctx0" brushRef="#br2" timeOffset="113242.31">26151 2166 30399 0,'2'-5'2704'0,"1"4"-2160"0,-1-2-544 0,-1 3 0 15,0 3 496-15,1-3-16 0,1-3 0 0,2 1 0 0,3-1 912 0,0 1 176 16,1 1 32-16,1-2 16 0,0 2-912 0,0 0-192 16,2 1-48-16,2 0 0 0,1 1-464 0,2 0 128 0,1 2-128 0,3-2 0 31,2 4 0-31,3-4-240 0,1 4 48 0,3-4 16 15,3 3-864-15,4-4-176 0,1 1-48 0,3-2 0 16,1-2-944-16,2 1-192 0,1-3-32 0,0 0-16 16,-3 3-400-16,-1-3-80 0</inkml:trace>
  <inkml:trace contextRef="#ctx0" brushRef="#br2" timeOffset="113575.23">26109 2461 34095 0,'6'-2'1504'0,"0"1"320"0,0 1-1456 0,2-1-368 0,-2 1 0 0,1 1 0 16,2-1 288-16,7 0-16 0,9 0 0 0,12-1 0 15,6-3 752-15,8 1 128 0,1-3 48 0,1 1 0 16,1-1-1040-16,-1 0-160 0,2-2 0 0,-3 2-192 15,-2 1-992-15,-1 2-192 0</inkml:trace>
  <inkml:trace contextRef="#ctx0" brushRef="#br2" timeOffset="117282">29775 1274 11967 0,'0'-3'1072'0,"0"0"-864"16,1 1-208-16,-1 0 0 0,1 1 864 0,-1 0 128 15,2-3 32-15,-1-2 0 0,1 0 832 0,1-4 160 0,1 0 32 0,-2 1 16 16,2 1-800-16,-2 0-176 0,2 2-16 0,-2 0-16 16,1 1-800-16,-3 1-256 0,1 2 128 0,-1-1-128 15,-1 2 0-15,0 0-272 0,-1 1 48 0,1-1 16 16,-1 1 832-16,2 0 160 0,-2 1 48 0,1-1 0 15,1 0 336-15,0 0 80 0,0 0 16 0,0 0 0 16,0 0-112-16,0 0 0 0,0 0-16 0,0 0 0 16,0 0-336-16,-22 6-64 0,17-5-16 0,-1-1 0 15,0 3-336-15,-2-3-80 0,0 2-16 0,-2 0 0 16,-1 0-96-16,-2 0-32 0,0 2 0 0,-2 1 0 16,-1-1-160-16,-3 1 0 0,-1 1 0 0,-1 1 0 15,-1 0 0-15,-1 0 0 0,-2 0 0 0,-1 1 0 16,0-1 0-16,-1 1 0 0,-1 0 0 0,-2 1 0 0,-1 0 192 15,-3-1-64-15,-2 2 0 0,2 0 0 0,0-1 64 0,3-2 16 16,-1 2 0-16,1-3 0 0,2 3 64 0,-1-3 16 16,4 1 0-16,1 2 0 0,2-3-96 0,2 0 0 15,1 4-16-15,3-4 0 0,-1 2-176 0,4-1 128 0,0 1-128 0,3-1 128 0,0 0-128 16,2 2 0 0,0-4 0-16,4 1 0 0,1-3 0 0,2 0 0 0,2 2 0 0,3-3 0 15,-1-1-144-15,3 0 144 16,1 2-192-16,1-6 192 0,2 3-192 0,3-1 64 15,1-2 128-15,2 1-208 0,2-1 208 0,3 0 0 16,2 0 0-16,2 3 0 0,-1-3 0 0,3 3 0 0,3 0 0 0,-1 1 0 0,4 1 144 0,-1-2-144 16,-4 3 0-16,4-1 144 0,2-1-144 0,0 1 128 31,0-1-128-31,-1-1 128 0,-2-1-128 0,0 1 0 0,-2-2 144 0,1 2-144 0,-2 0 128 0,-1-1-128 0,-3 2 160 16,0-1-160-16,-4 0 0 15,0 2 0-15,-2-1-176 0,-1 3 176 0,-1-2-128 0,-1 3 128 0,-2-1 0 0,0 1 0 16,-2 0 0-16,0-3 0 0,-1 3 0 0,-2 0 0 15,2 0 0-15,-3-1 0 0,-1 1 0 0,-1 0 0 16,-3 1 0-16,-1-1 0 16,0 2 0-16,-4 2 0 15,1-4-176-15,-5 2 176 0,1 3-128 0,-4-3 128 16,0 3 0-16,-2-2 0 0,-2 0 144 0,-1 2-144 16,-1 0 160-16,-4 1-160 0,-3 4 128 0,1-4-128 15,-2 4 0-15,-1-1 0 0,-2 1 0 0,-1-1 0 16,1 0 0-16,-2 1-176 0,2 2 176 0,-2-1-192 0,0 2 192 0,0 0 0 15,0 1 0-15,0-1-128 0,3-3 128 0,2 0 0 16,2 1 0-16,2-2 0 0,0 0 0 0,1-1 0 16,1 3 0-16,1-1 0 0,-1 2 0 0,2-1 0 15,0 1 0-15,2-2 0 0,2 1 0 0,2-3 144 16,4-2-144-16,1-3 0 0,1 2 304 0,2 0-48 16,1-4-16-16,1 2 0 0,2 0 32 0,0-1 16 15,0 0 0-15,3 2 0 0,0-2-288 0,-1 3 0 16,4-1 0-16,0 1 0 0,3-1 0 0,0 0 0 0,3 0 0 15,4-2 0-15,1-1 0 0,4 1 0 0,3-5 0 16,3 1 0-16,5-3 0 0,1-3 0 0,6-1 0 0,-1-2 0 16,2 2-192-16,4-2 192 0,2-1-208 0,1 1 80 15,-1-1-192-15,1-2-16 0,3 1-16 0,0-3 0 32,-2 1-96-32,2 0 0 0,-2 2-16 0,-2-4 0 0,-2 4-176 15,-1-1-48-15</inkml:trace>
  <inkml:trace contextRef="#ctx0" brushRef="#br2" timeOffset="121429.9">30789 1629 5519 0,'2'-1'496'0,"0"1"-496"15</inkml:trace>
  <inkml:trace contextRef="#ctx0" brushRef="#br2" timeOffset="121822.55">30863 1586 4607 0,'4'-3'192'0,"-3"1"64"0,2 2-256 0,-3-2 0 15,1 0 0-15,-1 2 0 0,0 0 1152 0,1 0 192 0,0-1 48 0,0 1 0 16,-1-1 464-16,0 1 80 0,0 0 32 0,0 0 0 15,0 0-272-15,0 0-48 16,0 0-16-16,0 0 0 16,0 0-64-16,0 0-16 0,0 0 0 0,0 0 0 15,0 0-368-15,0 0-80 0,0 0-16 0,0 0 0 16,0 0-320-16,0 0-80 0,0 0-16 0,0 0 0 16,0 0 192-16,-16 13 32 0,11-8 16 0,-1 2 0 125,-1 0-192-110,-3 3-32-15,-1 5-16 0,-2-2 0 0,0 6-272 0,-3 2-48 0,-2 2-16 0,0 5 0 0,-1-1-16 0,-2 1-16 16,-1 2 0-16,-1-3 0 0,0-1 16 0,0 0 16 0,-1-1 0 0,0-1 0 0,-1 0-336 0,-1-2 0 0,1 2 0 0,-1-2 0 0,3-2 0 15,-1 0 0-15,3-2 0 0,1-2 128 0,3-2-128 0,1-2-160 0,2-2 160 0,2-4-208 16,2 0-304-16,2-3-48 0,1-3-16 0,2-3 0 0,3 1-1056 0,-1-4-224 0,3-3-32 0,0 0-14560 0</inkml:trace>
  <inkml:trace contextRef="#ctx0" brushRef="#br2" timeOffset="122167.74">30284 1826 9215 0,'-3'-11'400'0,"0"2"96"0,3 2-496 0,1 2 0 0,1 0 0 0,0 1 0 15,2 0 0-15,0-3 0 0,3-4 0 0,3-5 0 16,2-3 0-16,-1 3 192 0,2-1 0 0,-2-1 0 15,-1 5 1184-15,0-1 224 0,-2 2 64 0,0 1 0 16,-1 2 592-16,-2 0 128 0,1 3 32 0,-2 1 0 16,0-1-240-16,-1 2-32 0,0 2-16 0,-2 2 0 15,2-3-592-15,-2 2-112 0,0 2-16 0,-1 2-16 16,0-2-496-16,0 4-112 0,0-2-16 0,0 3 0 0,0-6-320 0,0 0-64 16,-1 22 0-16,2-13-16 0,-1 2-64 0,3 1-16 15,-1 1 0-15,2 3 0 0,-1-4 16 16,4 4 0-16,1 3 0 0,2-1 0 0,3 4-96 0,0-2-16 15,6 2 0-15,0-2 0 0,2 0 0 16,2-1 0-16,3 2 0 0,1-4 0 0,1 3-192 0,3 1 0 16,-2-3-144-16,-1 1 144 0,-2-1-320 0,-2 1 48 15,-5-3 0-15,-1 1 0 16,-5-1-240-16,-2-2-32 0,-3 2-16 0,-3-4 0 16,-1 1-400-16,-3-2-64 0,-1-1-32 0,0-3 0 15,-3 2-1216-15,1-5-240 0</inkml:trace>
  <inkml:trace contextRef="#ctx0" brushRef="#br2" timeOffset="123096.92">31265 901 11967 0,'1'-3'1072'0,"0"-2"-864"0,1 3-208 0,-2 1 0 15,1 1 752-15,0-2 96 0,2-1 32 0,-1-2 0 16,2-3 528-16,0 2 128 0,-2-1 0 0,-1 2 16 16,-1 0 128-16,0 4 32 0,-1-3 0 0,0 3 0 15,0 1-512-15,-2 0-112 0,2 0 0 0,-2 2-16 16,2 1-1072-16,-1 0-176 0,2-3-48 0,0 0-16 15,0 0 16-15,-10 20 0 0,6-14 0 0,-1 2 0 16,0 0 544-16,-2 0 96 0,-1 2 32 0,0 1 0 16,-2 0 192-16,-3 3 64 0,1 2 0 0,-2 0 0 15,-2 4-112-15,0-1-16 0,0 4 0 0,0 0 0 0,3-1-176 16,0 2-32-16,1 3-16 0,2-1 0 0,2 1-176 0,2 0-48 16,3-2 0-16,1 1 0 0,2-4-128 0,3-2 0 15,1 1-160-15,-1-5 160 16,2-1-896-16,0-1-64 0,3-2-32 0,-2 0 0 15,0 0-960-15,1-3-192 0,1-1-32 0,0 2-16 16,1-4-496-16,1 1-112 0,0 2-16 0,0-3-5600 0</inkml:trace>
  <inkml:trace contextRef="#ctx0" brushRef="#br2" timeOffset="123426.47">31446 1226 35007 0,'-14'3'1552'0,"4"0"320"0,1 5-1488 0,3-5-384 0,4 2 0 0,-1-2 0 0,2 1 336 0,-3 3 0 0,-1 2 0 0,-2 5 0 0,2 0 32 0,0 1 0 16,3-2 0-16,2 0 0 15,1-3-1840-15,1 0-384 0,2-4-64 0,0 0-12832 16</inkml:trace>
  <inkml:trace contextRef="#ctx0" brushRef="#br2" timeOffset="123615.23">31479 1008 31327 0,'-6'-4'1392'0,"2"1"272"0,2 1-1328 0,2 0-336 0,0 2 0 16,1 2 0-16,0 0 288 0,0-2-16 0,2 4 0 0,2-1-9712 16,0 2-1952-16</inkml:trace>
  <inkml:trace contextRef="#ctx0" brushRef="#br2" timeOffset="124024.27">31572 839 21183 0,'-7'-1'944'0,"4"0"192"0,0 1-912 0,2 0-224 0,2 0 0 0,0 0 0 16,1 1 0-16,0 0-192 0,1 0 48 0,2 2 0 15,0 2 848-15,-5-5 160 0,0 0 32 0,18 12 16 16,-12-5 384-16,2 2 80 0,-1 2 16 0,3 2 0 16,0-1-752-16,0 4-160 0,2 0-32 0,-1 3 0 15,0-1 64-15,1 2 16 0,-1 1 0 0,-3 0 0 16,1 3-272-16,-2-2-64 0,0-1-16 0,-2 1 0 15,-2 0-176-15,0-2-256 0,-2 2 64 0,-1-1 16 16,0 2-240-16,-1-5-48 0,-2 3-16 16,0-2 0-1,-4 2 0-15,1-4 0 0,-1 2 0 0,-3 2 0 0,0-4-432 0,-1 3-96 0,-3 2-16 0,-1-1 0 16,-2 1-1808-16,0-4-368 0,-4-1-80 0,-1 0-4688 16</inkml:trace>
  <inkml:trace contextRef="#ctx0" brushRef="#br2" timeOffset="124842.06">32344 1206 22111 0,'-2'2'1968'0,"1"-1"-1584"0,1 1-384 0,-1-2 0 16,-1 0 1024-16,2 0 112 0,-1 4 16 0,-1 0 16 0,-3 3 496 0,0 4 112 16,-1 4 16-16,-2 5 0 0,-1 5-512 0,-2-1-80 15,-1 6-32-15,0 2 0 0,-3 4-512 0,-1 1-96 16,-3 4-32-16,-1 1 0 0,1 2-352 0,-5 5-176 16,1 3 160-16,-3-2-160 0,-2 5 0 0,0-5-240 15,1-1 32-15,0-4 0 16,1-3-624-16,0-1-112 0,1-2-16 0,4-2-16 15,1-3 512-15,4-4 96 0,1 0 32 0,3-4 0 16,3-4-336-16,2-2-64 0,-1-1-16 0,3-5 0 16,3-3-1232-16,1-5-240 0</inkml:trace>
  <inkml:trace contextRef="#ctx0" brushRef="#br2" timeOffset="125204.71">32556 1229 21183 0,'0'-3'944'0,"0"2"192"0,0 1-912 0,-1 0-224 15,1 1 0-15,-2 2 0 0,2-3 1616 0,-2 2 288 16,0 2 48-16,-3 2 16 0,0 4 320 0,-4 5 64 16,-1 4 16-16,-1 1 0 0,0 4-1184 0,-3 2-224 15,1 2-64-15,-3 3 0 0,-1 5-560 0,1-1-112 16,-1 0-32-16,1 4 0 0,-1 0-192 0,1 1 0 0,-2-1 128 0,1 3-128 16,0-1 0-16,-2 1-288 0,2-2 64 15,-2-3 16 1,1 0-1264-16,-1-2-256 0,1-2-64 0,-1-1 0 15,1-1 32-15,0-2 0 0,2 0 0 0,1-1-7152 0,2-5-1440 0</inkml:trace>
  <inkml:trace contextRef="#ctx0" brushRef="#br2" timeOffset="125943.04">32497 1190 11967 0,'-4'-1'1072'0,"1"1"-864"0,2 0-208 0,1 0 0 15,0 0-832-15,0 0-192 0,-1 1-64 0,0-1 0 16,-2 0-320-16,1 0-64 0,-1 0 0 0,3 0-16 0,0 0 2064 0,0 0 432 16,0 0 80-16,0 0 0 0,0 0 832 0,0 0 176 15,18-10 16-15,-16 9 16 0,2 0 224 0,-2-2 32 16,1 2 16-16,-2-1 0 0,0-1-256 0,0 3-48 16,-1-1-16-16,0 0 0 15,0-1-512-15,0 2-96 0,-1 0-32 0,0-2 880 0,-2 2-1552 16,1 0-32-16,-2 2 0 0,-1-2-320 0,-1 2-64 15,-1 0-16-15,-2 2 0 0,-1 1-160 0,-2 0-48 16,-1 1 0-16,-1 1 0 0,-2 3 32 0,-1-1 0 0,-1 2 0 16,-1 0 0-16,0 3 16 0,0-2 0 0,0 1 0 0,1-1 0 15,2 3 0-15,0-4 0 0,0 4 0 0,0-4 0 16,0 0-176-16,2-1 0 16,0 0 0-16,2-2 0 0,1 1 0 0,2-4 0 0,2 2 0 0,1-2 0 15,1 0-304-15,1-1-32 0,1-1-16 0,2 1 0 16,1-2-1664-1,1 0-336-15</inkml:trace>
  <inkml:trace contextRef="#ctx0" brushRef="#br2" timeOffset="126430.75">31593 2275 1839 0,'-13'7'160'0,"5"-2"-160"0,-1 1 0 0,2-2 0 0,3 1 2672 0,0-5 496 0,0 2 96 0,-2 3 32 15,-4 3-1568-15,-2 0-304 0,-2 1-64 0,3 0-16 16,3-3 80-16,1-1 16 0,4-3 0 0,0 1 0 16,3-3-304-16,0 0-64 0,4 0-16 0,0-3 0 15,2 1 368-15,1-1 80 0,2 0 16 0,1-1 0 16,0 3 80-16,1-3 0 0,0 2 16 0,1-1 0 0,1 2-624 15,2-2-128-15,-1 1-32 0,4-1 0 0,0 1-128 0,4-1-48 16,3 0 0-16,2 0 0 0,6-3-208 0,-1 0-64 16,2-3 0-16,2 2 0 15,0-2-96-15,4 1-32 0,0-2 0 0,4-1 0 0,0-2-256 0,0 1 0 16,0 1 0-16,-3-3 0 31,-2 4-784-31,-3-1-112 0,-4 2-32 0,-3 3 0 16,-4 4-352-16,-6-2-80 0,-3 3-16 0,-3 1-16368 0</inkml:trace>
  <inkml:trace contextRef="#ctx0" brushRef="#br2" timeOffset="127059.24">33133 973 21183 0,'-3'-4'944'0,"0"3"192"15,1 2-912-15,1-1-224 0,1 0 0 0,0-1 0 16,0 1-592-16,0 0-176 0,0 0-16 0,0 1-16 0,-2-1 1536 0,2 0 304 0,0 0 64 0,0 0 16 16,0 0 464-16,0 0 80 0,0 0 32 0,0 0 0 15,0 0-352-15,0 0-80 0,-18 12-16 0,12-7 0 16,-2 0 80-16,-2 0 16 0,-2 3 0 0,-3 0 0 15,-1 5-480-15,-1-1-96 0,2 5 0 0,-3 4-16 16,1 1-368-16,-1 2-64 0,-1 4 0 0,-2 6-16 16,0 2-64-16,-4 7-16 0,1 5 0 0,-5 3 0 15,2 1-224-15,-2 0 128 0,0 5-128 0,0 2 0 0,-2 4 0 0,1-1 0 16,1 1 0-16,3-4 0 0,0 1 0 0,5-8 0 16,3-2 0-16,4-5 0 0,4-4-144 0,5-2-128 15,4 1-32-15,3-4 0 16,6-1-176-16,4 1-32 0,4 1-16 0,4 2-17392 15</inkml:trace>
  <inkml:trace contextRef="#ctx0" brushRef="#br2" timeOffset="128850.21">32757 1862 12895 0,'2'0'1152'0,"-2"0"-928"16,1 0-224-16,-1 0 0 0,0 0 896 0,0 0 144 15,0 2 32-15,0-2 0 16,1 0 592-16,-1 0 112 0,-1 1 16 0,1-1 16 0,0 0-208 0,0 0-32 16,0 0-16-16,0 0 0 0,0 0-352 0,0 0-80 0,0 0-16 0,0 0 0 15,0 0 256-15,0 0 48 0,0 0 16 0,0 0 0 16,0 0-592-16,16-19-128 0,-5 12-32 0,2 1 0 15,3 0-368-15,2-1-80 0,2-2-16 0,1 0 0 16,0 1-80-16,2 0-128 16,3 2 176-16,-1 1-176 0,-1 0 128 0,-3 0-128 0,-2 3 0 0,-2-1 0 15,-3 3 128-15,-2-1-128 0,-5 2 0 0,-2 2 0 16,-1-3 0-16,-4 1 0 0,-2 3 0 0,-1-3-144 16,-2 4-96-16,-3-3-16 0,0 3 0 0,-4 2 0 15,1 1-448-15,-2-2-80 16,-1 3-32-16,1 0 0 0,-1 2-208 0,-2 0-64 0,-1 0 0 0,-2 0 0 15,-1 2 416-15,-1 0 80 0,0 2 16 0,-2 1 0 16,-1-2 432-16,1 3 144 0,0-1 0 0,1 1 0 0,2-1 464 0,2 2 208 16,-2 0 32-16,3 0 16 0,2-1-272 0,3-1-48 15,2 0-16-15,2 0 0 0,3-3 0 0,2-1 0 16,1-1 0-16,4-1 0 0,1 1-176 0,2-5-32 16,3 2-16-16,2-2 0 0,1-1-160 0,2 0 0 15,1 0 0-15,2 0 0 16,1-3-656-16,1 2-64 0,0-3-16 0,2-1 0 15,0 1-736-15,1 0-128 0,1-1-48 0,-1 3 0 16,1-3-496-16,2 0-96 0</inkml:trace>
  <inkml:trace contextRef="#ctx0" brushRef="#br2" timeOffset="129180.1">33068 1990 42383 0,'-6'-3'1872'0,"2"0"400"0,3 1-1824 0,2 0-448 0,1 1 0 0,1 0 0 15,2 1-1088-15,0-4-320 0,3 1-64 0,5-1-16 0,2-1 1232 0,2-1 256 16,2 1 0-16,-2-1 0 16,0-1-1040-16,-1 2-320 0,0 0-64 0,-1 1-16 15,-1-1-720-15,-2 2-144 0,-1-1-16 0</inkml:trace>
  <inkml:trace contextRef="#ctx0" brushRef="#br2" timeOffset="129415.68">33039 2141 22111 0,'4'3'976'0,"0"-3"208"0,1 0-944 0,0 0-240 0,-2 0 0 0,0 0 0 15,-1-3 1728-15,3 2 288 0,5 0 64 0,3-1 16 0,1-1-144 0,3 0-32 16,-1-2 0-16,-2 0 0 0,1-1-1648 0,-1 1-272 16,-1-1-176-16,1 0 32 15,0 0-2080-15,-2 1-400 0</inkml:trace>
  <inkml:trace contextRef="#ctx0" brushRef="#br2" timeOffset="130028.63">33387 1622 33167 0,'-1'-4'2944'0,"1"0"-2352"0,1 4-464 0,1-2-128 16,1 2-128-16,-2-1-64 0,2-1 0 0,1-3 0 15,1 1 1216-15,2-3 224 0,0 2 48 0,0 0 16 16,1 1-768-16,-1 0-160 0,1 1-16 0,-1 1-16 16,-1 2 0-16,2-3 0 0,-1 2 0 0,1 1 0 15,1 0 0-15,1 0 0 0,-1 1 0 0,0 2 0 16,-1-3-208-16,1 2-144 0,-3 1 192 0,0 1-192 15,-1-1 0-15,-1 2 0 0,-2 0 0 0,1 1 0 16,-2-1 0-16,-1 1-176 0,1 1 0 0,1 0 0 0,-1 2 48 0,-1-3 0 16,1 0 0-16,-1 0 0 0,0-1-16 0,0 1 0 15,0-1 0-15,-1 0 0 0,-2-1-96 0,2 0-16 16,-1 1 0-16,-3-3 0 0,0 3 0 0,-3 1 0 16,1 3 0-16,-2-2 0 15,-2 3-240 1,-1 3-48-16,-2-1-16 0,1 3 0 0,-2-2 560 0,0 2 0 0,1 0 128 0,1-1-128 0,2-1 192 0,2-3-64 15,3 0-128-15,1-4 192 0,1 0-416 0,3-1-96 16,2-2 0-16,3-2-16 16,0 2-896-16,0-3-176 0,4 1-48 0,-1-1 0 15,3 0 352-15,0 1 64 0,0-1 16 0,2 0 0 16,-2 2 400-16,1-2 96 0,-1 3 16 0,0 1 0 0,-1-2 512 0,-2 2 0 0,-1 1 0 16,-1 1 0-16,-1-1 736 0,0 2 96 0,-2 1 32 0,0 0 0 15,0 4 416-15,-2-1 64 0,0 0 32 0,0 0 0 16,-1 3-640-16,-2 0-128 0,0 0-32 0,-1 1 0 15,0-3 64-15,0 1 0 0,2 1 0 0,-2-1 0 16,1-2-368-16,0 0-64 0,-1 1-16 0,2 0 0 16,-2-1-192-16,2 0-160 0,-2 0 32 0,-1-5 0 15,0 3-64-15,-1-2 0 0,0-1 0 0,-2 1 0 32,1-1-448-32,-2 0-112 0,-1 1-16 0</inkml:trace>
  <inkml:trace contextRef="#ctx0" brushRef="#br2" timeOffset="130579.28">33569 973 11967 0,'-10'0'528'0,"2"0"112"0,2 0-512 0,1 0-128 0,3 1 0 0,1-1 0 16,-1 1 1440-16,1 0 256 0,-4 2 48 0,-1-1 16 0,0 2 736 0,-2 1 128 15,2-1 48-15,1 3 0 0,0-3-624 0,3 3-128 16,-1 1-32-16,2 1 0 0,1 3-656 0,3-3-128 16,1 5-16-16,1-3-16 0,2 0-384 0,1 4-80 15,5 5-16-15,1 2 0 0,6 2-400 0,4 3-192 16,4 1 160-16,3 1-160 0,2 2 0 0,1 1 0 15,0-1 0-15,-3 0 0 0,-2-3 0 0,-4 3 128 16,-1 1-128-16,-4 5 0 0,-17-30 192 0,-3-7 0 16,0 0 0-16,0 0 0 0,0 0 160 0,0 0 32 15,0 0 0-15,0 0 0 0,0 0-80 0,0 0-16 16,0 0 0-16,0 0 0 0,0 0-32 0,0 0 0 16</inkml:trace>
  <inkml:trace contextRef="#ctx0" brushRef="#br2" timeOffset="132201.93">33481 2589 911 0,'-8'1'0'0,"3"-1"0"0,1 3 0 0,0-3 0 15,3 0 4416-15,-1 0 784 0,1 1 176 0,-1-1 16 16,-1 1-3088-16,-1 1-608 0,0-2-128 0,0 2-32 16,1-2-832-16,1 1-192 0,2-1-16 0,1 0-16 15,0 0-256-15,2-1-48 0,-1-1-16 0,2 0 0 16,0 1 304-16,-1-3 64 0,2 2 16 0,2-3 0 0,-3 0 592 0,4-1 112 16,-1-1 32-16,1 0 0 0,0-2-256 0,1 1-64 15,0-4 0-15,-1-1 0 0,4-1-256 0,-1-2-64 16,0-1-16-16,1-2 0 0,2-2-304 15,-1 0-48-15,3-2-16 0,3-3 0 0,1-3-256 0,1-2 128 16,0 2-128-16,0-3 0 0,1-1 192 0,-1-5-64 16,-1 0 0-16,-2-4-128 0,1-8 128 0,-3 3-128 15,0 3 0-15,-5 1 0 0,-2 4 0 0,-3 0 160 16,-3 18-160-16,-3 21 128 0,0 0-128 0,0 0 0 16,0 0 144-16,0 0-144 0,0 0 0 0,0 0 0 15,0 0 0-15,0 0 128 0,0 0-384 0,0 0-64 16,0 0 0-16,0 0-16 15,0 0-944-15,0 0-176 0</inkml:trace>
  <inkml:trace contextRef="#ctx0" brushRef="#br2" timeOffset="138827.41">27748 1122 17503 0,'-1'-3'1552'0,"1"1"-1232"16,0 1-320-16,0 1 0 0,1 0 480 0,0-1 32 15,1-2 16-15,1 1 0 0,1-4-528 0,2 1-192 16,2-1 0-16,0 1 0 0,1 0 192 0,0 2 0 15,-1-2 192-15,1 2-192 0,1 0 672 0,0 1 32 0,0-1 0 0,-2 3 0 16,1 0 448-16,-2 1 80 0,0 3 32 0,0 0 0 16,0 4-32-16,0 1 0 0,0 5 0 0,-2 3 0 15,1 5-224-15,-2 0-48 0,0 7-16 0,-2 2 0 16,3 1-304-16,-1 3-48 0,-1-4-16 0,1-1 0 16,-1-4-400-16,-2 2-176 0,0-1 128 0,-1 1-128 15,0-1 0-15,-2 2 0 0,-1-1 0 0,-2 1 0 16,0 0-416-1,2 0-160-15,-4 1-48 0,1-2 0 0,1-2-1744 0,0-1-368 0,4-2-64 16,0-3-9504-16</inkml:trace>
  <inkml:trace contextRef="#ctx0" brushRef="#br2" timeOffset="139739.99">27162 2170 11967 0,'-11'0'1072'0,"0"0"-864"15,5 2-208-15,2-2 0 0,1 0 512 0,0 0 48 16,-5 0 16-16,-5 1 0 0,-6-1 384 0,-1 0 96 16,3 2 16-16,2-4 0 0,4 1 208 0,2 1 64 15,5-2 0-15,1-1 0 16,4 2 192-16,3-3 64 0,3 3 0 0,5-4 0 0,4 1 112 0,5 1 16 16,6-2 16-16,6-4 0 0,8 2-336 0,10-1-64 0,4-3 0 0,5 1-16 15,0-1-672-15,13-1-128 0,13-1-16 16,8-3-16-16,2 1-256 0,0 2-48 0,-2-3-16 0,-1 3 0 15,-1 2-176-15,-5 1 0 0,-2 0 0 0,-8 2 0 32,-5-2-400-32,-7 4-112 0</inkml:trace>
  <inkml:trace contextRef="#ctx0" brushRef="#br2" timeOffset="141562.94">27471 3041 2751 0,'-6'3'256'0,"1"-3"-256"16,0 2 0-16,3-2 0 0,0 0 2864 0,1 0 528 0,1 0 96 0,-1 0 32 15,0 0-2096-15,-2 0-400 0,1 0-96 0,1-2-16 16,1 1-912-16,1-1-192 0,1-3-48 0,1 2 0 15,-3 3-128-15,0 0-16 0,15-15-16 0,-9 10 0 16,0-1 1088-16,0 0 208 0,-1 1 64 0,1-2 0 16,0 3 800-16,-1-5 160 0,0 1 48 0,0 1 0 15,0-3 176-15,0 0 32 0,0-2 16 0,-1 0 0 16,1-5-496-16,0 0-96 0,0-1-32 0,-2-5 0 16,2 0-944-16,0-4-192 0,1 1-48 0,1 0 0 15,-1-3-224-15,0-2-160 0,1 2 192 0,1-1-192 0,0-1 0 16,0 1 0-16,-1 2 0 0,1-2 0 0,-2 2 0 0,0-1 0 15,-2 2 0-15,1 2 0 0,-2 3 192 0,0 2-32 16,-2 3 0-16,0 2 0 0,1 2-32 0,-2 4-128 16,0 0 192-16,0 6-64 0,0-2-128 0,0 1 128 15,0 3-128-15,-2 2 128 0,4 3-128 0,-2 1 0 16,1 1 0-16,0 1 0 0,0 3 0 0,1 1 0 16,-1 0 0-16,1 2 0 0,2 3 0 0,-2 1 0 15,2 2 0-15,0 3 0 0,0 0 0 0,1 4 0 16,0 4 0-16,1 0 0 0,0-2 0 0,0 5 0 15,1-1 0-15,1 2 0 0,1 1 0 0,0 0 0 16,0 0 0-16,0-2 0 0,1-2 0 0,0-2 0 0,-1-3 0 16,0-3 0-16,1-3 0 0,-1 0 0 0,-1-3 0 15,1 0 0-15,0-4 0 0,-1-2 0 0,1-1 0 0,0-3 0 16,-1 1 0-16,0-3 0 0,-2-3 0 0,1-1 0 16,1-1 288-16,-2-1-32 0,1-3 0 0,1-2 0 15,-2 0 96-15,1-5 16 0,2 0 0 0,-2-2 0 16,2-3-48-16,0-1 0 0,1-5 0 0,-2-2 0 15,0-3-48-15,-1-3-16 0,2-3 0 0,-2-2 0 16,-1 1-256-16,-1-5 0 0,-1 0 128 0,0-5-128 16,1-1 0-16,-3-1 0 0,1 3 0 0,-2-1 0 15,0 6 0-15,-1 2 0 0,0 2 0 0,0 4 0 0,-1 1 0 16,1 4 0-16,-1 2 0 0,2 6 0 0,-1 3-256 16,1 4-96-16,2 4-32 0,-1 1 0 15,0 4-304-15,2 1-64 0,1 0-16 0,0 1 0 16,1 3-256-16,0 2-64 0,1 0-16 0,0 2-11184 15,0 3-2240-15</inkml:trace>
  <inkml:trace contextRef="#ctx0" brushRef="#br2" timeOffset="142317.34">28183 2908 27471 0,'-6'-4'592'0,"3"0"128"0,-1 3 32 0,3-1 32 0,1 2-624 0,1-2-160 0,1 2 0 0,1-2 0 0,2 0 1360 0,2-1 240 16,6-3 64-16,1 0 0 0,5-2-320 0,1 1-48 15,2-1-16-15,0 0 0 0,2 2-656 0,0-1-144 16,1 2-32-16,1 3 0 0,0-3-272 0,-1 4-176 16,-2 1 192-16,0-3-192 0,-4 6 0 0,-1-1 0 15,-1 0 0-15,-2 0 0 0,-2 2 0 0,0-2 0 16,-1 1 0-16,-2-1 0 0,-1 1 144 0,-2 0-144 0,-1-3 0 16,-1 3 144-1,-1-1-16-15,-3 2 0 0,0 0 0 0,-2 1 0 0,-1-3 0 0,-3 3 0 0,-1 4 0 0,-2-3 0 16,0 0-128-16,-2 1 0 0,-3 0 0 0,1 1 128 15,0-1-128-15,-2 0 0 0,-1 2 144 0,0-2-144 16,0 0 0-16,2 2-128 0,0-3 0 0,4 0 0 16,0 1 0-16,3-1 0 0,2-1 0 0,3-2 0 31,0 4-368-31,2-2-64 0,1-2-16 0,1 1 0 0,3 1 160 0,-1 0 32 0,1-1 0 0,1 1 0 16,1 0 384-16,-1-1 272 0,2 4-32 0,-2-2-16 0,1 1 144 15,0 0 16-15,1 1 16 0,0 2 0 0,-2 0-256 0,1 1-144 16,-1 3 160-16,0-3-160 0,0 1 0 15,-2-1 0-15,-2 2 0 0,1-2 0 0,-3-1 160 0,2 0-160 16,-3 2 160-16,0-1-160 0,1 0 224 0,-4-1-48 16,1 0-16-16,-2-2 0 0,-1-1 32 0,0 0 0 15,-1 1 0-15,-2-2 0 0,-1 0 0 0,-2-1 0 16,-2 1 0-16,-1 1 0 0,-4-3-64 0,1-2-128 16,-3 3 192-16,0-4-64 0,1 0-128 0,-2 2 0 15,-2-6 0-15,2 1 128 0,0-5-256 0,3-1-64 16</inkml:trace>
  <inkml:trace contextRef="#ctx0" brushRef="#br1" timeOffset="158586.24">24301 17223 23951 0,'1'-4'2128'0,"1"2"-1696"16,0 0-432-16,-1 2 0 16,0 0 0-16,2-2 0 0,-1 1 0 0,2-1-176 0,2-1 1680 0,0 1 336 0,2 2 64 0,-3 2 16 15,-1 3 336-15,1 0 80 0,-1 3 16 0,0 3 0 16,0 3-1296-16,0 1-256 0,1 5-48 0,2-2-16 16,0 8-448-16,0-1-96 0,2 7 0 0,0-2-16 15,1 3-176-15,1-2 0 0,1 4 0 0,1-1-176 31,-1 0-560-31,-1-7-112 0,1 0-32 0,0-8-16960 0</inkml:trace>
  <inkml:trace contextRef="#ctx0" brushRef="#br1" timeOffset="159450.31">24308 15370 23951 0,'0'-5'2128'0,"1"0"-1696"0,2 3-432 0,-2-2 0 15,2 3 320-15,-1-3 0 0,3-1-16 0,1-3 0 16,5-7 400-16,2 1 64 0,-1-2 32 0,3 4 0 16,-2-2 896-16,1 4 176 0,0-1 48 0,-1 0 0 15,1 1-496-15,1 3-80 0,0-2-32 0,-2 2 0 16,2 0-736-16,-1 2-128 0,-1 1-48 0,0 0 0 16,-2 0-272-16,-1 0-128 0,-1 3 128 0,0 1-128 0,-3 0 0 0,-1 1 0 15,0 3 0-15,-4 2 0 0,-1 0 0 0,-3 6-192 16,-3-1 0-16,-3 1 16 15,-2 4-368-15,-3 2-80 0,-2-1-16 0,-1 1 0 16,-3 2 240-16,-1 0 32 0,-1 1 16 0,1 1 0 0,0 2 544 0,1-1 128 16,4-1 0-16,0 1 16 0,0-1 176 0,3-2 16 15,2 0 16-15,4-3 0 0,1 0-288 0,2-1-48 16,3-3-16-16,1-1 0 0,2-2-192 0,2-1 0 16,2-3 0-16,1-1 0 0,3-2 0 0,4 0 176 15,1-1-48-15,2-2-128 0,4 0 0 0,3-5 0 16,0 2 0-16,3-4-192 15,-1 0-528-15,0 1-112 0,2-3 0 0,-2-2-16512 0</inkml:trace>
  <inkml:trace contextRef="#ctx0" brushRef="#br1" timeOffset="160613.9">26618 13179 17503 0,'0'3'1552'0,"-1"-3"-1232"0,1 1-320 0,0-1 0 16,1 1 1088-16,0-1 176 0,0 1 16 0,2 2 16 16,1-3 736-16,-1 2 144 0,4 2 16 0,-1-4 16 15,0 2-368-15,0 1-80 0,2-2-16 0,-1 0 0 16,2 3-688-16,-2-4-144 0,2 1-16 0,1 0-16 16,-1 2-352-16,1-2-64 0,1-1-16 0,1 0 0 0,-1 0-192 0,1 0-32 15,0 0-16-15,2 0 0 0,0 0-64 0,-2 1-16 16,2 1 0-16,-1 0 0 0,0 1-128 0,-2 0 128 15,0 2-128-15,-2-1 128 0,-1 1-128 0,-2 1 0 16,-1-1 0-16,-2 1 0 0,-1 0 128 0,-3 2-128 16,-1-2 128-16,-2 3-128 0,-1-1 128 0,-3 1-128 15,0 1 0-15,-2 1 128 16,-1 1-256-16,-2-2-64 0,2 0-16 0,-1-1 0 0,1-1 32 0,1-4 16 16,0 0 0-16,1-3 0 0,3 2 352 0,0-6 64 15,1 2 0-15,0 0 16 0,4-2-96 0,0 1-32 16,1 0 0-16,1 2 0 0,0 0-144 0,3 0-144 15,-2 3 144-15,3 1-208 0,1-3 64 0,1 3 16 16,1-1 0-16,1 0 0 0,0 2-32 0,2-3 0 16,-1 2 0-16,1-2 0 0,0 2-32 0,-1-1 0 0,0 0 0 0,-2 2 0 15,0-2 16-15,-2 2 0 0,-1-2 0 0,-3 4 0 16,1-3 176-16,-2 0 0 0,-1 1 0 0,-2 1-128 16,0 1 272-16,-1 0 64 0,-1 2 16 0,-2 0 0 15,0 3 32-15,-3 0 16 0,0 0 0 0,-1 2 0 16,2-2-128-16,-1 1-16 0,-1-1-128 0,0 0 192 15,0 2-192-15,0-3 0 0,2 1 128 0,-3 1-128 16,-2 2 0-16,1-2 0 0,0 2-192 0,-2-4 192 16,2 2-512-16,-3-1 16 0,0-1 0 15,-1-1-11744-15,-1-1-2352 0</inkml:trace>
  <inkml:trace contextRef="#ctx0" brushRef="#br1" timeOffset="161478.87">29900 12493 29487 0,'-3'0'2624'0,"1"0"-2112"0,1 0-512 0,1 0 0 31,-2 0 1280-31,1 0 128 0,0 0 48 0,-3 2 0 16,0-2-96-16,0 0-16 0,-1 0 0 0,0 0 0 0,1 3-960 0,-1-1-192 15,3-1-32-15,-2 2-16 0,0 1-144 0,0-1 0 16,1 1 0-16,-1 1 0 0,-1 1 0 0,-1 0 160 16,-2 3-32-16,0 2-128 0,-2 0 256 0,-1 0-48 15,0 2-16-15,-3 0 0 0,0 3-48 0,1-1-16 16,0 3 0-16,2-6 0 0,5-1 16 0,1-1 0 16,3-3 0-16,0 0 0 0,4-1 112 0,0-3 32 15,2 2 0-15,1-3 0 0,2 3-288 0,2-5 0 16,1 0 0-16,2-3 0 0,2 3 0 0,-1-1-176 15,2 2 176-15,0-1-208 0,1 0-112 0,0 0 0 0,2 0-16 16,-2 0 0 0,1 0-1344-16,1-1-272 0,1 1-48 0,-2-1-14416 0</inkml:trace>
  <inkml:trace contextRef="#ctx0" brushRef="#br1" timeOffset="161714.44">30048 12485 35007 0,'-13'10'3120'0,"3"-1"-2496"0,1 1-496 0,3-3-128 0,3 1 640 0,2-6 128 16,-1 4 0-16,-3 4 16 0,-4 6-320 0,-3 6-64 15,-2 4-16-15,-1 3 0 0,0-2 80 0,1-1 16 16,-1 0 0-16,0 0 0 0,1 2-240 0,-1 1-48 15,2-3-16-15,-3 2 0 0,0 1-176 0,-3 2-272 16,2-3 64-16,-4 5-18096 0</inkml:trace>
  <inkml:trace contextRef="#ctx0" brushRef="#br1" timeOffset="162735.81">29612 14392 35935 0,'-2'0'3200'0,"2"-4"-2560"16,3 3-512-16,-1 1-128 15,1 0-1024-15,-1-1-240 0,2-4-32 0,1 1-16 0,2-2 768 0,1 0 160 16,0 1 16-16,-1 3 16 0,-1-3 544 0,-1 5 96 15,-1-3 32-15,-2 2 0 0,0 1 1152 0,0 1 256 16,-2 2 32-16,-2-2 16 0,1 4-528 0,-2 0-96 16,-4 1-32-16,0 1 0 0,-2 3-416 0,-2 1-64 0,-2 3-32 0,-1 1 0 15,-2 2-480-15,0-1-128 0,1 3 0 0,-1-3 0 16,0 2 0-16,1-2-192 0,3 0 64 0,2-3 0 16,4-3 128-16,2-3 0 0,3-1-144 0,-1-2 144 15,5 0 0-15,-1-2 208 0,3 1-16 0,1-1-16 16,2-2-368-16,0 0-80 0,1 0-16 0,2 0 0 15,-1 1 160-15,0-1 128 0,0 3-192 0,0 1 192 16,0 1 0-16,0 1 0 0,-2 4 0 0,1-3 0 16,0 3-208-16,0 2 64 0,3 1 16 0,-4 1 0 0,1 0 128 15,-2 3 0-15,0 1-144 0,-5 3 144 0,0-4 0 16,-3 2 0-16,0 2 128 0,-3-4-128 0,-1 1 256 16,-1 2-16-16,-1-1-16 0,-2-1 0 0,-1 0-224 0,-2 1 0 15,-1 1-144-15,-1 1 144 0,-1 2 0 0,-1-4 240 16,0 2-32-16,-3 0 0 0,1-2-208 0,-2-2-208 15,0-1 32-15,-2 0 16 16,1-3-352-16,-3-2-64 0,-1 0 0 0,-1-4-17808 0</inkml:trace>
  <inkml:trace contextRef="#ctx0" brushRef="#br1" timeOffset="162971.24">29514 14461 43311 0,'0'2'1920'0,"0"-2"384"0,0-2-1840 15,1 1-464-15,2 1 0 0,-1 0 0 0,3 0 0 0,1-2-128 0,4-1-16 0,4-1 0 16,4 2 1088-16,5-3 208 0,1-1 64 0,6 0 0 15,1-3-624-15,2 0-112 0,6-4-32 0,3-2-14688 16,5-7-2944-16</inkml:trace>
  <inkml:trace contextRef="#ctx0" brushRef="#br1" timeOffset="164496.34">26508 13744 28559 0,'2'-4'2544'0,"0"0"-2032"0,-1 1-512 0,-1-1 0 0,1 3-144 0,0-3-128 16,3-1-32-16,0-3 0 0,-2-2 752 0,2 0 128 16,-3 1 48-16,-3 6 0 0,-2 3 1200 0,-2 3 240 15,-4 2 48-15,-1 3 16 0,-4 3-976 0,0 2-192 16,-2 5-32-16,-3 2-16 0,-2 3-432 0,-3 4-96 15,0 3 0-15,-2 3-16 0,-1 4-112 0,-1-1-32 16,2 0 0-16,2-1 0 0,2-3-224 0,-1 1 0 16,1-4 0-16,1-3 0 15,4-4-384-15,2-2-128 0,3-5-32 0,1-4-17936 0</inkml:trace>
  <inkml:trace contextRef="#ctx0" brushRef="#br1" timeOffset="164684.87">26070 13776 40543 0,'-1'3'3600'0,"1"-2"-2880"0,1 3-576 0,2-3-144 16,0 1 960-16,5 2 144 0,3 2 48 0,6 4 0 0,10 1-1152 0,9 7-320 16,8-3 0-16,3-1-16 0,2 2 336 0,4 0 240 15,3 2-48-15,1 0 0 16,1 5-192-16,1 0-160 0,-1-1 32 0,-2 1-19392 15</inkml:trace>
  <inkml:trace contextRef="#ctx0" brushRef="#br1" timeOffset="165313.03">29512 12966 41471 0,'-8'3'3680'0,"2"2"-2944"0,2-2-592 0,2 1-144 15,1 0 128-15,-3 0 0 0,-4 4 0 0,-4 7 0 16,-5 4-128-16,-6 7-192 0,-1 2 32 0,-3 2 16 16,-1 1-16-16,-3 0 0 0,-1 2 0 0,-2-3 0 15,-2-1-160-15,-1 0-48 0,-3-1 0 0,2-4-11504 16,3-5-2304-16</inkml:trace>
  <inkml:trace contextRef="#ctx0" brushRef="#br1" timeOffset="165517.23">29115 12944 43311 0,'-2'9'3840'0,"1"-2"-3072"15,1-1-608-15,3 1-160 0,2-3 1248 0,-1 3 224 16,4-1 32-16,2 5 16 0,6 6-1520 0,7 7-208 16,7 5-96-16,2 2-16 0,0 0 64 0,-1-1 0 15,-1 1 0-15,0-3 0 16,-2 1-464-16,-1-1-96 0,-1-2-16 0,-1 1-12496 0,-3 2-2512 0</inkml:trace>
  <inkml:trace contextRef="#ctx0" brushRef="#br1" timeOffset="166004.68">29290 15083 43311 0,'-4'0'3840'0,"1"0"-3072"0,2 0-608 0,-1 3-160 16,1-1-256-16,-3 1-96 0,-1 3-16 0,-3 0 0 15,-5 8 512-15,-3 3 112 0,-3 4 0 0,-2 6 16 16,-3-1-96-16,-2 5-32 0,-1 0 0 0,-3 1 0 15,-2 4 48-15,-3-1 0 0,1 2 0 0,-2-3 0 16,0 1-192-16,-1 0 0 0,-3-1 0 0,2-1-176 31,0-3-432-31,-1-4-96 0,2-1 0 0,1-5-18112 0</inkml:trace>
  <inkml:trace contextRef="#ctx0" brushRef="#br1" timeOffset="166210.24">28767 15081 46991 0,'3'12'2080'0,"-1"-3"432"0,2-3-2000 0,-1 0-512 0,2-1 0 0,2-2 0 16,0 2 0-16,3 2-240 0,7 7 32 0,8 3 0 16,3 8 416-16,6 2 96 0,-1 4 16 0,2 2 0 0,-4 4-64 0,-2-1 0 15,-1 3 0-15,-4-4 0 16,0 4-32-16,-3-6-16 0,-3 2 0 0,-2-7 0 15,-1-3-368-15,-1-3-80 0,-3-5-16 0,-2-2 0 16,-1-4-976-16,-1-2-208 0</inkml:trace>
  <inkml:trace contextRef="#ctx0" brushRef="#br1" timeOffset="166823.37">24089 15865 41471 0,'1'-4'3680'0,"1"2"-2944"0,-1-2-592 0,0 3-144 0,2 0 0 0,-1-2-224 16,1-1 48-16,0-1 16 15,1-1-464-15,-3 0-80 0,-1 1-32 0,-6 1 0 0,-3 6 736 0,-3 1 0 16,-5 7 240-16,-3 1-64 0,-4 4 432 0,-3 5 96 16,-2 0 0-16,-2 3 16 0,-3 4-288 0,1 1-64 15,1-1-16-15,0-2 0 0,-1 1-224 0,0 0-128 16,1-3 160-16,-1 2-160 15,-1-5-448-15,1-1-192 0,2-1-48 0,4-3-11632 0,2-6-2336 16</inkml:trace>
  <inkml:trace contextRef="#ctx0" brushRef="#br1" timeOffset="167043.34">23518 15861 50687 0,'-5'5'4496'0,"4"-1"-3600"0,2-4-704 0,3 1-192 0,1-1-592 0,1 4-160 16,4 0-16-16,5 3-16 15,8 5 80-15,7 1 0 0,6 3 16 0,1 1 0 0,2 2 512 0,0 2 176 16,-2 6 0-16,1 3-144 0,0 3-48 0,-1 4 0 16,-1 3 0-16,-5-2 0 15,-2 0-192-15,-6-6-32 0,-2 2-16 0,-5-3-12496 16,-1-3-2512-16</inkml:trace>
  <inkml:trace contextRef="#ctx0" brushRef="#br1" timeOffset="167625.26">23789 16679 42383 0,'-4'1'3776'0,"0"1"-3024"0,3-2-608 0,1 0-144 15,0 0 160-15,-1 2 0 0,-3-1 0 0,-1 1 0 16,-1 4-160-16,-4-1 0 0,0 2 0 0,-2 1 0 15,-2 3 192-15,-2-1 0 0,-2 4 0 0,-5-1 0 16,0 5-192-16,-4-1 0 0,-4 7 0 0,-3 3-176 16,-1 1-176-16,-3 6-32 0,0 0-16 0,-1 2 0 15,-1 2-1216-15,-1-3-240 16,3 1-64-16,1-3-14816 0</inkml:trace>
  <inkml:trace contextRef="#ctx0" brushRef="#br1" timeOffset="167860.77">23422 16648 37775 0,'-5'17'3360'0,"0"-5"-2688"16,1-1-544-16,1-3-128 0,3-2 1856 0,0-2 352 15,2 2 64-15,0 4 16 0,2 8-1632 0,2 7-320 0,5 6-64 0,3 2-16 16,3 2-256-16,2 0 0 0,0 3 0 0,2-1 0 15,0 0 0-15,2-1 0 0,-1 0 0 0,1-4 0 16,1-2 0-16,-1-3-144 0,1-4 16 0,2-1 0 31,4-5-592-31,1-6-112 0</inkml:trace>
  <inkml:trace contextRef="#ctx0" brushRef="#br1" timeOffset="195693.34">1122 8407 37775 0,'-6'-6'3360'0,"1"0"-2688"0,4 3-544 0,1-1-128 0,1 3 256 0,0-2 32 16,-1-4 0-16,-1-4 0 0,0-2-416 0,1-5-96 15,2 2-16-15,2-1 0 0,2 2 752 0,2 1 128 16,2-2 48-16,2 2 0 0,2-1-400 0,1-1-80 16,1-4-16-16,0 1 0 0,1 1 48 0,0-5 0 15,3 0 0-15,-1-5 0 0,0-1 80 0,1-6 32 16,0-3 0-16,0 0 0 0,-2-3 16 0,0-4 0 15,0-2 0-15,-2-3 0 0,-1 3 0 0,1-6 0 0,3-5 0 0,-1-2 0 16,2 0-112-16,0 3-32 0,1 1 0 0,-1 4 0 16,2 1-224-16,-2 4 144 0,-1 8-144 0,1 0 128 15,1 0 0-15,0 2 0 0,0-2 0 0,-3 5 0 16,-1 0-128-16,0 2 0 0,-2 1 144 0,-1 0-144 16,-3 3 0-16,-3 0 0 15,0-1 0-15,-3 1 128 0,0 3-128 0,-3 2 0 0,-1 0 0 0,-1 5 128 16,2 0-128-16,-4 7 0 0,2 0 0 0,-1 5 128 15,0 1-128-15,0 5 128 0,-2 2-128 0,0 5 128 16,0 3-128-16,-2 4 0 0,1 1 128 0,0 6-128 0,-3 4 0 16,1 3 0-16,-1 5 0 0,-1 1 0 0,0 1 0 15,-2 2 0-15,1 2 0 0,-1-1 0 16,2-4 0-16,-2 6 0 0,1 6 0 0,-1 2 0 0,0-4 0 0,2-3 0 16,-1 1 0-16,1-5 0 0,2-2 0 0,0-2 0 15,2-3 0-15,1-2 0 0,0 0 0 0,2 0 0 16,1-2 0-16,2-1 0 0,3-2 0 0,0-4 0 15,3-1 128-15,-1-2-128 0,2-1 272 0,0-4-16 16,-1-3 0-16,1-2 0 0,-2-1-256 0,1-1 0 16,-1-3 0-16,1-2 0 0,-4 1 128 0,3-5-128 15,-1 0 0-15,0-1 0 0,0-6 0 0,0 1 160 16,2-1-160-16,0-5 128 0,0 3 80 0,1-5 16 0,0-2 0 16,5-5 0-16,0-1-32 0,0-2-16 0,1 3 0 15,1-3 0-15,3-2-48 0,1 0-128 0,-1 2 192 16,3 0-64-16,-3 2-128 0,0 1 0 0,-1 1 0 15,0 1 0-15,-1 0 0 0,-1-3 0 16,1 2 0-16,-2-2 0 0,0 0 0 0,-1 0 0 0,-2-2 0 0,-3 3-176 16,-1-2 176-16,-1-1 0 0,-3-2 0 0,1-1 0 15,0-5 0-15,-1 1 0 0,1 2 0 0,-1-2 0 16,1 4 0-16,-2 3 0 0,2 2 0 0,0 5 0 16,-2 6 0-16,-2 4 0 0,0 5 0 0,-1 3 0 15,-1 3 0-15,-1 2 0 0,-2 2 0 0,0 3 0 16,0-1 0-16,-1 4 0 0,2 0 0 0,-2 4-128 0,0 2 128 15,0 2 0-15,1 2-144 0,-1 5 144 0,0 5 0 0,0 7 0 16,2 3 0-16,-1 3 0 0,0 1 0 0,2 3 0 16,-1 5 0-16,0-2 0 0,-1-2 0 0,-1 3 0 15,0 3 0-15,-2 1 0 0,-1 0 0 0,-1-7 0 16,1-3 0-16,-1-4 0 0,2-6 0 0,-1 0 0 16,2 0 0-1,2-4 0-15,3 0 0 0,1-3 0 0,4-2 0 0,0-3 0 0,3-2 0 0,3-3-176 16,1 0 48-16,1-4 0 15,3-3-1472-15,0-4-272 0</inkml:trace>
  <inkml:trace contextRef="#ctx0" brushRef="#br1" timeOffset="196337.11">2442 7507 42383 0,'-4'-4'3776'0,"3"2"-3024"0,2 2-608 0,3-4-144 15,1 3 0-15,0-4 160 0,3-1-160 0,5-6 160 16,5 0-336-16,6-5-64 0,3-1-16 0,1 4 0 16,2 0 256-16,-1 3 0 0,-2 1 0 0,-3 4 0 0,-1 2 0 15,-4 2 0-15,-1 3 0 0,-3 3 0 0,-4-1 0 0,-3 3 0 16,-1 2 0-16,-5 0 160 15,-1 2 96-15,-2 1 0 0,-1 2 16 0,-3-1 0 16,-3 4-16-16,-2-1-16 0,0 2 0 0,-3-3 0 0,-1 2-112 0,1 0 0 16,-1-5-128-16,-1 0 192 0,0 1-192 0,1-6 0 15,0 1 0-15,0-3 0 0,4-3 0 0,1-1 0 32,1-1 0-32,1-3 0 0,2-1 0 0,0 0 0 0,1 2 0 0,0-2 0 0,3 2 0 0,0-1 0 15,1 4 0-15,0-2 0 0,2 1 0 0,1 1 0 16,1 1 0-16,2-1 0 0,1 2 0 0,3 1 0 15,0 1 0-15,2-2 0 0,2 3 0 0,1 0 0 0,2 0 0 16,0 2 0-16,2 0 0 0,-3-1 0 0,0 1-160 16,-1-1 160-16,-1 1 0 0,0-1 0 0,0 1 0 0,0-1 0 15,-3 3 0-15,1-2 0 0,-1 2 0 0,0 1 0 16,0 1 0-16,-1 0 0 0,0 3 0 0,-1-2-128 31,0 2 128-31,-3 2 0 0,0 0 0 0,-1 0 0 0,-1 3 0 0,-2-3 0 0,1 0 0 0,-3 1 0 16,1-5 0-16,-2 4 0 0,-1-2 0 0,0 2 0 15,-1 0 0-15,-2 2 0 0,2-2 0 0,-4 2 0 16,0-1 192-16,0 0 32 0,0-1 0 0,0-4 0 16,-2 0 32-16,0-1 16 0,-1-1 0 0,0-1 0 0,-1 0-16 15,-1-3 0-15,0-4 0 16,-2 2 0 0,0-3-112-16,-2-2-16 0,-2 0-128 0,1-2 192 0,2 2-192 0,-5-3 0 15,-2 2 128-15,-4-2-128 0,0 0 0 0,-4 1-256 16,1 2 48-16,-5-3 16 15,0 4-512-15,-2 1-112 0,-5 3-16 0,2-1-12432 16,0 4-2496-16</inkml:trace>
  <inkml:trace contextRef="#ctx0" brushRef="#br1" timeOffset="197184.96">3542 6862 14735 0,'-3'0'1312'0,"0"0"-1056"16,2 0-256-16,1 0 0 0,0 0 560 0,0 0 48 15,0 0 16-15,-1 0 0 0,1 0 112 0,1 0 32 16,3 0 0-16,-4 0 0 0,0 0 512 0,21-1 96 15,-11 1 32-15,3 1 0 0,2-1 448 0,1 3 80 16,4-3 32-16,1 2 0 0,4 1-224 0,1-1-32 16,0 2-16-16,2-1 0 0,2 0-928 0,1 0-176 15,1-1-32-15,0-1-16 0,-1-1-384 0,3 0-160 16,1 0 128-16,2-1-128 0,0-1 144 0,2-1-144 0,-1 2 160 16,-1-3-160-1,0 1-496-15,0-1-192 0,0-4-32 0,-3 2-16 16,-5 3-1376-16,-1-2-288 0,-4 0-48 0,-5 1-11904 0</inkml:trace>
  <inkml:trace contextRef="#ctx0" brushRef="#br1" timeOffset="197483.5">3607 7115 35935 0,'-2'-4'1600'0,"1"2"320"0,0-1-1536 0,1 2-384 16,2 1 0-16,2 0 0 0,1 0 656 0,2 0 64 15,6-1 16-15,7 1 0 0,6 0-368 0,6 0-80 16,4 0-16-16,2 0 0 0,3 0-16 0,1 0 0 15,1 0 0-15,3 0 0 0,1 2-256 0,0 1 0 16,-1-3 0-16,-1 0 0 0,-3 1 0 0,2 0-144 16,3 0 16-16,0-1-17744 0</inkml:trace>
  <inkml:trace contextRef="#ctx0" brushRef="#br1" timeOffset="201064.8">6529 5933 13823 0,'-2'-3'1216'0,"2"2"-960"0,0 0-256 0,0 1 0 0,0 0 592 0,0 0 80 16,-1 0 16-16,0 0 0 0,0-2-496 0,-1 0-192 15,0 1 128-15,2 1-128 0,0 0 128 0,0 0-128 16,0 0 128-16,0 0-128 0,0 0 720 0,0 0 64 16,0 0 16-16,0 0 0 0,-21-2 512 0,20 2 96 15,-2 3 32-15,1 1 0 0,-2-3-192 0,0 3-32 16,-1-1-16-16,0 2 0 0,-1 1-176 0,-1 2-16 16,-1-2-16-16,1 1 0 0,-2 1-144 0,-1 1-16 15,1 2-16-15,-3 0 0 0,3 0-208 0,-1-2-32 0,0 0-16 16,-1 3 0-16,-1-1-112 0,1-1-32 0,0 2 0 15,-1-1 0-15,1 0-128 0,0 0-32 0,-1 0 0 0,1 2 0 16,-1-2-128-16,0 0-128 16,-2 3 144-16,0 2-144 0,0 0 0 0,-3 0 0 0,-1 2 0 0,-1 5 0 15,0-3 128-15,-1 1-128 0,0 0 0 0,0 1 0 16,3-2 0-16,0-2 0 0,2 2 0 0,1-4 0 16,4-4 0-16,0 2 0 0,2 0 0 0,-1-5 0 15,2 1-416 1,-2-1-176-16,2-3-48 0,-1 0 0 0,2-1-1232 0,-1-3-256 15,-1-1-48-15,1-1-12608 0</inkml:trace>
  <inkml:trace contextRef="#ctx0" brushRef="#br1" timeOffset="201535">5955 5907 28559 0,'-4'-3'2544'0,"3"-2"-2032"0,0 5-512 0,2-1 0 15,0 1 672-15,0-4 32 0,-1 3 16 0,2-5 0 32,-1-3-992-32,1 2-208 0,2-2-32 0,0 3-16 0,-1 1 336 0,0 2 192 0,-1 2-192 0,1-1 192 15,-1 2 144-15,1 2 144 0,-2 1 32 0,2 2 0 16,-2 1 384-16,0 4 96 0,0-2 16 0,0 4 0 16,2 1 400-16,1 0 64 0,-1 3 32 0,1-3 0 15,2 4-368-15,0 1-80 0,2 2-16 0,0-3 0 0,1 0-464 16,1 3-112-16,2 1-16 0,2 1 0 0,2 3-112 0,1 1-16 15,2 0-128-15,-1 2 192 0,5 3-192 0,-2 3 0 16,0-2 0-16,-1 4 0 16,1 1 0-16,0 0 0 0,-2 2 0 0,2-4 0 0,-2-2 0 0,2-2 0 15,1 3 0-15,1-5 0 0,-1-1-208 0,1-4 16 16,1 1 0-16,-3-6 0 16,0-3-752-16,-3 0-144 15,0-6-16-15,-7-3-16 0</inkml:trace>
  <inkml:trace contextRef="#ctx0" brushRef="#br1" timeOffset="204350.4">6825 6467 20271 0,'-1'-4'1792'0,"0"2"-1424"16,0-1-368-16,1 1 0 0,0 2 2000 0,1 0 336 0,0-3 64 0,0 2 16 15,2-2-1648-15,2 1-320 0,0 0-64 0,2-2 0 16,1 3-384-16,-1-1 0 0,2 2 0 0,1-3-192 15,-1 1 32-15,4 1 0 0,-1-1 0 0,2 0 0 32,-1 1-208-32,2-1-32 0,0 1-16 0,0-1 0 0,0 2 1072 0,-2 0 224 0,2 0 32 0,-2 0 16 15,-1 2 48-15,-1-1 16 0,0 1 0 0,-1-1 0 16,-1 1-464-16,-1 0-80 0,-1-1-32 0,-3 1 0 16,1 1-160-16,-2-1-16 0,-2 3-16 0,-1-3 0 15,-1 3-224-15,-4 1 0 16,0 3 128-16,-4-2-128 0,1-1 0 0,-1 3 0 0,-1-3 0 0,-2 0-160 0,-1-1-32 0,0 2 0 15,0-3 0-15,1 0 0 0,3 1 192 0,0-1 0 16,0-2 0-16,0 2 0 0,2 1 0 0,-1-3 0 16,1 2 0-16,2 1 0 0,0-4 0 0,3 4 0 15,0-2 0-15,2-1-128 0,3 2 128 0,1 0 0 16,0-1 0-16,4 4 0 0,1-3 0 0,0 0 128 16,4 2-128-16,0 2 128 0,4-2-128 0,0 0-208 15,0 0 48-15,0 1 16 16,1-1-48-16,-2-1-16 0,0 1 0 0,-1 0 0 0,-2-1 208 0,1 0-176 15,-2 2 176-15,1-2-160 0,-3 1 160 0,-1 1 0 0,0 1 0 16,0-1 0-16,-1 4 0 0,0-3 0 0,1 3 0 16,-2-1 0-16,-1 1 0 0,0 1 0 0,-1 0 0 0,0-1 0 15,-2 0 0-15,-1 2 0 0,-1-2 0 0,-1 0 128 16,0 4 96-16,-2-3 32 0,-2 0 0 0,-1 3 0 16,-1-2-48-16,-3-1 0 0,0 3 0 0,-5-2 0 15,0 0 128-15,-2 0 32 0,-2 0 0 0,-2-2 0 16,-1 1-96-16,-1 1-16 0,-3-2 0 0,-1-1 0 15,0 1-80-15,-2 0-32 0,-3-5 0 0,-3-1 0 16,0-3-576 0,-2-3-112-16</inkml:trace>
  <inkml:trace contextRef="#ctx0" brushRef="#br1" timeOffset="207118.44">9070 5801 15663 0,'-3'-2'1392'0,"1"0"-1120"0,1 2-272 0,1 0 0 31,0 0 1792-31,0-3 288 0,0 2 64 0,-2-2 16 0,2 1-1424 0,2-1-288 0,0 1-48 0,0 1-16 16,3 1-96-16,0 3-32 0,0 0 0 0,3 3 0 0,-2 3 624 0,0 2 112 16,0 5 32-16,-1-2 0 15,-1 3 336-15,0 4 80 0,-1 5 16 0,0 5 0 0,-1 2-432 0,0 3-96 16,-2 0-16-16,-2 6 0 0,0 4-528 15,-2-1-96 1,-1 1-32-16,1-1 0 0,0-9-256 0,1-3 160 16,1-6-160-16,0-2 128 0,1-3-304 0,1-3-64 15,1-2-16-15,-1-3-16864 0</inkml:trace>
  <inkml:trace contextRef="#ctx0" brushRef="#br1" timeOffset="207369.26">8727 6222 15663 0,'-5'-10'1392'0,"0"4"-1120"0,0-3-272 0,3 5 0 16,1 2 5632-16,2 1 1088 0,1 0 192 0,2-2 64 15,2-1-5552-15,5-6-1104 0,7 3-320 0,5-3 144 16,6 0-144-16,4 3-192 0,4-3 32 0,5 3 16 15,6 0 144-15,3 2 0 0,0 2 0 0,-1 0 0 32,1 3-448-32,-1 1-128 0,-5 1 0 0,-3 1-16 0,-3 2-1504 15,-2-1-288-15,-3 3-64 0,-1 0-12144 0</inkml:trace>
  <inkml:trace contextRef="#ctx0" brushRef="#br1" timeOffset="208091.37">11569 5794 911 0,'-3'-2'0'0,"1"0"0"0,-1 0 0 0,1 1 0 0,1 1 5120 0,1-2 960 0,0 2 176 0,0 0 32 15,0-2-4656-15,-2 1-928 0,2-1-192 0,0 2-48 16,0 0-464-16,0 0 0 0,0 0 0 0,0 0 0 16,-12 25 1280-16,3-11 144 0,-2 1 48 0,-4 2 0 15,-1 3 0-15,-3 2 16 0,-4 3 0 0,-5 3 0 16,-3 4-528-16,-4 3-128 0,-2 0 0 0,-4 0-16 16,-2 3-480-16,-5 1-80 0,-3-2-32 0,-1 0 0 15,-1-2-96-15,1-2-128 0,3 1 176 0,3-8-176 16,6-3 0-16,6-3 0 0,4-6 0 0,3-3 0 15,5-5-368-15,4-2-80 0,6-4 0 0,1-2-16832 16</inkml:trace>
  <inkml:trace contextRef="#ctx0" brushRef="#br1" timeOffset="208311.37">10843 5834 43311 0,'10'-4'1920'0,"-3"1"384"0,-1 3-1840 0,1 3-464 16,-1-1 0-16,0 2 0 0,3 2 0 0,4 2-160 0,8 7 0 0,9 3 0 15,6 4 32-15,3 3 0 0,5 4 0 0,-1 1 0 16,1 1 128-16,1 2 0 0,1 4 0 0,-1 0 0 16,0 2-320-16,-2-2-16 0,-2 3-16 0,-4-2 0 31,-3-1-960-31,-6-2-192 0,-3-7-32 0,-4 1-9680 0,-1-7-1936 0</inkml:trace>
  <inkml:trace contextRef="#ctx0" brushRef="#br1" timeOffset="209002.12">12185 6332 30399 0,'-12'0'2704'0,"3"1"-2160"0,2 2-544 0,4-3 0 15,-1 2 384-15,-2-1-16 0,-7 3-16 0,-8 1 0 16,-6 2-976-16,-1 3-192 0,-1 0-32 0,5-2-16 0,4 2 720 0,2-2 144 16,6 1 0-16,2-2 0 0,4 1 0 0,2-1 144 15,3 1-144-15,2-3 128 0,2 1 320 0,1-1 48 16,3 0 16-16,3-3 0 0,1 2 368 0,3-3 80 15,2 0 0-15,1-1 16 0,1 1-464 0,2 2-80 16,0-2-32-16,1 0 0 0,1 3-192 0,-1-1-32 16,0 2-16-16,-2 0 0 0,1 3-16 0,-3-2 0 15,0 2 0-15,-2 2 0 0,-1-3-144 0,-3 3 0 16,-1-1 0-16,-2 1 0 0,0 1 0 0,-2-1 0 16,-1 2-128-16,1 0 128 0,-1 1-352 0,-1 0 0 15,1 1 0-15,-3 1 0 0,1 0 352 0,-3 1 0 0,-2 1 0 16,0-1 0-16,-3 5 528 0,-2-4 80 0,-3 1 16 15,-1-2 0-15,0-1-176 0,-2-2-48 0,0 0 0 0,-4-2 0 16,3 0-400-16,-4-4 0 0,2 3 0 0,-2-5 0 31,0 1-976-31,0-2-240 0,-1 0-32 0,-1-6-9568 0,1 0-1904 0</inkml:trace>
  <inkml:trace contextRef="#ctx0" brushRef="#br1" timeOffset="209221.91">11945 6336 3679 0,'18'-15'320'0,"-4"5"-320"0,-2 1 0 0,-2 4 0 0,-4 4 7488 0,0-1 1408 16,4-1 304-16,8-1 48 0,9-2-6736 0,11 0-1344 15,7-1-272-15,3 3-48 0,0 3-576 0,-1 1-112 16,-1 2-32-16,-2 3 0 15,-3 1-128-15,0 3 0 0,-3-3 0 0,-2-1 0 16,0 3-688-16,-1-2-64 0,-2-1-16 0,0 0-16400 0</inkml:trace>
  <inkml:trace contextRef="#ctx0" brushRef="#br1" timeOffset="210430.46">5189 7580 32255 0,'7'1'2864'0,"-1"-1"-2288"15,0 1-576-15,0 0 0 0,0-1 0 0,3 0 0 0,8-1 0 0,10 0 0 16,11 0-144-16,6-4-48 0,4-1 0 0,1-3 0 16,0 2 192-16,3-2 0 0,2 1 160 0,3 2-160 15,5 0 128-15,0 1-128 0,-3 0 0 0,-1 0 0 16,0 3 224-16,3-3-48 0,2 4-16 0,3-3 0 15,0 4 240-15,2-1 48 0,-4-3 16 0,1-1 0 16,4 1-160-16,8-1-48 0,6-1 0 0,3 1 0 0,0-1 96 16,-2 0 16-16,-4-5 0 0,1 3 0 0,4 1-48 15,1 1 0-15,3-1 0 0,2 1 0 0,-1 0-16 0,0 1-16 16,7 4 0-16,-2 1 0 0,-2 0-288 0,-2 0 0 16,-3 1 128-16,1 2-128 0,6 2 0 0,0-2 0 15,3-3 0-15,-1-2 0 0,0 1 0 0,3-1 0 31,1 1 0-31,1-4 0 0,2 0 0 0,1-1 0 0,4 5 0 0,-1-4 0 0,-7-1 0 0,5 1 0 16,4 1 0-16,-1 2 0 0,-5-1 224 0,2 2-64 16,3 1-16-16,-5 4 0 0,-7 1 16 0,-6 1 0 15,1-4 0-15,-3 4 0 0,-4 3-160 0,-2 0 0 16,-3-1 0-16,3 0 128 0,-1-2-128 0,-1-2 0 16,1 2 0-16,-3 0 0 0,-1 0 144 15,0-2 48-15,0-7 16 0,0 1 0 0,1 1 16 0,2 1 0 0,0 1 0 0,-1-2 0 16,-1 1-96-16,-3 0-128 0,-5 0 176 0,6 0-176 15,2 6 256-15,0-1-64 0,-3-3-16 0,-3 3 0 16,-3 0-48-16,1 3-128 0,-1 0 192 0,-3 1-64 16,-3 1-128-16,-2 0 0 0,0-4 0 0,-5-1-176 15,-2-3 176-15,2 2 0 0,3-3 128 0,-2 2-128 16,-5-3 0-16,-1-2 0 0,2 0 0 0,2-3-192 16,0-1-64-16,-2-3-32 0,-1 1 0 0,0-1-12128 15,2 0-2432-15</inkml:trace>
  <inkml:trace contextRef="#ctx0" brushRef="#br1" timeOffset="213544.27">6788 8081 21183 0,'0'-10'1888'0,"-1"2"-1504"0,1 3-384 0,0 4 0 15,0 1 1760-15,1-4 288 0,1-2 48 0,-1-5 16 16,0 0-1248-16,1 0-240 0,0 3-48 0,0 3-16 15,1 4 512-15,-2 2 96 0,1 7 32 0,1 3 0 16,-1 6-608-16,2 9-112 0,-2 5-32 0,1 12 0 0,1 8 192 0,-1 6 48 16,1 6 0-16,0 3 0 15,-3 2-320-15,0-2-64 0,2 1-16 0,-2-7 0 16,1-7-288-16,2-4 0 0,0-2 0 0,-2-5-144 16,1-3-320-16,-4 0-64 15,1 1-16-15,-4-1 0 0,0-2 96 0,-1 2 0 0,0-1 16 0,0-2 0 16,2 0-2208-16,0-9-448 0</inkml:trace>
  <inkml:trace contextRef="#ctx0" brushRef="#br1" timeOffset="214079">9300 8324 40543 0,'0'0'3600'0,"-2"0"-2880"0,1 0-576 0,1 3-144 15,0 0 320-15,0 4 16 16,0 1 16-16,0 7 0 16,0 6-720-16,1 7-144 0,-1 7-16 0,0 6-16 0,0 5 224 0,-1 4 64 0,0 7 0 0,0 3 0 31,-2-1-576-31,2-6-96 0,-1-7-32 0,-1-4 0 15,1-7-1056-15,-1-1-224 0,1-4-32 0,-3-2-16 16,0 1 688-16,0-3 144 0</inkml:trace>
  <inkml:trace contextRef="#ctx0" brushRef="#br1" timeOffset="214282.99">9015 8722 46079 0,'2'2'2048'0,"-2"-2"400"0,0 0-1952 0,1 0-496 16,0 0 0-16,3 1 0 0,1 1 384 0,3-2 0 16,8 0-16-16,9 0 0 15,9-2-704-15,9-1-144 0,6-3-32 0,7-1 0 16,6-1 16-16,4 1 0 0,3-2 0 0,1 2 0 16,0-2-160-16,1 1-48 0,2-1 0 0,-5 1-11840 15,-1 2-2368-15</inkml:trace>
  <inkml:trace contextRef="#ctx0" brushRef="#br1" timeOffset="214597.15">11828 7828 42383 0,'-2'3'3776'0,"-2"2"-3024"0,-1 2-608 0,2 1-144 0,0 0 656 0,1 5 112 16,-5 8 0-16,-1 8 16 0,-2 16-784 0,-2 8-400 15,0 5 32-15,3 1 16 0,1-2 224 0,2-4 128 16,2-2-160-16,1-1 160 0,1 0 0 0,1-1 0 15,0 1 0-15,-2 1 0 0,1 5 0 0,-1-3 0 16,1 4 0-16,1-2 0 16,-1 2-544-16,1 1-64 0</inkml:trace>
  <inkml:trace contextRef="#ctx0" brushRef="#br0" timeOffset="-207212.67">780 14303 15663 0,'-4'1'1392'0,"2"-1"-1120"0,2 0-272 0,0 0 0 15,0 3 0-15,-2-3 0 0,0 0-176 0,-2 0 176 16,-1 1 1312-16,0 2 368 0,-1-1 80 0,1-2 16 16,2 1-832-16,0-1-176 0,2 1-16 0,0-1-16 15,1-1 448-15,-2 1 96 16,4-1 0-16,0 1 16 0,1-2 336 0,-1-1 64 0,3 2 16 0,0-4 0 15,1 1-560-15,1-1-96 0,1 1-32 0,2-3 0 16,1 1-544-16,0-3-112 0,1 1-32 0,1-1 0 0,-1-2-208 0,-1 0-128 16,2 0 160-16,-2-1-160 15,1 1 224-15,1-1-48 0,-1-3-16 0,1-1 0 0,1-1 80 0,0-2 16 16,2 1 0-16,0-3 0 16,1 0 0-16,0-2 0 0,3-1 0 0,-1-1 0 0,-1-1-112 0,1 1-16 15,-1-2 0-15,0 0 0 0,0-2 16 0,1 0 0 16,1-1 0-16,-1-5 0 0,1-3-144 0,0 0 160 15,1 2-160-15,-1-4 160 0,2-3-160 0,2 1 160 16,-1-4-160-16,2 4 160 0,0 1-160 0,-2 4 128 16,-1-1-128-16,-1 3 128 0,0 1 128 0,-1 1 0 15,-3 3 16-15,-1-1 0 0,1 1-272 0,-4 1 128 16,2 2-128-16,-3-1 0 0,2 1 272 0,-2-2-48 0,-1 3-16 16,-1-1 0-16,1 2-208 0,-1 1 0 0,0 1 0 15,0 2 0-15,1-1 0 0,0 0-240 0,2-2 48 0,-1-2 16 16,2 2 176-16,-1-2-208 0,1 2 80 0,-2 2 128 15,-1 3-240-15,1 3 80 0,-3 3 16 0,-1 1 0 16,-2 1 144-16,-1 5 0 0,0 1 0 0,-1 0-128 16,-2 4 128-16,-1-3 0 0,1 4 0 0,-1-1 0 15,-1 2 0-15,0-1 0 0,-1 0 0 0,1 2 0 16,-2 0 0-16,1 0 0 0,0 2 0 0,0 1 0 16,1 1 0-16,-3 2 0 0,2 2 0 0,-2-3 0 15,2 3 0-15,-2 1 0 0,0 3 0 0,-1 1 0 16,1-2 0-16,-2 4 0 0,0 4 0 0,-1 2 0 15,-1 0 0-15,-1 4 0 0,-1-2 0 0,-1 1 0 0,0 0 0 0,-1 1 0 16,0 1 0-16,-1 0 0 0,1 0 0 0,-2 0 0 16,3-4 0-16,0 0 0 0,2-1 0 0,0-2 0 15,2 2 0-15,0-4 0 0,1 2 0 0,1 0 176 16,1-3-48-16,0 2 0 0,2-1 32 0,1 0 0 16,1-1 0-16,2 0 0 0,0 0-160 0,3-5 0 15,1 0 0-15,1-3 0 0,0 0 0 0,0-4 0 16,1 0 128-16,1-1-128 0,1 0 0 0,-1-3 0 15,0-1 0-15,-1-1 0 0,2-1 0 0,-1-1 128 16,-1-1-128-16,1-2 0 0,1 0 144 0,2-3-144 16,2 0 160-16,1-2-160 0,1-4 208 0,2 1-48 0,2 0-16 15,1-4 0-15,-1 1-16 0,1-2 0 0,-2-1 0 16,0 0 0-16,-2 1-128 0,1-5 192 16,-1 1-192-16,-2-1 192 0,-1-1-192 0,0-1 0 0,-1-1 0 0,-1-1 128 15,0-1-128-15,-2-1 0 0,-1 0 0 0,0-4 0 16,-1 4 0-16,1-5 0 0,0 1 0 0,0 0 0 15,1-1 0-15,0 2-144 0,2 4 144 0,-3-1-208 16,0 2 208-16,-1 3 0 0,1 2 0 0,-2 1 0 16,-1 3 0-16,-2 3 0 0,-1 2-128 0,-2 6 128 15,-2-2-160-15,0 7 16 0,-1-1 0 0,-3 2 0 16,2 2 144-16,-2 2-160 0,-1 2 160 0,-1 1-160 16,-1 5 160-16,-1-2 0 0,1 2-144 0,-1 5 144 0,2 1 0 15,0 4 0-15,1 3 0 0,1 3 0 0,3 1 0 0,0 5 0 16,0 2 0-16,1 0 0 0,1 0 0 0,-1-2 0 15,-1 2 0-15,-1-2 0 0,1 4 0 0,-1 2 0 32,-1 3 0-32,-3 0 0 0,1 1-128 0,-2 0 128 0,-1 2 0 0,0-3 0 0,1 0 0 0,0-8 0 15,2-4 0-15,3-3 0 0,-1-4 0 0,3 0 0 16,0-6 0-16,3-3 128 0,-1-3-128 0,2-2-192 16,-1-5 32-16,4-2-13536 15,-2-2-2688-15</inkml:trace>
  <inkml:trace contextRef="#ctx0" brushRef="#br0" timeOffset="-206522.29">2599 13287 43311 0,'-5'-3'3840'0,"0"1"-3072"0,1 0-608 0,4 2-160 0,0 0 640 0,0 0 80 16,-1-1 32-16,0-1 0 15,2-1-1456-15,3 0-272 0,2-1-64 0,4-1-16 0,3 1 688 0,2 2 144 16,3-2 32-16,-1 3 0 0,3-2 192 0,-1 3-144 16,0 3 144-16,-2-1-128 0,-1 4 128 0,-1 3 0 15,-4 2 0-15,-1 0 0 0,-2 3 0 0,-3 1 0 16,-3-3 144-16,-2 4-144 0,-2 2 176 0,-3 0-176 16,-3 1 160-16,0 0-160 0,-4 0 192 0,3-3-48 15,-1 0-16-15,-3-2 0 0,1 1 112 0,-2-3 16 16,1 0 0-16,0-3 0 0,3 0-112 0,2-3-16 0,-1-3 0 15,3 0 0-15,1-1 0 0,1-2 0 0,2 0 0 16,1 0 0 0,1 0-128-16,0 0 0 0,1-2 0 0,1 2 0 0,1 0 0 0,0 2 0 0,-3-2 0 15,0 0 0-15,20 8 0 0,-10-3-176 0,0 1 48 0,1 0 0 16,2 3-112-16,-2-3-16 0,1 0 0 0,-1 3 0 16,2-2 80-16,-2 1 16 0,0 2 0 0,-1-4 0 15,-2 1 160-15,1-1 0 0,-2 3 0 0,0-3 0 16,-2 2 0-16,-1 2 144 0,1 1-16 15,-2 0-128-15,-1 2 288 0,-2 3-48 0,0 2-16 0,-2-2 0 16,-1 0-64-16,0 1-16 0,-1 1 0 0,-1 4 0 0,1-4-144 16,-1 1 128-16,3-3-128 0,-1 0 128 0,1 0-128 15,0-2 128-15,-1 1-128 0,1-3 128 0,-1 0-128 0,1-1 192 16,-1 1-192-16,-1-3 192 0,1 3-192 16,-2-1 0-16,0-3 0 0,-1 1 0 0,-2-3 0 0,1-1 0 15,-2 1 0-15,-2-3 0 0,1-1 144 0,-3 1-144 16,-1-3 160-16,0-1-160 0,-1-1 0 0,-1-1 0 15,-2-2 0-15,-2-3 0 0,-1 0-208 0,0-1-144 16,2-1-32-16,-2-2-19264 0</inkml:trace>
  <inkml:trace contextRef="#ctx0" brushRef="#br0" timeOffset="-206019.99">3594 13132 43311 0,'-1'0'3840'0,"1"-1"-3072"15,0-2-608-15,1 2-160 0,2 1 624 0,3-1 80 0,4-2 32 0,6 0 0 32,10-4-1040-32,10 3-208 0,9-5-32 0,4 3-16 0,3 1 208 0,1 1 32 0,2 0 16 0,0 3 0 15,0-3-80-15,-3 3 0 0,-2 2-16 0,-7 1 0 31,-2 1-16-31,-6 2 0 0,-6 1 0 0,-3 1 0 16,-5-1-48-16,-2 2-16 0,-3-1 0 0,-3-1-16784 0</inkml:trace>
  <inkml:trace contextRef="#ctx0" brushRef="#br0" timeOffset="-205737.38">3729 13437 42383 0,'-5'3'1872'0,"1"-2"400"0,2 2-1824 16,1-3-448-16,1 0 0 0,2 0 0 0,2 1 0 0,1 0 0 15,5 2 0-15,5-2 0 0,6-1 0 0,6 0-160 16,4-4 32-16,5 2 0 0,3-5 288 0,6 3 64 16,3-3 16-16,4 1 0 0,2 1-496 0,3 0-80 15,5 2-32-15,5-2-18256 0</inkml:trace>
  <inkml:trace contextRef="#ctx0" brushRef="#br1" timeOffset="-200769.28">7821 12171 37775 0,'3'-2'3360'0,"1"-1"-2688"0,-3 3-544 0,-1 1-128 16,2 1 560-16,-2 0 80 0,1 1 0 0,1 2 16 15,0 5-528-15,-5 3-128 0,-2 4 0 0,-6 4 0 16,-4 2 0-16,-5 1 0 0,-4 2 0 0,-5 2 0 16,-4-2 0-16,-3 1 0 0,-1 1 0 0,-1 2 0 15,-2 1 0-15,-1-1 128 0,0 3 0 0,1 0 0 16,0-3 128-16,0 1 0 0,2 0 16 0,4-6 0 15,5-3-272-15,4-4 128 0,3-2-128 0,6-6 0 16,4-5-272-16,4-5-176 0,5 0-16 0,1-6-17568 16</inkml:trace>
  <inkml:trace contextRef="#ctx0" brushRef="#br1" timeOffset="-200506.79">7269 12219 45151 0,'0'-2'2000'0,"0"2"416"0,0-1-1936 0,0 1-480 0,0 0 0 0,2 1 0 15,0 4-128-15,2-1-128 0,2 4-32 0,3 5 0 32,3 3-512-32,3 2-96 0,2 0-32 0,2 1 0 0,0 0 736 0,4 3 192 0,1 0 0 0,2 1 0 15,2 1 0-15,1 2 0 0,3 4 0 0,1 1 0 16,-4 0 0-16,1-1 128 0,1-1-128 0,-3 0 128 15,-1-1-128-15,-3-2 0 0,-4-1 0 0,-4 1 0 16,-1 0 0-16,-4-4-208 0,0-1 48 0,-2-2-17952 16</inkml:trace>
  <inkml:trace contextRef="#ctx0" brushRef="#br1" timeOffset="-200129.82">8289 12608 37775 0,'-1'3'3360'0,"-1"1"-2688"0,-1 1-544 0,2-4-128 15,0 4 896-15,0 1 128 0,-3 6 48 0,-2 9 0 16,-2 7-944-16,-2 4-128 0,3 5 0 0,-3-1-192 15,1 1-176-15,-1 3-16 16,2-2-16-16,-2 4 0 0,0-2 64 0,0-1 16 0,1 1 0 0,1-5 0 16,0-1-272-16,3-3-48 0,1-2-16 0,0-5-15904 15</inkml:trace>
  <inkml:trace contextRef="#ctx0" brushRef="#br1" timeOffset="-191965.59">8905 12052 39615 0,'-1'-3'3520'0,"0"0"-2816"16,0 0-560-16,-1 1-144 0,2 2 624 0,0-1 80 15,-1-3 32-15,0-2 0 0,0 0-736 0,-2 0 0 0,3 0 0 16,0 1 0-16,1 4-224 0,-1-2 16 0,3 3 0 0,-2 4 0 15,2-2 208-15,0 7 0 0,1 2 0 0,1 6 0 16,1 6 0-16,0 1 0 0,0 8 0 0,1 3 0 16,-4 6 0-16,1 2 0 0,-1-2 0 0,-2-1 0 15,-1-1 0-15,-1-4 0 0,-2-2 0 0,-1 2 0 16,-1 4 0-16,-1-2 0 0,1-1-144 0,0-5 144 31,-1-2-512-31,1-3-32 0,-1-2 0 0,0-3-17184 0</inkml:trace>
  <inkml:trace contextRef="#ctx0" brushRef="#br1" timeOffset="-191729.51">8691 12457 48831 0,'-1'1'2176'0,"0"-1"432"0,1 0-2096 0,1-1-512 0,3 0 0 0,1-1 0 0,2 2-208 0,7-3-160 16,9-5-16-16,13-2-16 15,11-4-496-15,9-4-112 0,3 1-16 0,0 2 0 16,0-1 352-16,-4 1 64 0,-2 6 16 0,-6 0-12016 16,-2 5-2384-16</inkml:trace>
  <inkml:trace contextRef="#ctx0" brushRef="#br1" timeOffset="-190346.47">11522 12003 8287 0,'-3'-6'736'0,"1"1"-592"0,-1 0-144 0,2 1 0 0,0 2 5376 0,0 1 1056 16,1-1 208-16,-2 1 32 0,1-4-3952 0,0-1-800 16,1-1-144-16,0 0-48 15,1 5-1728-15,2-3-576 0,-2 4 0 0,0 1 0 16,0 0-64-16,-2 1 0 0,-1 4-16 0,-3 4 0 0,-3 4 656 0,-3 2 0 15,-2 5 0-15,-7 4 0 0,-4 7 512 0,-4 4 192 16,-4 2 48-16,-4 3 0 0,1-1 144 0,-4 1 48 16,-3 1 0-16,-3 1 0 0,1 0-416 0,2-4-80 0,1 2 0 15,2-1-16-15,5-3-432 0,3-1 0 0,5-3 0 0,1-4 0 32,5-1-352-32,6-7-48 0,1-2-16 0,6-7-11712 0,2-3-2336 0</inkml:trace>
  <inkml:trace contextRef="#ctx0" brushRef="#br1" timeOffset="-190032.75">11000 11940 5519 0,'-1'1'496'0,"-2"-1"-496"16,1 3 0-16,1-3 0 0,-1 2 6848 0,1 2 1264 15,0 1 256-15,-2 1 48 0,0 5-6048 0,-1 4-1200 16,0 6-240-16,2 1-48 0,2 2-544 0,1 2-96 16,4 0-32-16,1 1 0 0,5 3 160 0,0 0 16 15,4 1 16-15,1 2 0 0,2-4-192 0,0 1-32 16,1 2-16-16,0-2 0 0,1-1 0 0,-1 2 0 15,1 0 0-15,-2 3 0 16,2 3-528-16,-3-3-96 0,1 3-32 0,-5-2-17824 0</inkml:trace>
  <inkml:trace contextRef="#ctx0" brushRef="#br1" timeOffset="-189530.79">11563 12620 39615 0,'-2'0'3520'0,"1"-2"-2816"16,1 2-560-16,0 0-144 0,0-2 560 0,1 2 80 16,1-1 0-16,1 0 16 0,5-2-656 0,4 0 0 15,5-2 0-15,6-4 0 0,3 2-304 0,5-1 64 16,3-3 16-16,1 4 0 0,-1 1 96 0,-3 3 128 16,-2-1-208-16,-6 4 80 0,-3 5 128 0,-5 1 0 15,-3 3 0-15,-4 2-128 0,-3 2 128 0,-3 0-208 0,-3 5 80 0,-3 1 128 16,-2-1 0-16,-1 4 0 15,-5-2 0-15,0 1 0 0,-4 1 0 0,-3 0 192 0,0-2 0 16,-2 0 0-16,-2 0-64 0,2 1-128 0,0 1 192 0,0 0-64 16,3 2-128-16,-1-2 0 0,2 4 0 0,1-1 0 15,1-2 0-15,0-1 0 0,2 1 0 0,1-6 0 16,3 0-176-16,1-3 176 0,1 1-128 0,2-7 128 16,1 1 128-16,0-3 96 0,3-1 32 0,1-2 0 15,1-1-16-15,3-1 0 0,1 1 0 0,2 1 0 16,2 1-240-16,0 0 0 0,2 2 128 0,1 0-128 15,4 3-416 1,2-2-128-16,3 3-32 0,3-3-11680 0,5 3-2336 0</inkml:trace>
  <inkml:trace contextRef="#ctx0" brushRef="#br1" timeOffset="-189138.34">12518 12029 44223 0,'-12'6'1968'0,"2"-5"400"0,2 3-1904 16,1-3-464-16,5 1 0 0,2-1 0 0,0 1 160 0,-1 3-160 0,-1 1 160 0,2 6-160 31,4 2-320-31,4 6-176 0,4 2-16 0,1 4-16 0,5 5 272 0,-2 4 64 0,1 5 16 0,-2-1 0 16,-1 1 176-16,-4 0 0 0,-2 3 160 0,-3 0-160 15,-2-2-192-15,-3-2-128 0,-3-2-16 0,-2-6-16 16,-2-2-672-16,-3-6-128 0,-1-2-16 0,-3-5-15872 16</inkml:trace>
  <inkml:trace contextRef="#ctx0" brushRef="#br1" timeOffset="-188934.32">12147 12457 55295 0,'10'1'2448'0,"-3"-2"496"0,-1 0-2352 0,1-1-464 15,2 2-128-15,-1-3 0 16,6 1-432-16,10-3-96 0,14-3-32 0,18-5 0 16,13-3-1088-16,4-1-208 0,0-1-64 0,-4 1 0 15,-5 3 640-15,-6 2 128 0,-6 3 32 0,-7 2 0 16,-9 1-240-16,-5 3-48 0,-7 0-16 0,-4 1-15984 0</inkml:trace>
  <inkml:trace contextRef="#ctx0" brushRef="#br1" timeOffset="-188290.51">14891 11950 36863 0,'-1'-1'3264'0,"-1"-3"-2608"0,0 3-528 0,1 1-128 0,0 0 848 0,0 1 144 16,-3-1 32-16,-3 1 0 0,-3 3-1024 0,-1 1-448 16,-4 3 48-16,0 4 0 0,1 2 400 0,-4 4 176 15,-2 4-16-15,-4 1 0 0,1 6 416 0,-3 4 64 16,-4 2 32-16,-1 5 0 0,-2-1-80 0,-2 2-16 16,0 0 0-16,-1 0 0 0,4-3-384 0,-2-1-64 15,3-2-128-15,2-5 176 0,1-1-176 0,5-3 0 16,1-4 0-16,3-5 0 15,2-3-752-15,4-4-128 0,3-5-16 0,4-4-17968 0</inkml:trace>
  <inkml:trace contextRef="#ctx0" brushRef="#br1" timeOffset="-188071.06">14391 11850 47919 0,'6'3'2112'0,"-4"0"448"0,1 1-2048 0,-1 1-512 0,1-1 0 0,-1 3 0 16,3-2 416-16,4 7-32 0,6 4 0 0,7 9 0 31,9 4-848-31,6 5-176 0,4 0-48 0,2 4 0 0,4 1 48 0,2-2 16 0,1 5 0 0,-4-3 0 16,-3 0 128-16,-7 0 32 0,-3-2 0 0,-7-3 0 0,-1-3 128 0,-7 1 16 16,-2 2 16-16,-3-5 0 15,-5 1-400-15,-3-4-64 0</inkml:trace>
  <inkml:trace contextRef="#ctx0" brushRef="#br1" timeOffset="-187552.82">15254 12326 42383 0,'8'-1'1872'0,"-3"-3"400"0,0 1-1824 0,-1 1-448 0,0 1 0 0,-1-1 0 15,2 2 256-15,5 0-32 0,6-3-16 0,7 0 0 32,4 3-544-32,4-2-112 0,0 4-32 0,-2 1 0 0,0 2 320 0,-3 0 160 15,0 4-160-15,-4-1 160 0,-2 6 0 0,-5-1 0 0,-2 1 0 0,-4 1 160 16,-3-1 80-16,-2 5 16 0,-4-2 0 0,-4-2 0 15,0 1-256-15,-3 0 0 0,-3 0-144 0,-4-2 144 0,-1 1-352 0,-2-3 32 16,0 0 0-16,-2-2 0 0,2 0 176 16,1-4 144-16,1 1-192 0,1-5 192 0,3 2 192 0,3-3 128 15,0 0 48-15,3-1 0 0,3 3-96 0,2-3-16 16,0 1 0-16,2 0 0 0,3 3-256 0,1-2-176 16,2 5 32-16,-2 0 0 0,1 2-176 0,-2 1-48 15,0 1 0-15,-2-1 0 0,-1 3 160 0,-3 2 16 16,-1 0 16-16,-2 5 0 0,-4-1 176 0,1 4-208 15,-2 0 80-15,1-2 128 0,-1 0 0 0,-1-3 0 16,2-1 192 0,-1-2-64-16,3-2 384 0,0 1 64 0,-2 1 0 0,2-3 16 15,1 2-160-15,-1-3-48 0,1 0 0 0,0-2 0 0,-1-1-192 0,1 1-32 0,-1 2-16 16,-3-2 0-16,2-1-144 0,-3 1 0 16,-1 1 0-16,-2 0 0 0,0-3-176 0,-5 2-16 0,0 2 0 0,-3-5 0 31,2 0-320-31,-6 1-64 0,-3-1 0 0,-4-3-12016 0,0-3-2384 0</inkml:trace>
  <inkml:trace contextRef="#ctx0" brushRef="#br1" timeOffset="-186736.56">16185 11727 43311 0,'-11'9'3840'0,"0"0"-3072"0,3-3-608 0,4-1-160 31,1-2-496-31,-3 6-128 0,-7 7-16 0,-7 8-16 15,-4 10-368-15,-2 7-64 0,1 2 0 0,3 3-16 0,4-3 1104 0,2 2 0 0,4-1 240 0,1 0-48 16,2-1 304-16,3-1 48 0,2-2 16 0,2-6 0 16,1-4-224-16,1-2-32 0,0 0-16 0,1-6 0 15,0-4-288-15,0-4 0 0,2-3 0 0,-1-2-12096 16,2-7-2352-16</inkml:trace>
  <inkml:trace contextRef="#ctx0" brushRef="#br1" timeOffset="-186532.49">15877 12031 21183 0,'-1'9'1888'0,"-2"-6"-1504"16,1 0-384-16,-1 0 0 0,2-1 6000 0,1-2 1120 16,1 0 240-16,3 1 32 0,2 2-5984 0,5-1-1184 15,9 0-224-15,9-2 0 16,5-2-832-16,7-3-96 0,3-1-16 0,2 0 0 0,0 0 656 0,1-4 128 0,-1 4 32 0,-3-4 0 31,0 3-448-31,-2 0-96 0,-3 2-16 0,-2 2-18064 0</inkml:trace>
  <inkml:trace contextRef="#ctx0" brushRef="#br1" timeOffset="-186093.13">18316 11733 43311 0,'0'7'1920'0,"-1"-6"384"0,-1 0-1840 0,2 2-464 0,0-3 0 0,0 1 0 16,0 0 496-16,0 3 0 0,2-2 0 0,-1 7 0 31,3 0-880-31,-3 0-192 0,1 3-16 0,-2 1-16 0,-1 2 288 0,-3 2 64 0,-2 4 16 0,-2 4 0 16,-5 2 240-16,-4 4 0 0,-2 3 0 0,-3 3 0 15,-3-1 0-15,-3 3 0 0,-3 1 0 0,-4-2 0 16,0-2-272-16,-4-3-64 0,1-3-16 0,0-4-11920 16,2-8-2384-16</inkml:trace>
  <inkml:trace contextRef="#ctx0" brushRef="#br1" timeOffset="-185857.86">17957 11701 47919 0,'4'6'2112'0,"-3"-2"448"0,-1 1-2048 0,2-2-512 15,-1 0 0-15,0-1 0 0,3 4 192 0,1 2-192 16,5 5 192-16,6 4-192 15,5 7-448-15,2 3-192 0,2 2-32 0,0 1-16 0,1 2 432 0,-2-1 64 16,-1 1 32-16,-1 2 0 0,-2 3-128 0,-1 1-32 16,1 2 0-16,-1 1 0 15,-2-3-96-15,0 0-32 0,2-2 0 0,1-4 0 16,-1-3-400-16,4-3-96 0,0-4-16 0,1-2-16944 0</inkml:trace>
  <inkml:trace contextRef="#ctx0" brushRef="#br1" timeOffset="-185512.97">18686 12205 47919 0,'-7'12'2112'0,"1"-5"448"0,0 0-2048 0,1-5-512 16,4 1 0-16,0-2 0 16,1 1-432-16,-2-1-192 0,2 7-32 0,0-2-16 15,5 3-1072-15,2-2-224 0,0 2-32 0,3-3-16 16,-1-1 1184-16,-1 1 256 0,2-1 32 0,-1-1 16 0,-1 1 528 0,1 0 224 15,-2 1-16-15,2-2 0 0,-1 0-16 0,0-1-16 16,2 1 0-16,4-2 0 0,1 2-176 0,3-4-192 0,4 0 32 0,2 1 16 31,3-2-992-31,3-4-192 0</inkml:trace>
  <inkml:trace contextRef="#ctx0" brushRef="#br1" timeOffset="-185214.66">19133 12093 47919 0,'-7'15'2112'0,"-1"-6"448"0,0-1-2048 0,0 0-512 0,2-1 0 0,2 1 0 0,0-2 0 0,-6 9-224 16,-5 9 16-16,-4 11 0 15,-3 2-832-15,0 5-176 0,1 4-16 0,0-1-16 0,0 1 928 0,-2 3 176 16,2 1 144-16,-1 1-192 0,2 0 368 0,2-2 64 16,2-2 16-16,1-1 0 0,3 0-16 0,-1-3 0 15,3-3 0-15,3-5 0 16,2-2-800-16,1-9-144 16</inkml:trace>
  <inkml:trace contextRef="#ctx0" brushRef="#br1" timeOffset="-181911.25">19253 11745 14735 0,'6'-12'1312'0,"-1"1"-1056"0,-1 1-256 0,0 4 0 15,-1 3-432-15,0 0-144 0,-1-1-16 0,3-2-16 16,2-4-1696-16,0 0-320 0,-1-4-80 0,-1 2-16 0,-2 3 4400 0,-2 0 880 16,-2 3 192-16,-1 0 16 0,1 1 1360 0,-1-2 272 15,2 0 48-15,1 0 16 0,1 0-1744 0,3 0-352 16,3 2-64-16,-1-1 0 0,3 1-1984 0,0 1-320 16,2 2-192-16,-1-2 32 0,-1 3-16 0,-1-1 0 0,-2 2 0 0,-2 2 0 15,-2 0 304-15,-3 2 48 0,-3 1 16 0,0 0 0 16,-4 1 368-16,1 0 80 0,-1 2 0 0,-2 0 16 15,1 0 48-15,-1 2 16 0,1-3 0 0,2 3 0 16,3 1-192-16,-1 0-32 16,3 4-16-16,1 0 0 0,5 1-176 0,0 1-48 0,1 2 0 0,4 2 0 15,1 2-256-15,1 1 0 0,2-1 0 0,-1 1 0 16,2 0 0-16,0 2 0 0,-1 3 0 0,-1-2 0 16,-2 0 0-16,-1-2-144 0,0 3 16 0,-3 0 0 0,0-1-96 15,-4 1-16-15,0-4 0 0,-4-1 0 0,-1-2 64 16,0-3 16-16,-1-5 0 0,0-2 0 15,1-2-160-15,1-3-48 0,2-1 0 0,-2-4-11936 16,1-1-2400-16</inkml:trace>
  <inkml:trace contextRef="#ctx0" brushRef="#br1" timeOffset="-181659.91">19185 11933 11055 0,'-5'4'976'0,"-1"-2"-784"0,-1 0-192 0,2-2 0 0,2 0 6384 0,2 0 1232 0,0 0 240 0,-2 0 48 31,1 0-9584-31,1 0-1920 0,3-1-384 0,7-2-80 0,6-1 4832 0,4-3 976 16,7-3 192-16,5-2 48 0,8-3 448 0,5-2 80 0,8 0 32 0,5-2 0 15,5 2-1712-15,0-3-320 0,2 1-80 0,-5 1-16 16,-3 2-192-16,-4 3-32 15,-5 0-16-15,-5 4 0 0,-4 3-480 16,-6 1-80-16,-6 4-32 0,-5-2-18416 0</inkml:trace>
  <inkml:trace contextRef="#ctx0" brushRef="#br1" timeOffset="-180267.59">22473 11302 11967 0,'2'-3'1072'0,"-1"2"-864"0,0 0-208 0,-1 0 0 16,1 1 912-16,2 0 144 15,-1-4 32-15,3 0 0 0,3 1 320 0,-1-4 80 16,2 0 16-16,-1 1 0 0,1 0 48 0,-3-2 16 16,2 2 0-16,-3 1 0 0,1 0-1008 0,-2 0-208 15,-1 0-32-15,1 3-16 16,-2-2-944-16,1 2-192 0,-2-1-48 0,-1 2 0 0,1 0 1024 0,1-1 208 15,-2 2 32-15,-2 0 16 0,2 0 784 0,-1 0 160 16,1 0 16-16,0 0 16 0,0 0-128 0,0 0-32 0,0 0 0 0,0 0 0 16,-23 4-144-16,16-1-48 0,1-2 0 0,-1 2 0 15,1 0-400-15,-2 2-96 0,1 2-16 0,-2 3 0 16,-1 4-256-16,0 4-64 0,-1 6-16 0,-1 4 0 16,0 6-176-16,-2 0 0 0,0 3 0 0,-2 7 0 15,0 4 0-15,-2 3 128 0,-2 2-128 0,-1-4 128 16,1 0-128-16,0-5 0 0,0-3 0 0,2-5 0 15,1 1 0-15,-2-9 0 0,3 1 0 0,0-7 0 16,2-2-432-16,3-5 48 0,3-4 0 0,0-5-11792 16,4-5-2352-16</inkml:trace>
  <inkml:trace contextRef="#ctx0" brushRef="#br1" timeOffset="-180016.32">22063 11303 50687 0,'-7'4'2240'0,"0"-4"464"0,2 1-2160 0,3 0-544 0,2 1 0 0,1 0 0 0,3 2-1008 0,2 1-304 0,4 5-64 0,7 2-16 15,8 8 160-15,7 3 16 0,5 6 16 0,3 4 0 0,-1 3 1200 0,1 3 192 16,-2 2 64-16,-1-1 16 0,-1-1-112 0,-5 0-32 15,-4-6 0-15,-3-1 0 0,-3-1-128 0,-5-6 0 16,-4 1 0-16,-3-6 0 0,0 1-176 0,-3-2-64 16,-1 1-16-16,-2-2 0 15,1-2-608-15,0-1-128 0,1-1-32 0,0-1-16560 0</inkml:trace>
  <inkml:trace contextRef="#ctx0" brushRef="#br1" timeOffset="-179526.93">22930 11691 22111 0,'0'3'1968'0,"0"-3"-1584"0,-1 0-384 0,1 0 0 0,0 0 3552 0,0 0 624 15,0 1 128-15,-2-1 32 16,1 1-4912-16,-1 2-960 0,-3 1-208 0,-2 2-48 0,-1 2 2528 0,-3 2 496 16,-4 1 112-16,0-1 0 0,-2 1-112 0,-1 3-16 15,2-3-16-15,1 0 0 0,4-2-624 0,3 0-112 16,3-2-16-16,3-1-16 0,6 0-128 0,4-1-32 16,4 0 0-16,4 0 0 0,5-4-272 0,3-1-176 0,0 0 32 0,5-3 0 15,-1-1-128-15,1 0-32 0,-2-1 0 16,-4 0 0-16,-3 3 112 0,-3-2 0 0,-4 3 16 0,-3 0 0 15,-3 2 176-15,-3 0 0 0,-2 3 160 0,1-2-160 16,-2 7 192-16,0-4-64 0,0 4-128 0,2 1 192 16,-2 1-64-16,-1 1 0 0,1 4-128 0,1 0 192 15,-2 3 16-15,0 2 0 0,0 1 0 0,0 2 0 16,0-1-208-16,-3 1 0 0,2-1 128 0,-3-1-128 16,-1 1 0-16,-1-2 0 0,-3 2-192 0,0-3 192 15,-5 1-144-15,-2 0 144 0,-1 2 0 0,-3-3-144 16,0 1 144-16,-2-3 0 0,-2-2 0 0,2-3 0 0,0-2 0 15,-2-1-160-15,-1-2 160 0,2-3 0 0,-1-2-240 16,1-3 64-16,2-3 16 0,0-4-12192 16,0 0-2432-16</inkml:trace>
  <inkml:trace contextRef="#ctx0" brushRef="#br1" timeOffset="-179309.75">22807 11632 48831 0,'10'0'2176'0,"-4"-1"432"0,1-3-2096 0,-2 0-512 0,1 2 0 0,1-2 0 0,4 2 288 0,9-7-48 16,13 0-16-16,18-8 0 15,16-4-784-15,15 0-144 0,9 0-48 0,9-1 0 16,4 0-704-16,5-4-144 0,1-3-16 0,-15-6-16 0</inkml:trace>
  <inkml:trace contextRef="#ctx0" brushRef="#br0" timeOffset="-167858.99">6050 11967 5519 0,'0'-1'496'15,"0"-3"-496"-15,0 3 0 0,0 1 0 0,0 0 1824 0,0-2 272 16,0-1 48-16,0-2 16 0,-1-1 1184 0,1-2 240 16,-1 4 64-16,-2-5 0 0,1 1-1664 0,-3 2-320 31,0 0-64-31,-1 0 0 16,-1 1-2192-16,0 0-432 0,-2 1-96 0,-1 1-16 15,1-1-1344-15,-4 0-272 0,0 0-48 0,-5 2-16 16,0 1 1616-16,-2 1 320 0,1-1 64 0,0 1 16 0,0 1 1568 0,-1 0 320 0,0 1 64 0,2-2 16 15,-1 0 1296-15,2 2 256 0,0-2 48 0,1 1 16 16,0 3-768-16,-2-3-160 0,2 3-16 0,-1 2-16 16,-2 0-880-16,-2 0-176 0,-1 4-48 0,-4 0 0 15,0 4-560-15,-2-1-160 0,-3 4 0 0,1 1 0 16,0-1 0-16,3 0 0 0,2 3 0 0,2-4 0 16,1 4 0-16,2 0 0 0,3 0 0 0,-1 2 0 15,3 4 208-15,1 4-16 0,0 0-16 0,-1 5 0 0,0 2 48 16,1-2 16-16,0-1 0 0,2 0 0 15,0 0-240-15,1 5 0 0,1 0 0 0,2 1 0 0,0 2 0 16,2 1 0-16,2-6 0 0,2 2 0 0,2-1 192 16,2-2-48-16,2-3-16 0,1 2 0 0,1-1 0 0,2 4 0 15,0-1 0-15,3 0 0 0,1-3-128 0,0 0 160 16,3-2-160-16,0-1 160 0,2-3-32 0,2-3-128 16,0-1 192-16,5 0-64 0,1-5-128 0,0-2 160 15,5-1-160-15,2-3 160 0,0-4-32 0,3-2 0 16,5-2 0-16,0-2 0 0,3 1 96 0,1-3 16 15,1 2 0-15,-1-6 0 0,2 3-240 0,1-2 0 16,-1-1 0-16,1 0 0 0,-2-2 0 0,0-2 0 0,-3 1 0 16,0-4 0-16,1 4 0 0,-1-4 0 0,-1 3 0 15,-1-4 0-15,-3 1 0 0,-3-3 0 0,0 1 0 0,-2-4 0 16,0 1 0-16,-1 0 0 0,2-1 0 0,-1-3 0 16,-1 0 256-16,0-2 0 0,3-3 0 0,-1-2 0 15,2-1-64-15,-3 0-16 0,0 0 0 0,-4-2 0 16,0 3-176-16,-5-4 0 0,1 1 0 0,-6-1 0 15,1 1 0-15,-6-1 0 0,-2-1 0 0,-2 0 0 16,-4 3 128-16,-4-1-128 0,-3-4 0 0,-3 0 128 16,-4 3 32-16,-2-5 0 0,-4 2 0 0,-2-1 0 15,-3 2-160-15,-3-1 0 0,-1-2 144 0,-1 1-144 16,1-2 0-16,0 1 144 0,-1-3-144 0,2 4 0 0,2 4 0 16,0 1 0-16,0 3-192 0,1 4 48 0,2 3 144 15,-2 5-208-15,-1 1 80 0,0 1 128 0,-2 6-128 0,1-1 128 16,-3 4 0-16,-2 1 0 0,-1 1 0 0,-2 1 0 15,-2 1-144-15,-1-1 144 16,-2 3-448-16,-1-1-48 0,0 1 0 0,0-1 0 0,2 2 112 0,-3-1 0 16,0 3 16-16,1-5 0 0,4 3 128 0,2-4 32 15,3 0 0-15,1 0 0 16,2 0-448-16,1 1-96 0,-2 1-16 16,2 2-10944-16,0 1-2176 0</inkml:trace>
  <inkml:trace contextRef="#ctx0" brushRef="#br0" timeOffset="-167529.89">6386 12140 30399 0,'3'-3'1344'0,"-2"-2"288"0,-1-2-1312 0,1 4-320 0,-1 2 0 0,2-1-8944 16,-1-1-1856-16</inkml:trace>
  <inkml:trace contextRef="#ctx0" brushRef="#br0" timeOffset="-166556.22">6431 12040 911 0,'6'-11'0'0,"-3"6"0"0,-2 4 0 0,-1 1 0 0,0 0 2368 0,0 0 400 16,0 0 80-16,0 1 16 0,0 2 1072 0,0 1 224 15,0 3 32-15,-1 1 16 0,1 0-1264 0,-2 0-240 0,2-1-48 0,-1 1-16 16,0 1-1168-16,0 0-256 0,-2-1-32 15,-1 0-16-15,1 0-768 0,-2 0-144 0,-3-1-48 16,0 2 0-16,-2-3-208 0,-1 0 144 0,-3 0-144 0,-1-1 128 16,0 1 64-16,-1 1 0 0,-1-2 0 0,1 1 0 15,0 0 0-15,0 0 0 0,0 3 0 0,0-2 0 16,2 3 48-16,2-2 16 0,-1 1 0 0,2 3 0 16,1-1-80-16,2 1-16 0,-1-1 0 0,0 3 0 15,1-1-160-15,-2 1 0 0,1 2 0 0,-1 0 0 16,0-2 0-16,-1 2 0 0,-1 0 0 0,-1 0 0 15,0-1 0-15,-2 1 128 0,0 0-128 0,0 0 128 0,2-4-128 16,-1 1 192-16,1-1-192 0,-1 2 192 0,2-3 16 0,0-3 16 16,1 1 0-16,1-1 0 0,3 1-224 15,-2-2 0-15,2 0 128 0,0 2-128 0,0-3 0 0,1 1 0 16,1 3 0-16,0-4 0 0,0 2 0 0,3-2 0 16,-1 0 0-16,2-2 0 0,0 0 0 0,1-3 0 15,-1 0 0-15,1-1 0 0,1 0 0 0,-1 1 0 16,0 2 0-16,1-3 0 0,-1 0 128 0,1 1 0 15,1 1-128-15,-1-2 192 0,1 3-64 0,1-3 0 16,2 0-128-16,-2 0 192 0,2 0-192 0,0-3 144 16,0 1-144-16,0 1 128 0,0-3-128 0,-1-1 0 15,1 0 0-15,0 1 0 0,0-3 128 0,1 0 0 16,0-1 0-16,3-2 0 0,-1 3 112 0,4-4 16 0,2-3 0 16,2 1 0-16,2-4-256 0,0 4 0 0,2-3 0 0,1 0 0 15,1-2 0-15,1 1 0 0,-1 0 0 0,0-1 0 16,-3 4 0-16,-1-1 0 0,0-1 0 0,-1 1 0 15,-1 1 0-15,0-2 0 0,0 3 0 0,0-2 0 16,3 4 0-16,-1 1 0 0,2 1 0 0,0 0 0 16,0 1 0-16,1-1 0 0,0 2 0 0,-2 1 0 15,1-1 0-15,-1 2 0 16,-2-1 0-16,-2 0 0 0,-3 1 0 0,-1 1 0 0,-2-1 0 0,-2 2 0 16,0-5 0-16,-4 5 0 0,1-5 0 0,-1 2 0 15,-1 2 0-15,-2-1 0 0,0 2 0 0,-1 0 0 16,0 1 0-16,-1 0 0 0,0 1 0 0,1 1 0 15,-2 1 0-15,-1 3 0 0,2-3 0 0,-2 4 0 0,1 0 0 16,-2-1 0-16,1 2 0 0,-1 2 0 0,0-1 0 0,-1 3 0 16,0-1 0-16,-2-1 0 0,1 3 0 0,-2 0 0 15,-1 1 0-15,0-4 0 0,-2 2 0 0,-2 0 0 16,1-1 0-16,-3 1 0 0,0-1 0 0,-2 0-160 16,1 6 32-16,-3-4 0 0,-1 1-64 0,0 1 0 15,1-1 0-15,2-2 0 0,1 0 192 0,-1 1 0 16,0 0 0-16,0-2 0 0,1 0 0 0,0 2 0 15,-3-3 0-15,1 1 0 0,3 0-192 0,0-1-16 16,1-3 0-16,2-1 0 0,3 0 208 0,0-3-176 0,4-2 176 16,0-1-160-16,2 0 160 0,1 0 0 0,1-3 0 0,2-2 0 15,1-1 0-15,4-2 0 0,3-4 0 16,4-1 0-16,2-1 0 0,4-1 0 0,6-3-192 16,2 0 64-16,2 1-128 0,3-2-32 0,0 0 0 15,-1 0 0-15,-1 1 32 0,-3-2 0 16,0 1 0-16,-5 1 0 0,-1-1 256 0,-4 2 0 0,-1 3-128 0,-3 1 128 15,-1 3 0-15,-2 0 0 0,-3 3 0 0,-1 1 0 16,0 3 0-16,-2 3 0 0,-2 2 0 0,-1 0 0 16,-1 2 0-16,-2 2 0 0,-1 1 0 0,-2-1 0 15,-2 3-272-15,-2-1 48 0,-1 3 16 0,-4 0 0 16,-1 2 208-16,-2-2-192 0,0 2 192 0,-2 0-192 16,1 0 192-16,1 1 0 0,1-1 0 0,-1 3 0 0,1-5-176 0,1 1 176 15,-1 1-192-15,-1-1-18432 16</inkml:trace>
  <inkml:trace contextRef="#ctx0" brushRef="#br0" timeOffset="-165033.22">10226 11542 10127 0,'-1'-1'896'0,"-2"1"-704"0,1-3-192 0,-1 3 0 15,1 0 2048-15,-1 0 384 0,-2-1 80 0,-2 0 16 16,-3-1-672-16,-2-1-144 0,-1 1-32 0,0-3 0 16,-1 4-32-16,0-2-16 0,0 0 0 0,-2-1 0 15,1 3-880-15,-3-1-176 0,0 0-48 0,-2 2 0 16,-1 0-528-16,0 4 0 0,-2 1 0 0,-3 1 0 0,0 3 0 0,-3 4 0 15,-1 1 0-15,0 2 0 0,-3 3 384 0,-1 2 80 16,-2 2 16-16,0 2 0 0,1 0 144 0,2-1 16 16,2 2 16-16,3-5 0 0,5 2-160 0,4-2-48 15,1 1 0 1,2 1 0-16,4 1-144 0,0 2-48 0,2 2 0 0,2 3 0 0,2 1-256 0,0 4 160 16,2 3-160-16,-1 1 128 0,2 4-128 0,-2 1 0 15,-2 2 0-15,2-1 0 0,-1-1 0 0,-1-1 0 16,-1 0 0-16,0-1 0 0,0-1 0 0,1 0 0 15,0 4 0-15,0-1 0 0,1 1 0 0,4-1 0 16,-1-6 0-16,3-7 192 0,4-3-48 0,1-4 0 16,4-6 0-16,0-1 0 0,4-3-16 0,3-3-128 0,1-1 192 0,3-1-64 15,1-4 80-15,4-1 16 0,3-1 0 0,2-1 0 16,-1 1 0-16,6-3 0 0,2 1 0 16,3-2 0-16,3-2-48 0,-1 1-16 0,1 1 0 0,-2-5 0 31,-2 1-160-31,-2-2 0 0,-3 0 0 0,-2-1 0 15,-3-1 0-15,-3 1 0 0,-4 1 0 0,-3-2 0 16,-3 1 0-16,-1-2 128 0,-3-2-128 0,0-1 0 16,-1 1 0-16,1-7 0 0,0 2 0 0,1-6 0 15,2-2 288-15,3-4-32 0,3-7 0 0,1 2 0 16,5-8-112-16,2-1-16 0,-3 7-128 0,2 0 192 16,2-5-192-16,-1 3 0 0,1 0 0 0,-3 2 0 0,-1 2 0 0,-2-1 0 15,-5 6 0-15,-1 0 0 0,-2-2 0 16,-5 1 0-16,-1 2 0 0,-4 1 0 0,-2 3 176 0,-3-3-176 15,-3-3 192-15,-3-3-192 0,-3 0 192 0,-2 0-192 16,-2-1 192-16,-4-2-192 0,-2 2 240 0,0-2-64 16,-3 0-16-16,0-2 0 0,0-1-160 0,1 1 0 15,3-2 0-15,-1 4 128 0,2 0-128 0,3 3 0 16,-1 0 0-16,3 3-176 0,2 6 176 0,1 3 0 16,0 3 0-16,1 3 0 0,-1 3 0 0,0 2 0 15,-1 3 0-15,-1 2-128 0,0 3-224 0,-2 1-32 16,0 1-16-16,-3 3 0 15,0 2-352-15,-2-1-64 0,-2-1-16 0,-1 5 0 16,1-3-320-16,-5 4-64 0,-1-2 0 0,1 3-15888 0</inkml:trace>
  <inkml:trace contextRef="#ctx0" brushRef="#br0" timeOffset="-162977.66">10176 11730 28559 0,'2'-11'1264'0,"-2"3"272"0,1 0-1232 0,0 4-304 0,0 0 0 0,2 3 0 0,-1-3 352 0,2-1 16 15,3-1 0-15,3-3 0 16,3-4-1728-16,-1 2-352 0,3 2-64 0,-3-2-16 15,2 5 208-15,-2-4 48 0,-1 4 0 0,0-1 0 0,-1 2 1536 0,-2 2 384 0,-2 0 32 0,-4 2 16 16,2-1 1488-16,-3 2 288 0,1 0 64 0,-2 0 16 16,0 2-624-16,-2-1-128 0,1-1-32 0,0 2 0 15,1-2-544-15,0-2-96 0,0 2-32 0,0 0 0 16,0 0-48-16,0 0-16 0,0 0 0 0,10-17 0 16,-8 13-480-16,1 2-96 0,-2-3-32 0,-1 1 0 15,1 3-160-15,-3 0 0 0,1 1 0 0,-3 0 0 16,0 1 144-16,-2 0-144 0,0 3 160 0,0-2-160 15,-1 2 368-15,1 1-32 0,0 0 0 0,1-1 0 16,0 3 0-16,0-1 0 0,1 0 0 0,1 2 0 16,0 1-192-16,1-2-144 0,1 3 192 0,-1 2-192 15,1-1 0-15,-1 0 0 0,0 1 0 0,-1-1 0 0,-1 2 0 16,-2 2 0-16,0 0 0 0,-3 1 0 0,-2 0 0 0,-2 0 0 16,-1 2 0-16,-2-2 0 0,-2 2 0 0,-2 1 0 15,-2 2 0-15,-1 1 0 0,-1 0 256 0,1 0-48 16,0 2-16-16,1-2 0 0,4-2 32 0,0 0 0 15,2-2 0-15,1 0 0 0,2-1-224 0,2-2 0 16,0 0 0-16,-1-2 0 0,3 0 0 0,-1-1 0 16,1-1 0-16,-1 0 0 0,-1-1 0 0,1 3 0 15,-1-6 128-15,-1 2-128 0,2-1 0 0,-3 1 0 16,2-2 0-16,0 0 0 0,1-3 128 0,2 1 0 0,0-3-128 0,2-1 192 16,2 1 64-16,2-4 0 0,0 2 0 0,2-1 0 15,0 1-128-15,0-2 0 0,2 2-128 0,-1-1 192 16,3-1-16-16,-1 0-16 0,1 1 0 0,-4 1 0 15,0 0-160-15,0 0 0 0,0 0 0 0,22 3 0 16,-18-1 0-16,-1-1 0 0,-1-1 0 0,-1 3 0 16,2-1 0-16,-3 0 0 0,1-1 0 0,-1 0 0 15,0 2 0-15,0-3 0 0,-1 0 0 0,1 0 0 16,0 0 0-16,0 0 0 0,0 0 0 0,0 0 0 16,0 0 0-16,0 0 0 0,0 0 0 0,0 0 0 15,0 0 240-15,0 0 16 0,0 0 0 0,3-21 0 16,-1 19-256-16,0 1 0 0,1 1 0 0,-1-2 0 0,1 2 0 15,0-3 0-15,1 3 0 0,1-2 0 0,0-1 0 0,0-1 0 16,1 2 0-16,-1-4 0 0,1 0 144 0,0 1-16 16,2-2 0-16,-1-1 0 0,2 0 64 0,1 2 0 15,1-4 0-15,1 3 0 0,1-2-48 0,0 1 0 16,3-1 0-16,2 0 0 0,0 1-144 0,1 0 0 16,-1-2 0-16,2 3 0 0,-3-3 0 0,2 3 0 15,-1-5 0-15,0 3 0 0,-1 1 0 0,-2-3 0 16,-2 2 144-16,0 1-144 0,-3-1 0 0,1 2 0 15,-1-2 0-15,0 0 0 0,1-1 0 0,-1 1 0 16,0 1 0-16,2-2 0 0,0 2 0 0,2-1 0 16,1 1 0-16,-2 1 0 0,3 2 0 0,-1-1 0 0,0 2 0 15,-1 0 0-15,-1 2 0 0,-2 1 0 0,1-3 0 16,-4 3-128-16,0 0 128 0,-2 1 0 0,0-3 0 16,-2 3 0-16,-1-1 0 0,0 0 0 0,-2-2 0 0,0 1 0 15,-1 0 0-15,2-2 0 0,-2 0 0 0,0 1 0 16,1-2 0-16,0 0 0 0,-1 2 0 0,0-1 0 15,1 2 0-15,-1-1 0 0,0 1 0 0,0 0 0 16,0 2 0-16,0-1-160 0,-1 1 160 0,0 0 0 16,0 1-320-16,-3-1 64 15,1 2 0-15,3-2 0 0,0 0 0 0,0 0 0 0,-18 7 0 0,13-6 0 16,0 2 256-16,1-1 0 0,1-2 0 0,0 1 0 0,1 3 0 16,-1-4 0-16,2 1 0 0,0 1 0 0,-1-2 0 15,0 1 0-15,1-1 0 0,-1 2 0 0,1-2-352 0,-1 3-16 16,1 1 0-16,-4-3 0 0,1 4 176 0,-2 0 48 15,-2 1 0-15,0 1 0 0,-4 2 144 0,-1 2 0 16,-3 1 0-16,-3 1-128 0,-1 3 0 0,-1-3 0 16,2 2 0-16,-4 1 0 0,-1-1-80 0,-1 0-16 15,-1 1 0-15,2-4 0 0,2 1 80 0,0-2 16 16,2-1 0-16,2-3 0 0,0 3 128 0,2-5-128 16,1 1 128-16,1 1-128 0,1-1 128 0,1-1 0 15,2 0 128-15,3 1-128 0,-1 0 0 0,2-1 0 16,1 1 0-16,1 1 0 0,1 0 0 0,-1 1 0 15,1-1 0-15,1-3 0 0,-1 0 0 0,2 0 0 0,0-3 0 16,0-1 0-16,1-1 0 0,0-3-192 0,1 0 192 0,0-4-192 16,2-1 336-16,0-2 64 0,4-4 16 15,0 2 0-15,2-5 160 0,2 2 16 0,1-4 16 0,2 1 0 16,2-1-160-16,1-1-16 0,3-5-16 0,0 4 0 16,-2-1-224-16,0 4 0 15,-2-2 0-15,-2 2-160 0,0 2 160 0,-3-1 0 0,0-1 128 0,-1 4-128 16,-2-1 0-16,-1-2 0 0,-1 5 0 0,0-2 0 15,1 4 0-15,-1 0 128 0,0 1-128 0,-1 2 0 16,0 0 176-16,1 0-48 0,1 3 0 0,1 3 0 16,1-3-128-16,-1 2 0 0,2 1 0 0,1 1 0 15,0-2 0-15,0 2 0 0,-1 1 0 0,-1-1 0 0,0 2 0 16,-2 3 0-16,0-3 0 0,-2 4 0 0,-1 0 0 0,0 1 0 16,-2 0 0-16,0 0 0 0,-2 4 0 15,-2-4-176-15,1 3 48 0,-1 0 0 0,-1 2 128 0,-2 0 0 16,1 0-144-16,-2 0 144 0,0-1 0 0,-1 1 0 15,-2 3 0-15,-1-3 0 0,0 1-176 0,-1 1 176 16,-1 2-128-16,-1-6 128 0,4 1-208 0,-3-1 32 16,2 0 16-16,1-3 0 15,1-1 160-15,1-1 0 0,1-4 0 0,1 0 0 0,0-3 0 0,1-1 0 16,2 1 0-16,0-2 0 0,1 0 0 0,1-3 256 16,3 1-64-16,1-3-16 0,3 0 144 0,3 1 48 15,2-2 0-15,4 0 0 0,3 1-176 0,0 0-48 16,2 2 0-16,2 2 0 0,0-3-144 0,-2 2 0 0,0-2 0 0,-2 0 0 15,-1 1 0-15,-3 1-224 16,-1 0 80-16,-2 1 16 0,-2-3 128 0,-3 3-192 0,0 0 192 0,-3 0-192 16,1 1 192-16,-1-2 0 0,-1 2 0 0,-2 3 0 15,1-2 144-15,0 2 16 0,-1-2 0 0,0 0 0 16,0 2 16-16,0 1 0 0,-1-2 0 0,2 3 0 16,-2 0-176-16,-2 3 0 0,1-1 0 0,-2 3 0 15,-2 5 0-15,-3-1 0 0,0 4 0 0,-4 0 0 16,-1 3 0-16,-2 1-176 0,0 0 48 0,-1-2 0 15,1-1 128-15,-1-1 0 0,1-1 0 0,2-4 0 16,-1 1 0-16,2-1 0 0,2-1 0 0,1-5 0 16,2 2 0-16,1-2 0 0,2 1 0 0,0-3 0 0,2 0 0 0,-1 0 0 15,3-3-144-15,0 2 144 0,0-1 0 0,0-1 0 16,0-2 0-16,0 3 0 0,1-2 0 0,-2-1 0 16,1 1 0-1,-1-1 0-15,-2 0-368 0,0 2-144 0,-1-1-48 0,-2 2 0 16,0 0-176-16,-3 2-32 0,0 2-16 0,-2 1 0 15,0 2-496-15,-1 4-112 0,-2 2-16 0,-1 3 0 16,0 3-1584-16,-1 6-320 0,-3 6-64 0,-1 2-16 16,4-5-144-16,0 1-48 0,1-4 0 0,1-3 0 15,4-2 2000-15,2-2 400 0,0-2 80 0,2 0 16 0,2-2 1456 0,3-2 288 16,0 0 64-16,1-2 16 0</inkml:trace>
  <inkml:trace contextRef="#ctx0" brushRef="#br0" timeOffset="-159900.04">13881 11599 35007 0,'1'-5'3120'0,"-1"2"-2496"0,2 0-496 0,-1 1-128 16,0 1-448-16,0-3-128 0,1-1 0 0,0-2-16 16,2-5-1664-16,-2-2-336 0,1 0-64 0,-3 3-16 15,-2 1 1456-15,0 3 304 16,-3-3 48-16,-1 3 16 0,-3 0 1952 0,-1 3 400 0,2 0 80 0,-3 1 16 0,-1 1 608 0,0-2 128 15,2 0 32-15,0 1 0 0,2-1-832 0,-1-1-144 16,1 0-48-16,1-1 0 0,1 0-688 0,1-3-144 16,0 0-16-16,0 1-16 0,1-1-288 0,-1-2-48 15,0 0-16-15,-1 0 0 0,1 2-128 0,-2 0 0 16,1 3 0-16,-2-1 0 0,1 3 0 0,-2 2 0 16,-1-1 0-16,-1 3 0 0,0 0 0 0,-1 1 0 15,-1 1 0-15,1 0 0 0,1-1 0 0,-2 2 0 16,2 1 0-16,0-1 0 0,1 3 0 0,-1-1 0 15,1 2 0-15,-2-4 0 0,1 5 0 0,-3-2 0 16,2 0 0-16,-3-1 0 0,1 2 0 0,0 1 0 0,-3 1 0 16,0-3 0-16,1 4 0 0,-1-4 0 0,2 1 0 15,0-1 0-15,2 1 208 0,-1-1-32 0,-1 1-16 0,0 1 0 16,0-1 32-16,-1 2 16 0,0-1 0 0,1 2 0 16,1 0-208-16,0 1 0 0,0 0 128 0,2 0-128 15,0 3 0-15,-1 1 0 0,1 0 0 0,-2-2 0 16,2 1 0-16,0 1 144 0,-1 0-144 0,0 1 128 15,-2 0-128-15,1 0 0 0,1 1 0 0,-1-1 0 16,3-1 0-16,0 1 0 0,1-1 0 0,0-1 0 16,0-2 0-16,1 2 0 0,2-2 0 0,1-1 0 15,-2 0 0-15,1 2 160 0,0 0-160 0,-1 1 160 0,1-1-160 16,-1 2 0-16,1 0 0 0,-1 0 0 0,1 1 0 16,0-2 0-16,0 0 128 0,2-2-128 0,-1 1 224 0,0 2 16 15,1-1 0-15,0 0 0 0,1-1-240 0,1-1 0 16,0 3 0-16,1-3 0 0,1 4 0 15,-1-1 0-15,2 1 128 0,-1 2-128 0,0 1 128 0,1 0-128 16,0 3 176-16,-1-2-176 0,1 2 0 0,-2-2 0 16,1 0 0-16,-1-3 0 0,0 1 0 0,1-2 0 15,0 0 0-15,0 0 0 0,0-3 0 0,-1 2 0 16,1 1 0-16,0-1 0 0,1 1 0 0,0 0 0 16,0 2 144-16,0-5-144 0,1 1 320 0,0-2-48 15,1 4 0-15,1 2 0 0,1-1-144 0,0 1-128 0,1 2 192 16,0-1-192-16,1 0 0 0,0 1 0 0,0 3 0 15,0-1 0-15,2-2 128 0,-2-1-128 0,1 0 0 0,1-2 0 16,-1 1 160-16,2-1-32 0,-1 0 0 0,2-2 0 16,1 2 0-16,-1-4 0 0,1 3 0 15,2-4 0-15,0 4 0 0,0-2 0 0,-1-2 0 0,2 2 0 16,-2-1-128-16,3 2 0 16,0-1 0-16,-2 1 0 0,2-2 0 0,-1 0 0 0,-1 0 0 0,0 1 0 15,-2-2 0-15,0 2 0 0,0-1 0 0,-1 0 0 16,1 0 128-16,-1-1 128 0,1-4 48 0,0 3 0 15,2-1-64-15,-1-4-16 0,2 2 0 0,1-2 0 16,-2-1-48-16,2 0-16 0,1-1 0 0,-1-1 0 0,1 2-160 16,-1 0 0-16,0-1 0 0,-2 1 0 0,1-4 0 15,-1 2 0-15,0-1 0 0,-1-2 0 0,2 1 0 0,-2-1 0 16,2-1 0-16,-2 1 0 0,1-4 0 0,-1 2 192 16,0-3-192-16,1 1 192 0,0-1-16 0,0 0 0 15,0 2 0-15,1-2 0 0,-1-2-48 0,2 1 0 16,0-2 0-16,1 0 0 0,0-2 32 0,3-1 0 15,-1-2 0-15,1-2 0 0,-1-1-160 0,0 1 0 16,0-3 0-16,0-3 0 0,-1 3 0 0,-1-3 0 16,-1 2 0-16,-2-2 0 0,1 3 128 0,0-4-128 15,-2 2 128-15,-1-1-128 0,0 1 224 0,0 0-32 16,-1-1-16-16,0 3 0 0,0-5-176 0,-1 2 0 0,1-1 0 16,-1 0 0-16,1 0 0 0,0-2 0 0,1 1 0 15,-1-2 0-15,1-2 0 0,1-1 0 0,-1 1 0 16,-3 6 0-16,1-1 0 0,1-3 0 15,3-6 0-15,1 2 0 0,1-2 0 0,-1 2 0 0,-2 3 0 0,-1 2 0 16,-1-1 0-16,-1 3 0 0,-1-1 0 0,-2 3 0 16,-1-2 0-16,-1 1 0 0,-1 0 0 0,-2 0 0 15,-2 0 0-15,-1-1 0 0,0 0 0 0,-2-1 0 16,0 1 0-16,-1-4 0 0,1-1 0 0,-3 0 0 16,1 2 0-16,0 1 0 0,-1-1 128 0,0 0-128 15,0 0 0-15,-2 0 0 0,1 2 0 0,-2-1 0 16,1 3 0-16,0 0 0 0,2 2 0 0,-2-3 0 0,-1-1 0 15,-1 1 0-15,1-1 0 0,-1 1 128 0,0 2-128 16,0-2 0-16,-1 1 0 0,-1-1-176 0,1 0 176 0,-2 2 0 16,3 3 0-16,-1 0 0 0,1 5 0 0,0 1 0 15,-1 0 0-15,0 2 0 0,-2 3 0 0,0 2 0 16,-1-1 0-16,-2 0-128 16,-3 2-128-16,-1 0 0 0,-3 3-16 0,-2-4 0 15,-2 4-432-15,-2 2-64 0,0 0-32 0,-2 1 0 16,-1 0-48-16,-2 2-16 0,3 2 0 0,0-3 0 15,2 0-128-15,1 1-32 0,-1 0 0 0,-2 0-11984 16,1 0-2416-16</inkml:trace>
  <inkml:trace contextRef="#ctx0" brushRef="#br0" timeOffset="-156603.31">13236 11626 20271 0,'2'-6'1792'0,"-2"1"-1424"0,1 1-368 0,-1 2 0 0,2 2 2192 0,-2 0 368 15,1-3 80-15,-1 2 16 0,2 0-944 0,0-1-192 16,0 0-48-16,2 1 0 0,-1 1-576 0,0 1-112 16,1-1-16-16,-2 2-16 0,1-2-352 0,-1 2-64 0,1-1-16 0,-1 0 0 15,0-1-320-15,0 3 0 16,-1-3 0-16,0 0 0 0,-1 0 352 0,1-3 0 15,-1 3 0-15,2 0 0 0,-2 0 16 0,1-1 0 0,0 0 0 0,0-1 0 16,1-1 0-16,-1-1 0 0,1 1 0 0,0 0 0 16,0 0-48-16,-1-2-16 0,2 2 0 0,-2 0 0 15,0-1-16-15,-1 2 0 0,1-2 0 0,1 2 0 16,-2-2 0-16,1 3 0 0,-1-3 0 0,0 2 0 16,0-3-16-16,0 1 0 0,0 2 0 0,0-1 0 15,0 2-32-15,0 0-16 0,0 1 0 0,1 0 0 16,-1 1-224-16,0 0 0 0,1 2 0 0,1-1 0 15,-2-2 0-15,0 0 0 0,0 0 0 0,0 0 0 16,11 22 0-16,-9-16 0 0,2 3 0 0,0-3 0 0,-1 3 0 0,1 2 0 16,1 3 0-16,0 1 0 0,1 4 0 0,0 4 0 15,-1 0 0-15,0 4 0 0,0 2 256 0,0-1 0 32,0 2 0-32,-1 3 0 0,-1-3-256 0,1 5 144 0,-1 3-144 0,-1-1 128 0,1-1-128 0,-1-2 0 15,2-3 0-15,-1 0 0 0,1-2 0 0,-1-3 0 16,2-3 0-16,-3-1 0 0,2-2 0 0,-3-1 0 15,1-1 0-15,0 0 0 0,-1-2 0 0,-1-1 0 16,-1-2 0-16,1 2 0 0,-2-3 288 0,2-2 32 16,2 1 0-16,-1-4 0 0,0-1-320 0,2-1 160 31,0-2-160-31,0 1 128 0,1 0 32 0,-1-3 0 0,2-1 0 16,0 0 0-16,-1-1-16 0,0 1 0 0,-2-4 0 15,2 3 0-15,-2-4 96 0,1 1 16 0,-2-2 0 16,0 0 0-16,0-2 16 0,1 2 16 0,-2-5 0 0,0 1 0 15,1-2 80-15,0-1 16 0,2 0 0 0,0-2 0 16,4 0-224-16,0-1-32 0,4 0-128 0,1 1 192 16,2 0-192-16,2 2 0 0,3-2 0 0,2 1 0 15,1-2 0-15,1 4 0 0,0-3 0 0,-1 3 0 16,0 1 0-16,-1-1 0 0,1 3 0 0,-1-3 0 16,-1 4 0-16,-1-1 0 0,-2 0 0 0,-1 0 0 15,-1 1 0-15,-1-3 0 0,-1 0 0 0,1 0 0 16,-2-4 0-16,2 1 0 0,-2-2 0 0,2-1 0 15,-1-2 0-15,1 0 0 0,0-1 0 0,-2-1 0 0,2 0 0 0,-3 1 0 16,0-2 0-16,-1 3 0 0,1-2 0 0,-2 3-192 16,-2 0 192-16,0 0-160 15,1 3-384-15,-1-2-80 16,1 2-16-16,-2 1 0 0,1 1 192 0,-1 0 16 0,1 1 16 0,-1 1 0 16,-1 3 32-16,0-2 16 0,-2 3 0 0,1 0 0 0,-3 3 96 0,2-1 16 15,-3 1 0-15,0 3 0 16,0 1-208-16,-3 0-48 0,1 0 0 0,-1 1 0 15,0 3-448-15,-1-3-112 0,-1 3-16 0,-1-3 0 16,0 2 208-16,-1 0 48 0,2 1 0 0,-2 2 0 16,1 0 96-16,-2-1 32 0,1 1 0 0,0 2 0 0,-1 1 704 0,0-3 0 0,0 2 0 15,1 1 160-15,1 2 464 0,-1-2 80 0,2 1 32 16,-1 2 0-16,3 0-432 0,-4 3-96 0,1 4-16 0,0 1 0 16,-3 2-192-16,-1-1 0 0,1 0 0 0,-3 1 0 15,0 0 0-15,-2 2-336 0,1-2 48 0,-3 2 16 16,-3 2 64-16,1-3 16 0,-1-1 0 0,1 2 0 15,-1-2 192-15,-1-2 0 0,0 2 0 0,1-3 0 16,3-1 384-16,0-5-16 0,2-1-16 0,3-2 0 16,1-1-16-16,2-5 0 0,2 0 0 0,3-3 0 15,-1-1-64-15,3-1-16 0,-1 1 0 0,1-5 0 16,1 0-16-16,0-1-16 0,0-1 0 0,0-2 0 16,1-1-48-16,-1-2-16 0,2-2 0 0,-2-2 0 0,1 0 96 15,-1-4 0-15,1-1 16 0,0-2 0 0,2-3 0 16,1-3 0-16,-1 1 0 0,2-3 0 0,1-2-272 15,2 0 0-15,3 3 0 0,0-4 0 0,3 4 160 0,-2 2-32 16,2 1 0-16,-2 3 0 0,0 5-128 0,-2 4 0 16,-1 4 0-16,-2 1 0 0,-1 5 0 0,-1 2 0 15,-1 4 0-15,-1 4 0 0,-1 0-192 0,-2 7-80 16,0 0-16-16,-2 5 0 16,-2 0-128-16,-2 6-32 0,-3 0 0 0,-2 4 0 0,-1 2 448 0,-3-1-160 15,-1 1 160-15,0-1 0 0,-3 2 0 0,-1 3-128 16,-3 7 128-16,0-4 0 0,2-2 0 0,-1 3 0 15,-3-1 0-15,2 0 0 0,-1-4 0 0,2-3 0 0,2-2 0 16,3-8 0-16,2-1 0 0,4-4 0 0,3-6 0 0,1-3 0 16,4-1 0-16,-1-2 128 0,3-2-128 0,1-1 144 15,1 0 32-15,0-3 0 0,3 2 0 0,0-4 0 16,1-3-48-16,3 2 0 0,2-5 0 0,4 0 0 16,-1-2 0-16,3 1-128 0,-1-2 192 0,4-4-64 15,2-2-128-15,0-2 0 0,-3 3-160 0,1-5 160 16,-2-1 0-16,0-6 0 0,-2 1 0 0,-2-1 0 15,-3 4 128-15,-3 1 80 0,-2 1 16 0,-3 3 0 16,-2 1-80-16,-1 5-16 0,-3-1 0 0,1 4 0 16,-1 2 112-16,0 4 16 0,1 0 0 0,-1 5 0 15,0 3-256-15,1 1 0 0,-1 5 0 0,0 4 0 16,0 2 0-16,-1 6-160 0,0 0 32 0,-1 6 0 0,-1 3-208 16,-2 5-48-16,-1 4 0 0,-1 2 0 0,0-2 16 0,-1-1 0 15,-1-3 0-15,1-2 0 0,-3-4 368 0,2-3 0 16,-1-1-144-16,2-4 144 0,2-7 0 0,2-4 176 15,5-1-32-15,0-4 0 0,4-4 304 0,4 0 48 16,4-7 16-16,3 1 0 0,4-7-192 0,4-3-16 16,5-3-16-16,5-5 0 0,3-4-160 0,5-6-128 15,3-3 144-15,0 0-144 0,-2-1 0 0,-3 3 0 16,-1 2 0-16,-5 2 0 0,-4 5 0 0,-4-1 0 16,-2 6 0-16,-4 2 0 0,-4 2 0 0,-2 4 0 15,-1 3 0-15,-3 2 0 0,-2 3 0 0,-1 0 0 0,-2 4 0 16,-1 0 0-16,0 1 208 0,-1 2-48 0,0 0-16 15,-3 0 0-15,1 2-144 0,-2-1 0 0,-3 4 0 16,-3-2 0-16,-3 2 0 0,-3 0 0 16,-4 2 0-16,-5 3 0 0,-5 2-192 0,-7 5 192 0,-4 4-160 15,-5-2 160-15,1 1 0 0,-3 4 0 0,-4 0-128 0,1 4 128 16,3 1 0-16,4 0 0 0,5 2 0 0,5-7 0 16,7-1 0-16,4-5 0 0,5-1 0 0,4-4 0 15,4-2 0-15,2-4 0 0,4 0 0 0,4-5 0 16,0-1 0-16,2-1 0 0,1 0 0 0,3-3 0 15,0 0-160-15,1-3 160 0,2-2-160 0,2 0 160 16,0-1-128-16,0-3 128 0,2-3 0 0,0-1-144 16,1-3 144-16,-2 1 0 0,0-4 0 0,0-2 0 0,0-2 192 15,-1-2-16-15,0-2-16 0,-1-3 0 0,0-3 128 0,1-1 32 16,0 2 0-16,-1-5 0 0,2 0-320 0,0-1 0 16,2 1 128-16,-2 2-128 0,-1 8 0 0,-3 2 0 15,0 6 0-15,-3 2 0 16,-1 6 0-16,-2 4 160 0,-1 4-160 0,0 4 192 0,-1-1-192 0,-1 2 0 15,0 5 0-15,-2 2 0 0,0 1 0 0,1 4 0 16,-3 4 144-16,-1 2-144 0,-1 2 0 0,0 3-128 16,0 1 0-16,0-4 0 0,1 6 128 0,-1 1 0 15,3 2 0-15,0 3 0 0,4-2 0 0,1 2 0 16,4-3 0-16,1 1 0 0,1-2 0 0,3 0 0 16,1-3 0-16,1-5 0 0,0 2 0 0,-1-3 0 0,1-4 0 15,-1 0 0-15,2-3 0 0,-2-1 0 0,0-1 0 16,-3-4 0-16,2-2 0 0,-3-1 0 0,-2-2 0 0,0-2 0 15,-1 0 0-15,0-2 176 0,1-2-48 0,-2-4 0 16,-1 1 0-16,2 0 0 0,-2-6 0 0,1-1 0 16,0-2 112-16,0 0 16 0,-1-1 0 0,1-3 0 15,-1 0-256-15,-1-4 0 0,0 0 0 0,0-1 0 16,0 1 0-16,-1 0 0 0,-1 0 0 0,0-3 0 16,-1 1 0-16,1 3 0 0,-1 4 0 0,1 5 0 15,0 4 0-15,-1 5 0 0,1 6 0 0,-1 1 0 16,-1 3 0-16,2 5 0 0,-1 1 0 0,1 5 0 0,-2-1 0 15,2 5 0-15,-2 3 0 0,-1 1 0 16,0 1 0-16,-1 5-160 0,0 1 32 0,-3 2 0 16,2 6 128-16,-2 0 0 0,0 5 0 0,1-6 0 0,2-1 0 0,-2 3 0 15,2 8 0-15,1-2 0 0,4-3 0 0,1-2 0 16,2-10 0-16,3-5 0 0,3-3 0 0,-2-9 0 16,1-1 0-16,1-6 0 0,-1-4 0 0,1-2 128 15,-1-4 0-15,2-2 0 0,0-7-128 0,1 1 0 16,3-8 0-16,0-2 0 0,0-1 272 0,2-5 48 15,1-4 0-15,0-2 0 0,-1 2-320 0,-1-1 160 16,1 1-160-16,-1-2 128 0,-3 2-128 0,0 1 0 16,-2-4 0-16,-3 1 0 0,0 2 0 0,-2 1 0 0,0 3 0 15,-3 1 0-15,0 2 0 0,-2 5 0 0,0 6 0 16,-1-1 0-16,0 5 0 0,-1 1 0 0,1 5 0 16,-1 1 0-16,1 2 0 0,1 2 0 0,-1 0 0 0,0 2 0 15,1 0 0-15,-2 0 0 16,1 3 0-16,-2 1 0 0,-1 2 0 0,0-1 0 0,-2 5-144 0,-2 4 144 15,-3 5-208-15,-3 3 16 0,-2 4 0 0,-3 3 0 16,0 6 192-16,-3 1 0 0,-2 4 0 0,-1 1 0 16,1-1 0-16,2-3 0 0,3-4 0 0,3-2 0 15,3-3 0-15,5-5 0 0,4-4 0 0,4-5 0 16,2-5 0-16,2-2 0 0,3-3 0 0,0-1-144 16,0-5 144-16,3-1 0 0,1-3 0 0,1-3 0 15,1-3 176-15,2-3-48 0,1-3 0 0,1-2 0 0,0-3-128 16,0-3 0-16,3-3 0 0,-1 1 0 0,-1-5 0 15,1 1 0-15,-2-1 0 0,0-2 0 0,0 0 0 0,-1-2 0 16,-2 2 0-16,0 1 0 0,-2 1 0 0,0 1 0 16,-2 3 0-16,-1 3 0 0,0 4-128 0,-3 6 128 15,-3 2 0-15,-2 4 0 0,0 3 0 0,-2 1 0 16,-3 4 0-16,-1 0 0 0,-2 0-128 0,-2 0 128 16,-1 0 0-16,-5 0 0 0,0 1 0 0,-5-1 0 15,-3 2 0-15,-3-1 0 0,0 1 0 0,-4 1 0 16,0-2 0-16,2-1 0 0,3-1 0 0,2 0 0 15,1-3 0-15,2 0 0 0,3-3 0 0,5 3 0 16,3-3 0-16,2 3 0 0,3 0 0 0,3 3 0 16,1 1 0-16,1 0 0 0,1 0-128 0,0 5 128 0,2 1 0 0,2 3 0 15,0 1 0-15,2 1 0 0,3 1-144 16,0 0 144-16,3 2 0 0,3-2 0 0,5 1 0 0,3-2 0 16,-1-1-384-16,7 1 16 0,4-2 16 0,4 1 0 15,3-1 64-15,2 0 16 0,1 0 0 0,3-1 0 16,0 0 272-16,-2-1-192 0,-2 1 192 0,-2 0-160 15,-1-2 160-15,-2-1 0 0,-2 0 0 0,-3-3-128 16,-1 0 128-16,-4 1 0 0,-6-3 0 0,-5 0 0 16,-3 0 0-16,-7 0 0 0,-3-3-160 0,-5 3 160 15,-4 3-640-15,-6-3-32 16,-6 1 0-16,-10 1-20384 0</inkml:trace>
  <inkml:trace contextRef="#ctx0" brushRef="#br0" timeOffset="-154310.15">17158 11153 13823 0,'-1'-4'1216'0,"1"0"-960"16,0 3-256-16,0-1 0 0,1 2 352 0,-1-3 32 15,0 0 0-15,-1-4 0 0,1-1 1232 0,-1 1 256 16,-1-3 48-16,0 3 16 0,1-1 656 0,-2 1 128 16,1 2 32-16,-1 2 0 0,-1-2-1008 0,1 4-192 15,-1 1-32-15,-1 0-16 0,1 1-1120 0,-2 2-240 16,0 1-144-16,-1 1 192 0,-2-1-192 0,-1 3 0 15,-1-2 0-15,-1 2 0 0,-2 0 0 0,0 0 0 16,-1 1 0-16,1 0 0 0,-2 0 0 0,0 3 0 16,-1-3 0-16,3 2 128 0,0-2 320 0,0 1 64 0,4 0 16 0,2-1 0 31,0 0-144-31,3 0-16 16,1 0-16-16,-1-1 0 0,1 2-160 0,0-2-16 0,-1 1-16 0,0 2 0 15,0 0-160-15,0 1 0 0,-1-3 0 0,-1 2 0 16,-2 0 0-16,0 1 0 0,0 0 0 0,0 1 0 15,0-1 0-15,-1 0 0 0,-1 1 0 0,0 2 0 16,-1 1 128-16,1-4-128 0,-1 2 128 0,1 2-128 16,3-4 256-16,-1 0-16 0,3 1-16 0,0-4 0 15,-1 3-224-15,3 2 0 0,-1 0 0 0,1-2 0 16,1 3 0-16,0 1 0 0,0-1 0 0,1 0 0 0,-1 4 0 0,1-1 0 16,1 0 0-16,-2 2-160 0,1-1 288 0,-1 2 48 15,-1 2 16-15,1-3 0 0,-2 2-192 0,0-1 128 16,0 0-128-16,-1-3 128 0,1 1-128 0,-3 3 0 15,2-1 0-15,-1 1 0 0,1 2 0 0,-1-6 0 16,2 0 0-16,0-1 0 0,3-1 0 0,0-1 0 16,0-3 160-16,2 1-160 0,0-3 304 0,2 1-48 15,-1 5-16-15,1-4 0 0,1 4-80 0,-2-1-16 16,1 2 0-16,0-2 0 0,-1 2-16 0,-1 0 0 16,0 3 0-16,0-1 0 0,-1 2 0 0,-1 2-128 15,1-2 192-15,-1 1-64 0,-1-1-128 0,1 0 192 16,-1 2-192-16,2-3 192 0,1-2-192 0,0-1 0 15,1 0 0-15,1-2 0 0,0 2 0 0,0 0 0 0,2 0 128 16,0-3-128-16,1 4 144 0,0-1 0 0,2 1 0 0,1 0 0 16,0 1-16-16,2-1 0 0,0 1 0 0,1 2 0 15,2-1-128-15,-2 0 0 0,0 0 0 0,-1-2 0 16,0 1 0-16,-2-1 0 0,2 0 0 0,-1-1 0 16,-1-1 128-16,0 0 0 0,2-1 0 0,-2-1 0 15,1 1-128-15,0 1 192 0,-1-4-192 0,2 1 192 16,1 1-32-16,-1-2 0 0,1-1 0 0,2-3 0 15,-1-1 0-15,3-1 0 0,1 0 0 0,0 0 0 16,0-3 48-16,0 2 16 0,3-4 0 0,-2 0 0 0,1 0-224 16,-1 0 144-16,-1 0-144 0,-1 0 128 0,0 0-128 0,-3 0 0 15,0 1 0-15,-2-1 128 0,0 2-128 0,-2 0 0 16,-1-2 0-16,-1 0 0 0,0 0 160 0,2 0 0 16,-1-4 0-16,2 3 0 0,2-3 80 0,3 2 16 15,-1-3 0-15,4 0 0 0,6 0-112 0,3-1-16 16,2 0 0-16,2 0 0 0,-1-1-128 0,1-1 0 15,-1 0 0-15,-5 2 0 0,0-2 0 0,-3 0 0 16,-1 1 0-16,-3-1 0 0,-2 1 0 0,-3 1 0 16,-1-1 0-16,-2 1 0 0,0 0 0 0,-3-4 0 15,1 3 160-15,-1-4-160 0,-1 1 352 0,0-3-32 16,1-1-16-16,1-2 0 0,-1-2-160 0,1-2-16 0,2-2-128 16,0-1 192-16,0 0-192 0,1 0 0 0,1-2 0 15,2 0 0-15,-1 2 0 0,1-1 0 0,-1 2 0 16,-1 0 0-16,0 3 0 0,-1 1 0 0,1 3 0 15,-1-2 0-15,0 3 0 0,0 0 0 16,-2 2 0-16,1 1 0 0,0-5 144 0,-3 4-16 0,1-3 0 0,-2 1 0 16,-1-2-128-16,0 0 160 0,-3-1-160 0,0-2 160 15,-2-2-160-15,-1-1 0 0,-1 0 0 0,-2-3 0 16,0 1 0-16,-1-2 0 0,-1 0 0 0,-2-2 0 16,0-8 0-16,-1 1 0 0,2 0 0 0,0 1 0 15,2 5 0-15,0-4 0 0,1 9 0 0,3-4 0 16,-1 5 0-16,1-1 0 0,0 2 0 0,1 0 0 15,0 3 0-15,0-2 0 0,-1 3 0 0,0-3 0 16,-1 3 0-16,0 0 0 0,-1-2 0 0,-2 2 0 0,0 2 0 16,-2-2 0-16,-2 0 0 0,-2-3 0 0,-2 2 0 0,-2-3 0 15,-1 1 0-15,-2-1 0 0,1-1 0 0,-1 2 0 16,1 0 0-16,-1 3 0 0,1-3 0 0,0 2 0 16,2-1 0-16,0 2 0 0,3 2 0 0,-2 0 0 15,1 3 0-15,2 1 0 0,-1 4 0 0,1 0 0 16,0 0 0-16,-1 3 0 0,2 1-128 0,-1 1 128 15,-3 1 0-15,0 0 0 0,-2 1 0 0,0 2 0 16,-3 1-144-16,-2 0 144 0,-2 1 0 0,-1 0 0 16,-1 3-128-16,-1-1 128 15,0-1-416-15,-3 3-32 0,2-3 0 0,-2 4 0 16,3-2-64-16,0 0 0 0,1-1-16 0,1 1 0 16,2 0-32-16,-1-3 0 0,1 0 0 0,0 2 0 15,1-2 112-15,0-1 0 0,1 1 16 0,1 1 0 16,-1-3-336-16,1 0-80 0,-1-1-16 0,1 0-19344 0</inkml:trace>
  <inkml:trace contextRef="#ctx0" brushRef="#br0" timeOffset="-151468.05">17442 11287 28559 0,'-1'-7'2544'0,"1"0"-2032"0,1 4-512 0,-1 0 0 16,2 0-1984 0,-2-1-512-16,0-4-80 0,1-4-32 0,-1-3 48 15,-1 0 0-15,1 4 0 0,-3 5 0 16,2 1 1584-16,-2 0 320 0,2 4 64 0,0 1 16 0,0 0 880 0,1 0 176 0,0 0 32 0,0 0 16 15,0 0 1760-15,0 0 336 0,0 1 80 0,0-1 16 16,0 0-192-16,0 0-32 0,0 0-16 0,0 0 0 0,0 0-240 0,0 0-64 16,0 0 0-16,0 0 0 0,0 0-912 0,0 0-192 15,0 0-48-15,0 0 0 0,0 0-704 0,11 16-128 16,-11-12-48-16,-1 3 0 0,-1 0-144 0,0 0 0 16,-2 3 0-16,1-3 0 0,-1 3 0 0,-1 1 0 15,0 0 0-15,-1 1 0 0,1-1 0 0,-3 1 0 16,3 0 0-16,-1 3 128 0,0-2 112 0,1 0 16 15,-1 2 0-15,1 1 0 0,0-2 32 0,-1 2 16 16,1 2 0-16,0 2 0 16,2-3-112-16,0 2-32 0,-1 2 0 0,0-1 0 0,1 2-160 0,-2 2 128 0,-1 2-128 15,-3-2 128-15,0 5-128 0,-3 0 0 0,-1 2 0 0,0-2 128 16,-2-1-128-16,1-6 0 0,1-2 0 0,0-2 128 31,1-1-128-31,2-2 0 0,0-3 0 0,2 0 0 0,0 2 320 0,1-4 48 0,1 1 0 0,-1 0 0 16,4-1-176-16,-2 0-48 0,1-4 0 0,2 2 0 15,0 0-144-15,1-2 0 0,1-1 0 0,0 2 0 16,0-1 128-16,0 0 0 0,0 1 0 0,-1 0 0 16,0 0-128-16,-1-1-144 0,1 0 144 0,-3 0-208 15,2 2 208-15,-2 1 0 0,1-3 0 16,-2 0 0-16,1-1 0 0,-1 0 0 0,1 1 0 0,1-4 0 0,-1 2 0 16,1-1 0-16,1-1 0 0,1-1 0 0,-1-1 0 15,2 0 0-15,0-1 128 0,2-3-128 0,-1-1 304 0,1 1 0 16,2-4 0-16,0 1 0 0,0-1-48 0,-1 0 0 15,2-1 0-15,-1 0 0 0,1-1-96 0,0 3-32 16,0-3 0-16,1 3 0 0,1-4 0 0,1-1 0 16,0 3 0-16,2-1 0 0,1 1 0 0,2-2 0 15,-1 0 0-15,4 0 0 0,0 1-128 0,3-1 128 16,-1-1-128-16,2 0 128 0,1 1-128 0,-1 0 0 16,1-2 0-16,-2 1 0 0,-1 0 0 0,-2-4 0 15,0 0 0-15,-2-1 0 0,-1-1 0 0,0 1 0 16,-1-3 0-16,-2 1 0 0,0 1 0 0,1 0 0 15,0-1 0-15,-1 4 0 16,-1-2 224-16,1-2-32 0,1 2-16 0,0-1 0 0,0 3-176 0,3-1 0 0,-1-1 0 16,2 3 0-16,1 2 0 0,-1 1 0 0,0 2 0 15,-2-1 0-15,1 4 0 0,-3 0 0 0,2 2 0 0,-5 2 0 16,2-1 0-16,-2 2-176 0,-2 2 48 0,0 2 0 16,-2-3 128-16,-1 1 0 0,0 2 0 0,-2-1-128 31,0-1-288-31,-1 3-48 0,0-3-16 0,-2 2 0 0,1-1 288 0,-3 3 48 0,-1-1 16 0,-1 2 0 15,0 1 128-15,-2 1 0 0,-1 2 0 0,0 1 0 16,-1 1 0-16,-3 2 0 0,1 3 0 0,-3 3 0 16,-2 2 0-16,-2 2 0 0,-1-1 0 0,-1 2-128 15,-2 0-240-15,-2-2-32 16,0 2-16-16,1-3 0 0,0-1 256 0,2-3 160 0,2-2-192 0,2-3 192 0,0 2 0 0,3-4 0 31,2 2 0-31,1-2 0 0,2 0 0 0,0-4 0 0,2 1 0 0,2-1 0 0,1-4 0 0,4-2 0 16,0-1 0-16,1-3 0 0,0 0 0 0,1-4 0 15,1 0 0-15,2-5 0 0,0 0 192 0,0-2-64 16,-1 0-128-16,2-2 192 0,-1-1 144 0,1-1 32 16,1-3 0-16,-1-1 0 0,2 0-176 0,1-3-48 15,0 2 0-15,2-5 0 16,2 5-144-16,-1-4 192 0,2 2-192 0,0 3 192 0,-1-3-192 0,2 0 0 16,0 0 0-16,1 1 0 0,-1 3 0 0,-1 0 0 15,1 2 0-15,-2 3 0 0,1 1 0 0,-3 4 0 0,0 2 0 16,-3 1 0-16,0 3 0 0,-2 1 0 0,-1 0 0 15,-1 3 0-15,-1-3 0 0,-1 3 0 0,-1 2 0 0,-1-1 0 16,0 2 0-16,-2 0 0 16,0 3 0-16,-4 1-176 15,1 3 176-15,-4 2 0 0,0 4-144 0,-3 2 144 16,-1 6 0-16,-1-1 0 0,1 6 0 0,-1 1 0 16,1-1 0-16,2 1 0 0,2 1 0 0,1 3 0 15,1-2 0-15,0-1 0 0,1 0 0 0,1-1 0 16,1-2-176-16,1-7 48 0,-1-1 0 0,0-4 0 15,1-4 128-15,-1-1 0 0,3-4 0 0,-1 1 0 16,1-5 0-16,1-1 0 0,-1 1 0 0,0-4 0 0,1 1 0 16,-1-3 0-16,2-1 0 0,0-2 128 0,0-2-128 0,3-3 144 15,1-2-144-15,1-3 160 0,1-3-160 16,1 0 0-16,1-4 0 0,0-2 0 0,3 2 0 16,-1 2 0-16,0 0 0 0,1-1 0 0,0 2 0 0,-1 2-176 15,-1 1 48-15,-2 1 0 0,1 1 128 0,-1-1 0 16,-1-1 0-16,-1 1 0 0,-1 3 0 0,-1 1 0 15,-1 0 0-15,1 2 0 0,-2 1 0 0,0 3 0 16,-1-2 0-16,-1 4 0 0,1 2 0 0,-1-1 176 16,-1 3-48-16,1 3 0 0,0 2-128 0,-2 3 0 15,1 4 0-15,-2 4 0 0,-1 3-176 0,-1 0-64 16,-1 8-16-16,-1 0 0 0,0 0 112 0,-2 3 16 16,0 0 0-16,-3 3 0 0,1-2 128 0,-3 1 0 15,0 0 0-15,-2-1-128 0,0-3 128 0,-1-5 0 0,0-2 0 0,1-5 0 16,0-2 0-16,3-2 0 0,1-1 0 0,1-4 0 15,3-1 0-15,2 0 0 0,2-3 0 0,2-1 0 16,1 0 176-16,1 2-48 0,-1-3 0 0,2 0 0 16,2 0-128-16,-1 0 0 0,1-3 0 0,2 2 128 15,2-2-128-15,2 0 192 0,0-2-192 0,4-3 192 16,1 0-192-16,2-1 0 0,1-3 0 0,0-4 0 16,0-1 128-16,0-1 0 0,0-2 0 0,2-3 0 15,-2 0-128-15,-1-1 128 0,-2-2-128 0,1 1 128 16,-1 1 0-16,0 1-128 0,-1 1 192 0,-1-1-64 15,0-3-128-15,0 7 0 0,-2-4 0 0,0 7 0 16,-3 4 0-16,0 0 0 0,0 0 0 0,-2 3 0 0,-1 1 0 0,-1 3 0 16,0-1 0-16,-2 1 0 15,2 1 0-15,-2 2 0 0,0-2 0 0,-2 2 0 0,2 2 0 0,-1-3 0 16,0 2 0-16,0 2 0 0,0 2 0 0,1-3 0 16,-2 2 0-16,2 2 0 0,0 1 0 0,2 1 0 15,-2-6 0-15,0 0 0 0,0 0 0 0,4 26 0 16,-2-16 0-16,-4 1 0 0,1 3 0 0,-1 0 0 15,-3 3 0-15,-1-1 0 0,-3 5 0 0,-2 1 0 16,0 3 0-16,-2-1 0 0,-1 4 0 0,-1 0 0 16,0 0 0-16,0 2 0 0,0 2 0 0,-1 0 0 0,0-1 0 15,-1-2 0-15,2-3 0 0,0-2 0 0,-1 0 0 0,1-2 0 16,-1-2 0-16,1 0 0 0,0-3 0 0,3-2 0 16,1-1 0-16,0-3 0 0,0-4 0 0,-1 1 0 15,3 0 0-15,-1-5 0 0,1 0 0 0,0-1 0 16,3-1 128-16,1-2-128 0,0-2 128 0,2-2-128 15,0-3 0-15,2-1 0 0,1-2 0 0,0-2 0 16,2-4 0-16,1-1 0 0,1 0 0 0,-2 3 0 16,0-1-256-16,2 1-96 0,-1 1-16 0,-1-1 0 15,1 2 96-15,-2 4 16 0,0 1 0 0,0 2 0 16,-1 2 64-16,2 3 32 0,-2 1 0 0,-2 0-13520 16,0 0-2704-16</inkml:trace>
  <inkml:trace contextRef="#ctx0" brushRef="#br0" timeOffset="-148438.48">20960 10611 19343 0,'-4'-2'1728'0,"1"2"-1392"0,2 0-336 0,1 0 0 16,1 0 304-16,-1-1-16 0,-1 1 0 0,-2 0 0 15,1-2-48-15,-2 2-16 0,0 0 0 0,-1 0 0 16,0 2-96-16,-2 1-128 0,-1 0 176 0,-1 4-176 15,-3-3 512-15,-1 3 0 0,-1 0 0 0,1 2 0 16,-1-2 960-16,0 1 176 0,2 0 32 0,1-3 16 16,2 1 160-16,1 1 16 15,3-3 16-15,0-1 0 0,1 1-784 0,0 1-144 0,2-4-48 0,-1 1 0 0,1 2-528 0,-1 1-96 16,1 0-32-16,-2 1 0 0,0 0-256 0,0 2 0 16,-3 2 0-16,0-1 0 0,-2 4 0 0,-2-1 0 15,-1 3 0-15,-2-1 0 0,-1 2 0 16,-1 0 0-16,-1 2 0 0,0 0 0 0,-2-1 160 0,2 2-32 15,-2 0 0-15,2-1 0 0,1-2-128 0,0-3 128 16,3 0-128-16,0 0 128 0,0-3 64 0,1 1 16 16,-2 0 0-16,2 1 0 0,1-1 0 0,-1-1 0 15,-1 1 0-15,2 0 0 0,-1 1 64 0,-2 1 16 16,2 1 0-16,-1-1 0 0,1 3-288 0,0 0 0 16,1-2 0-16,-2 0 0 0,2 4 0 0,0-1 128 15,0 0-128-15,0 1 160 0,0-1-160 0,-1 0 128 0,3 1-128 16,-1-1 128-1,1 0-128-15,2 2 0 0,0 1 0 0,2-4 0 0,2-2 128 0,-1 4 0 0,0 2 0 0,1 2 0 16,-1-4-128-16,1 3 0 0,0-3 0 0,0 0 0 16,1 0 160-16,-1-1 48 0,1 0 16 0,-1 0 0 15,2 3-32-15,-1-2-16 0,-2-1 0 0,1 0 0 16,1 2-176-16,-1-1 192 0,1 2-192 0,1-4 192 16,1 1-192-16,1-3 0 0,1 1 0 15,1-3 0-15,1 1 0 0,1-2 0 0,0 1 0 0,0 0 128 16,-1 2 0-16,1-3 0 0,2 4 0 0,0 0 0 15,-1 1-128-15,0 1 0 0,1-1 0 0,-1 2 0 16,1 1 0-16,-2 1 0 0,0-2 0 0,0-4 0 0,0 2 128 16,0-1 0-16,0 3 0 0,1-1 0 0,0-1 0 15,0-1 0-15,2 0 0 0,-1 1 0 0,2-4 16 16,0 1 0 0,-1-1 0-16,2 1 0 0,-1-4-144 0,1 2 128 0,0 0-128 0,-1 4 128 0,1-4-128 0,-1 2 0 15,1-1 144-15,-3 3-144 0,2-3 0 0,-3 1 0 16,2-1 0-16,-1-1 0 0,-1-1 0 0,0 0 0 15,2-3 0-15,-2 3 0 0,1-4 128 0,0 2-128 16,1-1 128-16,1 1-128 0,-1-1 256 0,1-1 0 16,1 2-16-16,0-1 0 15,1-1-64-15,0 1-16 0,2-1 0 0,-1 1 0 0,0-1-16 0,2 2 0 0,-1-2 0 16,4 0 0-16,-1-1-144 0,1 1 0 0,-1 0 0 16,1-1 128-16,-1 2-128 0,0-3 0 0,1 3 0 0,-1-2 0 15,0-2 0-15,0 1 0 0,0 2 0 0,1-1 0 16,-1 0 0-16,0 0 0 0,2-1 0 0,-2-1 0 15,0 2 0-15,0-3 0 0,0 1 192 16,0-3-64-16,0 3-128 0,-1-3 160 0,0-1-160 0,0-1 160 16,-1 2-160-16,0-3 160 0,1 1-160 0,-2-3 160 15,4 4-160-15,-1-4 128 0,0 0-128 0,0 0 128 16,0 3-128-16,0-3 160 0,1 0-160 0,2 0 160 16,-1 0-160-16,2 0 0 0,-1 1 0 0,-1 0 0 15,2-3 0-15,-1 1 0 0,0 1 0 0,0-3 0 16,1 0 0-16,-3 1 0 15,2-4 0-15,-3 1 0 0,0-1 128 0,-1-2-128 0,-2 1 128 0,1-2-128 0,-2 1 144 0,-1-2-144 16,2 1 160-16,-2-2-160 0,0 3 0 0,-1-2 128 16,0 2-128-16,0 1 0 0,-2-2 0 0,1 6 0 15,0-3 0-15,-1-1 0 0,0 3 0 0,-1-3 0 16,0 1 0-16,1 0 0 0,0 2 224 0,1-4-48 16,-1 1-16-16,0-1 0 0,0 1-32 15,-1-2 0 1,0 1 0-16,1-4 0 0,-2 4-128 0,0-4 0 15,0-1 0-15,-1-3 128 0,2 3 0 0,-2-5-128 16,-1 2 192-16,0-1-64 0,0 2-128 0,-2-1 0 16,1 0 0-16,-1 3 0 0,1 0 128 0,-1 4 0 15,1-1 0-15,-2 1 0 0,0 1-128 0,0 0 0 0,2 0 0 16,-2 0 0-16,0 2 0 0,1-1 0 0,-2-1 0 16,1 2 0-16,0 0 0 0,-1-1 0 0,0-3 0 15,0 1 0-15,1-2 0 0,-2-1 0 0,1-2 0 0,0 0 0 16,0-4 0-16,-1 0 0 0,-2-1 0 0,1-3 0 15,-1-1 0-15,-2-2 0 0,2 2 128 0,-2-1-128 16,0 6 192-16,1-1-64 0,0 2 0 0,1 0 0 16,0 2-128-16,0 3 0 0,0-1 0 0,-1 3 0 15,2-1 0-15,-3-1 0 0,1 1 0 0,-1 0 0 16,2 2 0-16,-4-3 0 0,2 1 0 0,-2 0 0 16,0 0 0-16,-2 0 0 0,2 1 0 0,-2-3 0 0,-1-1 0 15,0-1 0-15,1 0 0 0,0 0 0 0,0-2 0 16,0 1 0-16,1 1 0 0,0-1 0 0,0 3-128 15,-1-3 128-15,0 2 0 0,1-2 0 0,0 0 0 0,1 1 0 16,1 1 0-16,-2 0 0 0,1 2 0 0,-1-1 0 16,2 3 0-16,-3 1 0 0,2 3 0 0,-3-1 0 15,1 3 0-15,-2 1 0 0,0 2-192 0,-2 0 192 16,-1-3-192-16,-2 4 192 0,0 0-240 0,0 1 80 16,-2 0 16-16,1-1 0 0,2 1 144 0,-1 0-192 15,0 0 192-15,-1 3-192 0,0-3 192 0,-2 3 0 16,2 0 0-16,-2 1 0 0,-1 0 0 0,-2 0-208 15,1 0 80-15,-1 1 128 0,0 0-256 0,1 3 80 16,-2-1 16-16,2 0 0 0,0 2 160 0,0 2 0 0,-1-1 0 16,-3 1-128-16,1 2 128 0,-2 2 0 0,-2 0 0 15,1 0-128-15,1-1-16 0,0 0 0 0,1-1 0 16,2-1 0-16,2 1-32 0,2-3 0 0,3-1 0 0,3 1 0 16,0-3-176-16,2 0-32 0,3 0-16 0,-1-1 0 31,1-2-400-31,1 0-80 0,1 0-16 0,1-2-20656 0</inkml:trace>
  <inkml:trace contextRef="#ctx0" brushRef="#br0" timeOffset="-147338.52">20377 11257 14735 0,'-3'0'1312'0,"2"0"-1056"0,1 0-256 0,0 0 0 15,0 0 1216-15,0-1 192 0,0 1 48 0,0-4 0 16,1 2 1456-16,-1-3 288 0,3-1 64 0,0 1 16 16,0-1-912-16,0 1-176 0,2-1-32 0,-1-1-16 15,1 2-1024-15,0-1-208 0,0 0-32 0,0-1-16 16,1 3 16-16,-1-1 0 0,0-1 0 0,1 1 0 15,0-1-48-15,-1 1-16 0,1 1 0 0,1 2 0 0,-1-3-224 0,-1 1-32 16,2 1-16-16,-1-2 0 16,1 4-224-16,-1-4-64 0,1 4 0 0,1-4 0 0,-1 3-112 0,0-1-16 15,1 2-128-15,-1 1 192 0,-1-3-192 0,1 3 144 16,-1 3-144-16,-1-3 128 0,-2 2 0 0,1 2 0 16,-1-1 0-16,0 0 0 0,-1 2-128 0,0 0 192 15,0-1-192-15,0 0 192 0,-1 1-192 0,0-1 192 16,2-1-192-16,-1 1 192 0,1-2-64 0,0 2-128 15,0-2 192-15,2 1-64 0,0 1 16 0,1-1 0 16,1 2 0-16,1 0 0 0,-1 1-144 0,2-1 160 16,-1 3-160-16,2-1 160 0,0 2-160 0,0 2 0 0,2-2 0 15,0 2 0-15,-1 0 0 0,0 0 0 16,1 1 0-16,1 2 0 0,-1-3 0 0,0 0 0 0,1 0 0 16,-1 2 0-16,0-2 0 0,1 1 0 0,-1-1 0 0,-1-1 0 15,2 1 0-15,-2-3 0 0,-1 2 0 0,-2-4 0 16,2 0 0-16,-2-1 0 0,0 1 0 0,0-1 0 15,-1-1 0-15,2-1 0 0,-2 2 0 0,-1 0 0 16,1-2 0-16,-1 1 0 0,1 0 0 0,-1 3 0 16,1-2-192-16,-1 2-32 0,-1 3 0 0,0-1 0 15,0 2-400 1,-2 0-80-16,1 4 0 0,-2-3-16 16,0 4-80-16,-2-1-16 0,-2 4 0 0,1-6-13840 0,-1 3-2784 0</inkml:trace>
  <inkml:trace contextRef="#ctx0" brushRef="#br0" timeOffset="-145673.86">20942 11580 25791 0,'0'-2'2304'0,"0"0"-1856"0,-2 2-448 0,1 2 0 16,0 0 288-16,0-2-32 0,-2 3-16 0,-2 0 0 31,-1 0-608-31,-3 2-112 0,1 1-32 15,-2-1 0-15,2 0 512 0,1 0 208 0,1-3-16 0,1 1 0 16,2-2 784-16,2-1 160 0,1 0 16 0,0-1 16 16,0-3 400-16,3 3 80 0,-2-4 16 0,1 1 0 15,2 2-768-15,-1-2-160 0,2 1-32 0,-2 0 0 16,2 0-288-16,0 0-64 0,0 1-16 0,0-1 0 0,-1 1-64 0,-1 1-16 16,1 1 0-16,-1 0 0 0,-1 0-256 0,-1 0 0 15,1 0 128-15,-2 0-128 0,1 0 128 0,-1 0-128 16,1 1 144-16,-1-1-144 0,1 2 224 0,0-2-48 15,-1 0-16-15,0 0 0 0,0 0-160 0,0 0 0 16,0 0 0-16,0 0 0 0,0 0 0 0,0 0 240 16,0 0-48-16,0 0 0 0,0 0-16 0,0 0-16 15,0 0 0-15,0 0 0 0,0 0-16 0,0 0 0 16,9 19 0-16,-8-15 0 0,-1 1 48 0,2 0 0 16,0 1 0-16,-1 3 0 0,1-3 0 0,-1 0 0 15,0 3 0-15,0-1 0 0,1 4 48 0,-2-1 16 16,1 2 0-16,-2 5 0 0,-3 1 0 0,-1 4 16 0,-1 0 0 15,-4 2 0-15,-1 2-64 0,-3 0-16 0,-1 2 0 0,-1 0 0 16,-2 4-192-16,-2-1 128 0,-2 2-128 0,-1 2 0 16,0-1 176-16,-1 1-176 0,0 2 192 0,-2-2-192 15,1 1 272-15,-4 0-48 0,2 0-16 0,0-1 0 16,-1 0-208-16,0 0 144 0,2-2-144 0,0 0 128 16,0-3-128-16,3-2 0 0,-1 2 0 0,5-6 0 15,3-3 0-15,3-3 0 0,5-3 0 0,3-5 0 16,3-4-288-16,5-3-32 0,2-3-16 0,5-3 0 15,3-7-544 1,3-4-96-16,7-6-32 0,4-9-18976 0</inkml:trace>
  <inkml:trace contextRef="#ctx0" brushRef="#br0" timeOffset="-139127.03">20882 10807 27647 0,'-3'-5'2448'0,"-1"4"-1952"0,3 1-496 0,-1 0 0 0,1 0 448 0,-3 1-16 16,-1-1 0-16,-3 0 0 0,-5 2-432 0,-1 1-224 15,-2 3 32-15,1 2 0 16,0 3 400-16,0 0 96 0,0 4 16 0,2-1 0 0,-1 3 256 0,-2 0 64 16,1-1 16-16,-1 3 0 0,0-2 352 0,1-1 64 15,1-1 16-15,2-1 0 0,0 0-96 0,-1-1-16 16,3-2 0-16,2-2 0 0,2-1-560 0,2-2-112 15,1-1-32-15,2 0 0 0,1-3-272 0,0 0-176 16,0 1 32-16,1-2 0 16,-1 0-528-16,2-1-96 0,-1 2-32 0,0-4 0 15,0 1 96-15,2 0 32 0,1-4 0 0,1-2 0 0,1-1 480 0,2-1 192 0,2-3-128 0,1-4 128 16,3 0 0-16,1-3 144 0,1-2 0 0,2-1 0 16,1-2-144-16,2 1 0 15,0-1 0-15,3-4-176 0,0 2 176 0,3-1 0 0,2-2 0 0,-1 3 0 16,1 1 0-16,-2 4 0 0,0 4 0 0,-5 4-128 15,-2 4 128-15,-4-1 0 0,-1 5 0 0,-5 3 0 16,-3 2 0-16,-3 3 0 0,-3 5 0 0,-2 2-128 16,-3 3-128-16,-3 6-32 0,-4 3 0 0,-3 5 0 15,-2 3 288-15,-4 2 0 0,-2-2 0 0,0-1 144 16,0-1 320-16,-1-1 64 0,1-1 16 0,1 0 0 0,3-4 416 16,-2 2 96-16,0-1 16 0,0 1 0 0,4-2-528 15,3-1-96-15,0-6-32 0,5-2 0 16,3-2-288-16,3-7-128 0,4-1 0 0,3-3 128 0,4-5-128 0,5-2 0 15,2-2-192-15,5-5 192 16,4-1-688-16,2-2-16 0,3-2 0 0,3-2 0 16,4-1-272-16,3-2-64 0,-1 0-16 0,0-2 0 15,-1-1 448-15,-1 1 96 0,-1-2 0 0,-1 1 16 16,-3 2 496-16,-1-1 0 0,0 0 0 0,0-1 0 0,-3 4 0 0,-3 2 160 16,-3 3-160-16,-3 6 128 0,-5 1 496 0,-4 5 80 15,-4 3 32-15,-3 3 0 0,-3 4 48 0,-6 3 16 16,-3 7 0-16,-3 3 0 0,-3 6-256 0,-5 1-48 15,-2 8-16-15,-5-1 0 0,-4 3-320 0,0-1-160 16,0 2 160-16,-3 1-160 0,-4 2 176 0,2-2-176 0,4-4 192 16,-1 1-192-16,-3 3 128 0,1-1-128 15,6-4 0-15,0-3 0 0,6-4 144 0,3-4-16 16,5-4-128-16,5-7 192 0,5-2-16 0,3-4-16 0,2-5 0 0,5-3 0 16,3-2-160-16,3-7 160 0,4-6-160 0,5-2 160 15,2-4-160-15,4-3 0 0,2 1-192 0,1-5 192 16,5-4-240-16,1-1 80 0,4-1 16 0,-1 1 0 15,-1 5-112-15,-2 5-32 0,-3 7 0 0,-5 5 0 16,-2 3-96-16,-7 5 0 0,-3 5-16 0,-5 3 0 16,-2 3 400-16,-5 2-128 0,-3 2 128 0,-2 3 0 15,-2 1 128-15,-1 2 128 0,-2 1 0 0,-2 0 16 16,0 2 112-16,-2 0 0 0,0 2 16 0,-2 0 0 0,-2 3-176 0,0-2-32 16,-1 2-16-16,1-3 0 0,-1 3-48 0,1-3 0 15,3 0 0-15,-2-2 0 0,3 0-128 0,1-2 0 16,1-2 0-16,3-1 0 0,1-2 0 0,2-4 0 15,3-1 0-15,2-2 0 0,2-2 128 0,3-5-128 16,6 0 0-16,0-2 128 0,4-4-128 0,2-3 0 16,3 0 0-16,2-2-176 0,2 0-64 0,0 1-16 15,1 2 0-15,-2 4 0 0,-3-1 16 0,-1 5 0 16,-3 3 0-16,-1 2 0 0,-5 2 240 0,-3 5 0 16,-3 1 0-16,-3 5 0 0,-3 3 0 0,-2 1 0 15,-4 5 0-15,-4-2 0 0,-2 4 192 0,-5 0 16 16,1 0 16-16,-2-1 0 0,1 1 96 0,-1-3 32 0,2-5 0 15,0 1 0-15,2-4-48 0,2-2-16 0,1 0 0 16,1-4 0-16,4-1-144 0,1-1-16 0,1-1-128 0,3-3 192 16,1-1-192-16,2-1 0 0,2-1 0 0,4-5 0 15,2 1-160-15,2-1-80 0,3-4-16 0,1-2 0 16,2 2 16-16,2 0 0 0,0-3 0 0,1 3 0 16,-1 3 64-16,-3 1 16 0,0 1 0 0,-6 1 0 15,1 5 160-15,-5 0 0 0,-2 2 0 0,-4 1 0 16,0 3 0-16,-3 2 0 0,-2 3 0 0,-4 0 0 15,-4 5 0-15,-2-2 0 0,-2 2 144 0,-3 0-144 16,-1 1 384-16,-2-1-16 0,0 2-16 0,-2-1 0 16,2-1 32-16,0-2 16 0,-1 0 0 0,6-2 0 0,4-3-48 15,0-1-16-15,5-4 0 0,0-2 0 16,6-2-208-16,3-5-128 0,4-1 160 0,3-5-160 0,5-4-192 0,2-4-144 16,2-2-32-16,3-2 0 0,2-2 16 0,0-1 0 15,2-2 0-15,-1-2 0 0,1 0 144 0,-3-2 16 16,-1 4 16-16,-6 3 0 0,0 4 48 0,-7 4 0 15,-2 4 0-15,-2 2 0 0,-4 3 128 0,-2 1 0 16,-2 1 0-16,-2 4 0 0,-1-2 0 0,0 3 128 16,-3 1-128-16,-2 1 128 0,1 3 112 0,-3 2 16 15,-1 0 16-15,-1 5 0 0,-2 2-128 0,-1 1-16 16,-1 4-128-16,-2-1 192 0,-1 3-192 0,0 1 0 16,0 0 0-16,2-3 0 0,3-1 0 0,2-4 0 0,1 0 128 15,2-2-128-15,6-3 0 0,1-3 0 0,6-3 0 0,1-1 0 16,4-2 0-16,3-3 0 0,3-2 0 0,4-4 0 15,2 0 0-15,0-5 0 0,2 1 0 0,1-2-160 16,2-3 160-16,0-1 0 0,1-3 0 0,-1 1-128 16,-2 4 128-16,-4-2 0 0,-2 3 0 0,-3 3-128 15,-1 2 128-15,-4 3 0 0,-3 4 0 0,-3 4-128 16,-3 2 128-16,-3 5-208 0,-3 5 80 0,-2 4 128 16,-2 4-256-16,-3 0 64 0,-3 3 0 0,0 0 16 15,2-1 320-15,-1 0 64 0,1-3 16 0,1 0 0 16,3-5 96-16,3-2 32 0,4-2 0 0,2-3 0 0,5-1-224 15,2-4-128-15,1 1 160 0,4-4-160 0,-1 1 0 0,2-4-160 16,1 2 0-16,1-4 0 0,-1 2-32 0,-2-1 0 16,2 1 0-16,-3 2 0 0,0 0 192 0,-2 2-192 15,-2 2 192-15,-2 3-192 0,0 1 64 0,-4 2 0 16,1 3 0-16,-5 1 0 0,1 0 128 0,-2 0-208 16,-1 1 80-16,0-4 128 0,1 1 0 0,0-3 0 15,0-1 192-15,3-5-64 0,2 0 208 0,2-2 48 16,1-5 0-16,1-1 0 0,1-3 0 0,3-4 16 15,1-1 0-15,2-3 0 0,2 1-400 0,1-5 0 16,-2 2 0-16,3-1 0 0,0-1 0 0,2-5 0 16,0 0 0-16,2-3 0 0,0-1-192 0,-1 1 192 15,-1-1-192-15,0-2 192 0,-2 3-192 0,0-2 192 16,-2 1-160-16,-1 1 160 0,0 3-192 0,-2-1 48 0,-1 2 16 0,-2 5 0 16,0 4 0-16,-3 6 0 0,-1 3 0 0,-4 6 0 15,-3-1 128-15,-2 5 0 0,-2 3 0 16,-3 4-128-16,-1 4 128 0,-4 4 128 0,-2 5-128 0,-1 1 176 15,0 1-48-15,-1 5 0 0,-1 0 0 0,-1 1 0 16,1 0-128-16,-1-2 0 0,2 3 0 0,1-3 0 16,2-2 0-16,3-1 0 0,-1-1 128 0,2-2-128 15,1 0 0-15,1-2 0 0,1-2 0 0,1-2 0 16,3-4 0-16,0-4 0 0,3 1 0 0,2-5 0 16,2 2-176-16,2-7 176 0,3 1-128 0,2-4 128 0,1-1-192 0,1-3 32 15,2-2 16-15,0-3 0 0,0-1 144 0,0-2 0 16,1-2-144-16,-2-2 144 0,0 4 0 0,0-5 0 31,-1-3 0-31,2-1 0 0,-2-2 0 0,0-3 0 0,1 0 0 0,1-4 0 0,-1 1 0 0,2 0 0 16,1 0 0-16,0 0 0 0,0 7 0 0,-2 4 0 15,-2 5 0-15,1 6 0 0,-2 1 0 0,-3 5 0 16,0 3 0 0,-2 6 0-16,-1 3 0 0,-1 5 0 0,-2 6 0 0,-2 8 0 0,-5 7 0 0,-3 8 0 15,-4 2 0-15,-3 3 0 0,-3 4 144 0,1-2-144 16,-1-2 160-16,1 5-160 0,0 1 160 0,1 1-160 0,4-2 160 15,1 1-160-15,6-5 0 0,3-3 128 0,4-3-128 16,5-8 0-16,7-4 0 0,3-6 0 0,4-4-192 16,3-6 192-16,6-2-400 0,4-8 16 0,4-4 16 0,4-8 0 15,1-4 112-15,4-7 32 0,4-6 0 0,3-4 0 16,2-3 224-16,1-5 0 0,1 1-160 0,-1-2 160 16,-2 1-128-16,-6 2 128 0,-3 8-160 0,-7 3 160 15,-4 8-128-15,-6 5 128 0,-3 6 0 0,-7 5-144 16,-6 3 144-16,-3 5 0 0,-6 5 0 0,-1 4 0 15,-3 2 0-15,-4 7 0 0,-4 3 160 0,-1 3-160 16,-5 3 368-16,-3 3-32 0,-3 1 0 0,-2 3 0 16,-3-1-80-16,1-2-32 0,0-2 0 0,-1 2 0 15,0 3 48-15,-1-1 16 16,1 1 0-16,0-1 0 0,1 1 0 0,1-3 0 0,3 0 0 0,3-6 0 0,3-1-32 0,0-4 0 16,4 1 0-16,4-5 0 0,3-1-256 0,4-2 0 15,3-5 128-15,2 1-128 0,2-4 0 0,4-2 0 16,3 0-208-16,2-7 80 0,1 1-192 0,4-3-48 15,3-5 0-15,3-6 0 0,3-2 160 0,0-4 16 16,2-4 16-16,3-3 0 0,-1-2 176 0,1 0-128 16,0-4 128-16,-3-1-128 0,-1-2 128 0,-5 4 0 15,-3 3 0-15,-4 2 0 0,-4 5 0 0,-4 4 0 16,-2 4 0-16,-6 3 0 0,-1 3 0 0,-5 4 0 16,-2 3 0-16,-3 7 0 0,-2 2 176 0,-5 7 16 15,-1 4 0-15,-3 3 0 0,-4 3 16 0,-1 5 16 0,-5 7 0 16,-2 4 0-16,-3 5-96 0,-3 1 0 0,0 2-128 15,1-1 192 1,3 0-192-16,2-6 0 0,2-1 128 0,6-8-128 0,4-4 0 0,8-9 0 0,6-5 128 0,5-6-128 16,5-6 0-16,7-2 0 0,1-5 0 0,6-8 0 15,4-2 0-15,3-6-288 0,4-6 64 0,2-6 16 16,1-5 64-16,-1 0 16 0,1-2 0 0,4-9 0 16,3-4 128-16,1-4 0 0,1-2 0 0,-2-1-128 15,-2 0 128-15,-1-3 0 16,-1 0 0-16,-2 0 0 0,-5 4 0 0,-1 5 0 0,-4 5 0 0,-4 8 0 15,-3 6-160-15,-3 5 160 0,-4 6-192 0,-4 6 192 0,-2 5 0 16,-4 4-128-16,-2 6 128 0,-4 8 0 0,-2-1 0 16,-4 10 0-16,-4 8 176 0,-5 7-176 0,-1 3 256 15,-7 9-48-15,-2 2-16 0,-3 7 0 0,-3 0-64 0,-1 3-128 16,-2-1 176-16,-1 0-176 0,1-2 128 0,0-1-128 16,2-2 0-16,-2-2 0 0,0 4 128 0,2-4-128 15,4-1 0-15,4-7 0 0,6-5 176 0,4-6-32 16,6-4 0-16,7-6 0 0,5-7 16 0,5-7 0 15,5-1 0-15,4-9 0 0,6 2-160 0,4-10-224 16,6-4 48-16,3-6 16 0,5-3-80 0,5-8-16 16,4-7 0-16,3-4 0 0,4-3 96 0,-3-3 16 15,0 3 0-15,-1-7 0 16,2 0 144-16,-2-6-208 16,0 1 80-16,-3-3 128 0,-3 1-304 0,-4 2 64 0,2 2 16 0,-2 2 0 15,-1 5 32-15,-3 11 16 0,-5 9 0 0,-4 8 0 16,-6 8 176-16,-5 9 0 0,-6 1 0 0,-3 8 0 15,-5 3 0-15,-3 8 0 0,-6 3 0 0,-3 5 0 16,-3 4 0-16,-1-1 144 0,2-1-144 0,-9 10 160 16,-10 12-160-16,-11 10 128 0,-4 3-128 0,-1-1 128 15,-1 2-128-15,0-7 0 0,0 1 0 0,5-6 0 16,1-5 224-16,6-2 16 0,4-5 0 0,5-4 0 16,6-1 48-16,5-6 16 0,5-3 0 0,6-6 0 15,3-4-128-15,5-4-32 0,4-4 0 0,4-1 0 16,2-3-144-16,4-2 0 0,6-2 0 0,4-3 0 15,2 0-192-15,4-4 0 0,5 1-16 0,1-3 0 0,4-3 80 16,1 2 128-16,1-3-208 0,1-2 80 0,-3-2-64 0,-1 1-16 16,1-1 0-16,0-1 0 0,-1-4 64 0,-2 0 16 15,1-2 0-15,-1 0 0 0,-1-3 128 0,-3 2-128 16,-2 1 128-16,-4-2-128 0,0 3 128 0,-4-2 0 16,-3 1 0-16,-5 3 0 0,-1 1 0 0,-2 2 0 15,-3 3 0-15,-4 3 0 0,-1 7 0 0,-1 2 0 16,-3 2 0-16,0 3 0 0,-2 3 144 0,-1 4-144 15,-2 4 192-15,-2 6-192 0,1 5 336 0,-1 4-32 16,1 5-16-16,-1 2 0 0,0 2-160 0,-3 2-128 16,2 3 144-16,-2 1-144 0,-1 5 144 0,1 2-144 15,-3 2 128-15,1 2-128 0,0 0 0 0,1 0 0 0,2-6 0 16,1 0 0-16,-1-4 0 0,3-3-192 0,2-3 32 16,-1-7 16-16,4-4-64 0,3-6-16 15,2-3 0-15,1-4 0 0,1-7 32 0,3-2 16 0,1-4 0 0,1-2 0 16,0-5 176-16,2-4-160 0,1-5 160 0,2-8-160 15,1-3 160-15,4-6 192 0,1-6-32 0,2-4-16 16,2-6-16-16,2-3 0 0,0-2 0 0,-1 3 0 16,-2 6-128-16,1-3 0 0,4 0 0 0,-3 0 0 15,1 4 0-15,-4 4 0 0,-1 4 0 0,-1 5 0 16,-2 3 0-16,-4 5 0 0,1 3 0 0,-4 6 0 16,1 3 0-16,-3 2 0 0,-1 5 0 0,-3 1 0 0,0 4 0 15,-2 2 0-15,0 4 0 0,-1 1 0 0,2 7 176 16,-2 3-48-16,0 2-128 0,-2 5 192 0,1 4-64 0,-1 1-128 15,-1 6 176-15,-3 3-176 0,-1 1 208 0,-2 4-64 16,-3 1-16-16,-2 2 0 0,2-1-128 0,-3-3-176 16,1 1 48-16,1 0 0 0,-1-3 128 0,0-2 0 15,2-4 0-15,1-4 0 0,2-6-208 0,2-6 32 16,1-3 16-16,3-7 0 0,2 0 160 0,2-7 0 16,5 0 0-16,-1-7 0 0,4-1 0 0,0-6 0 15,0-3 0-15,3-8 0 0,1-3 0 0,0-5 128 16,0-6-128-16,2-1 128 0,0-4-128 0,0-3 0 15,-2-6 0-15,2-1 0 0,0 0 0 0,0 2 144 16,-3 4-144-16,0 2 160 0,1 4-160 0,-3 9 0 0,-3 7 0 16,-2 2-176-16,0 8 176 0,-2 1 0 0,-2 7 0 0,-1-1 0 15,0 7 0-15,-1-1 0 0,-1 2 128 0,1 2-128 16,0 2 208-16,1-1-16 0,-1 3-16 0,1 0 0 16,0 1-176-16,0 4 0 0,0 2 0 0,1 4 0 15,-1 7 0-15,-1 0-192 0,-1 6 64 0,-1 4 128 16,-1 3-144-16,-3 2 144 0,-3 2 0 0,-2 2 0 15,-1 1 0-15,-1-2 128 0,1 0 0 0,-2-3 16 16,-1 2-144-16,-2-5 0 0,0 3 0 0,-1-7-176 16,0 1 176-16,-1-4 0 0,-1-4 0 0,1-2 0 0,-1-4 0 15,2-3 0-15,1-4 0 0,1-3 0 0,3-1 256 16,-1-3-32-16,3 1 0 0,-3-5 0 0,1 1 64 0,1 0 16 16,-2-1 0-16,0-1 0 15,1 1-160-15,0 0-16 0,-2 0-128 0,-1 1 192 0,0 2-192 0,-3-1 0 16,1 2 0-16,-2-2 0 0,1 3 0 0,-1-1 0 15,2 2 0-15,-1-1 0 0,2-1 0 0,-1 3-128 16,3-3 128-16,0 0 0 0,1 1 0 0,2-4 0 16,0 0 0-16,1-1 0 0,2 0 0 0,0-1 0 15,3 0 0-15,-1-2 0 0,1 1 0 0,1 1 0 16,1-3 0-16,-1 1 0 0,1-2 0 0,1 3 128 16,-1-1-128-16,1 2 0 0,-1 1 0 0,-1 0 0 15,1 1 0-15,-2 2 0 0,-1 4 0 0,-1 0 0 16,-1 1 0-16,-2 2 0 0,0 1 0 0,0-1 0 15,1 1 0-15,1-3 0 0,0 2 0 0,2-4 0 16,2-1 0-16,3-3 0 0,1 2 0 0,0-4 0 0,3 0 0 0,3 0 0 16,2-4 0-16,1 2 0 0,5-3 0 0,2-1 0 15,5-2-144-15,2 0 144 0,5-4 0 0,4 1-144 16,2-4 144-16,1 1 0 0,2-4 0 0,-1-2 0 16,2 1 0-16,0-2-128 0,-3 2 128 0,1-4 0 15,-3 0 0-15,0 1-160 0,-2 1 160 0,-1-2 0 16,-2-1 0-16,-3 1 0 0,1-5 0 0,-2 0 0 15,-1 0 0-15,-1-2 0 0,-3 1 0 0,0-4 0 16,0 0 0-16,0-2 0 0,-3 0 0 0,-1-2 0 0,-3 0 0 16,-2-1 0-16,-1-2 0 0,-3 1 0 15,1 3 0-15,-2-3 0 0,-1 6 0 0,0 3 0 0,-1 4 0 16,0 4 0-16,0 2 0 0,1 3 0 0,-1 2 0 0,0 3 0 16,0 1 0-16,-1 1 0 0,1 2 0 0,-1 2 0 15,0 3 0-15,2 0 0 0,-1 1 0 0,0 2 0 16,0 0 0-16,1 0 0 0,-1 2 0 0,0-2 0 15,0 3 0-15,2 0 0 0,-2 2-176 0,-1-5 176 16,0 0-160-16,0 29 160 0,-1-17-288 0,-2 5 32 16,-2 4 16-16,0 3 0 0,1 3 240 0,-5 3 0 15,0 3-160-15,-2 7 160 0,-1 1 0 0,-4 3 0 16,-2-1 0-16,1-1 0 0,-2-1 0 0,2-3 128 16,1-3-128-16,2-4 0 0,3-5 0 0,1-4 0 15,3-2 128-15,3-5-128 0,2-4 0 0,3-4 0 0,2-3 0 0,0-4 0 16,5-5 160-16,-1-1-160 0,3-5 192 0,0-5-192 15,0 0 144-15,1-4-144 0,3-7 0 0,-1-7 144 16,1 1-144-16,2-3 160 0,-3-3-160 0,0-2 160 16,-1-4-160-16,-2-1 0 0,-3 1 144 0,1-5-144 15,-2 3 0-15,-2 1 0 0,-1-2 0 0,1 3 0 16,-1 2 0-16,-3 4 0 0,0 2 0 0,-2 3 0 16,1 5 0-16,-1 4 0 0,-2 5 0 0,-1 5 0 15,-1 5 0-15,-2 4 0 0,0 3 0 0,-2 5 0 16,-4-1 0-16,-1 7-128 0,-3 0 128 0,-3 6-192 15,-1 3 0-15,-2 2-16 0,1-1 0 0,-1 2 0 0,-1-1 208 16,2 1 0-16,-1-1 0 0,1 1-144 0,3-3 144 0,2 1 0 16,2-2 0-16,-1-1 0 15,3 3 0-15,-1-1 0 0,4-2 0 0,1-1 0 0,2-3 0 0,3-2 0 16,2-1 0-16,3-1 0 0,1-5 0 0,3 0 128 16,2-2-128-16,2-2 176 0,1 1-176 0,1-4 0 15,2 0 0-15,3-4-176 0,-1 1 48 0,1-1 0 16,-2-5 0-16,1 2 0 0,-1-2 128 0,0 1-128 15,-1-2 128-15,1-1-128 0,-1 0 128 0,-2 0-128 16,2-2 128-16,-3 0-128 0,1 2 128 0,-3-3 0 16,2-3 0-16,-2-2-128 0,1-4 128 0,-2 0 0 15,-1-1 0-15,0-2 0 0,-2 3 0 0,0-1 0 0,-2 3 0 16,-1 4 0-16,-2 0 0 0,-3 7 0 0,-1 4 0 16,-3 2 0-16,-2 3 0 0,-3 0 0 0,-2 1 128 0,-1 2-128 15,-2 3 224-15,-2 3-32 0,-4 3 0 0,0 3 0 16,1 2-192-16,-4 4 0 0,-2 6 0 0,-1-1 0 15,-1 5 0-15,0-1 0 0,2 1 0 0,2-2-160 16,3-2-32-16,3-3 0 0,4-4 0 0,6-3 0 16,3-3 192-16,6-3 0 0,0-3 0 0,4-2 0 15,2-1 0-15,3-4 0 0,4-1 0 0,1-1 0 16,4-7 0-16,2-1 0 0,2-1 0 0,0-3-128 16,4 0 128-16,-1-4 0 0,0 1 0 0,2-1 0 15,2-3 0-15,1-1 0 0,1-2 0 0,-2 1 0 0,2-1 0 16,-3 3-128-16,1 1 128 0,-2 3 0 0,-1 4-240 0,-3 2 48 15,-2 3 0-15,-4 5 0 0,-1 0 192 0,-5 3-192 16,-3 4 192-16,-1-1-192 0,-4 4 192 0,-1-1 0 16,-2 4 0-16,-3 5 0 0,-1-1-160 0,-3 6 160 15,-4-2-160-15,-1 3 160 0,1 3 0 0,-5 1 128 16,-2 2 16-16,0-1 0 0,4-1-144 0,-6 2 160 16,-3 4-160-16,-2 2 160 0,-2 3-160 0,1-5 0 15,3 0 144-15,2-4-144 0,4 1 160 0,4-8-32 16,5-2-128-16,3-2 192 0,3-5-192 0,1-1 128 15,5-2-128-15,0-2 0 0,4 2 0 0,1-6 0 16,2 2 0-16,1-2 0 0,3-2-256 0,0-1 48 0,2-2 16 16,2-1 0-16,1-5 192 15,2-1 0-15,-2 1-160 0,0-2 160 0,2-2 0 0,-3-2-144 0,0 3 144 0,-3 1 0 16,-4 1 0-16,3-1-128 0,0-1 128 0,-2 0 0 16,0 2 0-16,-4 4 0 0,-1 1 0 0,-3 2 0 15,0 5 0-15,-2 1 0 0,0 2 0 0,-2 0 0 16,0 5 0-16,-2-1 0 0,-1 5 144 0,1-1-144 15,-2 3 0-15,1 3 0 0,-1-2 0 0,-1 2 0 16,-1 3 0-16,0 1-144 0,-2 0 144 0,-1 3-160 16,-1 0 160-16,0 3 0 0,-1 2 0 0,-2-4 0 15,1 1 0-15,2-4 144 0,1 0-16 0,1-6-128 16,1-1 128-16,3-2-128 0,2-3 0 0,2-6 0 0,0 1 256 0,1 1-64 16,2-3-16-16,1 0 0 0,-1 0-48 15,3-3 0-15,-1 2 0 0,0 1 0 0,1 1-128 0,-2 2 0 16,0 2 0-16,-2 2 0 0,0 3 0 0,-2 1 0 15,-2 3-176-15,-1 1 176 0,-1-1-288 0,0 0 32 16,0-3 0-16,1-2 0 0,0-3 256 0,1-1 0 16,3-1 0-16,0-4 0 0,1-4 0 0,1-1 0 15,0-1 0-15,0-3 144 0,3-2 80 0,-1-3 16 16,-1 0 0-16,2-4 0 0,1 0-240 0,0-2 144 16,1-2-144-16,1-3 128 0,1-2-128 0,2-2 0 15,-1 1 0-15,1-2 0 0,0 0 0 0,3-2 0 0,1-6 0 16,1 2 0-16,-1 3 0 0,0-1 0 0,2 0 0 0,0-3 0 15,0 6 0-15,-1 2 0 0,-3 6 0 0,-1 3 0 32,-2 5 0-32,-4 2 0 0,-2 4 0 0,-1 0 0 0,-1 4 0 0,-2 2 0 0,-2 3 0 0,-1 0 0 15,1 1 0-15,-3 4 0 0,-3 1 0 0,0 0 0 16,-2 4 0-16,-1 2 128 0,-2 2-128 0,-2 3 0 16,-1 3 0-16,-4 0 0 0,-2 2 128 0,-1 0-128 15,-1 2 0-15,-1-1 0 0,0 2 0 0,1-3 128 16,-1-3 32-16,2-1 0 0,-2 0 0 0,1-3 0 15,4-3 64-15,-1-1 16 0,1 0 0 0,2-1 0 16,2-2-96-16,-1 1-16 0,2-1 0 0,0-1 0 16,1 2-128-16,2-4 0 15,2 1 0-15,1-1 0 0,4-2-128 0,-1 0-16 0,5-3 0 0,0 0 0 0,2 0-32 0,0-3 0 16,2 1 0-16,0-1 0 0,1 0 32 0,2-3 0 16,1-2 0-16,0 0 0 0,3-3 144 0,1-2-128 15,2-1 128-15,1-4-128 0,1 0 128 0,4-6 0 16,0-2 0-16,3-1 0 0,2-1 0 0,0-3-128 15,2 1 128-15,-1-3 0 0,1 4-144 0,-3-2 144 16,-1 6-160-16,-4 3 160 0,-5 6-176 0,-2 3 176 16,-3 3-192-16,-3 3 192 0,-3 4-144 0,-5 3 144 15,-2 2 0-15,-4 4-144 0,-2 6 144 0,-7 0-192 16,-3 9 192-16,-7 2-192 0,-5 6 64 0,-3 2 0 16,-1 1 0-16,-2 1 0 0,-1 1 128 0,-2 0 0 0,-1 6 0 15,-2-1-128-15,1 1 128 0,4 0 176 0,4-3-48 0,5-4 0 31,4-4 160-31,6-4 32 0,4-3 0 0,7-6 0 0,6-4-320 0,4-5 0 0,5-3 0 0,3-4 0 16,2-2-192-16,6-5-32 0,2-2-16 0,4-5 0 16,2-5 48-16,7-4 0 0,5-6 0 0,3-1 0 15,2-5 192-15,3-2 0 0,5-4-160 0,2 0 160 16,0-2 0-16,0 1 0 0,0-1 0 0,-4 1 0 16,-3-2-128-16,-3 3 128 15,-2 1 0-15,-4 0 0 0,-3 5 0 0,-3 2 0 0,-1 0 0 0,-1 3 0 16,-1 4 0-16,-5 6 0 0,-4 4 0 0,-5 6 0 0,-5 5 0 0,-2 4 0 15,-3 2 0-15,-3 6 0 0,-2 2 0 0,-2 6 0 16,-3 3-144-16,-1 4 144 0,-1-1 0 0,-4 6 0 16,0 5 0-16,-2-1 144 0,1 0-16 0,-3 4-128 15,0 4 192-15,-2-3-64 0,0 2-128 0,0-3 160 16,1 1-160-16,1-3 160 0,4-1-160 0,3-7 0 16,3-3 0-16,4-3 0 0,4-3 0 0,4-1 0 15,2-8 0-15,3 0 0 0,3-4-256 0,4-2 32 16,1-2 0-16,2-2 0 0,0-2 64 0,1-3 16 15,1 1 0-15,-1-2 0 0,2-2 144 0,2 0 0 16,-1 2 0-16,-1-4-128 0,1 1 128 0,-2 1 0 16,1 3 0-16,-3-2 128 15,0 2-128-15,-2 3 0 0,-1 4 0 0,-2 1-128 0,-3 1 128 0,-1 4 0 0,-3 0 0 16,-1 3 0-16,0 2 0 0,-3 1 0 0,0 4 0 16,-2 2 0-16,0 3 0 0,-2-1 0 0,1 1 128 0,-1 2-128 15,-1 2 208-15,1-1-16 0,-1 1-16 0,2-1 0 16,-1 0-176-16,2-2 192 0,0-1-192 0,0-1 192 15,1-3-192-15,0-2 0 16,2-2 0-16,-2-2 0 0,0 0 0 0,0-4 0 0,-1-1 0 0,0 1 0 16,0-4 0-16,0 1 0 0,3-1 0 0,-3-2 0 15,1-2 0-15,1-3 0 0,1 2 0 0,2-5 0 16,0-2 0-16,1-2 0 0,1-4 0 0,2-3 0 16,0-4 0-16,-1-3 0 0,1 2 0 0,0 1 0 15,-1 2 0-15,-1 5 0 0,-4 5 0 0,1 5 0 0,-3 4 0 0,-1 6 0 31,-4 8 0-31,1 11 0 0,-5 5 0 0,-2 12 0 16,-2 5 0-16,-4 9 0 0,-3 1 0 0,0 5 0 16,-4-1 0-16,2-1 192 0,2-2-192 0,-1-4 0 15,5-5 0-15,1-5 128 0,4-8-128 0,6-5 0 16,0-4 0-16,5-7 0 0,2-4 0 0,1-6 0 16,5-3 0-16,2-5 0 0,3-2 0 0,1-7-176 15,2-3 176-15,3-6-192 0,0-3 192 0,-1-5 0 16,2-2 0-16,0-7 0 0,2-4 0 0,-2-4 0 15,0 1 0-15,0-3 0 0,-3-1 0 0,-2 2 0 16,0 0 0-16,-1 7 128 0,-1 4-128 0,-4 9 0 0,-4 7 0 16,0 7 0-16,-3 5 0 0,-3 5-256 15,-4 5 64-15,-1 6 0 0,-2 5-96 0,-3 4-32 0,-2 7 0 16,-1 6 0-16,-1 2 320 0,-1 5 0 0,-1 5-128 0,-1-5 128 16,-1 5 0-16,0-6 0 0,0 1 0 0,-1-5 0 15,2-4 0-15,-2-3 144 0,1-2 16 0,-1-3 0 16,2 0 64-16,-2-1 16 0,1 0 0 0,-2-4 0 15,0 0-240-15,3-3 144 0,1-3-144 0,-3 4 128 16,-7 5-128-16,-8 5 0 0,-5 4 0 0,-4 3 0 16,-4 2-192-16,-4 2-128 0,-1 4-32 0,-1-1 0 15,3-1-256-15,1-3-48 16</inkml:trace>
  <inkml:trace contextRef="#ctx0" brushRef="#br0" timeOffset="-137055.95">5303 5785 32255 0,'11'-11'2864'0,"-1"-1"-2288"15,-1 3-576-15,-3 4 0 16,0 3-384-16,3-7-176 0,6-3-32 0,6-8-16 16,3-5-192-16,-1 1-32 0,-5 1-16 0,-5 6 0 0,-7 5 848 0,-6 1 336 0,-6 2-16 15,-5 5 0-15,-3 0 144 0,-3 3 32 16,-6 1 0-16,0-2 0 0,-1 4-336 0,1-2-160 0,1 0 160 0,-2 1-160 16,3 1 960-16,0 0 112 0,-1 2 16 0,1 0 0 15,0 1 0-15,0 1 0 0,2 4 0 0,-1 1 0 16,2 1-448-16,-3 5-64 0,-3 3-32 15,0 5 0-15,-4 1-224 0,-1 5-64 0,-5 3 0 0,1 0 0 16,0-2-256-16,-2 4 0 0,3-2 0 0,0 1 0 16,2-4 0-16,2 1 0 0,2 2 0 0,0 0 0 15,2 4 0-15,2-2 0 0,5 3 0 0,3-5 0 0,5 0 0 16,3-5 0-16,5 0 0 0,2-2 0 0,3-7 0 0,2 2 0 16,4 2 128-16,1 2-128 0,3-4 0 0,0 1 128 15,3 0-128-15,0-1 0 0,1 1 0 0,3-3 0 16,0 0 0-16,0-3 0 0,2-1 128 0,-1-2-128 15,1-3 0-15,1-1 0 0,1-3 0 0,1-1 0 16,1-1 0-16,4-1 0 0,2-1 0 0,4-5 160 16,3-1-160-16,3-4 128 0,4-1 0 0,1-3-128 15,1-3 192-15,-2-1-64 0,-5 2-128 0,-3-2 0 16,1-5 0-16,-2 0 0 16,-2-2 0-16,-3-2 0 0,-4 2 0 0,-6 0 0 0,-3-2 0 0,-5-1 0 15,-2-4 0-15,-3-1 0 0,-2-2 0 0,-3-4 0 16,0 2 128-16,-4-6-128 0,0-1 192 0,-2-3 0 0,-2-1 0 15,-2-2 0-15,-1-1 64 0,-1 1 0 0,-2 0 16 0,1 1 0 16,-2 2-272-16,-1 3 0 0,-1-1 0 0,3 6 0 16,-1 6 176-16,0-2-32 0,-3 3 0 0,1 0 0 15,-2 3-16-15,1 1-128 0,-1 7 192 0,-1 2-64 16,2 1-128-16,-3 4 0 0,-2 5 144 0,0 1-144 16,-3 5-176-16,-3 2-96 0,1 4-32 0,-3 3 0 31,-3 5-464-31,2-2-80 0,2 0-32 0,-4 6-17680 0</inkml:trace>
  <inkml:trace contextRef="#ctx0" brushRef="#br0" timeOffset="-135202.65">5361 5667 20271 0,'-6'-10'1792'0,"0"2"-1424"0,0 3-368 0,1 2 0 0,2 3 4272 0,2 0 784 16,0 0 144-16,-3 0 48 0,-1 0-4176 0,-2 2-832 0,-1-1-240 0,0 4 0 31,0 3-1216-31,-2 2-352 0,-1 3-64 0,-4 5-16 16,1 1-304-16,-7 6-64 0,-3 4-16 0,-2-1 0 0,-1 0 1456 0,2-2 304 0,2-2 48 0,-2 1 16 15,0 2 2560-15,0 0 512 0,1 3 96 0,0-1 32 16,2 0-1328-16,0 2-256 0,-1-2-48 0,1 1-16 16,1 2-1024-16,1-3-192 0,3-5-128 0,3 0 128 15,5-3-128-15,2-6 0 0,5-3 0 16,1-7 0-16,3-2-224 0,3-5-64 16,3-4-16-16,1-4 0 0,5-3-384 0,2-7-80 0,1-2 0 15,3-2-16-15,2-1 512 0,2-3 96 0,1 0 32 0,2-7 0 0,3-3 144 16,2-3 128-16,-1-1-128 0,-2 1 176 0,0-1-48 15,-1-1-128 1,-1-2 192-16,-3 2-64 0,-4 1-128 0,-4 2 0 0,0 1 0 0,-5 6 0 0,-1 9 0 0,-5 5 0 16,-3 7 0-16,-4 7 0 15,-4 5 384-15,-4 5 208 0,-4 6 48 0,-4 7 0 0,-7 11-112 0,-5 8-16 16,-6 9 0-16,-3 4 0 0,-3 2-512 0,-3 3 0 16,-1 4 0-16,2 1 0 0,4-6 0 0,3-2 0 15,3 0 0-15,4-3 0 0,5-3 0 0,4-4 0 16,6-4 0-16,4-5 0 0,3-5 0 0,3-6 0 15,1-7 0-15,1 0 0 0,2-3 0 0,1-2 0 16,1-1 0-16,2-4 0 16,1-1 128-16,1-3-128 0,4-2 0 0,4-6 0 0,4-1 192 0,2-6-64 0,3-6 0 0,5-3-128 15,3-3 208-15,3-8-64 0,4 0-16 0,0-3 0 16,-1 1-128-16,-4 2 0 0,-2 2 0 0,3-5 0 16,5-7 0-16,-3-3 0 0,-1 2 0 0,-3 2 0 15,-4 1-192-15,-4 0 192 0,0 0-192 0,-5 1 192 16,0 1-160-16,-5 6 160 15,0-1 0-15,-4 9-144 0,0 8 144 0,-2 0 0 0,-2 7 0 0,-2 3 0 16,-3 5 0-16,-3 4 144 0,-3 7-144 0,-2 5 160 16,-5 5 32-16,-3 8 16 0,-6 9 0 0,-7 5 0 15,-1 6-208-15,-8 2 128 0,0-2-128 0,-1 0 0 16,-3-1 160-16,-3 6-160 0,-2 2 160 0,0 4-160 0,-1 2 0 16,2 2 0-16,3 1 0 0,4-5 0 15,5-5 0-15,4-8 0 0,4-2 0 0,6-6 0 0,4-5 0 0,4-3 0 16,3-3 0-16,6-5 0 0,3-5 192 0,5-7-48 15,4-6-16-15,6-6 0 0,5-5 128 0,7-7 0 16,4-6 16-16,7-8 0 0,5-7-16 0,6-6-16 16,5-5 0-16,3-4 0 0,3-4-240 0,-2-2 0 15,-8 2 0-15,-1-1 0 0,-2-2 0 0,-5-1 0 16,-4 3 0-16,-6 10-160 16,-3 6-32-16,-7 9 0 0,-5 8 0 0,-3 7 0 0,-7 2 192 0,-2 6 0 15,-2 6 128-15,-3 3-128 0,0 3 304 0,-3 4-16 16,-1 5 0-16,1 4 0 0,-3 3-128 0,-2 4-32 0,-1 5 0 15,0 6 0-15,-5 4-128 0,-1 4 0 0,2-1-192 16,-5 4 192-16,1 3-128 0,-3 4 128 0,-1-2 0 16,1-3 0-16,2-3 0 0,2-10 0 15,2-5 0-15,4-9 0 0,3-6 0 0,2-2 0 0,1-5 0 0,2-3 0 16,3-4 0-16,0 0 0 0,2-5 0 0,3-1 0 16,1-6 0-16,4-2 0 0,2-5 0 0,2-3 0 15,3-3 0-15,1-6 0 0,2 0 0 0,-2-6 128 16,0 5-128-16,1-5 0 0,1-3 0 0,0-2 0 15,-1 3-160-15,-2-1-64 0,1 5-16 0,-3 2 0 16,-1 6 32 0,-4 5 0-16,-3 6 0 0,-1 4 0 15,-5 9 208-15,-2 0 0 0,-2 6 0 0,-5 5 0 0,-1 6 176 16,-7 6 80-16,-5 9 0 0,-5 10 16 0,-2 4-272 0,-6 4 0 16,-6 10 0-16,0 1 0 0,1 1 0 0,4-9 0 15,6-6 0-15,5-7 0 0,6-4 0 0,5-6 0 16,4-1 0-16,5-6 0 0,3-3 0 0,1-4 0 15,1-4 0-15,2-3 0 0,0-2 0 0,1-4 0 16,1-4-208-16,0-2 80 0,0-3 128 0,2-2 0 16,-1-2 0-16,2-2-128 0,2-6 128 0,3-1 224 15,0-2-48-15,5-3-16 0,2-3 96 0,5-3 32 16,4-3 0-16,2 4 0 0,-1 5-288 0,0 4 128 16,-2 5-128-16,1 2 0 0,0 5 0 0,-7 3 0 15,-4 7 0-15,-6 2 0 0,-3 4 128 0,-5 6-128 16,-2 0 0-16,-6 7 0 0,-1-1 0 0,-4 5 0 0,-5 3 0 0,-3 1 0 15,-4-1 0-15,-3 1 0 0,-2-3 0 0,-2 1 0 16,1-2 0-16,1-3 0 0,2-3 0 0,2-4 0 16,4-3 128-16,4-3-128 0,5-4 0 0,1-3 0 15,5 0 0-15,1-4 0 0,2-1 0 0,0-4 0 16,2 2 128-16,0-3-128 0,1 3 0 0,0 1 0 16,-1 2 0-16,0 3 0 0,-1 2 0 0,0 5 0 15,-1 1 0-15,-1 0 0 0,1 4 0 0,0 4 0 16,1 3 0-16,-1 4 0 0,1-4 0 0,-1-1 0 15,2-1 0-15,-2-1 0 0,3-7 0 0,-2 1 0 16,1-2 0-16,1-4 0 0,-3 0 0 0,1-4 0 0,-1-4 0 16,2 0 0-16,-2-5 0 0,0-5 0 0,2-1 0 15,1-4 0-15,-1-2 0 0,4-1 0 0,1-5 0 0,6-4 0 16,3-2 0-16,4-2 0 0,4 0 224 16,2 3-64-16,4 5-16 0,1 0 0 0,1 7-144 0,-2 5 0 15,-3 6 144-15,-6 4-144 0,-6 4 0 0,-4 6-128 16,-3 4 0-16,-4 5 0 0,-3 5 128 0,-4 4-160 15,-6 4 160-15,-3 2-160 0,-6 3 160 0,-4-3 0 16,-2-5 160-16,-5 1-160 0,-4-5 0 0,-2-2 0 16,-2-1-208-16,-1-1 64 0,-2-1 144 0,1-1 0 15,0 0 0-15,4-1 0 0,3-1 0 0,5 0 0 16,7-4 0-16,2 0 0 0,4 0 224 0,3 1-32 0,3-3 0 16,2 1 0-16,1 2 0 0,1-2 0 0,2-1 0 15,1-1 0-15,1 1-192 0,-1-3 0 0,2 0 0 0,-1-1 0 16,0 3 0-16,0-3 0 0,1-3 0 0,0 2 0 15,-1 0 0-15,1-3 0 0,-2 4 0 0,0 0 0 16,0 0 0-16,2-25 0 0,-2 15 0 0,-1-2 0 16,1 0 0-16,0-7 0 0,0-1 0 0,0-3 0 15,2-3 0-15,1-3 0 0,0-2 0 0,4-3 0 16,0-5 0-16,-1 5 128 0,3-1-128 0,-2 1 0 16,3-6 0-16,0 2 0 0,1-1 0 0,-2 6 0 15,0 5 0-15,-3 5-128 0,-1 8 128 0,-4 7 0 16,0 5 0-16,-3 5 0 0,-3 5 0 0,-3 7 0 15,-2 9 0-15,-3 2-128 0,-1 7 128 0,-1-2 0 0,4-3 0 16,-4 3 0-16,-1 4 0 0,0-2 0 0,1-2 0 0,1-4 0 16,0-3 0-16,2-4 0 0,2-3 0 0,1-5 0 15,2-3 0-15,2-5 0 0,2 0 0 0,1-3 0 16,2-3 0-16,2-3 0 0,2-3 0 0,3-4 0 16,3-4 0-16,4-6 0 0,3 1-240 0,5-4 16 15,8-4 0-15,10-4-20976 0</inkml:trace>
  <inkml:trace contextRef="#ctx0" brushRef="#br0" timeOffset="-134071.66">10204 5538 911 0,'-10'-12'0'0,"2"2"0"16,1 1 0-16,2 1 0 0,2 4 5632 0,1 1 1056 16,1 1 208-16,-3-4 32 0,-2-3-3680 0,-3-2-752 15,-1-1-128-15,0 0-48 0,1 5-1344 0,-1 1-272 0,0 1-48 0,-3 2-16 16,0 6-512-16,-5 2-128 0,0 3 0 0,-6 5 0 15,-2 5 0-15,-3 1 0 0,-2 4 0 0,-4 6-176 16,-3 4 176-16,-4 6 0 0,-1 1 0 0,-2 5 0 16,2 1 784-16,0-1 96 0,2 0 16 0,2 1 0 15,5-1-256-15,2 6-32 0,1 1-16 0,5 5 0 16,3-4-144-16,5 6-16 0,2 2-16 0,3 1 0 16,4-3-240-16,2-7-48 0,6 0-128 0,2-5 192 15,3-4-192-15,4-2 0 16,3 0 0-16,1-4 0 0,4-2-208 0,3-7 16 0,0-2 0 0,2-6 0 0,2-3 192 15,1-6-144-15,1-3 144 0,4-4-128 0,3-4 128 16,2-4 224-16,6-4-48 0,3-3-16 0,4-6 0 0,1-7 0 16,-1-2 0-16,-2-1 0 0,-2-1-160 0,-2-2 128 15,-3-1-128-15,2-6 128 0,0-5-128 0,-3-6 0 16,-4 0 0-16,-5-3 128 0,-2-1 0 0,-7-4 0 16,-4 2 0-16,-7 2 0 0,0 4 64 0,-6-7 0 15,-2 2 0-15,-3-2 0 0,-5 3-64 0,0 0 0 16,-2 1 0-16,-1 5 0 0,-2 2 64 0,2 3 0 15,1 1 0-15,-1 3 0 0,1 4-64 0,0-4 0 16,-2-3 0-16,2 2 0 0,0 0-128 0,0 0 0 16,2 5 0-16,0 3 0 0,2 2 0 0,1 2 0 15,0 4 0-15,3 2 0 0,-2 4 0 0,-1 3 0 0,1 2 0 16,-2 5 0 0,-1-1-448-16,-2 4-128 0,-3 3-32 0,-4 3 0 15,-3 0-368-15,-2 7-80 0,-4 3-16 0,0 5-17744 0</inkml:trace>
  <inkml:trace contextRef="#ctx0" brushRef="#br0" timeOffset="-131825.53">10008 5506 36863 0,'-12'-9'1632'0,"3"7"336"0,1-3-1584 0,3 5-384 0,2 0 0 0,3 0 0 0,-1 0 352 0,-2 1-16 0,0 3 0 0,-3 2 0 0,-1 3-336 0,0 2 0 15,-2 5 0-15,-1 2 0 0,2 7 0 0,-7 4 0 16,-5 6 0-16,-6 10-128 0,-4 3 128 0,-5 5 0 0,-5 1 0 16,-2 1 0-16,-3 1 304 0,-2 1 32 15,-2 6 16-15,0-1 0 0,-1-4 160 0,8-8 48 0,9-4 0 16,9-9 0-16,8-6-336 0,10-11-64 16,5-4-16-16,3-5 0 0,7-1-16 0,4-9-128 0,8-2 192 0,5-8-64 15,3-2-128-15,4-4 0 0,8-6 0 0,2-3 0 16,4-5-320-16,0-4 16 0,2-2 0 0,-6-1 0 31,-4 1-240-31,-3-1-48 0,-4-4-16 0,-3-2 0 0,-2-4 192 0,-5 3 32 0,-2 1 16 0,-5 6 0 16,-4 8 160-16,-5 7 16 0,-2 8 16 0,-4 8 0 15,-4 8 944-15,-4 5 192 0,-4 7 48 0,-2 4 0 0,-1 4-128 16,-1 8-32-16,-2 0 0 0,0 8 0 0,-1-2-464 16,1 5-112-16,-2-3-16 0,0 1 0 0,0-1-256 0,1-4 0 15,-4-2 0-15,1-4 0 0,-1-1 0 0,0-3 0 16,1-4 0-16,1-4 0 0,2-2 128 0,2-1-128 15,4-6 144-15,3 1-144 0,5-6 0 0,4-3 0 16,4-3 0-16,7-6-160 16,7-2 160-16,6-7 0 0,6-5 160 0,6-6-160 0,5-6 0 0,0-6-256 15,4-3 16-15,-4-2 16 0,0 0-96 0,0-8 0 16,-2-3-16-16,-2-1 0 0,-4 1 0 0,-6 3 0 16,-4 7 0-16,-7 6 0 0,-4 6 64 0,-6 7 16 15,-4 6 0-15,-4 4 0 0,-4 7 464 0,-4 6 112 16,-5 5 0-16,-2 5 16 0,-3 6 336 0,-5 7 64 0,-2 4 16 15,0 3 0-15,-2 4-480 0,2 5-80 16,1 3-32-16,1-3 0 0,2 0-160 0,3 0 0 0,3 0 0 16,3 0 0-16,1 2 0 0,3 4 0 0,1-2 0 0,0 3 0 15,0 3 0-15,1-2 0 0,-1 3 0 0,-1-5 0 16,-2-2 0-16,2-7 0 0,1-5 0 16,1-4 128-16,1-3-128 0,0-3 0 0,1-5 0 0,1-4 0 15,2-3 0-15,2-7 0 16,3-4 0-16,3-5 0 0,3-6 0 0,5-6 208 0,4-6-48 0,5-6-16 15,7-8-144-15,3-6 0 0,2-3 0 0,3-3 0 16,5-3 160-16,1-7-160 0,1 3 192 0,1 0-192 16,2 3-144-16,-4 3-144 0,-6 9-32 0,-5 2 0 15,-5 1-80-15,-7 11-32 0,-6 5 0 16,-4 6 0-16,-7 5 432 0,-5 7-128 0,-6 4 128 0,-5 6 0 16,-2 4 256-16,-6 5 128 0,-6 7 16 0,-7 4 16 0,-5 7-128 0,-4 5-32 15,-3 6 0-15,-1 3 0 0,3 2-256 0,3 1 0 16,5-3 128-16,5-1-128 0,5-4 0 0,3 1 0 15,4 0 0-15,5 0 0 0,3-8 144 0,2 7-144 16,0 5 0-16,0 1 144 0,3 0-144 0,0-3 0 16,-1-2 0-16,1-7 0 0,2-5 0 0,0-6 0 15,0-2 0 1,2-8 0-16,1-1 0 0,3-4 0 0,0-4 0 0,6-4 128 0,1-3-128 0,5-6 0 16,3-5 0-16,3-8 0 0,4-5 0 0,-2-3 0 0,0 0 0 15,2-9 0-15,3-8 0 0,0-3 0 0,0 0 0 0,0 0 0 16,0 5 0-16,-1 8 0 0,-3 10-176 0,-3 11 176 15,-4 12-272-15,-7 9 16 0,-3 11 16 0,-5 9 0 16,-4 11 240-16,-2 9 208 16,-4 5-32-16,-3 15-16 0,-7 13 80 0,-5 11 16 0,-3 6 0 0,-4 2 0 15,2-11-256-15,1-4 128 0,1-5-128 0,2-8 0 16,3-7 0-16,0-8 0 0,5-7 0 0,0-7 0 16,5-10-224-16,3-6-96 0,4-4 0 0,3-6-16 15,3-8 336-15,4-2 0 0,3-5 128 0,6-9-128 16,4-2 256-16,3-8-16 0,2-7-16 0,3-4 0 15,3-9 48-15,4-5 16 0,6-8 0 0,1-10 0 0,6-4-288 16,2 3 0-16,2 2 0 0,-8 19-144 0,-6 8 144 16,2 2-192-16,-1 6 192 0,-7 8-192 0,-5 7 64 0,-12 9 0 15,-6 7 0-15,-6 7 0 0,-1 0 576 0,-4 3 128 16,-4 11 32-16,-2 0 0 0,-2 6-336 0,-1-2-64 16,0 0-16-16,1 1 0 0,-2 3-192 0,-1-4 0 15,1 0 0 1,-1 2 0-16,0-4 0 0,-1 2 0 0,-2-1 0 0,-1 1 0 0,2-2 0 0,-2-1 0 15,1 1 0-15,1-3 0 0,1-2 0 0,-1-1 0 16,2-2 0-16,1-4 0 0,2-3-208 0,2 0 64 16,1-5 16-16,1-1 0 0,3-1 128 0,1-3-208 15,2-5 80-15,5-2 128 0,1-5 0 0,5-2 0 0,2-4 0 16,3-2 0-16,3-6 0 0,7-4 0 16,1-4 0-16,6 0 0 15,3-4-160-15,3 2 160 0,-1 5-208 0,-2 2 80 16,-1 3-64-16,-1 1 0 0,0 3 0 0,-3 3 0 15,-5 4 192-15,-3 6 0 0,-5 3 128 0,-5 4-128 16,-4 3 0-16,-4 4 0 0,-3 7 0 0,-5 2 0 16,-3 4 176-16,-3 5-48 0,-4 2 0 0,-3 3 0 15,-3 1-128-15,-2 0 0 0,-2 0 0 0,-2 2 128 16,0-1-128-16,-5 2 0 0,2-3 0 0,-2 6 128 16,0 1-128-16,2-2 0 0,6-2 0 0,-1 4 0 15,1 5 0-15,1 2 0 0,3 0 0 0,3-3 128 16,5 2 80-16,3-8 16 0,4-2 0 0,3-11 0 0,4-2-224 15,2-7 0-15,1-3 0 0,2-6 0 0,1-1 0 0,3-7 0 16,1-4 0-16,2-4 0 0,0-8 0 0,3-3 0 16,0-2 0-16,3-11 0 0,1 0 128 0,-1-5-128 15,2 0 0-15,3-7 144 0,1-7-144 0,3-5 0 16,2-1 0-16,1-2 128 0,0 4-128 0,-3 0 128 16,0 4-128-16,-4 11 128 0,-4 6-272 0,-4 11-64 15,-5 7-16-15,-6 9 0 0,-4 8 224 0,-5 6 128 16,-3 1 0-16,-4 4-128 0,-5 3 512 0,-2 3-16 15,-3 3 0-15,-1 0 0 0,0 3-496 0,0-1 128 16,-1 5-128-16,0-2 0 0,2 3 0 0,1 1 0 16,0 2 0-16,3 1 0 0,1 1 0 0,-1 2 0 0,2 2 0 15,-3 2 0-15,1 2 0 0,-3 0 0 0,1-2 0 16,-2 0 0-16,1-5 0 0,-1 2 0 0,-4-1 0 0,2-6 0 16,3-2 0-16,4-4 0 0,1-5 0 0,5-1 0 15,4-7 0-15,3-4 0 0,3-1 0 0,5-6 0 16,4-3 0-16,5-6 0 0,5-1 0 0,6-7 0 15,5-2-160-15,8-6 160 0,8-6-128 0,4-4 128 16,5-2-192-16,1 2 64 0,3 0 0 0,6-5 0 16,6 1-288-16,-6 7-48 15,-5 7-16-15,-11 6 0 0,-7 7 80 0,-11 2 16 0,-9 9 0 0,-8 5 0 16,-8 3 384-16,-8 6 0 0,-6 4 0 0,-8 9 0 16,-7 4 272-16,-7 6 96 0,-1 1 16 0,-7 3 0 0,-5 4 128 15,-8 3 16-15,-5 5 16 0,-2-1 0 0,3-1-288 0,4-4-64 16,6 1-16-16,8-6 0 0,6 2-176 0,7-7 0 15,5 2 0-15,4-5 128 0,7-1-128 0,1-5 0 16,5 2 144-16,1-4-144 0,-1 1 0 0,4-4 0 16,-2 0 0-16,1-3 0 0,0 0-192 0,-1-3 0 15,0-1 0-15,-1 2 0 0,-2-4 192 0,0 2-160 16,-4 3 160-16,0 1-160 0,-2 2 160 0,-4 9 0 16,-2 2 0-16,-5 4 0 0,-2 1 0 0,1 0 0 15,0-3 192-15,2-4-64 0,2-3-128 0,3-3 0 16,3-8 0-16,4-3 0 0,2-3 0 0,2-6 192 15,5-1-64-15,0-8 0 0,3-1 256 0,4-7 64 16,2-4 16-16,4-4 0 0,5-4-144 0,2-5-16 0,3-4-16 16,-1-3 0-16,2 3-16 0,3-11 0 0,2-6 0 0,2-8 0 15,3-2-272-15,0-4 0 0,-2 3 128 16,3 1-128-16,3-5 0 0,-2 1-224 0,2 7 32 0,-7 7 16 31,-3 7-240-31,-8 6-48 0,-5 4-16 0,-5 6 0 0,-5 7 480 0,-3 2-144 0,-4 6 144 0,-4 3 0 16,-1 5 0-16,-4 2 176 0,-3 2-16 0,-3 5 0 15,-1 0-32-15,-2 4 0 0,-2 2 0 16,-1 3 0-16,0 3-128 0,1 1 0 0,-1 6 0 0,1 2 0 16,0 5 0-16,3 2 0 0,3 3 0 0,3 1 0 15,6 1 0-15,3 2 0 0,3-1 0 0,3-2 0 16,1-3-128-16,0-2 128 0,2-1 0 0,-1-2 0 0,-1 0 0 16,0-3 0-16,-1 2 0 0,0-2 0 15,-3-1-928-15,-2-3-64 16,-1-6-16-16,-1-11-21584 0</inkml:trace>
  <inkml:trace contextRef="#ctx0" brushRef="#br1" timeOffset="-126443.65">4971 14199 36863 0,'-19'-17'3264'0,"5"1"-2608"0,1 1-528 0,4 6-128 0,5 4 960 0,3 4 144 16,0-3 48-16,-4 0 0 16,-1-4-4400-16,0-3-864 0,2 2-176 0,6 6-48 0,7 0 3520 0,6 6 816 0,7 3 0 0,8 1 0 15,7 3 480-15,7-2 96 0,10 0 32 0,6 0 0 31,8-2 160-31,5-1 16 0,3 0 16 0,5-4 0 0,8 0 464 0,5-2 80 0,4-3 32 0,1 0 0 16,0-3-176-16,7 0-48 0,8-3 0 0,0-1 0 16,1 1-528-16,-2-1-112 0,1-1-32 0,15-2 0 15,9-2-208-15,11-3-32 0,4 0-16 0,3 2 0 16,1-3-224-16,6 6 0 0,6 0 0 0,5 2 0 16,1 2 0-16,2-1 0 0,1 2 0 15,-5-2 0-15,-5 5 0 0,13-1 0 0,7 4 0 0,2-5 0 0,2-3 0 16,-3-2 0-16,2 0 0 0,1 1 0 15,6 1 0-15,3-3 0 0,3 0 0 0,2 0 0 0,-1-6 160 16,-1 0 32-16,-6-1 16 0,4 2 0 0,4-2-32 0,1 3-16 16,-1-3 0-16,3 2 0 0,3 2-32 0,-6 0 0 15,-8 3 0-15,12 0 0 0,8 3 96 0,-10 0 16 16,-20 1 0-16,10 2 0 0,7-3-240 0,1-1 0 16,2 1 128-16,-4 1-128 0,-1 1 0 0,-2-5 0 15,1 2 0-15,-4-5 0 0,-4 3 0 0,-4-1 0 16,-2 1 0-16,-1 2 0 0,-3 1 0 0,2-2 0 15,-3 1 0-15,-3 1 0 0,-3 0 0 0,-1 5 0 16,-1 4 0-16,-2 2 0 0,1 0 128 0,-9 3 16 16,-4 0 16-16,-5 4 0 15,-5 1 32-15,0 3 0 0,-1-1 0 0,-5 1 0 0,-11 1-192 0,0-3 0 0,5 3 0 16,-7-1 0-16,-6-5 0 0,0 1 0 0,3 0 0 0,-6-4 0 16,-6 0-288-16,0-1 16 0,2-1 0 0,-5-1-13232 31,-6 0-2656-31</inkml:trace>
  <inkml:trace contextRef="#ctx0" brushRef="#br0" timeOffset="-121384.93">6764 8214 36863 0,'2'-9'3264'0,"0"3"-2608"16,1 3-528-16,-2 1-128 16,0 2-640-16,1 0-176 0,0-5-16 0,1-1-16 15,0-2 112-15,-1-1 32 0,-4 3 0 0,-1 1 0 16,-4 1-160-16,0 3-32 0,-4 2 0 0,1 3 0 15,-1-3 112-15,0 3 16 0,0 2 0 0,1-4 0 0,1 3 2240 0,2-1 464 0,0 1 96 0,3-4 16 16,0 0 0-16,-1-1 0 0,2 0 0 0,-2-1 0 16,2 1-1152-16,-1-4-240 0,-1 2-32 0,0-2-16 15,-1 2-48-15,-3-2-16 0,1 3 0 0,-2-3 0 16,-3 3-256-16,0 1-48 0,-3 2-16 0,-2 3 0 16,0 4-224-16,-3-2 0 0,-4 5 0 0,-2 0 0 15,-2 3 0-15,1-3 0 0,-3 4 0 0,1 0 0 16,1-1 0-16,0 0 0 0,3 1 0 0,2-2 0 15,3 2 0-15,3 0 0 0,5 1 0 0,0 0 0 0,5-3 128 16,0 3-128-16,2 1 176 0,1 1-176 16,1 1 256-16,1 5-64 0,-1 3-16 0,0 5 0 0,1 4-176 0,-1 0 0 15,-1 5 144-15,0 2-144 0,-1 2 0 0,1 0 0 16,-1-5 0-16,1-3 0 0,2-3 0 0,1-5 0 16,3 3 0-16,0-6 0 0,4-4 0 0,1 1 0 15,4 1 0-15,3-1 128 0,1-4 32 0,5-3 16 16,3-2 0-16,3-2 0 15,2-4 16-15,3-1 16 0,2-4 0 0,0-2 0 0,3 2 0 0,-1-4 0 16,0 0 0-16,-1-5 0 0,-1 1-208 0,-1-2 0 16,-2 0 0-16,-2-2-160 0,-1 0 160 0,0-1 0 15,-1-2 0-15,-1 0 0 0,0 0 192 0,2-4-48 16,3-1 0-16,5-3 0 0,2-2 0 0,1 0 0 0,2-4 0 0,0 2 0 16,0-2-144-16,-2 2-144 0,-1-2 144 0,-4 1-208 15,-3 1 208-15,-3-1 0 16,-4 1 0-16,-3-3 0 0,-5 1 128 0,-2-1 0 0,-5 3 16 0,-3-2 0 15,-3 2 176-15,-2-5 16 0,-3 1 16 0,-3-3 0 16,0 1 32-16,-3-5 0 0,1-3 0 0,-3 0 0 16,1 5-176-16,0-1-16 0,-1 2-16 0,-1-1 0 15,1 3-176-15,0 4 0 0,1-1 0 0,-2 4 128 16,2 4-128-16,-1 0 0 0,-2 1 0 0,-2 1 0 16,1 2 0-16,-2 1 0 0,-3 0 0 0,3 4 0 0,-1 0-128 0,-3 3 128 15,-5-4-160-15,-3 2 160 0,-6 1-192 0,1 3 48 16,0-2 16-16,0 4 0 0,0 0 128 0,2 1-128 15,9 1 128-15,0-2-128 0,2 2 128 0,0 0 0 16,0 2 0-16,0-1-128 0,0 4-16 0,0 3 0 16,1 0 0-16,1 3 0 0,-2 3 0 0,-3 1 0 15,2 2 0-15,-3 2 0 0,0 2-80 0,-2-1-16 16,-1 2 0-16,-2 1 0 0,-2 3-16 0,1-2-16 16,3-1 0-16,0-2 0 0,4-2 272 0,0-1 0 15,4 0-128-15,2-3 128 0,2-2 0 0,3 1 0 16,2-1 0-16,4-1 0 0,1-3 0 0,2 4 0 15,0-1 0-15,2 3 0 0,0-1-224 0,1 2 16 0,-1 2 0 16,0 2 0 0,0 2-688-16,0-2-144 0,-2 0-32 0,1-2-19136 0</inkml:trace>
  <inkml:trace contextRef="#ctx0" brushRef="#br0" timeOffset="-118983.13">6896 8098 21183 0,'-3'-11'1888'0,"1"5"-1504"0,-1 1-384 0,1 5 0 16,1 1 2512-16,-2-1 432 0,0-1 96 0,-5-3 16 0,-3 1-1104 0,-3 3-224 15,-3 5-32-15,-3 3-16 0,-2 5-1040 0,-4 6-224 16,-4 1-32-16,-3 6-16 0,-4 2-368 0,-5 3 0 16,-3 2 0-16,0 0 0 0,0-7 0 0,2 0 0 15,-2-2 0-15,2 2 0 0,2-4 384 0,0 2 0 16,1-1 0-16,1 1 0 0,6-2 48 0,1-3 16 16,3-3 0-16,6-1 0 0,5-4-192 0,6-5-48 15,3-1 0-15,6-4 0 0,3-1-208 0,3-5 176 0,5 0-176 16,3-2 160-16,4-4-160 0,2-2 0 0,4-1-192 0,4-4 192 15,3 0-320-15,3-5 48 0,3 0 16 0,0 1 0 16,-2 1 256-16,2 0-160 0,-1 0 160 0,-1 1-128 16,-1 1 128-16,-4 2 0 0,-1 1 128 0,-3 0-128 15,-2-2 0-15,-3 1 0 0,0 1 0 0,-5 1 0 16,0-1 0-16,-4 1 0 16,-1 3 0-16,-3 1 0 0,-3 3 0 0,-2 2 256 0,-1 1-64 0,-4 5-16 15,-2 0 64-15,-4 5 16 0,-4 1 0 0,-4 6 0 16,-2 5-128-16,-4 0-128 0,-4 2 176 0,-3 4-176 15,-4 4 128-15,-3 1-128 0,1 1 0 0,1-1 0 16,1 0 0-16,3-1 0 0,1-1 0 0,2 0 0 16,5-4 0-16,5-2 0 0,4 0 0 0,5-6 0 0,4-5 0 0,4-1 0 15,3-3 0-15,3-1 0 0,4-3 0 0,4-6 0 16,5-1 0-16,4-4 0 0,5-4 0 0,5-3 0 16,4-4 0-16,2 2 0 0,2-3 144 0,3 1-144 15,6-1 0-15,0 2 144 0,3 3-144 0,-3 1 0 16,-4 1 0-16,-6 4 0 0,-2 2 0 0,-4 3 0 15,-6 1 0-15,-2 2 0 0,-5 3 0 0,-3 0-272 16,-4 3 64-16,-5-1 16 0,-3 3-64 0,-4 3 0 16,-6 0 0-16,-2 3 0 0,-6 2 256 0,-6 4 0 15,-5 4 0-15,-4 1 0 0,0-2 192 0,-4 4 64 0,-5 0 32 16,-1 1 0-16,-1 4 64 0,-4 0 16 0,-2 2 0 16,2 1 0-16,-2-1-32 0,2 0 0 0,2 0 0 15,2-1 0 1,4-1-336-16,4-1 0 0,2-1 0 0,3-7 0 0,6-3 0 0,4-4 0 0,3 0 0 0,5-4 0 15,4-5 0-15,3-1-240 0,3-3 64 0,5-3 16 16,4-3-144-16,2-4-16 0,6-4-16 0,4-4 0 16,4-4 176-16,3-5 160 0,5-5-208 0,0-1 80 15,3-2 128-15,2-1 0 0,3-3 128 0,5-1-128 16,3-2 128-16,-2 2-128 0,-5 5 128 0,-2 3-128 16,-3 4 240-16,-4 3-32 0,-4 4 0 0,-6 4 0 15,-4 4 48-15,-6 2 16 0,-3 5 0 0,-4 1 0 0,-3 5-272 16,-3 0 160-16,0 1-160 0,-4 3 128 0,-2 2-128 15,-3 0 0-15,-1 4 0 0,-3-1 0 0,-4 3 0 0,-4 2-144 16,-2 1 144-16,0-2 0 0,-3 2 0 0,-3 0 0 16,1 1 0-16,-4 1 0 0,-2 2 128 0,3-3 16 15,7-2 16-15,0-1 0 0,4-2-16 0,4-4 0 16,5-1 0-16,4-4 0 0,4 1 128 0,3-6 32 16,4 1 0-16,5-7 0 0,4 0-144 0,7-7-32 15,5 0 0-15,6-4 0 0,5-4-128 0,7-2-272 16,6-3 64-16,5-3 16 0,-1 1 192 0,-5-1-192 15,-5 2 192-15,-3 4-192 0,-2 7 192 0,-7-2 0 16,-4 8 0-16,-7 2-144 16,-4 6 144-16,-5 4 176 0,-3 1-48 0,-3 6 0 0,-3-1-128 0,-2 4-144 0,-4 2 144 15,-2 4-208-15,-4 1 208 0,-5 1 0 0,-3 4 0 0,-7 4 0 16,-3-2 0-16,-4 5 0 0,-4 0 0 0,-3 0 0 16,1 3 0-16,2-2 0 0,4-3 128 0,5-4-128 15,3-5 144-15,3 1-16 0,3-3-128 0,2-2 192 31,3-2-192-31,3-3 0 0,4-2 0 0,3-2 0 0,1-4 0 0,2 0 144 0,3-3-144 0,0-1 128 16,4-1-304-16,1-3-64 0,5-1-16 0,3-2 0 16,4 0 256-16,3-6 0 0,5-1 0 0,2 1 0 15,1-2 0-15,2 1-176 0,3-2 176 0,4-1-160 16,-1 0 160-16,0 1 0 0,-2-1 0 0,-2 4 0 16,-2 5 0-16,-3-1 0 0,-3 2 160 0,-4 0-160 0,-2 2 0 15,-3 2 0 1,-6 2 0-16,-2 4 0 0,-3-2 0 0,-3 6 0 0,-2-2 0 0,-3 4 0 0,0 1 0 0,-5 4-128 15,0 1 128-15,-5 0 0 0,-3 4 0 0,-3 1 0 16,-6 3 128-16,-3 2-128 0,-5 2 0 0,-4 3 0 16,-4 4-208-16,-6 3 64 0,-7 7 144 0,-4-1 0 15,2 1 0-15,-2-3-128 0,3 0 128 0,-2-1 0 16,2-4 0-16,5-3 0 16,3-3 240-16,7-4 16 0,7-2 16 0,6-3 0 0,6-4-112 0,6-4-32 15,7-3 0-15,2-3 0 0,6-3-128 0,3-3 0 16,2-3 0-16,5-3 0 0,4-3 0 0,4-4 0 15,5-3 0-15,2-2-176 0,5-1 176 0,2 1-128 0,0-5 128 16,3 1-128-16,2 1 128 0,-3-1 0 0,-2 2 0 0,-3 1-128 16,-1 4 128-16,-4 2 0 0,-2 2 0 0,-2 1 0 31,-4 4 0-31,-3-1 0 0,-3 4 0 0,-1 1 0 16,-2 3 0-16,-3-2 0 0,-1 3 0 0,-2 1 0 15,-2 0 0-15,-1 0 0 0,0 1 0 0,-3 0 0 16,2 2 0-16,-1-3 0 0,-2 1 0 0,2-1 0 15,2 0 0-15,0 0 176 0,0 0-176 0,0 0 192 16,0 0-192-16,-23 5 128 0,21-4-128 0,-2 1 128 16,-1 6-128-16,0-2 0 0,-1 1 0 0,-1 6 0 15,-3 2 0-15,-4 1-224 0,-1 3 80 0,-6 5 16 16,-1 3-256 0,-5 2-32-16,-3 3-16 0,-3-3 0 0,-1-1 176 0,-2-5 48 0,1 2 0 0,-2-3 0 0,-1-1 208 15,4-1 0-15,3 0 192 0,5-7-192 0,5 1 480 0,6-7-16 16,5 0 0-16,5-4 0 0,4-3 112 0,2 0 0 15,4-3 16-15,5-4 0 0,4 0-304 0,4-4-64 16,6 0-16-16,4-4 0 0,7-1-208 0,4-2 128 16,6 1-128-16,2-1 0 0,4 0 0 0,-2 1-160 15,-2 0 0-15,-3-1 0 0,0 2-32 0,-1 0 0 16,0 0 0-16,-2 3 0 0,-1-2 192 0,-3 1 0 16,0 2 0-16,-5-2-128 0,-2 3 0 0,-6 2 0 15,-1 3 0-15,-6-3 0 0,-2 7 128 0,-5-3 0 16,-4 4 0-16,-2-2 0 0,-3 6 0 0,-2-1 0 0,-3 3 0 0,-2 3 0 15,-4 0 208-15,-3 5-16 0,-4 3-16 0,-5 1 0 16,-7 7 16-16,-4 3 0 0,-3-2 0 0,-5 2 0 16,-4 4-64-16,-6 2-128 0,0 4 192 0,-1-1-64 15,2 2-128-15,3-2 0 0,6-4-192 0,0-3 192 16,0-1-144-16,4-3 144 0,7-4 0 0,5-7 0 16,3-1 0-16,8-4 0 0,4-3 0 0,6-4 0 15,4 0 0-15,6-6 0 0,5-3 0 0,8-5 0 16,7 0 0-16,8-8 0 0,7-1 0 0,1-3 0 15,0 0-224-15,8-3 64 0,7-5 16 0,2 0 0 16,0 2 144-16,-2 1-208 0,-4 6 80 0,-4 2 128 0,-6 4-176 16,-5 2 176-16,-4 4-128 0,-8 0 128 0,-3 2 0 0,-6 0 0 15,-3 2 0-15,-4 1 0 0,-4 2 0 0,-3 1 0 16,-3 2 0-16,-2-3 0 0,1 4 0 0,-4 0 0 16,-2 4 0-16,-2-1 0 0,-1 2 224 0,-3 2-32 15,-3 3 0-15,-3 2 0 0,-2 3-192 0,-5 2 144 16,-1 3-144-16,-7 5 128 0,-3 1-128 0,-1 5 0 15,1 0 0-15,-3 2 0 0,0 3 0 0,0 1 0 16,2-4 0-16,3-4 0 0,5-3-272 0,4-5-48 16,4-4 0-16,4-6 0 0,3-1 160 0,4-7 32 15,3-3 0-15,3-5 0 0,3-1 128 0,2-6 0 16,5-1 128-16,2-8-128 0,4-1 352 0,5-4 0 16,4-3 0-16,7-4 0 0,9-7-224 0,6-4-128 0,6-1 128 15,6 3-128-15,-1 3 0 0,1 4 0 0,1 2 0 16,-6 0 0-16,-4 5 0 0,-8 3 0 0,-5 2 0 15,-7 4 0-15,-6 4 0 0,-3 4 0 0,-4 0 0 0,-5 5 0 16,-2 1 0-16,-5 4 0 0,-1-2 0 0,-4 6 0 16,-3 0 0-16,-3 2 0 0,-5 4 0 0,-4 2 0 15,-2 0 0-15,-5 2 0 0,-7 3 0 0,-5 2 0 16,-4 1 0-16,-3 1 0 0,-4 1 0 0,0 1 0 16,-1 0 0-16,3 0 0 0,2-1 0 0,6-1 0 15,5 0 0-15,6-6 144 0,6-2-144 0,0-2 0 16,5 0 0-16,2-5 0 0,3 1 0 0,5-5 0 0,2 0 0 15,2-2 0-15,3 0 0 0,2-5 0 0,1 0-144 0,5-8 16 16,4 2 0-16,5-5 0 0,4 0-64 0,5-5 0 16,6-3 0-16,3-3 0 0,4-2 192 0,3-3 0 15,-2 2 0-15,2 1-128 0,-1 3 128 0,1-2 0 16,-1 1 0-16,-5 3-128 0,-5 7 128 0,-5 0 0 16,-7 4 0-16,-7 2 0 0,-5 6 0 0,-4 5 0 15,-5 1 0-15,-6 1 0 0,-2 4 0 0,-5 6 176 16,-6 2-176-16,-6 5 192 0,-6 7 64 0,-4 0 0 15,-8 7 16-15,-2 0 0 0,-4 1-272 0,1 2 0 16,1 0-176-16,-1-3 176 0,1-3 0 0,5-1 0 16,3-1 0-16,1-5 0 0,5 2 0 0,5-2 0 15,9-5 128-15,6-1-128 16,8-7-512-16,10-5-192 0</inkml:trace>
  <inkml:trace contextRef="#ctx0" brushRef="#br0" timeOffset="-117476.14">11795 8082 22111 0,'-6'-4'1968'0,"1"0"-1584"16,2 2-384-16,2 1 0 0,1-1 2048 0,-1 0 336 15,-3-2 64-15,-1-4 16 0,-2-4-496 0,0-1-112 16,-1-3 0-16,2 2-16 0,1-2-880 0,-1 4-160 16,2-2-32-16,0 3-16 0,-1-1-368 0,-1 0-80 15,1 4-16-15,-2-3 0 0,-3 2-80 0,1 2-16 0,-1 0 0 0,-3 1 0 16,0 1-48-16,-1 2-16 0,-1 0 0 0,0 3 0 15,0 0-128-15,0 1 192 0,-1 4-192 0,-1 0 192 16,-2 4 48-16,0 3 16 0,-1 2 0 0,0 1 0 16,-1 1-16-16,-3 6 0 0,-3 7 0 0,-1 3 0 15,-2 4-240-15,0 2 0 0,2-4 0 0,1 5 0 16,0 3 0-16,1 1 0 0,2 3 0 0,1-4 0 16,0 1 208-16,2-1 0 0,2 2 0 0,-1 1 0 15,0 4 48-15,-1 4 0 0,-1 4 0 0,3-5 0 16,3-2-64-16,4-4-16 0,4-5 0 0,5-3 0 15,3-3-48-15,6 2 0 0,2 0 0 16,6 1 0-16,5 3 0 0,2-4 0 0,2 2 0 0,4-5 0 0,4 0-128 0,3-2 0 16,3-4 0-16,0-6 0 0,-1-7 0 0,2-5 0 15,4-2 0-15,0-5 0 0,1-3 160 0,1-1-160 16,-2-5 192-16,-1-4-192 0,-2-1 256 0,-1-5-64 16,-2-4-16-16,-1-6 0 0,0 1 32 0,-5-6 16 15,3-3 0-15,-1-3 0 0,0-8 112 0,4-6 32 16,3-4 0-16,3-3 0 0,3-3-176 0,-1-3-48 15,0-3 0-15,-4-2 0 0,1 1-144 0,-4 1 0 16,2 1 0-16,-5 2 0 16,1 5 0-16,-5 2-192 0,-4 5 64 0,-7 4 128 0,-1 4 0 0,-5-4 0 15,-2 2 0-15,-3 4 0 0,-4 3 0 0,-2 5 0 0,-2 5 192 16,-2 0-64-16,-3 3 0 0,-2 4-128 0,1 2 192 16,-2 0-64-1,-2 3 16-15,-1 1 0 0,-1 1 0 0,-2 4 0 0,-1-2-144 0,-5 1 0 0,-1 0 0 0,-5 3 0 16,-4-2-208-16,-4 3-32 0,-3 3 0 0,-7 1 0 31,-1 4-208-31,-6 0-64 0,-4 2 0 0,-3 2 0 16,-4-3 64-16,-1 3 0 0,-1 2 0 0,-1 0 0 0,4 6-192 15,2-1-16-15,1 1-16 0,2 2 0 16,5 3-304-16,7 2-64 0,4-1-16 0,9-1-18192 0</inkml:trace>
  <inkml:trace contextRef="#ctx0" brushRef="#br0" timeOffset="-114807.33">11947 7783 43311 0,'-1'-4'1920'0,"0"0"384"0,-1 3-1840 0,2 1-464 0,0 0 0 0,0 0 0 0,2 0 0 0,0 1-128 0,1 3-16 0,-1-2 0 31,1 3-304-31,-3-5-48 0,0 0-16 0,0 0 0 0,-2 22 320 0,-5-15 48 0,-3 3 16 0,-6-3 0 16,-4 3 128-16,-5 2 176 0,-3 4-48 0,-5-1 0 15,-6 5 16-15,-2 0 0 0,-4 2 0 0,0 4 0 16,2-4 352-16,2 0 64 0,2 3 16 15,0-1 0-15,5-1-144 0,4-1-32 0,6-2 0 0,8-1 0 16,5-3-208-16,5-5-32 0,5 0-16 0,3-2 0 16,4-1-144-16,3-6-272 0,1-1 64 0,4-4 16 15,-1-3-96-15,1-1-16 0,1-2 0 0,1-3 0 0,1-4 144 16,3-4 32-16,1-1 0 0,1-5 0 0,3-1 128 16,0-3 128-1,1-1-128-15,1-2 176 0,1 1 16 0,2 1 0 0,0 2 0 0,-2 1 0 0,0 3-16 0,-2 5 0 16,-2 4 0-16,-3 4 0 0,-3 2-176 0,-3 4 0 15,-4 5 0-15,-2 1 0 0,-3 1 0 0,-1 4 160 16,-2 2-160-16,-3 2 160 0,-3 3-160 0,-2-1 192 16,-2 5-192-16,-4 2 192 0,-3-1-192 0,-6 5 0 15,-4 3 0-15,-6 2 0 16,-3-1 0-16,-3 1 0 0,0 1 0 0,-6-1 0 0,-4 2 0 0,-6 1 0 16,-2 2 0-16,-2-3 192 0,3-1 80 0,1-3 32 15,2-2 0-15,5 0 0 0,5-1 16 0,6-2 0 16,6-7 0-16,7 2 0 0,5-7-128 0,8-3-32 0,3-1 0 15,5-4 0-15,2 0-160 0,7-4 0 16,3-1-160-16,7-3 160 0,3-2-400 0,8-2 16 0,4-5 0 16,6-4 0-16,2 0 192 0,6-4 64 0,8-4 0 0,4-3 0 15,5-2 128-15,-1-2 0 0,3-1 0 0,-1 0 128 16,-3-2-128-16,1 3 0 0,-1 3 0 0,-3 3 128 16,-3 4-128-16,-7 3 0 0,-6 2 0 0,-9 6 128 15,-7 1-128-15,-7 8 0 0,-7 4 0 0,-7 3 128 16,-3 5 0-16,-8 5 0 0,-3 7 0 0,-6 3 0 15,-5 3-128-15,-8 6 0 16,-8 3 0-16,-6 4 0 0,-2 1 0 0,-3 0-128 0,-3 1 128 0,-13 8 0 16,-10 8 0-16,-6 2 0 0,0 5 192 0,6-8-64 0,10-8 336 15,3 0 80-15,-2 2 16 0,2 4 0 0,3 0-128 0,4-2-32 16,5 0 0-16,5-3 0 0,6-4-256 0,5-6-144 16,5-6 160-16,7-10-160 0,4-5 0 0,7-3 0 15,3-6 0-15,4-3 0 16,4-2-224-16,6-6 64 0,6-3 16 0,5-7 0 0,5-3-48 0,6-8 0 15,5-4 0-15,6-10 0 0,-1 5 192 0,5-7 0 16,6-5 0-16,4-5 0 0,1-4 0 0,2-2 128 16,-1 1-128-16,-3 3 128 0,-1-1-128 0,-5 5 0 31,-4 5 0-31,-7 7-128 0,-3 6 128 0,-8 7 0 16,-5 7 0-16,-7 4 128 0,-6 5 0 0,-7 4 0 15,-1 4 0-15,-5 3 0 0,1-1-128 0,-6 7 0 0,-3 2 128 16,-5 6-128-16,-6 8 128 0,-4 5-128 0,-6 6 160 15,-7 0-160-15,-3 6 0 0,-5 2 0 0,-5 7 0 0,-1 0 0 16,7-7 0-16,-8 8 0 0,-8 4 0 0,-3 2 0 16,-1-4 0-16,7-4 0 0,6-3 0 0,7-10 0 15,9-5 0-15,8-7 0 0,9-6 0 0,6-6 0 16,6-7 0-16,6-4 0 0,3-2 0 0,4-3 0 16,4-7 0-16,3-8 0 0,5-3 0 0,6-9 0 15,5-9-192-15,5-8 0 0,2-1 16 0,2-4 0 16,5-4 176-16,8-9-128 0,6-8 128 0,4-3-128 15,3 2 128-15,-5-4-208 0,-2 4 80 0,-4 2 128 0,-5 9-208 16,-5 7 80-16,-2 5 128 0,-1 5-208 0,-2 8 64 16,-6 8 16-16,-5 10 0 0,-9 5 0 0,-6 9-64 15,-6 5-16-15,-5 2 0 0,-7 9 0 0,-4 2 208 0,-8 7 0 16,-4 2 144-16,-11 8-144 0,-9 5 144 0,-8 4-144 16,-4 6 128-16,-10 1-128 0,-5 5 128 0,-9 1-128 15,-7 1 0-15,0-2 128 0,3 0 192 0,9-4 48 16,9-9 0-16,15-2 0 0,9-6 16 0,9-1 16 15,8-4 0-15,8-4 0 0,6-1-400 0,7-5 0 16,4 1 128-16,5-4-128 0,3-2-272 0,3-3-96 16,4-2-16-16,1-4 0 15,4-4-128-15,2-2-48 0,0-3 0 0,3-6 0 0,1-1 400 0,2-4 160 16,3-3-128-16,4-6 128 0,1 1 0 0,5-5 0 0,2-2 0 0,6-5-128 16,-1 1 128-16,2-3 0 0,0 0 128 0,-3-3-128 15,1 3 160-15,-2 4-32 0,-5 4-128 0,0 3 192 16,1 6-192-16,-4 6 0 0,-3 2 128 0,-6 7-128 15,-7 5 192-15,-6 4-16 0,-4 4 0 0,-5 3 0 16,-4 3-176-16,-5 6 0 0,-4 2 144 0,-6 7-144 16,-2-2 0-16,-9 6 0 0,-9 11 0 0,-12 2 0 15,-8 4 0-15,-7 5 0 0,-5 2 0 0,-2-4 0 16,3-3 0-16,-1-2 0 0,-4-2 0 0,1 1 128 16,5 0 240-16,4-3 48 0,7-3 16 0,11-4 0 15,9-6 80-15,8-4 32 0,8-4 0 0,8-6 0 0,6-2-320 16,6-4-64-16,5-2-16 0,5-5 0 0,8-4-368 0,6-6-80 15,7-4-16-15,2-4 0 16,1-2-128-16,8-7-48 0,11-9 0 0,6-8 0 16,4-4 48-16,0-4 16 0,-2 1 0 0,-2-3 0 0,0 3 176 0,-8 3 48 15,-5 4 0-15,-4 4 0 0,-2-1 208 0,-8 8 0 16,-4 0 0-16,-9 11 0 0,-5 7 0 0,-5 5 0 16,-4 6 176-16,-5 4-48 0,-2 3 112 0,-2 3 16 15,-2 5 16-15,0 2 0 0,-1 3-272 0,-1 4 160 16,-3 5-160-16,-3 8 128 0,0 4-128 0,-7 8 0 15,-6 6 0-15,-8 2 0 0,-4 4 0 0,-5-2 0 16,-2-1 0-16,-8 8 0 0,-8 6 144 0,-3 1-144 0,1-1 160 16,1-6-160-16,5-1 304 0,5-6-48 15,6-7 0-15,5-5 0 0,5-2 128 0,5-3 32 0,4-4 0 0,6-4 0 16,7-7-288-16,4-5-128 0,5-6 128 0,4-4-128 16,4-6 0-16,1-2 0 0,4-6 0 0,2-1 0 15,3-6-160-15,2-3-16 0,3-5 0 0,2-6 0 16,1 0 176-16,5-8 0 0,5-3-144 0,3-10 144 15,6-3 0-15,0-1 0 0,2-4 0 0,-2 0 0 16,0 1 0-16,-3-1 0 0,0 0 0 0,-3 0 0 16,-1 3 0-16,-4 7 0 0,-3 6-128 0,-6 5 128 15,-5 10-176-15,-7 6 48 0,-5 5 0 0,-5 5 0 16,-1 5 256-16,-4 4 48 0,0 1 16 0,-3 3 0 0,-1 5-64 16,-2 5 0-16,-3 4 0 0,-2 6 0 0,-2 5-272 0,-5 5-64 15,-1 0-16-15,-3 7 0 0,-5 3 224 0,-5 8 0 16,-3 5-160-16,-5 2 160 0,-4 4 0 0,-2-1 0 15,-1 0 0-15,-1 2 0 0,1-1 0 0,-1-1 0 16,3-2 0-16,2-2 0 0,1-4 0 0,5-6 0 16,3-5 0-16,6-9 0 0,7-4 0 0,4-9 0 15,7-3 0-15,3-7 0 0,7-4 0 0,0-2 0 16,4-4 0-16,0-5 0 0,3-4 0 0,1-3 192 16,3-6-64-16,2-4 0 0,1-1 0 0,3-6 0 15,1-3 0-15,5-5 0 0,5-8-128 0,7-8 0 16,5-9 0-16,5-4 128 0,4-4-128 0,4-4-224 15,4 0 48-15,1 7 16 16,0 9-288-16,3 1-48 0,3 4-16 0,-5 10 0 16,-9 4 64-16,-7 11 0 0,-9 5 0 0,-10 5 0 0,-4 7 704 0,-9 2 128 0,-4 6 48 0,-2-2 0 15,-3 5-176-15,-3 0-16 0,1 0-16 0,-1 0 0 16,0 2-224-16,-2 3 0 0,-1 3 0 0,-3 2 0 16,-1 6-192-16,-4 5 64 0,0 2 128 0,-6 6-208 15,-2 4 208-15,-7 7 0 0,-7 3-160 0,-11 9 160 16,-12 7 0-16,-10 3 0 0,-7-1 0 0,-5-2 0 15,0-2 0-15,-5-4 0 0,-6 1 0 0,-1-2 0 16,2-5 0-16,6-6 0 0,12-5 0 0,3-6 0 16,7-6 0-16,11-4 256 0,9-9-32 0,12-2-16 15,10-7 48-15,9-5 16 0,7-5 0 0,5-3 0 0,6-6-112 0,6-5-32 16,6-2 0-16,4-7 0 0,6 0-288 0,10-8-64 16,6-5-16-16,7-1 0 0,4-2-80 0,5 1 0 15,3-2-16-15,2-1 0 0,3 4 336 0,3-4 0 16,1 2-144-16,-2 0 144 0,1-6 0 0,-6 4 0 15,-2-1 0-15,0-2 0 0,3 3 0 0,-4 1 0 16,-2-1 0-16,-7 4 0 0,-6-1-208 0,-8 5 64 16,-7 2 16-16,-5 4 0 0,-2 0 128 0,-8 9 0 15,-6 8 0-15,-5 5 0 0,-3 9 0 0,-4 0 192 16,-6 8-32-16,-2 2-16 0,-1 4 128 0,-6 4 32 16,-5 12 0-16,-7 5 0 0,2 1-304 0,-9 13 0 0,-12 12 0 15,-7 6 0-15,6-7 0 0,-10 9 0 0,-10 18 0 16,-5 2 0-16,1-2-128 0,6-6 128 0,4-8 0 0,4-7-144 15,7-6 144-15,4-6 0 0,4-2 0 0,4-2 0 16,7-4 0-16,6-10 0 0,6-3 0 0,6-8 0 16,4-7 0-16,5-7 0 0,2-3 0 0,3-2 0 15,2-4 0-15,1-2 144 0,3-3-144 0,3-2 0 16,2-4 256-16,3-1-48 0,6-4-16 0,3 0 0 16,3-3-16-16,5 0-16 0,6 0 0 0,5-4 0 15,6 1-160-15,2 0 192 0,-1 0-192 0,1-3 192 16,-3 4-192-16,2-6 0 0,1-2 0 0,-1-1 0 0,-1 4 0 15,-3-6-144-15,-4 1 144 0,-6-2-160 16,-1 3 160-16,-4-3-128 0,-3 0 128 0,-3-5-128 0,-1-2 128 16,-2 0 0-16,-3 1 0 0,1-3 0 0,-1-1 0 0,1-2 0 15,-2 3 0-15,1 0 128 0,0 6-128 0,1-2 144 16,-1 1-144-16,1 2 160 0,-1 0-160 0,-2 3-272 16,0 6 64-16,-2 2 16 0,-3 6 48 0,-2 5 16 15,-3 4 0-15,-2 5 0 0,-3 2-128 0,-2 3-32 16,0 2 0-16,-2 4 0 0,-1 4 288 0,-2 2 0 15,0 4 0-15,-3 5 0 0,-1 4-208 0,-3 7 64 16,-2 4 16-16,-5 2 0 0,-2 5 128 0,-5 0 0 16,-3 2 0-16,-2 2 0 0,-1 1 0 0,-3-1 0 15,1-4 0-15,-1 0 128 0,-2 3-128 0,-4 0 0 0,-3 2 0 16,-4 5 0-16,-7 4 224 0,-2 0 32 0,0-1 0 0,1-2 0 16,4-3-32-16,1-4 0 0,1-2 0 0,4-2 0 15,8-2-224-15,4-2 0 0,5-5 128 0,14-7-23216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42:06.972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10712 12052 39615 0,'-1'-3'3520'0,"0"0"-2816"16,0 0-560-16,-1 1-144 0,2 2 624 0,0-1 80 15,-1-3 32-15,0-2 0 0,0 0-736 0,-2 0 0 0,3 0 0 16,0 1 0-16,1 4-224 0,-1-2 16 0,3 3 0 0,-2 4 0 15,2-2 208-15,0 7 0 0,1 2 0 0,1 6 0 16,1 6 0-16,0 1 0 0,0 8 0 0,1 3 0 16,-4 6 0-16,1 2 0 0,-1-2 0 0,-2-1 0 15,-1-1 0-15,-1-4 0 0,-2-2 0 0,-1 2 0 16,-1 4 0-16,-1-2 0 0,1-1-144 0,0-5 144 31,-1-2-512-31,1-3-32 0,-1-2 0 0,0-3-17184 0</inkml:trace>
  <inkml:trace contextRef="#ctx0" brushRef="#br0" timeOffset="1">10498 12457 48831 0,'-1'1'2176'0,"0"-1"432"0,1 0-2096 0,1-1-512 0,3 0 0 0,1-1 0 0,2 2-208 0,7-3-160 16,9-5-16-16,13-2-16 15,11-4-496-15,9-4-112 0,3 1-16 0,0 2 0 16,0-1 352-16,-4 1 64 0,-2 6 16 0,-6 0-12016 16,-2 5-2384-16</inkml:trace>
  <inkml:trace contextRef="#ctx0" brushRef="#br0" timeOffset="5">14325 12029 44223 0,'-12'6'1968'0,"2"-5"400"0,2 3-1904 16,1-3-464-16,5 1 0 0,2-1 0 0,0 1 160 0,-1 3-160 0,-1 1 160 0,2 6-160 31,4 2-320-31,4 6-176 0,4 2-16 0,1 4-16 0,5 5 272 0,-2 4 64 0,1 5 16 0,-2-1 0 16,-1 1 176-16,-4 0 0 0,-2 3 160 0,-3 0-160 15,-2-2-192-15,-3-2-128 0,-3-2-16 0,-2-6-16 16,-2-2-672-16,-3-6-128 0,-1-2-16 0,-3-5-15872 16</inkml:trace>
  <inkml:trace contextRef="#ctx0" brushRef="#br0" timeOffset="6">13954 12457 55295 0,'10'1'2448'0,"-3"-2"496"0,-1 0-2352 0,1-1-464 15,2 2-128-15,-1-3 0 16,6 1-432-16,10-3-96 0,14-3-32 0,18-5 0 16,13-3-1088-16,4-1-208 0,0-1-64 0,-4 1 0 15,-5 3 640-15,-6 2 128 0,-6 3 32 0,-7 2 0 16,-9 1-240-16,-5 3-48 0,-7 0-16 0,-4 1-15984 0</inkml:trace>
  <inkml:trace contextRef="#ctx0" brushRef="#br0" timeOffset="10">17992 11727 43311 0,'-11'9'3840'0,"0"0"-3072"0,3-3-608 0,4-1-160 31,1-2-496-31,-3 6-128 0,-7 7-16 0,-7 8-16 15,-4 10-368-15,-2 7-64 0,1 2 0 0,3 3-16 0,4-3 1104 0,2 2 0 0,4-1 240 0,1 0-48 16,2-1 304-16,3-1 48 0,2-2 16 0,2-6 0 16,1-4-224-16,1-2-32 0,0 0-16 0,1-6 0 15,0-4-288-15,0-4 0 0,2-3 0 0,-1-2-12096 16,2-7-2352-16</inkml:trace>
  <inkml:trace contextRef="#ctx0" brushRef="#br0" timeOffset="11">17684 12031 21183 0,'-1'9'1888'0,"-2"-6"-1504"16,1 0-384-16,-1 0 0 0,2-1 6000 0,1-2 1120 16,1 0 240-16,3 1 32 0,2 2-5984 0,5-1-1184 15,9 0-224-15,9-2 0 16,5-2-832-16,7-3-96 0,3-1-16 0,2 0 0 0,0 0 656 0,1-4 128 0,-1 4 32 0,-3-4 0 31,0 3-448-31,-2 0-96 0,-3 2-16 0,-2 2-18064 0</inkml:trace>
  <inkml:trace contextRef="#ctx0" brushRef="#br0" timeOffset="16">20827 11745 14735 0,'6'-12'1312'0,"-1"1"-1056"0,-1 1-256 0,0 4 0 15,-1 3-432-15,0 0-144 0,-1-1-16 0,3-2-16 16,2-4-1696-16,0 0-320 0,-1-4-80 0,-1 2-16 0,-2 3 4400 0,-2 0 880 16,-2 3 192-16,-1 0 16 0,1 1 1360 0,-1-2 272 15,2 0 48-15,1 0 16 0,1 0-1744 0,3 0-352 16,3 2-64-16,-1-1 0 0,3 1-1984 0,0 1-320 16,2 2-192-16,-1-2 32 0,-1 3-16 0,-1-1 0 0,-2 2 0 0,-2 2 0 15,-2 0 304-15,-3 2 48 0,-3 1 16 0,0 0 0 16,-4 1 368-16,1 0 80 0,-1 2 0 0,-2 0 16 15,1 0 48-15,-1 2 16 0,1-3 0 0,2 3 0 16,3 1-192-16,-1 0-32 16,3 4-16-16,1 0 0 0,5 1-176 0,0 1-48 0,1 2 0 0,4 2 0 15,1 2-256-15,1 1 0 0,2-1 0 0,-1 1 0 16,2 0 0-16,0 2 0 0,-1 3 0 0,-1-2 0 16,-2 0 0-16,-1-2-144 0,0 3 16 0,-3 0 0 0,0-1-96 15,-4 1-16-15,0-4 0 0,-4-1 0 0,-1-2 64 16,0-3 16-16,-1-5 0 0,0-2 0 15,1-2-160-15,1-3-48 0,2-1 0 0,-2-4-11936 16,1-1-2400-16</inkml:trace>
  <inkml:trace contextRef="#ctx0" brushRef="#br0" timeOffset="17">20759 11933 11055 0,'-5'4'976'0,"-1"-2"-784"0,-1 0-192 0,2-2 0 0,2 0 6384 0,2 0 1232 0,0 0 240 0,-2 0 48 31,1 0-9584-31,1 0-1920 0,3-1-384 0,7-2-80 0,6-1 4832 0,4-3 976 16,7-3 192-16,5-2 48 0,8-3 448 0,5-2 80 0,8 0 32 0,5-2 0 15,5 2-1712-15,0-3-320 0,2 1-80 0,-5 1-16 16,-3 2-192-16,-4 3-32 15,-5 0-16-15,-5 4 0 0,-4 3-480 16,-6 1-80-16,-6 4-32 0,-5-2-18416 0</inkml:trace>
  <inkml:trace contextRef="#ctx0" brushRef="#br1" timeOffset="22">7857 11967 5519 0,'0'-1'496'15,"0"-3"-496"-15,0 3 0 0,0 1 0 0,0 0 1824 0,0-2 272 16,0-1 48-16,0-2 16 0,-1-1 1184 0,1-2 240 16,-1 4 64-16,-2-5 0 0,1 1-1664 0,-3 2-320 31,0 0-64-31,-1 0 0 16,-1 1-2192-16,0 0-432 0,-2 1-96 0,-1 1-16 15,1-1-1344-15,-4 0-272 0,0 0-48 0,-5 2-16 16,0 1 1616-16,-2 1 320 0,1-1 64 0,0 1 16 0,0 1 1568 0,-1 0 320 0,0 1 64 0,2-2 16 15,-1 0 1296-15,2 2 256 0,0-2 48 0,1 1 16 16,0 3-768-16,-2-3-160 0,2 3-16 0,-1 2-16 16,-2 0-880-16,-2 0-176 0,-1 4-48 0,-4 0 0 15,0 4-560-15,-2-1-160 0,-3 4 0 0,1 1 0 16,0-1 0-16,3 0 0 0,2 3 0 0,2-4 0 16,1 4 0-16,2 0 0 0,3 0 0 0,-1 2 0 15,3 4 208-15,1 4-16 0,0 0-16 0,-1 5 0 0,0 2 48 16,1-2 16-16,0-1 0 0,2 0 0 15,0 0-240-15,1 5 0 0,1 0 0 0,2 1 0 0,0 2 0 16,2 1 0-16,2-6 0 0,2 2 0 0,2-1 192 16,2-2-48-16,2-3-16 0,1 2 0 0,1-1 0 0,2 4 0 15,0-1 0-15,3 0 0 0,1-3-128 0,0 0 160 16,3-2-160-16,0-1 160 0,2-3-32 0,2-3-128 16,0-1 192-16,5 0-64 0,1-5-128 0,0-2 160 15,5-1-160-15,2-3 160 0,0-4-32 0,3-2 0 16,5-2 0-16,0-2 0 0,3 1 96 0,1-3 16 15,1 2 0-15,-1-6 0 0,2 3-240 0,1-2 0 16,-1-1 0-16,1 0 0 0,-2-2 0 0,0-2 0 0,-3 1 0 16,0-4 0-16,1 4 0 0,-1-4 0 0,-1 3 0 15,-1-4 0-15,-3 1 0 0,-3-3 0 0,0 1 0 0,-2-4 0 16,0 1 0-16,-1 0 0 0,2-1 0 0,-1-3 0 16,-1 0 256-16,0-2 0 0,3-3 0 0,-1-2 0 15,2-1-64-15,-3 0-16 0,0 0 0 0,-4-2 0 16,0 3-176-16,-5-4 0 0,1 1 0 0,-6-1 0 15,1 1 0-15,-6-1 0 0,-2-1 0 0,-2 0 0 16,-4 3 128-16,-4-1-128 0,-3-4 0 0,-3 0 128 16,-4 3 32-16,-2-5 0 0,-4 2 0 0,-2-1 0 15,-3 2-160-15,-3-1 0 0,-1-2 144 0,-1 1-144 16,1-2 0-16,0 1 144 0,-1-3-144 0,2 4 0 0,2 4 0 16,0 1 0-16,0 3-192 0,1 4 48 0,2 3 144 15,-2 5-208-15,-1 1 80 0,0 1 128 0,-2 6-128 0,1-1 128 16,-3 4 0-16,-2 1 0 0,-1 1 0 0,-2 1 0 15,-2 1-144-15,-1-1 144 16,-2 3-448-16,-1-1-48 0,0 1 0 0,0-1 0 0,2 2 112 0,-3-1 0 16,0 3 16-16,1-5 0 0,4 3 128 0,2-4 32 15,3 0 0-15,1 0 0 16,2 0-448-16,1 1-96 0,-2 1-16 16,2 2-10944-16,0 1-2176 0</inkml:trace>
  <inkml:trace contextRef="#ctx0" brushRef="#br1" timeOffset="23">8193 12140 30399 0,'3'-3'1344'0,"-2"-2"288"0,-1-2-1312 0,1 4-320 0,-1 2 0 0,2-1-8944 16,-1-1-1856-16</inkml:trace>
  <inkml:trace contextRef="#ctx0" brushRef="#br1" timeOffset="24">8238 12040 911 0,'6'-11'0'0,"-3"6"0"0,-2 4 0 0,-1 1 0 0,0 0 2368 0,0 0 400 16,0 0 80-16,0 1 16 0,0 2 1072 0,0 1 224 15,0 3 32-15,-1 1 16 0,1 0-1264 0,-2 0-240 0,2-1-48 0,-1 1-16 16,0 1-1168-16,0 0-256 0,-2-1-32 15,-1 0-16-15,1 0-768 0,-2 0-144 0,-3-1-48 16,0 2 0-16,-2-3-208 0,-1 0 144 0,-3 0-144 0,-1-1 128 16,0 1 64-16,-1 1 0 0,-1-2 0 0,1 1 0 15,0 0 0-15,0 0 0 0,0 3 0 0,0-2 0 16,2 3 48-16,2-2 16 0,-1 1 0 0,2 3 0 16,1-1-80-16,2 1-16 0,-1-1 0 0,0 3 0 15,1-1-160-15,-2 1 0 0,1 2 0 0,-1 0 0 16,0-2 0-16,-1 2 0 0,-1 0 0 0,-1 0 0 15,0-1 0-15,-2 1 128 0,0 0-128 0,0 0 128 0,2-4-128 16,-1 1 192-16,1-1-192 0,-1 2 192 0,2-3 16 0,0-3 16 16,1 1 0-16,1-1 0 0,3 1-224 15,-2-2 0-15,2 0 128 0,0 2-128 0,0-3 0 0,1 1 0 16,1 3 0-16,0-4 0 0,0 2 0 0,3-2 0 16,-1 0 0-16,2-2 0 0,0 0 0 0,1-3 0 15,-1 0 0-15,1-1 0 0,1 0 0 0,-1 1 0 16,0 2 0-16,1-3 0 0,-1 0 128 0,1 1 0 15,1 1-128-15,-1-2 192 0,1 3-64 0,1-3 0 16,2 0-128-16,-2 0 192 0,2 0-192 0,0-3 144 16,0 1-144-16,0 1 128 0,0-3-128 0,-1-1 0 15,1 0 0-15,0 1 0 0,0-3 128 0,1 0 0 16,0-1 0-16,3-2 0 0,-1 3 112 0,4-4 16 0,2-3 0 16,2 1 0-16,2-4-256 0,0 4 0 0,2-3 0 0,1 0 0 15,1-2 0-15,1 1 0 0,-1 0 0 0,0-1 0 16,-3 4 0-16,-1-1 0 0,0-1 0 0,-1 1 0 15,-1 1 0-15,0-2 0 0,0 3 0 0,0-2 0 16,3 4 0-16,-1 1 0 0,2 1 0 0,0 0 0 16,0 1 0-16,1-1 0 0,0 2 0 0,-2 1 0 15,1-1 0-15,-1 2 0 16,-2-1 0-16,-2 0 0 0,-3 1 0 0,-1 1 0 0,-2-1 0 0,-2 2 0 16,0-5 0-16,-4 5 0 0,1-5 0 0,-1 2 0 15,-1 2 0-15,-2-1 0 0,0 2 0 0,-1 0 0 16,0 1 0-16,-1 0 0 0,0 1 0 0,1 1 0 15,-2 1 0-15,-1 3 0 0,2-3 0 0,-2 4 0 0,1 0 0 16,-2-1 0-16,1 2 0 0,-1 2 0 0,0-1 0 0,-1 3 0 16,0-1 0-16,-2-1 0 0,1 3 0 0,-2 0 0 15,-1 1 0-15,0-4 0 0,-2 2 0 0,-2 0 0 16,1-1 0-16,-3 1 0 0,0-1 0 0,-2 0-160 16,1 6 32-16,-3-4 0 0,-1 1-64 0,0 1 0 15,1-1 0-15,2-2 0 0,1 0 192 0,-1 1 0 16,0 0 0-16,0-2 0 0,1 0 0 0,0 2 0 15,-3-3 0-15,1 1 0 0,3 0-192 0,0-1-16 16,1-3 0-16,2-1 0 0,3 0 208 0,0-3-176 0,4-2 176 16,0-1-160-16,2 0 160 0,1 0 0 0,1-3 0 0,2-2 0 15,1-1 0-15,4-2 0 0,3-4 0 16,4-1 0-16,2-1 0 0,4-1 0 0,6-3-192 16,2 0 64-16,2 1-128 0,3-2-32 0,0 0 0 15,-1 0 0-15,-1 1 32 0,-3-2 0 16,0 1 0-16,-5 1 0 0,-1-1 256 0,-4 2 0 0,-1 3-128 0,-3 1 128 15,-1 3 0-15,-2 0 0 0,-3 3 0 0,-1 1 0 16,0 3 0-16,-2 3 0 0,-2 2 0 0,-1 0 0 16,-1 2 0-16,-2 2 0 0,-1 1 0 0,-2-1 0 15,-2 3-272-15,-2-1 48 0,-1 3 16 0,-4 0 0 16,-1 2 208-16,-2-2-192 0,0 2 192 0,-2 0-192 16,1 0 192-16,1 1 0 0,1-1 0 0,-1 3 0 0,1-5-176 0,1 1 176 15,-1 1-192-15,-1-1-18432 16</inkml:trace>
  <inkml:trace contextRef="#ctx0" brushRef="#br1" timeOffset="25">12033 11542 10127 0,'-1'-1'896'0,"-2"1"-704"0,1-3-192 0,-1 3 0 15,1 0 2048-15,-1 0 384 0,-2-1 80 0,-2 0 16 16,-3-1-672-16,-2-1-144 0,-1 1-32 0,0-3 0 16,-1 4-32-16,0-2-16 0,0 0 0 0,-2-1 0 15,1 3-880-15,-3-1-176 0,0 0-48 0,-2 2 0 16,-1 0-528-16,0 4 0 0,-2 1 0 0,-3 1 0 0,0 3 0 0,-3 4 0 15,-1 1 0-15,0 2 0 0,-3 3 384 0,-1 2 80 16,-2 2 16-16,0 2 0 0,1 0 144 0,2-1 16 16,2 2 16-16,3-5 0 0,5 2-160 0,4-2-48 15,1 1 0 1,2 1 0-16,4 1-144 0,0 2-48 0,2 2 0 0,2 3 0 0,2 1-256 0,0 4 160 16,2 3-160-16,-1 1 128 0,2 4-128 0,-2 1 0 15,-2 2 0-15,2-1 0 0,-1-1 0 0,-1-1 0 16,-1 0 0-16,0-1 0 0,0-1 0 0,1 0 0 15,0 4 0-15,0-1 0 0,1 1 0 0,4-1 0 16,-1-6 0-16,3-7 192 0,4-3-48 0,1-4 0 16,4-6 0-16,0-1 0 0,4-3-16 0,3-3-128 0,1-1 192 0,3-1-64 15,1-4 80-15,4-1 16 0,3-1 0 0,2-1 0 16,-1 1 0-16,6-3 0 0,2 1 0 16,3-2 0-16,3-2-48 0,-1 1-16 0,1 1 0 0,-2-5 0 31,-2 1-160-31,-2-2 0 0,-3 0 0 0,-2-1 0 15,-3-1 0-15,-3 1 0 0,-4 1 0 0,-3-2 0 16,-3 1 0-16,-1-2 128 0,-3-2-128 0,0-1 0 16,-1 1 0-16,1-7 0 0,0 2 0 0,1-6 0 15,2-2 288-15,3-4-32 0,3-7 0 0,1 2 0 16,5-8-112-16,2-1-16 0,-3 7-128 0,2 0 192 16,2-5-192-16,-1 3 0 0,1 0 0 0,-3 2 0 0,-1 2 0 0,-2-1 0 15,-5 6 0-15,-1 0 0 0,-2-2 0 16,-5 1 0-16,-1 2 0 0,-4 1 0 0,-2 3 176 0,-3-3-176 15,-3-3 192-15,-3-3-192 0,-3 0 192 0,-2 0-192 16,-2-1 192-16,-4-2-192 0,-2 2 240 0,0-2-64 16,-3 0-16-16,0-2 0 0,0-1-160 0,1 1 0 15,3-2 0-15,-1 4 128 0,2 0-128 0,3 3 0 16,-1 0 0-16,3 3-176 0,2 6 176 0,1 3 0 16,0 3 0-16,1 3 0 0,-1 3 0 0,0 2 0 15,-1 3 0-15,-1 2-128 0,0 3-224 0,-2 1-32 16,0 1-16-16,-3 3 0 15,0 2-352-15,-2-1-64 0,-2-1-16 0,-1 5 0 16,1-3-320-16,-5 4-64 0,-1-2 0 0,1 3-15888 0</inkml:trace>
  <inkml:trace contextRef="#ctx0" brushRef="#br1" timeOffset="26">11983 11730 28559 0,'2'-11'1264'0,"-2"3"272"0,1 0-1232 0,0 4-304 0,0 0 0 0,2 3 0 0,-1-3 352 0,2-1 16 15,3-1 0-15,3-3 0 16,3-4-1728-16,-1 2-352 0,3 2-64 0,-3-2-16 15,2 5 208-15,-2-4 48 0,-1 4 0 0,0-1 0 0,-1 2 1536 0,-2 2 384 0,-2 0 32 0,-4 2 16 16,2-1 1488-16,-3 2 288 0,1 0 64 0,-2 0 16 16,0 2-624-16,-2-1-128 0,1-1-32 0,0 2 0 15,1-2-544-15,0-2-96 0,0 2-32 0,0 0 0 16,0 0-48-16,0 0-16 0,0 0 0 0,10-17 0 16,-8 13-480-16,1 2-96 0,-2-3-32 0,-1 1 0 15,1 3-160-15,-3 0 0 0,1 1 0 0,-3 0 0 16,0 1 144-16,-2 0-144 0,0 3 160 0,0-2-160 15,-1 2 368-15,1 1-32 0,0 0 0 0,1-1 0 16,0 3 0-16,0-1 0 0,1 0 0 0,1 2 0 16,0 1-192-16,1-2-144 0,1 3 192 0,-1 2-192 15,1-1 0-15,-1 0 0 0,0 1 0 0,-1-1 0 0,-1 2 0 16,-2 2 0-16,0 0 0 0,-3 1 0 0,-2 0 0 0,-2 0 0 16,-1 2 0-16,-2-2 0 0,-2 2 0 0,-2 1 0 15,-2 2 0-15,-1 1 0 0,-1 0 256 0,1 0-48 16,0 2-16-16,1-2 0 0,4-2 32 0,0 0 0 15,2-2 0-15,1 0 0 0,2-1-224 0,2-2 0 16,0 0 0-16,-1-2 0 0,3 0 0 0,-1-1 0 16,1-1 0-16,-1 0 0 0,-1-1 0 0,1 3 0 15,-1-6 128-15,-1 2-128 0,2-1 0 0,-3 1 0 16,2-2 0-16,0 0 0 0,1-3 128 0,2 1 0 0,0-3-128 0,2-1 192 16,2 1 64-16,2-4 0 0,0 2 0 0,2-1 0 15,0 1-128-15,0-2 0 0,2 2-128 0,-1-1 192 16,3-1-16-16,-1 0-16 0,1 1 0 0,-4 1 0 15,0 0-160-15,0 0 0 0,0 0 0 0,22 3 0 16,-18-1 0-16,-1-1 0 0,-1-1 0 0,-1 3 0 16,2-1 0-16,-3 0 0 0,1-1 0 0,-1 0 0 15,0 2 0-15,0-3 0 0,-1 0 0 0,1 0 0 16,0 0 0-16,0 0 0 0,0 0 0 0,0 0 0 16,0 0 0-16,0 0 0 0,0 0 0 0,0 0 0 15,0 0 240-15,0 0 16 0,0 0 0 0,3-21 0 16,-1 19-256-16,0 1 0 0,1 1 0 0,-1-2 0 0,1 2 0 15,0-3 0-15,1 3 0 0,1-2 0 0,0-1 0 0,0-1 0 16,1 2 0-16,-1-4 0 0,1 0 144 0,0 1-16 16,2-2 0-16,-1-1 0 0,2 0 64 0,1 2 0 15,1-4 0-15,1 3 0 0,1-2-48 0,0 1 0 16,3-1 0-16,2 0 0 0,0 1-144 0,1 0 0 16,-1-2 0-16,2 3 0 0,-3-3 0 0,2 3 0 15,-1-5 0-15,0 3 0 0,-1 1 0 0,-2-3 0 16,-2 2 144-16,0 1-144 0,-3-1 0 0,1 2 0 15,-1-2 0-15,0 0 0 0,1-1 0 0,-1 1 0 16,0 1 0-16,2-2 0 0,0 2 0 0,2-1 0 16,1 1 0-16,-2 1 0 0,3 2 0 0,-1-1 0 0,0 2 0 15,-1 0 0-15,-1 2 0 0,-2 1 0 0,1-3 0 16,-4 3-128-16,0 0 128 0,-2 1 0 0,0-3 0 16,-2 3 0-16,-1-1 0 0,0 0 0 0,-2-2 0 0,0 1 0 15,-1 0 0-15,2-2 0 0,-2 0 0 0,0 1 0 16,1-2 0-16,0 0 0 0,-1 2 0 0,0-1 0 15,1 2 0-15,-1-1 0 0,0 1 0 0,0 0 0 16,0 2 0-16,0-1-160 0,-1 1 160 0,0 0 0 16,0 1-320-16,-3-1 64 15,1 2 0-15,3-2 0 0,0 0 0 0,0 0 0 0,-18 7 0 0,13-6 0 16,0 2 256-16,1-1 0 0,1-2 0 0,0 1 0 0,1 3 0 16,-1-4 0-16,2 1 0 0,0 1 0 0,-1-2 0 15,0 1 0-15,1-1 0 0,-1 2 0 0,1-2-352 0,-1 3-16 16,1 1 0-16,-4-3 0 0,1 4 176 0,-2 0 48 15,-2 1 0-15,0 1 0 0,-4 2 144 0,-1 2 0 16,-3 1 0-16,-3 1-128 0,-1 3 0 0,-1-3 0 16,2 2 0-16,-4 1 0 0,-1-1-80 0,-1 0-16 15,-1 1 0-15,2-4 0 0,2 1 80 0,0-2 16 16,2-1 0-16,2-3 0 0,0 3 128 0,2-5-128 16,1 1 128-16,1 1-128 0,1-1 128 0,1-1 0 15,2 0 128-15,3 1-128 0,-1 0 0 0,2-1 0 16,1 1 0-16,1 1 0 0,1 0 0 0,-1 1 0 15,1-1 0-15,1-3 0 0,-1 0 0 0,2 0 0 0,0-3 0 16,0-1 0-16,1-1 0 0,0-3-192 0,1 0 192 0,0-4-192 16,2-1 336-16,0-2 64 0,4-4 16 15,0 2 0-15,2-5 160 0,2 2 16 0,1-4 16 0,2 1 0 16,2-1-160-16,1-1-16 0,3-5-16 0,0 4 0 16,-2-1-224-16,0 4 0 15,-2-2 0-15,-2 2-160 0,0 2 160 0,-3-1 0 0,0-1 128 0,-1 4-128 16,-2-1 0-16,-1-2 0 0,-1 5 0 0,0-2 0 15,1 4 0-15,-1 0 128 0,0 1-128 0,-1 2 0 16,0 0 176-16,1 0-48 0,1 3 0 0,1 3 0 16,1-3-128-16,-1 2 0 0,2 1 0 0,1 1 0 15,0-2 0-15,0 2 0 0,-1 1 0 0,-1-1 0 0,0 2 0 16,-2 3 0-16,0-3 0 0,-2 4 0 0,-1 0 0 0,0 1 0 16,-2 0 0-16,0 0 0 0,-2 4 0 15,-2-4-176-15,1 3 48 0,-1 0 0 0,-1 2 128 0,-2 0 0 16,1 0-144-16,-2 0 144 0,0-1 0 0,-1 1 0 15,-2 3 0-15,-1-3 0 0,0 1-176 0,-1 1 176 16,-1 2-128-16,-1-6 128 0,4 1-208 0,-3-1 32 16,2 0 16-16,1-3 0 15,1-1 160-15,1-1 0 0,1-4 0 0,1 0 0 0,0-3 0 0,1-1 0 16,2 1 0-16,0-2 0 0,1 0 0 0,1-3 256 16,3 1-64-16,1-3-16 0,3 0 144 0,3 1 48 15,2-2 0-15,4 0 0 0,3 1-176 0,0 0-48 16,2 2 0-16,2 2 0 0,0-3-144 0,-2 2 0 0,0-2 0 0,-2 0 0 15,-1 1 0-15,-3 1-224 16,-1 0 80-16,-2 1 16 0,-2-3 128 0,-3 3-192 0,0 0 192 0,-3 0-192 16,1 1 192-16,-1-2 0 0,-1 2 0 0,-2 3 0 15,1-2 144-15,0 2 16 0,-1-2 0 0,0 0 0 16,0 2 16-16,0 1 0 0,-1-2 0 0,2 3 0 16,-2 0-176-16,-2 3 0 0,1-1 0 0,-2 3 0 15,-2 5 0-15,-3-1 0 0,0 4 0 0,-4 0 0 16,-1 3 0-16,-2 1-176 0,0 0 48 0,-1-2 0 15,1-1 128-15,-1-1 0 0,1-1 0 0,2-4 0 16,-1 1 0-16,2-1 0 0,2-1 0 0,1-5 0 16,2 2 0-16,1-2 0 0,2 1 0 0,0-3 0 0,2 0 0 0,-1 0 0 15,3-3-144-15,0 2 144 0,0-1 0 0,0-1 0 16,0-2 0-16,0 3 0 0,1-2 0 0,-2-1 0 16,1 1 0-1,-1-1 0-15,-2 0-368 0,0 2-144 0,-1-1-48 0,-2 2 0 16,0 0-176-16,-3 2-32 0,0 2-16 0,-2 1 0 15,0 2-496-15,-1 4-112 0,-2 2-16 0,-1 3 0 16,0 3-1584-16,-1 6-320 0,-3 6-64 0,-1 2-16 16,4-5-144-16,0 1-48 0,1-4 0 0,1-3 0 15,4-2 2000-15,2-2 400 0,0-2 80 0,2 0 16 0,2-2 1456 0,3-2 288 16,0 0 64-16,1-2 16 0</inkml:trace>
  <inkml:trace contextRef="#ctx0" brushRef="#br1" timeOffset="27">15688 11599 35007 0,'1'-5'3120'0,"-1"2"-2496"0,2 0-496 0,-1 1-128 16,0 1-448-16,0-3-128 0,1-1 0 0,0-2-16 16,2-5-1664-16,-2-2-336 0,1 0-64 0,-3 3-16 15,-2 1 1456-15,0 3 304 16,-3-3 48-16,-1 3 16 0,-3 0 1952 0,-1 3 400 0,2 0 80 0,-3 1 16 0,-1 1 608 0,0-2 128 15,2 0 32-15,0 1 0 0,2-1-832 0,-1-1-144 16,1 0-48-16,1-1 0 0,1 0-688 0,1-3-144 16,0 0-16-16,0 1-16 0,1-1-288 0,-1-2-48 15,0 0-16-15,-1 0 0 0,1 2-128 0,-2 0 0 16,1 3 0-16,-2-1 0 0,1 3 0 0,-2 2 0 16,-1-1 0-16,-1 3 0 0,0 0 0 0,-1 1 0 15,-1 1 0-15,1 0 0 0,1-1 0 0,-2 2 0 16,2 1 0-16,0-1 0 0,1 3 0 0,-1-1 0 15,1 2 0-15,-2-4 0 0,1 5 0 0,-3-2 0 16,2 0 0-16,-3-1 0 0,1 2 0 0,0 1 0 0,-3 1 0 16,0-3 0-16,1 4 0 0,-1-4 0 0,2 1 0 15,0-1 0-15,2 1 208 0,-1-1-32 0,-1 1-16 0,0 1 0 16,0-1 32-16,-1 2 16 0,0-1 0 0,1 2 0 16,1 0-208-16,0 1 0 0,0 0 128 0,2 0-128 15,0 3 0-15,-1 1 0 0,1 0 0 0,-2-2 0 16,2 1 0-16,0 1 144 0,-1 0-144 0,0 1 128 15,-2 0-128-15,1 0 0 0,1 1 0 0,-1-1 0 16,3-1 0-16,0 1 0 0,1-1 0 0,0-1 0 16,0-2 0-16,1 2 0 0,2-2 0 0,1-1 0 15,-2 0 0-15,1 2 160 0,0 0-160 0,-1 1 160 0,1-1-160 16,-1 2 0-16,1 0 0 0,-1 0 0 0,1 1 0 16,0-2 0-16,0 0 128 0,2-2-128 0,-1 1 224 0,0 2 16 15,1-1 0-15,0 0 0 0,1-1-240 0,1-1 0 16,0 3 0-16,1-3 0 0,1 4 0 15,-1-1 0-15,2 1 128 0,-1 2-128 0,0 1 128 0,1 0-128 16,0 3 176-16,-1-2-176 0,1 2 0 0,-2-2 0 16,1 0 0-16,-1-3 0 0,0 1 0 0,1-2 0 15,0 0 0-15,0 0 0 0,0-3 0 0,-1 2 0 16,1 1 0-16,0-1 0 0,1 1 0 0,0 0 0 16,0 2 144-16,0-5-144 0,1 1 320 0,0-2-48 15,1 4 0-15,1 2 0 0,1-1-144 0,0 1-128 0,1 2 192 16,0-1-192-16,1 0 0 0,0 1 0 0,0 3 0 15,0-1 0-15,2-2 128 0,-2-1-128 0,1 0 0 0,1-2 0 16,-1 1 160-16,2-1-32 0,-1 0 0 0,2-2 0 16,1 2 0-16,-1-4 0 0,1 3 0 15,2-4 0-15,0 4 0 0,0-2 0 0,-1-2 0 0,2 2 0 16,-2-1-128-16,3 2 0 16,0-1 0-16,-2 1 0 0,2-2 0 0,-1 0 0 0,-1 0 0 0,0 1 0 15,-2-2 0-15,0 2 0 0,0-1 0 0,-1 0 0 16,1 0 128-16,-1-1 128 0,1-4 48 0,0 3 0 15,2-1-64-15,-1-4-16 0,2 2 0 0,1-2 0 16,-2-1-48-16,2 0-16 0,1-1 0 0,-1-1 0 0,1 2-160 16,-1 0 0-16,0-1 0 0,-2 1 0 0,1-4 0 15,-1 2 0-15,0-1 0 0,-1-2 0 0,2 1 0 0,-2-1 0 16,2-1 0-16,-2 1 0 0,1-4 0 0,-1 2 192 16,0-3-192-16,1 1 192 0,0-1-16 0,0 0 0 15,0 2 0-15,1-2 0 0,-1-2-48 0,2 1 0 16,0-2 0-16,1 0 0 0,0-2 32 0,3-1 0 15,-1-2 0-15,1-2 0 0,-1-1-160 0,0 1 0 16,0-3 0-16,0-3 0 0,-1 3 0 0,-1-3 0 16,-1 2 0-16,-2-2 0 0,1 3 128 0,0-4-128 15,-2 2 128-15,-1-1-128 0,0 1 224 0,0 0-32 16,-1-1-16-16,0 3 0 0,0-5-176 0,-1 2 0 0,1-1 0 16,-1 0 0-16,1 0 0 0,0-2 0 0,1 1 0 15,-1-2 0-15,1-2 0 0,1-1 0 0,-1 1 0 16,-3 6 0-16,1-1 0 0,1-3 0 15,3-6 0-15,1 2 0 0,1-2 0 0,-1 2 0 0,-2 3 0 0,-1 2 0 16,-1-1 0-16,-1 3 0 0,-1-1 0 0,-2 3 0 16,-1-2 0-16,-1 1 0 0,-1 0 0 0,-2 0 0 15,-2 0 0-15,-1-1 0 0,0 0 0 0,-2-1 0 16,0 1 0-16,-1-4 0 0,1-1 0 0,-3 0 0 16,1 2 0-16,0 1 0 0,-1-1 128 0,0 0-128 15,0 0 0-15,-2 0 0 0,1 2 0 0,-2-1 0 16,1 3 0-16,0 0 0 0,2 2 0 0,-2-3 0 0,-1-1 0 15,-1 1 0-15,1-1 0 0,-1 1 128 0,0 2-128 16,0-2 0-16,-1 1 0 0,-1-1-176 0,1 0 176 0,-2 2 0 16,3 3 0-16,-1 0 0 0,1 5 0 0,0 1 0 15,-1 0 0-15,0 2 0 0,-2 3 0 0,0 2 0 16,-1-1 0-16,-2 0-128 16,-3 2-128-16,-1 0 0 0,-3 3-16 0,-2-4 0 15,-2 4-432-15,-2 2-64 0,0 0-32 0,-2 1 0 16,-1 0-48-16,-2 2-16 0,3 2 0 0,0-3 0 15,2 0-128-15,1 1-32 0,-1 0 0 0,-2 0-11984 16,1 0-2416-16</inkml:trace>
  <inkml:trace contextRef="#ctx0" brushRef="#br1" timeOffset="28">15043 11626 20271 0,'2'-6'1792'0,"-2"1"-1424"0,1 1-368 0,-1 2 0 0,2 2 2192 0,-2 0 368 15,1-3 80-15,-1 2 16 0,2 0-944 0,0-1-192 16,0 0-48-16,2 1 0 0,-1 1-576 0,0 1-112 16,1-1-16-16,-2 2-16 0,1-2-352 0,-1 2-64 0,1-1-16 0,-1 0 0 15,0-1-320-15,0 3 0 16,-1-3 0-16,0 0 0 0,-1 0 352 0,1-3 0 15,-1 3 0-15,2 0 0 0,-2 0 16 0,1-1 0 0,0 0 0 0,0-1 0 16,1-1 0-16,-1-1 0 0,1 1 0 0,0 0 0 16,0 0-48-16,-1-2-16 0,2 2 0 0,-2 0 0 15,0-1-16-15,-1 2 0 0,1-2 0 0,1 2 0 16,-2-2 0-16,1 3 0 0,-1-3 0 0,0 2 0 16,0-3-16-16,0 1 0 0,0 2 0 0,0-1 0 15,0 2-32-15,0 0-16 0,0 1 0 0,1 0 0 16,-1 1-224-16,0 0 0 0,1 2 0 0,1-1 0 15,-2-2 0-15,0 0 0 0,0 0 0 0,0 0 0 16,11 22 0-16,-9-16 0 0,2 3 0 0,0-3 0 0,-1 3 0 0,1 2 0 16,1 3 0-16,0 1 0 0,1 4 0 0,0 4 0 15,-1 0 0-15,0 4 0 0,0 2 256 0,0-1 0 32,0 2 0-32,-1 3 0 0,-1-3-256 0,1 5 144 0,-1 3-144 0,-1-1 128 0,1-1-128 0,-1-2 0 15,2-3 0-15,-1 0 0 0,1-2 0 0,-1-3 0 16,2-3 0-16,-3-1 0 0,2-2 0 0,-3-1 0 15,1-1 0-15,0 0 0 0,-1-2 0 0,-1-1 0 16,-1-2 0-16,1 2 0 0,-2-3 288 0,2-2 32 16,2 1 0-16,-1-4 0 0,0-1-320 0,2-1 160 31,0-2-160-31,0 1 128 0,1 0 32 0,-1-3 0 0,2-1 0 16,0 0 0-16,-1-1-16 0,0 1 0 0,-2-4 0 15,2 3 0-15,-2-4 96 0,1 1 16 0,-2-2 0 16,0 0 0-16,0-2 16 0,1 2 16 0,-2-5 0 0,0 1 0 15,1-2 80-15,0-1 16 0,2 0 0 0,0-2 0 16,4 0-224-16,0-1-32 0,4 0-128 0,1 1 192 16,2 0-192-16,2 2 0 0,3-2 0 0,2 1 0 15,1-2 0-15,1 4 0 0,0-3 0 0,-1 3 0 16,0 1 0-16,-1-1 0 0,1 3 0 0,-1-3 0 16,-1 4 0-16,-1-1 0 0,-2 0 0 0,-1 0 0 15,-1 1 0-15,-1-3 0 0,-1 0 0 0,1 0 0 16,-2-4 0-16,2 1 0 0,-2-2 0 0,2-1 0 15,-1-2 0-15,1 0 0 0,0-1 0 0,-2-1 0 0,2 0 0 0,-3 1 0 16,0-2 0-16,-1 3 0 0,1-2 0 0,-2 3-192 16,-2 0 192-16,0 0-160 15,1 3-384-15,-1-2-80 16,1 2-16-16,-2 1 0 0,1 1 192 0,-1 0 16 0,1 1 16 0,-1 1 0 16,-1 3 32-16,0-2 16 0,-2 3 0 0,1 0 0 0,-3 3 96 0,2-1 16 15,-3 1 0-15,0 3 0 16,0 1-208-16,-3 0-48 0,1 0 0 0,-1 1 0 15,0 3-448-15,-1-3-112 0,-1 3-16 0,-1-3 0 16,0 2 208-16,-1 0 48 0,2 1 0 0,-2 2 0 16,1 0 96-16,-2-1 32 0,1 1 0 0,0 2 0 0,-1 1 704 0,0-3 0 0,0 2 0 15,1 1 160-15,1 2 464 0,-1-2 80 0,2 1 32 16,-1 2 0-16,3 0-432 0,-4 3-96 0,1 4-16 0,0 1 0 16,-3 2-192-16,-1-1 0 0,1 0 0 0,-3 1 0 15,0 0 0-15,-2 2-336 0,1-2 48 0,-3 2 16 16,-3 2 64-16,1-3 16 0,-1-1 0 0,1 2 0 15,-1-2 192-15,-1-2 0 0,0 2 0 0,1-3 0 16,3-1 384-16,0-5-16 0,2-1-16 0,3-2 0 16,1-1-16-16,2-5 0 0,2 0 0 0,3-3 0 15,-1-1-64-15,3-1-16 0,-1 1 0 0,1-5 0 16,1 0-16-16,0-1-16 0,0-1 0 0,0-2 0 16,1-1-48-16,-1-2-16 0,2-2 0 0,-2-2 0 0,1 0 96 15,-1-4 0-15,1-1 16 0,0-2 0 0,2-3 0 16,1-3 0-16,-1 1 0 0,2-3 0 0,1-2-272 15,2 0 0-15,3 3 0 0,0-4 0 0,3 4 160 0,-2 2-32 16,2 1 0-16,-2 3 0 0,0 5-128 0,-2 4 0 16,-1 4 0-16,-2 1 0 0,-1 5 0 0,-1 2 0 15,-1 4 0-15,-1 4 0 0,-1 0-192 0,-2 7-80 16,0 0-16-16,-2 5 0 16,-2 0-128-16,-2 6-32 0,-3 0 0 0,-2 4 0 0,-1 2 448 0,-3-1-160 15,-1 1 160-15,0-1 0 0,-3 2 0 0,-1 3-128 16,-3 7 128-16,0-4 0 0,2-2 0 0,-1 3 0 15,-3-1 0-15,2 0 0 0,-1-4 0 0,2-3 0 0,2-2 0 16,3-8 0-16,2-1 0 0,4-4 0 0,3-6 0 0,1-3 0 16,4-1 0-16,-1-2 128 0,3-2-128 0,1-1 144 15,1 0 32-15,0-3 0 0,3 2 0 0,0-4 0 16,1-3-48-16,3 2 0 0,2-5 0 0,4 0 0 16,-1-2 0-16,3 1-128 0,-1-2 192 0,4-4-64 15,2-2-128-15,0-2 0 0,-3 3-160 0,1-5 160 16,-2-1 0-16,0-6 0 0,-2 1 0 0,-2-1 0 15,-3 4 128-15,-3 1 80 0,-2 1 16 0,-3 3 0 16,-2 1-80-16,-1 5-16 0,-3-1 0 0,1 4 0 16,-1 2 112-16,0 4 16 0,1 0 0 0,-1 5 0 15,0 3-256-15,1 1 0 0,-1 5 0 0,0 4 0 16,0 2 0-16,-1 6-160 0,0 0 32 0,-1 6 0 0,-1 3-208 16,-2 5-48-16,-1 4 0 0,-1 2 0 0,0-2 16 0,-1-1 0 15,-1-3 0-15,1-2 0 0,-3-4 368 0,2-3 0 16,-1-1-144-16,2-4 144 0,2-7 0 0,2-4 176 15,5-1-32-15,0-4 0 0,4-4 304 0,4 0 48 16,4-7 16-16,3 1 0 0,4-7-192 0,4-3-16 16,5-3-16-16,5-5 0 0,3-4-160 0,5-6-128 15,3-3 144-15,0 0-144 0,-2-1 0 0,-3 3 0 16,-1 2 0-16,-5 2 0 0,-4 5 0 0,-4-1 0 16,-2 6 0-16,-4 2 0 0,-4 2 0 0,-2 4 0 15,-1 3 0-15,-3 2 0 0,-2 3 0 0,-1 0 0 0,-2 4 0 16,-1 0 0-16,0 1 208 0,-1 2-48 0,0 0-16 15,-3 0 0-15,1 2-144 0,-2-1 0 0,-3 4 0 16,-3-2 0-16,-3 2 0 0,-3 0 0 16,-4 2 0-16,-5 3 0 0,-5 2-192 0,-7 5 192 0,-4 4-160 15,-5-2 160-15,1 1 0 0,-3 4 0 0,-4 0-128 0,1 4 128 16,3 1 0-16,4 0 0 0,5 2 0 0,5-7 0 16,7-1 0-16,4-5 0 0,5-1 0 0,4-4 0 15,4-2 0-15,2-4 0 0,4 0 0 0,4-5 0 16,0-1 0-16,2-1 0 0,1 0 0 0,3-3 0 15,0 0-160-15,1-3 160 0,2-2-160 0,2 0 160 16,0-1-128-16,0-3 128 0,2-3 0 0,0-1-144 16,1-3 144-16,-2 1 0 0,0-4 0 0,0-2 0 0,0-2 192 15,-1-2-16-15,0-2-16 0,-1-3 0 0,0-3 128 0,1-1 32 16,0 2 0-16,-1-5 0 0,2 0-320 0,0-1 0 16,2 1 128-16,-2 2-128 0,-1 8 0 0,-3 2 0 15,0 6 0-15,-3 2 0 16,-1 6 0-16,-2 4 160 0,-1 4-160 0,0 4 192 0,-1-1-192 0,-1 2 0 15,0 5 0-15,-2 2 0 0,0 1 0 0,1 4 0 16,-3 4 144-16,-1 2-144 0,-1 2 0 0,0 3-128 16,0 1 0-16,0-4 0 0,1 6 128 0,-1 1 0 15,3 2 0-15,0 3 0 0,4-2 0 0,1 2 0 16,4-3 0-16,1 1 0 0,1-2 0 0,3 0 0 16,1-3 0-16,1-5 0 0,0 2 0 0,-1-3 0 0,1-4 0 15,-1 0 0-15,2-3 0 0,-2-1 0 0,0-1 0 16,-3-4 0-16,2-2 0 0,-3-1 0 0,-2-2 0 0,0-2 0 15,-1 0 0-15,0-2 176 0,1-2-48 0,-2-4 0 16,-1 1 0-16,2 0 0 0,-2-6 0 0,1-1 0 16,0-2 112-16,0 0 16 0,-1-1 0 0,1-3 0 15,-1 0-256-15,-1-4 0 0,0 0 0 0,0-1 0 16,0 1 0-16,-1 0 0 0,-1 0 0 0,0-3 0 16,-1 1 0-16,1 3 0 0,-1 4 0 0,1 5 0 15,0 4 0-15,-1 5 0 0,1 6 0 0,-1 1 0 16,-1 3 0-16,2 5 0 0,-1 1 0 0,1 5 0 0,-2-1 0 15,2 5 0-15,-2 3 0 0,-1 1 0 16,0 1 0-16,-1 5-160 0,0 1 32 0,-3 2 0 16,2 6 128-16,-2 0 0 0,0 5 0 0,1-6 0 0,2-1 0 0,-2 3 0 15,2 8 0-15,1-2 0 0,4-3 0 0,1-2 0 16,2-10 0-16,3-5 0 0,3-3 0 0,-2-9 0 16,1-1 0-16,1-6 0 0,-1-4 0 0,1-2 128 15,-1-4 0-15,2-2 0 0,0-7-128 0,1 1 0 16,3-8 0-16,0-2 0 0,0-1 272 0,2-5 48 15,1-4 0-15,0-2 0 0,-1 2-320 0,-1-1 160 16,1 1-160-16,-1-2 128 0,-3 2-128 0,0 1 0 16,-2-4 0-16,-3 1 0 0,0 2 0 0,-2 1 0 0,0 3 0 15,-3 1 0-15,0 2 0 0,-2 5 0 0,0 6 0 16,-1-1 0-16,0 5 0 0,-1 1 0 0,1 5 0 16,-1 1 0-16,1 2 0 0,1 2 0 0,-1 0 0 0,0 2 0 15,1 0 0-15,-2 0 0 16,1 3 0-16,-2 1 0 0,-1 2 0 0,0-1 0 0,-2 5-144 0,-2 4 144 15,-3 5-208-15,-3 3 16 0,-2 4 0 0,-3 3 0 16,0 6 192-16,-3 1 0 0,-2 4 0 0,-1 1 0 16,1-1 0-16,2-3 0 0,3-4 0 0,3-2 0 15,3-3 0-15,5-5 0 0,4-4 0 0,4-5 0 16,2-5 0-16,2-2 0 0,3-3 0 0,0-1-144 16,0-5 144-16,3-1 0 0,1-3 0 0,1-3 0 15,1-3 176-15,2-3-48 0,1-3 0 0,1-2 0 0,0-3-128 16,0-3 0-16,3-3 0 0,-1 1 0 0,-1-5 0 15,1 1 0-15,-2-1 0 0,0-2 0 0,0 0 0 0,-1-2 0 16,-2 2 0-16,0 1 0 0,-2 1 0 0,0 1 0 16,-2 3 0-16,-1 3 0 0,0 4-128 0,-3 6 128 15,-3 2 0-15,-2 4 0 0,0 3 0 0,-2 1 0 16,-3 4 0-16,-1 0 0 0,-2 0-128 0,-2 0 128 16,-1 0 0-16,-5 0 0 0,0 1 0 0,-5-1 0 15,-3 2 0-15,-3-1 0 0,0 1 0 0,-4 1 0 16,0-2 0-16,2-1 0 0,3-1 0 0,2 0 0 15,1-3 0-15,2 0 0 0,3-3 0 0,5 3 0 16,3-3 0-16,2 3 0 0,3 0 0 0,3 3 0 16,1 1 0-16,1 0 0 0,1 0-128 0,0 5 128 0,2 1 0 0,2 3 0 15,0 1 0-15,2 1 0 0,3 1-144 16,0 0 144-16,3 2 0 0,3-2 0 0,5 1 0 0,3-2 0 16,-1-1-384-16,7 1 16 0,4-2 16 0,4 1 0 15,3-1 64-15,2 0 16 0,1 0 0 0,3-1 0 16,0 0 272-16,-2-1-192 0,-2 1 192 0,-2 0-160 15,-1-2 160-15,-2-1 0 0,-2 0 0 0,-3-3-128 16,-1 0 128-16,-4 1 0 0,-6-3 0 0,-5 0 0 16,-3 0 0-16,-7 0 0 0,-3-3-160 0,-5 3 160 15,-4 3-640-15,-6-3-32 16,-6 1 0-16,-10 1-20384 0</inkml:trace>
  <inkml:trace contextRef="#ctx0" brushRef="#br1" timeOffset="29">18965 11153 13823 0,'-1'-4'1216'0,"1"0"-960"16,0 3-256-16,0-1 0 0,1 2 352 0,-1-3 32 15,0 0 0-15,-1-4 0 0,1-1 1232 0,-1 1 256 16,-1-3 48-16,0 3 16 0,1-1 656 0,-2 1 128 16,1 2 32-16,-1 2 0 0,-1-2-1008 0,1 4-192 15,-1 1-32-15,-1 0-16 0,1 1-1120 0,-2 2-240 16,0 1-144-16,-1 1 192 0,-2-1-192 0,-1 3 0 15,-1-2 0-15,-1 2 0 0,-2 0 0 0,0 0 0 16,-1 1 0-16,1 0 0 0,-2 0 0 0,0 3 0 16,-1-3 0-16,3 2 128 0,0-2 320 0,0 1 64 0,4 0 16 0,2-1 0 31,0 0-144-31,3 0-16 16,1 0-16-16,-1-1 0 0,1 2-160 0,0-2-16 0,-1 1-16 0,0 2 0 15,0 0-160-15,0 1 0 0,-1-3 0 0,-1 2 0 16,-2 0 0-16,0 1 0 0,0 0 0 0,0 1 0 15,0-1 0-15,-1 0 0 0,-1 1 0 0,0 2 0 16,-1 1 128-16,1-4-128 0,-1 2 128 0,1 2-128 16,3-4 256-16,-1 0-16 0,3 1-16 0,0-4 0 15,-1 3-224-15,3 2 0 0,-1 0 0 0,1-2 0 16,1 3 0-16,0 1 0 0,0-1 0 0,1 0 0 0,-1 4 0 0,1-1 0 16,1 0 0-16,-2 2-160 0,1-1 288 0,-1 2 48 15,-1 2 16-15,1-3 0 0,-2 2-192 0,0-1 128 16,0 0-128-16,-1-3 128 0,1 1-128 0,-3 3 0 15,2-1 0-15,-1 1 0 0,1 2 0 0,-1-6 0 16,2 0 0-16,0-1 0 0,3-1 0 0,0-1 0 16,0-3 160-16,2 1-160 0,0-3 304 0,2 1-48 15,-1 5-16-15,1-4 0 0,1 4-80 0,-2-1-16 16,1 2 0-16,0-2 0 0,-1 2-16 0,-1 0 0 16,0 3 0-16,0-1 0 0,-1 2 0 0,-1 2-128 15,1-2 192-15,-1 1-64 0,-1-1-128 0,1 0 192 16,-1 2-192-16,2-3 192 0,1-2-192 0,0-1 0 15,1 0 0-15,1-2 0 0,0 2 0 0,0 0 0 0,2 0 128 16,0-3-128-16,1 4 144 0,0-1 0 0,2 1 0 0,1 0 0 16,0 1-16-16,2-1 0 0,0 1 0 0,1 2 0 15,2-1-128-15,-2 0 0 0,0 0 0 0,-1-2 0 16,0 1 0-16,-2-1 0 0,2 0 0 0,-1-1 0 16,-1-1 128-16,0 0 0 0,2-1 0 0,-2-1 0 15,1 1-128-15,0 1 192 0,-1-4-192 0,2 1 192 16,1 1-32-16,-1-2 0 0,1-1 0 0,2-3 0 15,-1-1 0-15,3-1 0 0,1 0 0 0,0 0 0 16,0-3 48-16,0 2 16 0,3-4 0 0,-2 0 0 0,1 0-224 16,-1 0 144-16,-1 0-144 0,-1 0 128 0,0 0-128 0,-3 0 0 15,0 1 0-15,-2-1 128 0,0 2-128 0,-2 0 0 16,-1-2 0-16,-1 0 0 0,0 0 160 0,2 0 0 16,-1-4 0-16,2 3 0 0,2-3 80 0,3 2 16 15,-1-3 0-15,4 0 0 0,6 0-112 0,3-1-16 16,2 0 0-16,2 0 0 0,-1-1-128 0,1-1 0 15,-1 0 0-15,-5 2 0 0,0-2 0 0,-3 0 0 16,-1 1 0-16,-3-1 0 0,-2 1 0 0,-3 1 0 16,-1-1 0-16,-2 1 0 0,0 0 0 0,-3-4 0 15,1 3 160-15,-1-4-160 0,-1 1 352 0,0-3-32 16,1-1-16-16,1-2 0 0,-1-2-160 0,1-2-16 0,2-2-128 16,0-1 192-16,0 0-192 0,1 0 0 0,1-2 0 15,2 0 0-15,-1 2 0 0,1-1 0 0,-1 2 0 16,-1 0 0-16,0 3 0 0,-1 1 0 0,1 3 0 15,-1-2 0-15,0 3 0 0,0 0 0 16,-2 2 0-16,1 1 0 0,0-5 144 0,-3 4-16 0,1-3 0 0,-2 1 0 16,-1-2-128-16,0 0 160 0,-3-1-160 0,0-2 160 15,-2-2-160-15,-1-1 0 0,-1 0 0 0,-2-3 0 16,0 1 0-16,-1-2 0 0,-1 0 0 0,-2-2 0 16,0-8 0-16,-1 1 0 0,2 0 0 0,0 1 0 15,2 5 0-15,0-4 0 0,1 9 0 0,3-4 0 16,-1 5 0-16,1-1 0 0,0 2 0 0,1 0 0 15,0 3 0-15,0-2 0 0,-1 3 0 0,0-3 0 16,-1 3 0-16,0 0 0 0,-1-2 0 0,-2 2 0 0,0 2 0 16,-2-2 0-16,-2 0 0 0,-2-3 0 0,-2 2 0 0,-2-3 0 15,-1 1 0-15,-2-1 0 0,1-1 0 0,-1 2 0 16,1 0 0-16,-1 3 0 0,1-3 0 0,0 2 0 16,2-1 0-16,0 2 0 0,3 2 0 0,-2 0 0 15,1 3 0-15,2 1 0 0,-1 4 0 0,1 0 0 16,0 0 0-16,-1 3 0 0,2 1-128 0,-1 1 128 15,-3 1 0-15,0 0 0 0,-2 1 0 0,0 2 0 16,-3 1-144-16,-2 0 144 0,-2 1 0 0,-1 0 0 16,-1 3-128-16,-1-1 128 15,0-1-416-15,-3 3-32 0,2-3 0 0,-2 4 0 16,3-2-64-16,0 0 0 0,1-1-16 0,1 1 0 16,2 0-32-16,-1-3 0 0,1 0 0 0,0 2 0 15,1-2 112-15,0-1 0 0,1 1 16 0,1 1 0 16,-1-3-336-16,1 0-80 0,-1-1-16 0,1 0-19344 0</inkml:trace>
  <inkml:trace contextRef="#ctx0" brushRef="#br1" timeOffset="30">19249 11287 28559 0,'-1'-7'2544'0,"1"0"-2032"0,1 4-512 0,-1 0 0 16,2 0-1984 0,-2-1-512-16,0-4-80 0,1-4-32 0,-1-3 48 15,-1 0 0-15,1 4 0 0,-3 5 0 16,2 1 1584-16,-2 0 320 0,2 4 64 0,0 1 16 0,0 0 880 0,1 0 176 0,0 0 32 0,0 0 16 15,0 0 1760-15,0 0 336 0,0 1 80 0,0-1 16 16,0 0-192-16,0 0-32 0,0 0-16 0,0 0 0 0,0 0-240 0,0 0-64 16,0 0 0-16,0 0 0 0,0 0-912 0,0 0-192 15,0 0-48-15,0 0 0 0,0 0-704 0,11 16-128 16,-11-12-48-16,-1 3 0 0,-1 0-144 0,0 0 0 16,-2 3 0-16,1-3 0 0,-1 3 0 0,-1 1 0 15,0 0 0-15,-1 1 0 0,1-1 0 0,-3 1 0 16,3 0 0-16,-1 3 128 0,0-2 112 0,1 0 16 15,-1 2 0-15,1 1 0 0,0-2 32 0,-1 2 16 16,1 2 0-16,0 2 0 16,2-3-112-16,0 2-32 0,-1 2 0 0,0-1 0 0,1 2-160 0,-2 2 128 0,-1 2-128 15,-3-2 128-15,0 5-128 0,-3 0 0 0,-1 2 0 0,0-2 128 16,-2-1-128-16,1-6 0 0,1-2 0 0,0-2 128 31,1-1-128-31,2-2 0 0,0-3 0 0,2 0 0 0,0 2 320 0,1-4 48 0,1 1 0 0,-1 0 0 16,4-1-176-16,-2 0-48 0,1-4 0 0,2 2 0 15,0 0-144-15,1-2 0 0,1-1 0 0,0 2 0 16,0-1 128-16,0 0 0 0,0 1 0 0,-1 0 0 16,0 0-128-16,-1-1-144 0,1 0 144 0,-3 0-208 15,2 2 208-15,-2 1 0 0,1-3 0 16,-2 0 0-16,1-1 0 0,-1 0 0 0,1 1 0 0,1-4 0 0,-1 2 0 16,1-1 0-16,1-1 0 0,1-1 0 0,-1-1 0 15,2 0 0-15,0-1 128 0,2-3-128 0,-1-1 304 0,1 1 0 16,2-4 0-16,0 1 0 0,0-1-48 0,-1 0 0 15,2-1 0-15,-1 0 0 0,1-1-96 0,0 3-32 16,0-3 0-16,1 3 0 0,1-4 0 0,1-1 0 16,0 3 0-16,2-1 0 0,1 1 0 0,2-2 0 15,-1 0 0-15,4 0 0 0,0 1-128 0,3-1 128 16,-1-1-128-16,2 0 128 0,1 1-128 0,-1 0 0 16,1-2 0-16,-2 1 0 0,-1 0 0 0,-2-4 0 15,0 0 0-15,-2-1 0 0,-1-1 0 0,0 1 0 16,-1-3 0-16,-2 1 0 0,0 1 0 0,1 0 0 15,0-1 0-15,-1 4 0 16,-1-2 224-16,1-2-32 0,1 2-16 0,0-1 0 0,0 3-176 0,3-1 0 0,-1-1 0 16,2 3 0-16,1 2 0 0,-1 1 0 0,0 2 0 15,-2-1 0-15,1 4 0 0,-3 0 0 0,2 2 0 0,-5 2 0 16,2-1 0-16,-2 2-176 0,-2 2 48 0,0 2 0 16,-2-3 128-16,-1 1 0 0,0 2 0 0,-2-1-128 31,0-1-288-31,-1 3-48 0,0-3-16 0,-2 2 0 0,1-1 288 0,-3 3 48 0,-1-1 16 0,-1 2 0 15,0 1 128-15,-2 1 0 0,-1 2 0 0,0 1 0 16,-1 1 0-16,-3 2 0 0,1 3 0 0,-3 3 0 16,-2 2 0-16,-2 2 0 0,-1-1 0 0,-1 2-128 15,-2 0-240-15,-2-2-32 16,0 2-16-16,1-3 0 0,0-1 256 0,2-3 160 0,2-2-192 0,2-3 192 0,0 2 0 0,3-4 0 31,2 2 0-31,1-2 0 0,2 0 0 0,0-4 0 0,2 1 0 0,2-1 0 0,1-4 0 0,4-2 0 16,0-1 0-16,1-3 0 0,0 0 0 0,1-4 0 15,1 0 0-15,2-5 0 0,0 0 192 0,0-2-64 16,-1 0-128-16,2-2 192 0,-1-1 144 0,1-1 32 16,1-3 0-16,-1-1 0 0,2 0-176 0,1-3-48 15,0 2 0-15,2-5 0 16,2 5-144-16,-1-4 192 0,2 2-192 0,0 3 192 0,-1-3-192 0,2 0 0 16,0 0 0-16,1 1 0 0,-1 3 0 0,-1 0 0 15,1 2 0-15,-2 3 0 0,1 1 0 0,-3 4 0 0,0 2 0 16,-3 1 0-16,0 3 0 0,-2 1 0 0,-1 0 0 15,-1 3 0-15,-1-3 0 0,-1 3 0 0,-1 2 0 0,-1-1 0 16,0 2 0-16,-2 0 0 16,0 3 0-16,-4 1-176 15,1 3 176-15,-4 2 0 0,0 4-144 0,-3 2 144 16,-1 6 0-16,-1-1 0 0,1 6 0 0,-1 1 0 16,1-1 0-16,2 1 0 0,2 1 0 0,1 3 0 15,1-2 0-15,0-1 0 0,1 0 0 0,1-1 0 16,1-2-176-16,1-7 48 0,-1-1 0 0,0-4 0 15,1-4 128-15,-1-1 0 0,3-4 0 0,-1 1 0 16,1-5 0-16,1-1 0 0,-1 1 0 0,0-4 0 0,1 1 0 16,-1-3 0-16,2-1 0 0,0-2 128 0,0-2-128 0,3-3 144 15,1-2-144-15,1-3 160 0,1-3-160 16,1 0 0-16,1-4 0 0,0-2 0 0,3 2 0 16,-1 2 0-16,0 0 0 0,1-1 0 0,0 2 0 0,-1 2-176 15,-1 1 48-15,-2 1 0 0,1 1 128 0,-1-1 0 16,-1-1 0-16,-1 1 0 0,-1 3 0 0,-1 1 0 15,-1 0 0-15,1 2 0 0,-2 1 0 0,0 3 0 16,-1-2 0-16,-1 4 0 0,1 2 0 0,-1-1 176 16,-1 3-48-16,1 3 0 0,0 2-128 0,-2 3 0 15,1 4 0-15,-2 4 0 0,-1 3-176 0,-1 0-64 16,-1 8-16-16,-1 0 0 0,0 0 112 0,-2 3 16 16,0 0 0-16,-3 3 0 0,1-2 128 0,-3 1 0 15,0 0 0-15,-2-1-128 0,0-3 128 0,-1-5 0 0,0-2 0 0,1-5 0 16,0-2 0-16,3-2 0 0,1-1 0 0,1-4 0 15,3-1 0-15,2 0 0 0,2-3 0 0,2-1 0 16,1 0 176-16,1 2-48 0,-1-3 0 0,2 0 0 16,2 0-128-16,-1 0 0 0,1-3 0 0,2 2 128 15,2-2-128-15,2 0 192 0,0-2-192 0,4-3 192 16,1 0-192-16,2-1 0 0,1-3 0 0,0-4 0 16,0-1 128-16,0-1 0 0,0-2 0 0,2-3 0 15,-2 0-128-15,-1-1 128 0,-2-2-128 0,1 1 128 16,-1 1 0-16,0 1-128 0,-1 1 192 0,-1-1-64 15,0-3-128-15,0 7 0 0,-2-4 0 0,0 7 0 16,-3 4 0-16,0 0 0 0,0 0 0 0,-2 3 0 0,-1 1 0 0,-1 3 0 16,0-1 0-16,-2 1 0 15,2 1 0-15,-2 2 0 0,0-2 0 0,-2 2 0 0,2 2 0 0,-1-3 0 16,0 2 0-16,0 2 0 0,0 2 0 0,1-3 0 16,-2 2 0-16,2 2 0 0,0 1 0 0,2 1 0 15,-2-6 0-15,0 0 0 0,0 0 0 0,4 26 0 16,-2-16 0-16,-4 1 0 0,1 3 0 0,-1 0 0 15,-3 3 0-15,-1-1 0 0,-3 5 0 0,-2 1 0 16,0 3 0-16,-2-1 0 0,-1 4 0 0,-1 0 0 16,0 0 0-16,0 2 0 0,0 2 0 0,-1 0 0 0,0-1 0 15,-1-2 0-15,2-3 0 0,0-2 0 0,-1 0 0 0,1-2 0 16,-1-2 0-16,1 0 0 0,0-3 0 0,3-2 0 16,1-1 0-16,0-3 0 0,0-4 0 0,-1 1 0 15,3 0 0-15,-1-5 0 0,1 0 0 0,0-1 0 16,3-1 128-16,1-2-128 0,0-2 128 0,2-2-128 15,0-3 0-15,2-1 0 0,1-2 0 0,0-2 0 16,2-4 0-16,1-1 0 0,1 0 0 0,-2 3 0 16,0-1-256-16,2 1-96 0,-1 1-16 0,-1-1 0 15,1 2 96-15,-2 4 16 0,0 1 0 0,0 2 0 16,-1 2 64-16,2 3 32 0,-2 1 0 0,-2 0-13520 16,0 0-2704-16</inkml:trace>
  <inkml:trace contextRef="#ctx0" brushRef="#br1" timeOffset="32">21629 11257 14735 0,'-3'0'1312'0,"2"0"-1056"0,1 0-256 0,0 0 0 15,0 0 1216-15,0-1 192 0,0 1 48 0,0-4 0 16,1 2 1456-16,-1-3 288 0,3-1 64 0,0 1 16 16,0-1-912-16,0 1-176 0,2-1-32 0,-1-1-16 15,1 2-1024-15,0-1-208 0,0 0-32 0,0-1-16 16,1 3 16-16,-1-1 0 0,0-1 0 0,1 1 0 15,0-1-48-15,-1 1-16 0,1 1 0 0,1 2 0 0,-1-3-224 0,-1 1-32 16,2 1-16-16,-1-2 0 16,1 4-224-16,-1-4-64 0,1 4 0 0,1-4 0 0,-1 3-112 0,0-1-16 15,1 2-128-15,-1 1 192 0,-1-3-192 0,1 3 144 16,-1 3-144-16,-1-3 128 0,-2 2 0 0,1 2 0 16,-1-1 0-16,0 0 0 0,-1 2-128 0,0 0 192 15,0-1-192-15,0 0 192 0,-1 1-192 0,0-1 192 16,2-1-192-16,-1 1 192 0,1-2-64 0,0 2-128 15,0-2 192-15,2 1-64 0,0 1 16 0,1-1 0 16,1 2 0-16,1 0 0 0,-1 1-144 0,2-1 160 16,-1 3-160-16,2-1 160 0,0 2-160 0,0 2 0 0,2-2 0 15,0 2 0-15,-1 0 0 0,0 0 0 16,1 1 0-16,1 2 0 0,-1-3 0 0,0 0 0 0,1 0 0 16,-1 2 0-16,0-2 0 0,1 1 0 0,-1-1 0 0,-1-1 0 15,2 1 0-15,-2-3 0 0,-1 2 0 0,-2-4 0 16,2 0 0-16,-2-1 0 0,0 1 0 0,0-1 0 15,-1-1 0-15,2-1 0 0,-2 2 0 0,-1 0 0 16,1-2 0-16,-1 1 0 0,1 0 0 0,-1 3 0 16,1-2-192-16,-1 2-32 0,-1 3 0 0,0-1 0 15,0 2-400 1,-2 0-80-16,1 4 0 0,-2-3-16 16,0 4-80-16,-2-1-16 0,-2 4 0 0,1-6-13840 0,-1 3-2784 0</inkml:trace>
  <inkml:trace contextRef="#ctx0" brushRef="#br1" timeOffset="33">22194 11580 25791 0,'0'-2'2304'0,"0"0"-1856"0,-2 2-448 0,1 2 0 16,0 0 288-16,0-2-32 0,-2 3-16 0,-2 0 0 31,-1 0-608-31,-3 2-112 0,1 1-32 15,-2-1 0-15,2 0 512 0,1 0 208 0,1-3-16 0,1 1 0 16,2-2 784-16,2-1 160 0,1 0 16 0,0-1 16 16,0-3 400-16,3 3 80 0,-2-4 16 0,1 1 0 15,2 2-768-15,-1-2-160 0,2 1-32 0,-2 0 0 16,2 0-288-16,0 0-64 0,0 1-16 0,0-1 0 0,-1 1-64 0,-1 1-16 16,1 1 0-16,-1 0 0 0,-1 0-256 0,-1 0 0 15,1 0 128-15,-2 0-128 0,1 0 128 0,-1 0-128 16,1 1 144-16,-1-1-144 0,1 2 224 0,0-2-48 15,-1 0-16-15,0 0 0 0,0 0-160 0,0 0 0 16,0 0 0-16,0 0 0 0,0 0 0 0,0 0 240 16,0 0-48-16,0 0 0 0,0 0-16 0,0 0-16 15,0 0 0-15,0 0 0 0,0 0-16 0,0 0 0 16,9 19 0-16,-8-15 0 0,-1 1 48 0,2 0 0 16,0 1 0-16,-1 3 0 0,1-3 0 0,-1 0 0 15,0 3 0-15,0-1 0 0,1 4 48 0,-2-1 16 16,1 2 0-16,-2 5 0 0,-3 1 0 0,-1 4 16 0,-1 0 0 15,-4 2 0-15,-1 2-64 0,-3 0-16 0,-1 2 0 0,-1 0 0 16,-2 4-192-16,-2-1 128 0,-2 2-128 0,-1 2 0 16,0-1 176-16,-1 1-176 0,0 2 192 0,-2-2-192 15,1 1 272-15,-4 0-48 0,2 0-16 0,0-1 0 16,-1 0-208-16,0 0 144 0,2-2-144 0,0 0 128 16,0-3-128-16,3-2 0 0,-1 2 0 0,5-6 0 15,3-3 0-15,3-3 0 0,5-3 0 0,3-5 0 16,3-4-288-16,5-3-32 0,2-3-16 0,5-3 0 15,3-7-544 1,3-4-96-16,7-6-32 0,4-9-18976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42:32.42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22159 14053 30399 0,'-6'0'2704'0,"1"0"-2160"16,1 2-544-16,3-2 0 0,0 0 304 0,-2 0-48 15,-3 2-16-15,-4-2 0 0,-3 1-240 0,-4-1 0 0,4 1-144 0,-1-1 144 16,2 0-352-16,1-1 32 0,1 0 0 0,1-1 0 16,2-1 576-16,-1 2 112 0,2-3 16 0,0 3 16 15,-1-3 752-15,0 2 160 0,0 2 32 0,-2-3 0 16,2 2-448-16,-3 1-96 0,0 0-16 0,0 1 0 16,-2 2-192-16,0-3-32 15,-1 1-16-15,-2 1 0 0,-1 1-224 0,-2 2-32 0,-1-1-16 0,-1 0 0 16,1 1-144-16,-1 2-128 0,1 1 144 0,1-2-144 15,3 2 176-15,1 2-176 0,2-3 192 16,1 1-192-16,2-1 208 0,2 0-64 0,0 1-16 0,1-2 0 0,1 1 64 16,-1 1 0-16,1 2 0 0,-1-4 0 0,0 5-192 15,-4-2 192-15,1 2-192 0,-1-1 192 16,-2 2-32-16,0 1 0 0,-1 0 0 0,1-1 0 0,0 2 32 0,-2 0 16 16,3-1 0-16,0 2 0 0,0-3-32 0,1 1-16 15,0 2 0-15,1-4 0 0,2-3-32 0,-1 2 0 16,1 0 0-16,-2 1 0 0,3-3 112 0,0 2 16 15,-2 1 0-15,1-3 0 0,-3 5-256 0,0 0 176 16,-1 2-176-16,0 0 160 0,1-1-160 0,0 1 0 16,-1 1 0-16,-1-3 0 0,2 2 0 0,-1 2 0 15,0-1 0-15,-1 2 0 0,4-1 0 0,-2 0 0 16,0 1 0-16,1 0 0 0,2 1 144 0,-2 1-144 0,3-2 160 16,-1 2-160-16,0-3 176 0,0-2-176 0,1 2 192 15,0-1-192-15,0 4 128 0,-3-5-128 0,4 1 0 0,-2 2 0 16,0-1 0-16,2-1 0 0,-1-3 0 0,0 4 0 15,-1 2 224-15,-1-1-16 16,1 1 0-16,1 1 0 0,-1-2 64 0,1 0 16 0,1 3 0 0,0-2 0 16,2 2-128-16,-1-2-32 0,1 4 0 0,1-2 0 15,2-4-128-15,-1 2 0 0,-1-2 0 0,1 0 0 16,0 1 0-16,-1-1 0 0,-1 0 0 0,1 0 0 16,-2 0 0-16,0-1 0 0,0-2 0 0,1 4 0 15,-1-3 272-15,2-1-16 0,-2 3-16 0,3-6 0 16,1 1-96-16,0 0-16 0,0 0 0 0,2 0 0 0,2 0-128 15,-1 2 0-15,2-3 0 0,2 3 0 0,-1 0 0 16,0 0 0-16,3 2 0 0,-1 0 0 0,1 2 128 0,-2-1-128 16,2 0 0-16,0 0 128 0,-1 0-128 0,0-1 0 31,-1-2 0-31,1 0 0 0,-1 0 0 0,-1-2 160 0,2 2-160 0,-2-4 160 0,0 3 96 0,0-4 32 16,2 2 0-1,-1-2 0-15,2 2-160 0,-1-4-128 0,1-1 192 0,2 3-192 0,3-3 240 0,1 2-64 16,1-2-16-16,1 0 0 0,0 0 80 0,3 0 16 15,0 2 0-15,1-5 0 0,-1 5-112 0,-1-1-16 16,1 1 0-16,0 0 0 0,-1 0-128 0,-1 0 0 16,-1 0 0-16,1 2 0 0,0-4 0 0,1 0 0 0,-2 1 0 15,0-2 0-15,-1 0 0 0,1 0 0 16,-3-3 0-16,0-1 128 0,0 1 112 0,-2-4 16 0,-1 2 0 0,0-3 0 16,2 1 256-16,0-2 64 0,1-1 16 0,-1 0 0 15,1 0-464-15,0 3-96 0,2-3-32 0,-1-1 0 16,1 1 0-16,2-1 0 0,3 1 0 0,3-2 0 15,0-1 0-15,2-1 0 0,2 0 0 0,-2 1 0 16,0-2 0-16,-3 0 0 0,2 1 0 0,-4 1 0 16,0 0 0-16,-3-2 0 0,1 3 0 0,-4-2 0 15,1 2 0-15,0 0 0 0,0-5 0 0,0 1 0 16,1 0 0-16,1-2 0 0,1-2 0 0,1-1 0 0,1-3 0 16,0 3 0-16,3-4 0 0,-2 2 0 0,0-1 0 0,1 2 0 15,-4-4 0-15,1 2 0 0,0-1 0 0,-2 2 0 16,0-3 0-16,-1 1 0 0,-2 3 0 0,0-4 0 15,-2 2 0-15,1-1 0 16,-2 1 0-16,-2 0 0 0,0-1 0 0,-1 2 0 0,-1-1 0 0,0-2 0 16,0 0 0-16,0-1 0 0,-1-3 0 0,2-1 0 15,0-4 0-15,0 0 0 0,1-3 0 0,0 0 0 16,3-2 0-16,-3 1 0 16,1 0 0-16,-1 0 0 15,1-1 0-15,-1 2 0 0,1-1 0 0,-1 3 0 16,0 1 0-16,-2 0 0 0,1 3 0 0,-2-2 0 15,-2 3 0-15,-2-2 0 0,-1 2 0 0,-3-1 0 0,0-2 0 16,-4 0 0-16,-1-1 0 0,-3 0 0 0,0-1 0 16,-2 0 0-16,0 3 0 0,0-1 0 0,-2-1 0 0,1-1 0 15,0 1 0-15,-1-2 0 0,2 2 0 0,-1-3 0 16,2 1 0-16,0 1 0 0,0-1 0 0,2 1 0 16,-1 2 0-16,-1 2 0 0,1 3 0 0,-1 1 0 15,-1 1 0-15,0 4 0 0,-1 0 0 0,-1 3 0 16,0-1 0-16,-2 4 0 0,0 0 0 0,-2 3 0 15,0 1-448 1,-2-2-64-16,-1 4-32 0,-2 1 0 0,-2 3 128 0,0-1 32 0,-3 3 0 0,-2 3 0 16,-1-2-32-16,-1 4 0 0,1 1 0 15,-4-1 0-15,1 2-144 0,1 0-16 0,0 0-16 0,-1 0 0 16,1 2 48-16,0 1 16 0,1 1 0 0,0-1 0 16,3 0-80-16,-1 1-16 0,3 0 0 0,2-1 0 15,1 0-208-15,2-3-64 0,0 2 0 0,3-3 0 16,0 0-640-16,2 0-128 0</inkml:trace>
  <inkml:trace contextRef="#ctx0" brushRef="#br0" timeOffset="3107.84">22147 14063 911 0,'-5'-4'0'0,"0"2"0"0,1-2 0 0,0 3 0 15,2-3 5776-15,-1 3 1072 0,1 0 224 0,-3-4 32 16,-4 0-3648-16,-2-2-720 0,-2 0-160 0,-4 0-16 16,3 3-1216-16,-1 1-256 0,-1 4-32 0,-2 2-16 15,0 5-592-15,-2 3-128 0,-2 5-32 0,-2 3 0 16,0 4-288-16,-1 3 0 0,-1 4 0 0,-1 2-144 15,0 1 144-15,-1 2 0 0,1 2 0 0,0-4 0 16,2-2 160-16,0-2 64 0,2-3 16 0,3-3 0 0,3-2 16 16,2-2 0-16,1-3 0 0,5-1 0 15,1-4 160-15,3 0 32 0,3-4 16 0,0 0 0 0,5-2-272 0,-1-3-48 16,3 1-16-16,4-6 0 0,3 1-128 0,3-6 0 16,5-2 0-16,3-2 0 0,6-5 0 0,2-6 128 15,3-4-128-15,2-1 0 0,1-1 0 0,3-3 0 16,1 0 0-16,0-1 0 0,1 0 0 0,-4 2 0 15,-2 6 0-15,-3 1 0 0,-3 2-128 0,-4 3 128 16,-3 3-160-16,-3 4 160 0,-1 2 0 0,-4 2 160 16,-2 4 0-16,-2 0 0 0,-1 3 0 0,-1-1 0 15,-3 5 0-15,-1-1 0 0,0 1-160 0,-3 0 0 16,0 4 0-16,-2-2 0 0,-2 2 0 0,-1 3 0 16,-2 2 0-16,-5 4 0 0,-3 3 0 0,-5 4 0 15,-3 6 0-15,-6-1 0 0,-3 2 0 0,-3 1 0 0,-5 0 128 16,-2 2-128-16,-1-1 0 0,7-6 192 0,6-1-192 0,-2-1 192 15,-3 3-192-15,1-4 0 0,5-1 0 16,6-4 0-16,6-7 128 0,5-5-128 0,5-1 192 0,4-4-64 16,3-2 112-16,3-4 16 0,3-1 0 0,3-5 0 15,4-4-64-15,2-1-16 0,5-4 0 0,3-3 0 16,6-2-176-16,1-1 0 0,4-3 144 0,1 1-144 16,0-3 128-16,0 1-128 0,-1 1 128 0,-1-1-128 15,-3-3 0-15,-1 4 0 0,-2-3-160 0,0 4 160 16,-5 3-160-16,1 3 160 0,-1-2-128 0,-3 4 128 0,-2 4 0 15,-1 4 0-15,-5 3 0 0,-3 4 0 0,-1 5 0 0,-4 0 0 16,-3 5 0-16,-2 4 176 0,-2 6-176 0,-4 3 0 16,-4 6 0-16,-5 2 0 0,-4 2-256 0,-4 1 64 15,-4 4 0-15,-5-2 16 0,-4 4 0 0,-4-2 0 16,1-1 0-16,-2-2 0 0,2-1 400 0,0 0 80 16,-2 2 16-16,6-8 0 0,6 1 64 0,-2 3 32 15,0 1 0-15,1-2 0 0,8-1-288 0,5-6-128 16,6-3 0-16,4-3 128 0,7-3-128 0,4-4-144 15,5-1 144-15,3-3-208 0,7-2-16 0,5-2 0 16,9-3 0-16,4-2 0 0,5-4 224 0,3-5 0 16,5 1 0-16,3-2 0 0,0-3 0 0,0 3 128 0,-2 1-128 0,-6-1 0 15,-5 5 128-15,2 0-128 0,-1 1 0 0,-4 2 0 16,-5 2 0-16,-4 0 0 0,-7 4 0 0,-6 1-144 16,-6 2-96-16,-4 2-16 0,-2 1 0 0,-4 0 0 15,-2 2 112-15,-3 0 16 0,-5 5 0 0,-4 1 0 16,0 1 304-16,-5 4 64 0,-4 1 16 0,-5 3 0 15,0 3 48-15,-5 0 16 0,0 3 0 0,-2-1 0 16,0 2-160-16,-1 1-32 0,0 1 0 0,0-1 0 16,2-1-128-16,-1-3 0 0,3-2 0 0,2-2 0 15,4-4 128-15,1-1-128 0,1-1 0 0,4-5 128 16,3 0-128-16,6-4 0 0,2-3 0 0,5-2 0 0,3 0 0 16,3-7 192-16,3 1-192 0,4-5 192 0,7-4 176 15,5-2 32-15,6-6 16 0,5 1 0 0,7-1-416 0,6-5 0 16,3 5-224-16,-2-3 80 0,0 4-48 0,-2 2-16 15,2 3 0-15,-3-1 0 0,-4 5 208 0,-5 2 0 16,-3 2-160-16,-5 3 160 0,-5 3-176 0,-6 1 48 16,-4 3 0-16,-4 3 0 15,-3-2-64-15,-4 3 0 0,-2 1 0 0,-3 3 0 0,-4 3 192 0,-3-1 224 16,-4 2-48-16,-5 3-16 0,-4 1 304 0,-6 3 64 16,-5 5 16-16,-5-2 0 0,-3 4-352 0,-3-2-64 15,1 2 0-15,0-4-128 0,0-2 128 0,0 0-128 16,-1 0 0-16,5-4 0 0,6-1 0 0,2-4 0 15,8 0 0-15,6-6 0 0,8-1 144 0,8-5-16 16,7-3-128-16,5-1 192 0,9-5-192 0,10-4 0 0,11 0 0 0,8-5 0 16,3 3 0-16,8-2 0 0,6-1 0 0,2-1 0 15,0 1-128-15,-1-2-128 0,0 2-32 0,-3 4 0 16,-6 2-48-16,-8 4-16 0,-8 5 0 0,-8 1 0 31,-8 4-80-31,-8 3-16 0,-7-1 0 0,-6 5 0 0,-4-2 112 0,-7 4 16 0,-5 4 0 0,-7 2 0 16,-6 1 320-16,-5 4 128 0,-5 1 0 0,-7 5 0 15,-2-4 336-15,-2 5 64 0,0 0 16 0,1 0 0 16,2-2-96-16,6 0 0 0,5-3-16 0,3-1 0 16,5 0-96-16,2-2-16 0,5-4 0 0,4 0 0 0,3 1-320 15,1-2 144-15,2-3-144 0,3 0 0 0,2 0-144 16,0-3-144-16,1 0-32 0,3-1 0 0,0-2 64 0,1-2 0 16,2 0 0-16,1-5 0 15,2 0 96-15,1-3 32 0,4 1 0 0,4-7 0 0,2 1 304 16,2-3 64-16,6-4 16 0,4-1 0 0,2-3-32 0,4 1 0 15,6-6 0-15,1-1 0 0,1 2-224 0,2-2 0 16,5 3 0-16,-2 1 0 0,-3 3 0 0,-6 5 0 16,-7 2-192-16,-6 5 192 0,-6 2-336 0,-9 5 32 15,-7 3 16-15,-6 3 0 0,-6 7 96 0,-7 1 32 16,-6 6 0-16,-11 3 0 0,-5 5 160 0,-9 2-128 16,-5 2 128-16,-6 3-128 0,-3 2 256 0,0-3 48 15,0 0 16-15,-1-2 0 0,-3 2 384 0,-2 3 96 16,1-3 16-16,6-1 0 0,5 0-240 0,6-6-32 0,7-3-16 0,5-3 0 15,7-3-208-15,7-3-32 0,5-4-16 0,8-2 0 16,5-4-144-16,4-2 0 0,4-1 0 0,3 0 0 16,4-3-224-16,5 1-80 15,3-1-16-15,3-1 0 16,5-2-256-16,1 0-48 0,4-6-16 0,3 0 0 0,0-2 256 0,3-2 64 0,4-2 0 0,1-2 0 16,0-3 320-16,1-2-144 0,2-3 144 0,-2-1 0 15,-1 0 0-15,-2-5 144 0,-2 3 16 0,-4-2 0 16,-2 3 48-16,-5-2 16 0,-1 3 0 0,-4-1 0 15,-3 1 16-15,-3 3 0 0,-3 0 0 0,-5 5 0 16,-3 2-48-16,-5 2-16 0,-4 3 0 0,-3 2 0 0,-3 1-176 16,-4 1 0-16,-3 2 0 0,-2 1 0 0,-2 2-128 0,-2 2 128 15,-3 2-160-15,-3 1 160 0,-2 3-320 0,-3 1 48 16,-3 1 0-16,-4 3 0 0,-5 1 16 0,-2 1 0 16,-3 2 0-16,-1 2 0 0,2 1-64 0,-1 1 0 15,-1 4 0-15,3-1 0 0,3-5 192 0,2 2 128 16,6-1-192-16,6-2 192 15,6-1 0-15,9-4 0 0,8-3 192 0,5-3-48 0,7-3 224 0,5-3 32 16,7 0 16-16,8-5 0 0,4-6-240 0,7 0-48 16,7-6-128-16,5-4 192 0,3-5-192 0,3-2 0 15,3-5 0-15,0 0 0 0,2-2 0 0,1-1 0 16,-2-2 0-16,-4 3 0 0,-4 2 0 0,-6-2-192 0,-5 4 48 16,-7 3 0-16,-4 3 144 0,-4 4-160 15,-3 5 160-15,-7 3-160 0,-1 3 160 0,-5 2 0 0,-1 6 0 16,-2 3 128-16,-3 0 112 0,-1 2 16 0,-1 6 16 15,0 3 0-15,-1 5-272 0,-1 5 128 0,-3 6-128 0,-3 4 0 16,1 7 0-16,-6 2 0 0,-5 7 0 0,-5 5-144 16,-3-2 0-16,-8 2 0 0,-5-2 0 0,-5-1 0 15,-4-2-16-15,-11 4 0 0,-8 2 0 0,-5 0 0 16,-3-4 0-16,-1-4 0 0,1-1 0 0,4-7 0 16,5-5 448-16,8-5 96 0,8-2 0 0,14-7 16 15,12-3 176-15,10-5 48 0,11-4 0 0,6-4 0 16,7-1-288-16,9-4-48 0,7-2-16 0,10-2 0 15,9-3-624-15,9-1-128 0,8-1-32 16,6-6 0-16,4 1-160 0,2-3-32 0,0-2-16 0,2-2 0 31,3 0 240-31,-5-2 48 0,-3 1 16 0,-7 1 0 0,-7 0 224 0,-9 3 64 0,-8 3 0 0,-6 2 0 0,-4-1 128 0,-7 6 0 16,-5 0 0-16,-6 5 0 0,-5-1 400 0,-5 5 16 16,-3 2 0-16,-3 2 0 0,-5 2 224 0,-5 1 64 15,-2 4 0-15,-4 2 0 0,-1-1-448 0,-6 5-96 16,-2 1-16-16,-3 2 0 0,-3 3-144 0,-4-1 0 15,-2 0 0-15,-2-2 0 0,0 0-160 0,3-4 160 16,4 0 0-16,1 1-144 16,4-4 144-16,2 1 0 0,4 0-144 0,2-5 144 0,5 2 0 0,3-3 0 15,3 0 0-15,3-1 0 0,2 1 0 0,6-3 0 16,1-1 0-16,4-2 0 0,1 1 0 0,5-2 0 0,4-1 0 16,4 0 0-16,3 1 192 0,5-3-64 0,7 2 0 0,5-5 0 15,6 0-128-15,6-1 160 0,4-3-160 0,2-1 160 16,-1 0-160-1,1-3 0-15,-1-2 0 0,-2-2 0 0,-4 0 0 0,-5 1 0 0,-2 2-192 0,-7 1 192 16,-3-1-160-16,-7 0 160 0,-3 3 0 0,-4-5-144 16,-2 0 336-16,-3-2 64 0,-3 1 0 0,-1-3 16 15,-1-4 384-15,-1 1 80 0,1-5 16 0,-1-3 0 16,2 0 32-16,2-2 16 0,1-3 0 0,2-2 0 16,2 0-640-16,2-6-112 0,1-4-48 0,1 3 0 15,0-3 0-15,-1 4 0 0,-1 1 0 0,-1 5 0 0,-2 3 0 0,-2 2 0 16,-1 0 0-16,-3 2 0 0,-2 0 0 0,-2 0 0 15,-3 0 0-15,-2 0 0 16,-1-1-400-16,-4 1-80 16,-1-1-16-16,-3 0 0 0,-3-1 304 0,-2 2 48 0,-1 2 16 0,-3 2 0 0,1 1-64 0,-1 1 0 15,1 2 0-15,0-1 0 0,2 5 192 0,1 3 0 16,1 1-144-16,0 4 144 0,3 2-144 0,-1 2 144 16,0 3-192-16,-1 2 192 0,1 2-384 0,-1 2 16 15,0 2 16-15,1 1 0 16,2 3-128-16,-1 0-32 0,1 4 0 0,0 1 0 0,0 5 256 0,-1 1 64 15,1 2 0-15,-1 4 0 0,1 3 192 0,1 3-192 16,1 1 192-16,0 2-192 0,1 0-64 0,2 1 0 0,1 1 0 16,2 0 0-16,1 0 256 0,2-2-144 15,2-1 144-15,1-3-128 0,4-2 128 0,0-4-208 0,3-2 80 0,0-4 128 16,2 0-224-16,2-5 80 0,2-2 16 0,0-4 0 16,0-1 128-16,2-4 128 0,1-4-128 0,1-3 176 15,0-2 64-15,-1-3 16 0,2-2 0 0,0-6 0 16,-1 0 80-16,1-6 32 0,-1-2 0 0,0-2 0 15,-4 1-128-15,-1-3-32 0,-3 1 0 0,-2-2 0 16,-1 4 48-16,-4 0 16 0,-2 2 0 0,-3 5 0 16,-1 3 48-16,-3 3 16 0,-1 4 0 0,-2 2 0 15,-2 4-192-15,-2 0-144 0,-1 4 192 0,-3 0-192 0,-1 2 0 16,-1 4-192-16,1 1 0 0,-2 2 0 16,3 3-320-16,-1-1-64 0,1 4-16 15,3 1 0-15,0 3 272 0,2 0 64 0,2 3 16 0,1-1 0 0,3-1-16 0,2 2 0 31,2-3 0-31,0-3 0 0,2 1 112 0,1-4 16 0,0 0 0 16,2-2 0-16,2-1 128 0,-2-1 0 0,1-5 0 0,1 0 0 0,-1-4 0 0,2 0 128 16,-1-3 0-16,-2-3 0 0,3-3 144 0,-4-3 48 15,3 0 0-15,-4-6 0 0,1 0-64 0,-3-5-16 16,-1-1 0-16,-1-1 0 0,-1-1-240 0,-3-2 128 16,-2-1-128-16,-1-1 0 0,0-1 144 0,-3-1-144 15,0 1 128-15,-1 3-128 0,1-1 160 0,-3 5-160 0,2 4 192 16,-2 1-192-16,-2 4 224 0,0 3-64 0,-1 3-16 0,-3 1 0 15,0 4 16-15,-3 5 0 0,-2 1 0 0,-4 2 0 32,0 4-560-32,-3 3-112 0,-4 2-32 0,-5 6 0 15,-5 1 32-15,3-1 0 0,5 0 0 0,-6 2 0 0,-3 2 192 0,3 1 64 0,2 0 0 0,6-3 0 32,5-1 256-32,7-1 176 0,7-3-32 0,4-5 0 15,5 0 80-15,6-3 16 0,4-1 0 0,4-1 0 16,7-2-240-16,3-2 0 0,5 0 0 0,3-2 0 15,5-2-176-15,6-1-128 0,5-1-16 0,7-4-16 16,3 0-48-16,2-2 0 0,1 0 0 0,-1 0 0 16,1 0 96-16,-4 1 16 0,0 1 0 0,-6 0 0 15,-2 2-16-15,-8 2 0 0,-3 1 0 0,-8 3 0 16,-6-1-176-16,-5 1-48 0,-4 2 0 0,-6-4-19648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8:20:59.93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9921 5777 14735 0,'-5'-4'1312'16,"1"-1"-1056"-16,2 3-256 0,-1-1 0 15,2 2 0-15,-1 1 0 0,-2-7 0 0,-4-1 0 16,1 1 432-16,-2-4-32 0,2-2 0 0,2 2 0 0,2-3 464 0,2 3 96 16,2-1 0-16,3-2 16 15,2 3-368-15,1-5-80 0,-1 4-16 0,2-3 0 0,0 1-512 0,-1 3 0 16,1 0 0-16,-2 1 0 0,-1 3 256 0,-3 2-48 15,1 4-16-15,-4-2 0 0,1 6 544 0,-3-3 96 16,-1 1 32-16,-2 4 0 0,0 2-288 0,-1 3-64 16,-2-1-16-16,-2 2 0 0,1 0-32 0,-1 0 0 15,0 0 0-15,-2 2 0 0,1 0 416 0,0 0 80 32,-1 0 0-32,1 2 16 0,-1 1-304 0,1 0-64 0,1 1-16 15,-1 1 0-15,-1 0-416 0,2 1-176 0,1 1 128 16,0-2-128-16,0 1 128 0,0 1-128 0,1-1 128 0,-3-1-128 15,3 1 0-15,-4 0 0 0,2 0 0 0,-1 0 0 16,1 4 0-16,1-6 128 0,1 1-128 0,0 1 0 16,2 1 0-16,1-3 128 0,1 0-128 0,0-1 0 15,2 2 480-15,1-1 16 0,1 0 0 0,1 1 0 16,1-2-288-16,0-1-48 0,2-1-16 0,0 3 0 16,2-4-144-16,1 3 0 0,-1 0 0 0,2-2 128 15,-2 1-128-15,1-2 0 0,-1 0 0 0,0 0 0 16,0-2-144-16,-2 2 144 0,1 0 0 0,-2 1 0 15,1 0-128-15,-2-2 128 0,0-2 0 0,-1 0 0 16,0-4 0-16,0 0 0 0,0-1 0 0,0 0 0 0,0-4 0 16,2 2 0-16,-1-3 0 0,1 0 0 0,3-4 0 0,0-1 0 15,0-1 0-15,3-4 0 0,-1-1 224 0,0-1 0 16,3-6 0-16,1 1 0 0,1-3 0 0,-2 0 0 16,1-2 0-16,0 0 0 0,-1-2-224 0,0 2 0 15,-2 0 0-15,0-2 0 0,0-4 0 0,1-1 0 16,-2 1 0-16,0 1 0 0,-1-2 0 0,0 1 0 15,-1-2 0-15,-1 2 0 0,-1 1 0 0,0 2 0 16,-2-1 0-16,-1 4 0 0,-1 2 0 0,-2 4-128 16,1 0 128-16,-2 3 0 0,0 5 0 0,1 1-128 15,-2 3 128-15,-1 0 0 0,1 1 0 0,-2 1 0 16,2 2 0-16,-1 1 0 0,0 3 192 0,1 2-64 0,-1 0-128 16,0 3 192-16,0 1-192 0,-2 2 0 0,1 2 0 0,-1-2 0 15,0 4 0-15,-2 1 128 0,0 1-128 0,-1 0 0 16,1 0 0-16,-1 3 0 0,-2-2 0 0,2 1 0 15,0-2 0-15,0 1 0 0,-3 4 0 16,0 3 0-16,0 0 0 0,-1 2 0 0,-1 8 0 0,-1-2 0 16,-1 4 0-16,2-3 0 0,0 0 0 0,1-5 0 15,1 3 0-15,1-4 0 0,3-4 0 0,2 0 0 16,0 0 0-16,3-2 0 0,0 0 0 0,4-2 0 16,0-4 0-16,1-1 0 0,2 1 0 0,1-3 0 15,2 1 0-15,0-4 0 0,1 0 0 0,0-2 0 16,2-1 0-16,-2-1 0 0,2-6 0 0,0 0 0 0,0-3 0 15,2-2 0-15,0-3 0 0,0-2 0 0,2 0 0 0,1-3 0 16,2-4 0-16,1 0 0 0,1-3 0 0,0-1 0 16,3-2 0-16,0-1 0 0,0-1 0 0,0 1 0 15,-3-1 176-15,1 1-176 0,0-3 128 0,-1-2-128 16,-1 4 0-16,-1-2 0 0,0 2 0 0,-3 2 0 16,-2 0 128-16,-1 1-128 0,-3 1 0 0,-1 1 0 15,-3 2 0-15,-2 0 0 0,-1-3 0 0,-4 0 0 16,0 3 0-16,-1 0 0 0,0 4 0 0,-2-3 0 15,-4-1 0-15,-2-3 0 0,0 5 0 0,0-1 0 16,0 4 0-16,2 2 0 0,0 4 0 0,-1-1 0 16,2 5 0-16,1 4 0 0,-1 1 0 0,0 3 0 15,0 4 0-15,-2 1 0 0,1 2 0 0,0 3 0 16,-1 2 0-16,0 3 0 0,-1 4-192 0,-1 1 192 0,0 2-208 16,-1 2 80-16,2 0-144 0,-1-2-32 0,2-1 0 15,1-1 0-15,1-2 80 0,0-6 16 0,2 1 0 0,3-2 0 16,0 2 208-16,1-4 0 0,1 2 0 0,2-1 0 15,2 0 0-15,0 0 0 0,3 0 0 0,2-1 0 16,0-1 0-16,1-1 0 0,4 3 0 0,0-2 0 16,0-3 0-16,0-2 0 0,0-1 0 0,1 1-144 15,3-3 144-15,-1-1-192 0,2 1 192 0,0-4-192 16,-2-2-16-16,1-2-16 0,-2-3 0 0,1 0 0 16,-2-1 224-16,-1-1-192 0,0-4 192 0,-2-4-192 15,2 1 192-15,-1-3 0 0,0 0 0 0,-1-6 0 0,1 1 0 16,1-5 0-16,1 0 192 0,-1-3-192 0,0 0 416 0,0-4-32 15,-1 0 0-15,0 1 0 0,0-2-144 0,-2 2-48 16,-1 3 0-16,-1-3 0 0,0-1-192 0,-2 1 0 16,-1 5-144-16,1 3 144 0,-3 4-160 0,0 2 160 15,-3 4-160-15,1 4 160 0,-3 3-240 0,0 3 48 16,-3 0 16-16,1 4 0 0,-2 2 176 16,-1 4-208-16,-1 0 80 0,0 1 128 0,0 3 0 0,-1 2 0 15,-1 2 0-15,1 1 0 0,-2 3 0 0,1 2 0 16,-1 1 0-16,2 2 128 0,-1-4-128 0,2 6 0 15,-1 2 0-15,1 2 128 0,1 3-128 0,0 1 0 0,0-3 0 16,1 0 0-16,2 4 0 0,0-5 0 0,0 0 0 16,1 1 0-16,1-4 0 0,2 1 0 0,-1-3 0 15,1-1 0-15,2 2 0 0,1-2 0 0,1-7 0 0,2-1 0 16,1-3 0-16,1-3 0 0,1 1 0 0,1-4 0 16,2-3 0-16,-1 0 0 0,1-2 0 0,0-3 0 15,1-1 0-15,-2-3 0 0,1 1 0 0,1-5 0 16,1-4 0-16,0 0 240 0,2-5-64 0,-1 0-16 15,0-2 128-15,2-3 32 0,-1 0 0 0,0-8 0 16,-1 4-128-16,1-1-32 0,-4-3 0 0,-1 0 0 16,-2 9-160-16,-1-5 0 0,-1 1 0 0,-2-3 0 0,1 5 0 15,-3-1 0-15,0 2 0 0,0 3 0 0,-2 1 0 16,0 2 0-16,-1 2 0 0,1 2 0 16,1 5 0-16,-3 2 0 0,2 1 0 0,-2 5 0 15,0 1-128-15,0 1 128 0,-2 1 0 0,0 3 0 0,0 1 0 0,-2 1 0 16,1 1 0-16,-2 2 0 0,1-1 0 15,-1 1 0-15,-3 2 0 0,1 0 0 0,-1 0 0 0,1 1 0 16,0 0 0-16,-1 2 0 0,-2 2 0 0,2 1 0 16,-2 0 128-16,2-1-128 0,2 0 0 0,-2 2 0 15,-3 4 0-15,-1 1 128 0,0 5 64 0,0-4 0 16,1 2 0-16,2-2 0 0,2-2-192 0,1 2 0 16,3 0 0-16,0 0 128 0,2-4-128 0,2-2 0 15,2 0 0-15,2-4 0 0,3-3 0 0,1-4 0 0,1-1 0 16,1-4 0-16,2-2 0 0,-2-1 0 0,1-1 0 0,2-6 0 15,1 0 0-15,1-9 160 0,3 0-16 0,-1-4 0 16,1-4-144-16,-2-2 0 0,2-2 0 0,-3-4-176 16,1-1 176-16,-3-2 128 0,-2-2-128 0,0 2 176 15,-2-1-176-15,-2 2 192 0,-1 4-192 0,-1-1 192 16,-2 5-192-16,0 1 0 16,-2 0 144-16,2 1-144 0,2 0 0 0,-1 4 128 0,1-1-128 0,1 2 0 15,0 3 0-15,1 3 0 0,0 2 0 0,0 1 0 16,-2 3 0-16,0 5 0 0,1-2 0 0,-3 3 0 15,1 2 0-15,-2 2 0 0,1 0 0 0,-3 2 0 16,1 2 0-16,0 2 0 0,-3 1 0 0,0 1 0 0,-3 1 0 16,0 4 0-16,0 1 0 0,-2 4-128 0,-1 4 128 15,0-2 0-15,-3 6 0 0,1 2 0 0,-1 5 0 0,1-2 0 16,1 2 0-16,0 3 0 0,1 3 0 0,4 3 0 16,0-4 0-16,5-4 0 0,2-4 0 0,1-1 0 15,2 0 0-15,0-3 0 0,2 1 0 0,1-3 0 16,1 1 0-16,-2-2-128 0,1-1 128 0,0 0 0 15,-1-4 0-15,-1-1 0 0,1-1 0 0,-3-2 0 16,0-4 0-16,2-1 0 0,-1-3 0 0,-1-2 0 16,2-4 0-16,0-2 0 0,-1-2 0 0,3-3 0 15,1-4 0-15,-1-2 0 0,1-1 0 0,2-6 128 16,0 0-128-16,2-6 128 0,0 1 0 0,0-6 16 16,4-2 0-16,-2-2 0 0,2-2-144 0,0-2 0 0,1 2 144 15,0-4-144-15,0 3 0 0,0-1 0 0,0 6 0 16,-2 3 0-16,0 4 0 0,-1 2 0 15,0 5 0-15,-5 3 0 0,1 6 0 0,-4-2 0 0,0 5 0 0,-3 2 0 16,1 3 0-16,-2 1 0 0,-1 4 0 0,-2 4 0 16,-1 5 0-16,-3 5-208 0,-3 7 80 0,-1 3 128 15,-2 5-144-15,-3 5 144 0,-1 2 0 0,-1-2 0 16,-1 1 0-16,1-1 0 0,0 2 0 0,-1-3 0 16,5-2 0-16,0-1 0 0,4-2 0 0,0-2 0 15,3-2 0-15,2-2 0 0,3-4 0 0,2-2 0 16,2-2 0-16,1-4 0 0,3-4 0 0,-1-4 0 15,2-2 0-15,2-3 0 0,2-2 0 0,-1-3 0 0,1-3 0 16,0-3 0-16,2 1 0 0,-2-4 0 0,2 1 0 0,0-5 0 16,0 4 0-16,-1-4 0 0,0 1 0 0,0-2 0 15,2-2 0-15,-2 1 144 0,1-2-144 0,1 0 192 16,1-6-192-16,-1 1 192 16,1-1-192-16,-3 0 0 0,2 0 144 0,0-1-144 0,-2 1 0 0,2-1 0 15,-1 4 0-15,-3-3 128 0,0 3-128 0,-1 4 0 16,-3 1 0-16,0 2 0 0,-2 4 0 0,-2 2 0 15,0 4 0-15,-3 1 0 0,0 2 0 0,-1 3 0 16,-1 0 0-16,-1 3 0 0,0 0 128 0,-1 4-128 16,2 0 160-16,-2 2-160 0,1 2 0 0,-2 1 0 15,1 2 0-15,-2 2 0 0,0 2 0 0,-1 2 0 0,0-1 0 16,-2 3 0-16,1 2 0 0,-2 4 0 0,-1 4 0 16,-1-2 0-16,3-1 0 0,-1 0-128 0,1-2 128 0,0 0 0 15,3-4 0-15,0-6 0 0,1 0 0 0,1-4 0 16,2-1 0-16,1-3 0 0,-1-3 0 0,2-4 0 15,0 1 0-15,2-3 0 0,-1-3 0 0,0-2 0 16,0 2 0-16,2-7 0 16,-1 0 0-16,3-3 0 0,0 0 0 0,1-3 0 0,3-2 0 0,1 1 0 15,1 0 0-15,1 1 0 0,2-4 144 0,1 1-144 16,2 1 128-16,0 1-128 0,0-1 128 0,-3 1-128 16,0 1 0-16,0 1 0 0,0 0 0 0,0 0 0 15,0 2 0-15,-3-2 0 0,0 3 0 0,-2-1 0 16,0 2 0-16,0 1 0 0,0 3 0 0,-3-1 0 15,0 5 0-15,-1-1 0 0,-1 3 0 0,-1 2 0 16,0 3 0-16,-2-2 0 0,-1 4 0 0,0 4 0 0,-1 2 0 0,0 3 0 16,-3-1 0-16,-1 6 0 0,-1 0 0 15,-2 1 0-15,-1 2-128 0,-1 1 128 0,-1-1 0 0,-1-2 0 16,1-2 0-16,1-3 0 0,-1 0-160 0,0-4 160 16,2 0 0-16,0-3-144 0,0-1 144 0,3-5 0 15,1-2 0-15,0-1 0 0,2-1 0 0,1-2 0 16,-1-2 0-16,3-3 0 0,0 0 0 0,2-1 128 15,0-2-128-15,2-4 128 0,1 3-128 0,2-2 128 16,1-1-128-16,2-1 128 0,1 2-128 0,2-3 0 0,2 2 0 16,0-1 128-16,-1 3-128 0,-1 0 0 0,2-4 0 15,1 1 0-15,-1 1 0 0,0 0 0 0,1-1 0 16,-3-1 0-16,0 1 0 0,-2 0 0 16,-2 2 0-16,-3 0 0 0,-3 3 0 0,-1 1 0 0,-2 2 0 0,-2 0 128 15,-1 2-128-15,-2 0 0 0,-1-1 0 0,-1-1 0 16,1 1 0-16,0 0 0 0,-1-2 0 0,-1-1 0 15,2 2 192-15,0 2-16 0,1-4-16 0,-1 3 0 16,2-2-160-16,0 2 0 0,1 1 0 0,-1-3 0 16,1 1 0-16,0 1 0 0,1 2 0 0,1-1 0 15,0-2 0-15,1 2 0 0,1 0 0 0,0-1 0 16,-1 1 0-16,3-3 0 0,1 0 0 0,-1 1 0 0,2-1 0 16,0-2 0-16,0 0 0 0,0 1 0 0,1 2 0 0,1-2 0 15,0 3 0-15,0 1 0 0,1-3 0 0,-1 4 0 16,1 0 0-16,-1 2 0 0,-1-1 0 0,0 3 0 15,-1 1 0-15,0 0 0 0,-1 1 0 0,-2 3 0 32,0-4 0-32,-1 2 0 0,0 2 0 0,-1-3 0 0,0 3 0 0,0-4 0 0,0 1 0 0,0 0 0 15,-1-2 0-15,0 0 0 0,-1 1 0 0,1-5 0 16,0 0 128-16,0 0-128 0,1-1 0 0,-1 0 0 16,-1-3 0-16,1 1 0 0,0 1 176 0,-2-3-48 15,2 0-128-15,-3 2 192 0,2-4-192 0,-2 3 144 16,1-3-144-16,-1 1 128 0,-1 0-128 0,0-1 0 15,0-1 0-15,-1 2 0 0,0-1 0 0,-1 1 0 0,1-4 0 16,-1 3 0-16,-1-1 0 0,1 0 0 0,0 0 0 16,-2 2 0-16,1 2 0 0,0-2 0 0,0 3 0 15,0 2 0-15,0 1 128 0,0 0-128 0,0 1 128 0,1-2-128 16,-1 2 192-16,2 0-32 0,1 1-16 0,0-2 0 16,2 1-144-16,-2 1 0 0,1-1 0 0,0-3 0 15,2 2 0-15,-1 0 0 0,1 0 0 0,-1-1 0 16,0 1 0-16,0 0 0 0,-1-1 0 0,2 1 0 15,-2 2 0-15,1-1 0 0,-1 1 0 0,0 1 0 16,0 1 0-16,0 1 0 0,-1 3 0 0,0 0 0 16,1 1 0-16,-1 2 0 0,0 1 0 0,1 3 0 0,1-1 0 15,0 1 0-15,2 0 0 0,0 1 0 0,1 0 0 16,1-3 0 0,1 1 0-16,1 2 0 0,1-3 0 0,-1 2 0 0,0-4 0 0,-1 0 0 0,1 0 0 0,-1-1 0 15,-1 0 0-15,-1-4 0 0,0 3 0 0,-1-4 0 16,0 0 0-16,-2-3 0 0,1 2 0 0,-2 0 0 15,1-4 0-15,-2 0 0 0,0-1 0 0,0-2 0 16,-1 1 0-16,1-3 0 0,0-1 0 0,1 0 0 16,0 1 0-16,0-1 0 0,3 0 0 0,-1 0 0 15,2-1 0-15,-1 5 0 0,1-2 0 0,-2 2 0 16,4 2 0-16,-2 0 0 0,1 3 0 0,-1-2 0 16,0 1 0-16,0 3 0 0,-1 0 0 0,1 2 0 15,0 1 0-15,-2 0 0 0,2 1 0 0,0-4 0 16,0 0 0-16,0 0 0 0,-3 26 0 0,1-18 0 0,0 3 0 15,1 0 0-15,-2 1 0 0,1 0 0 0,-1 4 0 0,0-2 0 32,0 3 0-32,-1 0 0 0,1 3 0 0,-1-3 0 0,-1 3 0 0,-1 0 0 0,1-2 0 0,0 0 0 15,1-1-128-15,0-2 128 0,1-1 0 0,0-2 0 32,1 3-448-17,-1-4 0-15,1 1-16 0,-1-1 0 0,2 1-240 0,0-1-64 0,0 1 0 0,-1-1-17680 0</inkml:trace>
  <inkml:trace contextRef="#ctx0" brushRef="#br0" timeOffset="4333.46">5582 5910 16575 0,'-4'-6'1472'0,"0"1"-1168"0,2 1-304 0,1 2 0 0,1-2 1168 0,0 2 176 15,0-2 48-15,0-1 0 0,0-5-944 0,0-2-176 16,-3-2-32-16,1-3-16 0,-1 3-224 0,1 2 0 16,-2 0 0-16,-1 2 0 0,0-1 0 0,-2 2 0 15,1 0 0-15,-3 2 0 0,1 1-128 0,0 1-80 16,-2 4-16-16,1-3 0 15,1 4-288-15,-3-1-48 0,1 1-16 0,0-2 0 0,0 2 576 0,-1-2 0 16,1 1 0-16,0-1 0 0,0 2 768 0,-1-5 128 16,2 4 0-16,-1-1 16 0,2-1 400 0,-2 2 80 0,1-3 16 15,0 3 0-15,2 1-112 0,0 0-16 0,0 0 0 16,0 1 0-16,2 3-640 0,0 2-144 0,0 3-32 0,0 2 0 16,2 4-464-16,-4 2 0 0,2 5 0 0,-1 3 0 15,0 1 0-15,-1 3-160 0,-1 4 160 16,-2-1-128-16,2 5 128 0,-2 3 0 0,0-1 0 0,2-4-128 15,4-5 128-15,-1 2 0 0,2-1 0 0,2-2 0 16,2 2 0-16,2-2 0 0,0-1 0 0,2-3 128 16,1-3-128-16,3-1 0 0,0-1 0 0,2-3 0 15,0-1 0-15,3-1 0 0,0-1 0 0,4-2 0 16,2 2 0-16,1-6 0 0,1 1 0 0,0-3 0 16,3-1 0-16,-2-4 0 0,4-1 0 0,1-1 0 0,-2-5 0 15,0-3 128-15,-2-2-128 0,1 0 0 0,-3-5 0 16,1-4 128-16,-1-3-128 0,-1-4 0 0,-1-2 128 0,-2-1-128 15,0-4 128-15,-4 0-128 0,-1 4 0 0,-2-6 0 16,-1-5 0-16,-3 0 0 0,-2 1 0 0,-1 2 0 16,-4 0 0-16,-1 1 0 0,-3 0 0 0,-4 2 0 15,-1 2 0-15,-5 2 0 0,-2-3 0 0,-3 6 144 16,0 4-144-16,-2 2 160 0,0 5 96 0,-4 2 0 16,0 4 16-16,-3 2 0 0,0 5 352 0,0 3 64 15,0 1 16-15,0 5 0 0,4 1-320 0,-2 2-48 16,-3 7-16-16,1 2 0 0,-1 5-320 0,1 2 128 15,1 4-128-15,-1 1 0 0,2 4 0 0,2-2 0 0,1 2 0 16,2 1 0-16,2-1 0 0,3-2 0 0,2-4 0 16,0 3 0-16,2 2 0 0,1 1 0 15,2 2 0-15,1 1 0 0,1 1 0 0,2-2 0 0,4-3 0 16,0-1 0-16,2-4 0 0,2-4 0 0,0 0 0 0,4-4 0 16,-1-3 0-16,1 1 0 0,4-1 0 0,2-4 0 15,-3-3 0-15,2-2-128 0,0-1 128 0,2-5 0 16,-3 3-320-16,3-6 32 0,2-1 0 0,1-7 0 15,3 0 288-15,0-4 0 0,-1-2 0 0,0-4 0 16,2-1 128-16,0-4 96 0,0-1 16 0,1-2 0 16,2-1-80-16,-2-4-16 0,-2-2 0 0,1 0 0 15,-1-4-144-15,-2 2 0 0,-3 6 0 0,-1-2 0 0,-2-2 0 16,-2 3 0-16,-3 2 0 0,-3 2 0 0,-2-1 0 16,-3 1 0-16,-2 2 0 0,-4 0 0 0,-1 4 0 0,-3-1 0 15,-3 2 0-15,-1 4 0 0,0 3 0 0,-1 3 0 16,-4 5 0-16,-1 1 0 0,0 5 0 0,-2 5-176 15,-4 2 176-15,-3 7-192 0,-2 6 192 0,-2 2 144 16,1 4-16-16,-2 3-128 0,2 1 288 0,1 4-48 16,-1 0-16-16,0 4 0 0,4-1-96 0,-1 2-128 15,3 3 176-15,1-1-176 0,2 1 144 0,2-2-144 16,4-1 0-16,3-3 144 0,2-1-144 0,3-6 0 16,4-3 0-16,4-1 0 0,3-1 0 0,4-3 0 15,1-4 0-15,2-1 0 0,4 0 0 0,2 1-176 0,4-1 176 16,3 2-192-16,3-5 16 0,0 2 0 0,2-4 0 15,3 0 0-15,-1-4 176 0,2-4 0 0,1 0 0 0,1-7 0 16,-1-2 0-16,0-1 144 0,2-7-144 0,2-3 0 16,1-3 144-16,-1-6-144 0,1 0 0 0,-1-5 144 15,-2 0-144-15,2-6 0 16,0 0 144-16,-3-5-144 0,-3 2 0 0,-3-3 0 0,-1 0 0 0,-3 1 128 16,-4 5-128-16,-3-1 0 0,-2-1 0 0,-2-1 0 15,-2 6 144-15,-4-3-144 0,-4 3 192 0,-3 3-192 16,-5 0 0-16,-2 3 0 0,-5 2 0 0,-2 2-192 15,-3 2 192-15,-3 5 0 0,-5 2 0 0,-2 4 0 16,-1 6 0-16,-5 5 0 0,-2 6 0 0,-3 5-144 0,-2 7 144 0,-4 4 0 16,-2 6 0-16,-1 6 0 0,-3 5 0 0,1 2 0 15,-1 1 192-15,9-5-64 0,6-3-128 0,-2 5 0 16,-3 7 0-16,3 3 128 0,5-3-128 0,6 0 0 16,3-2 0-16,4-4 0 0,5 0 0 0,3-6 0 15,4-4 0-15,4 2 0 0,4-4 0 0,3 1 0 16,2-6 0-16,1 0 0 0,4-1 0 0,2-2 0 15,1 1 0-15,4-3 0 0,1-2 0 0,3-2 0 16,1-4-144-16,3-3 144 0,0-2 0 0,4-5-176 16,0-2 176-16,3-4-128 0,1-6 128 0,2-2 0 15,1-4 0-15,0-2 128 0,0-2-128 0,-1-6 144 0,5-3-144 16,-1-3 160-16,0 2-32 0,1-6 0 0,-1 2 0 16,-3-3 0-16,-5-1-128 0,-1 2 0 0,-4-3-192 0,-6 6 192 15,-5 7 0-15,-3-3 0 16,-3-4 0-16,-5 4 0 0,-4 0 0 0,-4 5 0 0,-4 0 0 0,-5 3 0 15,-5 0 0-15,-2 0 0 0,-5 5 0 0,-4-2 0 16,-3 3-176-16,-5 3 176 0,-2 3-128 0,-2 1 128 16,-1 3 0-16,1 4-128 0,1 6 128 0,-1 1 0 15,1 5 0-15,3 4 0 0,3 0 0 0,3 4 128 16,2 1 80-16,2 4 32 0,-1 3 0 0,1 3 0 16,1 4-240-16,2 2 128 0,2 0-128 0,0 6 0 15,5-1 0-15,0 2 0 0,5 0 0 0,0 2 0 16,6-4 0-16,1-2 0 0,5-3 0 0,1-4 0 0,2-4-192 15,4-4 32-15,2-3 0 0,2-1 0 0,1-1-32 16,4-3-16-16,2 4 0 0,1-6 0 0,1-1-48 0,2 0-16 16,2-3 0-16,2-2 0 0,4-1 272 0,-1-1 0 15,4-4 176-15,0-3-176 16,4-3 208-16,0-3-64 0,1-2-16 0,0-4 0 0,0-3-128 0,1-3 128 16,-1-2-128-16,0-3 128 0,-1 1 0 0,-3-4-128 15,-3 1 192-15,-3-1-64 0,-1 0-128 0,-3-1 0 16,-4 1-160-16,-4-3 160 0,-3 3 0 0,-3 0 0 15,-3 2 0-15,-5 0 0 0,-2 2 0 0,-7-3 0 16,-1 0 0-16,-5 4 0 0,-2-2 0 0,-4 2 0 16,-3 2 0-16,-2 1 0 0,-4 1 0 0,0 3 0 0,-2 2 0 0,-1 4 0 15,-2 3 0-15,1 7 0 0,-2 2 0 0,2 7-144 16,1 3 144-16,1 4 0 0,4 1 0 0,-2 4 0 16,1 3 0-16,-2 8 128 0,0 5-128 15,2 5 128-15,3-2-128 0,3 5 0 0,2 0 0 0,3-2 128 16,2 3-128-16,4-5 0 0,4-1 0 0,2-6 0 15,3-4 0-15,4-1 0 0,0-3 0 0,4-2 0 32,3 0-384-32,2-2-32 0,1-4-16 0,3-4 0 0,4 2-80 0,2-4-32 15,4-2 0-15,2-4 0 0,4-3 544 0,1-6 0 0,2-3 0 0,1-4 0 16,0-2 128-16,-4-2 96 0,-1-6 16 0,4-3 0 0,0-4-48 16,4-2-16-16,-1-3 0 0,-3-2 0 0,-2 2 16 0,-2-2 0 15,-1-1 0-15,-3 0 0 16,-2 1 0-16,-3 4 0 0,-5 5 0 0,0-6 0 0,1-3-192 0,-4-1 192 15,-3 3-192-15,-3-1 192 0,-2 5-192 0,-3 1 0 16,-5 5 0-16,-4 1 0 0,-2 4 0 0,-2 1 0 16,-4 6 0-16,-1 1 0 0,-1 5 0 0,-3 5 0 15,-2 6 128-15,-3 3-128 0,3 3 0 0,-4 6 0 16,-3 6-160-16,-2 7 160 0,0 3 0 0,-2 5 0 16,0 7-128-16,-1 0 128 0,2 1 0 0,1 3 0 15,3 2 0-15,1-2 0 0,3-3 0 0,3-6 0 16,4-7 0-16,4-3 0 0,5-2 0 0,2-6 0 0,3 1 0 15,4-6 0-15,1-3 0 0,2-1 0 16,5-3 0-16,2-3 0 0,0-3 0 0,1-4-272 0,0-1 48 16,3-3 16-16,3-5 208 0,2-3 0 0,2-2 0 0,1-7 0 15,0 0 0-15,3-6 160 16,2-1 0-16,2-4 0 0,2-4 0 0,0 1 0 0,2-5 0 0,-1 2 0 16,-2 1-160-16,-4 7 0 0,-2 0 0 0,1-4 0 15,1 3 0-15,0-2 0 0,-2 2 0 0,-4 3 0 16,-3 6 0-16,-4 0 0 0,-3 4 0 0,-3-2 0 15,-2 6 0-15,-3 0 0 0,-3 2 0 0,-5 0 0 16,-2 5 0-16,-1 0 0 0,-5 1 0 0,-1 0 0 16,-4 4-144-16,-2 1 144 0,-1 1 0 0,-2 1 0 0,-4 2 0 0,0 1-128 15,2 0 128-15,-1 2 0 0,-1 4 0 0,-2 4 0 16,2-1 0-16,0 1 0 0,1 2 0 0,0 2 144 16,0 4-144-16,2 1 128 0,2 2-128 0,1-3 0 15,6-2 0-15,-1 3 0 0,3 0 0 0,-1 2 0 16,3-1 0-16,2-3 0 0,2 2 0 0,3-3 0 15,2-5 0-15,2-1 0 16,2-2-304-16,3-4 64 0,1-3 16 0,2-3 0 16,2 0-496-16,1-3-112 0,1-1 0 0,0-1-16 15,2-3 336-15,2-4 64 0,-2 0 0 0,1-4 16 0,3-5 432 0,2 1 0 16,-2-1 192-16,2-1-64 0,0-3 224 0,1-2 48 16,2-4 16-16,0-1 0 0,-1-4-16 0,-1 0 0 15,-2 5 0-15,-2 1 0 0,-1-1 0 0,-1-1 0 16,-2 1 0-16,0 2 0 0,-5-3-208 0,-1 2-64 0,-4 2 0 0,-3 3 0 15,-2 2-128-15,-3 3 0 0,-4 4 0 0,-2 0 0 16,-2 2 0-16,-6 4 128 0,-2 3-128 0,-3 0 0 31,-4 5 0-31,-3 4 0 0,-4 4 0 0,-3 5 0 0,-1 3-240 0,-2 6 32 0,0 6 0 0,1 3 0 16,1 3 208-16,2-2 0 0,2 3 0 0,4-1 0 16,3-1 128-16,1 8 128 0,1 6 32 0,3 3 0 15,5 0-128-15,3-2-32 0,6-3 0 0,4-5 0 16,4-5 16-16,5-5 0 0,3-2 0 0,3-1 0 0,4-6-144 15,2-2 0-15,1-1 0 0,2-5 0 0,0-3-256 0,1-3 0 16,4-4 16-16,-2-1 0 0,1-7 0 0,1-1 0 16,2-2 0-16,-1-6 0 0,-2 0 240 0,3-4 0 15,4-8 0-15,1-2 0 16,-3-1 0-16,-1 2 160 0,2-2 0 0,-1-4 0 0,1 2-160 0,-2-1 192 16,-2 2-192-16,-3 0 192 0,-2 4-192 0,-2 2 192 15,0-2-192-15,-4 2 192 0,0 0-192 0,-4 4 0 16,-2 1 0-16,-3 1 128 0,-1 0-128 0,-4 2 0 15,-2 3 0-15,-2-3 0 0,-2 4 0 0,-4 2 0 16,-1-2 0-16,-4 2 0 0,-2 2 0 0,-4 2-144 16,0 2 144-16,-4 0-160 0,0 3 160 0,-2 1 0 15,-2 5 0-15,0 3-128 0,0 2 128 0,1 6-192 0,-1 0 192 16,1 7-192-16,2 3 192 0,3-1 144 0,3 2-16 0,0 6-128 16,-1 8 192-16,0 1-192 0,4 5 192 0,1 1-192 15,2-4 0-15,4-3 0 16,4-2 0-16,2-5 0 0,4-7 0 0,3-3 0 0,2-4 0 0,3-5 0 31,3-2-192-31,2-5-64 0,3-4 0 0,0-3 0 16,2-4-176-16,1-5-32 0,1-2-16 0,-2-3 0 0,2-5 320 0,-1-4 160 0,-2 0-160 0,2-4 160 15,-1-4 128-15,1-3 112 0,0-1 16 0,0-3 16 16,-2 0 112-16,-1-2 0 0,0-1 16 0,-4 0 0 16,0 4-160-16,-2-2-48 0,1-5 0 0,0 1 0 15,-2 8-64-15,-2-2-128 0,3 1 176 0,-3 2-176 16,2 3 0-16,-1 6 0 0,-1 3 0 0,-2 2 0 0,-1 7 0 0,-2 4 0 15,-1 3 0-15,-2 4 0 0,0 3 0 0,-4 2 0 16,-1 2 0-16,-3 4 0 0,-1 3 0 0,-2 1 0 16,-3 4 0-16,-2 1-144 0,-3 2 144 0,-5 6-192 15,-3 1 192-15,-2 4-192 0,0-3 192 0,-1 1-192 16,-1 1 192-16,0-1-192 0,1-1 192 0,3-1 0 16,1-2 0-16,1-4 0 0,2-1 128 0,3 1 16 31,3-5 0-31,1 1 0 0,4-4-16 0,2-3 0 15,3-1 0-15,2-1 0 0,2-4-128 0,2 0 128 16,3-2-128-16,0 0 128 0,3 1-128 0,1-1 0 0,2-3 0 16,2-2 0-16,2-1 0 0,2-3-144 0,3-1 0 15,2-5 0-15,5-6 144 0,2-4-160 0,3-5 160 16,0-4-160-16,-2 3 160 0,-1-2 0 0,2-2 0 0,0-1 0 16,0 0 0-16,3-6 0 0,1-2 0 0,-1 2 0 15,-1 2 0-15,-1 3 0 0,-5 3 0 0,-1 2 0 16,-3 3 0-16,-3 4 0 0,-4 3 0 0,-4 5 0 15,-3 4 0-15,-4 3 0 0,-1 1 0 0,-4 5 0 16,-2 3 0-16,-5 3 128 0,-4 4-128 0,-3 1 128 16,-4 5 16-16,-1 0 16 0,-3 1 0 0,-1 2 0 15,0 2-160-15,-8 5 0 0,-6 5 144 0,0 1-144 16,9-6 0-16,-4 2 128 0,-3 3-128 0,-2 1 0 0,0 0 0 16,3-1 0-16,1-2 0 0,2-3 128 0,5-3-128 0,2 0 0 15,2-5 0-15,4-1 128 0,2-2-128 0,3-1 0 16,1-2 0-16,2-2 0 0,3 0 0 0,2-4 0 15,3 0 0-15,1-1 0 0,4 0 0 0,0-3-160 16,2 0 160-16,0 0 0 0,3-2-256 0,-2 2 64 16,3-4 16-16,0 2 0 0,1-2 176 0,1 0 0 15,1-5 0-15,1 1-128 0,1-1 128 0,0-2 0 16,2-2 0-16,-1 0 0 0,3-2 128 0,-1 0-128 16,1 0 160-16,0 0-160 0,2-4 0 0,1-1 0 15,0-3 0-15,2 0 0 0,-1 1 0 0,2-1 0 0,1-1 0 16,-1-1 0-16,1 2 0 0,0 0 0 0,1 0 0 15,-2 2 0-15,-1 2 0 0,-3 2 0 0,-2 3 0 16,-1 2 0-16,-2 2 0 0,-2 3-128 0,-2 2 128 0,-2 1 0 16,0 4 0-16,-1 0 0 0,-1 4 0 0,-1 0 0 15,-1 2 0-15,-2 2 0 0,1 0 0 0,-3 1 0 16,1 1 0-16,-2 2 0 0,0 1-128 0,1-2 128 16,-4 7 0-16,0 2 0 0,0 2 0 0,-2 0 0 15,0 4 0-15,1-1 0 0,-1 4 0 0,3-2 0 16,0-3 0-16,1 2 0 0,1 0 0 0,1-3 0 15,3-4 0-15,0-4 0 0,3 0 0 0,-1-3 0 16,2 0 0-16,0-7 0 0,1 0 0 0,0 0 0 0,0-5-192 16,1-1 64-16,0-1 128 0,0-1-208 0,0-3 208 0,2-1-144 15,-1 0 144-15,1-2-128 0,0 0 128 0,0 0 0 16,2-4 160-16,-1 1-160 0,4-1 256 0,-1-1-32 16,2-3-16-16,2 2 0 0,1-5-208 0,0 1 0 15,1 0 0-15,0 1 0 0,2-2 0 0,-1 1 0 16,-2 0 0-16,0 0 0 0,-2 1 0 0,1-1 0 15,-1 1 0-15,-3-1 0 0,0 3 0 0,-3 1 0 16,0-1 0-16,-3 2 0 0,-2 2 0 0,-2 2 0 16,1 2 0-16,-3 1 0 0,-3 1-144 0,1 2 144 15,-4 2 0-15,1 0-144 0,-3 4 144 0,0 3-160 16,-1 0 160-16,-2 7-160 0,-1 6 160 0,-4 3 0 16,-4 11 0-16,-2 3 0 0,-3 5 0 0,-2 2-128 0,-1-2 128 15,4-2 0-15,-2-5-192 0,2-3 32 0,3-6 16 16,5-5 0-16,2-5 144 0,5-5 0 0,1-4 0 15,2-3 0-15,2-3 0 0,3-2 0 0,0-4 0 0,1-1 0 16,1-5 0-16,2-2 0 0,0-4 0 0,3-5 128 16,2 0-128-16,2-7 0 0,3-2 0 0,2-3 0 15,2-2 0-15,3-4 0 0,3-1 0 0,-2 2-128 16,1-1-192-16,1-3-48 0,4-3 0 0,2-1 0 31,1 2-80-31,-1-1-32 0,2 1 0 0,-4 4 0 0,-1 7-80 16,-5 0-16-16,-2 4 0 0,-4 4 0 0,-2 2 288 0,-3 3 48 0,-1 2 16 0,0 0 0 15,-3 1 224-15,0 2 0 0,-1 3 0 0,0 0 0 0,0 2 352 16,-3 5-32-16,1 0-16 0,-2 1 0 0,0 5 224 16,-1 0 48-16,0 1 16 0,-1 4 0 15,-2 0-336-15,-1 2-64 0,-1 3 0 0,-3-2-16 0,0 3 0 0,-2 1 0 16,-3 1 0-16,0 0 0 0,-1 5-176 0,-3-2 128 16,-2 1-128-16,-2 0 128 0,0 3-128 15,-4 0 0-15,1-2 0 0,-1 3 0 0,0-2 0 0,-2 2 0 16,-1-1 0-16,-1 1 128 0,1 2 112 0,-2 1 16 15,0 2 0-15,-1-2 0 0,-1 5-256 0,3-2 0 16,5-8 0-16,-1 2 0 0,-1 3 0 0,0 0 0 16,3 1 0-16,2-7 0 0,5 1 0 0,3-4 0 15,4-4 0-15,4-3 0 0,3 1-192 0,5-7-64 16,3 1-32-16,6-3-17424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6T11:24:50.2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15206 6088 7359 0,'1'-2'656'0,"0"2"-528"0,1-3-128 0,-1 3 0 0,-1 0 832 0,1-1 128 15,2 0 16-15,-2-2 16 0,2 1 480 0,0 1 80 16,-2-2 32-16,0 2 0 0,1 1-400 0,-1-1-80 16,-1 1-16-16,0 0 0 0,0 1-496 0,0-1-96 15,1 1-32-15,-1-1 0 0,-1 3 304 0,1-3 64 0,0 0 16 16,0 0 0-16,0 0 160 0,0 0 16 0,0 0 16 0,2 22 0 15,0-13-352-15,-1-1-80 0,0 5-16 0,0 3 0 16,2-3-592-16,-3 8 0 0,1 3 0 0,-2 4-192 16,0 6 192-16,-1 0 0 0,1 5 160 0,-1-2-160 15,-2 2 0-15,-1 5 0 0,0 1 0 0,-1 0 0 16,0-4 192-16,-1 0 160 0,3 2 32 0,-4 0 0 16,3 0-48-16,0-2 0 0,1-1 0 0,1-2 0 15,0-3 96-15,1 3 16 0,2-2 0 0,-1-1 0 0,-1-2-448 16,2 0 128-16,0-3-128 0,-1 2 0 0,1-1 0 15,-1-2 0-15,2 0 0 0,-1-2 0 0,-1-1 0 16,0-1-192-16,-1-4 32 0,0-2 16 16,1-3-1056-16,-2 0-208 15,1-4-32-15,1-1-16 0,-1-3-336 0,1-2-64 0,1-2 0 0,1-3-9344 16</inkml:trace>
  <inkml:trace contextRef="#ctx0" brushRef="#br0" timeOffset="2848.52">15216 6751 2751 0,'-6'5'256'0,"1"-2"-256"0,0 0 0 0,1-1 0 0,3-1 3424 0,0 1 640 16,-1 0 128-16,-1-1 32 0,-1 2-2064 0,-2 4-416 15,1-2-80-15,1-4 0 0,0 1-1264 0,2 1-240 16,1-2-160-16,-1 0 192 0,1 2-192 0,0-2 0 15,2-1 0-15,-1 1-176 0,3 0 336 0,-1 2 64 16,2-3 16-16,3 0 0 0,2 0 512 0,2 0 96 16,3 0 32-16,0 0 0 0,4-4-464 0,0 3-96 15,2-4 0-15,2 4-16 0,1-5-176 0,-1 1-128 0,0-2 192 16,-1 3-192-16,1-3 0 0,-2-1 0 0,0 0 0 0,0 2 0 16,0-3 0-16,-2 3 0 0,-1-1 0 0,1 1 0 15,-1-1-160-15,-1-2-32 0,0 2-16 0,-1 1 0 16,-3 0-112-16,-2 1-32 0,-1 0 0 0,-2 1 0 31,1 2-1040-31,-2 1-208 0,0-3-32 0,-1 3-8880 0</inkml:trace>
  <inkml:trace contextRef="#ctx0" brushRef="#br0" timeOffset="3288.02">15709 6029 911 0,'-1'-2'0'0,"-2"-1"0"0,2 1 0 0,0 0 0 0,0 1 6064 0,1 1 1120 0,0-1 240 0,-2 1 32 16,1 0-4992-16,0 0-992 0,-1 0-208 0,-1 0-48 16,1 4-1024-16,-1 1-192 0,-1 1 0 0,2 1 0 31,-1-1 0-31,1 3-128 0,0 1 128 0,-1 3 0 0,2 1 0 0,0 0 0 0,2 5 0 0,-1 1 0 16,2 4 0-16,0 0 0 0,-1 0 0 0,0 2 0 15,1 7 0-15,-2 2 0 0,2 2 0 0,-4-1 0 16,1 4 0-16,-1-6 128 0,-2 0-128 0,-1 5 0 15,-2 11 0-15,-3 11 0 0,0 10 0 0,0-3 0 16,3-6 0-16,2-7 128 0,3-6-128 16,2-6 0-16,2-4 256 0,1-4 16 0,2-2 0 0,1-4 0 0,1-1-32 0,0-2-16 15,-1-1 0-15,2-1 0 16,-3-2-1168-16,0 0-224 16,0-5-48-16,-2 1-16 0,1-5-560 0,-2-3-128 0,2 0 0 15,-1-4-5696-15,-1-2-1120 0</inkml:trace>
  <inkml:trace contextRef="#ctx0" brushRef="#br0" timeOffset="4041">16127 6845 4607 0,'-4'-1'400'0,"1"0"-400"0,-1-1 0 0,0 2 0 0,3 0 4000 0,-1 0 720 16,0 0 144-16,-1 0 16 0,-4-2-2896 0,-1 2-592 15,-2-1-112-15,-1 1-32 0,0 0-576 0,-1-1-112 16,1 1-32-16,0 0 0 0,1-3-224 0,0 2-48 15,2 1-16-15,-1 1 0 0,3 2-240 0,-1 1 0 16,-1 0 0-16,2 4 0 0,0-2 0 0,0 2-192 16,1 2 48-16,-2 3 0 0,2 2 144 0,1 1 0 15,0 1 0-15,0 1 0 0,0 5 0 0,3-6 0 16,-1 0 0-16,0 4-128 0,0 5 256 0,2 3 64 0,0-1 16 16,1-2 0-16,0-8 48 0,2-2 0 0,1-4 0 0,-1-1 0 15,5-2 80-15,-1-2 32 0,2-4 0 16,1-2 0-16,1-2-368 0,-1-2-240 0,2-4 48 15,-1-2 0 1,0 3-304-16,-1-5-48 0,1 0-16 0,1-2 0 0,-3 2 384 0,-1 0 176 0,-2 2-160 0,0 1 160 16,2-6 496-16,-2 1 192 0,0-2 32 0,0 0 16 15,-2-1 16-15,0 0 0 0,-3 1 0 0,0 0 0 16,0 4-48-16,1 0-16 0,-2 0 0 0,0 1 0 16,0 2-288-16,0-2-48 0,1 3-16 0,0 1 0 15,2 1-128-15,-1 0-16 0,2 4-16 0,1 1 0 16,-2 0-176-16,1 1 0 0,1 4 0 0,0 1 0 0,0 1 0 15,1 2 0-15,-1 2 0 0,1 0 0 0,2 3 0 0,-2 1 0 16,1 0 0-16,-1-1 0 0,2 3-128 0,-2-4 128 16,1 4 0-16,1 1 0 15,-1-1-400-15,1 3-16 0,-1-3 0 0,-2 2 0 16,1-2-656-16,0 2-128 0,-1-1-16 16,0-3-16-16,0 2-240 0,0-3-32 0,1 0-16 0,-1-5 0 15,0 0-368-15,1-4-80 0,1 0-16 0,-1-1 0 16,0-4 384-16,0-3 80 0</inkml:trace>
  <inkml:trace contextRef="#ctx0" brushRef="#br0" timeOffset="4433.41">16515 7104 20271 0,'-1'5'896'0,"0"-4"192"0,0 1-880 0,1 1-208 0,0-2 0 0,1 0 0 16,-1 2 416-16,0-3 32 0,1 2 16 0,-1 2 0 15,0-2-272-15,1 1-64 0,-1-2-128 0,0-1 192 16,2 0 640-16,-1-1 112 0,0-3 16 0,0 0 16 16,1 1-368-16,-1-5-80 0,-1 8-16 0,0 0 0 0,2-21 672 15,-2 13 128-15,2 0 32 0,-2 0 0 0,1-4-112 0,-1 0-16 16,0 0 0-16,1-3 0 0,-1 0-768 0,0-1-144 15,-1 0-48-15,1-3 0 16,-3 0 32-16,1-3 0 0,-1 0 0 0,0 0 0 0,-1 1 64 16,1 1 16-16,2 0 0 0,0 3 0 0,1 3-144 0,0 1-32 15,2 2 0-15,1 1 0 0,1 0-64 0,-1 4-128 16,4 0 176-16,-3-3-176 0,4 4 0 0,-2-1-144 16,1 1-16-16,0 1 0 15,-1-1-320-15,0 0-64 0,0 0-16 0,2 0 0 16,0 3-1728-16,2-2-336 0,1 3-80 0,2 2-7120 15,0 0-1424-15</inkml:trace>
  <inkml:trace contextRef="#ctx0" brushRef="#br0" timeOffset="5515.79">17166 6871 5519 0,'-3'0'496'0,"2"0"-496"15,1-1 0-15,0 1 0 0,0 0 944 0,-1 0 80 16,0-4 32-16,-2 3 0 0,1-4 720 0,-2-1 144 16,1 0 16-16,1-3 16 0,-2 0-688 0,2 1-144 15,-1-1-32-15,0-1 0 0,0 3-320 0,-1-3-64 16,0 4 0-16,0-1-16 0,0 3 400 0,0-3 64 16,-1 4 32-16,2 0 0 0,-2 1-544 0,1-1-96 15,-1 3-32-15,0-4 0 0,-1 2-512 0,0 2 0 16,0-2 0-16,-2 0-192 0,1 2-16 0,-2 0 0 0,0 0 0 0,0 0 0 15,-1 2 512-15,-1 0 96 0,-1-1 32 16,0 4 0-16,0-2 528 0,-1 2 96 0,1 0 32 0,-2 2 0 16,1 2-272-16,-2 2-48 0,0-3-16 0,2 4 0 15,-1 1-368-15,0 0-64 0,2-1 0 0,1 4-16 16,1-4-304-16,1 6 0 0,1 3 0 0,1 1 0 16,1 1-240-16,3 0-48 15,1-5-16-15,4 3 0 0,0 0-240 16,4 0-48-16,2 0-16 0,1-3 0 0,4-2 112 0,-1-1 32 15,3-2 0-15,-1-4 0 0,1-1 464 0,1-1 160 0,-2-2 0 0,2-5 0 16,2 0 272-16,-3-5 48 0,-1 0 16 0,3-1 0 0,-3-3 80 16,1 0 32-16,1-2 0 0,-1-4 0 0,-2 2-48 0,-2 0-16 15,-1-2 0-15,1-2 0 0,0-5 48 0,-1-3 16 16,0-1 0-16,-3-2 0 0,-1-1-160 0,-1-2-16 16,-2-5-16-16,-1-1 0 0,-1-1-32 15,-1-2-16-15,-1-2 0 0,-1-1 0 0,0 5-80 0,0-3-16 16,-1-1 0-16,1-1 0 0,-2 2-48 0,2 0-16 15,-2 2 0-15,2-1 0 0,0 2-208 0,1 2-160 16,0 4 32-16,0 2 0 16,1 1-304-16,-2 0-48 0,2 0-16 0,-1-2 0 15,0 3-32-15,0 0-16 0,-1-1 0 0,1 3 0 16,1 0-1248-16,1 1-256 0</inkml:trace>
  <inkml:trace contextRef="#ctx0" brushRef="#br0" timeOffset="8203.91">18139 5968 15663 0,'-1'-1'1392'0,"-1"1"-1120"0,2-2-272 0,0 2 0 16,0 0 1168-16,0-2 176 0,2 1 48 0,-2 0 0 0,1-3-1008 0,0 3-208 16,0-3-48-16,-1 2 0 0,2-1 320 0,-1 2 48 15,0 1 16-15,-1 0 0 0,1 4 32 0,1-2 16 16,-1 3 0-16,0 3 0 0,0 3-80 0,2 2-16 15,-2 5 0-15,0 2 0 0,2 2-464 0,-1 7 128 16,2 7-128-16,-2 6 0 0,2 8 0 0,0 3 0 16,2 4 128-16,-1-3-128 0,0-7 0 0,-1-2 0 15,1-1 0-15,0-4 0 0,-2-3 672 0,0 0 96 16,-2 3 0-16,-1-1 16 0,-1-2-160 0,-2 0-48 16,0-2 0-16,-1 1 0 0,0-4-448 0,-1-3-128 15,0-1 0-15,0-3 0 16,0 1-784-16,0-3-240 0,2-3-32 0,-1-4-16 15,1-5-1136-15,1 0-224 0,-2-1-64 0,2-4-7424 0</inkml:trace>
  <inkml:trace contextRef="#ctx0" brushRef="#br0" timeOffset="9036.21">18647 6035 2751 0,'0'0'256'0,"0"0"-256"0,0 0 0 0,-1 0 0 16,1 0 2480-16,0 0 448 0,1 0 80 0,-1 1 32 15,1 1-1312-15,-1 0-256 0,2 2-48 0,-2-4-16 16,0 0-704-16,0 0-160 0,0 0-32 0,3 25 0 16,-4-19 336-16,0 0 64 0,-2 3 16 0,0 1 0 15,-2 1-160-15,-1 1-16 0,-2 4-16 0,0 1 0 16,-1-2 0-16,-1 4 0 0,-4 3 0 0,0 3 0 0,-3 2 32 15,0 0 0-15,0 2 0 0,0-5 0 0,0 0-256 16,3-2-32-16,0-2-16 0,2-2 0 0,-2 0 272 16,2-2 48-16,-2 0 16 0,2-4 0 15,1 1-288-15,-1-1-48 0,1-1-16 0,-1-1 0 0,2-3-448 0,-1 2 0 16,0 2 0-16,-2-3 0 0,4-1-176 0,-3 2-16 16,4-4-16-16,0-2 0 0,3 0-112 0,3-2-32 15,1 0 0-15,-1-2 0 0,4 1 224 0,0-1 128 16,2 1-160-16,0-4 160 0,1 3 0 0,1 0 0 15,-6 1 0-15,0 0 0 0,0 0 0 0,21-3 0 16,-15 3 128-16,0 3-128 0,2-2 128 0,0 1-128 16,1 1 0-16,-1-1 0 0,2 2 208 0,0 1-16 0,1 0 0 15,1-1 0-15,-1 4 96 0,1-3 16 0,4 1 0 0,3-1 0 16,0 2-48-16,2-1-16 0,4 1 0 0,-1-1 0 16,2 1-240-16,-2-3 176 0,2 3-176 0,-2 1 160 15,1-1-160-15,-3 2 0 0,-1 0 0 0,-1 2-176 31,-3 2-592-31,-2 3-112 0,0 2-16 0,-5 2-16 16,-2 2-816-16,-2 0-176 0,-2 3-16 0,-3 2-16 0,-2 3-864 16,-3 2-160-16,-2-1-48 0,-1-1 0 0,-1-4 128 15,2-5 0-15,1-4 16 0,3-4 0 0,0-2 2992 0,1-3 608 0,1 0 112 0,0-2 32 16,1-4 112-16,1 1 32 0</inkml:trace>
  <inkml:trace contextRef="#ctx0" brushRef="#br0" timeOffset="9554.06">18982 6531 35935 0,'-1'4'3200'0,"-1"-4"-2560"0,-1 2-512 0,2 0-128 0,2-2 1072 0,0 0 192 15,2 2 32-15,-1-4 16 0,3 2-1056 0,3-2-256 16,0 0 0-16,5-1 0 16,0 1-768-16,2-3-176 0,-1 0-16 0,1 0-16 15,1 0-912-15,-3 1-176 0,2 1-48 0,-1 0 0 16,-2-1-1056-16,-2 3-224 0</inkml:trace>
  <inkml:trace contextRef="#ctx0" brushRef="#br0" timeOffset="10338.49">19409 6513 3679 0,'1'6'320'0,"-2"-1"-320"16,0-3 0-16,1 2 0 0,0 1 4352 0,0-4 784 15,1 4 176-15,0 1 16 0,-1 5-3664 0,1 5-720 16,1 3-160-16,-1 3-16 0,0 0-768 0,-1 2 0 15,1 1-240-15,-2 1 64 0,0-2 368 0,-2 2 64 16,1 0 0-16,-3-1 16 0,1-1 16 0,-1-1 0 16,2-1 0-16,-1 1 0 0,0-5-288 0,2-1 0 15,0-1 0-15,1-2 0 0,0 0 0 0,1-7 0 16,1 1 0-16,-1-5 0 0,1 1 848 0,1-7 64 16,0 1 16-16,-1-2 0 0,2-1 448 0,1-2 96 0,-1-3 0 0,1-4 16 15,1 3-752-15,-1-5-160 0,1-2-16 0,0-5-16 16,0 0-352-16,-2-6-192 0,2-1 192 0,-1-4-192 15,0 2 288-15,-1-1-48 0,2-2-16 0,0 0 0 16,0 2-32-16,1 5-16 0,2 5 0 0,0 4 0 31,1 4-640-31,0 4-128 0,-1 2-32 0,0 5 0 0,-1-1 272 0,-1 5 48 0,2 0 16 0,-2 0 0 16,0 1 288-16,0 4 0 0,-1 3 0 0,1 0 0 16,-1 1 0-16,-1 2 0 0,0 4 0 0,0-4 0 15,-2 3 0-15,0-2-128 0,1-1 128 0,-2 0 0 16,2-2 0-16,-2-1 128 0,0-1-128 0,2-2 192 15,-2 0 0-15,1-1 0 0,0-4 0 0,0 0 0 0,1 0 192 0,-1-3 48 16,2-1 0-16,-1 1 0 0,1-4-288 0,0 1-144 16,1 0 160-16,0-3-160 0,0 1 0 0,0-3 0 15,0 0 0-15,0-3 0 0,-1 0 240 0,1-2-48 16,2-1-16-16,-2-2 0 0,-1-2-48 0,1-1 0 16,0 4 0-16,0-1 0 0,1 2-128 0,2 1 0 15,2 1 0-15,-2 4 0 0,2 2 0 0,1 0 0 16,-1 3 0-16,2 4 0 0,-3-3 0 0,1 5 0 15,-1 2 0-15,0 2 0 0,-1 1 0 0,0 0 0 16,0 1 0-16,0 5 0 0,0 0 0 0,2 2 0 16,0 4 0-16,0-1 0 0,1 1 0 0,-2 1 0 15,1 0 0-15,-2 0 0 0,1-1 0 0,0 4 0 0,1 2 0 16,0 6 0-16,1 0 0 0,-3 2 0 0,1-2 0 16,-2-3 0-16,0 0 0 0,-1-4 0 0,-1 2 0 0,0-2 0 15,-2-5-352-15,1 0 48 0,0 1 16 0,-1-2 0 31,0-1-560-31,-2-2-112 0,0 0-32 0,-1-2 0 16,2 0-1120-16,-4-2-240 0,2 0-32 0,0 1-6672 0,0-5-1328 0</inkml:trace>
  <inkml:trace contextRef="#ctx0" brushRef="#br0" timeOffset="10840.73">20258 6645 31327 0,'2'1'1392'0,"-2"-1"272"0,1 0-1328 0,0-1-336 0,2 1 0 0,-1-1 0 0,2-1 528 0,1 0 48 16,3-1 0-16,4-3 0 0,2-2-768 0,2-1-160 15,2-2-32-15,-1 0 0 0,-1-3 192 0,0 2 16 16,-1-1 16-16,0 1 0 0,1-4-112 0,-1 1-32 15,-3 1 0-15,1 2 0 0,-4-3 512 0,1 3 112 16,-1 0 0-16,-2-1 16 0,-2 2 560 0,0-4 96 16,-1 4 32-16,-3 0 0 0,0 0-384 0,-3 0-64 15,0 0 0-15,-3-1-16 0,0 1-48 0,-3 1-16 16,0 1 0-16,-1 2 0 0,-1 2-496 0,-2 4 0 0,-1 2 0 16,0 4 0-16,-1 2 0 0,0 2-128 0,2-1 128 0,-2 4-160 15,2 3 160-15,-1 2 0 0,-1 1 0 16,2 1 0-16,0 1 0 0,1 0 0 0,1 2 0 0,2 1 0 15,-1-2 256-15,0 1 96 0,3-2 16 0,1-1 0 16,0-1-128-16,2-1-32 0,0 5 0 0,2-2 0 16,1 4-208-16,0 0 0 0,1 1 0 0,0-2 0 15,3 1 160-15,1-2-160 0,0 1 160 0,2-2-160 16,2-4 0-16,0-1 128 0,2 1-128 0,0-4 0 0,4-1-192 16,0-1-96-16,2-1-16 0,2-1 0 15,-1-2-912-15,3-1-192 0,1-3-48 16,1 0 0-16,-1-1-592 0,1-2-128 15,1 0-32-15,1-4 0 0,1 0-736 0,-2-1-160 16,-1-1-32-16,-2-3 0 0,-2 1 560 0,-1-2 96 16</inkml:trace>
  <inkml:trace contextRef="#ctx0" brushRef="#br0" timeOffset="11358.79">20982 6463 20271 0,'2'-11'896'0,"0"4"192"0,-1-2-880 0,0 5-208 15,0 0 0-15,-1 3 0 0,1-2 1552 0,2 0 272 0,-1-6 48 0,1 1 16 16,1-3-480-16,-3 1-112 0,0 4-16 0,0-1 0 16,-2 2-912-16,-1 4-192 0,-2 1-48 0,-1 0 0 15,-2 3-288-15,-2 0-64 0,-1 4-16 0,-1 0 0 16,-2 2-128-16,-1 3-16 0,-1-1-16 0,0 0 0 16,-2 7 400-16,1-2 256 0,-1-2-48 0,3 6 0 15,3 0 832-15,1 2 176 0,3-1 16 0,3-5 16 16,2 5-496-16,1-1-112 0,2 2 0 0,2-4-16 15,0-1-496-15,1-1-128 0,2 1 0 0,-1-4 0 16,1-3-208-16,2-3-112 0,-2-1-32 0,1 0 0 16,2-2-32-16,-1-1 0 0,-1-1 0 0,0-4 0 15,2 0 224-15,0 1 160 0,-1-5-208 0,2 1 80 0,-1-1 128 16,1 0 256-16,0-4-64 0,0 0-16 16,-2-1 80-16,1-3 32 0,0 2 0 0,-1-4 0 0,0-2-160 15,-2-3-128-15,0-1 192 0,-2-3-192 0,-2-2 592 0,-1 0 16 16,1-1 0-16,-2-1 0 0,2 4-48 0,-1 3-16 15,3 4 0-15,-1 4 0 0,0 5-336 0,1 4-64 16,-2 4-16-16,1 1 0 0,-2 4-128 0,0 3 0 16,1 2 144-16,-1 2-144 0,0 4 128 0,0 0-128 15,1 2 160-15,0 2-160 0,2 0 0 0,-1 2 0 16,2 2 0-16,2-1 0 0,-1 6 0 0,0-3 0 16,1 2 0-16,1 2-160 0,-1-5 160 0,1 2 0 15,-1-1 128-15,2-3-128 0,-1 1 0 0,2-1 0 0,-1 0 0 16,1-3 128-16,0-2-304 0,-2-2-48 0,1-3-16 15,0-1 0 1,-1-3-1056-16,2 0-224 0,-1-5-32 0,-2 1-16 16,1-2-224-16,-3-2-32 0,-2-1-16 0,1 0 0 15,-1-3-576-15,-1 1-112 0</inkml:trace>
  <inkml:trace contextRef="#ctx0" brushRef="#br0" timeOffset="11861.47">21344 6433 29487 0,'0'0'2624'0,"0"0"-2112"0,1-1-512 0,-1 1 0 0,2 1 1280 0,-1-1 128 16,0 2 48-16,2 1 0 0,-1 0-1264 0,0 3-192 16,1 4-128-16,-2 2 128 0,0 3-128 0,2 4 128 15,-2-1 0-15,-1 2 0 16,1 2-304-16,1-2 16 0,0 1 0 0,-1-1 0 0,1-2 48 0,-1 0 16 15,0-3 0-15,0-2 0 0,0-2 480 0,1-2 112 16,-1 0 16-16,0-7 0 0,-1 2 768 0,1-3 144 16,-1-1 48-16,0 0 0 0,0 0-544 0,0-1-96 15,0-2-32-15,-1 0 0 0,1-1-352 0,0 4-80 16,0 0-16-16,1-25 0 0,1 14-224 0,0-3 176 16,1-3-176-16,-1-3 160 0,2 3-160 0,-2-4 192 0,3-4-192 15,0-3 192-15,0-1 0 0,1-3 16 0,0 3 0 16,2-5 0-16,2 4-208 0,-2 2 0 0,2 3 0 15,0 6 0-15,-1 4 0 0,0 2 0 0,-1 6 0 0,1-2 0 16,-2 7 0-16,1-2 0 0,0 3 0 0,1 2 0 16,0 0 0-16,-1 2 0 0,2 2 0 0,0-3 0 15,-1 4 0-15,1 3 0 0,0 2 0 0,-1 2 0 16,4 4 0-16,-2 5 0 0,1 0 0 0,-2 4-160 16,0 3 160-16,-1-2-192 0,-1 5 192 0,-1-1-192 15,-2 2 192-15,-2 6 0 0,-2-3-144 0,-2 2 144 16,-2 4-384-16,-1-2-16 0,-1-3 0 0,-1-9 0 15,2-4-432-15,0-3-96 16,2-8-16-16,1 0 0 16,-1-4 128-16,2-2 32 0,2-4 0 0,-1-3 0 0,0 0-1264 0,2-3-256 0</inkml:trace>
  <inkml:trace contextRef="#ctx0" brushRef="#br0" timeOffset="12430.74">22176 6147 11055 0,'6'-2'976'0,"-2"2"-784"0,0 0-192 0,-2-1 0 0,0 1 4080 0,-1 1 768 0,0-1 144 0,2 2 48 15,0 0-3008-15,1-2-608 16,-2 2-112-16,0 1-32 0,-2-1-176 0,-3 2-32 0,-2-3-16 0,-1 4 0 15,-1-2-672-15,-2 2-144 0,-3 1-32 0,-1 0 0 16,0 3 64-16,-2-3 16 0,0 1 0 0,0 2 0 16,2-4 80-16,-1 1 16 0,3 0 0 0,1-1 0 15,3-2-384-15,2 0 0 0,0 0 0 0,2-1 128 16,2 1-128-16,1 1 0 0,0-4 0 0,1 1 128 16,2 1-128-16,-1 1-192 0,2-2 64 0,0 0 0 15,0 2-16-15,1-2 0 0,0 4 0 0,2 0 0 0,-1 1 144 0,0 0 144 16,1-1-16-16,0 1-128 0,1 2 208 0,0 2-64 15,-1-4-16-15,0 4 0 0,2 2-128 16,1-1 0-16,0 2-192 0,0 3 192 0,2 0-128 0,-1-1 128 16,0 2 0-16,2-2 0 0,-3 1 0 0,0-3 0 15,-2 2 0-15,1-1 0 0,-2 1 0 0,1 2 0 16,-1 0 0-16,-1-1 0 0,-1 2 0 0,-1-1 0 16,1 3 0-16,0 1 0 0,-1 1 0 0,-1 2 0 15,1-1 0-15,-2 1 0 0,1-2 176 0,-2-1 48 16,0 1 16-16,-3-2 0 0,1 0 64 0,-3-6 16 15,-1 1 0-15,0 1 0 0,-2-2-64 0,-2 1 0 0,2-4 0 16,-5 0 0-16,1 0 16 0,0 0 0 16,-1-2 0-16,-1 0 0 0,-1-1 0 0,-1 1 0 0,1-2 0 0,-1 1 0 15,1-1-96-15,-3-1-32 0,0-3 0 0,0-1 0 16,2-2-288-16,0 0-64 0,0-2-16 0,-3-1 0 31,-2-5-544-31,-4-1-96 0,0-6-32 0,-1 3-18240 0</inkml:trace>
  <inkml:trace contextRef="#ctx0" brushRef="#br0" timeOffset="19001.23">19128 7690 17503 0,'5'-8'1552'0,"-1"3"-1232"0,0 2-320 0,-2 1 0 15,-1 2-128-15,2-1-96 0,0-4-16 0,4-3 0 16,0-1-80-16,0-3-32 0,0-2 0 0,-4 3 0 15,0 2 80-15,-2 1 16 0,0 0 0 0,-1 3 0 16,-1 0 512-16,1 3 128 0,-1-1 0 0,1 1 16 16,-1 1-112-16,-1 1-32 0,1 0 0 0,-1 1 0 15,-1 0-48-15,-1 3-16 0,0-2 0 0,-1 2 0 16,0 1 128-16,0-4 32 0,0 4 0 0,-1-4 0 0,-1 4 160 0,-1-2 16 16,-2 0 16-16,-1 1 0 0,0-3 624 0,-3 2 128 15,-3 1 32-15,-4-2 0 16,-3 3-576-16,-2-1-112 0,-3 1-32 0,-5 0 0 0,-4-3-208 0,-5 3-32 15,-6 0-16-15,-3 0 0 0,0-1 16 0,-1-1 0 16,6 1 0-16,-6-4 0 0,-4 3-48 0,-2 0 0 16,9-3 0-16,-5 3 0 0,-6 0 256 0,-2-1 64 15,0 3 0-15,1 1 0 0,0 4 0 0,-1-2 0 16,1 3 0-16,-2 3 0 0,1 0-432 0,0 1-80 16,2-3 0-16,2 1-128 0,1 0 0 0,4-2 0 0,0 0 0 15,-2 0 0-15,-3 3 0 0,1-2 0 0,0-3 0 16,1 0 0-16,4-3 0 0,-3-1 0 0,0 0 0 0,-4 1 0 15,1-1 0-15,-2-3 0 0,-1 3 128 0,2-1-128 16,2-3 528-16,0 0 48 0,-2 1 16 0,1 0 0 16,-2 0-272-16,3 3-48 0,1 3-16 0,3 1 0 15,1-5-256-15,2-1 0 0,2 2 0 0,0-1 0 16,4-2 0-16,-2 2 0 0,1 2 0 0,1 0 0 16,1 0 0-16,2-1 0 0,1 0 0 0,1-4 0 15,2 3 0-15,1-3 0 0,-1 1 0 0,-1-1 0 16,3 1 0-16,1-2 0 0,-1 3 0 0,5 1 0 0,5-2 0 15,1 0 0-15,-2 0 0 0,-2 0 0 0,2 1 0 16,1-2 0-16,-1 3 0 0,0-4 0 0,3 1 0 0,3 0 0 16,3 0 0-16,-1 2 0 0,2-3 0 15,2 0 0-15,0 0 0 0,2 0 0 0,0 0 0 0,1-3 0 16,-2 1 0-16,1 1 0 0,0 1 0 0,1-3 0 16,0 3 0-16,-1-1 0 0,2 0 0 0,-1-2 0 15,1 1 0-15,-3 0 0 0,3-1 0 0,0 2 0 16,0-2 0-16,0 1 0 0,1 2 0 0,0-2 0 15,1 2 0-15,0 0 0 0,1 0 0 0,0 0 0 16,1 2 0-16,1-1 0 0,-2 0 0 0,2 2 0 16,-1-2 0-16,2 0 0 0,-1-1 0 0,2 2 0 15,0-2 0-15,-1 0 0 0,0 2 0 0,-1-1 0 0,0-1 0 16,0 0 0-16,1 0 0 0,-1 0 0 0,-1 0 0 0,3 0 0 16,-3 0 0-16,2 0 0 0,-2-1 0 0,0-1 0 15,-1 0 0-15,1 0 0 0,-2-1 0 0,-1-1 0 16,2 1 0-16,-2 0 0 0,0-2 0 0,-1 3 0 15,1-2 0-15,-1 2 0 0,1-1 0 0,-1 1 0 16,1-1 0-16,0-1 0 0,0 2 0 0,1-2 0 16,-1 2 0-16,2-4 0 15,0 1 128-15,0-2-128 0,0 1 320 0,1-2 0 0,1 0 0 0,-1 0 0 16,4-1-128-16,-1-2-32 0,2 1 0 0,2-1 0 16,0 1-32-16,2-1 0 0,0 2 0 0,3-1 0 15,0 3-128-15,2-2 0 0,0 2 0 0,2-1 0 16,-1 3 0-16,2-3 0 0,1 1 0 0,2 5 0 0,-1-3 0 15,2 0 0-15,2 1 0 0,1 1 0 0,2 0 0 0,0 1 0 16,2 1 0-16,0-3 0 0,2 3 0 0,-2-3 0 16,0-1 0-16,1 0 0 0,-1 1 0 0,0 1 0 15,1-2 0-15,0 2 0 0,-2-2 0 0,0 0 0 16,0 0 0-16,-4-1 0 0,-2 1 0 0,-2 0 0 16,-1 1 0-16,-2 0 0 0,-2-3 0 0,-2 2 0 15,-1 2 0-15,-3 0 0 0,0 1 0 0,-2 1 0 16,0-1 0-16,-3 4 0 0,-1-1 0 0,0 1 0 15,-2-1 0-15,-2 4 0 0,0-2 0 0,0 1 0 0,-3 1 0 16,0-3 0-16,1 0 0 0,-3 2 0 0,-1 0 0 16,-1-2 0-16,2 1 0 0,-3-3 0 0,-1 1 0 15,-2-1 0-15,0-1 0 0,1 1 0 16,-2-3 0-16,-2 3 0 0,4-1 0 0,-3 1 0 0,0-1 0 0,1 2 0 16,0 3 0-16,1-2 0 0,-1 3 0 15,0 0 0-15,2 1 0 0,-1 1 0 0,0 1 0 0,0 0 0 16,0 2 0-16,1 1 0 0,0-3 0 0,1 3 0 15,0 2 0-15,0 0 0 0,2-1 0 0,0-1 0 16,2 0 0-16,2-1 0 0,0 0 0 0,1 0 0 16,1 1 0-16,-1 0 0 0,3 0 0 0,-2-2 0 15,1-1 0-15,-1 3 0 0,-1-2 0 0,1 1 0 16,0 0 0-16,0-4 0 0,4 1 0 0,-1 2 0 0,1-2 0 0,-1 0 0 16,4-1 0-16,-1 0 0 0,2-1 0 0,-2 1 0 15,1 3 0-15,1-2 0 0,1 3 0 0,1-2 0 16,0-1 0-16,0 0 0 0,0 0 0 0,2 0 0 15,-1-1 0-15,3 3 0 0,-1-3 0 0,0-1 0 16,2 1 0-16,1-1 0 0,1-2 0 0,1 1 0 16,1 1 0-16,1 0 0 15,-2-2 0-15,4 2 0 0,-1 0 0 0,1 0 0 0,-1 1 0 0,3-1 0 16,2 1 0-16,0 0 0 0,-1 0 0 0,0 2 0 16,2 0 0-16,1-1 128 0,2 0-128 0,0 2 128 0,1-3-128 15,-1 3 128-15,-3-1-128 0,-1-2 0 16,0 4 0-16,2-4 128 0,0 3-128 0,3 1 0 15,1 0 0-15,2 1 0 0,-3-2 0 0,2-1 0 0,3 5 0 16,3-1 0-16,2 3-128 0,-2 0 128 0,0-2 0 16,2 2 0-16,0 5-320 0,-2-3 16 0,-1 6 0 0,-1 1-18112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5T17:44:16.73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1324 6134 25791 0,'-2'-5'2304'0,"-1"1"-1856"0,3 2-448 0,2 1 0 0,-2 1 928 16,0-1 96-16,0-3 0 0,-2-1 16 0,0-3-336 0,-2 1-80 16,1-2-16-16,-2 3 0 0,-2 0-176 0,-1 0-48 15,-1 1 0-15,-2 0 0 0,0 2-384 0,-5-1 0 16,-3 1-224-16,-2 1 80 0,-2 0 144 0,-3-1 0 31,0 3 0-31,-1-2 0 0,4 2 544 0,0-1 96 0,1 1 0 0,-1 0 16 0,6 0 432 0,-2-2 64 16,2 0 32-16,0 2 0 0,1 0-656 0,2 0-128 15,2 2-16-15,-2 0-16 0,1 2-240 0,-2 1-128 16,0 3 160-16,-1-1-160 0,2 4 0 0,-1-3 0 16,2 4 0-16,0 1 0 0,3-3 0 0,2 4 0 0,-1-2 0 15,3 0 0-15,1 3 0 0,1-4 0 16,2 3 0-16,1-2 0 0,-1 2 0 0,2 0 0 0,0 2 0 0,0 0 0 15,2 1 0-15,-2 0 128 0,1-1-128 0,-1-1 0 16,1 5 128-16,-1-3 0 0,0 1-128 0,0-1 192 16,-1 5-192-16,-2 0 0 15,2 4 0-15,-1 0 0 0,-2-1 0 0,-1 1 0 0,1-2 0 0,-1 3 0 16,-2-1 0-16,-2 2 128 0,1 3-128 0,-3 0 0 31,-2-1 0-31,1-3 0 0,1-1 0 0,-2-4 0 0,3-1 0 0,2-5 192 0,0-1-48 0,1-6-16 31,2-1 96-31,1-1 16 0,3-1 0 0,1 1 0 0,2 1-96 0,1-2-16 0,2 0 0 0,0 0 0 0,1 2-128 16,0 0 0-16,2 3 0 0,-1-2 0 0,3 3 0 0,0-2 0 16,0 0 0-16,1-1 0 0,1 1 240 0,3 1 16 31,0 0 0-31,0 0 0 0,3 0-256 0,2-1 176 16,1-1-176-16,0-1 160 0,0 1-160 0,1 0 0 15,1-4 0-15,-1-3-176 0,3 2 176 0,-1-7 0 16,2 2 0-16,-1-1 0 0,0-2-208 0,0-1-16 15,-2 0 0-15,-2 0 0 16,0 1-320-16,-4-2-64 0,-1 1-16 0,1-1 0 16,-4-1-944-16,-1-1-192 0,-2 1-32 0</inkml:trace>
  <inkml:trace contextRef="#ctx0" brushRef="#br0" timeOffset="251.26">816 6666 17503 0,'-4'-14'1552'0,"2"8"-1232"0,-1 2-320 0,2 1 0 16,1 3 3968-16,1 0 752 0,1 1 144 0,-1-1 16 16,1 2-3584-16,3 0-720 0,3 0-128 0,2 1-48 15,1-1-144-15,2 2-48 0,3-3 0 0,4 0 0 0,3 2 0 0,4-6 0 16,2 2 0-16,6-3 0 0,3 1-208 0,4-4 0 15,3 2-144-15,3-1 144 16,0-2-1184-16,6-1-144 0,0 2-16 0,3-5-16 0</inkml:trace>
  <inkml:trace contextRef="#ctx0" brushRef="#br0" timeOffset="1114.62">505 8605 43311 0,'-22'-8'1920'0,"9"3"384"0,3 2-1840 0,4 0-464 0,5 3 0 0,1-3 0 15,1 0-480-15,-1-3-192 0,0-5-32 0,2-5-16 0,4-7 528 0,6-2 192 16,5-4-144-16,5-3 144 0,3-6 0 0,2-3 0 16,2-7 144-16,-2-3-144 0,0-1 192 0,-5 0-64 15,-1 1 0-15,-3 1-128 0,-4-1 272 0,1 5-48 16,-1 4-16-16,-2 4 0 0,1 4 112 0,-2 5 32 15,0 5 0-15,-5 1 0 0,-1 3 32 0,-1 3 0 0,-1 3 0 0,1 0 0 16,1 4-64-16,-1 2 0 0,-1 2 0 0,0 2 0 16,-1 3-320-16,1 1 0 0,1 1 0 0,-2 4 128 15,2 1-128-15,1 4-160 0,1 1 160 0,1 4-208 16,1 3 16-16,0 5 0 0,3 0 0 0,-1 4 0 16,-1-1 192-16,0 3 0 0,-2-1 0 0,1 3 0 15,-1 3 0-15,-1-3 0 0,-1 1 0 0,-1-6 0 16,1-2 0-16,-3 0 0 0,1-4 0 0,-1-1 0 15,-1 1 0-15,1-4 0 0,-1-1 0 0,1-4 0 16,1 0 0-16,1-7 192 0,-1 0-48 0,2-4 0 0,1 0 160 16,-1-4 16-16,3-2 16 0,-1-3 0 15,2-4-96-15,-1-5-32 0,1-4 0 0,0-4 0 16,-2-2 80-16,-1-3 16 0,1-5 0 0,-2-4 0 0,-2 0-176 16,-2-1-128-16,2-1 144 0,-3 1-144 0,2 5 128 0,1 1-128 15,-1 7 0-15,2-1 0 0,0 5 128 0,-1 4-128 16,2 3 0-16,0-1 0 0,2 1 192 0,1 2-48 15,1 2-16-15,0 1 0 0,-1 4-128 0,1 2 0 16,-1 3 0-16,0 1 0 0,-2 2 0 0,0 3 0 16,0 2 0-16,1 3 0 0,-1 2-144 15,1 1 144-15,2 4 0 0,0-1 0 0,2 5 0 0,0 2 0 16,1 3 0-16,2 1 0 0,-1 6 0 0,1 2 0 16,1 1 0-16,-3 1 0 0,-1-2 0 0,-1 7 0 15,1 2 0-15,-2 2-160 0,0 0 160 0,-1-4 0 0,0 0 0 0,-1-4 0 16,-1-2 0-16,2 0 0 0,-2-2 0 0,0-4 0 15,-1 1 0-15,0-7 0 0,0-2 0 0,1 1 0 32,0 1-336-32,4 2-96 0,3 3-16 0,3-4-20880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21:35.20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15881 6457 43311 0,'-1'-2'3840'0,"1"1"-3072"0,2 1-608 0,2 0-160 16,0 0-960-16,-1 0-240 0,4 0-32 0,1 0-16 0,3 0 736 0,4 3 160 0,0 4 32 0,-3 5 0 15,1 5 64-15,-3 4 0 0,-2 5 16 0,-3 5 0 16,0 4-208-16,-2 6-64 0,-2 3 0 0,0 2 0 16,0 0 736-16,2-1 144 0,-2-1 16 0,0-6 16 15,2-1 48-15,-2-1 16 0,0-3 0 0,-1 1 0 0,-1-3-464 16,-1-1-208-16,-2 0 16 0,-1-3 0 16,-1-1-768-16,-2-1-160 0,1-5-32 0,-3-2 0 15,1-2-960-15,1-3-192 0</inkml:trace>
  <inkml:trace contextRef="#ctx0" brushRef="#br0" timeOffset="761.66">15853 6363 20271 0,'-2'-7'1792'0,"1"-2"-1424"0,1 6-368 0,0 0 0 0,1 2 1056 0,-1-2 144 0,0-3 16 0,0-4 16 15,0-2-528-15,0 0-96 16,-1-2-32-16,0 3 0 0,0 3 880 0,-1-1 160 16,2 2 48-16,2-1 0 0,1-1-912 0,1 2-176 0,1-3-48 0,2-1 0 15,2 1-224-15,1 0-48 0,4-4-16 0,0 2 0 16,5-3-240-16,2 1 0 0,2-2 0 0,1 1 0 15,-3 2 0-15,1 4 0 0,2-1 0 0,-1 4 0 16,0 2 0-16,-4 4 0 0,0 7 0 0,-2 0 0 16,-1 2 0-16,-1 1 192 0,0 6-16 0,0-1-16 0,-2 1 0 15,0 1 0-15,-1 4 0 0,0-1 0 0,0 1-160 0,-3-1 0 16,0 2 0-16,0-1 0 0,-2 1 0 0,-1-2 0 16,1-2 0-16,-3 1 0 15,1 1 0-15,-1-2 0 0,-1 1-128 0,-3-2 128 0,0 2-304 0,-2-1 16 16,-1 1 0-16,-4-1 0 0,0 2 288 0,-4-4 0 15,-1 3-128 1,-6-3 128-16,0-1 0 0,-5-2 0 0,0 0 0 0,-4-1 0 16,0 0 0-16,-3-4 0 0,0 0 0 0,-2-1 0 15,1-1 0-15,0-2 176 0,-1-1-176 0,0 0 160 0,-3-3-160 16,2-3 0-16,0 0 0 0,3-4 0 31,0 1-1536-31,5-4-192 0,4-2-48 0,4 0-12192 0</inkml:trace>
  <inkml:trace contextRef="#ctx0" brushRef="#br0" timeOffset="1299.11">17471 5385 5519 0,'3'-2'496'0,"-2"-2"-496"0,0 2 0 0,-1 2 0 0,0 0 720 0,-1-3 48 0,1 2 16 0,-1-2 0 0,-1 0-80 0,-1 0-32 16,-2 3 0-16,-3 0 0 0,0 4 112 0,-2 1 32 15,-1 1 0-15,-2 4 0 0,0 0 272 0,-1 0 64 16,1 2 16-16,-2 3 0 0,1 1 384 0,-2 0 80 15,-1 6 16-15,-3 1 0 16,0 1 32-16,-2 2 16 0,-3 5 0 0,-3 4 0 16,-3 3-448-16,-3 0-96 0,1 9 0 0,-4 0-16 0,1 2-240 0,3-2-64 15,2 0 0-15,0 3 0 0,0 5-112 0,3 4-16 16,2 2-16-16,5-1 0 0,3 1-240 0,7-2-32 16,5-2-16-16,3-2 0 0,5-5-272 0,3 0-128 15,3 0 0-15,5-6 128 0,5-2-128 0,3-5 0 16,3-4 0-16,2-4 0 15,1-6-384-15,1-3-48 0,3-1-16 0,0-6 0 16,1 2-1888-16,3-5-384 0</inkml:trace>
  <inkml:trace contextRef="#ctx0" brushRef="#br0" timeOffset="1946.77">17377 6031 23951 0,'-1'-3'1056'0,"0"2"224"0,1 1-1024 0,0 0-256 0,1 0 0 0,0 0 0 16,0 0-688-16,2 0-192 0,1 1-32 0,-1 2-16 0,2-3 2000 0,3 0 400 0,-1 0 64 0,2 0 32 16,-1 0-352-16,4-3-80 0,-2 2-16 0,2-1 0 15,-1-2-160-15,1 1-16 16,2 3-16-16,2-3 0 0,1 0-512 0,2 1-96 0,3-2-32 0,2 3 0 15,2-4 128-15,1 1 32 16,2 0 0-16,1-2 0 0,1 1 0 0,-1 0 16 16,1 3 0-16,0-4 0 0,0 2-208 0,-2 4-64 0,0 0 0 0,-5 1 0 15,-3 4-192-15,-6 1 176 0,-4 2-176 0,-3 0 160 0,-6 2-160 0,-3 3 0 16,-1-6 144-16,-5 4-144 31,-3-1-304-31,-4 0-128 0,-5 2-16 0,-3-2-16 16,-2 3-416-16,-2-4-80 0,-3 4 0 0,-2 0-16 0,-3 2-176 0,0 4-48 0,-3-1 0 0,1 5 0 0,2-1 816 15,1 0 176-15,-2 4 16 0,3-4 16 0,4 3 768 0,2-3 160 16,4 1 16-16,2-5 16 16,4 1 112-16,2-3 0 0,4 1 16 0,2 0 0 15,1 0 160-15,2-1 16 0,2 2 16 0,0-1 0 0,2 1-528 0,0-2-128 16,0 0 0-16,1 2-16 0,1 2-256 0,0-1-48 16,1-1-128-16,2-2 192 0,1 1-64 0,3-4-128 0,0-1 176 15,5 3-176-15,0-7 176 0,3-2-176 0,3-1 160 0,2-1-160 31,2-3 0-31,1-2 0 0,2 1 0 0,1-4 0 16,0 1-512-16,2 0 16 0,2-4 0 0,-1 5 0 16,3-2-2256-16,0 2-464 0,-1-2-96 0,3 0-10960 15</inkml:trace>
  <inkml:trace contextRef="#ctx0" brushRef="#br0" timeOffset="3369.68">18632 5283 21183 0,'-1'-4'1888'0,"1"3"-1504"0,1-2-384 0,1 3 0 0,0 0 0 0,1-4 0 0,0 2 0 0,2-4 0 0,1 0 0 0,2-2 0 16,-2 2 128-16,-2 1-128 0,-2 4 144 0,-3-2-144 16,-3 6 192-16,-3-2-192 0,-3 4 0 0,-4 2 0 0,-3 3 0 0,-3 3 0 15,-2 2 288-15,-2-2 0 0,1 6 0 0,-2-4 0 16,2 2 352-16,-1 1 80 0,0 1 16 0,1-1 0 15,3 0-336-15,1 3-64 0,0 1-16 0,3 0 0 16,5 1 160-16,1-4 32 0,4 5 0 0,1-2 0 16,5 0 0-16,2-2 16 0,3-1 0 0,4-1 0 15,1 2-368-15,2-4-160 0,2 0 128 0,-1 0-128 16,2-1-320 0,3-1-128-16,-1 1-48 0,1-1 0 0,0 0-1056 15,0-2-224-15,1 1-32 0,-2-1-9088 0</inkml:trace>
  <inkml:trace contextRef="#ctx0" brushRef="#br0" timeOffset="3707.8">18982 5480 32255 0,'-3'4'2864'0,"0"-1"-2288"0,2 0-576 0,1 0 0 0,1 1 448 0,-1-2 0 0,0 5-16 0,-1 3 0 16,-2 5-752-16,1 4-128 0,-2 0-48 0,-2 0 0 0,0 0 496 0,0-2-144 16,-2 0 144-16,1-3 0 15,-1-2-2320-15,2 1-384 0</inkml:trace>
  <inkml:trace contextRef="#ctx0" brushRef="#br0" timeOffset="3992.36">19080 5224 16575 0,'-9'-3'1472'0,"2"0"-1168"0,-1 0-304 0,4 3 0 0,1 0 3584 0,2 0 672 15,1 0 128-15,-4-3 32 16,0 1-4064-16,-2 0-800 0,1-3-176 0,0 4-16 16,3-1-1408-16,1-1-288 0,1 2-48 0,1-1-16 0</inkml:trace>
  <inkml:trace contextRef="#ctx0" brushRef="#br0" timeOffset="4624.99">19364 4968 32255 0,'-2'0'2864'0,"-1"2"-2288"0,3-1-576 0,0 0 0 0,0 2 400 0,0-3-16 0,2 3-16 0,-4 0 0 16,0 3-368-16,1 0-240 0,-1 4 48 0,1-2 0 15,0 3 192-15,2-1-176 0,2-1 176 0,0 4-160 16,2-1 160-16,3 4-128 0,2 0 128 0,2 3-128 15,4 3 128-15,3 0 0 0,0 7 0 0,4-1 128 16,1 4 64-16,0-1 32 0,-1 1 0 0,2-1 0 16,-1-2-224-16,-2 1 0 0,-1 0 0 0,-2 1 0 15,-3 2 0-15,-7-5 0 0,-1 0 0 0,-4-3 0 16,-4 1 0-16,-4-1-128 0,-1-2 128 0,-5 2 0 0,-1-4 0 0,-3-1-160 16,-2-2 160-16,0-2-128 0,-2-2-192 0,-1-3-48 15,-1-1 0-15,-1-4-13888 16</inkml:trace>
  <inkml:trace contextRef="#ctx0" brushRef="#br0" timeOffset="6762.99">18449 6486 13823 0,'0'-6'1216'0,"0"-1"-960"0,-1 4-256 0,1 0 0 0,1 1 640 0,-1 1 96 0,2-4 16 0,-2-3 0 0,1-1 112 0,-1 2 32 31,1 1 0-31,-1 2 0 0,1 4 896 0,1 4 192 0,0 2 48 0,0 0 0 0,1 7-816 0,1 0-144 31,-2 2-48-31,2 5 0 0,-2-2-528 0,0 6-112 16,0 1-32-16,-2 1 0 0,0 2-208 0,-2 2-144 15,0 2 192-15,0 4-192 0,-2-2 128 0,0 0-128 16,1-1 0-16,-2 1 0 0,0-2 0 0,-1-1 0 16,-2 1 0-16,2-1 0 0,0-2 0 0,-2 0 0 15,3-1 0-15,1-3 0 16,0-5-896-16,3 1-128 0,1-5-16 0,1-4-12272 0</inkml:trace>
  <inkml:trace contextRef="#ctx0" brushRef="#br0" timeOffset="7173.89">18741 6613 25791 0,'-4'9'1152'0,"1"-3"224"0,-2 0-1104 0,0 0-272 16,1 1 0-16,2-4 0 0,-2 7 0 0,-3 3 0 15,-6 5 0-15,-3 8 0 16,-2 2-464-16,-1-3-112 0,-1-1 0 0,3-6-16 0,1-3 848 0,0-1 160 15,0-2 32-15,1-3 16 0,1 1 64 0,-1-3 16 16,3 2 0-16,-2-1 0 0,2-1 128 0,1 0 32 0,-1-1 0 0,0 0 0 16,1 0-48-16,0 1 0 0,3-1 0 0,-1-2 0 15,4 2-352-15,0-4-80 16,3 3-16-16,0 0 0 0,2 1 176 0,2 0 16 0,0 1 16 0,0-1 0 16,2 1-112-16,1 2-32 0,0-3 0 0,1 2 0 15,0 0-272-15,2-2 0 0,2 2 0 0,2 0 0 16,3 0 0-16,2-2 0 0,6 3 0 0,-1-6 0 15,4 6-144-15,1-5 144 0,4-1-128 0,0 2 128 16,1-3-880-16,-1 1-80 0,1 0-32 0,-1-1-13552 16</inkml:trace>
  <inkml:trace contextRef="#ctx0" brushRef="#br0" timeOffset="7808.32">19706 6315 30399 0,'-2'0'2704'0,"2"0"-2160"0,0 1-544 0,3-1 0 0,1 0 1280 0,-1 0 128 0,4-1 48 0,2 1 0 16,7-2-1456-16,7-2 0 15,6 0-288-15,5-4 32 0,-2 0 944 0,0 0 176 0,1 1 32 0,-2-3 16 31,0 2-1104-31,-3 0-240 0,-1 2-32 0,-3 0-16 16,-1 0-1376-16,-2 2-288 0,0 2-48 0,-1-2-16 0,-3 4-528 16,0 0-96-16,0-3-32 0,-2 3-6896 0</inkml:trace>
  <inkml:trace contextRef="#ctx0" brushRef="#br0" timeOffset="8060.52">19655 6577 41471 0,'5'0'1840'0,"1"0"368"0,2 4-1760 0,0-4-448 0,1 2 0 0,-2-2 0 15,4 0-640-15,7 2-192 0,9 3-64 0,10-2 0 16,5 0 128-16,1 1 0 0,2-4 16 0,-3 0 0 16,-3-3-3200-16,0-1-640 0,-3-6-128 0,-4-2-16 15</inkml:trace>
  <inkml:trace contextRef="#ctx0" brushRef="#br0" timeOffset="8439.84">20722 5541 41471 0,'-2'2'3680'0,"0"2"-2944"0,2 2-592 0,2 1-144 16,-1-1 0-16,1 4 0 0,1 3 0 0,1 12 0 16,2 13-672-16,-1 13-16 0,0 8 0 15,-2 2 0-15,-3 2 688 0,-1 0 144 0,-1 3 32 0,-1-3 0 0,1 1-176 0,0 2 160 16,2 0-160-16,0-5 160 15,0-2-160-15,0-6 0 0,0-2 0 0,-1-3 0 32,0-4-928-32,-2 0-160 0,0-3-48 0,-2 1 0 0,1-5-1936 0,-1-2-384 0</inkml:trace>
  <inkml:trace contextRef="#ctx0" brushRef="#br0" timeOffset="8929.34">21793 4987 30399 0,'-2'1'2704'0,"0"4"-2160"0,1-1-544 0,1 2 0 0,1-2 352 0,-1 2-32 0,-1 4-16 0,0 8 0 0,-2 8 1232 0,2 8 240 16,-1 8 48-16,0 1 16 0,2 8-848 0,2 1-160 15,0 3-48-15,1 2 0 0,-1 6-512 16,1 4-96-16,1 6-32 0,0 9 0 0,1 1-144 0,-2 2 160 0,-1 0-160 0,-1 1 160 16,1 1-32-16,-5-6-128 0,1 0 192 0,-1-5-64 15,-1-7-128-15,1-5 192 0,0 2-192 0,0-6 192 16,1-5-192-16,2 0 128 0,-2-6-128 0,1-6 128 15,-1-1-128-15,1-7 0 0,1-3 0 0,0-1 0 16,0-3-240-16,1-6-16 16,3-3-16-16,1-3-18432 0</inkml:trace>
  <inkml:trace contextRef="#ctx0" brushRef="#br0" timeOffset="9404.29">23117 5759 37775 0,'-7'-5'1664'0,"2"3"368"0,0-1-1632 0,3 3-400 0,0 0 0 0,1 0 0 0,-1 0-992 0,-2 1-288 0,-4 1-48 0,-1 0-16 16,-4 3 528-16,-3 2 112 0,-2 4 0 0,-2-1 16 0,-2 6 416 0,-1 3 80 16,0 3 0-16,-3 6 16 0,-1 5 960 0,-4 4 192 15,0 8 48-15,-5 6 0 0,-1 5 432 0,-3 4 80 16,-2 6 32-16,-2-5 0 0,0-2-720 0,4-8-144 16,3-6-16-16,2-1-16 0,3-4-432 0,2-1-96 15,4-5-16-15,4-4 0 16,5-3-640-16,3-4-144 0,4-7-32 0,4-4-17312 15</inkml:trace>
  <inkml:trace contextRef="#ctx0" brushRef="#br0" timeOffset="9657.79">22321 5828 42383 0,'-2'6'1872'0,"0"-1"400"16,4 4-1824-16,0-3-448 0,3-2 0 0,0 1 0 0,2 2 0 0,4 5 0 15,8 7 0-15,7 9 0 0,9 11 0 0,3 1 176 16,5 7 0-16,-1 2 0 0,3 1-176 0,-1 4 160 16,1 0-160-16,-3-1 160 0,-1-5-416 0,-3-4-96 15,0-6-16-15,-3-6 0 16,-3-1-592-16,-2-3-128 0,-4-3-32 0,-3-3 0 15,-4-2-1872-15,-3-4-368 0,-3-1-80 0,-1-5-9872 0</inkml:trace>
  <inkml:trace contextRef="#ctx0" brushRef="#br0" timeOffset="10252.99">23537 4971 21183 0,'-4'4'1888'0,"-1"-4"-1504"0,2 1-384 0,1 1 0 0,1-2 448 0,-3 3 32 0,-2-2 0 0,-4 4 0 0,-4 1 144 0,-2 2 16 16,-1 0 16-16,1 2 0 0,2-2-320 0,1 0-64 15,1 1-16-15,1 1 0 16,0 2-256-16,3-2 0 15,-1 2-128-15,2 2 128 0,-1 2 0 0,3-1 0 16,-1 3 176-16,1 0-48 0,-1 3 704 0,0 4 160 16,-1 1 32-16,-1 2 0 0,0 4 48 0,-2-1 16 15,3-3 0-15,-2 1 0 0,1-1-240 0,-1-3-32 0,3-1-16 0,0 0 0 16,2-1-800-16,2-5 0 0,2 1-192 0,2-3 48 16,2 0-1568-16,1-4-304 0,3 1-64 0,3-4-11952 0</inkml:trace>
  <inkml:trace contextRef="#ctx0" brushRef="#br0" timeOffset="10545.33">23624 5374 25791 0,'-3'5'2304'0,"-1"-4"-1856"15,1 4-448-15,2-1 0 0,1 0 2480 0,1-1 400 16,1 2 64-16,-2 3 32 15,1 4-3232-15,0 4-640 0,0 5-128 0,1-1-16 16,-4 1-144-16,1-4-32 0,-1-2 0 0,-3-1-12096 0</inkml:trace>
  <inkml:trace contextRef="#ctx0" brushRef="#br0" timeOffset="10817.92">23684 5168 38703 0,'-8'-4'1712'0,"5"1"352"0,0 1-1648 0,2 1-416 15,2 1 0-15,0 0 0 16,1-3-2768-16,-1 3-640 0,1-4-128 0,1 0-32 0,-1 0 2832 0,-1-4 560 16,-1-3 176-16</inkml:trace>
  <inkml:trace contextRef="#ctx0" brushRef="#br0" timeOffset="11230.34">23869 4924 28559 0,'-5'0'1264'0,"1"0"272"0,2 1-1232 0,2-1-304 16,1 3 0-16,0-3 0 15,1 2 0-15,1-1 0 0,2 4 128 0,3 3-128 0,3 2 432 0,3 2 16 16,2 3 16-16,1 1 0 0,1 2-160 0,1 0-48 16,2 3 0-16,0 1 0 15,1 3-576-15,2 1-112 0,1 2-16 0,-1 3-16 16,1-1-64-16,-1 1-16 0,-2 3 0 0,-2-2 0 0,-4-1 224 0,-4-2 32 15,-3 3 16-15,-6-4 0 0,-4 5 272 0,-3-2-128 0,-2-3 128 0,-4 3 0 16,-1-1 640-16,-2 2 224 16,-2-1 48-16,-1-3 16 0,0 0-448 0,-2-3-96 15,1-3 0-15,0-3-16 16,1 1-1056-16,-2-5-208 0</inkml:trace>
  <inkml:trace contextRef="#ctx0" brushRef="#br0" timeOffset="11802.77">24120 4672 29487 0,'-5'2'2624'0,"2"-1"-2112"0,1 2-512 0,4-1 0 0,-1-2 0 0,0 2 0 0,0 3 0 0,-1-2 0 0,3 7 512 0,2-1 160 16,3 4 32-16,5 0 0 0,3 3 128 0,4 2 48 15,3 7 0-15,5-1 0 16,5 3-144-16,2 1-32 0,4 2 0 0,4 5 0 0,5 5-336 0,1 4-80 31,0-2-16-31,3 6 0 0,5 5-272 0,0 8 0 16,1 4 0-16,-5 4 0 0,-4-5 0 0,-3 5-144 15,-1 4 144-15,-2 6-128 0,-1 7 256 0,-6 5 48 16,-6-2 16-16,-9-4 0 0,-8 3 48 0,-8-3 16 16,-6 1 0-16,-5-6 0 0,-3-8-80 0,-1-8-16 15,-2-2 0-15,-2-8 0 0,-2-1 128 0,-2-2 32 0,-5-5 0 0,-4-3 0 16,-1-2 128-16,-6-3 16 0,-4 1 16 0,-3 1 0 15,-2-3-480-15,0-7 0 0,2-3 0 0,-1-4 0 32,-3-5-688-32,3-4-224 0</inkml:trace>
  <inkml:trace contextRef="#ctx0" brushRef="#br0" timeOffset="17085.09">13663 9319 3679 0,'-3'2'320'0,"1"0"-320"0,-1 0 0 0,2-2 0 0,0 0 1248 0,0 0 176 0,1 0 48 0,-2 2 0 0,-1 0-512 0,0 0-112 16,2 1-16-16,0 0 0 0,2-3 240 0,0 0 32 15,3 0 16-15,1 0 0 0,1 0-288 0,3-2-64 16,0 1-16-16,3-2 0 0,0-1-112 0,2 2 0 15,-1-2-16-15,0 2 0 0,-2-1 176 0,-3 2 32 0,2 1 16 0,-2 0 0 16,-1 0-32-16,-1 0-16 0,0-2 0 0,-2 0 0 16,1 2 224-16,-1-2 64 0,1-2 0 0,0 2 0 15,1-4-272-15,1-1-48 0,2 0-16 0,0-5 0 16,-1 3-256-16,3-5-48 0,1-1-16 0,0 2 0 16,0-4-240-16,3-3-32 15,0-2-16-15,1-1 0 0,0-3-144 0,0-1 0 0,1-1 0 0,1-2 0 16,-1-1 0-16,0-4 192 0,1 3-192 15,0-2 192-15,0 2-32 0,0-2 0 0,1 2 0 0,-1-3 0 16,0 3 160-16,-2 0 16 0,1 1 16 0,-1 0 0 16,0 5-32-16,-1-1 0 0,0 1 0 0,2 0 0 15,2-6-192-15,-1 1-128 0,-1 3 160 0,-2-1-160 0,1 1 176 16,-2 3-176-16,0 3 192 0,-2 2-192 0,0-1 320 0,-2 1-64 16,1 2 0-16,-2 2 0 0,-2-1-256 0,0 5 0 15,-2 0 0-15,-2-1 0 0,0 3 0 0,-2 4 0 16,-1-2 0-16,-1 3-144 0,-1-2 144 0,-1 3 0 15,0 0 0-15,0 0 0 0,-1 2 176 0,0-1-48 16,0 2 0-16,0 1 0 0,0-3-128 0,0 3 0 16,-1 3 144-16,0-3-144 0,0 2 0 0,0 2 0 15,-1 0 0-15,1 2 0 0,0 0 0 0,2 0 0 16,-1 1 0-16,0 2 0 0,0 0 0 0,1 1 0 0,-1 0 0 16,2-1 0-16,-1 4 0 0,1-3 0 0,-1 5 0 0,-1-3 0 15,1 4 0-15,-1 0 0 16,-2 3 0-16,0 3 0 0,-2 0 0 0,0 3 0 15,-2 1 0-15,0-1 0 0,1 1 0 0,0 0 0 0,2-1 0 0,2-3 0 16,0 3 0-16,4-3 0 0,0 0 0 0,3-2 0 16,1 1 0-16,2-5 0 0,1 3 0 0,1-3 128 15,2-3-128-15,-1 0 0 0,2-1 0 0,-1-2 128 16,0-2-128-16,-2-1 128 0,0-1-128 0,0-2 128 16,-1-2-128-16,-1 2 0 0,-1-2-176 0,-1-2 176 15,1 1 0-15,0-1 0 0,-1-1 0 0,1-1 0 16,1-1 0-16,1 0 128 0,3-1 0 0,1-5-128 0,2 2 176 0,2-4-176 15,1 1 160-15,2-3-160 0,1 1 0 0,5-2 0 16,3-4 0-16,1 2 0 0,1-3 0 0,1 3 0 16,2-4 0-16,-2 2 0 0,-1 2 0 0,-3-3 0 15,3-1 0-15,0-1 0 0,-1-1 0 0,1 2 0 16,-3-2 0-16,-2 1 0 0,-2-1 0 16,-3 2 0-16,-2-1 0 0,-1 1 0 15,-2 2 0-15,-2-2 0 0,-3 1 0 0,-1 3 0 16,-1-2 0-16,-1-1 128 0,0 3-128 0,0-4 0 15,-2 3 0-15,2 1 0 0,-1 2 0 0,0-1 0 0,-1 6 0 0,1-1 0 16,-1 3 0-16,-2 5 0 0,-1 1 0 0,-1 1-128 16,-3 1 128-16,0 4-208 0,-2 5 208 0,-1 0 0 15,-1 0 0-15,-1 4 0 0,0 4 0 0,-3 3 0 16,0 4 0-16,-2 1 0 0,2-1 0 0,-1 3 0 16,1 0 176-16,0-2-48 0,2 5-128 0,-1-1 0 0,1 1 0 0,0 0 0 15,3-6 0-15,-2 1 0 0,2 3-176 0,2-2 176 16,-1-5 0-16,1 4 0 0,1-3 0 0,-1-4 0 15,1 5 0-15,1-2 0 0,-1 4 0 0,0-1 0 16,2 1 0-16,-1-1 0 16,3-2 0-16,0 2 0 0,3-3 0 0,-1 0 0 0,3 1 0 0,1-2 160 15,0-3-384-15,2-2-80 0,1 0-16 0,-1-2-17968 16</inkml:trace>
  <inkml:trace contextRef="#ctx0" brushRef="#br0" timeOffset="18069.98">15142 8724 25791 0,'-2'-4'2304'0,"2"-2"-1856"0,2 4-448 0,-1 2 0 0,0 0 512 0,2-3 16 0,0 2 0 0,2-4 0 15,3 0 240-15,-1 0 64 0,4 4 0 0,-1 1 0 16,1 1-16-16,0 3 0 0,0 2 0 0,-1 3 0 0,0 1-432 0,-2 4-64 16,0 6-32-16,-4 1 0 15,-2 8 224-15,-3 0 32 0,-4 6 16 0,-2 3 0 0,-1 2-176 0,0-2-16 16,-1-2-16-16,-1 2 0 0,-1 3-224 0,1-4-128 15,3-2 128-15,-1-3-128 0,3 3 0 0,2-1 0 16,1-3 0-16,1-2 0 0,1-3-160 0,0-4-96 16,1 0-32-16,-1-2-10848 15,2-3-2176-15</inkml:trace>
  <inkml:trace contextRef="#ctx0" brushRef="#br0" timeOffset="18480.68">15498 9120 10127 0,'-5'0'896'0,"0"-3"-704"16,-1 2-192-16,2 1 0 0,1 0 4016 0,1 0 768 0,-1 1 144 0,0 2 48 15,-5-3-4496-15,-2 2-896 0,-1 2-176 0,-2 0-48 0,0 1 784 0,0-2 160 16,-1 3 16-16,1 1 16 0,-2-1-336 0,1 0 128 16,-1 0-128-16,2 2 0 15,-1-2 128-15,0 0-128 0,2 3 128 0,-1-2-128 0,-1-1 576 0,0 3 64 16,2 1 0-16,0-4 0 0,0 4-192 0,1-4-48 16,4 0 0-16,1 0 0 0,1-2 480 0,2-1 80 0,2 0 32 0,2 0 0 31,2 0-432-31,2 0-96 0,2 2-16 0,1 0 0 15,1 1-256-15,3 0-64 0,0 0-128 0,-1 2 192 0,0 0-192 0,3 2 176 0,-1 3-176 0,3-1 160 32,-1 2-160-32,3 2 192 0,1 2-192 0,2-2 192 0,0 3-192 0,4-3 160 0,2 3-160 0,3-1 160 15,-1 2-160-15,3-4 0 0,1 0 0 0,-1-1 0 32,2-3-1392-32,-5 1-144 0</inkml:trace>
  <inkml:trace contextRef="#ctx0" brushRef="#br0" timeOffset="20116.3">16315 8415 23039 0,'1'-1'2048'0,"1"-2"-1648"0,-1 1-400 0,1 0 0 0,1 2 896 0,-1 0 80 0,3-2 32 0,4-2 0 15,4-2 112-15,3 0 32 16,3 2 0-16,2-2 0 0,1 1-688 0,2 1-128 15,-1 2-16-15,3 1-16 0,4-2-128 0,1 3-32 0,3 0 0 0,6 0 0 16,2 3 128-16,3-6 32 16,0 3 0-16,2 0 0 0,0-2-304 0,0 2 0 0,-1 0 0 0,-3 0 0 15,-4 0-768 1,1 2-224-16,3 1-32 0,-3-3-16 0,0 1-1360 0,-5-1-272 0,-2-1-48 0,-3 1-7776 16</inkml:trace>
  <inkml:trace contextRef="#ctx0" brushRef="#br0" timeOffset="20463.32">16289 8661 33167 0,'-6'-4'2944'0,"2"2"-2352"0,0-2-464 0,3 4-128 0,1 0 1280 0,1 0 224 0,2 1 48 0,1 2 16 16,2-3-1440-16,6 2-304 0,8 2-48 0,7-4-16 15,8 2 368-15,7-2 64 16,11 0 0-16,9-2 16 0,6 2-208 0,6-3-160 16,4 3 32-16,1 3 0 15,0-3-1760-15,-1 0-352 0</inkml:trace>
  <inkml:trace contextRef="#ctx0" brushRef="#br0" timeOffset="21367.18">17905 8942 17503 0,'-28'-7'1552'0,"6"1"-1232"0,2 4-320 0,4-2 0 0,7 4 1712 0,2 0 272 16,-3-2 64-16,-9 0 16 0,-8 0-1872 0,-8-2-384 15,2 2-80-15,6-1-16 0,5 2 896 0,5 1 176 16,8 0 48-16,2 0 0 0,6 0-304 0,4 0-48 15,4 1-16-15,4 2 0 16,6-3-1008-16,6 2-208 0,4-2-32 0,6 0-16 0,4-2 800 16,7-1 0-16,0 0 224 0,6-1-48 0,5 1 928 0,7 1 192 15,6 1 48-15,6-3 0 0,4-1 48 0,6-1 16 16,-2-2 0-16,13-1 0 0,14 2-272 0,8-4-48 16,5 0-16-16,9-1 0 0,11 3-544 0,10-3-96 0,8-2-32 0,6-1 0 15,10 2-128-15,12-3-16 16,12 1-16-16,8-1 0 0,6 1-240 0,2 1 0 0,6-2 0 0,8 4 0 15,6-3-128-15,1 4-80 16,3 2-16-16,-7 2 0 0,-5 2 32 0,11-1 0 16,2 2 0-16,0-2 0 0,-2 2-48 0,-3 4 0 15,0-2 0-15,-2 2 0 0,-5 2 0 0,-4-1 0 16,-4 2 0-16,-3-1 0 0,-4 2 16 0,-8 0 0 0,-4 1 0 0,-12-1 0 16,-9 5-1216-16,-9-3-240 0</inkml:trace>
  <inkml:trace contextRef="#ctx0" brushRef="#br0" timeOffset="22614.89">19329 9242 43311 0,'-8'-2'3840'15,"2"-1"-3072"-15,2 3-608 0,2 0-160 0,1 0-1488 0,-3-1-336 0,-4 1-64 0,-4-3-16 0,-4 0 2048 0,-4 0 416 0,0 6 80 0,1-2 0 16,-2 4-240-16,-3 1-48 0,1 4-16 0,-6-3 0 16,-3 5-336-16,-3 1 0 0,-2 2 0 0,-1 1-192 15,0-2-192-15,-1 1-64 0,2 1 0 0,1-3 0 0,3 5 208 0,1-2 48 16,5-3 0-16,-1 0 0 0,2 1 192 0,3 0 0 16,3-4 0-16,3 0 0 0,3 1-208 0,2-1 0 15,3 0 0-15,3-2 0 16,2 0-544-16,6-2-96 0,2 0-32 0,6 0 0 15,4 1 208-15,5-4 32 0,5 2 16 0,6-1 0 0,5-3 1072 0,5 2 192 16,4-1 64-16,-2-2 0 0,0 4-320 0,6-2-64 16,9 2-16-16,0-2 0 0,-4 2-432 0,-2 2-96 15,1 1-16-15,-5 2 0 0,-2 0 240 0,-4 1-192 16,-4 0 192-16,-3 0-192 0,-6 0 0 0,-5 2 16 16,-4 0 0-16,-7 1 0 15,-3-3-272-15,-8 2-64 0,-3 0-16 0,-8 1 0 0,-4-1 528 0,-4 2 0 0,-7-2 192 0,-5 2-48 16,-3 1 816-16,-4-3 144 0,-4 1 48 0,-3 2 0 15,-1-2-160-15,2-3-32 16,2-1 0-16,-4 1 0 0,-3 0-384 0,0 1-64 16,1 2-32-16,1-2 0 0,-1 4-304 0,4 1-176 0,2 0 192 15,3 2-192-15,0 1 0 0,2 0 0 16,1 0 0-16,0 1 0 0,2 1-128 0,3 1-96 0,4-2-16 16,5 1 0-16,4-2-704 15,5-3-144-15,4-3-16 0,7-3-16 0,2-1 528 0,5-3 96 16,4 0 32-16,4-2 0 0,2 2 992 0,4-3 208 0,3-2 32 0,4 1 16 15,7 1-96-15,2-3-32 0,3 0 0 0,3 0 0 0,2 4-288 0,1-4-64 16,4 1-16-16,1-1 0 0,2 1-288 0,3 0 0 16,0 2 0-16,0 0 0 0,0 4-224 0,-1-1-96 15,-3 1-32-15,-1 2 0 16,-2 0-1008-16,-3 0-208 0,-2-1-32 0,1 3-16 16,2-4-2160-16,0 2-448 0</inkml:trace>
  <inkml:trace contextRef="#ctx0" brushRef="#br0" timeOffset="23656.97">18771 7709 24879 0,'-5'-3'2208'0,"-1"1"-1760"0,2 1-448 0,2 1 0 0,0 0 1552 0,0 0 240 0,-4 0 32 0,-5-3 16 16,-6 1-2192-16,-1 0-432 0,-2 4-96 0,-3 0-16 16,-1 4 64-16,-4 0 0 0,-3 2 0 0,-4 3 0 15,-1-1-1456-15,-2 2-272 0,-4 1-64 0,-1-2-16 16,-4 4 816-16,0-3 160 0,1 0 48 0,1-1 0 0,3 1 2544 0,6-5 512 0,6 2 96 0,5-3 32 15,8 0 32-15,4-2 0 16,7 2 0-16,6-4 0 0,4 2-976 0,3-3-192 0,3 4-48 16,2-1 0-1,4 2-656-15,3-2-144 0,2 2-32 0,1 3 0 0,4-2 448 0,3 2 0 0,2-2 0 16,2-1 128-16,5-1 512 0,3-1 128 0,4-1 0 0,3-3 16 16,1 1-208-16,4 1-64 0,2 1 0 0,-2-2 0 15,-1 1-336-15,-3-2-176 0,-2 4 160 0,-5-1-160 16,-4 0 0-16,-5 4 0 0,-6 1 0 0,-6 0 0 15,-5-2-272-15,-3 2-112 0,-6 4 0 0,-6 0-16 16,-3 3-304-16,-6-2-64 0,0 2-16 16,-6-5 0-16,-3 5 784 0,-7-4 0 0,-4 4 0 0,-5-3 0 0,-5 1 1200 0,-4-2 144 15,-3 1 16-15,-2 3 16 0,-2-3-464 0,1 2-80 16,-3 1-32-16,3 1 0 0,1-4-480 0,3 2-112 16,2 1-16-16,1-4 0 0,3 4 32 0,0-3 0 15,1 2 0-15,3 0 0 0,2-1 112 0,3-1 32 16,6-2 0-16,4 0 0 0,4 0-368 0,4-1 128 15,6 0-128-15,4-2 0 0,6-1 0 0,4 1 0 16,5 2-160-16,4 0 160 0,4 0-192 0,4-1 192 16,2 3-192-16,5-4 192 0,-4 0 0 0,3-1-128 15,5 0 128-15,7 0 0 0,4 0 0 0,3 0 0 16,3 1 0-16,0-4 0 0,2 1 256 0,-3-1-64 16,-1 0 0-16,-2 0 0 0,-7-2 112 0,-1 1 16 15,1 1 0-15,-1 1 0 16,2-2-720-16,-2 2-144 0,1 2-32 0,-1-2 0 15,-2-1-1792-15,10 4-352 0,16 1-80 0,17 5-8720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18T15:15:06.79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6713 8113 2354 0,'0'0'104'0,"0"0"22"0,0 0-101 0,0 0-25 0,0 0 0 0,11-6 0 15,3 6 24-15,-3 0-1 16,3-3 0-16,3 3 0 0,1-6 1 0,7 6 0 16,-8 0 0-16,5 0 0 0,2 0-24 0,8-7 0 15,-7 7-10-15,-1-3 10 16,5 3-35-16,-1 0 0 0,4-6 0 0,-4 6 0 15,0 0-34-15,0 0-7 0,4 0-2 0,-4-3 0 16,-3 3-182-16,0 0-36 0</inkml:trace>
  <inkml:trace contextRef="#ctx0" brushRef="#br0" timeOffset="273.76">6964 8349 2563 0,'0'0'113'0,"7"0"24"0,0-4-109 0,4-2-28 16,3 6 0-16,0 0 0 0,0 0-13 0,4 0-8 15,3 0-2-15,-4 0 0 16,1 0-45-16,0 0-10 0,-1 0-2 0,4 6 0 16,4-2-116-16,-4-4-23 0,15 6-5 0,-8-3 0 0</inkml:trace>
  <inkml:trace contextRef="#ctx0" brushRef="#br0" timeOffset="7521.78">8597 7919 1105 0,'0'0'24'0,"0"0"4"0,0 0 2 0,4 0 2 0,-1-6-32 0,4 3 0 16,-7-4 0-16,7 4 0 0,-7-6 58 0,4 2 5 0,3 7 1 0,-4-9 0 16,5 9-26-16,-1-3-5 0,0-3-1 0,3-4 0 15,1 10 0-15,-1-6-1 0,1 6 0 0,0-3 0 16,-1-3-31-16,-3 6 0 0,0 0 0 0,0-4 0 15,-7 4 12-15,0 0 8 0,0 0 3 0,0 0 0 16,0 0 33-16,0 0 8 0,-7 10 0 0,0-7 1 16,-7 3 3-16,0 4 1 0,0-1 0 0,-4 0 0 15,1-2-23-15,-5 2-5 0,1 1-1 0,-3-1 0 16,2 0-22-16,-2 1-5 0,-1-1-1 0,0-3 0 16,1-2 10-16,-1 5 2 0,0-9 0 0,1 6 0 15,-1 4-8-15,0-4-2 0,4-3 0 0,0 6 0 16,-4-2-1-16,0-4 0 0,8 6 0 0,-8-9 0 15,4 7-13-15,7 2 0 0,-11-9 0 0,11 9 0 16,-4-9 0-16,4 10 0 0,0-10 0 0,4 6 0 16,-1-3 12-16,0 3-3 0,8-2-1 0,-11-4 0 15,7 0-8-15,0 9 8 0,7-9-8 0,0 0 8 16,-4 0 0-16,4 0 0 0,0 0 0 0,0 9 0 16,0-9-8-16,0 13 8 0,7-4-8 0,0-5 8 0,4 5 0 15,-1-3 0-15,5-3 0 0,2 4 0 0,8-4 20 16,-4 3 3-16,4-6 1 0,3 6 0 0,4-3-18 15,6-3-3-15,-2 7-1 0,-8-4 0 0,7-3-10 16,-3 6 0-16,3-6 0 0,-3 3 0 0,0-3 0 0,0 7 0 16,-4-4 0-16,0-3 8 0,0 6-8 0,0-3 0 15,-3-3 0-15,3 6 0 0,-6-3 0 0,-1 4 0 16,0 2 9-16,0-3-9 0,-3-2 8 0,-4 5-8 16,0-3 10-16,-4 4-10 0,-2-1 0 0,-1-3 0 15,-4 4 0-15,-3-1 0 0,-3 1 12 0,-4-1-3 16,3 0-1-16,-7 10 0 0,1-9-8 0,-8 8 8 15,1-8-8-15,-1 5 8 0,-7-5-8 0,1 6 8 0,-5-4-8 16,1 4 8-16,-4-1-8 0,4-2 0 0,-4-4 0 16,-3 7 8-16,3 0-8 0,-6-4 0 0,-1 7 0 15,3-3 0-15,-6 3 0 0,3-4 0 0,0-2 0 16,1 9 0-16,-1-3 0 0,4-7 0 0,3 10 0 16,0-9 0-16,4 5 0 0,-4-2 0 0,4 0 0 0,3-4 0 15,4 4 0-15,0-3 0 0,3 2 0 0,1 1 0 16,2-4 0-16,1 4-11 0,4 0 11 0,6-4-8 15,-3-2 8-15,4 5 0 0,-1-5 0 0,8 6 0 16,6-4 0-16,-3-2 8 0,4-1-8 0,7-3 0 16,-1 4 0-16,8-1 0 0,0 0 0 0,-1 1-8 15,8-1 24-15,0-3 6 0,7 4 1 0,-1-1 0 16,5-2-12-16,3-4-3 0,-4 6 0 0,4-3 0 16,-4-2-8-16,4 2 8 0,-4-3-8 0,1 3 8 0,-1-6-8 15,-3 0 0-15,3 0 0 0,-3 0 0 0,0-6 0 16,0 3 0-16,-1-3 8 0,1 6-8 0,-7-4 0 0,0-2 0 15,-4 6 0-15,0 0 0 16,-3 0-26-16,-4-3-7 0,0 3-2 0,-3 0 0 16,-4 3-146-16,-4-3-30 0,-3 6-5 0,-7-6-828 0</inkml:trace>
  <inkml:trace contextRef="#ctx0" brushRef="#br0" timeOffset="8045.16">8075 9302 1562 0,'0'0'34'0,"0"0"7"0,0 0 2 0,0 0 1 0,0 0-35 0,0 0-9 15,0 0 0-15,0 0 0 0,0 0 22 0,0 0 2 16,-7 3 1-16,4 3 0 0,-5 4 15 0,5-1 2 16,-4-3 1-16,7 4 0 0,-14-7-18 0,10 6-3 15,-3 1-1-15,0 2 0 0,0-2-2 0,0-1-1 16,0 4 0-16,0 2 0 0,7 1 3 0,-11-3 1 16,8-4 0-16,-1 7 0 0,-3 2-2 0,4-2 0 15,-1-3 0-15,1 2 0 0,-1 1 19 0,4-3 3 16,-3 2 1-16,3-5 0 0,0 5-34 0,0-2-9 15,0-4 0-15,3 7 0 0,1-7 0 0,3 7 0 16,-4-7 0-16,8 1 0 0,-4-1 0 0,0 1 0 0,0-1 0 16,4-3 0-1,-1-3-28-15,-3-3-4 0,4 7-1 0,3-7 0 16,-7 0-116-16,4-7-23 0,-4 7-5 0,3-9-1 0</inkml:trace>
  <inkml:trace contextRef="#ctx0" brushRef="#br0" timeOffset="8222.84">8019 9223 2300 0,'0'-3'51'0,"0"3"10"0,-4-6 3 0,4 6 0 0,0-9-52 0,0 6-12 0,4-4 0 0,-1-2 0 0,4 3-13 0,-3 6-6 15,3-10-1-15,3 10 0 16,1-3-163-16,0-3-33 0</inkml:trace>
  <inkml:trace contextRef="#ctx0" brushRef="#br0" timeOffset="8437.84">8287 9515 1209 0,'7'-6'108'0,"-7"3"-87"0,0-4-21 0,3 4 0 16,11-3 276-16,-10 6 52 0,3-6 9 0,0 3 3 16,4 3-287-16,-1-7-53 0,1 7-18 0,3-9 0 15,0 9 18-15,4-3 0 0,-4 3 0 0,7-6 9 32,-3 2-131-32,6 4-26 0,-3-6-6 0,1 3-750 0</inkml:trace>
  <inkml:trace contextRef="#ctx0" brushRef="#br0" timeOffset="8646.32">8329 9597 1900 0,'-7'3'169'0,"7"-3"-135"16,4 12-34-16,-1-2 0 0,1-1 105 0,3 1 15 15,0-7 2-15,0 3 1 0,10 3-101 0,-10-2-22 16,4-4 0-16,7-3 0 16,-4 6-92-16,3-6-16 0,1-6-4 0,3 6-812 0</inkml:trace>
  <inkml:trace contextRef="#ctx0" brushRef="#br0" timeOffset="8891.44">8876 9393 2444 0,'0'0'108'0,"0"0"23"0,0 0-105 0,0 6-26 0,-4 3 0 0,1 1 0 16,3 6 14-16,0-4-2 0,-4-2-1 0,4 8 0 16,-3-2-11-16,3 3 0 0,0 0 0 0,-4 3 0 15,4 0-16-15,-3 3-6 0,-1 0-1 0,4-3 0 31,-7 0-5-31,0 0 0 0,4-7-1 0,-1 4 0 16,-3 0-23-16,3-3-4 0,4-7 0 0,-7 10-1 16,4-10-124-16,3 1-25 0,0-10-5 0,0 0-1 0</inkml:trace>
  <inkml:trace contextRef="#ctx0" brushRef="#br0" timeOffset="9648.44">8019 7812 1400 0,'0'0'31'0,"0"0"6"0,0 0 2 0,0 0 0 0,0 0-31 0,0 0-8 0,0 0 0 0,0 0 0 16,3 0 73-16,8-9 14 0,-4 3 2 0,0 3 1 16,0-4-44-16,0 4-9 0,0-6-1 0,4 2-1 15,-4-2 4-15,0 0 1 0,7-1 0 0,-7 1 0 16,0-1 5-16,4-5 2 0,-4 5 0 0,3 1 0 16,1-7-13-16,-4 4-2 0,3-4-1 0,5 0 0 15,-5 4-5-15,1-4-1 0,3-3 0 0,-4 0 0 16,4-6 3-16,-6 7 0 0,2-8 0 0,8 5 0 15,-11-5 3-15,10 1 1 0,-2 7 0 0,-1-8 0 16,3 8 4-16,-3-7 2 0,-3 6 0 0,7 6 0 16,-4-2-30-16,-4-1-8 0,1 6 0 0,0 1 0 15,-1 6 0-15,1-3 0 0,-11 6 0 0,7 0 0 0,0 9 0 16,3-9 0-16,-6 9 0 0,-1 1 0 0,1 6 0 0,3-1 0 16,-7 4 0-16,4 0 0 0,-1 0 0 0,1 6 0 15,-1-6-8-15,1 6 8 0,3-7 0 0,-4 8 14 16,4-5-2-16,0-5 0 0,0 9-12 0,4-6-13 15,-4-6 2-15,0 2 1 0,0-5 10 0,0 5 14 16,7-5-3-16,-10-1-1 0,3-6-10 0,0 4 0 16,0-1-10-16,0-3 10 0,-7-3 0 0,11 6 0 15,-1-6 13-15,-3 0-4 0,0 0 7 0,0-6 0 16,0 6 1-16,1 0 0 0,-1-9 8 0,0 9 2 16,3-10 0-16,-3 4 0 0,4-3 1 0,-4 5 1 0,3-11 0 0,-2 5 0 15,2-5-8-15,4 2-1 0,-7-6-1 0,4-3 0 16,-1 3-10-16,1-2-1 0,3-5-8 0,0 8 12 15,-3-7-12-15,3-1 0 0,0-2 0 0,0 3 0 32,-3 3-15-32,-1-9-9 0,8 9-1 0,-4-9-1 15,4 2-130-15,-4 1-27 0,3 3-5 0</inkml:trace>
  <inkml:trace contextRef="#ctx0" brushRef="#br0" timeOffset="10604.02">10386 8029 1454 0,'21'-10'64'0,"-21"10"14"0,-7-3-62 0,14-3-16 0,4-4 0 0,-1 10 0 16,-10 0 34-16,0 0 4 0,7-9 1 0,4 9 0 15,-1-3 16-15,-10 3 3 0,0 0 1 0,0 0 0 16,11 3-34-16,-11-3-6 0,-4 9-2 0,1 1 0 15,6-1 15-15,-6 1 2 0,-1 5 1 0,-3 1 0 0,0-3 1 0,-3 12 1 16,3 0 0-16,-4-3 0 16,-7 3-7-16,4 3-2 0,0 7 0 0,4-7 0 15,-8 6-5-15,0 1-2 0,1 2 0 0,-1-2 0 0,4-1-3 16,0 1-1-16,-4-7 0 0,4 7 0 0,3-7-17 16,1 0 8-16,-4-3-8 0,3 0 0 0,1-3 0 15,-1 3 0-15,0 0 0 0,1-6 0 16,3 0-110-16,0 0-19 0,3-4-4 15,1-5-784-15</inkml:trace>
  <inkml:trace contextRef="#ctx0" brushRef="#br0" timeOffset="11046.58">10502 8587 1839 0,'-10'-6'81'0,"10"6"18"0,0 0-79 0,0 0-20 0,0 0 0 0,0 0 0 16,-7 0 0-16,7 0 0 0,0 0 8 0,0 9-8 15,-7-3 0-15,-1 4 0 0,1-1 0 0,7 1 0 16,0 5 0-16,-3-2 0 0,-11 2 0 0,3 4-9 16,4 0 9-16,0 0 0 0,-11 3 0 0,1 0 0 15,6-3 0-15,4 6 9 0,0-7-1 0,4 8-8 16,-4-8 8-16,3 7-8 0,8-9 0 0,-4-3 0 15,3 6 20-15,4-4-4 0,7-5 0 0,4-1 0 16,-1-3 2-16,1-3 0 0,-4-3 0 0,7 7 0 0,8-14-6 0,-5 7 0 16,-3-3-1-16,1-3 0 15,6-7-11-15,-3 1 0 0,-4-1 0 0,0-2 0 16,0 2 8-16,0-3-8 0,0 1 0 0,-6-4 8 0,-5 0-8 16,4 0 8-16,0 1-8 0,-3-4 8 0,-8 3-8 0,1 6 10 15,-1-12-10-15,-3 9 10 0,0 4 3 0,-3-4 1 16,-4-3 0-16,3 4 0 0,-3 5 25 0,-3 1 5 15,-4 6 0-15,3-7 1 0,-3 4-30 0,3 0-7 16,-6 3 0-16,-1 3-8 0,4 0 0 0,0 0 0 16,3 0 0-16,-3 0 0 0,0 0-20 0,3 3 3 15,11-3 0-15,0 0 0 16,-7 0-133-16,7 0-26 0,0 0-6 0</inkml:trace>
  <inkml:trace contextRef="#ctx0" brushRef="#br0" timeOffset="11677.95">11328 8662 1036 0,'-7'0'92'0,"7"0"-73"0,0 0-19 0,0 0 0 16,0 0 189-16,-7-3 35 0,3-3 6 0,4 6 2 15,0 0-159-15,0 0-31 0,-11 0-6 0,4-3-2 0,7 3-21 0,-7-7-4 16,-7 7-1-16,4 7 0 0,-4-7-8 0,3 3-11 16,4 3 3-16,-7 3 0 15,0-5 8-15,0 8 11 0,7-2-3 0,-4-1 0 0,-3 3-8 0,3-5 0 16,8 2 0-16,-1 7 0 0,1-4 0 0,-1-2 0 16,-3-1 0-16,7 7 0 0,7-7-11 15,-3 1-7-15,-4-4-2 0,3 3 0 0,8 1 32 0,-1-1 5 16,-3-3 2-16,4-2 0 0,0 2-10 0,3-6-1 15,3 0-8-15,-3 0 12 0,1 0-12 0,-1-6 0 16,7 2 0-16,0-2 0 0,-3 0 0 0,-4-4 0 16,3 7 0-16,5-6 9 0,-1 3-9 0,-4-4 8 15,-3 1-8-15,1-1 8 0,2-5 0 0,-3 5 0 16,-7 1 0-16,0-4 0 0,4-2 5 0,-4 5 1 16,0 1 0-16,-7 0 0 0,-3-1-6 0,3 4-8 15,3-4 11-15,-3 10-11 0,-7 0 11 0,7 0-11 0,0 0 10 16,0 0-10-16,0 0 0 0,0 0 8 0,0 0-8 0,0 10 0 15,7-1 16-15,-7 1 1 0,-10 5 0 0,3-5 0 16,7 5-17-16,-8-2 0 0,-2 6 0 0,3-4 0 16,-4 4 0-16,4 0 0 0,4 0 0 0,-4 6 0 15,-8 0 0-15,8 0 0 0,7-3 0 0,-3 3 0 16,-8 10 0-16,1-7 0 0,6-3 0 0,1 3 0 16,-1 0 16-16,1 1 7 0,-4 2 1 0,7-3 0 15,3 0-1-15,-6-2 0 0,-4 2 0 0,-1-3 0 16,5 3-10-16,-1 0-1 0,-3-3-1 0,0 4 0 15,-7-4 5-15,4 3 0 0,-1-3 1 0,-3-6 0 16,-4 6 1-16,-3 0 0 0,0-6 0 0,0 0 0 16,-4-4-10-16,-7-2-8 0,4 3 12 0,0-7-12 15,0 0-14-15,-4 1-10 0,-7-1-1 16,4-9-1-16,7 0-190 0,-4-9-37 16</inkml:trace>
  <inkml:trace contextRef="#ctx0" brushRef="#br0" timeOffset="12408.38">12153 8731 2142 0,'0'0'95'0,"0"0"19"0,0 0-91 0,0 0-23 0,11 0 0 0,-1 10 0 15,-3-1 17-15,0-3-1 0,1 4 0 0,-1 2 0 16,0 4 0-16,-4 0 0 0,1 2 0 0,-1 1 0 15,-3 0-29-15,0 0-7 0,4 6 0 0,-4 0-1 16,-4 3 21-16,4-3 0 0,-3 3 0 0,-1 1 0 16,1-4 18-16,-1 3-2 0,1-3 0 0,-1 0 0 15,1-3 1-15,-1 3 0 0,0-6 0 0,1 6 0 16,-1-6 0-16,1 0 0 0,3-10 0 0,-4 7 0 16,1-7 17-16,-1 1 3 0,-3-1 1 0,4 0 0 15,-1 1-26-15,4-10-4 0,-3 6-8 0,-1-3 11 0,-3-6 0 16,4-3 0-16,3 6 0 0,-7-3 0 0,-1-4-3 15,1-2-8-15,4-10 12 0,-1 4-4 0,1-4 11 0,-1 0 1 16,4-6 1-16,0-3 0 0,-3-7-10 0,3 1-3 16,3 2 0-16,1-8 0 0,6 2-8 0,-3-6 10 15,1 6-10-15,2-6 10 0,1 1-2 0,-1 5 0 16,4-3 0-16,-3 4 0 0,3-1-8 0,0-3 0 16,0 10 0-16,0-4-11 0,-3 1 11 0,3-1 0 15,-3 7 0-15,3 3 0 0,-4-3 0 0,1 3 0 16,3 12 0-16,0-6 0 0,0 4 0 0,0-1-8 0,1 7 8 15,2-1-8-15,4 1-4 0,4-1-1 0,0 10 0 16,-1-6 0-16,1 6 4 0,0 0 1 0,-1 6 0 0,1 4 0 16,-4-1-4-16,1 1-1 0,-5 5 0 0,-3-2 0 15,0 2 13-15,-7 1 10 0,-3-3-2 16,3 6 0-16,-3 2-8 0,-4-2 0 0,-4-6 0 0,0 2 8 16,1 4-8-16,-4 0 8 0,0-3-8 0,-4 3 8 15,4-1-8-15,-3-2 0 0,-1-6 0 0,-3 8 0 16,0-8 0-16,3 5 8 0,1-5-8 0,-8-1 0 15,4 1 0-15,-4-1 8 0,4 0-8 0,-3-2 0 16,2-4 0-16,-2 3 0 0,3-6 0 0,0 0-11 16,-1 0-33-16,5-9-6 15,-4 2-2-15,3-2-700 0,1 0-141 0</inkml:trace>
  <inkml:trace contextRef="#ctx0" brushRef="#br0" timeOffset="12837.16">13554 7508 1670 0,'0'0'148'0,"0"-6"-118"0,0-4-30 0,0 10 0 16,0-3 84-16,0 3 10 0,0 0 2 0,0 0 1 15,0 0-61-15,0 0-13 0,0 0-3 0,0 0 0 16,0 0-1-16,0 0-1 0,0 0 0 0,-4 3 0 16,1 7-18-16,-1-1 0 0,-3 4 0 0,0-1-9 15,0 4 9-15,0-3 0 0,0 2 0 0,-7 4-8 16,3 6 8-16,-3-6 9 0,0 9-1 0,0 4-8 16,-4-1 38-16,-3 3 1 0,3 7 0 0,-3 0 0 15,0 3 10-15,3 0 3 0,-3 0 0 0,4 3 0 16,-1 3-27-16,4-3-5 0,0-3 0 0,0 9-1 15,3-9-6-15,4 9-1 0,-4-6 0 0,8-3 0 16,3 0-4-16,-4 0-8 0,8 0 11 0,-1-6-11 16,1-4 0-16,3 1 0 0,4-7 0 0,-1 0-9 15,4-3 9-15,4 0 0 0,0-3 0 0,3 0 0 16,-4-3-28-16,8-7-3 16,0 4-1-16,3 0 0 0,4-4-54 0,-1-2-11 0,-2-1-3 15,6 1 0-15,0 5-96 0,-3-5-19 16,-4-4-4-16,-7-3-1 0</inkml:trace>
  <inkml:trace contextRef="#ctx0" brushRef="#br0" timeOffset="13333.73">14305 8170 1425 0,'0'0'63'0,"0"0"13"0,0 0-60 0,-7 6-16 0,0-3 0 0,0 4 0 0,7-7 96 0,-7 3 17 15,0-3 3-15,0 9 1 0,0-9-26 0,0 6-6 16,0 4-1-16,3-1 0 0,-6 1-43 0,6-1-9 15,-7 0-1-15,4 7-1 0,-3 0-19 0,-1-4-11 16,-3 7 12-16,-4 3-12 0,-3 0 8 0,4-3-8 16,-5 6 0-16,-2 3 0 0,3-3 0 0,-4 3 0 15,0 4 0-15,1-10 0 0,-5 3 9 0,1 3-9 16,3-9 0-16,1 6 9 0,3-6-9 0,-1-4 8 16,1 4-8-16,4-9 8 15,2 5-27-15,1-12-5 0,4 7-2 0,-1-4-643 16,4 0-129-16</inkml:trace>
  <inkml:trace contextRef="#ctx0" brushRef="#br0" timeOffset="13560.56">13589 8305 1785 0,'0'0'159'0,"0"0"-127"0,0 0-32 0,0 0 0 16,7 6 262-16,4 3 46 0,6 1 10 0,1 5 2 15,0-2-254-15,3 3-50 0,0 2-16 0,4 1 8 16,-1 6-8-16,1-6 0 0,0 6 0 0,-1 0 0 16,1-3-11-16,0 3-3 0,-1-6-1 0,5 6 0 15,-5-6-4-15,1 0-1 0,7 0 0 0,-4-10 0 16,0 7-116-16,4-7-23 0,0 1-5 0,3-4-572 16,0-3-116-16</inkml:trace>
  <inkml:trace contextRef="#ctx0" brushRef="#br0" timeOffset="17015.68">14877 7417 1843 0,'0'0'164'0,"-7"3"-132"0,0 4-32 0,-1 2 0 15,1-6 156-15,0 13 25 0,4 3 5 0,-4-1 1 16,3-2-156-16,4 9-31 0,0-3 0 0,0 13-13 16,0-7 13-16,4 6-9 0,3 10 9 0,-4 0-8 15,4 3 8-15,-3 3 0 0,7 7 8 0,-4-4-8 16,-4 7 0-16,1-4-12 0,-1-2 2 0,1-1 0 16,-1 0 10-16,-3 0 12 0,0-6-2 0,-3 7-1 15,-1-1-9-15,1 0 0 0,-1-9 0 0,1 0 0 16,-1-9 0-16,1 2 0 0,-5-2 0 0,5-1 0 15,-4-9-8-15,3-3-1 0,4 3 0 0,-3-6 0 16,-4-9-135 0,3 5-26-16,4-12-6 0,0-3 0 0</inkml:trace>
  <inkml:trace contextRef="#ctx0" brushRef="#br0" timeOffset="17519">15586 7837 1785 0,'0'-6'159'0,"0"-3"-127"0,0-1-32 0,-4 10 0 15,4 0 86-15,0-9 11 0,0 9 3 0,-3 0 0 16,-1-6-56-16,4 6-12 0,0 0-1 0,0 0-1 15,0 0-8-15,0 0-2 0,0 0 0 0,-3 6 0 16,-4 0-20-16,3 4-8 0,1 2 0 0,-5-2 0 16,5 8 8-16,-4 7 0 0,-4 1 0 0,4-1 0 15,-3 6 0-15,-1 0 0 0,-3-2 0 0,3 5 0 16,-3-6 0-16,0 7 8 0,0-7 0 0,0 0 0 16,3 7 8-16,1-7 1 0,-1-3 1 0,4 3 0 15,0-3-8-15,4 4-2 0,-1-11 0 0,8 4 0 16,-4-3 9-16,7-6 2 0,-4-4 0 0,4 7 0 15,0-10-19-15,4-3 0 0,-1 3 0 0,5-6 0 16,-5 0 13-16,1-6-4 0,3-3-1 0,0-1 0 16,-4 4 1-16,5-13 0 0,-1 7 0 0,0-10 0 15,-4 3 6-15,5 0 1 0,-1-6 0 0,0 3 0 0,-4-9-5 16,4 9-1-16,1-13 0 0,-5 10 0 16,4-3-10-16,-3 0 12 0,-1-7-12 0,1 1 12 0,0 6-12 0,-8 2 0 15,4-2 9-15,-3 3-9 0,-4 3 0 16,3-3 8-16,-6 0-8 0,-1 6 0 15,-3 4 0-15,4-4-13 0,-8 0 1 0,4 10 1 16,-4-7-20-16,1 6-4 0,-1 1-1 0,1 6 0 16,-5-3-130-16,5-4-26 0,-1 10-6 0</inkml:trace>
  <inkml:trace contextRef="#ctx0" brushRef="#br0" timeOffset="17765.27">15441 8123 2383 0,'0'0'52'0,"0"0"12"0,0 0 1 0,7 3 2 0,0 6-54 0,0-2-13 0,-7-7 0 0,7 9 0 16,0-3 15-16,0-3 0 0,0 4 0 0,4-4 0 16,-4-3 5-16,4 6 2 0,-1-3 0 0,1-3 0 15,-1 7-22-15,1-7 0 0,0 3 0 0,3-3 0 16,0-3-16-16,-4 3-4 0,5-7 0 0,2 4-1 31,-3-3-42-31,0 3-8 0,-3-4-1 0,3-2-1 0,4 0-139 0,-4-1-28 0,3 1-6 16,-2-7-1-16</inkml:trace>
  <inkml:trace contextRef="#ctx0" brushRef="#br0" timeOffset="18187.5">15642 7242 2005 0,'0'0'88'0,"-7"0"20"0,0-4-87 0,4 4-21 0,3 0 0 0,0 0 0 15,0 0 33-15,0 0 3 0,0 0 0 0,0 0 0 16,7-6-23-16,3 6-4 0,1 0-1 0,3 0 0 15,4 10-8-15,-1-4 0 0,4 3-10 0,-3 4 10 16,0-4 19-16,3 7 9 0,0 3 3 0,0 0 0 16,4 6-8-16,-1-7-2 0,1 8 0 0,0 2 0 15,0-3 4-15,-4 12 1 0,-4-2 0 16,5-1 0-16,-1 4-14 0,-4-3-2 0,1 2-1 0,-4 4 0 16,4 3 11-16,-4-3 1 0,0-1 1 0,0-2 0 15,-3 0 9-15,-1 6 1 0,1-4 1 0,-4-2 0 16,-4 0-3-16,4-4-1 0,-3 1 0 0,-4 2 0 15,0-2 2-15,-4-1 0 0,4 1 0 0,-7-4 0 16,0 4-2-16,0-1 0 0,-3-6 0 0,-4 7 0 16,3-7-29-16,-7 6 0 0,1-5 0 0,-4 2 0 15,-1-3 0-15,-6-3 0 0,0-3 0 0,-7 3-10 16,6-6-70 0,-2 0-13-16,2-3-3 0,-2-7-723 0,3-3-144 0</inkml:trace>
  <inkml:trace contextRef="#ctx0" brushRef="#br0" timeOffset="23241.29">6773 10490 2152 0,'0'0'48'0,"-10"0"9"0,10 0 3 0,0 0 0 0,0 0-48 0,0 0-12 0,0 0 0 0,0 0 0 15,0 0 0-15,0 0 0 0,0 0 0 0,0 0 0 16,0 0 0-16,3 0 0 0,4 7 0 0,4-4 0 15,3-3 0-15,-3 6 0 0,3-3 0 0,0-3 0 16,7 6-11-16,-10-6 11 0,6 0-8 0,1 4 8 16,0-4 0-16,3 0 0 0,-11 6 0 0,8-6-8 15,-4 0 8-15,4 0 0 0,-4 0 0 0,0 6 0 16,0-3-11-16,4-3 0 0,-4 0 0 0,7 0 0 0,-11 0-5 16,8 0 0-16,-4 0-1 0,4 0 0 15,-4 0-19-15,0 0-3 0,0 6-1 16,4-2 0-16,-8-4 1 0,5 0 0 0,-5 0 0 15,4 9 0-15,-3-3-119 0,-8-3-24 0</inkml:trace>
  <inkml:trace contextRef="#ctx0" brushRef="#br0" timeOffset="23606.56">6858 10776 2127 0,'0'0'94'0,"0"0"20"0,-11 0-91 0,11 0-23 0,-7 0 0 0,7 0 0 15,0 0 32-15,0 0 3 0,0 0 0 0,0 0 0 16,0 0-44-16,0 0-9 0,0 0-2 0,11 0 0 16,0 0 20-16,-4 0-8 0,7 0 8 0,-4 0 0 15,4 0-15-15,1-3 4 0,-1 3 1 0,0-7 0 16,3 7 10-16,1-3 0 0,0-3 8 0,3 0-8 16,0 2 0-16,0 4 0 0,4-6 0 0,0 3 0 0,-4-3 0 15,7 3-18-15,4-4 3 0,-4 7 1 16,0-3-104-16,4-3-21 0,-4 6-4 15,-3 0-1-15</inkml:trace>
  <inkml:trace contextRef="#ctx0" brushRef="#br0" timeOffset="29754.24">8791 10327 1267 0,'0'0'112'16,"0"0"-89"-16,0 0-23 0,0 0 0 15,0 0 35-15,0 0 2 0,0 0 1 0,0 0 0 0,0 0 2 0,0 0 0 16,0 0 0-16,0 0 0 0,-7 3 0 0,0-3 1 16,-3 0 0-16,2 0 0 0,1 0-11 0,0 0-2 15,0 0-1-15,0 7 0 0,-7-4 8 0,0-3 1 16,0 0 1-16,3 0 0 0,-3 6-10 0,-3-6-3 15,2 3 0-15,-2 3 0 0,-1 1 0 0,1-4 0 16,-5 3 0-16,-2-3 0 0,3 4 16 16,-1-4 4-16,-9 6 0 0,2-9 0 0,5 6-29 0,-8 4-6 15,7-10-1-15,1 6 0 0,2-3-8 0,5-3 0 16,-8 0 0-16,4 10 0 0,7-10 0 0,-11 6-9 16,11-3 9-16,-4 3 0 0,4-3 0 0,0-3 8 15,4 7 0-15,2-4 1 0,-2-3-9 0,3 0 0 16,-4 6 0-16,4-6 0 0,0 10 10 0,7-10 0 15,0 0 0-15,-3 0 0 0,3 0 0 0,0 0 0 0,0 0 0 16,0 9 0-16,0-9-2 0,0 9-8 0,0-9 12 0,7 7-4 16,3-4 20-16,1 3 4 0,-1-3 1 15,1 3 0-15,7-6-11 0,3 4-2 0,0-4-1 16,0 0 0-16,0 0-2 0,4 0 0 0,0 0 0 0,6-4 0 16,-9 4-9-16,6 0-8 0,0 0 9 15,0-6-9-15,-3 12 8 0,0-6-8 0,-1-6 0 0,-2 6 9 16,2 0-9-16,-3 0 8 0,1 0-8 0,-5 6 8 15,8-6 8-15,-4 0 2 0,7 0 0 0,-7 0 0 16,1 0-6-16,-1 4-2 0,0-4 0 0,-3 6 0 16,-1-6-2-16,1 0 0 0,-4 6 0 0,4-3 0 15,-8 3-8-15,4-2 0 0,-3 2 0 0,-1-6-11 16,-2 0 11-16,-8 0 0 0,7 9 0 0,-7-9 0 0,0 0 0 0,3 3 0 16,-3-3 0-16,0 10 0 15,0-10 0-15,-7 6 0 0,0 4 0 0,-4-1 0 0,-3 0 0 0,4-2 9 16,-1-4-9-16,-6 6 10 0,-1-3-10 15,0-2 12-15,-6 2-12 0,2 3 12 0,-2 1-12 0,-1-1 0 16,0 0 0-16,-3 1 0 0,0-1 0 0,3 7 0 16,-3-7 0-16,3 1 8 0,-3-1-8 0,3 7 0 15,1-7 0-15,-1 1 0 0,-3 5 0 0,3-2 0 16,4-7 0-16,-4 4 0 0,0 5 0 0,1-5 0 16,3 2 0-16,-1-2 0 0,5 5 0 0,-8-5 0 15,4-1 0-15,7 1 0 0,-7-1 0 0,3 7-11 16,4-7 11-16,0 0-8 0,-4 1 8 0,8-1 0 15,-1 7 0-15,0-7 0 0,1 1 0 0,3-1 0 16,0 1 0-16,0-1 0 0,3 7 0 0,-3-7 0 16,4-3 8-16,3 4-8 0,-4-7 0 0,4 6 8 15,0-9-8-15,0 7 0 0,4 2 0 0,-1 0 9 0,-3-9-9 16,4 10 0-16,3-4 13 0,-4 3-4 0,4-5-1 0,4 5 0 16,-4-3 0-16,0-6 0 0,4 3 0 0,-4 4 0 15,3-1 8-15,1-6 0 0,3 3 1 0,0-3 0 16,0 0-5-16,4 0-2 0,3 0 0 0,-3 0 0 15,3 0 1-15,0 0 0 0,7 0 0 0,4 0 0 16,0 0-11-16,-1 0 8 0,5 0-8 0,-5 0 8 16,1 0-8-16,3 0 0 0,-6 0 9 0,2 0-9 15,5 0 0-15,-5 0 0 0,1 0 0 0,0 0 0 16,0 6 0-16,-4-3 0 0,-3-3 0 0,3 7 0 16,-7-4 0-16,0-3 0 0,0 6 0 0,0-3 0 0,-3 4 0 15,0-4 0-15,-1 3 0 0,-3 0 0 16,4-3 0-16,-4 4-10 0,0-4 10 0,4-3 0 0,-4 6-23 15,0-3 3-15,0-3 0 0,0 0 0 16,1 0-133-16,-1-3-27 16,3-3-4-16</inkml:trace>
  <inkml:trace contextRef="#ctx0" brushRef="#br0" timeOffset="32624.76">8604 11553 1659 0,'0'0'73'0,"0"0"16"0,-7 0-71 0,0 0-18 15,0 0 0-15,7 0 0 0,-3 7 12 0,-4-7 0 16,7 0-1-16,-8 0 0 0,8 0-11 0,-7 9 0 15,0-9 0-15,0 6 0 0,0-3 0 0,4 7 0 16,-1-4 0-16,-3 4 0 0,4-7 0 0,-4 6-11 16,3-3 11-16,-3 4-8 0,0-1 24 0,3 7 6 15,-10-4 1-15,4-2 0 0,-1 5 36 0,-3 1 7 16,3-3 2-16,1 2 0 0,3 1-28 0,0-3-6 16,-7 5-1-16,7-2 0 0,-1 0-33 0,5-4 0 15,-1-2 0-15,4 5 0 0,4-5-9 0,-1-1-9 0,1 1-2 0,3-1 0 31,0-3-41-31,4-3-9 0,-1 4-2 0,4-7 0 16,1-7-11-16,6 7-2 0,-11-3-1 0,4-3-625 0</inkml:trace>
  <inkml:trace contextRef="#ctx0" brushRef="#br0" timeOffset="32850.32">8675 11371 2476 0,'-18'-9'110'0,"15"3"22"0,-8 3-105 16,4-4-27-16,0-2 0 0,0 9 0 0,0-6 13 0,7 6-2 16,0 0-1-16,0 0 0 15,0 0-39-15,0 0-8 0,0 0-2 0,0 0 0 16,7-3-118-16,0 3-24 0,4-7-5 0</inkml:trace>
  <inkml:trace contextRef="#ctx0" brushRef="#br0" timeOffset="36923.11">10608 10246 1206 0,'0'0'53'0,"0"0"11"0,0 0-51 0,0 0-13 15,0 0 0-15,0 0 0 0,0 0 54 0,0 0 8 16,0 0 2-16,-7 0 0 0,-4 3-25 0,11-3-5 16,0 0-1-16,0 0 0 0,-10 0 11 0,6 0 3 15,4 0 0-15,0 0 0 0,0 0-12 0,-3 9-3 16,-4-2 0-16,7-7 0 0,0 12-12 0,0-6-4 15,-11 4 0-15,8 5 0 0,-1-2 13 0,1-4 3 16,-1 7 0-16,-3 0 0 0,0-4 0 0,-4 7 0 16,1-3 0-16,-4 9 0 0,-4-3 9 0,0 3 3 15,4 0 0-15,0 0 0 0,0 6-16 0,-4 1-2 16,1-1-1-16,-1 1 0 0,8-4-7 0,-5 0-2 16,1 0 0-16,-3-3 0 0,10 0-16 0,-4-3 10 0,-3 3-10 15,3-6 8-15,4-3 1 0,4 3 0 0,-4 0 0 16,0-4 0-16,0 4-1 0,0 0-8 0,3-10 12 0,0 7-4 15,-3 3-8-15,4-4-14 0,-1-2 3 0,1 3 1 16,-4-1-9-16,3-2-1 0,1 3-1 0,-1-7 0 31,4 7-18-31,-3-7-3 0,-1 4-1 0,4-7 0 0,0-6-38 16,0 0-8-16,-3 3-2 0,3-3-517 0,0 0-104 0</inkml:trace>
  <inkml:trace contextRef="#ctx0" brushRef="#br0" timeOffset="37525.18">10650 10863 1425 0,'0'0'63'0,"0"0"13"0,-3 0-60 0,3-6-16 15,0 6 0-15,0 0 0 0,0 0 24 0,0 0 1 0,0 0 1 0,0 0 0 16,3-3-26-16,-3 3 0 0,0 0 0 0,0 0 0 16,0 0 13-16,0 0 1 0,0 0 0 0,0 0 0 15,0 0-14-15,0 0 0 0,-3 3 0 0,-8 7 0 16,1 2 14-16,-1 1 6 0,8-4 2 0,-8 1 0 15,-3 5 36-15,3-5 7 0,4 8 2 0,0-2 0 16,0 3-21-16,0 0-4 0,0-4-1 0,3 4 0 16,4 0-41-16,-3 0 0 0,-4-3 0 15,7 2 0-15,3-2 0 0,1-3 0 0,-4-4 0 0,0 7 0 16,7-7 0-16,0 7 0 0,0-13 0 0,0 6 0 16,-7-9 0-16,7 7 0 0,4-7 0 0,-1 3 8 15,-10-3-8-15,7 0 0 0,8-3 0 0,-1-4 0 16,-4 4 0-16,4-3 0 0,-3-4 10 0,0 1-10 15,6 0 26-15,-3-1-2 0,-7-5 0 0,7 5 0 16,-3 1-4-16,0-1-2 0,-1-5 0 0,-6 5 0 0,3 1-9 16,-4-4-1-16,4-2-8 0,-3 5 12 0,-1-5-12 15,4 5 8-15,-7-2-8 0,0-4 0 0,-3 7 12 16,-1-7-3-16,8 6-1 0,-4 1 0 0,-4-10-8 0,4 13 0 16,-7-7-10-16,4 4 10 0,3 0 19 0,-4-1 9 15,-6-2 3-15,-1 8 0 0,8-5-2 0,-8 3 0 16,0 3 0-16,4-4 0 0,-7 7-29 0,7-3 8 15,0-3-8-15,-3 6 0 0,-5 0-12 0,8 0-4 16,7 0-2-16,0 0 0 16,-10 0-87-16,3 0-18 0,7 0-3 0,0 0-507 15,0 0-102-15</inkml:trace>
  <inkml:trace contextRef="#ctx0" brushRef="#br0" timeOffset="38267.78">11426 10926 1785 0,'-21'-6'79'0,"21"6"17"0,4-9-77 0,-4 9-19 0,-11-4 0 0,4-2 0 0,0 3 88 0,7 3 13 15,0 0 3-15,-3-6 1 16,-8 6-143-16,8-3-29 0,3 3-5 0,0 0-2 16,-15 0-6-16,5 0-2 0,10 0 0 0,0 0 0 0,-7 0 48 0,-4 3 10 15,-3-3 1-15,3 0 1 0,11 0 37 0,-10 6 7 16,-4-3 2-16,0 3 0 0,0-2 28 0,-1 5 7 16,-2 0 1-16,3 7 0 0,0-7-4 0,-4 1 0 15,7-1 0-15,-3 1 0 0,0 5-39 0,4 1-8 16,10-7-1-16,0 4-8 0,3-7 8 0,1 10-8 15,-4-7 0-15,3 1 0 0,4-7 0 0,-3 6 10 16,-1-2-10-16,4 2 8 0,7 0-8 0,-3-2-17 16,0-4 4-16,-1-3 1 0,4 6 12 0,-3-6 0 15,3 0 0-15,-3 0 0 0,-1-6 0 0,4 6 0 16,0-10 0-16,0 7 0 0,-6-9 0 0,6 9 0 0,0-4 0 16,0-2 0-16,0 6 0 0,-3-7 0 0,-1 1 0 15,8 3 0-15,-1-4 0 0,-6 4 15 0,-4-3-2 16,0-1 0-16,11 7 9 0,-11-3 2 0,-4-4 0 15,1 7 0-15,-1-3-24 0,-3 6 0 0,0 0 0 0,0 0 0 16,-10-6 0-16,10 6 0 0,10 0 0 0,-10 0-8 16,0 0 8-16,0 0-12 0,4 6 12 0,3 3-12 15,-3 1 12-15,-1-4 11 0,-3-6-3 0,4 9 0 16,3-5 14-16,-7-4 2 0,-7 9 1 0,7 7 0 16,3-7 1-16,-3 0 0 0,0 1 0 0,-7-1 0 15,0 7-9-15,7 0-1 0,0-4-1 0,0 7 0 16,-11-3-15-16,8 2 0 0,6-2 8 0,1 3-8 15,-8-3 0-15,4 2 0 0,4-5 0 0,-1 9 0 16,5-3 0-16,-8 0 0 0,-4-4 0 0,0 4 0 16,12 0 9-16,-8 0-1 0,-8 0 0 0,-2-1 0 15,-1-2 8-15,4 3 2 0,0 0 0 0,-3-4 0 0,-5 4 1 16,1 0 0-16,4-3 0 0,-1-7 0 0,-10 10 8 0,3-10 1 16,8 1 1-16,-4-1 0 0,0 0-7 0,-4 7-2 15,4-6 0-15,0-4 0 0,0 3-10 16,-4 1-2-16,-3-10-8 0,-4 9 12 0,11-3-12 0,-4-3 0 15,-6 4 0-15,3-4 0 16,3-3-25-16,0 0-5 0,1 0-1 0,-1 0 0 16,-7 0-77-16,8 0-16 0,13 0-4 0,-6-10-918 0</inkml:trace>
  <inkml:trace contextRef="#ctx0" brushRef="#br0" timeOffset="42658.23">13035 10177 115 0,'0'0'10'0,"0"0"-10"0,0 0 0 0,0 0 0 15,0 0 36-15,0 0 6 0,0 0 1 0</inkml:trace>
  <inkml:trace contextRef="#ctx0" brushRef="#br0" timeOffset="43638.16">13010 10152 115 0,'0'0'0'0,"0"0"10"0,0 0-10 0,0 0 0 0,-7 0 0 0,4-3 0 15,-4 3 264-15,7 0 52 0,-7-7 9 0,3 7 3 16,-3-3-163-16,7 3-32 0,-3-6-6 0,3 6-2 0,-7 0-38 0,7 0-8 16,0 0-2-16,0 0 0 0,-4-3-33 0,4 3-6 15,0 0-2-15,0 0 0 0,-7-7-19 0,7 7-4 16,-4-6-1-16,1 3 0 0,3 3 4 16,-7-6 1-16,0 6 0 0,3-3 0 0,-3-4-17 15,0 7 0-15,-3 0 0 0,-1 0 0 0,0 0 8 16,1 0 0-16,-1 7 1 0,-3-7 0 0,0 3 4 0,0-3 1 15,0 0 0-15,0 0 0 0,0 0 0 0,-4 6 0 16,4-6 0-16,0 0 0 0,-4 9 2 0,0-9 1 16,1 0 0-16,-1 10 0 0,-3-10 3 0,0 9 1 15,0-2 0-15,3-4 0 0,-3 6-13 0,3-3-8 16,1 4 8-16,-1-4-8 0,0-3 0 0,1 7 0 0,6-4 0 16,-3-3 0-16,0 3 0 0,0-3 0 0,3 4 0 15,1-4 0-15,3-3 0 0,-4 6 0 0,4-6 0 0,7 0 0 16,-7 3 0-16,-4 3 8 0,4-6-8 15,7 0 0-15,0 0 0 0,-3 0 9 0,-4 10-9 0,7-10 0 16,0 0 18-16,0 0-3 0,0 0-1 0,-7 0 0 16,7 0-2-16,0 0 0 0,0 0 0 0,0 9 0 15,0-9 5-15,0 0 1 0,3 10 0 0,4-4 0 16,0-3-2-16,4-3 0 0,-1 0 0 0,8 6 0 16,0-6-8-16,-1 3-8 0,1-3 9 0,7 0-9 15,-1 0 12-15,1 0-3 0,-4 7-1 0,4-7 0 16,0 0-8-16,-1 6 0 0,5-3 0 0,-5-3 0 15,1 0 0-15,0 10 8 0,-1-10 0 0,1 0 0 16,0 6-8-16,-4-3 0 0,7-3 0 0,-3 6 8 16,3-3 4-16,0-3 1 0,4 0 0 0,-4 7 0 15,0-4 2-15,1-3 0 0,-1 0 0 0,0 6 0 16,-3-6-15-16,-1 9 0 0,-2-9 0 0,2 7 0 0,-6-4 0 16,3-3 0-16,-3 9 0 0,-4-9 0 0,0 10 0 0,-3-4 0 15,-1-3 0-15,-3 3 0 0,0-2 0 0,0 2-10 16,-7-6 2-16,0 6 0 0,0-3 8 0,-3 7 8 15,3-4-8-15,-4 3 11 0,-3-6-2 0,0 7 0 16,-3-4 0-16,3 4 0 0,-4-1-9 0,0-3 0 16,-6 4 0-16,-1-1 0 0,0-6 0 0,1 7 0 15,-4 2 0-15,-4 1 0 0,0-7 0 0,-3 3 0 16,0 1 0-16,0-1-11 0,-4 1 11 0,4 5 0 16,-4-5 0-16,4 2 0 0,-4-2 0 0,4 5 0 15,-4-5 0-15,0-1 0 0,4 0 0 0,-4 1 0 16,4-4 0-16,0 4 0 0,3-1 0 0,0 0 12 15,1 1-4-15,-5-1 0 0,8 1-8 0,0-4 0 0,0 3 0 16,0 1 0-16,3-1 0 0,0-3 0 0,4-3 0 0,0 7 0 16,0-4 0-16,4 4 0 0,-1-1 0 0,0 0 0 15,1-2 0-15,3 2 0 0,0 0 0 0,3 1 0 16,-3-1 0-16,0 1 0 0,0 5 0 0,3-5 0 16,1-1 0-16,-1 1 0 0,1-1 0 0,3 0 0 15,0-2 11-15,0-4-3 0,0-3 0 0,3 9 0 16,-3-9 0-16,7 7 0 0,1-4 0 0,-1 3 0 15,3 3-8-15,1-9 8 0,-4 7-8 0,7-4 8 16,0-3-8-16,0 6 0 0,0-3 0 0,4-3 0 16,0 6 9-16,6-2 7 0,-3-4 0 0,1 9 1 15,-1-9 0-15,0 0 0 0,4 6 0 0,-4-6 0 0,3 3-17 16,1-3 0-16,-4 0 0 0,0-3 0 0,1 3 0 0,2 0 0 16,-2 0 0-16,-1 0 0 0,-4 0 0 0,4-6 0 15,1 6 0-15,-1 0 0 0,0-3-8 0,-3-3 8 16,-1 2-13-16,1-2 5 0,-4 3-12 0,4-3-3 15,-1 6 0-15,-3-3 0 16,1-4-85-16,2 7-18 0,-10-3-3 0,4-3-1 16,-1 6-74-16,-3-6-14 0,0 3-3 0</inkml:trace>
  <inkml:trace contextRef="#ctx0" brushRef="#br0" timeOffset="44521.1">12428 11312 345 0,'0'0'31'0,"0"0"-31"16,0 0 0-16,-7 0 0 0,0 0 317 0,7 0 58 15,-3-3 11-15,3 3 2 0,0 0-287 0,0 0-57 16,-7 0-12-16,7 0-3 0,0 0 13 0,0 0 2 15,0 0 1-15,0 0 0 0,0 0-22 0,0 0-5 16,0 0-1-16,0 0 0 0,0 0-17 0,0 0 0 16,3 9 0-16,1 1 0 0,-1-1 0 0,1 7 0 15,-1-4 8-15,1 7-8 0,-4-3 28 0,3 3 0 16,4-1-1-16,-7 4 0 0,0 0-3 0,0 3 0 16,0 0 0-16,0-3 0 0,-3 0-9 0,-1 0-3 15,1 3 0-15,-4 4 0 0,3-4-12 0,-3-7 9 0,0 8-9 16,0-8 8-16,4 1-8 0,-4-3 0 0,-1-4 0 0,-2 4 8 15,3-7-8-15,0 1 0 0,0-1 0 16,3 1 0 0,-3-4-24-16,4 3-9 0,3-9-3 0,0 0-634 0,0 0-127 0</inkml:trace>
  <inkml:trace contextRef="#ctx0" brushRef="#br0" timeOffset="45777.51">12781 11550 403 0,'0'0'36'0,"0"0"-36"16,0 0 0-16,0 0 0 0,0 0 179 0,0-6 29 16,0 6 5-16,4-9 2 0,-1 5-168 0,1-2-34 15,-1-3-13-15,1 2 11 0,3 4-3 0,-4-3-8 16,4-3 12-16,-3 9-4 0,-4 0-8 0,3-10 8 16,5 7-8-16,-8-3 8 0,0 6-8 0,0 0 0 15,0 0 0-15,0 0-11 0,-4-3 28 0,4 3 6 16,0 0 1-16,-7-7 0 0,0 7 4 0,0 0 2 0,0 0 0 15,0 0 0-15,7 0 10 0,0 0 1 0,-7 0 1 16,7 0 0-16,0 0-12 0,-7 0-2 0,0 0-1 0,7 0 0 16,0 0 7-16,0 0 2 0,-7 0 0 0,7 0 0 15,-4 0-22-15,-3 0-4 0,0 7-1 0,0-4 0 16,0-3-9-16,0 6 0 0,0-3 0 0,-4 7 0 16,4-4-9-16,-4-3-1 0,1 6 0 0,3 4 0 15,0 0 10-15,-4-4 0 0,1-3 0 0,3 4 0 16,-4-1 11-16,4 0-3 0,0 1 0 0,0-4 0 15,-4-3 9-15,1 7 2 0,-1-1 0 0,0-3 0 16,4 4 1-16,-3-1 0 0,3 1 0 0,0-4 0 16,-4 3-3-16,4-6 0 0,-4 4 0 0,8 2 0 15,-4-3-8-15,3-3-1 0,-3-3-8 0,7 0 12 16,-7 7-12-16,7-7 9 0,-3 3-9 0,3-3 8 16,-11 6-8-16,4-3 0 0,7-3 9 0,-3 7-9 0,-5-7 0 15,8 0 8-15,0 0-8 0,0 0 0 0,-7 3 0 16,7-3 9-16,0 0-9 0,0 0 0 0,0 0 19 0,0 0-3 15,-7-3-1-15,7 3 0 0,0 0 1 0,0 0 1 16,0 0 0-16,0 0 0 0,0-7-7 0,4-2-2 16,-4 9 0-16,3-3 0 0,-3 3-8 0,4-7 10 15,-1-2-10-15,-3 9 10 0,0 0-10 0,0 0 8 16,8 0-8-16,-8 0 8 0,0 0-8 0,0 0 0 16,3-9 0-16,4 9 0 0,-7 0 0 0,0 0 8 15,11 0-8-15,-8-7 8 0,8 7-8 0,-11 0 0 16,0 0 0-16,0 0 0 0,7-3 0 0,-7 3 12 15,0 0-2-15,0 0 0 0,0 0 6 0,0 0 2 16,7-6 0-16,-7 6 0 0,0 0-3 0,0 0-1 0,11 6 0 16,-8-3 0-16,-3-3-14 0,11 7 8 0,-4-4-8 0,0 3 0 15,3 3 17-15,-3 1-2 0,-3-4-1 16,3 4 0-16,0-7-14 0,0 6 0 0,4-3 0 0,-11-6 0 16,7 10 0-16,3-4 9 0,-3-3 1 0,0 7 0 15,4-4-10-15,-4-3 8 0,-7-3-8 0,7 6 8 16,-7-6-8-16,7 3 0 0,0 4 9 0,-7-7-9 15,0 0 0-15,0 0 0 0,11 3-10 0,-11-3 10 16,7 6-38-16,-7-6-1 16,0 0 0-16,10 0 0 0,1 0-113 15,-11 0-24-15,0 0-4 0,7 0-695 0</inkml:trace>
  <inkml:trace contextRef="#ctx0" brushRef="#br0" timeOffset="46090.78">12756 11660 2012 0,'0'0'89'0,"0"0"19"0,0 0-87 0,-3-3-21 0,3-3 0 0,0 6 0 16,0 0 22-16,0-10 0 0,7 7 0 0,-3-3 0 31,6-4-50-31,-6 10-9 0,6-6-3 0,-3 6 0 0,4-3 25 0,-4 3 5 0,3-6 1 16,-2 6 0-16,2 0-8 0,1 0-2 0,-4-3 0 0,3 3 0 31,-6 0-34-31,3 0-7 0,0 3-2 0,0-3 0 16,-7 0-37-16,7 0-7 0,0 6-2 0,0-3 0 15,-7-3-19-15,7 0-4 0,4 0-1 0,-4 0 0 16,3 0 48-16,-2 0 8 0,2 0 3 0</inkml:trace>
  <inkml:trace contextRef="#ctx0" brushRef="#br0" timeOffset="46361.52">12735 11785 403 0,'0'0'36'0,"0"0"-36"16,0 0 0-16,11 0 0 0,-1 0 276 0,1 0 49 16,3 0 10-16,0 0 1 0,0 0-281 0,0 0-55 15,4 0-15-15,0-3-1 16,-1 3-20-16,-2 0-5 0,2 0-1 0,-3-6 0 15,0 6-59-15,0 0-12 0,11 0-3 0,-11-3 0 0</inkml:trace>
  <inkml:trace contextRef="#ctx0" brushRef="#br0" timeOffset="46705.97">13254 11491 2372 0,'-11'9'105'0,"4"-3"22"16,4-3-102-16,-1 13-25 0,-3-6 0 0,7 8 0 0,-3-2 0 0,3 3-16 16,0 0 3-16,0-4 0 15,0 10-16-15,0-3-3 0,0 0-1 0,0 0 0 16,0-3-7-16,0-3-2 0,0 3 0 0,0-4 0 16,0-2-25-16,3 2-5 0,-3-5 0 0,0-1-1 15,4 1-114-15,-4-10-22 0</inkml:trace>
  <inkml:trace contextRef="#ctx0" brushRef="#br0" timeOffset="47387.43">12802 9365 864 0,'0'0'38'0,"0"0"8"15,-3 0-37-15,-4 0-9 0,3 0 0 0,4 0 0 0,-3 3 192 0,-4 3 37 0,3-6 7 0,4 0 2 16,0 0-209-16,0 0-41 0,0 0-9 0,0 0-2 15,0 0 23-15,-3 9 0 0,3-9-9 0,0 0 9 16,0 0 0-16,0 0 9 0,0 10-1 0,0-10 0 16,0 0 8-16,0 9 0 0,0 1 1 0,0-4 0 15,0 3 13-15,-4 7 2 0,1-3 1 0,3 2 0 16,-4 4-5-16,0 0 0 0,1 6-1 0,-1 3 0 16,-3 0-15-16,4-3-2 0,-1 4-1 0,-3-4 0 15,4 3-9-15,-1 3 0 0,1-9 9 0,3 3-9 16,-4 0 14-16,4-6-2 0,-3 0 0 0,3 0 0 15,0 0-32-15,3-4-6 16,-3-5-2-16,0 5 0 0,0-5-98 0,0-10-20 0,0 0-4 16,0 0-1-16</inkml:trace>
  <inkml:trace contextRef="#ctx0" brushRef="#br0" timeOffset="47968.07">13166 9402 518 0,'0'0'46'0,"0"0"-37"0,0 0-9 0,0 0 0 16,0 0 304-16,0 0 60 0,0 0 11 0,0 0 2 16,0 0-316-16,0 0-61 0,0 0-16 0,0 0-2 15,-7 6-1-15,3 4 0 0,-3-1 0 0,0 1 0 16,0-1 8-16,-4 7 2 0,1-4 0 0,-1 4 0 16,-3-7 9-16,0 10 0 0,0-3 0 0,0 0 0 15,-4-4 0-15,0 7 12 0,1-3-2 0,-1-1-1 16,1-2 19-16,2-4 4 0,-6 7 1 0,4-7 0 0,3 1 10 15,-4-1 1-15,4 1 1 0,0-4 0 16,-4-3-25-16,4 3-6 0,3 4-1 0,-3-10 0 0,0 9-13 16,4-9 8-16,2 9-8 0,-2-9 0 0,-1 0 0 15,4 0 0-15,0 0 0 0,7 0 0 0,-7-3 0 16,7 3 0-16,-3 0 0 0,3 0 0 0,0 0 0 16,0 0 0-16,-7-6 0 0,7 6 0 0,0 0 19 0,0 0-3 15,0 0 0-15,0 0 0 0,0 0-3 0,0 0-1 16,0 0 0-16,7 9 0 0,0-2 0 0,0-4-1 15,3 6 0-15,1-2 0 0,-1-4 5 0,5 3 0 16,2 3 1-16,-3-2 0 0,4 2-5 0,-4 0-2 16,4 1 0-16,-1-1 0 0,1 4-10 0,0 2 12 0,-1 1-12 15,4 3 12-15,-6-3-12 0,2 2 0 16,1-5 0-16,-4 6 0 0,0-3 0 0,4 2 0 0,-4-2 0 16,0 0 0-16,-4-4-10 0,1 4 10 0,0-7-13 15,3 7 5 1,0-3-38-16,0-4-7 0,0-3-2 0,0 4-917 0</inkml:trace>
  <inkml:trace contextRef="#ctx0" brushRef="#br0" timeOffset="48974.43">14362 10613 864 0,'0'0'76'0,"0"0"-60"0,0 0-16 0,0 0 0 15,0 9 99-15,0 0 17 0,0 1 3 0,0-1 1 16,7 7-69-16,-4-4-14 0,-3-2-2 0,4 12-1 15,-1-3 23-15,1-1 5 0,-1 1 1 0,1 0 0 16,-1 6-6-16,-3 3-1 0,0-3 0 0,0 10 0 0,-3-7-4 0,-1 7-2 16,-3-1 0-16,4-2 0 0,-4 8-32 0,0-8-6 15,3 8-2-15,-3-11 0 0,0 5 6 0,0-6 0 16,3-3 1-16,4-6 0 0,-3 0 1 0,3 0 0 16,-4 0 0-16,4-4 0 0,0 1-1 0,0-3 0 15,0-7 0-15,0 3 0 16,0-9-49-16,0 0-9 0,0 0-3 0,0 0-912 15</inkml:trace>
  <inkml:trace contextRef="#ctx0" brushRef="#br0" timeOffset="49432.86">14298 10622 1785 0,'0'-9'159'0,"0"-1"-127"0,-3-5-32 0,-1 5 0 16,4 4 100-16,4-4 13 0,-1 1 3 0,1 0 1 16,-1-1-101-16,1 1-16 0,-1-1-11 0,4 1 2 15,0 0 9-15,0-1 0 0,0-5 0 0,0 5 0 16,4 4-13-16,3-7 2 0,-3 4 1 0,3 3 0 16,0-4 10-16,4 1 0 0,-4-1 10 0,0 4-10 15,0 3 0-15,4-3 0 0,-4-4 0 0,0 10 0 16,0-3 10-16,0 3-10 0,0 0 10 0,0 3-10 15,-3-3 25-15,-1 7-1 0,1-4 0 0,-4 6 0 16,4-3-24-16,-1 4 0 0,-3-1-14 0,0 7 5 16,0-4 9-16,0-2 9 0,-3 6-1 0,0 2-8 15,-1 1 0-15,1-3 0 0,-4 3 0 0,0-4 0 16,0 4 0-16,0-3 0 0,-4-4 0 0,1 7 10 16,-1-3-10-16,0 0 0 0,1-4 0 0,-1-3 0 0,-3 7 8 15,4-6 0-15,-4 5 0 0,0-5 0 0,-4-1-8 0,4 0 0 16,-4 1 0-16,1-1 0 0,-1 1 0 0,1-4 0 15,-1-3 11-15,1 6-11 0,-5-2 12 0,1-4-3 16,0-3-1-16,4 6 0 0,-4-6-8 0,3 0 0 16,-3 0 0-16,3 0 0 15,4-6-28-15,0 6-8 0,0-10-2 0,0 7 0 16,4-6-163-16,3 0-33 0,-4-17-6 0,4 1-2 0</inkml:trace>
  <inkml:trace contextRef="#ctx0" brushRef="#br0" timeOffset="49923.94">15628 9731 1594 0,'0'0'35'0,"0"0"7"0,0 0 2 0,0 0 1 0,0 0-36 0,0 0-9 0,0 0 0 0,0 0 0 0,0 0 0 16,0 0 0-16,0 0 0 0,0 0 0 0,0 0 24 0,0 0 4 16,-7 0 0-16,3 7 0 0,-6-4 0 0,3 6 0 15,-4 1 0-15,1-1 0 0,-1 7-13 0,1 3-3 16,-8-1 0-16,4 7 0 0,-4 4 16 0,0-4 4 15,-3 9 0-15,0-5 0 0,0 8 9 0,-4 4 3 16,1-7 0-16,-1 4 0 0,-3 6-4 16,3-6 0-16,4-1 0 0,0 7 0 0,-4 0-16 15,4 0-3-15,0 6-1 0,7-9 0 0,-1 9-4 0,1-12 0 16,4 6-1-16,-1-1 0 0,4 1-5 0,4-6-1 16,-1-4 0-16,0 4 0 0,1-3-9 0,3 2 0 15,0-2 0-15,0-7 0 0,3 6 18 0,1 1 2 0,0-7 0 16,6 7 0-16,-3-7-32 0,4 3-7 0,-1-3-1 15,8 1 0-15,-4-4 7 0,7-3 1 0,-3 0 0 0,0-4 0 16,3 1-11-16,0 0-1 0,0-10-1 0,4 7 0 31,3-6-31-31,-3-1-7 0,-1-3-1 0,1-3 0 16,0 4-144-16,-1-4-28 0,22-3-7 0,-14 0-1 0</inkml:trace>
  <inkml:trace contextRef="#ctx0" brushRef="#br0" timeOffset="51817.9">14425 7634 1609 0,'0'0'71'0,"0"0"15"0,0 0-69 0,0 0-17 15,-7 0 0-15,7 0 0 0,-7 0 34 0,7 0 3 16,-4 0 1-16,4 0 0 0,-7 6-27 0,7-6-11 16,-7 3 8-16,0 3-8 0,-3-3 0 0,6 4 8 15,-3 2-8-15,0-6 0 0,-4 7 0 0,4-1-16 16,0 4 3-16,-3-1 0 0,-1-2 4 0,1 5 1 0,3-5 0 0,0 5 0 15,-1-5 8-15,1 2 0 0,0-2 0 0,4 2 0 16,3 1 0-16,-4-4 0 16,4 1 0-16,0-1 0 0,0-3-9 0,4 4 0 0,-1-1 0 0,1 0 0 31,3-2-15-31,0-4-4 0,4 3 0 0,-1-3 0 16,1-3-17-16,-1 7-4 0,1-4-1 0,3-3-382 0,-3 0-76 0</inkml:trace>
  <inkml:trace contextRef="#ctx0" brushRef="#br0" timeOffset="52038.4">14538 7311 1324 0,'0'0'118'0,"-4"-10"-94"15,-3 1-24-15,0 3 0 0,0-4 212 0,0 10 37 16,7 0 8-16,-3-6 2 16,3 6-228-16,0 0-46 0,0 0-9 0,0 0-1 15,0 0-108-15,0 0-22 0,0 0-4 0</inkml:trace>
  <inkml:trace contextRef="#ctx0" brushRef="#br0" timeOffset="52997.75">16140 10613 1980 0,'0'0'88'0,"0"0"17"0,0 0-84 0,0 0-21 15,0 0 0-15,0 0 0 0,0 0 10 0,0 0-2 16,0 0-8-16,0 9 12 0,-4-6-20 0,-3 7-5 15,3-4-1-15,-3 10 0 0,0-7-6 0,0 3 0 16,-3 4-1-16,-1 0 0 0,1-4 12 0,-5 4 9 16,1 3-12-16,0-3 12 0,-3-4 13 0,-1 4 10 15,0-4 1-15,-3 4 1 0,0 3 11 0,-4-4 1 0,4-5 1 0,0 9 0 16,0-4-21-16,0-2-4 0,-1-4-1 0,5 7 0 16,3-7-12-16,-4 7 0 0,0-3 0 15,4-1 0 1,0 1-32-16,4-4 1 0,-1 1 0 0,4-1 0 15,0-3-38-15,3-6-8 0,4 0-2 0,0 0 0 16,0 0-117-16,0 0-23 0</inkml:trace>
  <inkml:trace contextRef="#ctx0" brushRef="#br0" timeOffset="53253.21">15861 10757 2286 0,'0'0'101'0,"0"0"21"0,0 0-98 0,0 0-24 16,0 0 0-16,0 0 0 0,0 0 27 0,10 6 0 16,-2-3 0-16,2 7 0 0,1-4-27 0,-1 3 0 15,4 1 8-15,-3-1-8 0,3 1 0 0,0-1 0 16,0 0 0-16,0 7-11 0,-3-7 11 0,3 7 0 16,0-3 8-16,0 2-8 0,-3-2 0 0,0-4 0 15,3 7-10-15,-4-7 10 0,1 7-27 0,3-6 2 16,-4-1 0-16,1 0 0 15,3-2-35-15,-3-4-6 0,3 3-2 0,-4-3 0 16,5-3-136-16,-5-3-27 0</inkml:trace>
  <inkml:trace contextRef="#ctx0" brushRef="#br0" timeOffset="53799.71">16743 9926 403 0,'0'0'36'0,"0"0"-36"0,0 0 0 0,0 0 0 0,0 0 270 0,0 0 47 16,-7-6 10-16,7 6 1 0,0 0-248 0,-7 0-49 15,3-4-11-15,4 4-1 0,0 0-19 0,-7 0 0 16,0 4 0-16,0-4 0 0,-4 6 0 0,8-3 0 15,-4 3 8-15,0-3-8 0,-4 4 20 0,4 2 0 16,0 1 0-16,0-1 0 0,0 7 19 0,0-7 4 16,0 0 1-16,0 7 0 0,0-3 4 0,0-4 0 15,0 7 1-15,-4 3 0 0,4-4-11 0,0-2-2 0,-4 2-1 0,1 4 0 16,3-3-12-16,0-4-3 16,-4 4 0-16,8-6 0 0,-4 5-11 0,-1-2-9 15,5-4 12-15,-1 4-12 0,4-4 0 0,0 1 0 0,4-7 0 16,-4-3 0-16,3 9-20 0,5-3 0 0,-8-6-1 0,7 10 0 31,0-4-9-31,0-3-2 0,-7-3 0 0,10 6 0 16,-3-2-5-16,0 5-2 0,4-9 0 0,-4 6 0 15,0-6-17-15,0 3-4 0,4-3-1 0,-4 0 0 16,-7 0-119-16,7 0-23 0,7-3-5 0,-14 3 0 0</inkml:trace>
  <inkml:trace contextRef="#ctx0" brushRef="#br0" timeOffset="54001.51">16796 9543 2228 0,'-7'-15'99'0,"3"11"20"0,1-2-95 0,-4 3-24 16,7-3 0-16,-4-4 0 0,4 10 16 0,0 0 0 15,0 0-1-15,0 0 0 16,0 0-72-16,0 0-15 0,0 0-2 0,0 0-557 16,0 0-111-16</inkml:trace>
  <inkml:trace contextRef="#ctx0" brushRef="#br0" timeOffset="54651.18">16831 11111 518 0,'-7'0'46'0,"3"-6"-37"0,-6 6-9 0,6 0 0 16,-3 6 297-16,7-6 58 0,-7 3 11 0,7-3 2 15,0 0-308-15,0 0-60 0,4 10-15 0,-1-4-1 16,1 3 16-16,3 4-12 0,3-7 12 0,1 10-10 16,0-7 10-16,-4 4 0 0,3-4 0 0,1 1 0 15,-1 5 0-15,1-5 9 0,-4-1-1 0,0 7-8 16,-3-7 0-16,-1 7 0 0,-3-4 0 0,0-2 0 15,4 6 26-15,-8-7-2 0,-3 10 0 0,0-10 0 16,0 7-24-16,-4-7 0 0,1 7 0 0,3-3 0 16,-4-4-24-16,4 0 4 0,0 1 0 0,0-4-521 15,-4 3-104-15</inkml:trace>
  <inkml:trace contextRef="#ctx0" brushRef="#br0" timeOffset="55176.1">17480 10597 2674 0,'-3'-3'59'0,"-1"-3"12"0,1-1 2 0,3 7 3 0,0 0-61 0,0 0-15 0,0 0 0 0,10-3 0 15,-3-3-16-15,4-4-5 0,-1 10-2 0,1-3 0 16,0-3 11-16,3 6 3 0,-4-3 0 0,1 3 0 16,-1 0-3-16,5 0 0 0,-5 0 0 0,1-6 0 15,-1 6 4-15,1 0 0 0,-4 0 0 0,-7 0 0 16,0 0 8-16,10 6 0 0,-2-3 0 0,-8-3 0 16,0 0 0-16,0 0 0 0,0 0 0 0,3 6 0 15,-3 4 0-15,0-1 0 0,-3 1 0 0,-1-1 0 16,-3 7 0-16,0-4 0 0,0-2 0 0,0 5 0 15,-4 1 0-15,1-4-12 0,-1 4 12 0,-3-6-12 16,3 8 12-16,1-8 0 0,-4 5 0 0,0-5-8 16,3 6 8-16,-3-7 0 0,0 3 10 0,3-2-10 15,1-4 0-15,3 4-13 0,-1-1 1 0,1 0 0 0,-3-2 12 16,3-4 13-16,-4 6-2 0,4-3-1 0,0 4 2 16,-4-4 0-16,4 4 0 0,4-7 0 0,-4 6-12 0,0 1 12 15,3-1-12-15,4-3 12 0,-3 4-12 0,3-4 0 16,0-6 9-16,10 3-9 0,-3 6 0 15,4-9 0-15,3 7 0 0,0-4 0 0,0-3 0 16,0 0 0-16,4 0 0 0,0-3 0 0,-1 3 0 16,4 0-13-16,-3 0 5 0,0-7 8 15,-1 7-56-15,1 0-4 0,0 0-1 0,-4 0 0 16,3-3-164-16,-2-3-33 0,13 3-6 0,-4-3-2 0</inkml:trace>
  <inkml:trace contextRef="#ctx0" brushRef="#br0" timeOffset="55582.43">18232 10142 1209 0,'0'0'108'0,"0"0"-87"15,0 0-21-15,0 0 0 0,0 0 101 0,0 0 16 16,0 0 3-16,0 0 1 0,0 0-93 0,0 0-20 16,0 0-8-16,0 0 8 0,0 0-8 0,0 0 0 15,-7 7 0-15,3-4 0 0,0 6 0 0,1-3 0 16,-4-3 0-16,3 10 0 0,-3-4 12 0,0 4 6 15,0-4 2-15,0 1 0 0,0-4 16 0,0 3 4 16,-4 7 1-16,4-6 0 0,4 2 2 0,-4-6 0 16,0 4 0-16,3 5 0 0,1-5-22 0,-1-1-4 15,4 1-1-15,-3-1 0 0,6 0-16 0,-3 1 0 16,4-1 0-16,-1-2 0 16,4-4-32-16,-3 3-11 0,-4-6-1 0,10 3-1 15,-3-3-137-15,-7 0-27 0,15 0-6 0,-15 0-1 0</inkml:trace>
  <inkml:trace contextRef="#ctx0" brushRef="#br0" timeOffset="55809.05">18373 9822 2098 0,'0'0'93'0,"-4"-3"19"0,-3-3-89 0,0-3-23 0,4 5 0 0,3 4 0 16,-8-6 54-16,8 6 6 0,0 0 2 0,0 0 0 15,0 0-71-15,0 0-15 0,0 0-2 0,0 0-1 16,8 10-105-16,-1-1-22 0,0-3-4 0,0-3-672 16</inkml:trace>
  <inkml:trace contextRef="#ctx0" brushRef="#br0" timeOffset="58603.64">18754 9800 1324 0,'-7'-9'118'0,"7"9"-94"0,0-6-24 0,-4-4 0 16,4 1 91-16,0 0 13 0,4-1 4 0,-1 1 0 16,4 2-88-16,0-2-20 0,0 0 0 0,4 2 0 15,-1-2 37-15,5 6 9 0,-5-3 2 0,1 2 0 16,3-2 8-16,-4 6 3 0,1 0 0 0,0 6 0 16,-1-2-26-16,-3 5-5 0,0-3 0 0,0 13-1 15,-3 0-14-15,-4 6-2 0,0 3-1 0,-4 7 0 16,1 9 2-16,-8-1 0 0,4 5 0 0,-7 11 0 0,4-2 13 0,-8 2 3 15,4-2 1-15,3 2 0 0,-3-2 19 0,3 5 3 16,1 1 1-16,3-3 0 0,0 2-20 0,0-5-3 16,3-4-1-16,1 0 0 0,-1-9-9 0,1 0-3 15,3 3 0-15,0-3 0 0,3-9-16 0,1 2 0 16,-1 4 0-16,1-3 0 0,-1-4 0 0,1-6 0 16,-1 1 0-16,1-4 0 15,-1-7-27-15,1 1-9 0,-1-3-1 0,4 3-1 16,-3-10-118-16,0 1-23 0,-1-1-5 0,1-3-469 15,3 4-95-15</inkml:trace>
  <inkml:trace contextRef="#ctx0" brushRef="#br0" timeOffset="59140.7">19547 10183 2314 0,'-7'-13'103'0,"4"10"21"0,-4 3-100 0,0 0-24 0,-4 0 0 0,8 3 0 15,-4 4 0-15,0-7 8 0,-1 9-8 0,1 1 0 16,0-1 0-16,-3 0 0 0,3 7-14 0,0-7 5 0,-4 10-3 15,0-3-1-15,1 3 0 0,-1 6 0 16,-3-3 13-16,4 3 0 0,-1 3-10 0,0 3 10 0,-3 1 0 16,4 2 12-16,3-5-2 0,-4 5 0 0,-3 1-2 0,3-1 0 15,1-6 0-15,3 0 0 0,0-2-8 0,0-1 0 16,3-3 0-16,-3 0 0 0,7-10 0 0,0 7 13 16,0-3-3-16,4-7-1 0,-1 0 9 0,8 1 2 15,-4-1 0-15,3-3 0 0,-3-2 7 0,8-4 1 16,-5 6 1-16,4-6 0 0,-3 0-10 0,3-6-3 15,-3 2 0-15,3-2 0 0,-4 3 0 0,4-6 0 16,-3 2 0-16,-1-2 0 0,1-7 16 0,0 7 2 16,-1-4 1-16,-3-2 0 0,4 2-15 0,-1-9-4 15,1 3 0-15,0 1 0 0,-1-8-5 0,1-2-2 16,3 3 0-16,-7-3 0 0,0 0-9 0,4-7 0 16,-4 1 0-16,3-4 0 0,1 4 0 0,-1-4 0 15,-6-3 0-15,7 4 0 0,-4-1-13 0,-4-3-2 16,1 4 0-16,-1 2 0 0,1 4-3 0,-1-1-1 0,-3 1 0 0,-3 6 0 31,-1 0-28-31,1 0-5 0,-4 6-2 0,0 0 0 16,-4 3-93-16,4 7-18 0,3-4-4 0,-3 7-779 0</inkml:trace>
  <inkml:trace contextRef="#ctx0" brushRef="#br0" timeOffset="59428.99">19350 10515 2574 0,'0'0'56'0,"0"0"12"0,0 0 3 0,0 0 1 0,3 10-57 0,1-1-15 15,-1 1 0-15,5-1 0 0,-5 0-16 0,4 1-7 16,0-4-1-16,0-3 0 0,0 4 24 0,0 2 0 15,4-9 0-15,3 6 0 16,-3-6-40-16,3 3-4 0,3-3-1 0,-3 0 0 16,4-3 12-16,0-3 2 0,-1 6 1 0,1-9 0 15,-4 9-10-15,4-10-3 0,-1 4 0 0,-2 3 0 16,-1-4-77-16,0-2-15 0,-4 0-3 0,4-1-1 0</inkml:trace>
  <inkml:trace contextRef="#ctx0" brushRef="#br0" timeOffset="59979.03">19710 9336 1036 0,'-21'-6'92'0,"10"6"-73"0,0-3-19 0,1-3 0 0,-1 6 254 0,1 0 47 16,3 0 10-16,0 0 1 0,7 0-240 0,0 0-48 16,-4 6-9-16,4-6-3 0,0 0-2 0,0 0-1 15,-4 9 0-15,1 1 0 0,6 2 3 0,1-5 1 16,0 8 0-16,3-2 0 0,0 2-13 0,0-2 11 15,0 9-11-15,7-9 10 0,-4 5 10 0,5 7 1 16,-1 0 1-16,7 1 0 0,-4-4 10 0,5 6 1 16,-5 3 1-16,4-3 0 0,1-3-2 0,2 4 0 15,-3-1 0-15,4 6 0 0,0 1 3 0,3 2 0 0,-3-2 0 16,-1-1 0-16,5 4-22 0,-5 0-4 16,1 6-1-16,-4-4 0 0,-3-2-8 0,0 9 0 0,-1-6 9 15,-3 3-9-15,-3-7 15 0,-1 10-2 0,1-3 0 16,-7-3 0-16,6 0-13 0,-10 3 0 0,0-4 0 0,0-2 0 15,0 6 28-15,-7-6 4 0,4-4 0 0,-5 1 0 16,5-1-32-16,-4-3 0 0,0 4 0 0,-4-7-10 16,4 7 10-16,-3-7 11 0,-4 3-3 0,-1-2 0 15,1-1 6-15,0-9 1 0,-3 6 0 0,2 0 0 16,-2-6-3-16,-1-1-1 0,4 1 0 0,-4 0 0 16,1-3-11-16,3-7 0 0,0 7 0 0,-1-7 0 15,1-6-12-15,0 4-4 0,0-4 0 0,0-3-1 16,3-3-147-1,1-4-30-15,-1 4-6 0</inkml:trace>
  <inkml:trace contextRef="#ctx0" brushRef="#br0" timeOffset="64484.49">6904 13222 345 0,'0'0'31'0,"0"0"-31"0,0 0 0 0,-4 6 0 0,-3-6 199 0,0 0 33 16,4 3 8-16,3-3 0 0,-11-3-190 0,11 3-38 15,0 0-12-15,0 0 0 0,0 0 56 0,0 0 5 16,0 0 2-16,0 0 0 0,0 0 33 0,0 0 8 15,0 0 0-15,0 0 1 0,0 0-18 0,0 0-4 16,11 0-1-16,-4 0 0 0,3-6-44 0,8 6-9 16,-11 0-1-16,11 0-1 0,-8 0-14 0,8 0-2 15,0 0-1-15,3 0 0 0,0 0-10 0,4 0-17 16,-1-4 4-16,4 4 1 0,-3-6 12 0,0 6 0 0,10-3 0 16,-3-3 0-16,-4-4 0 0,4 10 0 0,-4-9 12 15,4 0-12 1,-7 2-16-16,-1-2-11 0,4 6-1 0,-10-4-1 15,3 7-44-15,0-3-9 0,-10-3-2 0,3 6-777 0</inkml:trace>
  <inkml:trace contextRef="#ctx0" brushRef="#br0" timeOffset="64785.09">7183 13344 2462 0,'0'0'109'0,"0"0"23"0,-7-6-106 0,7 6-26 0,7-10 0 0,-7 7 0 0,3-3 13 0,4 3-2 16,7-4-1-16,-3 1 0 0,3 3-10 0,4-3 0 15,-1 6 9-15,1-3-9 0,3-4 0 0,0 7-8 16,0 0 0-16,4-3 0 0,0-3 8 0,-1 6 0 15,1 0 0-15,0 0 0 0,3-3-19 0,-3 3 2 16,3 0 0-16,4-6 0 0,-8 6-1 0,1 0 0 16,3 0 0-16,1 0 0 15,2 0-90-15,-6 0-19 0,3 0-3 0</inkml:trace>
  <inkml:trace contextRef="#ctx0" brushRef="#br0" timeOffset="67747.06">9003 12783 1094 0,'0'0'97'0,"0"0"-77"0,0 0-20 0,0-10 0 15,3 4 140-15,-3-3 24 0,0 9 4 0,4-10 2 16,-4 10-138-16,3-3-32 0,-3 3 0 0,0 0 0 16,0 0 0-16,0 0 0 0,0-9 0 0,0 9 0 15,0 0 17-15,0 0 2 0,0 0 0 0,0 0 0 16,0 0 41-16,0 0 8 0,-7-7 1 0,0 1 1 15,-3 3-2-15,3 3 0 0,-4 0 0 0,-3 3 0 16,0-3-25-16,0 6-6 0,-4-6-1 0,4 7 0 16,-7-4-9-16,-4 6-3 0,4-9 0 0,-4 10 0 15,-3-4-11-15,3-3-2 0,-6 6-1 0,2-2 0 16,1 2 2-16,-4-3 0 0,4-3 0 0,0 4 0 0,3-4-12 16,-3 3 8-16,0-3-8 0,3 7 8 0,-3-10-8 15,3 6 0-15,4-6 9 0,0 9-9 0,-4-9 0 16,8 7 0-16,3-4 0 0,-1 3 0 0,-2-3 0 15,3-3 8-15,0 6-8 0,6-2 0 16,-6 2 13-16,4-3-1 0,3 3-1 0,-4-6 0 0,4 3-2 0,0 4 0 16,0 2 0-16,3-9 0 0,-3 9-9 0,0-9 0 15,4 7 9-15,-4-4-9 0,7-3 0 0,-4 6 9 16,4-6-9-16,0 0 0 0,0 0 24 0,0 0-3 16,0 0 0-16,0 0 0 0,0 0-4 0,0 0-1 15,4 3 0-15,3-3 0 0,3 7 1 0,1-4 0 16,0-3 0-16,3 0 0 0,0 0-5 0,3 6 0 15,-2-3-1-15,6 3 0 0,0-6-11 0,0 7 0 0,4-4 9 16,-1-3-9-16,-6 9 0 0,7-9 8 0,-1 6-8 0,5-2 0 16,-5-4 10-16,1 0-2 0,0 6-8 0,3-3 12 15,0-3-1-15,4 6-1 0,0-6 0 0,3 0 0 16,0 0-2-16,1 3-8 0,-1-3 12 0,-3 7-4 16,3-7-8-16,0 0 10 0,-7 6-10 0,-3-3 10 15,0-3-10-15,-4 6 12 0,0-3-12 0,-3-3 12 16,-4 10-4-16,0-4 0 0,0-3 0 0,-3 4 0 15,-1-4-8-15,-3 3 0 0,4 3 0 0,-8-9 8 16,4 10-8-16,-7-10 0 0,0 0 0 0,4 9 8 16,3-3-8-16,-7-6 0 0,0 0 9 0,0 4-9 15,0-4 10-15,-7 9-2 0,0-3-8 0,0-3 12 16,-4 4-3-16,1-7-1 0,-1 9 0 0,1-9 0 0,-5 9-8 16,-2-2 0-16,-1 2 0 0,-3-6 0 0,0 7 0 15,3-4 0-15,-10 3 0 0,3 1 0 0,-3-1 0 0,0 7 0 16,-4-7 0-16,4 7 0 0,0-3 0 15,-4 5 0-15,4-2 0 0,-1 0 0 0,1-4-8 0,0 7 8 16,3-3 0-16,1 3 0 0,-1-4 0 0,0-2 0 16,4 2 0-16,-4 4 0 0,1 0 0 0,2-3 0 15,1-1 0-15,0-2 0 0,3 3 0 0,-3-4 0 16,0 4 0-16,4 0 0 0,-1-4 0 0,4 4 0 16,-7-1 0-16,6-2 0 0,-2 6 0 0,3-10 0 15,-4 7 0-15,0 0 0 0,4-4 0 0,0-2 0 16,4 2 0-16,-1 1 0 0,-3-7 0 0,7 6 0 0,0-2 0 15,0-4 0-15,0 4 0 0,3-4 0 16,4-3 0-16,-3 6 0 0,-1 1 0 0,4-10 10 16,0 0-10-16,0 0 10 0,4 9-10 0,3-3 12 0,-7-6-12 15,7 0 12-15,3 10-4 0,4-4-8 0,-3-3 12 0,7-3-4 16,-1 6-8-16,5-2 8 0,2-4-8 0,1 0 8 16,0 0-8-16,3 0 0 0,7 0 0 0,-3 6 8 15,0-12-8-15,-1 12 12 0,-2-6-12 0,2 0 12 16,-2 0-12-16,2-6 0 0,-6 6 0 0,3 0 0 15,4 0 0-15,-4-4 0 0,-3 4 0 0,3-6 0 16,-3 6 0-16,-1 0 0 0,1 0 0 0,0 0 0 16,-7-3 0-16,-1 3 0 0,1 3 0 0,-1-3 0 15,-6 0 0-15,3 0 0 0,-3 0-8 0,3 6 8 16,-4-2-21-16,5-4 0 0,-8 0 0 0,3 0 0 16,1 0-30-16,-1 0-5 15,-3 0-2-15,4 0 0 0,-4 6-26 0,0-6-6 0,0-6-1 16,-7 6 0-16,7 6-28 0,0-3-5 0,-7-3-2 0,7 0 0 15,-7 0-67-15,4 9-14 0,-4-9-2 0,7 10-315 16,-7-10-62-16</inkml:trace>
  <inkml:trace contextRef="#ctx0" brushRef="#br0" timeOffset="68334.89">8386 14219 1746 0,'0'0'77'0,"-4"0"16"0,4-6-74 0,0 6-19 16,-4 0 0-16,4 0 0 0,0 0 21 0,-3 0 1 15,3 0 0-15,-4 0 0 0,-6 6-22 0,3-6 0 16,3 3 0-16,4-3 0 0,-3 6 0 0,3-6 0 16,-7 3 0-16,7-3 0 0,0 0 0 0,-7 7 0 15,3 2 0-15,-3 0 0 0,4 1 27 0,-1-1 1 16,0 7 0-16,-3-7 0 0,0 7 16 0,-3-3 3 15,3 2 1-15,-4 1 0 0,1-4-4 0,2 7-1 16,-2-3 0-16,-1 0 0 0,1-4-20 0,3 4-4 16,-4 3-1-16,8-10 0 0,-1 7-18 0,1-4 0 0,-1 4 0 0,4-7 0 15,4 1-8-15,-1-1 8 0,1 1-13 0,-1-4 5 32,4-3-25-32,4 3-5 0,-4 1-1 0,3-4 0 15,4-3-41-15,-3-3-9 0,3 3-2 0,0-7-490 0,0 7-99 0</inkml:trace>
  <inkml:trace contextRef="#ctx0" brushRef="#br0" timeOffset="68540.75">8431 14140 403 0,'-7'-18'17'0,"7"8"5"0,0 4-22 16,-3-4 0-16,-1 1 0 0,1 0 0 0,3-1 119 0,0 1 19 15,-4 3 4-15,1 2 1 0,3 4-51 0,0 0-9 16,0 0-3-16,-7-6 0 0,-4 6-25 0,4 0-6 16,7 0-1-16,0 0 0 0,0 0-48 0,0 0 0 15,0 0-12-15,0 0-592 0</inkml:trace>
  <inkml:trace contextRef="#ctx0" brushRef="#br0" timeOffset="68798.23">8618 14360 2286 0,'0'0'50'0,"0"0"10"0,0 0 3 0,0 0 1 0,0 0-51 0,0 0-13 0,0 0 0 0,11-6 0 16,0 6-43-16,-1 0-11 0,4-7-2 0,0 4-1 15,0-3-19-15,4 3-3 0,3-3-1 0,0 6 0 16,1-4-114-16,-5-2-23 16</inkml:trace>
  <inkml:trace contextRef="#ctx0" brushRef="#br0" timeOffset="69053.02">8537 14479 2019 0,'0'0'89'0,"0"0"19"0,0 0-86 0,0 0-22 15,0 0 0-15,0 0 0 0,0 0 14 0,7 6-2 16,4-3 0-16,-1-3 0 0,1 0-26 0,0 0-6 0,3-3 0 0,0 3-1 16,0 0 8-16,0 0 1 0,4-6 1 0,-1 6 0 31,1 0-29-31,0 0-5 0,-1 0-2 0,4-3-501 0,-3 3-101 0</inkml:trace>
  <inkml:trace contextRef="#ctx0" brushRef="#br0" timeOffset="69317.72">9088 14203 2548 0,'0'0'113'0,"0"0"23"0,-7 0-108 0,-1 0-28 0,5 6 0 0,-1-2 0 0,1 5 11 0,-1 7-3 16,1-7-8-16,3 7 12 0,0-4-12 0,0 4-8 16,0 3 8-16,-4-4-13 15,1-2-15-15,-1 12-2 0,1-6-1 0,-1-3 0 16,1 2-21-16,-1 1-5 0,-6-3-1 0,6 3 0 16,0-4-54-16,-3-2-10 0,4-4-2 0,-1-2-461 15,4-7-92-15</inkml:trace>
  <inkml:trace contextRef="#ctx0" brushRef="#br0" timeOffset="70557.23">8460 12632 975 0,'0'0'43'0,"0"0"9"0,0 0-41 0,0 0-11 16,0 0 0-16,0 0 0 0,0 0 92 0,0 0 16 0,0 0 3 0,0 0 1 16,0 0-50-16,0 0-10 0,0 0-1 0,0 0-1 15,0 0-10-15,0 0-3 0,0 0 0 16,0 0 0-16,0 0 12 0,7 0 3 0,3-3 0 0,-3-3 0 16,-7 6-3-16,7-3 0 0,0-4 0 0,-3-2 0 15,3 3 6-15,-3 6 1 0,-1-10 0 0,-3 10 0 16,4-3 4-16,-1-6 2 0,4 2 0 0,-3-2 0 15,-4 0-42-15,3-1-9 0,1 4-2 0,-1-4 0 16,4 1 4-16,-7 0 1 0,4-7 0 0,-1 7 0 16,1-4-4-16,3 4-1 0,-3-7 0 0,3 0 0 15,-4 7-1-15,4-10 0 0,0 6 0 0,7-2 0 16,-7-4-8-16,4 0 10 0,0-3-10 0,-4 3 10 16,3 7-10-16,4-4 0 0,-7 1 0 0,0 2 0 15,0 4-10-15,1 2 10 0,-8 7 0 0,0 0-9 16,0 0 9-16,0 0-8 0,0 0 8 0,0 0-8 15,3 10 8-15,1-1-12 0,-4 1 12 0,3 5-12 16,-3-5 12-16,0 8 0 0,0-2-9 0,0 3 9 0,0-3 0 16,4 2-9-16,-1 1 9 0,-3 0 0 0,4-3 0 0,6 3-8 15,-10-4 8-15,7-2 0 0,0 2 0 0,0-5 0 16,4 6 0-16,-4-7 0 0,0 0 0 0,7 1 0 16,-10-7 0-16,3 3 9 0,3-6 3 0,-3 0 0 15,1 0 0-15,-1-6 0 0,0 6 18 0,3-10 4 16,-6 1 1-16,6 0 0 0,-3-1-16 0,4 1-3 15,0-7-1-15,-1-3 0 0,1 7-6 0,-1-4-1 16,1-3 0-16,-1 0 0 0,1-2-8 0,3-1 0 16,-3-4 0-16,-1-2 0 15,4 3-31-15,-3 0-1 0,3-3-1 0,-7 9 0 16,7 0-39-16,-3-6-8 0,-1 9-2 0,1 4-669 0,3-4-133 16</inkml:trace>
  <inkml:trace contextRef="#ctx0" brushRef="#br0" timeOffset="72547.66">10308 12792 2030 0,'-7'-16'90'0,"7"16"18"0,-3-9-86 0,3 6-22 16,0 3 0-16,0 0 0 0,-7-10 20 0,7 10 0 16,0 0 0-16,0 0 0 0,-4-6-20 0,4 6 0 15,0 0 0-15,0 0 0 0,4 6 0 0,-1 4 0 16,-6-1-8-16,3 1 8 0,0 8 0 0,0 1 0 0,0-3 0 0,0 3 8 16,-8 9 1-16,1-3 1 15,7 3 0-15,-3 7 0 0,-8-1 12 0,1 4 2 16,3 3 1-16,0-4 0 0,-4 7 2 0,-3-6 0 15,0 6 0-15,0 0 0 0,0-1-11 0,-1-5-3 16,1 0 0-16,0-4 0 0,4 1-1 0,-4 2 0 16,-1-2 0-16,1-7 0 0,4-3-12 0,-1 3-15 0,1-3 3 15,3 1 1 1,-1-8-46-16,1 1-10 0,7 0-1 0,-3-10-918 0</inkml:trace>
  <inkml:trace contextRef="#ctx0" brushRef="#br0" timeOffset="72877.6">10770 13319 2102 0,'0'0'93'0,"0"0"19"0,0 0-89 0,-3 15-23 16,-8-2 0-16,4-4 0 0,7 4 14 0,-3 0-2 16,-4 2 0-16,0-2 0 0,-1 2-12 0,1-5 0 15,0 9 0-15,0-4 0 0,0 1 0 0,0-3 0 16,4 5 0-16,-4-2 0 0,-4 3 0 0,4 0 0 16,7-1 0-16,-4-2 0 0,4 9 0 0,-7-12 0 15,4 2 0-15,-1 4 0 0,8-3-16 0,-8-3-4 16,1 2 0-16,-1-5 0 15,8-1-70-15,-4 0-14 0,-4 1-4 0,4-1 0 16,-3 4-73-16,3-10-15 0,0-3-4 0,-4 9 0 0</inkml:trace>
  <inkml:trace contextRef="#ctx0" brushRef="#br0" timeOffset="73609.09">10841 13372 403 0,'-11'0'36'0,"4"0"-36"15,7 0 0-15,-3-3 0 0,-4-3 292 0,0-1 52 16,0 7 11-16,3-3 1 0,4 3-260 0,0 0-53 16,-11-6-11-16,11 6-1 0,0 0-31 0,0-3 0 15,0-3-13-15,0 6 4 0,-3-4 34 0,3 4 7 16,0 0 2-16,-4-6 0 0,-6-3 19 0,6 9 4 15,4 0 1-15,0 0 0 0,0 0-3 0,0 0-1 0,0 0 0 0,0 0 0 16,-7 0-21-16,-3 9-4 16,-1 1-1-16,4-1 0 0,3 0-28 0,-3 7 0 0,-3-6-8 0,-4 5 8 15,7-2 0-15,0 9 8 0,-8-10 0 0,5 7 1 16,-4 6-9-16,0-9 0 0,7 3 0 16,0-1 0-16,-8-2 0 0,5-3 0 0,6 2 0 0,1 4 0 15,-1-9 20-15,4 5 3 0,0-2 0 0,4-7 0 16,6 3-7-16,-3 7-2 0,-7-6 0 0,8 2 0 15,2-6 8-15,4 10 2 0,-7-7 0 0,4 1 0 16,-1-1-24-16,5 1 9 0,-1-1-9 0,0 1 0 16,-7-1 8-16,3-3-8 0,8-3 0 0,-4 4 0 15,-3-4 8-15,-1-3-8 0,4 0 0 0,4 0 0 16,-4 0 12-16,0-3-12 0,-3-4 12 0,3 4-12 16,4-3 20-16,-4-3-4 0,-4 2 0 0,-3-2 0 15,11-1 14-15,-7 1 2 0,-1 0 1 0,-3-1 0 0,-3 1-7 16,3-7-2-16,3 4 0 0,-6-4 0 0,-4-3-12 0,0 3-4 15,11-2 0-15,-4-1 0 0,-7 0-8 0,3 0 8 16,1 3-8-16,-1-2 8 0,1 2-8 0,-4-3 0 16,-4 3 9-16,8 7-9 0,-1-3 0 0,-6-4 0 15,-8 6 0-15,1-5 0 0,6 5 0 0,-3 7 0 16,-4-6 0-16,-3 3-8 0,-3-4 8 0,2 7 0 16,5-3 0-16,-1-4 0 0,-6 4-13 0,6 3-1 15,8 3 0-15,-1-6 0 16,-7 6-33-16,8-4-6 0,3 4-2 0,0 0 0 15,0 0-163-15,0 0-33 0,0 0-6 0</inkml:trace>
  <inkml:trace contextRef="#ctx0" brushRef="#br0" timeOffset="74318.97">11677 13382 2235 0,'0'0'49'0,"0"0"11"0,-4-4 1 0,4 4 2 0,0 0-51 0,-7-6-12 0,0-3 0 0,4 9 0 0,-4-7 0 0,7 7 0 16,-7-3 8-16,0-3-8 0,-7 6 0 0,3-3 0 15,11 3 0-15,-14 0 0 0,-4 0 0 0,1 0-8 16,-1 0 8-16,0 3 0 0,4-3 0 0,-7 9 0 15,-4 7 0-15,4-6 0 0,3-1 16 0,1 0-2 16,-8 7-1-16,8 0 0 0,-1-4 1 0,4 4 0 16,-4-4 0-16,4 4 0 0,0-6-14 0,3 5 0 15,4-2 8-15,4 2-8 0,-4-5 0 0,7-1 0 16,3 7 8-16,4-7-8 0,-3-6 0 0,6 10 0 16,-3-10 0-16,8 7 0 0,2-10 0 0,-3 0 0 15,0 6 0-15,4-12 0 0,10 6 8 0,-10 0-8 16,-4-4 0-16,0-2 0 0,4 3 8 0,-1-3-8 15,-2-1 0-15,-1-2 9 0,-7 6 17 0,3-6 3 16,4 2 1-16,-3-2 0 0,-8-1-6 0,5 1-2 16,2 0 0-16,-3-1 0 0,0-5-4 0,4 5-1 15,-8-6 0-15,8 7 0 0,0-3-8 0,-8-4-1 0,1 6-8 0,-1 1 12 16,8-7-12-16,-4 13 0 0,-7-3 0 16,3-3 0-16,-3 9-11 0,0 0 11 0,0 0-10 0,0 0 10 15,0 0-10-15,0 0 10 0,0 0-10 0,0 0 10 16,-10 9-9-16,3 0 9 0,3 7-8 0,1-7 8 15,-4 7 0-15,-1-3 0 0,1-4 12 0,0 7-4 16,7 3 1-16,-3-4 1 0,-4-2 0 0,7 9 0 16,0-3 8-16,3 2 2 0,-3 5 0 0,0-8 0 15,4 7-20-15,-1 4 0 0,4-4 0 0,0 0 0 16,-3 3 0-16,3 0 0 0,4-3 0 0,-1 4-9 16,-3-1 9-16,0-3 0 0,-3 3 0 0,3-3 8 15,0 3 0-15,-4-2 1 0,-3 2 0 0,0-3 0 16,4 0-9-16,-8-3 0 0,-3 9 0 0,0-9 0 15,-3 3 0-15,-1 0 0 0,-3-3 0 0,-7 3-11 16,0-6 11-16,0 6 16 0,6-6-4 0,-6 0-1 0,-10 6 3 16,2-9 1-16,8-4 0 0,0 4 0 0,-4 0-5 15,1-4-1-15,-1-2 0 0,4-1 0 0,0 0-9 0,3-2-9 16,-3-7 9-16,3 0-13 16,8 0-83-16,-1 0-17 0,-7-10-3 0,4 10-1027 0</inkml:trace>
  <inkml:trace contextRef="#ctx0" brushRef="#br0" timeOffset="75741.53">13060 12773 172 0,'0'0'8'15,"0"0"1"-15,0 0-9 0,0 0 0 0,0 0 0 0,0 0 0 0,0 0 253 0,0 0 49 16,0 0 10-16,0 0 1 0,0 0-221 0,0 0-45 16,0 0-9-16,0 0-2 0,0 0-19 0,0 0-4 15,0 0-1-15,0 0 0 0,0 0 27 0,0 0 5 16,0 0 0-16,-7 3 1 0,0 4 6 0,-4-7 1 16,1 6 0-16,-1-3 0 0,0 3 11 0,1-3 2 15,-4-3 1-15,0 10 0 0,-1-10-30 0,1 9-7 16,-3-9-1-16,3 10 0 0,-4-10-16 0,-3 6-4 15,3 3-8-15,1-2 12 0,-1-4-4 0,-3 6-8 16,0-3 11-16,-4-2-11 0,0 5 25 0,0-3-1 16,-3 4-1-16,4-1 0 0,-5 0-12 0,1-2-3 15,0-4 0-15,3 6 0 0,4-9 11 0,0 10 1 16,7-10 1-16,0 6 0 0,0-6-1 0,3 0 0 16,4 3 0-16,7-3 0 0,0 0-5 0,-7 0-2 0,7 0 0 15,0 0 0-15,0 0-5 0,0 0-8 0,0 0 11 0,0 0-11 16,0 0 0-16,7 6 0 0,0 1 0 0,0-4 0 15,4-3 0-15,3 6 0 0,3-3 0 0,1-3 0 16,-4 0 0-16,0 0 0 0,7 6 0 0,-3-6 0 16,3 4 8-16,0-4-8 0,1 0 0 0,-5 6 0 15,4-6 10-15,-3 3-10 0,3-3 8 0,0 6-8 16,0-6 15-16,1 3-3 0,-5-3 0 0,1 7 0 16,3-7-12-16,0 6 9 0,-3-3-9 0,3-3 8 15,0 0-8-15,-3 6 0 0,3-3 0 0,0-3 0 16,-3 0 0-16,-1 7 8 0,1-7-8 0,-4 3 8 15,0-3 1-15,-3 0 0 0,-1 0 0 0,1 0 0 0,-4 6 1 16,0-3 0-16,-7-3 0 0,0 0 0 0,7 10-2 0,-3-4-8 16,-8 3 12-16,-3-2-4 0,0 2-8 0,0 0 0 15,-4 1 0-15,1-7 8 0,-4 6-8 0,0 4 0 16,0-4 0-16,-4 1 8 0,0-1-8 0,-3 1 0 16,3-1 0-16,-3 0 8 0,0 1-8 15,0-1 8-15,-4 1-8 0,4-1 8 0,-4 0-8 0,1-2 0 16,-4 2 0-16,-1 1 0 0,1-1 0 0,3 0 0 15,1 1 0-15,-1 5 0 0,-3-8 0 0,3 2 0 16,4 0 0-16,0 1 0 0,-4-7 0 0,7 6 0 16,1 4 0-16,3-4 0 0,-4 1 0 0,0-7 0 15,4 6 0-15,4 1 0 0,-1-4 0 0,4 3 0 16,0-2 0-16,0-4 0 0,3 6 0 0,1-2 0 16,-4-4 8-16,3 3-8 0,4-6 12 0,0 3-2 0,0-3-1 0,-3 6 0 15,3-6 1-15,0 10 0 0,0-1 0 0,3-3 0 16,-3-6 5-16,4 4 1 0,6 5 0 0,1 0 0 15,0-2-16-15,3-4 11 0,0-3-11 0,7 6 10 16,7-6-10-16,0 3 0 0,-3-3 9 0,7 0-9 16,0-3 9-16,3 3-9 0,0 0 12 0,-3 0-12 15,0 0 10-15,-1-6-10 0,-2 6 8 0,-5-3-8 16,5 3 8-16,-5-7-8 0,4 7 0 0,-6 0 8 16,2 0-8-16,-3 0 0 0,1-3 0 0,-1 3 0 15,0 0-16-15,0 0-8 16,-3 0-1-16,-1-6-1 0,5 6-10 0,-8 6-3 15,0-6 0-15,-7 0 0 0,3 0-149 0,1 3-31 0,0-3-5 16</inkml:trace>
  <inkml:trace contextRef="#ctx0" brushRef="#br0" timeOffset="76382.67">12435 13764 1652 0,'0'0'36'0,"0"0"8"0,0 0 2 0,0 0 0 16,0 0-37-16,0 0-9 0,0 0 0 0,7 0 0 0,-7 0 11 0,8-6 0 15,2 6 0-15,-3 0 0 0,0 0 22 0,-7 0 5 16,7 0 1-16,-7 0 0 0,7 0 18 0,-7 0 4 15,0 0 1-15,7 6 0 0,0 4-23 0,-3-1-5 16,-4 7-1-16,0-4 0 0,0 4-18 0,0-1-4 16,0-2-1-16,0 6 0 0,-4-3-10 0,4 2 10 15,0 1-10-15,-3-3 10 0,3 3 4 0,0-4 1 16,0-2 0-16,-4 3 0 0,4 2-15 0,0 1 0 16,0-3 0-16,0 3 0 0,4-1 0 0,-4-2 0 0,0 3 0 15,0 0 0-15,0-4-13 0,0 11-6 0,-4-14-1 16,1 7 0-1,-1 6-40-15,1-6-9 0,-4-3-2 0,3 2 0 16,-6 1-15-16,6-3-3 0,-3-7-1 0,0 1-435 0,0-1-87 0</inkml:trace>
  <inkml:trace contextRef="#ctx0" brushRef="#br0" timeOffset="76896.53">12756 13933 2055 0,'0'0'45'0,"-7"4"10"0,0 2 1 0,-3-6 2 0,-1 0-46 0,1 6-12 16,-8-3 0-16,7-3 0 0,1 10 0 0,-1-10 0 15,1 6-10-15,-1-3 10 16,0 6-28-16,-3-9 0 0,4 10 0 0,-1-4 0 0,1-3 3 0,-1 4 1 16,4 2 0-16,0 0 0 0,-4-2 24 0,1 2 0 15,-4-6 0-15,3 7-8 0,0-4 8 0,-3 3 12 16,4 1-2-16,-1-1-1 0,-3 0 11 0,3-2 3 0,-3 2 0 16,4-6 0-16,-1 4-7 0,4 2-2 0,-3-9 0 0,3 6 0 15,-1-3-14-15,8-3 11 0,0 0-11 16,0 0 10-16,0 0-10 0,0 0 10 0,0 0-10 15,0 0 10-15,0 0-10 0,0 0 0 0,0 0 0 0,8-3 0 16,2-3 0-16,-3 6 0 0,0 0 0 0,4 6 0 16,-4-3 0-16,3-3 0 0,5 7 0 0,-5-4 8 15,-3 6-8-15,4-3 12 0,-1-2-12 0,-3 2 12 16,0 3-2-16,4 1 0 0,0-10 0 0,-1 9 0 16,1-3 24-16,-4-2 5 0,3 2 1 0,-3 3 0 15,4-9-26-15,-4 10-5 0,4-10-1 0,-4 6 0 16,-7-6-8-16,3 3 0 0,-3-3 0 0,7 6 0 15,-7-6 0-15,7 3 0 0,0 4 0 0,-7-7 0 16,0 0-36 0,0 0-10-16,4 3-2 0,-4-3 0 0,0 0-100 0,0 0-21 15,0 0-4-15,7 6-1 0</inkml:trace>
  <inkml:trace contextRef="#ctx0" brushRef="#br0" timeOffset="77199.75">12735 14059 2160 0,'0'0'96'0,"0"0"19"0,0 0-92 0,0 0-23 0,0 0 0 0,0 0 0 16,11 0 0-16,3-6 0 0,-3 2-12 0,-4 4 4 15,7 0-8-15,-4 0 0 0,4 0-1 0,1 0 0 16,-5 0-3-16,8 0-1 0,-4 0 0 0,4 0 0 31,-1-6-6-31,1 6-1 0,-1-3 0 0,1 3 0 0,0-6 4 0,-4 6 1 0,0-3 0 0,0 3 0 16,0 0 12-16,-7-7 3 0,-7 7 0 0,0 0 0 31,11 0-45-31,-11 0-9 0,0 0-2 0</inkml:trace>
  <inkml:trace contextRef="#ctx0" brushRef="#br0" timeOffset="77463.72">12778 14175 1854 0,'0'0'82'0,"0"0"17"0,0 0-79 0,0 0-20 15,0 0 0-15,7 6 0 0,0-3 19 0,3 4 0 16,-3-4 0-16,4-3 0 0,-4 6-19 0,4-6 10 16,-4 0-10-16,3 3 8 0,-3-3 14 0,4 6 2 15,-4-6 1-15,0 0 0 0,-7 0-25 0,7 0 0 16,0 0 0-16,0 0 0 16,-7 0-36-16,7 0-13 0,0 0-3 0,0 4 0 15,0-4-155-15,7 0-275 0,-6 0 236 0</inkml:trace>
  <inkml:trace contextRef="#ctx0" brushRef="#br0" timeOffset="77730.75">13254 13980 2404 0,'0'0'53'0,"-7"7"11"0,0 2 3 0,0 1 0 0,0-1-54 0,0 7-13 0,0-4 0 0,3 10 0 16,0 0-22-16,1-6-7 0,-1 3-2 0,1-1 0 0,3 1 16 0,0 3 3 15,-4-3 1-15,4-6 0 16,0 5 11-16,0-2 0 0,0 3 0 0,0-3 0 0,0-7 0 0,0 10 0 16,0-13 0-16,0 3 0 15,0-5-20-15,0-4-4 0,0 0-2 0,0 0 0 16,0 0-154-16,0 0-30 0,0-19-6 0,7-9-2 0</inkml:trace>
  <inkml:trace contextRef="#ctx0" brushRef="#br0" timeOffset="78416.39">12735 12124 1335 0,'0'0'29'0,"0"0"7"0,0 0 0 0,-7 0 2 0,4 0-30 0,3 0-8 15,-11 0 0-15,11 0 0 0,0 0 0 0,0 0 0 0,-3 6 0 0,3-6 0 16,0 0 0-16,0 0 11 0,0 0-11 0,0 0 12 15,0 0 11-15,0 0 2 0,0 0 1 0,-7 3 0 16,7-3 19-16,0 0 4 0,0 0 1 0,0 10 0 16,0 6 13-16,0-7 2 0,0 0 1 0,3 1 0 15,-3 5-8-15,0-5-2 0,4 9 0 0,-4 0 0 16,0-4-19-16,-4 4-4 0,1 6-1 0,3 0 0 16,-4-3-11-16,-3 3-2 0,3 0-1 0,1 4 0 15,-1-4-18-15,1-3-16 0,-1 3 4 0,4 3 0 16,-3-6 20-16,3 0 5 0,-4-3 1 0,4-4 0 15,0 4-14-15,0 0 0 0,0-3 0 0,-3-7 0 16,-1 0 0-16,1 7 0 0,3-13 0 0,-4 7 0 16,1-1-16-16,-1-3-2 0,1 4-1 0,-1-1 0 15,4-9-117-15,0 0-23 16,0 0-5-16,0 0-642 0</inkml:trace>
  <inkml:trace contextRef="#ctx0" brushRef="#br0" timeOffset="78973.19">13039 12184 1728 0,'0'0'153'0,"0"0"-122"0,0-7-31 0,0 7 0 16,-7-3 107-16,7 3 15 0,-4-6 3 0,4 6 1 31,0 0-142-31,0 0-29 0,0 0-6 0,0 0-1 16,0 0-2-16,0 0-1 0,-7 0 0 0,0 6 0 16,3 4 3-16,-3-7 0 0,0 6 0 0,0 1 0 0,-3 5 36 0,3-5 16 0,0-1-12 0,-4 7 12 15,0-7 0-15,1 7 0 0,-1-4 0 0,4-2 0 16,-7-1 40-16,4 4 8 0,-1-1 3 0,-3-2 0 15,3-1 17-15,1 1 3 0,-1-4 1 0,-3 9 0 16,3-5-38-16,1 2-7 0,-4-2-2 0,3-1 0 16,-3 4-25-16,3-1 0 0,4-2 0 0,-3-1 0 15,-1 1 0-15,4-4-11 0,0 3 11 0,0-2-12 16,3-4 12-16,-3 6 0 0,7-9 0 0,-3 6 0 16,3-6 0-16,-7 3 0 0,7-3 0 0,0 0 0 0,-4 7 0 15,4-7 0-15,0 0 0 0,0 0 0 0,0 0 9 16,4 3-9-16,-4-3 12 0,3 6-12 0,4-3 25 0,4 4-1 15,0-7-1-15,3 6 0 0,-4-3 9 16,8 3 3-16,0-3 0 0,-4-3 0 0,3 7 5 16,1-4 2-16,0 3 0 0,-1-3 0 0,1 3-34 15,0-2-8-15,-4 2 0 0,3 3 0 0,1-9-14 0,-4 10-5 16,0-4-1-16,0-3 0 0,0 3 7 0,-3-3 1 16,-4 7 0-16,0-4 0 0,-7-6-10 0,7 10-2 15,0-1 0-15,0 0 0 16,-3 1-89-16,3-1-19 0,3 1-3 0,1-1-745 0</inkml:trace>
  <inkml:trace contextRef="#ctx0" brushRef="#br0" timeOffset="83942.75">14485 13203 345 0,'0'0'31'0,"0"0"-31"0,0 0 0 0,0 0 0 16,0 0 122-16,0 0 18 0,0 0 4 0,0 0 1 15,0 0-106-15,0 0-22 0,0 0-4 0,0 0-1 16,4 0 53-16,-1-10 11 0,-3 10 1 0,7 0 1 16,-7 0 20-16,4-9 4 0,-1 3 1 0,-3 6 0 15,0 0-3-15,0 0 0 0,4 0 0 0,-4 0 0 16,0 0-24-16,0 0-6 0,0 0-1 0,0 0 0 16,0 0-36-16,0 0-7 0,-4 6-2 0,-3 13 0 0,0-10-24 0,0 7 0 15,0-4 0-15,0 10 0 0,3-3 10 0,-3 0-10 16,0 0 12-16,-3 6-12 0,-1-6 15 0,1 0-4 15,-1 6-1-15,0 0 0 0,1-3 30 0,-1-4 7 16,1 8 1-16,-1-8 0 0,0 1-29 0,4 3-6 16,0-3-1-16,0-7 0 0,4 4-4 0,-1 0-8 15,1-4 11-15,3-2-11 0,0-4-9 0,0-6-9 16,0 0-2-16,0 0 0 16,7 0-120-16,3 0-25 0,-3 0-5 0</inkml:trace>
  <inkml:trace contextRef="#ctx0" brushRef="#br0" timeOffset="88151.6">14291 13231 802 0,'0'0'36'0,"0"0"7"0,0 0-35 0,-3 0-8 0,-5 0 0 0,1 0 0 0,0 6 28 0,4-6 3 16,-4 3 1-16,0-3 0 0,0 7-16 0,0-7-2 15,0 9-1-15,-1-9 0 0,5 6 72 0,-4-2 15 16,0 2 2-16,7-6 1 0,0 0 10 0,0 0 3 16,-7 9 0-16,3-6 0 0,-3 4-29 0,7-7-6 15,0 0-1-15,0 0 0 0,0 0-32 0,0 0-6 16,0 0-2-16,0 0 0 0,0 0-22 0,7 0-5 15,-7 0-1-15,11-7 0 0,-1 7-1 0,-3 0-1 16,4-3 0-16,-4-3 0 0,4-3 4 0,-4 5 1 16,0-5 0-16,3-4 0 0,1 10-7 0,-4-6 0 15,4 3-8-15,-1-4 12 0,1-2-12 0,-1-4 11 16,1 10-11-16,-4-4 10 0,4 7-10 0,-1-6 10 16,1 2-10-16,-1 4 10 0,1-3-10 0,-4 3 0 15,0-3 0-15,0 6-11 0,4-7 11 0,-4 4 0 16,3 3 0-16,1 0 0 0,-4-6 8 0,4 6-8 0,-1-3 8 15,1-3-8-15,-1 2 8 0,1 4-8 0,-1-6 10 16,-2 6-10-16,-1-3 8 0,0 3-8 0,3 0 0 0,-3 0 0 16,-7 0 0-16,7 3 8 0,0-3-8 0,-3 6 0 15,3-2 0-15,-7-4 0 0,3 9 0 0,5-3 0 16,-5 4 0-16,-3-1 8 0,4 0-8 0,-1 1 0 16,1-1 17-16,-1 1-2 0,1-1-1 0,-1 7 0 15,1-7-14-15,-1-3 8 0,1 7-8 0,-1-4 0 16,-3 4 0-16,0 0 0 0,4-4 0 0,3 0 0 15,-7 7 0-15,3-7 17 0,1 1-3 0,0-1-1 16,3 1-1-16,0-1-1 0,0-9 0 0,0 6 0 16,3 4-2-16,-3-4 0 0,0-3 0 0,0 3 0 15,4-2-9-15,0-4 8 0,-4 0-8 0,0 6 8 16,3-6 2-16,-3 0 0 0,4 0 0 0,0-6 0 0,-1 6-10 16,4-10 0-16,-3 10 0 0,-1-9 0 0,5 9 16 15,-5-10 4-15,4 4 0 0,-3-3 1 0,3-1-21 0,0 1 0 16,-3 6 0-16,-1-10 0 0,1 4-15 0,-1-1-7 15,1 7-2-15,-4-3 0 16,4-3-1-16,-11 9-1 0,7 0 0 0,-7 0 0 16,7-10-7-16,-7 10-2 0,7 0 0 0,-7 0 0 15,10-3-102-15,-10 3-21 0,7-6-4 0</inkml:trace>
  <inkml:trace contextRef="#ctx0" brushRef="#br0" timeOffset="88712.28">14771 13344 230 0,'0'0'20'0,"0"0"-20"15,0 0 0-15,0 0 0 0,0 0 353 0,0 0 67 16,0 0 12-16,0 0 4 16,0 0-405-16,0 0-81 0,0 0-16 0,0 0-3 0,0 0 43 0,0 0 9 15,0 0 1-15,0 0 1 0,0 0 43 0,0 0 8 16,0 0 1-16,0 0 1 0,0 0 23 0,0 3 5 16,-4 6 1-16,4-9 0 0,-3 13-21 0,-4-10-4 15,3 7-1-15,-3-4 0 0,4 3-7 0,-4-6-2 0,-1 4 0 0,8-7 0 16,-3 9 4-16,-4-6 1 0,0 10 0 0,0-4 0 15,0-6-4-15,3 7-1 0,-3-1 0 0,4-3 0 16,-8 4-4-16,4-1 0 0,0 1-1 0,3-1 0 16,-3 0-27-16,4 1-20 0,-1-1 3 0,1 4 1 15,-1-4 25-15,1 1 6 0,-1-1 1 0,4-6 0 32,-3 6-37-32,3-9-7 0,0 7-2 0,-4 2 0 15,4 1-41-15,-3-1-8 0,3-9-1 0,-4 6-575 0,1 4-114 0</inkml:trace>
  <inkml:trace contextRef="#ctx0" brushRef="#br0" timeOffset="90043.11">15042 13557 806 0,'0'0'72'0,"0"0"-58"0,-7 3-14 0,4 7 0 16,-1-1 292-16,4 0 56 0,-3-2 12 0,3 8 1 16,0-2-277-16,0-4-56 0,3 7-12 0,-3 0-1 15,4 3-15-15,-4-7 0 0,0 13 0 0,0-6 0 0,0 0 0 16,0 6 0-16,-4-6 0 0,4 0 0 0,-7 6 0 0,4-7 0 15,-1-2 0-15,-3 3 0 0,4 0 0 0,-4-4 0 16,3-5-8-16,1 6 8 0,-1-7 0 0,0 3 0 16,-3-5 0-16,4-4 0 15,3-3-91-15,0 0-14 0,0 0-3 0,0 0-737 0</inkml:trace>
  <inkml:trace contextRef="#ctx0" brushRef="#br0" timeOffset="90442.52">15423 13642 1209 0,'0'0'53'0,"-7"6"12"0,-3-6-52 0,-4 9-13 0,3-2 0 0,-3-4 0 15,3 6 178-15,-3 1 33 0,0-1 6 0,4-3 2 31,-4-2-219-31,3 8-59 0,0-9-4 0,1 7-1 0,-4-1 42 0,-4 0 8 0,7 7 2 0,-3-6 0 16,-3 8 32-16,3-8 6 0,3-1 2 0,-3 7 0 16,0-7 15-16,0 1 3 0,3-1 1 0,0 0 0 15,-3 1-9-15,0-4-2 0,0 4 0 0,4-4 0 16,-5 3-5-16,1-6-2 0,0 4 0 0,0-4 0 0,4 3-4 16,-5-3-1-16,5 3 0 0,3-6 0 15,-4 0 3-15,8 0 0 0,-4 0 0 0,3 0 0 16,4 0-5-16,0 0-1 0,0 0 0 0,0 0 0 15,0 0-21-15,7-6 0 0,4 3 0 0,-1 3 0 16,1-6-12-16,3 6-8 0,0 0 0 0,0 6-1 0,4-3 13 16,0 3 8-16,3-6-10 0,0 10 10 0,4-10-19 0,3 9 3 15,-4-2 0-15,1-4 0 16,0 6-42-16,3 0-8 0,-3-2-2 0,-1 2 0 16,5 1-96-16,-5-4-19 0,-2 3-4 0</inkml:trace>
  <inkml:trace contextRef="#ctx0" brushRef="#br0" timeOffset="91385.87">16937 12748 403 0,'0'0'36'0,"7"-9"-36"0,4 6 0 0,-4-4 0 15,0 1 264-15,3 3 45 0,1-7 10 0,-4 1 1 0,3 0-248 0,-3 2-49 16,1-5-11-16,-1-1-1 0,0 4-1 0,-4-4 0 15,1-2 0-15,-1 5 0 0,-3-5-2 0,4 5 0 16,-4-2 0-16,0-4 0 0,0 7 24 16,-4-7 5-16,4 3 1 0,-3-2 0 0,-1 5 5 0,1-5 1 15,3 5 0-15,-4-2 0 0,1-4 3 0,-4 7 1 16,-1-1 0-16,5 4 0 0,-4-4-19 0,0 7-3 16,-4-3-1-16,1 6 0 0,-1 0-12 0,1 0-2 15,-5 6-1-15,1-3 0 0,0 7-10 0,0 6 0 16,-4-1 0-16,4 4 0 0,0 0 0 0,4 0 0 15,-4 6-9-15,3 3 9 0,0 0 0 0,1 7-8 16,-1-7 8-16,1 13 0 0,3-4 0 0,-4 7 0 16,4-6 0-16,-4 6 9 0,4 0 2 0,-3 0 0 0,3-1 0 15,-4 4 0-15,4-3 9 0,-4 0 1 0,1 3 1 16,3-3 0-16,-4-3 16 0,4 0 3 0,-3-1 1 16,-1-2 0-16,0 0-13 0,1-4-2 0,3-6-1 0,-4 7 0 15,1-7-26-15,-1 4 0 0,4-11 0 0,-4 5 0 16,4 2 0-16,-3-13 0 0,-1 4 0 0,4-9 0 15,-4-1-11-15,4 1-1 0,-7 2 0 0,4-9 0 32,-1-3-150-32,1-3-30 0,-1-3-7 0,-3 0-738 0</inkml:trace>
  <inkml:trace contextRef="#ctx0" brushRef="#br0" timeOffset="91658.52">16277 13237 1267 0,'0'0'112'0,"0"0"-89"15,0 0-23-15,7 0 0 0,0 3 260 0,7-3 47 16,-3 0 9-16,7 0 3 0,-1-3-251 0,4 3-51 16,8 0-9-16,-1 0-8 0,4 0 17 0,3 0-1 15,-3-6-1-15,-1 6 0 0,1-3-15 0,-4 3 0 16,-3-6 0-16,7 6 0 0,-7 0-16 0,3 0-5 15,-4 0-2-15,-2 0 0 16,-1 6-21-16,-4-3-4 0,1-3 0 0,-4 0-1 16,0 0 10-16,0 0 3 0,-3 0 0 0,3 0 0 15,-3 0-29-15,3-3-6 0,0-3-1 0,0 2 0 0</inkml:trace>
  <inkml:trace contextRef="#ctx0" brushRef="#br0" timeOffset="93173.36">16884 14059 1278 0,'0'0'56'0,"0"0"12"0,0 0-54 0,0 0-14 0,0 0 0 0,0 0 0 16,0 0 100-16,0 0 16 0,0 0 4 0,0 0 1 16,0 0-52-16,0 0-10 0,0 0-3 0,0 0 0 15,0 0-7-15,0 0-1 0,0 0-1 0,0 0 0 16,0 0-20-16,11 0-4 0,6-10-1 0,-3 4 0 15,-3 3 2-15,3-6 0 0,4-1 0 0,-1 1 0 16,1-4-24-16,0 4-15 0,-1-4 3 0,4-2 0 0,-3 5 12 16,0-9 10-16,-4 10-2 0,3-7 0 15,1-2 8-15,-4 2 0 0,4-3 1 0,-4 0 0 0,0 0 4 16,0 1 1-16,0-1 0 0,-3-3 0 0,-1 3-9 0,4 0-1 16,-3 0-1-16,3 4 0 0,0-4-11 0,-3 3 0 15,-1 7 0-15,1-4 0 0,-4 4 0 0,0-1 0 16,0 1 0-16,0 3 0 0,-7 6 0 0,0 0 10 15,0 0-10-15,0 0 10 0,0 0 2 0,0 0 0 16,0 0 0-16,0 0 0 0,0 0-12 0,0 0-16 16,-7 6 4-16,0 3 1 0,4 1 11 0,-4 2-13 15,3 4 5-15,1 3 8 0,-1-3-9 0,0-4 9 16,4 4 0-16,0 3 0 0,0-1 0 0,4-2 0 16,0 3 0-16,-1 0 0 0,1-4 0 0,-1 4 0 0,1-3 0 15,-1-4 0-15,1 4 0 0,-1-6 0 0,4 5 0 0,-3-2 0 16,-1-4 0-16,4-3 0 0,0 4 0 0,0-1 0 15,-3 1 0-15,3-4 0 0,0-3 8 0,-7-3-8 16,7 6 8-16,-7-6-8 0,7 3 11 0,4 4-11 16,-4-4 14-16,-7-3-4 0,0 0-1 0,7 0 0 15,0 0-1-15,-7 0-8 0,0 0 12 0,7 0-4 16,0 0 6-16,-7 0 1 0,0 0 0 0,0 0 0 16,0 0-5-16,0 0-1 0,7 0 0 0,4 0 0 15,-11 0-9-15,0 0 0 0,7-3 0 0,0-4 8 16,0 7-8-16,-7 0 0 0,7 0 0 0,-7 0 8 15,3 0 4-15,-3 0 0 0,0 0 0 0,8-3 0 0,-8 3-4 16,0 0-8-16,0 0 12 0,0 0-4 0,0 0 12 16,0 0 3-16,7-6 0 0,-4 6 0 0,1-9 4 0,3 9 1 15,-4-10 0-15,1 7 0 0,-4-3 4 0,3-4 0 16,1 1 1-16,-1 0 0 0,-3-7-17 0,4 7-3 16,-1-7-1-16,1-3 0 0,-4 6-2 0,3-2-1 15,-3-4 0-15,0 3 0 0,4-2-9 0,0 2 0 16,-1-3 0-16,1 0 0 0,-1 4 0 0,1 2 0 15,-1-3-9-15,1-3 9 0,3 4-12 0,0 2 12 16,0-2-12-16,0 2 12 0,0-3-27 0,0 7 2 16,4 0 0-16,-1-7 0 15,-3 6-42-15,4 4-8 0,-4-3-1 0,3 6-1 16,-2-4-132-16,-1 4-27 0,0-3-4 0</inkml:trace>
  <inkml:trace contextRef="#ctx0" brushRef="#br0" timeOffset="94465.78">18803 12347 1112 0,'0'0'49'0,"0"0"11"0,0 0-48 0,0 0-12 0,0 0 0 0,0 0 0 15,0 0 14-15,0 0 1 0,0 0 0 0,0 0 0 16,0 0-15-16,0 0 0 0,-3 0 0 0,3 0 0 0,0 0-11 0,0-10 2 16,-4 7 0-16,4 3 0 0,-4-6 9 0,4 6-8 15,-3-3 8-15,-4-4-8 0,7 7 8 0,-7 0 0 16,0 0 0-16,0-6 0 0,0 6 44 0,0 0 4 15,0-3 0-15,0 3 1 0,-4 3 54 0,0-3 10 16,4 0 3-16,0 0 0 0,0 6-17 0,0-6-3 16,-3 7-1-16,2-4 0 0,1 3-53 0,-3 4-10 15,-1-1-3-15,1 4 0 0,-1-4-21 0,-3 7-8 16,0 2 0-16,0 8 9 0,0 2-9 0,-4-3 0 16,4 12 0-16,-4 4 0 0,-3-3 0 0,3 9 0 15,-3-3 9-15,0 9-9 0,0-3 29 0,0-3 2 16,3 7 0-16,1-1 0 0,-1 0 9 0,0 4 3 15,1-4 0-15,2 0 0 0,5 1-3 0,-1-1 0 0,1 0 0 16,3-3 0-16,0-3-20 0,3 0-4 0,-3 7 0 0,4-4-1 16,-1-6 4-16,0 0 1 0,1-3 0 0,3 2 0 15,0-2-32-15,0-9-7 0,3 2-1 0,1-6 0 16,0 4 20-16,3-10-10 0,0 3 10 0,3-7-8 31,4-2-24-31,0 3-4 0,4-10 0 0,7 7-1 16,-1-7-151-16,5 1-31 0</inkml:trace>
  <inkml:trace contextRef="#ctx0" brushRef="#br0" timeOffset="101136">19353 13363 1440 0,'0'0'128'0,"0"0"-103"16,0 0-25-16,0 0 0 16,0 0-111-16,0-10-27 0</inkml:trace>
  <inkml:trace contextRef="#ctx0" brushRef="#br0" timeOffset="101394.64">19368 13334 518 0,'0'0'23'0,"0"0"5"0,0 0-28 0,0 0 0 15,0 0 0-15,-4 10 0 0,4-10 264 0,-7 3 48 0,3 3 10 16,4-6 2-16,0 0-181 0,-3 0-36 0,-4 3-7 0,7-3-2 15,0 0-38-15,0 0-8 0,0 0-2 16,0 0 0-16,0 0-27 0,0 0-6 16,0 0-1-16,0 0 0 0,-4 7-16 0,-3-7 8 0,4 9-8 0,-4-3 0 15,-4 4 18-15,0-1-3 0,1-6-1 0,-4 13 0 16,0-7 2-16,-4 10 1 0,0-3 0 0,-6 3 0 16,3 0-3-16,-4-1-1 0,0-2 0 0,0 9 0 15,1-3-2-15,-4-6-1 0,6 9 0 0,-2-6 0 16,3-1-10-16,-1 1 0 0,5-3 0 0,-1-3 0 15,4 2 0-15,0 1 0 0,3-4 0 0,1-2 0 16,-1-1-17-16,1 4-6 0,2-10-1 0,1 3 0 16,4-3-150-16,3-3-30 0,-7-3-7 0</inkml:trace>
  <inkml:trace contextRef="#ctx0" brushRef="#br0" timeOffset="101686.66">18888 13435 864 0,'0'0'38'0,"0"0"8"0,-4-10-37 0,4 1-9 16,0 9 0-16,0 0 0 0,0-6 296 0,0 6 58 15,0 0 11-15,0 0 3 0,4 0-292 0,-4 0-59 16,0 0-17-16,10 0 8 0,1 0 3 0,-1 6 0 16,1 3 0-16,0 1 0 0,-1-1 21 0,1 1 4 15,-1-1 0-15,1 0 1 0,3 7-5 0,-3 0-2 16,3-4 0-16,-4 4 0 0,4 0-30 0,-3-4 0 15,3-2 0-15,4 5 0 0,-4 4 14 0,4-9-3 16,-4 8-1-16,3-8 0 0,1 5-10 0,0-5 0 16,3 6 0-16,-4-7 0 0,1 0 0 0,-4 1 0 0,4-10 0 15,-1 9 0 1,-2-3-44-16,2-2 0 0,-3 2-1 0,0-6 0 16,1 3-157-16,-1-3-31 0</inkml:trace>
  <inkml:trace contextRef="#ctx0" brushRef="#br0" timeOffset="102285.75">19837 12729 1094 0,'0'0'48'0,"0"0"11"16,0 0-47-16,0 0-12 0,0-6 0 0,0 6 0 0,0 0 130 0,0 0 24 0,0 0 5 0,0 0 1 16,0 0-144-16,0 0-28 0,-7 6-5 0,3 4-2 15,-3-1 11-15,4-3 8 0,-5 4-12 0,1-1 12 16,0 1 0-16,0 5 0 0,0-5 12 0,-3 2-3 16,-1 4 19-16,1 0 3 0,-1-4 1 0,0 4 0 15,1-4 18-15,-1 4 4 0,1-7 1 0,3 7 0 16,-1-3-22-16,5-4-4 0,-1 7-1 0,1-7 0 15,6 1-15-15,1-1-3 0,-1 0-1 0,5-2 0 0,-1 2-9 16,3-3 0-16,1-3 0 0,-1 4 0 16,-3-4-44-16,4-3-10 0,0 6-2 0,-1-6-519 15,-3 0-103-15</inkml:trace>
  <inkml:trace contextRef="#ctx0" brushRef="#br0" timeOffset="102528.63">19893 12469 1324 0,'-3'-6'118'0,"-1"3"-94"0,1-4-24 0,3-2 0 16,-4 9 328-16,4 0 62 0,0 0 12 0,0 0 2 31,0 0-363-31,0 0-73 0,7-3-14 0,0-3-3 16,-7 6-25-16,7 0-5 0,-7 0-1 0,0 0 0 0,0 0-16 15,4 9-3-15,-1 0-1 0,1 1-828 0</inkml:trace>
  <inkml:trace contextRef="#ctx0" brushRef="#br0" timeOffset="103549.4">20461 12535 576 0,'-10'0'51'0,"10"0"-41"0,-4-10-10 0,0 7 0 15,1-3 324-15,-1 3 64 0,1-3 12 0,-1-4 2 16,4 1-322-16,-3 3-64 0,3 2-16 0,0-2 0 15,0-3 10-15,3 6-2 0,-3-4 0 0,0 7 0 0,0 0 39 16,0 0 7-16,0 0 2 0,0 0 0 0,0 0-26 0,0 0-5 16,0 0-1-16,0 10 0 0,-3 9-9 15,-1-4-3-15,4 10 0 0,-3 4 0 0,-1 8 13 0,1-2 3 16,-4 9 0-16,3 3 0 0,1 3-16 0,-4-3-4 16,3 3 0-16,-3-3 0 0,3 6 12 0,-3 1 1 15,0 2 1-15,0 4 0 0,4-4-4 0,-4 4-1 16,3-13 0-16,-3 6 0 0,4-9 0 0,-4 0 0 15,-1 0 0-15,5-7 0 0,-4 7-17 0,0-3 0 16,0-10 0-16,3 4 0 0,-3-1 0 0,4-5 0 16,-1-1 0-16,1-3 0 0,3 0 0 0,0-6 0 15,0 0 0-15,3-4 0 16,1-2-155-16,-1 3-34 0,4-7-7 0,-3 0-814 0</inkml:trace>
  <inkml:trace contextRef="#ctx0" brushRef="#br0" timeOffset="104772.13">20405 14253 1591 0,'0'0'70'0,"0"0"15"0,7-9-68 0,0 3-17 0,-4-4 0 0,4 1 0 0,0 3 48 0,4-4 7 15,0 1 1-15,-4-1 0 0,3 1-6 0,1-1-1 16,3-5 0-16,4 5 0 0,-4-8 8 0,0 8 2 16,3-6 0-16,1 4 0 0,-4-4-3 0,4-3-1 15,-4 4 0-15,4 2 0 0,3-2-14 0,3-4-2 16,-6-6-1-16,3 6 0 0,0-6-21 0,4-3-4 15,0 2-1-15,-4-2 0 0,0 0-12 0,-3-6 9 16,3 8-9-16,-3-2 8 0,-1 0-8 0,-3 0 0 16,0-4 9-16,4 14-9 0,-4-11 13 0,-3 11-1 15,-1-1-1-15,1 3 0 0,-4-3 8 0,4 4 1 16,-4 5 1-16,0-6 0 0,-4 7-9 0,4 0-3 16,-3 6 0-16,-1-7 0 0,1 4-9 0,-4 6 8 0,0 0-8 15,0 0 8-15,0 0-8 0,0 0 0 16,0 0 0-16,-7 9 0 0,-4 1-8 0,4 5-4 0,-3-5-1 15,-1 9 0-15,-3 6 13 0,0-7 0 0,-4 8 9 0,4-5-9 16,0 11 0-16,0-10 0 0,0 3 0 0,3 0 0 16,1-6 0-16,2 0 0 0,1-4 0 15,0-2 0-15,4 3 0 0,3-7 0 0,0 7 0 0,0-7 0 16,0 0 12-16,3 1-3 0,1-4-1 0,-1-3 0 16,-3-3-8-16,4 10 0 0,-4-10 0 0,0 0 0 15,7 0 0-15,-7 0 0 0,7 6 0 0,-7-6 8 16,11-6-8-16,-4 6 8 0,0 0-8 0,3-4 8 15,-3-2-8-15,0-3 10 0,0 3-10 0,4-4 10 16,-4 7-10-16,4-6 10 0,3-7-10 0,-4 7 10 16,1-7-10-16,3 3 8 0,4-2-8 0,-4-4 8 15,3 0-8-15,1 0 0 0,-4-6 0 0,4 9 8 16,-4-2-8-16,0-1 10 0,0 3-10 0,0-3 10 0,-7 7-10 16,4-4 0-16,0 0 0 0,-1 4 0 0,-3-4 0 0,0 0 13 15,0 4-3-15,0-4-1 0,-3-3 3 16,3 10 0-16,-4 0 0 0,1-1 0 0,3 1-12 15,-3 3 0-15,-4 6 9 0,0 0-9 0,0 0 0 0,0 0 0 16,0 0 0-16,0 0 0 0,0 0 0 0,0 0-10 16,-4 6 10-16,-3 3-10 0,0 1 10 0,0 2 0 15,3 4-9-15,-6 9 9 0,3-6 0 0,-4 0 0 16,4 9 0-16,0-3 0 0,0 0 8 0,3-6 7 16,1 6 1-16,-1-3 0 0,1 0-16 0,-1-3 0 15,4-7 0-15,0 4 0 0,0 3-10 0,7-4-5 0,-7-2-1 16,4 3 0-16,-1-7 24 0,1 7 5 0,-4-7 1 0,3 0 0 31,-3 1-35-31,0-4-7 0,0 3-2 0,4-5 0 16,0 2-76-16,-4-6-15 0,0 0-3 0,3 3-640 0,1 3-128 0</inkml:trace>
  <inkml:trace contextRef="#ctx0" brushRef="#br0" timeOffset="105112.93">21477 13780 633 0,'0'0'28'0,"0"0"6"0,-3 3-34 0,-1-3 0 15,4 0 0-15,-3 6 0 0,-1 4 373 0,0-1 68 16,4-6 14-16,0 13 2 0,0-7-375 0,0 1-82 16,4 5 0-16,-4-2-12 0,4-4 12 0,-4 7 0 15,-4 3 0-15,4-4 0 0,-4 4 0 0,4-3 0 0,-7-4 0 16,4 4 0-16,-4 3 8 0,3-3-8 16,-3-4 9-16,4-2-9 0,-4 5 12 0,3-5-4 0,1 5-8 0,-1-12 12 15,1 7-25-15,3-10-6 0,0 0-1 0,0 0 0 31,0 0-130-31,0 0-26 0,0 0-6 0,0-10-621 0</inkml:trace>
  <inkml:trace contextRef="#ctx0" brushRef="#br0" timeOffset="105559.25">21745 13783 806 0,'0'0'36'0,"0"0"7"15,0 0-35-15,0 0-8 0,-3 6 0 0,3-6 0 0,0 0 256 0,0 0 50 16,-7 3 10-16,0 7 1 16,3-4-282-16,1-3-57 0,-8 3-11 0,4 4-3 0,-7-1 36 0,7-3 0 15,0 4 0-15,-7-1 9 0,-1-6 38 0,-2 7 7 16,3-4 2-16,0 4 0 0,3-1-14 0,-7 0-2 15,4 1-1-15,-3-1 0 0,3-3 0 0,-1 4 0 16,-2-4 0-16,-1 4 0 0,4-7-19 0,-4 3-4 16,1 3-1-16,3-6 0 0,0 4-3 0,3-4-1 15,0 3 0-15,1-6 0 0,3 0 7 0,0 3 2 16,7-3 0-16,0 0 0 0,0 0-20 0,0 0 0 16,0 0 0-16,0 0 0 0,0 0 0 0,3 7 0 15,4 2 0-15,0 0 0 0,4-2 0 0,3-4 0 0,-3 6 0 16,3-3 0-16,0-2 8 0,0 2 4 0,4 3 0 15,-4-2 1-15,3-4-13 0,1 3 8 0,0-3-8 16,-1 6 0-16,-6-2 11 0,3 2-11 0,4 1 12 0,-8-1-12 16,1 0 0-16,-4 1 0 0,0-1-12 0,3-3 3 15,-3 4-3-15,1-1-1 0,-1-2 0 0,0-4 0 32,7 3-169-32,-7-3-34 0,-7-3-6 0</inkml:trace>
  <inkml:trace contextRef="#ctx0" brushRef="#br0" timeOffset="109867.93">23185 12820 1821 0,'0'0'80'0,"0"0"18"0,-4 0-78 0,4 0-20 0,0 0 0 0,0 0 0 0,0 0 14 16,0 0-1-16,-3-3 0 0,3 3 0 0,0 0-13 0,0 0 0 15,0 0 0-15,0 0 0 0,0 0 17 0,0 0 7 16,0 0 2-16,0 0 0 0,0 0 46 0,-4 3 10 16,-3-3 2-16,0 0 0 0,-4 6-16 0,1-2-4 15,-1-4 0-15,-3 6 0 0,0-6-16 0,-7 0-3 16,3 9-1-16,-3-2 0 0,-7-4-12 0,-1 3-4 15,5-3 0-15,-4 7 0 0,-1-4-20 0,1-3-8 16,-7 3 0-16,7-3 0 0,3 4 27 0,0-1-1 16,-3-3 0-16,3-3 0 0,4 6 1 0,0-3 0 15,0-3 0-15,0 7 0 0,3-7-15 0,0 3-4 16,4-3 0-16,-7 0 0 0,3 0-8 0,4 0 0 16,4 0 9-16,-4 6-9 0,0-6 11 0,-1 0-3 15,12 3 0-15,-4-3 0 0,0 7-8 0,7-7 0 16,0 0 0-16,0 0 8 0,0 0 2 0,7 3 0 0,-7-3 0 15,7 6 0-15,3 3-10 0,5-9 12 0,-5 10-12 0,8-10 12 16,-1 6-4-16,5-3 0 0,-1-3 0 0,3 0 0 16,-2 6-8-16,6-6 0 0,7 4 0 0,-3-4 0 15,-4 6 18-15,4-6 2 0,3 3 0 0,0-3 0 16,1 0-20-16,-8 6 0 0,4-3 0 0,-4 4 0 16,0-7 0-16,-7 6 0 0,0-3 0 0,-3-3 0 15,0 6 0-15,-4-3 0 0,3-3 0 0,-6 7 0 16,3-7 0-16,-3 3 0 0,3-3 0 0,-7 6 0 15,4-6 0-15,-1 0 12 0,-3 0-3 0,0 3 0 16,0-3-9-16,-7 0 0 0,0 0 0 0,0 0 0 16,0 0 0-16,0 0 0 0,0 0 0 0,0 0 0 15,0 10 0-15,-3-4 0 0,-4 3 0 0,0 1 0 16,0-1 0-16,-8 1 0 0,5 5 0 0,-8-5 0 0,1 5 0 16,-5-2 0-16,1 3 0 0,0-4 0 0,-7 4 0 15,3 3 0-15,0-10 0 0,-3 7 0 0,-7 3 0 0,0-1 0 16,6-2 0-16,1 3 0 0,0 0 0 0,-4-1 0 15,1 4 0-15,-1-3 0 0,7 0 0 0,0 0 0 16,-3-3 0-16,3 2 0 0,8-2 0 0,-4 3 0 16,-4-7 0-16,4 4 0 0,0 3 0 0,3 0 0 15,-3-4 0-15,3 1 0 0,1-3 0 0,2 2 0 16,5-2 0-16,-1 2 0 0,-6 1 0 0,10-3 0 16,3 2 0-16,4-5 0 0,0-1 0 0,4 7 8 0,-4-7-8 15,7 4 0-15,7-7 13 0,0 4-2 0,-4-1-1 0,5-3 0 16,2-3 2-16,4 4 0 0,4-4 0 15,3 3 0-15,-3-6-4 0,7 0 0 0,3 0 0 0,4 0 0 16,3-6-8-16,0 6-14 0,-6 0 3 16,6 0 1-16,4 0 10 0,0 0 0 0,-7 0 0 0,-1-3 0 15,-2 3 0-15,-1 0 0 0,0-7 0 0,-3 7 0 16,0 0 0-16,0 0 0 0,-1-3 0 0,1 3 0 16,0-6 0-16,-4 6 0 0,0 0 0 0,0-3 0 31,1 3-24-31,-1 0-5 0,-3 3-2 0,-4-3 0 0,0 0-77 15,-3 0-16-15,3 0-4 0,-7 6 0 0,0-6-128 0,-3 3-25 16,-11-3-6-16,0 0-1 0</inkml:trace>
  <inkml:trace contextRef="#ctx0" brushRef="#br0" timeOffset="110409.95">23717 13767 403 0,'0'0'17'0,"0"0"5"15,0 0-22-15,0 0 0 0,0 0 0 0,0 0 0 16,-3 7 408-16,-4-1 76 0,3-3 16 0,4-3 4 16,0 0-360-16,-3 6-71 0,-4-3-14 0,3 7-3 0,4-1 7 0,-7-3 1 15,3 4 1-15,4-1 0 0,-3 1-17 0,3-1-4 16,-4 0-1-16,4 1 0 0,-3 6-28 0,-1-1-6 16,1-2-1-16,-1 2 0 0,1 4-8 0,3 0 0 15,-7 0 0-15,3 6 0 0,-3-6 0 0,4 6 0 16,-4 3 0-16,-1-3 0 0,1 0 0 0,0-3 0 15,0 3 0-15,4-6 0 0,-1 0 0 0,1 6-17 16,3-9 4-16,-4 3 1 16,4-4-84-16,0-2-16 0,4-7-3 0,-4 3-1 15,3-5-81-15,-3-4-17 0,0 0-3 0,0 0-1 0</inkml:trace>
  <inkml:trace contextRef="#ctx0" brushRef="#br0" timeOffset="110860.96">23925 13996 1497 0,'0'0'133'0,"0"0"-106"0,0 0-27 0,0 0 0 15,0 0 120-15,0 0 18 0,0 0 4 0,0 0 1 31,0 0-169-31,0 0-34 0,-3 10-6 0,-4-10-2 0,0 9 68 0,-4 0 19 0,1-2 1 0,-5-4 0 16,1 3 43-16,0-3 9 0,-3 3 1 0,-1-2 1 16,-3 2-5-16,3 0-1 0,1-3 0 0,2 4 0 15,-2-4-5-15,-1-3-2 0,4 9 0 0,-4-9 0 0,4 6-16 16,4-3-3-16,-4 4-1 0,-1-4 0 0,5 3-33 0,-1-3-8 16,1 4 0-16,-1-7 0 0,4 9 0 0,0-9 0 15,4 6 0-15,3-6 0 0,-4 3 0 0,4-3 0 16,0 0 0-16,0 0 0 0,0 0 0 0,0 0 0 15,4 7 0-15,3 2 0 0,3-6 8 0,-3 7 0 16,0 2 0-16,4-9 0 0,3 7-8 0,-3-1 8 16,3 1-8-16,0-4 8 0,0 3-8 0,4-6 0 15,-1 4 0-15,8 2 0 0,-4 0 8 0,4-9-8 16,3 10 12-16,-3-10-4 0,-1 9-8 0,1-9 0 16,-4 7 0-16,0 2 0 0,1-9 0 0,-1 6 0 15,-4-3 0-15,-3 4 0 0,1-4-11 0,-5 6-7 16,-3-3-2-16,0-2 0 15,0 2-91-15,-3 3-18 0,-4-9-4 0,0 0-592 0,0 0-119 0</inkml:trace>
  <inkml:trace contextRef="#ctx0" brushRef="#br0" timeOffset="111443.49">24049 12281 518 0,'0'0'46'0</inkml:trace>
  <inkml:trace contextRef="#ctx0" brushRef="#br0" timeOffset="111879.65">23880 12168 1152 0,'0'0'102'0,"-8"0"-82"0,1-9-20 0,0 9 0 0,7 0 205 0,-7-4 37 16,7 4 7-16,0 0 2 0,0 0-195 0,0 0-38 16,0 0-8-16,0 0-2 0,0 0 0 0,0 0-8 15,0 0 12-15,7 10-4 0,-7-1 16 0,7 1 4 16,0-1 0-16,4 0 0 0,-7 7 21 0,6-3 5 0,1 6 1 15,-1-4 0-15,8 4-14 0,0-3-2 0,3 2-1 16,3 8 0-16,1-4-10 0,0-1-3 0,3 1 0 16,-3 10 0-16,7-4-1 0,-1 0-1 0,1 10 0 0,3-4 0 15,1 4 4-15,-1 6 1 0,4-3 0 16,3 3 0-16,-3-4-4 0,0 4 0 0,-4 0 0 0,0 6 0 16,0-9-6-16,-3 9-2 0,-4-3 0 0,-3-3 0 15,-4 6-7-15,0-3-1 0,-3 0-8 16,-4 7 12-16,4-10-12 0,-8 6 0 0,-3-6 8 0,4-4-8 15,-4 4 20-15,0 0 0 0,-3-3 1 0,-4 0 0 16,0 12 1-16,-4-3 0 0,1-6 0 0,-1-6 0 16,-3-1-4-16,-4 7-1 0,1-9 0 0,-1-1 0 15,1-5 2-15,-4 8 0 0,0-5 0 0,-4-4 0 16,0 9-9-16,4-8-2 0,-7 2 0 0,3-9 0 16,-3 3-8-16,0 3 0 0,-4-3-10 0,4-6 10 15,-7 6-15-15,7-6 3 0,-4 0 1 0,0-3 0 16,-3-1-25-16,3-2-4 0,1 2-2 15,3-5 0-15,-4 2-86 0,4 1-16 0,3-4-4 0,0 1-1 16,8-7-87-16,-1 6-16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14:54.8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10111 15135 673 0,'0'0'29'0,"-4"-3"7"0,4-4-28 0,-3 4-8 0,3-6 0 0,0 6 0 16,0 3 30-16,3-6 5 0,1 6 1 0,3-10 0 15,-4 10-13-15,4-3-3 0,0-6 0 0,0 9 0 16,0 0 10-16,0-4 2 0,-3-2 0 0,3 6 0 16,4-3 46-16,-11 3 10 0,0 0 1 0,3-6 1 15,4 6-14-15,-7 0-2 0,0 0-1 0,0 0 0 16,0 0-9-16,0 0-3 0,0 0 0 0,0 0 0 15,0 0-37-15,0 0-7 0,0 0-1 0,0 0-1 0,-3-3 14 0,-1 0 3 16,-3-4 1-16,0 7 0 0,-4 0-4 0,4 0-1 16,-7-3 0-16,7 3 0 0,-3-6-12 0,-4 6-4 15,3 0 0-15,0 0 0 0,4 0 7 0,-3 0 1 16,3-3 0-16,0 3 0 0,7 0-1 0,0 0 0 16,0 0 0-16,0 0 0 0,0 0-19 0,0 0 0 15,0 0 0-15,0 0 0 0,0 0 0 0,7 0 0 16,0 0 0-16,0 0 0 0,3 0 0 0,1 0 0 15,0-7 0-15,-1 7-9 0,4-3-7 0,-3 3-2 16,3 0 0-16,-3-3 0 0,-1-3 4 0,1 6 1 16,3-3 0-16,-7-4 0 0,3 7 13 0,1-3-11 15,0 0 11-15,-4-3-10 0,-7 6 10 0,7 0 0 16,0-9 0-16,0 9 0 0,-7 0 0 0,3-4 12 16,-3 4-2-16,4-6-1 0,-1 3 34 0,-3 3 6 0,0-9 2 15,0 9 0-15,4 0-7 0,-4 0-2 0,0 0 0 0,0 0 0 16,0 0-6-16,0 0 0 0,0-10-1 0,0 10 0 15,0 0-19-15,0 0-3 0,7 0-1 0,-7 0 0 16,0 0-12-16,7-3-16 0,4 3 3 0,-1 0 1 16,-10 0 12-16,11 3 15 0,6-3-3 0,5 0-1 0,-1 0-19 0,-4 6-4 15,-2-2-1-15,6-4 0 16,7 0 21-16,0 0 4 0,-3 0 0 0,3 0 1 16,4 0-13-16,3 0 0 0,0 0 0 0,8-4 0 15,-4-2 12-15,10-3-4 0,11 6-8 0,0-7 12 16,-4 10-4-16,8-9 0 0,3 9-8 0,0 0 12 15,-4-10-12-15,4 7 0 0,4 3 0 0,-1 0 0 16,5 3 0-16,-5 4 0 0,-6-7 0 0,-1 3 0 0,-6-3 10 0,-1 0-10 16,-3 0 10-16,-4 6-10 15,-6-3 0-15,-8-3 0 0,-3 0 0 0,-4 6 0 16,-7-2 12-16,-3-4-3 0,-8 0-1 0,-3 0 0 0,-7 0-8 0,0 0-11 16,-14 0 3-16,0 0 0 0,-4 0 8 0,-3 0 0 15,-7 0 0-15,-4 0 0 0,-3 3 0 0,0-3-8 16,-4 0 8-16,0 0-8 0,0 0 8 0,-3 0 0 15,-7 0 8-15,3 0-8 0,0 0 10 0,-3 0-2 16,6 6-8-16,-3-3 12 0,0-3-12 0,8 6 8 16,2-6-8-16,1 4 0 0,0-4 0 0,0 6 8 15,3-6-8-15,0 3 0 0,-3 0 0 0,3-3 0 16,0 0 0-16,4 6 0 0,7-2 0 0,0 2 0 0,-4-3 0 16,0-3 0-16,11 0 0 0,0 6 0 0,-7-3 0 0,7 0 0 15,0-3 0-15,7 0 0 0,-4 0 0 0,4 0 0 16,-4 0 0-16,11 0 0 0,0 0 0 0,0 0 0 31,0 0-37-31,0 0-1 0,0 0 0 0,15 0 0 16,-5-3-90-16,4 3-17 0,0-3-4 0,11 3-1 15,3-6-59-15,-3 6-12 0,14-3-3 0,-4-3 0 0</inkml:trace>
  <inkml:trace contextRef="#ctx0" brushRef="#br0" timeOffset="1479.97">10859 15028 1792 0,'0'0'80'0,"0"0"16"0,0 0-77 0,0 0-19 0,0 0 0 0,0-9 0 16,7 6 55-16,-4-4 7 0,-3 7 2 0,4-3 0 16,6 0-41-16,-3-3-8 0,4 6-2 0,-4-3 0 0,0-3-1 0,7 6 0 15,0 0 0-15,0 0 0 16,-10 0 14-16,10 0 2 0,4 0 1 0,-4 0 0 16,-11 0 9-16,8 0 2 0,-1 9 0 0,1-9 0 15,0 9 21-15,-4-6 5 0,-7-3 1 0,3 10 0 16,4-1-27-16,-3 4-4 0,-11-4-2 0,7 4 0 0,0-4-21 0,-4 10-4 15,1-6-1-15,-4-1 0 0,-4 7-8 16,4 0 0-16,3-7 0 0,-6 10 0 16,-1-3 0-16,1-6 0 0,10 9 8 0,-4-1-8 15,-3-2 0-15,4 0 10 0,-1 0-10 0,4 3 10 16,4 3-2-16,-8-3-8 0,0 0 12 0,1-3-4 0,6 3-8 16,-6-4 12-16,-1 1-12 0,4-3 12 0,7-7 10 0,-3 10 2 15,-8-9 1-15,1 2 0 0,-1-9-4 0,4 7-1 16,4-1 0-16,-4 0 0 0,-11-5 0 0,11-4-1 15,0 0 0-15,4 0 0 0,-4 0 9 0,0 0 3 16,0 0 0 0,0 0 0-16,3 9-16 0,-3-9-3 0,0 0-1 0,0 0 0 0,11 0-11 0,-11 0 0 15,0 0 0-15,0 0 0 0,0 0 0 0,0 0 0 16,0 0 0-16,0 0 0 0,-11 0 0 0,11 0 0 16,0 0 8-16,0 0-8 0,0 0 0 0,0 0 0 15,15 6 9-15,2-3-9 0,4-3 0 0,-3 4 8 0,-7-4-8 0,3 0 0 16,10 0 0-16,-6 6 8 0,7-6-8 0,-1 0 0 15,8 0 0-15,0 0 8 0,0 0-8 0,3 0 0 16,7-6 0-16,4 6 0 0,3 0 0 0,1-4 8 16,3 4-8-16,0 0 9 0,0-3-9 0,3 3 10 15,1-6-10-15,-1 6 0 0,0-3 0 0,1-3-11 16,-1 6 11-16,4 0 0 0,0 0 0 0,-3 0 0 16,-1-4 0-16,4 4 0 0,0-6 0 0,7 3 0 15,4 3 0-15,-1 0 11 0,1-3-11 0,-1 3 12 16,-3 0-12-16,4-6 0 0,-1 6-10 0,-3 0 10 15,-3-3 0-15,-1-4 0 0,-3 7 0 0,-3 0 0 16,-4 0 0-16,-4 0 0 0,-3-3 0 0,0 3 0 16,-7 0 0-16,3 0 0 0,-3-3 0 0,0 3 0 15,-8-6 0-15,-2 6 0 0,-5 0 0 0,5 0 0 16,-5 0 0-16,1 0 0 0,-7 0 0 0,3 0 0 0,0 6 0 0,-3-6 0 16,-1 0 0-16,-3 0 0 0,0 0 0 0,1 3 0 15,-1-3 0-15,0 3 0 0,0-3 0 0,-4 0 0 16,1 0 0-16,0 0 0 0,-1 0 0 0,1 7 0 15,-4-7 12-15,0 0-12 0,0 0 8 0,-7 0-8 16,7-7 0-16,-7 7 0 0,0 0 0 0,7 0 0 16,0 0 0-16,0 0 0 0,-7 0 14 0,7-3-4 15,0 3-1-15,0-3 0 0,0-3-9 0,4 6 0 16,-4 0 0-16,7-3 0 0,0-4 0 0,0 7 8 16,0-9-8-16,4 9 0 0,-4-3 0 0,4-7 0 15,0 10 0-15,-4-3 0 0,-4-3 0 0,4 3 0 16,-3-3 0-16,-1 6 0 0,1-4 0 0,-4-5 0 0,0 9 0 0,0-9 0 15,-3 9 8-15,-4 0-8 0,0-4 8 0,3-5-8 16,-3 6 18-16,-3-3-2 0,3-4 0 0,-7 4 0 16,0-3-16-16,0-1 0 0,-4 1 0 0,4-4 0 15,0 4 0-15,0-1 0 0,-7 1 0 0,3 0 0 16,-6-4 9-16,-1 4-9 0,0-1 0 0,1 4 9 16,-1-3-9-16,-3-1 0 0,0 1 0 0,-1-1 0 15,1 1 0-15,4-1 0 0,-5-2 0 0,5 3 0 16,3 5 0-16,-4-5 0 0,8 0 0 0,-1 5 8 15,0-2-8-15,4 0 0 0,0 0 0 0,0-4 8 16,4 7-8-16,3 3 0 0,0 0 0 0,0 0 0 16,0 0 0-16,0 0 0 0,0 0 0 0,0 0 0 15,0 0 0-15,10 0-11 0,1 3 3 0,3-3 0 16,0 10 8-16,0-4 0 0,0 0 0 0,0 4 0 16,4-1 0-16,0 4 0 0,-4-4 0 0,3 3 0 0,1-2 0 0,0-1 0 15,-1 4 0-15,-3-4 0 0,4 1-16 0,-4-1 0 16,0 4-1-16,0-4 0 0,-3 4 17 0,0-4 0 15,-1 3 0-15,-3-2 0 0,0 6 0 0,4-4 0 16,-8-2 0-16,4 2 0 0,0 1 0 0,-3-4-8 0,0 4 8 0,-4 2 0 16,3-2 0-16,-6-1 0 15,-1 1 0-15,0-4 0 0,4 10 0 0,-3-6 0 16,-4-4 0-16,0 4 0 0,-4 2 0 0,1-2 0 16,-4-1 8-16,-1-2-8 0,1 2 16 0,-3-2-4 15,3 2 0-15,-4-2 0 0,4-1-3 0,0 4-1 16,0-4 0-16,0 4 0 0,6-4-8 0,-2 0 0 0,3 1 0 0,0-1 8 31,0-6-54-31,0 13-11 0,3-10-3 0,-3 4-1408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6T11:32:16.1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12408 15244 13823 0,'-2'0'1216'0,"1"0"-960"0,0 1-256 0,1-1 0 32,0 0-400-32,-1 0-128 0,-1 0-32 0,0 2 0 0,-1-2 912 0,-2 1 176 0,2 1 48 0,-1 1 0 15,0 1-176-15,-1-3-16 0,0 2-16 0,-1 0 0 16,0 1 336-16,-1 1 80 0,-2 2 16 0,0 0 0 16,-1 5 32-16,1 1 16 0,-1-3 0 0,-3 4 0 0,1 3 160 0,-2 3 16 15,1 1 16-15,-2 1 0 16,-1 5 48-16,-1-2 16 0,0 1 0 0,-1 2 0 15,-2 5-560-15,-3 4-112 0,-1 2-32 0,1 3 0 16,-1 4-400-16,-1 2 0 0,1-2 0 0,-1-4 0 0,0-1-208 0,0 1-32 16,0-1 0-16,-1-2 0 15,2-4-928-15,2-3-192 0,3-4-48 0,3-4 0 0,0-4 848 0,2 1 176 16,2 0 16-16,0-3 16 0,1 0 352 0,1-2 0 16,0-4 0-16,1-1 0 15,2-1-832-15,1-4-192 0</inkml:trace>
  <inkml:trace contextRef="#ctx0" brushRef="#br0" timeOffset="555.2">11757 15359 7359 0,'-1'-11'656'0,"0"4"-528"0,-1-2-128 0,2 4 0 0,2 3 384 0,-2-1 32 0,0 1 16 0,1-3 0 16,0-3-208-16,0-2-32 0,-1 3-16 0,2-2 0 15,-1 3-176-15,-1 1 128 0,0 0-128 0,1 1 128 16,0 0 256-16,-1 2 32 0,2-1 16 0,-1 1 0 16,0 2 176-16,1 0 32 0,0 0 16 0,0 0 0 15,1 2 176-15,-1 1 48 0,2 1 0 0,0 2 0 16,1 2-144-16,-1-1-32 0,1 3 0 0,2-1 0 15,-1 0 80-15,0 3 16 0,3 1 0 0,-1 1 0 16,2 1-208-16,1-1-32 16,3 3-16-16,-1 0 0 0,4 5 32 0,0-2 0 15,-1 1 0-15,3 6 0 0,3 2-192 0,0 3-48 0,2 1 0 0,-1 4 0 0,2 4-336 0,-1 4 128 32,2-1-128-32,-2-2 0 0,-1-4 0 0,0-4 0 0,-4-6 0 0,0-4-192 15,-2-4-16-15,-1-1-16 0,-1-3 0 0,1 2 0 16,0-5-496-1,-1 2-112-15,-2-2 0 0,-1-1-16 16,-2 0-192-16,-3 1-48 0,-1-2 0 0,-1-1-8256 0</inkml:trace>
  <inkml:trace contextRef="#ctx0" brushRef="#br0" timeOffset="1163.58">12008 16742 23951 0,'-1'-9'2128'0,"0"3"-1696"0,1 3-432 0,0 3 0 0,0 3 1472 0,0-6 192 15,0 1 64-15,-2-4 0 0,4-2-1264 0,-1 2-240 16,0 2-48-16,3 2-16 0,0 4-160 0,-1 2 0 16,2 2 0-16,0-1 0 0,0 4 0 0,-1-3 0 15,1 5 0-15,-2-2 0 0,1 2 0 0,-1-1 128 16,-1 0 32-16,1-2 0 0,-1 1-16 0,-1-3 0 16,1 0 0-16,-2-1 0 0,1 0-144 0,0-3 0 15,0 3 0-15,-1-5 0 0,2 4-336 0,-2-4-48 16,2-2-16-16,-1 1 0 15,3 2-1712-15,0 1-352 0</inkml:trace>
  <inkml:trace contextRef="#ctx0" brushRef="#br0" timeOffset="1506.96">12343 16614 30399 0,'-2'-3'2704'0,"-1"0"-2160"0,1 3-544 0,1 1 0 16,-1 1 1168-16,1 0 128 0,-1-1 32 0,-2 1 0 16,-1 1-2304-16,1 1-464 0,3 3-96 0,0 0 0 15,3-1 32-15,1-1 16 0,0-2 0 0,2 2 0 16,0 0 16-16,0-1 16 0,0 2 0 0,0-3 0 16,-1 0-272-16,0 2-48 0,-2 0-16 15,1-1 0-15</inkml:trace>
  <inkml:trace contextRef="#ctx0" brushRef="#br0" timeOffset="2223.62">12110 17461 5519 0,'-2'-6'496'0,"1"1"-496"0,-1 2 0 0,0 0 0 0,1 2 2112 0,1 1 320 16,-1-3 64-16,0 1 0 0,-2-3-1504 0,1 0-304 15,-1 0-64-15,1 3-16 0,2-3-160 0,0 1-16 16,1 1-16-16,0 0 0 0,2 0 208 0,-1-2 32 16,1 2 16-16,-1 0 0 0,1-2-96 0,-1 0 0 15,1 2-16-15,-2-1 0 0,0-1 304 0,0-1 64 0,0-1 16 16,1 3 0-16,-1-3 96 0,-1 0 32 0,2-3 0 0,0 1 0 16,1-2-224-16,2 3-32 15,0-1-16-15,1 2 0 0,2-2-224 0,-1 0-32 0,2 3-16 0,0-4 0 16,1 4-272-16,-1-4-64 0,3 3-16 0,-1-3 0 15,0 2-176-15,1-2 128 0,3 1-128 0,1 0 128 16,0-2 64-16,1 1 0 0,1 2 0 0,-2 2 0 16,1-1-192-16,0-2 128 0,1 3-128 0,-1-4 128 15,0 3 0-15,-1-1-128 0,1 1 192 0,-1-1-64 0,0 5 192 16,-3 0 16-16,2 0 16 0,-1 1 0 16,-3 4-176-16,0 1-48 0,1 0 0 0,-2 2 0 15,0 2-128-15,-1 2 0 0,1-3 0 0,0 4 0 16,1 0 144-16,0 1 0 0,1 2 0 0,2 2 0 0,-1 1 0 0,0 0 0 15,-1 2 0-15,1-3 0 16,-2 2 16-16,-1-2 0 0,-2-2 0 0,0 1 0 16,-1-2-160-16,-1-1 0 0,-1-1 0 0,0 1 0 15,-1-1 0-15,1-2 0 0,-2 2 0 0,0-4 0 0,1-1-224 0,-1 1-128 16,1-4-32-16,0 2-17152 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18T15:20:58.45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27725 9785 864 0,'0'0'76'0,"0"0"-60"0,0 0-16 0,0 0 0 16,10-3 167-16,-3-10 30 0,1 4 7 0,2 9 0 15,-10 0-136-15,0 0-28 0,7-10-6 0,0 7-1 16,-7 3 13-16,0-9 2 0,0 9 1 0,0-7 0 16,-7-2 24-16,0 9 5 0,-3-6 1 0,-5 6 0 15,1 0-12-15,-3 0-3 0,-8 0 0 0,0 0 0 16,1 6-12-16,-1-6-4 0,-3 0 0 0,-1 6 0 16,-2-3 1-16,2-3 0 0,-2 10 0 0,-1-10 0 15,0 6-26-15,-3-6-6 0,-4 3-1 0,4-3 0 16,0 7-2-16,-4-7-1 0,-4 0 0 0,1 0 0 15,3 3 2-15,4-3 0 0,0 0 0 0,3-3 0 16,0 3 0-16,4 0 0 0,0-7 0 0,3 7 0 16,-3 0-15-16,0 0 9 0,3 0-9 0,0-3 8 15,-3 3-8-15,7 0 0 0,-4 0 9 0,4 0-9 0,0 0 0 16,3 0 0-16,1 0 0 0,2 0 8 16,-2 0-8-16,3 0 8 0,0 0-8 0,3 0 8 0,4 0 0 15,-4 0 0-15,4 0 0 0,7 0 0 0,0 0-8 0,0 0 11 16,-7-6-11-16,7 6 12 0,0-3-12 0,0-4 12 15,4-2-12-15,3 0 12 0,-4 2-12 0,8-2 0 16,3 0 9-16,4-1-9 0,-1 1 0 16,1-7 8-16,3 7-8 0,0-4 0 0,4 4 0 0,0-1 0 15,-4-5 0-15,4 5 0 0,-4 4 0 0,0-7 0 16,-3 7 0-16,-1-3 0 0,1-1 0 0,-4 1 0 16,-3-1 0-16,3 1 0 0,-4 3 0 0,-3-4-16 15,0 7 4-15,0-3 0 0,-7 6 20 0,0 0 3 16,0 0 1-16,0 0 0 0,0 0-12 0,0 0 0 0,0 0 0 15,-7 9 0-15,4 1 0 0,-4-4 0 0,-4 7 0 0,1-4 0 16,-1 7 0-16,-3 3 0 0,0-4 0 0,-4 4 0 16,-3 0-9-16,0-3 9 0,0 2-12 0,-4 1 12 15,0-3 0-15,1 3 0 0,-1-1 0 0,0-2 0 16,0-3 0-16,4 2 0 0,0 1 0 0,0-3 0 16,0-4 0-16,3 0 0 0,4 1 0 0,3 2 0 15,1 1 0-15,3-7 0 0,0 4 0 0,0-1 0 16,3 0 0-16,1 1-8 0,3-1 8 0,0 7 0 15,3-7 0-15,1 1 0 0,-1-1 0 0,8 1 0 16,-1-1 0-16,1 0 0 0,7 1 0 0,-1-1 0 16,1-3-20-16,3 4 4 0,4-1 0 0,-1-3 0 15,5 4-170 1,-1-1-34-16</inkml:trace>
  <inkml:trace contextRef="#ctx0" brushRef="#br0" timeOffset="858.55">28423 9757 2178 0,'0'0'48'0,"-3"0"9"0,-4 3 3 0,0 3 1 0,0 10-49 0,3-4-12 0,1 7 0 0,-1 0 0 0,4 6 0 0,-3 0 0 15,3 3-12-15,0 0 12 0,0 7 0 0,3-1 0 16,-3 1 0-16,4 3 9 0,-1-10 14 0,-3 6 2 15,0 1 1-15,0-7 0 0,0-3 12 0,0 3 2 16,0-3 1-16,-3 4 0 0,3-4-1 0,-4 0 0 16,1-3 0-16,3-3 0 0,-8 6-24 0,5-7-4 15,-1-2-2-15,-3 3 0 0,4-10 19 0,-1 7 4 16,1-13 1-16,-1 7 0 0,4-10-34 0,0 0 0 16,0 0 0-16,0 0 0 0,0 0 16 0,0-10-3 15,-3 7-1-15,3-13 0 0,3-2 4 0,-3-8 0 16,4-2 0-16,-1 0 0 0,-3-7-7 0,4-2-1 0,-4-7 0 15,3-6 0-15,-3 3-8 0,0 0 0 0,-3-3 0 16,3 2 8-16,0-2-8 0,0 6 0 0,-4-3-12 0,1 10 12 16,3-4 0-16,0 3 0 0,0 1 0 15,3-4 12-15,1 10-12 0,3-1 0 0,0 4 0 0,0 3 0 16,0 3 0-16,4 0 0 0,-1 9 0 0,1-2 0 16,3-4-14-16,0 3 2 0,0 7 0 0,4 0 0 15,-1-1 12-15,1 10-11 0,0-3 11 0,3 6-10 16,0-3 10-16,4 10-13 0,-1-4 5 0,1 3 8 15,-4 1-11-15,4-1 11 0,-4 7-8 0,-3-4 8 16,3 4 0-16,-3 3 0 0,-4 0 0 0,-4-1 0 16,1-2 0-16,-1 3 0 0,1 0-12 0,-4-4 4 15,-3 4 8-15,-1 0 0 0,-3-3 0 0,-3-1 0 16,3-2 0-16,-4 6 8 0,-3-4-8 0,0-5 11 16,-4 5-11-16,4-2 0 0,-10 3 0 0,3-1 0 15,-1-2 8-15,-6-4 0 0,0 1 0 0,0 5 0 0,-4-5 2 16,1-1 0-16,2 1 0 0,-2-1 0 0,-1-3-10 15,4-6 8-15,0 3-8 0,3-3 8 0,-3 0-16 0,0 0-4 16,7-3-1-16,-1-3 0 16,1-3-131-16,4-1-25 0,-1 1-6 0,4-1-887 15</inkml:trace>
  <inkml:trace contextRef="#ctx0" brushRef="#br0" timeOffset="1278.08">29711 8784 1209 0,'0'0'53'0,"0"-6"12"0,0-3-52 0,0 9-13 0,-4 0 0 0,4 0 0 16,0 0 184-16,0 0 35 0,-3 0 6 0,3 0 2 16,-7 0-159-16,-4 9-32 0,1-3-7 0,-1 13-1 15,1-3-12-15,-5 3-4 0,1 0 0 0,-3 9 0 16,-1-3 16-16,0 9 4 0,-3 1 0 0,4 2 0 16,-5 1-13-16,1 6-3 0,-3-6 0 0,2 12 0 15,-6-3-3-15,3 3-1 0,1 3 0 0,3-6 0 0,-1 4-4 16,5-4 0-16,-1 6-8 0,1-6 12 0,-1 3 7 15,4-3 1-15,3-3 0 0,4 0 0 0,0 0-20 0,4 0 0 16,3-7 0-16,0 7 0 0,7-6 0 16,0 6 0-16,7-10 0 0,3 4 0 15,1-10-25-15,3 4-3 0,4-11 0 0,0 5 0 16,-1-1-40-16,5-7-9 0,-1-2-2 0,-4-3 0 16,5 2-86-16,-8-5-18 0,21-1-3 0,-14 1-1 0</inkml:trace>
  <inkml:trace contextRef="#ctx0" brushRef="#br0" timeOffset="1867.39">29672 9578 1958 0,'-3'-6'174'0,"-4"2"-139"15,3-2-35-15,1 6 0 0,3 0 144 0,0 0 21 16,-4-3 5-16,4 3 1 0,0 0-130 0,7-6-25 15,4 3-6-15,3-4-1 0,0-2-9 0,7 3 0 16,0 2 0-16,4-2 0 0,0-3 0 0,3 9 0 16,0-10 0-16,0 10 0 0,0 0 0 0,1-3 0 15,-5 3 0-15,-2 3 0 0,-1-3 0 0,-4 0 0 16,-3-3 0-16,1 3 0 0,-5 3 0 0,1-3 0 16,-1 7 0-16,-10-7 0 0,0 0 0 0,7 3 0 15,-7-3 0-15,0 0 0 0,0 0 0 0,7 0 0 16,-7 0 0-16,0 9 0 0,0 1 0 0,-3-4 0 15,-4 3 0-15,0 1 0 0,0-1 0 0,-4 1 0 0,-3-4 0 16,0 3 0-16,-4 1 0 0,-6 5 0 16,-1-2 0-16,-3 3 0 0,-4-4 0 0,0 4 0 15,4 3 0-15,-4-4 0 0,4-2-8 0,3 2 8 0,4 4 0 16,0-9 0-16,7 5 0 0,0 1 0 0,3-3 0 16,8-4 0-16,-4 7 0 0,7-7 0 0,3 0 0 0,1 1 0 15,3-1 9-15,3 1-9 0,-3-4 10 0,4 3-10 16,3-2 0-16,4-4 8 0,-1 6-8 0,4-3 0 15,1-2 0-15,-1 2-12 0,3-3 3 0,1 3 0 16,0-6-7-16,0 3 0 0,3-3-1 0,0 7 0 31,0-7-99-31,0 0-19 0,-3-7-4 0,3 7-845 0</inkml:trace>
  <inkml:trace contextRef="#ctx0" brushRef="#br0" timeOffset="2807.88">30843 8963 1036 0,'-3'-9'46'0,"3"9"10"0,0-6-45 0,-4 6-11 0,4-4 0 0,0 4 0 15,0 0 216-15,0 0 40 0,0 0 9 0,4 10 2 0,3 9-210 0,-4-1-41 16,4 7-16-16,-3 4 11 0,0-4-11 0,3 12 0 15,0-2 9-15,0 3-9 0,0 2 19 0,0-2-1 16,3 0 0-16,-3 5 0 0,1 1 6 0,-5-6 0 16,1 6 1-16,-1 0 0 0,4 0-5 0,-3-7 0 15,-4 4-1-15,0-6 0 0,7-4-1 0,-7 0 0 16,-4-2 0-16,1-4 0 0,3 3-1 0,3-9 0 16,1 6 0-16,-4-3 0 0,0-7-17 0,3 4 0 15,1 0 8-15,3-3-8 16,-7-1-77-16,3-5-19 0,4-1-4 0,-3-6-859 0</inkml:trace>
  <inkml:trace contextRef="#ctx0" brushRef="#br0" timeOffset="3317.9">31778 9383 1036 0,'0'0'46'0,"0"0"10"0,0 0-45 0,0 0-11 16,-3-9 0-16,3 9 0 0,0 0 238 0,0 0 46 15,0 0 8-15,0 0 3 0,-4 9-239 0,-3-2-48 16,4 2-8-16,-4 4 0 0,-1 2-8 0,-2 1 8 16,-1-3-8-16,1 5 8 0,-1 7 0 0,-3-6 8 15,0-3 0-15,0 9 0 0,-4-3 10 0,4-6 2 16,-7 2 1-16,3 8 0 0,4-14 2 0,-3 10 0 0,-1-9 0 16,4 2 0-16,0-2-23 0,0 2 0 0,3 1 0 0,0-6 0 31,4-1-40-31,-3 0-8 0,6-9-3 0,-3 10 0 15,7-10-107-15,0 0-22 0,0 0-4 0</inkml:trace>
  <inkml:trace contextRef="#ctx0" brushRef="#br0" timeOffset="3548.56">31425 9349 2170 0,'0'0'96'0,"0"0"20"0,0 0-92 0,0 0-24 0,0 0 0 0,0 0 0 15,8 9 22-15,-1 1 0 0,3 5 0 0,4 4 0 0,0 0-22 16,4 6-18-16,3-6 3 0,-3 6 1 0,3 3 14 16,0-3 0-16,0 4 0 0,0-4 0 15,4-7 0-15,-4 8 0 0,-3-8 0 0,0 7 0 0,3-6 0 0,-4 0 8 16,-2 0-8-16,-1-3 0 0,0-7 0 0,0 10 0 16,4-10-10-16,-4 7 10 15,0-7-102-15,0 1-13 0,0 5-2 0,0-5-739 0</inkml:trace>
  <inkml:trace contextRef="#ctx0" brushRef="#br0" timeOffset="4993.01">31803 8687 979 0,'0'0'87'0,"0"0"-70"0,0 0-17 0,0 0 0 15,0 0 150-15,0 0 26 0,0 0 6 0,0 0 1 16,0 0-112-16,0 0-23 0,0 0-4 0,7 7 0 15,-3-4-28-15,6 6-6 0,1 7-1 0,-1-7 0 16,1 10 5-16,3 0 1 0,0 0 0 0,4 12 0 16,-1-9-7-16,5 12 0 0,2 1-8 0,1 3 12 15,0-4-12-15,-1 10 8 0,1-6-8 0,0 5 0 16,-1 1 8-16,-2 0-8 0,-1 3 0 0,0-3 0 16,-3 6 9-16,-4-3-9 0,3-3 8 15,1-6-8-15,-4 12 11 0,0-12-3 0,0-1-8 0,0 4 12 16,-3-3-2-16,-4-4-1 0,0 1 0 0,0-7 0 15,-3 6 5-15,-1-5 1 0,1 5 0 0,-4-6 0 16,0 7 3-16,0-7 1 0,-4 7 0 0,1-1 0 16,-4 4-128-16,-4 6-26 15,-3 3-5-15,-4-3-660 0</inkml:trace>
  <inkml:trace contextRef="#ctx0" brushRef="#br0" timeOffset="32929.28">15677 13629 1555 0,'0'0'68'0,"0"0"16"0,-7 0-68 0,4-6-16 15,-8 6 0-15,8-3 0 0,3 3 14 0,0 0-1 16,-7-6 0-16,0 6 0 0,7 0-13 0,0 0 0 15,-7 0 0-15,7 0 0 0,0 0 0 0,0 0 0 16,0 0 0-16,-7 0 0 0,3 0 16 0,4 0 0 16,0 0 0-16,0 0 0 0,0 0 21 0,0 0 5 15,0 0 1-15,0 0 0 0,0 0-11 0,0 0-3 16,0 0 0-16,0 0 0 0,0 0 7 0,0 0 2 16,0 0 0-16,0 0 0 0,7 0 14 0,0-4 4 15,4 4 0-15,-1 0 0 0,-3-6-31 0,4 6-5 0,0 0-2 0,-1 0 0 16,1 0 22-16,3-3 5 0,-4 3 1 0,4 0 0 15,1 0-30-15,-1-6-7 0,0 6-1 16,0 0 0-16,4 0 2 0,-4 0 0 0,3 0 0 16,-3 0 0-16,8 0-10 0,-8 0 12 0,3 0-12 15,1 0 12-15,0-7 5 0,-1 7 2 0,-3-3 0 0,8 3 0 16,-5 0 1-16,1 0 1 0,3 0 0 0,-3-6 0 16,3 6-7-16,0-3-2 0,0-3 0 0,0 3 0 15,4 3-12-15,-4 0 8 0,4-7-8 0,0 7 0 16,-1 0 9-16,1-3-9 0,-7 3 8 0,3 0-8 15,0 0 9-15,0 0-9 0,4 3 10 0,-4-3-10 16,0 0 0-16,4 0 0 0,-4 0 0 0,0 0 0 16,0 0 0-16,4 0 0 0,-4 0 0 0,0 0 0 15,0 0 12-15,4 0-3 0,0 0-1 0,3 0 0 16,0-3-8-16,4 3 8 0,0-6-8 0,0 6 8 0,3 0-8 16,-3-3 8-16,-4 3-8 0,4 0 8 0,-4-7-8 0,0 7 8 15,0 0-8-15,-3 7 8 0,0-7 10 0,-1 3 2 16,1-3 0-16,0 0 0 0,-4 6-20 15,4-3-16-15,-1-3 4 0,4 0 0 0,4 0 12 0,-4-3 0 16,1 3 0-16,2-6 0 0,5 6 0 0,-1-3 16 16,-3-4-3-16,3 7-1 0,-3-6 0 15,0 3-1-15,-1 3 0 0,1-6 0 0,0 6-11 0,-4-3 10 16,4-4-10-16,-4 7 10 0,4-3-10 0,-4 3 0 16,7-6 0-16,-3 6 8 0,0 0-8 0,-1-3 0 15,1 3 0-15,3 0 0 0,-3 0 0 0,0 0 0 0,-4 0 0 16,4 0 0-16,0-6 0 0,-1 6 0 0,1 0 0 15,3 0 0-15,1 0 0 0,-1-4 0 0,0-2 8 16,4 6-8-16,0 0 0 0,3 0 8 0,-3 0-8 0,0-3 8 16,0 3-8-16,-1 0 0 0,1 0 9 15,0 0-9-15,-4 3 0 0,4-3 0 0,0 0 0 0,0 0 8 16,0 6-8-16,-1-6 0 0,1 4 0 0,4-4 0 16,-1 0 0-16,-3 0 0 0,-1 0 0 0,1 0 0 15,-3 0 0-15,2 0 0 0,-2 0 0 0,6 0 0 16,0 0 8-16,1 0-8 0,6 0 10 0,0-4-10 15,-3 4 13-15,4-6-3 0,-4 6-1 0,-1 0 0 16,1 0-9-16,0 0 0 0,-4 0 0 0,4 0 8 16,4-3-8-16,-1 3 0 0,-3 0 0 0,3 3 0 15,1-3 0-15,-1 0 0 0,-3 0 8 0,0 0-8 16,-4 6 0-16,4-6 0 0,0 0 0 0,3 0 0 16,1-6 0-16,-1 6 0 0,4 0 0 0,0 0 0 0,0 0 9 15,-4 0-9-15,4-3 10 0,-3 3-10 0,-1 0 8 16,4 0-8-16,3-6 0 0,-3 6 9 0,4 0-9 0,-4 0 0 15,-1 0 0-15,1 0 8 0,-7 0-8 0,4 0 0 16,-5 0 0-16,5 0 0 0,-1 0 8 0,-3 0-8 16,-4 0 8-16,4 0-8 0,7 0 8 0,-3 0-8 15,-5 0 0-15,-2 0 8 0,-1 0-8 0,4 0 8 16,-4 0-8-16,1-7 8 0,-1 7-8 0,0 0 8 16,8 0-8-16,-1 0 8 0,-10-3-8 0,3 3 0 15,4 0 9-15,-4 0-9 0,-3 0 10 0,-3 0-2 16,-1 3-8-16,-3-3 12 0,3-3-12 0,-7 3 0 0,-3 0 0 15,3 0 0-15,4 0 0 0,-8 0 14 16,1 0-4-16,-7-6-1 0,-1 6 0 0,1 0 0 0,7-3 0 16,-11-3 0-16,-4 6 3 0,5-3 1 0,2 3 0 0,-3-7 0 15,0 7-13-15,-3-3 0 0,3-3 0 16,0 6 0-16,-3 0 0 0,-1 0 0 0,1 0 0 0,-4-3 0 16,4 3 0-16,-4 0 0 0,-7 0 0 0,0 0 0 31,7 3-86-31,0-3-23 0,-4 9-5 0,-3-9-1 0</inkml:trace>
  <inkml:trace contextRef="#ctx0" brushRef="#br0" timeOffset="44992.54">19925 11205 288 0,'10'-3'25'0,"1"-6"-25"0,0 2 0 0,3-2 0 15,0 6 273-15,0-3 50 16,0-4 9-16,0 4 3 0,4 6-269 0,-4-3-54 0,0-3-12 15,0 6 0-15,-3 0 0 0,-4-4-12 0,-7 4 4 0,0 0 0 16,0 0 8-16,0 0 0 0,0 0 0 0,0 0 0 16,0 0 14-16,-7 0 5 0,-4 0 1 0,1-6 0 15,-1 6 52-15,-3 6 10 0,-4-12 2 0,1 6 1 16,-1 0-12-16,0 0-2 0,-3 0-1 0,0 6 0 16,0-6-26-16,0 4-6 0,-4-4-1 0,0 0 0 15,1 6-25-15,-5-3-4 0,-2-3-8 0,-1 0 11 16,-3 6-11-16,3-6 0 0,-7 0 0 0,0 3 8 15,0 4-8-15,1-1 0 0,-1-3 0 0,0-3 0 16,4 0 8-16,-4 0-8 0,-3 0 0 0,3 0 8 16,0-9 11-16,0 9 1 0,0-7 1 0,-3 4 0 15,3 3-7-15,4 0-2 0,0-6 0 0,-1 6 0 16,5 0 0-16,2 0-1 0,1-3 0 0,0 3 0 16,0 0-11-16,0 0 0 0,-1 0 9 0,1 3-9 15,3-3 0-15,1 0 0 0,-1 6 0 0,0-6 0 0,4 0 0 16,-4 10 0-16,1-10 0 0,-1 9 0 0,4-9 0 0,0 9 0 15,3-9 0-15,-3 7 0 16,3-4 0-16,1-3 0 0,3 6 0 0,3-6 0 0,0 0 0 16,4 0 8-16,7 0-8 0,0 0 8 0,0 0 8 0,0 0 1 15,0 0 1-15,0 0 0 0,0 0-1 0,0 0 0 16,4-6 0-16,-1-4 0 0,4 1-8 0,0 6-1 16,1-10-8-16,2 4 12 0,1 0-12 0,3-1 11 15,0 1-11-15,0-1 10 0,0 1-10 0,4 0 8 16,-4-1-8-16,4 1 8 0,-4-7-8 0,3 0 0 15,1 7 0-15,0-10 0 0,-1 0 0 0,1 4 8 0,3 2-8 16,-3-3 0-16,3-2 22 0,-4 8-1 0,1-5 0 16,-7 5 0-16,3 1-21 0,-4-1-20 15,1 1 4-15,-4 3 1 0,0 2 15 0,-7 4 0 0,0 0 0 0,0 0 0 16,0 0 0-16,0 0 0 0,0 0 0 0,-3 10-9 16,-5-1 9-16,-2-2-8 0,-1-4 8 0,-3 6-8 15,0 1 8-15,-4-1 0 0,1 0 0 0,-4 4 0 16,-4-1 0-16,0-2 0 0,1 6 0 0,-1-7 0 15,0 7 0-15,4-4 0 0,0 4 0 0,0-7 0 16,0 10 0-16,-1-10 0 0,-2 7 0 0,6-3 0 16,-3 2 0-16,0 4 8 0,3-3-8 0,4-4 0 15,0 4 0-15,3 0 0 0,1-4 0 0,3-2 0 16,0 5 0-16,3-5 0 0,0 5 0 0,4-2 8 16,4-7 0-16,0 13 0 0,3-10 0 0,3 1 0 0,1-1 16 15,3 1 3-15,0 2 1 0,4-2 0 0,3-1-5 16,0 0-1-16,4 1 0 0,-4-7 0 0,0 6-13 15,4-2-9-15,-1 2 12 0,5-3-12 0,-5-2 20 0,1 5-4 16,0-3 0-16,3-3 0 16,-3 4-35-16,-1 2-7 0,1 0-2 0,-4 1 0 15,-3-1-108-15,3 1-23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7T16:36:56.9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22709 1238 9215 0,'-3'0'816'0,"-1"0"-656"0,1 0-160 0,2 0 0 0,1 0 640 0,-1 0 80 0,-2-3 32 0,-2 3 0 15,1 0 256-15,-3-4 48 0,2 2 16 0,2-2 0 0,0 2-880 0,2-4-192 0,1 2 0 0,1-2 0 0,0 0-256 0,-1 2-16 0,0-2 0 16,0 2 0-16,0 1 736 0,2 0 160 0,-2 0 16 0,1 1 16 0,0 1 1344 0,0 1 272 16,2 0 48-16,-2-3 16 0,2 3-160 0,-1 0-48 0,1 0 0 0,0 0 0 0,1 0-528 0,1 0-128 0,1 0 0 0,1 0-16 15,3 0-768-15,3 0-160 0,0-2-16 0,2 0-16 0,3 0-272 0,1-2-48 16,5 2-16-1,3-2 0-15,5 0-160 0,3-2 128 0,1 1-128 16,4 1 128-16,6 1-128 16,4-3 160-16,0 2-160 0,0 1 160 15,-4 3-160-15,-1-2 160 16,1 2-160-16,-1 0 160 0,0 0-160 0,1 2 128 0,1 1-128 16,-1-3 128-16,0 1-128 0,-2 2 160 0,-1-3-160 0,-1 0 160 0,3-3-160 0,-4 2 0 15,-4-2 0-15,-3 0 0 0,2 0 0 0,1 0 0 0,1 0 0 16,-3-3 0-16,0 5 0 0,-2-2 0 0,-2-1 0 0,-1 2 0 0,-2 2 0 0,-3-2 0 15,-4 2 0-15,-2 0 0 0,1 2 0 0,-4 0 0 16,-2 0 0-16,0 3 0 0,-3 0 0 0,-2 3 0 0,-3-2 0 16,-2 4 0-16,-1-1 0 0,-3 1 0 15,0 2 0-15,-2 1 0 0,-2-4 0 0,-1 1 0 0,0 3 0 16,-1-3 0-16,-3 2 0 0,-2-2 192 0,0 2-192 16,-4 1 192-16,-2-1-192 0,-3 2 128 0,-1 0-128 15,-2 3 128-15,-2-1-128 0,-1-2 0 0,-1 3 0 0,0-1 0 16,-2 2 0-16,-2 2 0 0,-3 0 144 0,-1 4-144 15,-1 4 0-15,0 0 0 0,3 4 0 0,0 0 0 16,-1 1 208-16,2 1-16 0,0 3-16 0,0-2 0 16,1 3-176-16,0-3 0 0,4-4 0 0,0-2 128 15,-1 2-128-15,2-2 0 0,0-1 144 0,0 1-144 0,-1 3 0 16,-1-4 0-16,-1 3 0 0,1-2 0 0,-2-1 0 0,-2 2 128 16,-1 1-128-16,-3 0 0 0,-1 3 176 15,-2-4-48-15,1 2 0 0,3-5 0 0,4-5-128 0,1 3 0 16,-3 1 144-16,1-1-144 0,1 1 208 0,3 2-16 15,1-2-16-15,2 3 0 0,2-2-176 0,0 1 128 16,3-2-128-16,-1 3 128 0,3-3-128 0,-2 1 0 16,3-4 144-16,-2 1-144 0,3-2 128 0,1-2-128 15,2-4 128-15,-1-1-128 0,3-1 176 0,-1-2-48 16,1 0 0-16,-1-2 0 0,1 0 64 0,0 1 16 16,0 3 0-16,0-4 0 15,0 2-208-15,0 0 0 0,-1-2 0 16,3 3 0-16,-1-3 0 0,1-1 0 0,2 0 0 15,-2 0 0-15,2 1 0 0,-1-3 0 16,1 2 0-16,1-2 0 16,1 2 0-16,0-3 0 0,1 3 0 0,0-3 0 0,2 1 0 15,-1-1 0-15,2 1 0 0,0-1 0 0,1 0 128 16,-1 0-128-16,1 0 176 0,1-2-176 0,0-1 128 0,1 0-128 0,1 1 0 0,1-4 0 16,1 2 208-16,0-2-64 0,1 2-16 0,1 0 0 0,2-2 0 0,1 0 0 15,2 3 0-15,2-2 0 0,2 1-128 16,2 1 0-16,2-3 0 0,1 1-176 15,3 1 176-15,0 1 0 0,2 1 0 16,2-1 0-16,-1 0 0 0,-1-2 0 0,3 2 0 16,-3-1 128-16,-5-1-128 0,0-1 0 0,3 0 0 0,2 0 0 15,0 0 0-15,2-1 0 0,1-1 0 0,0 2 0 0,4 0 0 0,-3 0 0 0,4 0 0 16,-2 2 0-16,0-2 0 0,0 0 0 0,0 0 0 0,-1 0 0 16,-1 1 0-16,0 2 0 0,-1-1 0 0,-1-2 0 15,-1 1-144-15,-3 2 144 0,0-3-160 0,-2 2 160 16,-3 0-912-16,-1 0-96 15,-3-1-16-15,0-1 0 0,-3 3-1344 0,1-6-256 16,-2 2-64-16,0-3-16 0,1 2-3376 0,1 2-656 0,0-4-144 16,1 4 832-16,0-2 160 0</inkml:trace>
  <inkml:trace contextRef="#ctx0" brushRef="#br0" timeOffset="851.11">22821 2111 27647 0,'-13'0'2448'0,"3"0"-1952"0,4 0-496 0,5 0 0 0,0 1 1680 0,-1-1 240 0,-4 1 64 0,-2 0 0 0,-5 2-352 0,1 1-64 0,-1-2-16 0,6 2 0 0,2-1-864 0,6 2-176 0,4 3-48 0,6 1 0 0,4-2-96 0,8 3-32 16,7 1 0-16,8 1 0 0,7-1 0 0,10 1 0 16,7-3 0-16,8-2 0 0,4-1-176 0,3-6-32 15,1 0-128-15,-3-3 192 0,-1 0-192 0,3-6 0 16,3-1 0-16,-2-2-13360 15,1-2-2560-15</inkml:trace>
  <inkml:trace contextRef="#ctx0" brushRef="#br0" timeOffset="6031.37">12774 2174 31327 0,'-3'-6'2784'15,"3"2"-2224"-15,1 4-560 0,2 0 0 0,-1 0 576 0,0 0 16 0,1 0 0 0,1 0 0 0,1 0-592 0,2 1 0 0,2 4 0 0,0 5-128 0,-2 0 128 0,0 3-160 0,1 5 160 0,-1 2-160 0,1 4 160 0,-3 2-208 0,0 5 80 0,-2 1 128 16,1 0-128-16,-3 6 128 0,-1 2 0 0,0 6 0 16,-2 4 320-16,-1 3 144 0,0 4 32 0,-1 0 0 15,0 1 128-15,-1-3 16 16,2-9 16-16,-1-1 0 0,-1-2-112 0,0-1-32 15,1-3 0-15,1-3 0 0,-1-1-272 16,1 0-64-16,1-3-16 16,-1-1 0-16,2-7-1072 15,-1-4-224-15,0-1-32 0,-1-9-14976 0</inkml:trace>
  <inkml:trace contextRef="#ctx0" brushRef="#br0" timeOffset="6490.54">12623 1930 38703 0,'-8'-15'1712'0,"2"3"352"0,2 2-1648 0,6 3-416 0,3 0 0 0,1 5 0 0,2-4 0 0,2 0 0 15,5-8 0-15,4-1 0 16,2 2-448-16,3 0-32 0,0 3 0 0,1 2 0 0,2 1 736 15,0 4 128-15,4-2 48 0,2 1 0 0,2 0-432 0,3 1 0 16,4 0 0-16,2 1 0 0,-1 1 0 0,1 1 0 16,1 3-192-16,-2 1 192 0,-1 5-400 0,-3-2 32 15,-2 5 16-15,-4 1 0 0,-1 2 144 0,-3 1 16 16,-3 3 16-16,-2 2 0 16,-3 2-48-16,-1-1-16 0,-1 4 0 15,-1 2 0-15,0 1-16 0,-1 2-16 0,-1 1 0 16,-1-1 0-16,-3 1 272 0,-1 0-128 0,-3 1 128 0,-2 0 0 15,-2-1 144-15,-4-1 144 0,-3-2 32 0,-2-1 0 0,-2-6 32 16,-3 0 16-16,-1-3 0 0,-3-3 0 0,2-4-128 0,-3-1-32 16,-1 0 0-16,-1-4 0 0,-2-1-336 0,-2-3-80 15,-2 1-16-15,-2-4 0 0,1-2-48 16,2 0-16-16,-1 2 0 0,-3-3 0 0,-5 0-224 16,-3 0-32-16,-2-2-16 0,-1 3 0 0,-2-3 304 0,0 4 48 15,5-1 16-15,2-1 0 0,1 2 192 0,2-3 0 16,3 2 144-16,2-1-144 0,3 2 160 0,2-1-160 0,0-2 160 0,3-1-160 15,3 1-560-15,2 1-208 16,2-1-32-16,2 1-8576 0,2 0-1712 0</inkml:trace>
  <inkml:trace contextRef="#ctx0" brushRef="#br0" timeOffset="7199.23">15086 624 13823 0,'0'0'1216'0,"-1"2"-960"0,1-2-256 0,-2 2 0 0,2-2 544 0,-1 0 64 0,1 0 16 0,-2 1 0 0,-1 0 832 0,0 3 160 0,-2-3 48 0,-2 4 0 0,1-1-80 0,-1 0-16 0,-1 1 0 0,-1 2 0 0,-3-1-336 0,0 3-64 16,-3 2-16-16,-2 4 0 0,-2 1-544 0,-3 3-112 15,-4 5-32-15,-4 2 0 0,-2 5-336 0,-4 1-128 16,-1-2 0-16,-3 7 144 0,-5 4-144 0,2 0 0 16,4-5 0-16,-1 4 0 0,-1 5 0 0,1-1 128 15,4 2-128-15,4-4 0 0,4 2 944 0,4-2 96 16,6-4 32-16,2-1 0 0,2 4-192 0,3-5-48 16,1 2 0-16,1 2 0 0,1 4-592 15,0 3-240-15,0-1 176 0,-2 3-176 0,0 0 0 0,-1 0 128 0,-2-4-128 16,1-1 0-16,1 1 0 0,1-2 0 0,-6 56 128 15,12-46-128-15,3-1 0 0,5 4 0 0,1-8 0 16,3-4 0-16,3-4 0 0,2-2-192 16,2-3 192-16,1-6 0 0,1 2 0 0,4-2 0 0,4-1 0 15,3 1 0-15,6-1 0 0,1 1 0 0,3-3 144 16,0 1-144-16,0-5 0 0,3 2 0 0,-1 0 0 16,-2-3-624-1,-2-1-96-15,0-1-32 0,-4-3-10960 0,-3-6-2208 0</inkml:trace>
  <inkml:trace contextRef="#ctx0" brushRef="#br0" timeOffset="8067.34">15043 1299 34095 0,'-5'-1'3024'0,"1"1"-2416"0,2 1-480 0,2-1-128 0,1 2 512 0,-1-2 96 0,0 0 16 0,0 0 0 0,0-2-896 0,2 1-176 0,2-1-48 0,-4 2 0 0,0 0 496 0,27-10 0 0,-13 4 0 0,2 2 0 15,2-1 0-15,5 1 128 0,1 3-128 0,1 1 160 0,2 0 240 0,2 0 48 16,0 1 16-16,2 2 0 16,1-2 256-16,6 0 48 0,2 3 16 0,2-4 0 15,2 1-320-15,-1-1-64 0,-1-1-16 0,1 1 0 16,3 0-176 0,-1 0-32-16,-2 0-16 0,-4 1 0 15,-1 2-160-15,-5-3 0 0,-1 3 144 16,-4 2-144-16,0-1 128 15,-4-1-128-15,-1 0 160 16,-4 0-160-16,-1 0 0 0,-2 4 0 0,-3-1-128 16,-3-2 128-16,-1 2-160 0,-4 0 160 0,-1 1-128 15,-3 2 128-15,-2 1 0 16,-2 2-160-16,-3 1 160 16,-1 0 0-16,-2 2-160 0,-3 1 160 0,-3-1-128 0,-3 2 128 0,2-1-176 15,-6 5 176-15,-5 2-208 0,-3-1 80 0,-1 0-128 0,-3 3-32 16,-7 3 0-16,-4 1 0 0,1-1 144 0,-2 1 144 0,-1-1-208 15,1 2 80-15,3 1 128 0,0 0 0 0,3-3 0 0,4-4 0 0,2 0 352 16,-3 5 0-16,-4 2 0 0,-2 3 0 0,0-2-352 16,3 1 0-16,6-6 0 0,1 0 0 0,-2 3 0 0,1-1 0 0,-1 2 0 15,3-1 0-15,0 1 0 0,2-3 0 0,2 1 0 0,0-5 128 0,5-1-128 0,-1-1 0 16,2 0 0-16,2-2 128 0,3-3-128 0,2-1 176 0,4-5-176 0,4-2 192 16,1 0 0-16,3-5 0 0,3-1 0 0,4 0 0 0,2-2 96 0,4-1 32 0,2 0 0 0,3 0 0 15,6 1-80-15,3 0-16 0,-2 2 0 0,5 1 0 16,6 2-48-16,4 0-16 0,-3 0 0 0,2 0 0 15,2 2-160-15,-1 0 0 0,1 2-160 0,0-1 160 16,-4 1 0-16,0-1 0 0,-1-2-128 0,-2-1 128 16,1-2-144-16,-1-2 16 0,-1-2 0 0,-2 0 0 0,1-3 128 0,0 0 0 15,2-3 0-15,0-1-128 0,0 2 128 0,-3-3 0 16,-2 2 0-16,0-3-128 0,-1 2-48 0,-1-2 0 16,-2 1 0-16,-4 0-18832 15</inkml:trace>
  <inkml:trace contextRef="#ctx0" brushRef="#br0" timeOffset="10687.69">14825 1987 26719 0,'-1'0'2368'0,"0"-2"-1888"0,1 2-480 0,0 0 0 0,1 0-432 0,0 0-176 0,0 0-32 0,0 0-16 0,2-3 656 0,1 3 272 0,1-1-16 15,1 1 0-15,0 0 848 0,3 0 176 0,3-3 16 0,2 3 16 0,-1 3 80 0,2-3 16 0,4 0 0 0,2 4 0 16,2-2-480-16,6 2-96 0,1-2 0 0,4 2-16 15,-2 0-352-15,4-2-64 0,3 2-16 0,5-4 0 16,-1-3-384-16,0 2 128 16,1-3-128-16,-5-2 0 15,-2 4 0-15,0-4 0 0,-1 2 128 0,0-2-128 16,0-1-496-16,0 1-128 0,1 0-16 0,-1-3-16 0,1 2-928 16,-1-3-176-16,1-2-32 0,1-1-8144 15,3 4-1632-15</inkml:trace>
  <inkml:trace contextRef="#ctx0" brushRef="#br0" timeOffset="12807.2">16334 2265 26719 0,'-4'-2'2368'0,"3"-1"-1888"0,1 3-480 15,0 0 0-15,1 3 224 0,0-3-48 0,0-3-16 0,2 2 0 0,-1-1-160 0,3-1 0 0,1 2 0 0,2-3-176 0,1 2 176 0,-1 2 0 0,2 0 0 0,0 0 128 0,0 2-128 0,-1 2 0 0,0 0 0 16,0 4 0-16,-2 5 0 0,0-3 192 0,-2 3-32 0,-2 2-16 0,0-1 560 0,-2 0 128 0,0 2 0 0,-1 3 16 0,-1 1-144 0,0 1-48 0,0 1 0 0,-2 4 0 0,1 0-432 0,-2 7-96 15,0 2 0-15,-3 5-128 0,-1 3 528 16,-2 4 0-16,1-5 0 0,-3 1 0 0,3-7 48 0,-1-1 16 16,1-4 0-16,0-5 0 0,2-2-16 0,1-1-16 15,0-5 0-15,1-2 0 0,1 0-320 0,0-3-64 16,0-1-16-16,2-2 0 16,1-3-528-16,0-2-96 0,-1-1-32 0,1-2-16848 0</inkml:trace>
  <inkml:trace contextRef="#ctx0" brushRef="#br0" timeOffset="13272.67">16801 2714 22111 0,'1'-2'1968'0,"-1"2"-1584"0,0 0-384 0,0 2 0 16,0-2 1552-16,0 0 240 0,0 0 32 0,0 0 16 0,0 1-944 0,-1-1-192 15,1 3-48-15,0-3 0 0,0 0 400 0,0 0 80 16,0 0 16-16,-26 2 0 0,17-2-928 0,-2 2-224 16,-1 0 0-16,-2 1 0 0,1-2-272 0,-2 2-112 15,0 2 0-15,-2-1-16 0,-1 2 400 0,-1 3-160 16,-2-2 160-16,-2 2 0 0,1 3 0 0,-3-2 0 15,2 0 0-15,-1 3 144 0,3-4 0 0,2 0 0 16,-1-1 0-16,1 0 0 0,3-2 384 16,1 1 80-16,3-1 16 0,3-3 0 0,3-1-192 15,2 0-48-15,3 1 0 0,1-3 0 0,4 1-64 0,1-1-32 16,3 0 0-16,1 2 0 0,3 1-32 0,5-2 0 16,1 4 0-16,2 2 0 0,3 2-256 0,1 3 0 15,4 2 0-15,3 1 0 0,3 2 0 0,0 2 0 0,2-1-128 16,-4 1 128-16,-2-3 0 0,1 0 0 0,0 0 0 15,-2-1 0-15,1-1-240 0,-4-2 48 0,-4-3 16 16,-1-6 0 0,-1 1-992-16,-3-2-208 0,0-4-32 0,-5-4-16 15,-3 2-320-15,-2-5-64 0</inkml:trace>
  <inkml:trace contextRef="#ctx0" brushRef="#br0" timeOffset="13908.96">16831 587 21183 0,'-6'-3'1888'0,"-1"3"-1504"0,2 0-384 0,2 0 0 0,0 3 208 16,2-3-16-16,0 3-16 0,-3 0 0 0,-1 4-720 0,-2-1-144 0,-2 4-16 0,-1 2-16 0,0-2 128 0,0 0 16 0,0 0 16 0,-1 1 0 0,-1 1 848 0,0 2 160 0,-1 2 48 0,0 0 0 0,-3 2 144 15,-1 4 16-15,0 0 16 0,0 0 0 0,1-2-160 0,3-2-48 0,1-2 0 0,1-1 0 0,1 5 64 0,0-1 16 16,1 0 0-16,3 4 0 0,3-1 80 16,1 3 16-16,1 1 0 0,2 1 0 15,2-1-64-15,-1-1 0 0,3 0 0 16,0 4 0-16,0-1-320 15,-1 1-80-15,1 2-16 16,-2-3 0 0,1 1-160-16,-1-3-272 0,0 0 64 0,0-5 16 15,1-3-496-15,-2-1-80 0,3 1-32 0,1-2 0 0,0-4-752 0,1-2-160 16,-1 0-16-16,0-6-8288 0</inkml:trace>
  <inkml:trace contextRef="#ctx0" brushRef="#br0" timeOffset="14217.47">16869 1039 11055 0,'-1'3'480'0,"1"1"112"0,0 2-464 0,0 0-128 0,1-2 0 0,0-1 0 15,1 0 800-15,-1 3 144 0,2 4 16 0,2 5 16 0,2 4 432 0,-1 0 64 16,2 3 32-16,-1-3 0 0,0 0-432 0,-1-1-96 16,-1 0-16-16,1-3 0 15,-3 1-352-15,-2-4-80 0,0 2-16 0,-1-5 0 0,0 3-512 0,0-2-304 16,0-4 48-16,0 1-10736 15</inkml:trace>
  <inkml:trace contextRef="#ctx0" brushRef="#br0" timeOffset="14453.03">16938 827 30399 0,'0'-9'2704'0,"0"6"-2160"0,0 3-544 0,0 0 0 15,0 2 400-15,0-1-16 0,2-1-16 16,-2 3 0 0,1-3-1632-16,0 4-320 0,-1-1-64 0,0-3-16 15,0 0-1632-15,0 0-336 0,-6 28-64 0,1-22-16 0</inkml:trace>
  <inkml:trace contextRef="#ctx0" brushRef="#br0" timeOffset="15062.89">17114 638 1839 0,'-1'-4'160'0,"-1"2"-160"0,1 0 0 0,1 2 0 16,0 4 5248-16,1-4 1008 0,1 4 208 0,0-2 32 15,1 2-4704-15,2 2-960 16,3 2-176-16,2 3-32 16,0-4-272-16,1 3-48 15,0-1-16-15,0-1 0 0,2 0-32 16,-2 1 0-16,2 0 0 15,1 1 0 1,1 5-256-16,-2-1 0 0,1 2 0 16,-2 2 0-16,0 1 256 15,-3-3-48-15,-1 0-16 0,1 3 0 16,-3 3 192-16,0 0 16 0,0 3 16 0,-1-2 0 16,0 5-176-16,-1-6-48 0,-1 0 0 15,1 0 0-15,-1 3 192 0,-1 4 48 0,1-1 0 16,-1-2 0-16,-1 2 64 0,-2 1 16 15,0-4 0-15,-2 1 0 0,-2-2-288 0,-2-4-48 16,0-1-16-16,-2-3 0 0,-2-4-160 16,-2 0 192-16,0-2-192 0,-5 0 192 15,0 1-192-15,-2-1 0 0,-1 0 144 0,-4-1-144 16,-2-3-256-16,-5 1-112 16,-1 0-16-16,-3-5-16 0,5-1-2032 0,-1 2-416 0,1-3-80 15,1 0-16-15</inkml:trace>
  <inkml:trace contextRef="#ctx0" brushRef="#br0" timeOffset="15739.98">17523 1851 35935 0,'0'0'3200'0,"1"1"-2560"0,1 2-512 16,0-1-128-16,2-2-1120 0,-2 0-240 0,3 4-48 0,4-4-16 0,2 1 1008 0,3 2 208 0,3-3 32 0,1 2 16 0,2-4 160 0,3-1 0 0,2-1 0 0,3 1 128 0,1-3-128 0,2-1 176 0,0 1-176 0,1 0 192 15,2 2 192-15,-1 1 64 0,-1-4 0 0,-1 5 0 0,-1-2-640 0,-4 2-112 16,-1 0-16-16,-3 1-13744 15</inkml:trace>
  <inkml:trace contextRef="#ctx0" brushRef="#br0" timeOffset="15997.34">17512 2152 35935 0,'1'3'3200'0,"2"0"-2560"16,0-2-512-16,2 1-128 0,2-2-272 0,0 0-80 0,5 3-16 16,7-3 0-16,7 1 544 0,7 2 96 15,6-6 32-15,-1 2 0 0,-2-4 80 0,0 1 0 16,0-2 16-16,-4-1-11216 15,0 0-2256-15</inkml:trace>
  <inkml:trace contextRef="#ctx0" brushRef="#br0" timeOffset="16351.84">18478 1093 43311 0,'-4'9'1920'0,"-1"2"384"16,1 4-1840-16,2-3-464 0,2-2 0 0,1-1 0 0,0 4-528 0,-1 9-208 0,-1 13-32 0,-1 12-16 0,-2 10 624 0,-1 3 160 16,-1 1 0-16,-2 5 0 0,0 0-128 0,-2 10 0 0,-2 3 0 15,-2 0 0-15,2-6 128 16,-3-1 0-16,0 1 0 16,0-4 0-16,3-2 0 15,-1-4-128 1,2-6 128-16,1-7-128 0,0-1 128 0,1-6 0 15,1-4 0-15,1-1 128 0,2-1-352 0,1-5-64 0,3-4-16 0,1-3-17168 0</inkml:trace>
  <inkml:trace contextRef="#ctx0" brushRef="#br0" timeOffset="18379">20021 441 43311 0,'-5'-6'3840'0,"1"2"-3072"16,3 4-608-16,2 0-160 16,2 0-592-16,-2 0-160 0,0 0-16 0,2-2-16 0,-1-2 320 15,3 2 64-15,1 2 16 0,4 0 0 0,1 2 384 0,3 4 0 16,2 2 0-16,3 4 176 0,0 4 112 0,5 3 32 16,2 6 0-16,1 3 0 0,2 5-320 0,0 7 160 15,1 4-160-15,1 10 128 0,-2 4-128 0,0 5 0 16,-6-4 0-16,-2 4 0 0,-1 11-224 15,-1 14-32-15,-1 12 0 0,-2 2 0 16,-1-11-448 0,-1 11-112-16,1 11-16 15,-2 2 0-15,1-2 496 16,-2-4 80-16,-1-2 32 0,-1-3 0 16,-2 0 976-16,-3-9 192 15,-4-9 32-15,-2-8 16 0,-2-2-240 0,-2-3-48 16,-5-4-16-16,-2-5 0 15,0-10-208-15,-3-3-32 0,-1-4-16 16,-7 3 0-16,-3 0-432 0,-7 1 128 16,-4 0-128-16,-10 3-19360 0</inkml:trace>
  <inkml:trace contextRef="#ctx0" brushRef="#br0" timeOffset="22459.68">25291 2249 22111 0,'0'0'1968'0,"0"0"-1584"0,0 0-384 0,1 0 0 0,1 0 1024 0,-1 0 112 0,0 0 16 0,2 0 16 0,0 0 672 0,1 0 128 0,2 1 16 0,-1 2 16 0,1-2-480 0,2 2-112 0,-1-1 0 0,3-1-16 0,0 2-496 0,2-3-112 16,4 2-16-16,3-2 0 0,1 2-480 0,3-2-96 16,3 2-32-16,4-2 0 0,2 0-160 0,4-2 0 15,3 0 0-15,2 2 0 0,3-2 0 16,-2-2 0-16,-2 0 0 0,1 2 0 16,-2-1-448-16,-1 2-32 0,-1-1 0 15,-1-2 0-15,-2 4-1600 0,1-2-320 0,-2 2-64 0,0 0-12848 0</inkml:trace>
  <inkml:trace contextRef="#ctx0" brushRef="#br0" timeOffset="22993.67">25348 2629 11055 0,'4'-3'976'0,"-3"0"-784"0,1-1-192 0,0 1 0 0,0 3 4384 0,1 0 832 0,0 0 160 0,2-2 48 0,3 1-2608 0,4-2-512 0,5 0-96 0,3-4-32 0,2 5-1088 0,2-4-240 0,2 2-32 0,2 0-16 16,1-2-560-16,0 1-112 0,4 1-128 0,-1 2 176 0,0 1-176 0,0-3 0 0,0 3 0 0,0 1 0 15,-1-1 0-15,-1 1-192 0,1 1 32 0,-1 0 16 31,-3 0-1280-31,-2 2-256 0</inkml:trace>
  <inkml:trace contextRef="#ctx0" brushRef="#br0" timeOffset="24833.35">27637 309 31327 0,'-7'-4'2784'0,"0"2"-2224"0,4 2-560 0,0-3 0 0,2 3-144 0,-3-1-144 0,-3-1-32 0,-7-2 0 0,-6 0 320 0,-4-2-128 0,-6 0 128 0,0 0 0 15,-2 1-576-15,1 0 0 0,0-1 0 0,2 1 0 0,-1-2 976 0,4 1 192 16,0 1 48-16,3-1 0 0,2-3 352 0,2 2 80 16,0 1 16-16,3 0 0 0,0 0 64 0,1-1 0 15,1 1 16-15,-1 0 0 0,-1 0-464 0,1 0-80 16,1 2-32-16,1-2 0 0,-2 2-272 0,1-1-48 15,-1 1-16 32,2 2 0-47,-1 1-256 0,2-2 0 0,1 3 0 0,1 0 0 0,1 0 192 0,2 3-64 0,2 0 0 16,0 4-128-16,4 0 192 0,-1 4-192 0,4 1 192 0,0 5-192 0,2-1 144 0,-1 3-144 0,4 4 0 0,-2 1 144 16,0 1-16-16,1 1-128 0,0-1 192 15,-1-3-64-15,0 0-128 0,0 1 128 0,0-1-128 16,0 3 128-16,0 3-128 0,0 2 128 0,1 3-128 0,-1 2 128 0,0 3-128 0,2 0 0 0,0 3 0 0,1 4 0 15,2-2 128-15,-2 1 0 0,1-3 0 0,0 1 0 16,-2-1 0-16,1 6 0 0,0 8 0 0,-2 1 0 0,1 4-128 16,-4 0 0-16,1 1 0 0,-2-2 0 0,1-1 0 15,-2 2 0-15,0-1 0 0,1 2 0 0,0 4 0 16,1 0 0-16,-1 0 0 0,2-2 0 0,-1-8 0 0,1 1 0 16,0 5 160-16,0 2-160 0,-1 3 192 0,0 0-64 15,-1 1 0-15,1-1-128 0,-2-6 160 16,-1 0-160-16,0 0 128 0,-1 5-128 0,0 6 128 0,-3 0-128 15,0 1 0-15,0-3 128 0,1-2-128 0,-2 3 0 16,0 6 0-16,0-4 0 0,-1 4 0 0,-1-6 0 16,1-2 0-16,0-7 0 0,1-4 0 0,-1 6 0 15,0 0 0-15,0 4 0 0,-1-4 0 0,2-3 0 16,1-4 0-16,-1-2 0 0,1 0 0 0,0 0 192 16,0 0-192-16,2 3 192 0,-2 0-192 0,1-1 0 15,-1-2-192-15,1-1 192 0,0-4 0 0,-1 0 0 16,0 6 0-16,1-1 128 0,-1 5-128 0,0-1 0 15,-1 2 0-15,1-7-176 0,0-6 176 0,0-1 0 16,0-3 0-16,0-1 0 0,2 3 0 0,-1 0 0 0,1 0 0 0,1-4 0 16,1-3 0-16,-2-3 0 0,4-1 0 0,-2-4 0 15,1 1 0-15,0-6 0 0,0 1 0 16,-1-2 0-16,0 2 0 0,0-1 0 0,-1 3 0 0,-1 1 0 16,-1-1 304-16,0 1-16 0,-1-1 0 0,-1 1 0 15,0-3-112-15,-1 2-32 0,1-3 0 0,-1-2 0 16,1 2-144-16,0-4 0 0,0 1 0 0,0-3 0 15,1-2 0-15,2-1 0 0,-1-1 128 0,2-1-128 16,0-2 0-16,1 0 128 0,0 1-128 0,-2-3 128 16,2 0-128-16,-1-2 0 0,1 1 0 0,0-2 0 15,-1 2 0-15,1-3 0 0,-1 2 0 0,0 0 0 0,-1-4 128 16,1 5-128-16,0-3 192 0,0 1-64 0,-2 2 64 0,2-3 0 16,-2 4 0-16,2-3 0 0,0 4-192 0,0-1 128 15,-1 0-128-15,0 3 128 0,1-4-128 0,0 1 0 16,1-1 0-16,-2-2 0 0,2 2 0 0,0-5 0 15,2 1 0-15,-2-2 0 0,1 0 0 0,-1 1 0 16,1-4 0-16,-1 3 0 0,1-3 0 0,-2 3 0 16,1-2 128-16,0 2-128 0,-1-1 128 0,0 2-128 15,-1-2 192-15,0 2-64 0,1 0-128 0,-3-1 128 16,1 2-128-16,1-1 128 0,-2 0-128 0,2 1 0 16,0-2 0-16,0-3 0 0,2 3 0 0,-1-2 0 15,1-1 0-15,0 0 0 0,0 3 0 0,1-3 192 16,0 0-192-16,0 0 192 0,2 0-192 0,-1 0 192 15,1 3-192-15,1-3 192 0,-1 4-64 0,1 1 0 16,2-1 0-16,-1 2 0 0,3 0-128 0,-1 0 0 0,2 2 0 16,-1-2 0-16,1 0 0 0,1 0 0 0,0 0 0 15,2 1 0-15,2-1 0 0,2-3 0 0,0 0 0 0,1 1 128 16,1-2-128-16,0 2 0 0,1-4 0 0,-1 2 0 16,-1-2 0-16,1-2-176 0,-2-2 48 0,-3-1 0 31,-3-2-576-31,-2-3-128 0,-6-5 0 0,-4-7-20624 0</inkml:trace>
  <inkml:trace contextRef="#ctx0" brushRef="#br0" timeOffset="26352.35">27688 624 11967 0,'0'-5'1072'0,"0"4"-864"0,0-1-208 0,0 2 0 0,0 0 768 0,0-3 96 0,1 2 32 0,-1-4 0 16,0 0 912-16,0-1 192 0,1 0 48 0,-2 0 0 0,1-1-432 0,0 1-80 0,0 0 0 0,0 0-16 0,0 2 112 0,0 2 32 0,0-1 0 0,1 2 0 0,0 1-272 0,1-3-48 0,0 2-16 0,1 0 0 0,0 0-608 0,2 1-112 15,0 0-32-15,1-4 0 0,2 4-272 0,-1-2-64 16,3-1-16-16,1 2 0 0,2 1 0 0,1 0 0 15,2 0 0-15,3-3 0 0,0 3-80 0,3 0-16 16,4-2 0-16,3 1 0 16,4 1-128-16,2 0 0 15,5 0 144-15,2 1-144 16,3 1 0-16,-3 2 0 0,0 1 0 0,-5-1 0 16,-4-2 0-16,-3 2 0 0,-5 0 0 0,-3-2 0 0,-4 2 0 15,-2-2-128-15,-3-1 128 0,-2 2 0 0,-1 1 0 0,-3-2 0 16,-1 2 0-16,1-2-128 0,-4 2 0 0,0-1 0 0,-2 0 0 0,-1 0 0 0,0 0 128 0,-2 0-208 15,-1 1 80-15,-2-2 128 0,-1 3-160 0,-1 0 160 0,-1 1 0 0,-1 0-144 16,0-1 0-16,-4 4 0 0,1 0 0 0,-2 0 0 16,-1 1-48-16,-2 3 0 0,-3 0 0 0,1 2 0 15,-3 4 192-15,0-3-160 0,-1 2 160 0,-1 2-160 16,0 0 160-16,-4 1 0 0,2 1 0 16,-1 0 0-16,2-2 0 0,2-1 0 0,1-3 128 15,-1-1-128-15,4 1 0 0,-1-4 0 0,3 1 0 0,-1-4 0 16,2 1 0-16,0-1 0 0,-1 1 0 0,-1-2 0 0,1 2 192 15,0 0-48-15,1-2 0 0,1 3 0 0,0-4-16 16,-1 2-128-16,0-2 192 0,0 2-64 0,-1 0-128 16,0 1 160-16,3-1-160 0,0 0 160 0,2-2 16 15,2 2 0-15,1-1 0 0,3 0 0 0,1-2-176 16,2 1 160-16,2-1-160 0,0 0 160 0,2 1-160 0,0 0 192 16,2-1-192-16,-1 4 192 0,2-2-192 0,0-2 128 15,-2 4-128-15,2-3 128 0,-1-1-128 0,1 0 128 16,1-2-128-16,0-2 128 0,2 2 64 0,0-4 0 15,0 2 0-15,2-2 0 0,2 2-32 0,2-2 0 16,0 2 0-16,3-2 0 0,2 0-32 0,0 4 0 0,3-2 0 16,-1-1 0-16,-2 4-128 0,5-1 0 0,1 2 0 15,2 0 128-15,2 1-128 0,0-1 0 16,0 1 0-16,2 2 0 0,0-3 0 0,-2 0 0 0,1 0 0 16,-2-2 0-16,-1 2-240 0,-1-2 80 0,-1-1 16 0,1-2 0 31,-1-2-480-31,-1-2-80 0,1-1-32 0,-2-2 0 15,0 0-128-15,0-3-32 0,1 2 0 0,-1-5-16832 0</inkml:trace>
  <inkml:trace contextRef="#ctx0" brushRef="#br0" timeOffset="28221.1">27605 1011 14735 0,'-3'-3'1312'0,"1"-1"-1056"16,2 1-256-16,0 3 0 0,2 0 208 0,0-2-16 0,0-2 0 0,0-2 0 0,3-1 832 0,3-4 144 0,2-1 48 0,2 0 0 0,2 0-432 0,2-1-80 0,0 0 0 0,0 2-16 0,0 1-96 15,0 0-16-15,1 0 0 0,-2 1 0 0,-1 2 768 0,-1 2 128 0,0 4 48 0,-2 1 0 0,0 3-32 0,1 4 0 0,1 0 0 0,-1 2 0 0,2-1-832 0,-1 0-160 0,1-2-48 16,3 0 0-16,4 1-256 0,4 2-48 16,2-3-16-16,2 1 0 0,3-5-128 0,2-1 0 0,2-1 0 15,1-1 0-15,3-4 0 0,-2-1 0 0,2-2 0 16,-2 0-11008-16,1-5-2240 15</inkml:trace>
  <inkml:trace contextRef="#ctx0" brushRef="#br0" timeOffset="29190.19">28707 1215 22111 0,'-4'-2'1968'0,"0"-2"-1584"0,3 4-384 0,1 0 0 16,1 0 1216-16,-1-2 144 0,0 2 48 0,0-4 0 0,-1 2 256 0,1-5 64 0,1 4 16 15,0-1 0-15,2 1-384 0,1 0-80 0,-1 0 0 0,1 3-16 0,0 0-560 0,1 4-128 0,-2 1 0 0,2 5-16 16,-1 2-304-16,0 4-48 0,-1 7-16 0,-1 1 0 0,0 6-192 0,-2 2 128 0,-1 2-128 0,-2-2 0 0,1-1 0 0,-2-2 0 16,1 2-208-16,-2-5 64 0,-2 1-208 0,1-1-32 15,0-3-16-15,-1-1 0 0,0-1-896 0,0-5-176 0</inkml:trace>
  <inkml:trace contextRef="#ctx0" brushRef="#br0" timeOffset="30984.18">27545 5070 8287 0,'-5'2'736'0,"1"-2"-592"0,0 2-144 15,3 0 0-15,1-2 4176 0,1 0 816 0,0 0 144 0,0 0 48 0,2 0-2704 0,0 0-544 0,4 0-96 0,-7 0-32 0,23-4-656 0,-8 2-144 0,2-2-32 0,3-1 0 0,1 0-400 0,3 0-96 0,0-1-16 0,2-1 0 0,2 1-80 0,-1 1 0 0,-1 0-16 0,-2 2 0 0,0-1-96 0,-1 4-16 16,2-2 0-16,-1 4 0 0,-1-2-48 0,1 4-16 0,2-1 0 16,-2 0 0-16,2 0-192 0,0 1 176 0,-1-1-176 15,0 0 160-15,-2 0-160 0,-1 0 0 0,1-2 0 16,-5 2 0-16,0-1 0 0,-2-2 128 16,-3 4-128-16,-2-4 0 0,-1 1 176 0,-2 0-48 0,-1-1-128 15,-1 2 192-15,0 0-192 0,-2-2 144 0,-1 1-144 16,-2 2 128-16,0-1-128 0,-3 2 0 0,0 2 0 0,-3 1 0 15,1 2 0-15,-5 1 0 0,0 2-144 0,-2 3 144 16,-1-1-256-16,-3 4 48 0,-1 1 16 0,-2-2 0 16,1 4 192-16,-1-2 0 0,-1-2 0 15,-1 2 0-15,2-1 0 0,-2 1 0 0,0-1 176 0,-1 0-48 16,0-1 112-16,0 0 16 0,0 2 16 0,-1-4 0 16,0 2-272-16,-1-1 0 0,2 1 128 0,-2 3-128 15,1-1 0-15,-2-1 0 0,1 2 0 0,-2-1 0 0,1-1 0 16,1 2 0-16,2-2 0 0,0-1 0 0,1 1 0 0,-1 1 0 15,2-3 0-15,1 1 0 0,-1 0 0 16,2 1 0-16,0-1 128 0,-2 3-128 0,1-2 192 0,0-2-64 16,2 3 0-16,1-3-128 0,2-4 0 0,2-1 0 15,1 1 0-15,1-2 0 0,2-1 0 0,-1-2 0 16,3-1 208-16,0 2-64 0,3-4 48 0,1 0 0 16,-1-2 0-16,2 2 0 0,3-4-192 0,-1 2 0 15,1 0 0-15,2 0 0 0,1 1 160 0,1 0-160 16,2-3 192-16,2 3-192 0,3-2 0 0,2 2 0 15,2-2 0-15,2 1 0 0,2 1 208 0,2-2-64 16,3 1-16-16,5 1 0 0,3 1-128 0,3-2 0 0,2 2 0 16,-2-2 0-16,-1 0 0 0,2 0 0 0,-2-2 0 15,0 0 0-15,0 0 0 0,-1 0 0 0,1-2 0 16,-3 0 0-16,2 0 0 0,0-1 0 0,0 2 0 16,-1-1 0-16,-2-1 0 0,-1 2 0 0,0-2 0 15,-2 0 0-15,0-2-160 0,-2 1 160 0,-1 0-208 0,-1 1 80 31,-2-4-352-31,-4 1-64 0,-3 1-16 0,-1 0 0 16,-2 0-352-16,-3-1-80 0</inkml:trace>
  <inkml:trace contextRef="#ctx0" brushRef="#br0" timeOffset="31657.56">27672 5573 11967 0,'-13'3'1072'15,"5"-3"-864"-15,-1 2-208 0,3-2 0 0,1 1-176 0,1 2-80 0,0-1 0 16,-2-2-16-16,-3 4-176 0,-3 0-16 0,-1-1-16 0,0 2 0 0,3-1 2992 0,3-1 608 0,2-3 112 0,1 0 32 15,3 0 256-15,2 0 64 0,0-3 16 0,3-1 0 0,0 2-1440 0,2-2-304 0,1-1-48 0,2 0-16 0,1 3-1088 0,1-4-208 0,4 2-48 0,2-2-16 0,3 1-208 0,4 1-32 0,0 0-16 0,5 1 0 0,3 3-176 0,1 0 0 16,2-3 0-16,2 3 128 0,4-2-128 0,0 0 0 16,-1 0 0-16,4-2 0 0,1 2-144 0,0-1-16 15,-2 2 0-15,-1-3-12384 0,-5 2-2496 16</inkml:trace>
  <inkml:trace contextRef="#ctx0" brushRef="#br0" timeOffset="33051.3">28861 5718 13823 0,'0'-3'1216'0,"1"2"-960"16,1-1-256-16,-1 2 0 0,0 0 928 0,0-3 144 0,2 2 16 0,0-4 16 0,2 0 848 0,2-1 160 0,-1 1 48 16,-1 1 0-16,0 1-304 0,-2 0-64 0,0 1-16 0,-1 0 0 0,0 2 16 0,-1 2 0 0,-1 0 0 0,1-2 0 15,-1 4-816-15,0 1-144 0,0-2-48 0,0 4 0 0,1-1-384 0,-1 1-80 0,3 2 0 0,-2-2-16 0,0 4-80 0,2-1-16 16,-1 3 0-16,1 0 0 0,-1 2-48 0,1 4-16 0,-1-2 0 62,1 4 0-62,-2-1-144 0,0 2 0 0,0 5 0 0,-1 2 128 16,0-3-128-16,-1 2 128 0,1 3-128 0,-2 1 128 0,0-1-128 0,1-1 0 0,-1-2 144 0,0 1-144 0,2-3 0 0,-1-3-160 0,0-1 16 0,0-2 0 0,-1-5-272 0,2-1-48 0,-1 0-16 0,1-4 0 0,-1 3-768 16,0-7-160-16,-1-2-16 0,0-1-15744 0</inkml:trace>
  <inkml:trace contextRef="#ctx0" brushRef="#br0" timeOffset="33611.5">29289 5743 34095 0,'-10'3'1504'0,"3"-3"320"15,0 3-1456-15,4 0-368 0,2-3 0 0,-1 2 0 0,2-1 0 0,-2 3 0 0,-1-1 0 0,1 4 0 16,-2-4 464-16,2 2 32 0,0-1 0 0,1-2 0 16,1 2 160-16,-2 0 48 0,-1 2 0 0,1 0 0 15,-2 0-48-15,-1 1 0 0,0 2 0 16,-2 0 0-16,-1 5-288 0,-2-4-64 0,1 2-16 15,-3 0 0-15,0 1-64 0,-2 3-16 0,-2 0 0 0,0-1 0 16,0 1-64-16,0 0-16 0,1-4 0 0,2 4 0 16,-2-3 64-16,4-1 0 0,-2-2 0 15,3 0 0-15,2-4-64 16,0 0 0-16,3-2 0 16,1 0 0-16,0 1-128 15,1-5 192-15,2 1-192 0,0 1 192 0,1-2-64 0,1 0 0 0,0 0 0 0,1 0 0 16,0 0 32-16,1 3 0 0,-1-3 0 0,-2 0 0 0,0 0-160 0,0 0 0 15,0 0 0-15,0 0 0 0,0 0 0 0,10 19 0 0,-10-15-160 16,1 1 160-16,0 1 0 16,2-2 0-16,1 2 0 0,0 0 0 15,3 1 0-15,0-4 192 0,3 3-16 0,4 1 0 16,2 0 80-16,1-2 32 0,3 1 0 0,1-2 0 0,2 2-288 0,1 0 0 0,1 0 0 16,-2 4 0-16,2 0 0 0,-2 0 0 0,-2 3 0 0,-2 1 0 0,-2-1 0 15,-3 0 0-15,-3 2 0 0,-4 1-144 0,-1 0 144 16,-3-2-128-16,-2 1 128 0,-1 1-128 15,-1 2-576-15,-2-4-96 0,1 1-32 0,-2-5 0 16,2-3-144-16,1-2-48 0,-3-4 0 0,1-2-17280 0</inkml:trace>
  <inkml:trace contextRef="#ctx0" brushRef="#br0" timeOffset="35519.01">29059 256 24879 0,'-6'-1'2208'0,"1"-2"-1760"0,4 6-448 0,1-3 0 0,0 1 1072 0,0-1 128 15,-3 0 16-15,1 0 16 0,-2-1 368 0,-1 1 64 0,1 0 0 0,2 0 16 0,1 0-464 0,2 0-80 0,1 0-32 0,2 0 0 16,2 0-576-16,2-3-112 0,1 3-32 0,3 0 0 0,2 0-192 0,4 0-32 0,2 0-16 0,3-2 0 0,4 0-144 0,3 0 160 0,5-1-160 0,0 2 160 0,3-3-32 15,0 2-128-15,0 0 192 0,2 0-64 0,-4 0 0 0,-2-2-128 16,0 2 192-16,-2-1-64 0,-1-1-128 0,-2 1 160 0,0-1-160 0,-4 2 160 0,-3-2-32 0,-2-1-128 0,-4 1 192 16,-2 1-64-16,-1 0-128 0,-2-1 128 0,-2 1-128 0,-1 0 128 15,-3-1-128-15,1 4 0 0,-1-2 0 0,-1 2 128 0,1 0-128 0,-1 0 0 16,-1 2 0-16,1 2 0 0,0 2 0 0,-2 1 0 0,2 0 128 0,-1 4-128 16,0 3 0-16,0-1 160 0,0 5-160 0,1 4 160 15,1 1 0-15,0 2 0 0,0 0 0 16,0 1 0-16,0-2-32 0,0 1 0 0,0 4 0 15,0-3 0-15,0 0 32 0,-2 1 0 0,2 1 0 0,0-2 0 0,0 3-32 0,0-1 0 16,1 3 0-16,0-3 0 0,-1 5-128 16,2-2 0-16,-1 1 144 15,-1 0-144-15,0-1 128 16,-2 3-128-16,0 1 160 0,-2 1-160 16,-1 1 208-16,-1 4-48 0,-3 3-16 0,0 4 0 15,0-3 48 1,-1 2 0-16,-3 0 0 15,2-5 0-15,-1-4 16 16,0 3 16-16,1 2 0 0,0 0 0 16,2 0-64-16,2-2-16 0,1 3 0 0,1 1 0 0,2-1-144 0,1-1 0 0,1 2 0 15,1-4 128-15,2 1-128 0,-1-4 0 0,1 0 0 0,-2 3 0 16,1 3 0-16,1-2 0 0,-1 5 0 0,-1 0 0 0,1 3 0 16,-2-3 128-16,-2 4-128 0,-1-4 0 0,-1-3 288 0,0 5-32 0,0-2 0 15,-1 0 0-15,1-3-64 0,1 3-32 0,0 1 0 0,1-3 0 0,1 2-160 16,1-6 0-16,2 0 0 0,-1-3 0 0,1-3 128 0,2-1-128 0,-1 4 192 0,1-2-64 15,-1 1-128-15,1 1 0 0,0 4 0 0,0-4 0 0,-2 3 0 16,0-4 0-16,-2-1 0 0,-2 1 0 0,1-1 0 0,-3 1 0 16,0-5 0-16,-2 3 0 0,0 2 0 0,-2 1 0 0,2 3 0 0,-2-3 0 0,2 3 0 15,0-3 0-15,1-1 0 0,1 2 0 0,0-5 0 16,1-2 128-16,2 3-128 0,-1-4 128 0,2 1-128 16,0 0 0-16,1 0 0 0,0 3 0 0,-2-2 0 0,1 1 0 15,0 0 0-15,-2 0 0 0,1 0 0 16,-2-1 0-16,-1-1 0 0,-1 0 0 0,-1-1 0 0,0 1 0 15,-1-1 0-15,0 1 0 0,0-1 0 0,0 4 160 16,-2-1-160-16,1 1 160 0,-1-3 160 0,1 3 48 16,1-4 0-16,-1 1 0 0,1-3-368 0,1 0 0 15,1-1 0-15,-1-1 128 0,2-1-128 0,2-1 0 16,-1 4 0-16,0-5 0 0,0 0 0 0,1 3 0 16,0-1 0-16,-1 2 0 0,2-3 0 0,-2 4 0 15,2 3 0-15,-2-4 0 0,0 3 0 0,0-2 0 0,0-1 0 16,1 0 0-16,-2-2 0 0,0 0 0 0,0 2 0 15,-2 0 0-15,1 0 0 0,0 1 0 0,-1 3 0 16,0-3 0-16,1-1 0 0,0 3 0 0,0-1 0 0,1 0 0 16,1-1 0-16,0 1 0 0,0 0 0 0,2-4 0 15,0 2 0-15,1-2 0 0,1 0 0 0,0-3 0 16,0 1 0-16,0-2 0 0,2 3 0 0,0-3 0 16,-1 0 0-16,-1-1 0 0,1 1 0 0,-1 1 0 15,1 0 0-15,-1 1 0 0,-1-2 0 0,-1 4 0 16,0-4 0-16,-2 3 0 0,0-3 0 0,1 2 0 15,-2-1 0-15,0-3 0 0,-2 2 0 0,1-2 0 16,0 1 0-16,1-3 0 0,0 0 0 0,-1-1 0 16,1 3 0-16,1-4 0 0,-1 3 0 0,1-3 0 0,0-2 0 15,2 3 0-15,-2-4 0 0,1-1 0 0,1 1 0 0,-2-1 0 16,2-2 0-16,-2 0 0 0,0-1 0 0,-1-2 0 16,0-1 0-16,0-1 0 0,0-1 0 0,0 0 0 15,-1-2 0-15,1 2 128 0,-1-4-128 0,-1 0 144 16,1 0-144-16,-1 0 160 0,0 0 32 0,0 0 16 15,1-3 0-15,-2 2 0 0,1 1 32 0,-1 0 0 16,0 0 0-16,-1 0 0 0,0 0-96 0,-1 0-16 16,0 1 0-16,0 2 0 0,0-1 16 0,-1 2 0 15,0-4 0-15,0 4 0 0,0-2-144 0,-2 2 0 16,2 0 0-16,-3 1 128 0,2-2 64 0,-3 3 0 16,1-2 0-16,-2 1 0 0,1 0 336 0,-2 0 80 15,-2 1 16-15,0-2 0 0,-1 2-496 0,-1-2-96 16,-2 1-32-16,2-2 0 0,-1 1 0 0,1-1 0 15,1 0 0-15,0 0 0 0,3-3 0 0,0 0 0 0,2 0 0 16,2 0 0 0,2-3-416-16,2 0-80 0,3-4-16 0,1 1 0 15,5-4-1280-15,4-4-272 0,3-6-48 0,9-7-21168 0</inkml:trace>
  <inkml:trace contextRef="#ctx0" brushRef="#br0" timeOffset="49019.4">27759 1959 12895 0,'0'1'1152'0,"-1"1"-928"0,-1 2-224 0,-1-2 0 16,2 1 2112-16,1 1 368 0,-1-3 80 0,-1 4 0 0,-1 1-1408 0,-1 4-304 0,-1-3-48 0,0 4-16 0,0-3 224 0,1 1 32 0,2-6 16 0,0 1 0 0,0-2-720 0,2-2-144 0,2 0-16 0,-1 0-16 0,4-3-32 0,-2 0-128 0,4 0 192 0,0-1-64 0,3 1 208 0,-1 1 48 0,2 1 0 0,1-2 0 16,-1 1 448-16,3 0 80 0,2 2 32 0,0-2 0 0,3 2-256 0,0-2-48 15,2 2-16-15,0 0 0 0,2 2-192 16,0-2-48-16,1 0 0 15,-2 2 0-15,1-2-96 16,0 0-32-16,0 0 0 0,1 0 0 16,-1 0-256-16,2-2 0 15,0 2 0-15,-2-2 0 16,1 2 160-16,-2-2-32 0,-1 2 0 0,-1 0 0 0,-3 0-128 16,-1 0 0-16,0 0 0 0,-1 0 0 0,-2-2 0 0,2 2 0 0,-1-4 0 15,1 2 0-15,-2 0 0 0,0 2 0 0,-1 0 0 0,-1 0 0 16,-1 2 144-16,-1 0-144 0,-2 4 160 0,-2 2-160 0,-1 0 128 0,-3 0-128 0,-1 0 0 0,0 2 0 0,-2 3 0 0,-1-1 0 15,1-2 0-15,-1 2 0 0,1-2 192 0,-1 3-48 16,1-4-16-16,-1 3 0 0,0-1-128 0,-1 0 0 0,0 0 0 16,-2 0 0-16,0 1 0 0,-3 2 0 0,-2-2 0 0,-1 2 0 15,-1 1 0-15,-2-3 0 0,-2 1 0 0,0 0 0 16,-3 0 0-16,-1-1 0 0,-2 2 0 0,-1 0 0 16,-1-1 128-16,2-3-128 0,-1 2 128 0,1-2-128 15,-2 2 160-15,2-2-160 0,0 3 192 0,0 0-192 16,-2 2 128-16,-1 4-128 0,0 0 0 0,1 0 0 15,2 1 0-15,-1 1 0 0,1-2 0 0,-1 1 0 0,3 1 0 16,-1-2 0-16,0 1 0 0,1-2 0 0,0 1 0 0,0-3 0 16,1 0 0-16,-1 0 0 0,3-1 0 0,-1-2 0 15,0 2 0-15,2-1 0 0,2-2 128 0,2 1-128 16,0-4 0-16,3-2 0 0,3 1 0 0,2-3 0 16,1 0 128-16,2-1-128 0,1 0 160 0,1 1-32 15,1-2 0-15,1 0 0 0,3-2 0 0,0 3 0 16,3-2 0-16,0 2 0 0,2 1 0 0,1-1 0 15,3-2 0-15,0 2 0 0,2-1-128 0,0 0 0 16,2 1 0-16,2-1 128 0,0 2-128 0,2-4 0 16,0 2 144-16,2-3-144 0,-1 0 0 0,1 0 0 15,1 0 0-15,0 0 128 0,3 0-128 0,0 2 0 0,-1-2 0 16,3 2 128-16,0 0-128 0,-1-1 0 16,0 2 0-16,0-1 0 0,1 0 0 0,-1-2 0 0,-2 0 0 15,0-2 0-15,-1 0 0 0,0 1 0 16,1-2 0-16,-1-1 0 0,0 2 0 0,1-2 0 0,0 2 0 0,2-2 0 15,-2 2 0-15,-1 2 0 0,-2 0 0 0,-2 0 0 16,-1 0 0-16,-3 0 0 0,-1 2 0 0,-5-1 0 16,-2 2-128-16,-4 0-64 0,-1 0 0 0,-4 3-18832 15</inkml:trace>
  <inkml:trace contextRef="#ctx0" brushRef="#br0" timeOffset="49489.31">27888 2557 17503 0,'-9'-1'1552'0,"3"-2"-1232"16,2 1-320-16,4 1 0 0,0 1 160 0,0 0-32 0,-1-3 0 0,-3-3 0 0,1 2 304 0,-1-2 48 0,3 0 16 0,2 2 0 0,2-1 912 0,0 4 176 0,3-1 32 0,2 2 16 15,0 2-16-15,4-2 0 0,0 4 0 0,2-2 0 16,0-1-528-16,1 2-128 0,3 1 0 0,-1-2-16 16,1-1-192-16,1-1-48 0,2 2 0 0,0-4 0 15,1 1-176-15,1-3-32 0,0 2-16 0,1-2 0 16,0-2-256-16,1 0-48 0,1 0-16 0,1-3 0 15,-1 2-160-15,0-5 0 0,0 3-160 0,1-1-11568 16,2 0-2320-16</inkml:trace>
  <inkml:trace contextRef="#ctx0" brushRef="#br0" timeOffset="50358.42">28109 2541 9215 0,'-2'3'816'0,"1"-3"-656"0,1 0-160 15,0 0 0-15,0 1 0 0,0-1 160 0,0 0-160 0,-2 2 160 0,2-2-160 0,-1 0 0 0,0 0 0 0,1 0 128 0,0 0-128 0,0 0 0 0,0 0 0 0,0 0 0 0,0 0 0 0,0 0 288 0,0-20-32 0,-1 20 0 0,-1 0 768 0,-1 2 128 0,-1 0 48 0,-1-1 0 16,0 2 416-16,-2-1 96 0,-1 2 16 0,-2-1 0 15,0-2-64-15,-2 1 0 0,0 1 0 0,-1-3 0 16,1 1 0-16,-2-2 0 0,2 1 0 0,-2 0 0 16,1-3-832-1,-1 0-192-15,1-2-16 0,-1 0-16 0,0 2-416 0,1-3-64 0,-1 2-128 0,2-2 176 16,-1 1-176-16,2 1 0 16,1 1 0-16,2 3 0 15,-1-3-192 1,0 6 192-16,1-3-160 0,-1 2 160 15,-1 3 0-15,0 0-144 0,1-1 144 0,-1 2 0 0,0-2-160 0,-1 1 160 0,2 0-192 0,2 0 192 16,0-2-880-16,2 1-64 0</inkml:trace>
  <inkml:trace contextRef="#ctx0" brushRef="#br0" timeOffset="53055.81">28955 2750 3679 0,'-2'-1'320'0,"-2"1"-320"0,1 0 0 0,2 0 0 16,0 0 704-16,1 0 80 0,0-3 16 0,0 3 0 0,-1 0-416 0,-1-3-64 0,0 0-32 15,1-1 0-15,2 2 704 0,-1-2 144 0,2-2 16 0,2 0 16 0,1 0 432 0,0 0 96 0,4-1 16 0,-1 1 0 0,1 0 512 0,-2 0 96 0,0 2 32 0,0-3 0 0,2 2-624 0,1-1-112 16,0 2-16-16,1-4-16 0,-1 6-864 0,1-4-160 0,0 2-48 0,2 2 0 0,1-2-160 0,1 1-32 16,0 3-16-16,1-2 0 0,1 2-144 0,-1 0-32 15,0 0 0 1,-1 2 0-16,-3 1 80 0,0 1 16 15,-4-2 0-15,-2 4 0 0,-1 0-224 0,-2 2 0 16,-2 0 128-16,-1 0-128 0,-2 2 0 0,-3 1 0 16,-2 0 0-16,0 1 0 15,-3 3 160-15,0-2 32 0,-1 3 16 0,-2-3 0 16,-2 3-208-16,0-1 0 0,0 4 128 16,-1-6-128-16,0 2 0 0,0-1 0 15,1 1 0-15,0-3 0 0,0 2 0 0,-1-2 0 16,3 0 0-16,-2-2 0 0,1 3 0 0,2-4 0 15,-1 4 0-15,2-4 0 0,0 0 0 0,0 1 0 16,1 0 0-16,1-1 0 0,2 1-240 0,1-4 64 16,2 0 16-16,2 0 0 0,-1-2 32 0,3 2 0 0,1-2 0 0,2 1 0 0,1 0 432 0,2 1 80 0,1 3 32 15,2-3 0-15,2 4 80 0,1-2 16 0,2 0 0 0,2 2 0 0,1 1-384 0,3-1-128 0,0 0 0 16,1-2 0-16,0 3 0 0,-2-2 0 0,0 1-176 0,-1-1 176 16,-1 3-1760-16,-3-2-224 0,-2 2-64 15,-3 2-13280-15</inkml:trace>
  <inkml:trace contextRef="#ctx0" brushRef="#br0" timeOffset="53567.08">28135 3530 10127 0,'3'-2'896'0,"-3"1"-704"0,0-2-192 15,0 3 0-15,0 0 6576 0,0 0 1280 0,1 0 256 0,0 0 48 0,-1-2-6176 0,1 0-1248 0,2 0-240 0,-3 2-48 0,0 0-128 0,0 0 0 0,0 0-16 0,0 0 0 16,0 0-304-16,0 0 0 0,0 0 0 0,0 0 0 0,0 0 0 0,-15 21 0 0,11-16 0 0,-1 0 0 0,0 1-256 0,1 0 32 0,-3 0 16 0,2 2-18288 0</inkml:trace>
  <inkml:trace contextRef="#ctx0" brushRef="#br0" timeOffset="53793.83">28146 3988 35935 0,'-5'4'1600'0,"2"-3"320"0,0 4-1536 15,3-5-384-15,0 1 0 0,1-1 0 0,1 2 960 0,-1-2 112 0,1 3 16 0,2-3 16 16,1 1-368-16,1-1-80 0,0 0-16 0,2-1 0 16,-2-2-496-16,1 1-144 0,2 1 0 0,-1-2-12464 15,-2 3-2544-15</inkml:trace>
  <inkml:trace contextRef="#ctx0" brushRef="#br0" timeOffset="53988.75">28176 4324 30399 0,'-2'9'1344'0,"0"-3"288"0,2 0-1312 0,2-2-320 0,-1-2 0 0,0 0 0 0,0 0 0 0,-1 2 0 16,2 2-160-16,-2 3 160 0,-2 1 272 0,0-1 176 16,-3 1 16-16,-3 0 16 15,0 1-816-15,-1-1-176 0,-2 3-16 0,-1 0-13056 16</inkml:trace>
  <inkml:trace contextRef="#ctx0" brushRef="#br0" timeOffset="113808.27">23341 4879 7359 0,'-2'0'656'0,"-2"-2"-528"0,1 2-128 0,2-3 0 15,0 2 6464-15,1 1 1248 0,0-2 256 0,-1-1 48 0,1 0-5712 0,-1-5-1152 0,-1 0-240 0,1-5-32 0,1-3-544 0,-1 0-96 0,0-3-32 0,-2 0 0 0,2-6-208 0,-3 0 144 0,2-1-144 0,-2-2 128 0,0-4 0 0,1-2-128 16,-1 0 192-16,1-1-64 15,1-1 128-15,-1-2 32 0,1-3 0 0,-1 0 0 0,2 0 32 16,0-1 16-16,1-1 0 0,0 5 0 16,-1 1-80-16,1 1 0 0,0-1-16 15,-1 1 0-15,1 1-240 0,-2 1 144 0,0 1-144 16,-1 5 128-16,1 1 0 0,-2 2-128 16,0 5 192-16,0 0-64 0,0 2-128 0,-1 2 0 15,1 0 0-15,0 1 0 0,1 1 0 0,-1 2 0 16,2 0 0-16,-2-1 0 0,1 1 0 0,0-1 0 15,0 4 0-15,-1-1 0 0,0 1 0 0,-1 3 160 0,-2 0-160 16,1 2 160-16,1 3-32 0,-1 1-128 0,-1 1 192 0,-1 3-64 0,0 2-128 16,0 3 0-16,1-1 0 0,-1 3-176 0,2 2 176 0,-1-1-208 15,2 3 80-15,-1-2 128 0,1 2-144 0,1 1 144 16,1-2 0-16,0 1 0 0,0 1-256 0,2-4 64 0,-1 1 16 16,-1 0 0-16,1-3 32 0,-1 3 0 0,-1-5 0 15,1 2 0-15,-2-3 0 0,0 2 0 0,-1-3 0 16,1 0 0-16,1-3 144 0,0-2 0 0,-1-1 0 15,2-1-128-15,0-2 128 0,1-3 0 0,0 0 0 0,1-4 0 16,1 0 0-16,0-4 0 0,3-3 0 16,-1-1 128-16,3-2-128 0,0-2-128 0,1-3 128 0,2 3-192 15,-1-3 192-15,2 2-160 0,-1-1 160 0,1 2-160 16,0 2 160-16,-2 2 0 0,1 4 0 0,-2 3 0 16,-3 3 0-16,1 2 0 0,-1 4 0 0,-1 0 0 15,1 2 0-15,-1 4 224 0,2 0-48 0,1 1-16 0,1 2-32 16,1-1 0-16,2 3 0 0,1-1 0 0,1 0-128 15,3 5 128-15,0-4-128 0,1 4 128 0,3 3-128 16,-2 0 0-16,2 3 0 0,0-2 0 0,-1 4 0 16,0-3 0-16,-1 2 128 0,0-1-128 0,0-3 192 0,-1-1 16 15,1-2 0-15,2 0 0 0,-2-1-208 16,1-2 144-16,0-1-144 0,2 0 128 0,-2 1-384 0,-1-1-96 16,0-2-16-16,-2 2-19088 0</inkml:trace>
  <inkml:trace contextRef="#ctx0" brushRef="#br0" timeOffset="114761.69">22284 5714 23951 0,'1'-2'2128'0,"0"-2"-1696"0,1-1-432 0,-2 4 0 0,1-3 1312 0,1 2 176 0,1-5 48 0,2-2 0 0,0-4-256 0,2-3-32 0,1 0-16 0,-2 4 0 0,-1-3-848 0,-2 5-192 0,0 0-16 0,-3 0-16 0,0 1-16 0,-3 3 0 15,0 0 0-15,-2 0 0 0,-3 2 304 0,1 0 48 16,-2 0 16-16,-2 0 0 0,1 0 112 0,-2 0 16 15,-1 2 16-15,-1-2 0 0,0-1-128 0,-1 2-16 0,-1-1-16 0,0-2 0 16,0 2-128-16,0 2-32 0,-1 2 0 16,2 0 0-16,0 0-32 0,0 3-16 0,0 3 0 15,-1 1 0-15,1-1-160 0,0 4-128 0,1 2 144 16,-1 3-144-16,0-2 128 0,1 6-128 0,2 0 0 16,0 3 144-16,2 1-144 0,0 2 0 0,1 3 0 15,2-2 0-15,1 3-144 0,-1-1-64 0,4 1-16 16,-1-2 0-16,1-4 96 0,2 1 128 0,1-2-208 15,0-2 80-15,1-4 128 0,2-1-128 0,1-3 128 0,1-4-128 16,1 0 128-16,2-4 0 0,2-1 0 0,1-3 0 16,2-3 160-16,2-3-32 0,0 0-128 0,1-4 192 0,1-3-192 15,1-3 0-15,2 0 0 0,0-2 0 0,0-1 0 16,1-1 0-16,-1 2 0 0,-3-2 0 0,0 3 0 0,-4-3 0 16,-1 1 0-16,-3 3 0 0,-2 0 0 15,-1 0 0-15,-1 1 0 0,-1 2 0 0,-4 0 0 16,0-1 0-16,1 2 0 0,-2 1 0 0,1 1 0 15,-1 3 0-15,1-2 0 0,-2 3 0 0,1 2 0 0,1 1 0 16,0 0 0-16,1 3 0 0,-1 0 128 0,2 3-128 16,0-2 0-16,1 5 144 0,0 3-144 0,1-2 0 15,2 6 0-15,-1-1 0 0,1 4 0 0,1-1 0 16,-3 1 0-16,1 1 0 0,0 2 0 0,-2-1 0 0,1 2 0 16,-3-1 0-16,2-1 0 0,0 1 0 0,-1-3 0 15,2 0 0-15,0 3 0 0,0-3 0 0,0 0 0 16,0 0 0-16,1 0-208 0,0 1-80 0,0-1-16 15,1-3 0 1,-1 0-288-16,1 0-64 0,2-5-16 0,-2-3 0 16,0 0-864-16,-1-5-192 0,1 0-16 0,0-2-14064 0</inkml:trace>
  <inkml:trace contextRef="#ctx0" brushRef="#br0" timeOffset="115557.63">21573 5572 7359 0,'0'1'656'0,"0"-1"-528"0,0 0-128 0,0 0 0 0,0 0 192 0,0-1 0 0,1 1 0 0,-1-3 0 0,0 1 848 0,1 1 176 0,-1-4 48 0,0 5 0 0,0 0 64 0,0 0 16 0,4-22 0 0,-3 14 0 0,1 2 208 0,-1-3 48 16,1 2 16-16,-1-2 0 0,2 2 336 0,-2-2 64 16,0 0 16-16,-1-4 1680 0,-1 7-2096 15,0 2-16-15,-3-1 0 0,1 1-768 0,-4 1-144 16,1-1-48-16,-2 1 0 0,-1 1-400 0,0 1-96 15,-1-2-16-15,0 3 0 0,1-2 0 0,-3 2 0 16,2 0 0-16,-1 2 0 0,1-2-128 0,-1 3 0 16,0-3 144-16,-1 1-144 0,2 1 128 15,-1 1-128-15,0-3 160 0,-2 1-160 0,2 2 304 16,-1-1-48-16,-1 2 0 0,1 2 0 0,0-2-112 16,1 4-16-16,-1 2-128 0,1 0 192 0,0 3-192 0,0 3 0 15,1 2 0-15,0 4 0 0,2 3-320 0,-1 1 64 0,2 5 0 16,0-3 0-16,2 5 64 0,3-5 0 0,2 2 16 15,2-3 0-15,5-2 176 0,0-3 0 0,2-5 160 16,2 1-160-16,2-2 224 16,4-3-48-16,2 2-16 0,4-3 0 0,-2-2-160 0,2 0 0 15,2-1 0-15,1-2 0 16,0 2-384-16,0-2-96 0,0 2-32 0,0-3 0 16,-2 0-640-16,0-2-144 0,-2 0-32 0,-1 1-14528 0</inkml:trace>
  <inkml:trace contextRef="#ctx0" brushRef="#br0" timeOffset="116085.16">22495 5241 34095 0,'-5'2'3024'0,"0"-1"-2416"0,4 2-480 0,1-3-128 0,0 0 800 16,0 0 144-16,0 2 16 0,-2 2 16 0,1 0-144 0,1 4-16 0,2 2-16 0,3 3 0 0,2-1-560 0,2 4-112 0,2 3-128 0,0 3 176 0,3 4-176 0,-1 2 0 0,0 3 0 0,0 1 0 0,0 4 0 0,-2 4 0 0,-1 2 0 0,-2 1 0 0,0-1-256 0,-2-1 0 0,0 0 16 0,-2-5 0 15,1-2-1040-15,-3 0-224 0,2-6-32 0,-1-2-16 16,-1-4-992-16,2-2-192 0</inkml:trace>
  <inkml:trace contextRef="#ctx0" brushRef="#br0" timeOffset="116311.93">22389 5535 35935 0,'-14'-4'3200'0,"6"0"-2560"0,2-1-512 15,2 2-128-15,4 0 1584 0,2 2 288 0,2-4 64 16,1-1 16-16,4-5-1296 0,3-2-256 0,5-5-48 0,6-2-16 16,0-1-336-16,2 3-128 0,1 0 0 0,1 3 0 15,1 3 128-15,1 5-192 0,1 0 192 0,-1 7-192 16,1 0-160-16,-2 4-32 0,1 2-16 0,-3 0 0 31,-2 2-1136-31,0 1-240 0</inkml:trace>
  <inkml:trace contextRef="#ctx0" brushRef="#br0" timeOffset="116667.33">23047 5578 14735 0,'-5'1'1312'0,"1"2"-1056"0,2-3-256 0,2 0 0 0,0 2 1984 16,0-2 352-16,-2 2 64 0,1 1 16 0,-1 2-1008 0,-1-1-192 16,2 0-32-16,0 1-16 0,2 1-672 0,2-3-144 15,0 1-32-15,2-1 0 0,1 0 80 0,2 0 16 16,0-3 0-16,4 0 0 0,-3 0 384 0,4-3 80 15,-2 0 16-15,1-2 0 0,-1 0-128 0,1-1-32 16,-3-1 0-16,0-1 0 0,0-5-416 0,-3 1-96 16,0-2-16-16,-1 0 0 0,-2-3-208 0,-2 1 0 15,-2 3 0-15,-3-2-160 16,0 1-512-16,-5 2-96 0,0-3-32 0,-4 3 0 16,1 4 304-16,-2 0 64 0,-1 4 16 15,1 4 0-15,-2 2 1072 0,1 5 224 0,-3 3 32 0,1 2 16 16,-1 8-64-16,-1-1-16 0,0 5 0 0,5-2 0 0,1 0-384 15,3 1-80-15,3-1 0 0,2 0-16 0,1 1-64 0,4-1-16 0,1-2 0 16,2 1 0-16,2-3-288 0,1 2 0 16,1-4 0-16,1 3 0 15,2-3-848-15,1-2-80 0,1 3-16 0,2-5 0 16,1-1-864-16,2 0-176 0,2-1-48 0,2-4-7856 0,2 0-1568 16</inkml:trace>
  <inkml:trace contextRef="#ctx0" brushRef="#br0" timeOffset="117180.27">23715 5462 28559 0,'8'-10'624'0,"-5"4"128"0,-2 0 16 0,0 2 64 0,-1 1-672 0,0 1-160 0,0 1 0 0,-1-4 0 16,1 0 1200-16,-3-1 208 0,0 1 32 0,-3 1 16 0,-2 0-416 0,-3 4-80 16,-3 0 0-16,0 4-16 0,-5 2-672 0,-2 0-128 15,-1 4-16-15,-3 3-128 0,-1-1 400 0,-1 4-16 16,2 0-16-16,-2 0 0 15,0 5 80-15,1-1 32 0,1 0 0 0,3 1 0 0,6-3-288 0,1-2-64 16,4 3-128-16,2-5 192 0,4-2-192 16,3-2-160-16,2 0 32 0,3-4 0 15,2 0-256-15,3-1-32 0,0-1-16 16,5-4 0-16,0 0 48 0,2-3 16 0,2 0 0 0,1-4 0 0,0-1 368 16,1-3-144-16,2-2 144 0,-1 1 0 0,-1-4 0 15,-1 0 0-15,-2 1 0 0,-1-1 0 0,-2 0-128 0,-2 1 128 16,-1 1 0-16,-3-1 0 0,-3 3 0 0,0 5 0 15,-3 1 0-15,-1 6 0 0,0-3 0 0,-2 6 0 16,-2 0 0-16,-2 6 0 0,0 1 320 0,-2 0 80 16,0 2 16-16,0 3 0 0,2-2-240 0,0 2-48 15,1 3-128-15,1 0 192 0,2 3-192 0,1-1 0 0,3 2 128 16,2 3-128-16,2-2 0 0,3 5 0 0,3-2 0 16,2 1 0-16,0 1-256 0,4 2 48 0,-1 1 16 15,0-3 0 1,-2 2-256-16,-1 1-32 0,-4 0-16 0,-3 3 0 0,-3-1 496 0,-2 1 0 0,-2 5-128 15,-3 1 128-15,-4-1 0 0,-2 2 128 0,-3-3 0 0,-2-6-128 16,-1-1 288-16,0-6-48 0,1-3-16 0,-1 0 0 16,-1-3 176-16,0 0 48 0,1-4 0 0,-1 1 0 15,0-6-224-15,-1-4-32 0,0-2-16 0,-4-1 0 16,-4-7-752 0,-3-2-160-16,-3-5-32 0,-2-3-16384 0</inkml:trace>
  <inkml:trace contextRef="#ctx0" brushRef="#br0" timeOffset="117640.95">24316 5348 35935 0,'-10'-4'1600'0,"0"2"320"0,0-1-1536 0,2 2-384 0,2 1 0 0,1 0 0 16,-1 0 1024-16,-5 0 128 0,-8 0 16 0,-5 0 16 0,-3 1-512 0,-3 4-96 0,3-1-32 0,1 5 0 0,1 1-192 0,1 2-32 0,1 4-16 0,2 0 0 0,0 3-304 0,1 3 0 0,3 0 0 0,1 1 0 16,2-1 0-16,3 2-192 0,1 0 16 0,4-2 16 15,1 2-96-15,3-4-32 0,2-2 0 0,1-2 0 16,4 0 48-16,0-3 16 0,2-1 0 15,3-5 0-15,1 2-96 0,3-5-32 0,-1-1 0 16,2-3 0-16,-1 0-16 0,1-1 0 0,2-5 0 0,-1 0 0 16,0-4 368-16,-2 0 0 0,-1-1 0 0,0-3 0 15,-4 2 176-15,0-3 48 0,0 2 16 0,-3-6 0 16,-1 3 240-16,-3 0 48 0,1 0 16 0,-3 0 0 0,0 1-96 16,0-1 0-16,-1 3-16 0,-1 1 0 0,0 5-176 15,1 0-16-15,-1 4-16 0,1 0 0 0,-1 1-224 16,1 1-256-16,-2 2 48 0,1 1 16 15,-1-1-256 1,-1 2-64-16,1-1 0 0,-1 2 0 0,1-1 32 0,1 0 0 0,0 0 0 16,0 1 0-16,1-2-416 0,1-1-96 0,1 2-16 0,3 0-15424 15</inkml:trace>
  <inkml:trace contextRef="#ctx0" brushRef="#br0" timeOffset="117924.81">24432 5783 27647 0,'2'4'1216'0,"-1"0"256"0,2-2-1168 0,-1 0-304 15,2 0 0-15,-3-2 0 0,2 0-256 0,1 2-96 16,1-2-32-16,-1 0 0 0,1 0 912 0,-3-2 176 0,-2-2 48 0,-4-2 0 16,0 0-224-16,-3-3-32 0,-2 2-16 0,-1-6 0 15,-1 4 1376-15,-2-6 288 16,-1-1 48-16,-1-3 16 0,0 1-816 0,0-5-176 0,2 0-16 0,0-2-16 15,2-1-400-15,3 1-80 0,1 1 0 0,4 1-16 16,2 4-336-16,1 0-64 0,3 3-16 16,2 0 0-16,1-1-272 0,3 3 0 0,0-1 0 0,2 2 0 15,1-2-224 1,3 1-160-16,0-1-16 0,-2 2-16 0,2 0-416 0,-4 3-64 16,1 2-32-16,-3 0-18112 0</inkml:trace>
  <inkml:trace contextRef="#ctx0" brushRef="#br0" timeOffset="118111.58">24661 5407 15663 0,'0'10'1392'0,"-2"-3"-1120"0,1 0-272 0,1-1 0 0,0-1 3744 0,1-1 688 16,1 2 144-16,-1 0 32 0,0 8-2288 0,3 4-448 16,1 5-80-16,0-1-32 0,1 3-1104 0,0-6-208 15,-1 2-64-15,0-5 0 0,-1 1-384 0,-1-4 0 16,1 2 0-16,-2-3 0 15,0-2-768-15,-2-1-144 0,0-3-32 0,-2-2-15824 0</inkml:trace>
  <inkml:trace contextRef="#ctx0" brushRef="#br0" timeOffset="118277.25">24691 5105 37775 0,'-3'-10'3360'0,"-1"3"-2688"0,2 1-544 0,0 3-128 15,2-2 1040-15,2 3 176 0,-1 0 48 0,-1-4 0 16,1-4-848-16,0-3-160 0,2-3-48 0,-2 0 0 16,0 1-528-1,0 2-128-15,1 0 0 0,-4 5-18240 0</inkml:trace>
  <inkml:trace contextRef="#ctx0" brushRef="#br0" timeOffset="119090.99">25059 6006 28559 0,'-14'4'1264'0,"4"-2"272"0,3 1-1232 0,2-2-304 0,4 1 0 0,-1-2 0 16,1 3-3808-16,-3-2-816 0,-1 2-176 15,-2 3-16-15</inkml:trace>
  <inkml:trace contextRef="#ctx0" brushRef="#br0" timeOffset="124546.2">25124 5328 10127 0,'4'-5'896'0,"-2"2"-704"0,0 0-192 15,-2 2 0-15,0 1 976 0,0 0 176 0,1-5 16 0,0 1 16 0,0 1-128 0,1-4-32 0,-2 4 0 0,0 0 0 0,-2 1-896 0,2 1-128 0,-1 1 0 0,1 1-192 0,-1-1-976 0,1 0-192 0,0 2-48 0,1-2 0 16,-1 3-608-16,1-3-128 0,1 1-32 0,-2-1 0 0,1 2 2176 0,-1-2 208 16,0 0 160-16,0 0 16 0,0 0 2880 0,0 0 576 0,0 0 128 0,0 0 0 15,-20 10-192-15,14-6-32 16,-2 1-16-16,0-4 0 0,-1 4-1648 0,0-1-336 15,1-2-64-15,0 2-16 0,0-3-944 0,0 2-192 0,2-1-32 0,0 2-16 16,1-2-160-16,0-2-16 0,1 2-16 0,1-2 0 16,-2 2-288-1,1-2 0-15,-1 3 0 0,-1-3 0 0,0 3 0 16,-2 0 0-16,0 0 0 0,-2 4 0 0,0 3 0 16,-1-2 0-16,-2 6 0 0,0 1-144 0,-2 4 144 15,-1 4 0-15,1 1 0 16,1 2 0-16,2 0 0 0,2 2 0 0,3-2 0 15,2 1 0-15,4-1 0 0,2-4 0 0,2 0 0 0,4-3 0 0,3-3 0 0,1 0 0 16,2-4 0-16,3-4 0 0,2 0-192 0,1-1 64 0,1-5 0 0,0 2 0 16,0-4-240-1,-2 0-32-15,2-3-16 0,-1 2 0 16,-2-1-960-16,-1-5-192 0,0 4-32 0,-1-2-14816 16</inkml:trace>
  <inkml:trace contextRef="#ctx0" brushRef="#br0" timeOffset="125007.04">25611 5477 24879 0,'-9'-2'544'0,"1"1"112"0,1 1 32 0,3-2 16 16,2 1-576-16,0 1-128 0,1 0 0 0,-3-3 0 0,1 1 1216 0,-5-2 192 0,1 0 64 0,-2-2 0 15,2 1 64-15,-2 0 0 0,2 0 16 0,-2 4 0 0,0-2-704 0,-1 1-144 0,-1 4-16 0,0 1-16 0,-1 1-128 16,-1 3-32-16,1 4 0 0,-2 2 0 0,0 3-272 0,-1 0-64 0,2 2-16 0,1 2 0 0,2-1-160 0,0-3 0 0,3 3 0 0,-1 2 0 15,4-4 0-15,0-1 0 0,3-2 0 0,1 0 0 0,1-2-384 0,1 1 0 0,2-6 0 16,0-1 0-16,1 1-336 0,0-4-80 0,2-1-16 16,2-2 0-16,-1-2-16 0,2-1 0 15,1-4 0-15,2 0 0 0,-2-3 624 16,-1 1 208-16,-2-3-144 0,0 2 144 0,-1-2 0 0,1-1 192 16,-1 0 0-16,0 0-16 0,0 1 416 15,-1 0 96-15,0 2 16 0,1 0 0 0,-3 4-336 0,0 1-64 16,0 4-16-16,-2 4 0 0,1 3 16 0,-1 3 0 0,0 5 0 0,2 1 0 0,0 4 144 15,2 0 16-15,0 1 16 0,3 1 0 0,0-4-480 16,0 0-320-16,3-1 64 0,-3-2 0 0,1-2-192 16,-1-2-48-16,0-1 0 0,-1-3 0 0,-1 0-912 0,-1-2-176 0,0-2-32 0,0-2-13312 15</inkml:trace>
  <inkml:trace contextRef="#ctx0" brushRef="#br0" timeOffset="125340.07">25902 4761 30399 0,'-7'2'1344'0,"2"1"288"0,1 3-1312 0,1-2-320 0,2 2 0 0,1-3 0 15,1 6 1280-15,-1 5 176 0,2 4 32 0,-2 11 16 0,1 5-80 0,1 5-16 0,0 5 0 0,0 6 0 0,1 0-832 0,-1 1-160 0,-1 6-32 0,2 0-16 0,-1 0 0 0,0-5 0 0,-1-3 0 16,0-2 0-16,0 1-96 0,-1-7-16 0,3 0 0 0,-2-5 0 16,0-3-256-16,-1-1 0 0,0-2-128 0,-1-2 128 0,0 0-256 15,-3-6 64-15,-1 0 0 0,0-2 0 16,-1-1-400-1,-2-3-80-15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40:39.7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3854 9620 13823 0,'-2'-2'1216'0,"1"-1"-960"0,1 3-256 0,1 0 0 0,1 0 0 0,0-1 0 0,0 1 128 0,2-4-128 0,1 3 704 0,1-4 112 16,3 1 16-16,-1 2 0 0,2-2-384 0,-1 2-80 15,1-2-16-15,-2 1 0 0,1 0 96 0,0 2 32 16,-2-3 0-16,0 1 0 0,1 1 608 0,1 1 128 16,-2-1 32-16,2 2 0 0,0 0 368 0,3-1 80 15,1-1 16-15,3 0 0 0,2 1-1008 0,1-2-192 16,6 0-32-16,4-2-16 0,1 0-464 0,4-1 0 15,-1 1 0-15,2-1 0 0,-2 5 0 0,2-4 0 0,1 1 0 16,0 1 0-16,-1 3 0 0,0 2 0 0,1 0 0 16,-3 3 144-16,-4-1 464 0,0 1 96 0,2 0 0 0,2-2 16 15,-1 2 0-15,1 0 0 0,4 0 0 0,3 0 0 16,-7 0-464-16,5-4-112 0,6 2-16 0,3-1 0 16,0-2-128-16,2 0 0 0,1 0 0 0,0 0 0 15,1 0 144-15,-2 0-144 0,-2 3 160 0,2 1-160 16,3-2 304-16,-3 2-48 0,-2 1 0 0,-4-3 0 15,-1 3-48-15,0 0-16 0,0 1 0 0,2 0 0 16,0 3 48-16,0-5 0 0,-2 2 0 0,-2-2 0 16,2-1-48-16,0-1-16 0,1-2 0 0,-3 0 0 15,1 0 16-15,0 0 0 0,1 0 0 0,-2-2 0 16,-1 2 96-16,1 0 32 0,2-2 0 0,0-1 0 16,0 1-160-16,1-2-32 0,2 1 0 0,-1 0 0 15,-1-1-128-15,-2 3 0 0,-1-1 0 0,1 0 0 0,1 2 0 16,0-1 0-16,0 1 0 0,-1 0 0 0,-4 0 0 0,2 0 0 15,1 0 0-15,1 1 0 0,-1 1 0 0,0 0 0 16,-2-1 0-16,1 1 0 0,0-2 0 0,1-2 0 16,1 1 0-16,1-3 0 0,2 2 0 0,3-5 0 15,-1 0 0-15,1 0 0 0,1-1 0 0,-1 1 0 16,-1 0 0-16,-2 0 0 0,3 1 0 0,2 1 0 16,1 4 0-16,1-3 0 0,-5 4 0 0,1 0 0 15,0 4 0-15,-2-3-176 0,1 4 176 0,0 0 0 16,-2 3 0-16,0-2 0 0,-5 2 0 0,3 0 0 15,2-1 0-15,1 0 176 0,0-3-176 0,1 1 0 16,-1-1-192-16,2-1 192 0,0-1 0 0,0-1 0 0,2 1 0 16,0-2 192-16,2-2-192 0,2 2 0 0,3-3 0 15,-4 0 0-15,-3 1 0 0,-1 0 0 0,2 4-192 16,-2-2 192-16,1 2 0 0,0-2 0 0,-2 0 0 16,-3 1 192-16,2 1-192 0,1 0 0 0,2-1 0 15,-1 1-176-15,2 1 176 0,-2 1 0 0,0 1 0 0,2 0 0 16,-2 0 0-16,0-2 0 0,1 1 128 0,-1 0-128 15,0 1 0-15,1-4 0 0,1 3 0 0,1-3-192 16,-2 2 192-16,2-1 0 0,1-2 0 0,1 0 0 16,-4-2 0-16,2-1 0 0,0 2 0 0,-2-4 0 15,-3 1 0-15,0 2 0 0,-3-1 0 0,0 2 0 16,2-2 128-16,-1 1 64 0,-2 0 16 0,2-1 0 16,1-1 16-16,1-1 0 0,-1 0 0 0,0 2 0 0,0 0-224 15,2 2 144-15,-1-1-144 0,-3-1 128 0,0 1-128 0,2-1 0 16,2-2 0-16,1 2 0 0,-2-1 0 0,-2 0 0 15,-1 2 0-15,-2-3 0 0,-5 2 0 0,-4 2 0 16,2 0 0-16,-1-1 0 0,2 2 0 0,-6-2 0 16,-3 2 0-16,2 0 0 0,1 0 0 0,3 0 0 15,1 2 0-15,-3-2 0 0,-2 0 0 0,-4 0 0 16,1 2 0-16,-3-1 0 0,1 0 0 0,-4-1 0 16,4 3 0-16,-5-3 0 0,1 0 0 0,-1 0 0 15,3-3 0-15,0 1 0 0,2 0-304 0,-1-2 64 16,1 0 16-16,2 1 0 15,1-2-224-15,0 2-64 0,-1 0 0 0,-2-2 0 0,0 2 352 0,-4 0 160 16,0 1-160-16,-4 0-12368 16,0 1-2464-16</inkml:trace>
  <inkml:trace contextRef="#ctx0" brushRef="#br0" timeOffset="2286.37">31094 10969 15663 0,'-12'-1'1392'0,"2"1"-1120"0,4 0-272 0,3 0 0 0,1 0 0 0,-2-1 0 0,-4 1 0 0,-7 0 0 16,-5-3-1568-16,-1 1-224 0,0 1-32 0,1 1-16 0,3-3 1456 0,2 2 384 0,3 0-128 0,0 1 128 16,3 0 0-16,0-2 0 0,0 2-160 0,1 0 160 15,0 2 0-15,-2-2 0 0,-1 2 0 0,-1 1 0 16,-1 0 1600-16,-1 2 288 0,0 0 48 0,0 0 48 16,1 0-496-16,-1 0-80 0,1-1-32 0,-1-1 0 15,0 1 16-15,1 0 0 0,0-2 0 0,1 0 0 16,1-1-608-16,0 1-112 0,-2-2-32 0,2 0 0 15,-2 0 352-15,-1 0 64 0,-1 0 16 0,-1 2 0 0,0-2 16 16,-1 1 16-16,-1 2 0 0,2-1 0 0,0 0-272 16,1 1-64-16,1 2-16 0,0-5 0 15,2 2-304-15,2-1-64 0,1 2-16 0,3-3 0 0,1 1-96 0,3-1-16 16,2 0 0-16,0-1 0 0,3 1-112 0,2-4-16 16,3 3-128-16,2-3 192 0,2 2-192 0,4-1 144 15,4-1-144-15,3 1 128 0,4 0-128 0,2 0 0 16,1-1 144-16,3 1-144 0,2 2 0 0,2-3 144 15,1 3-144-15,0-4 0 0,2 2 272 0,2-1-48 16,2-4-16-16,8 0 0 0,7-2-64 0,5 0-16 16,6-1 0-16,3-2 0 0,0 0-128 0,6-2 0 15,9-1 0-15,1 1 0 0,-4-1-288 0,-4 4 64 16,-7-2 16-16,-6 3 0 0,-9 1-144 0,-2-1-32 16,-2 4 0-16,-6-1 0 0,-6 3 384 0,-4 0 0 0,-3 3 0 15,-4 2 128-15,-4 0-128 0,-4 0-144 0,-6 5 144 16,-2 0-208-16,-5-2 208 0,-1 4 0 0,-2 0 0 15,-4-1 0-15,-1 2 0 0,0-4-144 0,-2 1 144 16,-1 0 0-16,1-2 0 0,-1 1 0 0,-1-2 0 0,-2 0-128 16,1 0 128-16,-2-1 0 0,1 0 0 0,-4 2 0 15,1-3 0-15,-2 0 0 0,-4 0 0 0,0 0 0 16,-4-4 160-16,-4 3-32 0,-6-3-128 0,-6 2 192 16,-6-2-64-16,-6 1 0 0,-3-2-128 0,-2 2 192 15,-5 0-192-15,-5-2 144 0,1 2-144 0,-3-4 128 16,-6 2-128-16,-1 3 160 0,-4-2-160 0,2 3 160 15,0 1-32-15,5 1-128 0,4 3 192 0,2-3-64 0,1 3 16 16,-2 0 0-16,3-1 0 0,2 2 0 0,5 1-144 0,2 1 0 16,5 0 0-16,3 2 128 0,6-4-128 15,3 1 0-15,5-1 0 0,1-3 0 16,2 3 0-16,0 0 0 0,4 0 0 0,1 1 0 0,3 0 0 16,3-1 208-16,3 0-48 0,2 2-16 0,3-4-16 0,2 1 0 15,3 0 0-15,1-1 0 0,3 1 0 0,4 0 0 16,3-2 0-16,3 0 0 0,4 0-128 0,3-4 0 15,5 0 0-15,3 0 0 0,1-3-208 0,6-4 80 16,5 1 128-16,7-6-208 16,10 0-432-16,4 0-96 0,3 0-16 0,4 2-11712 15,-1-3-2336-15</inkml:trace>
  <inkml:trace contextRef="#ctx0" brushRef="#br0" timeOffset="3219.05">30778 11600 31327 0,'-4'-1'2784'0,"2"-1"-2224"0,2 2-560 0,0 0 0 0,1 0 1328 0,-1 0 144 0,-1 0 48 0,-1-2 0 0,1 2-240 0,0 0-64 0,0 2 0 0,1-2 0 16,0 0-672-16,0 0-144 0,0 29-16 0,-2-17-16 15,2 6-16-15,-1 3 0 0,2 2 0 0,-2 4 0 16,1 2-144-16,-1 0-16 0,0 6-16 0,-2 1 0 16,1-2-176-16,-2 6 0 0,0 5 0 0,-1 0 128 15,0 4-128-15,-1-4 0 0,1-3 0 0,-1-2 0 16,0-3 0-16,-1-2-224 0,-1-6 80 0,-1-1 16 16,2 0-256-1,-2-6-64-15,1-3 0 0,-1-2 0 0,-1-1-240 16,0-5-48-16,2 0-16 0,-2-4-17344 0</inkml:trace>
  <inkml:trace contextRef="#ctx0" brushRef="#br0" timeOffset="3502.89">30566 11610 6447 0,'-8'0'576'0,"0"0"-576"15,2 0 0-15,2 0 0 0,4 1 7712 0,0-1 1440 16,2 0 272-16,-2 3 64 0,0-3-7008 0,0 1-1408 16,2-1-288-16,2 1-48 0,1 0-128 0,3 2-32 15,3-6 0-15,2 2 0 0,3-1-80 0,2-3-32 16,2-2 0-16,4-1 0 0,-1 0 48 0,3-4 16 16,3 1 0-16,-1-3 0 0,-1 1-384 0,1 0-144 15,-3-2 0-15,3 2 144 0,-2-1-288 0,1 1-64 16,0 0-16-16,0 2 0 15,-1 0-736-15,-2 2-128 0,-2 1-48 0,-2 1 0 16,-4 3-144-16,-3-1-48 0,-3 3 0 0,-2 0-16976 0</inkml:trace>
  <inkml:trace contextRef="#ctx0" brushRef="#br0" timeOffset="3743.07">30674 12071 42383 0,'0'0'3776'0,"2"0"-3024"0,2-1-608 0,1 0-144 16,0 1 320-16,1-5 16 0,3 1 16 0,4-2 0 0,6-2-96 0,4-3 0 16,3-4-16-16,-2 2 0 0,-1 0-240 15,-3 0 0-15,0 2 0 0,-4 2 0 0,-1-1-144 0,-3 4-80 16,-1 1-16-16,-2 2 0 15,-2 0-400-15,0 2-96 0,-2 1-16 0,-2 1-17904 16</inkml:trace>
  <inkml:trace contextRef="#ctx0" brushRef="#br0" timeOffset="3967.89">31077 12075 43311 0,'-5'13'1920'0,"1"-4"384"0,2-2-1840 0,1-2-464 0,2 0 0 16,0-3 0 0,0 1-640-16,2 0-208 0,1 7-48 0,-1 1-16 0,2 1 912 0,1 4 224 0,1 2 32 15,-4-1 0-15,3 0-48 0,-3 2 0 0,-1 0 0 0,-2-1 0 16,0 0 112-16,-1 0 0 0,0-4 16 0,0 0 0 16,-2 1-208-16,0-4-128 0,0-4 128 0,1 0-128 31,-1-2-320-31,1-4-128 0,0 0-16 0,2-2-18224 0</inkml:trace>
  <inkml:trace contextRef="#ctx0" brushRef="#br0" timeOffset="4172.83">31075 11810 43311 0,'-5'-1'3840'0,"1"1"-3072"15,3 1-608-15,2-1-160 0,0 0 416 0,2 0 48 16,-1 0 16-16,1-1 0 0,0 1 32 0,3-1 16 15,4-2 0-15,0 2 0 16,1 1-752-16,0 0-160 0,1-1-16 0,-1 1-16 16,-1 0-256-16,0 0-48 0,-1 1-16 0,0 0-18720 15</inkml:trace>
  <inkml:trace contextRef="#ctx0" brushRef="#br0" timeOffset="4453.83">31578 11887 13823 0,'2'-5'608'0,"0"1"128"0,0 2-592 0,-1 2-144 0,0 0 0 0,1 0 0 16,-1 0 224-16,0 0 16 0,0 1 0 0,1 3 0 15,-1 2 3152-15,-1-6 624 0,-3 22 128 0,-2-5 16 16,-1 3-752-16,-1 4-144 0,-2 3-48 0,-2 3 0 15,-1 0-1424-15,-1 0-272 0,2 0-64 0,0 1-16 16,1-5-496-16,2 1-112 0,-1-2 0 0,0-1-16 16,2-1-816-16,-2 0 0 0,-1-1 0 0,2 2 0 15,-2 1-1008 1,0-2-96-16,-1 2-32 0,0-2 0 0,-1 0-656 16,3-5-128-16,-1-1-16 0,2-2-16128 0</inkml:trace>
  <inkml:trace contextRef="#ctx0" brushRef="#br0" timeOffset="4668.3">31343 11946 28559 0,'-9'10'2544'0,"3"-3"-2032"16,1 2-512-16,4-3 0 0,1-1 4000 0,2-2 704 15,1 0 144-15,0 5 16 0,4 3-3392 0,0 5-672 16,4 4-144-16,3 5-16 0,2-2-432 0,0 4-80 15,1-2 0-15,2 2-128 0,-1-1 0 0,1-1 0 16,-1 0 0-16,1 1 0 0,-5-7 0 0,-1 2 0 16,0 3 0-16,-2-2 0 15,0 2-576-15,-2-2-128 0,-2 1-32 0,-2 1-20160 0</inkml:trace>
  <inkml:trace contextRef="#ctx0" brushRef="#br0" timeOffset="6203.2">31793 12257 3679 0,'0'-4'320'0,"0"1"-320"0,1 1 0 0,0 1 0 0,1-1 1280 0,0 1 192 0,1-4 48 0,2-1 0 16,2-1 1360-16,-1-2 288 0,4 0 48 0,1 1 16 15,-1-1 368-15,1 0 80 0,-1 3 16 0,0 1 0 16,1-1-1648-16,-1 1-336 0,1 1-64 0,-1-1-16 16,1 2-1040-16,-1-2-208 0,1 0-32 0,0 0-16 15,0 0-96-15,1 0-32 0,-1 1 0 0,0-4 0 16,0 0 32-16,0 2 0 0,-1-4 0 0,-1 3 0 0,-2-2-240 0,0 0 0 15,-2 1 0-15,0 0 0 0,-1 0 0 0,-3-1 0 16,-1 0 0-16,-1 1 0 0,-1-1 256 0,-3 0 0 16,-2-1 0-16,-1 1 0 0,-2-3-256 0,-2 1 0 15,-1 3 0-15,0-2 0 0,0 2 0 0,0 3 0 16,-1 3 0-16,2 1 0 0,-1 1 0 0,1 3 0 16,1 2 0-16,-2-1 0 0,2 3 0 0,-1 2 0 15,0 1 0-15,-1 1 0 0,1 2 0 0,-1 1-128 16,0 0 128-16,1 2 0 0,-1 0 0 0,2 1 0 15,2 1 0-15,1-2 0 0,0-3 0 0,2 4 0 16,2-1 0-16,2 1 0 0,1 0 128 0,1-3 0 16,2 3-128-16,2 3 192 0,3-3-192 0,2 3 0 15,1 1 0-15,1 0 0 0,1-2 0 0,1-1 0 16,0 3 0-16,1-2 0 0,-2-2-368 0,2-1-16 16,-1 0 0-16,0-2 0 15,0-3-576-15,0 1-112 0,0-4-16 0,0-2-16704 0</inkml:trace>
  <inkml:trace contextRef="#ctx0" brushRef="#br0" timeOffset="6671.87">32682 12057 38703 0,'-2'0'1712'0,"0"-2"352"0,2 1-1648 0,2-2-416 0,-1 3 0 0,0-3 0 0,0 1-192 0,1-3-112 0,-1 0-16 0,0-2-16 0,0-4 160 0,-2 0 48 0,0-2 0 0,-4-1 0 0,-3 0 912 0,0 3 192 15,-3 0 48-15,-3 1 0 0,0 2-256 0,-2 3-64 16,-2 3 0-16,-3 2 0 0,0 4-144 0,-2 3-48 16,0 3 0-16,-1 2 0 0,1 4-208 0,0 3-48 15,-1 2-16-15,3 5 0 0,0-1-240 0,1 3 0 16,2 4 128-16,0-1-128 0,3 4 0 0,2-2 0 15,3-1 0-15,1-1 0 0,3-2 0 0,2-3 0 16,3 2 0-16,1-6 0 0,4-4 0 0,1-1 0 16,2-5 0-16,2-2 0 0,2-2 0 0,1-5 0 15,2-1 0-15,1-4 144 0,0-1 112 0,2-5 0 0,2-2 16 16,2-2 0-16,1-4 144 0,1-3 32 0,1-3 0 16,-1 0 0-16,0-4 144 0,-4 0 48 0,-1 0 0 15,-3-2 0-15,-2-3 64 0,-3-8 32 16,-1 0 0-16,-3-5 0 0,-2-3-80 0,-3 0-16 0,-1-2 0 15,-5-1 0-15,0 1 144 0,-3 5 32 0,0 3 0 0,-2 1 0 16,-1 3-656-16,-2 1-112 0,1-1-48 16,1 1 0-16,0 2 0 0,1 0 0 0,1 5 0 0,2 3 0 31,1 1-1024-31,-1 4-208 0,3 1-48 0,0 3 0 0,0-1-720 16,3 2-160-16</inkml:trace>
  <inkml:trace contextRef="#ctx0" brushRef="#br0" timeOffset="11998.37">28935 9388 21183 0,'0'0'1888'0,"0"0"-1504"0,-1 0-384 0,0 0 0 16,0 1-1280-16,-2 0-320 0,1-1-64 0,-3 3 0 0,-1-2 1216 0,-4 1 256 15,-2 1 64-15,-1-1 0 0,-1 2 128 0,-2-2 0 16,0 1 0-16,-1-2 0 16,-2-1-928-16,-1 0-160 0,-1 0-16 0,-1-1-16 0,0-3 640 0,-3-1 128 15,-1-1 32-15,0-1 0 0,-2 0 848 0,-1 1 176 16,0 1 48-16,-2-1 0 0,0 2 752 0,-2 2 160 15,-3-2 16-15,-4 4 16 0,-1 0-240 0,-1 4-48 16,0-3-16-16,0-1 0 0,0 0-896 0,-1 1-176 16,-3-1-48-16,2 0 0 0,3 4-272 0,-1-4 0 15,-2 3 0-15,-1 0 0 0,-4 0 432 0,1-1-32 0,2-2 0 16,-2 0 0-16,-1 0-176 0,-2 0-32 0,-3-2-16 0,-2 2 0 31,0 2-576-31,0-2-112 0,-1 0-32 0,1 0 0 16,4-2 0-16,-2 1 0 0,0-1 0 0,0 0 0 0,2 4 368 0,-2-2 176 0,-2 2-160 0,2-1 160 15,0 1 192-15,4-2 144 0,0 0 32 0,0 0 0 16,-1-2 176-16,-1 4 32 0,1-2 16 0,1 3 0 16,-1 0-400-16,0-3-64 0,1 2-128 0,1-2 176 15,2-2-176-15,-1 2 0 0,-1 0 0 0,-2-2-176 16,1 1 176-16,2 2 0 0,0-1 0 0,-1 0 0 16,0-1-304-16,1-1 32 0,2 1 0 0,-2 1 0 15,0-2 16-15,-2 2 16 0,1 2 0 0,-1 1 0 0,1 0 240 16,-2 2 160-16,3-2-32 0,-3 1 0 15,3-2-128-15,1 2-176 0,0-3 48 0,5 0 0 0,3 3 128 0,-3-2 0 16,-4 2 0-16,0 0 0 0,-1 0 144 0,3-2-144 16,0-1 192-16,3-1-192 0,2 0 0 0,1-1 0 15,-1 1 0-15,2-2 0 0,3 2 0 0,-5-2 0 16,0 4-240-16,-2 0 80 0,0-1 160 0,1 2 0 16,1-1 0-16,1-2 0 0,3 0 336 0,-1 0 48 15,1-2 16-15,0-1 0 0,2 3-64 0,0-1-16 16,0 1 0-16,0 1 0 0,0 2-320 0,0 0 0 15,1 1 0-15,1 2 128 0,0-1-128 0,1-1 0 16,0 0 0-16,3 1 128 0,1-3-128 0,1 1 0 16,2-1 0-16,1-1 0 0,2 2 0 0,0-3 0 15,3 0 0-15,1 1 0 0,1-1 160 0,0 0-32 16,0 0-128-16,-1-1 192 0,1 1 80 0,0-3 16 0,3 1 0 16,0 1 0-16,-1 1 64 0,3 0 16 0,1 0 0 15,0-3 0-15,2 3-16 0,0 0 0 0,2 0 0 16,2 0 0-16,0 0 32 0,2 0 16 0,0 3 0 0,2-3 0 31,0 1-800-31,-1 0-176 0,3 3-16 0,-1 1-13104 0</inkml:trace>
  <inkml:trace contextRef="#ctx0" brushRef="#br0" timeOffset="13204.81">23666 9555 8287 0,'-6'-3'736'0,"0"-2"-592"0,1 1-144 0,0 2 0 0,0 2 2368 0,1-1 448 0,-1-3 96 0,-2 0 16 0,-7 1-1840 0,-4-9-352 0,-4 1-80 0,-3-2-16 16,0 2-448-16,0 1-192 0,2 1 128 0,-1 2-128 31,1 2-752-31,-3 1-224 0,1 3-48 0,-2 0-16 15,0 1 144-15,-2 1 48 0,1 2 0 0,1 0 0 0,0 1 608 0,2 1 240 0,1-3-176 0,3 2 176 16,2-2 1008-16,-1 2 288 0,0-2 64 0,1 1 16 16,3-2 32-16,2-1 16 0,0 1 0 0,0-2 0 15,2 1-416-15,1-1-96 0,0 1-16 0,2-4 0 16,0 3 0-16,1-3-16 0,2 2 0 0,-1-1 0 16,4 1-592-16,-1-2-112 0,0 2-32 0,2-3-13968 15</inkml:trace>
  <inkml:trace contextRef="#ctx0" brushRef="#br0" timeOffset="15018.88">22974 9351 21183 0,'0'-2'1888'0,"0"2"-1504"0,0 0-384 0,0 0 0 0,0 0 1440 0,0 0 224 0,1 2 32 0,-1-2 16 0,1 0-752 0,1 2-160 16,-1-2-32-16,-1 0 0 0,0 0-80 0,0 0-32 16,0 0 0-16,0 20 0 0,-1-15-656 0,-1 0 0 15,1 0 0-15,0 0 0 0,0 1 0 0,-1-1 0 16,2 1 128-16,2 3-128 0,1 0 976 0,1 6 112 15,2 0 32-15,3 6 0 0,1 3-32 0,0 3 0 16,2 4 0-16,2 5 0 0,-1-1-688 0,1 6-144 16,-1 5-16-16,-1 2-16 0,-4 2-224 0,0 4 176 15,-3 7-176-15,-4 2 160 0,-2 1-160 0,-4 4 0 16,-2 5 0-16,-1-5 128 0,0-2-128 0,0-2 0 16,2-7 0-16,-1 7 0 0,2 8 0 0,-2-2 208 15,1 2-48-15,-2-3-16 0,2-3 288 0,0 1 48 16,0-1 16-16,1-1 0 0,2-2-176 0,2-6-16 0,1-4-16 15,1-12 0-15,2-6-32 0,1-4 0 0,-1-7 0 16,2-2 0-16,0-5-256 0,1-2 0 0,1-1 128 16,0-8-13728-16,2-1-2752 15</inkml:trace>
  <inkml:trace contextRef="#ctx0" brushRef="#br0" timeOffset="17737.68">23039 11632 34095 0,'3'1'3024'0,"1"-1"-2416"0,-1 0-480 0,1 0-128 16,0 0-320-16,1 0-96 0,3 0-16 0,6-1 0 16,6 0-208-16,4-3-32 0,2 0-16 0,2 1 0 15,-2-2-528-15,0-1-128 0,1-1 0 0,0 0-16 16,0 1 272-16,0 2 48 0,-1-1 16 0,-1-1 0 0,1 1 1760 0,-1 0 352 0,1 0 80 0,0 3 16 16,0-3 544-16,0 0 128 0,0 3 0 0,2-2 16 15,3 1-672-15,2 1-144 0,4 0-32 0,2 0 0 16,-1 1-336-16,3-1-80 0,2 2-16 0,3 0 0 15,1-2-416-15,2-1-176 0,5 0 128 0,1-1-128 16,2 0 0-16,0 1 0 0,2-1 0 0,1-1 0 16,-1-4 0-16,-1 3 0 0,-1 1 0 0,0-1 0 15,0 1 176-15,-2 1-48 0,0-1-128 0,1-1 192 16,-3 0 240-16,4-1 32 0,1 0 16 0,1 4 0 16,-5-2-176-16,5 2-48 0,1 3 0 0,0-2 0 15,-1 1-80-15,1-2-32 0,6 1 0 0,-2 2 0 0,1 0-144 16,-1 0 0-16,3 0 0 0,-3 0 0 0,-5-3 0 0,6 1 0 15,0-3 0-15,2 4 0 0,-2-4 0 0,0 3 0 16,0-3 0-16,-2 0 0 0,-3-1 0 0,2-1 0 16,2-3 0-16,-1 4 0 0,0 0 0 0,-1-1 128 15,0 2-128-15,-3-1 128 0,-2 1 80 0,0-1 16 16,1 1 0-16,0 1 0 0,1 2-48 0,-1 2-16 16,1-4 0-16,-3 2 0 0,0-3-160 0,1 0 0 15,2-1 0-15,1-3 0 0,-2 2 0 0,0-1 0 16,3-3 0-16,-1 1 0 0,1-1 0 0,-1 1 0 15,0 2 0-15,-2-2 0 0,0 2 0 0,-1 2 0 16,-2-1 0-16,0-1 0 0,0 2 0 0,-1 1 0 16,-1 0 0-16,0 3 0 0,3-3 0 0,-2 1 0 0,-3 2 0 15,1-5 0-15,2 4 0 0,0-2 0 0,1 2 0 16,-2 0 0-16,-3 0 0 0,0 3 0 0,5 0 0 0,0 0 0 16,0 0 0-16,-2 0 0 0,1 0 0 0,-1-4 0 15,-1 3 0-15,0 1 160 0,4-2-160 0,-2-1 160 16,2 2-160-16,-3-2 0 0,0 1 144 0,2-2-144 15,-2 2 0-15,-2-1 0 0,-3 2 0 0,-1 0 0 16,0 2 0-16,0-1 0 0,1 1 0 0,0 2 0 16,-1-3 0-16,0-3 0 0,1 1 0 0,-2 1 0 15,1-3 0-15,-1 0 0 0,1 0 0 0,1 1 0 0,2-1 0 16,2 0 0-16,0-2 0 0,1 2 0 16,0 1 0-16,-1-1 0 0,-3 2 0 0,1 2 0 0,2-2 0 15,1 4 0-15,4 0 0 0,0-1 0 0,-2 2 0 16,1 0 0-16,2 1 128 0,-4-1-128 0,-4 2 0 0,1 0 0 15,2-1 0-15,2 3 0 0,3-2 0 0,1 1 0 16,-1-4 0-16,-3 2 0 0,-1-3 0 0,-3 3 0 16,-1-3 0-16,-2-1 0 0,-1 1 0 0,1-1 0 15,2 2 0-15,-2-4 0 0,-1 2 0 0,0 0 0 16,-1 0 0-16,-2 0 0 0,-2 2 0 0,-1-2 128 16,2 2-128-16,-1 1 128 0,-1-1-128 0,0-1 0 15,1 1 0-15,-4-2 0 0,-4-2 0 0,-1 1 0 16,2 1 0-16,-3-4 0 0,-1 3 0 0,-1-1 0 15,-2 0 0-15,-1 0 0 0,0-1 0 0,2 2 0 16,1 0 0-16,-1-3 0 0,0 2 0 0,-1-1 0 16,2 1 0-16,-4 1 0 0,-1-3 0 0,-2 3 0 0,1-3 0 15,-3 1 0-15,-3 1 0 16,-1 0 0-16,-2 2 0 0,-1-4 0 0,-2 3 0 0,-2-1 0 0,0-1 0 0,-1 0 0 16,-1-1 0-16,-2 1 128 0,1-1-128 0,-1-1 0 15,-2 0 144-15,0-1-144 0,1 1 192 16,-1-2-192-16,1-2 192 0,0 2-64 0,0-5 0 0,0 1-128 15,0-1 256-15,1-3-64 0,-1-1-16 0,1-3 0 16,-1 1-16-16,1-3 0 0,-1-3 0 0,0-2 0 16,0 0 96-16,0-2 0 0,-2-4 16 0,-1 1 0 15,1-2 48-15,-3-2 0 0,0 0 0 0,-2-3 0 16,0 3-192-16,1-3-128 0,-2-2 192 0,3-2-192 16,0 3 0-16,1-7 0 0,2 2 0 0,2-2-192 0,0 0-48 0,1-2 0 15,1 2 0-15,-1 2 0 0,2 0-112 16,-3 1-32-16,1 1 0 0,-2 2 0 0,-2 2 384 0,-1 0 0 15,-2 1 0-15,-1-1 0 0,-2 3 0 0,-2 0 0 16,-2 0 0-16,0 2 0 0,-3-2 0 0,0 3 208 16,-3 0-16-16,0 1-16 0,-1 1-176 0,-1-2 0 15,-2 1-192-15,-1-2 192 0,1 2-384 0,-1-1 32 16,2-1 16-16,3 0 0 0,3 5 96 0,1 1 32 16,4 2 0-16,1 3 0 0,1 3 208 0,2 2 0 15,-2 2 0-15,2 1-144 0,-1 3-32 0,1 0 0 16,-1 3 0-16,0 1 0 0,-1 2 176 0,1 2 0 15,1 3 160-15,-3-3-160 0,1 3 128 0,1 3-128 16,-1-3 0-16,-1 2 144 0,3 2-144 0,-3 1 0 16,1-1 0-16,-1 0 0 0,0 3 0 0,1-1 0 15,-1 1 0-15,2-1 0 0,1 1 0 0,-1-2 0 0,-1-2 0 16,0 2 0-16,1 1 0 0,-1-1 0 0,0 0 0 16,-2 0 0-16,0 0 0 0,-2 1 0 0,-3-1 0 0,0 2 0 15,-3-1-128-15,2 0 128 0,-4 0 0 0,-3-1 0 16,1 0 0-16,-3 0 0 0,0-1 0 0,-1-2 0 15,-1 1 0-15,0-1 0 0,-1 2 0 0,0-1 0 16,-2 2 0-16,0-3 0 0,0 1 0 0,-1 0 0 16,-3 1 0-16,-1-3 0 0,-4 2 0 0,-3-1 0 15,0 0 0-15,-3 1 0 0,-2-3 0 0,-3 1 0 16,-2 0 0-16,-2 2 0 0,-1-1 0 0,-1 2 0 16,1-3 0-16,-4 2 0 0,-2-1 0 0,2-1 0 15,-2 3 128-15,-1-4-128 0,0 1 0 0,-1-1 128 16,5 1-128-16,-2-1 0 0,-3 2 0 0,0 0-176 0,-1-2 176 0,0 1 0 15,-2 3 128-15,1-1-128 0,4 0 0 16,1 3 0-16,-3-1-192 0,3 2 64 0,0-1 128 0,0-1 0 16,1-4 0-16,0 1 0 0,2 3 0 0,0-1 0 15,2 1 0-15,3-3 0 0,-2 1 0 0,2-1 0 16,1 2 0-16,0-1 0 0,3 0 0 0,-2-3 0 16,1 3 0-16,1-3 0 0,2-1 0 0,-1 1-160 15,-1-2 16-15,0 0 0 0,-3 1-16 0,0 1 0 16,-1-2 0-16,-3 4 0 0,-1-2 160 0,-1 0 0 15,1 1-144-15,-1 1 144 0,1-2 0 0,-1 0 0 16,2 2 0-16,1 1 0 0,3 0 160 0,3 0-160 16,3 2 192-16,3 2-192 0,2-1 160 0,4-4-160 15,5 1 128-15,-1-1-128 0,5-2 0 0,-2 1 128 16,2 2-128-16,0-3 0 0,2 0 0 0,0-3 0 16,-1 3 0-16,0 0 0 0,2-1 0 0,0 1 0 15,-1-1 0-15,0 1 0 0,0 0 0 0,-1 0 0 0,1 0 0 16,-3 0 0-1,2 0-640-15,-1 0 0 0,-1 0 0 0,-1 0 0 16,1 0-752-16,-3 0-144 0</inkml:trace>
  <inkml:trace contextRef="#ctx0" brushRef="#br0" timeOffset="34589.11">25693 11858 22111 0,'-2'-3'1968'0,"-1"0"-1584"0,2 1-384 0,1 0 0 0,1 2 0 0,-1-1-256 16,-1-1 48-16,-2-2 0 15,1 0-672-15,-3-1-128 0,0 3-16 0,0-3-16 16,-1 5 400-16,-2 0 64 0,0 2 32 0,-2 1 0 0,-2 3 2576 0,-2-1 512 16,-1 1 96-16,-1 2 32 0,-1 2-416 0,-1-3-80 15,1 3 0-15,0 1-16 0,-2-2-1136 0,2 2-208 16,1-1-48-16,0 1-16 0,0 0-624 0,1-1-128 16,-1 1 0-16,1 1 0 0,0-1 0 0,-1 2 0 15,2-1 0-15,0 3 0 0,1-3 0 0,-2 2 0 16,2 1 0-16,-1 1 0 0,1-1 0 0,-2 0 144 15,1 1-144-15,-1 0 192 0,2 1 208 0,-2 0 48 16,1-2 16-16,-1 4 0 0,2-4-304 0,-1 2-160 0,1 0 160 16,0 0-160-16,2 2 192 0,1-2-64 0,3-2-128 15,-1 3 192-15,1 1 160 0,1-1 32 0,2 0 0 16,-1 2 0-16,3-2-160 0,-1 5-32 0,1-1 0 0,1-2 0 16,1 2-192-16,0-1 176 0,1 1-176 0,0-2 160 15,0 2-160-15,2 1 0 0,-1-1 0 0,1-1 128 16,-1-3-128-16,1 0 0 0,0-1 144 0,1-2-144 15,0 0 0-15,-1-2 144 0,2 2-144 0,2-1 0 16,-1 1 192-16,0-2-192 0,1 2 192 0,2-1-192 16,0-2 224-16,-1 2-64 0,2-1-16 0,0 0 0 15,0 0 0-15,0 2 0 0,0-1 0 0,0 1 0 16,0-2-144-16,-1 2 160 0,1-3-160 0,0 1 160 16,1 2-160-16,2-4 0 0,-2 1 0 0,0 0 0 15,3 0 128-15,-3-3-128 0,1 3 0 0,2-1 128 0,-1 0-128 16,1-3 0-16,1 1 0 0,0-1 0 0,2-1 128 15,4 0-128-15,-1 2 0 0,-2-3 128 0,3-1 32 16,-1 0 0-16,0 0 0 0,0 0 0 0,1 1-32 0,-2-1 0 16,2 1 0-16,-1-1 0 0,0-2-128 0,0 2 0 15,-2 0 144-15,1 0-144 0,-2-2 0 0,2 1 0 16,-3 0 0-16,1-2 0 0,-1-1 0 0,0 2 0 16,0-1 0-16,0 1 0 0,-1-3 0 0,3 2 0 15,1-2 0-15,2 2 128 0,2-2-128 0,-1-2 144 16,1 2-144-16,2-1 160 0,-3 0-160 0,2 1 0 15,1-3 0-15,-2 1 128 0,1-1-128 0,0 1 0 0,0-2 0 16,-2 2 0-16,0-4 0 0,1 1 0 0,-4-2 0 16,1 1 0-16,-4-1 128 0,0 1-128 0,0-2 0 15,-1 1 128-15,-1-1-128 0,-1 1 0 0,1 0 0 16,1-3 128-16,-2 0-128 0,1-1 0 0,0 0 0 0,-1-2 0 16,1 1 128-16,-2-1-128 0,1-3 0 15,-1 0 128-15,2-2-128 0,-1-1 0 0,1-3 0 16,-1 1 0-16,2-1 0 0,-1 1 0 0,1-3 0 15,0 2 0-15,-1 1 0 0,0 0 0 0,-2 2 0 0,1-1 0 16,-3 4 0-16,-3 2-144 0,0-1 144 0,-2 1 0 16,0-2 0-16,-2 1-128 0,-1 0 128 0,-1 1 0 15,-1 0 0-15,-2 0 0 0,1-1 0 0,-3 1 0 16,-1-2 224-16,-1-3-48 0,-1-2-16 0,-1 1 0 16,-1-3-32-16,0-3 0 0,-4-4 0 0,0 0 0 15,-1-3 0-15,-1 0 0 0,0-1 0 0,2 2 0 0,-1 6-128 16,2 0-224-16,1 4 48 0,-1 2 16 0,3 3 160 15,-1-1-192-15,0-1 192 0,-1 1-192 0,1 2 192 0,0 1 0 16,-1-1 0-16,-2 2 0 0,0 1 0 0,-1 0-128 16,-2-1 128-16,1 0 0 0,-1 3 0 0,0 0 0 15,1-1 0-15,-1-1 0 0,0 2 0 0,0-4 0 16,0 3 0-16,0 0 0 0,0-2 0 0,-1 2 0 16,0-1 0-16,-2 1 0 0,-1 1-144 0,-2-2 144 15,-2 2-160-15,1 1 160 0,-1 3-208 0,1-3 48 16,-3 4 16-16,1 0 0 0,0 0 144 0,-1 1 0 15,3 2 0-15,-2 3-128 0,2 0 128 0,0 3 0 16,1-2 0-16,-1 3 0 0,1-2 0 0,0 2 0 16,2-2 0-16,1 2-128 0,-1-4 128 0,0 2 0 15,0 1 0-15,1-3-128 0,-1 1 128 0,0 2 0 16,0 0 0-16,0 1 0 0,3-1-144 0,-1 0 0 0,1 0 0 0,1 0 0 31,3 0-240-31,0-1-64 0,2 1 0 0,1 1 0 16,3-4-96-16,1 1-32 0,1-1 0 0,2-1-17760 0</inkml:trace>
  <inkml:trace contextRef="#ctx0" brushRef="#br0" timeOffset="35389.61">25882 11893 20271 0,'0'-4'1792'0,"0"2"-1424"0,1-3-368 0,1 4 0 0,-1-3 2640 0,1 3 464 0,1-2 96 0,1-1 0 0,2 0-2416 0,2-5-480 0,1 1-112 0,0 1 0 0,-3 2-192 0,0 0 0 16,-2 4-192-16,-3 1 192 0,0 0 144 0,-1 1 160 16,-1 4 16-16,-1 0 16 0,0 1 816 0,0 0 144 15,-1 3 48-15,2 1 0 0,-1-1-672 0,0 0-128 16,2 0-32-16,-1 1 0 0,1 0-192 0,0 1-64 15,0 3 0-15,0-2 0 0,1 4-112 0,-1 1-16 16,0 1-128-16,0 4 192 0,-1 0-64 0,1 2 0 16,-2-1-128-16,-1 2 192 0,1 3-192 0,-2 0 0 0,-1 1 0 15,0 0 0-15,2-1 0 0,-4-1 0 16,1-1 0-16,1-1 0 0,-1 2 0 0,1-4 0 0,0-1 0 16,0-4 0-16,0 1 0 0,-1-3 0 0,1-1 0 0,0-3 0 15,1-1 224-15,0-3-48 0,0-1-16 0,0-2 0 16,0-1-160-16,1-3 160 0,0-1-160 0,1-2 160 15,-1-1-160-15,2 1-192 0,-1-5 32 0,0 3 16 32,1-1-752-32,0 0-160 0,0 2-32 0,1-1-16560 0</inkml:trace>
  <inkml:trace contextRef="#ctx0" brushRef="#br0" timeOffset="36287.01">25807 12530 10127 0,'-5'1'896'0,"1"-1"-704"0,2 0-192 0,0 0 0 0,2 0 1552 0,0 0 288 0,0 0 48 0,0-1 16 0,0 1-1392 0,0-1-288 16,2 1-48-16,-2 0-16 0,0 0 256 0,0 0 48 15,0 0 16-15,0 0 0 0,0 0 928 0,0 0 176 16,0 0 32-16,0 0 16 0,0 0 288 0,0 0 48 16,0 0 16-16,0 0 0 0,0 0-304 0,0 0-48 15,0 0-16-15,0 0 0 0,0 0-832 0,0 0-160 16,0 0-48-16,0 0 0 0,16-15-352 0,-15 12-80 16,0 3-16-16,2-2 0 0,-2 1 0 0,1-1-128 0,2 2 192 0,0-2-64 15,0 1-128-15,1 1 128 0,1 0-128 0,1 0 128 16,2 0-128-16,3 1 0 0,3 1 0 0,2-2 128 15,7 3-128-15,1 1 0 0,3-2 0 0,-1 2 0 16,2 1 0-16,2 0 0 0,3-2 0 0,1 5 0 16,-1-2 0-16,-1 0 0 0,-3 0 0 0,-1 2 0 15,-2 0 0-15,-1-1 0 0,-1-1 0 0,0 1 0 16,2-1 0-16,-1 2 0 0,0-5 128 0,1 2-128 16,-4 2 128-16,1-2 0 0,-1-2 0 0,-3 0 0 15,-1 0-128-15,-3-3 0 0,-1 2 0 0,-3-1 0 16,-1 1 0-16,-1-2 0 0,0 0 0 0,-4 0 0 15,0 2-320-15,-1-2 16 0,0 0 0 0,-2 0 0 16,-1 0-32-16,-1-2-16 0,1 2 0 0,-1-2 0 16,-1 1-1184-16,0-1-224 0,0 1-48 0,-1-3-13936 15</inkml:trace>
  <inkml:trace contextRef="#ctx0" brushRef="#br0" timeOffset="37073.01">25828 12558 24879 0,'0'0'2208'0,"0"-1"-1760"0,0 1-448 0,0 0 0 0,0 0 176 0,1 0-48 0,-1-2-128 0,1 0 192 15,-1 1-192-15,2 1 0 0,-1 0 0 0,-1 0 0 16,0 0 128-16,0 0-128 0,0 0 176 0,0 0-176 16,0 0 896-16,0 0 64 0,0 0 0 0,0 0 16 15,0 0 48-15,0 0 16 0,0 0 0 0,12 17 0 16,-11-12-16-16,2 0-16 0,-1-1 0 0,0 2 0 16,-1-1-176-16,0 1-16 0,2 3-16 0,-2 0 0 15,0 1-256-15,0 2-48 0,2 1-16 0,0 2 0 16,1 3-272-16,1 1-48 0,0 1-16 0,1 1 0 15,0 1-144-15,2 3 0 0,0 1 0 0,0-2 0 16,-1 0 128-16,1 1-128 0,-1 0 0 0,1 0 128 16,-2-1-128-16,0-1 0 0,0 0 0 0,-1-3-176 0,0 0 176 15,0-2 0-15,0 0 0 0,1 0 0 0,-2-1-144 16,-1-2 0-16,-1 0 0 0,-1-3 0 16,-1 0-240-16,0-1-32 0,1-3-16 0,-2 1-11488 15,1 2-2304-15</inkml:trace>
  <inkml:trace contextRef="#ctx0" brushRef="#br0" timeOffset="38190.17">25820 11973 7279 0,'4'-6'640'0,"-3"2"-512"0,-1 2 48 0,0 0 0 0,-1 2 0 0,1-2 16 0,-1 2 1952 0,0-1 400 0,-2 0 80 0,-1 1 16 16,1-3-16-16,-3 2 0 0,1 1 0 0,-3 0 0 16,2 0-816-16,-1 1-160 0,-2 2-48 0,-1-1 0 15,0 2-832-15,0 1-160 0,-2 1-32 0,-2 0-16 16,2-1-560-16,-4 4 0 0,-3 2 0 0,-2 4 0 15,-3 1-288-15,-4 2-160 0,-4 6-48 16,-2 3 0-16,-5 2-464 0,1 0-112 16,1 3-16-16,1-3 0 0,1 2 640 0,2 1 128 0,0-2 32 0,0-2 0 15,4 1 672-15,2-6 144 0,2-2 32 0,-1-1 0 0,1 0-272 16,2-2-48-16,2-1-16 0,1-2 0 16,3-1-1312-16,2-3-256 0,2-2-48 0,3-3-10864 15</inkml:trace>
  <inkml:trace contextRef="#ctx0" brushRef="#br0" timeOffset="38627.81">25781 12143 27695 0,'-5'0'608'0,"1"0"128"0,0 0 32 0,3 0 0 0,0 0-608 0,1-3-160 0,1 2 0 0,-1 0 0 31,1-3-416-31,1 2-112 0,0-5-32 0,1 3 0 15,0 0-752-15,-1 1-160 0,-1 3-16 0,-2 0-16 0,1 0 1216 0,-4 5 288 0,0 1 0 0,-1 2 0 16,-2 4 1360-16,-3 3 304 0,0 1 48 0,-4 1 16 16,1 2-496-16,-4 2-80 0,-3 0-32 0,-4 1 0 15,-2 1-64-15,-2 0-16 0,-2 2 0 0,-2 0 0 16,0-2-432-16,-3 3-96 0,-2 0 0 0,-2 5-16 16,0-3-496-16,1 1 128 0,3 0-128 0,1-1 0 0,3-6 0 0,1 1 0 15,2-3-144-15,2 0 144 16,3-3-1248-16,2-1-160 0,4-5-16 0,3-4-13088 15</inkml:trace>
  <inkml:trace contextRef="#ctx0" brushRef="#br0" timeOffset="38939.06">25688 12464 9215 0,'-11'11'816'0,"2"-2"-656"0,2-2-160 0,1 2 0 15,1-5 0-15,1 1 0 0,-1 1 0 0,-4 5 0 16,-4 6 3216-16,-6 8 688 0,-3 4 128 0,-3 0 32 15,1 2-592-15,-2 0-112 0,1-5-32 0,1 0 0 16,1-2-1280-16,1-1-256 0,-3-1-48 0,1 1 0 16,3-1-1216-16,0-1-240 0,2-1-48 0,-1 1 0 15,0-3-848-15,1 1-160 16,1 1-48-16,2-4 16 0,2-2-1824 0,3-2-384 0</inkml:trace>
  <inkml:trace contextRef="#ctx0" brushRef="#br0" timeOffset="39235.44">25743 12819 2751 0,'-8'5'256'0,"2"-1"-256"16,0 0 0-16,1-1 0 0,1-2 4672 0,3 2 896 15,-2-1 192-15,-2 5 16 0,-2 1-2832 0,-3 6-560 16,-1 1-112-16,0 3-32 0,0 0-1328 0,0 1-272 0,-1 1-48 16,3 1-16-16,-1 1-576 0,-1 3 0 0,-1 0 0 0,1-2 0 15,1 1 0-15,1-2 0 0,-1-1 0 16,1-1 0-1,2 0-448-15,-1-7-96 0,2 2-32 0,0-4-13792 0</inkml:trace>
  <inkml:trace contextRef="#ctx0" brushRef="#br0" timeOffset="40069.98">26099 12637 19343 0,'-7'5'1728'0,"3"-1"-1392"0,0 1-336 0,1-1 0 0,2-2 1024 0,-3 2 128 0,-3 3 16 0,-5 7 16 15,-4 3-928-15,-5 5-256 0,-1-2 0 0,3 1 128 16,-1-1-640-16,3-3-144 0,-1 2-32 16,1-5 0-16,2 0-752 0,3-1-160 0,2-6-16 0,4 2-6192 15</inkml:trace>
  <inkml:trace contextRef="#ctx0" brushRef="#br0" timeOffset="40706.78">26350 12686 16575 0,'-4'3'1472'0,"0"1"-1168"0,3-1-304 0,0 0 0 0,0 0 1360 0,-2 2 224 0,-2 2 32 0,-4 7 16 0,-3 3 736 0,-3 2 160 16,-2 3 32-16,1-1 0 0,-1 0-1344 0,0-1-272 15,3-3-48-15,-1 0-16 0,1 1-688 0,-1-2-192 16,3 0 0-16,-2-4 128 0,3 2-304 0,1-3-48 0,0 1-16 16,2-2 0-1,-1 1-1248-15,2 0-256 0,1-1-48 0,-1 1-11568 0</inkml:trace>
  <inkml:trace contextRef="#ctx0" brushRef="#br0" timeOffset="41063.06">26555 12762 13823 0,'-6'2'608'0,"1"-1"128"15,1 1-592-15,0-2-144 0,3 3 0 0,0-2 0 16,-2 1-1216-16,-2 3-288 0,-2 3-48 0,-4 2-16 15,-1 3 608-15,-2 3 112 0,0 3 16 0,0 1 16 0,-1 3 336 0,0-1 64 16,-1 2 16-16,-2-1 0 0,1 2 1072 0,1 0 224 16,0-2 32-16,0 0 16 0,1-4 992 0,1 1 208 15,3-2 32-15,0-4 16 0,1 0-1200 0,3-3-240 0,1-5-48 16,1-1-16 0,2-4-2816-16,2-2-560 0,0-4-128 0,2-11 0 0,2-5 2208 0</inkml:trace>
  <inkml:trace contextRef="#ctx0" brushRef="#br0" timeOffset="41636.33">25912 12265 26719 0,'-1'3'2368'0,"1"-3"-1888"0,1 0-480 0,0 0 0 0,2 1 240 0,-1 0-48 0,1 2-16 0,2-2 0 16,3 4-496-16,2 1-112 0,1-1-16 0,2 1 0 0,-2 2-160 0,1-1-32 0,0 3-16 0,1 0 0 15,0 1 464-15,0 2 192 0,0 2-128 0,0-1 128 16,0 1 0-16,0 1 0 0,0-3 0 0,0 2 128 15,-1 0-128-15,0-1 0 0,0-3 0 0,-1 1 0 16,0-1 0-16,-1-2 0 0,0 0-192 0,-1-2-6720 16,1-1-1328-16</inkml:trace>
  <inkml:trace contextRef="#ctx0" brushRef="#br0" timeOffset="42012.94">26057 12055 28559 0,'-3'2'2544'0,"-1"-2"-2032"0,2-2-512 0,1 4 0 16,2-2 2016-16,0 3 304 0,2-1 64 0,-1 2 16 31,3 5-2400-31,1-2-320 0,3 4-128 0,2 4-48 16,0 0-592-16,0 1-112 0,2 1-16 0,-3 3-16 16,1-1 512-16,0 3 96 0,1-2 32 0,-2 4 0 0,0 0 592 0,0-2 0 0,0 2 144 0,1-1-16 15,0 1 128-15,0-2 48 0,2-1 0 0,-1-1 0 16,-1-3-304-16,1-1 0 0,1-1 0 0,-1-3 0 15,2 1-608 1,-1-1-80-16,1-1-16 0,1-1 0 0,0 0-1472 0,-1-1-288 16,2-1-64-16,1 1-16 0</inkml:trace>
  <inkml:trace contextRef="#ctx0" brushRef="#br0" timeOffset="42456.88">26180 12049 11967 0,'0'2'1072'0,"0"1"-864"0,0 0-208 0,2-3 0 0,-1 2 496 0,-1 1 48 0,2 0 16 0,1 4 0 0,0 2 944 0,2 2 192 0,2 3 32 0,0-1 16 0,4 0-240 0,-1-1-48 16,1 3-16-16,1-3 0 15,3 4-448-15,0-2-96 0,2 2 0 0,2 0-16 0,1-2-336 0,0 2-64 16,2 1-16-16,0 0 0 0,2 1-288 0,-2 3-176 16,0-2 192-16,-1 1-192 0,-1 0 0 0,-4 2 0 15,0 4 0-15,-4-2-9040 16,0 2-1808-16</inkml:trace>
  <inkml:trace contextRef="#ctx0" brushRef="#br0" timeOffset="51702.71">6039 15081 11967 0,'-7'-5'1072'0,"-1"0"-864"0,1 3-208 0,2-2 0 0,3 3 2848 0,0-1 528 0,0 2 96 0,-2-2 32 16,-2-1-5184-16,-3 0-1040 0,1 0-208 0,0 0-32 15,3 3 1744-15,0-2 368 0,3 4 64 0,1 1 16 0,-1-3 768 0,4 3 0 16,-2 0 192-16,2-3-48 0,1 3 448 0,0-1 96 15,2 1 16-15,1 1 0 0,4-4 1008 0,0 1 208 16,3 0 32-16,0 1 16 0,3-2-320 0,2 0-64 16,1-2-16-16,4 1 0 0,0 0-752 0,2-2-160 15,-2 1-16-15,-3 0-16 0,0 0-304 0,2-1-64 0,7 0-16 16,3 0 0-16,2 0 80 0,1 0 0 0,-2 1 16 16,-2-1 0-16,-3 3-112 0,1 0-32 0,3 1 0 0,3 1 0 15,-2 0 16-15,1-1 0 0,-1 2 0 0,-1-1 0 16,0 2 144-16,1-2 32 0,1 1 0 0,1-1 0 15,-3-2-128-15,0 0-32 0,3 2 0 0,1-2 0 16,-2 0-224-16,2-2 0 0,0 2 0 0,0 0 0 16,-2-2 144-16,1 2-16 0,0 0 0 0,-2 0 0 15,-1 0 16-15,0 2 0 0,1-2 0 0,0 2 0 16,3-1-144-16,1 0 0 0,-1 2 0 0,0-3 0 16,-1 1 0-16,0 0 0 0,0-1 0 0,-2 0 0 15,-2 0 0-15,1 0 0 0,2 2 0 0,-1-2 0 0,0 0 400 16,2 0 0-16,0-2 0 0,0 2 0 0,0-1-16 15,1 1 0-15,1-1 0 0,1 1 0 0,-1 0-224 16,2 0-160-16,-1 1 192 0,0 2-192 0,-3-1 128 0,0-1-128 16,1 3 0-16,1-1 0 0,2 1 0 0,1 0 0 15,-2-3 0-15,-2 2 0 0,-1-1 0 0,-2-2 0 16,-1 1 0-16,-2-1 0 0,0 0 0 0,-1 0 0 16,0 1 0-16,0-1 0 0,0 3 0 0,2-2 0 15,0 0 0-15,-2 1 0 0,0 0 0 0,2-2 0 16,1 3 0-16,2 0 0 0,0-1 0 0,0 1 0 15,0-2 0-15,-1 2 0 0,2 1 0 0,-2-1 0 16,2 0 0-16,-1 1 0 0,1 2 0 0,1-5 0 16,0 3 0-16,0-1 0 0,-2 0 0 0,2-1 0 15,1 1 0-15,-1-1 0 0,-1 0 160 0,-1-2-32 0,0 2 0 16,-1-2 0-16,0 0 64 0,2 0 0 0,0-2 0 16,-1 2 0-16,1 0-192 0,2 0 128 0,1-2-128 0,3 2 128 15,1 0-128-15,0 2 160 0,2 0-160 0,0-2 160 16,1 2-160-16,-1 2 0 0,2-3 0 0,1 1-176 15,0 0 176-15,1-2 0 0,0-2 0 0,1 0 0 16,-1 1 0-16,1-4 0 0,-2 4 0 0,0-1 0 16,-1 0 0-16,0 1 0 0,1 0 0 0,1 1 0 15,1-3 0-15,1 1 0 0,2 2 0 0,-2 0 0 16,1 0 0-16,0 1 0 0,-2 3 0 0,0 0 0 16,-2-1 0-16,2 2 0 0,0 0 0 0,1-1 0 15,-1 0 0-15,0-1 0 0,-1 1 0 0,-1-2 0 16,-3 1 0-16,1 1 0 0,-1-4 0 0,3 0 0 15,3 1 0-15,-2-2 0 0,2 1 0 0,-2-2 0 0,2-1 0 16,0-1 0-16,-2 1 0 0,-5 2-128 0,-3 1 128 16,4 0 0-16,7 1 0 0,5 1 0 0,-1-1 0 0,1 1 0 15,0 0 0-15,-2 1 0 0,1-1 0 0,-3 0 0 16,-2 2 0-16,0 1 0 0,-2-4 0 0,0 3 0 16,-1-2 0-16,0-1 0 0,0 2 0 0,1-2 0 15,-1 0 0-15,2-1 0 0,0 0 0 0,2 0 0 16,-1-1-176-16,2 1 176 0,2-1 0 0,0-2 0 15,0 2 0-15,-1-1 160 0,-1 2-160 0,2-4 0 16,-2 3 0-16,-1 1-176 0,1-3 176 0,-1 1 0 16,1 1 128-16,-2 1-128 0,-1 0 128 0,-1-3-128 15,-1 3 160-15,-2 0-160 0,-5 0 0 0,4 0 0 16,2 0 0-16,2 0 0 0,0 0 0 0,0 0 0 0,3 0 0 16,0 0 0-16,-2 0 0 0,1-1-128 0,-1 0 128 15,-2-1 0-15,1 0 0 0,-1-1 0 0,0 1 0 0,-2-2 0 16,-1 1 0-16,-2-1 0 0,0 0 0 0,-3 2 0 15,-4-1 0-15,0 3 0 0,-4-5 0 0,-3 4 0 16,0-1 160-16,-2 0-16 0,0 2 0 0,-2 0 0 16,0 0-144-16,-2 0 128 0,-1 0-128 0,0 2 128 15,1 0-128-15,1-2 0 0,-1 1 0 0,0 4 0 16,0-4 0-16,-1 1 0 0,0 0 0 0,-1-2 0 16,0 0 0-16,0 0 0 0,0-2 0 0,-2 0 0 15,-1 1 0-15,3-4 0 0,0 4 0 0,0-3 0 0,0 2 160 16,-2-2 0-16,-1 3 0 0,1-4 0 0,-1 4 160 0,-2-3 48 15,-3 3 0-15,-3-3 0 0,0 3-368 0,-4 1 0 16,-3-1 0-16,-1 2 0 0,1 0 0 0,-4 3 0 16,0-2 0-16,-2 1-128 15,0 3-320-15,1-4-48 0,-2 3-16 0,-1-1 0 16,-1 2-48-16,0-1-16 0,-2 1 0 16,-1-1 0-16,2 1-912 0,0-3-192 0,1 1-48 0,1-3 0 15,2 0-736-15,0-1-160 0</inkml:trace>
  <inkml:trace contextRef="#ctx0" brushRef="#br0" timeOffset="55414.74">14691 16065 27647 0,'-4'-2'2448'0,"0"-1"-1952"0,1 2-496 0,1 1 0 0,1 0-1072 0,-3 0-304 0,-2 0-64 0,-7-1-16 16,-4 0-464-16,-4 1-80 0,-5 0-32 0,-1 2 0 16,-2 2 1024-16,0-2 208 0,-5 3 32 0,0-1 16 0,-3 2 400 0,-3-3 80 0,-2 0 16 0,-1 0 0 15,-2-1 1632-15,-1 3 336 0,-2-4 64 0,-1 1 16 16,-2 1-512-16,0-3-112 0,1 2-16 0,-1-1 0 15,-2-1-848-15,-2 0-176 0,-1 0-128 0,0 0 144 16,5 1-144-16,-3 2 0 0,-3 1 0 0,0 0 0 16,3-1 544-16,0-1 128 0,5 1 32 0,0-1 0 15,0 2 416-15,0-3 96 0,1 1 0 0,-2 1 16 16,4-2-560-16,-3 0-112 0,-3-2-32 0,0 0 0 0,0-3-528 16,1 2 0-16,1-3-240 0,-2 0 80 15,-1 1-784-15,-1 0-144 0,1 1-48 16,-4-2 0-16,-1-1 736 0,-2-1 144 0,0 3 16 0,0-3 16 0,-1 2 80 0,2 3 16 15,2-1 0-15,1 2 0 0,4 1 320 0,4 0 80 16,6 0 16-16,1 1 0 0,2-1 992 0,2 3 192 16,1-3 32-16,1 1 16 0,4 2-944 0,0-1-176 15,3 1-32-15,-2-1-16 0,0 1-208 0,0 0-144 16,-4-2 192-16,0 3-192 0,0-3 0 0,2 1 0 16,1-2 0-16,-1 0 0 0,-3 0-160 0,2-2 160 15,0 1-160-15,0-3 160 0,4 3 0 0,2-4 192 0,1 2-16 16,1-2 0-16,4 1 272 0,0 0 48 0,1 2 16 15,1-3 0-15,3 0-352 0,2 1-160 0,0 2 160 16,3-1-160-16,1 2 0 0,0 0 0 0,0 1 0 16,-1 1 0-16,0 0 0 0,1 3 0 0,0 0 0 15,0-1 0-15,0 1 0 0,-1 1 0 0,0-3 0 0,1 1 0 16,-1-1 0-16,2 2 0 0,1-3 144 0,-1 1-144 16,0 0 160-16,2-2-160 0,1-2 192 0,0 2-192 15,1-2 256-15,0 1-48 0,2-1-16 16,1-1 0-16,2 2 64 0,0-2 16 0,1 1 0 0,0-3 0 15,0 4 112-15,3-3 0 0,-1 3 16 0,0 0 0 16,1-3-272-16,1 3-128 0,0-2 128 0,0 1-128 16,1 0 0-16,-1-2 128 0,1 0-128 0,0 1 0 15,2-2 208-15,-2 0-32 0,1-1-16 0,0 1 0 16,-2 0-16-16,1-2 0 0,2 1 0 0,4-5 0 16,-1-2-144-16,1 2 0 0,0 0 0 0,2 0 128 0,-3 2-128 15,3 1 0-15,-1-4 0 0,1 1 0 0,0 1 0 0,-1 1 0 16,1-3 128-16,-2 4-128 0,0-2 0 0,0 2 0 15,-3 2 0-15,1-2 0 0,0 1 0 0,0 1 0 16,-1 1 0-16,-1-1 0 0,1 4 0 0,-1-3 0 16,-2 0 0-16,0 1 0 0,-1 2 0 0,-1-3 0 15,-1 3 0-15,-1 2 0 0,-2 0 0 0,0 0 0 16,0 0 0-16,-2 0 0 0,2 0 0 0,-1 0-256 16,0 0 64-16,1 0 16 0,0 0-48 0,0 0-16 15,0 0 0-15,-25 8 0 0,18-5 16 0,-4 0 0 16,-1 2 0-16,-1 0 0 0,-3 2 224 0,0 2 0 15,-2 2 0-15,1-2 0 0,-2 2 0 0,2 0 0 0,-1 1 0 16,-1 2 0-16,1 1 0 0,-3 0 0 16,-2 2 0-16,2 0 0 0,0-3 0 0,1 2 0 0,2 0 0 15,1 0 0-15,2-4 0 0,1 1 0 0,2-3 0 0,1 1 0 16,1 0 0-16,0-2 0 0,1 2 0 0,1-1 0 16,0 0 0-16,1 1 0 0,1-3 0 0,1 3 0 15,1 1 320-15,1-3-32 0,5 1-16 0,0-2 0 16,3 2 80-16,2-2 16 0,5 1 0 0,0-2 0 15,4 3-96-15,3-1-16 0,3 2 0 0,3 0 0 16,3 3-128-16,2-3-128 0,1 1 144 0,2 4-144 16,5 2 0-16,1 3 0 0,3 5 0 0,2 7 0 15,2 3-368 1,0 5-112-16,-1 2-32 0,2 6-17728 0</inkml:trace>
  <inkml:trace contextRef="#ctx0" brushRef="#br0" timeOffset="56889.65">15536 15762 13823 0,'-1'-6'1216'0,"0"1"-960"0,-2 0-256 0,3 1 0 0,0 3 2288 0,0-1 400 0,1-1 96 0,2 0 16 0,-1-5-1296 0,3 0-256 0,4-4-48 0,-2 1-16 0,2 1-32 0,0 2-16 0,-2-1 0 15,-1 2 0-15,0 0-560 0,1 3-128 16,-2-3 0-16,-1 5-16 0,0-1-192 0,-1 3-48 0,-2 0 0 16,-1 0 0-16,-1 3 224 0,-2 1 32 0,-1 2 16 15,-2 0 0-15,-2 3 48 0,-4 3 16 0,3-1 0 0,-4 3 0 16,1 1 16-16,-2-2 0 0,2 2 0 0,-4-3 0 15,0 4-256-15,0 3-48 0,-2 2-16 0,0-1 0 16,1 1-48-16,-1 1-16 0,2 0 0 0,-1 7 0 16,-1 0 0-16,0 4 0 0,1 1 0 0,-2 0 0 15,2 5-32-15,-1-3 0 0,2 2 0 0,0-3 0 16,3-2-128-16,2-3 0 0,-1-2 0 0,4 0 0 16,0-5 192-16,1 4-64 0,1-2 0 0,0 0 0 0,1 0-128 15,1-2 0-15,-1 1 0 0,3-3 0 0,-1-2 0 0,3-1 0 16,1-3 0-16,3-4 0 0,2 0 0 15,2-3 128-15,0 1-128 0,2-3 0 16,3-4 256-16,-1 1-16 0,3-3-16 0,1-3 0 0,0 1-224 16,2-4 176-16,2 0-176 0,0-3 160 0,1 2-160 15,0-3 0-15,0-1 0 0,-1-2 0 0,0 2 0 16,-2-4 0-16,1 1 0 0,-1-4 0 0,2-1 0 0,-1-1 160 16,0-2-32-16,0 0-128 0,1 3 192 0,-2-4-64 15,2 4 0-15,-1-1-128 0,-2-2 160 16,0 1-160-16,1 1 128 0,-2-2-128 0,0-1 128 0,-1 0-128 15,-1 1 128-15,0-2-128 0,-2-1 0 0,-1 2 0 16,-1-1 128-16,-2 2-128 0,-2 2 0 0,-2-6 0 16,-2-1 0-16,-2-1 0 0,-1 2 0 0,-3-3 0 15,-3 1 0-15,-2 1 0 0,-1 3 0 0,-3 2 160 0,-1-4-32 16,-1 1-128-16,0 2 128 0,0-1-128 0,3 2 0 0,0 2 0 16,1 5 0-16,1-1 0 0,2 5 0 0,0-1 0 15,1 1-192-15,1 1 48 0,1 2 16 16,0 1 0-16,0 1-96 0,-1 3-16 0,0-1 0 0,-1 4 0 15,-1 0-80-15,-3 4-32 0,0 1 0 16,-4 3 0-16,-1 1-16 0,-2 3 0 0,0-1 0 0,0 1 0 16,-3 4-832-1,0-2-160-15</inkml:trace>
  <inkml:trace contextRef="#ctx0" brushRef="#br0" timeOffset="57757.78">15349 16023 21183 0,'-2'-4'1888'0,"-1"2"-1504"0,1 0-384 0,1 0 0 0,-1 1 1984 0,1 1 336 15,-1-5 64-15,-3 0 16 0,0-2-1648 0,1 1-336 16,0 1-64-16,3-2-16 0,1 4-336 0,1 0-160 0,1 0 16 0,0 1 0 16,1 2-48-16,-1 0 0 0,2 0 0 0,-2 0 0 15,1 3 320-15,-2 1 64 0,1 0 16 0,0 3 0 16,-2 4 752-16,0 0 128 0,0 2 48 0,0 2 0 15,-2 4-192-15,0 2-48 0,-1 1 0 0,1 2 0 16,1-1-560-16,0 1-112 0,2-2-32 0,0 0 0 16,3-2-192-16,2-4 0 0,0-1 0 15,3-4 0-15,1-2 208 0,2-1 48 0,3-3 16 0,1-1 0 16,2-2 208-16,1 1 32 0,-2-1 16 0,4-4 0 16,4 2-528-16,0-1 0 0,0 1 0 0,-2-2 0 15,1-1 0-15,-3 0 0 0,-3 1 0 0,-1-1 0 16,-2 3 0-16,-2-3 0 0,-1 1 0 0,-1 1 0 15,-2 1-704-15,-2 0-32 16,1-2-16-16,-3 0 0 0,-2 1-1200 16,0-3-240-16,-2 2-48 0,-2-3-12608 0</inkml:trace>
  <inkml:trace contextRef="#ctx0" brushRef="#br0" timeOffset="58587.14">16454 15416 20271 0,'0'-1'1792'0,"-2"1"-1424"0,1 0-368 0,1-3 0 0,0 3 1424 0,1-1 224 0,1 1 32 0,-2-1 16 16,2 1-3616-16,-1-4-704 0,3 2-160 0,-4 2-32 16,0 0 896-16,0 0 192 0,0 0 16 0,0 0 16 15,0 0 544-15,0 0 128 0,0 0 0 0,0 0 16 0,0 0 2288 0,-15 22 464 0,5-13 96 0,-1 2 16 16,-1 1 1088-16,-1 2 240 0,2-1 32 0,-2 3 16 16,-2 3-1296-16,-3 1-256 0,2-2-48 0,-1 3-16 15,-3 3-976-15,2-1-208 0,2 0-48 0,1-5 0 16,4-1-384-16,1-2 128 0,4-2-128 0,1 0 0 15,0 1 512-15,2-6 0 0,2 1 16 0,0-1 0 16,2 1-272-16,0-1-64 0,2 0-16 0,-1 0 0 16,1 2 32-16,0-2 16 0,2 1 0 0,-1-1 0 0,0-1 96 15,2 0 0-15,1 0 16 0,2-1 0 0,-2-1-144 0,3-3-16 16,4 2-16-16,5-3 0 0,3 0-160 0,0-2-176 16,3 0 48-16,-2-3 0 15,1-1-960-15,-1 2-192 0,2-5-48 0,0 2-13712 16</inkml:trace>
  <inkml:trace contextRef="#ctx0" brushRef="#br0" timeOffset="58887.75">16048 15665 41471 0,'10'0'1840'0,"-4"0"368"0,-2-3-1760 0,-1 3-448 0,1 0 0 0,1-1 0 0,3 1 128 0,4-1-128 0,9 1 128 0,9-5-128 0,5 3-560 0,4-1-192 0,-1 2-32 0,-1-3-16 16,0 1 80-16,-1 1 16 15,-2 1 0-15,-5-1 0 0,-2 2-1024 0,-3-1-208 0,-3 1-48 16,-4 0 0-16,-2-2 832 0,-3 2 144 16,0 0 48-16,-3 0 0 0,-1 2-384 0,-1-2-64 0</inkml:trace>
  <inkml:trace contextRef="#ctx0" brushRef="#br0" timeOffset="59376.78">16844 15485 25791 0,'-6'4'2304'0,"1"-2"-1856"0,3 1-448 0,2-3 0 0,0 1 560 16,0 0 16-16,-2 3 0 0,0 2 0 0,-2 0-768 0,3 2-128 0,0 1-48 0,1-2 0 15,2-1 1328-15,1 3 256 0,0-3 48 0,0 3 16 0,1-1-192 0,-1 3-48 16,1 1 0-16,-1-1 0 0,-2 2-544 0,0 2-112 16,0 2-32-16,-1 1 0 0,0-1-352 0,-2 5 0 15,-1 1 0-15,0 0 0 16,-4 2-704-16,1-2-176 0,-1 0-16 0,-1-1-16 15,0 0-1776-15,2-1-336 0,2-6-80 0,1-4-16 16,2-1 96-16,0-3 16 0,2-2 0 0,2-1 0 16</inkml:trace>
  <inkml:trace contextRef="#ctx0" brushRef="#br0" timeOffset="59655.64">16688 15751 27647 0,'-6'-5'2448'0,"1"0"-1952"0,0 3-496 0,2-2 0 16,1 2 2240-16,1 2 336 0,1 0 80 0,-2-4 16 16,-1 0-4480-1,0 0-896-15,-1 1-176 0,1 2-48 0,3 1 432 0,2-3 64 16,0 3 32-16,2 0 0 0,2 0 1408 0,1 3 288 0,2-2 48 0,0 0 16 15,1 1 1856-15,2 0 368 0,0 0 80 0,2 1 0 16,2-3-128-16,3 0-16 0,2 0-16 0,2-3 0 16,1 1-928-16,0 0-176 0,2-2-32 0,0 0-16 15,0 1-1408-15,0 0-288 16</inkml:trace>
  <inkml:trace contextRef="#ctx0" brushRef="#br0" timeOffset="60074.14">17296 15426 43311 0,'0'0'1920'0,"-2"-3"384"0,1 2-1840 0,1 1-464 0,1 0 0 0,1 0 0 0,-1 1-464 0,0 2-192 0,2-2-48 0,0 4 0 16,1 1-1120-16,-2 5-224 0,0 1-64 0,-2 2 0 0,-2 6 448 0,-2 2 96 0,-1 4 16 0,-3 3 0 0,-2 3 1552 0,-1 4 0 0,0 1 304 0,-1-1-48 15,2 1 1232-15,-1-5 240 0,2-1 64 0,0-8 0 0,3 0-688 16,1-3-128-16,1-4-16 0,2-4-16 16,0-3-944-16,-1-1 0 0,2 0-240 0,1-2-16656 15</inkml:trace>
  <inkml:trace contextRef="#ctx0" brushRef="#br0" timeOffset="61300.25">16313 15224 26719 0,'-5'4'2368'0,"0"-3"-1888"0,1 3-480 0,2-3 0 0,0 4-1456 0,-3-4-384 0,-2 4-80 0,-7 5 0 0,-4 0-416 0,-5 4-80 0,1-2-16 0,2 1 0 15,2-2 1824-15,1 1 352 0,2 2 80 0,0-2 16 16,1 4 1744-16,3-1 336 0,0 5 80 0,1-2 16 16,0 3 96-16,2-1 32 0,0 4 0 0,0 0 0 15,0 2-1248-15,-1 3-256 0,2 2-64 0,-2-1 0 16,2 3-576-16,-2-2 0 0,1-1 0 0,-1-1 0 0,0-3 0 15,2 0-160-15,0-6 160 0,0-1-160 0,4-2 160 16,-1 0-128-16,3-4 128 0,-1 2-128 0,4 0 128 0,-1 1 0 16,4 0 0-16,0 0 0 15,2-3-368-15,3 0-32 0,1-2-16 0,5 1 0 16,4-3-688-16,4-1-144 0,3 1-32 0,5-5 0 0</inkml:trace>
  <inkml:trace contextRef="#ctx0" brushRef="#br0" timeOffset="61888.84">17271 15191 34095 0,'-1'0'3024'0,"-1"0"-2416"0,2 0-480 0,2 0-128 0,-1 0 384 0,1 2 64 0,2 0 16 0,2-1 0 0,4 3-3024 0,1-3-592 0,2 3-128 0,0-3-32 0,1 1 2448 0,1 2 480 15,-2 0 112-15,2 2 16 0,1 0 512 0,2 5 128 16,-1 0 0-16,3 4 16 0,-1 4 896 0,2 1 176 16,0 1 48-16,2 3 0 0,-1 3-80 0,1 2-16 15,0 1 0-15,-2 2 0 0,0-3-720 0,-4 4-160 16,2 1-32-16,-6-3 0 0,0 4-192 0,-4 1-64 0,0 1 0 0,-4 1 0 16,-1 2-64-16,-2-2-32 0,0-1 0 0,-2-4 0 15,-2 0-160-15,1-5 0 0,-1-6 0 0,-1 2 0 16,-2-6 0-16,0 1 0 0,-3-2 0 0,-4 2 0 15,0-4 144-15,-3-1-144 0,-1 2 160 0,-5-1-160 16,0-1-144-16,-5 0-128 0,-4 0-32 0,-3-3-10960 16,-4-3-2208-16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22:13.52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0 13466 35711 0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42:49.3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21771 6029 18431 0,'-6'-5'1632'0,"1"3"-1312"0,2 0-320 0,3 2 0 16,0 0-640-16,-1-1-208 0,-3 0-48 0,-2-3 0 15,0 2-288-15,-2-2-64 0,2 3-16 0,0-3 0 16,0 4-144-16,1 0-48 0,-1 1 0 0,1 2 0 0,0 2 1136 0,-1-3 320 0,-1 3-144 0,0 1 144 15,1 1 1120-15,-2 1 288 0,0 1 64 0,-2 2 16 16,1 0 176-16,-1 1 16 0,2 2 16 0,-1-2 0 16,2 2-752-16,0 1-160 0,2-4-16 0,1 0-16 15,0 1-304-15,0 0-48 0,0-1-16 0,1 0 0 16,-1 0-32-16,0-2-16 0,1 1 0 0,-2-1 0 0,0 3-80 16,0-1 0-16,-1-3-16 0,1 2 0 0,-2 0 144 15,1-1 16-15,0-1 16 0,-1 0 0 16,0-1-256-16,0 1-160 0,0-2 192 0,-1 1-192 0,2-1 128 15,0-1-128-15,0 0 0 0,1 0 0 0,1-3 320 0,0 3-64 16,2-5 0-16,1 1 0 0,-1-1 368 0,4-1 64 16,-1 1 16-16,0-2 0 0,3 0-112 0,-2-1-16 15,3-2 0-15,-1 4 0 0,1-4-368 0,0 3-80 16,-2-2 0-16,1 2-128 0,0-1 192 0,0 2-64 16,-1-2 0-16,0 2-128 0,0 0 208 0,0 1-64 15,1 0-16-15,-1 2 0 0,4 2 48 0,-2-3 0 16,1 3 0-16,1 0 0 0,2-1-176 0,-1 1 0 15,2 2 0-15,0-3 0 0,3 1 0 0,-1 0 0 0,4-1 0 16,1 1 0-16,3-2 0 0,4 1 0 0,2-1 0 0,2-1 0 16,2 2 0-16,2-6 208 0,0 1-48 0,1 1-16 15,3 1 176-15,-1 0 16 0,3 0 16 16,-1 1 0-16,3 1-224 0,-1 3-128 0,5 0 128 0,1 1-128 16,2 1 0-16,2-2 0 0,1-2 0 0,1-2-128 15,0 1 128-15,3 0 0 0,4-2-144 0,4 1 144 16,1 4 0-16,3-5 0 0,-1 0 0 15,0-5 0-15,1 2 0 0,0 0 0 0,2-2 0 0,2 4 0 16,6-3 0-16,0 3 0 0,2-4 0 0,0 0 0 16,-4 3 0-16,6-2 0 0,4 3 0 0,1-3 0 15,0-1 0-15,-1 3 0 0,-1-5 0 0,4 5 0 16,1 0 0-16,1-2 0 0,-4 1 0 0,2-3 0 16,0 1 0-16,2 1 0 0,4 3 0 0,-1-2 128 15,-3-1 0-15,1-1-128 0,1 2 192 0,2 2-64 0,-1 0 0 0,0 0-128 16,2-4 192-16,0-1-64 0,0 2-128 0,0-1 0 15,0 0 0-15,0 1 0 0,0 1-176 0,0 1 176 16,-1 2-128-16,0-3 128 0,-2 1 0 0,-2 2 0 16,-1 0 0-16,1 0 0 0,0 0 0 0,-1 2-160 15,-4-2 160-15,-1 0 0 0,2 1-192 0,4 1 64 16,4-2 128-16,0-2-208 0,-1 1 16 0,2 1 0 16,3 0 0-16,-2 0 0 0,0 3-112 0,2-3-16 15,0 5 0-15,2-2 0 0,-1 2 192 0,-3 0 128 16,-6 0-192-16,2-2 192 15,1 1-448-15,1 2 0 0,1 0 16 0,-2 1 0 0,-3-4 192 0,0 2 48 16,-2 1 0-16,1-1 0 16,0 2-240-16,-1-6-32 0,-2 2-16 0,-2-1 0 15,-2 3-288-15,2-4-48 0,0 3-16 0,-4-2 0 16,0-1 64-16,-3 2 16 0,-2-1 0 0,-1 2 0 0,-1 1 496 0,-3-3 112 0,-5 0 16 0,-2 0 0 16,0-2 256-16,-4 3 64 0,0 0 16 0,-4 2 0 15,0 0-208-15,-5-1 128 0,-2 0-128 0,-4 1 0 16,-2-4 320-16,-1 2-48 0,-1 0 0 0,1 1 0 15,-2-2-32-15,-1 2-16 0,-1 1 0 0,-2-2 0 16,-2 1-224-16,-3 0 144 0,0-2-144 0,-3 2 128 16,-2-3 320-16,-1 1 48 0,-3 0 16 0,-3-2 0 15,-1-2 560-15,-2 0 112 0,-2 1 32 0,-1-1 0 16,-1-1-480-16,-3-1-96 0,0-1 0 0,-3 2-16 16,0-3 16-16,0-3 16 0,0-1 0 0,-3 0 0 0,0-3-64 15,-1-1-16-15,0-3 0 0,-4-4 0 0,1 1-128 0,-2-6-48 16,-1-3 0-16,-2 0 0 0,-1-5-400 15,0 1 0-15,-1-2 0 0,0-1 0 0,2 1 0 0,3 0 0 16,3-1 0-16,2 3 0 0,4 3 0 16,1-2-176-16,3 1 176 0,1 3-128 0,1-1-128 0,0 2-32 15,1 5 0-15,-3 3 0 16,0 2-128-16,-1 3-32 0,-1 3 0 0,-2 4 0 16,0 2-208-16,-2 3-48 0,-2 4-16 0,-1 1-14464 0</inkml:trace>
  <inkml:trace contextRef="#ctx0" brushRef="#br0" timeOffset="12766.11">18609 7387 11055 0,'-10'0'976'0,"3"0"-784"0,3 0-192 0,3 0 0 15,1 0-576-15,-2-3-144 0,-3 2-48 0,-1-3 0 16,-1 1 192-16,1-2 48 0,2-1 0 0,3-1 0 0,2-1 528 0,1 2 192 0,3-2 0 0,-1 2 0 16,-1-1 272-16,-1-1 48 0,0 1 16 0,0 0 0 15,-2 3 816-15,-2-3 144 0,1 2 48 16,-2 0 0-16,-1 2 256 0,-1-1 48 15,-1 2 16-15,1-1 0 0,-1-1-416 0,-1 2-80 0,2 2-16 0,-1-4 0 16,1 3-512-16,0-4-128 0,2 4 0 0,0 1-16 16,2-4-448-16,1 3-96 0,0 1-16 0,0 0 0 15,-1 1-128-15,-1 3-176 0,1-2 48 0,-1 3 0 16,1 0 128-16,-2 3-160 0,2 1 160 0,-2 3-160 16,1 1 288-16,-1 3 64 0,2-1 16 0,-1-1 0 15,-1 6 96-15,1-3 16 0,-1 4 0 0,0 0 0 0,-1 5-320 16,0-1 0-16,0 2 0 0,-2 1 0 0,1-2 0 0,0 0 0 15,3-1 0-15,-2-3 0 0,2-1 0 0,-2-1 0 16,2 0 0-16,-1-2 0 0,-1 2 464 0,1-5 48 16,-1 0 0-16,-1-3 0 0,0 0 256 0,0 0 48 15,0-4 16-15,1 0 0 0,1-2-512 0,0-2-80 16,2-2-32-16,0-1 0 0,0 2-32 0,1-3-16 16,1 0 0-16,-1-3 0 0,1 2-160 0,-1-1 0 15,1-1 0-15,-1 1 0 0,1-2 0 0,-1 4 128 16,0 0-128-16,0 0 128 0,0 0-128 0,13-19 0 15,-8 18 0-15,-2 1 0 0,4 0 128 0,-2 0-128 16,2 1 0-16,0 2 128 0,1-1-128 0,2 1 0 16,1 0 0-16,1 2 0 0,3-2 0 0,1-1 0 15,1 2 0-15,3-1 0 0,3-1 0 0,1 2 0 16,3-2 0-16,2 1 0 0,1-6 0 0,2 1 0 0,1-2 0 16,3 2 0-16,-1-5 176 0,0 2-48 0,4 2-128 15,0 0 192-15,2 1-64 0,1 1 0 0,1 1-128 16,3 1 192-16,1 1-192 0,3 1 0 0,0 0 128 0,2-1-128 15,3 1 0-15,0-1 0 0,1 0 0 0,3 2 0 16,6 1 0-16,-1 0 0 0,2-4 0 0,-2 0 0 16,-1-2 0-16,1 0 0 0,0-2 0 0,1 2 0 15,-1 0 0-15,3-2 0 0,1 0 0 0,0-2 0 16,1-2 0-16,0-1 0 0,-1 0 0 0,0 2 0 16,3 1 0-16,-2 0 0 0,-3 0 0 0,2 0 144 15,3 4 0-15,1-1 0 0,-1 2 0 0,2-5 0 16,3 5-144-16,2-5 128 0,1 4-128 0,-2-4 128 0,-2 3-128 15,2 0 192-15,5 1-192 0,-6-1 192 0,0 2-192 0,-1 2 0 16,-1-1 0-16,-1 1-176 16,0 0 176-16,-1-2 0 0,1 0 0 0,-3 0 0 15,1-2 0-15,1 2 0 0,1-3 0 0,-2 1 0 0,2 0 0 0,-2 1 0 16,-2-2 0-16,0 1 0 0,3 1 0 0,-2-1 176 16,-2-1-176-16,3 0 192 0,1 1 64 0,2-1 0 15,3 2 16-15,0 1 0 0,3-4-128 0,0 3-16 16,2-4-128-16,-1 4 192 0,2 1-192 0,0-4 0 15,0 3-192-15,0-4 192 0,-1 4-128 0,1-4 128 16,-1 3 0-16,-4-1 0 0,-2 2 0 0,0-4 0 16,-1 0 0-16,-2 0 0 0,-4 0 0 0,0 1 0 15,1 0 0-15,-1-1 0 0,-2 0 0 0,0 0 0 0,-2 2 0 16,0-1 0-16,-5 3 0 0,5 1 0 0,-1-1 0 0,1 1 0 16,1 0 0-16,-2 0 0 0,0 0 0 15,0 0 0-15,-3 1 0 0,4 0-128 0,3 0 128 0,-2 2 0 16,1-6 0-16,0 3 0 0,0 3-128 0,-2-3 128 15,-3 2-144-15,0 2 144 0,-1-3-208 0,-3-1 80 16,-1 0 128-16,-2 0-208 0,-2 1 80 16,-2-1 128-16,0 3-128 0,-2-3 128 0,1 2 0 0,0 0 0 15,0 0 0-15,2-2 0 0,1 1 0 0,0-1 0 16,0 4 0-16,3-4 0 0,1 4 0 0,-4-2 0 16,-6-1 0-16,5-1-176 0,5 2 176 0,1-4-128 15,-1 2-384 1,-4 0-64-16,-5 0 0 0,-3 0-16 0,-4 0-16 0,-3 0 0 0,-2 0 0 0,-4 0 0 0,-4-1 304 0,0 1 64 15,-3-3 16-15,0 0 0 0,-3-1 224 0,1 3 0 16,-2-1 0-16,-1-1 160 0,-1-1 480 0,1 2 112 16,-1 2 16-16,0-3 0 0,0 3-400 0,0-1-80 15,-1 1-16-15,-1 0 0 0,2 0-272 0,-2 0 0 16,1-1 0-16,-4 1 0 0,-1 0-128 0,-2 0 128 16,-1 1 0-16,-3-2-144 0,-2 1 144 0,-2 0-128 15,-1 0 128-15,-2-1-128 0,0 1 128 0,-2 0 0 16,-1-4 0-16,-2 3 0 0,2-3 240 0,-4 2 16 15,2-3 16-15,-1-1 0 0,0-1 160 0,0-1 16 16,0-1 16-16,1-2 0 0,-1-4-128 0,1 1-16 16,2-3-16-16,-1-3 0 0,1 1-112 0,-1-4-32 15,2 1 0-15,-2-1 0 0,1-3 0 0,1 1 0 16,-2-2 0-16,0-1 0 0,1 2 0 0,-1 2 0 16,0 0 0-16,-1 4 0 0,2 1-160 0,-2 3 0 0,0 2 0 0,0 3 128 15,1 3-384-15,-3 4-96 0,0 4-16 0,-4-2-18240 16</inkml:trace>
  <inkml:trace contextRef="#ctx0" brushRef="#br0" timeOffset="14749.34">16601 2684 27647 0,'-6'-4'2448'0,"3"2"-1952"0,3 2-496 0,1 1 0 0,1 0-960 0,-1 2-272 0,0-3-64 0,0 1-16 15,2 2 672-15,3 0 128 0,3 1 16 0,3-2 16 0,5 2 800 0,3-3 176 16,5 1 16-16,2-2 16 0,5-2 288 0,5-1 48 16,2-1 16-16,3-1 0 0,1-1-336 0,4 0-64 15,6-6-16-15,4 1 0 0,6 0-464 0,4-2 128 0,3 0-128 0,-1 1 0 16,-1 0 224-16,10-1 0 0,13-3 0 0,4-1 0 15,0-1 336-15,0 1 64 0,-1 0 16 0,1-2 0 16,2 4-192-16,-4-2-16 0,-7 0-16 0,-2 1 0 16,-3 0-48-16,-3 3-16 0,-4 1 0 0,-7-2 0 15,-6 1 336-15,-6 0 64 0,-7 2 16 0,-6-2 0 16,-5 2-304-16,-5-2-48 0,-4 2-16 0,-5 0 0 16,-3 0 32-16,-4-2 0 0,-1 2 0 0,-3-1 0 15,-2 0-160-15,-3 0-16 0,-2 1-16 0,0 0 0 16,-2 0-240-16,-2 0 0 0,-1 1 128 0,-2 1-128 15,-1-2 0-15,-3 1 0 0,-3 3 0 0,-2-3 0 16,-1 3 0-16,-3-3 0 0,-4 2 0 0,-3-2 0 16,-3 2 0-16,-1-1 0 0,-2 0 0 0,-3 1 0 15,-1 2 0-15,-4-3 0 0,1 1 0 0,-2 2 0 0,1 0 128 16,-1 0 0-16,3-1-128 0,0-1 192 0,5 2-48 0,3 0-16 16,1 2 0-16,5 2 0 0,5-3-128 0,3 3 0 15,3 0 0-15,4 1 0 0,3-1 160 0,2 0-160 16,2-1 192-16,3 2-192 0,3 1 0 0,2-2 0 15,3 2-240-15,2-1 80 0,4 1 160 0,0 0-208 16,5 3 80-16,-2 0 128 0,3 2-128 0,0 0 128 16,-2 2 0-16,-1 2 0 0,-1-2 0 0,-1 3 0 15,-3-3 0-15,0 3 0 0,-1 1 0 0,-2-2 0 16,4 1 0-16,-2 0 0 0,-3 1 0 0,2-2 0 16,3 2 0-16,1 2 0 0,2 0 0 0,0 0 128 15,2 2-128-15,-1-1 192 0,-1 1-192 0,1 1 128 16,2 1-128-16,-2 0 128 0,-1 3-128 0,-1 0 0 0,-3 3 0 15,-1-3 128-15,-3 0-128 0,-6 0 128 0,-1 1-128 0,-3 0 128 16,-5-4-128-16,-3 2 160 0,-2 2-160 16,-7-3 160-16,-2 3 16 0,-3-1 0 0,-2 0 0 0,-5-3 0 15,-2 3-176-15,-8 1 0 0,-4 1 0 0,-9 2 0 16,-5-1 0-16,-9-1 0 0,-9 2 0 0,-16-3-18992 16</inkml:trace>
  <inkml:trace contextRef="#ctx0" brushRef="#br0" timeOffset="21466.57">32597 1622 8287 0,'6'0'736'0,"-1"-1"-592"0,0 1-144 0,-4 0 0 0,0 0 304 0,2 0 16 0,0-3 16 0,5 2 0 0,3-2 64 0,1 1 16 0,2-1 0 0,0 0 0 0,-3 0 448 0,-1 0 96 16,-1-1 0-16,-1 1 16 0,-1 0 480 0,-3 0 80 15,-1 2 32-15,-2-2 0 0,-2 2-288 0,-3 0-64 16,-2 1-16-16,-6 0 0 0,-1 0-864 0,-4 1-160 16,-4 3-48-16,-5-3 0 0,-5 2 80 0,-5 0 16 15,-5 2 0-15,-6 0 0 0,-7-2 432 0,-6 0 96 16,-2 2 16-16,-3 2 0 0,-3-1 96 0,-4 1 32 16,-1 2 0-16,-1-1 0 0,-1 2-208 0,-1 2-48 15,3-1 0-15,5 0 0 0,5 0-48 0,5 0-16 16,4-2 0-16,4 1 0 0,6-1-400 0,5-2-176 15,8-1 128-15,10-1-128 0,9 0 0 0,8-4 0 16,8 0 0-16,8-2 0 0,9 0-304 0,9-3-32 0,6-1-16 16,10-1 0-1,8-2-160-15,10 0-48 0,9-1 0 0,6-2 0 0,4 1 368 0,1 0 192 0,4-1-192 0,-1-1 192 16,-4-1-192-16,-4 1 192 0,-4 1-192 0,-3-3 192 16,-4 4 0-16,-6-3 0 0,-5 4 128 0,-7-2-128 15,-6 5 224-15,-9-2-48 0,-7 5-16 0,-9-1 0 16,-7 3 256-16,-9 1 48 0,-5 0 16 0,-7 2 0 15,-6 2-192-15,-7 1-32 0,-8 1-16 0,-7 4 0 16,-7-3-112-16,-9 4-128 0,-10 1 176 0,-9 1-176 16,-5 1 176-16,-2 1-176 0,-3 0 160 0,0 1-160 15,-3-2 288-15,0 1-32 0,1 1-16 0,0 2 0 16,5-2-240-16,2-1 144 0,0-2-144 0,6 1 128 0,3-2-128 16,7-2 0-16,12-3 0 0,9-2 0 0,8 0 0 15,10-1-272-15,8-4 64 0,8 0 16 16,10 0-1568-16,8-2-304 0,9-1-64 0,12-3-16 15,12-2-176-15,9-1-48 0,7-3 0 0,4 1 0 16,6-2 1696-16,7-2 336 0,8-2 64 0,3 1 16 0,-3-1 256 0,-2 4 256 16,-1-3-64-16,-4 1 0 0,-4 1 432 0,-4-1 80 15,-7 3 0-15,-7 2 16 0,-8 4-512 0,-7 1-208 16</inkml:trace>
  <inkml:trace contextRef="#ctx0" brushRef="#br0" timeOffset="25452.73">30526 3359 6447 0,'3'-6'576'0,"0"1"-576"0,0-1 0 0,0 3 0 0,-2 1 1664 0,-1 2 208 0,1 0 48 0,1-1 16 0,0-3-1056 0,-1 0-224 0,2 1-32 0,-3-1-16 16,-1 3-384-16,-4-2-80 0,-3 2-16 0,-4 1 0 15,-3 1 560-15,-5-1 96 0,-3 3 32 0,-5-2 0 16,-2 3 384-16,-4-2 80 0,1 2 0 0,-3 1 16 16,3-3 352-16,-2 2 64 0,0-2 16 0,-1 2 0 15,-2 1-784-15,-3-1-160 0,2 1-16 0,-2 1-16 0,0 0-592 16,0 1-160-16,2 0 0 0,0-1 0 0,5 0 0 0,2-1 128 16,4 0-128-16,2-3 0 0,4 2 464 0,1-3 32 15,5 1 0-15,1 0 0 0,5-2-304 0,0 0-64 16,6 0-128-16,1 0 192 0,3-2-192 0,1 0-128 15,3 1 128-15,3-3-208 16,2 2-176-16,1-3-48 0,4-1 0 0,2 1 0 0,1 0 272 0,2 0 160 16,0-1-192-16,4 1 192 0,-1-1-176 0,1 1 176 15,3-1-160-15,1-1 160 0,2 2-192 0,-1 0 48 16,3 2 16-16,-1-2 0 0,0 1 128 0,-3 2-192 16,0-1 192-16,-3 2-192 0,-2 0 192 0,-2 1 0 15,-2 0 0-15,-1 0 0 0,0 0 0 0,-3 0 0 0,-1 0 0 16,-5 0 0-16,0-3 176 0,-3 3-48 0,-3 0 0 0,-1 0 0 15,-2 3 384-15,-1-3 64 0,-4 0 0 0,-3 0 16 16,-1 1-96-16,-4 3-32 0,-2-4 0 0,-1 2 0 31,-3-1-912-31,-1 2-176 0,-1-1-32 0,-2 1-9584 0,2-2-1920 0</inkml:trace>
  <inkml:trace contextRef="#ctx0" brushRef="#br0" timeOffset="46399.68">15012 16217 35935 0,'0'-1'3200'0,"-2"-4"-2560"0,0 1-512 0,1 2-128 0,0-4 1344 0,-1 1 240 0,2-8 48 16,0-8 16-1,3-6-2160-15,2-7-416 0,2-5-96 0,2-3 0 16,2-3-208-16,0-1-48 0,1-6 0 0,0-1 0 15,-1-1 0-15,-1 3 0 0,-1-1 0 0,0 2 0 16,-3 9-320-16,0-8-80 0,2-2-16 0,-3-1 0 0,0 3 1184 0,-1 3 224 0,0 3 48 0,3-2 16 16,-2 2 1744-16,0 1 336 0,-1 0 80 0,0 5 16 15,1 0 384-15,-1 1 80 0,2 0 16 0,-1 0 0 16,0 5-1280-16,1 1-240 0,-1-2-48 0,-1 3-16 16,1 0-528-16,-3 1-128 0,1 2 0 0,-2 0-16 15,-1 1-176-15,0 5 0 0,0-1 0 0,0 4 128 0,1 1-128 16,0 1 0-16,2-1 0 0,1 1 0 15,-1 2 0-15,1-5 0 0,1 5 0 0,0 0 0 0,1 1-176 16,-1 0 176-16,0-1-128 0,-1 3 128 0,-1 3 0 16,1-3 0-16,-1 4 0 0,-1-4-128 0,-2 2 128 15,1 3 256-15,-2 1-64 0,-1-1-16 0,-1 2 16 0,1-2 0 16,-2-1 0-16,-1 1 0 0,0 0-192 0,-1-1 192 16,1 0-192-16,-1 0 192 0,-1-3-192 0,1 1 0 15,0 2 0-15,1-2 0 0,1 1 0 0,1 1 0 16,-1 1 0-16,2-1 0 0,-2 4 0 0,0-5 0 15,0 3 0-15,1-3 0 0,-2 4 0 0,0 1 0 16,-1-1 0-16,-1 0 0 0,1 1 0 0,-1 1 0 0,-1 1 0 16,0-2 0-16,-2 2 128 0,0 2 0 15,-1-1 0-15,1 1 0 0,3-1-128 0,-3 1 0 16,-3 1 0-16,2 2 0 0,0 2 0 0,2-3 0 0,2 4 0 16,2-1 0-16,1 2 0 0,1 2 0 0,0 1 0 0,1 2 0 15,-1 1 0-15,1 2 0 0,-2 1 0 0,0-1 0 16,1-1 0-16,-2 2 0 0,-2 4 0 0,1 0 0 15,1 0 0-15,0-3 0 0,3-1 0 0,1-3 0 16,1-6 0-16,1-2 0 0,0-1 0 16,3-3 0-16,1-3 0 0,1-2 0 0,1-1 0 0,1-3 0 15,-1-3 0-15,2-1 0 0,0-2 0 0,-1-3 0 16,2-2 0-16,1-3 0 0,0-1 0 0,2-3 128 16,-1 2 32-16,0-2 0 0,1-2 0 0,-1 2 0 15,-1 3 32-15,0 1 0 0,1-1 0 0,-4 2 0 16,1 3-192-16,-2 1 192 0,1 2-192 0,-2 2 192 0,-1 2-192 0,-1 2 0 15,-1 2 0-15,0 0 128 0,-1 2-128 16,-1 2 0-16,1-4 144 0,0 5-144 0,1-2 0 0,-1 2 0 16,2 2 0-16,1-2 128 0,1 5 16 0,1-2 16 15,3 1 0-15,1 3 0 0,3 0 176 0,2 0 48 16,3 2 0-16,3 0 0 0,0-2 16 0,2 1 16 16,2 0 0-16,0-2 0 0,-2 4-224 0,-1-3-64 15,-1 4 0-15,-4 0 0 0,1 0-128 0,-3 3 0 16,-1 0 0-16,-4 4-14608 15,-2 1-2880-15</inkml:trace>
  <inkml:trace contextRef="#ctx0" brushRef="#br0" timeOffset="48449.64">16546 14375 26719 0,'-1'-5'2368'0,"1"-1"-1888"0,1 2-480 0,1 3 0 0,-1 1 640 0,1-4 48 0,2-1 0 0,1-2 0 16,1-1-1264-16,1-2-240 0,1 3-48 0,-3 2-16 0,0-1 1264 0,0 2 256 15,-3 3 64-15,-1 1 0 0,2 1-64 0,-3 3-16 16,-1-3 0-16,-1 4 0 0,0 1-368 0,-2 2-80 16,-1 1-16-16,-1 4 0 0,-3 2 96 0,2 2 32 15,0-2 0-15,-2 6 0 0,-1 6 112 0,0 0 32 16,0-1 0-16,-1 5 0 0,1 4 272 0,2-2 64 16,0-2 16-16,2 1 0 0,1-3-112 0,0-6-32 15,3 2 0-15,-2-4 0 0,3 0-192 0,1-6-64 0,0 2 0 16,1-3 0-16,-1-2-384 0,1 0 0 0,0 3 0 15,1-2 0-15,-2-1 0 0,0-2 0 0,-2-1 0 0,1-1 0 16,0 6 0-16,-4 1 0 0,0 2 0 0,-2-3 0 16,0 2 0-16,0-2 0 0,0-1 0 0,0-2 0 15,3-4 0-15,0 0 0 0,1-2 0 0,2-2 0 16,2-2 0-16,1-1 0 0,1 0 0 0,3-1 0 16,1-1 0-16,0-2 0 0,3-1 0 0,2-1 0 15,3-3 0-15,1 2 0 0,-1-2 0 0,2 2 0 16,4-1 224-16,3 0-32 0,3 0-16 0,2 3 0 15,0 2-48-15,2 0 0 0,0 3 0 0,0 0 0 16,-3 1-128-16,5 3 0 0,2-3 0 0,3 3 0 16,-5-1 0-16,3 0-176 0,5 3 48 0,3-1 0 0,6-1-96 15,-1 3-16-15,-2-3 0 0,2 1 0 0,5 1 240 0,3-1-176 16,4-1 176-16,2 1-160 0,2-4 160 0,-1 2 0 16,0-1 0-16,2-2 0 0,-4 3 0 0,4 0 0 15,6 0 0-15,4 0 0 0,1 2 0 0,-1 0 0 16,-2 3 0-16,-2-2 0 0,-8 1 0 0,7 1 0 15,8 0 0-15,1 1 0 0,-1-3 0 0,3 3 0 16,-1 2 0-16,2-1 0 0,0 0 0 16,3-4 0-16,1-1 0 0,1 1 0 0,2-1 0 0,2-2 0 15,4 0 0-15,0-1 0 0,-2 1 0 0,-2-2 0 16,2 4 0-16,3-2-128 0,0 1 128 0,1 1 0 16,-3-2 0-16,0 1-128 0,4 1 128 0,-1 0 0 15,0 1 0-15,-1-1 0 0,1 1 0 0,0 0 0 0,2 6 0 0,0-8 0 16,-2 4 0-16,3-1 0 0,4 1 0 0,0-2 0 15,1 3 0-15,-1-3-192 0,0-1 64 0,4-2 0 32,2 2-256-32,-1-2-64 0,0-2 0 0,3 2 0 0,0-1 192 0,0 0 48 0,-6 0 0 0,3-1 0 15,2-1-32-15,-2 1 0 0,-4 2 0 0,-2-3 0 16,-6-3 240-16,-1 1 160 0,-1 0-32 0,-6 2 0 16,-6-3 368-16,-2-2 64 0,-2 0 16 0,-2 1 0 15,-1-1-80-15,-6 2-16 0,-2 0 0 16,1-1 0-16,-2-1-480 0,0 3 0 0,0-2 0 0,1 2 0 15,0-1 0-15,-1 1-160 0,-1-4 160 0,1 1-128 16,-1-2-160-16,-2-1-32 0,-2 0 0 0,-2 2 0 16,-4 0 48-16,-3 1 0 0,-4-1 0 0,-3 0 0 15,-4 2 272-15,-2 3 0 0,-3-2 0 0,-2 3 0 0,-3 0 0 16,-3 3 0-16,-1-2 0 0,-6 0 0 0,-1 3 0 16,-3-2 128-16,-2 2-128 0,-1 0 0 0,-2-3 0 0,-2 0 0 15,1 1 0-15,-5 0 0 0,1-2 0 0,-2 0-128 16,1-2 128-16,-2-1 0 0,-1 2 128 0,0-4 96 15,-2 0 16-15,1 0 0 0,-1 0 240 0,-2 0 48 16,0-1 16-16,0 0 0 0,-1-2-288 0,2 2-64 16,-2 1-16-16,-2-3 0 0,2 1 16 0,-1 0 0 15,-1-2 0-15,-1-1 0 0,-1 2-64 0,2-3 0 16,-2-2 0-16,1 1 0 0,-1-1-128 0,-1-3 0 16,1-1 0-16,-1-3 0 0,0 1 0 0,2-7 0 15,-1 0 144-15,1-5-144 0,1 0 192 0,0-4-48 16,0-2 0-16,4 0 0 0,-1-5 0 0,1 1 0 0,3 3 0 15,1 1 0-15,2-3-144 0,-1 5 0 0,2-2 0 16,1 4 0 0,-2 3-320-16,1 2-80 0,-2 3-32 0,0 3 0 15,-1 0-784-15,-1 6-144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7T16:43:29.9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6977 6199 41471 0,'-20'-6'3680'0,"3"2"-2944"0,4 0-592 0,7 4-144 0,2 2 0 0,-4-2 0 0,-10-2 0 0,-11 0 0 0,-8-2-992 0,-3 2-128 0,2-1-32 0,5 2 0 0,6 1 32 0,6-3 0 0,4 2 0 0,3 1 0 16,2-2-1728-16,2-1-352 15,1 2-64-15,1 1 0 0,-1-2 2944 0,2 2 576 0,-2 2 128 0,3-2 32 16,0 1 2048-16,1 2 416 0,2-1 64 0,2 2 32 0,1 0-928 0,2 2-176 16,5 0-32-16,1 0-16 0,5 0-992 0,4 1-208 15,4-1-48-15,5-3 0 0,4 4-320 0,6-4-64 16,6 0 0-16,3-2-16 0,2-1-176 0,10-1 0 15,10-3 0-15,7-1 0 0,4 1-128 0,4 1-16 16,1-2 0-16,3 1 0 0,3 0 144 0,6 1 0 16,4-4 0-16,3 1 128 0,-3 1 176 0,12-1 32 15,13-1 16-15,3 1 0 0,-1-1-16 0,8-1 0 16,4 3 0-16,3-1 0 0,-6 3 48 0,2 3 16 16,5 0 0-16,5 3 0 0,6 0-192 0,-5 0-32 15,-8 0-16-15,2 0 0 0,3-3-160 0,8 1 160 16,5-1-160-16,0-2 160 0,-4 0-160 0,2-1 0 0,2-2 0 15,-4 1 0-15,-8 2 0 0,-6-2 0 0,-5 0 0 16,-9 1 0-16,-12 1 0 0,-1 2 192 0,1-1-192 16,-9 1 192-16,-6 1-192 0,-11 2 160 0,-15-1-160 15,-6-1 160-15,-4 2-160 0,-9-1-176 0,-6-2 48 0,-9 4 0 32,-8-1-1056-32,-8 0-208 0</inkml:trace>
  <inkml:trace contextRef="#ctx0" brushRef="#br0" timeOffset="3086.36">8562 2970 19343 0,'-4'-2'1728'0,"0"-1"-1392"0,3 2-336 0,1 1 0 0,0 0 960 0,0-3 128 16,-1 0 32-16,0-2 0 0,0-3-1600 0,-1-1-320 0,2-1-64 0,2-2-16 0,0 3 240 0,-2-1 64 0,1 0 0 0,-1-1 0 0,0 3 352 0,-2 2 80 0,-1 0 16 0,0 2 0 16,-4-1 688-16,1 4 144 0,-2 1 16 0,-1 0 16 15,0 1 1056-15,-1 2 192 0,2-1 64 0,-1-2 0 16,2 4-624-16,-3-2-112 0,0 2-32 0,0 0 0 15,-1 1-608-15,0 0-128 0,1 0-32 0,-1 1 0 16,0 0-384-16,-1-2-128 0,0 3 0 0,-2 2 0 16,1-3 128-16,-2 3-128 15,-2 1 0-15,-1-1 0 16,-1 1 176-16,-4 3-32 0,0 2 0 16,-2-2 0-16,2 2 160 0,-2 1 16 0,1 0 16 15,0 0 0-15,1 0-144 0,1 3-16 0,1-1-16 16,0-2 0-16,3 3-32 0,1-3-128 15,1 0 192-15,2 0-64 0,1 3 0 16,2-6 0-16,0 3 0 0,0-1 0 0,1 1 128 0,1 3 0 0,-1-1 16 0,2 0 0 16,0-1 32-16,1 3 0 0,-1-2 0 0,1 5 0 0,1-5-48 0,-2 2 0 0,2 5 0 0,0-2 0 15,1 2-256-15,1-4 0 0,2 2 0 0,1-2 0 0,2 2 0 16,3-5 0-16,-1 2 0 0,4-4 0 0,1 3 128 0,1-1-128 16,1 2 192-16,0-1-192 0,1 0 176 0,-1 6-176 15,0-3 160-15,-1-2-160 0,1 4 0 0,-1-5 0 16,1 6 0-16,1-5 0 0,0 1 0 0,0-1 0 15,2 0 0-15,0 1-160 0,2 1 160 0,0 0 0 16,1-2 0-16,-1 1 0 0,0-1 192 0,1 1-16 16,1 1-16-16,0-5 0 0,2 1-160 0,-1-2 160 15,3 0-160-15,0-4 160 0,3 0-32 0,1-2-128 16,-1 0 192-16,1-1-64 0,-1-3 0 0,2 2 0 16,1 0 0-16,1-2 0 0,1 2-128 0,-1 0 0 0,1-1 0 15,-1-1 128-15,0-3-128 0,1 1 0 0,-2-1 0 0,2 0 0 16,-1-3 0-16,0 0 0 0,1 0 0 0,-1-3 0 15,0 3 0-15,0-4 160 0,2 1-160 16,1-3 160-16,-2 0-32 0,1 0-128 0,-2-1 192 16,0 0-64-16,-1-1-128 0,-1-2 192 0,0 0-192 0,-2-2 192 15,0-1-64-15,-2 1 0 0,0-2 0 0,1-1 0 16,-1-1 64-16,-1 0 0 0,0-2 0 0,-1-5 0 16,0 1-192-16,-2-3 0 0,1-1 0 0,-2-4 128 15,0 0-128-15,-2 1 0 0,0 2 0 0,0-1 0 16,-2-1 0-16,0 3 0 0,-1-1 144 0,-2 1-144 15,0 0 176-15,-1 4-48 0,-2-3 0 0,-2 3 0 0,1 0 64 16,-2-1 16-16,-2 1 0 0,0 0 0 0,-2 0-64 16,-2-1-16-16,0-1 0 0,-3-1 0 0,0-1-128 15,-2-2 128-15,-2 0-128 0,-1-1 128 0,0 0-128 16,-1-2 0-16,-1 2 0 0,-1-1-176 0,1 3 48 0,0 0 0 16,0 1 0-16,0 3 0 0,0 1-32 0,-2 0 0 15,-1 3 0-15,0 1 0 0,-1 2 160 0,-1 0 0 16,-3 1 0-16,0 5 0 0,2 0 0 0,-3 0-128 15,-3 1 128-15,2-1-128 0,0 1 128 0,1-3-128 16,1 3 128-16,-1-4-128 0,2 2 128 0,0-1 0 16,-1-4 0-16,0 1 0 0,2 0 0 0,-2 1 0 15,0-2 0-15,-1 0 0 0,0 1 0 0,0 2 0 16,1 3 0-16,2-3 0 0,2 5-208 0,-1 0-16 16,3 2 0-16,-1 1 0 0,0 2 96 0,0 3 128 0,0 0-208 15,0 0 80-15,-1 2-64 0,1-2 0 0,2 4 0 16,-2-1 0-16,3 0-32 0,-1-1-16 0,5 2 0 0,-1-4 0 15,2 0 112-15,0 0 128 0,2 0-208 0,1-2 80 16,0 0-80-16,1 2-16 0,0-2 0 0,0-2 0 31,2 2-688-31,0-1-144 0</inkml:trace>
  <inkml:trace contextRef="#ctx0" brushRef="#br0" timeOffset="4016.77">8720 2876 33167 0,'-5'-4'2944'0,"2"-2"-2352"0,0 4-464 0,2 1-128 0,1 1 912 0,-1-3 176 0,-1-1 16 0,-1-4 16 0,-1-2-3616 0,0-3-736 0,2 4-144 0,-1-1-16 15,2 1 2256-15,2 5 464 0,-1 2 96 0,0-2 0 0,0 4 896 0,0 1 160 16,-1 2 32-16,0 3 16 0,-2 0 912 0,1 0 176 0,-2 2 48 0,0 0 0 15,1 1 368-15,-2 1 80 0,1 0 0 16,0 2 16-16,1-2-1232 0,-1 3-256 16,1-5-64-16,1 6 0 0,1-4-448 0,1 2-128 0,0 3 0 15,0-2 0-15,1 2 0 0,0 3 0 0,0-1-160 16,-1 3 160-16,0-2 0 0,-1 5-128 0,0 0 128 16,-3 4 0-16,-2 5 0 0,-1-1 0 0,-3 4 0 0,-1-3 0 15,-3 3 192-15,0-4 32 0,1-3 16 16,0-4 0-16,2-2 96 0,0-1 32 15,1-4 0-15,2 0 0 0,0 0-96 0,2-5-16 0,1-1 0 16,1 0 0-16,2-1-128 0,-1-4-128 0,2 0 144 16,1-2-144-16,0-1 0 0,-1-3 0 0,2 1 0 0,-1 1 0 15,-1 1 0-15,0-3 0 0,0 1 0 0,-2 1 0 0,1-2 0 0,-2 3 0 16,0-2 0-16,-1 2 0 16,1 0 0-16,1 0 0 0,-1-2 0 0,0 4 144 0,2-4-16 15,-2 4-128-15,2-4 192 0,-1 4-64 0,1-1-128 16,1-3 0-16,-1 4 0 0,1-3 0 0,0 0 0 0,0 0 0 15,1-2 0-15,0 2 0 0,0-2 0 0,0 2 0 16,0-2 0-16,1 0 0 0,-1 0 160 0,0 0-160 16,0 0 192-16,0 0-192 0,0 0 160 0,0 0-160 15,0 0 128-15,0 0-128 0,0 0 0 0,0 0 0 16,0 0 128-16,0 0-128 0,0 0 160 0,17-12 0 16,-12 9 0-16,2 0 0 0,2-1-16 0,0 0 0 15,2-1 0-15,0-1 0 0,1 0 16 0,2 1 0 0,1-1 0 16,1 0 0-16,1-3-160 0,1 2 0 0,3 0 0 15,1-4 0-15,-1 4 0 0,2-6 0 0,2 1 0 16,0 0 0-16,0-1 0 0,2 0 0 0,1-2 0 16,3 1 0-16,0-2 0 0,0 0 0 0,1-1 0 15,0 1 0-15,0-2 0 0,-1 4 0 0,-1-2 0 0,-3-1 0 16,-1 1 0-16,-2 4 0 0,-3 2 0 0,-3-2 0 16,0 3 0-16,-2 2 0 0,-3-2 0 15,0 3 0-15,-1-2 0 0,0 2 0 0,-2 1 0 0,-1 2 0 16,-1-1 0-16,-1 1-224 0,-1 0 48 0,-1 0 16 31,-1 2-240-31,-2 1-48 0,0 0-16 0,0-3 0 0,-1 3 96 0,-1 0 32 0,0 3 0 0,-1-3 0 16,-1 0 112-16,2 0 32 0,0 0 0 0,0 0 0 15,0 0-64-15,0 0-16 0,0 0 0 0,0 0 0 16,0 0-48-16,0 0-16 0,0 0 0 0,-14 16 0 16,11-12-176-16,-1-2-16 0,1-2-16 0,-2 4-16752 15</inkml:trace>
  <inkml:trace contextRef="#ctx0" brushRef="#br0" timeOffset="5682.59">9238 3119 28559 0,'-1'-7'1264'0,"0"2"272"0,0 2-1232 0,-1-1-304 0,2 4 0 15,0 0 0-15,0-2-816 0,0 2-208 0,-1-4-64 0,-1 1 0 0,0 2-1856 0,-1-1-368 0,-4 2-80 0,0 0 0 0,-3 3 1024 0,-1 4 224 0,-4-1 32 0,-3 0 16 16,-3 4 1728-16,-4 2 368 0,-4 4 0 0,-1 3 0 0,-5 1 2496 0,-1 2 400 16,-1 1 96-16,-1 3 16 0,-1-1 208 0,0-2 48 15,2 0 16-15,0-1 0 0,2-1-1472 16,2-2-288-16,0-3-64 0,4 0-16 0,0-3-1072 0,2 0-224 15,2-1-144-15,2 0 192 16,1-3-1072-16,3-1-208 0,2 0-32 0,3-2-16 16,2 1-464-16,-1 0-112 0,5-1-16 0,0 0 0 15,2-2-368-15,2-2-80 0,2 2 0 0,1-1-16 16,2-3 1312-16,3 0 272 0,1-3 48 0,3-1 16 0,3-2 800 0,5-2 144 16,4-2 48-16,5-3 0 0,0 0-256 0,1-3-32 15,2 0-16-15,3-3 0 0,4-3-144 0,1-3 0 0,1-1-160 16,-2 1 160-16,0 1 0 0,-3-1 0 0,-2 3 0 15,-3 2 0-15,-1 0 0 0,-1 2 208 0,-2-1-32 16,0-1-16-16,-4 3 1104 0,0 3 208 0,-4-2 64 16,-2 6 0-16,-2 2-128 0,-3 2-32 0,-2-1 0 15,-2 6 0-15,-2-1-576 0,-3 4-112 0,0-2-32 0,-3 4 0 32,-1 0-912-32,-1 4-192 0,0-2-48 0,-4 5 0 15,-1 2-16-15,-2 2 0 0,0 1 0 0,-5 2 0 0,-1 5 320 0,-4-1 192 0,-3 3-208 0,0 1 80 16,1-2-112-16,0-1-16 0,1-4 0 0,1-3 0 15,1 0 608-15,-1-1 112 0,2-5 32 0,0 0 0 16,1 1 304-16,2-6 64 0,2 0 16 0,2-1 0 16,6-4-176-16,1-4-48 0,5-2 0 0,2 0 0 15,4-4-16-15,2-3 0 0,4-1 0 0,3-2 0 16,3-4-1536 0,2 1-304-16,0-1-64 0,1 2-16 0,-1-1-624 0,1 0-128 15,1 0-16-15,-3 3-16 0,0 0 1408 0,1-1 272 0,-1 0 64 0,-1 1 16 0,-2 3 1440 0,-2 0 272 16,-1 4 64-16,-1-4 16 0,0-2 144 15,0 2 32-15,-3 0 0 0,1 1 0 0,-3-2-384 0,0 3-64 16,-3 1 0-16,0 2-16 0,-2 3-544 16,-1-1-96-16,-1 3-32 0,-3 1 0 15,-1 4-1040-15,-3 1-192 0,-1 0-64 0,-4 5 0 16,-2 3-768-16,-3 1-144 0,-4 4-48 0,0 3 0 16,-2 1 896-16,0-2 192 0,2 2 16 0,-2 1 16 0,2-1 1008 15,2 0 208-15,0-3 32 0,3-1 16 0,2-4 272 0,4-2 48 16,3-2 16-16,2-3 0 0,3-4-480 0,3-1-112 15,1-1-16-15,1-6 0 0,3 2-256 0,0-2-128 16,-1-3 0-16,3-2 128 0,1-1-128 0,1-3 0 0,1 0-192 0,1-5 192 16,0 3 336-16,0-2 192 0,1 0 48 15,0-5 0-15,0-1 128 0,1-1 48 0,1 1 0 16,-1 1 0-16,2 3-480 0,-1-3-80 0,3 3-32 0,-1 2 0 31,2-2-480-31,-2 4-80 0,0 2-32 0,-1-1 0 0,-3 5-144 16,-1 2-48-16,-2 2 0 0,-1 1 0 0,-4 5 624 0,0 2 0 0,-2-1 0 0,-1 2 0 15,-2 4 576-15,-1-1 176 0,-1 2 32 0,-2 0 16 16,0 4-416-16,0-2-64 0,-2 2-32 0,1 3 0 16,-3 3-288-16,-1 0 0 0,-1 2-176 0,-1 1 176 15,1-2-672-15,2 1-32 0,-1-1 0 16,2 1 0-16,2-5 384 0,1 3 64 0,2-4 0 0,0-3 16 16,3 1 704-16,0-3 144 0,1 2 32 0,0-3 0 0,1-2-272 0,-1 0-48 15,1 0-16-15,-1-2 0 0,1 0-304 0,1-2 0 16,-2-2 0-16,2 0 0 0,-1 0 192 0,2-2-192 15,-1-2 192-15,-2 6-192 0,0 0 224 0,8-22-64 16,-5 12-16-16,0-1 0 0,1 1-144 0,-1-2 0 16,0-1 0-16,1 1 0 0,-2 1-144 0,-1 0-112 15,0-1-32-15,1 4 0 0,-1-2-64 0,0 1-16 16,0 3 0-16,2 0 0 0,-1 2 368 0,1-2 192 16,-1 5-32-16,1-2 0 0,-1 3 160 0,1 0 16 15,-1 0 16-15,2 0 0 0,-2 0-96 0,2 0-32 16,0 3 0-16,0-2 0 0,-2 1-224 0,0-2 0 15,1 4 128-15,-2-1-128 0,0 0 0 0,-1 1 0 0,0 5-192 16,-1-2 192-16,-1 4-384 0,-3 0 16 0,0 4 16 16,-1-1 0-16,-2 1 176 0,0 1 48 0,-1 0 0 0,-2 0 0 15,2-1 128-15,0-3 0 0,2-2 0 16,0-1-128-16,0 1 384 0,2-4 64 0,2 0 32 0,0-2 0 16,2-2 16-16,1 2 0 0,3-4 0 0,-1 0 0 15,3 0-368-15,0 0 0 0,1 0 0 0,1 0-192 31,2-3-272-31,1 2-64 0,2 1-16 0,1-2 0 0,-2 2 32 16,3-3 0-16,-1 3 0 0,1 0 0 0,-1 3 288 0,1-3 64 0,0 0 16 0,-2 2 0 16,1-2 144-16,1 0 0 0,-2-2 0 0,2 2 128 15,-2-4 176-15,2 1 32 0,0-3 16 0,-2 3 0 16,0-2 80-16,-1 0 16 0,2 0 0 0,-2 1 0 0,0-2-240 16,-1 2-32-16,-1 2-16 0,-3-1 0 0,0 3 0 0,-1 1 0 15,-3 3 0-15,1-3 0 0,-2 4 32 0,0-1 0 16,-1 2 0-16,0 0 0 0,-2 4-192 0,-1-1-272 15,0 1 64-15,-3-3 16 0,-1 4-16 0,0-4 0 16,-2 0 0-16,1-1 0 0,-1 0 432 0,-1 0 96 16,1-3 0-16,1 1 16 0,0-1-32 0,1 0-16 15,1-2 0-15,0 2 0 0,-1-3-144 0,2 2-16 16,-1-1-128-16,1 2 192 0,2-1-192 0,-2-2 0 16,0 4 0-16,1-4 0 0,0 2 0 0,1-2 0 15,-1 2-128-15,0 0 128 16,0-2-496-16,2 1 16 0,-2 2 0 0,1-3 0 15,-1 2-432-15,1-2-96 0,0 2-16 0,1-2-10176 16,1 2-2048-16</inkml:trace>
  <inkml:trace contextRef="#ctx0" brushRef="#br0" timeOffset="6840.64">9274 2411 7359 0,'3'-6'656'0,"-2"4"-528"0,1 0-128 0,0 0 0 0,-1 2 912 0,0-4 160 0,1 0 16 0,2-4 16 15,2-2-224-15,1 0-48 0,-1 1-16 0,-1 1 0 0,-2 4 224 0,-1 0 48 0,-1 4 16 0,-1 0 0 0,-3 1-96 16,1 4-32-16,-3-1 0 0,0 2 0 0,-1 0 112 0,0 1 32 0,-1-1 0 0,1 0 0 0,1-2-32 0,2 2-16 0,0-4 0 0,1 2 0 15,2 0 144-15,0-2 16 0,1 2 16 0,0-2 0 0,3 2-496 0,-2 2-112 0,2-2 0 0,0 2-16 0,-2 0-304 0,1 1-64 0,-1 1-16 0,1 2 0 0,-1 3 80 0,-2 0 32 0,1 2 0 0,-2 1 0 16,0 3-96-16,-3 0 0 16,2 0-16-16,-2 1 0 0,-1 1-80 0,0 1-16 15,0-2 0-15,0 2 0 16,0-1-144-16,0 3 0 16,0 0 0-16,0 1 0 0,1 1-336 15,1-1-48-15,1-7-16 16,2 0 0-16,0-6-256 0,1 0-48 15,0-5-16-15,2-1 0 0,0-3-496 16,0 0-80-16,0-2-32 0,0-1 0 16,1-1-1600-16,-2 1-320 0</inkml:trace>
  <inkml:trace contextRef="#ctx0" brushRef="#br0" timeOffset="7408.75">9666 2544 15663 0,'-2'-5'688'0,"-1"3"144"0,1-1-656 16,0 1-176-16,1 2 0 0,1 0 0 0,-1 0-256 0,-1-1-64 0,-2 1-32 0,-2-2 0 15,-1 0-624 1,-1 2-128-16,-1 0-32 0,0-2 0 0,1 2 944 0,-1 0 192 0,2 0 0 0,-1 0 0 16,2 2 1120-16,0-2 192 0,0 0 32 0,-2 4 16 15,2-4-48-15,0 1-16 0,-3 4 0 0,1-3 0 16,-1 3-80-16,0-4-32 0,2 4 0 0,0-4 0 16,-2 4-608-16,-1-1-128 0,-1 2-32 0,1-3 0 15,0 4-1024-15,-1-5-208 0,0 4-32 0,1-2-16 16,1 2-64-16,1-2-16 15,-1 0 0-15,2 1 0 0,0-2 432 0,1 1 96 0,1 0 16 16,2 1 0-16,0-2 1104 0,1 0 208 0,-1 1 48 16,3-2 16-16,-1 2 528 15,1-2 96-15,0-1 32 0,1 2 0 16,0-2-416-16,1 2-64 0,0-1-32 0,-1 2 0 0,1-2-528 0,-1 2-96 16,0-2-32-16,0 0 0 0,2 0-128 0,-2 1-16 0,1 0-16 15,1-3 0-15,-1 2-32 0,1 0 0 0,-1-2 0 0,1 0 0 0,-1 0 48 0,1 0 0 16,-2 0 0-16,1 3 0 0,1-3 96 0,-2 0 32 15,2 1 0-15,-1 1 0 0,1 1-128 0,0-3 0 0,1 3-16 16,0 0 0-16,-1 1-64 0,1 2-16 0,0-2 0 0,1 2 0 16,0 0-16-16,1 0 0 0,1 1 0 0,2 2 0 15,1 1-32-15,1 0-16 0,1 1 0 0,2 1 0 16,1 0-160-16,0 0 160 0,-1 0-160 0,1-3 160 16,0 3-160-16,0-4 0 0,-1 2 0 0,-2-2 0 15,-1 0 0-15,-1-2 0 0,0 0-224 0,-3-1-11952 16,1 1-2400-16</inkml:trace>
  <inkml:trace contextRef="#ctx0" brushRef="#br0" timeOffset="8766.06">9740 2655 911 0,'-1'-6'0'0,"0"2"0"0,-2 1 0 0,2 2 0 15,0 1 3808-15,1 0 672 0,0 0 144 0,-1-2 32 0,-1 2-2016 0,2 0-400 0,0 0-64 0,0 0-32 16,0 0-752-16,0 0-160 0,23-4-16 0,-10 2-16 0,3 2-1520 0,5-4-288 0,4-1-64 0,2 0-16 0,5 0-800 0,1-2-176 0,-2 2-16 0,-2-2-5376 0,0 3-1072 0</inkml:trace>
  <inkml:trace contextRef="#ctx0" brushRef="#br0" timeOffset="9582.81">10250 2281 1839 0,'-3'-3'160'0,"1"0"-160"0,-1 1 0 0,2 2 0 0,0 0 5056 15,1 2 960-15,0-2 208 0,0 3 48 0,-1 0-4608 0,1 1-896 0,1 5-192 0,0-3-48 0,2 4-528 0,0 2-144 0,2-2-16 0,0 2 0 0,0 2 160 0,0 1 128 0,0 1-128 0,0 0 176 0,0 4 144 0,-3 3 48 0,1 0 0 0,-4 3 0 0,1-4 160 0,-3-2 48 0,2 3 0 0,-2 3 0 16,0-1-128-16,-1 3 0 0,0 1-16 15,2 0 0-15,-1 0-112 0,2-2 0 0,0-1-16 16,1-6 0 0,1 1-992-16,0-5-192 0,2-4-32 0,-1 2-8048 0,1-6-1616 0</inkml:trace>
  <inkml:trace contextRef="#ctx0" brushRef="#br0" timeOffset="9860.44">10141 2569 41471 0,'-1'-9'1840'0,"-1"2"368"0,1 1-1760 0,0 3-448 0,2 0 0 0,0 3 0 15,2-2 0-15,-1 0-176 0,3-4 16 0,2 2 0 16,0-2-1040-16,2 0-208 0,-1 1-32 0,1 4-16 0,0-2 1008 0,0 2 192 15,0 5 32-15,1-4 16 0,1 4 16 0,-1-1 16 16,2 2 0-16,0 1 0 16,-1-2-784-16,0-1-144 0,0 0-48 0,-1-1 0 15,1 0-880-15,0-2-176 0</inkml:trace>
  <inkml:trace contextRef="#ctx0" brushRef="#br0" timeOffset="10358.25">10616 2145 26319 0,'0'0'576'0,"-1"2"112"0,-1 0 16 0,1 1 64 0,0 0-624 0,0 1-144 0,1 1 0 0,-2 1 0 31,0 8-1552-31,-1 0-352 0,1 9-64 0,-2 0-16 0,3 6 1792 0,-1-2 368 0,-1-1 64 16,1 0 16-16,0-1 1280 0,0-3 272 0,-1 3 48 0,2-1 16 16,0 2-512-16,0-3-96 0,-1 2-32 15,1 0 0-15,0-3-96 0,1 1-32 0,-2 4 0 0,0 1 0 16,0 2-560-16,1-1-112 0,-1-4-32 47,2 0 0-47,-1 0-400 0,1-7 0 15,1-1 0-15,-1-8 0 0,2 0 320 0,0-5 0 0,1-4-16 0,-1-3 0 16,2 0 208-16,-1-4 64 0,1-2 0 0,0-1 0 0,1-3-192 0,0-3-48 0,0-1 0 16,1 1 0-16,0 0-176 0,1 0-32 0,2-7-128 0,1 5 192 15,1 2-192-15,-1 0 176 0,0 1-176 0,1 4 160 0,1 0-160 0,1 3 0 0,0 3 144 0,1 4-144 16,1-1 160-16,0 4-32 0,-2 1-128 0,2 0 192 0,1 3-48 0,-1 4-16 16,1-2 0-16,-2 3 0 15,1 1-128-15,-3 2 0 0,1 1 0 16,-1 1 0-16,0 4 0 15,-1-2 192-15,0 4-192 16,-1 1 192-16,0 3-192 0,-1-2 0 0,-1 1 0 16,1 0 128-16,0-2-128 0,-2 4-176 15,2-1 48-15,-1 0 0 0,0 2-512 0,0-6-112 0,1-4-16 0,0 5-17472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44:25.3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1583 3961 36863 0,'-5'-2'3264'0,"2"1"-2608"0,5 1-528 0,-1 1-128 0,1 1-784 0,0-2-192 0,-1 3-48 0,-1 1 0 15,0 2-1440-15,0 4-288 0,-1 2-64 0,-2 4-16 0,-1 1 2160 0,-1 3 432 16,0 1 96-16,-2 3 16 0,-3 2 960 0,-1 0 208 15,-1 1 48-15,-2 3 0 0,-2 0 32 0,0-1 16 16,-1 1 0-16,-2-3 0 0,2-4 96 0,1-3 32 16,2 0 0-16,-1-3 0 0,3-1-496 0,1-3-112 15,1-1-16-15,2-2 0 0,3-1-320 0,2-3-80 16,0 1-16-16,3-3 0 0,2 1-224 0,0-1 0 16,2-4 0-16,1 2 0 0,0 0 0 0,1-2 0 15,1 2 0-15,1-2 0 0,2 2 0 0,1 1 0 16,1 2 0-16,2-2 0 0,0 5 0 0,1-2 0 15,1 0 0-15,2-1 0 0,-1 1-144 0,3 0 144 16,0-1 0-16,3-2-144 0,4 1 144 0,3-3 0 16,1 0 0-16,2-1 0 0,6 0 0 0,4 0 128 0,4 2-128 15,1-2 176-15,-11 0-176 0,6 0 128 0,11 0-128 16,7-2 128-16,5 1-128 0,6 0 128 0,7-4-128 16,4 1 128-16,2 1-128 0,2-3 0 0,-1-2 0 0,-1-1 0 15,-2 0 0-15,1 2 0 0,3 1-144 0,-2-1 144 16,2 3 0-16,-4-3 0 0,-8 1 0 0,-3 2 0 15,0 3 0-15,0 2 0 0,3 3 0 0,0 0 0 16,1 0 0-16,-1 1 192 0,3-1-16 0,2 0-16 16,7 1-160-16,1-2 128 0,-3-6-128 0,3 2 128 15,4 1-128-15,5-1 192 0,1-4-192 0,1 0 192 16,-2-1-192-16,0-1 0 0,-1 4-192 0,1-2 192 16,-2-1-128-16,-1-1 128 0,-1 2 0 0,0 2 0 0,4-1 0 15,-1-1 0-15,2-1 0 0,-3 0 0 0,0 2 0 0,1 0 128 16,0-1-128-16,-1 0 192 0,1-1-192 0,-4 1 0 15,0 5-192-15,-2-1 192 0,2-1-128 0,-3 0 128 16,-7 2 0-16,-1 0 0 0,2 4 0 0,3-2 0 16,2 0 0-16,1 0 0 0,-5-2 0 0,3 1 128 15,2 1-128-15,0-2 192 0,-1-3-64 0,-6 1-128 16,0-1 192-16,2 2-64 0,4 1-128 0,-3-2 0 16,-3-1 0-16,-1 2 0 0,2-3 0 0,0 3 0 15,3 1 0-15,-4 0 0 0,-4-3 0 0,-6 3 0 16,-4-1 0-16,2 1 0 0,3 1-128 0,0 2 128 15,-1-2 0-15,-1-1 0 0,-2 0 0 0,-2 0 0 16,1 1 128-16,-2 2-128 0,5-2 0 0,-2 0 0 16,-1-2 0-16,0 0 0 0,-1-2 0 0,0 1 0 0,-1 2 0 0,2-3 0 15,0 2 0-15,-1-1 0 0,-6-1 0 16,-2 1 0-16,-2-4 0 0,4 1 0 0,1 1 0 16,2-1 0-16,0 1 0 0,-1 1 0 0,0-4 0 0,0 1 0 15,-2 0 0-15,1 1 0 0,0 0 0 0,1 0 0 16,2 3 0-16,-2-3 0 0,0 0 0 15,-2 1 0-15,-3 0 0 0,1-1 0 0,2 0 0 0,0 1 0 16,-2 0 0-16,-1 0 0 0,1-1 0 0,-3 4 0 16,0-2 0-16,-2 2 0 0,2 0 0 0,-1 1 0 15,3 1 0-15,-1 3 0 0,3 0 0 0,-3 1 0 16,-2 1 0-16,-2 0 0 0,2-1-144 0,-2 0 144 16,-2 0 0-16,1 0-160 0,0-3 160 0,-1 1-128 15,0-2 128-15,1-1 0 0,-2-1 0 0,-5 1-128 0,1 0 128 16,-3-3 0-16,2 2 0 0,-1 0 128 0,2 1-128 15,0-1 0-15,0-2-128 0,3 1 128 0,1 2 0 0,-2-4 0 16,-1 3 0-16,1-1 0 0,1 2 0 0,1 0 0 16,1 0 0-16,-4 0 0 0,-3 3 0 0,-2-2 0 15,-3 2 0-15,-4-1 0 0,-1 2 0 0,-3 1 0 16,-3 1 0-16,-2-1-128 0,-2 1 128 0,-1 0 0 16,1 0 160-16,-1-1-160 0,-1 1 0 0,-1-1 0 15,2-2-128-15,-4 1 128 0,0-3 0 0,-3 3 0 16,0-4 0-16,-1 0 0 0,-1 0 0 0,-1-4 0 15,-1 3 0-15,1-4 0 0,-3 3 0 0,-2-4 0 16,0 1 128-16,-2 0-128 0,-1-1 384 0,-3 0 0 16,1 0-16-16,-4-3 0 0,-2 2-64 0,-1-2-16 15,1 0 0-15,-3 0 0 0,-2-3-48 0,1 0-16 16,-3 0 0-16,0 1 0 0,1-1-224 0,-1 0 0 0,-1-2 128 16,-1 1-128-16,1 2 0 0,-2-2 0 0,-1 2 0 15,-2-2 0 1,-2 3-384-16,0-1-80 0,-2-1-16 0,-2 1-18064 0</inkml:trace>
  <inkml:trace contextRef="#ctx0" brushRef="#br0" timeOffset="12935.13">1234 14377 28559 0,'-4'-5'2544'0,"2"3"-2032"0,1-1-512 0,1 2 0 0,0 1 0 0,-2 0-320 0,1-2 64 0,-1-1 0 0,-2 1 1104 0,0 2 240 0,1 1 32 0,-2 3 16 16,1 3-672-16,-1 3-128 0,-1 1-16 0,-2 4-16 15,1 0-304-15,-2 2-256 0,-1 4 64 0,-3 0 0 16,0 5 192-16,0-1 240 0,-1 0-48 0,3-1-16 16,1 0 272-16,2-3 48 0,0-1 16 0,3-3 0 15,3 1-64-15,0-3-16 0,5 3 0 0,-1-2 0 16,2 0 208-16,2-3 32 0,2 2 16 0,2-1 0 16,0-1-240-16,1 2-64 0,2 4 0 0,2-4 0 15,0 0-384-15,1 1 0 0,1-5 0 0,1-1 0 16,0 0 0-16,-5-2 0 0,-2-2 0 0,0-2 0 0,1-1 0 15,2-3 0-15,-1 0-224 0,0-5 80 0,-3 0-32 16,0-3 0-16,-2 0 0 0,2-5 0 0,-1 0 496 0,-2-3 80 16,2-4 32-16,-1-1 0 0,1-5-144 0,0-3-32 15,1 0 0-15,-2-1 0 0,1-2-256 0,0-3 0 16,1-2 0-16,-3 0 0 0,-1 6 0 0,-1-1 0 16,-1-1-160-16,-2-1 160 0,-1 4-384 0,-2 3 64 15,0 4 0-15,-1 3 0 0,-3 5 96 0,0 0 32 16,-2 4 0-16,0 2 0 0,0 2 464 0,-1 1 112 15,0 1 0-15,-1 1 16 0,1 1-144 0,1 0-48 16,1 1 0-16,0 0 0 16,1 2-576-16,0 0-112 0,1 0-32 0,2-1 0 15,0 1-1056-15,1 0-224 0,0 0-32 0,1 0-13920 0</inkml:trace>
  <inkml:trace contextRef="#ctx0" brushRef="#br0" timeOffset="13410.98">1640 14223 35007 0,'-10'-6'1552'0,"2"1"320"0,2 1-1488 0,2 1-384 0,2 3 0 0,1-1 0 0,0 1-1168 0,-3-2-304 0,-1-1-64 0,0 1-16 16,0-1 1952-16,2 2 400 0,3-1 80 0,2-1 16 15,3 3 320-15,2 0 80 0,3-2 16 0,2 0 0 16,3 1-1088-16,3 0-224 0,1-3 0 0,1 2 0 16,0-2 288-16,3-1 128 0,6-1 32 0,0-2 0 15,1 0-320-15,-1-1-128 0,-2-2 128 0,-1 2-128 16,-3 1 0-16,0-3 0 0,-1 2 0 0,-4 0 0 0,-2 2 0 16,-3 3 0-16,-2-1 0 0,-1 3 0 0,-2 0 240 0,-1 2-48 15,-1 4 0-15,-2 1 0 0,-1-1 80 0,1 3 16 16,-2 1 0-16,1 2 0 0,-2 1-288 0,0 1 160 15,-2 4-160-15,-1-1 128 0,-2 2-128 0,-2 1 0 16,-2 1 0-16,-2 4 0 0,-2-1 0 0,0 1 0 16,-1 0 0-16,-1-1 0 0,-1 1 0 0,-1 0 0 15,1 0 128-15,0-1-128 0,1 1 0 0,1 0 160 16,0 3-160-16,1 0 160 0,1 1-160 0,1-2 0 16,1-1 0-16,2 2 0 0,1-2 0 0,2 2 0 0,2-4 0 15,0 0 0-15,4-3 0 0,-1-3 0 0,1-2 0 16,1 1 0-16,0-3 0 0,0-1 0 0,-2 0 0 15,0-3 0 1,-1 2-1040-16,0-5-240 0,2 1-64 0,-1-4-15712 0</inkml:trace>
  <inkml:trace contextRef="#ctx0" brushRef="#br0" timeOffset="13710.79">2176 14496 43311 0,'-6'-5'3840'0,"1"-1"-3072"0,3 2-608 0,2 2-160 0,1 0-368 0,1-1-96 0,-2-3-32 0,2-2 0 15,0-3-2848-15,2 0-576 0,2 1-112 0,1 4-32 16,3 5 2272-16,1-2 448 0,4 6 80 0,0 3 32 0</inkml:trace>
  <inkml:trace contextRef="#ctx0" brushRef="#br0" timeOffset="14410.78">2414 14176 32255 0,'-1'-4'2864'0,"1"3"-2288"16,0-2-576-16,0 2 0 0,1 0 528 0,0-3 0 15,1-1 0-15,2-2 0 16,2-6-2304-16,3 1-464 0,2-5-80 0,0 2-32 0,0 1 2352 0,1-1 352 16,0-1 128-16,3-1 32 15,-2 1-1664-15,1 1-320 0,1 2-64 0,-2 1 0 16,0 5 320-16,-3 1 64 0,-2 2 0 0,1 3 16 0,0 1 1792 0,-2 4 368 15,0-2 64-15,0 3 0 0,-1 1 176 0,0 3 16 0,-1-2 16 0,0 3 0 16,-1-4 48-16,-2 5 16 0,2 1 0 0,-2 1 0 16,-1 2-448-16,1-3-80 0,-2 4-32 15,-2 2 0-15,1 2-384 0,-1 2-80 0,-2 4-16 0,-2 0 0 16,0 5-192-16,-2-2-128 0,0 1 128 0,0 1-128 16,0-1 0-16,-4 1 0 0,3 2 0 0,-4-2-128 15,3-5 128-15,-1 1 0 0,-1 0-144 0,-1-1 144 16,1-4 0-16,1-1 0 0,-3 0 0 0,2-3 0 15,0-1 0-15,-1-3 288 0,1 1-32 0,-1-4 0 16,1 0 64-16,0-4 0 0,1 3 0 0,-1-4 0 16,4-1-320-16,2-1 0 0,1-2 0 0,1 0 0 0,3-2 0 0,2 1 0 15,0 1 0-15,2-2-144 16,2 2 144-16,1 0 0 0,2 3 0 0,4-1 0 0,1 1 224 16,2 1-32-16,2-1 0 0,1 1 0 0,1 1 192 15,2 1 16-15,-1 0 16 0,1 2 0 0,-2-3-416 0,-1 1-192 16,1 1 0-16,-2-4 16 15,1-3-1024-15,-1 0-208 0,-2-4-32 0,-2 1-16 16,1-3-176-16,1-2-32 0,3-1-16 0,5-6-7232 16,1-1-1456-16</inkml:trace>
  <inkml:trace contextRef="#ctx0" brushRef="#br0" timeOffset="15083.46">3216 13893 3679 0,'-12'-5'320'0,"1"3"-320"0,0-1 0 0,2 3 0 0,3 1 7280 0,1 1 1376 0,-1 1 288 0,-5 1 48 0,-6 0-7168 0,-2 5-1440 0,-4 0-384 0,4 2 128 31,3-2-4672-31,3-1-960 0,3 3-176 0,0 1-32 0,3-3 3728 0,0 3 768 16,-2 4 128-16,-2 0 48 0,1 2 1344 0,-2 2 272 0,-1-3 48 0,0 2 16 16,1-1 1600-16,1 0 336 0,3-3 64 0,1-2 16 15,4-3-944-15,2-1-192 0,3-6-48 0,3 1 0 16,4 1-1024-16,2-5-224 0,4 3-32 0,1-1-16 16,3-2-320-16,2 1-64 0,3 1-16 0,-1-1 0 15,2 1 464-15,-1-2 80 0,0 0 32 0,0 0 0 0,1 0 32 0,-2 1 16 16,2 1 0-16,-3 1 0 0,0 0-160 0,-1 1-48 15,-2 1 0-15,-1-1 0 0,-1 3-192 0,-3-1 128 16,0 1-128-16,-3 2 0 0,0 0 192 0,-3 0-48 16,-1 1-16-16,1-1 0 0,-1 3 208 0,-2 2 48 15,1 0 0-15,-1 0 0 0,-1-1-96 0,-3 0-16 16,0 2 0-16,-2 3 0 0,-2-1-272 0,0 0-144 16,-3 4 16-16,-2-5 0 15,3-3-320-15,-3 3-48 0,-5 1-16 0,-3 4 0 0,0 1 240 16,-2 1 32-16,-2 0 16 0,-3 2 0 0,-1-2 224 0,0 0 0 15,1-5 0-15,-1 1 0 0,1 0 128 0,0-4-128 16,2 1 192-16,3-2-192 0,2-5 128 0,3-4-128 16,4-2 0-16,1-2 0 0,4-2 208 0,1-1-16 0,2-1 0 0,-2-3 0 15,1 0 464-15,-1-1 96 0,1-5 16 16,-1 1 0-16,-1-1-192 0,1-2-16 0,0-1-16 0,0-2 0 16,-1-1-96-16,1-1 0 0,2-2-16 0,0-2 0 15,1-3-304-15,2-4-128 0,1 5 128 0,1-7-128 16,3-1 288-16,2-3-32 0,2-1 0 0,1 1 0 15,2 0-48-15,-1 3-16 0,2-2 0 0,-1-1 0 16,-1 4-192-16,0-1 0 0,-1 0 128 0,-1 2-128 16,2 1 0-16,-2 1 0 0,0 3 0 0,-2 0 0 15,-2 6-240-15,0-1-32 0,0 5-16 0,-1 0 0 16,-1 4-912-16,-2 1-176 0,2 3-32 0,-1 2-15168 16</inkml:trace>
  <inkml:trace contextRef="#ctx0" brushRef="#br0" timeOffset="16060.79">3943 13860 30399 0,'-5'-6'2704'0,"0"1"-2160"0,2 3-544 0,2 2 0 0,-1 0-336 0,0 0-176 0,-3-5-48 0,-4 0 0 31,-2-1-3600-31,0 1-704 0,0 4-160 0,0 1-32 0,1 4 2304 0,0 4 464 0,1 2 96 0,1 1 16 16,-1 1 2416-16,3-1 480 0,-2 2 112 0,1 5 0 15,-5 8 1760-15,-2 10 352 0,0 4 64 0,1 1 0 16,-3 4-400-16,0 4-96 0,0 1-16 0,-1-2 0 16,3 1-1520-16,0-1-304 0,0 1-64 0,3 2-16 0,1 0-592 0,2-3 0 15,3-5 0-15,2-4-128 0,5-8 128 16,2-6 0-16,4-3 0 0,3-6-128 0,4-2 768 15,1-5 176-15,1-3 16 0,3-3 16 0,-1-3-272 0,2-4-48 16,3-3-16-16,2-5 0 0,-1 3-208 16,1-5-48-16,5-3-16 0,-1-4 0 0,1 0 400 0,-4-3 96 15,0-1 16-15,-5 2 0 0,-4 2 16 0,0-6 0 16,2-3 0-16,-3-5 0 0,-1 1-272 0,-1-3-48 16,-3 2-16-16,-3-1 0 0,-1 2-240 0,-5-1-64 15,0-2 0-15,-3 1 0 0,-4-1-128 0,-1 5 0 16,0 7 0-16,-2-1 0 0,-7-6 128 0,-4-2-128 15,-4 4 0-15,0 1 128 0,-1 3-128 0,-3 4 160 0,-1 3-160 16,-2 5 160-16,2 1 16 0,-3 4 0 0,-2 2 0 16,1 5 0-1,3 2-480-15,-6 5-80 0,-4 7-32 0,-3 5-17568 0</inkml:trace>
  <inkml:trace contextRef="#ctx0" brushRef="#br0" timeOffset="18111.47">989 16253 28559 0,'-1'0'2544'0,"1"-1"-2032"0,0 1-512 0,0 0 0 0,1 0 576 0,-1-1 32 0,0 1 0 0,1-1 0 16,1-3-160-16,-1 0-16 0,1 0-16 0,0-3 0 15,-1 3 464-15,0-4 80 0,2-1 32 0,-2 0 0 16,1 1-560-16,0-4-112 0,0 1-32 0,0 0 0 0,1 0 176 15,-2-3 48-15,2 1 0 0,-1-3 0 0,1 0-112 0,-1-3-16 16,-1-2 0-16,2 1 0 16,-2 2-64-16,0-7 0 0,2-1-16 0,0-2 0 15,0-1 16-15,-1 1 0 0,3-6 0 0,0 0 0 0,0 0-48 16,1 2 0-16,-1 1 0 0,2 3 0 0,0-4-272 0,0 3 128 16,2 2-128-16,-2 1 0 0,1 5 128 0,-1 0-128 15,1 1 0-15,-2-1 0 0,0 5 128 0,-2 3-128 16,1 0 144-16,0 0-144 0,-2 4 192 0,1-2-48 15,0 2-16-15,0 1 0 0,0 1-128 0,0 2 0 16,0-1 144-16,1 1-144 0,0 2 0 0,0 0 144 16,0 3-144-16,2-2 0 0,1 4 0 0,0-1 0 15,1 3 0-15,1 2 0 0,0 3 0 0,0 2 0 0,-1 0 0 16,1 4 0-16,3 4 0 0,-2 2 0 0,-1-3 0 0,-2 3 0 16,2 5 0-16,0-1 0 0,-1 0 0 0,-1-2 0 15,1-1 0-15,0 1 0 0,-2-2 0 16,2-3 0-16,-1 3 0 0,2-4 128 0,0 1-128 0,0-5 160 15,1 2-160-15,-1-2 0 0,3-1 0 0,-4-1 0 16,1 0 0-16,-1-1 0 0,0-2 0 16,-1-2 0-16,-2 0 0 0,1-2 0 0,-1 1 128 0,-1-4-128 15,-1 3 224-15,-1-4 16 0,0 0 0 0,-1 0 0 16,2-3 32-16,-2 2 16 0,2 0 0 0,0-2 0 16,-1 1-288-16,0-2 160 0,1 1-160 0,-1-2 128 15,2 2-128-15,-1-3 0 0,0-2 0 0,-2 2 0 16,3-3 0-16,-1 1 0 0,1-3 0 0,-1-1 0 15,-1 0 0-15,0-4 128 0,0 1-128 0,0 2 0 0,-1-4 240 16,0 0-48-16,-1-1 0 0,-1-7 0 0,0 1 96 0,0 1 16 16,0-2 0-16,-1-1 0 0,1-1-112 0,-2 1 0 15,1 0-16-15,1 3 0 0,0 4-176 0,0-2 0 16,1 4 0-16,-1 1 0 0,2 2 0 0,-1 2 0 16,0 0 0-16,0 1 0 0,1 3 0 0,-2-1 0 15,1 2 0-15,0-2 0 0,1 0 0 0,0 1 0 16,0-1 0-16,1 0 0 0,-1 1 0 0,1-1 0 15,0 3 0-15,1-3 0 0,0 3-256 0,-1 0 64 16,1 1 0-16,0 0 16 0,1 2 176 0,-1-2-208 16,0 4 80-16,-1 1 128 0,1 0-144 0,-1 0 144 15,1 1 0-15,0 1 0 0,-1 1 0 0,2 0-128 16,0 2 128-16,2 1 0 0,-2 0 0 0,-1 3 0 16,4-3 0-16,-2 5 0 0,3 0-144 0,-1 0 144 15,1 4 0-15,0 0-144 0,1 1 144 0,-2 3 0 0,1 2 0 0,1 1 0 16,0 6 0-16,0-2 0 0,-2 2 144 0,1 5-144 15,2 7 0-15,0 0 0 0,0 0-160 0,0-2 160 16,-1-4 0-16,-1-6 0 0,-2-4 0 0,0-2 0 16,-1-5 0-16,-1 1 0 0,0-5 0 0,-2 0 0 15,1-2 0-15,-1 0 0 0,-1-1 0 0,2-3 0 16,-2 1-448-16,1-5 48 0,-1 1 0 0,2-2 0 16,-3 1-624-16,2-2-128 0,-1-2-32 15,-1 1 0-15,2-3-1296 0,-2 0-256 16</inkml:trace>
  <inkml:trace contextRef="#ctx0" brushRef="#br0" timeOffset="18677.45">2199 15086 42383 0,'-5'-5'1872'0,"1"4"400"0,1-3-1824 0,1 4-448 0,1 0 0 0,1 0 0 0,0 1-240 0,0 2-144 0,-1-1-16 0,-1 3-16 16,1 5-1504-16,-1-1-288 0,-1 4-64 0,-1 1-16 0,3 3 1744 0,-1 4 352 0,-1-1 64 15,1 1 128-15,0 1-416 0,1-1 32 0,2-3 16 0,1-1 0 16,0 3 720-16,2 1 144 0,0 2 16 16,-1-1 16-16,2 1 304 0,0-1 64 0,-1 0 16 0,0 0 0 15,-2-4 0-15,1-1 0 0,-2-2 0 0,1 0 0 16,0 1-272-16,-2-4-64 0,0 2-16 0,0-1 0 16,1-4-272-16,-2 2-48 0,1 3-16 0,0-2 0 15,0 1-224-15,0 0 0 0,0 1 0 0,0-2 0 16,-2 1 0-16,2-1 0 0,0-1 0 0,2-1 0 15,-1 0 0-15,0-2 0 0,0-3 0 0,2 0 0 0,-1 0 0 16,2-2 128-16,0-1-128 0,-1 1 0 0,2 0 256 16,0-3-32-16,3 3-16 0,-2-1 0 0,1-2-32 0,1 2-16 15,3 3 0-15,1-5 0 0,3 1-16 16,0 0 0-16,2-1 0 0,-1 0 0 0,0 0-144 0,0-1 0 16,0 4 144-16,-1-3-144 0,-1 0 0 0,-1 2 0 15,-1 0 0-15,1 1 0 0,0-3 0 16,-1 1 0-16,-1 0-176 0,1 2 176 0,1-3-224 0,0-3 48 15,0 2 16-15,0 0 0 0,-2-3-32 0,2 1 0 16,0-1 0-16,2-1 0 16,-1 0-448-16,1-3-80 0,0 0-32 0,-2-1 0 15,2 1-2000-15,0-1-384 0</inkml:trace>
  <inkml:trace contextRef="#ctx0" brushRef="#br0" timeOffset="19483.5">3429 14961 19343 0,'-6'0'1728'0,"0"0"-1392"0,-1 1-336 0,1 0 0 0,3 2 2336 0,0-3 400 0,-1 0 80 0,-2 1 0 16,-4 2-4224-16,-5 0-832 0,-1 1-192 0,-2-3-16 0,0 1 2064 0,1-1 384 15,1-1 128-15,0 2 0 0,-1-2 0 0,-1 1 0 16,1 3 0-16,-3-1 0 0,-1 3-128 0,-2 0 192 16,-1 3-64-16,-2-2 0 0,2-1 240 0,-1 3 48 15,0-3 16-15,2 0 0 0,0-1 16 0,0-2 16 16,1-2 0-16,-2 1 0 0,2-2 800 0,1-2 144 16,0 1 48-16,5-1 0 0,3 1-400 0,0 1-80 15,-2-2-16-15,3 1 0 0,-1 1-192 0,3 0-64 0,2 0 0 16,1 3 0-16,1-2-256 0,3 4-48 0,-2 2-16 15,2-1 0-15,2 4-512 0,0-3-128 0,1 3 0 0,1-1-16 32,1-1-160-32,2 3-16 0,1 1-16 0,1-1 0 0,-1 0 464 0,1 1 0 0,1-1 0 0,-1 3 160 15,2 1 112-15,0 2 32 0,-1-1 0 0,-1 1 0 16,2 1-112-16,-3-1-32 0,1 0 0 0,0 6 0 16,-1-1-160-16,-1 1 0 0,-2 2 0 0,1 2 0 15,-2 5 0-15,0 1 0 0,0 0 128 0,-2-1-128 16,1-3 0-16,-1-2 0 0,0-4 0 0,-2-4 0 15,3-2 448-15,-2-2 0 0,1 0 0 0,-2-4 0 16,2 0 80-16,0-2 32 0,1-1 0 0,0 1 0 16,0-3-352-16,1-1-64 0,1 1-16 0,1-1 0 0,-2-2-128 0,2 1 192 15,0 0-192-15,1-2 192 0,2 0-48 0,0 1 0 16,0-1 0-16,2 2 0 0,-1-3 0 0,3-1 0 16,1 0 0-16,0 0 0 0,2 0-16 0,0-1 0 15,2 1 0-15,3-4 0 0,-1 2-128 0,1-1 0 16,0 2 0-16,-1-2 0 0,2-1 0 0,-2 4 0 15,0 0 0-15,-3 0 128 0,-3 0-128 0,1 1 0 16,2-1 0-16,-3 1 0 0,-1-1 0 0,-1 0-176 16,1-1 176-16,-1 0-192 0,4-3-144 0,0 1-48 15,3-2 0-15,2-3 0 0,0 0 384 0,2 1-176 16,1-4 176-16,1 0-128 16,-1 0-656-16,2-2-128 0,-1 0-32 0,-2 1 0 15,-3 4-2608-15,0-3-528 0,-2 2-96 0,-4 0-8496 0</inkml:trace>
  <inkml:trace contextRef="#ctx0" brushRef="#br0" timeOffset="19861.16">2896 15458 43311 0,'0'-4'1920'0,"0"-1"384"0,0 3-1840 0,0-1-464 0,2 2 0 0,1 1 0 15,-1 0-2512-15,3-3-608 0,3 1-112 0,3-4-32 0,1 2 2752 0,2 2 512 16,-1-3 144-16,1 0 16 0,0 1 144 0,-2 2 16 16,-1 2 16-16,0-1 0 0,0 1-112 0,1-3-32 15,0 3 0-15,0-1 0 0,3 0 96 0,0-3 16 16,2 1 0-16,1-1 0 0,1-3-64 0,4 1-16 16,0-2 0-16,2 0 0 0,0-1-496 0,2 2-112 15,4 0 0-15,2-3-15200 0</inkml:trace>
  <inkml:trace contextRef="#ctx0" brushRef="#br0" timeOffset="21357.07">3858 15367 19343 0,'-5'0'1728'0,"0"2"-1392"0,1-2-336 0,3 0 0 0,0 0 1584 0,0 1 240 0,-3 1 48 0,-3-1 16 0,-1 2-1888 0,1 1-208 15,-1-3-128-15,5 2-32 0,0-1 496 0,3-2 112 16,0 2 16-16,3-2 0 0,0-2-512 0,1 2-112 16,1-2-16-16,0 1 0 0,1-1 112 0,-6 2 16 15,0 0 0-15,24-6 0 0,-16 4 608 0,3-1 128 16,2 2 32-16,-1-3 0 0,2 3 704 0,-1 1 128 15,3 0 48-15,0 0 0 0,2 0-496 0,0-2-112 16,2 2-16-16,-1-2 0 0,2 0-208 0,0 2-48 16,0-4-16-16,1 3 0 0,2-5-192 0,-2 1-48 0,-2 4 0 0,-1-4 0 15,4 2 128-15,-1 1 32 0,-1 2 0 16,-4-2 0-16,0 2-224 0,0 2-64 0,-3 0 0 0,0 1 0 16,0 2-128-16,-2-2 128 0,-1 2-128 0,-1-1 128 15,-1-2-128-15,-1 1 0 0,1-1 0 0,-2 0-176 16,1 0 176-16,-1-2 0 0,1 0 0 0,-2-2 0 15,0 0 0-15,0 0 0 0,0-3 0 0,1 0 0 16,0 0 272-16,0-1 96 0,1 0 16 0,-2 0 0 16,1-1 96-16,1-1 32 0,-2 2 0 0,-1 1 0 15,1 0-320-15,-2 1-64 0,0 0-128 0,-2 2 192 16,-1 2-192-16,1-3 0 0,-1 2 0 0,-1 1 0 0,1 0 0 16,-1 0 0-16,-1 1-144 0,1-1 144 0,1 0-352 0,-1 3 32 15,1-3 0-15,0 0 0 0,1-3 48 0,0 3 16 16,-1-1 0-16,1 1 0 0,-2 0 256 15,0 0 0-15,0 0 0 0,0 0 0 0,0 0 240 0,0 0 48 16,0 0 16-16,0 0 0 0,0 0 64 16,0 0 16-16,0 0 0 0,0 0 0 0,0 0-208 15,0 0-48-15,0 0 0 0,0 0 0 0,6-19-128 16,-7 17 0-16,-1 0 0 0,2-2 128 0,-1-1-128 0,0 1 0 16,-2-3 0-16,2-1 0 0,-1 1 0 0,-1-3 0 15,1 3 0-15,-2-2 0 0,0 0 0 0,-1 1 0 16,0 0-144-16,0-2 144 0,-2 4 0 0,0-1 0 0,-2 2 0 15,0 0 0-15,-2 1 0 0,0 0 144 0,0 4-144 16,-1-5 128-16,0 5-128 0,1 0 0 0,0-2 0 16,1 2 128-16,0-1-128 0,2-1 0 0,0 1 0 0,0 1 0 15,0-2 0-15,2-1 0 0,1 3 0 0,1-5 0 16,1 0 128-16,-1 3 0 0,3-3 0 0,0 1 0 16,1 2-128-16,1-3 192 0,0 2-192 0,1 1 192 15,2 1-192-15,1 1 0 0,1 0-192 0,2 1 192 16,-1 4-400-16,2 1 32 0,1 1 16 0,-2 3 0 15,3 4 80-15,-1 1 16 0,2 1 0 0,-1 1 0 16,0-1 0-16,-1-1 0 0,2 0 0 0,-1-3 0 16,2 3 256-16,-2-7-192 0,1 1 192 0,-1-2-160 15,0-1 160-15,2-1 0 0,-1 0 0 0,0-3 128 16,1-1-128-16,-1 2 176 0,-2-1-176 0,0 2 192 16,0-3 48-16,-2 1 16 0,0 1 0 0,-1 2 0 0,1 0-96 15,-3-1-16-15,1 0 0 0,-2 1 0 0,-1-1-144 0,0-1 192 16,-2 1-192-16,-1 1 192 0,0-4-192 0,-1 0 0 15,-1 3 0-15,0-3 0 0,-2 0 0 0,1 0 128 16,-1 2-128-16,-2-3 0 0,1 0 192 0,-1 0-32 16,-1 0-16-16,0 1 0 0,1 3 48 0,-3-2 0 15,3 2 0-15,-1-1 0 0,-2 5-64 0,-1-2-128 16,-1 6 192-16,0 0-64 0,-3 4-128 0,-1 1 0 16,0-1 0-16,-3 8-176 15,-4 4-496-15,-8 2-96 0</inkml:trace>
  <inkml:trace contextRef="#ctx0" brushRef="#br0" timeOffset="28527.4">3976 15389 14735 0,'0'-5'1312'0,"0"2"-1056"0,0-2-256 0,0 4 0 0,1 1 1664 0,-1 0 288 0,1-2 48 0,1 1 16 0,1-1-2016 0,1 1-192 0,1 1-128 0,-2 0-48 31,2 0-128-31,-2 1-16 0,-1 2-16 0,1-1 0 16,-2 3-816-16,-1-2-176 0,1 2-16 0,-2 0-16 15,1-3 224-15,-1 2 48 0,1 1 16 0,-2-4 0 0,2 3 720 0,-1-3 144 0,0 1 16 0,0 1 16 16,-1-1 1248-16,1 2 240 0,0-4 48 0,0 2 16 16,0 1-96-16,-1-2-32 0,1 0 0 0,0 1 0 15,0 0-112-15,-2 1-32 0,2 0 0 0,-2 0 0 16,2 0-208-16,-1 0-32 0,-1 1-16 0,2 1 0 16,0 0-80-16,-2-1 0 0,2-1-16 0,-1 1 0 0,0 2-352 15,0 0-64-15,-1 4-16 0,0-4 0 16,0 2-128-16,1 1 0 0,-1-1 0 0,1 2 0 0,-1-3 0 15,2 4 256-15,0 4-32 0,-2-2-16 0,2 0 400 16,0 3 80-16,-2 3 16 0,1 1 0 16,-1 2-432-16,1 0-80 0,0 3 0 0,-2-2-16 0,1 3-176 0,0-2 0 15,-1 0 0-15,0 2 0 0,1-2 0 0,0-3 0 16,1-1 0-16,-1-2 0 0,2 1 160 0,-2 2 48 16,1 5 16-16,-2 1 0 0,0 1 272 0,1-3 48 15,0 1 16-15,-2-2 0 0,2-1-16 0,-1-1 0 16,-1 1 0-16,1-1 0 0,-1-5 32 0,-1 1 16 15,0-1 0-15,0 0 0 0,0-3-224 0,-1-1-48 16,0 1-16-16,1-2 0 0,-2-1-304 0,2-1 0 0,-1 0 128 16,-1-1-128-16,2 0 0 0,-1-6 128 0,1 2-128 0,-2-2 0 15,2-1 336-15,0-1-32 0,1 2-16 16,-1-3 0-16,-1 0 128 0,3 0 32 0,-1 0 0 0,0 0 0 16,1 0-160-16,0 0-32 0,2 0 0 0,-1 1 0 15,1-1-128-15,1 1-128 0,-2-1 144 0,2 3-144 16,1-2 0-16,-1 0 0 0,1 1 0 0,0 0 0 15,0-1 0-15,0 0 0 0,0-1 0 0,0 0-160 16,0 0 160-16,0 0-160 0,0 0 160 16,0 0-160-16,0 0 160 0,0 0 0 0,16 15 0 0,-13-12 128 15,2-1-128-15,0 0 192 0,0-1-64 0,1 0 0 16,1 1 32-16,0-2 16 0,0 0 0 0,3 0 0 16,0 0-48-16,3 0 0 0,-2 0 0 0,1-2 0 15,-2 1-128-15,1 0 0 0,3 1 0 0,1-4 0 0,1 3 0 16,0-1 0-16,1 2 0 0,3-2 0 0,2 1 0 0,0-1 0 15,1 1 0-15,0-4 0 0,-1 3 0 0,2-2 0 16,-1-1 128-16,0 0-128 0,-1-1 0 0,-2 1 0 16,-2 1 144-16,1 1-144 0,-2-1 0 0,2 3 144 15,-1-1-144-15,-2-1 0 0,0 3 0 16,0-2 0-16,0 2 0 0,-1 0 0 0,0 0 0 16,-3 0 0-16,2-2 0 0,-2 0 0 0,-2 0 0 0,1-1 0 15,1 1 0-15,-3-3 0 0,1 2 0 0,0-2 0 16,0 1 0-16,0-2 0 0,1 1 0 0,0-1 128 15,2 1-128-15,-2 0 160 0,-1 1-32 0,0 2 0 16,-1 0 0-16,1-1 0 0,0 3-128 0,-2 0 0 16,0 1 0-16,-1 1 128 0,-1 1-128 0,-3 1 0 15,2-1 0-15,-1 2 0 0,-1 0 0 0,-1 1-192 0,0-1 64 16,0 0 128-16,-2 0-272 0,1 0 64 0,-1-2 16 16,1 0 0-16,0-1 192 0,1-2 0 0,0 1-160 0,2-1 160 15,0 0 0-15,1-1 0 0,-1-1 0 0,3 0 0 16,-1-1 128-16,0 2-128 0,1-3 192 0,0 1-64 15,-1 0-128-15,0 2 160 0,0-1-160 0,-1 0 160 16,-1 2-160-16,1-1 0 0,-2 2 0 0,1 1 0 16,0 0 0-16,-2 0 0 0,1 2 0 0,-1-1 0 15,1 0 0-15,-2 0 0 0,0 1-128 16,0-1 128-16,1-1-368 0,-2-1 0 0,0-1 0 0,0 0 0 16,0 0 368-16,0-1 0 0,0-1 0 0,-2 0 0 15,2-1 192-15,-1 0 48 0,0 0 16 0,1 3 0 0,0 0 0 16,0 0 0-16,-9-20 0 0,6 15 0 0,-1 2-112 15,-1-5-16-15,1 5 0 0,-1-4 0 0,0 2-128 0,0 0 0 16,-1 1 0-16,0-1 128 0,0 2-128 16,0-2 0-16,0 0-160 0,-2-1 160 0,2 1-240 0,0 0 48 15,0-2 16-15,-1 1 0 0,1-3 176 0,0 1-160 16,0 2 160-16,0-4-160 0,-1 3 160 0,1-3 0 16,0 3 0-16,0-3 0 0,0 2 0 0,1 0 0 15,-1 2 0-15,-1-2 0 0,2 2 0 0,1-2 0 16,0 2 0-16,0 0 128 0,2 4-128 0,-1-5 0 15,1 5 0-15,0 1 0 0,1 1-208 0,0 0-16 16,1 0 0-16,-1 0 0 16,1 1-592-16,-1 1-112 0,-1-2-32 0,2 0 0 15,0 0 272-15,0 0 48 0,0 0 16 0,0 0 0 0,0 0 448 0,0 0 176 0,0 0-128 0,4 21 128 16,-2-17 0-16,2 0-128 0,0 0 128 0,1 1 0 16,1 0 0-16,0-2 0 0,2 1 0 0,0 0 128 15,1-1-128-15,0 1 128 0,0 0-128 0,1-1 128 16,-1 1-128-16,1 0 0 0,-1 1 0 0,-1 0 128 15,0-1-272-15,-1 0-48 0,-1 1-16 0,0 0 0 16,-1 2 16-16,-1-1 16 0,1 0 0 0,-1 0 0 16,-1 3 48-16,1-4 0 0,-1 1 0 0,-1 0 0 15,-1-1 128-15,-1 1 0 0,2-1 0 0,-4 1 0 16,2-1 0-16,-2 1 0 0,-1-1 0 0,1-2 128 16,1 2 64-16,-3 0 0 0,0 0 16 0,1 1 0 15,0-1 16-15,-1 1 0 0,-1 0 0 0,-1 0 0 16,1 1-224-16,-2 2 0 0,-2 0 0 0,1 5-160 15,-4-2-400-15,1 0-80 0,-1 5 0 0,-2-1-16 16,1 1-848-16,-6 5-160 0</inkml:trace>
  <inkml:trace contextRef="#ctx0" brushRef="#br0" timeOffset="76311.34">23430 18386 21183 0,'1'-6'1888'0,"2"1"-1504"0,-1 2-384 0,1 1 0 0,-1 2-1728 0,3-1-432 0,3-4-80 0,4-4 0 0,5 1 1904 0,3-3 336 15,-1 1 160-15,-3 2 16 16,-4 2-2256-16,-3 1-448 0,-3 3-96 0,-4 0 0 0,0 2 4320 0,-5 0 864 16,1 4 192-16,-4-3 48 0,1 1 1008 0,-3 0 208 15,0-1 32-15,-2 1 16 0,-3 1-2352 0,0-3-480 16,-2 3-80-16,-1-1-32 0,-2 1-880 0,2 0-240 16,-1-3 0-16,0 2 0 0,-1 0 0 0,0-2-304 15,-1 3 48-15,-2-3 16 0,2 2 240 0,-4 1-192 16,1-3 192-16,-5 0-192 0,2 2 192 0,-7-1 0 15,-8 2 192-15,-7 2-192 0,-6-3 192 0,-4 2-192 0,-2 2 192 16,-4-1-192-16,-3 1 192 0,0-3-192 0,-1-1 192 16,0-1-192-16,0 2 288 0,3-1-48 0,2 0-16 15,4-1 0-15,5 1-64 0,2 0-16 0,7-4 0 0,3 0 0 16,4 1 240-16,1-1 64 0,2 0 0 0,2 2 0 16,0 2-112-16,0 0-16 0,2 3 0 0,4-5 0 15,3 2-320-15,3 0 0 0,4 0 0 0,2-1 0 16,5 3 0-16,1-4 0 0,3 0 0 0,3 1-192 15,2-1 0-15,1 0-16 0,3 1 0 0,2-1 0 16,4 0-432-16,5 3-96 0,6-3-16 0,7 0 0 16,10-3 304-16,8 2 64 0,7 1 16 0,4-1 0 15,3 1 176-15,-2 0 16 0,-3-3 16 0,0 2 0 16,0-2 32-16,1 1 0 0,1 0 0 0,-3 2 0 0,-4 2 320 0,-2 2 64 16,-2 1 0-16,-3 0 16 0,-1-2 112 0,-2 1 0 15,0 1 16-15,4-4 0 0,3 3-192 0,1-2-32 16,0 2-16-16,-3-4 0 0,-2 1-160 0,-5-1 160 15,-3-1-160-15,-5-3 160 0,-4 2 384 0,-4-3 80 16,-4 1 16-16,0-1 0 0,-2 2-80 0,-3-5-16 16,-2 2 0-16,-2 2 0 0,-3-1-160 0,-1-1-16 15,-4 1-16-15,-1 2 0 0,-2-2-128 0,-2 2-32 16,-2-3 0-16,-4 0 0 0,-1 1 0 0,-4 0-16 16,-3 1 0-16,-3-1 0 0,-3 1-176 0,-4 1 160 15,-4 0-160-15,-7 0 160 0,-3 1-160 0,-2 2 128 16,-2 0-128-16,-6 2 128 0,-4 1-128 0,1 1 0 0,-1 1 0 15,4 0 0-15,3-1 0 0,-1-2 0 0,2 2 0 0,-1 1 0 16,-5 1 0-16,2 1 0 0,4 1 0 0,1-1 0 31,4 4-256-31,2-3-128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4:35:08.9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24285-2462 31327 0,'-2'-4'2784'15,"2"1"-2224"-15,1 3-560 0,1 0 0 0,-1 0 576 0,1 0 16 0,0 0 0 0,1 0 0 0,0 0-592 0,2 1 0 0,1 2 0 0,0 4-128 0,-1 0 128 0,0 2-160 0,1 4 160 0,-2 1-160 0,2 2 160 0,-3 2-208 0,1 4 80 0,-2 0 128 16,1 0-128-16,-3 4 128 0,0 2 0 0,0 4 0 16,-1 2 320-16,-1 3 144 0,0 2 32 0,-1 1 0 15,0 0 128-15,0-2 16 16,1-6 16-16,-1-1 0 0,0-1-112 0,-1-1-32 15,1-2 0-15,1-2 0 0,-1-1-272 16,1 0-64-16,1-2-16 16,-1 0 0-16,1-6-1072 15,0-2-224-15,0-1-32 0,-2-6-14976 0</inkml:trace>
  <inkml:trace contextRef="#ctx0" brushRef="#br0" timeOffset="1">24181-2631 38703 0,'-6'-10'1712'0,"2"2"352"0,1 1-1648 0,5 2-416 0,1 0 0 0,1 4 0 0,2-4 0 0,1 1 0 15,3-5 0-15,3-2 0 16,2 2-448-16,1 0-32 0,1 2 0 0,0 2 0 0,2 0 736 15,0 3 128-15,2-2 48 0,2 2 0 0,1-1-432 0,3 1 0 16,2 0 0-16,1 0 0 0,0 2 0 0,0 0 0 16,1 2-192-16,-1 0 192 0,-1 5-400 0,-2-2 32 15,-1 3 16-15,-3 1 0 0,-1 1 144 0,-2 1 16 16,-2 2 16-16,-2 2 0 16,-1 1-48-16,-1-1-16 0,-1 3 0 15,-1 2 0-15,1 0-16 0,-1 1-16 0,-1 1 0 16,-1 0 0-16,-2 0 272 0,0 0-128 0,-2 1 128 0,-2 0 0 15,-2-1 144-15,-2-1 144 0,-2-1 32 0,-1 0 0 0,-2-5 32 16,-2 0 16-16,0-2 0 0,-3-2 0 0,2-2-128 0,-3-2-32 16,0 1 0-16,-1-3 0 0,-1-1-336 0,-1-2-80 15,-2 1-16-15,-2-3 0 0,2-2-48 16,1 1-16-16,-1 1 0 0,-2-2 0 0,-4 0-224 16,-1 0-32-16,-2-2-16 0,-1 3 0 0,-1-3 304 0,0 4 48 15,4-2 16-15,1 0 0 0,0 2 192 0,2-3 0 16,2 1 144-16,1 0-144 0,3 2 160 0,1-2-160 0,0-1 160 0,2 0-160 15,2 0-560-15,1 1-208 16,2-1-32-16,1 1-8576 0,1 0-1712 0</inkml:trace>
  <inkml:trace contextRef="#ctx0" brushRef="#br0" timeOffset="2">25885-3534 13823 0,'0'0'1216'0,"-1"1"-960"0,1-1-256 0,-1 1 0 0,1-1 544 0,-1 0 64 0,1 0 16 0,-1 1 0 0,-1 0 832 0,0 1 160 0,-2-1 48 0,0 3 0 0,-1-2-80 0,1 1-16 0,-2 1 0 0,0 0 0 0,-3 1-336 0,1 1-64 16,-2 1-16-16,-2 4 0 0,-1 0-544 0,-2 2-112 15,-3 4-32-15,-3 1 0 0,-1 3-336 0,-3 1-128 16,-1-1 0-16,-1 5 144 0,-5 2-144 0,3 0 0 16,2-3 0-16,-1 3 0 0,0 3 0 0,0 0 128 15,3 0-128-15,3-2 0 0,3 2 944 0,2-2 96 16,4-3 32-16,2 0 0 0,2 2-192 0,1-3-48 16,1 1 0-16,1 2 0 0,0 3-592 15,1 1-240-15,-1 0 176 0,-1 2-176 0,1 0 0 0,-2 0 128 0,-1-3-128 16,1-1 0-16,0 1 0 0,1-1 0 0,-4 39 128 15,8-33-128-15,3 0 0 0,2 3 0 0,2-6 0 16,1-2 0-16,3-4 0 0,1 0-192 16,1-3 192-16,1-4 0 0,1 1 0 0,3-1 0 0,2 0 0 15,2 0 0-15,5-1 0 0,0 1 0 0,2-2 144 16,1 1-144-16,-1-4 0 0,2 2 0 0,0-1 0 16,-2-1-624-1,-1-1-96-15,0-1-32 0,-3-2-10960 0,-2-4-2208 0</inkml:trace>
  <inkml:trace contextRef="#ctx0" brushRef="#br0" timeOffset="5">26749-2399 26719 0,'-3'-1'2368'0,"2"-1"-1888"0,1 2-480 15,0 0 0-15,1 2 224 0,0-2-48 0,-1-2-16 0,2 1 0 0,0 0-160 0,1-2 0 0,1 3 0 0,2-3-176 0,0 2 176 0,0 1 0 0,1 0 0 0,0 0 128 0,0 1-128 0,-1 2 0 0,0 0 0 16,0 2 0-16,-1 4 0 0,0-2 192 0,-2 2-32 0,-1 1-16 0,0 0 560 0,-1 0 128 0,0 1 0 0,-1 2 16 0,-1 1-144 0,0 0-48 0,1 2 0 0,-2 2 0 0,0 0-432 0,0 4-96 15,-1 3 0-15,-2 2-128 0,-1 3 528 16,-1 3 0-16,1-4 0 0,-2 0 0 0,2-4 48 0,-1 0 16 16,1-4 0-16,-1-3 0 0,3-1-16 0,-1-1-16 15,1-4 0-15,1-1 0 0,0 0-320 0,0-2-64 16,0-1-16-16,2-1 0 16,0-2-528-16,1-1-96 0,-2-2-32 0,2 0-16848 0</inkml:trace>
  <inkml:trace contextRef="#ctx0" brushRef="#br0" timeOffset="6">27072-2088 22111 0,'1'-2'1968'0,"-1"2"-1584"0,0 0-384 0,0 2 0 16,0-2 1552-16,0 0 240 0,0 0 32 0,0 0 16 0,0 1-944 0,-1-1-192 15,1 2-48-15,0-2 0 0,0 0 400 0,0 0 80 16,0 0 16-16,-18 1 0 0,12-1-928 0,-2 1-224 16,0 1 0-16,-2 0 0 0,1-2-272 0,-1 3-112 15,-1 0 0-15,0 0-16 0,-2 1 400 0,0 2-160 16,-2-1 160-16,0 1 0 0,-1 3 0 0,-1-3 0 15,1 1 0-15,-1 2 144 0,3-2 0 0,1-1 0 16,-1-1 0-16,1 1 0 0,2-2 384 16,0 1 80-16,3-1 16 0,2-2 0 0,2 0-192 15,1-1-48-15,2 1 0 0,1-2 0 0,3 1-64 0,0-1-32 16,3 0 0-16,0 1 0 0,3 1-32 0,2-1 0 16,2 2 0-16,1 2 0 0,1 1-256 0,2 3 0 15,2 0 0-15,3 2 0 0,1 0 0 0,1 3 0 0,1-2-128 16,-3 1 128-16,-1-2 0 0,0 0 0 0,1 0 0 15,-2 0 0-15,1-1-240 0,-3-2 48 0,-3-2 16 16,-1-4 0 0,0 1-992-16,-2-2-208 0,0-2-32 0,-4-3-16 15,-2 1-320-15,-1-3-64 0</inkml:trace>
  <inkml:trace contextRef="#ctx0" brushRef="#br0" timeOffset="7">27093-3560 21183 0,'-4'-2'1888'0,"-1"2"-1504"0,1 0-384 0,2 0 0 0,0 2 208 16,1-2-16-16,1 2-16 0,-3 0 0 0,-1 3-720 0,0-1-144 0,-3 3-16 0,0 1-16 0,1-1 128 0,-1 0 16 0,0 0 16 0,-1 1 0 0,0 0 848 0,-1 2 160 0,0 1 48 0,0 0 0 0,-2 1 144 15,0 4 16-15,-1-1 16 0,0 0 0 0,1-1-160 0,2-2-48 0,1-1 0 0,0 0 0 0,1 3 64 0,0-1 16 16,1 0 0-16,2 3 0 0,2-1 80 16,0 2 16-16,2 1 0 0,0 1 0 15,3-1-64-15,-2-1 0 0,2 1 0 16,1 2 0-16,-1-1-320 15,0 1-80-15,1 2-16 16,-2-3 0 0,0 1-160-16,0-2-272 0,1 0 64 0,-1-4 16 15,0-1-496-15,0-1-80 0,1 0-32 0,1-1 0 0,1-2-752 0,-1-3-160 16,1 1-16-16,-1-4-8288 0</inkml:trace>
  <inkml:trace contextRef="#ctx0" brushRef="#br0" timeOffset="8">27119-3247 11055 0,'-1'2'480'0,"1"1"112"0,0 1-464 0,0 0-128 0,1-1 0 0,0-1 0 15,0 0 800-15,0 2 144 0,1 3 16 0,1 3 16 0,2 3 432 0,-1 1 64 16,2 1 32-16,-1-2 0 0,-1 0-432 0,1 0-96 16,-2-1-16-16,1-2 0 15,-2 1-352-15,-1-2-80 0,0 0-16 0,-1-2 0 0,0 1-512 0,0-1-304 16,0-3 48-16,0 1-10736 15</inkml:trace>
  <inkml:trace contextRef="#ctx0" brushRef="#br0" timeOffset="9">27167-3394 30399 0,'0'-6'2704'0,"0"4"-2160"0,0 2-544 0,0 0 0 15,0 1 400-15,0 0-16 0,1-1-16 16,-1 2 0 0,1-2-1632-16,-1 3-320 0,0-1-64 0,0-2-16 15,0 0-1632-15,0 0-336 0,-4 19-64 0,1-15-16 0</inkml:trace>
  <inkml:trace contextRef="#ctx0" brushRef="#br0" timeOffset="10">27289-3525 1839 0,'-1'-3'160'0,"-1"2"-160"0,2 0 0 0,0 1 0 16,0 2 5248-16,0-2 1008 0,2 3 208 0,-1-1 32 15,1 0-4704-15,2 3-960 16,1 0-176-16,2 3-32 16,0-3-272-16,1 1-48 15,-1 1-16-15,1-2 0 0,1 1-32 16,-1 0 0-16,1 0 0 15,0 1 0 1,2 4-256-16,-2-2 0 0,0 2 0 16,0 2 0-16,-1 0 256 15,-2-2-48-15,0 0-16 0,0 2 0 16,-2 2 192-16,0 1 16 0,0 1 16 0,0-1 0 16,-1 3-176-16,0-4-48 0,-1 1 0 15,1-1 0-15,-1 2 192 0,-1 3 48 0,1 0 0 16,0-2 0-16,-2 1 64 0,0 1 16 15,-1-3 0-15,-1 1 0 0,-1-1-288 0,-2-3-48 16,0-1-16-16,-1-2 0 0,-2-3-160 16,-1 1 192-16,0-2-192 0,-3-1 192 15,-1 2-192-15,-1-1 0 0,0 0 144 0,-4-1-144 16,0-2-256-16,-4 1-112 16,-1 0-16-16,-2-4-16 0,3 0-2032 0,0 1-416 0,1-2-80 15,0 0-16-15</inkml:trace>
  <inkml:trace contextRef="#ctx0" brushRef="#br0" timeOffset="11">27572-2685 35935 0,'0'0'3200'0,"0"0"-2560"0,2 2-512 16,-1 0-128-16,2-2-1120 0,-2 0-240 0,3 3-48 0,2-3-16 0,1 0 1008 0,3 2 208 0,2-2 32 0,0 2 16 0,2-4 160 0,2 0 0 0,1-1 0 0,3 1 128 0,0-2-128 0,1-1 176 0,1 1-176 0,0 0 192 15,1 1 192-15,0 1 64 0,-1-3 0 0,0 4 0 0,-1-2-640 0,-3 2-112 16,-1-1-16-16,-2 2-13744 15</inkml:trace>
  <inkml:trace contextRef="#ctx0" brushRef="#br0" timeOffset="12">27564-2477 35935 0,'1'2'3200'0,"1"0"-2560"16,0-1-512-16,1 0-128 0,2-1-272 0,0 0-80 0,3 2-16 16,5-2 0-16,5 1 544 0,5 1 96 15,4-4 32-15,-1 1 0 0,-1-2 80 0,0 0 0 16,0-1 16-16,-3-1-11216 15,0 0-2256-15</inkml:trace>
  <inkml:trace contextRef="#ctx0" brushRef="#br0" timeOffset="13">28232-3210 43311 0,'-2'6'1920'0,"-2"2"384"16,1 2-1840-16,2-1-464 0,1-2 0 0,1-1 0 0,-1 3-528 0,0 6-208 0,0 9-32 0,-2 9-16 0,0 6 624 0,-2 3 160 16,0 0 0-16,-2 4 0 0,1-1-128 0,-2 8 0 0,-1 2 0 15,-2-1 0-15,2-3 128 16,-3-1 0-16,1 0 0 16,-1-2 0-16,3-2 0 15,-1-2-128 1,2-5 128-16,0-4-128 0,0-1 128 0,1-5 0 15,0-2 0-15,1 0 128 0,2-2-352 0,0-3-64 0,2-2-16 0,1-3-17168 0</inkml:trace>
  <inkml:trace contextRef="#ctx0" brushRef="#br0" timeOffset="14">28611-3634 43311 0,'-4'-4'3840'0,"1"1"-3072"16,3 3-608-16,0 0-160 16,2 0-592-16,-1 0-160 0,0 0-16 0,1-1-16 0,-1-2 320 15,3 2 64-15,0 1 16 0,3 0 0 0,0 1 384 0,3 3 0 16,1 2 0-16,2 2 176 0,0 3 112 0,4 2 32 16,1 4 0-16,1 3 0 0,1 3-320 0,0 4 160 15,1 4-160-15,0 6 128 0,-1 3-128 0,0 4 0 16,-4-3 0-16,-1 2 0 0,-1 8-224 15,-1 10-32-15,-1 9 0 0,-1 0 0 16,0-7-448 0,-2 8-112-16,2 7-16 15,-2 1 0-15,0 0 496 16,0-4 80-16,-2-1 32 0,0-2 0 16,-1 0 976-16,-3-6 192 15,-2-7 32-15,-2-5 16 0,-1-1-240 0,-1-3-48 16,-4-2-16-16,-2-4 0 15,1-6-208-15,-2-3-32 0,-1-2-16 16,-5 1 0-16,-2 1-432 0,-5 0 128 16,-3 0-128-16,-6 3-19360 0</inkml:trace>
  <inkml:trace contextRef="#ctx0" brushRef="#br0" timeOffset="15">15691 2131 22111 0,'0'0'1968'0,"0"0"-1584"0,0 0-384 0,1 0 0 0,1 0 1024 0,-1 0 112 0,0 0 16 0,2 0 16 0,-1 0 672 0,2 0 128 0,1 1 16 0,0 2 16 0,0-2-480 0,2 1-112 0,-1 0 0 0,3-1-16 0,0 2-496 0,2-3-112 16,3 2-16-16,3-2 0 0,1 1-480 0,2-1-96 16,3 2-32-16,4-2 0 0,1 0-160 0,4-2 0 15,3 1 0-15,1 1 0 0,3-2 0 16,-1-2 0-16,-3 1 0 0,2 1 0 16,-2-1-448-16,-2 2-32 0,0 0 0 15,-1-3 0-15,-2 4-1600 0,2-2-320 0,-3 2-64 0,0 0-12848 0</inkml:trace>
  <inkml:trace contextRef="#ctx0" brushRef="#br0" timeOffset="16">15742 2469 11055 0,'4'-2'976'0,"-3"-1"-784"0,0-1-192 0,1 2 0 0,0 2 4384 0,1 0 832 0,-1 0 160 0,3-2 48 0,2 1-2608 0,3-2-512 0,6 1-96 0,1-5-32 0,3 6-1088 0,1-5-240 0,2 3-32 0,2-1-16 16,1-1-560-16,0 0-112 0,3 2-128 0,0 1 176 0,-1 1-176 0,0-2 0 0,1 2 0 0,-1 1 0 15,0-1 0-15,-1 1-192 0,0 1 32 0,0 0 16 31,-3 0-1280-31,-2 1-256 0</inkml:trace>
  <inkml:trace contextRef="#ctx0" brushRef="#br0" timeOffset="17">17777 407 31327 0,'-6'-4'2784'0,"0"2"-2224"0,3 2-560 0,0-2 0 0,2 2-144 0,-2-1-144 0,-3-1-32 0,-7-2 0 0,-5 1 320 0,-3-3-128 0,-6 1 128 0,1 0 0 15,-3 0-576-15,2 1 0 0,-1-1 0 0,2 0 0 0,0-1 976 0,3 1 192 16,0 0 48-16,2 0 0 0,2-3 352 0,2 2 80 16,1 0 16-16,1 1 0 0,1 0 64 0,1-2 0 15,0 2 16-15,0 0 0 0,-1-1-464 0,0 1-80 16,2 1-32-16,0-1 0 0,-1 2-272 0,1-2-48 15,-2 2-16 32,3 1 0-47,-2 1-256 0,3-2 0 0,0 3 0 0,1 0 0 0,1 0 192 0,2 3-64 0,1 0 0 16,1 3-128-16,3 0 192 0,-1 4-192 0,4 0 192 0,0 6-192 0,1-2 144 0,0 3-144 0,3 3 0 0,-1 1 144 16,-1 2-16-16,1 0-128 0,1-1 192 15,-2-2-64-15,1-1-128 0,-1 2 128 0,1-2-128 16,-1 3 128-16,0 3-128 0,1 2 128 0,0 2-128 0,0 2 128 0,-1 3-128 0,2 0 0 0,1 2 0 0,0 4 0 15,2-1 128-15,-2 0 0 0,1-3 0 0,0 2 0 16,-2-2 0-16,1 6 0 0,0 7 0 0,-2 1 0 0,2 3-128 16,-5 0 0-16,2 1 0 0,-2-1 0 0,0-2 0 15,-1 3 0-15,0-2 0 0,1 2 0 0,0 4 0 16,0 0 0-16,0 0 0 0,2-2 0 0,-2-7 0 0,2 1 0 16,-1 4 160-16,1 2-160 0,-1 2 192 0,-1 1-64 15,0 1 0-15,1-2-128 0,-2-4 160 16,-1-1-160-16,0 0 128 0,-1 5-128 0,0 5 128 0,-3 0-128 15,1 1 0-15,-1-2 128 0,2-3-128 0,-3 4 0 16,1 4 0-16,-1-3 0 0,0 4 0 0,-1-6 0 16,0-2 0-16,1-5 0 0,1-5 0 0,-2 6 0 15,1 0 0-15,0 4 0 0,-2-4 0 0,3-3 0 16,0-3 0-16,0-2 0 0,0 0 0 0,1 0 192 16,-1 0-192-16,2 3 192 0,-1-1-192 0,0 0 0 15,0-2-192-15,0-1 192 0,0-3 0 0,0-1 0 16,-1 6 0-16,2-1 128 0,-2 5-128 0,0-2 0 15,0 3 0-15,0-7-176 0,1-5 176 0,-1-1 0 16,1-3 0-16,-1-1 0 0,2 3 0 0,0 0 0 0,0 0 0 0,1-3 0 16,1-4 0-16,-2-2 0 0,4 0 0 0,-2-5 0 15,1 2 0-15,0-6 0 0,0 1 0 16,-1-1 0-16,0 1 0 0,0-1 0 0,-1 3 0 0,-1 1 0 16,-1-1 304-16,1 0-16 0,-2 0 0 0,0 1 0 15,-1-3-112-15,0 2-32 0,1-3 0 0,-2-1 0 16,2 1-144-16,-1-3 0 0,1 0 0 0,-1-2 0 15,2-2 0-15,1-1 0 0,-1 0 128 0,3-2-128 16,-1-1 0-16,1-1 128 0,0 2-128 0,-2-3 128 16,2 0-128-16,-1-2 0 0,1 1 0 0,0-2 0 15,-1 2 0-15,1-2 0 0,-1 1 0 0,0 0 0 0,0-4 128 16,0 5-128-16,0-2 192 0,0 0-64 0,-2 2 64 0,2-3 0 16,-1 4 0-16,1-3 0 0,0 4-192 0,0-1 128 15,-1 0-128-15,0 2 128 0,2-3-128 0,-1 1 0 16,1-1 0-16,-2-1 0 0,2 1 0 0,0-5 0 15,2 2 0-15,-2-3 0 0,1 1 0 0,-1 0 0 16,0-3 0-16,0 3 0 0,1-3 0 0,-2 3 0 16,1-2 128-16,0 1-128 0,0 0 128 0,-1 2-128 15,-1-3 192-15,0 3-64 0,1 0-128 0,-2-2 128 16,0 3-128-16,1-2 128 0,-1 1-128 0,1 0 0 16,0-1 0-16,0-3 0 0,2 3 0 0,-1-3 0 15,1 0 0-15,0 0 0 0,0 3 0 0,1-3 192 16,0 0-192-16,0 0 192 0,2 0-192 0,-1 0 192 15,0 3-192-15,2-3 192 0,-2 3-64 0,2 2 0 16,1-2 0-16,0 3 0 0,2-1-128 0,-1 0 0 0,2 2 0 16,-1-1 0-16,1-1 0 0,1 0 0 0,0 1 0 15,2 0 0-15,1-1 0 0,2-2 0 0,1 0 0 0,0 0 128 16,1-1-128-16,0 2 0 0,1-4 0 0,-1 1 0 16,-1-1 0-16,1-1-176 0,-2-3 48 0,-3 0 0 31,-2-3-576-31,-2-2-128 0,-5-4 0 0,-4-6-20624 0</inkml:trace>
  <inkml:trace contextRef="#ctx0" brushRef="#br0" timeOffset="23">18865 5215 13823 0,'0'-2'1216'0,"1"1"-960"16,1-1-256-16,-1 2 0 0,0 0 928 0,0-3 144 0,1 3 16 0,1-5 16 0,1 1 848 0,3-2 160 0,-2 2 48 16,-1 0 0-16,1 2-304 0,-2-1-64 0,-1 1-16 0,0 0 0 0,0 2 16 0,-1 2 0 0,-1 0 0 0,1-2 0 15,-1 4-816-15,0 0-144 0,0-1-48 0,0 3 0 0,0-1-384 0,0 1-80 0,3 2 0 0,-2-1-16 0,0 2-80 0,2 0-16 16,-2 3 0-16,2-1 0 0,-1 3-48 0,0 3-16 0,0-2 0 62,1 3 0-62,-2 0-144 0,0 2 0 0,0 4 0 0,-1 2 128 16,0-3-128-16,-1 2 128 0,1 2-128 0,-2 2 128 0,0-2-128 0,1 0 0 0,-1-2 144 0,1 1-144 0,1-3 0 0,-1-3-160 0,0 0 16 0,0-3 0 0,-1-3-272 0,2-2-48 0,-1 1-16 0,1-4 0 0,-1 2-768 16,1-6-160-16,-2-1-16 0,0-1-15744 0</inkml:trace>
  <inkml:trace contextRef="#ctx0" brushRef="#br0" timeOffset="24">19246 5238 34095 0,'-9'2'1504'0,"3"-2"320"15,-1 3-1456-15,5 0-368 0,1-3 0 0,-1 1 0 0,2 0 0 0,-2 3 0 0,0-1 0 0,0 3 0 16,-2-4 464-16,3 3 32 0,-1-2 0 0,1-1 0 16,1 2 160-16,-2-1 48 0,-1 3 0 0,2-1 0 15,-3 0-48-15,0 2 0 0,-1 1 0 16,-1 0 0-16,-1 4-288 0,-2-3-64 0,1 2-16 15,-3-1 0-15,1 2-64 0,-3 2-16 0,-1 0 0 0,0 0 0 16,0 0-64-16,-1 0-16 0,2-3 0 0,1 3 0 16,-1-2 64-16,3-2 0 0,-1-1 0 15,2 0 0-15,2-4-64 16,0 1 0-16,2-3 0 16,2 1 0-16,-1 0-128 15,1-4 192-15,3 1-192 0,-1 1 192 0,1-2-64 0,1 0 0 0,-1 0 0 0,2 0 0 16,0 0 32-16,1 3 0 0,-2-3 0 0,-1 0 0 0,0 0-160 0,0 0 0 15,0 0 0-15,0 0 0 0,0 0 0 0,9 16 0 0,-9-12-160 16,1 0 160-16,0 2 0 16,2-3 0-16,0 3 0 0,1-1 0 15,2 1 0-15,0-3 192 0,3 2-16 0,4 1 0 16,1 1 80-16,1-3 32 0,3 1 0 0,0-1 0 0,3 1-288 0,0 1 0 0,1-1 0 16,-1 4 0-16,1 0 0 0,-1 0 0 0,-3 2 0 0,-1 2 0 0,-2-2 0 15,-2 1 0-15,-3 1 0 0,-4 1-144 0,-1 1 144 16,-2-3-128-16,-2 1 128 0,-1 2-128 15,-1 1-576-15,-2-4-96 0,1 1-32 0,-1-4 0 16,1-3-144-16,1-1-48 0,-2-4 0 0,0-2-17280 0</inkml:trace>
  <inkml:trace contextRef="#ctx0" brushRef="#br0" timeOffset="33">13958 4470 7359 0,'-2'0'656'0,"-2"-2"-528"0,2 2-128 0,1-3 0 15,0 2 6464-15,1 1 1248 0,0-2 256 0,-1 0 48 0,1-1-5712 0,-1-4-1152 0,-1 0-240 0,2-5-32 0,0-2-544 0,-1 0-96 0,0-3-32 0,-2 0 0 0,2-5-208 0,-2 0 144 0,1-1-144 0,-2-2 128 0,1-4 0 0,0-1-128 16,0 0 192-16,0-1-64 15,1-1 128-15,-1-2 32 0,2-3 0 0,-2 1 0 0,2-1 32 16,0 0 16-16,1-1 0 0,0 4 0 16,-1 1-80-16,1 1 0 0,0-1-16 15,-1 1 0-15,1 1-240 0,-1 1 144 0,-1 1-144 16,-1 4 128-16,1 1 0 0,-1 2-128 16,-1 4 192-16,1 0-64 0,-1 2-128 0,0 2 0 15,0-1 0-15,1 2 0 0,0 1 0 0,-1 1 0 16,3 0 0-16,-3 0 0 0,1 0 0 0,1 0 0 15,-1 3 0-15,0-1 0 0,-1 1 0 0,0 2 160 0,-3 1-160 16,2 1 160-16,1 4-32 0,-2 0-128 0,0 0 192 0,-1 4-64 0,0 1-128 16,0 3 0-16,0-1 0 0,0 3-176 0,2 2 176 0,-1-2-208 15,1 4 80-15,0-3 128 0,1 3-144 0,0 0 144 16,1-2 0-16,1 2 0 0,-1 0-256 0,2-3 64 0,-1 0 16 16,0 1 0-16,0-3 32 0,-1 2 0 0,0-4 0 15,0 2 0-15,-2-3 0 0,1 2 0 0,-1-2 0 16,0-1 0-16,2-2 144 0,-1-2 0 0,0-1 0 15,1-1-128-15,0-2 128 0,2-2 0 0,-1-1 0 0,1-2 0 16,1-1 0-16,0-4 0 0,3-2 0 16,-2-1 128-16,4-2-128 0,-1-1-128 0,2-4 128 0,1 4-192 15,-1-3 192-15,2 1-160 0,-1 0 160 0,1 1-160 16,0 3 160-16,-2 1 0 0,1 3 0 0,-1 3 0 16,-4 3 0-16,2 2 0 0,-1 3 0 0,-2 0 0 15,2 2 0-15,-1 4 224 0,1-1-48 0,2 2-16 0,0 1-32 16,1-1 0-16,2 3 0 0,1 0 0 0,1-1-128 15,3 4 128-15,-1-3-128 0,1 4 128 0,3 2-128 16,-1 0 0-16,1 3 0 0,0-2 0 0,-1 4 0 16,0-3 0-16,-1 2 128 0,0-1-128 0,0-3 192 0,0-1 16 15,0-1 0-15,2-1 0 0,-2 0-208 16,1-2 144-16,0-1-144 0,2 0 128 0,-2 1-384 0,0-1-96 16,-1-2-16-16,-2 2-19088 0</inkml:trace>
  <inkml:trace contextRef="#ctx0" brushRef="#br0" timeOffset="34">13018 5212 23951 0,'1'-2'2128'0,"0"-1"-1696"0,1-2-432 0,-2 4 0 0,0-2 1312 0,2 1 176 0,1-4 48 0,1-2 0 0,1-4-256 0,1-2-32 0,1 0-16 0,-2 3 0 0,0-2-848 0,-2 4-192 0,-1 0-16 0,-2 0-16 0,0 1-16 0,-2 3 0 15,-1-1 0-15,-2 1 0 0,-2 1 304 0,1 1 48 16,-2-1 16-16,-2 1 0 0,1-1 112 0,-1 1 16 15,-2 1 16-15,0-2 0 0,-1 0-128 0,0 1-16 0,-1 0-16 0,0-3 0 16,-1 3-128-16,1 1-32 0,-1 2 0 16,2 0 0-16,-1 0-32 0,1 3-16 0,0 2 0 15,-2 1 0-15,2 0-160 0,0 2-128 0,0 3 144 16,0 2-144-16,0-1 128 0,0 5-128 0,3 0 0 16,-1 2 144-16,2 2-144 0,0 1 0 0,1 3 0 15,2-2 0-15,1 3-144 0,-2-1-64 0,5 0-16 16,-2-1 0-16,1-3 96 0,3 0 128 0,0-1-208 15,0-2 80-15,0-4 128 0,3-1-128 0,1-2 128 0,0-4-128 16,1 0 128-16,3-3 0 0,0-2 0 0,2-2 0 16,2-2 160-16,1-4-32 0,0 1-128 0,2-4 192 0,0-2-192 15,1-4 0-15,2 1 0 0,-1-2 0 0,1-1 0 16,1-1 0-16,-1 2 0 0,-3-1 0 0,0 1 0 0,-4-1 0 16,0 0 0-16,-3 3 0 0,-2-1 0 15,0 1 0-15,-2 1 0 0,0 1 0 0,-4 1 0 16,0-2 0-16,0 3 0 0,0 0 0 0,0 1 0 15,-1 3 0-15,1-2 0 0,-2 2 0 0,1 3 0 0,1 0 0 16,0 0 0-16,1 3 0 0,-1 0 128 0,2 3-128 16,-1-2 0-16,2 4 144 0,0 3-144 0,0-1 0 15,3 4 0-15,-2 0 0 0,1 3 0 0,2-1 0 16,-4 2 0-16,2 0 0 0,-1 2 0 0,-1-1 0 0,0 1 0 16,-2 0 0-16,2-1 0 0,0 1 0 0,-2-3 0 15,3 1 0-15,-1 1 0 0,1-1 0 0,0-1 0 16,-1 0 0-16,2 0-208 0,-1 2-80 0,0-2-16 15,2-3 0 1,-2 1-288-16,2-1-64 0,1-3-16 0,-2-4 0 16,0 0-864-16,0-4-192 0,0 0-16 0,0-1-14064 0</inkml:trace>
  <inkml:trace contextRef="#ctx0" brushRef="#br0" timeOffset="35">12386 5086 7359 0,'0'1'656'0,"0"-1"-528"0,0 0-128 0,0 0 0 0,0 0 192 0,0-1 0 0,1 1 0 0,-1-3 0 0,0 1 848 0,1 1 176 0,-1-3 48 0,0 4 0 0,0 0 64 0,0 0 16 0,3-20 0 0,-2 13 0 0,1 2 208 0,-1-3 48 16,1 2 16-16,-2-2 0 0,3 1 336 0,-2-1 64 16,0 0 16-16,-1-3 1680 0,-1 6-2096 15,0 1-16-15,-2 0 0 0,0 0-768 0,-3 1-144 16,0 0-48-16,-1 0 0 0,-1 1-400 0,0 1-96 15,-1-1-16-15,0 2 0 0,1-2 0 0,-2 2 0 16,1 0 0-16,-1 2 0 0,1-2-128 0,-1 2 0 16,1-2 144-16,-2 1-144 0,2 1 128 15,-1 1-128-15,1-3 160 0,-3 1-160 0,2 1 304 16,0 0-48-16,-2 2 0 0,1 1 0 0,1-1-112 16,0 3-16-16,-1 2-128 0,1-1 192 0,1 4-192 0,-1 2 0 15,1 2 0-15,0 4 0 0,2 2-320 0,-1 1 64 0,2 5 0 16,0-3 0-16,1 4 64 0,3-4 0 0,2 1 16 15,2-2 0-15,4-1 176 0,1-4 0 0,1-4 160 16,1 1-160-16,3-1 224 16,3-4-48-16,2 2-16 0,3-2 0 0,-1-2-160 0,1 0 0 15,3-1 0-15,0-2 0 16,0 2-384-16,0-2-96 0,0 2-32 0,0-2 0 16,-1-1-640-16,-1-1-144 0,-2-1-32 0,0 2-14528 0</inkml:trace>
  <inkml:trace contextRef="#ctx0" brushRef="#br0" timeOffset="36">13206 4791 34095 0,'-5'2'3024'0,"1"-1"-2416"0,3 2-480 0,1-3-128 0,0 0 800 16,0 0 144-16,0 1 16 0,-2 3 16 0,1 0-144 0,1 3-16 0,2 2-16 0,2 2 0 0,3 0-560 0,1 3-112 0,1 3-128 0,1 3 176 0,3 3-176 0,-2 2 0 0,1 2 0 0,-1 2 0 0,1 3 0 0,-2 3 0 0,-1 2 0 0,-2 2 0 0,0-2-256 0,-2-1 0 0,0 1 16 0,-1-5 0 15,0-2-1040-15,-2 0-224 0,2-5-32 0,-2-2-16 16,0-3-992-16,2-2-192 0</inkml:trace>
  <inkml:trace contextRef="#ctx0" brushRef="#br0" timeOffset="37">13111 5053 35935 0,'-12'-4'3200'0,"5"1"-2560"0,1-2-512 15,3 3-128-15,3-1 1584 0,2 2 288 0,1-3 64 16,2-2 16-16,3-4-1296 0,2-1-256 0,6-5-48 0,4-2-16 16,0-1-336-16,3 3-128 0,0 0 0 0,1 3 0 15,1 2 128-15,0 5-192 0,2 0 192 0,-1 6-192 16,1 0-160-16,-3 4-32 0,2 1-16 0,-3 0 0 31,-1 2-1136-31,-1 1-240 0</inkml:trace>
  <inkml:trace contextRef="#ctx0" brushRef="#br0" timeOffset="38">13696 5091 14735 0,'-4'1'1312'0,"0"2"-1056"0,3-3-256 0,1 0 0 0,0 1 1984 16,0-1 352-16,-2 2 64 0,1 1 16 0,-1 1-1008 0,-1 0-192 16,3-1-32-16,-1 2-16 0,2 0-672 0,1-2-144 15,1 0-32-15,1 0 0 0,2 0 80 0,1-1 16 16,0-2 0-16,4 0 0 0,-3 0 384 0,3-2 80 15,-1-1 16-15,1-1 0 0,-2-1-128 0,2 0-32 16,-3-1 0-16,0-2 0 0,0-3-416 0,-3 0-96 16,1-1-16-16,-2-1 0 0,-1-2-208 0,-2 1 0 15,-2 2 0-15,-3-1-160 16,1 1-512-16,-5 1-96 0,0-2-32 0,-4 2 0 16,2 4 304-16,-3 0 64 0,0 3 16 15,0 4 0-15,-1 2 1072 0,1 4 224 0,-3 3 32 0,1 2 16 16,-1 7-64-16,-1-2-16 0,0 6 0 0,4-3 0 0,2 1-384 15,2 0-80-15,3 0 0 0,1-1-16 0,2 2-64 0,3-2-16 0,1-1 0 16,1 1 0-16,3-3-288 0,0 2 0 16,1-4 0-16,1 3 0 15,2-3-848-15,1-2-80 0,1 4-16 0,1-6 0 16,1 0-864-16,3 0-176 0,0-1-48 0,3-4-7856 0,2 0-1568 16</inkml:trace>
  <inkml:trace contextRef="#ctx0" brushRef="#br0" timeOffset="39">14290 4988 28559 0,'7'-9'624'0,"-4"4"128"0,-2-1 16 0,0 3 64 0,-1 0-672 0,0 1-160 0,0 1 0 0,-1-3 0 16,1 0 1200-16,-3-2 208 0,1 2 32 0,-4 0 16 0,-1 1-416 0,-3 3-80 16,-2 0 0-16,-1 3-16 0,-3 3-672 0,-3-1-128 15,-1 4-16-15,-2 2-128 0,-1 0 400 0,-1 3-16 16,2 0-16-16,-2 1 0 15,0 3 80-15,1 0 32 0,0 0 0 0,4 1 0 0,5-3-288 0,0-2-64 16,5 3-128-16,1-5 192 0,3-1-192 16,3-2-160-16,2 0 32 0,3-4 0 15,1 0-256-15,4 0-32 0,-1-2-16 16,4-3 0-16,1 0 48 0,1-2 16 0,2-1 0 0,1-3 0 0,0-1 368 16,1-3-144-16,2-2 144 0,-1 2 0 0,-2-5 0 15,0 1 0-15,-1 1 0 0,-2-1 0 0,-1-1-128 0,-3 2 128 16,0 1 0-16,-3-2 0 0,-2 4 0 0,0 3 0 15,-4 2 0-15,0 5 0 0,0-3 0 0,-1 6 0 16,-3 0 0-16,-1 5 0 0,-1 1 320 0,-1-1 80 16,0 3 16-16,0 2 0 0,2-1-240 0,-1 1-48 15,2 3-128-15,0 0 192 0,3 3-192 0,0-1 0 0,3 1 128 16,1 4-128-16,2-3 0 0,3 5 0 0,3-2 0 16,2 1 0-16,-1 1-256 0,4 2 48 0,-1 0 16 15,0-2 0 1,-1 2-256-16,-2 0-32 0,-3 1-16 0,-3 2 0 0,-2-1 496 0,-3 2 0 0,-1 3-128 15,-2 2 128-15,-4-1 0 0,-2 1 128 0,-3-2 0 0,-2-6-128 16,0 0 288-16,0-6-48 0,0-2-16 0,0-1 0 16,-1-2 176-16,0 0 48 0,0-4 0 0,0 1 0 15,0-5-224-15,-1-3-32 0,0-3-16 0,-4 0 0 16,-3-7-752 0,-3-1-160-16,-3-5-32 0,-1-2-16384 0</inkml:trace>
  <inkml:trace contextRef="#ctx0" brushRef="#br0" timeOffset="40">14825 4887 35935 0,'-9'-4'1600'0,"0"2"320"0,0 0-1536 0,2 1-384 0,1 1 0 0,2 0 0 16,-1 0 1024-16,-5 0 128 0,-7 0 16 0,-4 0 16 0,-3 1-512 0,-3 3-96 0,3 0-32 0,1 4 0 0,1 0-192 0,0 3-32 0,2 3-16 0,1 1 0 0,1 1-304 0,0 4 0 0,3 0 0 0,0 0 0 16,3 0 0-16,2 1-192 0,1 0 16 0,4-1 16 15,1 1-96-15,2-3-32 0,2-2 0 0,1-2 0 16,3 0 48-16,1-2 16 0,1-1 0 15,3-5 0-15,0 2-96 0,4-5-32 0,-2 0 0 16,3-3 0-16,-2 0-16 0,2-1 0 0,1-4 0 0,-1-1 0 16,0-2 368-16,-1-1 0 0,-2-1 0 0,1-3 0 15,-4 3 176-15,0-4 48 0,0 3 16 0,-3-6 0 16,-1 3 240-16,-2 0 48 0,1-1 16 0,-3 1 0 0,0 1-96 16,0-1 0-16,-1 2-16 0,-1 1 0 0,0 5-176 15,2 0-16-15,-2 3-16 0,1 1 0 0,-1 0-224 16,1 1-256-16,-1 2 48 0,0 1 16 15,-1-2-256 1,0 3-64-16,0-1 0 0,-1 1 0 0,2 0 32 0,0 0 0 0,0-1 0 16,0 2 0-16,1-2-416 0,1-1-96 0,1 1-16 0,3 1-15424 15</inkml:trace>
  <inkml:trace contextRef="#ctx0" brushRef="#br0" timeOffset="41">14928 5273 27647 0,'1'4'1216'0,"0"-1"256"0,2-1-1168 0,-1 0-304 15,1 0 0-15,-2-2 0 0,2 0-256 0,0 1-96 16,2-1-32-16,-1 0 0 0,0 0 912 0,-2-1 176 0,-2-3 48 0,-4-1 0 16,1-1-224-16,-4-2-32 0,-1 2-16 0,-1-5 0 15,0 3 1376-15,-3-6 288 16,0 0 48-16,-2-3 16 0,1 1-816 0,0-4-176 0,1-1-16 0,1-1-16 15,1-1-400-15,3 1-80 0,0 0 0 0,5 2-16 16,1 3-336-16,1 0-64 0,3 3-16 16,1 0 0-16,1-1-272 0,3 2 0 0,0 0 0 0,2 1 0 15,1-1-224 1,2 1-160-16,0-2-16 0,-1 3-16 0,1-1-416 0,-3 3-64 16,1 2-32-16,-3 0-18112 0</inkml:trace>
  <inkml:trace contextRef="#ctx0" brushRef="#br0" timeOffset="42">15131 4939 15663 0,'0'9'1392'0,"-1"-3"-1120"0,0 0-272 0,1 0 0 0,0-2 3744 0,1 0 688 16,0 1 144-16,0 0 32 0,0 8-2288 0,3 3-448 16,0 4-80-16,1 0-32 0,0 2-1104 0,0-5-208 15,0 2-64-15,-1-5 0 0,0 1-384 0,-2-4 0 16,2 3 0-16,-2-4 0 15,-1-1-768-15,-1-1-144 0,0-2-32 0,-1-3-15824 0</inkml:trace>
  <inkml:trace contextRef="#ctx0" brushRef="#br0" timeOffset="43">15158 4670 37775 0,'-3'-8'3360'0,"0"1"-2688"0,1 2-544 0,0 2-128 15,2-1 1040-15,2 2 176 0,-1 0 48 0,-1-3 0 16,1-4-848-16,0-2-160 0,1-4-48 0,-1 1 0 16,0 1-528-1,0 1-128-15,1 1 0 0,-4 4-18240 0</inkml:trace>
  <inkml:trace contextRef="#ctx0" brushRef="#br0" timeOffset="44">15485 5472 28559 0,'-12'3'1264'0,"3"-1"272"0,3 1-1232 0,1-3-304 0,4 2 0 0,-1-2 0 16,2 3-3808-16,-4-2-816 0,0 1-176 15,-3 4-16-15</inkml:trace>
  <inkml:trace contextRef="#ctx0" brushRef="#br0" timeOffset="45">15543 4869 10127 0,'3'-5'896'0,"-1"3"-704"0,0-1-192 15,-2 2 0-15,0 1 976 0,0 0 176 0,1-4 16 0,0 0 16 0,0 1-128 0,0-3-32 0,-1 4 0 0,0-1 0 0,-1 1-896 0,1 1-128 0,-1 1 0 0,1 1-192 0,-1-1-976 0,1 0-192 0,0 2-48 0,1-2 0 16,-1 3-608-16,1-3-128 0,0 0-32 0,-1 0 0 0,1 2 2176 0,-1-2 208 16,0 0 160-16,0 0 16 0,0 0 2880 0,0 0 576 0,0 0 128 0,0 0 0 15,-17 9-192-15,11-5-32 16,-1 0-16-16,0-3 0 0,-1 3-1648 0,0 0-336 15,1-2-64-15,0 1-16 0,0-2-944 0,0 2-192 0,1-1-32 0,1 1-16 16,0-1-160-16,1-2-16 0,0 2-16 0,2-2 0 16,-3 2-288-1,2-2 0-15,-2 2 0 0,0-2 0 0,0 3 0 16,-2 0 0-16,-1-1 0 0,0 4 0 0,-1 3 0 16,-1-2 0-16,-2 6 0 0,1 0-144 0,-3 4 144 15,0 4 0-15,1 0 0 16,0 2 0-16,3 0 0 0,1 2 0 0,3-2 0 15,1 1 0-15,4-1 0 0,2-3 0 0,2-1 0 0,3-2 0 0,3-3 0 0,1 1 0 16,1-5 0-16,4-3 0 0,1 1-192 0,0-2 64 0,2-4 0 0,0 1 0 16,0-3-240-1,-2 0-32-15,2-3-16 0,-2 3 0 16,0-2-960-16,-2-4-192 0,0 3-32 0,-1-2-14816 16</inkml:trace>
  <inkml:trace contextRef="#ctx0" brushRef="#br0" timeOffset="46">15976 5001 24879 0,'-8'-2'544'0,"1"2"112"0,1 0 32 0,2-2 16 16,2 1-576-16,0 1-128 0,2 0 0 0,-4-3 0 0,1 1 1216 0,-4-1 192 0,1-1 64 0,-2-1 0 15,2 1 64-15,-2-1 0 0,2 1 16 0,-2 3 0 0,0-2-704 0,-1 1-144 0,-1 4-16 0,0 1-16 0,-1 0-128 16,0 4-32-16,0 2 0 0,-1 3 0 0,-1 2-272 0,0 0-64 0,1 2-16 0,2 2 0 0,1-1-160 0,0-3 0 0,3 3 0 0,-1 2 0 15,3-4 0-15,1-1 0 0,2-1 0 0,1-1 0 0,1-1-384 0,0 0 0 0,3-5 0 16,-1 0 0-16,2 0-336 0,-1-3-80 0,3-2-16 16,1-1 0-16,-1-1-16 0,2-2 0 15,0-3 0-15,3 0 0 0,-2-3 624 16,-1 1 208-16,-2-3-144 0,0 2 144 0,-1-2 0 0,1 0 192 16,-1-1 0-16,1 1-16 0,-1 0 416 15,-1 0 96-15,0 3 16 0,2-1 0 0,-4 3-336 0,1 2-64 16,-1 3-16-16,-1 4 0 0,1 2 16 0,-1 3 0 0,-1 4 0 0,3 2 0 0,-1 3 144 15,3 0 16-15,-1 0 16 0,3 2 0 0,0-4-480 16,0 0-320-16,3-1 64 0,-3-1 0 0,1-2-192 16,-1-3-48-16,0 0 0 0,-1-2 0 0,-1-1-912 0,-1-1-176 0,1-3-32 0,-1-1-13312 15</inkml:trace>
  <inkml:trace contextRef="#ctx0" brushRef="#br0" timeOffset="47">16235 4365 30399 0,'-7'1'1344'0,"3"2"288"0,0 2-1312 0,2-1-320 0,1 1 0 0,1-2 0 15,1 5 1280-15,-1 4 176 0,2 4 32 0,-2 10 16 0,0 4-80 0,2 5-16 0,0 4 0 0,0 6 0 0,0-1-832 0,0 1-160 0,-1 6-32 0,2 0-16 0,-1 0 0 0,-1-5 0 0,0-3 0 16,0-1 0-16,0 1-96 0,-1-7-16 0,3 1 0 0,-2-5 0 16,-1-3-256-16,0-1 0 0,0-1-128 0,0-2 128 0,-1 0-256 15,-3-6 64-15,0 1 0 0,-1-2 0 16,0-1-400-1,-2-3-80-15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4:36:56.5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3191 12035 27647 0,'-3'1'2448'0,"1"1"-1952"0,1-2-496 0,-1 0 0 0,1 2 1104 0,0-1 128 0,0 1 32 0,-3 2 0 0,0 1-864 0,2 4-160 0,-1-3-48 0,2 5 0 15,1-4-192-15,1 5 176 0,2-1-176 0,-1 0 160 16,2 2-32-16,0 1 0 15,1 3 0-15,0-1 0 0,-1 3 384 0,1 1 80 0,-1 2 16 0,1 3 0 16,0-1 80-16,-1 4 16 0,-1 0 0 0,1 1 0 0,1-1-208 0,0 2-48 16,0-1 0-16,0 0 0 0,1-3-128 0,2 1-48 15,-2-1 0-15,0 0 0 0,1-3-16 0,1 1 0 16,0-1 0-16,1-2 0 16,0-2-64-16,-1 1 0 0,1-5-16 0,0 1 0 0,-2-2 0 0,0-2 0 15,-2 0 0-15,0-6 0 16,-1 2-176-16,-1-3 0 0,-1-1 0 0,-1-1 128 0,-1-1 32 0,2 0 0 15,-2-1 0-15,-2-1 0 0,2 0 160 0,-1 0 48 16,1 0 0-16,-1 0 0 0,1 2-48 0,0-2-16 16,0 0 0-16,0 0 0 0,0 0-112 0,0 0 0 15,0 0-16-15,0 0 0 0,0 0-176 0,0 0 192 16,0 0-192-16,20-11 192 0,-17 6-192 0,1 0 0 0,0 2 144 16,1-4-144-16,0 0 256 0,1-3 0 0,-1 1-16 0,0-2 0 15,0 0 208-15,0-5 32 0,1 0 16 0,0-4 0 16,1-4 16-16,1-2 16 15,0-3 0-15,1-3 0 0,1 2-112 0,-1-4-32 16,1-1 0-16,-1-5 0 0,3 1-128 0,-3-3-16 0,1 5-16 0,-1-2 0 16,1-1-96-16,1-6 0 15,1-5-128-15,1 2 192 0,0 0-192 0,1 5 0 16,-2 3 0-16,1 5-160 0,-2 7 32 0,0 4 0 16,-2 4 0-16,-1 2 0 0,-2 4-320 0,1 3-64 0,-2 1-16 0,0 0 0 15,-2 3-240-15,1 0-32 0,0 0-16 0,-1 3 0 31,2 0-176-31,-1 3-32 0,2-3-16 0,-1 1 0 0,1 2 80 0,-1-2 0 0,1 2 16 0,1-3 0 16,0 1-592-16,-1-1-112 16,3-1-16-16,0 1-15280 0</inkml:trace>
  <inkml:trace contextRef="#ctx0" brushRef="#br0" timeOffset="683.72">3390 12879 7359 0,'-6'-1'656'0,"2"-3"-528"0,0 1-128 0,2 1 0 0,1 2 3008 0,1 0 576 0,0-1 128 0,-2 0 0 0,1-3-1232 0,0 1-256 15,1-1-48-15,0-1-16 0,2 2-1152 0,1 1-240 0,0 1-32 16,0-2-16-16,1 3-464 0,-2 3-112 15,-1-3-16-15,2 0 0 0,-2-3-128 0,-1 6 0 0,1-1 144 0,-2 2-144 16,1 1 768-16,0 1 64 16,-1-1 32-16,1-1 0 0,0-1 320 0,0 2 64 0,1-2 16 0,0 2 0 31,1 0-624-31,0 1-112 0,2 0-16 0,-2 3-16 16,3-3-304-16,-1 3-64 0,1 0-128 0,-1 3 192 15,0 2-64-15,1 0-128 0,0 3 176 0,-1 4-176 16,1-1 256-16,0 6-64 0,0 3-16 0,-1 5 0 0,-2 0 80 0,1 0 32 0,-1 6 0 0,-1 1 0 15,0-1-144-15,-1-1-16 0,-1-1-128 16,-1-3 192-16,-1-2 64 0,1 2 16 0,-1 1 0 0,0-3 0 16,-1-1-16-16,0 3-16 15,-1 4 0-15,0 3 0 0,0-1-240 0,2-4 0 0,-1-3 128 0,0-5-128 16,3 0 0 0,0-5 0-16,0 2 0 0,1-6 0 0,1 1-256 0,0-2-64 15,2-2 0-15,-1 0 0 16,3 2-288-16,1-2-64 0,2 2-16 0,1 2-12176 15,4-1-2432-15</inkml:trace>
  <inkml:trace contextRef="#ctx0" brushRef="#br0" timeOffset="9353.83">7007 12118 10127 0,'-4'-4'896'0,"2"1"-704"0,-1 0-192 0,2 1 0 0,0 0 2352 0,1 2 432 0,-2-1 96 0,1-1 0 15,0 1-2032-15,-2-2-400 0,2 0-96 0,0-2-16 0,0 3-336 0,-1-1 0 16,1-1 0-16,1 2 0 0,1-2 496 0,1 2 176 16,-1-1 32-16,0 1 16 0,2-2 272 0,-1 2 48 15,1 2 16-15,0-4 0 0,0 4-112 0,1 0-32 16,-2 1 0-16,2 3 0 0,-1 2 96 0,0 2 16 15,1 1 0-15,-1 1 0 0,1 1-528 0,0 2-112 16,-1 3 0-16,2 1-16 0,0-1-128 0,-1 2-32 16,0 0 0-16,-1 1 0 0,2 0 256 0,-1 1 48 15,2 1 16-15,-1-2 0 0,3-2-176 0,-1-1-32 16,3-1-16-16,0-4 0 0,1-2-144 0,-1-3-32 16,1-1 0-16,-1-4 0 0,-1 2 112 0,-1-6 16 15,1 1 0-15,0-2 0 0,-3 2-112 0,0-5-16 16,1 1 0-16,-1-4 0 0,1 2-128 0,-1-1 192 0,-1 0-192 0,1 1 192 15,0-3 48-15,0-2 16 0,3 2 0 0,0-4 0 16,-1 2-112-16,5-5-16 0,-1 2 0 0,2-4 0 16,0 2-128-16,3-1 160 0,-1-3-160 0,-2 4 160 15,3-4-160-15,-3 4 0 0,2-3 0 0,2 0 128 16,-1 2-128-16,0 1 0 0,2 0 0 0,-1 1 0 16,1 1 0-16,-2 1 0 0,1 2 144 0,-2 0-144 15,0 0 0-15,-3 2 0 0,0 2 0 0,-3-1-128 16,-2 3 128-16,0 0-128 0,-2-1 128 0,-1 2-128 15,-1-1-320-15,-2 2-48 0,1 0-16 16,-3-1 0-16,0 1-608 0,-2 0-128 0,1 2-32 0,0 0-16048 16</inkml:trace>
  <inkml:trace contextRef="#ctx0" brushRef="#br0" timeOffset="9951.29">7174 12408 6447 0,'1'-1'576'0,"-1"1"-576"0,-1-3 0 0,-1 3 0 0,1 0 1984 0,1 0 304 0,-1 0 48 0,0 0 16 0,-2 3 912 0,1-3 192 16,-1 0 48-16,3 0 0 0,0 0-1904 0,0 0-368 16,0 0-80-16,0 0 0 0,0 0-640 0,0 0-112 15,0 0-16-15,0 0-16 0,20 6-96 0,-15-6-16 16,0 1 0-16,0 1 0 0,-1 0-64 0,-1-2 0 15,1 1-16-15,0 2 0 0,-3-1 368 0,0-1 80 16,0 4 16-16,-2-2 0 0,-1 2 64 0,-1 1 32 16,-2 3 0-16,-1 2 0 0,-1 0-160 0,-1 1-16 15,0 4-16-15,-1 3 0 0,0 3-336 0,1-3-64 16,0 2-16-16,2 1 0 0,1 0-128 0,1 2 128 0,2-6-128 16,2 3 128-16,2-6-128 0,2 1 0 0,1-3 0 15,0-2 0-15,1-3 0 0,0-3-224 0,1 2 48 0,0-3 16 31,-1-2-928-31,2-1-176 0,-1 0-32 0,-2-2-16 0</inkml:trace>
  <inkml:trace contextRef="#ctx0" brushRef="#br0" timeOffset="13182.68">7029 16034 30399 0,'-1'-1'2704'0,"0"-1"-2160"0,1 2-544 0,0 0 0 0,0 0-416 0,0 0-192 0,0-2-32 0,0 1-16 16,1-1-304-16,0 0-48 0,0 1-16 0,-1 1 0 0,0 0 1184 0,0 0 224 16,0 0 64-16,0 0 0 0,0 0 640 0,0 0 144 15,0 0 32-15,0 0 0 0,0 0 384 0,0 0 80 16,0 0 0-16,0 22 16 0,0-17-576 0,1 2-112 16,1 3-32-16,0 3 0 0,1-3-768 0,0 3-256 15,2 3 128-15,1 1-128 0,2 5 0 0,1-3 0 0,-1 4 0 0,2-2 0 0,2 1 0 0,0 0 0 16,0-2 0-16,0 0 0 15,2-2 0-15,0 1 160 16,2-3-160-16,-3 0 192 0,2-2-192 0,-1-1 0 16,-1-1 0-16,1 0 0 0,-3-1 128 0,0-5-128 15,-1 0 128-15,-3-2-128 0,1-2 256 0,-2 0-48 0,0-2 0 16,-1 0 0-16,-1-3 96 0,0-1 16 0,1-1 0 0,-2-2 0 16,3-3 0-16,1-1 16 0,-1-1 0 0,1-2 0 15,1-2-80-15,0-3 0 0,2 0-16 0,-1-1 0 16,2-2-240-16,-1-2 0 0,1 2 128 0,1-5-128 15,2-1 0-15,1 0 0 0,1-2 0 0,1 1 0 16,2 0 0-16,-1 2 0 0,1 1 0 0,-2 2 0 16,0 2 0-16,0 2 128 0,-3 3-128 0,1 0 0 15,-2-1 0-15,-1 4 0 0,-1 1 0 0,-1 2 0 16,-1 1-176-16,-3 2 176 0,0-1-160 0,0 3 160 16,-1 0-288-16,-1 1 32 0,0 2 16 0,-1-2 0 15,0 3-368-15,-1 1-80 0,1-1-16 0,-2 2-11936 16,0 0-2400-16</inkml:trace>
  <inkml:trace contextRef="#ctx0" brushRef="#br0" timeOffset="13877.78">7347 16484 12895 0,'-4'5'1152'0,"0"-1"-928"0,1-3-224 0,-1 0 0 0,3-1 3888 0,-1 0 720 0,1 0 160 0,0 3 32 16,-3-3-4480-16,1 0-896 0,0 1-192 0,2-1-16 16,1 0-528-16,1 0-96 0,2-1-32 0,-1 1 0 0,-2 0 1296 0,0 0 144 0,0 0 256 0,0 0-64 15,0 0 1152-15,0 0 256 0,10 18 32 0,-11-13 16 16,-1 0 208-16,1 1 32 0,-1-1 16 0,1-1 0 15,-2 0-432-15,2 1-64 0,0-4-32 0,-1 2 0 16,0-3-752-16,1 2-160 0,-1-1-16 0,2 0-16 16,0 2-176-16,0-1-48 0,0 2 0 0,2 2 0 15,0 1-208-15,2 3 0 0,0 3 128 0,2 3-128 16,0 5 0-16,1-1 0 16,2 3 0-16,1 2 0 0,0 3 0 0,1 2 0 0,-1 1-160 0,0 1 160 15,-2 0-128-15,0 0 128 0,-2-1-128 0,-1-2 128 16,-3 0-176-16,0 0 176 0,-1-1-208 0,-2-1 80 15,-2-2 128-15,-1 1 0 0,-1-4 0 0,1-2 0 16,-3-3-176-16,2-5 176 0,0-4-208 0,0-5-12176 16,2-5-2432-16</inkml:trace>
  <inkml:trace contextRef="#ctx0" brushRef="#br0" timeOffset="15628.56">15043 8222 1839 0,'-9'3'160'0,"2"-3"-160"0,1 2 0 0,0 1 0 0,4-3 0 0,0 1 0 0,-2-1 0 0,0 3 0 0</inkml:trace>
  <inkml:trace contextRef="#ctx0" brushRef="#br0" timeOffset="16094.85">14975 8240 11967 0,'2'-5'528'0,"-1"4"112"0,-1 1-512 0,0-3-128 31,0 3 0-31,0 0 0 0,0 0 2272 0,0-1 416 0,0 1 96 0,-1-3 16 15,1 1-624-15,0 2-112 0,-1-2-16 0,1 1-16 0,0 0-1312 0,0 1-256 16,1-1-48-16,-1 1-16 0,1-2-400 0,0 1 0 16,0 1 0-16,0-3 0 15,-1 3 256-15,0 0 0 0,0 0 16 0,0 0 0 16,0 0 112-16,0 0 0 0,16 7 16 0,-14-2 0 16,2 0-192-16,0 2-32 0,0 3-16 0,0 1 0 0,0 1 256 0,0 4 48 15,1-3 16-15,-1 2 0 16,1 2-176-16,0 4-48 0,0-2 0 0,0 2 0 15,1-1 192-15,-1 0 48 0,2 0 0 0,1 0 0 0,-2-2 16 0,2-1 0 16,0 1 0-16,0-5 0 0,0 3-320 0,-1-3-48 16,2 0-16-16,0-1 0 0,-1 1 48 0,0-2 0 0,0-1 0 0,1 0 0 15,-1-2-176-15,0-1 192 0,-1 0-192 0,0-1 192 16,0 0-192-16,-2-3 192 16,-2 1-192-16,1-1 192 0,0-1-192 0,-1 0 192 15,0-1-192-15,-1 0 192 0,1 1-48 0,0-2 0 16,1-2 0-16,0 1 0 0,1-2 16 0,2 0 0 15,-1-4 0-15,3 2 0 0,0-4-32 0,1-1 0 16,1-2 0-16,2 0 0 0,0-1 0 0,0-2 0 0,2 1 0 0,-2-2 0 16,2-1 0-16,-2-1 0 0,1 1 0 0,-1-4 0 0,-1 2 0 0,0-3-128 15,-1-1 192-15,0-3-64 0,0-2 128 0,-1-2 0 16,0 0 16-16,0-2 0 0,-1 2-144 0,1 1-128 16,0 0 192-16,-2 2-192 0,2 3 128 0,-1 3-128 15,0 1 0-15,1 3 0 31,-3 2-240-31,1 2-144 0,0 4-48 0,1 1 0 16,-2 3-256-16,2 2-48 0,1 1-16 0,-1 2 0 16,1 2-1552-16,1-1-320 0</inkml:trace>
  <inkml:trace contextRef="#ctx0" brushRef="#br0" timeOffset="16744.89">15259 8713 16575 0,'0'-1'1472'0,"-1"1"-1168"0,1 0-304 0,0 0 0 0,0 0 0 0,0 0-176 0,0 0 32 0,-1 0 0 15,-1 0-512-15,0 0-112 0,-1 1 0 0,3-1-16 0,0 0 1488 0,0 0 320 16,0 0 48-16,0 0 16 15,-14 6 880-15,13-4 176 0,0-2 32 0,0 0 16 0,0 1 16 0,0-1 0 16,1 0 0-16,0 2 0 0,1 0-928 0,0-2-176 0,0 3-32 16,1-2-16-1,-2-1-624-15,0 0-128 0,0 0-32 0,10 17 0 16,-6-13-48-16,-1 1-16 0,1 1 0 0,-1 2 0 16,0 1 144-16,0 1 32 0,0 0 0 0,-1 1 0 15,1 0-64-15,-1 1 0 0,0 2 0 0,-2 1 0 0,0 0-96 0,0 2-32 16,0-1 0-16,-2 3 0 0,0-1-192 0,1 4 144 15,-2 3-144-15,0-1 128 0,-1 2-128 0,3 1 0 16,-1-1 0-16,1-3 0 0,1-3 0 0,2-2 0 16,0-3 0-16,4-2 0 0,-1-1 0 0,1-3 0 15,1-2 0-15,1-3-18704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4:38:30.4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5414 11008 911 0,'5'-2'0'0,"-3"-1"0"0,-1 0 0 0,-1 3 0 0,2-2 4000 0,-2 0 720 0,1 1 144 0,0 1 16 15,1-5-2448-15,3 2-480 0,0-1-96 0,2-4-32 16,0 2-2416-16,-1 1-496 0,0 2-80 0,-1-2-32 16,-1 3-32-16,0-3-16 0,-2 3 0 0,-1 0 0 15,1 0 288-15,-1 2 64 0,-1 0 16 0,-1 0 0 0,-1 0 1328 0,-1 3 256 16,0 0 48-16,-2-1 16 16,0 3 784-16,-2 0 176 0,1 1 16 0,-3 0 16 0,2 4-272 0,-2-3-48 15,2 3-16-15,-2-1 0 0,0 3-784 0,1 3-144 16,0 2-48-16,1-1 0 0,2 0-448 0,-1 3 0 15,1 2 0-15,1 3 0 16,0-1 0-16,1 2 176 0,0 1 0 0,-1-4 0 16,2 0-176-16,-2 2 0 0,0-2 0 0,-2 0 0 15,1 2 0-15,-2-2 0 0,-2 4 0 0,1 2 0 0,-1 3 0 0,2-2 0 16,0-1 0-16,2 1 128 0,3-3-128 0,-1-2 0 16,3 1 144-16,3-1-144 0,2 2 1552 0,1-4 240 15,4 1 64-15,1 0 0 0,4 0-992 0,0-3-192 16,2 0-32-16,-1-1-16 15,3-1-944-15,-1-2-192 0,2 0-48 0,0 0 0 16,2-5-1168-16,-2 1-256 0,1 1-32 0,-4-2-12208 0</inkml:trace>
  <inkml:trace contextRef="#ctx0" brushRef="#br0" timeOffset="658.16">5770 11405 3679 0,'-1'0'320'0,"-1"0"-320"0,0 0 0 0,1 0 0 0,1 0 7072 0,0 0 1344 0,-2 0 272 0,2 0 48 0,-1 0-6272 0,1 1-1248 0,-1-1-256 0,1 0-64 16,0 0-1232-16,0 0-256 0,0 0-48 0,0 0-16 31,0 0-144-31,10 27-32 0,-10-16 0 0,1 3 0 0,-2 2 576 0,0 5 128 0,-2 1 128 0,-1 4-208 16,-1 0 336-16,-1 0 80 0,-1 1 16 0,-1-1 0 0,1-4 0 0,0-3 0 15,0-2 0-15,2-4 0 16,-1-2-1056-16,3-1-192 0,-1-5-64 0,0 1 0 16,0-5-1072-16,3 0-208 0</inkml:trace>
  <inkml:trace contextRef="#ctx0" brushRef="#br0" timeOffset="894.53">5712 11126 39615 0,'-5'5'1760'0,"1"-2"352"0,2 0-1680 0,-1-3-432 0,3 0 0 0,1 2 0 31,1-1-752-31,-1 1-224 0,0 1-48 0,3 1-16 16,1 0-2656-16,0-1-528 0,2 1-96 0,2-3-32 0,-2-2 3584 0</inkml:trace>
  <inkml:trace contextRef="#ctx0" brushRef="#br0" timeOffset="1554.32">5877 10995 35935 0,'0'0'3200'0,"0"0"-2560"0,0 1-512 0,2 1-128 0,-1 0-272 0,0-2-80 0,2 3-16 0,0 0 0 16,3 5-848-16,2 2-192 0,2 1-16 15,0 2-16-15,2 3 320 0,-1 1 64 0,1-1 16 0,1 2 0 16,-1 4-560-16,-1-2-96 0,2 2-32 0,-2 1 0 16,0 3 2048-16,0-2 416 0,0 2 80 0,-1-2 16 0,0-1 1600 0,-1 1 320 15,-2-1 64-15,0 1 0 0,0 2-1104 0,-2 1-240 16,-2-1-32-16,0 0-16 0,1 2-784 0,-1 1-176 15,1-1-16-15,0 0-16 16,-2-3-704-16,1 1-144 0,-3-3-32 16,0-4 0-16,-2 1 0 0,-3-2 0 0,2-1 0 0,-5-5 0 0,1-1 224 0,-2 1 32 0,-2-6 16 0,-4 0 0 15,-1-2-352-15,-2-2-80 0,-3-1-16 0,-5-2-14528 16</inkml:trace>
  <inkml:trace contextRef="#ctx0" brushRef="#br0" timeOffset="5210.26">9194 11365 2751 0,'-1'0'256'0,"-2"0"-256"0,2 0 0 0,0-1 0 0,1 1 1520 0,-2 0 256 0,-1 1 48 0,-4 0 16 0,0 0 32 0,0 2 16 15,0-2 0-15,0 0 0 0,0 3-832 0,0-3-160 16,1 3-48-16,1-2 0 0,0 2-320 0,-1 1-64 16,0 1-16-16,-1 1 0 0,0-1-448 0,0 4 128 15,-2-2-128-15,1 3 0 0,0-1 480 0,0 1 48 0,0 3 16 0,4-9 0 0,1 0 128 0,0-1 32 32,1-1 0-32,-1 2 0 0,1 0-208 0,-1 0-48 0,1 1 0 0,-2 1 0 15,2-1-448-15,-2 2 128 0,0-1-128 0,1 1 0 16,-2 1 0-16,0 2 0 0,-2 5 128 15,0 3-128-15,-2 3 400 0,1 1 48 0,0 0 0 0,1-1 0 16,2 0 192-16,3-5 32 0,-2 1 16 0,3-5 0 16,-1 2-384-16,1-2-80 0,1 0-16 0,0 1 0 15,1-1-208-15,1 2 144 0,-1-4-144 0,1 0 128 16,2 1-128-16,1 0 0 0,0-3 0 0,1 2 0 16,1-3-192-16,2 1-64 0,1 0 0 0,0 1-16 15,4-2-864-15,-2 1-160 0,1 2-48 0,2-2-11200 16</inkml:trace>
  <inkml:trace contextRef="#ctx0" brushRef="#br0" timeOffset="5701.05">9233 11575 6447 0,'-2'1'576'0,"-1"-1"-576"0,2 0 0 0,0 0 0 0,0 2 2112 0,1-2 320 0,0 0 64 0,0 0 16 16,0 2-928-16,-2-2-192 0,2 1-48 0,0-1 0 15,0 0 16-15,0 0 0 0,0 0 0 0,0 0 0 16,8 28-144-16,-4-22-48 0,-1 1 0 0,2 2 0 15,0 2-720-15,0-2-128 0,-1 0-48 0,0 4 0 16,0 2-96-16,-1 2-32 0,-1 0 0 0,-2 6 0 0,0-4-144 16,-2 4-272-16,-1 0 64 0,1-2 16 15,-2 0-800-15,1-1-160 0,-1-4-16 0,0-2-16 16,0-3-352-16,1-3-64 0,0-6 0 0,3 1-8336 16</inkml:trace>
  <inkml:trace contextRef="#ctx0" brushRef="#br0" timeOffset="5982.66">9246 11466 20271 0,'0'-2'896'0,"-2"1"192"0,1-1-880 0,0 1-208 0,1 1 0 0,0 0 0 15,0 0 816-15,0 0 112 0,-1-4 32 0,1 3 0 16,0-1-624-16,0 2-112 0,0 0-32 0,0 0 0 16,0 0 192-16,0 0 16 0,0 0 16 0,0 0 0 15,0 0-416-15,0 0 0 0,0 0 0 0,0 0 0 16,0 0-208-16,0 0 80 0,0 0 128 0,0 0-208 15,0 0-528-15,0 0-96 0</inkml:trace>
  <inkml:trace contextRef="#ctx0" brushRef="#br0" timeOffset="6935.79">9408 11265 19343 0,'0'-1'1728'0,"0"-1"-1392"0,0 2-336 0,0 0 0 0,0 0 880 0,0-2 96 0,1 1 32 0,-1-1 0 0,1 1-832 0,0 1-176 0,1 1 0 0,-2-1 0 16,0 0 656-16,0 0 176 0,0 0 48 0,7 21 0 16,-3-18 240-16,-2 1 48 0,1-1 16 0,0 0 0 15,1-1 48-15,1 1 16 0,-1-1 0 0,1 2 0 16,1 1-528-16,0 1-96 0,0 0-32 0,2 0 0 0,-1 4-400 0,1 3-64 15,1 0-128-15,1 3 176 0,0-1-176 0,0 2 0 16,2 3 0-16,-7-11 0 0,-1-2 0 16,0 1 160-16,1 0-32 0,0 1-128 0,0 1 320 0,0 0-64 15,1 1 0-15,1 1 0 0,1 1-16 0,-1-1-16 16,0 2 0-16,1-3 0 0,1 4-96 0,0 2 0 16,0 4-128-16,1 0 192 0,-3 1-32 0,-2-3-16 15,-2-3 0-15,-3-1 0 16,-1 0-16-16,-2-1-128 0,-1-1 192 0,-2 3-64 0,0-3-128 15,0 4 0-15,-2-1 0 0,0 1 0 16,-2 0-848-16,-1 1-48 0,0-2-16 0,-2 1 0 16,1-2-432-16,1-2-96 0,0 1-16 0,-2 1 0 15,0 2 464-15,-3 0 96 0,1-5 0 0,1-1 16 16,3-4 240-16,1-1 32 0,1-2 16 0,3-3 0 16,1-1-368-16,3-1-80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4:39:11.9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7624 12717 8287 0,'-3'-2'736'0,"1"0"-592"0,-1 0-144 0,0 2 0 0,-1 0 0 0,-2-1 0 0</inkml:trace>
  <inkml:trace contextRef="#ctx0" brushRef="#br0" timeOffset="293.47">7569 12654 15663 0,'4'0'1392'0,"-3"-1"-1120"0,2 0-272 0,-2 1 0 16,0-3 2304-16,1 3 384 0,-1 0 96 0,0-1 16 16,3 0-2800-16,-1 1-416 15,2 0-160-15,-1-2-16 0,-1 2-464 0,-2 0-96 0,-1 0 0 0,0 2-16 16,-1 3 928-16,-2-3 240 0,1 3 0 0,-1 0 0 0,1 0 0 0,0 1 192 15,1-1-48-15,0 2 0 0,1-1 944 0,0 1 192 16,0 2 48-16,0-1 0 0,1 2-288 0,0 0-48 16,2 3-16-16,-1-2 0 0,1 0-272 0,-1 1-64 15,1-1-16-15,1 2 0 0,-2-3 96 0,2 1 32 16,-2 0 0-16,2 0 0 0,0 0-352 0,-2-2-64 16,1 1-16-16,-1 0 0 0,1-3 112 0,-2 3 16 15,0 1 0-15,0 0 0 0,-1-1-448 0,0 1 0 0,-1-1 128 0,-1 0-128 0,-1-5 0 0,1-3-192 16,-1 2 32-16,1-6-10400 15,-1-1-2096-15</inkml:trace>
  <inkml:trace contextRef="#ctx0" brushRef="#br0" timeOffset="1694.83">7106 13602 25791 0,'1'-3'2304'0,"0"1"-1856"0,0 0-448 0,1 2 0 0,-1-2 0 0,1 0 0 0,3-2 0 0,2-4 0 16,2-2-816-16,1 2-96 0,1-2-32 0,-2 1 0 15,0 3 752-15,-2 4 192 0,-1-2 0 0,-1 6 0 0,0 0 0 0,-1-1 0 16,-3 3 144-16,0 2-144 0,-1 1 1040 0,-1 3 112 16,0-3 0-16,-1 3 16 0,-1 3 320 0,1-1 64 15,-1 2 16-15,2-4 0 0,1-2-176 0,0 2-48 16,1-4 0-16,2 1 0 0,2-3-368 0,-1 3-80 16,3-2 0-16,-1-2-16 0,2 2-560 0,1 1-96 15,1 3-32-15,0-3 0 0,0 5-192 0,0-2 0 0,1 1 0 16,-3 2 0-16,1 2-160 0,0 0 32 0,-2 2 0 15,1 0 0-15,-2-3 128 0,-1 2 0 0,-2 2 0 0,1 1 0 16,-1-1 0-16,-1-3 0 0,-1-1 0 0,2-4 128 16,-2 0 16-16,2-3 16 0,-1-1 0 0,2-4 0 15,1 1 0-15,0-2 0 0,1 0 0 0,1-1 0 16,1-1-160-16,0-1 0 0,1 2 144 0,0 0-144 16,-1-3 0-16,2 3 0 0,1 0 0 0,-1-3 0 15,0 3 0-15,0-1 0 0,-1 0 0 0,-1 1 0 16,1-1 0-16,-2 0 0 0,1-1 0 0,-2 2 0 0,3-4 0 15,-3 0 0-15,0 0 0 0,1-1 0 0,0-1 0 16,-1-4 0-16,0 0 0 0,0-1 0 16,0-2 128-16,-1 0 16 0,3-3 0 0,-2 1 0 0,1-2-144 0,1 1 0 15,2-3 0-15,-1 0 128 0,3 1-128 0,-2-2 0 16,1 0-160-16,-3 2 160 16,2-2-304-16,-2 4 48 0,0 1 0 0,0 2 0 0,-2 3 0 0,0 0 0 15,0-2 0-15,-1 3 0 0,-1 4 0 0,0 0 16 16,-1 1 0-16,-1 1 0 0,-1 3 96 0,-1 0 16 15,0 1 0-15,-1 1 0 16,-1 0-992-16,0 3-192 0,-1-3-32 0,1 1-9424 16,-2 0-1888-16</inkml:trace>
  <inkml:trace contextRef="#ctx0" brushRef="#br0" timeOffset="2333.81">7409 14038 16575 0,'-5'0'1472'0,"0"1"-1168"0,1-1-304 0,3 0 0 0,0 0 768 0,-2 0 112 0,-1 2 16 0,-3-1 0 15,-2 1 160-15,1-2 32 0,2 2 16 0,2-1 0 16,1 0 240-16,3 2 32 0,3-1 16 0,-1 2 0 16,1 1-672-16,0 0-128 0,1 2-16 0,0 3-16 15,-2-1-176-15,0 4-16 0,-1 0-16 0,-2 4 0 16,-1 0 432-16,-1 2 96 16,-2-2 16-16,-1 3 0 0,-2 1-384 0,1 1-64 0,1-2 0 0,-3 2-16 15,-1 3-64-15,-1 2-16 0,1 2 0 0,-1-2 0 16,2-4 224-16,1-3 64 0,-1 0 0 0,1-3 0 15,2-3-384-15,3 1-80 0,-1-4-16 0,1-4 0 16,3 1-160-16,2-5 0 0,0 1 0 0,2-2 0 16,-2 2-896-16,2-1-64 0,0 0-16 0,1 2 0 15,0 3-2544-15,0 3-512 0</inkml:trace>
  <inkml:trace contextRef="#ctx0" brushRef="#br0" timeOffset="5110.6">7661 14436 28559 0,'-1'0'2544'0,"1"0"-2032"0,0 0-512 0,-1 0 0 0,1 0 512 0,0 0 0 0,0-2 0 0,0 1 0 16,0-1-2128-16,0-1-432 0,1 0-64 0,-1 3-32 15,0 0 1120-15,0 0 208 0,0 0 48 0,12-17 16 0,-8 14 384 0,-3 1 80 16,2 1 16-16,-2-2 0 0,1 2 1408 0,1 1 272 0,-2 0 64 31,0 1 16-31,-1 2 320 0,1-3 64 0,1 3 16 0,-1 0 0 16,1 1-784-16,1-2-144 0,1 1-48 0,-1-1 0 16,2-1-384-16,1 2-80 0,2-1 0 0,-1-2-16 15,2 1-32-15,0 1 0 0,-1 0 0 0,2-2 0 16,0 1-144-16,-1 1-16 0,-1 1-16 0,0-1 0 15,-1 3 224-15,-2-3 32 0,0 3 16 0,0 1 0 16,-3 3-224-16,1-1-32 0,-3 4-16 0,-1 1 0 16,-1 1-224-16,-1 2 0 0,-1 0 0 0,-2 1 0 15,1 1 0-15,-1 0 0 0,1-1-144 0,0-1 144 16,1 2 0-16,0-2 0 0,2 0-128 0,-1-4 128 0,2 1 0 16,-1-2 0-16,1 0 0 0,-1 0 0 0,1 0 0 0,-1-5 208 15,-1 2-64-15,1 0-16 0,-1-4 48 0,-1 1 0 16,1 0 0-16,-1-1 0 0,0 1-176 0,-1-2 0 15,2 2 0-15,-2-1 128 0,0 1-128 0,0-4 0 16,0 2 0-16,0-1 0 0,0 1 0 0,-1-1 0 16,0-1 0-16,-1 1 0 0,1-1 0 0,-1 1 0 15,1-2 0-15,-1 0 0 0,1-2 0 0,1-1 0 16,0 2 0-16,0-3 0 0,2 1 0 0,0-1 0 16,1 0 0-16,1-1 0 0,-1-1 0 0,2 1 0 0,-1-1 0 15,1-1 0-15,0 2 0 0,1-1 0 0,-1 1 0 0,0 0 0 16,2 2 0-16,-2-4-176 0,1 3 176 0,-1-1-192 15,1 4 192-15,0-3 0 0,-1 3 0 0,0-4 0 16,1 4 0-16,1-3 176 0,-1 3-176 0,0-4 192 16,3 4-192-16,-2-3 0 0,3 3 0 0,-1-1 128 15,2-1-128-15,0 1 0 0,2-1 0 0,0 0 0 16,2 0 0-16,1 1 0 0,2-1 0 0,-1 1 0 16,1 2 0-16,-1 0 128 0,0 2-128 0,1 1 0 15,0 0 0-15,1 2 0 0,-2 1 0 0,1 3 0 16,-2-2 0-16,0 3 0 0,0-1 0 0,-1-1 0 15,1 1 0-15,-1 0 128 0,2-2-128 0,-2-1 0 16,0-1 128-16,1 0-128 0,3 0 0 0,-1 0 128 16,2-3 32-16,-1 2 0 0,-2-3 0 0,1 3 0 0,-2-3-160 15,-3 2-144-15,1-1 144 0,-2-2-208 16,-2 1-368-16,-1-1-64 0,-1 2 0 0,-2-2-16 16,0 0-1328-16,-2-3-256 0</inkml:trace>
  <inkml:trace contextRef="#ctx0" brushRef="#br0" timeOffset="5929.5">8214 13090 17503 0,'0'0'1552'0,"0"-3"-1232"0,0 3-320 0,0 0 0 0,0 0 816 0,0 0 96 0,1-1 32 0,-1 0 0 0,0 1-944 0,0 0-144 0,0 1-48 0,0-1-16 16,0 0 208-16,0 0 0 0,0 0-160 0,0 0 160 16,0 0 192-16,-16 16 128 0,11-11 0 0,0 0 16 15,0 1 720-15,-1 0 144 0,0-1 16 0,-2 3 16 0,1 2-176 0,-1-3-32 16,1 3-16-16,-2-1 0 0,2 2-640 0,0-1-128 15,-1-1-32-15,1 3 0 0,-1-1-208 0,1 1 0 16,-1 4 0-16,1-2 0 16,1 2 352-16,1 1-32 0,1 0 0 0,0 1 0 0,3 3 112 0,0-4 16 15,0 3 0-15,-1 0 0 0,4-2 64 0,-1 3 32 16,1-3 0-16,2-1 0 0,0 0-416 0,1-3-128 16,2 1 0-16,1-4 0 0,-1 0 0 0,-1-5 0 15,2-1 0-15,-1-1 0 0,3-1 176 0,1 1-32 16,0 0 0-16,-1-2 0 15,0 1-448-15,0-1-80 0,1-2-32 0,-1 0 0 16,0 0-1264-16,0 2-256 0</inkml:trace>
  <inkml:trace contextRef="#ctx0" brushRef="#br0" timeOffset="6305.49">8491 13363 3647 0,'-2'2'320'0,"0"1"-320"0,0-2 0 0,-1 0 0 0,2 1 1328 0,0-2 192 0,-2 2 32 0,1-2 16 0,-3 3 2000 0,-2-1 400 16,1 1 64-16,-1 0 64 0,2 0-3424 0,0 0-672 16,3-1-144-16,-1-1-32 0,2 1 880 0,1 2 160 15,0 0 32-15,0-1 16 0,0 4 448 0,0-1 96 16,0 3 16-16,1-1 0 0,-1 0-384 0,-1 0-64 16,1 1 0-16,0 0-16 0,0 2-240 0,0-4-32 15,0 3-16-15,1-4 0 0,0 0-480 0,2-1-112 16,-1 0 0-16,1-2-128 15,0 0-272-15,1 0-176 0,0-1-16 0,0 0-16 16,-1-2-1072-16,0 1-224 0,-1-1-32 0,1 0-12720 16</inkml:trace>
  <inkml:trace contextRef="#ctx0" brushRef="#br0" timeOffset="6544.3">8405 13118 43311 0,'-1'1'1920'0,"0"-1"384"15,0-1-1840-15,1 1-464 0,0 0 0 0,1 0 0 16,0 1-720-16,0 1-240 0,3 1-64 0,0 0 0 16,1 2-1152-16,1 0-224 0,-1 1-48 0,0-1-16 31,-1 0-64-31,-1 0-16 0,0 1 0 0,-2-1 0 0,0-3-112 0,-1 2-32 15,1-2 0-15,-1 2-4224 0</inkml:trace>
  <inkml:trace contextRef="#ctx0" brushRef="#br0" timeOffset="7245.24">8544 13011 7359 0,'-3'2'656'0,"2"0"-528"0,-1-2-128 0,0 2 0 0,2-2 3456 0,0-2 640 0,0 2 144 0,0 0 32 0,2 0-3264 0,-2 0-656 0,1-2-128 0,-1 2-32 16,0 0-560-16,0 0-112 0,0 0-32 0,21-2 0 0,-14 2 1136 0,2 0 208 0,1 2 64 0,0 0 0 16,3 5 112-16,0-1 16 0,2 0 16 0,-1 4 0 0,0-4-16 0,0 5 0 31,-1-2 0-31,1 5 0 0,-1-1-176 0,0 3-32 0,-1 0-16 0,-1-1 0 16,-1 1-224-16,0-1-32 0,-1 0-16 0,-2 0 0 0,2-2-80 0,1 1 0 15,1-1-16-15,0 2 0 0,1-2-48 0,2 0 0 16,0 2 0-16,-2-2 0 15,-1-2-80-15,1 1-32 16,2 3 0-16,-2 1 0 0,0-2-272 0,-3 0 0 16,0 1 0-16,-4 0 0 0,-1-3 0 0,-3 3 0 0,-1-4 0 0,-3 3 0 0,-1-2 0 0,-4 3 0 15,-2-4-128-15,-1 0 128 16,0 1-528-16,-3-1-16 0,1-4 0 0,-1-1 0 16,1-1-1328-16,-1-2-272 0</inkml:trace>
  <inkml:trace contextRef="#ctx0" brushRef="#br0" timeOffset="8630.71">7212 15047 32255 0,'-1'-2'2864'0,"1"-2"-2288"0,0 3-576 0,0 0 0 0,0 1 1296 0,0 0 160 0,0-4 16 0,1 1 16 0,0-2-512 0,2-1-96 16,1 1-32-16,-1 2 0 0,2 0-384 0,-1 1-80 16,1 0 0-16,0 1-16 0,0 0-176 0,-2 1-16 15,1 1-16-15,0 0 0 0,-3 3-320 0,2-3-64 16,-2 4-16-16,-2 0 0 16,1 1-1568-16,-3 3-320 0</inkml:trace>
  <inkml:trace contextRef="#ctx0" brushRef="#br0" timeOffset="8845.16">7196 15351 40543 0,'-2'2'3600'0,"-1"-1"-2880"16,2-1-576-16,1 0-144 0,1 0 480 0,-1 0 64 0,0 0 16 0,0 2 0 31,3-2-2592-31,-1 0-512 0,4-2-96 0,-6 2-32 0,0 0 2128 0,25-9 544 0,-13 4 0 0,-1-1 0 16</inkml:trace>
  <inkml:trace contextRef="#ctx0" brushRef="#br0" timeOffset="9155.24">7234 15619 43311 0,'0'0'1920'0,"0"0"384"0,0 0-1840 0,0-3-464 0,0 3 0 0,0 0 0 16,0 0 160-16,2 0-160 0,-1-1 160 0,1 1-160 31,3-1-592-31,-5 1-224 0,0 0-32 0,0 0-16 0,20-4-4208 15,-14 4-848-15,0 2-160 0,-1 0-48 0</inkml:trace>
  <inkml:trace contextRef="#ctx0" brushRef="#br0" timeOffset="10202.84">8266 15490 27647 0,'-2'-1'2448'0,"1"-1"-1952"0,1 2-496 0,-1-2 0 0,0 1 960 0,1 0 112 0,-2-1 16 0,0-3 0 16,1-1-1600-16,-3 1-304 0,2-1-64 0,-1 0-16 16,2-2-128-16,-2 5-16 0,1-5-16 0,1 5 0 15,-2-2 160-15,1 1 16 0,1 1 16 0,-2 1 0 16,1 1 1120-16,-1 1 208 0,1 0 48 0,-1 3 16 0,-1-1 1072 0,-1 3 192 16,1 2 64-16,-1 2 0 0,0-1-480 0,-2 3-96 15,1 1 0-15,1-1-16 0,-1 0-816 0,0 1-176 16,0 2-16-16,-2-4-16 0,3 1-240 0,-1-1 0 15,1 0 0-15,-1-2 0 0,1 1 0 0,0 0 0 16,-1 2 128-16,1-1-128 0,-1 2 128 0,0 2-128 16,1-2 176-16,-1 0-176 0,-2 4 128 0,1 0-128 15,1-2 0-15,-1 1 0 0,2 0 352 0,0-2 16 16,3 0 0-16,0-2 0 0,2 0 144 0,0-2 48 16,1 2 0-16,1-3 0 0,3 4-352 0,1-5-64 15,1 3-16-15,2-4 0 0,3 5 64 0,-1-3 16 0,1 0 0 0,-1 0 0 31,3-1-528-31,-2 2-96 0,2-1-32 0,1 2 0 16,1 0-608-16,-1-1-128 0,-1 1-32 0,0 0 0 0,0-3 0 16,-2 2-16-16,-1-3 0 0,0-2 0 0,-1 1-576 0,-1-2-112 15</inkml:trace>
  <inkml:trace contextRef="#ctx0" brushRef="#br0" timeOffset="11026.13">8410 15737 26719 0,'-2'0'2368'0,"1"0"-1888"0,-1 0-480 0,2-2 0 16,2 2-432-16,-2-1-176 0,-2 1-32 0,2-2-16 0,-1-4 1168 16,1 4-128-16,0 2 0 0,0 0-224 0,0 0-32 15,0 0-128-15,0 0 192 0,0 0-48 0,0 0-16 16,0 0 0-16,-16 21 0 0,14-14 400 0,-2 2 80 0,0-3 16 0,0 1 0 15,2 2 464 1,-2-3 112-16,2 2 16 0,-1 0 0 0,1-2-336 0,-1 1-64 16,1 0-16-16,1-1 0 0,-1 3-992 15,2-3-192-15,0 1-32 0,0 2-16 0,3-3-1168 0,-2-1-256 0,2 1-32 0,-2-1-16 16,0-2 544-16,2 1 96 0,-2 2 32 16,0-4 0-1,2 3 160-15,-1 0 48 0,2 0 0 0,-1 0 0 16,1-1-1024-16,1-1-192 0,1 2-32 0,-1 0-16 0</inkml:trace>
  <inkml:trace contextRef="#ctx0" brushRef="#br0" timeOffset="11342.64">8441 15546 35935 0,'1'1'1600'0,"-1"-1"320"0,0 0-1536 0,0 0-384 0,0 2 0 0,0-2 0 0,0 2-640 0,0-1-208 0,2 0-48 0,-2 1 0 15,0-2 384-15,0 0 80 0,0 0 16 0,0 0 0 32,0 0-1904-32,0 0-384 0,0 0-80 0,0 0-16 15,0 0 304-15,0 0 48 0,8-22 16 0,-5 17-4544 16</inkml:trace>
  <inkml:trace contextRef="#ctx0" brushRef="#br0" timeOffset="12155.59">8648 15307 18431 0,'0'1'1632'0,"0"-1"-1312"0,0 3-320 0,0-3 0 0,0 1 864 0,0-1 96 0,-1 2 32 0,-1 2 0 15,2 1-672-15,-1 0-144 0,-1 1-32 0,0 0 0 16,1-1-144-16,0-2 128 0,1 0-128 0,-1 2 128 16,1-5 576-16,0 3 96 0,0-2 32 0,0 2 0 15,1-1 288-15,-1 2 64 0,1-2 16 0,2 2 0 16,-2 1 208-16,0-3 64 0,0 2 0 0,1 1 0 15,-1 0-512-15,1 1-80 0,1 2-32 0,-1 1 0 16,2 0-448-16,0 1-80 0,-1 0-32 0,1-3 0 0,2 4-32 0,0 1 0 16,3-1 0-16,1 0 0 0,0 1-48 0,0-2-16 15,2 1 0-15,0 0 0 0,0 0-64 0,-3 1-128 16,1-1 176-16,0-1-176 16,0 1 0-16,-1 2 0 0,-2 1 0 0,-1 1 0 15,-1 2 0-15,-1-1 0 0,-1-1 0 0,-3 2 0 0,0 1 0 0,-2-1 0 0,1 3 0 16,-1-2 0-16,0 1 0 15,0 1 0-15,2-2 0 0,-1-2 0 16,1 0 0-16,1-2 0 0,1 1 0 0,1-4 0 0,2 0 0 16,-2 0 0-16,2-3 0 0,0-2 0 0,-1-1 0 0,-1 0 128 15,-1-3-128-15,-1 1 0 0,0-3 128 0,-2 0-128 16,-1 0 0-16,-3-3 0 0,-3 2 0 0,-1-3-272 16,-4 2 48-16,-3-2 16 15,-1 2-272-15,-4-3-48 0,-3 3-16 0,0 0 0 16,-2 2-880-16,-2 2-176 0,-1 6-48 0,-1 2-13984 0</inkml:trace>
  <inkml:trace contextRef="#ctx0" brushRef="#br0" timeOffset="14950.65">9017 11429 10127 0,'-1'-4'896'0,"0"-1"-704"0,1 4-192 0,-1 1 0 0,1 1 1280 0,-1-1 208 0,-1-1 48 0,0 1 16 15,-1-2-336-15,0 0-64 0,-1 2 0 0,-1 0-16 16,1 2-864-16,1 0-272 0,-2-1 160 0,1 1-160 15,0-1 128-15,0 1-128 0,2-2 0 0,0 0 128 0,-2 0 208 0,0 0 48 16,0 0 0-16,1 0 0 16,-1 0 192-16,-2-2 32 0,1 4 16 0,-1-2 0 15,1 0-288-15,-1 3-48 0,-1 0-16 0,2-1 0 0,2 1 560 0,-1 0 96 16,2 2 32-16,-1 0 0 16,2 1 336-16,1 0 80 0,1 4 16 0,2-3 0 0,1 3-592 0,4-2-112 15,2 0-32-15,2 1 0 0,3 0-464 0,2-3-192 16,2 0 128-16,2-1-128 0,1 1 192 0,3-3-64 0,0 0 0 15,-2-1 0-15,2-2-128 0,-3 0 0 16,3-2 0-16,-3 1 0 0,-1-1 256 0,0 0-16 0,-2 1-16 0,-1 1 0 16,-2-1 240-16,0 1 48 15,2 0 16-15,-2 1 0 0,0 4-144 0,-1-2-16 0,-1 3-16 0,0 0 0 16,0 3-160-16,-2-1-48 0,0 2 0 0,0 0 0 16,-3 1 0-16,1 0 0 0,-1 0 0 0,-3 1 0 15,2-1-144-15,-3 1-144 0,-1-1 144 0,0 0-208 0,1 0 208 16,-1 1 128-16,-2 1 0 0,1 0-128 15,1 0 208-15,-2 2-64 0,0 0-16 0,0 1 0 16,0 1-128-16,-1 2 0 0,1 3 0 0,-1 2 128 0,-1 2-128 0,-1-2 0 16,-1 5 0-16,1 0 0 15,-1 5 0-15,0-1 0 0,0 3 0 0,1 1 0 0,-2-1 0 0,2 2 192 16,0 2-192-16,0 1 192 0,-1-1-192 0,1 9 0 16,0 8 0-16,0 3 0 15,-2 4 0-15,1 0 0 16,-1-11 0-16,1 1 0 0,0-3 0 0,1-4 0 0,1-3 0 15,-1 2 0-15,2 2 0 0,-1 2 0 0,1-1 0 0,-1-3 128 0,3-5 112 0,-2-2 16 16,0 1 0-16,2 1 0 16,-1 2-32-16,0 3 0 0,0 4 0 0,2 2 0 0,-2 7-80 0,1 1-16 15,0-3 0-15,1-4 0 0,0-1 0 0,0 4-128 16,-1 6 192-16,1 4-64 0,0 4-128 0,-1-5 0 16,1-1 0-16,-1-7 128 0,-1-5-128 0,-1-1 0 15,2 1 0-15,-2 4 0 0,-1-3 0 0,-2 2 0 16,-1-4 0-16,-1-3 0 0,1-2 176 0,-2-4-48 0,0-2-128 0,-1 2 192 15,-2 4 144-15,1-1 32 0,1-1 0 0,-2 1 0 32,1 2 16-32,-1-2 0 0,2 1 0 0,2-3 0 0,1-5-224 0,1 1-32 15,4-1-128-15,-1 1 192 0,1-3-192 0,2 4 0 0,0 4 0 0,1 1 0 16,-2 1 0-16,2-2 0 0,-1-2 0 0,-1 1 0 16,-1-5 0-16,1 1 0 15,-1 4 0-15,-1-1 0 0,1 2 0 0,-2 0 0 0,-2 2 0 0,1-4 0 16,-1-2 0-16,-2-5 0 0,1-2 0 0,1-1 0 15,1-9 0-15,-1 0 0 0,1-1 192 0,1-2-48 16,0 2 96-16,1 0 16 0,1-1 0 0,0 1 0 0,1-2-256 0,-1 4 0 16,2 2 128-16,0 2-128 15,-2 1 0-15,0-1 0 0,2 0 0 0,-3 1 0 0,1 2 0 0,-1 0 0 32,-1-3 0-32,-1 2 0 0,-1 1 0 0,0 0 0 0,-2-3 0 0,2-4 0 0,-1 0 0 0,1-1 0 15,-1-4 0-15,1 0 0 16,-1-3 176-16,2 0-16 0,0-2 0 0,1-2 0 0,-1-1 80 0,1-1 16 15,1 1 0-15,0 0 0 0,0 2-256 0,2-1 0 16,-1 0 0-16,1 2 0 0,-1-3 0 0,1 0 224 16,0 2-64-16,1-2-16 15,0 1-144-15,0-1 0 0,-2 0 0 0,2-1 0 0,-2-1 0 0,2 1-224 0,-2-3 80 0,1 2 16 16,-1-3 128-16,2-1 0 0,-1-1 0 0,-1 1 0 31,1 0 0-31,0 0 0 0,0 0 0 0,-1 1 0 16,2 0 0-16,-2 1 0 0,1 2 0 0,-1-2 0 15,2 2 0-15,-2 0 0 0,2-1 0 0,0 0 128 16,0-1-128-16,-1 1 0 0,0-2 128 0,0-3-128 16,1 1 0-16,0 0 0 0,0-3 0 0,-2 0 0 0,-1 1 0 0,2-2 0 0,-2 0 0 0,0-2-192 15,1 2 192-15,-1-1 0 0,0 0 0 0,-1 1 0 16,0 0 0-16,0 0 0 16,0 0 144-16,0 0-144 0,1 0 400 0,-1 0-16 15,0 0-16-15,0 0 0 0,0 0-112 0,0 0 0 16,0 0-16-16,0 0 0 0,0 0-240 0,0 0-256 15,0 0 48-15,13 17 16 0,-12-16-64 0,0 2 0 0,-1-1 0 0,0-2 0 16,0 0 112-16,0 0 16 0,0 0 0 0,0 0 0 0,-1 2 256 0,0-1 64 31,-2 1 16-31,3-2 0 0,0 0 288 0,0 0 48 0,0 0 16 0,-23 11 0 0,14-9-128 0,0 0-32 16,-1 1 0-16,1 0 0 0,-3 1-176 0,1 1-32 16,-1 0-16-16,-2 0 0 0,1-1-176 0,-1 3 0 31,-2-1 0-31,0-2 128 0,-1 3-128 0,-3 0 0 0,0-1-192 0,-1-1 192 15,0-2-736-15,0 1-32 0,0 0 0 0,1-3 0 32,2 0-640-32,-1-3-128 0,2-3-16 0,1-5-20784 0</inkml:trace>
  <inkml:trace contextRef="#ctx0" brushRef="#br0" timeOffset="26559.77">11882 11495 35935 0,'-1'0'3200'0,"0"-2"-2560"0,1 2-512 0,0 2-128 0,1-2-192 0,0 3-48 0,1 0-16 0,-1 4 0 15,3 4-16-15,-1 1-16 16,2 7 0-16,0 3 0 0,3 4 64 0,-2 2 16 0,1 2 0 0,2 5 0 16,-2 3 80-16,1-1 128 15,-2 3-208-15,-1 2 80 0,0 3 128 0,-4 1 128 0,0 0-128 0,-2 6 176 16,-3 8 608-16,-4 5 128 0,-1-2 32 0,-3-3 0 0,-1-3-304 0,0-5-48 16,0-1-16-16,1 1 0 15,-2-1-576-15,3-1 0 0,0-4 0 0,4-9 0 0,3-6-176 0,3-7 0 16,2-7 0-16,0-6 0 15,3-6-1040-15,0-4-192 0,1-3-64 0,-1-8-13872 16</inkml:trace>
  <inkml:trace contextRef="#ctx0" brushRef="#br0" timeOffset="27045.45">11844 11508 35935 0,'-10'-9'1600'0,"3"3"320"0,-1 1-1536 0,3 1-384 16,3 4 0-16,1 0 0 0,-1-2 464 0,-1 0 32 16,-1 1 0-16,-1 1 0 15,0-2-752-15,3 0-128 0,2 2-48 0,2 0 0 0,4 2 432 0,2-4 0 0,3 0 0 16,2-2 128-16,1 2 64 0,1-3 0 0,-2 0 16 0,1 1 0 15,1-2 64-15,-1 0 16 0,-2 1 0 0,-1-1 0 16,0 1 176-16,-2 0 48 0,-2 1 0 0,1-2 0 16,0 1-240-16,0-1-32 0,-1-2-16 0,3 2 0 15,0 0-96-15,2 1 0 0,1 1-128 0,1 1 192 16,3 1-192-16,1 4 0 0,2-1 0 0,1 3 0 16,0 1 0-16,1 2-160 0,3 3 32 0,0-1 0 15,-2 0-496-15,1 4-80 16,-1 2-32-16,-3 1 0 0,-2-1-224 0,-3 2-64 0,-2 3 0 15,-5-3 0-15,-3 3 576 0,-3 0 128 0,-2-2 0 0,-5 3 16 16,-2 1 432-16,-2-3 64 0,-4 2 32 0,0-6 0 0,-4 2 560 0,-1-3 112 16,-2-1 32-16,-1 2 0 15,-1-4-96-15,-2 2-32 0,3-1 0 0,-1 0 0 0,0 2-608 0,1-4-192 16,1 1 0-16,-1-1 0 16,0 0 0-16,0 1 0 0,0 0 0 0,-1-2 0 15,-1-1-336-15,1 0-128 0,1-2-32 0,3-2 0 16,3-3-1040-16,0-2-192 0,3-2-64 0,-1-1-8576 15,3-2-1728-15</inkml:trace>
  <inkml:trace contextRef="#ctx0" brushRef="#br0" timeOffset="27529.94">13021 10917 18431 0,'1'1'1632'0,"-2"-2"-1312"0,-1 1-320 0,-1 0 0 0,2 0 4768 0,0 0 880 0,-2 1 176 0,0 2 48 16,-4 4-4800-16,-1 0-1072 0,-2 4 0 0,-1 5 0 16,-2 0-2048-16,0 4-320 0,-3 2-64 0,-2 2-16 15,0 2 1552-15,-2-3 320 0,-1 5 64 0,-1 0 16 0,2 0 768 16,-1 1 160-16,0-1 16 0,0 1 16 0,1 0 1104 16,2 5 224-16,0-1 32 0,1 3 16 0,2 7-736 0,3 1-144 15,-1 1-16-15,5 4-16 0,0-2-544 0,3 2-128 16,3 2 0-16,-1 0-16 0,3-6-240 0,-1 2 0 15,1 3 0-15,-1-1 0 16,0 7-848-16,0-2-64 0,1-3-16 0,0-4 0 16,0-3 80-16,0-4 16 0,0-3 0 0,1-2 0 0,-1-4 832 0,1 0 0 15,0-1 0-15,0-6 0 0,2-2 128 0,1 0-128 16,1 2 128-16,3-4-128 16,2-4-320-16,5-1-128 0,1-8-48 0,5-3 0 15,4-4-1488-15,4-8-288 0,7 0-64 0,4-5-6096 16,2-1-1216-16</inkml:trace>
  <inkml:trace contextRef="#ctx0" brushRef="#br0" timeOffset="28111.37">12894 11394 3679 0,'4'-3'320'0,"-3"2"-320"0,0 0 0 0,0 0 0 0,-1 1 7376 0,2 0 1408 0,-1 0 288 0,0 0 48 0,1-3-6640 0,3 6-1328 0,2-3-272 16,0 6-48 0,2-1-1328-16,-2 6-256 0,3 1-48 0,-1 2-16 15,-1 3 48-15,0 3 0 0,0 4 0 0,0 0 0 0,-1 3 320 0,-1 3 80 0,1 2 16 0,-2 2 0 16,1-6 352-16,-3 1 0 0,2-1 192 0,0-2-64 15,0-1 784-15,-1-6 160 0,2 1 16 0,-1-2 16 16,1-5-96-16,0 0-32 0,2-4 0 0,1-1 0 16,-2-1-528-16,3-1-96 0,-1-4-32 0,-1 0 0 15,1 1-112-15,-2-3-16 0,1-3-16 0,-2 1 0 16,1-2-48-16,1-2-128 0,-2 1 192 0,1-3-64 16,1-1 16-16,-1-3 0 0,1 1 0 0,-1-1 0 15,0 0 48-15,1-5 16 0,0 1 0 0,1-1 0 16,0-1-208-16,-2-1 176 0,2-2-176 0,-3-1 160 0,1-1-160 0,1-3 0 15,-2 1 0-15,0-3 0 16,0 4 0-16,-1-1-144 0,2-5 0 0,-1 4 0 16,-3 3-96-16,2 2-16 0,0 2 0 0,-1-1 0 15,1 7-96-15,-1-2-32 0,-1 4 0 0,1 2 0 16,-1 3-832-16,0-1-160 0,0 3-32 0,-2-1-15584 16</inkml:trace>
  <inkml:trace contextRef="#ctx0" brushRef="#br0" timeOffset="28661.65">13104 11887 6447 0,'8'-2'576'0,"-5"1"-576"0,2-1 0 0,-2 2 0 0,-1 0 3072 0,-1 0 496 0,1 0 96 0,0 2 32 15,3-1-1120-15,1 3-208 0,0 0-64 0,-2 4 0 16,0 2-976-16,-3 1-208 15,0 0-32-15,-2 1-16 0,0 4 112 0,0-3 32 16,-3 0 0-16,0 1 0 0,0 1-448 0,2-2-64 0,-1 0-32 0,2-2 0 16,0 3-240-16,1 0-48 15,0 0-16-15,1 2 0 0,0 0-192 0,2 1-48 16,-1 1 0-16,1-1 0 0,1 2-128 0,1 0-176 16,-1 0 48-16,1 0 0 15,0 0-1024-15,0-1-208 0,0 1-48 0,0-1 0 16,0 2-1808-16,-1-2-368 0,-2 3-80 0,1-1-16 0</inkml:trace>
  <inkml:trace contextRef="#ctx0" brushRef="#br0" timeOffset="42626.04">13511 12189 22111 0,'0'1'1968'0,"0"0"-1584"0,0-1-384 0,0 0 0 0,0 0 928 0,0 0 96 0,1 3 32 0,0-2 0 0,1 0-1584 0,-1 3-320 0,0-3-64 0,-1-1-16 0,0 0 928 0,0 0 0 0,0 0 0 0,0 0 176 16,0 0 896-16,11 18 176 0,-10-13 32 0,2-3 16 16,-1 3 496-16,2 0 80 15,1 1 32-15,-1 3 0 0,-1-3-416 0,1 5-80 16,-1-2 0-16,-1 2-16 0,2 4-960 0,-2-2-192 15,1 5-48-15,-2 1 0 0,0 0-192 0,-2 2 0 16,-1 3 0-16,-2 0 0 0,-1 0-320 0,0 2 64 0,-2 2 0 0,-1 1 0 31,-1-2-320-31,0-2-64 0,-1-1-16 0,1-3 0 16,0-2 112-16,2-4 32 0,0-2 0 0,0-3 0 16,4-2-672-16,-1-5-128 0,3-1-32 0,-1-2-12816 0</inkml:trace>
  <inkml:trace contextRef="#ctx0" brushRef="#br0" timeOffset="43207.38">13717 12321 20271 0,'-3'2'1792'0,"0"-2"-1424"0,2 0-368 0,1 0 0 0,0 0 2064 0,-1-2 352 0,0 1 64 0,-2 1 16 0,2-4-2624 0,-2 2-528 0,3-1-112 0,0 3 0 15,0 0 32-15,0 0 16 0,0 0 0 0,0 0 0 16,0 0 416-16,0 0 96 0,0 0 16 0,0 0 0 16,0 0 848-16,-7 20 176 0,0-9 48 0,-2 0 0 15,-1 2-64-15,-1 0-16 0,0 1 0 0,0 0 0 16,-2 0-800-16,1-1-256 0,1-2 0 0,1-2 0 0,1-1-112 0,1 0-16 16,1-3-16-16,2 0 0 15,0 0 720-15,0-1 128 0,3 3 48 0,-2-5 0 16,3 2 32-16,-1-2 16 0,-1 2 0 0,2-1 0 15,0-1-224-15,-1 0-64 0,2 1 0 0,0-2 0 16,0 0-64-16,0-1-32 0,0 2 0 0,2 0 0 16,0-2 48-16,-1 1 16 0,2 2 0 0,-1-1 0 15,0 0-48-15,0 1-16 0,2 1 0 0,-1 3 0 0,1 0-160 0,0-1 128 16,0 2-128-16,-1 0 128 0,2 0-128 0,0 1 0 16,3 0 0-16,-2-3 0 0,1 1 0 0,-1-4 0 15,2 1 0-15,-1-2 128 0,-1 2 192 0,2-4 16 16,0 2 16-16,1 1 0 0,0-2-176 0,-1 0-48 15,1 0 0-15,0 2 0 16,-2-3-464-16,1 0-112 0,-2 2 0 0,-1 1-16 16,0-2-1680-16,-3 2-336 0,1 0-64 0,-2 0-9936 15</inkml:trace>
  <inkml:trace contextRef="#ctx0" brushRef="#br0" timeOffset="43628.68">13883 12480 8287 0,'-1'9'736'0,"0"-5"-592"0,-2 0-144 0,2-3 0 0,1 0 7696 0,0-1 1520 0,0 0 288 0,1-1 64 0,2 0-7344 0,0 0-1472 0,5-3-304 0,2-1-48 32,3-1-1024-32,3-2-208 0,4-1-32 0,1-1-16 15,1 1-576-15,-1-2-112 0,-1 5-32 0,-2-1 0 16,-4 3-32-16,-1-1-16 0,-2 1 0 0,-4 3 0 0,1 1 1136 0,-3 0 240 0,-3 0 32 0,1 1 16 31,-2 1-912-31,-1 0-176 0,1 3-32 0,-1-4-9984 0</inkml:trace>
  <inkml:trace contextRef="#ctx0" brushRef="#br0" timeOffset="43976.78">13839 12632 2751 0,'0'0'256'0,"0"0"-256"0,0 0 0 0,0 0 0 0,1-3 5200 0,0 2 1008 0,0 0 192 0,2-2 32 16,2 0-3808-16,3-2-752 0,2-2-144 0,1 1-48 15,2-1-1104-15,-1-1-240 16,-1 2-32-16,2 0-16 16,-2 1-976-16,0 1-192 0,0 1-32 0,-1 0-16 15,0 3-896-15,-2 0-176 0,1 0-48 0,0 3 0 0,-2-3 896 16,-1 1 160-16,2 1 32 0,-2 1-5088 0,-1-3-1024 0</inkml:trace>
  <inkml:trace contextRef="#ctx0" brushRef="#br0" timeOffset="44410.05">14369 12277 16575 0,'-1'0'736'0,"0"0"160"0,-2 2-720 0,2-2-176 16,0 2 0-16,-1-2 0 0,2 1 320 0,-2 0 48 15,-1 3 0-15,0 1 0 0,-3 0-496 0,1 1-112 16,1-1-16-16,0 1 0 0,2 0 1920 0,-1-3 384 0,2 1 80 0,0 1 16 16,0 2 720-16,1 1 144 15,-2-2 16-15,1 6 16 0,0 0-1408 0,-2 2-288 16,2 2-48-16,-1 1-16 0,0 2-896 0,0 3-176 0,1 6-32 0,-1 3-16 16,1 3-160-16,0 0 0 15,0 1 0-15,0-2 0 0,-1-2-448 0,2-4 0 0,0 0-16 16,0-4 0-1,0-6-592-15,2-2-112 0,-2-5-32 0,1-5-9648 0,0 0-1936 0</inkml:trace>
  <inkml:trace contextRef="#ctx0" brushRef="#br0" timeOffset="49425.81">14694 11757 20271 0,'-1'3'1792'0,"0"-1"-1424"0,1-2-368 0,0 0 0 0,0 0 992 0,0 0 128 0,0 2 32 0,1 0 0 0,-1 1-512 0,3-2-80 16,-1 0-32-16,-2-1 0 0,0 0 944 0,0 0 176 15,0 0 32-15,23 0 16 0,-15 0-96 0,-1-1-32 16,2 0 0-16,1 1 0 0,1-3-960 0,3 2-192 16,0-2-32-16,3 1-16 0,1-1-368 0,1 1 0 15,2-2 0-15,0 1 128 0,1 0-320 0,0-2-48 16,2 0-16-16,-2 0 0 16,0 2-1728-16,-1-1-336 0,-1 0-80 0,-3 0-16 15,1 1-400-15,-4 0-96 0,1 2-16 0,-2 0 0 16,-1-1 544-16,-2 0 96 0,0 2 32 0,-2-1 0 15,0 0 272-15,-1 1 48 0</inkml:trace>
  <inkml:trace contextRef="#ctx0" brushRef="#br0" timeOffset="49734.66">14762 11973 39615 0,'4'2'1760'0,"-3"-2"352"0,0 0-1680 0,1 0-432 0,-1 0 0 0,1-1 0 0,1 0 496 0,2 1 16 16,2-4 0-16,6 0 0 16,4-2-1600-16,4 0-320 0,1 0-64 0,2-1-16 15,-2 1-1072-15,0 0-224 0,2 2-32 0,0-1-16 16,1 2-928-16,-1-1-176 0,-2 0-32 0,-1 1-16 16,-1 3 1616-16,-2-5 320 0</inkml:trace>
  <inkml:trace contextRef="#ctx0" brushRef="#br0" timeOffset="50189.81">15613 11342 37775 0,'-1'1'1664'0,"0"0"368"0,-2 3-1632 0,2-1-400 16,1 0 0-16,0-1 0 0,0 1 320 0,0 5 0 16,0 3-16-16,1 6 0 15,2 4-912-15,-1 1-176 0,2 4-48 0,-1 3 0 0,2 3 384 0,-1 3 64 16,0 0 0-16,0 4 16 0,-2 0 368 0,-1 1 0 16,-1 4-144-16,0-3 144 0,-2 4 0 0,-1-4 0 15,0 3 0-15,-1 1 0 0,0 0 0 0,-1-3 0 16,2-1 0-16,-2-4 0 0,2-2 0 0,1-4 0 0,2-4 0 15,-2-1 0 1,2-6-1120-16,2-3-112 0,-1-3-32 0,0-6-12752 0</inkml:trace>
  <inkml:trace contextRef="#ctx0" brushRef="#br0" timeOffset="50984.45">15395 10763 15663 0,'-3'1'1392'0,"0"-1"-1120"0,1 0-272 0,1-1 0 0,1 1 3072 0,0 0 544 0,0 0 112 0,-2 0 32 0,2-2-2240 0,0-1-448 0,0 2-96 0,0 1-16 0,0 0-816 0,0 0-144 16,0 0 0-16,0 0 0 15,25-2-288-15,-18 2 64 0,1 2 16 0,2 0 0 0,0 2 48 16,0 1 16-16,2 1 0 0,-1 2 0 0,1 2 400 0,2 1 96 16,-2 0 16-16,2 1 0 0,0 4 144 0,-1-2 16 15,1 1 16-15,-1 2 0 0,3 0-128 0,1 1-32 16,-1 0 0-16,2 3 0 0,3-1 80 15,3 1 16-15,3 3 0 0,1 2 0 0,4-3 48 0,6 7 16 16,4 3 0-16,1 3 0 0,1 1-368 0,-2 3-176 16,-2-1 160-16,-7 7-160 0,-3-1 144 0,-5-5-144 15,-4 0 128-15,1 6-128 16,-1 9-320-16,0 3-160 0,-1 4-32 0,-3-5 0 16,-1-9-112-16,-3-4-16 0,-2-5-16 0,-3 1 0 0,-1 1 912 0,-2 3 192 0,-2 2 48 0,0-2 0 15,-3 2 32-15,0 0 16 16,-1 0 0-16,-2-2 0 0,-2-3-544 0,0 1 0 0,-1-5-192 0,-3 0 48 15,1 3-48-15,-2-3 0 16,1-4 0-16,-1 2 0 0,0-2 384 0,-3 2 64 16,0-4 0-16,0 0 16 0,-1-3-96 0,-2-2-32 0,-1 3 0 0,-2-6 0 15,2-3-144-15,-2-4-256 0,2-4 64 0,0-3 16 32,2-4-720-32,0-3-160 0,-1-2-32 0,-1-7-9888 0,-1-2-1984 15</inkml:trace>
  <inkml:trace contextRef="#ctx0" brushRef="#br0" timeOffset="55687.53">13806 10644 8287 0,'-2'5'736'0,"0"-5"-592"0,-1 2-144 0,2-1 0 0,0-1 832 0,1 0 144 0,0 2 32 0,-2-2 0 0,1 0-832 0,-1 0-176 0,-1-2 0 0,3 2 0 0,0 0 0 0,0 0-128 15,0 0 128-15,0 0 0 0,-2-20-208 0,0 18 80 0,2-1 128 0,-1 3-192 16,0 0 1792-16,-2 0 352 0,1 0 80 16,0 0 32-16,-1 0 400 0,1 0 80 15,-1 1 16-15,1 3 0 0,-3 0-896 0,1 0-192 0,0-1-48 0,1 0 32 16,-1 0-688-16,0 2-128 16,0-2-16-16,-1 2 0 0,2 0-624 0,-2 1 0 15,0 0 0-15,-1 2 0 0,0 1-256 0,-1 1 0 16,1 3 0-16,-1 3 16 0,-1-3-64 0,0 2-16 15,1 1 0-15,1-2 16 0,1 2-64 0,-1-2-16 0,1 0 0 0,-1 2 32 16,1-2 96-16,0 1 32 0,-1 2 0 0,1 1 16 16,-1 0 64-16,0 3 16 15,-1-4 0-15,1 2 128 0,-1 3 0 0,-1 0 304 0,1 1-48 0,-2-1 32 0,1 0-288 0,0-2-256 16,2 1 64-16,2-5 0 0,2-1 192 0,1-1-128 16,1-1 128-16,0 0 0 0,2 0 0 0,1-4 0 15,3 1 0-15,1 0 0 16,2-4 208-16,2 0 160 0,3 0 16 0,0-1 16 0,1 0-400 0,3-2 0 0,0 1 0 15,2-2 0 1,0-1-1280-16,1 1-352 0,0-2-64 0,0 2-6736 0,-1-1-1344 0</inkml:trace>
  <inkml:trace contextRef="#ctx0" brushRef="#br0" timeOffset="56684.89">13905 10997 26719 0,'2'1'2368'0,"-2"0"-1888"0,1-1-480 0,0 3 0 0,0-3 224 0,-1 0-48 0,2 2-16 0,0 2 0 0,2 1 32 0,-2 1 16 0,-1 2 0 0,1 0 0 32,-1 3-672-32,-2-1-144 0,-1 4-32 0,0-3 0 15,-2 6-352-15,-1-3-80 0,0 2-16 0,-1 0 0 0,1-4 1728 0,0 0 352 0,3-3 64 0,1-1 16 16,2-2 464-16,0-2 80 0,4-2 32 0,1-3 0 15,3 0-1520-15,1-3-320 0,2 2-48 0,0-6-13552 16</inkml:trace>
  <inkml:trace contextRef="#ctx0" brushRef="#br0" timeOffset="56938.3">13967 10811 23039 0,'-1'3'2048'0,"0"-3"-1648"0,-1 0-400 0,2 0 0 15,0 0 1664-15,0 0 256 0,-1 1 64 0,0 0 0 0,0 3-896 0,-2-3-192 16,2 3-16-16,1-4-16 0,0 0-416 0,0 0-64 16,0 0-32-16,0 0-15504 15</inkml:trace>
  <inkml:trace contextRef="#ctx0" brushRef="#br0" timeOffset="57721.47">14025 10601 31327 0,'0'0'2784'0,"0"-1"-2224"0,2 1-560 0,-1-1 0 0,1 1 288 0,1 0-48 0,2-1-16 0,1-3 0 16,5 3-576-16,0-3-112 0,3 1-32 0,-1 1 0 31,1 2 48-31,-2 0 0 0,1 2 0 0,-3 1 0 16,-3 2-720-16,-1 1-144 0,0 4-32 0,-2-1 0 0,-1 2 1344 0,-2 0 352 0,-1 2 32 0,0-3 0 15,-1 4 2080-15,-2-3 416 0,1 1 96 0,-1 0 16 16,2 1-1408-16,0-2-288 0,2 0-48 0,0-1-16 16,3 0-864-16,1-1-176 0,0-1-48 0,1 0 0 15,1-1-144-15,2 2 0 0,1-2 0 0,2 2-176 16,1 2 176-16,1-1-208 0,0 4 80 0,-2-2 128 16,0 4 0-16,-4-1 0 0,0 3 0 0,-3 2 0 15,-3 0 0-15,-1-1 128 0,-3 4-128 0,-2 1 192 0,-2 3-192 16,-3 0 0-16,-1 1 0 0,-2-3 0 15,0-1-800-15,-2-3-144 0,2-4-16 0,-2-1-16 0,2 0 976 0,1-3 416 16,2-2-32-16,0-4 0 0,2 3-208 0,1-5-48 16,-1 1-128-16,4-3 192 0,-1-1-192 0,0 1 0 15,3-2-144-15,-1-1 144 16,2-1-1120-16,-2-1-128 0,1-1-32 0,0 0-14656 16</inkml:trace>
  <inkml:trace contextRef="#ctx0" brushRef="#br0" timeOffset="60707.64">16721 11600 10127 0,'-4'5'896'0,"1"-3"-704"0,-1 0-192 0,1-2 0 0,2 0 4848 0,0 0 928 0,1 0 192 0,-1 0 48 31,-1 0-6560-31,1 0-1312 0,1 0-256 0,4 0-48 0,1-2-1104 16,2 2-208-16,2-2-48 0,1 2-16 0,1 0 2384 16,1 0 496-16,3 0 80 0,1-1 32 0,0 2 3024 0,2-1 592 0,-2 2 128 0,1-2 32 15,3 2-144-15,-3-2-16 0,3 0-16 0,0 0 0 16,1-2-1600-16,1 0-320 0,0 1-64 0,0-4-16 0,1 1-576 0,0 1-112 15,1-2-32-15,-2-1 0 0,0 2-544 0,1-1-112 16,-1-1-32-16,0 3 0 16,-1-2-800-16,0 0-144 0,-1 4-48 0,-2-3-13152 15</inkml:trace>
  <inkml:trace contextRef="#ctx0" brushRef="#br0" timeOffset="61375.48">16658 11922 35007 0,'4'-4'3120'0,"1"3"-2496"0,0 0-496 0,-1 1-128 0,1 0-240 0,4-3-64 0,5 1-16 0,8-3 0 15,8 0-432-15,3-3-80 0,3 2-32 0,-2 1 0 0,-1-1 416 0,-2 1 96 16,-4-1 16-16,-4 2 0 0,0 2 336 0,-5-2 0 0,1 3 0 0,-3 1 0 16,-1-3 624-16,-2 2 192 0,-1 0 32 0,2 0 16 15,0-3-432-15,-1 0-96 0,5 1-16 0,-1-2 0 16,4-4-320-16,0 3-240 0,1 0 48 0,3-2 0 31,1 0-704-31,-1 1-128 0,1 0-16 0,-2 1-16 0</inkml:trace>
  <inkml:trace contextRef="#ctx0" brushRef="#br0" timeOffset="62048.6">18150 11484 34095 0,'-1'1'3024'0,"-2"1"-2416"0,-1-1-480 0,1 1-128 0,1-2 1568 0,1 2 288 15,-2 1 64-15,-1-1 16 16,-1 2-1936-16,-1 4-528 0,-1-1-48 0,1 2 0 16,2 1-192-16,0-3-32 0,2 1-16 0,1 0 0 0,1 3 496 0,-3 1 80 15,2 1 32-15,-3 3 0 0,-1 3 976 0,-2 3 208 0,-2 2 48 0,-2 2 0 16,-1 0-256-16,-2 1-32 0,0 1-16 0,0-2 0 16,-1 0-448-16,0 0-80 0,0-1-32 0,1 1 0 15,1-3-160-15,1 0 0 0,2-4-192 0,0-1 192 31,4-2-688-31,2-5-16 0,3-3 0 0,1-4 0 16,3-4-1232-16,5-2-256 0,3-3-48 0,4-5-16 0</inkml:trace>
  <inkml:trace contextRef="#ctx0" brushRef="#br0" timeOffset="62381.05">18420 11550 35935 0,'-1'2'3200'0,"-2"-2"-2560"15,2 0-512-15,0 1-128 0,1 1 512 0,0-1 96 16,-1 1 16-16,-2 5 0 0,1-3-432 0,-1 5-64 15,1 2-128-15,0 0 176 0,1 4-176 0,1-2 0 16,-1 3 0-16,-1 2 0 0,0 3 192 0,-1 1-64 16,-2 2 0-16,-2-1 0 0,0 5 224 0,-3 0 32 15,-2 2 16-15,-1-2 0 0,0 1-400 0,-2-1 0 16,-1 1 0-16,0-2 0 0,1 2 0 0,0-4-176 16,3-3 16-16,1-2 0 15,2-5-768-15,2-1-160 0,3-7-16 0,0-2-10048 0,3-2-2016 0</inkml:trace>
  <inkml:trace contextRef="#ctx0" brushRef="#br0" timeOffset="63055.9">17852 11530 30399 0,'-3'0'1344'0,"-1"1"288"0,0 0-1312 0,2 2-320 15,1-3 0-15,1 0 0 16,0 1-592-16,0-1-192 15,0 3-48-15,-2 0 0 0,2 2-1152 0,0 0-224 0,2 1-48 0,-1-3-16 16,0 1 1424-16,0 0 272 0,1-2 64 0,-1-2 16 16,1 1 1424-16,1-2 288 0,-1-1 48 0,2 0 16 0,0 0 1760 0,1-2 352 15,1 1 80-15,0-3 16 0,1 1-1456 0,1-1-304 16,2-4-48-16,1-1-16 0,-1 4-1024 0,2-7-192 16,3-1-64-16,5-6 0 0,-1 0-224 0,2-1-160 0,-1 1 192 0,0 0-192 15,-1 0 0-15,-2 2 0 0,-1 1 0 0,-2 0 0 16,-1 1 0-16,-2-2 0 0,-1 2 0 0,-1 2 0 15,0-2 0-15,-2 1 0 0,0 4 0 0,0 0 0 0,-3 4 144 16,0 2-144-16,1 3 0 0,-1 1 144 16,-2 0 0-16,2 4 0 15,0 0 0-15,2 1 0 0,1 0-144 0,2 2 0 0,1-1 0 0,1 1 0 16,1 0 0-16,2 0 0 0,1 1 0 0,0 1 0 16,-3 2 0-16,2-3 0 0,-1 5 0 0,0 1 0 15,-1 1 0-15,-1 2 0 0,-2-3 0 16,-2 2 0-16,-1 1 0 0,1 1 128 0,-3 1-128 0,0-1 128 15,-1 2-128-15,-1-5 0 0,1 2 0 0,-2 0 0 0,1 1 0 0,0-1 0 16,-1 1 0-16,1-4 0 16,2 2 0-16,1-2 128 0,0-1-128 0,0-1 128 0,3 1-128 0,0-1 0 15,-1-4 0-15,2-1 0 16,0 0 0-16,-2-3 0 0,3 0 0 0,-1-2 0 0,-1 2 0 16,0-2 0-16,-2 0 0 0,-1 0 0 0,0 0 0 0,-2 0 0 15,1 0 0-15,-3 0 0 16,2 0 0-16,-2 0 0 0,0 0 0 0,1-4 0 15,-1 0-416-15,1-2-16 0,3-2 0 0,0 0 0 16,1-1-592-16,3-2-128 0,1 1-32 0,4-1-16224 0</inkml:trace>
  <inkml:trace contextRef="#ctx0" brushRef="#br0" timeOffset="64893.64">18683 12088 35007 0,'-2'2'3120'0,"-1"1"-2496"0,3-3-496 0,0 1-128 0,0-1 0 0,0 1 0 0,-1 3 128 0,-1 1-128 16,-1 2 304-16,1 3-16 0,-2 1 0 0,0 0 0 15,1 2 144-15,-1 0 16 0,0 3 16 0,-1 0 0 16,0 3-80-16,0-2-32 0,-1 3 0 0,0-3 0 16,1 2-160-16,0-4-16 0,3-3-16 0,0-1 0 0,1 0-400 0,1-4-80 15,1-3 0-15,3-1-17024 16</inkml:trace>
  <inkml:trace contextRef="#ctx0" brushRef="#br0" timeOffset="67886.03">11965 13416 24879 0,'1'1'2208'0,"1"0"-1760"0,-1 0-448 0,0 2 0 0,0-3 1264 0,1 2 160 0,0 2 48 0,1 1 0 0,2 1 592 0,-3 2 128 16,2 2 32-16,-2-6 0 0,-1 8-944 0,-1-1-192 0,-1-1-48 0,0 3 0 15,-2-2-608-15,1 4-128 16,0 4-32-16,-1-2 0 0,1 2-272 0,0 3 0 0,2 0 0 0,0 7 0 16,3 0 0-16,-2 3 0 15,3 4 0-15,1 0 0 0,-2 1 0 0,2 3 0 0,-1-1 0 0,-1 3 0 0,-1 2 0 16,-2 1 0-16,-1 0 0 0,-3 1 0 0,0-6 0 0,-2 0 160 15,-1 0-32-15,-3-7 0 16,0-1 112-16,-2-1 16 0,-1-5 0 0,0 0 0 16,-1-4-112-16,2 1-16 0,1-6 0 0,1-6 0 15,2 0-128-15,1-5 0 0,3-3 0 0,2-1 0 16,0-2 0-16,1 0-176 16,2-5 48-16,1 0 0 15,3-2-624-15,1-2-112 0,1-3-32 0,4 0-17840 0</inkml:trace>
  <inkml:trace contextRef="#ctx0" brushRef="#br0" timeOffset="68547.66">11989 13516 15663 0,'-2'0'1392'0,"-1"-1"-1120"0,-1-2-272 0,0 1 0 0,2 0 5264 0,2 1 1008 0,-1-1 192 0,-2-2 32 15,1-1-5536-15,-1-5-1120 0,3-1-224 0,3-1-32 16,4-1-448-16,1 0-96 0,1 3 0 0,1-1-16 0,1 3 736 0,-1 1 240 0,3-1 0 0,-1 0-160 16,0 0 304-16,-2 2 64 0,0 1 16 0,-1 2 0 0,-2 0 544 0,1-1 96 15,-2 2 32-15,0-1 0 0,0 2-288 0,-2-1-48 16,0-1-16-16,-1 1 0 15,2-2-304-15,-1 2-64 0,2-1-16 0,-1-1 0 16,1 1-160-16,2-1 192 0,0 1-192 0,1 2 192 16,1-1-64-16,0 1 0 0,1-1 0 0,1 2 0 15,2 0-128-15,0 5 0 0,-1-1 0 0,1 3 0 16,-2 2 0-16,-1 2 128 0,2 4-128 0,-2 2 0 16,0 2-256-16,-4 2-128 15,1-1-16-15,-2-1-16 0,0 4-80 0,-2-6-16 0,1-2 0 16,-3 1 0-16,2 1 304 0,0 1 48 0,-2-2 16 0,1-2 0 15,-2 0 752-15,0 1 160 0,0-3 16 0,-1-1 16 16,-1 1-464-16,0-1-80 0,-3 1-32 0,-1 0 0 0,-1 3-32 16,-3-4-16-16,1 2 0 0,-2-2 0 0,-3 0-176 0,0-2 0 15,-1 1 0-15,-1-1-176 0,-1 3-16 0,0-4 0 16,1 1 0-16,-2 0 0 0,0-1 192 0,-1-3 0 16,1 1 0-16,-1 1 0 0,-2-5 144 0,0 0 16 15,1 0 0-15,0-4 0 0,0 0-160 0,-1 0 0 16,3-5 0-16,0 1 128 0,3-3-128 0,2 2-256 15,2-2 64-15,1 1 16 16,2 2-464-16,2-4-112 0,0 2-16 0,2 0-16704 0</inkml:trace>
  <inkml:trace contextRef="#ctx0" brushRef="#br0" timeOffset="69242.88">12990 13098 23039 0,'-2'1'2048'0,"-2"-1"-1648"0,2 1-400 0,0 1 0 0,1 0 1680 0,0-2 256 0,-2 1 48 0,0 3 16 31,-2 2-2368-31,-1-1-464 0,2 1-112 0,0-2-16 16,1 1 192-16,0 0 16 0,-1 0 16 0,1 1 0 0,-1 0 1152 0,-1 0 224 0,0 3 64 0,-2-3 0 16,-1 5 1344-16,0-2 256 0,-2 5 64 0,0-2 16 15,0 4-848-15,0 1-160 0,1-1-32 0,-1 2-16 16,2 2-864-16,-2 2-160 0,1 4-48 0,1-1 0 15,-1 2-256-15,-1 1 0 0,1-2 0 0,-1 5 0 16,1-1 0-16,-4 3-192 0,2 3 16 0,-3-1 16 0,3 0 160 0,-1 0 0 16,1 0 0-16,0-2-128 0,0 2 128 0,1-1 176 15,0 1-48-15,0 0 0 0,2-1 96 0,1-2 16 16,2-2 0-16,0 2 0 0,-1 0-32 0,1 2 0 16,1-1 0-16,1 4 0 15,-1-2-80-15,3 1 0 0,2-2-128 0,0-1 192 0,2-4-192 0,0-2 0 16,4-2 0-16,-1-4 0 0,1-1 0 0,2-4 0 15,-1-1 0-15,5-4 0 0,0 3 0 0,5 0 0 16,3 0 144-16,0-2-144 0,3 0 0 0,1-1 0 0,1-1 0 0,1-1 0 16,2-2 0-16,-2 0 0 0,-1 2 0 0,-1-1 0 31,-1 1-496-31,-4 0-80 0,-1-1 0 0,-4 0-16 16,-2 2-1200-16,-3-5-224 0,0 1-48 0,-3 0-13936 0</inkml:trace>
  <inkml:trace contextRef="#ctx0" brushRef="#br0" timeOffset="70111.53">13124 13515 32255 0,'1'1'2864'0,"-1"-1"-2288"0,0 0-576 0,0 2 0 0,1-2 1568 0,1 0 208 0,0 3 32 0,3 1 16 16,1 0-2176-16,2 3-432 0,-1-2-96 0,0 1-16 15,2 0 256-15,-3-4 32 0,0 5 16 0,-1-2 0 16,0 0 320-16,-1 1 64 0,0-1 16 0,-3 1 0 15,0 0 1024-15,-2 0 224 0,0 3 32 0,0-2 16 0,-3 2-16 0,0-2 0 16,0 3 0-16,2-1 0 16,-1 1-624-16,1 1-128 0,2 5-16 0,1-2-16 15,2 2-176-15,2 0-128 0,2 0 144 0,2 1-144 16,-1 0 0-16,2 1 0 0,0-2 0 0,0-3 0 0,-1 2 0 0,-1-2 0 16,1-2 0-16,-2 0 0 0,0-2 128 0,-2-1 0 15,0 0-128-15,-3-3 192 0,2 0-64 0,-1-1 0 16,0-2-128-16,-1 0 192 0,1-2-48 0,1 3-16 15,-2-3 0-15,2-3 0 0,-1 2 0 0,2 0 0 16,-1-1 0-16,1-1 0 0,0 2-128 0,0-3 0 16,0 1 0-16,0 0 0 0,0 0 0 0,1-2 0 15,1-1 0-15,0 1 0 0,-3 0 0 0,3-1 0 16,1-4 0-16,3-2-176 0,1-4 176 0,0-3 144 16,2 2-16-16,-2-7-128 0,0 2 304 0,1-4-48 15,-2 1-16-15,-1-3 0 0,-2 4 16 0,0-3 0 16,-1 0 0-16,-1 0 0 0,1 1-256 0,-1-3 0 15,-1 5 128-15,-2-1-128 0,1 1 0 0,0 3-208 0,-2 2 32 0,2 1 16 16,-2 1-144-16,2-2-16 0,1 5-16 0,0-1 0 16,2 2-16-16,1 1 0 0,1 1 0 0,-1 0 0 15,2 2-32-15,0 0 0 0,-1 3 0 0,-1-2 0 32,1 1-592-32,-3 1-128 0,0 1-32 0,-1-1-10432 0,0 1-2080 0</inkml:trace>
  <inkml:trace contextRef="#ctx0" brushRef="#br0" timeOffset="70712.33">13314 13947 24879 0,'2'-2'2208'0,"-2"-1"-1760"0,0 2-448 0,1 0 0 0,-1 1 576 0,1-1 48 0,0-2 0 0,2 0 0 15,0-2-1936-15,2-2-384 0,0 3-80 0,-1-3-16 16,0 4 1024-16,-2 0 192 0,1 3 32 0,-2 0 16 0,0 0 1840 0,0 0 368 16,-1 3 80-16,2 0 16 0,-2 1 448 0,0 1 80 15,0 4 32-15,0-4 0 0,-2 2-544 0,2-1-96 16,0 4-32-16,0-4 0 0,0 2-1120 0,0 0-224 16,0 3-64-16,-1 2 0 0,1 3-256 0,-2 1 0 15,0 2 0-15,0 2 0 0,-2 5 0 0,1 1 0 16,-2 5 0-16,-2-3 0 0,1 1 256 0,0 3-64 0,-1 0-16 15,-1-2 0-15,2-1-176 0,0-3 192 0,1-1-192 16,1-3 192-16,2 1-192 0,0-3 0 0,2-4 0 0,0-5 0 16,3 1-128-16,-2-2-16 0,2-5 0 0,0-2-12064 15,1 1-2400-15</inkml:trace>
  <inkml:trace contextRef="#ctx0" brushRef="#br0" timeOffset="78606.69">13657 14289 2751 0,'0'-1'256'0,"-1"-1"-256"0,1 1 0 0,0 1 0 0,0 1 864 0,-2-1 128 16,0 0 32-16,-1-1 0 0,1 1 784 0,-1 0 176 0,2 0 16 0,1 0 16 0,0 0 928 0,0 0 192 0,0 0 48 0,0 0 0 0,0 0-1312 0,0 0-256 16,0 0-48-16,0 0-16 0,0 0-1008 0,0 0-208 15,19-10-32-15,-16 11-16 0,1 3-288 16,0-3 0-16,-2 3 0 0,2 2 0 0,-1-1 0 0,-2 3 160 16,1 1-32-16,-2 3 0 0,0 0 288 0,-2 0 48 0,-1 4 16 0,1 0 0 15,-2-1-96-15,2 3-32 16,-2 1 0-16,1 0 0 0,2-2 48 0,0 2 16 0,0 1 0 0,0-1 0 0,-1 1-64 15,1 0-16-15,0 0 0 0,0-2 0 32,-1 0-592-32,0-1-128 0,1-1-32 0,-3 0 0 15,1 1-1056-15,0-1-192 0,-2 3-64 0,-1-2 0 0,-1 2-144 0,-1 1-48 0,-1-1 0 16,2 1-9536-16</inkml:trace>
  <inkml:trace contextRef="#ctx0" brushRef="#br0" timeOffset="79276.64">13863 14471 5519 0,'-6'3'496'0,"1"1"-496"0,0-3 0 0,3 0 0 0,1-1 4720 0,1 0 848 0,0 0 160 0,0 0 32 0,-2 2-4576 0,1 0-928 16,1-2-256-16,0 0 0 16,1 1-736-16,-1-1-256 0,0 3-48 0,0-3-16 0,0 0 832 0,0 0 224 15,0 0 0-15,-19 18 0 0,10-10 672 0,-2-1 224 32,-2 2 32-32,0 0 16 0,-2 0 448 0,-1 1 80 0,1 1 32 15,-1-3 0-15,2 2-592 0,3-5-112 0,1 1-32 0,4-5 0 0,1-1 0 0,3 0 0 16,0 0 0-16,2-1 0 15,2-2-144-15,-1 2-48 0,1 0 0 0,1 0 0 16,-1 1-448-16,1 1-128 0,-1 0 0 0,0 0 0 16,-2-1 0-16,0 0-208 0,0 0 48 0,0 0 16 15,0 0 144-15,0 0 0 0,-7 21 0 0,5-17 0 16,-1-4 0-16,1 3 224 0,1-2-32 0,-1-1 0 16,2 0-16-16,0 0-16 0,0-1 0 0,2 1 0 15,0-2-160-15,2 1 0 0,-4 1 0 0,0 0 0 0,22-5 128 16,-12 5-128-16,2-2 0 0,1 0 128 0,0 2 32 0,1 4 0 15,1-4 0-15,0 3 0 0,0 0-160 0,-2 2 0 16,1 2 0-16,-2 0 0 0,0 2 0 16,-2-1-176-16,0 3 48 0,-2 2 0 0,-1 0 128 15,-2-2 0-15,0 2 0 0,-1-2 0 0,-2-4-128 0,1 2 0 0,-2-6 0 0,1 0 0 16,1-3 128-16,-1 0 0 0,2 0 0 0,1 0 0 16,1-3-240-16,3 0-16 0,1-1 0 0,1-1 0 15,0 3-1232-15,0-3-256 0,0 0-48 0,-1 1-13584 16</inkml:trace>
  <inkml:trace contextRef="#ctx0" brushRef="#br0" timeOffset="79763.77">14088 14410 25791 0,'3'0'2304'0,"-2"0"-1856"0,0 0-448 0,-1 0 0 0,0 0 1136 0,2 1 128 16,-1 0 16-16,0 1 16 0,2 1-96 0,-1 1-32 16,0-1 0-16,1 0 0 0,1-2-224 0,-1-1-48 15,2 2-16-15,0-4 0 0,3 1-544 0,0-1-96 16,2-1-32-16,-1-2 0 0,2 2-208 0,-1-1 128 16,1 0-128-16,0-1 0 0,-1 3-576 0,0-1-224 0,0 1-32 0,-2 2-16 31,0 0-1952-31,-1 0-384 0,1 0-80 0,-3 1-9328 0</inkml:trace>
  <inkml:trace contextRef="#ctx0" brushRef="#br0" timeOffset="80140.67">14056 14582 23951 0,'-1'0'2128'0,"-1"0"-1696"15,0 0-432-15,2 0 0 0,0 0 1920 0,0-1 320 16,0 1 48-16,0-3 16 16,3 2-2880-16,0-2-560 0,2 0-112 0,3-1-32 15,0 0 240-15,2 1 32 0,2-1 16 0,-1 0 0 16,1 0 448-16,0 3 96 0,-2-1 0 0,0-1 16 0,1 3 432 0,-1 0-128 0,0-1 128 0,-1 1 0 16,1 1 0-16,0-2 0 0,-1 1 0 0,3-2 0 31,-3-1-944-31,3 2-208 0,-1-2-32 0,0 1-4768 0,1-1-944 0</inkml:trace>
  <inkml:trace contextRef="#ctx0" brushRef="#br0" timeOffset="80861">14494 14285 16575 0,'5'-5'1472'0,"-4"0"-1168"0,-1 1-304 0,1 2 0 0,-1 1 5232 0,2 1 976 0,0-4 208 0,2-1 48 16,3-2-6896-16,3-3-1360 0,4-3-288 0,1 1-48 16,-1-4-112-16,0 4 0 0,0 0-16 0,-3 3 0 0,-1 2 1872 0,-3 2 384 0,-2 4 0 0,-1 1 0 15,-2 0 1584-15,1 3 208 0,-2 2 32 0,0 1 16 16,-1 2-368-16,1 1-80 0,2 1-16 0,-1 2 0 15,2 1-928-15,0 0-192 0,1 1-48 0,0 1 0 16,0-3-208-16,1 2 176 0,-1-1-176 0,0 2 160 16,0 1-160-16,-3 0 0 0,2 5 0 0,-3-2 0 15,-1 4-208-15,-2 1 16 0,-2-1 16 0,-1 2 0 0,-1 0 176 16,-3 1 0-16,-1 2 0 0,-2-3-128 0,1 0 384 0,-3-1 64 16,-1-1 32-16,0-2 0 0,1 1-80 0,-3-1-16 15,1-2 0-15,2-5 0 0,0-2-256 0,3-8 0 16,1 3 0-16,2-6 0 0,4-1-144 0,-1-1-48 15,1-2 0-15,0-1 0 0,0 0 192 0,1-5-128 16,-2 1 128-16,0-1-128 0,-1 0 128 0,0-5-192 16,-1 2 192-16,1-2-192 0,0 0 192 0,1 0 0 15,0-1 0-15,3 3 0 0,-1 2-224 0,3 1-112 16,1 0-32-16,2 3 0 0,2 1 144 0,1 3 32 16,3-3 0-16,-1 4 0 0,5-3 528 0,-1 3 112 15,3-2 32-15,1 2 0 0,-1-1-272 0,1 2-48 16,-1 0-16-16,-2 1 0 0,0 1 160 0,-2 2 16 15,0 1 16-15,-2 1 0 0,-2 2 48 0,0 0 0 16,0 0 0-16,-2 2 0 0,1-4-112 0,-3 4-16 16,2-4 0-16,-1 1 0 0,1-1-112 0,1 1-16 0,-1-1-128 15,0 1 192-15,1-3-192 0,0 2 128 0,2-1-128 0,-2-1 0 16,1 1-208-16,1-4-144 0,-1 0-32 0,1-1-11632 16,-1 3-2320-16</inkml:trace>
  <inkml:trace contextRef="#ctx0" brushRef="#br0" timeOffset="82197.42">14677 13706 3679 0,'-4'0'320'0,"1"-2"-320"0,0 1 0 0,3-1 0 0,0 1 1776 0,0 1 272 0,1 0 64 0,2-2 16 0,1-2-1280 0,0 1-256 16,4 1-48-16,2-2-16 15,0 2-48-15,2 2-16 0,0 0 0 0,2 0 0 16,0 0 1072-16,0 1 192 0,1 4 64 0,0-4 0 0,0 3 144 0,-1-2 48 16,0 2 0-16,1-1 0 0,-1-2-448 0,1 1-96 15,1-2-16-15,0 2 0 16,0-1-672-16,0 1-144 0,1-2-32 0,1 1 0 0,-4-1-448 0,0 0-128 15,-2 0 0-15,-2 2 0 16,0-1-352-16,-1 1-96 0,-2 0 0 0,-2 1-16 16,0-1-1664-16,-2 0-336 0</inkml:trace>
  <inkml:trace contextRef="#ctx0" brushRef="#br0" timeOffset="82573.69">14647 13917 26719 0,'2'-3'2368'0,"-2"1"-1888"16,0 0-480-16,0 2 0 0,0 0 2992 0,1 0 496 15,1 0 96-15,1-2 32 16,3 1-4400-16,3-2-880 0,3-1-192 0,2 0-16 16,0 1 416-16,1-2 96 0,1 0 16 0,-1 4 0 0,0-2 1104 0,-3 2 240 15,2 1 0-15,-3 1 0 0,1 2 784 0,0-3 96 16,1 2 16-16,1 0 0 0,1 0-480 0,1-1-96 0,0 1 0 0,2 0-16 15,2-1-544-15,0 2-96 16,1 0-32-16,0 1 0 16,1-3-1296-16,-1 2-256 0,0-1-48 0,0-2-9936 0</inkml:trace>
  <inkml:trace contextRef="#ctx0" brushRef="#br0" timeOffset="83346.36">15599 13371 39615 0,'-2'0'3520'0,"1"1"-2816"0,1 1-560 0,0 0-144 15,1-2-480-15,0 3-128 0,0 2-32 0,1 2 0 16,1 4-2624-16,1 3-544 0,0 1-96 0,1 4-32 0,-2 0 2176 0,1 3 432 0,-1 7 96 0,-2 3 16 15,-1 2 1728-15,-3 2 368 0,0 7 64 0,-2 0 16 16,1 0 1408-16,-3 3 272 0,0 2 64 0,0 1 16 0,2-2-688 0,0 1-144 16,1-2-32-16,1-4 0 0,0 2-1168 0,1-5-240 15,2 1-64-15,-1-8 0 0,2-1-256 0,-1-6-128 16,1-3 128-16,-1-1-128 16,1-4-1232-16,0-1-336 0</inkml:trace>
  <inkml:trace contextRef="#ctx0" brushRef="#br0" timeOffset="84412.05">15634 12925 7359 0,'-2'-1'656'0,"-1"1"-528"0,2 0-128 0,0 0 0 0,1 1 640 0,-3-1 80 0,1 2 32 0,-3-2 0 0,0 0 816 0,-1 1 160 0,1 1 48 0,0-1 0 16,1 1-48-16,0-2 0 0,1 0 0 0,0 0 0 16,1 0-208-16,0 0-48 0,0 0-16 0,1 0 0 15,1 0-96-15,0-2-16 0,0 2 0 0,0-1 0 0,0 1-288 0,0 0-64 16,0 0-16-16,0 0 0 0,0 0-160 0,0 0-48 16,0 0 0-16,21 6 0 15,-18 0-432-15,2 2-80 0,0-2-32 0,0 0 0 0,0 3-224 0,0 0 0 16,1 6 0-16,2-2 0 0,0 3 0 0,1-3 0 15,1 3 0-15,1 2 0 0,0-2 0 0,2 1 0 16,1 3 0-16,3 0 0 0,1-3 0 0,2 2 0 16,1 2 0-16,1-2 144 0,2 1-144 0,2 0 0 15,0 2 0-15,-2-1 0 0,2 3 192 0,0 3-64 16,3 1 0-16,-5 2 0 0,-3 2 0 0,0 3 0 16,0 4 0-16,-1 5 0 0,-4-2-128 0,-2 1 160 15,-4 1-160-15,-4 1 160 0,-1 1-160 0,-4-1 0 0,-2 5 0 0,-3 1 128 16,1-6-128-16,-2 4 0 0,0 0 0 0,-2-3 0 15,4-3 0-15,2-7 0 0,-1-1 0 0,2-3 0 16,2 1 208-16,-1-4 64 0,1 2 16 0,1 1 0 16,-2-3-48-16,0 3-16 0,0-3 0 0,1 1 0 15,-2 1-224-15,-2-1 0 0,-1-1 0 0,-2-1 0 16,-1-3 0-16,-3 1-160 0,-1-1 32 0,-2-1 0 16,-3 1-160-16,-5-3-32 0,0-3 0 0,-3-2 0 0,-3 1 128 15,-1-2 32-15,-1-4 0 0,-1-1 0 16,-2-1-384-16,-1-6-80 0,3-4-16 0,3-4-16912 15</inkml:trace>
  <inkml:trace contextRef="#ctx0" brushRef="#br0" timeOffset="87109.78">16693 13811 911 0</inkml:trace>
  <inkml:trace contextRef="#ctx0" brushRef="#br0" timeOffset="87310.1">16678 13814 7135 0,'0'-4'640'0,"0"2"-512"0,0 2-128 0,0-3 0 16,0 3 704-16,0-1 112 0,0 0 16 0,0-4 32 0,-2 0 2208 15,2 0 432-15,0 2 80 0,2-3 64 0,0 3-544 16,-1-1-96-16,2 1-32 0,-1 2 16 0,1-1-976 0,1 0-192 16,-1 1-32-16,3 1 0 0,2-1-1152 0,2-2-240 15,3 2-32-15,2 0 16 0,4 1-384 0,3-2 0 16,3-1-160-16,3 2 160 16,7 1-160-16,-3-4 160 0,6 4-160 0,1-1 160 0,0-2-224 15,1 1 32-15,-2-2 16 0,-2 2 16 0,0-4-80 0,-2-1-16 16,1 2 0-16,0-1 32 0,-1 1-1088 0,0-1-224 0,-2 2-32 0,-2 2 0 15,-3-1-608-15,-5 2-128 0,-1 1-32 0,-5 4-10384 16</inkml:trace>
  <inkml:trace contextRef="#ctx0" brushRef="#br0" timeOffset="87986.22">16672 14081 23951 0,'1'1'2128'0,"-1"-1"-1696"0,0 1-432 0,1 2 0 0,0-3 3200 0,2 0 544 0,-1 0 112 0,3 0 32 31,4 1-3600-31,3-1-720 0,5 1-144 0,7-2-16 0,2 1-336 0,1-1-64 0,5-2-16 15,0 1 0-15,3-2 816 0,1 2 192 0,0-1 0 0,-2 1 0 0,0-2 256 0,-2 2 112 16,-4-3 16-16,0 3 0 0,-5 0 32 0,-1 0 16 16,-1 2 0-16,0 0 0 0,-1-3-240 0,1 2-64 15,1 0 0-15,-1-1 0 16,3 0-768-16,-2-1-144 0,2 1-48 0,-2-2 0 16,1 2-1856-16,0-1-384 0</inkml:trace>
  <inkml:trace contextRef="#ctx0" brushRef="#br0" timeOffset="94741.12">16945 11169 7359 0,'-1'-1'656'0,"1"-1"-528"0,0 2-128 0,0 0 0 0,0 0 0 0,0 0 0 0,0 0 0 0,-2-2 0 31,2-1-432-31,0 2-64 0,0-3-16 0,0 4 0 0,0 0 512 0,0 0 0 0,0 0 0 0,0 0 0 16,0 0 448-16,0 0 144 0,0 0 32 0,0 0 0 16,0 0 480-16,0 0 112 0,0 0 0 0,0 0 16 0,0 0 16 0,0 0 0 15,0 0 0-15,0 0 0 0,0 0-480 0,0 0-80 16,0 0-32-16,0 0 0 0,0 0-656 0,0 0 0 15,0 0 0-15,0 0 0 0,0 0-256 0,0 0-64 16,0 0-32-16,0 0 0 0,0 0 224 0,0 0 128 16,0 0-160-16,0 0 160 0,0 0 0 0,0 0 0 15,-13 21 0-15,8-17 0 0,0 1 320 0,-1 1-64 16,-2 3 0-16,1-4 0 0,-2 4 176 0,2-1 16 16,1-2 16-16,-3 2 0 0,1-2-272 0,2-1-48 0,0 0-16 0,1 0 0 0,0 0 96 0,2-4 16 15,-1 4 0-15,1-4 0 0,1 3-48 0,-2-2 0 31,2 2 0-31,-2-1 0 0,2-1-192 0,-1 2 0 16,-1 1 0-16,1 0 0 0,-1 0 0 0,-1 0 0 16,1-1 0-16,1 0 0 0,-1 1 0 0,-1-1 0 0,0 1 0 15,0-1-160-15,0 0 160 0,0 0 0 0,1 1 0 16,1-4 0-16,1 1 0 0,1 0 0 0,0-1 128 16,1-1-128-16,0 0 336 0,1-1 0 0,2-1 0 0,0-1 0 15,2 3 240-15,0-5 32 0,0 4 16 0,1-3 0 16,1 3-496-16,-1-3-128 0,1 2 0 0,-1-2 0 15,2 3-128-15,-1 1-112 0,1-1-16 0,0 1 0 16,0 0 112-16,0-3 16 0,1 3 0 0,0 0 0 16,1 0 128-16,-2 0 0 0,1 0 0 0,1 0 0 15,-2 0 0-15,1 0 0 0,0 0 0 0,-1 0-128 16,1-1 128-16,0 1-208 0,-1 0 80 0,0 0 128 16,-1-1 0-16,1 1 0 0,-2 0 0 0,0-3 0 0,-1 2 0 0,0 1 0 15,1 0 144-15,-1 0-16 16,0 0 208-16,-3 0 48 0,2 1 16 0,-3-1 0 0,2 3-128 0,-2-3-16 15,-1 0-16-15,1 0 0 0,-1 0 208 0,2 0 32 16,-2 0 16-16,-2 0 0 0,4 0-48 0,-2 0-16 16,0 0 0-16,0 0 0 0,0 0-432 0,0 0 0 15,0 0 128-15,0 0-128 0,0 0 0 0,0 0 0 16,0 0 0-16,0 0 0 0,0 0 0 0,0 0 160 16,0 0-32-16,0 0-128 0,0 0 208 0,0 0-64 0,0 0-16 15,0 0 0-15,0 0 64 0,0 0 16 0,0 0 0 0,0 0 0 16,0 0 208-16,0 0 32 0,-5-23 16 0,1 20 0 15,0 0 208-15,0 0 32 0,1 0 16 0,-1 1 0 16,0-1-464-16,1-1-80 0,-1-1-32 0,0 3 0 16,-1-4-144-16,2 1 0 0,-1-1 144 0,0-1-144 15,0 3 0-15,-1-5 128 0,2 1-128 0,-2 1 0 16,1 0 0-16,2-2-208 0,-1 3 16 0,2 1 16 31,0 0-1296-31,2 1-272 0</inkml:trace>
  <inkml:trace contextRef="#ctx0" brushRef="#br0" timeOffset="96304.83">17035 13208 9215 0,'-2'4'816'0,"-1"-3"-656"0,2 0-160 0,1-1 0 0,0 0 1216 0,0 3 224 0,0-2 32 0,-1-1 16 0,1 2-288 0,0 1-64 0,2-2-16 0,-2-1 0 16,0 0-800-16,0 0-144 15,0 0-48-15,19-6 0 0,-17 6 320 0,1-1 64 0,-2-3 16 0,-1 4 0 16,0 0 528-16,-1 1 96 0,-1 2 32 0,-1-1 0 15,-1 3 16-15,-1 1 0 0,-1 4 0 0,-2-1 0 16,1 2-256-16,-2-1-48 16,3 1-16-16,-1 0 0 0,-1 0-560 0,1 0-128 15,1-2 0-15,-2 0-16 0,3 1-176 0,0-4 0 16,0 1 0-16,2-2 128 0,-2 0 96 0,1 0 16 0,-1-3 0 0,-1 3 0 16,0 0 304-16,0-2 64 0,-1 2 16 0,0-2 0 15,-2 4-448-15,1-2-176 0,0 1 128 0,-2 0-128 16,0 0 0-16,1 4 0 0,-3-1 0 0,3-1 0 0,-1 5 0 0,0-1 0 15,0 3 0-15,1-1 0 0,1 0-144 0,1-3 144 16,1-3 0-16,3-1 0 0,0-2 0 0,3-1 0 16,0-4 0-16,1 0 0 0,1 0 0 0,0-4 192 15,0 2-16-15,1-2-16 0,1-1 128 0,-1 3 32 16,2-5 0-16,0 4 0 0,1-2-16 0,2 2 0 16,-1-2 0-16,2 2 0 0,1-2-96 0,1 1-16 15,1 0 0-15,2 3 0 0,-3-3-192 0,-1 2 0 16,2 2 0-16,2-4 0 0,-2 3 0 0,1 0-128 15,0-2 128-15,-2 2-208 0,0 0 208 0,-1-3 0 16,0 2 0-16,0 2 0 0,-1-4 0 0,-1 3 0 16,1-3 0-16,-1 1 0 0,-1 0 0 0,0 2 0 0,-2-3 0 15,0 3 0-15,-1 1 0 0,0-2 0 16,-2 2 0-16,1 0 0 0,-2 0 0 0,-1 0 0 0,0-2 128 0,0 1-128 16,0-1 240-16,-1 1-16 0,-1-3 0 0,0 1 0 15,1 0 32-15,-2 0 16 0,1 0 0 0,-1-1 0 16,0 2-144-16,0-1-128 0,1 2 192 0,-1 0-192 15,2 0 0-15,-2 1 0 0,2 0 0 0,0 0 0 16,0 0 0-16,1 0 0 16,0 0 0-16,-1-3 0 0,1 3 0 0,0-1 0 0,0 0 0 0,0 1 0 15,0 0 0-15,0 0 0 0,0 0 0 0,0 0 0 16,0 0 128-16,0 0-128 0,-17-13 0 0,14 11 0 0,-3-1 160 0,1 1-160 16,-2-2 128-16,1 2-128 15,1-1 0-15,-1-3 0 0,1 1 0 0,0-1 0 0,0 1 0 0,0 0-144 16,2-1 0-16,0 1 0 15,3-1-272-15,0 0-48 0,3-1-16 0,0 1-11616 16,3 1-2336-16</inkml:trace>
  <inkml:trace contextRef="#ctx0" brushRef="#br0" timeOffset="97636.47">18133 13548 13823 0,'-5'0'1216'0,"1"0"-960"0,1 0-256 0,-1 0 0 0,3 0 2176 0,0 1 400 0,-1 2 80 0,0-2 16 0,-2 0-1936 0,-1 3-384 15,0 0-80-15,3-1-16 16,1 1 160-16,-1 0 32 0,4 1 0 0,-1-2 0 15,0 2 768-15,2-1 144 0,0 3 48 0,-2 0 0 0,2 4-656 0,-2 0-128 16,0 3-32-16,-1 2 0 0,-1 2-432 0,0 2-160 0,-2 3 0 0,-1 1 144 16,-1 1-144-16,-2 1 0 0,0 2 0 0,0 1 0 15,-2-1 0-15,-1 2 0 16,0-1 0-16,0 5 128 0,-2 3-128 0,-2 0-224 0,-1 2 48 0,1 0 16 31,-1-1-800-31,0-3-176 0,1-4-16 0,1-3-7888 0,0-4-1584 0</inkml:trace>
  <inkml:trace contextRef="#ctx0" brushRef="#br0" timeOffset="98108.42">18380 13628 18431 0,'-6'-5'1632'0,"1"1"-1312"0,0 0-320 0,2-1 0 0,1 4 1488 0,2-3 240 0,0 3 32 0,-1-4 16 15,0-1-5104-15,0-6-1008 0,1 0-208 0,0 1-32 16,2 1 2624-16,-1 3 528 0,2 2 96 16,1-2 32-16,-1 5 2976 0,0 0 608 0,1 2 112 0,-1 0 32 0,0 0 192 0,0 4 64 15,2-1 0-15,-1 3 0 0,0 3-720 0,-2-1-144 0,1 6-32 0,-3 3 0 0,0 2-656 0,-3 3-144 16,1 3-32-16,-3 3 0 0,-1 3-464 0,-2-2-112 15,-2 3 0-15,-1-1-16 16,1 2 144-16,-2 2 48 0,-2 2 0 0,-1 0 0 0,2-1-368 0,-2 1-64 16,1-2 0-16,0-2-128 15,0-1 224-15,2-3-64 16,2-4-16-16,0-2 0 0,1-6-336 0,1-1-64 16,1-3 0-16,0-5-10320 15,2 0-2064-15</inkml:trace>
  <inkml:trace contextRef="#ctx0" brushRef="#br0" timeOffset="98784.14">17948 13690 35935 0,'-9'4'1600'0,"2"-4"320"0,0 2-1536 0,2 0-384 0,3 0 0 0,1-2 0 0,0 3 0 0,-3 0 0 16,-2-1 0-16,1 1 0 0,0 1 0 0,1-2 0 15,4-2 0-15,2-2 0 0,2-1 272 0,1-1 48 16,3-1 0-16,-1-2 0 0,0 0-144 0,2-2-32 16,0 1 0-16,1-2 0 0,-1-1 48 0,1 0 16 15,3-3 0-15,-2 0 0 0,0 2 272 0,0-2 48 0,-1 3 16 16,0 0 0-16,-1-1-256 0,-2 1-48 0,0-1-16 0,0 1 0 16,0-2-224-16,-1 0 176 15,2 0-176-15,-2-3 160 0,0 0-160 0,0 0 192 16,2 1-192-16,-2-1 192 0,0 1-192 0,0 2 192 15,2 2-192-15,-1 1 192 0,2 3-192 0,-1 1 0 0,2 2 0 0,0 2 0 16,1 2 0-16,0 0-144 0,2 2 144 0,-2 1-160 16,1 2 160-16,-1-3-208 0,2 3 80 0,-2 1 128 15,1 0 0-15,-2 4 0 0,-1-2 0 0,-2 1 0 16,-1 3 0-16,-1-1 0 0,-1 0 0 0,0 2 0 16,-2 2 0-16,1-1 0 0,-2 2 0 0,0 0 0 15,0-2 0-15,1-3 128 0,0 0 0 0,1-2 0 16,0-2 0-16,3-2 0 0,2 0 0 0,-1-3 0 15,3 2 16-15,0-4 0 0,1 0 0 0,0-2 0 0,2-1-144 16,-2 2 0-16,0-2 0 0,0 1 0 0,0 1 0 0,-2-3-176 16,0 3 48-16,-3-3 0 0,0 4 128 0,-2-1 0 15,-2 1 0-15,1 0 0 0,-1 1 0 0,-1-1 0 16,0 0 0-16,1 0 0 0,-1-1 0 0,0 0 0 16,2-2 0-16,0 1 0 0,1-5 0 0,2 0 0 15,0-2 0-15,2 0 0 0,1-4-336 0,0-2 16 16,3 2 0-16,-1 0 0 15,0-2-576-15,-1 3-96 0,1 1-32 0,-3 1-16224 0</inkml:trace>
  <inkml:trace contextRef="#ctx0" brushRef="#br0" timeOffset="99524.56">18588 14291 18431 0,'0'-5'816'0,"0"0"160"0,0 2-784 0,1-1-192 0,1 1 0 0,-2 2 0 0,1-1-1344 0,0-3-304 0,2-1-64 0,-1-6-16 15,1 1-224-15,-2-2-48 0,-1 0-16 0,-1 2 0 0,-1 3 2640 0,0-2 528 16,-2 2 96-16,2 1 32 0,-1 1 1248 0,2-2 256 15,1 3 48-15,0-1 16 0,2 1-352 0,2-1-80 16,1 1-16-16,1-1 0 0,3 1-832 0,0-1-160 0,2-2-48 0,1 3 0 16,0-1-912-16,3 1-176 0,-1 0-32 0,1 3-16 15,-2-3-224-15,1 2 0 0,1 2 0 0,-3 1 0 16,-1 1 0-16,-1 2 0 0,-1 2 0 0,-2-1 0 16,-2 0 0-16,-1 5 0 0,-2 0-128 0,-2 2 128 15,0 1 0-15,-1 2 272 0,-1-2-48 0,-1 4-16 16,-1-3 304-16,2 0 64 0,0 2 16 0,-1-1 0 15,2-1-272-15,0-2-48 0,-1 1-16 0,1-1 0 16,1 1-96-16,-1-1-32 0,0 0 0 0,1 0 0 16,-3 1-128-16,-1-3 0 0,1 3 0 0,-3-1-176 15,-1 2-272-15,-1 0-48 0,-3 3-16 0,-3 1 0 16,0 2-128-16,-3 2-48 0,0 1 0 0,-3 1 0 16,0 0-400-16,2-4-64 0,0-2-32 0,2-5 0 0,4-3 912 0,1-3 272 15,2-4-128-15,4 1 128 16,1-3 1168-16,3 0 304 0,1-3 64 0,3 2 16 0,0-3-784 0,2 2-144 15,2 1-48-15,0-3 0 0,2 3-192 0,-1 1-64 16,2 1 0-16,-1 3 0 0,2-2-160 0,-1 2-32 16,1 2-128-16,0 0 192 0,0 0 0 0,2 0 0 15,1 3 0-15,0-1 0 0,1-1 0 0,1 2 0 0,-1-2 0 0,2 2 0 16,-1-2-192-16,1 1 0 0,0 0 0 0,0 0-160 31,-1-1-496-31,0 2-112 0,3-2 0 0,-1 2-16048 0</inkml:trace>
  <inkml:trace contextRef="#ctx0" brushRef="#br0" timeOffset="101060.92">13778 15524 46079 0,'-1'-4'4096'0,"1"2"-3280"0,1 2-656 0,1 0-160 0,2-3 0 0,1 2 0 0,1 0-160 0,4-4 160 31,6 0-976-31,2 3-112 0,1-3 0 0,-1 1-16 16,-2 4-352-16,-4 0-64 0,-2 4-16 0,-4 1 0 15,-2 1 112-15,-5 2 16 0,-2 1 0 0,-3 2 0 16,-1 0 192-16,-2-2 64 0,-1 1 0 0,-1 0 0 15,2-3 320-15,1-1 64 0,1 1 0 0,2-2-10512 16</inkml:trace>
  <inkml:trace contextRef="#ctx0" brushRef="#br0" timeOffset="101501.31">13804 15974 22111 0,'-1'-10'976'0,"0"2"208"0,1 1-944 0,1 3-240 16,2-1 0-16,0 3 0 15,2-1-2560-15,1-2-544 0,3-3-112 0,3-2-32 16,2-1 1712-16,-2 3 320 0,-1 3 80 0,-3 0 16 0,-2 3 4768 0,-3 0 960 15,0 2 192-15,-2 2 48 0,-2 5-144 0,0-5-32 16,-3 4 0-16,-1 0 0 0,-1 2-2752 0,1-2-544 16,-1 2-112-16,0-2-32 0,1 2-832 0,0-4-160 15,2 1-48-15,1 0 0 0,0-1-656 0,1 1-144 0,0-4-32 0,0 1 0 16,0 1-144-16,-1-1-48 0,1 0 0 0,0 0 0 31,0-1-1024-31,-2 0-224 0,2 2-32 0,-2-1-13760 0</inkml:trace>
  <inkml:trace contextRef="#ctx0" brushRef="#br0" timeOffset="102176.79">13835 16396 35935 0,'-3'-1'3200'0,"2"-1"-2560"0,0 2-512 0,1-2-128 0,0 4 1344 0,0-2 240 0,0-2 48 0,0-1 16 16,1 2-2400-16,0-4-464 0,2 4-112 16,-3 1-16-16,0 0 304 0,0 0 48 0,0 0 16 0,0 0 0 15,0 0 1392-15,0 0 288 0,0 0 48 0,0 0 16 16,-15 24 416-16,11-18 96 0,-1 1 0 0,2 2 16 0,0-3-704 0,1 1-144 16,1 1-16-16,-1 0-16 0,2 2-208 0,0-1-32 15,2 1-16-15,-1 1 0 0,1 0-160 0,1 0 0 16,-1 0 0-16,1 2-176 0,0-3-32 0,0 0-16 15,-1-2 0-15,1-2 0 16,-1-2-160-16,2-3-16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1:46.1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5 353 8751 0 0,'-1'-1'231'0'0,"1"0"-1"0"0,-1 0 0 0 0,1 0 0 0 0,-1 0 0 0 0,1 0 1 0 0,0 0-1 0 0,-1 0 0 0 0,1 0 0 0 0,0 0 1 0 0,0 0-1 0 0,0 0 0 0 0,0 0 0 0 0,0 0 0 0 0,0 0 1 0 0,0 0-1 0 0,0 0 0 0 0,0 0 0 0 0,1 0 1 0 0,-1 0-1 0 0,0 0 0 0 0,1 0 0 0 0,0-1 0 0 0,11-23 1943 0 0,-2 12-1926 0 0,0 1 0 0 0,1-1 0 0 0,1 2 0 0 0,0 0 0 0 0,0 0 0 0 0,1 1 0 0 0,1 0 0 0 0,-1 1 1 0 0,2 1-1 0 0,20-9 0 0 0,4 0-296 0 0,1 2 1 0 0,76-17-1 0 0,-70 23-95 0 0,0 2-1 0 0,76-2 0 0 0,94 15 338 0 0,-152-4 684 0 0,105-9-1 0 0,64-23 686 0 0,-81 10-1017 0 0,-141 18-519 0 0,304-31 333 0 0,-219 28-302 0 0,125 8-1 0 0,26 28 23 0 0,-116-12-171 0 0,-80-13 90 0 0,66-3 0 0 0,51-11 65 0 0,-93 4 61 0 0,482-17 418 0 0,-415 23-498 0 0,0 5 0 0 0,165 31-1 0 0,-252-31-43 0 0,0-2 0 0 0,81-3 0 0 0,110-19 0 0 0,-13 0 0 0 0,-92 16 128 0 0,272 33 0 0 0,-111-5-160 0 0,-228-27 21 0 0,1-2 1 0 0,80-13-1 0 0,-28-3 32 0 0,1 5 1 0 0,146 5-1 0 0,-239 10-108 0 0,59 10 0 0 0,-76-9 49 0 0,-1 2 1 0 0,1 0 0 0 0,-1 1-1 0 0,0 0 1 0 0,18 11-1 0 0,-14-1-415 0 0,-15-10 177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01.4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119 302 2759 0 0,'-4'-1'216'0'0,"-1"0"-1"0"0,1 0 0 0 0,0 0 0 0 0,0 0 1 0 0,-1-1-1 0 0,1 1 0 0 0,0-1 0 0 0,0 0 0 0 0,-4-4 1 0 0,-5 0-563 0 0,13 5 344 0 0,0 1 0 0 0,-1 0 0 0 0,1 0 0 0 0,0 0 0 0 0,-1 0 0 0 0,1 0 0 0 0,0 0 0 0 0,0-1 0 0 0,-1 1 0 0 0,1 0 0 0 0,0 0 0 0 0,0 0 0 0 0,-1-1 0 0 0,1 1 0 0 0,0 0 0 0 0,0 0 0 0 0,0-1 0 0 0,-1 1 0 0 0,1 0 0 0 0,0-1 0 0 0,0 1 0 0 0,0 0 0 0 0,0 0 0 0 0,0-1 0 0 0,0 1 0 0 0,0 0 0 0 0,0-1 1 0 0,-1 1-1 0 0,1 0 0 0 0,0-1 0 0 0,0 1 0 0 0,1-1 0 0 0,-1 1 1 0 0,0 0 1 0 0,0 0-1 0 0,0 0 0 0 0,0 0 1 0 0,0 0-1 0 0,0 0 1 0 0,0 1-1 0 0,0-1 1 0 0,0 0-1 0 0,0 0 0 0 0,0 0 1 0 0,0 0-1 0 0,0 0 1 0 0,0 0-1 0 0,0 0 1 0 0,0 0-1 0 0,0 0 1 0 0,0 0-1 0 0,0 0 0 0 0,0 0 1 0 0,0 0-1 0 0,1 0 1 0 0,-1 0-1 0 0,0 0 1 0 0,0 0-1 0 0,0 0 1 0 0,0 0-1 0 0,0 0 0 0 0,0 0 1 0 0,0 0-1 0 0,0 0 1 0 0,0 0-1 0 0,0 0 1 0 0,0 0-1 0 0,0 0 0 0 0,0 0 1 0 0,1 0-1 0 0,-1 0 1 0 0,0 0-1 0 0,0 0 1 0 0,0 0-1 0 0,0 0 1 0 0,0 0-1 0 0,0 0 0 0 0,0 0 1 0 0,0 0-1 0 0,0 0 1 0 0,0 0-1 0 0,0 0 1 0 0,0 0-1 0 0,0 0 0 0 0,0 0 1 0 0,0-1-1 0 0,0 1 1 0 0,0 0-1 0 0,0 0 1 0 0,0 0-1 0 0,0 0 1 0 0,0 0-1 0 0,1 0 0 0 0,-1 0 108 0 0,-1 3-421 0 0,-7-2 2015 0 0,5-1-1465 0 0,0 0 77 0 0,-1 0-1 0 0,1 0 1 0 0,0 0-1 0 0,0 0 0 0 0,0-1 1 0 0,0 1-1 0 0,0-1 1 0 0,-1 0-1 0 0,1 0 1 0 0,0 0-1 0 0,1 0 1 0 0,-6-3-1 0 0,8 4-283 0 0,0-1 0 0 0,0 1-1 0 0,0 0 1 0 0,0 0 0 0 0,0 0 0 0 0,0 0-1 0 0,0 0 1 0 0,0-1 0 0 0,0 1 0 0 0,0 0-1 0 0,0 0 1 0 0,0 0 0 0 0,0 0 0 0 0,0 0 0 0 0,0-1-1 0 0,0 1 1 0 0,0 0 0 0 0,0 0 0 0 0,1 0-1 0 0,-1 0 1 0 0,0 0 0 0 0,0 0 0 0 0,0-1-1 0 0,0 1 1 0 0,0 0 0 0 0,0 0 0 0 0,1 0-1 0 0,-1 0 1 0 0,0 0 0 0 0,0 0 0 0 0,0 0 0 0 0,0 0-1 0 0,0 0 1 0 0,1 0 0 0 0,-1 0 0 0 0,0 0-1 0 0,0 0 1 0 0,0 0 0 0 0,0 0 0 0 0,1 0-1 0 0,-1 0 1 0 0,8-2 178 0 0,118-13 320 0 0,-25 5-647 0 0,130-29 4397 0 0,-18 20-3680 0 0,-43 7-688 0 0,-100 2-212 0 0,69-7-340 0 0,-110 15 1067 0 0,-1 1-1 0 0,54 6 1 0 0,-16 3-159 0 0,1-3 0 0 0,0-3 0 0 0,0-2 0 0 0,81-12 0 0 0,-33-5-315 0 0,198-20-178 0 0,99-16 1972 0 0,-307 37-1606 0 0,-59 9-111 0 0,0 2-1 0 0,0 2 1 0 0,0 2 0 0 0,92 10-1 0 0,-38 9-25 0 0,49 7 11 0 0,-91-20 437 0 0,81-2 1 0 0,58-15 88 0 0,48 0-662 0 0,-162 11-41 0 0,193 8-256 0 0,-228 0 731 0 0,68 19 0 0 0,32 4 29 0 0,168-11-404 0 0,3-26-119 0 0,-267 6 175 0 0,98-9 27 0 0,99 1 107 0 0,-47 30-121 0 0,-16-1-52 0 0,-146-18 19 0 0,0-2 0 0 0,67-8 0 0 0,-34-3-33 0 0,81-10 515 0 0,-115 18-302 0 0,-1 1 1 0 0,40 4-1 0 0,-30-6-2523 0 0,-48 4 2243 0 0,1 1 0 0 0,0-1 1 0 0,-1 0-1 0 0,1 0 0 0 0,0 0 0 0 0,-1 0 1 0 0,1 1-1 0 0,-1-1 0 0 0,1 0 1 0 0,-1 1-1 0 0,1-1 0 0 0,0 1 0 0 0,-1-1 1 0 0,1 0-1 0 0,-1 1 0 0 0,0-1 0 0 0,1 1 1 0 0,-1-1-1 0 0,1 2 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2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 10591 0 0,'0'0'21'0'0,"1"0"0"0"0,-1 0 0 0 0,0 0-1 0 0,0 0 1 0 0,0 0 0 0 0,0-1 0 0 0,0 1-1 0 0,0 0 1 0 0,0 0 0 0 0,0 0 0 0 0,0 0 0 0 0,0 0-1 0 0,0 0 1 0 0,0-1 0 0 0,0 1 0 0 0,0 0-1 0 0,1 0 1 0 0,-1 0 0 0 0,0 0 0 0 0,0 0-1 0 0,0 0 1 0 0,0 0 0 0 0,0 0 0 0 0,0-1 0 0 0,1 1-1 0 0,-1 0 1 0 0,0 0 0 0 0,0 0 0 0 0,0 0-1 0 0,0 0 1 0 0,0 0 0 0 0,1 0 0 0 0,-1 0-1 0 0,0 0 1 0 0,0 0 0 0 0,0 0 0 0 0,0 0 0 0 0,1 0-1 0 0,-1 0 1 0 0,0 0 0 0 0,0 0 0 0 0,0 0-1 0 0,0 0 1 0 0,0 0 0 0 0,1 1 0 0 0,-1-1-1 0 0,0 0 1 0 0,0 0 0 0 0,0 0 0 0 0,13 7 5 0 0,12 11-307 0 0,-20-12 262 0 0,0 0-1 0 0,0 0 0 0 0,0 1 0 0 0,-1-1 1 0 0,1 1-1 0 0,-2 0 0 0 0,1 0 0 0 0,-1 1 1 0 0,0-1-1 0 0,-1 1 0 0 0,1-1 0 0 0,-2 1 0 0 0,2 8 1 0 0,1 11 22 0 0,-2-1-1 0 0,-2 42 1 0 0,-27 240 3085 0 0,-1 51-58 0 0,30-274-3090 0 0,3 0 0 0 0,5 0 0 0 0,3-1 0 0 0,31 106 0 0 0,-34-157-2143 0 0,-8-24-3184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3.3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4 436 455 0 0,'-1'-3'549'0'0,"0"1"0"0"0,0-1-1 0 0,1 0 1 0 0,0 1-1 0 0,-1-1 1 0 0,1 0 0 0 0,0 1-1 0 0,0-1 1 0 0,1 0-1 0 0,-1 0 1 0 0,0 1 0 0 0,1-1-1 0 0,0 0 1 0 0,0 1-1 0 0,0-1 1 0 0,1-3 0 0 0,4-7 608 0 0,13-21 0 0 0,-18 33-1134 0 0,17-26 806 0 0,2 0 0 0 0,1 1 0 0 0,27-24 0 0 0,-3 2-302 0 0,-16 13-306 0 0,36-36 332 0 0,-58 64-440 0 0,1 1 0 0 0,0 0 0 0 0,0 0 0 0 0,0 1 0 0 0,1 0-1 0 0,-1 0 1 0 0,14-5 0 0 0,-18 9-94 0 0,1 0 0 0 0,-1 0 0 0 0,0 1 0 0 0,1-1 0 0 0,-1 1 0 0 0,1 0 0 0 0,-1 0 0 0 0,0 0 0 0 0,1 1 0 0 0,-1 0-1 0 0,0 0 1 0 0,0 0 0 0 0,1 0 0 0 0,-1 0 0 0 0,0 1 0 0 0,0 0 0 0 0,0 0 0 0 0,0 0 0 0 0,-1 0 0 0 0,1 1 0 0 0,6 5 0 0 0,4 5-78 0 0,0 1 0 0 0,0 0 1 0 0,17 24-1 0 0,-26-32 76 0 0,13 18-59 0 0,0 1-1 0 0,-2 0 1 0 0,-1 2 0 0 0,-1-1-1 0 0,14 38 1 0 0,-21-42 4 0 0,0 0 0 0 0,-2 1 0 0 0,0 0 0 0 0,-1 0 0 0 0,-2 0-1 0 0,0 0 1 0 0,-3 34 0 0 0,-2-17-5 0 0,-2 0 0 0 0,-1-1-1 0 0,-21 68 1 0 0,18-79 43 0 0,-2-1-1 0 0,-1 0 1 0 0,-1-1-1 0 0,-1 0 1 0 0,-31 43-1 0 0,37-59 43 0 0,0-1 0 0 0,0 1 1 0 0,0-2-1 0 0,-1 1 0 0 0,-1-1 0 0 0,0 0 0 0 0,0-1 0 0 0,0-1 0 0 0,-1 1 0 0 0,0-1 0 0 0,0-1 0 0 0,0 0 1 0 0,-1-1-1 0 0,0 0 0 0 0,1-1 0 0 0,-2 0 0 0 0,1-1 0 0 0,-21 2 0 0 0,13-3 92 0 0,0-1-1 0 0,-35-4 1 0 0,47 3-125 0 0,1-1 0 0 0,-1 1 1 0 0,1-2-1 0 0,-1 1 1 0 0,1-1-1 0 0,0 0 1 0 0,0-1-1 0 0,0 0 0 0 0,0 0 1 0 0,-6-5-1 0 0,10 5-88 0 0,-8-4 549 0 0,9 10-146 0 0,5 7-143 0 0,-2-8-89 0 0,3 3-28 0 0,13 14-32 0 0,-15-16-2 0 0,1 0-1 0 0,-1-1 1 0 0,1 0-1 0 0,-1 1 0 0 0,1-1 1 0 0,0 0-1 0 0,0 0 1 0 0,-1 0-1 0 0,1-1 1 0 0,0 1-1 0 0,0-1 0 0 0,0 1 1 0 0,0-1-1 0 0,4 0 1 0 0,3 1 68 0 0,2 0-77 0 0,-1 1-1 0 0,0 1 0 0 0,0 0 1 0 0,0 1-1 0 0,0 0 0 0 0,-1 0 1 0 0,1 1-1 0 0,-1 0 0 0 0,0 1 1 0 0,-1 0-1 0 0,1 1 1 0 0,-1 0-1 0 0,0 1 0 0 0,-1 0 1 0 0,0 0-1 0 0,0 0 0 0 0,-1 1 1 0 0,0 0-1 0 0,-1 1 0 0 0,0 0 1 0 0,6 11-1 0 0,5 18 58 0 0,-1 0 1 0 0,-3 2-1 0 0,10 43 0 0 0,-12-42-45 0 0,1 0 1 0 0,31 70 0 0 0,-40-107-31 0 0,18 33 5 0 0,-20-36-8 0 0,1 0 0 0 0,-1 0 0 0 0,0-1 0 0 0,1 1 0 0 0,0-1 0 0 0,-1 1 0 0 0,1-1 0 0 0,0 1 0 0 0,-1-1 0 0 0,1 0-1 0 0,0 0 1 0 0,0 1 0 0 0,0-2 0 0 0,0 1 0 0 0,0 0 0 0 0,3 1 0 0 0,-3-2-15 0 0,-1 0 0 0 0,0 0 0 0 0,1-1 0 0 0,-1 1 0 0 0,1 0 0 0 0,-1 0-1 0 0,0-1 1 0 0,1 1 0 0 0,-1-1 0 0 0,0 1 0 0 0,1-1 0 0 0,-1 1 0 0 0,0-1 0 0 0,0 0 0 0 0,1 0 0 0 0,-1 1-1 0 0,0-1 1 0 0,0 0 0 0 0,0 0 0 0 0,0 0 0 0 0,1-2 0 0 0,2-3-601 0 0,1 0 0 0 0,-2 0 1 0 0,5-8-1 0 0,1-1-2870 0 0,-6 13 510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3.8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1 476 455 0 0,'7'-15'-456'0'0,"-2"4"1435"0"0,0 1 1 0 0,1-1 0 0 0,11-14 0 0 0,-13 19-179 0 0,0 1 1 0 0,0-1-1 0 0,5-12 0 0 0,-7 12 12 0 0,1 0-1 0 0,0 0 1 0 0,1 0 0 0 0,-1 1 0 0 0,6-6-1 0 0,13-10 126 0 0,1 0 0 0 0,43-29-1 0 0,-42 33-318 0 0,-1-1 0 0 0,0-1 0 0 0,23-25-1 0 0,-44 41-567 0 0,-1 1 0 0 0,1-1 0 0 0,0 1 0 0 0,-1-1 0 0 0,1 1 0 0 0,-1-1 0 0 0,0 0 0 0 0,0 0 0 0 0,0 0 0 0 0,0 0 0 0 0,-1 0 0 0 0,1 0 0 0 0,-1 0 0 0 0,1 0 0 0 0,-1 0 0 0 0,0 0 0 0 0,0 0 0 0 0,-1 0 0 0 0,0-4 0 0 0,0 1 71 0 0,-1 0 1 0 0,0 0-1 0 0,0 0 0 0 0,-1 0 0 0 0,1 1 1 0 0,-1-1-1 0 0,-1 1 0 0 0,-4-8 0 0 0,7 12-107 0 0,0 0 0 0 0,0-1-1 0 0,0 1 1 0 0,-1 0 0 0 0,1 0-1 0 0,0-1 1 0 0,-1 1 0 0 0,1 0-1 0 0,0 0 1 0 0,-1 0 0 0 0,1 1-1 0 0,-1-1 1 0 0,1 0 0 0 0,-1 0-1 0 0,0 1 1 0 0,1-1 0 0 0,-1 1-1 0 0,0 0 1 0 0,1-1 0 0 0,-1 1-1 0 0,0 0 1 0 0,1 0 0 0 0,-1 0-1 0 0,0 0 1 0 0,0 0 0 0 0,1 0-1 0 0,-1 1 1 0 0,0-1 0 0 0,1 1-1 0 0,-1-1 1 0 0,0 1 0 0 0,1-1-1 0 0,-1 1 1 0 0,1 0 0 0 0,-3 1-1 0 0,-4 4-53 0 0,0 0 1 0 0,0 1-1 0 0,0-1 0 0 0,-12 15 0 0 0,13-13 0 0 0,-129 154-392 0 0,132-157 430 0 0,1-1 0 0 0,0 1 0 0 0,0 0-1 0 0,1 0 1 0 0,-1 0 0 0 0,1 1 0 0 0,0-1 0 0 0,1 0 0 0 0,-1 1-1 0 0,1-1 1 0 0,0 1 0 0 0,0 7 0 0 0,1-9 14 0 0,0 1 1 0 0,1-1-1 0 0,0 0 0 0 0,-1 1 1 0 0,2-1-1 0 0,-1 0 0 0 0,0 0 1 0 0,1 0-1 0 0,0 0 1 0 0,0 0-1 0 0,0 0 0 0 0,0 0 1 0 0,1-1-1 0 0,-1 1 0 0 0,1-1 1 0 0,5 5-1 0 0,44 40 525 0 0,18 19-221 0 0,-3 16-253 0 0,-50-59-135 0 0,1-1 0 0 0,1-1 0 0 0,1-1 0 0 0,24 21 0 0 0,-40-39-67 0 0,0 0 0 0 0,0 0 0 0 0,1-1 0 0 0,-1 1 0 0 0,1-1 1 0 0,-1 0-1 0 0,1 0 0 0 0,0 0 0 0 0,0-1 0 0 0,0 0 0 0 0,-1 0 0 0 0,1 0 0 0 0,9 0 0 0 0,-8-1-495 0 0,0-1 0 0 0,0 0 0 0 0,-1 0 0 0 0,1 0 0 0 0,0-1 0 0 0,0 0 0 0 0,-1 0 0 0 0,1 0-1 0 0,-1-1 1 0 0,0 0 0 0 0,6-4 0 0 0,3-3-3919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4.9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0 253 5527 0 0,'0'-5'-237'0'0,"2"-14"2489"0"0,-2 18-1807 0 0,0 0 0 0 0,1 0 0 0 0,-1 0 0 0 0,1 0 1 0 0,-1 0-1 0 0,1 0 0 0 0,0 0 0 0 0,-1 0 0 0 0,1 0 0 0 0,0 0 1 0 0,0 0-1 0 0,0 0 0 0 0,0 1 0 0 0,1-2 0 0 0,4-2-439 0 0,0 0 0 0 0,1 0 1 0 0,-1 1-1 0 0,1 0 0 0 0,0 0 0 0 0,-1 1 0 0 0,11-3 0 0 0,-15 5-34 0 0,1-1 0 0 0,0 1 1 0 0,-1-1-1 0 0,1 1 0 0 0,0 0 0 0 0,-1 0 0 0 0,1 0 0 0 0,0 0 0 0 0,-1 1 0 0 0,1-1 1 0 0,-1 1-1 0 0,1 0 0 0 0,0-1 0 0 0,-1 1 0 0 0,1 0 0 0 0,-1 1 0 0 0,0-1 1 0 0,1 0-1 0 0,-1 1 0 0 0,0-1 0 0 0,0 1 0 0 0,0 0 0 0 0,3 2 0 0 0,-4-2 57 0 0,0 0 1 0 0,0-1-1 0 0,0 1 0 0 0,0 0 0 0 0,0 0 0 0 0,0 0 0 0 0,-1 0 0 0 0,1 0 1 0 0,0 0-1 0 0,-1 0 0 0 0,0 0 0 0 0,0 1 0 0 0,1-1 0 0 0,-1 0 0 0 0,-1 0 0 0 0,1 0 1 0 0,0 0-1 0 0,-1 3 0 0 0,-1 5 560 0 0,-1 1 1 0 0,-7 15 0 0 0,-2 10 678 0 0,11-30-1119 0 0,0 0-1 0 0,0 0 1 0 0,1 0 0 0 0,0 1-1 0 0,0-1 1 0 0,1 0 0 0 0,-1 0 0 0 0,1 0-1 0 0,1 1 1 0 0,-1-1 0 0 0,1 0-1 0 0,0-1 1 0 0,0 1 0 0 0,1 0 0 0 0,0-1-1 0 0,0 1 1 0 0,0-1 0 0 0,1 0 0 0 0,0 0-1 0 0,0 0 1 0 0,0 0 0 0 0,0-1-1 0 0,1 0 1 0 0,-1 0 0 0 0,10 6 0 0 0,29 15-55 0 0,-43-25-93 0 0,0 0 0 0 0,0 0 0 0 0,0 0 0 0 0,0 0 0 0 0,0 0-1 0 0,0 0 1 0 0,0 0 0 0 0,0 0 0 0 0,0 0 0 0 0,0 0 0 0 0,0 0 0 0 0,0 0 0 0 0,0 0 0 0 0,0-1-1 0 0,0 1 1 0 0,0 0 0 0 0,0 0 0 0 0,0 0 0 0 0,0 0 0 0 0,0 0 0 0 0,0 0 0 0 0,0 0 0 0 0,0 0-1 0 0,0 0 1 0 0,0 0 0 0 0,0 0 0 0 0,0 0 0 0 0,0 0 0 0 0,0 0 0 0 0,0 0 0 0 0,0 0 0 0 0,0 0-1 0 0,0 0 1 0 0,0 0 0 0 0,0 0 0 0 0,0 0 0 0 0,0 0 0 0 0,0 0 0 0 0,0 0 0 0 0,0 0 0 0 0,0 0-1 0 0,0 0 1 0 0,-4-8 101 0 0,-1 0 21 0 0,4 7-3 0 0,0-6-7 0 0,-3-16-64 0 0,2 0-1 0 0,1 0 1 0 0,1 0-1 0 0,1 0 1 0 0,0 0-1 0 0,2 0 1 0 0,1 1-1 0 0,1-1 1 0 0,0 1-1 0 0,2 0 1 0 0,1 0-1 0 0,0 1 1 0 0,2 0-1 0 0,0 0 1 0 0,16-21-1 0 0,-23 37-55 0 0,1 0-1 0 0,0 0 1 0 0,0 1-1 0 0,1-1 1 0 0,-1 1-1 0 0,1 0 1 0 0,0 1 0 0 0,0-1-1 0 0,1 1 1 0 0,-1 0-1 0 0,0 0 1 0 0,1 0-1 0 0,0 1 1 0 0,6-2-1 0 0,-7 3-9 0 0,-1 0-1 0 0,0 1 1 0 0,0-1 0 0 0,1 1-1 0 0,-1 0 1 0 0,0 0-1 0 0,0 1 1 0 0,1-1-1 0 0,-1 1 1 0 0,0 0-1 0 0,0 0 1 0 0,0 1-1 0 0,0-1 1 0 0,0 1-1 0 0,0 0 1 0 0,0 0-1 0 0,0 0 1 0 0,-1 0 0 0 0,1 1-1 0 0,-1-1 1 0 0,4 5-1 0 0,0 0-38 0 0,0 1-1 0 0,0 0 0 0 0,0 0 1 0 0,-1 1-1 0 0,-1 0 1 0 0,0 0-1 0 0,0 1 1 0 0,0-1-1 0 0,-1 1 0 0 0,-1 0 1 0 0,0 0-1 0 0,0 0 1 0 0,1 16-1 0 0,-2-16 63 0 0,17 72 281 0 0,-16-72-250 0 0,0 0 1 0 0,1-1-1 0 0,0 1 0 0 0,0-1 1 0 0,1 0-1 0 0,7 8 1 0 0,-12-17-38 0 0,0 0 0 0 0,0 1 1 0 0,0-1-1 0 0,0 0 0 0 0,0 0 1 0 0,0 0-1 0 0,0 0 0 0 0,0 1 1 0 0,0-1-1 0 0,0 0 0 0 0,1 0 1 0 0,-1 0-1 0 0,0 0 0 0 0,0 0 0 0 0,0 1 1 0 0,0-1-1 0 0,0 0 0 0 0,0 0 1 0 0,1 0-1 0 0,-1 0 0 0 0,0 0 1 0 0,0 0-1 0 0,0 0 0 0 0,0 0 1 0 0,1 0-1 0 0,-1 0 0 0 0,0 0 0 0 0,0 0 1 0 0,0 1-1 0 0,1-1 0 0 0,-1 0 1 0 0,0 0-1 0 0,0 0 0 0 0,0-1 1 0 0,0 1-1 0 0,1 0 0 0 0,-1 0 1 0 0,0 0-1 0 0,0 0 0 0 0,0 0 0 0 0,0 0 1 0 0,1 0-1 0 0,-1 0 0 0 0,0 0 1 0 0,0 0-1 0 0,3-11-2 0 0,-2-13 83 0 0,-3-14 132 0 0,2 0 0 0 0,2 0 0 0 0,1 0-1 0 0,13-54 1 0 0,-15 83-214 0 0,1 1 0 0 0,1 0-1 0 0,0-1 1 0 0,0 1 0 0 0,0 0 0 0 0,1 0 0 0 0,6-8-1 0 0,-9 14-3 0 0,1 0 0 0 0,-1 0-1 0 0,1 0 1 0 0,0 0 0 0 0,0 0-1 0 0,0 1 1 0 0,0-1-1 0 0,1 0 1 0 0,-1 1 0 0 0,0 0-1 0 0,1-1 1 0 0,-1 1 0 0 0,1 0-1 0 0,-1 0 1 0 0,1 0 0 0 0,-1 1-1 0 0,1-1 1 0 0,0 1-1 0 0,-1-1 1 0 0,1 1 0 0 0,0 0-1 0 0,-1 0 1 0 0,1 0 0 0 0,0 0-1 0 0,-1 1 1 0 0,5 0-1 0 0,5 3-8 0 0,0 1-1 0 0,-1-1 1 0 0,0 2-1 0 0,0 0 0 0 0,0 0 1 0 0,-1 1-1 0 0,10 8 0 0 0,-17-13 15 0 0,12 12-11 0 0,0 0-1 0 0,-1 0 0 0 0,0 1 1 0 0,21 32-1 0 0,-15-21 6 0 0,1 5 8 0 0,33 63-1 0 0,-10-14-19 0 0,-40-74-92 0 0,0 0-1 0 0,1 0 1 0 0,-1 0-1 0 0,1-1 1 0 0,8 7-1 0 0,6 0-3285 0 0,-11-9-3370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5.2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0 21655 0 0,'-1'3'2369'0'0,"-2"14"-3414"0"0,2 2 264 0 0,0 0 1 0 0,2-1-1 0 0,0 1 0 0 0,2 0 1 0 0,0 0-1 0 0,0-1 0 0 0,2 1 0 0 0,13 33 1 0 0,-14-43 339 0 0,-1-1 134 0 0,0-1 1 0 0,0 1 0 0 0,-1 0-1 0 0,0 0 1 0 0,0 0 0 0 0,0 10-1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5.4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25 17967 0 0,'-2'-12'800'0'0,"0"5"160"0"0,0 3-768 0 0,2 2-192 0 0,0 4-1016 0 0,2 4-1536 0 0,-2 1 1240 0 0,2 1-216 0 0,9 27-3208 0 0,-5-25 4408 0 0,-2-2 248 0 0,0-2 80 0 0,0-1 0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5.8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44 160 2303 0 0,'-2'1'371'0'0,"0"0"0"0"0,0-1 0 0 0,0 1-1 0 0,0 0 1 0 0,0 0 0 0 0,1 1 0 0 0,-1-1-1 0 0,0 0 1 0 0,1 0 0 0 0,-1 1-1 0 0,0-1 1 0 0,1 1 0 0 0,0 0 0 0 0,-1-1-1 0 0,0 3 1 0 0,-7 16 3462 0 0,5-4-5254 0 0,3-7 1558 0 0,0-1 0 0 0,1 0 0 0 0,0 1 0 0 0,0-1 0 0 0,1 1 0 0 0,0-1 0 0 0,0 1 0 0 0,1-1 0 0 0,0 0 0 0 0,4 10 0 0 0,-4-15 1543 0 0,0-8-87 0 0,-1-7 310 0 0,0-65 1250 0 0,-1 70-3085 0 0,8-97 604 0 0,-6 88-620 0 0,1 1-1 0 0,0 0 0 0 0,1 0 0 0 0,10-25 0 0 0,-14 40-52 0 0,1-1 0 0 0,-1 0-1 0 0,0 0 1 0 0,0 0 0 0 0,1 0-1 0 0,-1 0 1 0 0,1 1 0 0 0,-1-1 0 0 0,1 0-1 0 0,-1 0 1 0 0,1 1 0 0 0,-1-1-1 0 0,1 0 1 0 0,0 1 0 0 0,0-1 0 0 0,-1 0-1 0 0,1 1 1 0 0,0-1 0 0 0,0 1-1 0 0,-1-1 1 0 0,1 1 0 0 0,0 0-1 0 0,0-1 1 0 0,0 1 0 0 0,0 0 0 0 0,0 0-1 0 0,0-1 1 0 0,-1 1 0 0 0,1 0-1 0 0,0 0 1 0 0,0 0 0 0 0,0 0 0 0 0,0 0-1 0 0,0 0 1 0 0,0 1 0 0 0,0-1-1 0 0,0 0 1 0 0,1 1 0 0 0,3 1-10 0 0,-1 1-1 0 0,1 0 1 0 0,-1 0 0 0 0,0 1 0 0 0,0-1 0 0 0,3 4 0 0 0,8 7-5 0 0,6 2 15 0 0,-3-2 0 0 0,0 0-1 0 0,-1 1 0 0 0,19 22 0 0 0,-10-4 26 0 0,-1 0-1 0 0,-3 2 1 0 0,20 40 0 0 0,47 117-31 0 0,-53-108-553 0 0,-31-72-301 0 0,1-1-1 0 0,0 1 0 0 0,0-1 1 0 0,17 21-1 0 0,-15-23-5262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6.4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425 1151 12439 0 0,'-7'-4'770'0'0,"0"0"1"0"0,0-1-1 0 0,0 1 0 0 0,1-1 0 0 0,-8-8 0 0 0,6 5-1877 0 0,0-1 0 0 0,1-1 0 0 0,0 1 0 0 0,1-1 0 0 0,-9-16 0 0 0,14 24 912 0 0,0 0 1 0 0,0 0-1 0 0,0 1 1 0 0,-1-1-1 0 0,1 0 1 0 0,-1 1-1 0 0,0-1 1 0 0,1 1-1 0 0,-1-1 1 0 0,-3-1-1 0 0,0 0 452 0 0,0 1 0 0 0,0 0 0 0 0,0 0 0 0 0,-6-2 1 0 0,-5 1 2599 0 0,-30-4 1 0 0,45 7-2798 0 0,-7-1 222 0 0,1 1-1 0 0,-1-1 1 0 0,0 2-1 0 0,0-1 0 0 0,1 1 1 0 0,-1 0-1 0 0,0 1 1 0 0,1 0-1 0 0,-1 0 0 0 0,1 1 1 0 0,0-1-1 0 0,0 2 1 0 0,0-1-1 0 0,-8 6 1 0 0,8-4-262 0 0,0 0 0 0 0,1 1 1 0 0,0 0-1 0 0,-1 0 1 0 0,2 1-1 0 0,-1-1 0 0 0,1 1 1 0 0,0 1-1 0 0,1-1 1 0 0,0 1-1 0 0,0-1 0 0 0,-5 14 1 0 0,5-7-89 0 0,0 0 1 0 0,1 0 0 0 0,0 0-1 0 0,2 1 1 0 0,-1-1 0 0 0,2 16-1 0 0,9 89 37 0 0,-1-4-98 0 0,-8-103 100 0 0,0-6-3 0 0,-1 0-1 0 0,1 0 1 0 0,0 1-1 0 0,1-1 1 0 0,0 0-1 0 0,0 0 0 0 0,0 0 1 0 0,1 0-1 0 0,-1-1 1 0 0,6 11-1 0 0,-7-15 26 0 0,0-1 1 0 0,0 0-1 0 0,1 0 0 0 0,-1 1 0 0 0,0-1 0 0 0,0 0 0 0 0,1 0 1 0 0,-1 1-1 0 0,0-1 0 0 0,1 0 0 0 0,-1 0 0 0 0,0 0 1 0 0,1 1-1 0 0,-1-1 0 0 0,0 0 0 0 0,1 0 0 0 0,-1 0 0 0 0,0 0 1 0 0,1 0-1 0 0,-1 0 0 0 0,0 0 0 0 0,1 0 0 0 0,-1 0 0 0 0,1 0 1 0 0,-1 0-1 0 0,0 0 0 0 0,1 0 0 0 0,12-6-34 0 0,6-15 109 0 0,221-329 2935 0 0,-222 320-2900 0 0,-2 0 1 0 0,-1 0-1 0 0,-2-1 0 0 0,-1-1 1 0 0,-1 0-1 0 0,-2-1 1 0 0,-1 0-1 0 0,-2-1 0 0 0,-1 1 1 0 0,1-42-1 0 0,-9-56 422 0 0,-25-157 1 0 0,6 88 110 0 0,20 176-1027 0 0,0 1 0 0 0,1-1 0 0 0,2 1 0 0 0,0-1 0 0 0,6-27 0 0 0,-3 41-5032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7.0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1 463 17967 0 0,'16'-10'1055'0'0,"-13"7"-1174"0"0,1 0-1 0 0,0 1 0 0 0,0 0 1 0 0,0 0-1 0 0,0 0 0 0 0,9-3 1 0 0,-1 2-906 0 0,1 0 0 0 0,-1-1 1 0 0,1 0-1 0 0,17-10 0 0 0,-24 11 947 0 0,-1 0 0 0 0,0-1 0 0 0,-1 1 0 0 0,1-1 0 0 0,-1 0 0 0 0,1 0 0 0 0,-1 0-1 0 0,0-1 1 0 0,-1 1 0 0 0,1-1 0 0 0,-1 0 0 0 0,4-8 0 0 0,149-315 6671 0 0,-153 320-6686 0 0,1 0-341 0 0,-11 13 44 0 0,-186 168-801 0 0,185-166 1154 0 0,-8 6 234 0 0,-1 0 0 0 0,2 2-1 0 0,0 0 1 0 0,-13 17 0 0 0,25-27-88 0 0,-1 0 0 0 0,1 0-1 0 0,0 1 1 0 0,0 0 0 0 0,0-1 0 0 0,1 1 0 0 0,0 0 0 0 0,0 0-1 0 0,1 0 1 0 0,0 0 0 0 0,0 1 0 0 0,0-1 0 0 0,1 0 0 0 0,0 0-1 0 0,0 1 1 0 0,0-1 0 0 0,1 0 0 0 0,1 7 0 0 0,2 2-33 0 0,0 0 1 0 0,2-1-1 0 0,-1 0 1 0 0,2 0-1 0 0,9 16 0 0 0,47 63-143 0 0,-4-7 248 0 0,-10 9 4 0 0,3 5-78 0 0,-50-97-133 0 0,0 1-1 0 0,0-1 1 0 0,1 0 0 0 0,-1 0 0 0 0,1 0 0 0 0,-1 0-1 0 0,1-1 1 0 0,0 1 0 0 0,7 4 0 0 0,-9-6-140 0 0,1-1 0 0 0,0 1 0 0 0,-1 0 0 0 0,1-1 0 0 0,0 1 0 0 0,0-1 0 0 0,0 0 0 0 0,-1 1 0 0 0,4-1 0 0 0,-3 0-474 0 0,1-1 1 0 0,-1 1-1 0 0,1 0 0 0 0,0-1 1 0 0,-1 0-1 0 0,1 1 1 0 0,3-3-1 0 0,10-5-5124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17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93 397 14279 0 0,'-6'5'84'0'0,"1"0"-1"0"0,0 1 1 0 0,0-1-1 0 0,1 1 1 0 0,-1 0-1 0 0,1 0 1 0 0,0 0-1 0 0,-4 12 1 0 0,-2 6-1210 0 0,-7 27 1 0 0,14-40 1146 0 0,-1 3-328 0 0,0 1 0 0 0,1 0 0 0 0,1 0 0 0 0,0 0-1 0 0,1 20 1 0 0,1-26 415 0 0,1 0 0 0 0,0 0 0 0 0,0 0-1 0 0,1 0 1 0 0,0 0 0 0 0,1-1-1 0 0,0 1 1 0 0,0-1 0 0 0,1 1 0 0 0,6 9-1 0 0,-8-16 206 0 0,7 14 1707 0 0,-8-16-1763 0 0,-1 1-1 0 0,0-1 0 0 0,1 1 1 0 0,-1-1-1 0 0,0 1 0 0 0,0-1 1 0 0,1 1-1 0 0,-1 0 0 0 0,0-1 1 0 0,0 1-1 0 0,0-1 0 0 0,0 1 1 0 0,0 0-1 0 0,0-1 0 0 0,0 1 1 0 0,0-1-1 0 0,0 1 0 0 0,0 0 1 0 0,0-1-1 0 0,0 2 0 0 0,-1-2-197 0 0,1 0-1 0 0,-1 0 1 0 0,1 0-1 0 0,-1 0 1 0 0,1 0-1 0 0,-1 0 1 0 0,1 0-1 0 0,-1 0 1 0 0,1 0-1 0 0,-1 0 1 0 0,0 0-1 0 0,1 0 1 0 0,-1 0-1 0 0,1 0 1 0 0,-1 0-1 0 0,1-1 1 0 0,-1 1-1 0 0,1 0 1 0 0,-1 0-1 0 0,1-1 1 0 0,-1 1-1 0 0,1 0 1 0 0,0-1-1 0 0,-1 1 1 0 0,1 0-1 0 0,-1-1 1 0 0,1 1-1 0 0,0-1 1 0 0,-1 1-1 0 0,1-1 1 0 0,0 1-1 0 0,0-1 1 0 0,-1 1-1 0 0,1-1 1 0 0,0 1-1 0 0,0-1 1 0 0,0 1-1 0 0,-1-1 1 0 0,1 0-1 0 0,-4-11 14 0 0,1-1 0 0 0,0 1 0 0 0,0-1 0 0 0,1 0 0 0 0,1 1 0 0 0,0-18 0 0 0,3 2 48 0 0,1 1 0 0 0,1-1 0 0 0,2 1-1 0 0,14-43 1 0 0,50-102 255 0 0,-14 38-77 0 0,-39 79-73 0 0,-12 39-59 0 0,0-1-1 0 0,0 1 1 0 0,15-28 0 0 0,-17 41-149 0 0,-1 0 0 0 0,0 0 0 0 0,1 0 0 0 0,-1 0 1 0 0,1 0-1 0 0,0 1 0 0 0,0-1 0 0 0,0 1 0 0 0,0 0 0 0 0,0 0 0 0 0,1 0 0 0 0,-1 0 0 0 0,1 1 0 0 0,-1-1 1 0 0,1 1-1 0 0,0 0 0 0 0,-1 0 0 0 0,1 0 0 0 0,0 1 0 0 0,5-1 0 0 0,8 0-42 0 0,0 2 0 0 0,-1-1 0 0 0,25 6 0 0 0,-23-4-18 0 0,146 23-675 0 0,-57-7-1862 0 0,-72-14-5258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10-21T14:42:22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96 723 8751 0 0,'-10'-3'768'0'0,"-1"-1"-1"0"0,-20-2 0 0 0,-13-4-1142 0 0,89 29-5270 0 0,-33-13 6120 0 0,1 0 0 0 0,-1-1 0 0 0,1-1 0 0 0,0 0 0 0 0,0 0 0 0 0,22 2 0 0 0,12-7 512 0 0,-1-2 1 0 0,0-3-1 0 0,59-13 0 0 0,-27 4-271 0 0,228-40-78 0 0,153-25 28 0 0,113-7-666 0 0,-167 44 0 0 0,3 17 0 0 0,-281 18 0 0 0,168-4 0 0 0,100-7 0 0 0,696-106 60 0 0,-795 85 22 0 0,116-17 128 0 0,152-28-160 0 0,-458 70-86 0 0,219-25-772 0 0,-154 22-62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46:23.3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18559 4097 27647 0,'-6'-4'2448'0,"0"-1"-1952"0,2 3-496 0,2 2 0 0,1 0 688 0,-3-2 32 0,-2-1 16 0,-4 0 0 0,-4-4-416 0,-3 1-64 16,-2 0-32-16,-2 1 0 0,2 0-224 0,-1 3 128 16,0 2-128-16,0-3 0 0,2 6-192 0,-2-1-128 15,1 2-16-15,0 1-16 0,-2 1 352 0,-2 5-176 16,0 0 176-16,-3 4-128 0,0 4 320 0,-1-2 64 15,1 2 0-15,-4 3 16 0,0 0 160 0,-3 3 16 16,-2 2 16-16,-2 0 0 0,0 2-64 0,-1 0-16 0,-2 5 0 16,2-1 0-16,0 3-384 0,2 2 128 0,1 2-128 15,-1 3 0-15,0 3 0 0,0 1 0 0,-1 5 0 16,2-4 0-16,1-3 0 0,3-2 0 0,2-2-144 16,-4 3 144-16,1 4 0 0,-1 4 0 15,-1 4 0-15,2 0 0 0,1-1 0 0,-1 2 0 0,1-4-128 0,2-2 128 16,0-5 0-16,1-3 0 0,-1 3 0 0,1 0 0 15,-1 4 192-15,1 1-16 0,0 1 0 0,-5-1 0 16,6-3 224-16,0-2 48 0,1-3 16 0,0-1 0 16,3 1-80-16,-2 2-32 0,3 1 0 0,-1-1 0 15,2 1 0-15,2-1 0 0,1-5 0 0,1 0 0 16,3-2-64-16,2-3-16 0,3-7 0 0,2 1 0 16,2-3-272-16,0-2 0 0,2 0 0 0,0-1 0 15,2 2 0-15,-2 0 0 0,-1-2 0 0,1 0-144 0,-1-4 144 16,-1 2 0-16,-1-1 0 0,-3 1 0 0,1 0 0 0,-1-3 144 15,-2-1-144-15,0-1 160 0,-1-4 96 0,0 1 0 16,2-2 16-16,-1-1 0 0,2-2-112 0,2 1-32 16,0-4 0-16,2-2 0 0,0 0-128 0,0-2 0 15,1 3 0-15,0-4 0 0,3 1 128 0,-1-1-128 16,2 0 192-16,0-1-64 0,0 1-128 0,1-4 0 16,1 3 0-16,0-5-176 0,1 1 176 0,0-1 128 15,-1 0-128-15,1-3 176 0,-2 2-176 0,-2-4 0 16,1-1 0-16,-3 0 0 0,1 1 176 0,-3-4-48 15,-1-3-128-15,-1-4 192 0,2 3 128 0,1-4 32 16,0 0 0-16,1-3 0 0,2 1-176 0,0-6-48 16,1 5 0-16,1-2 0 0,2 2-128 0,-1 1 0 15,2 2 0-15,-2 0 0 0,2 2 0 0,0 3 0 0,-1 2 0 16,0 3 0-16,-1 2 0 0,0 1 0 0,0 4 0 16,-2 3 0-16,0 0 0 0,-1 3 0 0,1 3 0 0,-1 0 0 15,1 5 0-15,-2 3-272 0,4 2 64 0,-2 1 16 16,1 5-64-16,0 0 0 0,3 4 0 0,1-2 0 15,1 1 256-15,3 3-144 0,4-1 144 0,2 4-128 16,1-2 128-16,3-2 0 0,-2 0-144 0,1-2 144 16,1 0 0-16,-2-4-176 0,-2-1 176 0,-1 0-128 15,-3-3 128-15,-2 1 0 0,-2-4 0 16,-1 0 0-16,-2-5 0 0,0 0 0 0,1-1 0 16,-2-4 0-16,1 1 0 0,0-2 272 0,1-3-32 0,1-2-16 15,2 0 128-15,2-2 32 0,1-2 0 0,2 1 0 0,0-4 16 16,2-2 16-16,1 0 0 0,2 0 0 0,-1 0-224 15,4-3-32-15,2-1-16 0,2-2 0 0,0 0-144 0,3-2 128 16,6-6-128-16,2-1 128 0,3-3-128 0,4-1-272 16,2-2 64-16,2-1-13264 15,1-5-2656-15</inkml:trace>
  <inkml:trace contextRef="#ctx0" brushRef="#br0" timeOffset="5918.01">31518 8944 40543 0,'-8'-11'3600'0,"0"1"-2880"0,5 5-576 0,1 2-144 0,2 3 208 0,-2-2 16 0,-4-4 0 0,-4-6 0 16,-6-4-224-16,-5-3-192 0,-6-4 48 0,-8 0 0 31,-5-1-592-31,-5 2-112 0,-6 0-32 0,-5 5 0 16,-6-1-800-16,-4 2-176 0,-6 4-16 0,-6 2-16 0,-2 4 1888 15,-4 6 512-15,-3 2 48 0,-4 6 0 16,-2 0 528-16,-1 3 96 0,-3 4 32 0,0 1 0 0,-3 2-448 0,-1 3-64 0,1 3-32 0,-1 0 0 16,4-2-224-16,-5 7-32 0,-5 1-16 0,5 3 0 15,7 0-208-15,6-3-32 0,4-1-16 0,8 2 0 16,5-1-144-16,7 0 0 0,9-3 144 0,7 0-144 15,9 1 0-15,6-4 128 0,7 1-128 0,8-3 0 0,8 0 0 16,6-1 0-16,7-2 0 0,7 2 0 16,9 0 0-16,9 0 0 0,10 1 0 0,10 0-128 0,3-2-80 15,15 1-16-15,19 5 0 0,18-5 0 0,13 1 32 16,13-2 16-16,13-2 0 0,8-5 0 0,1-2 16 0,7-2 0 16,3-3 0-16,-2-3 0 0,-6-1-80 0,-1-7-16 15,-2-6 0-15,-6-1 0 0,-13-3 256 0,0-4 0 16,-3-3-160-16,-7-4 160 0,-11 0 160 0,-8-1 96 15,-3-3 32-15,-9-1 0 0,-10 0 272 0,-8-1 48 16,-8-4 16-16,-10-1 0 0,-6-4-192 0,-13 1-48 16,-6-1 0-16,-12-5 0 0,-8 0-192 0,-11-2-64 15,-11 0 0-15,-13 0 0 0,-10 1-128 0,-14 1 128 16,-12-2-128-16,-11 2 128 16,-2 6-432-16,-16-1-80 0,-17 6-32 0,-12-4 0 15,-8 6-224-15,-9 3-64 0</inkml:trace>
  <inkml:trace contextRef="#ctx0" brushRef="#br0" timeOffset="42516.94">12236 16785 30399 0,'-2'5'2704'0,"0"0"-2160"0,1-4-544 0,2 2 0 0,-1-1 128 0,-1 0-128 0,-1 5 0 0,1 3 0 0,-1 2 0 0,1 3-272 0,1-2 16 0,0 2 16 16,2-2 720-16,0 0 144 0,2 2 16 0,1 1 16 16,0 1 528-16,1 2 96 0,-1 4 32 0,0 5 0 15,-1 4-592-15,-2 2-112 0,0 1-32 0,-4 1 0 16,1 1-176-16,-3 3-32 0,-1-1-16 0,1-2 0 16,0 0-224-16,-1 0-128 0,0 2 160 0,1-5-160 15,0 0 192-15,1-5-64 0,0 4-128 0,1 0 192 16,1-2-16-16,-1-1-16 0,1-6 0 0,1 0 0 15,0-1-160-15,0 1 0 0,0-3 0 0,1-3 128 16,1 1-128-16,0-3 0 0,-1 0 0 0,2-1 0 16,-2-3-144-16,1-1-16 0,0-2 0 0,-1 0 0 15,0-2-1120-15,0-2-240 0,-2 0-32 16,0-2-15024-16</inkml:trace>
  <inkml:trace contextRef="#ctx0" brushRef="#br0" timeOffset="43086.04">12114 16842 43311 0,'-2'-4'1920'0,"0"2"384"0,-1-3-1840 0,2 1-464 0,1 2 0 0,1 2 0 15,3-4-2800-15,2-2-656 0,4-6-128 0,6-4-16 16,5-3-320-16,5-5-64 0,4 2-16 0,1 0 0 0,2 1 3808 0,2 1 768 0,-1 3 160 0,0-2 32 15,-4 4 848-15,0 4 176 0,-4 0 48 0,-2 5 0 16,-5 2 208-16,-3 3 64 0,1 1 0 0,-5 1 0 16,0 3-576-16,-1-3-128 0,-1 4 0 0,0 0-16 15,0 1-880-15,0 1-192 0,-1 3-16 0,0 3-16 16,1 3-288-16,-1 0 0 0,0 1 0 0,-1 5-144 16,0 2-128-16,-2 2-32 0,0 1 0 0,0-1 0 0,-2 0 112 15,1 1 32-15,-1 3 0 0,-2 1 0 0,-1-2 160 0,-1 0 144 16,0-1-16-16,0 2-128 0,-1 1 384 0,-1-3-16 15,-1-2-16-15,1 0 0 0,-2-6-96 0,-1 0 0 16,-2 0-16-16,0-3 0 0,0-1 80 0,-2-1 0 16,0-4 16-16,-5 0 0 0,2-5-96 0,-5-2-32 15,0 1 0-15,-4-6 0 0,-2 0-208 0,-3-4 176 16,-4 0-176-16,-2 0 160 0,-2-1-160 0,0-1 0 16,-2 0 0-16,0 1 0 0,2-3-384 0,1 4 0 15,5 3 0-15,3-3 0 16,2 3-576-16,3 2-128 0,3 2-32 0,1 3 0 15,1 0-704-15,1 2-144 0,2 3-16 0,-1-1-12160 0</inkml:trace>
  <inkml:trace contextRef="#ctx0" brushRef="#br0" timeOffset="43684.75">13303 16409 8287 0,'-6'2'736'0,"1"0"-592"0,0 0-144 0,1-2 0 0,2 0 5968 0,2 0 1168 0,-2 0 224 0,1 0 64 0,-1 0-5200 0,-2 0-1040 15,1 0-208-15,2 0-32 16,0 3-1456-16,1-1-304 0,0 2-48 0,0 1-16 15,0 1-944-15,0 3-192 0,-1 2-32 0,-3 1-16 16,0 4 1264-16,-3 2 256 0,1-1 48 0,-4 5 16 0,1-2 1616 0,-2 0 320 0,1 3 64 0,0-1 16 16,0 1 144-16,-1-4 48 15,-1 1 0-15,-2 4 0 0,-1 7-832 0,2 0-144 0,-2-3-48 16,1 3 0-16,0 1-496 0,0 3-208 0,3 3 176 0,1 2-176 16,1-2 0-16,3 2 0 0,1 2 0 0,1-3 0 15,1 1 0-15,0-4 0 0,1-1 0 16,-1 0 0-16,1 1 0 0,-2 1 0 0,0 5 0 0,2-1 0 15,-1 1 0-15,0 6 0 0,0 5 0 0,0 3 0 16,1-5 0-16,1-8 128 0,2-10 0 0,2 1 16 16,4 0-144-16,3 3 0 0,4-3 0 0,3-4 0 15,3 0 224-15,3 1-32 0,1-6-16 0,2-3 0 16,3-1-176-16,1-1 0 0,0-3 0 0,3 0 128 16,6 1-128-16,1-2-176 0,0 0 48 0,-1-2 0 15,0-1-672-15,-3 4-128 0,0-3-32 0,-3 6-16400 16</inkml:trace>
  <inkml:trace contextRef="#ctx0" brushRef="#br0" timeOffset="44700.66">13494 16784 19343 0,'0'-5'1728'0,"2"-1"-1392"0,-2 3-336 0,1 1 0 0,1 2 1456 0,0-3 208 0,1-1 64 0,4-2 0 15,0-1-1360-15,3 3-368 0,0 0 128 0,-2 6-128 16,2 0 384-16,1 4 48 0,-1 3 0 0,1 5 0 16,-1 0 240-16,-1 2 48 0,0 6 16 0,-3 0 0 15,1 6 32-15,-2 1 0 0,1-5 0 0,-1 4 0 16,2-1-144-16,-3 1-32 0,3-2 0 0,-1 0 0 15,1-2 208-15,1-2 32 0,0 0 16 0,2-2 0 0,-1-3 0 0,2-1 0 16,0 0 0-16,2 1 0 0,0-1-512 0,1-2-96 16,2 3-32-16,-3-3 0 0,1-1-208 15,1-1 128-15,0 0-128 0,0-2 0 0,-1-2 0 0,-1-3 0 16,0 1 0-16,-3-4 0 0,0-2 208 0,0 0-48 16,-1-2-16-16,-2-1 0 0,3-3 96 0,1-4 16 15,0-1 0-15,3-2 0 0,1-2 80 0,1-4 32 16,0-3 0-16,1-4 0 0,2 0-80 0,-3-2-16 15,0 0 0-15,-1-1 0 0,-1-5-272 0,1 0 0 16,1-5 0-16,2 1 0 0,0 1 0 0,0 1 0 16,0 1 0-16,1 5 0 0,-1-3-176 0,1 2 176 15,-1 3-192-15,-2 3 192 0,-1 2-352 0,0-1 32 0,-1 0 16 16,-1 0 0-16,-2 4 96 0,-1 2 16 0,-1 3 0 0,-2 3 0 16,0 2-80-16,-2 3-16 0,-2 5 0 15,0-1 0 1,-2 3-416-16,0 3-96 0,2 2-16 0,-1 2-17136 0</inkml:trace>
  <inkml:trace contextRef="#ctx0" brushRef="#br0" timeOffset="45300.74">13933 17371 37775 0,'-1'0'3360'0,"0"0"-2688"0,1 1-544 0,0-1-128 0,1 3-544 0,-1-3-144 0,1 1-16 0,-1 2-16 15,3 0-720-15,-2 1-144 0,3 2-16 0,-2 0-16 16,2-1 1616-16,0 1 160 0,-2 1 112 0,1 3 32 0,0-2 208 15,1 3 64-15,0 4 0 0,-2-1 0 0,2 4 640 16,0 3 128-16,1 3 16 0,0 3 16 0,1 0-608 0,0 2-128 16,-1-6-32-16,1 2 0 0,-1 2-416 0,0-1-64 15,0-2-128-15,-1-2 176 0,-2-2-304 0,2-1-64 16,-2-1-16-16,1-5 0 16,-1 0-976-16,1-2-192 0,-1-3-32 0,1 0-14640 15</inkml:trace>
  <inkml:trace contextRef="#ctx0" brushRef="#br0" timeOffset="47401.27">14685 17733 5519 0,'0'0'496'0,"0"-3"-496"0,0 1 0 0,0 1 0 0,0-1 1360 0,0-1 176 0,0-2 48 0,0-2 0 0,0-2-640 0,2-2-128 15,-1-1-32-15,-1 1 0 0,1 1 448 0,-1 1 96 16,0-2 16-16,0 1 0 0,-1 3 784 0,1-2 176 16,-1 2 16-16,-2 0 16 0,1 1-272 0,-1 0-48 15,-1-1-16-15,1-1 0 0,-1 3-736 0,0-1-160 16,1 1-16-16,-1 0-16 0,1-1-512 0,0 0-112 15,-2-2 0-15,0 2-16 0,1 0-160 0,-1 0-16 16,1 1-16-16,-1-1 0 0,1 2-240 0,-1 3 0 16,-2 1 0-16,-1 1 0 0,-1 3-192 0,-1 2-64 15,-1 1-32-15,-1 4 0 16,-2 4-224-16,-1 3-32 0,2 3-16 0,-2 3 0 0,1 0 304 0,1 3 48 16,1-2 16-16,0 0 0 0,2-1 0 0,2 0 0 15,-1 0 0-15,1 0 0 0,2 1 192 0,0-2 0 0,2-1 0 16,3-2 160-16,1 1 128 0,3-2 32 0,2 1 0 0,0-3 0 15,1-5 256-15,1 4 48 0,3-5 16 0,1 1 0 16,3-1-416-16,2-4-80 0,1 3-16 0,2-4 0 16,-3-1-320-16,4-4-80 0,2-1-16 0,4-1 0 31,0-1-512-31,0-1-96 0,0 0-32 0,-2 0 0 16,2-2-608-16,2 1-128 0</inkml:trace>
  <inkml:trace contextRef="#ctx0" brushRef="#br0" timeOffset="49573.46">15015 17097 14735 0,'0'-4'1312'0,"0"3"-1056"0,0-1-256 0,0 2 0 0,2 0 640 0,-2 0 80 0,1-2 16 0,0 1 0 16,0-1-512-16,2 2-96 0,1 0-128 0,1 0 176 15,1 0 1216-15,1 0 240 0,2 0 48 0,2 0 16 16,0 0 1120-16,1 0 208 0,2 0 48 0,1 0 16 0,1 0-1408 15,1 0-272-15,2 0-64 0,1-2-16 0,-1 1-752 0,1-2-160 16,1 1-32-16,0-1 0 0,1 0-192 0,2 0-64 16,2 1 0-16,0-1 0 0,1 2-304 0,-1-2-64 15,0 2-16-15,0 1 0 16,-1 0-1232-16,-3 1-256 0,-1 3-48 0,-4-1-16 16,-2-1-848-16,-1 2-160 0,-1 0-48 15,0 0 0-15,-2 1-16 0,0 2-16 0,-1-2 0 16,1-2 0-16,-1 1 1008 0,0 0 208 0</inkml:trace>
  <inkml:trace contextRef="#ctx0" brushRef="#br0" timeOffset="50116.87">15121 17353 30399 0,'0'0'2704'0,"0"0"-2160"0,0 0-544 0,0 0 0 15,0 0 1920-15,1 0 288 0,1-3 48 0,3 2 16 16,1 0-3024-16,6-1-592 0,1-1-128 0,3-1-32 16,3 0 64-16,1 1 16 0,1 0 0 0,1-2 0 0,1 5 1424 0,2-4 128 0,1 6 96 0,-1 0 32 15,-1 1 656-15,-1 0 144 0,-1 3 32 0,-2 1 0 16,0 0-240-16,-1 2-32 0,0-2-16 0,-3 2 0 15,1-2-608-15,-3-1-192 0,-1 3 128 0,1-3-128 32,-2 0-864-32,0-1-224 0,-3 2-64 0,0-2-13664 0</inkml:trace>
  <inkml:trace contextRef="#ctx0" brushRef="#br0" timeOffset="51667.08">16047 16581 1839 0,'1'4'160'0,"-1"-4"-160"0,0 0 0 0,-1 0 0 0,1 0 5952 0,0 0 1168 0,-2 0 240 0,1 0 32 0,0 0-4992 0,-1 1-992 15,0 0-208-15,2-1-48 16,0 0-1504-16,0 0-304 0,-8 21-64 0,6-10-16 0,2 2 736 0,0 3 0 16,3 1 0-16,1 3 0 0,1 0 560 0,-1 3 144 0,4 4 48 15,-1 2 0-15,2 5 464 0,-2 1 80 0,2 6 32 0,-2 2 0 16,1-2-496-16,-2 0-80 0,-1-2-32 0,0 6 0 15,0-1-496-15,-3 3-96 0,1-5-128 0,-2 0 176 16,-2-7-32-16,-2 0 0 0,1-1 0 0,-1 1 0 16,0-2-16-16,-1-1-128 0,-1-3 192 0,1-4-64 15,1-3-128-15,0-5 0 0,1-1 0 0,0-5 0 16,1-3 0-16,1-2-256 0,-1-2 64 0,1-3-11984 16,1-1-2416-16</inkml:trace>
  <inkml:trace contextRef="#ctx0" brushRef="#br0" timeOffset="53436.18">15965 16165 14735 0,'-13'8'1312'0,"3"-3"-1056"0,0 0-256 0,5-3 0 0,2 1 3120 0,2-3 560 0,0 1 112 0,-2 3 32 16,1-2-3632-16,-1 2-704 0,5 0-160 0,1-2-32 15,6-1 0-15,3-1 0 0,4 0 0 0,4 1 0 0,4-1 1392 0,3 3 272 0,3-1 48 0,1 3 16 16,1 3 0-16,-1 0 16 0,0 4 0 0,-3 0 0 15,2 0-576-15,-2 3-112 0,-1 0-32 0,0 1 0 16,1 4-48-16,-2 0-16 0,-2 1 0 0,1 3 0 16,1 7 256-16,-1 4 32 0,1 4 16 0,-1 4 0 15,-1 0-96-15,0 3-16 0,-1-3 0 0,-2 1 0 16,0 0-144-16,-1-5-48 0,0-2 0 0,-3 2 0 16,-1-1-64-16,0-2 0 0,-1 1-16 0,0-2 0 0,0-5-32 0,0 3 0 15,-2 0 0-15,0-5 0 0,-1 2 224 0,-2 0 32 16,-3 1 16-16,-1-2 0 0,-1 5-256 0,-3-3-160 15,-4 2 192-15,-1 5-192 0,-2 7 0 0,-3-8 0 16,2-4 0-16,-4 6 0 0,-2 7 0 0,-4-1 0 16,0 0 0-16,0-2 0 0,0-3 0 0,0-3 240 15,2-4-32-15,0-2 0 0,2 1-80 0,1-8 0 16,0-3-128-16,2-9 192 0,3-6-192 0,1-1 0 16,0-5 0-16,1-5 0 15,2 2-384-15,-2-6-112 0,-1-8-16 0,-1-6-17376 0</inkml:trace>
  <inkml:trace contextRef="#ctx0" brushRef="#br0" timeOffset="54478.71">17268 16895 37775 0,'-3'2'3360'0,"-1"-2"-2688"0,2 0-544 0,0 0-128 0,4 0 288 0,-4 0 32 0,1 0 0 0,-3-3 0 16,1 2-1168-16,0-3-240 0,2 1-32 0,2-3-16 0,2-1 864 0,2 3 272 0,2-1-160 0,0-1 160 15,3 1-128-15,0 1 128 0,3 3-128 0,1 1 128 16,3-1 448-16,2 1 192 0,4 1 16 0,3 0 16 16,2 3-144-16,3-2-16 0,2 2-16 0,2 1 0 15,0 0-496-15,0-2 0 0,1 0 0 0,-1 0 0 16,-1-1 0-16,0-2 0 0,-1-2 0 0,1-1 0 0,0 0 128 0,2 0 48 16,0-2 0-16,0 3 0 0,-2 0-176 15,-3 2 0-15,0 2-160 0,-4 0 160 16,-1 1-624-16,-3 2-16 0,-4 3-16 0,-1-2 0 15,-2 5-1312-15,-4-3-256 0,-1 3-48 0,-2-1-16 16,-2-1-1008-16,0 2-208 0</inkml:trace>
  <inkml:trace contextRef="#ctx0" brushRef="#br0" timeOffset="54933.33">17393 17177 33167 0,'3'6'2944'0,"-2"-5"-2352"0,0 2-464 0,1-2-128 0,0-1 1728 0,0 1 336 0,3 1 64 0,4-2 16 15,6 2-2528-15,6-2-496 0,5-2-96 0,4 0-32 16,0 1-96-16,3-5-32 0,-1 1 0 0,1-1 0 0,2 0 1136 0,-1-3 0 16,-1 6 0-16,-3-1 192 0,1 2-192 0,-1 2 0 15,0 0 0-15,-2 2-176 0,1 0 176 0,-3 2 0 16,-2 1 0-16,-1 0 0 16,-2-3-784-16,-2 2-80 0,0-3-16 0,-4 3 0 15,-3-4-1040-15,-1 0-192 0,-1 0-64 0,0 0-9056 0</inkml:trace>
  <inkml:trace contextRef="#ctx0" brushRef="#br0" timeOffset="55825.24">17810 16398 23951 0,'-2'1'2128'0,"-1"-1"-1696"0,2 1-432 0,0-1 0 0,1 0 640 0,-2 3 64 16,1-2 0-16,-3-1 0 15,1 1-3248-15,-2 1-640 0,1 0-128 0,0-1-16 16,1 0 1424-16,-1 1 304 0,0 0 48 0,1-1 16 0,-1 3 1856 0,-1-1 384 16,-1 3 80-16,1 0 16 0,-1 3 912 0,-2-1 176 0,2 3 32 0,-1 1 16 15,-1 1-592-15,-1 0-112 0,2 3-16 0,-2-2-16 16,1 1-832-16,0 1-176 0,1-5-16 0,-1 1-16 16,2-4-160-16,1 1 0 0,0-3 0 0,2-1 0 15,-1-1 256-15,0-1 64 0,1 2 0 0,0-3 16 16,1 1 224-16,-2-1 32 0,1-1 16 0,1 3 0 15,1-3-448-15,1 3-160 0,0-3 0 0,0-1 144 16,0 0-144-16,1 0-256 0,3 0 64 0,-1 0 16 16,2 0-448-1,-5 0-80-15,0 0-32 0,0 0 0 0,25 11 208 16,-18-10 32-16,3 3 16 0,0-3 0 0,0 0 304 0,-1 1 176 0,1-2-192 0,0 0 192 16,-2 0 192-16,2-2 160 0,1 2 32 0,0 0 0 15,1-1-96-15,-3 1-16 0,3 0 0 0,-1 1 0 0,-1 1-32 16,1 0-16-16,1-2 0 0,0 0 0 0,2 1-224 0,-2-1 0 15,2 4-144-15,-3-3 144 0,0 0-176 0,-1 3 176 16,0-1-192-16,-3 0 192 0,1 0-208 0,-2-1 64 16,0 1 16-16,-1 0 0 0,0 0-64 0,0-1-16 15,-1 1 0-15,0-2 0 0,-1 2 208 0,0-2 0 16,0 0 0-16,0-1 0 0,-1-1 0 0,0 1 0 16,0 0 160-16,1-1-160 0,-1-3 176 0,0 1-48 15,1 0-128-15,-1-1 192 0,2-2 288 0,-1 3 48 16,0-3 16-16,0 1 0 0,0-1 224 0,-1-3 32 15,0 2 16-15,-1 1 0 0,-1-4-320 0,0 0-64 16,0 1-16-16,-1-2 0 0,-3 3-224 0,0 1-64 16,-1 1 0-16,-4-1 0 0,0 1-384 0,-2 1-96 15,-1-2-16-15,-2 1 0 0,1 0 208 0,-1-1 160 16,0-1-208-16,0 1 80 0,0-3 720 0,0 0 160 16,1 1 16-16,-1-1 16 0,2 3-16 0,-2-2 0 0,3 1 0 0,0-3 0 15,2 2-288-15,2 2-64 0,-1-3-16 0,5 2 0 31,0 0-1664-31,2 0-336 0</inkml:trace>
  <inkml:trace contextRef="#ctx0" brushRef="#br0" timeOffset="57917.85">18767 16705 15663 0,'-1'0'1392'0,"-2"0"-1120"0,2 0-272 0,1 0 0 0,0 0 512 0,-1 0 64 0,-2 0 0 0,1 0 0 0,-2-3 48 0,-1-1 16 0,2 1 0 0,1-2 0 16,0 0 2304-16,1-1 448 0,2 1 112 0,0 1 16 16,0-1-1520-16,3 3-288 0,0 2-64 0,1 2-16 15,0-1-1168-15,1 4-224 0,0 0-48 0,0 4-16 16,0 2-176-16,2 4-256 0,1 2 64 0,-2 5 16 15,-1 1-208-15,0 3-32 0,-2 2-16 0,0 0 0 16,-3 3 304-16,0-2 128 0,-2-1-128 0,0 2 128 0,-1 2 0 16,0-2 0-16,-2 3 0 0,1-1-128 0,-2-1 128 0,0 3 0 15,-1-4 0-15,-1-1 0 16,1-3-592-16,0-3-96 0,1-4-16 0,0-3 0 16,1-2-1584-16,2-6-320 0</inkml:trace>
  <inkml:trace contextRef="#ctx0" brushRef="#br0" timeOffset="58316.85">19154 16682 16575 0,'-1'13'1472'0,"-2"-3"-1168"0,0-3-304 0,-1-1 0 0,2-1 5632 0,0-1 1088 0,1 2 192 0,-3 5 64 16,-1 3-6032 0,-1 3-1200-16,1 4-256 0,2-2-32 0,0-1-688 0,3-2-144 0,0-1-32 15,3 2 0-15,-1-1 1056 0,2 2 208 0,0-1 144 0,-2 0-192 0,-1 6 192 0,0-5-128 16,-1 4 128-16,-1 1-128 0,-1-1 128 0,-2 0 0 16,0 2 0-16,1-4 0 15,0-1-448-15,-2-1-48 0,1-5-16 0,0-2-9264 16,0-1-1856-16</inkml:trace>
  <inkml:trace contextRef="#ctx0" brushRef="#br0" timeOffset="58533.37">18496 16938 28559 0,'-6'-1'2544'0,"0"-4"-2032"15,2 3-512-15,2 0 0 0,-1 1 0 0,0 0 0 0,-4-4 0 0,-1-1 0 16</inkml:trace>
  <inkml:trace contextRef="#ctx0" brushRef="#br0" timeOffset="58925.67">18456 16832 35935 0,'8'-7'1600'0,"-5"2"320"0,-3 3-1536 0,0 2-384 0,1 0 0 0,-1-2 0 15,2-2 880-15,3-3 96 0,1-2 32 0,6-6 0 16,0 2-416-16,3-5-80 0,1 1 0 0,0 0-16 0,1-3-496 16,-1 0 128-16,2-2-128 0,-2 1 0 0,-3-1 0 15,1 2-128-15,-2-2 128 0,-1 2-208 0,-2 0 208 16,0 4 0-16,-3 4 0 0,0-3-144 0,2 2 144 16,-2 1 0-16,1 1 0 0,1 1 0 0,-2 3 0 0,0-2 0 15,1 3 0-15,0-1 0 0,1 3 128 16,1-3-128-16,1 1 160 0,1 0-160 0,2 1 304 0,1 0-48 15,1 3 0-15,0-3 0 0,1 3-256 0,0 0 0 16,0 4 0-16,-1 0 0 0,-2 3 0 0,1 1 0 16,-2 1-192-16,0 3 48 0,-3 1 144 0,0 3 0 15,-2 2 0-15,1 4 0 0,-2-2 0 0,-1 5 0 16,0-1-176-16,-1 0 176 0,1 2 0 0,-2-2 0 16,4 0 0-16,-1-1 0 0,0 1 0 0,0-1 0 15,3 0 0-15,-1-3 0 0,1-1 192 0,1-2-64 16,1-4 0-16,0-2-128 0,0-1 128 0,0 0-128 0,1-5 0 0,-1 0 0 15,-1-1 0-15,-1-2 0 0,1 3 128 0,-1-3-128 16,0-3 144-16,-2 2-16 0,-1 0-128 0,0-2 192 16,1 1-192-16,-2-3 0 0,0-1 128 0,0-4-128 15,1-4 0-15,1-1-256 0,2 2 48 16,1-4 16-16,3-6-176 0,3 0-16 0,2 1-16 0,1-2 0 31,2-1-944-31,4 2-192 0,1-1-48 0,3 2-14960 0</inkml:trace>
  <inkml:trace contextRef="#ctx0" brushRef="#br0" timeOffset="60147.55">19559 17179 16575 0,'1'-1'1472'0,"-1"1"-1168"0,0 0-304 0,1 0 0 0,0-1 1424 0,0 0 240 0,2 1 32 0,1 0 16 16,2-5-2928-16,0 2-592 0,0 0-112 0,-1 3-32 15,0-4 992-15,-1 3 208 0,-2 1 48 0,0-3 0 0,-1 2 1792 0,-1 1 352 16,0 0 80-16,-1-1 16 0,1 1 128 0,-3 0 48 16,2-2 0-16,0 2 0 0,-1-2-288 0,2 2-48 15,0 0-16-15,0 0 0 0,0 0-496 0,-3-24-96 16,3 16-32-16,1-3 0 0,-1 0-416 0,1-3-96 15,-1 5-16-15,0-2 0 0,-1 0-208 0,1 2 176 16,-1 1-176-16,-2 2 160 16,1-3 336-16,-2 4 64 0,0-1 16 0,-2 3 0 0,-1 0-128 0,-1 1 0 15,-2 2-16-15,0 4 0 0,-1 0-432 0,0 2 0 0,0 1 0 16,-3 5 0-16,1 0-128 0,-2 0 128 0,-1 4 0 0,0 3 0 16,0 3 0-16,0-1-176 0,1 3 176 15,3-5-128-15,0 4 0 0,2-1 0 0,1 0 0 0,1-1 0 16,2-2 624-16,4 2 128 0,0-3 16 0,4 1 16 15,2 1-272-15,3-3-64 0,1 3-16 0,3 0 0 16,3-3-304-16,2 0 0 0,0-3 128 0,4-1-128 16,3-3 0-16,1 0-144 0,1-4 16 0,3-1 0 15,6-1-512-15,1-3-80 16,2-1-32-16,2-1-10416 0,2-1-2080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7T16:51:08.9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6881 5015 23951 0,'-7'0'2128'0,"0"2"-1696"0,-1 0-432 0,2-2 0 0,2 3 1632 0,2-2 240 0,-2-1 48 0,-2 2 16 0,-3-2-2288 0,-4-2-464 0,-3-2-80 0,-3-2-32 0,2-3-416 0,-2-1-64 15,1 1-32-15,-2-4 0 0,-1 3-192 0,-1 0-32 0,-4 2-16 0,-3 0 0 0,-4 2 1328 0,-2 0 352 0,0 1 0 0,-3 4 0 0,-4-2 1680 0,-6 3 448 0,-2 3 96 0,-4 0 16 0,-8 1-1280 16,-3 1-256-16,-3-1-64 0,-3-4 0 0,4 0-464 0,-4 2-176 16,-5-2 0-16,-4 2 144 0,-3 0 720 15,1-2 144-15,3 0 16 0,6 0 16 0,2 0 80 0,0 0 16 16,1 3 0-16,0 0 0 0,1-2-208 0,2 2-32 0,6-3-16 0,1 2 0 16,1 2-688-16,1 2-192 0,2 0 0 0,5 1 128 15,7-1-128-15,6-5 0 0,5 2 0 0,7-3 0 0,7 0 0 16,5 0 0-16,5 0 0 0,7-3-128 0,7 2-32 15,8 1 0-15,8-3 0 0,12 1 0 0,9 1-160 0,11-6-16 16,10-1-16-16,7 0 0 0,7-1 160 0,11 2 16 16,11 1 16-16,2-3 0 0,3 1 160 0,0 0 0 15,3 5 0-15,0 0 0 0,-2 3 0 0,-2 0 128 16,-2 0-128-16,-1 4 176 0,3 5 0 0,-3-3 0 16,-6 0 0-16,4 1 0 0,3 5-176 0,-5-3 0 15,-2 1 0-15,-7-4 0 16,-5-4-352-16,-1-1-96 0,0 0-32 0,-5-2 0 15,-4-2-288-15,-8 0-64 0,-7-2-16 0,-9 1 0 16,-4-2 96-16,-10-1 32 0,-4 2 0 0,-10 1-12592 0</inkml:trace>
  <inkml:trace contextRef="#ctx0" brushRef="#br0" timeOffset="40512.25">13753 4623 9215 0,'9'-18'816'0,"-3"3"-656"0,-1 3-160 0,-3 4 0 0,1 2 1472 0,-2 2 272 0,0 2 48 0,2-5 16 0,-1-2-1104 0,2-6-240 0,-1 1-32 0,0 2-16 0,-1-2-144 0,-2 3-16 0,2 4-16 0,-2-3 0 16,0 4-240-16,-2 0-192 0,1-1 48 0,-1 4 0 0,-1 3-160 0,0-3-16 16,-4 3-16-16,-3 3 0 0,-1 2 720 0,-2 3 160 15,-3 1 32-15,-4 1 0 0,-1 3 848 0,-4 2 176 16,-1 4 48-16,-2-3 0 15,-2 6-304-15,-2 0-48 0,-5 4-16 0,-3 3 0 16,-1 2-896-16,-2 3-176 0,-1 1-32 16,-2 1-16-16,0 2-160 0,2-1-144 15,3-2 144-15,0-4-208 0,3-1 208 0,-2-2 0 16,3-1 0-16,2-1 0 0,3-1 0 0,-1 1 0 0,-2 5 0 0,-1-3 0 0,2 2 0 16,-1-2 0-16,2 0 0 0,1-2-144 0,2-4 144 0,5-2 0 15,3-2 0-15,2-3 0 0,2 1 0 0,1-4 128 16,0 1 0-1,1-3 0-15,0 2 384 0,-1-1 96 16,1 2 16-16,-2-1 0 0,2 3-496 16,0-3-128-16,1 2 0 0,1-2 0 15,0-2 0-15,0 0 0 16,3-1 0-16,-1-2-128 0,2 2 128 16,0-3 0-16,1-3 0 0,1 2 0 0,0 0 0 15,0 0 0-15,0 1 0 16,1-2 176-16,-2 0-176 0,2 1 0 0,1-5 0 0,1 1 0 15,1 2 528-15,0-3 176 0,2-3 48 0,-1 3 0 16,2 0-48-16,-1-1 0 0,-1 1 0 0,2 0 0 0,0 0-384 0,-2 0-96 0,1-3-16 0,-1 3 0 16,1 3-208-16,-1-3 128 0,-1 0-128 0,1 1 0 0,0 2 0 15,0-2 0-15,0-1 0 0,-1 2 0 0,2-2 0 0,-1 0 0 0,2 0 0 16,-1 0 0-16,1 0 0 0,-2 0 0 0,2-2 0 0,-3 1 0 0,2-2 0 0,-3 2 0 16,1-4 0-16,-1 1 0 0,-1 0 224 0,0-2-48 0,1 0-16 0,0-3 0 0,0 2 128 0,0-2 32 15,1 2 0-15,0-2 0 0,1-1-192 0,-1 1-128 16,0-4 192-16,2 3-192 0,-1 2 256 0,1-2-64 15,1 0-16-15,1 1 0 0,1-1-176 16,1 2 0-16,2 0 0 0,0 2 0 0,0 1 128 0,-1 1-128 16,2 1 128-16,1-1-128 0,-1 1 0 0,0 5 0 15,-1-2 0-15,0 1 0 0,-1 3 0 0,-1-1 0 16,-1 6 0-16,-2-2 0 0,-2 6 0 16,-1-1-176-16,-1 4 176 0,-2-1-192 15,0 1 192-15,-2 4 0 0,-2 5 0 0,-3-1-128 0,2 2 128 0,-2 3 0 16,-2-1 0-16,0 4 0 0,1 1 0 15,0 0 176-15,3 2-176 0,0-3 192 16,1 0 0-16,2-4 16 0,3 0 0 0,0-6 0 0,3-5-16 0,2-2-16 16,1-1 0-16,1-3 0 0,3-4-32 0,0-1 0 15,0 3 0-15,3-5 0 0,-1 2-144 0,2-2 0 0,4-1 144 16,0 2-144-16,2-4 0 0,-1 2 128 0,3-1-128 16,0-2 0-16,2 4 0 0,-1-1 0 0,2-3 0 0,-1 0 0 15,1 1 0-15,2-2 0 0,-2 1 0 0,4-3 0 16,0-1-208-16,3 2 32 0,1-2 16 0,3-2 0 15,0 2-224 1,-1-4-32-16,4 1-16 0,-1-2 0 0,-1-1-1120 0,-2-1-240 16,2-1-32-16,-1 0-14336 0</inkml:trace>
  <inkml:trace contextRef="#ctx0" brushRef="#br0" timeOffset="41189.65">14701 4150 33167 0,'-3'-13'2944'0,"-1"5"-2352"0,1 0-464 0,1 5-128 0,2-2 1440 0,0 4 272 16,1-2 48-16,-1-3 16 0,0-2-1408 0,1-4-368 0,-1 0 0 0,2-1 0 0,-1 3-560 15,-2 4-208-15,-1 0-64 0,0 4 0 0,-2 2 176 0,-2 2 16 0,-1 4 16 0,-2 4 0 0,-3 5 176 0,-4 2 48 0,-3 8 0 0,-2 3 0 0,-1 5 32 0,-3 4 16 0,2 4 0 16,0-1 0-16,5-1 144 0,4-5 16 0,4 1 16 0,3-3 0 16,4 3 176-16,2-1 0 0,4 2 0 0,2-1 0 0,1-1 448 0,2-3 32 0,3-5 0 0,3-3 0 0,0-5-480 15,1-3 0-15,2-8 0 0,0-3 0 0,3-4-160 0,0-4-128 16,1-3-32-16,-1-4 0 0,1-2 320 16,-2-3 176-16,1-1-32 15,-1-4 0-15,-2 1 48 16,0-4 0-16,1-5 0 15,-4 1 0-15,3-3-192 0,-4-1 0 16,1-1 0-16,-2-1 0 0,-1-1 576 0,-2 3 64 0,-2-1 32 16,-2 3 0-16,-1 2-112 0,-2 0-32 0,0 5 0 0,-2-2 0 0,0 3-112 0,-4 0-32 0,0 1 0 0,-1 1 0 15,-1 0 112-15,-3 3 16 0,1-1 0 0,-1 2 0 0,-2 1-320 0,0 2-48 0,0 0-16 0,-2 1 0 0,1 3-128 0,-2 2 0 16,2-2 0-16,1 3-176 0,1-1-544 0,0 1-112 0,1 1-32 0,1 1 0 16,2 0-1552-16,-1 2-304 0,1 1-64 0,1 2-11136 0</inkml:trace>
  <inkml:trace contextRef="#ctx0" brushRef="#br0" timeOffset="41798.08">15707 4406 10127 0,'-9'2'896'0,"2"-2"-704"0,-2 0-192 0,3 0 0 0,2 2 2880 15,2-2 560-15,-2 2 96 0,-4-2 32 0,-3 1-2256 0,-4 2-448 0,-2-1-96 0,-3 2 0 0,3 0 0 0,1 1 16 0,1-2 0 0,3 3 0 0,2 1-16 0,1 3 0 0,2-2 0 0,2 6 0 16,0-2-240-16,4 4-48 0,-1 0-16 0,5 3 0 15,1-3-208-15,13 15 176 0,-3-15-224 16,0-2-368-16,5-2-80 0,2 0-16 0,0-3 0 16,0-3-32-16,0-2-16 0,1 0 0 0,-1-2 0 15,0-2 560-15,-1-4 96 0,-1-1 32 0,-2-2 0 16,-2 1 400-16,0-5 96 0,-1-1 16 0,0-2 0 16,-4 0-48-16,0-1 0 0,-3-1 0 0,-2-4 0 0,-1 2-304 15,-2-3-64-15,-2 1-16 0,-1 0 0 0,-3 2-208 16,-2-3-64-16,-1 1 0 0,-3 1 0 0,0 1-192 0,-2 0 0 15,-1 4 0-15,1-3 0 0,0 1 0 0,1 4 0 16,1 2 0-16,1 0 0 0,2 4 0 0,-1 4 0 16,3-1 0-16,0 3 0 0,2 3 0 0,-1 3-128 15,3 1 128-15,-1 2 0 16,4 3-1552-16,-1 1-208 0</inkml:trace>
  <inkml:trace contextRef="#ctx0" brushRef="#br0" timeOffset="42147.51">16189 4635 25791 0,'4'2'2304'0,"-1"1"-1856"15,0-2-448-15,-2 1 0 0,-1-2 2160 0,3 3 336 0,0 0 64 0,3 1 0 16,2 5-1536-16,0-3-304 0,0 1-64 0,-2 0-16 15,-2-1-128-15,0 0-48 0,-2-4 0 0,-1 2 0 16,0-1-464-16,1-6 0 0,-2 1-208 0,1-2 64 16,0-2-160-16,-1-2-16 0,0 2-16 0,0-5 0 15,-1 0 816-15,-2-1 160 0,0-5 48 0,-1 0 0 16,0 1-80-16,1-1-16 0,-2-7 0 0,-3 1 0 0,1-4-48 16,-1-2-16-16,0 1 0 0,0 2 0 15,1 1-208-15,1 3-64 0,2 2 0 0,0 1 0 16,1 3-32-16,1 0-16 0,0 1 0 0,1 2 0 15,1 3-80-15,1-2-128 0,3 2 176 0,-1 3-176 0,2 1 0 16,0 1-144-16,3 4-16 0,-1-3 0 16,0 6-512-16,2 0-96 0,1-1-32 15,1 4-12144-15,3 3-2432 0</inkml:trace>
  <inkml:trace contextRef="#ctx0" brushRef="#br0" timeOffset="42472.27">17063 3736 42383 0,'9'-10'1872'0,"-4"4"400"15,0 1-1824-15,-2 3-448 0,1 2 0 0,-1 0 0 0,0 4 560 0,4-1 16 0,2 3 0 0,4 6 0 0,3 8-576 0,-1 5-272 0,0 7 16 0,-3 2 16 0,-1 5-32 0,-1 5-16 0,-3 6 0 0,1 4 0 0,-1 5 288 0,-1 5 0 0,1 2-128 0,-4-3 128 16,1-2 0-16,-3-8 0 0,0 4 0 0,-1-6 144 16,-1 1 240-16,1-3 64 0,1-4 0 0,-1-10 0 15,3-1-144-15,1-11-32 0,1-2 0 0,1-8-13552 16,4-7-2720-16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48:06.7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4471 15519 32255 0,'-12'-25'2864'0,"3"5"-2288"0,1 2-576 0,2 3 0 16,1 4-1648-16,2 2-432 0,1-3-96 0,-3-17 0 0</inkml:trace>
  <inkml:trace contextRef="#ctx0" brushRef="#br0" timeOffset="599.51">4531 14390 24879 0,'-4'-8'2208'0,"2"1"-1760"16,-1 3-448-16,2 3 0 0,0 1 1088 0,-3-4 144 15,-1-2 32-15,-4-1 0 16,-3-5-2864-16,-4 1-560 0,0 0-112 0,-3 5-32 0,2 0 1984 0,1 1 320 16,-1-1 224-16,-1-1-32 0,2 3-192 0,1-3 160 15,0-1-160-15,2-1 160 0,0-1 688 0,1 0 144 16,1 3 32-16,-4-3 0 0,-1 3 992 0,-1-2 208 16,-2 6 32-16,-3-2 16 0,-3 7-1216 0,-6 1-240 15,-2 6-48-15,-5 5-16 0,-6 3-752 0,-4 3-336 16,0 2 16-16,-3 4 16 15,0 2-592-15,1 6-112 0,-1 3-16 0,0 6-16 0,2 5 1040 0,-2 6 400 16,-1 6-16-16,-2 1 0 0,-2 1 192 0,-1 1 48 0,4 3 0 16,7 0 0-16,9-5-48 0,8 0-16 0,6 1 0 15,6-2 0-15,6-4 32 0,4 0 16 0,2-3 0 16,3 0 0-16,1-3-464 0,4-2-144 0,5-2 0 0,3-2 0 16,7 2-160-16,4-6-144 0,8 2-16 0,4-5-16 15,8-2 80-15,4-7 32 0,2-5 0 0,7 1 0 16,8-2 416-16,-1-3 64 0,-2-6 32 0,-3-6 0 15,-6-1-288-15,12-6-272 0,12-5 48 0,4-3 16 16,2-2 0-16,-3-2 0 0,-3-9 0 0,2-1 0 16,2-3 208-16,-2-3 160 0,-1-1-32 0,-7-4 0 15,-4-4-128-15,-7 0-272 0,-1-4 64 0,0-10 16 16,2-6-288-16,-5 0-48 0,-4-3-16 0,-9-3 0 0,-7 1 352 16,-9-1 64-16,-6 1 128 0,-6-2-208 15,-2-2-384-15,-8 1-80 16,-7 3-16-16,-10 2 0 0,-5 7 496 0,-11 6 192 0,-6 1-176 0,-8 4 176 0,-5 5 1248 0,-3 4 352 15,-2 1 64-15,-11 3 0 0,-10 5-880 0,-5 3-176 16,-3 3-32-16,1 6-16 0,5 3-336 16,-3 7-64-16,-1 3-16 0,0 4 0 15,5 5-464-15,-5 7-112 0,2 1-16 0,-10 10-17088 16</inkml:trace>
  <inkml:trace contextRef="#ctx0" brushRef="#br0" timeOffset="5569.82">4019 15509 23951 0,'-5'-13'2128'0,"1"6"-1696"0,3 1-432 0,1 6 0 0,1 1 192 0,-2-2-32 0,-2-4-16 0,-2-6 32 16,-2 0-176-16,-4-2 0 0,-5-2-192 0,0 3 192 16,1 5-176-16,0-1 176 0,0 4-192 0,2 1 192 15,-2 2-160-15,0-3 160 0,0 3-192 0,-2-1 192 16,1 0-192-16,-2 4 16 0,2-2 16 0,3 3 16 16,2 1 1232-16,2 0 256 0,2 3 64 0,3-1 0 15,1 5-640-15,3 0-128 0,3 3-32 0,-1-2 32 16,1-1-848-16,1 4-176 0,3 7-48 0,3 2 48 15,1 5 0-15,1 4 16 0,1 0 0 0,-1 2 48 16,0-1-48-16,-2 0 0 0,0-5 0 0,-2-1 0 0,0-9 16 0,1-1 0 16,0-5 0-16,2-2 32 0,0-2 320 0,5 0 144 15,1-3-16-15,5-1 48 0,2 1 992 0,1-5 208 16,2 3 32-16,1-4 16 0,2 1-528 0,0 0-128 16,-2 3 0-16,2-4 16 0,2 4-432 0,0 1-96 15,-1 3 0-15,0 0 16 0,-3 2-272 0,1 1-224 16,1 1 32-16,-1 1 64 15,-2-2-288-15,1-1-48 0,-2-3-16 0,-3-2 0 16,1 0-288-16,-1 0-48 0,1-3-16 0,2 1 32 0,2-2 432 16,2-1 96-16,-1 0 16 0,0 0 0 0,-1 0 480 0,2-4 96 15,-4 2 32-15,1 2 0 0,3-3 160 0,2 3 16 16,0 3 16-16,-1-2 0 0,1 4-64 0,-1 0-16 16,-1 1 0-16,-1-1 0 0,0 4-176 0,-1-1-32 15,2-1-16-15,0 0 0 0,-2-1-240 0,-1-1 0 0,0 0 0 16,-2 0 0-16,-1-2 0 0,2-1 0 0,2-2 0 0,1 0 0 15,0-4 0-15,2 3 0 0,4-3 0 0,-1 2 0 16,0-2 512-16,-3 3 0 0,1 0 0 0,-3 1 0 16,2-3-192-16,-1 6-16 0,0-2-16 0,-3 0 0 15,-2 3-288-15,1-2 0 0,1 2 128 0,-1-1-128 16,1-1 0-16,0-2 0 0,0 1 0 0,1-2 0 16,0-1 0-16,1-1 0 0,0-1 0 0,1-1 0 15,1 2 0-15,-5-2 0 0,-2-1 0 0,0 1 0 16,2-2 0-16,-1 3 0 0,-1-3 144 0,-3 1-144 15,-2 1 368-15,-2 0-32 0,2 0 0 0,-2 0 0 16,2 3-208-16,-1-4-128 0,3 1 160 0,-1 0-160 16,1 0 0-16,1 0 0 0,3-1 0 0,1 0 0 15,-1-1 0-15,-1 1 0 0,1 1 0 0,-1 0 0 0,-2 3 0 16,-2-3 0-16,-2 2 0 0,0 0 0 0,-1 3 0 16,-3-4 0-16,-3 3 0 0,0 1 0 0,0-3 0 0,0 3-128 15,-2 0 128-15,1 0 0 0,-1-1 0 0,1 0 0 16,3 0 0-16,-1-2 0 0,0 1 0 0,0 0 0 15,-2-1 0-15,1 1 0 0,1-4 0 0,-1 1 0 16,-1 0 0-16,-1 2 0 0,-2-1-128 0,1 0 128 16,-2 3 0-16,0-3 0 0,0 3 0 0,-1 0 0 15,-1-2 0-15,-1 1 0 0,1 2 0 0,-1-3 0 16,-1 3 0-16,-1-1 0 0,-1 1 0 0,0-1 0 16,0 0 0-16,-2-2 0 0,1 1-192 0,-2-3 0 15,-1 1 16-15,1 0 0 0,-2-3-112 0,0 1-32 0,-1-3 0 16,-2 0 0-16,-2-2 320 0,0-1 0 15,-2 1 0-15,0-2 0 0,-1 1 0 0,-1 1 224 0,0-1-16 0,-1-3 0 16,0 2-80-16,0 1-128 0,2 1 176 16,0 0-176-16,1 2 0 0,1 0 0 0,0 0 0 0,1 1 0 15,2 1 256-15,1 1-64 0,1 3-16 0,0-3 0 16,2 3-176-16,-1 1 0 0,3 1 144 0,-1-2-144 16,2 2 0-16,1 1 0 0,0 1 0 0,0-1-192 31,0 3-688-31,1-2-144 0,0 4-16 0,1-3-16 0,0 2-112 0,1 1-32 0,0-3 0 15,0 2 0-15,-1-3 784 0,1 1 160 0,0-2 16 0,2 2 16 16,3-2 464-16,0 0 80 0,4 0 32 0,2 0 0 16,5 0 560-16,3 3 112 0,3 0 32 0,2 0 0 0,3 3-608 0,-1 0-128 15,0 3-32-15,-1 2 0 16,-2 3-288-16,-1 0 0 0,-1 4 0 0,-5-1 0 16,-4 2-400-16,-4-2-48 0,-3-2 0 0,-3 1 0 15,-5 1-48-15,-2-2-16 0,-1 1 0 0,-3 0 0 16,-2-1 512-16,-2 0-144 0,0 0 144 0,-1-2 0 0,-1 1 288 0,1-2 144 15,1-1 16-15,1-3 16 0,0 0 240 16,-2 1 32-16,-1 2 16 0,-2 2 0 0,1 0-752 0,-2 2 0 16</inkml:trace>
  <inkml:trace contextRef="#ctx0" brushRef="#br0" timeOffset="12058.82">13697 6286 11055 0,'2'-1'976'0,"-2"1"-784"0,1 0-192 0,0 1 0 0,0 0 720 0,0-1 112 0,2 0 0 0,1 0 16 16,1 2-720-16,0 0-128 0,-2-1 0 0,0 3-128 16,-2-3-128-16,-1 2-32 0,-3-1 0 0,1 0 0 15,-2 1 48-15,-3-3 16 0,-1 3 0 0,-4 0 0 16,0-3 816-16,-4 2 176 0,-3-2 16 0,-3 1 16 16,-3-1-368-16,-1 0-80 0,-2 0-16 0,-2-1 0 31,2 1-704-31,-6 1-144 0,-3 1-16 0,-5 0-16 0,0-2 320 0,-4 1 64 0,-1 3 16 0,-3-4 0 15,-1 2 368-15,0-1 80 0,2 2 16 0,2-3 0 16,1 0-320-16,0 0 160 0,3 1-160 0,0 3 128 16,-1-1 16-16,1 1 0 0,2 1 0 0,3-2 0 15,0 0 16-15,1 0 0 0,2-1 0 0,0 3 0 16,2-4-496-16,0 2-112 0,2-1 0 16,0 3-16-16,2-2-512 0,0 0-112 0,-1 1 0 0,0 1-16 0,2-1 560 15,3-2 112-15,4 1 32 0,2-3 0 0,3 1 400 0,2 0 176 16,2 2-16-16,4-2 0 0,0-1 144 0,5 0 16 15,3 1 16-15,3 0 0 0,2-1 128 0,3 3 32 16,4-3 0-16,4-3 0 0,3 1-720 0,4-2-144 16,3 2-16-16,1-4-16 15,1 1-256-15,0 0-48 0,2 0-16 0,-1-1 0 0,4 1 464 0,-3 0 112 16,1 0 16-16,-2 1 0 0,-1 2 496 0,-2-2 96 16,0-1 32-16,-1 0 0 0,-2 0 752 0,1-1 160 15,-1 0 16-15,0-1 16 0,-2-1-704 0,-2 0-144 16,2 2-16-16,-2-2-16 0,-3 1-560 0,-1 1-176 15,0 0 0-15,-4 0 0 16,-4 1-576-16,-2 0-112 0,-2 2-32 0,-4 0 0 0,-2 0 432 0,-3 1 80 0,-2-1 0 16,-1 1 16-16,-4 1 576 0,-4-1 112 0,-3 2 32 15,-5-1 0-15,-2 1 288 0,-4 1 48 0,-3 4 16 16,-2-2 0-16,0 0-448 0,1 0-64 0,1 1-32 0,-1 1 0 16,2 0-160-16,0-3 0 0,3 2 0 0,1-3 0 15,2 3 0-15,1-3 160 0,1 4-160 0,0-4 160 16,-2 3-160-16,0 2 0 0,0-2 0 0,2 3-176 15,2-1 176-15,2-1 128 0,2 1-128 0,3 1 176 16,4-1 288-16,2 1 64 0,2-2 16 0,5 1 0 16,4-1-96-16,1 0 0 0,6 0-16 0,2 0 0 15,3-1-240-15,5 1-32 0,3 0-16 0,5-2 0 16,2 1-16-16,4-1 0 0,0-1 0 0,2 1 0 0,0-3-128 0,0 2-176 16,0 2 48-16,-2-2 0 15,-2 3-640-15,0 1-128 0,-1 3-32 0,-1 0 0 16,-4 1 224-16,0 1 32 0,-2-1 16 0,-2-1 0 15,-1 0-32-15,-3 1 0 0,-3-4 0 0,0 0 0 16,-2 2-176-16,-3-3-32 0</inkml:trace>
  <inkml:trace contextRef="#ctx0" brushRef="#br0" timeOffset="12187.57">11949 6587 6447 0,'-30'6'576'0,"7"-1"-576"0,9 0 0 16,8-4 0-16,2 0 448 0,-6 3 0 0,-12 3-16 0,-16 5 0 0,-11 0-432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49:19.26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24846 14543 6447 0,'-1'-5'576'0,"1"1"-576"0,0 2 0 0,0-1 0 0,0 2 912 0,0-1 80 0,0-1 16 0,1-5 0 0,0-1 400 0,2-2 64 16,0 1 32-16,1 2 0 0,0 0 64 0,0 2 16 15,-1 1 0-15,1 2 0 0,1-2-48 0,0 4-16 16,0-3 0-16,0 3 0 0,1 0 208 0,-1-2 64 16,0 2 0-16,0 1 0 0,0 0-256 0,-2 4-32 0,1-2-16 0,0 4 0 15,0 4-736-15,-2 3-160 0,1 3-16 0,-2 2-16 16,0 5-384-16,0 3-176 0,-1 2 160 15,0 3-160-15,-1 4 0 0,-1 2 0 0,-1-3 0 0,1 2-160 16,-2 4 160-16,-1-1 0 0,1 2 0 0,-1 1 0 16,2 1 0-16,-2-1 0 0,0-6 0 0,0 4 0 15,-1-1 128-15,-1 1 48 0,1 0 16 0,-1-7 0 16,-1 2-192-16,2-7 192 0,-1 1-192 0,1-5 192 16,-2-3-192-16,2-3 0 0,0-2 144 0,0-5-144 15,-1-3 256-15,1-3-32 0,1-3 0 0,2-5 0 16,-2-2 48-16,1-2 16 0,0-7 0 0,-1-4 0 15,2-6-80-15,-1-6-16 0,0-7 0 0,2-5 0 16,-1-7-192-16,1-4 0 0,0-3 0 0,4-1 0 0,0 0 0 16,2 0-160-16,2 1 160 0,1 1-128 0,5 4 0 0,-2 3 0 15,2 4 0-15,1-1 0 0,1 3 128 16,1-1-208-16,0 3 80 0,1 4 128 0,1 2-128 0,0 3 128 16,2 2 0-16,-2 3 0 0,2 3 0 0,-2 2 0 15,2 5 0-15,-1 2 0 0,1 3 0 0,-1 1 0 16,1 3 0-16,-1 2 0 0,2-1 0 0,0 3 0 15,-1 2 0-15,-1 1 0 0,-1 4 0 0,1-2 0 16,-2 2 0-16,-1 2 0 0,0 1-128 0,-2 2 128 16,-1 2 0-16,1 2 0 0,-2 0 0 0,1 2 0 15,-1 2 0-15,1 2 0 0,-3 1-128 0,0-1 128 16,-1 2 0-16,-1 2 0 0,-1-1 0 0,-1 2 0 16,0-2-144-16,-2 1 144 0,0 0 0 0,-3-4 0 15,0 1 0-15,-3-3 0 0,0-1 0 0,-1-2 0 16,1 1 0-16,-4-4 0 0,1-2 0 0,-1-1 192 0,-2 0-48 0,-2-1-16 15,0 2 160-15,-4-4 32 0,0 2 0 0,-1-3 0 16,-2-2-320-16,-1-3 128 0,-1 0-128 0,1-6 0 16,0 0 208-16,-1 0-64 0,-1-3-16 0,0-1 0 15,0-3-128-15,0-1 0 0,1 2 0 0,2 0 0 16,2 2-336-16,1 0 0 0,2 1 0 0,4 3 0 31,0 2-128-31,3 0-32 0,3 1 0 0,1 2 0 0,1 1-768 16,1 1-144-16,2-4-48 0,3 3 0 0</inkml:trace>
  <inkml:trace contextRef="#ctx0" brushRef="#br0" timeOffset="633.66">26250 13676 37775 0,'-3'-2'3360'0,"2"0"-2688"0,1 1-544 0,1 1-128 0,-1 0-160 0,1-2-64 0,-1-1-16 0,2 0 0 16,-2-1-336-16,1-1-80 0,-1 1-16 0,0 2 0 15,-1 2 528-15,-1 0 144 0,0 2 0 0,-1 2 0 0,-2 2 832 0,-1 0 224 16,-1 4 48-16,-2 3 16 0,-1 3-560 0,-2 3-112 16,-3 2-32-16,-2 3 0 0,-2 3-192 0,-2-1-32 15,-1 3-16-15,-2 1 0 0,0 4 48 0,-2 2 16 16,0 2 0-16,-1 2 0 0,-1-1-16 0,1 1 0 15,1-2 0-15,3-1 0 0,2-1 0 0,2 1 0 16,3-4 0-16,1 0 0 0,2 3 16 16,1-2 0-16,4 2 0 0,2 0 0 0,2 0-240 0,3 0 0 15,-1 2 0-15,5-3 0 0,1 2 0 0,1 0 0 16,1 0 0-16,1 0 0 0,2-2 0 0,3-2 0 16,-1-2 0-16,2 0 0 0,3-3 0 0,-1-4 0 15,1-2-144-15,3 0 144 16,5 0-560-16,2 2-16 0,1-7 0 0,2-1 0 15,0-3-928-15,2-2-192 0,0-2-32 0,-1-2-15024 0</inkml:trace>
  <inkml:trace contextRef="#ctx0" brushRef="#br0" timeOffset="1177.22">26761 14311 34095 0,'-1'-2'3024'0,"0"1"-2416"0,-2 0-480 0,2 1-128 0,1 0 1488 0,0 0 288 0,0-3 48 0,0 2 16 0,-1 0-1408 0,0-2-288 0,-2 3-144 0,3 0 160 15,0 0-160-15,0 0 0 0,-18 20 0 0,9-6 0 16,0 2 128-16,-2 5-128 0,0 1 0 0,-2 3 128 16,-1 2 0-16,-2 2 0 0,-3 1 0 0,1 3 0 15,-2-1 64-15,0-3 16 0,2 0 0 0,-5-1 0 16,1-3 16-16,0 1 0 0,-3 0 0 0,0-1 0 15,1-3-224-15,-1-2 0 0,2 1 0 0,-1-3-160 16,3 0-160-16,0-4-16 0,1-2-16 0,2-5 0 16,3-2-720-1,1-4-144-15,3-3-16 0,1-7-16080 0</inkml:trace>
  <inkml:trace contextRef="#ctx0" brushRef="#br0" timeOffset="1386.23">26339 14302 42383 0,'-7'11'1872'0,"2"0"400"0,0-2-1824 0,4-1-448 0,1 0 0 0,1-3 0 0,2 1 224 0,-2 5-48 15,3 8-16-15,1 5 0 0,2 5-160 0,3 2 0 16,1 1 0-16,2-2 0 0,-1-2 0 0,3 0 0 16,1 1 0-16,1-2 0 0,4-2 192 0,-1-2-64 15,2 0 0-15,-1-4 0 0,0 0-128 0,0-3-272 16,0 1 64-16,0-1 16 15,-1-3-608-15,-1 0-112 0,-3-2-32 0,-1 1-17136 0</inkml:trace>
  <inkml:trace contextRef="#ctx0" brushRef="#br0" timeOffset="1900.51">27241 13614 13823 0,'0'2'1216'0,"-1"-2"-960"0,-1 0-256 0,0 1 0 0,1 1 4160 0,1-2 800 0,-1 1 160 0,-2 2 16 0,0 2-3984 0,-5 1-816 15,1 4-144-15,-4 0-48 0,1 3 352 0,-1 0 64 16,0 2 16-16,-2-2 0 0,1 2 608 0,-1 1 128 16,2 2 32-16,0-2 0 0,2-3-768 0,1 2-128 15,0 0-48-15,3 1 0 0,2-1-272 0,0-2-128 16,1 3 128-16,2 1-128 0,0-3 0 0,1 1 0 0,0 1 0 0,3 2 0 16,0-1 176-16,2-1-48 0,0 1-128 0,0-4 192 15,2 0-192-15,0-2-256 0,1 1 48 0,1-4 16 31,0 0-224-31,0-2-32 0,0-2-16 0,-1-2 0 0,4 0-288 16,-2-2-48-16,3 0-16 0,-1-2-10400 0,2 0-2096 0</inkml:trace>
  <inkml:trace contextRef="#ctx0" brushRef="#br0" timeOffset="2202.17">27423 13919 39615 0,'-9'13'1760'0,"3"-2"352"0,0-2-1680 0,4-3-432 16,0-2 0-16,2 0 0 16,0-3-304-16,-1 5-144 0,-1 4-16 0,-1 1-16 15,-1 1-2192-15,2 1-432 0,-1-2-96 0,1-1 0 16,-1-3-960-16,2-2-176 0,1 0-32 0,-1-5-16 0</inkml:trace>
  <inkml:trace contextRef="#ctx0" brushRef="#br0" timeOffset="2401.03">27489 13655 48831 0,'-7'0'2176'0,"2"0"432"0,0-1-2096 0,3 1-512 0,2 0 0 0,0 0 0 15,0-3-1024-15,0 1-320 0,0 1-64 0,-1-4-16 16,1-1 464-16,0 1 80 0,1 0 32 0,0 1 0 15,0 0-1296-15,2 1-256 0,1 1-48 0,-1-3-13168 16</inkml:trace>
  <inkml:trace contextRef="#ctx0" brushRef="#br0" timeOffset="2799.73">27668 13571 10127 0,'1'10'896'0,"-2"-4"-704"0,0-1-192 0,-1 0 0 15,2 0 7104-15,2-4 1408 0,0-1 256 0,-1 5 64 16,2 1-6976-16,-1 0-1392 0,2 6-272 0,0-4-64 16,1 2-336-16,-2 0-64 0,2 1-16 0,-1 0 0 15,0 0 288-15,1 2 0 0,-2 3 0 0,2-1 0 16,0 1 0-16,0 1 0 0,0 0 160 0,0 3-32 0,-1-1-128 16,1-1 0-16,-3 2 0 0,2-3 0 15,-2 1 0-15,0 0 0 0,0 0 0 0,-2-1 0 16,1-1-240-16,-2 0 48 0,1 0 0 0,-1-2 0 15,-2 1-560-15,0-3-96 0,0 2-32 0,-2-1 0 16,-1-2-416 0,-3 2-96-16,1-2-16 0,-3 0 0 0,-2 0-576 0,1-4-112 0,-3 1-16 0,-1-2-10288 15</inkml:trace>
  <inkml:trace contextRef="#ctx0" brushRef="#br0" timeOffset="3684.27">27788 14847 31327 0,'0'0'2784'0,"0"1"-2224"0,0-1-560 0,1 2 0 0,1 0 1712 0,1-2 224 0,1 1 48 0,1 2 16 0,2 2-1568 0,2 0-432 16,1 2 128-16,1 1-128 0,-1 3 0 0,-2-1 0 15,1 1 0-15,0 2 0 0,-2 5 0 0,-1-4 0 16,0 5 0-16,-2 0 0 0,1 3 128 0,-4 1-128 15,0 2 144-15,-1 0-144 0,-2 0 224 0,0-1-48 16,-2 1-16-16,-2-3 0 16,-1 2-496-16,1-6-112 0,-1 1 0 0,-2-3-16 15,2-1-528-15,-2-4-96 0,-1 0-32 0,0-2-14576 0</inkml:trace>
  <inkml:trace contextRef="#ctx0" brushRef="#br0" timeOffset="4500.32">28323 14358 35935 0,'-1'-3'3200'0,"0"3"-2560"0,1 0-512 0,0-1-128 0,1 1 928 0,0-1 160 0,2-2 48 0,-1 1 0 16,2-3-2160-16,1 1-448 0,1 0-64 0,0-1-32 0,-1 0 1200 0,0 2 368 15,0 0-176-15,0 2 176 0,0-3 1152 0,1 3 320 16,0-1 64-16,0 0 16 0,3 1-816 0,-1 0-160 16,0 1-48-16,2 0 0 0,1-3-272 0,0 2-48 15,3 0-16-15,2 1 0 0,0 0-48 0,0-3-16 0,3 1 0 0,-1 1 0 16,3 1 0-16,2-3 0 0,0 2 0 0,3 0 0 15,0 1-128-15,0 0 0 0,0 1 0 0,-1 0 0 16,-3 2 0-16,-1-1 0 0,-4 2-192 0,-1-2 192 16,-2 1 0-16,-3-1 0 0,-1 2 0 0,0 1 0 15,-3-1 0-15,1-1 0 0,-3 2 0 0,0 0 0 16,-2-1 0-16,1 1 0 0,-2 1 0 0,1 3 0 16,-1-4-128-16,0 2 128 0,-1-1 0 0,0 0 0 15,-1 3 0-15,0-1 0 0,-1-1-144 0,-2 2 144 16,1-2 0-16,-3 2 0 0,0-1 0 0,-4 2 0 15,-1 1-176-15,-2 2 176 0,-3 2-160 0,-3-2 160 0,-3 3-224 16,-4 2 48-16,-2 0 16 0,-3 2 0 16,0-3-448-1,-2 1-96-15,0-1 0 0,0-1-16 0,0-4 272 0,1-1 64 0,2 1 16 0,1-6 0 0,5 1 736 0,-1-2 144 16,3-1 16-16,4 0 16 16,2-1-288-16,2 2-48 0,2 0-16 0,3 1 0 0,0 0 64 15,1 1 0-15,2-1 0 0,1-1 0 0,0 1 0 0,2 0 16 16,1-1 0-16,1-1 0 0,-1 2-112 0,2-5-32 15,0 4 0-15,1-4 0 0,2 1 0 0,1 0 0 16,3-2 0-16,0 0 0 0,3 1 80 0,2-1 16 16,2 2 0-16,3-2 0 0,2 0-96 0,3 1-128 15,2 1 176-15,0 0-176 0,0 1 128 0,-1-2-128 16,1 2 0-16,-4 1 0 0,0 1 0 0,0-3 0 16,1 3 0-16,2-1 0 0,-3 1 0 0,-1-4 0 0,-2 4-192 15,-2 1 192 1,0-3-448-16,-3 0 16 0,-1 2 0 0,-1-4 0 15,-1 3-464-15,-1-4-112 0</inkml:trace>
  <inkml:trace contextRef="#ctx0" brushRef="#br0" timeOffset="5283.58">29149 13570 24879 0,'1'-1'2208'0,"1"-3"-1760"0,-1 1-448 0,1 1 0 0,1 1 1104 0,-1 1 144 0,1-2 32 0,1 0 0 0,2-1-1280 0,1 2 0 15,-1-4-288-15,2 3 48 0,-3 1 240 0,-2 1 0 16,-1 1 0-16,-1 1 0 0,-1 1 816 0,-3 0 208 15,2 2 32-15,-1-2 16 0,-2 1 288 0,2 1 64 16,-2 1 16-16,0-1 0 0,2 1-896 0,-3 0-176 16,0 4-48-16,-1-1 0 0,1 2-320 0,-3 4 0 15,1-2 0-15,-1 4-192 0,0 1 192 0,0 2 128 16,-2 1-128-16,0 3 176 0,-1-1 96 0,1 0 32 16,-1 1 0-16,0-2 0 0,1 0 64 15,2 0 16-15,-1-1 0 0,3-1 0 0,0 2-384 0,1-4 0 16,2-2 0-16,3-4 0 0,1 2 0 0,1-3-160 0,1-1 160 15,4 0 0 1,0-2-848-16,2 1-64 0,1-3-16 0,2-1 0 16,0-2-1568-16,3-2-320 0</inkml:trace>
  <inkml:trace contextRef="#ctx0" brushRef="#br0" timeOffset="5599.96">29435 13785 39615 0,'-5'1'1760'0,"0"0"352"0,1 2-1680 0,2-2-432 0,1 0 0 0,1-1 0 0,0 4 272 0,-3-3-16 0,1 4-16 0,-1 3 0 0,-2 2-464 0,1 2-96 16,0 3 0-16,-1 0-16 0,0 1 208 0,1 1 128 15,-1 0-160-15,1 3 160 0,1-3 0 0,0 0 0 16,2-4 128-16,0 2-128 16,1-5-576-16,-2 0-208 0,4-2-48 0,-1-4-10320 15,0 1-2064-15</inkml:trace>
  <inkml:trace contextRef="#ctx0" brushRef="#br0" timeOffset="5799.99">29421 13654 40543 0,'-6'-5'1792'0,"2"1"384"0,1 2-1744 0,1-2-432 0,4 2 0 0,0 2 0 16,1-4-1856-16,0-1-448 0,2-1-80 0,3-2-32 15,0 0 2016-15,1 0 400 0,1 1 0 0,0 2 160 16,-2-1-352-16,0 2-64 0,1 3 0 0,-2-3-13776 16</inkml:trace>
  <inkml:trace contextRef="#ctx0" brushRef="#br0" timeOffset="6183.34">29514 13455 42383 0,'0'1'3776'0,"0"0"-3024"15,1 1-608-15,0 0-144 16,2-2-384-16,-1 1-96 0,5 3-32 0,-1 0 0 0,4 3 512 0,0-1 0 0,3 5 0 16,-2 0 0-16,2-1 0 0,-1 4 0 0,-1-2 0 0,0 2 0 15,3 1 0-15,-3 1 0 0,0 1 0 0,0 2 0 16,-1-2 0-16,-1 3 0 0,1-3 0 0,-2 0 0 16,0 3 0-16,-1 0 0 0,-1 0 0 0,-1 0 0 15,0-3 0-15,0 0 0 0,-1 1 0 0,0-5 0 16,1 3 0-16,-2 2 0 0,1-2 0 0,0 0 0 15,1 1 0-15,-2-2 0 0,1 1 0 0,-1 0 0 16,-1-1 0-16,-1 0-144 0,-1-1 144 0,0 3-192 16,-2-4-928-16,-3 2-192 0,-4 0-32 0,-1 1-16 15,-2-1-1040-15,-4 2-208 16</inkml:trace>
  <inkml:trace contextRef="#ctx0" brushRef="#br0" timeOffset="6933.3">29711 13330 31327 0,'-4'-3'2784'0,"0"3"-2224"0,0 0-560 0,3 0 0 0,1 0 2112 0,0 0 304 0,1 0 64 0,1 0 16 0,-1 3-1760 0,1-3-352 16,2 1-64-16,-4-1 0 0,0 0-192 0,17 12-128 15,-8-5 144-15,2 1-144 0,0 3 176 0,3 1-176 16,1 0 192-16,0 4-192 0,2-1 192 0,0 2-64 16,1 1 0-16,0 1-128 0,3 4 0 0,-1 1 0 15,2 3 0-15,-2 2 0 0,1 2 0 0,-1 1 0 16,0 0 0-16,-3-1 0 0,0 1 288 0,1-1-48 15,-1 3-16-15,1 0 0 0,0 3-80 0,-2 0-16 16,0 3 0-16,-1 3 0 0,0-3-128 0,-3 1 0 0,-1-1 0 16,-1 1 0-16,-1-1 0 0,-1-2 0 0,0 0 0 15,-2 2 0-15,1 0 0 0,-2-3 192 0,-1 5 0 0,-3-5 0 16,-2 0-64-16,-2 0 0 0,0 0 0 0,-3-4 0 16,-3 0 144-16,-2 0 32 0,-2-1 0 0,-3 2 0 15,-2-4-96-15,-2 3-16 0,-2-2 0 0,-2 3 0 16,1 0-192-16,-3-1 0 0,-1 2 0 0,1-5 0 15,2 0 0-15,2-5 0 0,1-3 0 0,1-5 0 16,3-2 0-16,2-6 0 0,2-2 0 0,1-4 0 16,3-4-704-16,0-6-96 0,0-2-16 0,-1-5-18976 15</inkml:trace>
  <inkml:trace contextRef="#ctx0" brushRef="#br0" timeOffset="16434.21">24107 13706 16575 0,'2'-1'1472'0,"-1"-3"-1168"0,2 3-304 0,-3 1 0 0,1 0 352 0,0-3 16 0,2 2 0 0,-1-2 0 0,2 0 656 0,1 0 144 0,-3 0 32 0,1 1 0 15,-1 2 336-15,-1 0 64 0,-1 0 0 0,-1 0 16 16,0 2-240-16,-3 1-48 0,1 0-16 0,-2 0 0 16,5-3-288-16,0 0-64 0,-21 9-16 0,11-6 0 15,-1-1-368-15,1 2-80 0,-1-3-16 0,-3 3 0 16,-3-3-16-16,-4 0 0 0,-3-1 0 0,1 0 0 15,-2 1-160-15,-2-1-48 0,0 0 0 0,-1 3 0 0,1-2-112 0,0 4-16 16,0 0-128-16,1-1 192 0,1 3-192 16,0 1 0-16,1-1 0 0,-2 2 0 0,0-1 128 0,0 1-128 15,-2 2 0-15,0 0 144 0,-3 2-144 0,0-1 160 16,1 3-160-16,1-4 160 0,0 1-32 0,1 2-128 16,-1-1 192-16,4 0-64 0,1-1 64 0,2-1 16 15,2-1 0-15,0 1 0 0,2-3-32 0,2-1-16 16,-1 2 0-16,4-3 0 0,-1 0-32 0,2-1-128 15,1 0 192-15,2 1-64 0,2-1-128 0,1-1 0 16,-1 1 0-16,2 0 128 0,2 0 16 0,0 0 0 16,3 0 0-16,0-2 0 0,3 1-144 0,-1 1 192 15,3-4-192-15,0 3 192 0,1-3 48 0,0 0 16 16,1 1 0-16,0 0 0 0,0-2-112 0,2 1-16 16,-1-1 0-16,0 0 0 0,0 0 0 0,-1 0 0 0,0 0 0 15,2-1 0-15,-1 1 208 0,0 0 48 0,1 0 0 0,-1-2 0 16,1 2-160-16,0 0-32 0,-1 0 0 0,0 0 0 15,-2 0-192-15,1 0 144 0,3 0-144 0,3 2 128 16,-1-2-128-16,2 1 0 0,2 1 0 0,0 0 0 16,1-1 192-16,2 1 0 0,0-1 0 0,1 1 0 15,0 0-192-15,1-1 192 0,0 1-192 0,0 1 192 16,0 0-192-16,-1 0 0 0,0 1 0 0,-2-2 0 16,0 1 0-16,-1-1 0 0,1 2 0 0,0-3 0 15,0 3 0-15,0-4 128 0,0 0 32 0,1 0 0 16,-1 1-16-16,2 0 0 0,0 0 0 0,0 2 0 15,1-3-144-15,2 0 0 0,1 1 0 0,2 0 0 16,0 1 0-16,0 0 0 0,-2-2 0 0,0 1 0 0,-3 1 0 16,-1 0 0-16,-1-1 0 0,-3 2 0 0,-1-1 0 15,-2 1 0-15,-1-1 0 0,-1 2 0 0,-1 1 0 16,-1-1 0-16,-3 0 0 0,0-1 0 0,-2 1 0 0,-1 1 0 16,0-4 0-16,-1 0 0 0,0 3 0 0,-1-4 0 15,-1 2 0-15,0 1 0 0,0-2 0 0,-1-1 0 16,-2 2 0-16,1 1 0 0,-1-2 0 0,-2 2 160 15,-1-1-32-15,0 1-128 0,-3 0 0 0,-1 2 0 16,-1 1 0-16,-4-1 0 0,-1 2 128 0,-5 1-128 16,-2 2 0-16,-4 1 0 0,-3 4 0 0,0-1 0 15,-3 2 0-15,-1 2 0 0,4 1 0 0,-3 1 0 16,4-1 0-16,0 2-144 0,3-2 144 0,-1 2 0 16,-1 1 0-16,-1 1 128 0,3-4-128 0,-3 4 0 15,-5 3 0-15,-3-2 0 0,0 2 0 0,-1-1 0 0,-1-2 0 0,3 1 0 16,2-3 0-16,0 0 144 0,4 1-144 15,0-4 0-15,3-1 192 0,1 0-192 0,1-3 192 0,0 1-192 16,1-2 160-16,-1 2-160 0,0-1 128 0,2-1-128 16,2 0 0-16,1-5 0 0,4 2 128 0,1-2-128 15,1-1 0-15,3-1 0 0,2 2 0 0,2-3 0 16,1 0 0-16,1-1 0 0,2 0 0 0,1 0 0 16,1 0 0-16,-1-2 0 0,2 2 0 0,0-2 0 15,0-1 0-15,0 2 0 0,0 2 0 0,2-5 0 16,-2 4 176-16,1-2 0 0,0-1 0 0,0 3 0 15,1-4 16-15,0 1 0 0,2 1 0 0,0-1 0 16,0-1 64-16,3 0 0 0,-2 0 16 0,2 0 0 0,0-1-32 16,2-1-16-16,1 2 0 0,0-1 0 0,0 1-96 15,1 0 0-15,-1 1-128 0,1 1 192 0,-1-1-192 0,0 1 0 16,0 3 0-16,1-4 0 0,-1 4 0 0,-2-1 0 16,2 0 0-16,1-1 0 0,-1 4 0 0,1-5 0 15,-1 2 0-15,1-3 0 0,2 3 0 0,-1-3 144 16,2 0-144-16,-1-1 128 0,3 2 176 0,0-2 16 15,2-2 16-15,2 1 0 0,1 0-208 0,5-3-128 16,6 3 160-16,2-4-160 0,0 1 512 0,5 0 16 16,6 0 0-16,2-1 0 0,0 1-384 0,-4 1-144 15,-2 0 0-15,-4 0 0 0,-2 3 0 0,-6 0 0 16,-2 0 0-16,-1 0 0 16,2 1-336-16,-2 3-64 0,0-1-16 0,-3 0 0 0,-3-1 416 0,1 0 0 0,2 3 0 15,2-3 0-15,-1 2 0 0,-1-1 0 0,-1-2 0 16,2-1 0-16,-2 0 0 0,0 0-128 0,1 0 128 0,-2-1-128 15,1 1 128-15,-2-3 0 0,1 3 0 0,-2-1-128 32,0 1-480-32,-2-1-96 0,-1 2 0 0,-1-1-16 15,-1 1-208-15,-4-1-32 0,-3 3-16 0,-3-3 0 16,-4 2-656-16,-4 2-128 0</inkml:trace>
  <inkml:trace contextRef="#ctx0" brushRef="#br0" timeOffset="18663.52">23331 15393 31327 0,'-2'1'2784'0,"1"-1"-2224"0,-1 0-560 0,2 0 0 0,2 0 160 0,-2 0-160 0,-2 0 128 0,1 0-128 0,0 0 192 0,0-1-32 16,-1 1-16-16,2 0 0 0,0 0 1232 0,0 0 240 16,0 0 48-16,0 0 16 0,0 0-576 0,0 0-112 15,0 0-32-15,0 0 0 0,23-10-480 0,-13 8-96 16,2 2-32-16,1 0 0 0,5-1-224 0,0 1-128 15,2-2 160-15,2 0-160 0,2 1 176 0,1-1-176 16,2-1 192-16,-1 0-192 0,0 0 208 0,0-1-64 0,1 2-16 16,-2-3 0-16,1 1 48 0,-2 2 0 0,0-3 0 15,-2 0 0-15,-2 1-48 0,-2 0 0 0,1 1 0 16,0-1 0-16,-2 0-128 0,0 2 128 0,0 1-128 16,1-1 128-16,-3 4-128 0,-1-1 0 0,-1 1 0 15,-2 0 0-15,0 3 0 0,-2-1 0 0,-2-1 0 0,-1 1 128 16,-1 1 16-16,-1-2 0 0,0 2 0 0,-3-1 0 15,-1 2 16-15,0-1 0 0,-3 1 0 0,0 2 0 16,-1 0-160-16,-2-1 0 0,-2 0 0 0,1-1 0 16,-3 3 0-16,0-3 0 0,-1 3 0 0,-1-1 0 15,-2 0 0-15,-2 2 0 0,-1 1 0 0,-3 0 0 16,0 0-128-16,-2 3 128 0,-2 0 0 0,0 0 0 0,-2 2 0 16,-3 1 0-16,2 0 0 0,-1 1 0 0,-2 3-128 15,-2 1 128-15,0 1 0 0,0 0 0 0,-2 2 0 16,3-3 0-16,3-1 0 0,3-4 128 0,2 1-128 0,3-2 0 15,1-1-160-15,3-2 160 0,4-2 0 0,2-2 0 16,1 0 0-16,3-3 0 0,1-1 0 16,1 1 0-16,3-1 160 0,1-1-160 0,0 1 176 0,1-2-48 15,3 2-128-15,1-2 192 0,2 0-32 0,5-1-16 16,1 1 0-16,3-1 0 0,7-1 288 0,2 0 48 16,4 2 16-16,2-3 0 0,3 3-176 0,1 0-16 15,2 2-16-15,0-3 0 0,2 3-288 0,-4 0 0 16,0 0 0-16,-3-3 0 0,0 2 0 0,-1 1 0 15,-2-5 0-15,-1 1 0 0,3 1 0 0,-2-4 0 0,-1 2 0 16,-2-1-144 0,-1 1-976-16,-3-5-192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50:06.2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12253 13313 11967 0,'-10'0'1072'0,"1"0"-864"0,3 1-208 0,4-2 0 0,1 1 320 0,-4-3 32 0,-4 1 0 0,-6-1 0 0,-1-1 496 0,0-2 112 0,1-1 0 0,4-2 16 15,2-1 144-15,2 0 32 0,1 2 0 0,0-2 0 16,-1 2-752-16,1 2-144 0,0 3-16 0,-1 1-16 15,-2-1 304-15,-1 0 64 0,0 3 16 0,-2 1 0 16,-2 2-144-16,-2 1-16 0,-1 0-16 0,-3 4 0 16,0 1-432-16,-1-2 0 0,0 0 128 0,-1 2-128 15,-2 2 0-15,0-2 128 0,-1 2-128 0,1-2 128 16,3 2 352-16,0 0 64 0,2 0 16 0,1-2 0 0,1 1 464 16,0 1 80-16,1 2 32 0,1 2 0 0,0-1-304 15,1 1-48-15,1 1-16 0,-2 1 0 0,0-1-576 16,-1 1-192-16,-1 4 0 0,-2 0 0 0,-1 3 0 0,-1-1-192 15,2 2 0-15,-2-1 0 16,1-2-256-16,-3 3-64 16,2 1 0-16,0 0 0 0,4-4 512 0,0 0 0 0,1 4 0 0,1-2 0 0,3 0 0 0,2 2 288 15,2-1-32-15,2 2-16 0,4-2 288 0,0 2 64 16,2 5 16-16,3-2 0 0,1 0-480 0,0-1-128 16,1 2 0-16,2 3 0 0,-2 0 0 0,-1 0 0 15,3-3-192-15,-4-3 64 0,1 0-128 0,0-2 0 16,1 3-16-16,0-1 0 0,0-2 272 0,1 0 0 15,2 3 0-15,2-7 0 0,0 0 0 0,1-5 0 16,2-2-128-16,2 0 128 0,2-2 0 0,1-1 0 16,5-1 0-16,3-1 144 0,2 0-144 0,3-3 0 0,2 3 0 15,2-4 0-15,3 3 0 0,2 0 0 0,0-2-128 0,2 2 128 16,3-3 0-16,2-1-144 0,2 1 144 0,0-4 0 16,3 1-144-16,-3-3 144 0,-3 0 0 0,-1-3-144 15,-3 1-176-15,-4-2-48 0,-3-1 0 16,-1 0 0-16,0-1 80 0,-2-2 16 0,0-1 0 0,-2-3 0 15,-2-2 272-15,1-2 0 0,0-1-128 0,1-7 128 16,2-1 304-16,-2-1 112 0,-6 2 32 16,4-5 0-16,0-3 320 0,1-5 80 0,-2 1 16 0,-1-2 0 15,1-2-352-15,-1-2-80 0,-1-1-16 0,-4 1 0 16,-2 2-416-16,-3-4 0 0,1-2-224 0,-6-1 80 16,-1-1-416-16,-7 1-80 0,0 3 0 15,-6 2-16-15,-3 2 192 0,-3 1 32 0,-3 5 16 0,-3-1 0 0,-1 2 608 0,-4 3 128 16,-2 2 32-16,-4-3 0 0,-2 3 448 0,-6 2 96 15,-3 0 0-15,-4 3 16 0,1 1-352 0,-4-1-80 16,2 4-16-16,1-2 0 0,2 2-80 0,1-1 0 16,2 5-16-16,1-2 0 0,4 2-192 0,2-1-48 15,0 1 0-15,3-1 0 0,4 0-128 0,0 4 160 16,3 1-160-16,-1 2 160 0,2 3-160 0,-3 3-256 16,-2 3 64-16,-3 5-17968 0</inkml:trace>
  <inkml:trace contextRef="#ctx0" brushRef="#br0" timeOffset="7467.19">5224 14856 9215 0,'-9'-1'816'0,"0"-1"-656"0,0 1-160 0,2 1 0 0,2 0 1280 0,2 1 240 0,0 1 32 0,-4-1 16 16,-4 1-3408-16,-2-2-672 0,-1 3-144 0,4-3-32 16,4 0 1472-16,5-3 304 0,3 0 48 0,5 0 16 0,4-1 1872 0,0 1 384 15,1-1 80-15,-2-1 16 0,0 1 240 0,-3 2 48 16,1-1 16-16,-3 2 0 0,-2 0 384 0,0 1 80 15,-2 1 16-15,0 0 0 0,1 2-80 0,-2-1-16 16,-2 2 0-16,0 1 0 0,-1 1-848 0,0-1-160 16,-2 1-32-16,-1 1-16 0,-1-3-512 0,1 3-112 0,0-1 0 15,1 0-16-15,-1 0-288 0,2-1-48 0,0 1-16 0,3-1 0 16,0 1-144-16,1 1 0 0,0 0 0 0,2 2 0 31,0 1 0-31,1-2 0 0,0 5 0 0,1-3 0 0,-2-1 0 16,2 3 0-16,-1 1-128 0,2 7 128 0,-1 0 0 0,0 2 0 15,-2 1 0-15,0 3 0 0,-4 0 0 0,1 3 0 0,0-1 0 0,-2 1 0 16,1-1 144-16,-2-1-144 0,3-1 160 0,0-2-160 16,1-1 320-16,0 1-16 0,0-1-16 0,1 2 0 15,1-1-160-15,1-5-128 0,-1 1 192 0,1 0-192 16,-1 3 320-16,2 0-32 0,0-1-16 0,-2-1 0 16,1 1-144-16,-2-3-128 0,1-1 192 0,-2 3-192 15,0 0 304-15,-1-2-48 0,-1 2-16 0,-1-4 0 0,0 3-48 16,-1 0 0-16,0-3 0 0,0 0 0 0,1 1-64 15,-1-2 0-15,1-1-128 0,1-1 192 0,-2 0-192 0,2-3 0 16,1-1 128-16,-2 0-128 0,2-4 0 0,0 2 0 16,-1-3 0-16,0-2 0 0,1 1 0 0,1-2 128 15,-2 0-128-15,2-2 0 0,0 0 272 0,0-2-32 16,0 2-16-16,0-2 0 0,0 0 80 0,0 2 16 16,0 0 0-16,0 0 0 0,0 0-48 0,0 0 0 15,0 0 0-15,0 0 0 0,0 0-272 0,0 0 0 16,0 0 128-16,0 0-128 0,0 0 0 0,0 0 0 15,0 0 0-15,19-7 0 0,-17 12-192 0,1-2 48 16,-1 3 16-16,0-1 0 0,0-1 128 0,1-1 0 16,-2 1-144-16,1-3 144 0,1 2 0 0,1-2 0 15,0-1 0-15,3-1 0 0,0 1 0 0,2-4 0 16,-2 3 0-16,3-3 0 0,4 2 0 0,0-3 0 0,3 1 176 16,0 1-176-16,-2 3 128 0,2 0-128 0,2 3 0 15,0 1 144-15,2 1-144 0,2-2 0 0,0 2 0 0,2 1 0 16,-2-1 0-16,1 0 0 0,1 0 0 0,1 0 0 15,2 0 0-15,0-1-144 0,2 0 144 0,0 1 0 16,2-5-160-16,1 1 160 0,2 0-128 0,1-1 128 16,1 0 0-16,-1-1 0 0,-2 1 0 0,2-1-128 15,-1 1 128-15,-1-4 0 0,1 4 0 0,-2-1 0 16,-4-1 0-16,-2 2 0 0,0 0 0 0,5-2 0 16,7 2 0-16,5 0 0 0,8-1 0 0,1-1 0 15,2 1 0-15,-4 1 0 0,-2-2 0 0,-3 2 0 16,0-2 0-16,-3 1-208 0,3 2 80 0,-1-1 128 15,4 4 0-15,1-4 0 0,2 3 0 0,-1 0 0 0,-2-1 0 0,-3-2 0 16,-3 0 0-16,3-2 0 0,2-1 0 0,3 0 0 16,3-4 0-16,-4 3 0 0,-2-1 0 15,4-1 0-15,4 0 0 0,-3 1 0 0,-7-1 0 16,1-1 0-16,3-1 0 0,7 2 0 0,7-1 0 16,2 1 0-16,-4 1 0 0,-4 4 0 0,-5-3 0 0,-3 2 0 15,-3 2 0-15,-2-3 0 0,-1 2 0 0,4 2 0 16,5 3 0-16,-2 1 0 0,-7 1 0 0,-3-1 0 15,-3 1 0-15,4 1 0 0,7 2 0 0,6-2 0 16,8-4 0-16,5 1 0 0,5 0 0 0,-1-4 0 16,-1-3 0-16,-2 1 0 0,-2-4 0 0,2-1 0 15,5-2 0-15,1 2 0 0,5-1 0 0,-7 0 0 0,-8 1 0 16,-17-1 0-16,-6 5 0 0,5-5 0 0,13 1 0 0,10-1 0 16,6 2 0-16,-5 1 0 0,-4 3 0 0,-6-1 0 15,-4 2 0-15,-2 1 0 0,-3 0 0 0,4 1 0 16,6 2 0-16,1-1 0 0,-3 3 0 0,-2-5 0 15,-8 0 0-15,4-3 0 0,7-1 0 0,6-2 0 16,2-1 0-16,0 3 0 0,-2 0 0 16,-2-1 0-16,-2-1 0 0,-2 1 0 0,-3-1 0 0,0-1 0 15,0 4 0-15,-6 1 0 0,-5 0 0 0,-1 2 0 16,-1 2 0-16,-6 0 0 0,-3 1 0 0,-4-3 0 16,-5 2 0-16,2-2 0 0,1 2 144 0,-2 1-144 15,-5-2 128-15,5 3-128 0,4-2 128 0,4 2-128 16,3-4 0-16,2 2 0 0,-1-1 0 0,-5-1 128 15,0-1-128-15,-3-1 0 0,3-3 0 0,-2-1 0 0,-1-1 0 0,1-1 0 16,1 2 0-16,1-2 0 0,-2 2 160 0,-1 1-32 16,-3-1-128-16,-2 1 192 0,-2-1-192 0,-4 2 176 15,-4 3-176-15,-5-1 160 0,0 0-32 0,-5 1 0 16,-1 1 0-16,-3 0 0 0,-1 1-128 0,-1-1 0 16,1 2 144-16,-1-2-144 0,0 2 0 0,2-2 0 15,-1 0 0-15,2 0 0 0,-1 0 0 0,1-2 0 16,0-1 0-16,0 2-128 0,0-6 128 0,0 2 0 15,1-1 0-15,0-2 0 0,1 0 176 0,-2-2 16 16,1 2 0-16,0-4 0 0,0 3 0 0,0-3 16 16,-2 5 0-16,2-4 0 0,0 2-208 0,-1 1 144 15,1-4-144-15,-3 1 128 0,2 3-128 0,-1-1 0 16,-1 0 0-16,2 1 0 0,-2-7 0 0,0 3 0 16,0 3 0-16,-1-2 0 0,1-2 0 0,-1 0 0 0,0-3 0 15,0 1 0-15,0-4 0 0,-1 1 0 0,0 0 0 0,0 1 128 16,-1 1-128-16,1 4 128 0,-1-2-128 0,-1 5 128 15,-1 3-128-15,2 0 0 0,-2 1 0 0,0 1-176 32,-1 2-400-32,0 2-64 0,-1 0-32 0,2 0 0 0,-2 0-336 15,1-3-64-15,0 2-16 0,0 0 0 0,1 1-1808 16,-2-3-368-16</inkml:trace>
  <inkml:trace contextRef="#ctx0" brushRef="#br0" timeOffset="13066.9">22727 14907 16575 0,'-4'-7'1472'0,"0"2"-1168"0,0 2-304 0,2 0 0 0,1 2 2416 0,-1 0 416 0,1 1 96 0,-1-3 16 15,-2 1-3440-15,-1-2-672 0,-1 2-144 0,1-1-32 0,1 1 1344 0,2 0 432 16,1 4 0-16,1-2 0 0,2 1 656 0,3 0 128 15,1 2 16-15,4-1 16 0,1 2 80 0,2 1 16 16,3 0 0-16,0 1 0 0,1 3-288 0,2-1-48 16,-2 3-16-16,-1 3 0 0,0 2-304 0,-1 0-64 15,-3 4-16-15,-2-4 0 0,-2-1-160 0,-3 2-16 16,-2 5-16-16,-3 2 0 0,-1 2-240 0,-5 1-48 16,-3 0-128-16,-3 5 192 0,-3 1-48 0,-2-1-16 0,-3 1 0 0,-1 0 0 15,-1 2 48-15,-1 1 0 0,1 2 0 0,2-3 0 16,3 1-176-16,2-3 0 0,3-1 0 0,2-6 0 15,5 0 0-15,1-3 0 0,2-4 0 0,2 1 0 16,0-1 256-16,0-1-48 0,0-1 0 0,0-2 0 16,-2 1-208-16,1-2 0 0,0 1 0 0,-1-2 0 15,-2 2 0-15,0-2 0 0,-1 3 0 0,-2 0 0 16,1-4 144-16,-2 4-16 0,1-3 0 0,-2 3 0 16,2-4 112-16,-2 4 16 0,0-3 0 0,1-1 0 15,2-1-256-15,-1 0 0 0,4-1 0 0,-1-4 0 16,1-1 0-16,3-1 0 0,0-2 128 0,2 0-128 0,0-1 0 0,2-2 176 15,0-1-176-15,1 2 160 0,2-5 48 0,-1 2 16 16,2-2 0-16,-1 1 0 0,0-2-64 0,2-3-16 16,-2 3 0-16,2-1 0 0,-1 2-144 0,-2-2 0 15,2 3 0-15,0 0 128 0,-1 1-128 0,1 1 0 16,0 1 0-16,3 1-176 0,1-2 176 0,2 2 0 16,5-1 0-16,3-1 0 0,4-1 0 0,5 1 0 15,6-1 0-15,6 2 0 0,6-1 0 0,1 0 192 16,2 2-32-16,1 0-16 0,1 2-144 0,-4 0 0 15,-3-4 0-15,-2 0-176 0,-3 1 176 0,-1 0 0 16,2-3 0-16,-1 3 0 0,3-3 0 0,-2 3 0 16,-1 0 160-16,0-2-160 0,0 3 128 0,0-1-128 15,0 0 0-15,0-3 0 0,1 2 0 0,3-2 0 16,5 1 0-16,2-2 0 0,1 2 176 0,-3 0-176 16,-4 3 192-16,5-2-192 0,5 2 0 0,5 0 0 0,2 2 0 0,2-2 0 15,-1 4 0-15,-1 1 0 0,1 4 0 0,-5-1 0 16,-3 1 0-16,-2 0 0 0,0-1 160 0,0-3-160 15,3 1 0-15,-1-1 0 0,-4-1-224 0,2 0 80 16,0 1 144-16,-3 0 176 0,-2-3-48 0,1 2 0 16,0-4 0-16,1 1 0 0,0-1 0 0,6-1 0 15,2 1-128-15,4-5 0 0,-3 1 0 0,2 0 0 16,0-1 0-16,3-1 0 0,4 1 0 0,0 2 0 16,-2 0 0-16,-3-1 0 0,-2 3 0 0,0-1 0 15,-2 0 0-15,1 1 0 0,0 2-176 0,-2 3 176 0,-2-1 0 16,-3 0 0-16,-2 2 0 0,-4 0 176 15,-3-3-176-15,-1-1 0 0,-1 2-192 0,4-3 192 0,6 0 0 16,0 2 0-16,-1-1 0 0,-1-1 192 0,0 2-192 0,0-2 128 16,0-2-128-16,4 2 128 0,2 4-128 0,2-6 0 15,2 2 0-15,1 0-176 0,-1 0 176 0,-3-2-192 16,-4 2 192-16,0 0-192 0,2 2 192 0,-1 0 0 16,-2-2 0-16,-2 1-128 0,-4 0 128 0,-4 2 0 15,-2-2 0-15,-5 1 0 0,-2 1 0 0,-3-2 0 16,0 0 0-16,0 2 0 0,0-3 0 0,0 0 0 15,3 1 0-15,1-1 0 0,1 0 0 0,2 0 192 16,0 0-64-16,-1-1 0 0,2 1-128 0,-1-4 0 16,0 3-176-16,-2 1 176 0,0 0-128 0,-1-3 128 15,1 6 0-15,-3-3-144 0,0 1 16 0,-5 3 0 0,-3-3 0 16,-3 4 0-16,-4-4 128 0,-3 4 0 0,-2-2 0 0,-2 0-128 16,0 2 128-16,-3-2 0 0,0-1 0 0,-1 1 0 15,-2 0 0-15,1-3 0 0,-2 3 0 0,3-1 0 16,-4 0 0-16,1-2 0 0,0 0 192 0,2 1-64 15,0-1-128-15,2 0 0 0,-2 0 0 0,3 0 0 16,0 0 0-16,0-1 0 0,1 1 0 0,-1 0 128 16,0-2-128-16,-2 0 0 0,2 2 0 0,-2-1 0 15,-1-1 0-15,-2 2 0 0,0 0 0 0,0 0 0 16,-1 0 0-16,-2 0 0 0,1 0 0 0,-1 0 0 16,-1 0 0-16,0 0 128 0,1-2-128 0,0 1 128 15,1-1 16-15,-1 1 16 0,2-1 0 0,1-1 0 0,1-1 0 16,0 0 0-16,2-3 0 0,-1 1 0 0,2-1-16 15,-1-3 0-15,1 2 0 0,0-3 0 0,-2 0 48 16,0-1 0-16,0 1 0 0,-1-3 0 0,0 0 96 0,-2 0 32 16,-1-1 0-16,0-1 0 0,-2 0-48 0,-2 2 0 15,1-2 0-15,-4-1 0 0,2 3-112 0,-2-1-32 16,-2-2 0-16,-2-3 0 0,1 0-128 0,-3 1 0 16,-1-1 0-16,-1-1 128 0,-1 2-128 0,2-2 0 15,0 3 0-15,1 0 0 0,1 2 0 0,1 0 0 16,2 3 0-16,-2-2 0 0,3 2-224 0,0 1 80 15,-1 2 16-15,0-1 0 16,0 0-896-16,-2 0-192 0,-2 0-16 0,-4-7-20400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17T17:02:57.7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29309 5658 9215 0,'3'-9'816'0,"0"-1"-656"0,-2 4-160 0,-1 2 0 16,0 1 1024-16,0-3 160 0,1-4 32 0,-1-6 16 0,-1-6 1376 0,-3 0 272 0,-3 3 48 0,-5 7 16 0,-6 6-640 0,-3 6-128 0,-5 8-32 0,-5 8 0 15,-3 7-896-15,-7 9-176 0,-3 9-48 0,-3 9 0 16,-2 7-672-16,1 6-144 0,0 3-16 0,2 4-16 16,3-1-176-16,6-2-224 0,3-4 48 0,7-3 16 31,5-6-448-31,6-7-96 0,5-6 0 0,4-3-16 0,5-8 448 0,3-3 80 0,7-5 32 0,3-3 0 0,2-6 160 0,6-4 256 16,3-3-64-16,4-2-16 0,3-8 656 0,2-2 128 15,2-3 16-15,6-7 16 0,5-6-368 0,5-3-80 16,4-3-16-16,2-2 0 0,0-3-256 0,-1-3-48 15,0-4-16-15,-5-2 0 0,-4 4-208 0,-3-3 0 16,0-3 0-16,-2 0 0 0,-6 2 320 0,-2 2-16 16,-3-4-16-16,-6 5 0 0,-4 2-32 0,-7 5 0 15,-2-3 0-15,-5 4 0 0,-4 5-16 0,-3-2-16 16,-4 2 0-16,-4 2 0 0,-4 1-48 0,-4 2-16 16,-5 1 0-16,-3 1 0 0,-3 3-160 0,-5 1 0 0,-1 4-192 0,-5 5 192 31,-2 0-720-31,-5 3-32 0,-4 3 0 0,-2 3-17360 0</inkml:trace>
  <inkml:trace contextRef="#ctx0" brushRef="#br0" timeOffset="1467.85">29929 3681 1839 0,'0'1'160'0,"2"-1"-160"0,-2 0 0 0,1 0 0 0,0 0 848 0,-1 0 144 0,3 0 32 0,-1 0 0 0,1 0 448 0,2-1 80 0,0 1 32 0,-1-2 0 0,1-1 160 0,0 0 48 0,0 0 0 0,0 2 0 16,-1-2 256-16,-2 0 48 0,1 0 16 0,-2-1 0 0,-1 2-256 0,-1 1-32 15,-2-2-16-15,0 3 0 16,-2 0-736-16,-4 0-160 0,-1 3-16 0,-2 0-16 0,-4 4-512 16,-3-1-112-16,-3 4 0 0,-4 0-16 0,-4 4-240 0,-3 3 0 15,-2 1 0-15,-2 4 0 0,-1 1 0 16,0 0 0-16,-4 2-160 0,2 0 160 0,3 3 288 0,-3 0 144 15,1 5 16-15,2-1 16 0,6-1 160 0,1 3 16 16,0 1 16-16,4 3 0 0,4 3-400 0,1-3-64 16,4 6-32-16,2-5 0 0,3-2-160 0,2 0 0 15,1-4 0-15,0-1 0 0,4-1 0 0,-1-3 0 16,1 4-144-16,2-1 144 0,-2 4 0 0,0-3 0 16,1-1 0-16,0 1 0 0,-1-4 0 0,2 1 0 15,-2-1 0-15,0 1 0 0,-1-3 0 0,-2-2 0 0,-1-1 0 16,2-1 0-16,-2-2 0 0,0 1-160 0,0-3 160 15,-2 2-128-15,1-1 128 0,-1-3 128 0,0 2-128 16,1-5 176-16,1 0-176 0,0 0 0 0,1-5 0 0,-1 2 0 16,0-4 272-16,2 1 32 0,0-4 0 0,-2 0 0 15,1 0-112-15,1-3 0 0,-2 2-16 0,1-4 0 16,-1 2-48-16,-1-2-128 0,0-2 192 0,0 1-64 16,1-4 32-16,0-1 0 0,0-1 0 0,1-2 0 15,0-1 96-15,1-5 0 0,2 0 16 0,0 0 0 16,1-2-128-16,-1 0-16 0,3-3-128 0,-2 0 192 15,2 2-64-15,-1-2 0 0,2 1-128 0,1 3 192 16,0 4-192-16,0 2 0 0,0 2 128 0,0 4-128 16,0-1 0-16,1 4 0 0,-1 3-144 0,0 0 144 0,0 0 0 15,1 1 0-15,1 4-128 0,0 2 128 0,0-1 0 16,2 4 0-16,0 3 0 0,2-1 0 0,-1 2 0 0,1 3 0 16,2-1-128-16,-2 3 128 0,1 0 0 15,1 0 0-15,0 0 0 0,0 0 0 0,0 0 0 0,0-3 0 16,0 4 0-16,1 1 0 0,-1-3 0 0,0-2 0 15,1 2 0-15,1-3 0 0,1 1 0 0,2-4 0 16,1-2 0-16,1-2 0 0,2-1 0 0,1-4 0 16,1 1 0-16,1-1 0 0,1-3 0 0,0 0 0 15,1-3 0-15,1-1 0 0,-1-2 0 0,0 0 0 16,0-4 0-16,1 0-144 0,0-1-176 0,-1-2-16 16,1-4-16-16,-2 1-12496 15,-2-6-2496-15</inkml:trace>
  <inkml:trace contextRef="#ctx0" brushRef="#br0" timeOffset="2108.52">30296 3147 18431 0,'-7'-9'816'0,"2"3"160"0,3 2-784 0,1 2-192 0,1-1 0 0,0 2 0 0,1 1 544 0,0 0 64 0,0-2 16 0,1 1 0 0,0 1 656 0,1 0 144 0,-2 3 32 0,0 3 0 0,-1-6 144 0,1 20 16 0,-1-5 16 0,0-1 0 0,0 4-368 0,-1 4-80 16,-1 3-16-16,0 1 0 0,1 5-368 0,-1-2-80 16,0-1-16-16,0 2 0 0,1-2-256 0,-2-1-64 15,2 2-16-15,0-6 0 16,-1-1-208-16,2-1-32 0,-1 2-128 0,1-3 192 0,0 1-48 0,0-3-16 16,0 2 0-16,1-5 0 0,-1 1 0 0,0 0-128 15,2-6 192-15,-1-2-64 0,0 0-128 0,0-6 0 0,1 0 0 16,-1-4 128-16,1-1 16 0,0-4 0 0,-1-1 0 0,0-2 0 15,0 0-16-15,1-5 0 0,-1-1 0 0,0-4 0 16,2-1-128-16,-2-1 128 0,0-4-128 16,1 1 128-16,1-3-128 0,1-1 0 0,-1 1 0 0,2-4 0 15,0 3 0-15,1-2 0 0,1-3 0 0,0 2 0 16,-1 1 0-16,2 1 0 0,-1-1 0 0,0 3 0 16,1 2 0-16,-1-1 0 0,2 3 0 0,-2 1 0 15,2 3 0-15,-2 4 0 0,0 3 0 16,0 3 0-16,-1 4 0 0,0 3 0 0,1 4 0 0,-1 4 0 15,0 1 144-15,0 4-144 0,2 0 160 0,0 6-160 16,3 2 192-16,2 2-48 0,0 2-16 0,3 6 0 16,0-2-128-16,1 2 0 0,-1 3 0 0,0-5 0 15,-1 2 0-15,-3-2 0 0,0-1 0 0,-2 0 0 0,0 0 0 16,-3-2-176-16,0 2 48 0,-2-3 0 16,0 0-368-1,-2-2-64-15,2 1-16 0,0-2 0 0,0 0-1344 0,1-3-256 0,0-1-64 0,1-2-13616 16</inkml:trace>
  <inkml:trace contextRef="#ctx0" brushRef="#br0" timeOffset="2519.25">30964 3144 6447 0,'7'-14'272'0,"-2"4"80"16,0 2-352-16,-2 2 0 0,0 4 0 0,-2-1 0 0,0 2 1856 0,2-1 320 0,0-2 48 0,2-2 16 0,0 2 592 0,-1-1 128 0,-2 4 32 0,0 2 0 0,-4 4-752 0,-1 5-128 0,-3 0-48 0,-2 5 0 0,0 2-432 0,-4 4-96 0,-1 5 0 0,-2 2-16 15,0 3-688-15,-1 4-128 0,0-1-16 0,0 0-16 16,1 0-432-16,3 0-96 0,3-6-16 0,3 1 0 16,2-7-128-16,4 0 0 0,1-3 0 0,3-3 0 15,0-4 0-15,3-1 0 0,3 0-160 0,2-3 160 16,5-2-288-16,1-2 32 0,2-2 16 0,3-2 0 15,2-3 80-15,1-1 16 0,2-2 0 0,0-3 0 16,0 0 144-16,-1-2 0 0,3-1 0 0,-3-1 128 16,-2-1 0-16,-3 0 0 0,-2-2 0 0,-5 0 0 15,-2-1 80-15,-4-1 32 0,-1 2 0 0,-6-2 0 16,-2 2-64-16,-1-3-16 0,-4 3 0 0,-3-5 0 0,0 2-160 16,-2 0 128-16,-4-1-128 0,-2 1 128 0,0 1-128 0,-2 2 0 15,-3 0 0-15,-2-1 0 0,3 5-128 0,-1 0-16 16,0 2 0-16,2 4 0 15,-1-1-384-15,1 4-80 0,6 3-16 16,2 0 0-16,2 1-1936 0,3 4-384 0</inkml:trace>
  <inkml:trace contextRef="#ctx0" brushRef="#br0" timeOffset="3102.46">32210 3018 23039 0,'-21'0'2048'0,"5"0"-1648"16,1 0-400-16,4 0 0 0,4 3 960 0,4-3 96 0,-1 0 32 0,-2 0 0 0,-5 1 640 0,-3 2 144 0,-1-3 32 0,3 2 0 0,2-4-912 0,3-1-176 0,3-1-48 0,4 1 0 15,5-4-368-15,1 1-80 0,4-2 0 0,4 0-16 16,2-2 176-16,2-1 32 0,4 1 16 0,3 3 0 16,2-2-144-16,2-1-16 0,3 4-16 0,0-3 0 15,1 3-192-15,0 3-32 0,1-5-128 0,1 3 192 0,-2 2-192 16,-1-4 128-16,-3 4-128 0,-3 0 0 0,-3 3 0 0,-3-2 0 15,-3 2 0-15,-3 2 0 0,-3-2 0 0,-3 3 0 16,-4 0 0-16,-2 4 0 0,-2-1 0 0,-3 1 0 16,-3 4 0-16,-4 2-160 0,-1 0-16 0,-5 6 0 15,-3-1 0-15,-4 5 0 16,-2 3-272 0,-4 0-48-16,-4 2-16 0,0 3 0 15,-2-3-64-15,1 3 0 0,-1-1-16 0,3 1 0 0,2 0 592 0,2-2 0 0,2 0 0 0,1-2 0 0,4-1 432 0,1-4 96 16,4 3 32-16,4-5 0 0,3-4-32 0,3 0 0 15,4-1 0-15,2 1 0 0,2-4-48 0,2 1-16 16,2-1 0-16,4-2 0 0,2 0-32 0,3 0-16 16,4-2 0-16,4 0 0 0,4 0-416 0,3-1 0 0,3-4 0 15,4 0 0-15,3-2 0 0,5-1-256 0,5-1 48 0,5-2 0 32,3 3-384-17,4-6-80-15,2 2-16 0</inkml:trace>
  <inkml:trace contextRef="#ctx0" brushRef="#br0" timeOffset="5307.31">25733 5064 23951 0,'3'0'2128'0,"0"-4"-1696"0,-2 4-432 0,0 0 0 16,-1 0 464-16,0 0 16 0,2-2 0 0,-1 2 0 0,0-2 80 0,-1 2 16 0,-2 0 0 0,2 0 0 0,0 0-576 0,0 0-224 0,-30 10 16 0,16-6 0 16,-2 2 16-16,-2 0 0 0,-5 2 0 0,-1 3 0 15,-5 0 64-15,-4 4 128 0,-4 1-208 0,-4 2 80 16,-2 1 496-16,-4 1 96 0,-2 1 32 0,-1 2 0 16,0-1 80-16,-2 3 32 0,-1-3 0 0,-1 0 0 15,2-3-64-15,-3 1-16 0,1 5 0 0,-2-3 0 16,2 3-208-16,3 0-64 0,2-3 0 0,4 0 0 15,4 0-256-15,-2 1 128 0,0 3-128 0,1 1 0 0,2-1 0 16,1-2 0-16,-1 2 0 0,2-1 0 0,-1 1 0 16,2-1 0-16,-1-3-144 0,1 0 144 0,1 1 0 0,1-5 0 15,2-2 0-15,1 3 0 0,1-3 0 0,1 0-128 16,2-2 128-16,-1 0-128 0,3 2 128 0,1-1 0 16,1-1 0-16,3 1 0 0,2-5 0 0,1 0 0 15,3-4 0-15,1 0 128 0,5-2 96 0,-3-1 32 16,4 0 0-16,-2-1 0 0,1-2 240 0,1 1 48 15,1 2 16-15,0-3 0 0,1 0 16 0,-2 0 0 16,2 0 0-16,0-3 0 0,1 3-224 0,0 0-32 16,1 0-16-16,1 0 0 0,-1 0-144 0,2-1-32 15,-1 1 0-15,2 0 0 0,0-2 0 0,-1-1 0 16,1 2 0-16,0-1 0 0,0-2 0 0,1 1 0 0,-2 0 0 16,1-1 0-16,0 2 0 0,1-5 0 0,-1 4 0 15,-2-4 0-15,2 4-128 0,0-2 0 0,-2 1 0 0,1-2 128 16,1 2-128-16,-1-2 0 15,2 2 0-15,-1-1 128 0,1 2-128 0,0-6 0 0,1 3 0 16,1-2 0-16,0 2 0 0,-1-4 0 0,3 2 0 0,-2-2 0 16,3 1 0-16,0-1 0 0,0 3 0 0,0-4 0 15,0 3 0-15,1 2 0 0,-1-3 0 0,0 3 0 16,-1 0 0-16,0 1 0 0,-1-1 0 0,0 3 0 16,-1 0 0-16,0 3 0 0,-2-3 0 0,1 3 0 15,-1 0 0-15,-1 3 0 0,-2 0 0 0,1 0 0 16,-2 3-384-16,4-6 32 0,0 0 16 0,-19 16 0 15,13-8 128-15,-1 0 16 0,-1 0 16 0,1 0 0 0,1 2 176 16,1-1 0-16,0 1 0 0,1-2 0 0,0 0 0 16,1 4 0-16,-1-2 0 0,2 2 0 0,-2 1 0 0,-1-1 0 15,1 4 0-15,-1 0 0 0,2-1 0 0,-4 5 0 16,1-1 0-16,0-1 0 0,1-1 0 0,3-2 0 16,2-2 0-16,1-1-128 0,4-2 512 0,1 0 128 15,1-2 0-15,3 2 16 0,1-2-288 0,3 0-64 16,1-1-16-16,2-1 0 0,2-3-160 0,2 0 0 15,2 1 0-15,3-4 0 0,3 0-240 0,0-4-80 16,1-1 0-16,2-2-16 16,3 0-1296-16,-1-3-256 0,5 2-48 0,-2-5-13824 15</inkml:trace>
  <inkml:trace contextRef="#ctx0" brushRef="#br0" timeOffset="6057.5">26083 4675 4607 0,'6'-11'400'0,"-3"3"-400"0,0 1 0 0,-2 1 0 0,0 4 1552 0,1 1 240 0,-1-2 32 0,-1-1 16 0,2-2-304 0,0-4-64 0,-1 2-16 0,-2 0 0 0,-1 0 144 0,-1 1 16 0,-1 1 16 0,-2 2 0 16,0 1-704-16,-1 0-144 0,0 3-16 0,0 0-16 15,-2 0-448-15,0 4-96 0,-2 0-16 16,0 1 0-16,-1 2-192 0,-1 2 128 0,1-1-128 16,-3 2 0-16,0 3 512 0,-1-2 16 0,1 0 0 0,0-1 0 15,2 0 608-15,2-4 112 0,0 3 32 16,3-5 0-16,2 1-208 0,2-1-48 0,2 0 0 0,2 1 0 16,1-5-816-16,2 3-208 0,1-3 0 0,1 0 0 31,3 3-480-31,2-6-144 0,0 3-16 0,1 0-16 0,1 0 64 0,2 3 16 15,-1-2 0-15,1 3 0 0,2 1 384 0,0 2 192 0,3 4-192 0,0-1 192 16,2 4-160-16,2 1 160 0,-1-2 0 0,0 2-144 16,-1-2 144-16,0 0 0 0,0 2 0 0,-1-1 0 0,-1 0 0 15,-3-4 0-15,-1 3 0 0,-1-3 0 0,-1 2 0 16,-2-2 0-16,-1-3 0 0,-2 2 0 0,-3 0 336 0,-1-3 48 16,-1 1 16-16,-3 2 0 0,-2-3 64 0,0 1 16 15,-3 2 0-15,-1 1 0 0,-2-1-160 0,0-2-48 16,-2 2 0-16,0 1 0 0,-3-3-272 0,0 4 0 15,-3-1-176-15,-2 2 176 0,0 1-320 0,-3-2 32 16,-3 1 16-16,0 3 0 16,-2-3-208-16,-1 1-32 15,-2 0-16-15,2 0 0 0,1-3-800 0,0-2-144 0,2 0-48 0,3-3-7088 16,2-2-1424-16</inkml:trace>
  <inkml:trace contextRef="#ctx0" brushRef="#br0" timeOffset="6700.75">26369 4656 13823 0,'-3'-9'1216'0,"0"5"-960"0,2-2-256 0,0 2 0 0,2 4 2368 0,0-2 416 0,1 1 96 0,-1 1 0 0,0-3-2112 0,1-1-448 0,1 0-64 0,-1 0-32 0,0 4-224 0,-1-3 0 16,-1 3 0-16,0 3-160 0,0 1 528 0,0 0 96 16,0 6 32-16,0 0 0 0,1 3 128 0,0 3 16 15,3 0 16-15,0 2 0 16,-1 2 448-16,2 1 96 0,2 1 16 0,-1 1 0 0,0-1-384 0,1 0-80 15,0 0-16-15,-1 1 0 0,0-1-352 0,-1 3-80 16,0-1-16-16,-1-1 0 0,-1-4-288 0,1 0 0 16,0 0 0-16,-2-7 0 0,3-1 0 0,-1 0 0 15,1-5 0-15,1 1 0 0,0-3 368 0,0 1 16 16,-1-5 0-16,1 2 0 0,1-4 0 0,0 2 0 16,2-3 0-16,-2 0 0 0,1-3-160 0,-1 2-32 15,-1-4 0-15,2 0 0 0,0 0-192 0,0-5 0 0,-1 0 0 16,0-2 0-16,2-1 0 0,0 0 0 0,-1-3 0 15,1-1 0-15,0 2 0 0,-1-3 0 0,0 1 0 16,-1 0 0-16,-1-1 0 0,-1-1 0 0,0 2 0 0,0-1 0 16,-1 3 0-16,0 1 0 0,-2 4 0 0,1-2 0 15,-2 5 160-15,0 0-160 0,0 2 160 0,-1 4-160 16,0 0 128-16,0 4-128 0,2 0 0 0,-1 4 0 16,0 2 0-16,2 0 0 0,-1 4 0 0,0-1 0 15,2 4 0-15,1 0 0 0,0 0 0 0,2 5 0 16,1-2 0-16,-1 2 0 0,1 2 0 0,-1 0 0 15,-1-3 128-15,2-1-128 0,-2 0 0 0,-1 0 144 16,1 0-144-16,-2-1 0 0,-1-1 0 0,1 1 0 16,-1-2 0-16,-1 0 0 0,1-1-192 0,-1-2 192 15,-1 2-960 1,2-2-64-16,-1 3 0 0,1-6-16 0,-1 2-1472 0,2-3-304 0,-2-2-48 16,1 1-10704-16</inkml:trace>
  <inkml:trace contextRef="#ctx0" brushRef="#br0" timeOffset="7355.59">26841 4623 19343 0,'2'-2'848'0,"-1"0"192"0,2 2-832 0,-1 2-208 0,1-2 0 0,-2 2 0 0,3 0 352 0,-1 3 32 0,5 0 0 0,2 3 0 0,3 5 576 0,2 0 112 16,0 2 16-16,1 1 16 0,-1 3 32 0,1-1 0 0,-1 0 0 0,-2 0 0 15,1 3-448-15,-3-5-96 0,0 3-16 16,-2-3 0-16,-3 0 48 0,0 0 0 0,-2-4 0 0,0 1 0 16,-2-2 64-16,1 0 16 0,-2-4 0 0,0 2 0 15,2-2-64-15,-1-2 0 0,1-1 0 0,-1-4 0 16,2 0-320-16,-2-2-80 0,1-2-16 0,-1-2 0 16,-1-2-96-16,-1 0-128 0,-1-5 176 0,-1 0-176 15,-2-3 0-15,-1-3 0 0,-2-3-192 0,-1 0 48 16,-2-6 272-16,0 2 64 0,-1-2 16 0,1-1 0 15,2 4 96-15,-2-3 16 0,2 0 0 0,2 2 0 16,2 4-192-16,2-1-128 0,0 5 144 0,3 2-144 16,0 1 128-16,1 5-128 0,3 1 0 0,0 4 144 15,0 3-144-15,0-2 0 0,1 4 0 0,-1 4 128 0,2-2-128 16,-1 3 0-16,0 4 0 0,1 1 0 0,0 0 0 16,-1 2 0-16,1 3 0 0,1 1 0 0,-1 0 0 0,2 0 0 15,-1-1 0-15,1-1 0 0,0 1 0 0,-1-3 0 16,1-2-144-16,-2 0 144 0,1-2 0 0,-2 2 0 15,0-4 0-15,0 1 0 0,-2-4 0 0,0 3 0 16,-1-6 0-16,0 0 0 0,1 0 192 0,-2 0-48 16,1-3-16-16,-1-2 0 0,1 1-128 0,-2-2 192 15,1-1-192-15,1-5 192 0,-1 3-192 0,1-1 0 16,-1-5 0-16,-1 1 0 0,2-2 0 0,-1-2 0 16,1-1 0-16,0 0 0 0,2 2 0 0,0 2 0 15,3 2 0-15,-2 2 0 0,1 4 0 0,2 2 128 0,-2 3-128 16,2 2 0-16,0 2 240 0,-1 0-48 15,2 3 0-15,-1 2 0 0,0-1-16 0,-1 3-16 16,2 1 0-16,0 2 0 0,0 2-160 0,-1 2 0 16,1 2 0-16,-2 1 0 0,1 3 0 0,-2 3 0 0,-1 1 0 15,-1 2 0-15,0-2 0 0,-3 3 0 0,-1-1 0 0,-1 3 0 16,0-2 0-16,-1 1-224 0,-1-1 48 0,1 1 16 31,0 0-800-31,1-1-144 0,1 1-48 0,0-1-16688 0</inkml:trace>
  <inkml:trace contextRef="#ctx0" brushRef="#br0" timeOffset="9936.12">7213 5367 911 0,'5'-7'0'0,"-2"4"0"0,2-3 0 0,-1 1 0 0,-1 3 576 0,-2 0 48 0,1-2 0 0,2-1 0 0,1-2 160 0,1-2 48 0,0-1 0 0,1 3 0 0,-4-2-160 0,0 6-32 16,-3 0 0-16,-3 1 0 0,1 4 256 0,-3-2 32 0,1 3 16 0,-2 0 0 16,0 0-256-16,-2-2-48 15,1 1-16-15,-1 1 0 0,2-3 336 0,0 1 64 16,0 2 0-16,-2-3 16 0,2 0 336 0,-1 2 64 0,-1 2 16 15,1-1 0-15,0 4-800 0,-3-1-144 0,0 0-48 0,-4 1 0 16,1 2-464-16,-3 0-128 0,-1-4-16 16,-2 3 0-16,-4 1-144 0,-1 1-32 0,-3 0 0 15,1-2 0-15,0 2 320 0,0 0 224 0,-2 3-32 0,-3-3-16 16,-2 6 736-16,-3 2 160 0,0 1 16 0,1-3 16 16,-3 4-160-16,0 1-48 0,-1-3 0 0,-1 2 0 15,3-2-304-15,0 2-64 0,1 1-16 0,0-1 0 16,1-1-320-16,2 0-192 0,1 0 192 0,1-3-192 0,0 3 0 15,-1-3 0-15,1 0 0 0,0 0 0 0,0-1 0 16,1-2 0-16,1 0 0 0,2-1 0 0,2 0 0 16,0-2 0-16,2 3 0 0,-1-1 0 0,2 0 0 0,0 1 0 15,-1 0 0-15,1 2 0 0,1 1 0 0,3-3 0 16,1-2 0-16,4 0 0 0,1-4 0 0,3-1 0 16,0 1 0-16,3-4 0 0,0 0 0 0,2-1 0 15,0-1 0-15,2 2 160 0,1-3-160 16,-1 0 0-16,1 0 0 0,1 0 0 0,0 0 0 0,0 0 0 15,0-3 0-15,1 3-176 0,1-1 176 0,-1 1 0 16,-1 0 0-16,0 0 0 0,0 0 0 0,0 0-160 16,0 0 160-16,0 0 0 0,0 0 0 0,16-12 0 15,-15 12 0-15,0 0 0 0,1-3 0 0,-1 2 256 16,1-1-64-16,0 2 0 0,-1-4 144 0,1 2 32 16,1 2 0-16,-2-4 0 0,2 4-96 0,-2-3-16 0,0 3 0 0,0-2 0 15,1 2-256-15,-2 0 0 0,0 0 0 0,0 0 0 16,0-1-272-16,-2 1-16 0,2 0 0 0,0 0 0 15,0 0-32-15,0 0 0 0,0 0 0 0,0 0 0 16,-13-19 448-16,9 10 64 0,0 2 32 0,1-3 0 16,0-1 224-16,1 0 64 0,-1-4 0 0,2-1 0 15,0 0-16-15,1 0 0 0,1-3 0 0,0 1 0 16,3 2-272-16,0 0-48 0,0 3-16 0,1 3 0 16,0 0-160-16,2 4 0 0,0 0 0 0,0 0 0 15,1 3-304-15,-1-3 16 0,3 4 0 0,0-2 0 31,0 0-160-31,-1 1-48 0,-1 0 0 0,-2 3 0 16,1 0 240-16,-2 0 32 0,-2 0 16 0,0 4 0 0,-2 1 208 0,-1-2 0 0,-1 4 0 0,-2-1-144 0,0 0 144 0,-1 1 0 16,-2 2 128-16,-2 3-128 0,0 0 192 15,-2 2-48-15,-3 1 0 0,1 3 0 0,-2 0-144 0,1 4 0 16,-3 1 0-16,0 1 128 0,0 1-128 0,-1 4 0 16,1-1-160-16,-1 4 160 15,2-3-432-15,2-1 16 16,3-3 0-16,2-5 0 0,3-2 416 0,2-2 144 0,3-2 0 0,0-3 0 0,3 0 512 0,2-2 112 15,1-6 0-15,3 2 16 0,2-1-352 0,3-1-80 16,2-3-16-16,3-5 0 0,2 1-192 0,2 0-144 16,-1-2 192-16,1 0-192 15,-1 0-448-15,4-1-192 0,5-2-32 0,2 0-10336 16,4 1-2080-16</inkml:trace>
  <inkml:trace contextRef="#ctx0" brushRef="#br0" timeOffset="11235">7677 5224 18431 0,'-7'2'1632'0,"2"0"-1312"0,4-2-320 0,0 0 0 0,1 0 1008 0,-1 3 128 0,-2-2 16 0,-2 1 16 0,0 5 96 0,0-1 16 0,2 4 0 0,3-2 0 0,1 5-480 0,1 0-96 0,2 1 0 0,1 3-16 16,4-1-160-16,-2 3-16 0,3 1-16 0,-1 2 0 16,-1-1-192-16,2 2-48 0,1 5 0 0,-1-2 0 15,-1-1-64-15,-2 3 0 0,1-2-16 0,-2 0 0 16,-1 1-176-16,-3-1 0 0,0-1 0 0,-2-6 0 16,1 0 0-16,-2-6 0 0,2-4 0 0,-1-3 0 15,1-2 128-15,0-5 80 0,0-2 32 0,4-3 0 16,-1-3 80-16,0-2 32 0,1-4 0 0,-1-1 0 15,-1-3-608 1,0-6-128-16,-1 0-32 0,-2-1 0 0,-1-1-784 0,-3-1-144 0,-2-2-48 0,-3 1 0 16,1 5 576-1,-2-2 112-15,-3 1 32 0,0-3 0 0,-2 2 1440 0,0-3 272 0,2 1 64 0,-1 0 16 0,2 3 208 16,0 2 32-16,3 1 16 0,1 1 0 0,2 4-416 0,1-2-96 16,3 4-16-16,0 2 0 0,0 0-432 0,3 3-96 15,0 1 0-15,3-3-16 0,1 5-304 16,1-3 0-16,0 4 0 0,2-3 0 0,0 3 0 0,1 2 0 15,0-2 0-15,-1 2-144 0,1 2 144 0,0 0 0 16,-1 0 0-16,2 0-128 0,0 2 128 0,0 0 0 16,1 0 0-16,-1 0-128 0,1 2 128 0,0 2-160 15,2 2 160-15,2 0-160 0,-2 2-160 0,1 0-16 16,-1 1-16-16,2 1 0 16,0 0-96-16,1 0-32 15,0 5 0-15,0-3 0 0,2 2 208 0,-5 0 32 0,1-2 16 0,-2 0 0 16,-3 0 224-16,-2-3 0 0,-2 1 0 0,-2 0 0 0,-2-2 192 0,-1-1 64 0,0-4 32 0,-3 1 0 15,1-2 208-15,-3 2 32 0,0-1 16 0,-1-2 0 16,0 1-224-16,-3 1-64 0,-1 1 0 0,-1-2 0 16,-1 2-256-16,-2-2 0 0,-1 2 0 0,-1 0 0 15,-1-1 0-15,-2 2-224 0,-1-1 64 0,1 2 16 16,-2 0-192-16,-2-2-48 0,1 0 0 0,-1 1 0 16,0-2-368-1,4 0-80-15,0 1 0 0,4-2-16 0,4-1-704 16,4-1-144-16,3 0-32 0,4 0-11488 0</inkml:trace>
  <inkml:trace contextRef="#ctx0" brushRef="#br0" timeOffset="11634.78">8266 5283 13823 0,'-5'2'1216'0,"2"1"-960"0,1-2-256 16,2 1 0-16,2-2 1472 0,-2 3 240 0,-2-2 48 0,0 4 16 0,1 1-752 0,1 1-128 15,0-3-48-15,1 1 0 0,1-1-544 0,1 0-112 16,1-1-32-16,-2 0 0 0,2-1 96 0,-3-2 0 16,2 0 16-16,-2-2 0 0,0 1 1008 0,-2-1 208 15,1 1 48-15,-1-3 0 0,-2-2 416 0,1 1 96 0,-2-2 0 0,0 1 16 16,0-4-1024-16,0 1-208 0,0-1-32 0,0-2-16 15,0-2-560-15,2 2-224 0,-1-1 176 0,1-3-176 16,-1 0 0-16,0-1 0 0,0 0 0 0,1-2 0 16,1 3 0-16,-1-2 0 0,2-5 0 0,0 2 0 15,3 1 0-15,-1 1-240 0,1 0 48 0,-1 3 16 32,2 0-272-32,1 4-48 0,0-4-16 0,1 1 0 0,-1 1 112 0,1 2 16 0,2-1 0 0,0 3 0 15,1 2 384-15,-2-1-160 0,2 4 160 0,-2 3 0 31,2-1-784-31,-2 2-48 0,2 5-16 0,0-2-14672 0</inkml:trace>
  <inkml:trace contextRef="#ctx0" brushRef="#br0" timeOffset="12069.39">8666 5007 27647 0,'-4'-3'1216'0,"0"2"256"0,2-1-1168 0,1 0-304 0,-1 2 0 0,2 0 0 0,-1-1 0 0,0 1 0 16,-2-1 0-16,-2 1 0 0,-1 0-160 0,-1 0-144 16,-2 2-16-16,1 2-16 15,-2 2-256-15,-1 4-48 0,-1-2-16 0,1 3 0 0,1-1 352 0,-1 2 80 16,0 0 16-16,-1 4 0 0,1 3 1248 0,0-3 256 16,2 0 48-16,0 0 16 0,3-2-48 0,1 1-16 15,1-3 0-15,2 0 0 0,3-2-640 0,0 0-128 16,4-1-16-16,2-2-16 0,1-1-496 0,3 3 0 15,3-5 0-15,2-2 0 16,1 2-656-16,3-4-128 0,1 2-32 16,3-2 0-16,-1-2-464 0,1-1-80 0,-2 0-32 0,-4-3 0 15,1-1 368-15,-2 0 64 0,-1-2 0 0,0-1 16 0,-3 1 1200 0,-1-3 256 0,-1 1 32 0,-1 0 16 16,-1-2 1040-16,-1-2 224 0,-1 1 32 0,-4 2 16 16,1-1-384-16,-3 0-80 0,-2-3 0 0,-1 1-16 15,-2-4-688-15,-4 3-128 0,1-2-16 0,-3 2-16 16,0 2-416-16,-2 2-128 0,0-1 0 0,-2 3 0 15,-1 2 0-15,-1 2-224 0,-1 2 16 0,-1 1 0 16,2 6-144-16,0-3-32 0,0 4 0 0,3-2 0 16,1 1-288-1,3 0-64-15,0 1-16 0,4-4 0 0,1 2 80 0,3-2 16 0,2 2 0 0,2 0 0 16,2-2-944-16,3 3-192 16</inkml:trace>
  <inkml:trace contextRef="#ctx0" brushRef="#br0" timeOffset="12625.84">9367 4965 6447 0,'-1'-9'272'0,"-1"0"80"0,1 3-352 0,-1 1 0 0,0 3 0 15,1 2 0-15,0-3 1280 0,-1 0 192 0,-3-1 48 0,-2-2 0 0,-1-3 672 0,-2 3 144 0,0 2 32 0,0 2 0 0,-1 2-512 0,0 2-112 0,-2 1-16 0,0 0 0 16,0 5-960-16,-1 0-192 0,0 1-32 0,-1-1-16 16,0 4-528-16,-2-2 0 0,2 1-160 0,-1 3 160 15,-1-2-176-15,-1 2 176 0,2 0-128 0,3-1 128 16,2 0 0-16,0 2 272 0,1-2-32 0,1 0-16 15,4 2 464-15,1-4 80 0,3 1 32 0,2 1 0 16,3-3-224-16,2 1-32 0,2-1-16 0,0 0 0 16,3-2-528-16,-1 0 0 0,3 0 0 0,-1-1 0 15,0-4-368 1,2 0-176-16,-2-2-32 0,2 1-16 0,-3-4 160 0,2 1 48 0,-2-4 0 16,-1 1 0-16,1-2 768 0,0-3 144 0,0 2 48 0,1-6 0 0,-1 4 480 15,2-4 96-15,-1 1 32 0,0-2 0 0,1-3-304 0,-2 1-64 16,3-1-16-16,-2-4 0 0,2-2-512 0,-3 1-96 15,-1 0-32-15,-3-3 0 0,-2 3-160 0,-3-1 0 16,-2-2 0-16,-3 0 0 0,-3-1 192 0,-4 1 0 16,-1-1 0-16,-4 1 0 0,0 1-192 0,-1 1 0 15,-2 1 0-15,1 0 0 0,-1 0 0 0,2 2 0 16,3 5 0-16,1-4 128 0,-2 1-128 0,1 1 0 16,0-4 0-16,2 4 0 15,2 1-480-15,1 2-80 0,2 0-16 0,1 4 0 16,2 0-528-16,1 4-112 0,0 0-32 0,2 3 0 15,2 1-1056-15,-1 2-192 0</inkml:trace>
  <inkml:trace contextRef="#ctx0" brushRef="#br0" timeOffset="16204.99">10304 4646 14735 0,'-4'-13'1312'0,"1"3"-1056"0,0 4-256 0,1 1 0 0,1 4 1504 0,1 1 240 0,-2-2 48 0,1 0 16 0,-1 0-400 0,-2-2-64 0,1 2-32 0,0 2 0 16,-1 0 16-16,2 6 0 0,0 0 0 0,2 4 0 16,2-1-832-16,1 4-176 0,1-3-16 0,2 5-16 15,2-3 112-15,1 4 32 0,3 0 0 0,-1 1 0 16,1 1 80-16,0 1 32 0,1-3 0 0,0 0 0 16,1 2-352-16,-2-2-192 0,1 1 192 0,-2 1-192 15,-1 1 160-15,-2-2-160 0,1 1 128 0,-3 1-128 16,0-3 0-16,-2 3-272 0,0-3 32 0,-2-4 16 15,1 0-16-15,-1-2 0 0,2 0 0 0,-2-6 0 16,1 1 240-16,-1-5 192 0,2 0-48 0,1-3 0 16,-1 0 272-16,1-3 48 0,1-3 16 0,0-1 0 0,-1 0-224 15,1-2-64-15,-1-1 0 0,0 0 0 0,-1 0-64 0,1 1 0 16,-2 2-128-16,0 1 192 0,1 0-16 0,-2 2-16 16,-1 4 0-16,2-2 0 0,-1 5 32 0,1 0 16 15,1 2 0-15,0 2 0 0,1 2-208 0,2 3 0 16,0-2 128-16,0 2-128 0,1-3 0 0,-1 1 0 15,2 0 0-15,-2-2 0 0,1 1 0 0,-2-5 0 16,0 1 128-16,0-2-128 0,-1 0 0 0,0-3 0 16,0 0 0-16,0 0 0 0,0-4 0 0,-1 2 0 15,2-1 192-15,-2 1-48 0,1-3 112 0,-2 1 0 16,1-2 16-16,0 0 0 0,-2-1-16 0,-1 0 0 16,3-2 0-16,-4-2 0 0,0-1 0 0,-2-3 0 15,0-2 0-15,-1-5 0 0,-1 3-48 0,-1-4-16 16,0 1 0-16,0-1 0 0,-1 2-48 0,1 1-16 0,-1 2 0 15,1 2 0-15,1 2-128 0,0-1 0 0,2-1 0 0,1 2 0 16,0 2 0-16,2 2 0 0,0 1 0 0,1 3 0 31,1 1-368-31,-1 2-48 0,2-3-16 0,0 3 0 16,1-1-208-16,0 1-64 0,1-1 0 0,-1 1 0 16,1 1-1216-16,1 2-256 0,2-1-64 0,4 4 0 0</inkml:trace>
  <inkml:trace contextRef="#ctx0" brushRef="#br0" timeOffset="16586.12">11308 3953 25791 0,'-8'-11'1152'0,"1"4"224"0,1 3-1104 0,3-1-272 0,1 4 0 0,1 1 0 0,1 0 368 0,-2 0 16 0,-1-3 0 0,-2 3 0 0,0-2 272 0,0 4 64 16,2 2 16-16,-1 2 0 0,0 4-224 0,2 1-64 16,0 5 0-16,1 0 0 0,1 3-192 0,0 3-64 15,3 0 0-15,-2 4 0 0,0 7 144 0,0 6 32 16,1 6 0-16,-2 5 0 0,0 1 16 0,-4-3 16 0,0-3 0 15,-3 1 0-15,-3 4-64 0,-4-2-16 0,-1-1 0 16,-2 2 0-16,-4 0 0 0,-4 2-16 0,-2 3 0 0,-2-1 0 16,3-8 16-16,-3 2 0 0,2 0 0 0,2-1 0 15,4-5-320-15,4-4 0 0,4-5 0 0,4-4 0 16,4-3 0-16,2-8-304 0,3 1 64 0,3-5-16560 16</inkml:trace>
  <inkml:trace contextRef="#ctx0" brushRef="#br0" timeOffset="17002.46">11998 4469 32255 0,'-1'0'2864'0,"1"0"-2288"0,0 4-576 0,1-2 0 0,0 2 1152 0,1-2 112 0,0 4 16 0,1 4 16 15,2 3-1104-15,0 3-192 0,2 2 0 0,0 2-144 32,2 0-560-32,-2 1-128 0,2-1 0 0,-1-2-16 15,-1 1-1072-15,0-3-192 0,0 0-64 0,-1-4 0 16,0 1 256-16,-2-3 64 0,-1-2 0 0,-1 2-4672 0,-1-2-912 0</inkml:trace>
  <inkml:trace contextRef="#ctx0" brushRef="#br0" timeOffset="17185.77">12189 4235 35935 0,'-5'-10'3200'0,"1"4"-2560"15,2 4-512-15,0 0-128 0,4 4 1152 0,-2-2 192 16,-2-3 64-16,1-1 0 16,1 1-2128-16,1 0-432 0,3 3-64 0,1 3-32 15,1-1-4256-15,2 6-832 0,0 0-192 0,1 2-16 0</inkml:trace>
  <inkml:trace contextRef="#ctx0" brushRef="#br0" timeOffset="17591.43">12351 4709 10127 0,'0'-3'448'0,"0"0"96"0,0-2-544 0,0 3 0 0,1 0 0 0,0-1 0 31,0 2-1024-31,1-2-320 0,1-2-64 0,1-2-16 16,1 0 400-16,-1 1 96 0,1-3 16 0,-2 2 0 0,2-2 1440 0,-1 3 304 0,0-2 48 0,-1 2 16 15,1 0 608-15,1 0 128 0,-1-3 32 0,1 2 0 16,-2-3 928-16,2 1 192 0,0-3 32 0,0 0 16 16,1-2-848-16,-1-2-160 0,0 1-32 0,0-1-16 15,0 0-992-15,-1 0-192 0,1 0-32 0,0 1-16 16,-1 1-64-16,1 2-16 0,-1 3 0 0,1-1 0 16,0 4 96-16,0 2 16 0,0-2 0 0,1 4 0 15,2-2-304-15,1 4-48 0,0 0-16 0,3 4 0 0,0 4-48 16,1 0-16-16,0 2 0 0,-2 1 0 0,1 1-16 15,2 4 0-15,0 2 0 0,-1 3 0 0,1-2-128 0,-2 3 0 16,-1-5 0-16,-1 1 128 0,0 1 64 16,-1-1 16-16,-2 1 0 0,-2-3 0 0,1 0 240 0,-2 0 32 15,1 0 16-15,0-1 0 0,0-1-224 0,0-2-32 16,-2 0-16-16,2-2 0 16,0-3-656-16,2-1-128 0,-1-3-16 0,0 2-10448 15,0-5-2096-15</inkml:trace>
  <inkml:trace contextRef="#ctx0" brushRef="#br0" timeOffset="18102.18">13189 4465 12895 0,'4'-6'1152'0,"-1"0"-928"0,0 1-224 0,-1 4 0 0,1-2 1536 0,-1 1 256 0,5-3 48 0,1-8 16 16,3 1-2496 0,0-4-480-16,1 0-96 0,-5 1-32 0,-1 1 2064 0,-3 0 400 0,-3 1 96 0,-3 1 16 15,-2-1 720-15,-2 2 128 0,-3 0 48 0,-1 0 0 0,-3 2-432 0,1 0-96 16,-2 2-16-16,-3 4 0 0,2 0-448 0,0 3-80 16,0 3-32-16,0 3 0 0,3 4-752 0,-2 3-160 15,1 3-16-15,2 3-16 16,1-3-480-16,1 3-80 0,1 0-32 0,3 2 0 15,0-1-160-15,1 5-16 0,0 0-16 0,2 1 0 0,3-2 224 16,0 0 64-16,3-1 0 0,-1-3 0 0,3 0 0 0,0-3 16 16,0-3 0-16,1-4 0 0,2 0 304 0,-1-4 128 15,2 0-128-15,1-1 192 0,1-4 32 0,1-1 0 16,2-1 0-16,1-2 0 0,1 0 64 0,1-6 16 16,2 2 0-16,-1-4 0 0,-2 1-160 0,0 0-16 15,0-5-128-15,0 1 192 0,0-2-192 0,-1-2-208 16,-1 2 32-16,-2-3 16 0,-2-1 160 0,-1-1 0 15,-3 1 0-15,0-1 0 0,-1-2 160 0,-2 1 112 16,0-3 32-16,-3-1 0 0,2-2 176 0,-4-1 32 0,0 2 16 0,-1 1 0 16,-2-1-192-16,-2-3-32 0,-2 2-16 0,-1-5 0 15,-2 3-16-15,-1-3 0 0,-1-1 0 0,-1 3 0 16,-1-1-272-16,1 0 128 0,0-2-128 0,2 6 0 31,2 4-752-31,-1 1-256 0,5 5-48 0,0 4-15616 0</inkml:trace>
  <inkml:trace contextRef="#ctx0" brushRef="#br0" timeOffset="22069.89">13561 4257 21183 0,'1'3'1888'0,"-1"1"-1504"0,2-2-384 0,-1-2 0 0,0 1 1600 0,0 2 240 0,3 3 48 0,1 0 16 0,1 4-1456 0,2 2-272 0,0 2-176 0,1 1 192 15,1 1-368-15,0 0-64 0,2 0-16 0,1 3 0 16,0 0-752-16,2 2-144 0,0 2-48 0,0-4 0 16,-2 0-144-16,0 0-16 0,-2-3-16 0,-1 2 0 15,-2-2 320-15,0-2 64 0,-2-2 16 0,-2-2-3824 16,-2-1-768-16</inkml:trace>
  <inkml:trace contextRef="#ctx0" brushRef="#br0" timeOffset="22273.08">13485 4024 42383 0,'0'-10'1872'0,"-2"1"400"0,1 3-1824 0,1 5-448 15,0 1 0-15,1 0 0 16,2 1-320-16,1-1-176 0,0 2-16 0,5 1-16 15,4 1-4896-15,3 2-976 0,3 0-192 0,1 0-32 0</inkml:trace>
  <inkml:trace contextRef="#ctx0" brushRef="#br0" timeOffset="22602.37">14098 4260 20271 0,'-1'-9'896'0,"-2"2"192"0,1 1-880 0,-1 3-208 0,2-1 0 0,0 2 0 16,-2-2 1360-16,0-2 240 0,-2-4 32 0,-4-2 16 15,-1-1-560-15,-1-3-96 0,-3 0-32 0,0 4 0 0,-1 0-192 0,1 2-32 16,-1 1-16-16,2 2 0 0,-2 4-400 0,2 1-64 16,1 4-32-16,1 4 0 0,1 2 32 0,0 3 0 15,3 2 0-15,-1 2 0 0,2 3 112 0,2-1 16 16,1 3 16-16,-1 0 0 0,2 1-128 0,-2 1-16 15,1 0-16-15,1 3 0 0,-1-5-80 0,1 2-16 16,1-1 0-16,-1 1 0 0,1 0 176 0,1 1 16 16,0 0 16-16,1 1 0 0,2-2 160 0,1-2 16 15,2-2 16-15,3-2 0 0,2 0-320 0,1-3-64 16,3-3-16-16,1-2 0 0,1-4-144 0,2-2-192 16,1-2 32-16,1-4 16 15,1-3-1264-15,0 0-240 0,0-2-48 0,-1 2-14384 0</inkml:trace>
  <inkml:trace contextRef="#ctx0" brushRef="#br0" timeOffset="22927.77">14280 3698 23039 0,'-4'3'1024'0,"0"-1"192"0,2 2-960 0,1-3-256 0,1 2 0 0,1-1 0 0,0 5 576 0,2-1 64 0,0 4 0 0,2 6 16 0,3 6 368 0,1 3 80 16,4-2 16-16,-1 2 0 0,2 2 384 0,-1 2 80 15,2 0 16-15,1 6 0 0,2-1-448 0,-1 4-96 16,0 4-16-16,1 1 0 0,-2-1-784 0,-2 2-256 15,0 3 128-15,-2-2-128 16,0-4-960-16,-4-7-256 0,-2-3-64 0,1-5 0 16,-4-1-1024-16,1-3-192 0,-2 1-64 0,-2-7 0 15,0-3-224-15,-1-2-48 0</inkml:trace>
  <inkml:trace contextRef="#ctx0" brushRef="#br0" timeOffset="23119.1">14171 4073 21183 0,'-1'-12'1888'0,"1"3"-1504"0,0-1-384 0,0 4 0 15,2 4 4320-15,2 0 800 0,1 0 144 0,3-4 48 16,5-2-3968-16,4-3-768 0,5-1-176 0,4 1-16 16,0 0-384-16,1 3 0 0,3-2 0 0,1 4-128 31,1 4-672-31,-2-2-128 0,-2 1-32 0,1 3-16480 0</inkml:trace>
  <inkml:trace contextRef="#ctx0" brushRef="#br0" timeOffset="23518.93">14811 3969 17503 0,'8'0'768'0,"-4"0"176"0,-1 0-752 0,-2 0-192 0,1 0 0 0,-2-2 0 16,0 2 1968-16,0 0 352 0,1 0 80 0,-1-3 16 16,0 3-624-16,0 0-128 0,0 0-32 0,0 0 0 15,0 0-1280-15,-17 15-352 0,9-6 128 0,1-2-128 16,-2 6-528-16,-1-1-160 0,0 4-16 0,-1 0-16 15,3 3 720-15,-4 3 192 0,3 0 0 0,-1 3 16 0,0 1 704 16,1-1 144-16,2 3 32 0,1-4 0 0,2 3-368 0,1-5-64 16,5-2-16-16,0 1 0 0,2-3-256 0,2-2-48 15,1-3-16-15,2 0 0 0,2-4-320 0,2 1 0 16,1-4 0-16,1 0-128 0,0-2-144 0,1-1-32 16,0-3 0-16,-1 0 0 0,0-3-16 0,0 1-16 15,0-2 0-15,-2 0 0 16,1-2-176-16,-2-3-16 0,0 2-16 15,0-4 0-15,-1 0 416 0,-1-2 128 0,0-2 0 0,-2 2 0 0,1-3 320 0,-2-3 160 0,1 1 32 16,-3-2 16-16,-2-1 176 0,-1 1 48 0,-2 2 0 16,-3-5 0-16,-1 2-208 0,-2-1-32 0,-2 0-16 15,-4-2 0-15,-1 2-176 0,-2-3-48 0,-2 1 0 0,-1 4 0 16,0-1-272-16,-1 5 0 0,1 2 0 0,2 2 0 16,1 3 240-16,1 3-16 0,3 2 0 0,4 2 0 15,2 4-384-15,2-2-80 0,3 3-16 0,1 0 0 31,3 0-1376-31,0 3-288 0,2-1-48 0,1 0-8800 0,1 1-1776 16</inkml:trace>
  <inkml:trace contextRef="#ctx0" brushRef="#br0" timeOffset="23921.47">15198 4393 14735 0,'-1'4'1312'0,"0"-1"-1056"0,1-3-256 0,0 0 0 0,0 2 1856 0,0-2 304 0,0 1 64 0,0 2 16 0,0 1-1200 0,0-2-224 0,0-1-48 0,0-1-16 0,-1-1 512 0,1-1 96 15,0-2 32-15,0-5 0 0,0 2 64 0,0-3 16 16,1-3 0-16,-1-1 0 0,1-2-256 0,-1-4-64 15,-1-1 0-15,0-3 0 0,-2 1-576 0,0-1-128 16,-2-4-32-16,-2 3 0 0,1 3-192 0,0 1-32 16,0 4-16-16,-3-6 0 0,-1-1-176 0,-2-2 128 0,1 1-128 15,0-1 128-15,1 2 16 0,2 5 0 0,2-1 0 0,1 5 0 16,2 1-16-16,1 2 0 0,2 3 0 0,2 2 0 16,1 2-128-16,3 4 128 0,3-2-128 0,2 3 128 15,3 0-128-15,2 3 0 0,2-3-192 16,2 3 192-16,1 0-336 0,2 1 48 0,0-2 16 0,1 2 0 31,1 0-416-31,1 2-80 0,0-4 0 0,-1 4-16 0,-1-2-1840 16,-1 2-384-16,1-2-64 0,-3 5 0 0</inkml:trace>
  <inkml:trace contextRef="#ctx0" brushRef="#br0" timeOffset="24359.19">15874 3612 33167 0,'1'-3'1472'0,"-1"1"304"0,1 1-1424 0,0 1-352 0,3 1 0 0,-1 1 0 0,0 1 208 0,2-2-16 0,3 4-16 0,1 1 0 0,4 4-176 0,0 3 0 0,2 3 0 0,0 0-176 15,0 6 928-15,-1 3 176 0,-1 4 32 0,1 5 16 16,-3 2-176-16,-1 2-32 0,-2 3-16 0,0 2 0 16,-3 2-448-16,-1-1-96 0,-1-2-16 0,-2-1 0 15,2-3-192-15,-2-1 128 0,3-6-128 0,-2-2 0 32,3-1-352-32,0-4-160 0,0-3-48 0,-1-3 0 0,-2-2-624 15,0-3-128-15,-1-3-32 0,-2-4 0 0,-1 0-1120 0,0-2-224 16,-2-4-64-16,-2 0-9520 0</inkml:trace>
  <inkml:trace contextRef="#ctx0" brushRef="#br0" timeOffset="24540.16">15818 4039 40543 0,'2'-7'1792'0,"0"1"384"0,-1 0-1744 0,1 2-432 0,1 4 0 0,-1-2 0 0,2 2 272 0,2-4-16 15,2-1-16-15,3-1 0 0,2-1-240 0,2 0 0 16,0 1 128-16,0 0-128 0,0 0 0 0,0-2 0 15,-1 2 0-15,2-2 0 16,1 1-960-16,0 1-224 0,1 0-48 0,1 2-15984 0</inkml:trace>
  <inkml:trace contextRef="#ctx0" brushRef="#br0" timeOffset="24619.96">16308 4016 2751 0,'0'8'128'0</inkml:trace>
  <inkml:trace contextRef="#ctx0" brushRef="#br0" timeOffset="24868.69">16324 4105 4607 0,'6'8'192'0,"-1"-2"64"0,0 3-256 0,-2-6 0 0,0 1 0 0,-1-2 0 16,1 1 2192-16,2 3 400 0,2 4 80 0,4 2 16 15,2 2 592-15,0 1 128 0,0-3 32 0,-2-1 0 16,-1-2-1088-16,0-3-224 0,-3 0-32 0,0-4-16 16,1-1-928-16,-3-1-176 0,0-1-32 0,-3-3-16 15,0 0-384-15,-2 0-80 0,-2-2-16 0,-1-2 0 16,-1 0 32-16,-2-3 0 0,-2-1 0 0,1 1 0 0,2-2-112 15,-3-2-32-15,0-3 0 0,-3-6 0 0,0-7 112 16,-1-1 0-16,3 0 16 0,1 1 0 0,1 3-176 0,1-4-32 16,-1 3-16-16,2 1 0 0,2 1-240 0,1 3 0 15,2 2 0-15,3 4 0 0,2 2-240 0,0 3-32 16,2 3-16-16,1-2 0 0,0 3 80 0,1 1 16 16,0 2 0-16,-1 0 0 0,2 0-64 0,-1 3 0 15,1 2 0-15,0-1 0 16,-1 4-704-16,0-2-160 0</inkml:trace>
  <inkml:trace contextRef="#ctx0" brushRef="#br0" timeOffset="25089.79">16837 3998 40543 0,'6'12'1792'0,"-1"-2"384"0,0 0-1744 0,0-4-432 16,0 0 0-16,-1-3 0 0,-1 0 272 0,3 5-16 0,3 4-16 0,3 3 0 15,2 1-240-15,0 3 0 0,-2-6 0 0,-5 0 0 16,0-3 0-16,-2-2-128 0,-3-4 128 0,-2-2-18400 16</inkml:trace>
  <inkml:trace contextRef="#ctx0" brushRef="#br0" timeOffset="25253.01">16770 3698 43311 0,'1'-3'1920'0,"1"-1"384"0,-1-1-1840 0,1 4-464 0,1-2 0 0,-1 3 0 15,1-1-816-15,2 1-256 0,1-2-48 0,4-2-16 16,0 2-1360-16,1-2-288 0,-3 4-48 0,4-3-16 0</inkml:trace>
  <inkml:trace contextRef="#ctx0" brushRef="#br0" timeOffset="25602.45">17425 3833 21183 0,'-1'-11'944'0,"0"4"192"0,-1-2-912 0,0 2-224 0,1 2 0 0,1 1 0 0,-1 0 320 0,-2-6 0 0,0-4 16 0,-4-5 0 15,0-1-336-15,-3 0-288 0,0 6 48 0,-1 1 16 16,1 3 464-16,-1 7 80 0,-2 0 32 0,-1 6 0 16,-1 3-352-16,-2 1-160 0,-1 6 16 0,0 1 0 15,2 6 144-15,1 0 224 0,0 5-48 0,2-1-16 16,1 1 1248-16,3-1 256 0,1-3 64 0,3-1 0 15,1 1-208-15,3-5-48 0,1 3 0 0,3-3 0 16,0 3-432-16,2-4-80 0,3 2-32 0,-1-2 0 16,1-1-304-16,-1 0-64 0,2 0-16 0,-1 1 0 0,2-2-352 0,1 0-192 15,0 2 192-15,2-5-192 0,-1 2 0 0,1-5 0 16,1 2 0-16,1-2 0 16,1 0-784-16,2-2-224 0,-2-4-32 0,1-1-10192 15,3-1-2032-15</inkml:trace>
  <inkml:trace contextRef="#ctx0" brushRef="#br0" timeOffset="25936.72">17587 3208 21183 0,'-1'-4'1888'0,"-1"1"-1504"0,1 3-384 0,-1 0 0 16,1 0 2432-16,0 0 400 0,0 0 96 0,-2 0 16 15,1 3-1984-15,-2 1-384 0,1 3-64 0,2 5-32 16,2 7 192-16,3 3 32 0,1 7 16 0,4 2 0 16,2 1-144-16,1 0-16 0,3 5-16 0,-3-2 0 15,2-1 16-15,0 4 0 0,-1 5 0 0,2 0 0 16,-1-1-368-16,-2-1-192 0,-1-3 192 0,-1-1-192 15,0-5 0-15,-3-3 0 0,1-2 0 0,-2-5 0 16,0 0 0-16,-1-3 0 0,0-3 0 0,0 0 0 16,0 3-256-1,0-3-144-15,1 2-48 0,0-2 0 0,0 0-1568 0,1-3-320 0,0-1-64 0,0-1-12448 16</inkml:trace>
  <inkml:trace contextRef="#ctx0" brushRef="#br0" timeOffset="26329.44">18031 3569 38703 0,'-1'6'1712'0,"-1"0"352"0,-2-2-1648 0,1 1-416 0,1-2 0 0,1 0 0 0,0 1 768 0,-2 2 64 15,-2 1 0-15,-2 6 16 0,-3 1-848 0,-1 2-128 0,-2 1-64 0,0-1 0 16,-2 2 32-16,-2-2 0 0,-3 3 0 0,-5-1 0 31,-2 5-384-31,-5-1-80 0,-3 4-16 0,-1-1 0 16,2-3 32-16,3 0 0 0,5-8 0 0,5-2 0 0,3-2 1072 0,2-1 224 0,4-1 32 0,3-4 16 16,3 2 96-16,4-5 0 0,0 2 16 0,2-3 0 15,3 2-400-15,2 0-96 0,2 0-16 0,3 0 0 16,1 2-192-16,5 2-144 0,2 1 192 0,4-4-192 15,0 3 0-15,4 1 0 0,5 1 0 0,5 0 0 16,3 0-176-16,1 0 176 0,-5 0-192 0,1 0 192 0,1 3-160 16,2-1 160-16,2-3-128 0,-1 2 128 0,-3-2-208 0,-3 0 32 15,-4-1 16-15,-3-1 0 16,-5-2-256-16,-2 0-48 16,-4-2-16-16,-3 2-11632 0,-5-2-2336 0</inkml:trace>
  <inkml:trace contextRef="#ctx0" brushRef="#br0" timeOffset="27861.58">13670 4971 29487 0,'-1'0'2624'0,"1"0"-2112"0,0 0-512 0,0 0 0 0,0 1 0 0,0 2 0 0,0-3 0 0,0 3 0 31,0 0-1024-31,-1 3-320 0,1 1-64 0,-2 2-16 0,1 1 1104 0,0 2 320 0,0 1-144 0,-1 0 144 15,0 6-320-15,-1 1 0 0,1 1 0 0,0 3 0 16,-2 0 64-16,-1 3 0 0,-1 2 16 0,-2 3 0 16,2 2 688-16,-4-2 128 0,0 1 16 0,-2 0 16 0,0-3 608 15,-2 3 112-15,-1-1 16 0,-2-2 16 0,2-2-304 16,-4 1-64-16,0 2-16 0,-2-3 0 0,-2 1-224 0,1-5-48 16,-1 2-16-16,0-5 0 0,1-1-208 0,1-1-32 15,-1-3-16-15,0 0 0 0,-1-1-192 0,1-2-48 16,0 0 0-16,-3 0 0 0,0 2-336 0,-3-3-80 15,1 1-16-15,-3 0 0 16,2 0-224-16,-2-1-48 16,3 0-16-16,-3-2 0 0,-1 3 240 0,0-3 48 0,0-2 16 0,-1 0 0 0,2 0 352 0,0-1 64 15,0 0 0-15,0 2 16 0,0-2 208 0,6-1 32 16,3 0 16-16,-2 3 0 0,0-2-272 0,1 2-64 16,1 1-128-16,1-1 192 0,1 3-192 0,2-2 176 15,1 2-176-15,-1-1 160 0,1 4-160 0,0-2 192 0,1-1-192 16,-1 0 192-16,2 0-384 0,0-1-80 0,2-4-16 15,0 2 0 1,2-3-256-16,0-2-48 0,1-1-16 16,-1 0 0-16,2 1 368 0,-1-2 80 0,-1 2 16 0,1-2 0 0,0 2 336 0,-1-2 80 0,0 2 16 0,-1-1 0 15,1 0-16-15,-1-2 0 0,1 2 0 0,0 1 0 16,1 1-128-16,2-2-16 0,-1 0-128 0,1 1 192 16,2-2-32-16,0-1-16 0,0 2 0 0,1-2 0 15,1 0 64-15,-1-1 16 0,0 1 0 0,1-1 0 16,0 0-96-16,1-1 0 0,0 1-128 0,0-1 192 15,1 0-192-15,-2 1 176 0,2-3-176 0,-2 2 160 16,2-1-160-16,-1 2 0 0,-2-4 0 0,3 1 0 16,0 0 0-16,1 0 0 0,0-3 192 0,0 0-64 15,0 0 144-15,1-1 32 0,1 1 0 0,2-1 0 0,0-2-64 16,1 2-16-16,0-3 0 0,1 1 0 0,0 1-224 0,0-2 128 16,2 0-128-16,-2 0 0 15,1-3 0-15,1 4 0 0,-1-4 0 0,0 1 0 0,1-1 0 16,1 0-128-16,-2 1 128 0,2-5 0 0,2 3 0 0,1-6 0 15,2 4 0-15,-2-3 0 0,2 1 240 0,-1-2-48 16,1 1-16-16,-3 1 0 0,1 2-176 0,-2 0 0 16,0 1 0-16,-1 2 0 0,-2 2 0 0,-1 3 0 15,-1 1 0-15,-1 4 0 0,0-2 0 0,-3 4-176 16,0-2 48-16,0 3 0 0,-1 3-208 0,0-3-48 16,-1 3 0-16,1-3 0 0,-1 3 160 0,0 0 32 15,0 1 0-15,1-4 0 0,0 0 192 0,0 0 0 16,-14 21 144-16,10-15-144 0,-2 4 0 0,0 0 0 15,0-1 0-15,-2 2 0 0,0 1 0 0,-2 3 0 0,0-1 0 16,-1 1 0-16,0-2 0 0,-1 2 0 0,0 4 0 0,-2-3 0 16,1 0 0-16,-1-3 0 0,2 0 0 0,-2 2 0 15,-1-3 0-15,1 1-128 0,-1 0 128 0,0-4 0 16,3 0-144-16,-1 1 144 0,1-2 0 0,1 0-144 16,1 1 144-16,1-3 0 0,1 4 0 15,-1-4 0-15,-1 4 0 0,3-2 0 0,-1 0 0 0,2 1-128 16,2 1 128-16,1 2 128 0,1 1-128 0,1 3 176 15,1 0 144-15,1 0 16 0,1-3 16 0,-1 2 0 16,0 1-160-16,1-1-48 0,1-1 0 0,-1 1 0 16,2-4-144-16,1 1 0 0,2 0 0 0,2 1 0 15,2-1 0-15,0-2 0 0,4 2 192 0,3-3-64 16,0-2 0-16,4 0 0 0,3-1 0 0,4-2 0 0,-2-1 48 16,4-1 0-16,2-1 0 0,2 1 0 0,-3-4-176 15,2 2-224-15,4-1 48 0,1-1-18144 16</inkml:trace>
  <inkml:trace contextRef="#ctx0" brushRef="#br0" timeOffset="59797.21">4252 15416 35935 0,'-8'-16'3200'0,"0"7"-2560"0,0 2-512 0,3 2-128 0,2 5 416 0,2 3 64 0,0-3 16 0,-4 2 0 0,0-2-1120 0,-1 2-208 0,0 0-64 0,2-2 0 16,0 0-2288-16,3-2-464 0,0 0-80 0,-1 0-32 0,2-2 2864 0,-1 2 576 16,1 2 128-16,0 0 0 0,0 2 1792 0,0 4 368 15,1 4 64-15,1 3 16 0,1 3-768 0,1 2-128 16,0 2-48-16,-2-1 0 0,2-1-160 0,0 6-48 15,1 4 0-15,-2 0 0 0,2 3-128 0,-2-2-48 0,-1-3 0 16,-2 2 0-16,0-1-144 0,-2-1-16 0,-2-1-16 16,-1-1 0-16,-2-2-112 0,-1 0-32 0,0-3 0 0,-3 2 0 15,-1 1-176-15,0-2-32 0,1 1-16 16,0-5 0-16,2 0-176 0,2 0 0 0,-2-1 144 0,2 1-144 16,-1 0 0-16,2 0 0 0,2-4 0 15,1-2 128-15,0 0-128 0,2-1 0 0,1 1 0 0,0-4 0 16,2 3 128-16,0-6-128 0,-1 4 160 0,1-1-160 15,0-3 192-15,0 0-48 0,-1-2-16 0,2-1 0 16,-2 0 64-16,1 0 16 0,1 0 0 0,-1 0 0 16,2 0-208-16,0-1 176 0,1 1-176 0,0 0 160 15,0 0-160-15,1 0 160 0,1-3-160 0,2 3 160 0,0 0-160 16,0 0 0-16,0 3 0 0,1-3 128 0,0 4-128 16,0-2 0-16,0 2 144 0,0-1-144 0,-1 0 0 15,4 1 0-15,-2-2 0 0,1 2 128 0,2-2-128 16,0 2 0-16,2-4 0 0,1 0 0 0,1 3 0 0,2-3 192 15,1-3-64-15,2 3 0 0,0 3-128 0,1-3 0 16,1 1 0-16,1 1 0 0,0-2 0 0,2 0 0 16,0-2 0-16,1 1 0 0,-1-2 0 0,2 1 0 15,2-2 0-15,1 1 0 0,3 2 0 0,0-1 0 16,2-1 0-16,-2 2 0 0,1 1 0 0,-3 0 0 16,-1 0 0-16,-2 0 0 0,-1 4 0 0,-1-4 0 15,0 2 0-15,-2-2 0 0,0 0 0 0,-1 0 0 16,0-2 0-16,-1 2 0 0,1 2 0 0,-2-2 0 15,0 1 0-15,1 2 0 0,-2-3 0 0,-1 2 0 0,1 0 0 0,-1 0 0 16,-1 1 0-16,-1 0 0 0,0 1 0 0,1-2 0 16,-2 0 0-16,1 3 0 0,1-4 0 15,0 1 0-15,1-2 0 0,1 3 0 0,-1-3 0 16,-1 0 0-16,1-3 0 0,-1 3 0 0,1-3 0 0,1 0 0 16,-2-1 0-16,1 2 0 0,0-4 0 0,1 2 0 15,-1 0 0-15,1-2 0 0,2 4 0 0,-1-2 0 16,-1 1 0-16,1 1 0 0,-1 1 0 0,-1 1 0 15,-1 0 0-15,0 0 0 0,-3 1 0 0,0 1 0 16,2 1 0-16,0 1 0 0,-2-2 0 0,0-1 0 16,1 2 0-16,0-3 0 0,-1 0 0 0,0 0 0 15,0-3 0-15,1 2 0 0,2-1 0 0,-1-2 0 16,2-1 144-16,1 1-144 0,1 1 192 0,-1-4-192 0,2 4 128 16,-1-3-128-16,0 3 0 0,0-1 0 15,-1 1 0-15,0 3 0 0,-1-3 0 0,-2 3 0 0,-1 3 0 0,-1-2 0 16,-2 1 0-16,-1 2 0 0,-2-1 0 0,0 0 0 15,-1 1 0-15,0 1 0 0,0-1 0 0,-3-2 0 16,1-2 0-16,1 1 0 0,1 2 128 0,-3-3-128 16,0 0 0-16,2 0 0 0,0-3 176 0,3 2-176 15,-2 1 160-15,1-2-160 0,-1-2 0 0,0 1 0 16,1 0 0-16,-1 0 0 0,1 0 0 0,-1 0 128 16,0 1-128-16,-2 0 0 0,0 2 0 0,0 0 0 15,-1 0 0-15,-3 0 0 0,1 0 0 0,-3 2 0 16,1 0 0-16,-3 1 0 0,1-3 0 0,-1 1 0 15,0 1 0-15,0-2 0 0,-1 0 0 0,2 0 128 16,-1 0-128-16,1 0 144 0,-1 0-144 0,2-2 0 16,0 1 0-16,-1-4 0 0,1 3 0 0,0-1 0 0,1 0 128 15,-2-1-128-15,1 2 0 0,0-2 0 0,-2 2 0 0,-1-2 0 16,1 2 0-16,-1-1 0 0,-1 2 0 16,-1-2 0-16,1 2 0 0,-2-1 0 0,0 2 0 0,1-3 128 15,-2 2-128-15,1-1 0 0,2-2 144 0,-1 1-144 16,1 0 0-16,0 0 128 0,2-1-128 0,0 1 0 15,2-3 0-15,0 1 0 0,0 1 0 0,1-2 0 16,-2 2 0-16,1 0 0 0,0-1 0 0,-1 4 0 16,0-4 0-16,1 4 0 0,-2-2 0 0,1 3 0 15,-2 0 0-15,1-2 0 0,1 2 0 0,-1-1 0 16,2 1 0-16,0 0 0 0,1-3 0 0,1 3 0 16,-1 0 0-16,2 0 0 0,1 3 0 0,-2-3 0 0,1 3 0 15,-2-3 0-15,1 3 128 0,-2 1-128 0,0-2 0 0,-2 2 0 16,1 0 0-16,-2-1 0 0,0 2 0 0,0-1 0 15,-1 0 0-15,-1 1 0 0,1-2 0 0,0 1 0 16,-1 0 0-16,1-2 0 0,0 1 0 0,-1-2 0 16,1-1 0-16,0 0-128 0,0 0 128 15,0-1 0-15,1-2 0 0,0 1 0 0,-1 2 0 0,0 0 0 16,0 0 0-16,0 0 0 0,0 0 0 0,-2-23 0 16,-1 20 0-16,-1-3 0 0,-1 2 160 0,-1-2-32 15,0 2-128-15,-3-2 192 0,1 1-192 0,-2 0 144 16,0 0-144-16,-1 1 128 0,-1-2-128 0,-2 0 0 15,-2-2 0-15,0 0 0 0,-2-1 0 0,1 2 0 16,-1-3 0-16,-1 1 0 0,2 0 0 0,-2 2 0 0,1-3 0 16,-1 2 0-16,2 0 128 0,1 2-128 0,1-3 128 15,3 3-128-15,2 2 0 0,2 1 0 0,4 0 0 16,1-1 0-16,0 2 0 0,2 2 0 0,1 0-144 0,0 0 144 16,1 0 0-16,1 0 0 0,1 0 0 0,1 2 0 15,2 0 0-15,2 0 0 0,1 2 0 0,3 0 0 16,2 1-128-16,4 1 128 0,0 0 0 0,3 0 0 15,0 0 0-15,2 4 0 0,1-4 0 0,0 4 0 16,1 0 0-16,-2-1-128 0,1-2 128 0,-1 2 0 16,-2 1 0-16,0-2 0 0,-2 0-128 0,-2 0 128 15,-1 0 0-15,-1 2 0 0,0 1 0 0,-3-1 0 16,-1 0 0-16,-3 2 0 0,-1-3 0 0,-2 1 0 0,-3 0 0 16,0-2 0-16,-1 2 0 0,-2-3 0 15,-1 2 0-15,0-3 0 0,-2 4 0 0,-1-1 0 16,-1-2 0-16,0 2 0 0,-1 3 0 0,-3-2 0 0,0 0 128 0,-3 4-128 15,1 1 0-15,-3-2 0 0,0 4 0 0,-3 1 0 16,-2 3 0-16,-3-3 0 16,-3 8-352-16,-7 3-160 0,-5 3-48 15,-8 11-19744-15</inkml:trace>
  <inkml:trace contextRef="#ctx0" brushRef="#br0" timeOffset="63231.35">21303 18303 12895 0,'-1'0'1152'0,"0"0"-928"0,0 0-224 0,-1-3 0 0,1 3-368 0,0 0-112 0,0-1-32 0,-3 1 0 0,-1 0 368 0,-2 0 144 0</inkml:trace>
  <inkml:trace contextRef="#ctx0" brushRef="#br0" timeOffset="64493.85">21230 18299 17503 0,'-5'1'768'0,"4"-1"176"0,1 0-752 0,0 0-192 16,0 3 0-16,-1-3 0 0,0 2 1024 0,-1 3 192 16,1 4 16-16,0 1 16 0,0 2-864 0,1 0-160 15,1 1-32-15,1-3-16 0,2-2 352 0,1 2 80 16,1-4 16-16,0-2 0 0,3 0 1360 0,0-2 256 16,2-2 64-16,0 0 16 0,1-2-944 0,4-2-192 15,2 0-32-15,0-1-16 0,1 2-672 0,1-1-128 16,1 0-16-16,1 2-16 0,1-1-304 0,0 2 128 0,-1 2-128 15,0 2 0-15,0-1 0 0,0 0 0 0,0 1 0 16,-1 0-192-16,-1-3 192 0,-1 2 0 0,1-2 0 0,0 0 0 16,0-2 256-16,-2 2 80 0,2-3 32 15,0 2 0-15,-2-3-112 0,2 2-32 0,1-4 0 16,0 2 0-16,0-2-96 0,1 0 0 0,2-1-128 0,1 1 192 16,1 0 0-16,0-1-16 0,1 0 0 0,0 1 0 15,1 0-176-15,2 4 0 0,0-2 0 0,-2 1 0 16,2 6 0-16,0-2 0 0,-1 4-160 0,-1-1 160 15,-4-1 0-15,1 2 0 0,0-1-128 0,-2 2 128 16,1-2 0-16,-3 0 0 0,-3-2 0 0,1 1 0 16,-1 0 176-16,0-3 16 0,-2 3 16 0,0-3 0 15,-1 0-64-15,1 0-16 0,-1-3 0 0,1 3 0 16,0-2-128-16,0 1 0 0,1-2 0 0,0 0 0 0,2-4 0 0,-2 1 0 16,2 0 0-16,-1-3 0 0,0 3 0 0,-1 0 0 15,0 1 0-15,-2-1 0 0,0 0 128 16,-1 1-128-16,-2 1 128 0,-1 1-128 0,-2 2 0 0,-2-1 0 15,-1 1 0-15,-1 1 0 0,-1 0 0 0,-2 0 0 16,1 0 0-16,-2 0 0 0,0 1 0 0,-1-2 0 16,0 1 0-16,0 0 0 0,0 0 0 0,0 0 0 15,0 0 0-15,0 0 0 0,0 0 0 0,0 0 0 16,0 0 0-16,0 0 0 0,0 0 128 0,-8-21-128 16,7 17 0-16,-1 0 128 0,0 2-128 0,-1-2 0 15,1 1 144-15,-1 3-144 0,0 0 0 0,-1-2 0 16,0 4 0-16,-1-2 128 0,2 0-128 0,-2 3 0 15,1-3 0-15,0 1 0 0,1 2 0 0,0-3 0 16,2 2 0-16,1-2 0 0,0 0 0 0,0 0 0 16,1 0 0-16,0 0 0 0,2 0 0 0,-1 0 0 0,1-2 0 0,-1 2 0 15,1 0 0-15,-3 0 0 0,0 0 0 0,0 0 0 16,0 0 0-16,0 0 0 0,0 0 0 0,0 0 0 16,0 0 0-16,0 0 0 0,0 0 0 0,0 0 0 15,0 0 0-15,0 0 0 0,0 0 0 0,0 0 0 16,0 0 0-16,0 0 0 0,0 0 0 0,15-13 0 15,-13 10 0-15,2 3 0 0,-1-4 0 0,1 1 0 16,0 3 0-16,0-2 0 0,0 1 128 0,0 1-128 16,-1 0 192-16,0 0-48 0,1 0 0 0,-1 0 0 15,-1 1-144-15,1 1 0 0,-2 0-192 0,0 0 192 0,0 1 0 16,-1-2 0-16,0 1 0 0,0 1 192 0,-1-3-192 0,1 1 0 16,-1 1-192-16,0-2 192 0,-1 3 0 0,1-3 0 15,0 0 0-15,1 0 0 0,0 0 0 0,0-3 0 16,0 3 144-16,0 0-16 0,0 0-128 0,0 0 144 15,0 0-144-15,0 0 160 0,0 0-160 0,0 0 0 16,0 0 0-16,0 0 0 0,10-19 0 0,-10 16 0 16,0 3 0-16,-2-2 0 0,1 0 0 0,-1 2 0 15,-2 0 0-15,0-2 0 0,1 0 160 0,-2 0 0 16,0 2 0-16,-3-2 0 0,2-2-160 0,0 0 128 16,-1 2-128-16,-1-2 128 0,2-1-128 0,0 2 0 15,0-1 0-15,-1-2 128 0,1-1-128 0,0 4 0 16,0-3 144-16,0-1-144 0,-1 1 128 0,1 0-128 15,-1 0 160-15,-1 0-160 0,1-3 128 0,-2 2-128 0,-1-2 0 16,-1 3 0-16,1-2 0 0,-2 2 0 0,0 0 0 16,-2 0 0-16,2 0 0 0,-1-1 0 0,1 4 0 0,0-3 0 15,1-1 0-15,-2 4 0 0,1-4 0 16,-1 1 0-16,2-2 0 0,3 1 0 0,-1 0 0 0,0 1 0 16,3 0 0-16,1-1 0 0,3 4 0 0,-1-2 0 15,2 1 0-15,1 3 0 0,2 1 0 0,1 0 0 16,1 0 0-16,-1 4 0 0,2-1-192 0,2 6 192 15,1 1-288-15,1 3 48 0,2 2 16 0,1 4 0 16,1 1 224-16,-1 1-144 0,0 1 144 0,1-2-128 16,0-2 128-16,0 1 0 0,0-3-144 0,0 0 144 15,2-2 0-15,-1-2 0 0,1 0 0 0,1-2 0 16,0 0 0-16,0 1 0 0,1-3 0 0,-1 0 0 16,0-2 0-16,-1 1 0 0,-2-1 0 0,-1 0 0 0,1 0 0 15,-2 2 0-15,-1-2 128 0,-1 2-128 0,-3-1 0 16,0 0 0-16,-1-3 0 0,-1 2 0 0,-1-1 0 15,0 1 0-15,-1 1 0 0,1-3 0 0,-2 2 0 0,0-1 0 16,2 0 0-16,-2 0 0 0,-1 1 0 0,0-2 0 16,-1 2 0-16,-3 0 0 0,0 1 0 15,-1-4 0-15,-1 1 0 0,-3 1 0 0,1 1 0 0,-3-2 0 16,0 0 0-16,-3-1 0 0,0 2 0 0,-1 1 0 16,1-2 0-16,-4 2 0 0,1-2-160 0,-3 2 160 15,0 0 0-15,-3 1-144 16,-1-1-240-16,-2-3-64 0,-2 4 0 0,-5-5-18576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51:06.0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7350 16886 27647 0,'-2'-5'2448'0,"-1"-1"-1952"0,2 4-496 0,0 2 0 0,1 0-224 0,-3-1-144 0,1-2-16 0,-3-4-16 0,-1-1-1216 0,-3 1-240 0,0-2-64 0,1 2 0 31,0 2 288-31,0-1 48 0,-2 1 16 0,0 2 0 0,-3-1 1136 0,-1 3 240 0,-3-1 32 0,0 0 16 16,-1 1 928-16,-1 1 192 0,-1 0 48 0,-2 1 0 16,0 3 704-16,-4 1 160 0,0 1 32 0,-4 2 0 15,-3 2-1248-15,-1 1-240 0,2 2-48 0,-2 2-16 16,0 4-672 0,2 2-128-16,2 1-16 0,7-1-16 0,4-1-240 0,2 2-32 0,3 4-16 0,2 3 0 15,2 1-192-15,3 4-32 0,-1-2-16 0,2 4 0 0,1 0 592 0,0 2 112 16,0-2 32-16,-1 2 0 0,1-2 256 0,-2 2 0 15,1 0 0-15,-1-1 0 0,1-4-160 0,1 2 160 16,-1-1-128-16,0 1 128 0,0 0 0 0,0-1-128 16,1 0 128-16,2-2 0 0,2-4 0 0,2-2 0 15,4-1 144-15,2-2-144 0,5 3 496 0,4-1-16 16,1-5 0-16,2 0 0 0,2-3 944 0,3-3 192 16,7 2 48-16,1-3 0 0,2-2-656 0,-2-1-128 0,-4 0-32 15,7-4 0-15,11 4-608 0,4-2-240 0,2-3 176 16,-2-1-176-16,-3 0 0 0,-1-1 0 0,-1-2 0 0,1-2 0 15,2-3-336-15,-1-2-16 0,0-2 0 16,-3-2 0-16,-4-1 352 0,-5 0 128 0,-7 1 0 0,0-1 0 16,-4-4 528-16,1-2 112 0,-3 0 0 15,-2-6 16-15,1 1 304 0,-2-1 48 0,-3-2 16 0,-1 0 0 16,-2-2-432-16,-2-1-80 0,-2 0 0 0,-3 0-16 16,-2 0-112-16,-2-2-32 0,-2-1 0 0,-2-1 0 15,-1 3-176-15,-2-4-48 0,-1-4 0 0,-2-5 0 16,0 5 32-16,-3-3 0 0,0 1 0 0,-1 0 0 15,-1 6-288-15,-2 2-144 0,2 2 16 0,-2 1 0 16,1 2 128-16,-1 3 0 0,-2 2 0 0,-3 1 128 16,1-1 64-16,-4 2 0 0,-1 3 16 0,-4 3 0 0,1-2-208 0,-7 2 0 15,-8 1 0-15,-2-2 0 0,10 6-288 16,-6-2-48-16,-2 2-16 0,0 0 0 16,2 2-80-16,6 1-16 0,2 2 0 0,2-1 0 0,4 3 192 0,0 0 16 15,0 1 16-15,-1 1-10496 16,0 4-2096-16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52:52.3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1464 4723 23039 0,'-16'-5'2048'0,"4"4"-1648"0,4-1-400 0,5 0 0 0,1 2 1008 0,-3-2 112 0,-7-2 32 16,-7-2 0-16,-4 0-592 0,-1-5-112 0,2-2-32 0,5 2 0 0,6 0 224 0,6 0 32 16,6 0 16-16,8 0 0 0,8-2-544 0,6 2-144 15,3 0 0-15,7 0 0 16,6 1-320-16,6 0-144 0,4 1-32 0,4-2 0 0,4 3 496 0,1 0-144 0,0 2 144 0,1 1 0 15,0 3 256-15,0 2 128 0,3 0 16 16,2-4 16-16,7 0 592 0,2-3 112 0,-11 1 32 16,11-1 0-16,11 1 48 0,8 0 16 0,7 1 0 15,3-1 0-15,-6 0-656 0,6 2-128 0,6 3-32 0,4 1 0 16,-1-3-400-16,5 3 128 0,8 4-128 16,-5 0 0-16,-20-2 0 0,7 2 0 0,10 3 128 0,0-3-128 15,-4-3 128-15,1 1 0 0,4-4 0 16,-7 1 0-16,-6-1 0 0,6-1-128 0,6-3 192 0,3-3-64 15,0 2-128-15,0-3 128 0,0-2-128 0,2-1 128 16,5 5-128-16,4-4 192 0,-1 1-192 0,2 3 192 16,5 1 0-16,-1 4 16 0,-1-2 0 0,-4 4 0 0,0 2-80 15,0-1 0-15,0 2-128 0,-2-2 192 0,-2 1-192 16,-2 1 128-16,-8-1-128 0,-2 4 0 0,0 4 0 0,-5-6 0 16,-5 0 0-16,-2 2 0 0,2-2 192 15,-4 1-48-15,-3-3-16 0,-3-1 0 0,-3-2 0 0,2-1 0 16,-3 1 0-16,-2-3 0 0,-2-2-128 0,1-5 0 15,1 3 0-15,0-3 0 0,1 1 0 0,-4-2 0 16,-3-2 0-16,-6 1 0 0,-3-1 0 0,1 2 0 16,-2-2 0-16,-5 4 0 0,-7 3 0 0,-4 2-144 15,-4 6 144-15,-6 6-19808 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53:24.0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8761 15073 8287 0,'-14'-4'736'0,"4"-3"-592"0,2 0-144 0,2 1 0 0,3 2 6480 0,2-1 1264 0,0 0 256 0,-2-1 64 31,0-5-7600-31,-1-2-1504 0,0 2-304 0,3 1-64 16,2 7-1920-16,-1 5-368 0,3 9-80 0,-3 7 0 15,1 4 624-15,-2 6 128 0,-2 7 16 0,-1 5 16 0,-1 2 3920 0,-1 1 784 0,1 3 144 0,-1-4 48 16,2 1 1248-16,-1-2 256 0,2-2 48 0,-1 2 16 16,0 2-1296-16,1-1-256 0,1 2-48 0,1 2-16 15,1-2-368-15,0 2-80 0,1 0 0 0,2-2-16 16,1-3-848-16,-2-2-160 0,1 5-48 0,-1-2 0 16,-1-3-336-16,-1 1 0 0,1-1 0 0,1-1 0 15,-2-1 0-15,0-1 0 0,-2-4 0 0,2-1 0 16,-1-5 0-16,1-2 0 0,-1 0 0 0,-1-4 0 0,0-3 0 15,0-5 0-15,1 1 0 0,-1-5 176 0,2-4 224 0,0 0 48 16,0-3 16-16,-1-1 0 0,1-1-16 0,-2-3 0 16,-1 0 0-16,1-6 0 0,-1 0-160 0,-2-1-32 15,0-2-16-15,-2 0 0 0,1-1-80 0,-2 1-16 16,0 1 0-16,-1-2 0 0,0 3-144 0,1 2 0 16,-2 3 0-16,0-1 0 0,-2 3-128 0,-1 0 128 15,-2 3-160-15,-1 1 160 0,3 0 0 0,-1 0 0 16,-3 3-128-16,2-1 128 0,3-1 0 0,-1 2 0 15,2-1 0-15,2-2-144 0,3-2 304 0,2-1 64 16,2 2 16-16,1-4 0 0,1 0-32 0,1-1 0 16,3 0 0-16,-1 0 0 0,4 1-208 0,-1-1 0 15,1-1 0-15,-1 2 0 0,2 2-224 0,-3 1 64 16,0 1 16-16,-2 1 0 0,2 1-32 0,-2 4 0 0,1-2 0 16,-2 3 0-16,2 3-80 0,-2 2-32 0,3-2 0 15,-1 2 0-15,1 0 288 0,0-1-128 0,1 1 128 0,1-1 0 16,2 1 0-16,0 2 0 0,1 0 0 0,-1 2 0 15,3-3 0-15,-3-1 128 0,0-1-128 0,1-3 192 16,0 1 0-16,1 1-16 0,-1-5 0 0,0-2 0 16,-2 0-176-16,1-2 192 0,0-2-192 0,-1-3 192 15,2-1-64-15,-1-2 0 0,0-2 0 0,-1-2 0 16,1-3 176-16,2-1 16 0,3-1 16 0,2-3 0 16,5 0 192-16,6 0 48 0,5 1 0 0,5-1 0 15,4 2-96-15,7-1-16 0,8-1 0 0,1-4 0 16,-5 0-464-16,0-1 0 0,0 0 0 0,3-2 0 15,3-1 0-15,-6-1 0 0,-7 2 0 0,1-3-14768 16,-2-8-3040-16</inkml:trace>
  <inkml:trace contextRef="#ctx0" brushRef="#br0" timeOffset="13695.47">14529 14131 15663 0,'-6'1'1392'0,"0"1"-1120"0,4 0-272 0,0-2 0 0,2 0 992 0,-1 0 144 0,-3 0 16 0,-2-2 16 15,-1 0-1040-15,2-1-128 0,0-1-176 0,2-1 48 16,2-1 256-16,0 1 64 0,1 1 16 0,-1 2 0 16,0 2-208-16,-2-3 0 0,2 3 128 0,-3 3-128 15,3-3 576-15,-2 0 64 0,1 1 0 0,-1 3 16 16,2-2 752-16,0 3 128 0,1 1 48 0,0 2 0 15,1 0-848-15,2 4-160 0,0-1-48 0,2 1 0 16,0 4-528-16,1-2 0 0,-1 5 0 0,0-1 0 16,0 5 0-16,-1 0 0 0,-1-4 0 0,-2 5-144 0,-1 3 144 15,-1 4 0-15,-2-1 0 0,-1 1 0 0,1-1 0 0,-2 5 0 16,-2 0 192-16,1 4-64 0,0 2 272 16,1 2 64-16,0-1 16 0,0 2 0 0,2-8-224 0,-2 7-32 15,1 3-16-15,0 1 0 0,-1 3-208 0,-1 1 176 16,0 0-176-16,0-1 160 0,-2 0 48 15,2-3 16-15,0-6 0 0,-1-4 0 0,0-1 128 0,0-7 32 16,1 0 0-16,0-1 0 0,-1 2-16 0,2-3 0 16,0 0 0-16,-1-6 0 0,1-2-192 0,2-2-48 15,-4-2 0-15,2-1 0 0,1-6 64 0,-1 1 0 16,0-4 0-16,1-3 0 0,0 2 48 0,1-2 16 16,-1 2 0-16,0-4 0 0,2 3-32 0,-2-1 0 15,1-2 0-15,0 1 0 0,0 1-224 0,1-1 0 16,1-1 0-16,-2 0-160 0,2 0 160 0,-2 0 0 0,3-1 0 15,-1 1 128-15,1 1-128 0,0-1 176 0,0 0-176 16,0 0 192-16,0 0-192 0,0 0 0 0,0 0-160 0,0 0 160 16,0 0-320-16,0 0 48 0,0 0 0 0,0 0 0 15,0 0 272-15,0 0 272 0,0 0-48 0,-11-24-16 16,9 16 64-16,-2-3 16 0,0-1 0 0,0-1 0 16,-1 0-128-16,-1 2-32 0,0-2 0 0,-1-3 0 15,-2 0 0-15,-2-2-128 0,1 2 192 0,-1 3-64 16,3 3-128-16,0 2 0 0,-1-2 144 0,-1 4-144 15,2 1 128-15,-1 3-128 0,2-2 128 0,0 3-128 16,2 1 0-16,0-1 0 0,2 1 0 0,-1 0 0 16,3 0 0-16,0 0 0 0,-1 0 0 0,4 0 0 0,-2 0 0 15,1 0 0-15,0 0 0 0,2 0 0 0,0 0 0 0,1 1 0 16,-4-1 0-16,0 0 0 0,0 0 0 0,18 11 0 16,-13-5 0-16,2 2 0 0,0 0-128 0,-1 3 128 15,2 0-128-15,-1 2 128 0,0-2-192 0,1 4 64 16,-1 1 0-16,2 1 0 0,-2 3 128 0,2-3-160 15,-2 2 160-15,0-2-160 0,-1-1 160 0,-1 0 0 16,0-3 0-16,0-1 0 0,-2-1 0 16,1-1 0-16,0 1 0 0,-1-2 0 15,1 0 0-15,0-3 0 0,0 0 0 0,-1-1 128 0,2 0-128 0,-1-4 192 16,0 0-64-16,-2 0 0 0,2-1 0 0,-2-1 0 16,2 0 0-16,-1-3 0 0,-1 1-128 0,0-2 192 15,1-2-64-15,-1-1 0 0,2 0 0 0,0 0 16 16,0-1 0-16,2-1 0 0,1-1-144 0,1-1 160 0,1-1-160 15,3-3 160-15,1 0-160 0,2-1 0 0,2-2 0 0,2-2 0 16,1 0 0-16,2-3 128 0,1-1-128 0,3-2 0 16,0 3 0-16,0-2 0 0,0 3 0 0,-2 0 0 15,-1 4 0-15,0-2 0 0,-2 3-192 0,-3 0 192 16,-1 2-416-16,-2 1 32 0,0-1 16 0,-3 1 0 31,1-2-1104-31,-3 3-240 0</inkml:trace>
  <inkml:trace contextRef="#ctx0" brushRef="#br0" timeOffset="14661.89">14581 14128 14735 0,'-3'-3'1312'0,"0"-1"-1056"0,3 3-256 0,0-1 0 16,1-1-576-16,1-1-192 0,-1 1-16 0,1-8-16 0,1-1 608 0,2-4 192 0,0 2 0 0,1 1-144 15,-1 2 144-15,-1 4-128 0,-2 2 128 0,-1 1-128 16,-1 3 128-16,0-1-128 0,-2 2 128 0,-1 0-128 15,1 2 128-15,-1-1-160 0,0 1 160 0,-2 3-128 16,2-2 1200-16,0 1 240 0,0-4 48 0,1 1 16 16,0 0-512-16,1 0-96 0,0-1-32 0,0-1 32 15,-1 1-304-15,1-1-64 0,0 1-16 0,0-1 0 16,-2-2-80-16,1 1-32 0,-1-2 0 0,1 1 48 16,-1-2-176-16,1 1-16 0,2 0-128 0,-3 0 192 0,2-1 160 15,0 0 32-15,0 2 0 0,-1 0 32 0,1 2-160 0,1 1-16 16,-1 0-16-16,0 0 32 0,-2 1-256 0,1 4-224 15,-1-3 32-15,0 5 16 16,0-1 176-16,-2 2 0 0,0 4 128 0,-1-1-128 0,1-3 592 0,-2 4 16 16,-2 1 0-16,-1 2 0 0,-1 1-16 0,-1 0 0 15,-1 0 0-15,-1 2 48 0,-1-2 96 0,-1 1 32 16,0-3 0-16,-3 0 0 0,0 1-16 0,0 1 0 16,-2 0 0-16,1 0 32 0,-1 0-96 0,2 2-32 15,2-1 0-15,-2 2 0 0,1 2-352 0,-2-2-80 16,2 2-16-16,0-1 0 0,3-1-208 0,3-7 0 15,3-1 0-15,2-3 0 0,2-3 0 0,3-3 144 0,0 1-144 16,2-7 192-16,3 1 48 0,-1-1 16 0,3-1 0 16,0-2 0-1,4-3-592-15,1-1-112 0,1-2-32 0,1-3 0 16,3 0-64-16,-1-3-16 0,2-2 0 0,-3 1 0 0,2-2 368 0,0-2 192 0,2-1-192 0,1 0 192 16,-1 3 0-16,-1-2 0 0,0 2 0 0,-1 0 0 15,0 1 0-15,1-2 0 0,0 1 0 0,-1-2 0 16,0 5 0-16,-1-4 0 0,0 1-128 0,0 2 128 15,-3 6 0-15,-1 0 0 0,-1 3 0 0,-2 3 144 16,-1 3 48-16,-1 3 16 0,-3 0 0 0,1 4 0 16,-2-2 272-16,-2 5 48 0,1-3 16 0,-3 2 0 15,2 2-208-15,-1-3-32 0,0 0-16 0,1 0 0 16,0-1 320-16,2 1 64 0,0-1 16 0,3 1 0 16,1 1-416-16,4-2-80 0,1 3 0 0,2 1-16 0,4 0-176 15,1 3 0-15,3-2 0 0,1 3 0 0,0 1 0 0,1 1 0 16,3-1 0-16,1 4 0 0,-2-1-144 0,-2 4 144 15,0 3 0-15,-2-1 0 0,-2 1-192 0,-2 1 64 16,-2 1 128-16,-4 2-208 16,-3 1-176-16,-3-3-48 0,0-2 0 0,-4-1 0 15,0-4-928-15,-3-2-192 0</inkml:trace>
  <inkml:trace contextRef="#ctx0" brushRef="#br0" timeOffset="17983.03">14490 4786 39615 0,'5'-17'3520'0,"0"1"-2816"0,0 6-560 15,-3 6-144-15,1-1 320 0,-1-5 48 0,3-6 0 0,-1-10 0 0,-3-2-608 0,-6-5-112 0,-8 2-32 0,-12 6 0 16,-14 6 0-16,-12 3 0 0,-18 8 0 0,-13 4 0 31,-15 4-96-31,-13 2-32 0,-10 5 0 0,-10 1 0 0,2 1 256 0,-12 1 64 0,-10 1 0 16,4 0 0-1,17-1-912-15,3-1-176 0,8-1-48 0,8-2 0 0,6-3 1328 0,10 1 144 0,6 1 96 0,6-1 16 16,4 3 480-16,6 1 96 0,5 1 32 0,7 2 0 16,6 0-704-16,7 2-160 0,8-1 0 0,7 3 0 15,8-3 0-15,9-1 0 0,7 2 0 0,6-3 0 16,9-3-1584-16,9-1-256 0,10 0-48 15,12-3-16-15</inkml:trace>
  <inkml:trace contextRef="#ctx0" brushRef="#br0" timeOffset="18179.82">12626 4685 2751 0,'2'0'256'16,"3"-1"-256"-16,7-1 0 0,15-1 0 0,34-7 2016 0,50-5 352 15,60-7 80-15,50-9 16 16,28-1 416-16,-6-2 64 0,-21 8 32 0,-31 2 0 0,-25 1-912 16,-28 6-176-16,-20 5-32 0,-19-2-16 0,-15 0-752 0,-14 0-128 15,-10-1-48-15,-13-1 0 0,-10 3 752 0,-11-3 160 16,-9 4 32-16,-12-4 0 0,-6 3-1024 0,-13-1-192 15,-9-3-32-15,-12 1-16 0,-9 2-288 0,-22-1-64 16,-17 1-16-16,-7 4 0 0,6 4-224 0,-31 1 0 16,-36 3 0-16,-27 3-160 0,-11 4 160 0,-13 6 0 15,-9 3 0-15,-16 7 0 0,-10 7-160 0,-7 3 160 16,-2 6-192-16,3 3-12096 16,11 5-2416-16</inkml:trace>
  <inkml:trace contextRef="#ctx0" brushRef="#br0" timeOffset="29664.36">19129 2798 35935 0,'-2'-8'3200'0,"2"0"-2560"0,2 5-512 0,2 0-128 16,0 1-1968-16,1 2-400 0,2-6-96 0,4-3-16 16,5-2 1200-16,7-1 256 0,5 2 32 0,6 3 16 15,3 0-320-15,6 1-64 0,4 3-16 0,7 0 0 16,8-2 224-16,6 1 64 0,3 2 0 0,3 2 0 0,-1 1 640 0,2 0 128 0,8 3 16 0,1-1 16 15,4 4 544-15,1-1 96 0,2 2 32 0,5 2 0 16,8-2 336-16,2 1 80 0,3 2 16 0,6-4 0 16,7 5-48-16,2-3 0 0,1 0 0 0,5 1 0 15,7 0-304-15,-2-1-64 0,-2 0-16 0,6-1 0 16,7-1-384-16,-3-1 0 0,-3 1 0 0,8-1 0 16,9 0 368-16,-7-1-16 0,-11 0 0 0,11-3 0 15,8 3-160-15,11 0-48 0,4 1 0 0,-4-1 0 16,-13 0 112-16,2 2 0 0,7 1 16 0,8 1 0 15,8 2 192-15,1-4 48 0,-7 2 0 0,4 2 0 16,5-1-256-16,8 4-64 0,4-2 0 0,4-1 0 16,-1-1-192-16,-4-1 0 0,0-1 0 0,-9-1 0 0,-12-3-256 15,12 3 64-15,8-4 16 0,-1 1 0 0,-19 0 176 0,12-2 0 16,10 2 0-16,-2-2 0 0,-14 2 400 16,3 1 112-16,5 0 32 0,2 1 0 0,2 0 384 0,-2 1 80 15,-3 3 16-15,-4-2 0 0,-3 3-736 0,2-1-144 16,5 1-16-16,-8 0-128 0,-9-3 320 0,-16-1-32 15,-10 1-16-15,-2-2 0 0,2-1-272 0,-10 1 128 16,-13-2-128-16,-3-2 0 0,-6 3 0 0,-5-4 0 16,-12-1-240-16,-5 2 80 0,-2 1 160 0,-7-3-128 15,-5 2 128-15,-11-2-9872 16,-7 1-1904-16</inkml:trace>
  <inkml:trace contextRef="#ctx0" brushRef="#br0" timeOffset="31528.64">29927 3027 31327 0,'-2'0'2784'0,"2"2"-2224"0,1-1-560 0,0 1 0 0,1 1-336 0,2 0-176 0,0 2-48 0,1 1 0 16,4 5-992-16,0 4-208 0,4 3-32 0,2 5-16 0,-1 4 1520 0,1 2 288 0,0 5 0 0,0 3 176 16,-1 1-176-16,-1 2 160 0,1 4-160 0,-2 3 160 15,0 3 96-15,1 7 0 0,-1 1 16 0,3 5 0 16,0 4-144-16,0 2-128 0,-2 3 192 0,1 2-192 15,2 6 0-15,-1 7 0 0,0 7 0 0,0-1 0 16,1 2 0-16,-2 4 0 0,0 1 0 0,0 4 0 16,-1 2 256-16,-2 7 32 0,1 3 16 0,-3 4 0 15,3 2 816-15,-3 1 160 0,1 4 48 0,3-2 0 16,0 4-816-16,1 3-144 0,2 1-48 0,0 2 0 0,3 1-192 16,-1 1-128-16,2 6 128 0,0-2-128 0,-1-8 336 0,3 8 0 15,-1 8 0-15,0-2 0 0,1-6-192 0,-1 6-144 16,0 6 192-16,-1 5-192 0,-2 3 176 0,1 2-176 15,-3-1 160-15,0 5-160 0,-1-1 0 0,-3 3 128 16,2-3-128-16,-2-5 0 0,-1-4 0 0,2 5 0 16,-1 6 128-16,2 2-128 0,-2-5 224 0,0-4 0 15,3-1 0-15,0-2 0 0,1 5 224 0,-1-2 64 16,0 2 0-16,-3-5 0 0,2-9 160 0,-6 4 32 16,0 9 16-16,-5-1 0 0,-1-13-176 0,-6 2-32 15,-2 7-16-15,-4 2 0 0,-1-3-496 0,-3-2 0 16,-3-4 0-16,-2 0 0 0,1 1 192 0,-1-6-48 15,3-6-16-15,1 0 0 0,3 1 48 0,3-7 0 0,2-2 0 16,4-2 0-16,5-4-176 0,1-2 0 0,4-3 0 0,0-1 0 16,3-4 0-16,0-2 0 15,1-6 0-15,-1-2 0 0,1 3 0 0,-1-7 0 0,-2-8 0 0,0-4 0 16,-2-4 0-16,-1-3 0 0,-1-5 0 16,-2-4 0-16,1-5 0 0,-2-5 128 0,-1 1-128 0,0 0 0 15,0 1 0-15,0-5 0 0,0 0 0 0,0-9 0 16,2-1 0-16,1-4 0 0,3-4 0 0,0-1 0 15,2-2 160-15,1-1-160 0,4 1 192 0,-1-5-192 16,3 0 256-16,-1-6-48 0,0-2-16 0,1 0 0 16,-1-4-192-16,0-4 0 0,-1-2 0 0,-1-3 0 15,1 2 144-15,-1-2-16 0,-1-2 0 0,0 0 0 0,-1 0-128 0,-1 0 0 16,-2 2 144-16,1-6-144 0,-3 2 192 0,0-3-16 16,-2-1-16-16,1-2 0 0,-3 1-160 15,1 1 160-15,-1-2-160 0,-1-1 160 0,0-1 32 0,0-1 0 16,0 0 0-16,-1 0 0 0,1 0-48 15,0-1 0-15,0 1 0 0,0 0 0 0,0 0 48 0,0 0 16 16,0 0 0-16,0 0 0 0,0 0 16 0,0 0 0 16,0 0 0-16,0 0 0 0,-18-14-16 15,15 14 0-15,-1 0 0 0,-2 0 0 0,0 3-32 0,-3-2-16 16,0 2 0-16,-2 0 0 0,-1 1-160 0,-2 2 0 16,1 0 144-16,-5-1-144 0,2 3 0 0,-2-2 128 15,-1 0-128-15,-1 0 0 0,2-1 0 0,-1 0 128 16,-1-1-128-16,1-2 0 0,-1 2 208 0,0-3-16 15,0 3-16-15,-3-3 0 0,-1 1-176 0,-3-1 128 0,1-1-128 0,-4 2 128 16,2-4-128-16,-4 2 0 0,-4-1 0 16,-2 1 0-16,-4-2 0 0,-2 2 0 0,0 0 0 0,-1 0 0 15,3 2 0-15,0-1 0 0,3 1 0 0,2 1 0 16,2 0 0-16,2-3 0 0,-1 3 0 0,1-1 0 16,-2 2 0-16,0-1 0 0,0-1 0 0,0 2 0 15,0-2 0-15,6 1 0 16,0-1 0-16,2 2 0 0,4-4 0 0,2 2 0 0,1 1 0 0,2-1 0 15,2 0-160-15,2 0 160 0,1 0 0 0,1 1-144 16,1-1 144-16,0 2-192 0,1-3 192 0,1 3-192 16,-1-3 192-16,1 2-192 0,2-1 192 0,0 1-192 15,0 0 192-15,0-1 0 0,2 1 0 0,-1-1-128 16,1 0 128-16,-1 1 0 0,0-1 0 0,-1 2 0 16,1-2 0-16,-1 2 0 0,-1 1 0 0,1-3 0 0,-3 2-320 15,3-1 32-15,0 0 0 0,0-2 0 0,1 3 128 0,0-4 32 16,-1 0 0-16,3 0 0 0,-1-1 128 0,0-4 0 15,1 3 0-15,1-2 0 0,1-4 0 0,1 0 144 16,1-2-16-16,0-3-128 0,1 1 320 0,1-4-64 16,3 0 0-16,0-3 0 0,2 2-80 0,0 0-32 15,3-3 0-15,0 0 0 16,0 0-144-16,2 1 0 0,2-1 0 0,-1 0 0 0,1 3 0 0,-2-3 0 16,1 1 0-16,-1 1 0 0,-1 1 0 0,1-3 0 15,1 1 128-15,-1 1-128 0,-1-2 0 0,0 3 0 16,1-2 0-16,-3 2 0 0,0 2 0 0,0 0 0 15,-1-1 0-15,0 1 0 0,-1 2 0 0,-1 0 0 16,2-2-144-16,-1 3 144 0,1 0-160 0,-1 0 32 0,0 4 0 16,0-1 0-16,-1 2-96 0,0 1-16 0,-2 3 0 15,-1-1 0-15,0 3-16 0,-1 0 0 0,0 2 0 0,-2 3 0 16,0-2 128-16,-2 4 128 0,0 3-208 16,-2 4 80-16,-1 3-32 0,-1 1 0 0,-1 1 0 0,-2 7 0 15,-1 2-16-15,-1 2 0 0,-3 3 0 0,1-4 0 16,-2 2 176-16,0-1 0 0,0-1 0 0,0-1-128 15,2-2 128-15,-1-4 128 0,1-3-128 0,-1 0 176 16,-1-1 64-16,0 0 16 0,1 3 0 0,-4 0 0 16,0 0-96-16,-1 2-16 0,1-2 0 0,0 0 0 15,1-3-144-15,2 0 0 0,2 1 0 0,1-6 0 16,2 2 0-16,4-3 192 0,3 2-192 0,3-2 192 0,2-1 48 16,4 1 16-16,4-1 0 0,4 3 0 0,2-2-32 0,4 1 0 15,3-1 0-15,6 0 0 0,4 3-32 0,0-3 0 16,3 2 0-16,0-2 0 0,-4 0-192 0,3-4 0 15,1 3 0-15,1-2 0 16,1 1-384-16,0 0-32 0,2 1 0 16,-3 1 0-16,-5 1-400 0,-1 2-80 0,-4 3 0 0,-3 1-12800 15,-3 1-2560-15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54:46.13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16760 12250 4607 0,'5'-3'400'0,"-1"1"-400"0,-2 2 0 0,-2 0 0 0,2 0 832 0,-1 0 96 0,3 0 16 0,0 0 0 0,1 0-32 0,2-1 0 15,-4 1 0-15,0-2 0 0,-2 2 1456 0,-1-2 304 16,0 1 48-16,-2-2 16 0,-1 1-256 0,1-1-48 15,-1 0-16-15,-2-2 0 0,1 1-704 0,-2 1-144 16,1-2-32-16,-2 0 0 0,0 0-640 0,-2 1-144 16,-1 0-32-16,-2 2 0 0,-2 1-512 0,-2 0-208 15,-4 2 176-15,-1 0-176 0,-1 1 0 0,-3 2-208 16,-1 0 16-16,-2 0 0 0,-1 2-144 0,0-5-32 0,-1 3 0 16,1-3 0-16,0 0 528 0,0 0 96 0,1 2 32 0,-1-2 0 15,2 4 352-15,3-2 64 0,0 0 0 0,1 2 16 16,2 1-352-16,1 1-80 0,1-1-16 0,2 1 0 15,1 1-272-15,2-2 0 0,2 2 0 0,1-1 0 16,1 0 0-16,0-1 0 0,1 3 0 0,1 0 0 16,-1-1 0-16,2 1 0 0,-1 0 0 0,2-2 0 15,1 2 0-15,1-1 0 0,1 1 0 0,1 0 0 16,1 2 128-16,1-4-128 0,1 3 0 0,2 1 0 16,1 0 0-16,-1 0 0 0,2 2 0 0,0-1 0 0,-1 0 0 15,2 5 0-15,0 0 0 0,-1 4 0 0,1 1 0 0,-1-2 0 16,0 1 0-16,0-1 0 0,-2 2 0 15,-1 4 0-15,1-1 0 0,-3 3 0 0,1 3 0 0,-2 0 0 16,-1-1 0-16,0 2 0 0,-1 4 0 0,0 1 0 16,0-4 0-16,0 4 0 0,0 0 0 0,1-2 0 15,-1 0 0-15,1-2 0 0,0 0 0 0,0-2 0 16,1 1 0-16,-2-3 0 0,1-3 0 0,-2 2 160 16,0 3-160-16,1 0 192 0,-2 1-192 0,0-2 0 15,0 0 144-15,-1 2-144 0,1 0 0 0,-3-1 0 16,3 1 0-16,-1-4 0 0,2-3 0 0,2-4 0 15,1-3 0-15,1-5 0 0,0 1 0 0,2-4 0 0,1 0 0 16,-1-2 0-16,2 0 128 0,0-1 0 0,-1-1 0 0,1 2 0 16,0-1-128-16,-1 0 0 0,1 2 0 15,1-4 0-15,0 2 0 0,1-2 0 0,2 0 0 0,0-2 0 16,2 2 0-16,0-2 128 0,2-1-128 0,3 0 0 16,1 1 192-16,4-1-16 0,2 2-16 0,2-4 0 15,1 2-160-15,2 1 128 0,2-6-128 0,2 2 128 16,5 0-128-16,-1 0 0 0,-2-3 0 0,3 3 0 15,0-4 176-15,1 3-48 0,0-1-128 0,-4 2 192 16,1-2-16-16,-3 1-16 0,-2 0 0 0,-1 2 0 16,-4 0-160-16,-1 2 0 0,-2 0 0 0,0 1 0 15,-2-3-192-15,-1 1-32 0,-1 2 0 0,-1-3 0 16,0 2-272 0,0-1-48-16,-1 3-16 0,-1-4 0 0,-1 0-528 0,0 0-128 15,-1 0 0-15,-3 0-16 0,-1 0-208 0,0-3-32 0,-1 1-16 0,-1-3-13264 16</inkml:trace>
  <inkml:trace contextRef="#ctx0" brushRef="#br0" timeOffset="599.91">16164 13153 33167 0,'0'1'2944'0,"1"-1"-2352"0,-1 0-464 0,2 0-128 0,0 0 880 0,1 0 144 0,2-1 48 0,3-1 0 0,3-1-832 0,4 1-240 16,2-1 0-16,2-2 128 0,0 2-128 0,2-1 192 16,1 1-64-16,3 1 0 0,-1 2-128 0,4-3 0 15,0 3 0-15,3-1 0 0,1 1 0 0,0-2 0 0,2-1 0 0,-2-1 0 16,0 2-224-16,-1-3-64 0,-2 1-16 16,0-1-16080-16</inkml:trace>
  <inkml:trace contextRef="#ctx0" brushRef="#br0" timeOffset="2916.22">17416 13716 24879 0,'-4'0'2208'0,"1"0"-1760"0,3 0-448 0,0 0 0 0,0 0-656 0,0 0-224 0,-1 0-32 0,-1 0-16 16,-2 0-1504-16,-1-3-320 0,0 3-48 0,0 0-16 16,1 3 800-16,-1-2 160 0,2 4 16 0,-1-3 16 0,0 2 2304 0,2 1 464 0,1-2 80 15,1 0 32-15,2 0 1952 0,2 0 400 16,2 2 80-16,1-3 16 0,2-1-944 0,3 1-176 0,3-2-32 0,3 0-16 15,3 0-976-15,1-2-192 0,1-1-32 0,2 1-16 16,4-2-672-16,-2 2-144 0,1-1-32 0,1-3 0 16,0 2-144-16,1-1-128 0,-2 3 192 0,0-4-192 15,-1 1 144-15,0-1-144 0,-2 2 0 0,-2-1 144 16,2 0 48-16,-3 1 0 0,-1-1 0 0,-1 2 0 16,-1 0 272-16,-3 1 64 0,1-1 16 0,-2 1 0 15,-2 0-192-15,0 1-32 0,-3 0-16 0,0 1 0 16,-1 0-304-16,-1-2 160 0,1 4-160 0,-3-2 128 15,-1 0-128-15,0 0 0 0,-3 1 0 0,1 2 0 16,-3-1-320-16,0 3 48 0,-3-1 16 0,-1 1 0 0,-1 3-96 16,-2 0-16-16,-3 2 0 0,-1 1 0 15,-3 0 176-15,-2 0 48 0,-1 3 0 0,-3 1 0 0,3-3-16 0,-4 0 0 16,-1 4 0-16,-4 0 0 0,0 2 160 16,-3 2 0-16,0 1-144 0,-1 1 144 0,-1 0 0 0,-1-2 0 15,3 2 0-15,0-2 0 0,3-5 0 0,0 0 0 16,1 1 0-16,0-3 0 0,1 3 0 0,-1-2 0 15,1 1 0-15,1-2 0 0,2 2 128 0,1-1-128 16,2 1 128-16,1 1-128 0,1-3 128 0,4 2-128 16,2-2 0-16,1-1 128 0,5 0 64 0,0 2 16 15,3-5 0-15,2 0 0 0,3-1 400 0,0-2 80 16,4-1 16-16,1 0 0 0,4 0-208 0,3 0-48 16,3-3 0-16,3 2 0 0,4-1-160 0,4-1-32 0,2-2-16 15,2 0 0-15,4-2-96 0,0 2-16 0,1-2 0 16,1 1 0-16,0 0-128 0,-2-3 0 0,1 3 0 0,-1-3 0 15,-3 2-304-15,0 2-32 0,1-3-16 0,-4 3-18064 16</inkml:trace>
  <inkml:trace contextRef="#ctx0" brushRef="#br0" timeOffset="4650.6">18380 14017 4607 0,'1'3'400'0,"-1"-3"-400"0,-1 0 0 0,1-1 0 0,0 1 3632 0,0 0 640 0,1-2 128 0,-1 2 16 16,2 0-4048-16,0-3-816 0,1 1-176 15,-3 2-16 1,0 0 0-16,0 0 16 0,0 0 0 0,0 0 0 0,17-12 1648 0,-15 8 336 0,1 3 64 0,-1-3 16 16,-1 2 288-16,2-2 48 0,-1 2 16 0,1-2 0 15,-2 3-288-15,2-5-48 0,-1 1-16 0,1-1 0 0,2-1-480 0,-3-1-80 16,0 2-32-16,1-1 0 16,-1 1-512-16,1-2-96 0,-1-4-32 0,2-1 0 15,1-2-208-15,-1 0 144 0,1-1-144 0,0 0 128 0,0-1-128 0,1 1 0 16,0 1 0-16,1 0-176 0,2 1 176 0,1-1 0 15,1 3 128-15,1-3-128 0,2 2 0 0,-2 0 144 16,2 3-144-16,-2 0 0 0,2 2 272 0,-2-2-48 16,2 1-16-16,-3 2 0 0,0 1-208 0,0 2 0 15,-1 0 0-15,0 2 0 0,0 1 0 0,-1 1 0 16,-2 1 0-16,0 1 0 0,0-2 0 0,-2 3 0 16,1-2 0-16,0 3 0 0,0 1 0 0,2 0 0 15,0-2 0-15,1 2 0 0,1 1 0 0,1 2 0 16,0-2 0-16,-1 0 0 0,1 3 0 0,0 0 144 15,-1-1-144-15,0 1 128 0,-1 1-128 0,-2 0 128 0,0 0-128 16,-2-2 128-16,0 3 128 0,-1-2 0 0,-1 1 16 16,-1 1 0-16,2 1-128 0,-3-2-16 15,1-1-128-15,0 2 192 0,-1 0-192 0,1 0 0 0,1-2 0 16,-1-2 0-16,1 0 128 0,0-1-128 0,1-1 176 16,0-2-176-16,1 4 336 0,0-5-32 0,1 3-16 0,1-1 0 15,2 2-288-15,-2-4 0 0,1 3 0 0,-1 1 0 16,2 1 0-16,-2-1 0 0,1-1 0 0,-1 1 0 15,2-1 0-15,-2 0 0 0,1 0 0 0,0 0-144 16,1-4 144-16,0 0 144 0,-1 2-16 0,2-6-128 16,-1 3 176-16,1-2-176 0,1 1 160 0,1-4-160 15,-1 1 128-15,-1 1-128 0,0-2 0 0,-1 3 144 16,-1-1-144-16,1 0 0 0,-1 0 0 0,0 0 0 0,1-2 0 16,2 1 0-16,-1-3 0 0,1 0 0 0,0 1 0 15,-1-1-224-15,2 1 80 0,0-1 16 16,-3-1-176-16,3 0-16 0,-3 2-16 0,0-4-11632 15,1 3-2336-15</inkml:trace>
  <inkml:trace contextRef="#ctx0" brushRef="#br0" timeOffset="5566.88">19716 13702 6447 0,'0'-5'576'0,"-2"1"-576"0,2 1 0 0,-1 0 0 0,1 3 2272 0,0-2 352 0,0 1 64 0,0-1 0 0,0-1 528 0,0 0 112 15,0-2 0-15,0 1 16 0,1 2-1088 0,-1 2-208 16,0 0-64-16,2 0 0 0,-1 2-976 0,-1 3-208 16,2 0-32-16,-2-5-16 0,0 0-432 0,4 30-64 15,-2-15-32-15,0 2 0 0,-1 2-224 0,0-1 0 16,-1 2 0-16,1 4 0 0,2 0 0 0,-1 5 0 16,2 2 0-16,1-2 0 0,-1 5 272 0,1-1-32 15,0 4-16-15,0 5 0 0,-2-1 32 0,1 4 16 16,-2 0 0-16,-2 1 0 0,2 0-272 0,-2-4 0 15,-2 1 0-15,0-3 0 0,-2-4 0 0,2-4 0 16,-1-3 0-16,1-4 0 0,-1 0 0 0,1-8 192 0,1 1-64 0,1-6-128 16,0-2 0-16,0-4 0 0,1-1 0 0,0-4-18208 15</inkml:trace>
  <inkml:trace contextRef="#ctx0" brushRef="#br0" timeOffset="6515.7">19676 13693 3679 0,'6'-3'320'0,"-2"0"-320"0,0 1 0 0,-2 1 0 0,-1 1 3056 0,1 0 528 0,-1-2 128 0,1 2 0 16,3-2-1952-16,0-2-400 0,0 0-80 0,0-1 0 0,0 3 464 0,-1-4 112 16,1 1 0-16,-3-1 16 0,1 1-288 0,-1-4-64 15,2 2-16-15,-3-1 0 0,0-2-480 0,0 3-112 16,1-4-16-16,-1 2 0 0,1 1-224 0,2-4-48 16,1 4-16-16,0-2 0 0,1 1-224 0,2-1-64 15,0 3 0-15,1-3 0 0,2 3-144 0,-2 0-48 16,-1 2 0-16,2 0 0 0,1 1-128 0,2 1 0 15,0-1 0-15,1 1 128 0,0 1-128 0,-1 2-272 16,0 2 64-16,0 1 16 0,-2 2 0 0,0 0 0 0,2 1 0 16,-3 2 0-16,-2-2 192 0,1 0 0 0,0 3 0 0,-1-2-144 15,1 2 144-15,0 1 0 0,0 1 0 0,0 0 0 16,0-1 0-16,1 1 0 0,0 0 0 0,-1 3 0 16,0-1 0-16,0 0 0 0,-2 0-128 0,-1 1 128 15,-1 0-304-15,-1-2 32 0,0 2 0 0,-2 0 0 16,-1 0 272-16,-2 1 0 0,-1-2-128 15,-2-1 128-15,-1 0 160 0,-1-3 96 0,0-2 0 0,-4 0 16 16,-1 3 80-16,-5 1 16 0,0 1 0 0,-3-4 0 16,0 1-192-16,0 0-48 0,-2-1 0 0,-2-2 0 15,4 1-128-15,-2-1-176 0,-2 0 48 0,1-1 0 16,0 0 128-16,1-3 0 0,1 1 0 0,1-2 0 16,1 0 0-16,1 1 0 0,1 0 0 0,-1-2 0 15,5 0-384-15,0 0-64 16,-1 0 0-16,2 0 0 0,4-2-656 0,1 0-144 0,3 1-32 0,3 0-9472 15,1-3-1888-15</inkml:trace>
  <inkml:trace contextRef="#ctx0" brushRef="#br0" timeOffset="7267.18">20812 12731 11967 0,'-1'3'1072'0,"-1"-1"-864"0,0 1-208 0,1-1 0 0,1 2 128 0,-2-2-128 0,-1 7 176 16,-3 0-176-16,-1 4 896 0,-3 1 80 0,-3 5 16 0,1 0 0 16,-2 4 1520-16,2-1 304 0,-2-1 64 0,2 4 16 15,-1 1-640-15,-1 1-128 0,2 2-16 0,-3 2-16 16,2 4-896-16,-2-2-176 0,1 3-48 0,-1 4 0 15,-2 2-704-15,0 1-144 0,0 2-128 0,1-1 192 16,1-3-192-16,2 0 0 0,0 0 0 0,1 2 0 16,1 3 192-16,1-1 0 0,4 1 0 0,1-1 0 15,3-1 96-15,4-1 32 0,1 2 0 0,4 1 0 16,3-1-192-16,2 0-128 0,4-1 192 0,1-1-192 16,3-5 0-16,4-3-144 0,2-2-16 0,3-5 0 15,5-3-304-15,1-3-64 0,5-1-16 16,-2-3 0-16,-1-6-1344 0,7-1-272 0</inkml:trace>
  <inkml:trace contextRef="#ctx0" brushRef="#br0" timeOffset="9033.6">20968 13273 21183 0,'-4'-2'1888'0,"2"-1"-1504"0,0 2-384 0,0 1 0 0,2-3 464 0,-1 2 32 0,-1 0 0 0,-3-5 0 31,0-3-3904-31,-1 2-784 0,-2-2-160 0,2 2-16 0,0 2 3488 0,-2 0 704 0,2 2 176 0,0 3 0 31,1-1-752-31,1-2-144 0,2 3-16 0,1-1 16 0,2 2 4176 0,0-1 848 0,4 0 160 0,1 3 48 16,3-3-1600-16,2 0-320 0,1 0-64 0,3 1-16 16,1-1-912-16,2 0-176 0,1 0-32 0,1 0-16 15,1 0-832-15,3 0-176 0,-1 0-16 0,2-1-16 16,1 1-160-16,2-4 0 0,2 3 0 0,-2-4 128 15,0 4 288-15,0-2 48 0,-1 3 16 0,0 0 0 16,-1 3 96-16,-2-2 0 0,-2 4 16 0,-1 0 0 16,-2 1-352-16,-3 0-80 0,-4 2-16 0,-1 0 0 0,-3 0-16 15,-2 2-128-15,-4-3 192 0,-2 3-64 0,-2-1-368 0,-3 1-80 16,-2 3 0-16,-6 1-16 16,0-1-160-16,-3 2-16 0,-4 3-16 0,-3 0 0 0,1 3 368 0,-3-1 160 15,2 0-128-15,-2 2 128 0,2-2 0 0,-2 1 0 16,-1 2 0-16,0 1 0 0,3-3 0 0,-3 1 0 15,1-2 0-15,0 0 0 0,2 2 0 0,-2-2 0 16,0 1 0-16,2-2 0 0,3-2 0 0,-1-1 0 16,0 0 0-16,2-4 0 0,3-1 144 0,4-1 64 15,1-1 16-15,5-3 0 0,2-1 432 0,3-1 96 16,2-3 16-16,1 0 0 0,2-1-384 0,3 0-64 16,3-1 0-16,4 0-16 0,2-3-304 0,1 1-256 15,4 1 64-15,3-1 0 0,4 0 0 0,3 1 16 16,4 2 0-16,-2-1 0 0,3 1-80 0,2 1-32 0,0-1 0 15,-3-1 0 1,2 1-832-16,1 0-160 0,0 0-48 0,-2 0-13680 0</inkml:trace>
  <inkml:trace contextRef="#ctx0" brushRef="#br0" timeOffset="9882.57">21915 12767 31327 0,'-2'-3'2784'0,"1"1"-2224"0,-1 2-560 0,2 0 0 0,0 0 688 0,0 0 16 16,-1 0 16-16,0-1 0 0,-1 1-720 0,-1 1 0 15,1 1 0-15,2-2-160 16,0 0-432-16,-8 27-96 0,6-14-16 0,0 5 0 0,1 3 464 0,0 6 96 15,1 6 16-15,1 2 0 0,2 6 272 0,0 3 64 0,4 2 16 0,-2 2 0 16,1 7 416-16,-1 0 64 16,-2 3 32-16,0 0 0 0,-1 3-272 0,0-4-48 0,-1 0-16 0,-2-4 0 15,-1-2-176-15,0-4-32 0,-2-4-16 0,0-5 0 16,1-1 400-16,-1-2 96 0,0-2 16 0,1-2 0 16,0-2-336-16,2-8-64 0,0-1-16 0,1-4 0 15,1-4-528-15,0-5-96 0,0 2-32 0,1-8-11104 16,0 1-2224-16</inkml:trace>
  <inkml:trace contextRef="#ctx0" brushRef="#br0" timeOffset="10550.74">22725 13071 9215 0,'2'3'816'0,"-4"-2"-656"0,1 0-160 0,0 1 0 0,0 0 3392 0,-1 1 656 0,1-1 128 0,-1 4 32 0,-2 0-3376 0,-2 6-656 16,-2 1-176-16,0 2 0 0,0 2 480 0,-2 1 64 16,1 1 16-16,-4 2 0 0,1 3 1216 0,-2 2 240 15,-2-3 48-15,-1 5 16 0,-2 1-224 0,-2 2-64 16,0 3 0-16,-2 0 0 0,-2 3-768 0,0-1-176 16,3-2-16-16,-3 1-16 0,2 1-496 0,-2 0-112 15,3 0-16-15,2 1 0 0,0-4-192 0,4 2 0 16,0-6 0-16,2-1 0 0,3-3-256 0,0-4-64 15,1 1 0-15,0-7 0 16,1-2-192-16,0-1-32 0,0-6-16 0,1-4 0 16,-1-2-1408-16,1-2-272 0</inkml:trace>
  <inkml:trace contextRef="#ctx0" brushRef="#br0" timeOffset="10817.17">22251 13094 34095 0,'-8'3'3024'0,"2"-3"-2416"0,-2 2-480 0,5-1-128 16,2 1 2432-16,2-2 480 0,0 2 96 0,1 3 0 16,3-1-3008-16,4 5-576 0,6 6-128 0,3-1-16 15,6 5-672-15,2 1-128 0,2 4-16 0,2 3-16 16,0 5 336-16,-1-1 80 0,0 2 16 0,-3 2 0 15,0 2 432-15,-4-1 96 0,-3-1 16 0,-2 0 0 0,-1 2 1120 0,-2-1 224 16,-1-1 64-16,0 1 0 0,-1-4-128 0,-1 0 0 16,0 3-16-16,-1-2 0 15,1-2-1328-15,0-2-256 0</inkml:trace>
  <inkml:trace contextRef="#ctx0" brushRef="#br0" timeOffset="11265.55">23195 13875 41471 0,'3'6'1840'0,"-2"-1"368"0,0-1-1760 0,0 0-448 0,-1-1 0 0,0 0 0 0,0 2 0 0,2 2-176 0,0 2 16 0,1 3 0 16,0 4-544-16,2 2-128 0,0 0 0 0,1 1-16 15,-1 1-464-15,0-2-96 0,-1 3 0 0,-3-1-16 16,-1 5 128-16,-2-2 16 0,-3 1 16 0,-4 0 0 0,-2 4 1120 0,-3-1 144 16,-2 3 176-16,-2-5-48 0,-2 0 640 0,-1-3 112 15,0 1 16-15,-1-5 16 0,1-2-912 0,2-3-272 16,2-5-16-16,2-5-8992 15,3-2-1808-15</inkml:trace>
  <inkml:trace contextRef="#ctx0" brushRef="#br0" timeOffset="11783.68">23527 13199 28559 0,'0'-3'1264'0,"0"1"272"0,-2-1-1232 0,2 2-304 0,0 1 0 0,-1 0 0 0,1 0-1600 15,-1-1-368-15,-2 1-80 0,1 1 0 16,-3 0-1504-16,-1 3-288 0,0 2-64 0,-3 0-16 0,0 6 4832 0,-2 0 976 15,1 4 192-15,-1 1 32 0,0 3 672 0,-1 4 128 16,1 0 32-16,1 4 0 0,0 1-1120 0,0-2-224 16,2 1-32-16,1 5-16 0,0 2-848 0,2 1-192 15,0-1-16-15,4-1-16 0,1-2-480 0,2-4 0 16,2 0-128-16,1-4 128 0,2 0-208 0,0-3 64 16,2-3 16-16,-1-2 0 0,0-2 128 0,1-5 0 15,-2 1 0-15,2-7 0 0,0 0 128 0,0-3 16 16,3-3 0-16,-1 0 0 0,1-5 304 0,0 0 64 15,3-4 16-15,-1-4 0 0,1 0-144 0,-2-1-48 16,1-2 0-16,-2-3 0 0,2-1 224 0,-2-5 32 16,1-1 16-16,-2-3 0 0,-1 1-64 0,0-3-16 15,-3 1 0-15,-1-3 0 0,-1 0-320 0,-2-1-64 0,-2 2-16 0,-1 0 0 16,-3 2 0-16,1 5-128 0,-2 1 192 16,-1 5-64-16,-1 3 16 0,-3 4 0 0,1 3 0 0,-2 2 0 15,0 4-16-15,-2 0-128 0,-2 3 192 0,0-1-64 16,1 3-256-16,0-1-64 0,0 4-16 0,0-2 0 31,1 5-496-31,1-1-80 0,0 1-32 0,0 3-10720 0,1-1-2160 0</inkml:trace>
  <inkml:trace contextRef="#ctx0" brushRef="#br0" timeOffset="12066.89">23405 13566 46079 0,'-2'8'2048'0,"-2"-6"400"0,2 3-1952 0,1-3-496 0,2 1 0 0,1-3 0 0,1 0-192 0,0 1-128 0,5 0-16 0,3 2-16 16,3-3-672-16,3-3-144 0,3 1-32 0,-2-3 0 15,-3 1-560-15,0 2-112 0,1-3-32 0,0 0 0 16,-2 0 608-16,-3 2 112 0,0 1 32 0,-2-1 0 0,-2 2 1152 0,0-1 256 16,0 1 32-16,0-3 16 0,0 0-304 0,1-2 0 0,1-1 0 0,-1-2-9008 15,5-2-1856-15</inkml:trace>
  <inkml:trace contextRef="#ctx0" brushRef="#br0" timeOffset="12534.59">23358 12531 32255 0,'-6'1'1424'0,"3"-1"304"0,0 3-1392 0,1-3-336 15,2 0 0-15,1 0 0 0,0 0 496 0,3 1 16 16,1 0 16-16,3 2 0 16,6-2-1440-16,2 1-304 0,4 1-48 0,1 2-16 0,1-1 800 0,3 2 160 15,1 1 16-15,4 6 16 0,0-2 80 0,4 5 16 16,3-1 0-16,1 6 0 0,3 6 448 0,1-1 80 15,1 2 32-15,-1 3 0 0,0 3 208 0,-1 0 64 16,-2 2 0-16,-4 5 0 0,-4 3-464 0,-6 3-176 16,-4 4 128-16,-5 3-128 0,-1 2 304 0,-3 1-32 15,-2 0 0-15,-2 0 0 0,-1-3 48 0,-3 1 0 0,0-5 0 16,-4-4 0-16,0-5 880 0,-2-2 176 16,-1 1 32-16,-1-5 16 0,-1-1-736 0,-1-2-160 0,1-2-16 15,-3-3-16-15,0 2-272 0,-1-6-48 0,0 1-16 0,-2-3 0 16,0 1-160-16,-1-5 0 0,-3 1 0 0,-1-1 128 15,-1-4-400-15,-4 0-96 0</inkml:trace>
  <inkml:trace contextRef="#ctx0" brushRef="#br0" timeOffset="15682.68">25286 11955 30399 0,'0'0'2704'0,"0"0"-2160"0,1 0-544 0,-1 0 0 0,2 0 304 0,-2 0-48 0,0 0-16 0,0 1 0 0,0 0 0 0,0 1 0 0,0 0 0 0,0-2 0 16,0 0 64-16,0 0 16 0,0 0 0 0,-13 20 0 16,8-15 16-16,-1 0 16 0,-2 0 0 0,-2 1 0 15,-1 1 448-15,-4-1 96 0,-3 2 0 0,-1-1 16 16,-5 1-208-16,-3-2-32 0,-6 1-16 0,-6 4 0 15,2-4-416-15,-4 1-96 0,-3 1-16 0,-1-3 0 16,3 0-128-16,0 0 0 0,1-1 0 0,3 0 128 16,3 0-128-16,2 1 192 0,1 1-192 0,1-1 192 15,3 0-192-15,0 1 0 0,6 2 0 0,1-4 128 16,4 2-128-16,2-2 0 0,4 0 0 0,3 2 0 0,2-5 0 0,2 2 160 16,3-2-160-16,2 1 160 0,1-1-160 15,1 2 0-15,1 1 0 0,1 0 0 0,1-2 0 0,2 4 0 16,-2 0 0-16,0 2 0 0,1-1 0 0,2 3 128 15,-1 1-128-15,0 0 128 0,0 4-128 0,-1 1 0 16,2 1 0-16,-3-1 128 0,0 2-128 0,0 4 0 16,0 4 0-16,2 3 128 0,-2 2-128 0,0 4 0 15,0 3 0-15,1 5 128 0,-3 2-128 0,3 1 0 16,-2 2 0-16,1 3 0 0,-1 1 0 0,0 4 0 16,0 2 0-16,-3 1 0 0,1 3-208 0,-2-3 80 15,-1-3 128-15,1-1-208 0,0-5 208 0,1-1-144 16,-1-4 144-16,0 1-128 0,0 5 128 0,-1-1 0 15,0-1 0-15,0-4 0 0,0-1 0 0,0-6 0 0,0-4 0 0,0-2 0 16,1 1 0-16,1-6 0 0,0 0 0 16,2-2 0-16,0 2 128 0,1-4 16 0,-1 1 0 0,3-1 0 15,-1-2-16-15,0-4 0 0,1 3 0 0,1-3 0 16,-1-1-128-16,2-5 128 0,1 1-128 16,-2-2 128-16,4-2-128 0,-1-3 160 0,1 0-160 0,0-1 160 15,1-3-160-15,0 2 0 0,0-1 144 0,-1-1-144 16,2 1 0-16,1 0 0 0,1 2 0 0,1-4 0 15,2 2 0-15,2-1-128 0,3 0 0 0,2-2 0 16,-2 0-256-16,1-2-32 0,0-1-16 16,1-2-11920-16,0 0-2368 0</inkml:trace>
  <inkml:trace contextRef="#ctx0" brushRef="#br0" timeOffset="16949.34">29340 11934 14735 0,'-11'-6'1312'0,"1"-1"-1056"0,3 4-256 0,4 0 0 0,0 3 0 0,0-5 128 0,-7-1-128 0,-5-4 0 0,-4-2 912 0,-1-1 80 0,2 2 16 0,4 0 0 15,2 5 672-15,5-1 144 0,3 3 32 0,1-1 0 16,5 1-784-16,0 3-160 0,3 1-16 0,1-1-16 16,3 2 16-16,0-1 0 0,3 1 0 0,0-1 0 15,4 3 160-15,2-2 32 0,0 0 16 0,1 0 0 16,2-1-432-16,1 3-96 0,3-3 0 0,1 0-16 15,3 0-368-15,2 0-64 0,3 0 0 0,-1-3-128 16,-2 3 0-16,2-1 0 0,1 1 0 0,-1-1 0 16,-1 2 0-16,-3-1 0 0,-1 4 0 0,-3-3 0 15,-3 2 0-15,-3-1 0 0,-2 1 0 0,-2-1 0 16,0 2 0-16,-3-1 0 0,-1 2 0 0,0 0 0 16,-1 3 0-16,-2 2 0 0,-1-3 0 0,-2 3 0 0,0 4 0 15,-1 0 0-15,-1 2 128 0,-1 2-128 0,-1 0 160 0,0 3-32 16,0 4 0-16,-1 2 0 0,2-1 112 0,-2 3 16 15,0-1 0-15,0 2 0 0,0-2 0 0,-2 1 0 16,2-1 0-16,0 1 0 0,-1 2-256 0,1 2 0 16,1 2 128-16,-1 3-128 0,2 1 0 0,1 3 0 15,-1 4 0-15,-1 4 0 0,0 0 144 0,0 1-16 16,-1 0 0-16,-1 2 0 0,-1 3-128 0,-1-3 0 16,-1 6 0-16,-1-2 0 0,3 1 0 0,-2-2-224 15,3-2 48-15,0-3 16 0,3-3 160 0,1-5 0 16,-1 1 0-16,2 0 0 0,2 2 320 0,0-4 0 15,2 4 0-15,0 0 0 0,2 2-48 0,3-4-16 16,-1-3 0-16,2-1 0 0,-2-3-256 0,0 1 0 0,2-3 0 16,-2-1 0-16,2 1 160 0,-2 1-32 15,1-2 0-15,-1 1 0 0,0-2-128 0,2-2 0 0,-2-1 0 0,-1-4 0 16,2-4 0-16,-3-2 0 0,-2 0 0 16,0-4 128-16,-1-4-128 0,-1 1 192 0,-1-1-192 0,0-3 192 15,-1-1 32-15,0 1 16 0,-1-3 0 0,1 2 0 16,1 0 16-16,-1-2 16 0,1 2 0 0,0-2 0 15,0 0-112-15,-1-1-32 0,1 1 0 0,-1-2 0 16,0 1-128-16,0-4 0 0,-1 4 0 0,1-5 0 16,0 3 0-16,-2-1 0 0,1-2 0 0,-2 0 0 15,0 0 0-15,0 0 0 0,-1 0-176 0,-1 0 176 16,0 0 0-16,-2-2 0 0,3 2 0 0,0 0 0 16,0 0 0-16,0 0 0 0,-23-3 128 0,15 3-128 15,1 1 144-15,-3-1-144 0,0 4 192 0,-2-4-192 0,0 4 160 0,-3 0-160 16,-1 0 128-16,-2 1-128 0,-1 2 208 0,-4-2-32 15,0 1-16-15,-4 1 0 0,-2 2-32 0,-3-3 0 16,0 3 0-16,-2-1 0 0,0 1-128 0,-3 0-224 16,-2-1 48-16,1 0 16 0,2 0-160 0,-1-1-16 15,0-1-16-15,0-3-13312 16,0-3-2656-16</inkml:trace>
  <inkml:trace contextRef="#ctx0" brushRef="#br0" timeOffset="23215.82">16038 12239 5519 0,'-2'3'496'0,"-1"0"-496"0,2-3 0 0,1 0 0 0,0 0 0 0,-1 0 0 0,-2 0 0 0,-1 0 0 0,0 0 768 0,0-1 256 16,0-3 48-16,2 1 16 0,-1-1 16 0,2-3 16 16,1 0 0-16,0 1 0 0,0 1-512 15,0 2-96-15,0-1-32 0,-1 3 0 0,-1-2-480 0,1 3 0 16,-1 0 0-16,-1 3 0 16,1-3-560-16,-2 2-144 0,-1 2-48 0,1-2 0 15,-1 2-256-15,1 1-48 0,0-3-16 0,-1 2 0 0,0 1 752 0,1-2 160 16,-1 0 32-16,0 2 0 0,0-5 592 0,0 3 128 15,2 0 32-15,-1 0 0 0,0-1-176 0,1 1-48 16,0-2 0-16,1 2 0 0,-1-2-400 0,2 2 128 16,-2-1-128-16,2 3 0 0,0-3 224 0,0 2-32 0,0 1-16 0,-1-2 0 15,1 1 0-15,0 0 0 0,1 0 0 0,0-1 0 16,0 1 192-16,0-4 32 0,0 0 16 0,0 0 0 16,1-2 416-16,-1-1 96 0,3 3 16 0,-1-5 0 15,-1 4-272-15,2-4-48 0,-3 5-16 0,0 0 0 16,0 0-288-16,0 0-64 0,0 0-16 0,18-11 0 15,-13 11 160-15,-1 0 48 0,1 0 0 0,0 0 0 16,-1 0-80-16,-2-1-16 0,0 2 0 0,0-1 0 16,-1 2 320-16,-1 1 64 0,-1 0 16 0,-2 1 0 15,1 1 176-15,-1 0 32 0,0 0 16 0,-1 1 0 16,0 0-160-16,0-1-48 0,1 2 0 0,0-3 0 16,2 3-384-16,0-1-96 0,1 1-16 0,0 2 0 15,2-3-272-15,-2 0 0 0,3 2 0 0,-1 0 0 0,1 4 0 16,0-4 0-16,0 5 0 0,-1 0 0 0,1 1 0 15,-1 1 0-15,0 2 0 0,-2 1 0 0,-2 3 0 0,2 2 0 16,-1-2 0-16,0 1 0 0,0 0 0 0,-1 2 0 16,1 2 128-16,1 1-128 0,0-2 368 0,0 2 16 15,0 0 0-15,1 3 0 0,1 4-160 0,-1 1-32 16,1 1 0-16,0 1 0 0,0-2-64 0,-1 0-128 16,-1 5 176-16,0 2-176 0,-2-1 0 0,-1 1 0 15,1 1 0-15,-3-1 0 0,-1 0 320 0,-2 4-32 16,1 1-16-16,-2 4 0 0,1 4 128 0,-2 0 32 15,1-2 0-15,-1-6 0 0,3-1-176 0,-2-2-48 16,0 2 0-16,2-5 0 0,0-2-80 0,-2 0-128 16,1-3 176-16,1-2-176 0,1 0 128 0,-2-2-128 15,2-8 0-15,0-3 0 0,0-3 0 0,1-7 0 0,1-5 0 0,2-10-17792 16</inkml:trace>
  <inkml:trace contextRef="#ctx0" brushRef="#br1" timeOffset="77391.33">4270 10377 3679 0,'1'-1'320'0,"0"1"-320"0,1-3 0 0,-1 2 0 0,1 1 976 0,-1 0 128 0,2 1 32 0,2-1 0 16,1 3-944-16,3-3-192 0,-1 1 0 0,1 0 0 15,-2 2 0-15,1-2 0 0,-3-1 0 0,1 0-128 16,-1 0 128-16,-1-1 0 0,1-3-144 0,-3 0 144 16,2 0-896-16,-3 0-128 0,0 0-16 0,-1 1-16 15,-1-2 2080-15,0 2 432 0,-2-2 80 0,2 1 48 0,-1 4 400 0,-1-4 96 16,1 4 16-16,-1-1 32 0,2 1-1264 0,-2 0-256 16,2 0-48-16,1 0 16 15,-1 1-848-15,1-1-176 0,0 0-48 0,-1 2 48 16,1-2-224-16,0 0-32 0,0 0-16 0,0 0 32 0,0 0 1024 0,0 0 208 15,0 0 32-15,0 0 64 0,0 0 624 0,0 0 128 16,0 0 16-16,0 0 64 0,0 0-384 0,0 0-64 16,0 0 0-16,0 0 16 0,0 0-848 0,0 0-192 15,0 0 0-15,0 0 0 16,0 0-640-16,0 0-128 0,0 0-32 0,0 0 32 0,0 0 448 0,0 0 96 16,0 0 16-16,0 0 32 0,0 0 368 0,0 0 80 15,0 0 16-15,-24 2 16 0,18 1 496 0,-1 0 96 16,-2-2 32-16,-1 4 0 0,0-2-224 0,-1 1-32 15,1 1-16-15,0-4 0 0,2 4-272 0,-1-3-48 16,3 1-16-16,0-2 0 0,-1 0-128 0,1 2-48 0,0-3 0 16,-1 1 0-16,-1-1-144 0,1 0 192 0,-1 1-192 15,-1 0 192-15,-1 2-32 0,-1-3 0 0,-2 0 0 0,0 0 0 16,-1 2 432-16,-2 2 96 0,-3-4 16 16,1 2 0-16,2 1-176 0,-2-2-16 0,-1 4-16 0,-4 0 0 15,0-1-352-15,1 1-144 0,-1 1 128 0,1 0-128 16,1 1 0-16,0 0 0 0,1-1 0 0,3-1 0 15,1-3 0-15,2 2 0 0,4-4 0 0,0 0 0 16,3 1 0-16,1-2 0 0,1 1 0 0,0-4 128 16,2 3 0-16,0 0-128 0,2-2 192 0,1 1-64 0,0 2 32 15,1-4 0-15,2 3 0 0,2 0 0 0,2 1-416 16,0 0-96-16,3 0-16 0,1 0 0 16,1 0-288-16,3 0-64 0,3 1-16 0,0 1 0 15,1 1-128-15,0-1-32 0,2 2 0 0,2-1 0 16,-1-1 368-16,0 0 64 0,2 1 16 0,-3-3 0 15,0 1 256-15,0-1 48 0,0 0 16 0,0 0 0 0,0-1 128 0,0 1 0 16,1 0 0-16,0 0 0 0,1-3 0 0,-2 3 0 16,3-1 0-16,-3 0 0 0,0 1 0 0,-2 0 0 15,0-2 0-15,-3 0-128 0,-3 2 128 0,-2-1 0 16,-2 0 0-16,-3 1 0 0,-1 0 0 0,-2 0 224 16,-3 0-48-16,-2 0-16 0,0-3 416 0,-3 3 96 15,-4-1 16-15,-1 1 0 0,1-1-48 0,-1 1 0 16,-1 0 0-16,-4-3 0 0,-3 3-512 0,0-1-128 15,-3 1 0-15,0-1 0 0,1 0-192 0,0 1-80 0,2 0-16 16,-1 0 0-16,1-3 288 0,-2 2-160 0,1 1 160 0,-2-1-128 16,1 1 128-16,-1 0 0 0,-1 1 0 0,-1 0 0 15,-3 2 0-15,-2-1 0 0,4 2 0 0,-2-2 0 16,0 3 0-16,0-1 0 0,0-2 0 0,1 2 0 16,5-3 0-16,2 3 0 0,2-4 0 0,3 0 128 15,3 0-128-15,4 0 0 0,4 0 0 0,-1 0 0 16,5 0-256-1,0-2-128-15,3 0-32 0,2 1-13296 0</inkml:trace>
  <inkml:trace contextRef="#ctx0" brushRef="#br1" timeOffset="79437.86">4078 13065 25791 0,'-2'-1'2304'0,"-2"0"-1856"0,1 1-448 0,2-3 0 0,0 2 1904 0,1 0 272 0,1 1 64 16,-1-4 16-1,-1 2-3568-15,0-5-720 0,0 0-144 0,-1-2-16 0,2-2 1856 0,2-1 336 0,-1 1 128 0,1-5 0 16,1 1 288-16,-1 0 48 0,2-2 16 0,-2-2 0 15,3 1 752-15,-3-2 160 0,0-1 16 0,-1 0 16 16,1-1 208-16,0 1 32 0,0-2 16 0,1-1 0 16,1 0-848-16,-1-1-160 0,2-2-32 0,0 2-16 15,0-3-304-15,0-1-48 0,-1 1-16 0,1 0 0 16,-1-5-64-16,0 1-32 0,0-2 0 0,0-1 0 16,-2 0-16-16,1 0 0 0,-1 1 0 0,0 0 0 0,-1-1 0 15,-1 4 0-15,0 5 0 0,0-2 0 0,1-8 64 16,-1-6 16-16,0 1 0 0,0-2 0 0,0 2 64 15,1 1 16-15,2 4 0 0,-1 3 0 0,1 1-112 0,-2 2-32 16,1 0 0-16,1 2 0 0,-2 2-160 0,0 1 160 16,-2 2-160-16,1 1 160 0,-1-4-32 0,-2 1-128 15,1-4 192-15,-2 2-64 0,0 2-128 0,1 1 160 16,-2 3-160-16,0-2 160 0,0 4-160 0,-1-1 0 16,0 4 0-16,-1 1 0 0,0 3 0 0,1-1 0 15,0 3 0-15,-1-1 0 0,2 3 0 0,1-1-144 16,0 0 144-16,0 1-160 0,2-1 160 0,-1 0 0 15,1 2 0-15,0-3-128 0,1 3 128 0,0-3 0 16,0 2 0-16,-1-3 0 0,1 2 0 0,0 1 0 0,0-3 0 16,0 1 0-16,-1 2 0 0,1-3 0 0,0 1 0 0,0 0 0 15,-2 2 0-15,1 2 0 0,-2-3 0 0,0 2 0 16,1 2-128-16,-2-2 128 0,1 2-128 0,-1 1 128 16,1-1-192-16,1-2 64 0,-2 2 0 0,1-1 0 15,-1 0 128-15,1 0 0 0,0-2 0 0,1 2 0 16,-1-2 0-16,-1 0 0 0,3 0 0 0,-2-1 0 15,0 0 0-15,1 2 0 0,-1 1 0 0,0-1 0 16,2 1 0-16,-2 1 0 0,0 0 0 0,2 0 0 16,-2 0 0-16,0-1 0 0,1 1 0 0,-1 3 0 15,0-3 0-15,0 1 0 0,2 2 0 0,-2-1 0 16,2 2 0-16,-1-1 0 0,1-1 0 0,-1 2 0 16,1 0 0-16,2-1 0 0,-1 2 0 0,1 0 0 15,-2 0 0-15,2 2 0 0,2-1 0 0,-1 3-128 0,0-2-16 16,0 2 0-16,2 1 0 0,-3-5 0 0,0 0 144 15,0 0 0-15,6 19-144 0,-5-14 144 0,-1 3 0 0,0-1-144 16,0 2 144-16,-1 0 0 0,-1 2 0 0,0 0 0 16,-1 2 0-16,-1 5 0 0,0-1 0 0,1 2 0 15,-2-1 0-15,-3 1 0 0,1 3-144 0,-3 0 144 16,-1 0 0-16,-2 2-144 0,2-5-48 0,-2-1 0 16,-2 2 0-16,0-4 0 0,1-2 192 0,-1-2 0 15,2 0 0-15,1-2-128 0,-1-1 128 0,2 1 0 16,0-3 0-16,2-1 0 0,2-1 0 0,-1-3 0 15,5-2 0-15,-1 0 0 0,2-2 0 0,0 2 0 16,1-3 0-16,1-1 0 0,0 0 0 0,0-3 128 16,1-2-128-16,1 0 0 0,0 1 160 0,0-3-32 15,2-2-128-15,-1 2 192 0,0-4-48 0,1 3-16 0,0 0 0 0,-1-3 0 16,1 1-128-16,0-3 0 0,1-1 0 16,-1 2 0-16,0 0 0 0,1 0 0 0,0-1 0 0,0 0 0 15,2-2 0-15,-1 2 0 0,1-3 0 0,-1 3 0 16,-1 3 0-16,0 2 0 0,0 2 0 0,-2 4 0 15,-1-1 0-15,1 5 0 0,-2 1 0 0,1 0 0 16,0 1-128-16,0 1 128 0,2 2 0 0,-1 0 0 16,1 1 0-16,0 1 0 0,2-2 0 0,1 2 0 15,1-1 0-15,-1 1 0 0,-1-3 0 0,2 2 0 16,1-1 0-16,0 0 0 0,3 0 0 0,-1-1 0 16,0 1 0-16,4-1 0 0,1-1 160 0,1 2-160 15,2 1 368-15,-1 1-48 0,1-1 0 0,0 3 0 0,-1-1-192 16,-1 1-128-16,-1 2 128 0,-1-3-128 0,-1 0 0 0,-1 2 0 15,1 0 0-15,-2 0 0 0,3-1 0 16,-1 3-240-16,3 0 64 0,0-1 16 16,2 2-352-16,1 0-80 15,-2 0-16-15,1 0 0 0,-2 2-224 0,0 0-64 0</inkml:trace>
  <inkml:trace contextRef="#ctx0" brushRef="#br2" timeOffset="89900.52">18735 9629 11967 0,'-2'-1'1072'0,"-1"-1"-864"0,3 2-208 0,0 0 0 16,1 2-304-16,-1-2-96 0,2 0-32 0,-2-2 0 16,2 2-272-16,0 0-64 0,2 0-16 0,-4 0 0 0,0 0 608 0,0 0 176 15,26-8 0-15,-20 6 0 0,-1 1 1344 0,0 1 320 16,-1-1 80-16,-2 1 16 0,0 0 272 0,-1 0 48 15,0 0 16-15,-2 1 0 0,1 2-496 0,-1-1-112 16,-1 3-16-16,1-2 0 0,0 1-592 0,0 1-128 0,-1 0-32 0,1 2 0 16,1-3-144-16,0 3-48 0,1-4 0 0,1 5 0 15,-1-1-368-15,0 3-160 0,2-2 128 0,-2 3-128 16,1 0 208-16,0 5-32 0,0 1-16 16,1 2 0-16,-2 4 0 0,-1 3 0 0,0 3 0 0,0 0 0 15,-1 3 256-15,-2 3 48 0,1 0 16 0,-2-2 0 16,1 0-48-16,0 0-16 0,1 0 0 0,0 0 0 15,0-3-16-15,0-1 0 0,1-3 0 0,0-3 0 16,0-1 192-16,-1-2 48 0,2-1 0 0,-2-2 0 16,-2-2-368-16,0 0-64 0,1 1-16 0,-2-1 0 15,0-2-64-15,0 1 0 0,0 1-128 0,-1-3 192 0,0 4-192 16,-1-4 128-16,1 2-128 0,1 0 0 0,0-3 0 16,2-4 0-16,0 3 0 0,1-4 0 0,0 2 128 0,1-2-128 15,1 0 0-15,1-1 0 0,1 0 128 0,-1-1-128 16,0-2 0-16,2-1 0 0,-1 2 144 0,-1-3-144 15,2 0 128-15,-1 0-128 0,1 0 160 0,-1-3-160 16,1 1 192-16,-1 1-192 0,1-3 192 0,-1 3-64 16,-1-4 0-16,2 3-128 0,-2-1 160 0,0 0-160 15,1 3 128-15,-1-2-128 0,-1 1 0 0,1-1 0 16,0 2 128-16,2 0-128 0,-1 0 0 0,1 0 0 16,-1 0 0-16,2 0 0 0,1 0 0 0,-2 0 0 15,2 0 0-15,-1 0 0 0,2-2 0 0,1 2 0 16,-3 0 0-16,3-1 0 0,1 1 0 0,2-2 0 15,1 1 0-15,2 1 0 0,-2 0 0 0,0-4 0 0,0 3 0 16,0 1 0-16,2-4 128 0,-2 3-128 0,1 0 0 0,2-3 128 16,-1 2-128-16,1-1 128 0,1 1-128 15,0-2 128-15,-2 2 0 0,3-3 0 0,3 1 0 0,1 2 0 16,-1-3-128-16,1 1 0 0,0 1 0 0,-2-2 0 16,1 4 0-16,0-1 0 0,0 1 0 0,0 1 128 15,-1 0-128-15,1 0 0 0,-2 3 0 0,2 0 0 16,-2 0 0-16,0 2 128 0,2-2-128 0,0 1 0 15,-3-2 128-15,1 2-128 0,3-3 0 0,0-1 128 16,-1 1 0-16,2-2-128 0,3 0 192 0,1-3-64 16,-2 2 0-16,2-3 0 0,1 1 0 0,0-1 0 15,0 1-128-15,0-1 192 0,1 0-192 0,1 0 192 16,1 3-192-16,0-3 0 0,2-1 0 0,0 2 0 16,0 0 0-16,3 3 0 0,0 0 0 0,1 0 0 0,-4 1 0 15,2 1 0-15,2 0 0 0,-3 3 0 0,0-3 0 16,-2 3 0-16,-1-4 0 0,1 1 0 0,0 0 0 0,-2-1 0 15,3 0 0-15,0-1 0 0,0 0 0 0,2 1 0 16,2-3 0-16,2 2 0 0,4 0 224 0,0 1-32 16,2 0-16-16,-1 0 0 0,1 0-176 0,0-3 128 15,2 2-128-15,-2 0 128 0,-1 0-128 0,0 1 0 16,2 0 0-16,0 0 0 0,-2 0 0 0,0 1 0 16,-2 1 0-16,-2 1 0 0,-1-2 0 0,-2 3 0 15,-3-3 0-15,-1 0 0 0,0 1 0 0,0-2 0 16,1 2 0-16,-6-2 0 0,-4 0 0 0,4-2 0 15,6 2 0-15,8-2 0 0,2 2 0 0,1-1 0 16,-1 0 0-16,1 1 0 0,2-3 0 0,0 1 0 0,0 2 0 16,2-3 0-16,3 2 0 0,-3 1 0 0,0 0 0 15,-4 1 0-15,-1 2 0 0,-2-1 0 0,-2 1 0 0,-5-1 0 16,-2 2 0-16,-4-4 0 0,-1 2 0 0,-2 1 0 16,-1-2 0-16,-2 2 0 0,0-1 128 0,-2 1-128 15,-2 0 0-15,2 2 0 0,-1-2 0 0,3 2 0 16,0-2 0-16,3 4 0 0,3-4 0 0,-1 1 0 15,-1 0 0-15,3-2 0 0,4 2 0 0,-1 1 0 16,-3-3 0-16,0 2 0 0,3-2 0 0,-3 2 0 16,1 1-128-16,-3-4 128 0,-4 4 0 0,0-3 0 15,-2 1 0-15,-1 1 0 0,-3-2 0 0,-3 3 0 16,0-2 0-16,-2 1 0 0,-3-3 0 0,0 1 0 0,-1 2 0 16,-1-3 0-16,-1 2 0 0,0-2 0 0,1 0 0 0,1 0 128 15,-1 2-128-15,1-2 128 0,2 0-128 16,2 2 128-16,0-2-128 0,2-1 128 0,0 0-128 0,0 1 0 15,-1 1 0-15,0-2-176 0,-1 2 176 0,-1-2 0 16,-1 0 0-16,-2 0 0 0,1 1 0 0,-3-1 0 16,0 1 0-16,-2-1 0 0,1 0 0 15,0 0 0-15,-2 0 0 0,0 0 0 0,-1 0 0 0,0 0 0 16,0 0 0-16,2 0 0 0,2-1 0 0,-2 1 128 16,2-1-128-16,-1 1 176 0,2 0-176 0,-1 0 0 15,3-2 0-15,-2 2 0 0,1 0 0 0,1 0 0 16,-2 0 0-16,0 0 0 0,0-2 0 0,-1 2 0 15,-1 0 0-15,-1 0 0 0,0 0 0 0,-1 0 0 16,0-1 0-16,-1 1 0 0,0 0 0 0,-1 0 0 0,1 0 0 0,1-1 0 16,-1 1 0-16,0-3 0 0,0 3 0 0,2-1 128 15,-3 1 0-15,0 0-128 16,0 0 192-16,0 0-64 0,0 0-128 0,0 0 0 0,0 0 0 0,18-16 0 16,-14 14 0-16,-3-3 0 0,2 1 0 0,-1-1 0 15,-1 1 240-15,1-1 16 0,-2 0 0 0,1 2 0 16,-2 0-128-16,1-2-128 0,-2 0 176 0,0 3-176 15,0-3 192-15,-1-1-192 0,-1 1 192 0,2-1-192 16,-2-1 224-16,2 2-64 0,-1-1-16 0,1-1 0 16,1-1 0-16,-2 1 0 0,2 1 0 0,0-5 0 15,-2 1-144-15,2-1 192 0,0 0-192 0,1-2 192 16,0 1-32-16,0-2 0 0,0-1 0 0,1-2 0 16,0 1-32-16,0-1 0 0,2-4 0 0,-1 2 0 0,1-2-128 15,0 1 0-15,1-2 0 0,0 1 128 0,1 2-128 16,0-2 0-16,0 3 0 0,1-3 0 0,1 2 0 0,1-2 0 15,-2 5 0-15,1 1 0 0,1-1 0 0,-2 1 0 16,0 3 0-16,0 0 0 0,-1 1 0 0,-1 3 0 16,0-2 0-16,-2 2 0 0,1 1 0 0,-1 0 0 15,1 1 0-15,-2 0 0 0,-1 1 0 0,0 0 0 16,0 0 0-16,0-1 0 0,-1 3 0 0,1-2-176 16,-2 2 48-16,0-2 0 0,1 0-208 0,-2 1-48 15,1-2 0-15,-1 1 0 16,-1 0-192-16,2 1-64 0,1 2 0 0,-2-5 0 15,1 5-304-15,1 0-64 0,-1 0-16 0,0 2-12272 16,-1-2-2448-16</inkml:trace>
  <inkml:trace contextRef="#ctx0" brushRef="#br2" timeOffset="95950.33">20475 12087 30399 0,'-4'4'2704'0,"0"-2"-2160"0,3 0-544 0,1-2 0 0,1 0 192 0,-1 0-192 0,-1 2 192 0,-1-2-192 0,0 2 128 0,1 0-128 16,0-2 0-16,1 0 0 0,0 0 256 0,0-3-48 15,1 2-16-15,0-1 0 16,1-2-48-16,-1-1-16 0,0-1 0 0,0 1 0 0,2-4 576 0,-2 0 128 16,2 3 0-16,-1-5 16 0,2 1-64 0,-1-1-16 15,1-1 0-15,1-3 0 0,1-2-128 0,0-3-16 16,2-1-16-16,-2-4 0 0,3-1-288 16,-2-2-48-16,2-1-16 0,-3 0 0 0,0-4-128 0,-1 0-128 15,0-2 192-15,-1-2-192 0,0-1 160 0,-2-2-160 16,2 0 128-16,-1-3-128 0,1 8 0 0,1 1 0 15,1 3 128-15,-1 3-128 0,1 2 0 0,-1 4 0 16,0 2 144-16,-1-1-144 0,1 2 176 0,-1-2-48 0,-1 4 0 16,0 0 0-16,1 3 0 0,-2-2 0 0,0 0 0 0,2 1 0 15,-1 1-128-15,-2 0 0 0,1-1 0 0,1-1 128 16,-2 1-128-16,2-4 0 0,-2 1 0 0,1-3 0 16,-1 0 0-16,1 0 0 0,-1 1 0 0,0 3 0 15,2 1 0-15,-2 2 0 0,1 3 0 0,0 1 0 16,0 1 0-16,1 2 0 0,-1 1 0 0,-1 2 0 15,2-1 0-15,-2-1 0 0,-1 2 0 0,0 0 0 16,1 1 0-16,-2 0 0 0,1 1 0 0,-1-2 0 16,0 3 0-16,-1 0 128 0,1 1-128 0,0 0 0 15,1-3 0-15,-1 2 128 0,-1 0-128 0,2-1 0 16,-1 0 0-16,1 1 0 0,0-1 0 0,-1-1 0 16,1 0 0-16,-1 1 0 0,1-1 0 0,-2 2 0 0,1-1 0 15,-1 0 0-15,2 1 128 0,-2 1-128 0,1-2 0 16,0 0 160-16,0 2-160 0,-2 0 160 0,2 0-160 0,0 2 192 15,-2 0-192-15,2-1 192 0,-1 4-192 0,-2 0 0 16,0 1 144-16,0 1-144 0,0 2 0 0,0 0 0 16,-1 1 0-16,-1 1 0 0,-1 0 0 0,1 2 0 15,-1-2 0-15,-1 0 0 0,1 1 128 0,-2 1-128 16,0 0 128-16,-3 0-128 0,1 0 128 0,0 1-128 16,0-2 160-16,0-1-160 0,2-3 272 0,1-1-32 15,-1 1-16-15,1-1 0 0,2-2-224 0,0 0 176 16,2-3-176-16,1 0 160 0,0 0-160 0,1-2 0 15,1 0 0-15,1 0 0 0,0 0 0 0,0 0 0 16,0-2 0-16,0-1 0 0,1 2 0 0,-1 1 0 16,0 0 0-16,0 0 0 0,11-22 0 0,-7 15 0 15,-1-4 0-15,2 1 0 0,-1-1 0 0,1 0 0 0,-1 0 0 16,-1 2 0-16,1 0 0 0,-2 0 0 0,2 0 0 16,-1-1 0-16,0 0 0 0,0 2 0 0,1-2 0 0,-1 0 0 15,2 1 0-15,0-1 0 0,1 3 0 0,-1-3 0 16,1 3 0-16,2-2 0 0,-1 2 0 0,2-2 0 15,0 3 0-15,-1-2 0 0,1 3 0 0,1-1 0 16,-2 1 0-16,0 3 0 0,1-3 0 0,-3 5 0 16,0-1 0-16,0 1 0 0,-1 0 0 0,0 1 0 15,-1-1 0-15,-1 0 0 0,1 2 0 0,0 1 0 16,1 1 0-16,-1-1 0 0,-1 2 0 0,1 1 0 0,1 2 128 16,1 0-128-16,0 4 192 0,3-1-64 15,-2 0 64-15,3 1 16 0,1 2 0 0,2-1 0 0,-1 0-16 16,0-1-16-16,2-1 0 0,0 0 0 0,-1 2-176 0,3-1 160 15,-1 2-160-15,0-1 160 0,-3 0-160 0,2 2 0 16,-2-2 0-16,1 2 128 0,-2 2-128 0,-1-1 0 16,0 2 0-16,-2-5 0 0,0 3 0 15,-2-1 0-15,0-2 0 0,-1-2 0 16,1-5-480-16,2 0-80 0</inkml:trace>
  <inkml:trace contextRef="#ctx0" brushRef="#br3" timeOffset="116853.2">23032 7899 21183 0,'-1'0'1888'0,"0"-3"-1504"0,1 3-384 0,0 0 0 15,0 0-1072-15,0 0-272 0,0 0-64 0,0 0-16 16,0-1-48-16,1 1 0 0,-1-1 0 0,0 1 0 16,0 0-304-16,0 0-64 0,0 0-16 0,0 0 0 0,0 0 1216 0,0 0 224 0,0 0 48 0,0 0 16 15,0 0 2096-15,-24 5 432 0,18-4 64 0,-1 3 32 16,-1-2-400-16,1 3-80 0,-2 0 0 0,1 0-16 16,-1 1-1120-16,-1-1-208 0,0 1-64 0,0 1 0 15,-1-3-384-15,1 3 0 0,-1-1 0 0,0 0 0 16,0 0 0-16,-2 0 0 0,1 1 0 0,-2-1 0 15,2 2 640-15,0-3 32 0,1 2 16 0,-2-3 0 16,5 3 144-16,-1-5 16 0,1 3 16 0,0-1 0 16,-1 2-160-16,1-4-16 0,-1 3-16 0,0 2 0 15,1-1-320-15,-1-1-64 0,0 1-16 0,2 0 0 0,-2 1-144 16,1 1-128-16,-1 2 192 0,-2 1-192 0,0 0 0 16,-2-1 0-16,2 1 0 0,-2 0 0 0,-4 3 0 0,1-1 0 15,-2 0 0-15,-1 2 0 0,-2-3 0 0,0 0 0 16,1-1 0-16,1-1 0 0,-1 0 0 0,1-2 0 15,2 2 0-15,1-3 0 0,1-1 0 0,0 0 128 16,2 1-128-16,0 1 0 0,2-3 272 0,1 1-48 16,2 1-16-16,0-3 0 0,1 3-16 0,-1-2 0 15,2 1 0-15,0 1 0 0,1 1-192 0,-1 0 0 16,0 3 0-16,-1-3 0 0,3 2 0 0,-3 1 0 16,0 0 0-16,1-2 0 0,0 2 0 0,-1-1 0 15,1 0 0-15,-1-2 0 0,1-2 0 0,-1 2 0 16,1-1 0-16,-1-1 0 0,-1 1 256 0,2-2 96 0,-1 1 32 15,1-1 0-15,-1-2 64 0,2 1 0 0,-1 0 16 16,1 1 0-16,0-3-272 0,0 1-48 0,2 0-16 0,-1 0 0 16,2-1-128-16,-1 1 0 0,2-1 0 0,0 2 0 31,-1-4-448-31,2 2-192 0,-1 1-16 0,1-3-16 0,0 0 352 0,-1 0 64 0,1 0 0 0,0 0 16 16,0 0 624-16,0 0 112 0,0 0 16 0,0 0 16 15,0 0 128-15,0 0 32 0,0 0 0 0,-10-20 0 16,10 15-80-16,-1 2-16 0,0-6 0 0,-1 1 0 15,1-1-368-15,0-3-80 0,-2 1-16 0,1 0 0 16,-1 0-128-16,0 0 160 0,-1 0-160 0,-1-3 160 16,0 3 112-16,-2-1 32 0,1 1 0 0,-1-1 0 15,0 0-96-15,-2-2-16 0,2 2 0 0,-2 1 0 0,3-1-192 16,-1 0 0-16,0 3 128 0,1 0-128 0,0-2 0 0,1 2 0 16,1 2 0-16,1-1 0 0,1 3 0 0,1 0 0 15,1 4 0-15,0-1 0 0,1 0 0 0,1 2 0 16,-1 0 0-16,1 4 0 0,1-1 0 0,1 2-128 15,-1 0 128-15,1 1 0 0,1 1 0 0,-1-1-128 16,-1 3 128-16,1 0 0 0,0 0 0 0,1 3 0 16,-2 0 0-16,0 2 0 0,-1-6 0 0,1 7 0 15,-2-1 0-15,0 2 0 0,2 1 0 0,-2 0 0 16,0-1 0-16,0 1 144 0,1 0-144 0,0-4 128 16,2 2-128-16,-2-2 128 0,2-3 112 0,1 1 16 15,0-3 0-15,2 1 0 0,1-2-112 0,2 0-16 16,0 1 0-16,2-5 0 0,0 0 64 0,2 0 16 15,0-3 0-15,0 0 0 0,2-1-32 0,-1-1-16 0,1 0 0 16,2 1 0-16,-1-2-160 0,0 0 192 0,1 1-192 0,0-3 192 16,1 2-192-16,-1 0 0 0,1-2 0 0,-1 0 0 15,2 3 0-15,1-3 0 0,0 0 0 0,1 0 0 16,1 0-208-16,-2 0-32 0,-4 1 0 0,-2-1-12096 16,-3 0-2416-16</inkml:trace>
  <inkml:trace contextRef="#ctx0" brushRef="#br3" timeOffset="120197.16">27889 7606 5519 0,'1'-3'496'0,"-1"3"-496"0,0 0 0 0,-1 0 0 0,0 0 1472 0,0 0 192 0,-1 1 32 0,-1 1 16 16,-1 1-192-16,-2-1-48 0,-2 4 0 0,-1-1 0 15,0 2 128-15,-1 2 32 0,0-1 0 0,0 2 0 16,0-1-144-16,0 1-16 0,2 1-16 0,-2 0 0 16,0 3-288-16,0-3-48 0,0 3-16 0,-1 0 0 15,0 0-272-15,0 2-48 0,-3 0-16 0,2 1 0 16,-3 1-480-16,-1 0-96 0,-1 3-32 0,-4 2 0 15,-2 0-160-15,-1 4 0 0,-2 2 0 0,-2 0 0 16,1 0 128-16,-1 1 0 0,1-2 0 0,-1 0 0 16,2-2 32-16,0-1 0 0,2-1 0 0,-1-2 0 0,3-1 288 0,-1-4 48 15,2 2 16-15,2-2 0 0,1-2-144 0,1-3-32 16,0-1 0-16,1 1 0 0,0-5-112 16,1 2-32-16,1-3 0 0,1 0 0 0,1-1-192 0,1 1 176 15,1-1-176-15,2-1 160 0,0-1-160 0,2 2 0 16,2-3 0-16,-1 1 0 0,3-1 0 0,-2 0 0 15,2 1 0-15,-2-2 0 0,2 0 0 0,-2 1 0 16,1 0 0-16,0-1 0 0,-1 3 128 0,-1-4 0 16,0 2 0-16,1 1 0 0,1-3-128 0,-2 1 128 15,2 0-128-15,0 0 128 0,0 2-128 0,1-3 128 16,-1 0-128-16,1 1 128 0,0 0-128 0,1-1 0 0,1 2 0 16,-1-2-176-16,1 2 176 0,0-2 0 0,0 0 128 15,0 0-128-15,0 0 0 0,0 0 0 0,0 0 0 16,1 0 0-16,-1 0 0 0,0 0 0 0,0 0 0 0,0 0 0 15,0 0 176-15,0 0-48 0,0 0 0 0,0 0 0 16,0 0-128-16,0 0 192 0,-22-11-192 16,17 10 192-16,1-4 64 0,-1 1 32 0,2-2 0 0,-1 0 0 15,1-1-32-15,2-2 0 0,0-1 0 0,1-3 0 16,1 0-128-16,-1-5-128 0,3 1 144 0,-2-4-144 16,1 0 128-16,0 1-128 0,-2-1 0 0,0 3 0 15,-2 0 0-15,1 1 0 0,-3 2 0 0,1 3 0 16,-2 2 0-16,1 2 0 0,-1 2 0 0,0 3 0 15,2 0 0-15,-1 1 0 0,1 2 0 0,1-2 0 0,1 4 0 16,1-2 0-16,1 2 0 0,0-1 0 0,3 4 0 16,1 0 0-16,2 1 0 0,2 3 0 0,1 2 0 0,1 3-128 15,0 3 128-15,3 2 0 0,-2 2 0 16,0-2 0-16,1 1 0 0,-2 1 0 0,0 0 0 0,-1 0 0 16,-2-2 160-16,1-1-32 0,-1 0-128 0,-1-1-160 15,0-1 160-15,1-1-208 0,-1-1 208 0,1-3 0 16,0-1 0-16,3-1 0 0,1-1 160 0,0-2 32 15,3-1 0-15,1 0 0 0,0-4 64 16,1-1 0-16,2-1 16 0,-1-3 0 0,-2 2-272 16,0-3 128-16,3-4-128 0,1 1 0 0,-2-1 0 15,3-3-272-15,0-2 16 0,4-2-13264 16,1-1-2672-16</inkml:trace>
  <inkml:trace contextRef="#ctx0" brushRef="#br3" timeOffset="122285.21">28477 7070 27647 0,'0'-1'2448'0,"1"-1"-1952"0,0 2-496 0,0 0 0 0,-1 2 240 0,1-2-48 0,1 0-16 16,-1 1 0-16,0 0 496 0,0 3 96 0,1 1 32 0,-2 1 0 16,0 3 192-16,0 0 32 0,1 2 16 0,-1 0 0 15,0 1-32-15,0 4-16 0,0 2 0 0,0-1 0 16,0 5-448-16,1-2-96 0,-1 3 0 0,1 2-16 16,1-3-432-16,0 2 0 0,-1-1 0 0,1 0 0 15,-2-5 0-15,0 1-176 0,0-3 48 0,-2-1 0 31,2-4-512-31,-1 0-112 0,0 0-16 0,0 0 0 0,1-3-256 16,-2-3-64-16,4 0-16 0,-2-5-14128 0</inkml:trace>
  <inkml:trace contextRef="#ctx0" brushRef="#br3" timeOffset="122566.71">28699 7100 20271 0,'-5'4'896'0,"1"-3"192"0,1 3-880 0,0-3-208 16,3 0 0-16,0 0 0 0,0 2 1248 0,0-1 208 15,0 3 32-15,2 4 16 0,-1 1 800 0,0 1 144 16,3 2 48-16,-2 0 0 0,1 3-1488 0,-1-1-304 15,1 2-48-15,-2 2-16 0,1 0-256 0,0 2-64 0,-2-2-16 0,1 2 0 16,-1-4-176-16,1 2-128 0,-1-1 144 16,1 1-144-16,0-4 0 0,-1 1 0 0,2 0-176 0,-2 0-11136 15,0-2-2224-15</inkml:trace>
  <inkml:trace contextRef="#ctx0" brushRef="#br3" timeOffset="123115.4">28380 7233 7359 0,'-2'0'656'0,"-1"-3"-528"15,3 2-128-15,0 1 0 0,1-3 2048 0,1 2 368 16,0 0 80-16,1-1 0 0,2-3-1392 0,1 0-272 16,1-1-64-16,1 0-16 0,-1 0 1104 0,0 1 208 15,0-1 48-15,-3 0 16 0,0 1 96 0,0-2 16 16,0 3 0-16,-1-3 0 0,2-1-544 0,-1 0-96 15,1-2-32-15,0-1 0 0,0 0-992 0,-1 0-208 16,0 0-48-16,1-2 0 0,2 0-320 0,-2-4 0 16,1 0 0-16,0 0 0 0,-1 1 0 0,-1 3 128 0,1-4-128 15,-2 5 0-15,2-3 0 0,0 3 128 0,1 1-128 16,0 2 0-16,-1 2 0 0,2 0 0 0,-1 4-160 0,1 0 160 16,-1 2 0-16,3 1 0 0,-2 0 0 0,2 3 0 15,1 0 0-15,0 3 0 0,-1 1 0 0,0 0 0 16,1 2 0-16,-1-1 0 0,1 6 0 0,-1-3 0 15,-1 1 0-15,0 1 0 0,-1 0 0 0,-1 1 0 16,0 1 128-16,1-2-128 0,0 0 176 0,-1-1-176 16,0 1 192-16,2 0-192 0,0-4 192 0,1 1-192 15,0 0 0-15,-1-3 0 0,1 0 0 0,0 1 0 16,-1-4 0-16,1-2 0 0,-2 2 0 0,2-2 0 16,1-2 0-16,0-4-176 0,0 2 0 0,1-3-18496 15</inkml:trace>
  <inkml:trace contextRef="#ctx0" brushRef="#br3" timeOffset="127060.54">23572 7557 1839 0,'-5'-2'160'0,"2"1"-160"0,-1 0 0 0,2 1 0 0,0-2 2912 0,1 2 544 0,0 0 128 0,-3-2 0 0,-1 1-1984 0,-1-1-384 16,-1-1-96-16,-2 1-16 0,0 1-32 0,-1-3-16 16,0 4 0-16,2-1 0 0,-1 1-864 0,1 0-192 15,0 1 0-15,-1 3 0 0,2-3 0 0,-2 4 0 16,1 2 0-16,-2 0 0 0,1 2 0 0,-1-1 0 16,0 3 0-16,-1 2 0 0,0 2 144 0,0 1-144 15,1-2 0-15,0 1 144 0,0 3 320 0,3-2 64 16,-1 2 16-16,2 3 0 0,1-2 96 0,2 2 32 0,-1 1 0 15,1 2 0-15,2-2-480 0,0 0-192 0,2 2 176 0,0-1-176 16,2 2 0-16,1 0 0 0,1-1 0 16,1 1 0-16,0 1 0 0,3-2 0 0,-1-3 0 0,2-2-160 15,3 1 160-15,0-5-160 0,3 0 160 0,0-3-160 16,3-2 336-16,-1 0 64 0,2-6 16 0,2-1 0 16,2 0 48-16,3-4 16 0,0-2 0 0,3-3 0 15,0-4-128-15,-1-1-32 0,-5 4 0 0,2-7 0 16,1-1-16-16,1-3 0 0,-2-1 0 0,-1 0 0 15,2-3 160-15,-1-1 16 0,-1 0 16 0,0 1 0 16,-2 0 48-16,-2 1 0 0,0 1 0 0,-3-1 0 16,-2 3-256-16,-5 0-128 0,-3 1 128 0,-3 0-128 15,-3 0 0-15,-5 3 0 0,-3-1 0 0,-5-1 128 0,-4-2-320 16,-5 2-64-16,-2-1-16 0,-4 0 0 0,-1-1 272 16,0 2 0-16,1 0-128 0,-3 3 128 0,1-5 368 15,-1 1 128-15,2 1 16 0,2 4 16 0,3-2-16 16,-1-1-16-16,-5 0 0 0,2 3 0 0,4 1-320 0,0 2-176 15,1 1 192-15,0 1-192 16,0 2-256-16,2 4-144 0,3 1-48 0,0 3 0 16,1 2-2048-16,3 1-400 0,1 0-96 0,-2 3-5344 15,4 2-1072-15</inkml:trace>
  <inkml:trace contextRef="#ctx0" brushRef="#br3" timeOffset="127751.53">23433 7588 17503 0,'-4'-2'1552'0,"1"-1"-1232"0,2 2-320 0,1 1 0 0,0 0 448 0,0-1 48 0,-1 1 0 0,-1-4 0 0,-1 2-496 0,-2-2 0 15,0 2 0-15,0-1 0 0,0 1 0 0,-1-1-128 16,1 1-16-16,0 0 0 0,1-1 736 0,1 2 160 15,-1-3 16-15,0 1 16 0,3 0 1328 0,0 0 272 16,1-1 48-16,0 3 16 0,1-3-976 0,0 3-192 16,2 1-32-16,1 0-16 0,2 1-688 0,1 3-144 15,1-3-16-15,1 3-16 0,1 2-368 0,0-1 0 16,3 1 0-16,-2 2 0 0,1 2 0 0,2-2 0 16,-2 4 0-16,0 2 0 0,3 0 0 0,-1 2 144 15,-1 1 0-15,1 1 0 0,1 1 48 0,-1-1 16 16,-1-1 0-16,-1 0 0 0,1 0-208 0,-2-5 0 15,0 0 0-15,-1 1 0 0,-1-2 0 0,-2-1 0 0,0 1 0 16,0 0 0-16,-1-2 192 0,-1 2-64 0,1-1-128 16,-1-1 192-16,-1 0 16 0,-1 0 0 0,1-3 0 0,-1-1 0 15,-1 0 32-15,-1-3 0 0,2 2 0 0,-1-4 0 16,-1 1 80-16,1-1 0 0,-1 0 16 0,-1 0 0 16,1-1-144-16,-1 1-48 0,0-2 0 0,0 2 0 15,0 0 0-15,0 0 0 0,0 0 0 0,0 0 0 16,0 0-144-16,0 0 0 0,0 0 0 0,0 0 128 15,0 0-128-15,15-15 0 0,-13 12 0 0,1 1 0 16,-1-3 0-16,1 1 0 0,1-2 0 0,-1 0 0 16,2-2 128-16,-1 2-128 0,0-5 128 0,1 0-128 15,0 1 0-15,-1-2 128 0,3 0-128 0,-1 0 0 0,1-1 0 16,3-1 0-16,0 2-224 0,2 0 80 16,2 1-544-16,1 1-96 0,0 3-32 0,0 1 0 15,-2-3-1856-15,1 4-368 0</inkml:trace>
  <inkml:trace contextRef="#ctx0" brushRef="#br3" timeOffset="128349.13">23666 7901 6447 0,'-2'-1'576'0,"1"0"-576"0,-1 1 0 0,1 0 0 0,1 0 2080 0,0 0 304 0,0 0 64 0,0 0 16 0,0 0-1456 0,0 0-304 16,1 1-48-16,-1-1-16 0,0 0 144 0,0 0 32 16,0 0 0-16,0 0 0 0,0 0 160 0,0 0 48 15,-3 22 0-15,-1-17 0 0,-1 0 208 0,-1 1 48 16,0-1 16-16,-3 1 0 0,0 1 64 0,-1 1 16 15,-1 3 0-15,1-1 0 0,2 1-848 0,-2 2-160 16,-2 3-48-16,-1 1 0 0,1 2-320 0,-2 1 0 16,2-3 0-16,-1 0 0 0,2 2 0 0,0-3 0 0,0 0 0 0,1 0 0 15,0-4-176-15,2-1 176 16,-1 1-208-16,0-1 80 16,1-4-864-16,0 3-160 0,2-4-48 0,-1 0-12912 0</inkml:trace>
  <inkml:trace contextRef="#ctx0" brushRef="#br3" timeOffset="130755.09">23556 7973 11055 0,'-5'1'976'0,"2"0"-784"0,0-1-192 0,2 0 0 0,0 3 1168 0,-1-3 192 15,-1 0 48-15,-3 2 0 0,-2 2-480 0,-2 1-96 16,2 1 0-16,-2 0-16 0,1 2-672 0,-1 0-144 16,0 4 0-16,-1-5 0 15,1 3-352-15,-1 1-64 0,1-4-16 0,0 3 0 0,0-3 432 0,2-1 128 16,0-1 0-16,2 1 0 0,1-4 752 0,2 1 144 16,1-2 48-16,1 0 0 0,1-1-432 0,0 0-96 15,3-2-16-15,-1-1 0 0,2 2-704 0,-2-3-144 0,2 2-16 0,1-3-16 31,0-1-432-31,1-2-96 0,1-2-16 0,2-1 0 0,1-1 896 0,0-4 288 0,2 0 0 16,1 0 0-16,-2 1 432 0,1-1 96 0,2 0 16 0,-1 0 0 16,2 2-208-16,-1-1-48 0,-1 3 0 0,-2 2 0 15,1 1-112-15,-4 3-16 0,0 2-16 0,-3 3 0 16,-2-1-432-16,0 2-176 0,-1 0 16 0,-2 2 0 16,0-2-336-1,-1 5-64-15,-1-1-16 0,-3 1 0 0,-2 3-16 0,-1 0-16 0,-1 3 0 16,-3-1 0-16,1 2 448 0,-2-1 160 0,0 1 0 15,-2-1-144-15,1 1 352 0,-2-1 80 0,1 2 16 0,2-4 0 0,2 0 176 16,-1 0 32-16,1-2 16 0,1-1 0 0,0-1-320 0,3-1-64 16,1-3-16-16,1-1 0 0,1 0 256 15,3-1 64-15,1-2 0 0,1 0 0 0,3-3 112 16,2-4 16-16,3 1 16 0,2-1 0 0,3-3-592 16,2 0-208-16,2 1 0 0,1-1 0 0,2 2-16 0,0 0 0 15,0 0 0-15,0 1 0 16,0 3-288-16,-4-2-48 0,-1 3-16 0,-2 3 0 15,-4-1 112-15,-3 2 16 0,-1 0 0 0,-3 2 0 16,-2 0-64-16,-1 0-16 0,-1 0 0 0,-2 0 0 0,0 0 1488 0,-2 2 320 0,0 0 48 16,-4 0 16-16,9-2-464 0,-19 9-96 15,8-4-16-15,-1-2 0 0,0 5-544 0,-1-2-224 0,0 0 176 0,0-1-176 16,1 1 0-16,-2 0 0 0,1 2 0 0,-1-2 0 16,1 0 160-16,-1 2 32 0,2-5 16 0,0 1 0 15,3 1 400-15,0-3 80 0,1 1 16 0,2-2 0 16,4-1-176-16,-1-1-16 0,2-2-16 0,2 1 0 15,2-2-96-15,2-2-16 0,1 0 0 0,1 0 0 16,4-2-624-16,1-2-128 0,0 2-16 0,2-1-16 31,2-1-240-31,-2 3-64 0,3-3 0 0,-4 2 0 0,0 2 160 16,-2 1 32-16,-3 2 0 0,-2 0 0 0,-1 1 128 0,-2 0 16 0,-2 2 16 0,-1-1 0 16,-1 1 352-16,-3 0 128 0,2 0 0 0,-3 0 0 15,0 0 512-15,-1 0 80 0,6 0 32 0,0 0 0 16,-21-4-432-16,13 3-64 0,1 0-32 0,-1-1 0 0,2 0-224 15,0 1 0-15,0 0 128 0,0-3-128 0,1 3 0 16,0-3 0-16,1 3 0 0,-1 0 0 0,1 2 0 0,-2-1 0 16,2 1 0-16,-2 3 0 0,1-2 0 0,-2 3-288 15,2 1 64-15,-1 1 16 16,1-1-304-16,0 1-48 0,1-1-16 0,0 2 0 0,2-3 368 0,1 0 64 16,1 0 16-16,0-4 0 0,1 1 0 0,1 1 0 15,2-3 0-15,0 0 0 0,2 0-176 0,0-3-16 16,2 1-16-16,0-2 0 0,2 2 16 0,0-4 0 15,0 1 0-15,0-2 0 0,-1 1 112 0,-1-1 16 16,1-1 16-16,0 1 0 0,-1-2 512 0,1 1 112 16,-2-1 0-16,-1 0 16 0,1 4 512 0,-2-3 112 15,-2 3 0-15,0 1 16 0,-1-1-240 0,-1 4-48 0,-1-2-16 16,0 2 0-16,-1 2-800 0,-2 2 0 0,-1-2 0 0,-2 0 0 31,-2 4-800-31,0 0-112 0,-2 1-32 0,-3 2 0 16,1 1 352-16,-3-3 64 0,0 1 16 0,0 2 0 0,2-3 704 0,0 1 128 0,1 1 48 0,1-1 0 15,1-1 160-15,1 1 48 0,3-2 0 0,0-2 0 16,4 1-400-16,-1-3-176 0,2 2 160 0,0-2-160 16,2 0 0-16,0 0-240 0,0-1 32 0,1 0 0 15,0 0-176 1,2-2-48-16,-1-2 0 0,2 2 0 0,0-3 784 0,2 0 160 0,-1 0 16 0,0-1 16 16,1 0-112-16,1-1-32 0,-1 1 0 0,2-2 0 15,-2-1-208-15,1 3-32 0,0-5-16 0,0 2 0 16,-2 1 64-16,1 0 16 0,0-1 0 0,-1 1 0 15,-1-1-96-15,0 3-128 0,-2-3 176 0,0 3-176 16,-2 0 320-16,-1-1-64 0,0 1 0 0,-2 0 0 0,0 0-48 0,0 1-16 16,-2-1 0-16,2 1 0 0,-1 1-48 15,1 2-16-15,-2-1 0 0,2 1 0 0,-1 0-128 0,1 2 0 16,-2 0 0-16,0 3-176 16,0 1-464-16,0 2-80 0,-1-1-32 0,-2 1 0 15,2-1-16-15,-2 2 0 0,1 3 0 0,0-2 0 0,-1 2 512 0,1-4 112 16,3-1 16-16,-1 1 0 0,1-4 128 0,1 1 0 15,1-1 0-15,1 0 128 0,0 0 112 0,1-2 16 16,-1 0 16-16,1-2 0 0,0 0 256 0,2 0 48 16,-1-2 16-16,-2 4 0 0,0 0-80 0,0 0-32 15,14-18 0-15,-10 11 0 0,-1-1-272 0,1 2-48 16,0-2-16-16,-1-1 0 0,1 1 32 0,0-3 0 0,0 1 0 16,-2 0 0-16,1 1-32 0,-1-2 0 0,-1 2 0 0,1 1 0 15,-2-1-144-15,-2 2 0 0,1 1 144 0,0 1-144 16,-2 1 0-16,0 1 144 0,-1 2-144 0,0-1 0 15,-1 2 160-15,-1 2-160 0,2-2 128 16,-1 1-128-16,0-1 0 0,2 3 0 0,-1-1 0 0,2-2 0 16,-1 2 0-16,1-1 0 0,-1-1 0 15,3 1 0-15,-1 2 0 0,1-3 0 0,0 1 0 0,1 0 0 16,0 1 0-16,1-2 0 0,-1 3 0 0,0-2 0 16,0 2-304-16,-1-3 16 0,0 0 0 0,0 0 0 15,0 0-864 1,0 0-160-16,2 22-32 0,-4-16-16 0,1 2-1280 0,-1 1-256 0</inkml:trace>
  <inkml:trace contextRef="#ctx0" brushRef="#br3" timeOffset="131949.31">23554 8053 3679 0,'-5'0'320'0,"1"0"-320"0,2 0 0 0,-1 0 0 0,2 0 752 0,1 2 80 0,0-2 0 0,-1 2 16 0,-2-2-96 0,1 3-32 16,-2 0 0-16,-1 3 0 0,0 3-384 0,-1 1-80 16,0 2 0-16,-2 3-16 15,1 1-1168-15,-3 2-224 0,3 0-64 0,-3-1 0 16,-3 1 512-16,2-1 80 0,0-1 32 0,0-2 0 0,1-3 1392 0,0-2 288 0,3-2 48 16,-1-3 16-16,3 1 800 0,2-3 160 0,-1-1 48 0,3-1 0 15,1-1-848-15,-1-1-160 0,2-1-48 0,1-2 0 16,1 1-1104-16,2-4 0 0,0-1-160 0,1-2 0 31,1 0-1072-31,-1 0-224 0,3-7-32 0,0 4-16 16,-1 0 336-16,2-1 64 0,0-1 16 0,3 1 0 0,-2-2 832 0,2-3 256 0,1 2-128 15,-1-1 128-15,2-1 656 0,-1 3 208 0,1 3 32 16,-3-3 16-16,-1 6 304 0,-2 2 48 0,-3 3 16 0,-5 4 0 16,2-2-1280-16,-4 4 0 0,-1 0-208 0,-3 4 16 15,-1-1-1024 1,-2 2-192-16,-4 4-32 0,1-3-16 0,-1 0 832 15,-2 2 176-15,2 0 16 0,0-1 16 0,-2-1 592 0,2 1 112 0,2-1 32 0,0-1 0 0,2 0-144 16,0 0-32-16,0 3 0 0,2-3 0 0,1-1-144 0,2 1 0 16,-2 2 0-16,1 0 0 0,0 2 0 0,0-3 0 15,2 3 0-15,1-2 0 0,-2-1 0 0,3 0-176 16,-1-4 16-16,2-1 0 0,-1 1 304 0,3-5 64 16,-2 1 16-16,1-3 0 0,2 0 1280 0,0-1 256 15,0 0 48-15,-1 0 16 0,1-3-1360 0,0 2-272 16,1-3-48-16,0-4-16 0,-2-1-320 0,2 1-64 15,0-5 0-15,-1 2-16 16,1-1-112-16,-1 1-32 0,1-1 0 0,-3 1 0 16,2 5-96-16,-2 0-32 0,3-6 0 0,-1 5 0 0,0 2 544 0,-1 2 256 15,1 3-32-15,0 0 0 0,-1 2-16 0,0 3 0 16,-1 2 0-16,0 3 0 16,-2-1-1056-16,-3 2-224 0,1 2-32 0,-2-1-16 15,-2 1-32-15,-3 1-16 0,2-1 0 0,-4 2 0 0,1-4 1632 0,-2 2 336 0,0 0 64 16,-1 2 16-16,0-2 512 0,0 0 96 0,-1 1 32 15,2-1 0-15,-1-3-928 0,3 3-176 0,-1-1-32 0,3-1-16 16,0 1-96-16,3-4-16 0,0 1 0 0,3-1 0 16,2 0-256-16,0-4-176 0,1 1 32 0,1 0 0 15,2-4 144-15,2-1-208 0,2-3 80 0,0 0 128 16,1 0 320-16,1-4 192 0,2 1 48 0,1-4 0 16,0 1-256-16,-2-2-48 0,2 1-16 0,-1 1 0 15,-2-3 16-15,-1 2 0 0,-2 1 0 0,-1-1 0 16,-2 3 192-16,-3-2 64 0,-1 1 0 0,-2 2 0 15,-2-2 0-15,0 4 0 0,-1-1 0 0,0 1 0 16,-1 3-320-16,0-3-48 0,0 1-16 0,0 2 0 16,0 2-128-16,1 0-176 0,1 1 48 0,0 1 0 15,0 2-352-15,3-2-64 0,0 3-16 0,1 0-6592 16,0 0-1312-16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57:07.467"/>
    </inkml:context>
    <inkml:brush xml:id="br0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4605 2275 8287 0,'12'-5'736'0,"-1"1"-592"0,-3 3-144 0,-6 0 0 0,1 1 2976 0,2-2 560 0,5-1 112 0,7-2 32 0,3 0-416 0,1-1-64 16,-3 1-32-16,-3 1 0 0,-4 1-2000 0,-2 1-400 16,-4 2-64-16,-4 0-32 15,-2 2-1312-15,-4 1-272 0,-5-2-48 0,-5 0-16 16,-3 1-448-16,-7-2-96 0,-6 0-16 0,-7 0 0 16,-8 2 256-16,-6-4 64 0,-4 2 0 0,-4-3 0 0,-5 2 832 0,-10-2 192 15,-13 1 16-15,-8 3 16 0,-2 3 1488 0,-11-3 288 16,-11 4 64-16,-11-2 16 0,-1 0 608 0,-12 0 128 15,-9 0 32-15,-10 0 0 0,-5 2-1056 0,-13-1-192 16,-9-2-64-16,-6-4 0 0,1-2-688 0,3-2-144 16,7-2-16-16,8 0-16 0,8-1 160 0,-3-3 16 15,-1 0 16-15,3 1 0 0,11-2-288 0,5 4-48 16,7-2-16-16</inkml:trace>
  <inkml:trace contextRef="#ctx0" brushRef="#br0" timeOffset="34768.22">798 3817 19343 0,'-7'16'1728'0,"1"1"-1392"0,3-2-336 0,0-4 0 0,1 1 640 0,-3 11 48 0,-4 16 16 0,-6 24 0 16,-3 33 832-16,0-4 160 0,5-3 32 0,2-12 16 15,2-9-608-15,3-7-128 0,1-4-32 0,1-10 0 16,2-2-576-16,-1 1-112 0,-1 2-32 0,3-1 0 16,-1 3-256-16,0-3 128 0,0-3-128 0,-1 0 0 15,1 2 0-15,-2 4 0 0,2-1 0 0,-2 6 0 16,-1 4 0-16,-2 8 0 0,1-1 0 0,-3-2 0 15,0-7-160-15,-1 3 160 0,-2 5-160 0,0 5 160 16,-1 8 0-16,0-3 0 0,2 3 0 0,-2-5 0 0,5-2 0 0,0-2 0 16,3 3 0-16,1-3 0 0,1 4 0 0,-1-11 0 15,0-8 128-15,1 6-128 0,0 1 0 0,-2 2 0 16,-1-1 0-16,0 1 0 0,-2-1 0 0,0-2 128 16,2 0-128-16,-2-3 160 0,2-3 32 0,-1 6 16 15,-2 3 0-15,0 4 0 0,1 1-208 0,0-5 0 16,3-5 0-16,0 6 0 0,2 7 0 0,-2 3 0 15,1 5 0-15,3-5 0 0,1-2 0 0,1-4 224 16,1 2-64-16,2-2-16 0,0-5 304 0,2 3 64 16,1 1 16-16,1-2 0 0,-1-7-400 0,2 2-128 15,1 0 0-15,-2 2 0 0,2-2 128 0,-2 0-128 16,-1 3 0-16,-1-2 0 0,1-4 0 0,-4-5 0 16,1-2 0-16,0 1 0 0,-2 2 0 0,1-1 0 0,-2-1 0 15,0 3 0-15,0 4 0 0,1-1 0 0,-1-6 0 16,0 0 0-16,-1-1 0 0,1 1 0 0,0 1 0 0,1-1 0 15,-2 3 0-15,1 3 0 0,0 2 0 0,-1-2 0 16,0-6 0-16,0 1 0 0,1 3 0 0,-1 0 0 16,2-6 0-16,-1 2 0 0,0 1 0 0,0-3 0 15,2-3 0-15,1-6 192 0,-1-6-48 0,2-3 0 16,0-5-144-16,0-2 192 0,0-3-192 0,1-4 192 16,-1 0-192-16,-1-2 0 0,0-1 0 0,-2-3 0 15,-1 0 0-15,1 2 0 0,-2-5 0 0,-2 2 0 16,1 1 0-16,-1 4 0 0,-2-3 0 0,1 4 0 15,1-1 0-15,1 3 0 0,-2 1 0 0,0 0 0 0,0 4 0 0,-1-2 0 16,2-2 0-16,-1 1 0 16,1-3 0-16,-2-2 0 0,1-1 0 0,0-2 0 0,-1-2 0 0,2-3 0 15,-1 1 0-15,1-5 0 0,-1 2 144 0,1-5 0 16,-2 2 0-16,-1-4 0 0,2 0 112 16,-2-1 32-16,0 2 0 0,-3-1 0 0,0 0-80 0,-2 1-16 15,0-1 0-15,-3-1 0 0,1 2-192 0,0-4 128 16,-1 0-128-16,1-1 0 0,-2 0 256 0,0-5-32 15,0 1-16-15,0-3 0 0,0-1-16 0,-1-1-16 16,0-8 0-16,0 0 0 0,1-2-176 0,2 0 128 16,0 3-128-16,-2-3 128 15,-1-2-128-15,-1-1 128 0,-1-2-128 0,1-2 128 0,1 4-128 0,0-2 0 16,3-1 0-16,-1 1 0 0,3 6 0 0,3 1 0 0,1 8 0 0,2 7 0 16,0 3 0-16,3 6 0 0,0 4 0 0,1 2 0 15,-1 7-256-15,2 0 32 0,1 3 0 16,5 4 0-16,1-1 224 0,3 0 0 0,2-2 192 0,2 1-192 15,3-2 0-15,3 3 0 0,3-4-192 0,0-1 48 16,1 1 144-16,0-1 0 16,0-2 0-16,2 2 0 0,1-1 0 0,2 0 0 0,-2 4 0 15,0 2 0-15,-1 2 0 0,-4 4 0 0,-2 5 0 0,-1 1 0 16,-1 4 0-16,-2-2 0 0,-2 0 0 0,-2 0 0 16,0 3 0-16,-3-2 0 0,-2 0 0 0,-3-4 0 15,-4-4 0-15,-2-4 0 0,-2-2 0 0,-1-5 0 16,0-4 128-16,0-6 48 0,-1-5 16 0,2-2 0 15,2-4 96-15,-1-3 32 0,1-5 0 0,2-6 0 0,-1-2 0 16,4-10 16-16,1-10 0 0,5-9 0 16,1-7-48-16,6-20-16 0,9-17 0 0,6-11 0 0,5 0-272 15,10-9 0-15,7 0 0 0,10-7 0 0,8-1 0 16,9-7 0-16,10-2 0 0,4-5-19536 16</inkml:trace>
  <inkml:trace contextRef="#ctx0" brushRef="#br0" timeOffset="92944.9">19113 16088 1839 0,'0'-3'160'0,"-1"3"-160"0,-1-2 0 0,-1 0 0 0,1 2 1904 0,-1 2 336 0,1-2 80 0,-2 2 16 16,-3-2-672-16,-3 1-128 0,-1 1-16 0,1 1-16 16,0-3-480-16,2 0-112 0,3 0-16 0,2 0 0 15,0 0 160-15,3-3 32 0,0 0 0 0,3 1 0 0,2-1-272 16,1-2-48-16,3 1-16 0,-1 2 0 0,2-3-464 16,0 1-96-16,0 2 0 0,1 1-16 0,-1-3 144 0,0 4 48 15,-3-1 0-15,1 2 0 0,-1 0-160 0,0 2-16 16,1 0-16-16,-2 2 0 0,1 0-176 0,1 1 0 15,1-1 0-15,-1 0 0 0,2 0 176 0,2 0 96 16,2-1 32-16,0 0 0 0,2 1 416 0,4-4 96 16,2 2 16-16,4-3 0 0,3 2-272 0,2-1-48 15,3 0-16-15,2-2 0 0,2 1-224 0,4-3-32 16,1 1-16-16,1 0 0 0,-1-2-16 0,1 1 0 16,1 0 0-16,2 0 0 0,4 3 96 0,5-2 16 15,7 0 0-15,2 2 0 0,-5-1-192 0,3 2-128 16,2 3 192-16,0-3-192 0,-2 4 0 0,4 2 0 15,4-3 0-15,-1-1 0 0,-2 2 0 0,-5-1-224 16,-3-2 64-16,-5 2 16 0,-2-1-48 0,-2 0 0 0,-2 2 0 16,-3-4 0-16,-4 2 192 0,-5-1 0 0,-2-2 128 15,-4 0-128-15,0 0 240 0,-3-4-32 0,2 2 0 16,2-2 0-16,0-1 96 0,5-2 16 0,3-2 0 0,2-2 0 16,2 1-144-16,0-3-32 0,0 0 0 0,-5 1 0 15,-4 1-144-15,-2-2-144 0,-6 3 144 0,-5 3-208 31,-6 1-768-31,0-3-160 0,-1 4-16 0,-3-2-16 0,-3 6-1312 16,-1-3-256-16</inkml:trace>
  <inkml:trace contextRef="#ctx0" brushRef="#br0" timeOffset="99093.09">23255 16836 36863 0,'-4'-5'3264'0,"4"0"-2608"0,0 2-528 0,2 0-128 0,2 1 144 0,0-1 0 0,1-4 0 0,1-5 0 16,1-3-3216-16,1-1-656 0,-2 1-128 0,-5-1-32 15,-2 1 2480-15,-4 2 480 0,-4 2 96 0,-2 0 32 16,-4 1 2912-16,-3 2 592 0,-2 2 112 0,-3 2 32 0,0 3-624 16,-3 0-128-16,-1 1-32 0,-3 0 0 0,-1 0-1184 0,-2 5-240 15,-3-3-64-15,-1 2 0 0,3-3-576 0,-4 4 0 16,0-2 0-16,-3-1-128 0,0 1-96 0,-2 0-16 15,1-1 0-15,-4-1 0 0,-1 1 368 0,-3-2 64 16,-3 1 0-16,-3-2 16 0,-1 1 64 0,-2 0 16 16,-6 0 0-16,0 0 0 0,-1-2-288 0,1 2 160 15,-1 0-160-15,-1 0 128 0,4 0-128 0,-1-1 0 16,0-1 0-16,-1 2 0 0,2 2 0 0,-1 1 0 16,-4-2 0-16,1 4 0 0,-1-2 0 0,3 3 0 15,0 0 0-15,0 2 0 0,1-2 0 0,-1-1 128 16,0-1 0-16,1 0 0 0,2 5 16 0,-1-5 0 0,0 1 0 15,-1-3 0-15,-1 2-144 0,-1-2 160 0,0 2-160 16,-1 0 160-16,3 1-160 0,-2 0 0 0,4-4 0 16,5-1 0-16,3-1 0 0,3-3 0 0,3-1 0 0,3 3 0 15,5-2 0-15,0 1 0 0,3-3 0 0,0 1 0 16,1-1 0-16,-1 1 0 0,1 0 0 16,0 2 0-16,0 0 0 0,-2 2 0 0,-3 1 0 0,-1 1 0 15,0 4 0-15,-1 1 0 0,-2-1 0 0,1 3 0 16,1-1 0-16,1 2 0 0,1-4 0 0,1 1 0 15,4-1 0-15,2 1 0 0,4-4 0 0,4 1 0 16,6-2 0-16,3-1 240 0,5 0-64 0,2 0-16 16,3-1-32-16,1-2 0 0,4 1 0 0,1-1 0 15,1 0-128-15,0-2 0 0,2 1 0 0,2 2 0 0,1-3 0 0,1 1 0 16,3 1 0-16,0-1 0 0,1 2 128 0,1 2 0 16,1-2 0-16,0 2 0 0,-1 2-128 0,-1-2-176 15,-1 0 48-15,-1 2 0 0,-2 0 128 0,1 0 0 16,-4 2 0-16,1 0 0 0,0 0 0 0,-3-3 0 15,0 0 0-15,-1 3 0 0,0-3 0 0,0 0 0 16,-1 2 0-16,1-2 0 0,0 1 176 0,-1 2 64 16,1-3 16-16,0 3 0 0,2 1-256 0,-1 2 0 15,2 1 0-15,1 2 0 0,-2 1 0 0,1 5 0 16,0 0 0-16,0 8 0 0,-1-1 0 0,0 8 0 16,-2 5 0-16,-2 5 0 0,1 7 0 0,-3 5 0 15,-1 0 0-15,-1 2 0 0,1-2 0 0,-1 2 0 16,0 2 0-16,1-6 0 0,0-5 0 0,-1-2 0 15,1 6 0-15,-1-3 0 0,0-2 0 0,-2 1 0 0,2-2 128 0,-2-2-128 16,2-3 224-16,-1-2 0 0,1 2 0 16,0-1 0-16,-1-3-96 0,2-2 0 0,-1-2-128 0,0-1 192 15,1-2-64-15,0-3-128 0,1-3 176 0,1-2-176 16,0 0 0-16,1-3 0 0,-1 0 0 0,1 0 0 16,1 1 0-16,-1-5 0 0,1 2 0 0,0-4 0 15,1 0 0-15,-1 1 0 0,1-4 0 0,-2 1 0 16,1-2 128-16,0-2-128 0,0 1 0 0,-1-2 0 15,1-1 0-15,0 0 0 0,0-1 0 0,0-1 0 16,-1 1 208-16,2 0-16 0,0-2 0 0,0-2 0 16,0 2 16-16,2-2 0 0,-1-1 0 0,1 1 0 15,2-2-16-15,-4 4-16 0,0 0 0 0,20-16 0 16,-9 7-176-16,0 2 0 0,3 0 144 0,0-1-144 16,1 2 0-16,1 0 0 0,3 1 0 0,3 1 128 15,4 0-128-15,3 3 0 0,-1-3 0 0,3 2 0 0,4 0 0 0,2-1 0 16,1 2 0-16,4-3 0 0,4 3 0 0,1 1 0 15,2 0 0-15,6 1-128 0,3 0 128 0,0 3 0 16,0-1-144-16,0-1 144 0,-1-2 0 0,0 0 0 16,-2 0 0-16,5 1 0 0,2 2 0 0,-2 0 0 15,0 2 0-15,-2 0 0 0,-3 0 0 0,3-2 0 16,4 0 0-16,3-1 0 0,3 3 0 0,0 0 0 16,1 1 0-16,0-1 0 0,-2-2 0 0,6 0 0 15,7-1 0-15,6 2 0 0,1-3 0 0,4-1 0 16,-4-1 0-16,2-4 0 0,2 4-320 0,-3-2 0 0,-2 2 0 15,-4 0 0-15,-7 0-16 0,-2 1 0 0,-1 0 0 16,-4 0 0-16,-4 2 208 0,-5 2 128 0,-2-2-160 16,-5 2 160-16,-6-1 0 0,0-1 0 0,3-1 0 0,-1 4 0 15,1 0 0-15,-4-1 0 0,2 5 144 16,-2-3-144-16,-2 4 0 0,-1-3 0 0,-1 0 0 0,-3 0-160 16,2-2 160-16,3 1 0 0,4-1 0 0,1-2 0 15,3 2 0-15,-1 2 0 0,-1-3 0 0,-3 3 128 16,-2-2-128-16,-4-2 0 0,-3 2-176 0,-4 0 176 15,-3 0 0-15,-1 0 0 0,-4 0 0 0,-1-2 0 16,-3 0 0-16,-4 1 0 0,-1 1 0 0,-3-3 0 16,-2 2 128-16,-4 0 0 0,-1-3 16 0,-2 1 0 15,0-2 112-15,-2 0 32 0,1 0 0 0,-1 0 0 16,1-2-96-16,1 1-32 0,-1 0 0 0,3-3 0 0,1 1-160 0,0-2 0 16,0 2 0-16,1-3 0 0,-1 1 0 0,1 0 0 15,-3-2 0-15,1 1 0 0,-1 1 0 0,-3 2 0 16,1-2 0-16,-2-2 0 0,0 4 128 0,-1-1 0 15,-2 0 0-15,0-1 0 0,0-1 112 0,-2 0 16 16,1 1 0-16,-1-5 0 0,-1 3 0 0,0-4 0 16,1 0 0-16,-2-2 0 0,2 2-32 15,1-4 0-15,1-1 0 0,1-2 0 0,1-1-224 0,0-3 0 16,0-2 0-16,1-3 0 0,-1-1 0 0,2-5 0 16,-2 3 128-16,0-5-128 0,-2-1 0 0,1-5 0 15,-1-3 0-15,-2-2 0 0,-1-2 144 0,0-4-16 16,-2-1 0-16,-2 1 0 0,0 6 0 0,-3-1 0 15,0-5 0-15,-4 1 0 0,-2-4 0 0,1 3-128 0,2 0 192 16,-1 2-64-16,1 7-128 0,0 0 0 0,2 3-160 16,0-4 160-16,2 3 0 0,1-2 0 0,0 1 0 0,2-3 0 15,0 1 0-15,1 1 0 0,1 0 0 16,-2 4 0-16,3-2 0 0,-1 6 0 0,1 1 0 0,0 3 0 16,0 2 0-16,-1 3-144 0,1 5 144 0,-2 3 0 15,1 4-192-15,-3 5 64 0,-1 0 0 0,0 4 0 16,-1 2-176-16,-1 3-16 0,-2 1-16 0,2-1 0 15,-1 4-432 1,2-1-96-16,1 1-16 0,2 1 0 0,-1-2 64 16,3 1 16-16,1 1 0 0,1-1-12560 0,3 0-2512 15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7:59:24.502"/>
    </inkml:context>
    <inkml:brush xml:id="br0">
      <inkml:brushProperty name="width" value="0.05292" units="cm"/>
      <inkml:brushProperty name="height" value="0.05292" units="cm"/>
      <inkml:brushProperty name="color" value="#92D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20551 16032 13823 0,'-3'0'1216'0,"-1"-1"-960"0,2-1-256 0,0 1 0 0,1-1 4736 0,1 0 912 0,0 1 176 0,0-4 48 15,1 0-4208-15,1-2-832 0,1-3-160 0,1 0-32 16,2 1-96-16,0 3-16 0,1-2 0 0,-1 3 0 16,1 2-528-16,-1-2 0 0,1 5 0 0,-3 1 0 0,0 1-192 15,-1 3-64-15,-1 0 0 0,-1 1 0 0,1 2 512 0,-2 1 112 16,-2 5 16-16,1-3 0 0,-1 1 80 0,-2 2 32 15,-1 1 0-15,1-2 0 0,-1 2-48 0,0-3-16 16,0 2 0-16,1 0 0 0,-1-1-144 0,2 2-32 16,1 0 0-16,0 1 0 0,4 4-96 0,-1-2-32 15,1 3 0-15,2-1 0 0,1 4-128 16,-1 0 0-16,1 2 0 0,2 2 0 0,-1 0 0 0,0 0 0 16,1 5 0-16,-1-4 0 0,-1 2-128 0,-3 0 128 15,1-2 0-15,-3-1 0 0,1 0 0 0,-2-3 0 0,-2-1 0 16,1-3 0-16,-1 0 0 0,0-4 0 0,-2-3 0 15,1 0 0-15,-1-2 0 0,0-1 0 16,1-4 192-16,-1 3-64 0,2-4 128 0,-1-3 32 0,1 2 0 0,1-2 0 16,0-1-96-16,2-2 0 0,-2 0-16 15,2-2 0-15,2-1-48 0,-2 0 0 0,0-1 0 0,1-1 0 16,-1 1-128-16,0 4 0 0,0 0 0 16,0 0 0-16,-6-20 0 0,3 16 0 0,-2 2 0 0,0-1 0 15,0 2 0-15,-2 0 0 0,-1 1 0 16,1 0 0-16,-2 0 0 0,-1 0 0 0,1 0 0 0,-1-3 0 15,-1 2 0-15,1-2 0 0,0 3 0 0,0-4 0 16,1 2 160-16,-1-3 96 0,3 3 32 0,-1-2 0 16,2-1-32-16,-1-1-16 0,1 0 0 0,-2-2 0 0,2 2-80 15,-1-1-16-15,-2-1 0 0,2 1 0 0,-2 3-144 16,2-3 0-16,-2 1 0 0,0-1 0 0,1 3 0 0,0 0 0 16,1-5 0-16,-1 4 0 0,2 4-256 15,2 0 64-15,1 1 0 0,1 0 16 0,1 0 176 16,1 0 0-16,0 1 0 0,1 0-128 0,3 2 128 0,0-1 0 15,1 2-144-15,1 1 144 0,1 1-208 0,1-1 16 16,2-1 16-16,0 4 0 0,1-2 0 0,1 2 0 16,2 1 0-16,1-2 0 0,-1 3 176 0,1-1 0 15,1 2 0-15,0 0 0 0,-1 1 0 0,0 2 0 16,0-2 0-16,-2 4 0 0,0-2 0 0,-1 2 0 16,1 1 0-16,-4-2 0 0,1-3-128 0,2 0 128 15,-3-4-128-15,3 1 128 0,-1-2 0 0,-1-2 0 16,-1-1 0-16,1-3-128 0,-1-2 128 0,0-2 0 15,-1 1 160-15,2-4-160 0,0 0 256 0,0-3-32 0,0-1-16 0,0 0 0 16,0-1 176-16,0-4 48 0,-1 2 0 0,1-2 0 16,1-1-192-16,-2 1-48 0,1-1 0 0,-1-2 0 15,-1 5-192-15,1-2 0 0,-2-1 0 0,1 1 0 16,-2 1-368-16,0 2-16 0,0-1 0 0,1 0 0 16,-1 1-320-1,1-1-64-15,1 1 0 0,1-6-19728 0</inkml:trace>
  <inkml:trace contextRef="#ctx0" brushRef="#br0" timeOffset="2633.69">12431 9095 43311 0,'-10'-15'3840'0,"5"1"-3072"0,4 5-608 0,2 6-160 16,2 0-240-16,-1-2-80 0,-1-6 0 0,1-5-16 0,0-5 336 0,2 1-176 0,3-1 176 0,2 4-128 0,2 3 128 0,3 3 0 0,3 0 0 0,1 0 0 15,4 2 0-15,2 1 0 0,6 1 160 0,3-1-160 0,4 5 0 16,4-2 128-16,6 5-128 0,1 0 0 0,-1 0 0 15,5 0-128-15,6 5 128 0,4-3-208 16,5 3 208-16,2-4-192 0,-2 2 192 0,1 1-192 0,-1-1 192 0,2 3 0 16,3-1 0-16,-4 2 160 0,-8 3-160 0,-1 1 0 15,-3 2 0-15,1-1-176 0,-2 3 176 0,-2 0 0 16,0 4 0-16,-5-1 0 0,-2-1 0 0,-4-1 144 16,-1-1-144-16,-4 0 160 0,-4 1 16 0,-3 1 0 15,-2 1 0-15,-2-1 0 0,-3-1-176 0,-2 2 0 16,0 1 0-16,-4 1 0 0,-1 0 0 0,-1 1 0 15,-3 1 0-15,-1 1 128 0,-2 2 112 0,-3 2 16 16,-2-1 0-16,-1 5 0 0,-3 6-64 0,-2 4 0 16,1 5 0-16,-4 5 0 0,0 3-64 0,0 3-128 0,-2 3 176 15,-1 5-176-15,1-1 128 0,1 4-128 16,0 1 0-16,1 4 0 0,1 4 0 0,3 1 0 0,1-3 0 16,1 3 0-16,0 3 0 0,2 4 0 0,-1 4 0 0,2 1 0 15,-2-7 0-15,1 6 0 0,-1 8 0 0,2 4 0 16,0 2 160-16,-1 2-32 0,1 2 0 0,2 2 0 15,0 4 320-15,3-2 64 0,-1-4 16 0,1 5 0 16,3 10-224-16,1-3-48 0,1-10-16 0,2 9 0 16,2 7-240-16,2-5 0 0,1-5 0 0,-1 0 0 15,1 2 0-15,-1-4 0 0,0 2 0 0,-2 3 0 16,-1 3 0-16,-1-4 0 0,-1-5 0 0,-4-6 0 0,-1-5 0 16,-2 10 0-16,-2 6 0 0,-2 0 0 15,-3-8 0-15,-2 3 0 0,-3 4 0 0,-2-2 0 0,0-6 0 16,-3 2 0-16,0 1 0 0,1-4 0 0,1-3 160 0,1-3 32 15,3-4 16-15,1-4 0 16,1 1 32-16,2-5 0 0,2-4 0 0,3-3 0 0,1-3-240 0,3-5 0 16,1-2 0-16,1-7 0 0,0-1 0 0,0 2 0 15,2-4 0-15,-2 3 0 0,1 7 0 0,-2-6 0 16,0-2 0-16,-1-5 0 0,0 2 0 0,-4 1 0 16,0 1 0-16,-1 1 0 0,0 4 0 0,0-5 0 15,-1-2 0-15,-2-11 0 0,0-1 224 0,-2-5 0 16,0 1 0-16,0-3 0 0,-1 0-96 0,-1-3 0 15,-1-3-128-15,0 0 192 0,0-1-192 0,-1-4 0 16,1-7 0-16,-1-3 0 0,2-1 288 0,-2-5-32 16,1-1-16-16,1-3 0 0,1-3-32 0,-1-1 0 15,2-2 0-15,0-3 0 0,0 2-32 16,-1-2-16-16,1 1 0 0,0-1 0 0,0 2-32 0,0-2-128 0,-1 2 192 0,1 1-64 16,0 0-128-16,0 1 0 0,0-1 0 0,1-2 0 15,-1 1 0-15,0 1 0 0,-1-3 0 0,1 3 0 16,-1-3 0-16,1 1 0 15,-2-3 0-15,1 1 0 0,0 0 144 0,-2-1-144 0,1 0 160 0,0 0-160 16,0 0 496-16,0 0 0 0,-1 3 0 0,0-6 0 16,0 3-112-16,1-1-32 0,-1 1 0 0,1-1 0 15,1 1 224-15,-1 0 64 0,1 1 0 0,0 0 0 16,0 3-512-16,-1-2-128 0,1 4 0 0,0 2 0 16,1-2 0-16,0 0 0 0,0 5 0 0,-1-2 96 15,1 0-96-15,-2-2 0 0,2 3 0 0,-1 1 0 16,1-5 0-16,-1 2 0 0,0 0 0 0,-2-1 0 0,2 0 0 15,-2-2 0-15,2-1 0 0,-1-2 0 0,1 2 0 0,-2-4 0 16,2 0 0-16,-2 1 0 0,1-1 0 0,1 0 0 16,-2 0 0-16,1 0 0 0,0 1 0 0,0 2 0 15,-2-3 0-15,1 2 0 0,-1 2 0 16,0-3 0-16,0 2 0 0,0 0 0 0,0 2 0 0,-2 1 0 16,1 2 0-16,-2-1 0 0,0 1 0 0,1-1 0 15,0-1 0-15,-2 2 0 0,2-2 0 16,0-2 0-16,1-1 0 0,-1 1 0 0,0 0 0 0,-2-2 0 15,2 1 0-15,0 0 0 0,1-1 0 0,-1-1 0 16,2 1 0-16,-1 0 0 0,0-1 0 0,0 3 0 16,0-3 0-16,0 2 0 0,0-1 0 0,0 3 0 15,-2 1 0-15,-2-1 0 0,1 2 0 0,-4 1 0 0,0 2 0 16,-1-1 0-16,-2 3 0 0,-1-1 0 16,-4 0 0-16,-2 1 0 0,1 1 0 0,-2-1 0 15,0-1 0-15,-2 0 0 0,-1 0 0 0,-1-1 0 0,0-5 0 0,-7-1-17472 16,-3-2-3504-16</inkml:trace>
  <inkml:trace contextRef="#ctx0" brushRef="#br1" timeOffset="17200.52">3065 6304 20271 0,'0'-2'1792'0,"2"0"-1424"0,-1 1-368 0,-1 1 0 0,1-2 368 0,0 1 0 0,2-1 0 0,1-1 0 16,0-3-1056-16,1 1-208 16,-1 0-32-16,-1 1-16 0,-1 1 528 0,-1 0 96 0,-1 2 32 0,-2 0 0 15,-2 1-512-15,-1 0-96 0,-1 0-32 0,-4 0 0 0,-1 0 608 0,-3 0 128 16,0 0 32-16,-3 0 0 16,1 2 880-16,-2 1 176 0,-2-3 48 0,-1 2 0 0,1-1 480 15,0-1 112-15,-2-1 0 0,1 0 16 0,-1 0-352 0,1-2-80 16,0 1-16-16,-1-1 0 0,1 2-384 0,1-1-80 15,1 2 0-15,1 0-16 0,0 0-288 0,2 2-48 16,2-1-16-16,-1 2 0 0,2 2-80 0,0-2-32 16,2 2 0-16,-1 0 0 0,3 1-160 0,0 1 160 15,1-2-160-15,2 1 160 0,1-1-160 0,2 0 0 16,0 0 0-16,1 0 0 0,-1 1-240 0,3-1 80 16,0-2 16-16,0 2 0 0,0 0 272 0,1 1 64 15,1 1 16-15,-1 1 0 0,1-1 48 0,0 4 0 16,0-3 0-16,-1 3 0 0,1-1-256 0,-2 5 176 0,0-1-176 15,0 3 160-15,-2 0-160 0,0 6 0 16,-1 4 0-16,0 1 0 0,-1 6 0 0,-1 0 0 0,0 0 0 0,-1 5 0 16,-2 5 0-16,2-2 0 0,1-3 0 0,2-4 0 15,-1-3 0-15,3 1 0 0,-1 1 144 0,2 0-144 16,2 1 0-16,-1-2 0 0,-1-2 0 0,1 0 0 16,0-5 272-16,-1 3-16 0,0-3 0 0,-1 4 0 15,-1-1 112-15,-1-1 16 0,1 1 0 0,-2-1 0 16,0-3-128-16,1 2-32 0,-1 0 0 0,0 2 0 15,1-1-96-15,-1 2-128 0,-1 3 176 0,0 3-176 16,1 0 0-16,-1 0 0 0,2 0 0 0,-1-2 0 16,0 4 0-16,2-9 0 0,-1-4 0 0,1-3 0 0,0-1 0 15,1-1 0-15,-1 0 0 0,1-4 0 0,-2-3 192 0,2 2 16 16,0-2 16-16,-2-2 0 0,2 0 176 0,-2-4 48 16,1 3 0-16,1-2 0 0,-2-1-272 0,2-2-48 15,0 1-128-15,-1-1 192 0,1 0 128 0,0 0 0 16,0 0 16-16,0 0 0 0,-1 1-112 0,1-1-32 15,0 1 0-15,1-2 0 0,-1 0-192 0,1-1 0 16,0-1 0-16,1-1 0 0,0 0 256 0,0-1-64 16,3 0 0-16,0-1 0 0,1 0-64 0,0-1 0 15,2 0-128-15,2-1 192 0,1 1-192 0,-2-2 128 16,2 2-128-16,1-1 0 0,2 0 192 0,0 0-48 16,1-2-16-16,2 4 0 0,0-4-128 0,3 2 0 15,0 1 0-15,1 1 0 0,-1 1 0 0,-1 0 0 16,2 0-144-16,-3 0 144 0,-4 0-272 0,0 0 48 15,5 0 16-15,1 0 0 0,4-3 208 0,0 2 0 0,1 1 0 16,-1-1 0-16,-1 0-400 0,1 1 16 0,-2 0 0 0,0-3 0 31,-3 1-1248-31,-2-1-240 0,0 1-48 0,-3-2-13536 0</inkml:trace>
  <inkml:trace contextRef="#ctx0" brushRef="#br1" timeOffset="18132.18">2221 6348 11967 0,'-1'0'1072'0,"1"-1"-864"0,0 1-208 0,0 0 0 0,0 0 304 0,0 0 16 0,0 0 0 0,0-3 0 0,0 2-192 0,1 1-128 0,0-1 144 0,-1 1-144 0,0 0 128 0,0 0-128 16,0 0 0-16,19-15 0 0,-13 13 208 0,0-1-48 15,-1 1-16-15,0 0 0 0,-1 0 368 0,-1 1 64 16,0 2 0-16,-2 3 16 0,0-3 432 0,-1 4 64 15,0 0 32-15,0 1 0 0,-1 1-176 0,0 2-48 16,0 2 0-16,-1 0 0 0,1 2-704 0,1 3-192 0,-1 1 0 0,1 2 0 16,0 3 0-16,0 1 0 0,1 5 0 0,-1-2 0 15,0 2 0-15,1 4 0 0,1 1 0 0,-2 1 0 16,1 1 0-16,0 0 0 0,1 2 0 0,-2-2 0 16,0-2 0-16,-2 2 0 0,0-2 0 0,-3 7 0 15,-2 2 0-15,0 3 0 0,0-3 0 0,-2 6 0 16,0-1 0-16,-1 2 0 0,2-3 0 0,3-1 0 15,0-7 0-15,2-1 0 0,3-1 0 0,2-1 0 16,0-1 0-16,2 0 0 0,1 3 0 0,0-4 0 16,0-3 0-16,0 1 0 0,0 0 0 0,-2-1-176 15,0-2 176-15,-1-1 0 0,-1-2 0 0,-2 1 0 16,0-4 0-16,-3 1 0 0,1 0 0 0,-5-1 0 16,-1 1-832-16,-2 1-256 0,-1 1-32 15,1-3-16-15,0-2-224 0,-2-3-48 0,1 0-16 0,1-3-5712 16</inkml:trace>
  <inkml:trace contextRef="#ctx0" brushRef="#br1" timeOffset="19216.43">2349 7214 18431 0,'-3'0'1632'0,"-1"0"-1312"0,3 2-320 0,0-2 0 0,1 1 448 0,-2-1 32 0,0 3 0 16,-3-1 0 0,0 2-1408-16,-1 0-288 0,1-1-48 0,1 0-16 0,2 1 912 0,2-4 176 0,2 0 48 0,3-3 0 15,1 2 352-15,3 0 80 0,2-1 16 0,3-2 0 16,2 1 544-16,1-1 112 0,4 2 32 0,1-2 0 15,2 2 752-15,3-1 160 0,0 0 16 0,3 0 16 16,0 1-1280-16,0 0-256 0,4 1-48 0,0-3-16 16,4 2-736-16,0-1-160 0,-3 1-16 15,2-3-16-15,-2 4-560 0,-1-4-96 0,-3 4-32 0,-4-2 0 16,-2 2-640-16,-3 0-144 0</inkml:trace>
  <inkml:trace contextRef="#ctx0" brushRef="#br1" timeOffset="21572.32">3320 7947 4607 0,'-1'-2'400'0,"-2"0"-400"0,2 0 0 0,1 2 0 0,-1 0 784 0,0-1 80 0,-1-1 16 0,-1 0 0 0,-2-2 592 0,1 2 128 16,-1-1 32-16,1-2 0 0,2 4-80 0,1-3-16 15,0 3 0-15,1 0 0 0,1-2-176 0,1 1-32 16,2 2-16-16,0-3 0 0,2 2-640 0,0 0-128 16,3 0-32-16,1 1 0 0,2-4 208 0,0 4 48 15,3-1 0-15,0 1 0 0,1 0-416 0,4 0-80 16,1-3-16-16,1 2 0 0,0 1-256 0,-1 0 0 15,2-1 0-15,-2 1 0 0,-2 0 0 0,-1 1 0 16,-1-1 128-16,-2 4-128 0,-3-3 0 0,-1 3 0 16,-1-1 0-16,-1 2 0 0,-2-1 0 0,0 1 0 15,-2-1 0-15,-2 1 0 0,1-2 0 0,-2 2 0 16,0 0-128-16,-1-1 128 0,-1 0 0 0,-1 1 256 16,-1-4-48-16,-1 3-16 0,-1 2-48 0,-3 0-16 15,-1-1 0-15,-2 4 0 0,-1-1-128 0,-2 1-272 0,-5 4 64 16,0 0 16-1,0-1-272-15,0 3-48 0,-2-1-16 0,-2 3 0 16,1-2 16-16,0 0 16 0,0 1 0 0,0-1 0 0,1-1 496 0,0 1 160 0,2 1 0 0,0 0 0 16,2-3 48-16,-1 0 16 0,1 2 0 0,1-2 0 15,1 0-224-15,3-2 0 0,3-1 0 0,1-2 0 16,4-1 0-16,1-1 176 0,2-1-48 0,3-4-128 16,1 4 560-16,1-3 0 0,-1-1 0 0,4 3 0 15,2-4-416-15,2 2-144 0,1 0 0 0,1 1 144 16,4 1 112-16,0 1 32 0,2-3 0 0,0 2 0 15,0 1 96-15,1-3 0 0,-2 2 16 0,1 2 0 16,0-3-400-16,-3-1-272 0,1 1 32 0,-4 0 16 16,1-3-816-1,-2 1-176-15,-1 1-16 0,-1-2-11600 0</inkml:trace>
  <inkml:trace contextRef="#ctx0" brushRef="#br1" timeOffset="22431.95">3935 8228 21183 0,'0'-3'1888'0,"1"1"-1504"0,0 2-384 0,0-3 0 0,1 2 528 0,0-1 48 0,2-2 0 0,1-2 0 15,2-2-1088-15,2-3-192 0,1-2-64 0,-2 1 0 0,1 3 368 0,-3-3 64 16,2 1 16-16,-3 0 0 0,0 1 64 0,0 0 32 16,-2-1 0-16,0-1 0 0,0 1 1024 0,1-2 208 15,1 1 32-15,0-3 16 0,0 3 320 0,0-1 64 16,1 1 16-16,0-2 0 0,2 3-752 0,-1 0-128 15,1 3-48-15,0-1 0 0,0 3-528 0,-1 1 0 0,2 1 0 16,-1 2-192 0,1 0-240-16,0 1-32 0,-1 2-16 0,1 1 0 15,1 0-48-15,-2 0-16 0,0 2 0 0,1 1 0 16,-1-2 64-16,0 0 16 0,-1 4 0 0,3-5 0 0,-3 3 288 0,0-1 176 16,0 1-192-16,-1-2 192 0,0 2 0 0,1 1 304 0,-3 3-48 15,3-3 0-15,-1 4 112 0,0-1 16 0,1 3 0 0,1 2 0 16,-1-1-64-16,-2 0 0 0,0-2 0 0,-1 2 0 15,1 0-192-15,-1 3-128 0,-1-4 160 0,0 2-160 16,-1 1 0-16,-1 1-256 0,1-1 16 0,-4 1 16 16,2 0 224-16,-1 0-192 0,1 2 192 0,-1-1-192 15,0 0 192-15,1-5 0 0,1 1 0 0,1-5 0 0,2-2 176 16,0-1 80-16,3 0 0 0,1-3 16 0,3-1 416 16,0-2 80-16,4 1 0 0,0-5 16 0,3 0-96 0,1 0-32 15,0-2 0-15,0 3 0 0,0-3-656 0,-2 1 0 16,-1-1 0-16,-1 1 0 15,0 1-480-15,-2-2-80 0,0 1-16 0,-3 1 0 16,-3 2-704-16,0-2-128 0,1 2-48 0,-3-1-6544 16,0 2-1296-16</inkml:trace>
  <inkml:trace contextRef="#ctx0" brushRef="#br1" timeOffset="23341.78">4967 7995 23039 0,'-3'5'1024'0,"-1"-4"192"0,0 2-960 0,2-1-256 0,0 1 0 0,2 1 0 0,0 0 1152 0,-1 4 192 0,0 3 48 0,1 6 0 16,0 4-1712-16,1 5-352 0,2 3-64 0,2 2-16 0,0 1 512 0,1 1 112 16,0 1 128-16,-1 0-208 0,0-2 80 0,-2 3 128 15,0 3-208-15,-2 2 80 0,0-3 128 0,-2 5 0 16,-1-1 0-16,-3 3 0 0,0-3 0 0,0-1 0 16,-1-7 0-16,0-4 128 0,-1-6 144 15,4-1 48-15,-1-4 0 0,0-6 0 16,4-1 320-16,-1-3 80 0,0 0 16 0,1-5 0 0,-2 0-736 0,1-3-240 15,1 0 0-15,-1-5 0 16,-1 2-1248-16,0-5-256 0,0 1-48 0,-2-3-16 16,0-2-784-16,-2-3-160 0,0-4-16 0,0-2-16 15,-2-2 800-15,1-2 176 0,1-2 16 0,-3-7 16 0,-1-4 1536 0,0-5 240 0,2-3 192 16,0 3-48-16,1 8 1296 0,-1 1 256 0,1-5 48 0,1 3 16 16,0 2 784-16,2 0 144 0,0 1 48 0,1 0 0 15,0 0-656-15,2 1-128 0,2 1-32 0,0 0 0 16,4-2-1072-16,1 3-208 0,3 2-64 0,1 2 0 15,1 6-896 1,3-1-192-16,1 5-48 0,2 2 0 0,1 0 560 0,3 2 0 0,2 4 0 0,-1-1 0 16,1 3 160-16,1 1 144 0,-2 3 16 0,0-5 16 15,1 7-336-15,-3-2 0 0,-1 4 0 0,0 0 0 16,-2 3-320 0,-2 1-128-16,-1 1-16 0,-2 2-16 0,0 1 32 0,-1 0 16 0,1 1 0 0,-1 1 0 15,0 2 560-15,-1-2 96 0,0 4 32 0,1 1 0 0,-1 2 432 0,0 2 80 16,-3-4 32-16,2 1 0 15,-2 0-496-15,0-2-112 0,0 0 0 0,-1-3-16 16,-2 0 80-16,-1-2 0 0,0 1 16 0,-2-4 0 0,0-2 64 16,-1 1 16-16,-1-1 0 0,-1-1 0 0,-2 0 32 0,-2-2 0 15,-2 0 0-15,0-1 0 0,-2 1 192 0,-1-1 32 16,-2 0 16-16,-2 0 0 0,0-2-256 0,-1 1-48 16,-1 3-16-16,-1-3 0 0,-1-1-464 0,0 1-96 15,0 1 0-15,-1-4-16 16,3 2-1248-16,-1-1-240 0,1-3-48 0,0 2-16 15,-1-3-96-15,2 0 0 0,5 1-16 0,0 1 0 16,1 0-48-16,0 1-16 0,2 2 0 0,-2-1 0 16,1 2-464-16,0-1-96 0,2 2 0 0,-1 1-16 15,2-1 1424-15,0 2 272 0,2-4 64 0,3 0 16 16,0 0 192-16,1-4 32 0,0 2 16 0,1-3 0 0,3-4 560 0</inkml:trace>
  <inkml:trace contextRef="#ctx0" brushRef="#br1" timeOffset="23819.43">5832 7336 20271 0,'-8'0'896'0,"2"0"192"0,0 0-880 0,2 0-208 0,3 1 0 0,0 1 0 0,-1 0-240 0,-1-1-80 0,-1 4-32 0,-3 1 0 0,-1 2 16 0,1 2 0 0,-2 2 0 0,0 3 0 0,2-3 336 0,0 1 288 0,-1 0-48 0,1 3-16 0,-1 4 640 0,-2 0 128 16,1 3 32-16,-4 6 0 0,1 2 304 0,-2 0 64 0,1 0 16 15,-4 0 0-15,0 7-688 0,-1-1-128 16,-1 3-16-16,2-5-16 0,1-4-384 0,2-3-176 16,3-1 160-16,1-1-160 0,1 0 1328 0,3 0 160 15,1-2 48-15,3 1 0 0,1 2-512 0,3 2-112 16,3 4-16-16,2 2 0 0,2-2-704 0,1 2-192 0,2-4 0 15,2 0 0-15,1-3-320 16,1-2-80-16,2 0-32 0,1-4 0 16,-1 3-704-16,2-3-144 0,3 2-16 0,-2-2-8832 0,1-1-1776 15</inkml:trace>
  <inkml:trace contextRef="#ctx0" brushRef="#br1" timeOffset="26233.2">5907 7702 18431 0,'-1'-1'1632'0,"1"0"-1312"0,0 1-320 0,0 0 0 0,1 0 2896 0,1 0 512 0,1-3 112 0,2 2 0 0,2-2-3808 0,3 0-768 0,4 2-160 0,2-3-16 15,2 1-96-15,0-2-16 0,-2 3 0 0,0-2 0 16,0 4 544-16,-2-3 96 0,-1 0 32 0,0 1 0 0,-2 0 320 0,-3 1 64 16,1 1 16-16,-2 0 0 0,1-2 1376 0,-2 2 288 15,-1 0 48-15,1 0 16 0,-1 2 144 16,0-2 48-16,0 0 0 0,0-2 0 0,0 4-560 0,2-2-96 16,1 0-32-16,0 0 0 0,2 0-640 0,0 0-128 15,0 3-16-15,0-1-16 0,-1-2-160 0,-1 3 0 16,1 0 0-16,-3-2 0 0,0 2 0 0,-2-1-176 15,0 1 176-15,-2-1-128 0,-2 2-128 0,0 0-32 16,-2-1 0-16,-1 1 0 0,-2 1 128 0,0 0 32 16,-1-1 0-16,-1 0 0 0,-2 0 272 0,-1 0 64 15,-1 1 16-15,-1 1 0 0,-1 0-80 0,-2 1-16 16,2 3 0-16,-3-2 0 0,0 2-128 0,0 1 128 0,0 3-128 0,-1-1 128 16,1-1-128-16,2-1 0 0,-3 2 0 15,3 2 0-15,0-4 0 0,0 2 0 0,1-1 0 0,0 0 0 16,1 1 0-16,1 0 0 0,0-2 0 0,0 1 0 15,1 1 0-15,0 0 0 0,0 1 0 0,1 0 0 16,2 0 208-16,1-2-32 0,0 0-16 0,1 1 0 16,1-5 128-16,1 1 32 0,1 0 0 0,1-3 0 15,1 1 0-15,0-2 16 0,0 1 0 0,1-1 0 16,1 0-208-16,2-2-128 0,-1 2 128 0,-1-2-128 16,2 2 160-16,-2 2-32 0,2-2-128 0,-1-2 192 15,-1 1-16-15,2 1-16 0,1 0 0 0,0-3 0 16,3 2 224-16,1-2 64 0,-2-2 0 0,2 0 0 15,1 0-112-15,3-1-16 0,6-2 0 0,3-1 0 0,2-1-192 16,2 0-128-16,0 0 128 0,-2 3-128 0,2-3 0 0,-1 1-288 16,0 1 48-16,-2 1 16 15,1 1-768-15,-3 1-160 0,0-2-16 0,-4 2-16 16,-4 2-496-16,-2-1-112 0,-4 1 0 0,-2 0-16 16,0 0-384-16,-3 1-80 0,0-1-16 0,-2 2-8272 15</inkml:trace>
  <inkml:trace contextRef="#ctx0" brushRef="#br1" timeOffset="26933.6">6591 7433 11967 0,'0'0'1072'0,"0"0"-864"0,0 0-208 0,0 0 0 0,0 0 2112 0,0 0 384 0,0 0 80 0,0 0 16 15,1-3-1696-15,0 3-320 16,1-1-80-16,-2 1-16 0,0 0-128 0,0 0-32 0,0 0 0 0,0 0 0 15,0 0-32-15,0 0-16 0,12 21 0 0,-12-12 0 16,1 4 336-16,-1 4 64 0,1 1 16 0,1 2 0 16,-1 10 416-16,1 3 96 0,0 2 16 0,0 3 0 15,2 2-384-15,-2 4-80 0,1 0-16 0,-1-2 0 16,1 0-416-16,-1-5-96 0,1 7-16 0,-1-5 0 16,1 1-208-16,-1-1 0 0,0 1 0 0,1 0 0 15,-1 0 0-15,0 2 0 0,-2 2 0 0,0-5 0 16,-2-3 0-16,0-1 0 0,1-3 0 0,-2-2 0 15,0-5-144-15,0-1 144 0,1-7 0 0,0-6-144 16,1-2-448-16,1-4-96 0,-1-1-16 0,1-4 0 16,0-5-1200-16,1 0-240 0</inkml:trace>
  <inkml:trace contextRef="#ctx0" brushRef="#br1" timeOffset="27449.88">7259 7609 15663 0,'-5'2'1392'0,"0"-1"-1120"0,2 1-272 0,2-2 0 0,0 2 1520 0,-2-1 240 0,0 3 48 0,-5 2 16 0,-1 5-800 0,-2 1-176 15,0 3-16-15,1-1-16 0,2 0-624 0,-1 1-192 16,2 1 0-16,-1 0 0 16,1 1 144-16,1 0-144 0,-2 0 0 0,2-1 144 0,0 2 576 0,-2-4 112 15,3 4 32-15,-3 0 0 0,-1 0 672 0,-1 1 144 16,0 2 32-16,0 2 0 0,-1 1-976 0,0 2-192 15,-1-2-32-15,-2 3-16 0,-1 1-496 0,2-3-128 16,-1-3-16-16,3 1 0 16,1-7-1184-16,3-3-224 0,1-3-48 0,1-2-16 15,2-5-816-15,2-3-176 0</inkml:trace>
  <inkml:trace contextRef="#ctx0" brushRef="#br1" timeOffset="27925.38">6899 7593 7359 0,'-6'2'656'0,"1"-4"-528"16,0 1-128-16,1 1 0 0,1 0 7424 0,2 0 1472 0,1 0 272 0,-2 0 64 15,-1 0-7424-15,1 0-1488 0,-1 0-320 0,3 3 0 16,3-1-688-1,2 4-128-15,2-1-16 0,4 1-16 0,2 2 528 0,2 2 128 0,2 1 0 0,0 0 16 16,3 3-32-16,0 2-16 0,-1 0 0 0,-1 1 0 31,-1 2 224-15,-1 2 0-16,0-2 0 16,-1 2 0-1,0 0 0-15,-1 0 0 0,2 2 0 16,-2-1 0 15,3 4 0-31,0-4 0 0,1 4 0 0,0 0-144 0,-1-1-176 0,2 1-48 0,-1 2 0 0,1-2 0 0,-3-1-1968 0,0-2-400 16,0 1-80-16,-3-1-9712 0</inkml:trace>
  <inkml:trace contextRef="#ctx0" brushRef="#br1" timeOffset="28148.6">7529 8150 28559 0,'3'1'1264'0,"-2"-1"272"0,0 0-1232 0,1 0-304 0,-1 4 0 0,0-4 0 0,0 2-128 0,2 1-96 0,0 3-16 0,2-1 0 0,3 2-400 0,2 3-96 16,0-2-16-16,-2 1 0 0,3 3 576 0,-2-1 176 0,1 0 0 0,0 1 0 16,-2 4 672-16,0 2 240 0,-1-1 48 0,-1 0 16 15,-1 1 688-15,-2-2 144 0,-1 2 32 0,0 1 0 16,-2-2-928-16,-2 3-176 0,1-2-32 0,-3 3-16 0,-1-1-688 0,-1 2 0 16,0-3 0-16,-1 1 0 15,-1-2-496-15,-2 1-16 0,0 1-16 0,-2-2 0 16,-1-1-848-16,-1-2-160 0,2-6-48 0,-1 0-7952 15,-2-4-1584-15</inkml:trace>
  <inkml:trace contextRef="#ctx0" brushRef="#br1" timeOffset="29030.1">8026 7759 7359 0,'-6'3'656'0,"1"-3"-528"0,0 1-128 0,0-1 0 16,3 1 3296-16,1-1 624 0,-2 1 128 0,-2 2 32 15,-2 0-2880-15,-3 2-576 0,-1 2-112 0,1 0-32 16,0-1-864-16,1 3-192 16,2 1-16-16,1 0-16 0,2 2-880 0,0 0-176 0,1 3-48 0,0-2 0 15,1 3 1712-15,1-4 144 0,-1 4 128 0,1 1 32 16,1 1 1968-16,-1-2 400 0,1 1 80 0,-1 3 0 0,2 3-1152 0,0 2-256 16,2 0-32-16,1 0-16 0,3-1-1104 0,0 0-192 15,3-2 0-15,1-5-192 16,1-1-1088-16,2-6-192 0,0-2-64 15,0-5 0-15,1 0-144 0,-1-6-48 16,1 0 0-16,-3-2 0 0,2-1 1552 0,-2-6 304 0,0 3 64 0,0-4 16 16,-1 1 1360-16,-1-3 272 0,0 1 48 0,-1-2 16 0,1-1 432 15,-1-5 96-15,0 4 0 0,-2-3 16 0,0 2-1184 0,0-4-240 16,0-1-64-16,-1-1 0 0,-1 1-544 0,-1 2-112 16,0 0-32-16,-3-2 0 0,-1 2-272 0,-1 1 0 15,-2 1 0-15,-2 3 0 0,-1 0 0 0,-1-1-176 16,-2 2 32-16,0 4 0 0,-1 1-64 0,0 0-16 15,-1 4 0-15,0 0 0 47,-1 3-160-47,1 2-48 0,-3 4 0 0,2-2 0 16,-1 3-1040-16,1 1-192 0,0 0-64 0,1 0-12992 0</inkml:trace>
  <inkml:trace contextRef="#ctx0" brushRef="#br1" timeOffset="29144.32">7904 7973 35935 0,'0'0'3200'0,"-1"0"-2560"0,1 0-512 0,1 0-128 0,0 1 928 0,1 0 160 0,1 2 48 0,2-1 0 0,4 2-2272 0,2 1-448 0,5 1-80 0,1 0-32 0,3 1-576 0,1-2-112 0,1-3-32 0,1 0 0 0,-1 0-416 0,-2-1-96 0,1 0-16 0,-4 2 0 0,0-3 2176 0,-1 1 448 0,0 0 64 0,-1 2 32 0,0-3 1024 0,1 0 208 0,0-3 32 0,0 2-5776 0,-1 0-1152 0</inkml:trace>
  <inkml:trace contextRef="#ctx0" brushRef="#br1" timeOffset="29895.16">8200 7279 3679 0,'6'-2'320'0,"-3"1"-320"16,1-1 0-16,-1 2 0 0,-2 0 3520 0,0 2 640 16,0-1 128-16,2 1 32 0,2 1-1744 0,1 2-336 15,1 1-80-15,3 2-16 0,1 1-1664 0,1 0-336 16,0 2-144-16,1-4 128 0,2 4-128 0,3 1-192 16,4 0 32-16,1 3 16 0,0-3 144 0,-2 1-128 15,-2-2 128-15,5 5-128 0,7 1 400 0,1 5 96 16,0 2 16-16,-2 3 0 0,1-1 0 0,-4 2 16 15,-1 1 0-15,-3 2 0 0,-3 3 128 0,-2 1 32 16,-4 3 0-16,-3 2 0 0,-3-5-80 0,-6 0-16 16,-2 4 0-16,-5 0 0 0,-2 1-464 0,-2-1 0 15,-2-1 0-15,-1-1 0 0,-3 2 720 0,0-3 48 0,2-3 16 16,-1-2 0-16,2 0-240 0,0-5-48 0,3-1-16 16,-1-3 0-16,1-3-352 0,0-1-128 0,1 3 0 15,-1-5 144 1,2-4-720-16,-1-5-128 0,1 0-48 0,-1-2-9952 0,1-1-2000 15</inkml:trace>
  <inkml:trace contextRef="#ctx0" brushRef="#br1" timeOffset="34665.06">4275 8609 35007 0,'0'-5'3120'0,"0"0"-2496"0,0 3-496 0,1 2-128 0,0-2 624 0,0 1 96 0,1-2 32 0,1-2 0 0,2-1-2288 0,0-3-448 0,3 2-80 0,-2 2-32 32,0 1 752-32,-1 1 128 0,0 3 48 0,-1 0 0 15,-2 1-352-15,1 4-64 0,-2-3-16 0,-1 5 0 0,-1 1 896 16,-3 0 192-16,-1 4 16 0,-2 2 16 0,-3-1 1168 0,-1 2 224 0,-3 2 48 0,-2 1 16 16,-3 0-256-16,-4 3-48 0,-1-1-16 0,-2 6 0 15,0-4-336-15,-1 0-64 0,-1 2 0 0,1-4-16 16,1 1-16-16,0-4 0 0,-2-2 0 0,-1 0 0 0,-3 1 272 15,-2 0 48-15,3 1 16 0,5-3 0 16,3 1-240-16,-6 1-64 0,-6 7 0 0,-8 4 0 0,3 2-256 0,-1-1 0 16,0 1 0-16,0-1 0 0,0 1 0 0,1-3 0 15,-2 1 0-15,-2 0 0 0,4 0 128 16,-1-1-128-16,2 1 144 0,1 6-144 0,1-3 0 0,1 4 0 16,5 2-128-16,0 1 128 0,4-3 0 0,1 5-128 15,3-5 128-15,-1 1 0 0,2-2 0 0,0-3 0 16,1 0 0-16,0-3 0 0,3-4 0 0,1 1 0 15,0 1 0-15,-1 1 0 0,2 1 0 0,0 0 0 16,1 3 0-16,2-1 0 0,0 0 144 0,2-1-16 16,0 3 0-16,-1-2 0 0,1-3 640 0,-1 0 112 15,1 1 16-15,0-4 16 0,0 1-464 0,0-2-112 0,-1 0-16 16,0-3 0-16,4-3-192 0,-1 0-128 0,0-2 160 0,2-2-160 16,1-1 176-16,1-2-176 0,1-2 192 15,2 1-192-15,-1 0 416 0,1-2-32 0,2 4 0 16,-1-3 0-16,-1 1-64 0,2 1-32 0,-1-2 0 0,0 3 0 15,0 3-288-15,-3-1 0 0,1 4 0 16,-2-1 0-16,1 0 0 0,-4 1 0 0,1 2 0 0,-3 2 0 16,0 0 0-16,-1 0 0 0,-4-1 0 0,-1 1 0 15,-1-1 0-15,-1-4 0 0,2-1 0 0,-1 0 0 0,2-2 0 16,0-3 128-16,2 0 0 0,-1-2-128 0,3 2 320 0,0-3-32 16,2-1-16-16,2 1 0 0,-2-1-16 0,0-1 0 15,2 2 0-15,1 1 0 0,0 0 0 16,-1 4 0-16,1-3 0 0,-1 1 0 0,2 0-256 15,-1-1 0-15,1 0 0 0,0 0 0 0,-1 1 0 16,-1 0 0-16,2-3 0 0,0-1 0 0,-2 1 0 16,1-4 0-16,-2 2 0 0,2-3 0 0,0 1 0 15,0-4 0-15,0 1 0 0,2-4 0 0,0 0 384 0,1-2-48 16,0 1 0-16,-1-4 0 0,3 0-64 16,-1-1-16-16,0-2 0 0,1 0 0 0,1-2-256 0,0-1 0 15,0 1 128-15,0-3-128 0,0-1 0 0,0 2 0 16,1-1 0-16,-1 3 0 0,2 1 0 0,-2-1 0 15,1 1 0-15,0-1 0 0,-1 4 0 0,0 3 128 16,1-2-128-16,-1 4 160 0,2-1-32 16,-1 2 0-16,1 0 0 0,1 2 0 0,-1 1-128 0,2 1 128 15,0 1-128-15,-1 0 128 0,2 3-304 0,-1-1-64 16,1 3-16-16,0 1 0 0,1 2 0 0,0-1 0 0,-1 2 0 16,1 2 0-16,2 3 96 0,1 2 16 0,-1 0 0 0,1 0 0 15,-2 1 144-15,2 0-160 0,-2 2 160 0,2-3-160 16,-2 0 160-16,1-1 0 0,-2-1 0 0,0-3 0 15,0 0 0-15,-1 0 0 0,2-4 0 0,-1 3-128 16,-1-4 128-16,-2-1 0 0,1 2 0 16,1-5 0-16,-1 2 0 0,-1-2 0 0,1 1 0 0,-1-2 0 15,0 0 0-15,0 0 0 0,-2-1 0 0,2-1 0 16,-2 0 256-16,0 0-32 0,1-2 0 0,0 1 0 16,0-3 128-16,1 1 32 0,0-2 0 0,4-2 0 15,2 0-384-15,4-2 0 0,3 0 0 0,4 0 0 0,2-1 0 16,4 0 0-16,1 0 0 0,4-2 0 0,2 0-224 0,4-2-64 15,4-1-16-15,8-4-18384 16</inkml:trace>
  <inkml:trace contextRef="#ctx0" brushRef="#br1" timeOffset="70523.19">6185 14741 19343 0,'13'-11'1728'0,"-2"3"-1392"0,-3 2-336 0,-3 4 0 0,2 0 0 0,1 0-320 0,9-7 64 0,8-3 16 16,2 0-1472-16,-1-5-288 0,-7 8-64 0,-8 1-16 0,-6 2 2464 0,-9 2 512 0,-6 3 80 0,-4 1 32 15,-7 1 880-15,-8 3 176 0,-6 1 48 0,-4 2 0 16,-2 4-704-16,-5 2-128 0,-3 3-16 0,-4 0-16 16,-4-1-1056-16,-4-2-192 0,-3-4 0 0,-5 0-160 31,-5-4-560-31,-3-3-112 0,-1 2-32 0,-2-4 0 0,-2 0 256 16,-2 2 48-16,3 2 16 0,5 1 0 0,3 1 544 0,-9-1-128 0,-4 1 128 0,-3 2 0 15,1 4 0-15,7 2 0 0,17-6 0 0,5 3 0 16,6 1 0-16,4-2 144 0,9 1-16 0,5-4 0 0,7 3 576 15,7-1 128-15,7-2 0 0,9-3 16 16,1-2-688-16,9-2-160 0,6-2 0 0,7-2 0 16,4-1-384-1,13-1-80-15,10-5-16 0,11 0 0 0,7 0 64 0,5-2 16 0,3-2 0 0,1 2 0 0,0-2 400 16,5 2 0-16,3 2 0 0,-3 1 128 0,-4 2-128 16,-4-1 0-16,0 2 0 0,-6-2 0 0,-3 3 272 15,0 1 48-15,3 1 0 0,-4-1 0 0,-3 0 704 0,-1-1 160 16,-2 1 32-16,-1 2 0 0,-3 0-80 0,-2-2-16 15,0 0 0-15,-2-1 0 0,-2 1-608 0,-5-2-128 16,-3 0-32-16,-4 1 0 0,-3 1-96 0,-7 2 0 16,-3 0-16-16,-7 1 0 0,-6 0-240 0,-4 2 176 15,-6 4-176-15,-6-1 160 0,-6 0 32 0,-10 2 0 16,-9 1 0-16,-11 1 0 0,-10 0 64 0,-6 2 32 0,-5-2 0 16,-16 3 0-16,-17-1-128 0,-6 1-32 0,-4 1 0 0,-3 0 0 15,1 2-128-15,-9 1 0 16,-4-2 0-16,0 4 0 15,1 2-1408-15,5-1-192 0</inkml:trace>
  <inkml:trace contextRef="#ctx0" brushRef="#br1" timeOffset="77794.28">6993 13534 12895 0,'-8'-3'1152'0,"1"1"-928"0,-1-2-224 0,3 2 0 0,2 2 5376 0,0 0 1024 0,1-3 192 0,-3 1 64 15,-4-1-4800-15,-1 0-960 0,2-2-192 0,0 1-48 32,5 2-1552-32,1-1-304 0,2 2-64 0,3 0-16 15,2 1 144-15,1 1 32 0,1 3 0 0,2 0 0 0,0 4 784 0,-1 2 176 0,0 1 144 0,-1 1-208 16,1 7 976-16,-5 2 192 0,0-1 32 0,-2-1 16 15,0 1 112-15,-2 1 32 0,0 0 0 0,-2-1 0 16,0 1-384-16,-1-4-80 0,-1 1-16 0,1-2 0 0,2-5-416 16,-1 3-96-16,1-3-16 0,-1-1 0 0,1 1-144 0,1-5 0 15,1 1 0-15,0-1 0 0,0 1 128 0,0-2-128 16,0 0 192-16,2-1-64 0,-1 1-128 0,3-2 192 16,0-1-192-16,1 1 192 0,0 1-64 0,1-4-128 15,2 1 192-15,1-1-64 0,2 0-128 0,0-1 0 16,-1 1 0-16,1 0 0 0,1-4 0 0,0 1 128 15,1 3-128-15,1-2 0 0,1-1 128 0,2 3-128 16,4-3 0-16,4 0 128 0,2 1-128 0,2 1 128 16,-3-1-128-16,9 1 128 0,10-1 0 0,7 2 0 15,4 0 0-15,0 0 0 0,3 2-128 0,-4-2 0 16,0-4-192-16,3 3 192 0,6-4 0 0,5 0 0 16,5 2 0-16,1 0 0 0,-2 2-128 0,5-3 128 15,3-1 0-15,8 3 0 0,9 2 0 0,2 0 0 16,-1 1 0-16,0 0 0 0,-5 2 0 0,2-2 0 0,6 5 0 15,-3 0 0-15,-7-1 0 0,6 0 0 0,8 1 0 0,4-1 0 16,-2 1-192-16,5-1 192 0,0-2-192 0,5 1 192 16,2 2-224-16,3-1 80 0,-8-3 16 0,5 2 0 15,3-2 128-15,-1 1 0 0,-2-7-144 0,-6 3 144 16,-4 2 0-16,-9-1 0 0,-9-1 0 0,7-2 0 16,7 2 0-16,-5 1 0 0,-8 4 0 0,-1-3 0 15,-8 0 0-15,9 2 0 0,7 3 0 0,-4-1 0 16,-7 1 0-16,0-3 0 0,-1 0 0 0,5 2 0 15,6 1 0-15,-5-1-144 0,-8 2 144 0,0-5-208 16,4 3-48-16,-4 0 0 0,-4 1 0 0,-12-1 0 16,-11-2 112-16,-1-1 16 0,1-2 0 0,-3 1 0 15,-3-1 128-15,-4 0 176 0,-3 0-48 0,-8-1 0 16,-5 1 112-16,-5-4 16 0,-2 2 0 0,-4-1 0 0,-1 1 0 16,-5-2 16-16,-1 2 0 0,-2-3 0 0,-2 1-128 15,-3 2-16-15,0-2-128 0,-1 3 192 16,2-1-192-16,-3 0 0 0,1 2 0 0,-2-1 0 0,-1 1 0 15,0 0 0-15,2 1 0 0,-1 1 0 0,0-2-128 0,-1 2-32 16,1-1 0-16,-3 0 0 0,-1 2 160 0,0-3 0 16,-1 1 0-16,0-1-128 0,-1 0 128 0,0 0 256 15,0 0-64-15,-2-1-16 0,2 1 16 0,-1 0 0 16,2-3 0-16,-2 2 0 0,2 0-64 0,0 1 0 16,0 0 0-16,0 0 0 0,0 0 80 0,0 0 16 15,0 0 0-15,20-18 0 0,-12 13-224 0,0 0-160 16,3-1 32-16,-1 0 0 15,1 0-416-15,-1 0-80 0,0-1-16 0,0-4 0 16</inkml:trace>
  <inkml:trace contextRef="#ctx0" brushRef="#br1" timeOffset="78784.06">4641 9093 34095 0,'-14'-1'3024'0,"4"1"-2416"0,7-2-480 0,3 0-128 0,2 4 0 0,-1-5 0 0,-1-1 0 0,0-2 0 16,8-2-880-16,10-4-192 0,16-4-32 0,15 2-16 15,18-1 128-15,13 1 32 0,17 0 0 0,14 2 0 0,13-4 624 0,15 4 128 16,17 1 16-16,10-3 16 0,1 2 176 0,0 0 0 0,2 1 0 15,3 3 128-15,4 1 176 0,-2-1 32 16,-1-2 16-16,-8 0 0 0,-7 3 352 0,1 0 64 0,5 5 0 0,-4-4 16 16,2 0 32-16,-8-3 0 0,-6 4 0 0,-2-2 0 15,-3 0 560-15,-8 1 112 0,-14 0 32 0,-3 1 0 16,1-1-768-16,-14 0-160 0,-13 1-16 16,-10 0-16-16,-9 1-288 0,-9 2-48 0,-4 2-16 0,-13-3 0 15,-13 2-208-15,-13 0 0 0,-12 1 0 0,-10 2 0 31,-10 1-336-31,-14 2-64 0,-15 1-16 0,-22 0 0 0,-22 5-624 16,-18 0-128-16,-12 2-32 0,-20 0 0 0,-18 2 672 16,-4 1 128-16,1-1 16 0,-12 3 16 0,-9 1 368 0,-8 3 0 0,-10-3 0 0,-5-1 128 15,1 1 96-15,14-2 16 0,24-2 0 0,-7 1 0 0,-5 3 0 16,4-3 0-16,10-1 0 0,13-4 0 0,13-3 144 0,7-1 48 16,5 0 0-16,9-4 0 0,15 0-240 0,12 2-64 15,14-4 0-15,9-1 0 0,8 0-128 16,11-3 0-16,10 0 0 0,11-3 0 0,9-1-192 0,9-1-112 15,7 3-16-15,17-3-16352 16</inkml:trace>
  <inkml:trace contextRef="#ctx0" brushRef="#br1" timeOffset="90854.04">6515 16173 40543 0,'-3'-3'3600'0,"-1"-2"-2880"0,1 5-576 0,2 0-144 0,-1 0-576 0,-2 0-128 0,-3 0-48 0,-8 0 0 15,-5 0-3344-15,-8 0-656 0,-5 2-144 0,-1 1-32 16,-3 0 2304-16,-4 1 464 0,-1 0 96 0,0-1 16 0,2 1 3184 0,4-4 640 15,2 0 128-15,3 0 16 0,4 1 992 0,1 0 192 16,1 2 32-16,1-2 16 0,3 0-1888 0,3-1-384 16,2 0-80-16,1 0-16 15,3-1-1296-15,3 1-256 0,4-1-48 0,3-2-16 16,3 3-1888-16,4-2-384 0,5-1-80 0,4 1-16 16,6 0 1856-16,4-2 352 0,3 0 80 0,4-1 16 0,2 2 1856 0,3-2 384 0,0 4 80 15,-1-2 16-15,-2 3-592 0,0-2-112 0,2 2-32 16,-3 0 0-16,-2-1-32 0,1 1-16 0,-2-4 0 0,-1 1 0 15,-6-1 688-15,-1 1 144 0,-3 1 32 0,-1-3 0 16,-4 4 176-16,-3-4 32 0,-1 1 16 0,-4 2 0 16,-3-1-784-16,1 2-144 0,-3 0-48 0,-3-1 0 15,2 0-512-15,-4 1-96 0,-3 1-32 0,-3 0 0 16,-5 1-128-16,-6 1-192 0,-3 2 32 0,-7 4 16 0,-9-2-176 0,-4 1-16 16,-5 3-16-16,-1-1 0 15,3-1-80-15,1 1-16 0,5 0 0 0,3-2 0 0,3 2 656 0,2-3 128 16,3 0 32-16,4-1 0 0,5-2 16 0,5 0 0 15,4-1 0-15,5-1 0 16,4-1-848-16,5-1-176 0,3 1-16 0,6-2-16 16,5-1-1200-16,4 0-240 0,9 1-64 0,4-2 0 15,2 0 768-15,2 3 160 0,1-4 32 0,2 1 0 0,0 2 1536 0,0-2 304 16,0 2 64-16,-1-1 16 0,0 2 352 0,-1 0 80 16,-1 2 16-16,-3 0 0 0,-3-1 0 0,-4 0 16 15,-4 0 0-15,-5-2 0 0,-1 0-80 0,-5-1 0 16,-1-1-16-16,-4 0 0 0,-2 1-528 0,-1-2-96 15,-3 2-32-15,-2-3 0 0,-1 1-96 0,-5-1-32 16,-2-3 0-16,-5 2 0 0,-4 2-128 0,-9 1-32 0,-5 0 0 16,-8 4 0-16,-4-2-128 0,-5 4-224 0,-1 0 48 15,1 0 16-15,4 3 160 0,3 1-160 0,2 3 160 16,1-4-160-16,4 2 160 0,1 1-160 0,1 2 160 16,1 0-19008-16</inkml:trace>
  <inkml:trace contextRef="#ctx0" brushRef="#br1" timeOffset="93965.93">4377 16181 35007 0,'2'-7'3120'0,"-1"3"-2496"0,-1-1-496 0,0 5-128 0,0 0-368 0,1-3-80 0,0-2-32 0,2-4 0 16,2-5-2912-16,2 0-592 0,2-4-112 15,1 2-32-15,2-1 736 0,2 0 128 0,1-3 48 0,-2 3 0 0,-3 4 3360 16,1 1 688-16,0-1 128 0,2 2 16 0,-3 0 672 0,-2 5 128 16,-2 2 16-16,-2 3 16 0,-1 1-928 0,-2 1-192 15,-2 3-48-15,-3 0 0 0,-1 1-640 16,-3 0-272-16,1 0 16 0,-4 0 0 0,-3 1 1216 0,-5 0 240 16,-5 0 48-16,-4-1 16 0,-1 0 528 0,-3 0 96 15,-3 1 32-15,-3-1 0 0,0-1-592 0,-3 3-112 16,-1-3-32-16,2 1 0 0,2-1-736 0,3-2-160 15,3 2-32-15,1-2 0 0,4 1-256 0,1-1 0 16,4 1 0-16,2-2 0 0,2 0-224 0,5 0 0 16,5-1 0-16,3 0 0 0,2 0 32 0,3-1 0 15,5 0 0-15,2 0 0 16,3-3-224-16,4 0-32 0,5 0-16 0,4 0 0 16,3-3-688-16,1 1-128 0,3-3-16 0,2 2-16 0,-1 1 1056 0,1 0 256 15,1-2 0-15,-3 5 0 0,-5-2 432 0,3-2 80 0,3 4 32 16,0 0 0-16,-2 1-240 0,-5 2-48 0,-4 2-16 15,-5 1 0-15,-5 2-240 0,-5 0 0 0,-4 0-192 0,-6 1 192 16,-5-1-160-16,-6 2 160 0,-9 3-128 16,-7-3 128-16,-6 3 864 0,-8 1 256 0,-5 1 48 0,-4 1 16 15,-5 2-560-15,-4 0-112 0,-4 0-32 0,-10 1-15856 16</inkml:trace>
  <inkml:trace contextRef="#ctx0" brushRef="#br1" timeOffset="98098.51">13308 17423 19343 0,'-8'3'1728'0,"1"-3"-1392"0,2 1-336 0,0-1 0 0,1 1 976 0,-3 0 128 0,-5 3 32 0,-11 2 0 16,-5 4-3552-16,-4-1-704 0,6-1-144 0,0-3-16 15,-1-2 848-15,-3-2 192 0,-2-4 16 0,-4-1 16 16,-2-1 2032-16,-2-3 416 0,-1 2 80 0,-1-4 0 16,-2 3 2208-16,-1 1 432 0,2-4 96 0,0 5 16 15,3 0 128-15,0 2 16 0,2 1 16 0,-5 1 0 16,-7 2-1424-16,-5 1-272 0,-5 4-64 0,0-1-16 0,0 3-1008 0,1-2-208 15,1 0-48-15,-1-2 0 0,0 1-192 0,1-3 0 16,0 2 0-16,6 1-160 0,5-3 160 0,8 2 0 16,4-3 0-16,0 1 0 0,-4-1 0 0,-4-4 0 15,-1 2 128-15,1-4-128 0,0 0 192 0,-1 0-16 16,2 0-16-16,0 0 0 0,2 2 176 0,0-2 48 16,3-1 0-16,0 2 0 0,1-1-224 0,1 0-32 15,2 1-128-15,0-1 192 0,-1 2-192 0,1 1 0 16,1 2 0-16,2 2 0 0,4 1 0 0,3 2 0 15,1-1 0-15,5 1 0 0,4 0-240 0,4-1-32 16,1 1-16-16,5-4 0 0,-2 1 432 0,2 2 96 16,2-2 16-16,-1 1 0 0,0-3-256 0,1 1 144 0,0 0-144 0,0-2 128 15,-1 1-128-15,2-1 0 16,0-3 0-16,0 2 0 0,0-3 400 0,0 0 48 0,2 0 16 0,-2-3 0 16,0 2 32-16,0-2 0 0,0-1 0 0,1 0 0 15,-1 2-240-15,1-2-32 16,0 1-16-16,2-1 0 0,-1-2-208 0,3 0 128 0,1-2-128 0,3 1 0 15,0-3 240-15,2 0-48 0,1-1-16 0,2-1 0 16,0 1-48-16,-1-2 0 0,1 2 0 0,-3 3 0 16,1-3-128-16,-2 3 0 0,0 0 0 0,0-1 0 15,0-1 0-15,0 2 0 0,0 0 0 0,-1-2 0 16,1 3 0-16,3 0 0 0,-1-3 0 0,3 1 0 16,1-1 0-16,0 2 0 0,3 2 0 0,-2 1 0 15,1 2 0-15,0 2 0 0,-1 1-160 0,-2 2 160 16,-3 3 0-16,1 2-144 0,-2-1 144 0,-4 4 0 15,-1 1-176-15,-1-1 176 0,-3 2-208 0,-2-3 80 0,-2 8-144 0,-3-4-32 16,-1 3 0-16,-4 1 0 0,-2 2-32 0,-3 1-16 16,-3 1 0-16,-2 2 0 0,1-4 352 0,-2 4 0 15,-1-2-144-15,-4 1 144 0,0-2 0 0,-1 2 176 16,-2-1-32-16,1 4 0 0,1-5-16 0,1 1-128 16,1 0 192-16,0 3-64 0,2 2 32 0,1 1 0 15,3 3 0-15,3-3 0 0,5-1-160 0,2-4 0 16,5 1-160-16,3-2 160 0,4-3 192 0,2 2 128 15,2-3 16-15,3 2 16 0,0-3-96 0,1 0-32 16,3 0 0-16,4 2 0 0,4 0-96 0,7-1 0 16,2 0-128-16,2 2 192 0,4-1-192 0,4 0 144 15,1-1-144-15,0 4 128 0,3 0-128 0,2 3-224 0,5 3 48 16,6 5-18320-16</inkml:trace>
  <inkml:trace contextRef="#ctx0" brushRef="#br0" timeOffset="106149.57">14631 14350 27647 0,'1'-9'2448'0,"0"1"-1952"0,1 5-496 0,-1 1 0 0,0 2 544 0,2-3 16 16,1-3 0-16,3-4 0 16,1 0-1904-16,1 0-368 0,1 2-80 0,-1 0 0 0,-1 2 1216 0,1-2 256 15,-1 3 64-15,1-3 0 0,0 2 256 0,-1 0 0 16,2 0 128-16,1-4-128 0,4 2 1152 0,3-2 128 16,4 3 16-16,4-7 16 0,4 3 368 0,7-2 80 0,6-2 16 15,8 0 0-15,2-2-944 0,4-2-176 0,4 4-32 16,4-2-16-16,-1 3-352 0,0 2-80 0,-1 1-16 15,1 2 0-15,-4 2-160 0,-3-1 0 0,-4 7 0 0,-8 1 0 16,-8 1 0-16,-5 4 0 0,-4 2-144 0,-3 4 144 16,-3 1 0-16,-3 4 128 0,-2 0-128 0,-2 3 192 15,-1 2 0-15,-1 1 0 0,0 4 0 0,-1 1 0 16,-2 3 176-16,0 1 16 0,0-2 16 0,1 2 0 16,1 3-128-16,2-1-16 0,1-1-16 0,1 2 0 15,1 2-64-15,-1 2-16 0,1-1 0 0,-2 3 0 16,-1 3-160-16,-3 1 0 0,-2 0 144 0,-6 1-144 15,-1 2 0-15,-5-3 0 0,-2-1 0 0,-4 3 0 0,-3 3 0 16,-4-2 0-16,-1 1 0 0,-3-1 128 0,-1-3 64 0,1-2 0 16,-1-5 16-16,0 0 0 0,3-2 96 0,-2-1 16 15,2 0 0-15,2-5 0 0,3 1-144 0,2 1-32 16,1-3 0-16,2 1 0 0,5-6-144 0,-1 2 0 16,3 1 0-16,2-4 0 0,1-1 0 0,2-1 0 15,1-3 0-15,1 1 0 0,2 0 0 0,-1 2 0 16,3-3 0-16,-3 5 128 0,2-2-128 0,0 1 0 15,-2-2 0-15,3 2 128 0,0-1-128 0,1-1 0 16,-1-4 0-16,1 0 0 0,1-1 0 0,2-1 0 16,2 0 0-16,1-1 0 0,2-2 0 0,-2 0 0 15,2-3 128-15,1 3-128 0,-2-2 192 0,3 1-64 16,0 0 0-16,0 1 0 0,0 0-128 0,1 1 0 16,1 1 0-16,1 1 0 0,1 2 0 0,1-3 0 15,-1 2 0-15,-2-3 0 0,2 0 0 0,-4-3 0 0,-2-1 0 16,3-1 0-16,3-1 0 0,2-3 0 0,1 3 0 15,2-1 0-15,1 0 192 0,-3-2-64 0,1 4 0 0,-1-3 0 16,1 2-128-16,-1-2 192 0,2 2-192 0,-1 2 192 16,2-2-192-16,2-3 0 0,-4 2 0 0,3-2 0 15,1 2 0-15,1-3 0 0,2 0 0 0,1 2 0 16,-1-2 0-16,1 2 0 0,0-1 0 0,3-2 0 16,-2 1 0-16,0 0 0 0,2 3 0 0,-2-1 0 15,2 3 0-15,-2 1 0 0,2 2 0 0,-1 1 128 16,1 0-128-16,-2 1 0 0,-1-4 0 0,0-2 0 15,1 0 0-15,1-5 0 0,3-2 0 0,3-1 0 16,0 1 0-16,1-1 0 0,1 0 0 0,1 0 0 16,1 2 0-16,-1 1 0 0,-1 0 0 0,-1 0 0 15,-2 0 0-15,4 0 0 0,5 2 0 0,-2 2 0 0,0 0 0 0,-2 3 0 16,3 1 0-16,-4 1 0 0,-1 0 0 16,-3 1 0-16,-3 0 0 0,-2-3 0 0,-1 1 0 15,1-1 0-15,2-3 0 0,-2 0 0 0,-2 1 0 16,-1-4 0-16,-1 2 0 0,-3-1 0 0,-2 0 0 0,-2 1 0 15,0-3 0-15,0-3 0 0,-1 2 0 0,0 1 160 16,3-3 16-16,-1-1 0 0,4 0-176 0,1-1 0 16,1 1 0-16,1-1 0 0,-2 1 0 0,2 2 0 15,1 2 0-15,-1 0 0 0,-2 0 0 0,-2 1 0 16,-3 0 0-16,-1 3 0 0,-2-3 0 0,-4 3-176 16,0 2 176-16,-2-3-128 0,-3 2-64 0,-2-2 0 15,-1 4 0-15,-5-6 0 0,0 0 192 0,-4 2 0 0,0-3 0 16,-1 0 0-16,-2 0 176 0,1 0-48 0,-2-3 0 0,0 1 0 15,-1-1 112-15,1-1 16 0,-1 1 0 0,0-2 0 16,2-1 0-16,-2-1 0 0,0 1 0 0,0 0 0 16,0 0-256-16,-2-3 0 0,1 2 0 0,-1-1 0 15,-1 0 0-15,-1 2 0 0,0-1 0 0,-4 1 0 16,-1 1-160-16,0 2-80 0,-4-1-16 0,-2 1 0 16,-1 2 256-16,-4 0 0 0,1 1 0 0,-2 1 0 15,-2-1 0-15,1 0 0 0,-1 0 0 0,2-1 0 16,1 1 0-16,1-4 0 0,3 2 0 0,3-3 0 15,0 1 128-15,5-1-128 0,1 1 144 0,2-3-144 16,3 1 0-16,1-2 0 0,1 2-208 0,2 0 64 16,3 0 16-16,0 1 0 0,3-1 0 0,-1 1 0 0,2 4-128 0,1-3 0 15,1 3-16-15,-1 1 0 0,2 2 80 0,-1 2 32 16,1 1 0-16,0-2 0 0,-1 5-32 0,0-2 0 16,1-1 0-16,-1-3 0 0,0 2 192 0,2-3 0 15,-2 2-144-15,1-1 144 0,2-2 0 0,-1 0 0 16,1 2 0-16,0-2 0 0,-1 0 0 0,0 1 0 15,-1 1 0-15,-1-1 0 0,-1 4 0 0,-1-3 0 16,-2 3 0-16,-2 1 0 0,-1 1 0 0,-3 2 0 16,0 0 0-16,-4 4 0 0,-2-2 0 0,-4 4 0 15,-1 1-224-15,-2 0 80 0,-3 3 144 0,-2-2 0 16,-3 3 0-16,-1 2 0 0,0-2 144 0,1 1 16 16,-2-2 0-16,-1 2 0 0,1-2-160 0,0 2 192 15,1 0-192-15,0-3 192 0,0-3-192 0,0-2 0 16,0-2 0-16,2-2-176 15,2 2-304-15,1-2-64 0,2-2-16 0,-3-3-18032 0</inkml:trace>
  <inkml:trace contextRef="#ctx0" brushRef="#br0" timeOffset="127732.79">30874 16384 37775 0,'-11'-7'3360'0,"4"1"-2688"0,3 2-544 0,4 3-128 16,0 0-624-16,-1-1-144 0,-3-5-48 0,-2-2 0 0,0-2 432 0,1 0 96 15,3 0 16-15,5 3 0 16,3 1-528-16,6 3-96 0,5-1-32 0,5 2 0 15,4 1 96-15,7 1 0 0,6 1 16 0,6 3 0 0,5 0 1072 0,4 0 224 16,5 3 32-16,2-1 16 0,-2 0 208 0,4-1 32 16,3 2 16-16,3-4 0 0,-3 2 208 0,3 1 32 15,5 1 16-15,0-1 0 0,-6-3-176 0,3 2-32 0,4-3-16 16,2 1 0-16,2 1-384 0,-1 0-80 0,-2-1-16 0,-2 0 0 16,1-1-96-16,-4 1-32 0,-7 0 0 0,-2 0 0 15,-4 2-208-15,-3 1-128 0,-5 0 128 0,-4 1-208 16,-5-1 208-16,-3-2 0 0,-2 5 0 0,-4-2 0 15,-5 0 0-15,-3 3 0 0,-5 0 0 16,-1 2 0-16,-5 0 0 0,-3 0-144 0,-2-2 144 0,-5 2 0 16,-1 1 0-16,-2 3 256 0,-4 1-48 15,-2 1 0-15,-2 2-48 0,-3 1-16 16,-3-2 0-16,-2 4 0 0,0 3-144 0,-2 1 128 0,-2-1-128 0,1 1 128 16,1-3-128-16,1 1 0 0,1-1 0 0,-1 3 0 15,4-2 0-15,-1 2 0 0,3 0 0 0,0 1 0 16,1-1 0-16,0 2 0 0,2 3 0 0,-1 1 0 15,0 2 0-15,1 3 0 0,1 2 0 0,0 3 0 0,2 4 0 0,0 0 0 16,0 2 0-16,1-2 0 0,2 0 0 0,-2-1 0 16,2 4 0-16,-2-1 0 0,0-1 0 0,1 2 0 15,-2-3 0-15,1 0 0 0,-1-2 0 0,0 1 0 16,-1-3 0-16,0 1 0 0,0-2 128 0,-3-1-128 16,0-6 192-16,1 1-64 0,-4-2-128 0,1-4 0 15,0-2 0-15,-1-2 0 0,-1-4 0 0,1-3 160 16,0-2-160-16,-1 0 160 0,1-3 80 0,1-2 16 15,0-2 0-15,1-1 0 0,0 0-64 0,-1 0 0 16,0 0 0-16,0-1 0 0,-1 2-48 0,1-2-16 16,1 1 0-16,-1-1 0 0,0 2-320 0,-1-1-64 0,-2 3 0 15,-2-2-16-15,0 1 272 0,-1 1-160 0,-2 2 160 16,-1-1-128-16,-2 1 128 0,1 0 0 16,-1-2 0-16,0 0 0 0,1 0 0 0,-2-2 0 0,-1 1 0 15,0 0 0-15,-2-3 256 0,1 1-32 0,1-1 0 16,-2 0 0-16,1 0 16 0,1-1 0 0,1-1 0 0,-2 0 0 15,3 0-112-15,-2-3-128 0,3 2 176 0,-1-3-176 16,0 0 0-16,0 2 0 0,-2-3 0 0,-1 2 0 16,2-1 0-16,-1 2-176 0,1-1 32 0,-2 2 0 15,-1 1 144-15,-3-3-208 0,-2 2 80 0,-3 1 128 16,-3 1 0-16,0-1 0 0,0-1 0 0,-1 3 0 16,-2-3 0-16,1 1 0 0,-2 0 0 0,0 0 0 15,1 0 0-15,1-3 0 0,-3 1 0 0,-2-2 0 0,2-2 0 16,0-2 0-16,-1-2 128 0,2 2-128 0,0-2 208 0,3-1-32 15,0-1-16-15,1-1 0 0,2 2-160 0,0-1 0 16,-2 2 0-16,-2-1 0 0,-3 0 0 0,-2 0 0 16,-1 0 0-16,-3-3 0 0,1 3 0 15,-3 1 0-15,2 0 0 0,-2 2 0 0,7 2 0 16,-3 1 0-16,1 0 0 0,-6 0 0 0,-2 0 0 0,0-2 0 16,-1 2 0-16,2 0 0 0,4 0 0 0,4 0 0 15,0 2 0-15,4-2 0 0,0 0 0 0,-1 0 0 16,2 0 0-16,2 0 0 0,-1-2 0 0,4 1 0 15,-1-1 0-15,2-3 0 0,1 2 0 0,1-1 0 16,2-1 0-16,2-1 0 0,0 1 0 0,1-1 0 16,0-3 0-16,0 3 0 0,-2-2 0 0,-2-1 0 0,-2 1 0 15,-3-2 0-15,2 3 144 0,-3-2-144 0,0 4 160 16,-2-1-160-16,1 4 0 0,0-3 0 0,-1 3 0 0,3-1 0 16,1 1 0-16,0 2 0 0,-2-1 0 0,-1 1 0 15,-1 0 128-15,0 0-128 0,0 0 0 0,-2 1 144 16,3-1-144-16,1 0 0 0,0-1 0 0,2-3 0 15,2 3 0-15,-2-2 0 0,1 0-160 0,-2-2 160 16,-1 1 0-16,-2 2 0 0,-5-3 0 0,-2 4 160 16,1-3-160-16,-4 4 0 0,-2 1 0 0,-1 3 0 15,2-3 0-15,-3 3 0 0,0-2-160 16,-2 2 160-16,-6-1 0 0,-3-1 0 0,-2 1 0 0,-2 0 0 16,1 3 0-16,0-3 0 0,1 1 0 0,1 1-144 15,3-4 144-15,-5 2 0 0,-9 1 0 0,1 0 128 16,4 0-128-16,-1-2 0 0,2-1-128 0,-3 2 128 15,-1-3 0-15,0-3 0 0,2 1 0 0,0 1 0 0,4-3 0 0,-2 0 0 16,-5 0 0-16,-3 4 0 0,2-2 0 0,-1 1 0 16,3 1 0-16,-2 1 128 0,0 3-128 0,-6 1 0 15,0 1-176-15,-5 0 176 0,6 0 0 0,3 0 0 16,11-1-128-16,-9 2 128 0,-9-1 0 0,-2 0 0 16,0-1 0-16,5-1-144 0,2-2 144 0,-1 0-192 15,0 0 192-15,-2-2-192 0,2-2 192 0,1 2 0 16,4 0 0-16,-2-2 0 0,-2 2-224 0,-2-1-16 15,1 0 0-15,2-3 0 0,6 1 240 0,-4 3 0 16,-7 0 0-16,0 0 0 0,-2 0 0 0,6 2 0 16,4-1 0-16,0 0 0 0,-3 3 0 0,-1-3 0 15,0 1 0-15,0-4 0 0,-1 2-144 0,3-2 144 0,1 2-128 16,-1-4 128-16,2 1 0 0,1-2-160 0,2 2 160 16,3 0 0-16,2 3 0 0,-2-2-128 0,-4-1 128 15,-1 2 0-15,4 1 0 0,1-2 0 0,2 0 0 0,2 1 0 16,3 2 0-16,-3-1 0 0,-5 2 0 0,0-2 0 15,-1 0 0-15,2 2 0 0,2-2 0 0,-2 1 0 16,0 2 0-16,-3-1 0 0,-3 2 0 0,-1-2 0 16,1 0 0-16,6-1 0 0,12 1 0 0,-9 1 0 15,-7-2 0-15,-5 2 0 0,0-3 0 0,3-4 0 16,3 1 0-16,2 0 0 0,-2-1 0 0,-1 0 0 16,-4 1 0-16,3-2 0 0,-1 0 144 0,3 1-144 15,8-1 0-15,-3 3 0 0,0-2 0 0,-6 1 0 16,-2 3 0-16,9 0 0 0,11 0 0 0,-6 3 0 0,-6-1 0 15,-3 2 0-15,9 1 0 0,-6-3 0 0,-7 2 0 16,-2-4 0-16,5 3 0 0,3-5 0 0,3 2 0 16,-2-1 0-16,4-3 0 0,-2 2 0 0,1-3 0 0,1-1 0 15,0 1 128-15,1-1-128 0,0 1 0 0,-2 0 0 16,0 0 0-16,-2-1 0 0,2 1 0 0,2 0 0 16,4 1 0-16,1-1 0 0,4 1 0 0,-3 2 0 15,-2-1 0-15,-1 3 0 0,1 3 0 0,4-2 0 16,6 4 0-16,1 0 0 0,0 1 0 0,1 0 0 15,1 1 0-15,-1-1 0 0,1 0 0 0,10 0 0 16,5-2 0-16,-1 1 192 0,-6-3-192 0,-1 2-192 16,4-2 32-16,1 2 16 0,-2-1 144 0,-1 0 0 15,-1 1 0-15,1-3 0 0,-1 4 0 0,0-2 0 16,0 0 0-16,7-1 0 0,4-1 0 0,-1 1 0 0,-5-2 0 0,0 2 0 16,2-1 0-16,4 0 144 0,3-1-144 0,2 0 160 15,2 0-160-15,3 0 0 0,1-1 144 0,3-2-144 16,1 1 0-16,1-3 128 0,1 1-128 0,3-4 0 15,1 1 128-15,0-2-128 0,1 0 160 0,2-4-160 16,1 2 128-16,0 0-128 0,-2-5 0 0,3 0 0 16,1 0 0-16,-1-4 128 0,2 0-128 0,-1-2 0 15,1-1 0-15,1-3 0 0,-2-3 0 0,0-2-160 16,0 0 160-16,-1-3-160 0,0 0 160 0,0-3-160 16,-1 1 160-16,2-4 0 0,1-6 0 0,-1-4 0 15,1 3 0-15,2-3 0 0,1-2 0 0,0 1 0 16,4-1 0-16,-2 1 0 0,2 6 0 0,-1 5 0 15,2 1-176-15,1-1 176 0,2 0-208 0,-1-2 80 0,2 4 128 16,-2 1-160-16,-1 6 160 0,-1 0-160 16,-1 3 160-16,-3 2 0 0,0-3-144 0,-2 3 144 0,-2 3 0 0,1-1 0 15,-1 2 0-15,-2 1 0 0,-1 1 0 0,-1 0 0 16,-1 2 0-16,1 1 0 0,-2-1-192 0,0 2 192 16,0 0-160-16,1 3 160 0,-1 0-208 0,0-2 48 15,1-1 16-15,-1-1 0 0,0 1 144 0,0-1 0 16,2-2 0-16,0 0-128 0,-1 2 128 0,2-4 0 15,0 4 0-15,1-1 0 0,0 2 0 0,1 3 0 16,0 2 0-16,0-3 0 0,2 3 0 0,0 2 0 16,2-1 0-16,0 3 0 0,0 1 0 0,2-4 0 15,-1 4 0-15,1 0 0 0,1-1 0 0,1 2 0 16,1-1 0-16,1 3 0 0,2 0 0 0,-1-1 0 16,3 3 0-16,2-3 0 0,3 3 0 0,2 0 0 15,2-2 0-15,2 2 0 0,0 1 0 0,2-1 0 0,3 1 0 16,0-4-128-16,-1 3 128 0,-1 0 0 0,7 1 0 15,1 0 0-15,-1 0 0 0,0 1 0 0,-3 1 0 16,3 2 0-16,1 1 0 0,1 0 0 0,-5 1 0 0,4-1 0 16,4 1 0-16,0-1 0 0,-1-1 0 0,2 0 128 15,3-1-128-15,0-1 0 0,-1 3 0 0,-1-4 128 16,1 0-128-16,4-1 0 0,3 0 0 0,3 0 0 16,3 0 128-16,-2 3-128 0,0-3 160 0,1 2-160 15,-1 4 176-15,2 0-176 0,2 1 192 0,1 0-192 16,-1-1 224-16,0 2-64 0,0 2-16 0,-4 1 0 0,0-3-144 15,-2 2 0-15,4 1 0 0,1 2 0 0,0-1 0 16,1-2 0-16,1 0 0 0,-2-3 0 0,-1-1 0 16,2-2 0-16,4-3 144 0,3-2-144 0,2-1 128 15,3-4-128-15,4-2 160 0,-6-2-160 0,-2 2 288 16,-2-4-32-16,2 1-16 0,-7 1 0 16,-3 3-112-16,3-3-128 0,5 0 176 0,-2 2-176 0,-5 1 0 0,0 4 0 15,-1 3 0-15,1 1 0 0,-1 1 0 0,0-2 0 16,0 3 0-16,-4 1 0 0,2 1 0 0,-2-2 0 15,3 3 0-15,0 2 0 0,5-2 0 0,1 3 160 16,-3-1-160-16,1 0 128 0,0 0-128 0,2 2 0 16,-3 0 0-16,2-1-176 0,4-1 176 0,2 1 0 15,2-3 128-15,-2-1-128 0,0-2 0 0,-3 0 0 16,-1-3 0-16,0 0-128 0,3-2 128 0,0 2 0 0,0 2 128 16,-1 2-128-16,-4 1 0 0,1-2 0 0,0-2 0 15,1 0 0-15,5 4 0 0,3 5 0 0,0 1 0 16,-1-2 0-16,-4 1 0 0,2-1 0 0,4-1 0 15,1-1 128-15,0 2-128 0,1 0 144 0,0-2-144 0,-3-1 160 16,-7-1-160-16,4-2 0 0,6 0 0 0,2 4 0 16,2-3 0-16,-3 3 0 0,-1-2 0 0,-1 1 0 15,3-4 0-15,3 2 0 0,2 1 128 0,0 1-128 16,-3-1 0-16,1-1 0 0,-1-2 0 16,2 1 0-16,1 0 144 0,-1 2-144 0,0-3 160 0,-2-1-160 15,-1-2 0-15,3 1 0 0,8-2 0 0,0 0 0 16,-2-1 0-16,1 0 0 0,0-2 0 0,3 1 0 15,4-1 0-15,1-1 0 0,0 2 0 0,2-1 0 0,4 0 0 16,-2 3 0-16,4 1 0 0,-7-2 0 0,-6 2 0 0,7 0 0 16,7 1 0-16,-3 1-160 0,-2 3 160 0,2-4 0 15,4 0 0-15,1 1 0 0,-5 1 0 0,-2 1 0 16,-3-3 0-16,3 0 0 0,4 1 0 0,-3 1 0 16,-1 1 0-16,-4-1 0 0,0 1 0 0,3-2 0 15,2 2 0-15,-5 0 0 0,-1 1 0 0,3-1 0 16,4 1 0-16,1 1 0 0,-3 0 0 0,0-2 0 15,-2 1 128-15,0 0-128 0,2-1 0 0,-3 1 0 16,-4-2 0-16,0 2 0 0,6-2 0 0,-3 2 0 16,-2-1 0-16,-5-1 128 0,-7-2-128 0,3 0-128 15,4 1 128-15,0-2-192 0,0 1 192 0,-4 0 0 16,-9-4 0-16,3 2 0 0,3-2 0 0,-2 2 0 16,-3-2 0-16,-4-2 0 0,-3 2 0 0,-1 2 0 15,2-5 0-15,0 4 0 0,-2 1 0 0,1 2 0 16,1-2 0-16,-2 2 0 0,-7 0 0 0,4 0 128 0,5 2-128 15,1-2 176-15,-2 3-48 0,-1-1 0 0,-4-2 0 0,-3 0 0 16,-5 0-128-16,0 0 0 0,5 0 0 0,-3-2-176 16,-2 1 176-16,-3-1 0 0,-4 2 128 0,-4 0-128 15,-3 0 0-15,-5 0-128 0,-2-2 0 0,-6 1 0 32,-1-1-304-32,-4 1-48 0,-3-1-16 0,-3-1-19616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16:22:13.52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0 13466 35711 0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8:01:26.752"/>
    </inkml:context>
    <inkml:brush xml:id="br0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3703 7230 35007 0,'-9'-1'3120'0,"1"2"-2496"0,6 2-496 0,2 4-128 0,0-2-240 0,-2 2-64 0,0 5-16 0,-3 9 0 16,-1 8-704-16,1 7-160 0,0 5-32 0,4 2 0 16,1 1 256-16,0-2 64 0,1-1 0 0,0-2 0 15,2-2 256-15,-2 0 48 0,-1-3 16 0,-1 1 0 16,-2-2 272-16,-1-2 64 0,-2-2 16 0,1-5 0 0,-1 4 224 0,0-6 0 16,1-2 144-16,1-1-144 0,1-5 128 0,0-3-128 15,1 0 0-15,0-3 144 0,4-3 368 0,-1-2 80 16,1-3 16-16,1 2 0 0,-1-2 1056 0,2-2 192 15,2 2 64-15,0-1 0 0,1-1-592 0,0-1-112 16,3 3-32-16,0-2 0 0,1 1-704 0,1-1-144 16,6 1-16-16,0 1-16 0,4-2-304 0,2 0 0 15,3 2 0-15,0 2 0 0,3 0 0 0,2-2 0 0,3 1 0 16,-1 1-144-16,2-2 144 0,0-3-192 0,0-1 192 16,0-2-192-16,0-1 192 0,4-4-128 0,7-4 128 15,5 1-128-15,-1-2 128 0,4 1 0 0,1 2 0 0,3-2-128 16,0 1 128-16,-1 2 176 0,1 1-48 0,2 0 0 15,3 2 64-15,2 3 16 0,1 3 0 0,-2 3 0 16,-2 0-208-16,-2-2 0 0,-1 1 0 0,5-1 0 16,4 2 0-16,3 0 0 0,1 0 0 0,-2 2 0 15,0 1 0-15,-1-3 0 0,1-2 0 0,4 1 0 16,6 1 0-16,-2 3 0 0,-4 0 0 0,-3 0 0 16,-2-1 240-16,3-1-48 0,1 1-16 0,2 1 0 15,-2 1 16-15,-5-1 16 0,-4 2 0 0,-4 0 0 0,1-1-64 16,6 1-16-16,4 1 0 0,-2 0 0 0,1 0-128 0,-4-1 0 15,0 0 0-15,-2-2 0 0,2 0 176 16,6-1-48-16,3 0-128 0,0 1 192 0,-2-3-192 0,-2 0 0 16,-3-5 0-16,4 1 0 0,6 0 0 0,0 1 176 15,2 3 0-15,-6-2 0 0,-4-1-176 0,2 0 0 16,3 3 0-16,2 0 0 0,1 4 0 0,-5 1 0 16,-6 0 0-16,0 0 0 0,-1 1 0 0,4-1 0 15,5 2 0-15,-3 2 0 0,-3-3 0 0,-4-1 0 16,-1-3 0-16,0 0 0 0,2-2 0 0,2-2 0 15,5 2 0-15,-1-2 0 0,-3-2 0 0,0-2 0 16,2-1 0-16,3-2 0 0,8-1 176 0,-1 2-48 16,-6 1-128-16,1-4 192 0,0 1-192 0,1 0 0 0,2 2 128 15,2-1-128-15,-2 3 0 0,-5 1 144 0,-4-1-144 0,2-2 128 16,4 3-128-16,0 0 0 0,4 3 0 0,-3-3 0 16,-4 0 0-16,0 1 0 0,-1 1 0 0,2-2 0 15,7 1 0-15,-4-1 0 0,-6 1 0 0,-3 1 0 16,-5 1 0-16,4 0 0 0,5 1 0 0,0-1 0 15,1 1 128-15,-4 1-128 0,-6 3 0 0,1 0 128 16,0-1-128-16,5 1 128 0,6 1-128 0,-2 1 128 16,-2 0-128-16,-3 1 0 0,-2-1 0 0,2 0 0 15,3 0 0-15,3-3 0 0,3 3 128 0,-4-1-128 16,-6-3 0-16,1 1 0 0,2-2 0 0,-1-2 0 16,2 2 0-16,1 0 0 0,0 2 0 0,-4-2 0 15,-6 0 0-15,2-2 128 0,1 4-128 0,4-1 128 16,-1 1 64-16,-1 3 0 0,-4-1 0 0,-1-2 0 15,0 3-192-15,-1-5 160 0,4 3-160 0,2 1 160 0,3-2-160 16,-4 2 128-16,-4 1-128 0,-2-4 128 0,-6 0-128 0,2 0 0 16,8 2 0-16,-1-3 0 0,4 2 0 0,-4 1 0 15,-3 1 0-15,-4-2 128 0,-2-2-128 0,1 0 0 16,3 0 0-16,2 0 0 0,2-2 0 0,-1 2 0 16,-3-2 0-16,-1 0 0 0,-3-2 0 0,0-2 0 15,3 0 0-15,4 0 0 0,3-1 0 0,-2 0 0 16,-2 3 0-16,-4-3 0 0,-3 3 0 0,-1-2 0 15,1 1 0-15,3 0 0 0,2 4 0 0,2-3 0 16,0 4 0-16,-3 0 0 0,-5 4 0 0,-1-4 0 16,0 0 0-16,1 0 0 0,3 0 0 0,0 0 0 15,5 0 0-15,-3 0 0 0,-2 0 0 0,-3-3 0 16,-5 2 0-16,-2 0 0 0,0-3 0 0,2 3 0 0,4 0 0 16,0-3 0-16,3 3 0 0,-4-3 0 0,-1 3 128 15,-5 0-128-15,-3 1 0 0,0-3 0 0,0 3 0 0,2 0 0 16,1 0 0-16,4 3 0 0,3-1 0 0,0 2 0 15,-1-3 0-15,-1 3 128 0,-4-3-128 0,-2 0 0 16,-1 3 0-16,3-4 0 0,2 0 0 0,2 0 0 16,6 0 0-16,-2 0 0 0,2 0 0 0,-6 0 0 15,0 0 0-15,-6-3 0 0,1 1 0 0,-1 1 0 16,2-2 0-16,2 3 0 0,4-1 0 0,1 1 0 16,3 0 0-16,-4 0 0 0,-3 1 0 0,-2 2 128 15,-4-3-128-15,0 2 192 0,0-1-192 0,4 2 192 16,0-2-192-16,1 3 0 0,3-2 0 0,-4 2 0 0,-1-2 0 15,-5 2 0-15,-2-3 0 0,-1 3 0 16,-2-4 0-16,3 0 0 0,3 1 128 0,3-1-128 16,4 0 0-16,0 2 0 0,2 1 0 0,-3-1 0 15,-2 1 0-15,-4 0 0 0,-1 0 0 0,-2-1 128 0,1-2-128 0,1 1 0 16,2-1 144-16,1 2-144 0,3 0 128 0,0 3-128 16,2-4 160-16,-4 4-160 0,-3-3 240 15,-2 1-48-15,-3-1-16 0,1-1 0 0,-2-1-176 0,4 0 0 16,4-1 0-16,5 1 128 0,1 0-128 0,2 1 0 15,1 2 0-15,-2-3 0 0,-2 1 0 0,1-2 0 16,-3 1 0-16,1-3 0 0,5 2 0 0,3 0 0 16,2 1 0-16,-2 1 0 0,-1 3 0 0,-3-3 0 15,-2 3 144-15,-3-3-144 0,-1 2 0 0,1-1 0 16,3 0 0-16,1 2 128 0,2-1-128 0,0 2 128 16,2 0-128-16,-5-2 128 0,0 1-128 0,-2-2 0 15,-1-2-176-15,5-2 176 0,5 1 0 16,2 0 0-16,2-1 0 0,-3 2 160 15,-2 0-160-15,-3 0 0 0,-4-2 0 0,1-1 0 0,-1 3 272 16,3-3-16-16,2 3-16 0,2 0 0 0,-1 3-240 0,-5-1 0 0,-4 1 0 0,-2 0 0 16,0 0 0-16,0-1 0 0,2-1 0 15,1 3 0-15,2-3 0 0,3 3 0 0,2-1 0 16,-2 1 0-16,-4 1 0 0,-2 0 0 0,-3-3 0 0,-1 2 0 16,-3-4 0-16,2 1 0 0,2-2 0 0,3 1 0 15,4 0 0-15,-2-1 0 0,1 1 0 0,-2 0 0 16,-5-3 0-16,-2 2 0 0,-3 0 0 0,-1 1 0 15,0-3 0-15,1 1 0 0,5 1 0 0,1 1 0 16,4 0 0-16,0 0 0 0,1 0 0 0,-2 1 0 0,-4-1 0 16,-2 0 0-16,-4 0 0 0,0-1 0 0,1-2 0 15,1 1 0-15,2-1 0 0,2 1 0 0,2 1 192 0,2 1-64 16,1 0-128-16,-4 0 192 0,0 0-192 0,-3 0 0 16,-2 0-144-16,-1 0 144 0,3 0 0 15,0 0-144-15,3-3 144 0,1 2 0 0,3 2 0 0,2-1 0 16,-1 3 192-16,-4-3-64 0,0 1-128 0,-5 0-160 15,-1 0 160-15,-2-2-208 0,0 1 208 0,2-1 0 16,2 0 0-16,2 1 0 0,1 0 0 16,2 0 0-16,1 0 144 0,-1 1-144 0,-1 1 0 0,-2 1 0 15,-1-3 0-15,-2 1 0 0,1-1 0 0,3 0 0 16,5 0 0-16,4 0 0 0,1 1 0 0,-1 2-128 16,-1-2 128-16,-4 0 0 0,-3 3 0 0,-4-4 0 15,-2 1 0-15,-1-1 0 0,2 0 0 0,2 0 0 0,1 1 0 16,1-1 0-16,0 3 0 0,-1-2 0 0,-1 4 0 15,-3-3 0-15,1 2 0 0,-5-1 0 0,0-1 0 0,-2 1 0 16,-1 0 0-16,2-3 0 0,3 3 0 0,0-1 0 16,1 0 0-16,-1 0 128 0,0 0-128 0,-3 2 192 15,-2-1-192-15,-1-1 0 0,-3 1-192 0,-2-1 192 16,-1 2 0-16,-3-3 0 0,0 0 0 0,-1 3 0 16,-1-4 0-16,0 1 0 0,3 0 0 0,-1 2 0 15,1-2 0-15,0 0 0 0,2 1 0 0,-1 0 0 16,2-2 0-16,-2 3 0 0,0-1 0 0,-2-2 0 15,-2 0 192-15,0-2-16 0,-2 2 0 16,-2-2 0-16,1 1-16 0,-2-1 0 0,-2 0 0 0,-1 0 0 0,0-1-160 16,-1 1 128-16,1 1-128 0,-1-4 128 15,-1 1-128-15,1 2 0 0,-2-3 0 0,1-2 0 0,0 3 0 16,-1-3 0-16,0 1 0 0,0-3 0 16,0 2 0-16,-1 1 0 0,1-4 0 0,-1 3 0 0,1-3 288 15,0 0-32-15,0 1 0 0,-2-2 0 0,1 0 0 0,-1 0 0 16,2-2 0-16,-1 0 0 0,1-1-48 15,-1-2-16-15,2 0 0 0,-1-3 0 0,1-2-32 0,0-2-16 16,1-2 0-16,-2-6 0 0,2 0 0 0,-1-1 0 16,-1-1 0-16,1 1 0 0,0-4-144 0,-1 1 0 15,1 2 0-15,-1 3 128 0,-1 0-128 16,-1 7 0-16,0-1 0 0,-1 6 0 0,0 3 0 0,-1 0 0 16,-2 4 0-16,-3 2 0 0,-1 2-320 0,-7 3-32 0,-6 6-16 0,-10 3-22944 15</inkml:trace>
  <inkml:trace contextRef="#ctx0" brushRef="#br0" timeOffset="22257.6">31533 8694 27647 0,'-18'-4'2448'0,"0"2"-1952"0,6 2-496 0,3-3 0 0,1 3 624 0,-7-1 16 0,-11 0 16 0,-17-5 0 0,-18-2 480 0,-13-2 80 0,-8-1 32 0,-1-2 0 16,4 0-736-16,4 1-128 0,2-1-48 0,4 2 0 15,2 0 336-15,1 3 64 0,-2 0 16 0,2 3 0 16,1 3-112-16,3 2 0 0,4 0-16 0,3 1 0 0,1 4-288 15,3-3-48-15,-1 5-16 0,1-3 0 0,4 0-112 16,0 1-32-16,2 1 0 0,3-3 0 0,4 2-128 0,2-2 0 16,5 2 0-16,4-2 0 0,5 1 0 15,1-2 0-15,5 2 0 0,1 1 0 0,4-4 0 0,2 1 0 16,3 1 0-16,1-2 0 0,2 0 0 0,3 2 0 16,2-3 144-16,0 0-144 0,2 0 0 0,0 0 0 15,2 0 0-15,0 0 0 0,1 1 128 0,2-2-128 16,0 1 160-16,1 0-160 0,0 0 192 0,-2 0-64 15,2 0-128-15,-1 0 192 0,-2 1-192 0,1 0 144 16,-3-1-144-16,-2 2 128 0,0-2-128 0,-1 2 0 16,-2-1 0-16,0 0 0 0,0 1 0 0,-1 0 192 15,0-2-192-15,-1 3 192 0,1-1 64 0,0-2 0 16,1 0 16-16,0 0 0 0,0 0-80 0,0 0-32 0,0 0 0 16,0 0 0-16,0 0 48 0,0 0 16 0,-9-22 0 0,11 13 0 15,-2 2-48-15,1-3-16 0,1-1 0 0,0-3 0 16,0-1-160-16,-1-2 0 0,2-3 0 0,-1-4 0 15,1-2 240-15,-2-3 16 0,0-6 0 0,0-2 0 16,-1 0-112-16,0-6-16 0,-1-3 0 0,0-1 0 16,0-1-128-16,-1 0 160 0,1-5-160 0,0-1 160 15,0-1-160-15,-1-1 0 0,1 2 0 0,0-1 0 16,0 2 0-16,-2 2 0 0,0 4 0 0,-2 4 0 16,-2 4 0-16,1-1 0 0,-1 4 0 0,-1 2 0 15,0 1 0-15,-1 5 0 0,-1 1 0 0,2 1 0 16,-1 1 0-16,0 0 0 0,2 2 0 0,1 1 0 15,-1 1 0-15,1 1 0 0,0-1 0 0,0 2 0 0,1 4 0 16,-1 2 0-16,2 2 0 0,0-2 0 0,2 5-128 0,-1 0 128 16,1-2 0-16,-1 3 0 0,1-2 0 0,0 1 0 15,-1-1 0-15,2 0 0 0,-2 2 0 0,1 1 0 16,-1-1 0-16,1 1 0 0,-1 4 0 0,1-6 0 16,-1 6 0-16,1-2 0 0,1 2 0 0,-2-2 0 15,1 2 0-15,1-2 0 0,-2 1 0 0,2 0 0 16,0 1 0-16,1-4 0 0,-2 3 0 0,2-2 0 15,0 0 0-15,0 1 0 0,2-1 0 0,-2-1 0 16,1 1 0-16,1 0 0 0,1 0 0 0,-1-1 0 16,1 1 0-16,-1-1 0 0,1 1 0 0,-2 0 0 15,1 1 0-15,1-1 0 0,-1-1 0 0,2 1 0 16,-1-1 0-16,-1 1 0 0,1 0 0 0,0-3 0 0,0 4 0 16,-1-5 0-16,1 3 0 0,-2-2 0 15,0 2 0-15,0-3 0 0,1 2 0 0,-1 0 0 0,-1-1 0 16,0 1 0-16,1 1 0 0,-1-1 0 0,0 1 0 15,0 0 0-15,0 2 0 0,-1 2 0 0,0-3 0 0,-2 5 0 16,1 0 0-16,-1 2 0 0,-1 2 0 0,-2 1 0 16,0 4 0-16,-1 1 0 0,-3 3 0 0,-4 2 0 15,-1 6 0-15,-3 3 0 0,-2 0 0 0,-1 5 0 16,-3 2-192-16,-3 1 192 0,-1 5-192 0,-1-4 192 16,6-3 0-16,-2-2 0 0,3 1 0 0,0-4 0 15,2-3 0-15,3-2 0 0,0-6 0 0,4 0 0 16,1-3 0-16,2-3 0 0,1-2 0 0,3-3 0 0,1-3 0 15,1 0 0-15,2-2 128 0,-1-3-128 16,3-1 0-16,0-3 0 0,3-1 0 0,-1-2 0 0,4-4 0 0,1-1 0 16,1-2 0-16,2-2 0 0,1-2 0 0,3-1 0 15,2-4 0-15,0-1 0 0,1 1 0 0,1-1 0 16,-1 1 0-16,-1 2 0 0,0 4 0 0,-2 2 0 16,-1-1 0-16,1 2 0 0,-2 4 0 0,-1 2 0 15,2-1 0-15,-2 2 0 0,-1 3-128 0,0-2 128 16,1 2 0-16,-1 2 0 0,0 1 0 0,1 2 0 15,0 2 0-15,0 2 0 0,0 0 0 0,1 0 0 16,2 3 128-16,2 1-128 0,3 1 0 0,0 2 0 16,4 2 0-16,0 0 0 0,-1-1 0 0,2 1 0 15,-1 1 0-15,0 0 0 0,0 1 0 0,1-4 0 16,-1 1 0-16,-1-1-176 0,2 1 176 0,1-3 0 16,2 1 0-16,0-1 0 0,0 0-304 0,2-2-16 0,0 2-16 15,1 1-13552-15,-2 1-2720 16</inkml:trace>
  <inkml:trace contextRef="#ctx0" brushRef="#br0" timeOffset="22965.56">32006 8388 37775 0,'2'-1'3360'0,"1"-2"-2688"0,-1 3-544 0,-1 0-128 0,1 1 736 0,0-1 112 0,2 2 32 0,2-2 0 0,1 3-496 0,2 3-112 16,2 5-16-16,0 3 0 0,-1 5-256 0,-1 5 0 15,-1 4 0-15,-1 6 0 0,-2 4 0 0,-2 2 0 16,1 0 0-16,-3 4 0 0,0-3 0 0,-1-2 0 16,0-4 0-16,0-2-144 0,0-4-208 0,0-1-32 15,0-5-16-15,0 0-17712 0</inkml:trace>
  <inkml:trace contextRef="#ctx0" brushRef="#br0" timeOffset="23198.87">32483 8377 41471 0,'-6'-1'1840'0,"3"1"368"0,1 0-1760 0,2 3-448 0,1 0 0 0,0 0 0 16,2 0 160-16,-2 4-160 0,1 4 192 0,2 4-192 15,0 4 0-15,-2 5-304 0,0 2 48 0,-1 2 0 16,-2 1 112-16,-1 0 144 0,1 4-208 0,-1-3 80 15,-2 0 128-15,1 1 0 0,1 2 0 0,0-4 0 16,0-1 0-16,1-2 0 0,0-1 0 0,1-4 0 16,0-1-288-16,0-4-128 0,0-1-32 0,0-2-17152 15</inkml:trace>
  <inkml:trace contextRef="#ctx0" brushRef="#br0" timeOffset="23715.77">31824 8591 42383 0,'-14'-7'1872'0,"4"3"400"0,3-1-1824 0,3 4-448 0,4-2 0 16,1 1 0-16,2 0 336 0,1-2-16 0,-1-5-16 0,5 1 0 15,2-9-80-15,2 0-16 0,4-3 0 0,1-2 0 16,3-1-208-16,0-2 176 0,1-1-176 0,0 0 160 16,0-3-160-16,0 1 0 0,-1 0 0 0,-2-1 0 15,-1 1 0-15,-3 2 0 0,1 1-160 0,-1 3 160 16,-2-1 0-16,-1 6 0 0,0 2 0 0,-1 3 0 15,1 2 0-15,-1 1 0 0,0 3-128 0,0 0 128 16,-1 4-128-16,-2 2 128 0,1 2-208 0,-1 1 80 16,0 4-80-16,1 3-16 0,-1 2 0 0,2 4 0 15,0 5 224-15,0 2 0 0,3-1 0 0,0 4-144 16,2 0 144-16,2 0 0 0,1-2 0 0,0-1 0 0,3-4 0 0,0 1 0 16,2-5 0-16,0 1 0 0,2 0 0 15,-1 0 0-15,2-2 0 0,-1 1 0 0,-3-4 0 0,1 0 176 16,-1 1-176-16,0 0 192 0,0-4-64 0,-1 1 0 15,0-2 0-15,-2-2 0 0,1-1-128 0,-1-3 128 16,-1-2-128-16,1-2 128 0,-1 1-128 0,-1-4 0 16,0 1 0-16,-2-1 0 0,-1-4 0 0,-1 2 0 15,0-3 0-15,-1 1 0 0,0-1-272 0,-1-1-48 16,2-1 0-16</inkml:trace>
  <inkml:trace contextRef="#ctx0" brushRef="#br0" timeOffset="24098.29">32911 8780 36863 0,'-3'-4'1632'0,"2"1"336"0,0-1-1584 0,1 4-384 0,0 0 0 0,0 2 0 0,1 0 640 0,0-1 32 0,1 4 16 0,-1 1 0 0,1 3-320 0,0 5-64 15,0-2-16-15,-1 4 0 0,-1 1-288 0,0 1 0 16,0 2 0-16,-2-1 0 0,1 4 0 0,-3-5 0 16,3 3 0-16,-2 1 0 0,1-1 192 0,-1-1-64 15,1 0 0-15,0-3-128 0,1-1 0 0,0-1 0 16,1 1 0-16</inkml:trace>
  <inkml:trace contextRef="#ctx0" brushRef="#br0" timeOffset="24415.47">33217 8797 37775 0,'-2'4'1664'0,"1"3"368"0,-2-1-1632 0,2 0-400 0,0-1 0 0,0-3 0 16,-2 2-256-16,-1 1-144 0,-2 6-32 0,-4 0 0 31,-1 7-272-31,-6-1-48 0,-3 0-16 0,-3-1 0 0,-6 2 768 0,1-1 0 0,-2 0 128 0,-2-1-128 16,-1 2 912-16,-2-5 80 0,0 2 16 0,2-1 0 15,1-2-112-15,3-2-32 0,3 0 0 0,5-1 0 16,4-3-592-16,3-1-112 0,6-2-32 0,2 0 0 0,3-3-128 0,6-3 0 16,0 2 0-16,5-1-176 15,3-1-128-15,4 0-16 0,1 0-16 0,2-1 0 16,5 3-240-16,0-1-32 0,3 2-16 0,1 2 0 15,4 1-336-15,2 3-64 0,3 1 0 0,1 2-16 16,2 1-1616-16,0 2-320 0</inkml:trace>
  <inkml:trace contextRef="#ctx0" brushRef="#br0" timeOffset="25648.87">31390 11074 19343 0,'-1'-3'1728'0,"1"0"-1392"0,0-1-336 0,0 3 0 0,1-2 2256 0,0 0 384 15,0-2 80-15,2-5 16 0,2-6-32 0,0-4 0 16,5-6 0-16,1-3 0 0,2-1-1488 0,2-7-320 16,1 1-48-16,3-5-16 0,1-1-256 0,-1-1-64 15,1-3-16-15,0 2 0 0,1-2-304 0,0-4-48 16,0 1-16-16,1 2 0 0,-1 5-128 0,0 2 0 15,-2 1 0-15,1-1 0 0,-1 3 0 0,0 0 0 16,-1-1 0-16,0 2 0 0,-2 0 0 0,-1 4 0 16,-3 1 0-16,-1 5 0 0,-1 0-240 0,-2 4 80 0,-1 2 16 15,-2 3 0-15,0 2 144 0,-3 4 0 0,1 3 0 16,-2 5 0-16,0 1 0 0,-2 5 176 0,-1 4-48 0,-2 3 0 16,-2 9-128-16,-3 4 0 0,0 6 0 15,-2 4 0-15,-1 3 0 0,-1 5-144 0,1 2 144 0,1-1 0 16,2 1 0-16,3-3 0 0,1-4 0 0,3-3 0 15,-1-3 0-15,3-4 0 0,3-3 0 0,-2-3 0 16,3-2 0-16,1-3 0 0,0-4 0 0,1-1 0 16,0-3 0-16,1-4 0 0,3 0 0 0,1-5 0 15,3-1 0-15,2-5 0 0,1-2 0 0,4-3 0 16,4-4 0-16,0-6 144 0,5-4-16 0,-3-1 0 16,1-2 0-16,-3-3 0 0,0-2 0 0,-4 0 0 0,-2-4-128 15,0-5-192-15,-3 0 32 0,-1-2 16 0,-4 3 144 16,-1-2-128-16,-1 5 128 0,-2 4-128 0,0 6 128 0,0 8 0 15,-2 3 0-15,-1 7 0 0,0 2 256 0,-1 5 16 16,-1 3 16-16,1 3 0 0,-1 4-96 0,1 0-32 16,-1 6 0-16,-1 2 0 0,1 5-160 0,-2 3 0 15,1 5-192-15,-1 2 192 0,1 3-192 0,0 2 192 16,2 0-160-16,0 0 160 0,4-2 0 0,0-1 0 16,0-2-128-16,2-3 128 0,0-3 0 0,1-1-192 15,-2-5 192-15,2 1-192 16,-2-3-384-16,0-2-64 0,0 2 0 0,-2-2-16 15,-1 1-800-15,0-2-144 0</inkml:trace>
  <inkml:trace contextRef="#ctx0" brushRef="#br0" timeOffset="25933.52">32706 10402 42383 0,'-7'11'3776'0,"2"2"-3024"0,2-4-608 0,1 0-144 0,2-3 512 0,-1 0 80 0,-2 10 16 0,-5 6 0 15,-2 11-288-15,-2 6-48 0,-2 3-16 0,2-1 0 16,0-1-256-16,-2-6 0 0,2 1 0 0,-1-3 0 15,0-4-144-15,0-2 144 0,2-2-128 0,1-4 128 16,3-3-624-16,1-5-32 0,3-2-16 0,1-5-18704 16</inkml:trace>
  <inkml:trace contextRef="#ctx0" brushRef="#br0" timeOffset="26356.56">33037 10365 42383 0,'-1'0'3776'0,"1"0"-3024"15,1 1-608-15,1-1-144 0,1 0-496 0,-2 0-128 16,2 1-16-16,-1 1-16 16,-1 0-800-16,1 0-144 0,-4 6-48 0,-1-2 0 0,-5 5 1200 0,0 1 224 0,-2 4 48 15,-5 2 16-15,-1-1 1360 0,-3 2 272 0,-2 2 48 0,-1 1 16 16,-2-2-560-16,1 1-96 0,-2-3-32 0,0-1 0 15,2 0-432-15,1-4-96 0,-1-2 0 0,0-1-16 16,1 0-304-16,-2-2 0 0,-2-2-208 0,1-1 80 31,1-2-320-31,1-1-48 0,2 0-16 0,3-3 0 0,3 0-16 16,3-3-16-16,2 0 0 0,0 0 0 0,4 3 784 0,0-4 144 0,2 4 48 0,0-1 0 16,3 0-224-16,0 2-32 0,1 2-16 0,1 0 0 15,1-1-160-15,3 4 192 0,0 0-192 0,4-1 192 16,1 5 112-16,3-3 16 0,4 4 16 0,1-3 0 0,2 3 64 0,1-3 16 15,2 3 0-15,3-1 0 0,3 2-256 0,2-1-160 16,0 0 192-16,-1 2-192 0,0-1 0 0,-1-2 0 16,-3 1 0-16,0 0 0 0,-4-2 0 0,0 1-352 15,0 1 48-15,-3 0 16 16,-2 3-224-16,-2 2-64 0,-3 4 0 0,-3-2 0 16,-3 0-2560-16,-5-2-512 0</inkml:trace>
  <inkml:trace contextRef="#ctx0" brushRef="#br0" timeOffset="27336.78">32387 11337 27647 0,'-5'4'2448'0,"1"-4"-1952"0,1 2-496 0,2-1 0 0,0-1 2688 0,1 0 448 0,0 0 96 0,-1 0 16 0,-2 0-2432 0,-1 2-496 16,0 0-80-16,-4-2-32 0,-2 0 144 0,-1 0 32 16,-2 2 0-16,-4 1 0 0,-2-3 160 0,-4 2 32 15,-5 2 16-15,-4-2 0 0,-8 2-80 0,-4 1-32 16,-2 1 0-16,-4-1 0 0,-1 1-128 0,-4 0-32 15,2 6 0-15,0-4 0 0,5 2-320 0,-2 0 128 16,1 1-128-16,-1 0 0 0,3 0 0 0,1 0 0 16,4 2 0-16,4-2 0 0,2 0 0 15,4-2 0-15,2 2 0 0,4-2 0 0,3-1 0 0,2 1 0 16,4-3 0-16,1 0 0 0,2-1 0 0,2 0 128 16,0 1-128-16,5-4 128 0,2 1 16 0,1-2 16 15,3 2 0-15,2-3 0 0,3 2 32 0,3-2 16 0,5 0 0 16,2 0 0-16,6 0-208 0,5 0 0 0,2 0 0 0,5 0 0 15,3 3 0-15,5-1 0 0,5 1 0 0,3 2 0 16,2 0 0-16,-3 0 0 0,-3 1 0 0,-2-1 0 16,-2 2 0-16,-4 1 0 0,-6 0 0 0,-4 1 0 15,-4-2 0-15,-4 1 0 0,2 2 0 0,-1-3 0 16,-1 1 0-16,1 0 0 0,-1 0 128 0,1 0-128 16,-1-2 0-16,-1 3 128 0,-1 0-128 0,-3-3 0 15,1 4 0-15,-4-3 0 0,0 3 0 0,-3-2 0 16,-2 1 0-16,-1 0-160 0,-3 2 32 0,-1 2 0 15,-4 0 128-15,-1 0 0 0,-3 3 0 0,-4-2 0 0,-1 5 0 16,-4-2 0-16,-2 1 0 0,-3 0 0 16,-4 1 0-16,0 1 0 0,-3-3 0 0,0 3-128 0,-2-1 128 0,-1-1 0 15,1-1 0-15,0-1 0 0,0 1 0 0,-3 1 0 16,0-1 128-16,-2 0-128 0,-1 1 224 0,1-1-32 16,3-1 0-16,2 1 0 0,2-1-192 0,3 2 0 15,2-1 0-15,3 0-160 0,2-1 160 0,3 3-192 16,4-3 192-16,2-2-192 0,4 1 192 0,1-4 0 15,1 2-144-15,3-2 144 0,-1 1 0 0,2-1 0 16,2 1 0-16,-1-1 0 0,1 0 0 0,0 0 0 16,1 1 0-16,0-3 0 0,2 3 0 0,0-1 0 15,1-3 0-15,0 1 0 0,3 2 192 0,1-2-64 16,2 2 0-16,3-1 0 0,2 1 64 0,3 0 0 0,3-2 0 16,5 1 0-16,2 0-64 0,4-6 0 0,-1 3 0 0,3-2 0 15,2-2-128-15,0 0 0 16,-1-3 0-16,-3 0 0 0,-2 0-160 0,-1 0 160 0,-3 1 0 0,-2 0-144 15,-1 3-176-15,1-3-16 0,-1 0-16 0,0-1 0 32,-2 0-304-32,1-2-64 0,-1-1-16 0,0 0 0 15,0-3 96-15,-1-3 32 0,-1 2 0 0,0-3 0 16,-2 0-432-16,0 1-96 0,-2-2-16 0,-2-1-16912 0</inkml:trace>
  <inkml:trace contextRef="#ctx0" brushRef="#br0" timeOffset="27748.59">32598 12333 43311 0,'-1'0'1920'0,"-1"-1"384"0,1 0-1840 0,1-1-464 0,1 2 0 0,-1 0 0 0,2 0 432 0,-1 0-16 0,0 2 0 0,2 0 0 0,-1 2 144 0,-2-4 16 0,5 22 16 0,-4-6 0 15,1 8-112-15,-2 0-32 0,-2 7 0 0,-1 4 0 16,-1 5-256-16,-1 0-48 0,-1 5-16 0,-2-2 0 16,1 0-128-16,-2 0 0 0,2-5 0 0,-2 1-176 15,1-3-64-15,-1 0-16 0,0-5 0 0,2-4 0 32,1 0-704-32,-1-7-160 0,3 0-32 0,0-6 0 0,1-4-16 0,2-6-16 15,0-1 0-15,2-8 0 0</inkml:trace>
  <inkml:trace contextRef="#ctx0" brushRef="#br0" timeOffset="28131.49">32863 12564 40543 0,'-2'5'1792'0,"1"-2"384"0,1-1-1744 0,1 1-432 16,1-1 0-16,-2 0 0 0,1-2-240 0,-1 1-128 15,1 2-16-15,0 4-16 0,1-1 400 0,-4 4 144 16,1-3 0-16,-3 3 0 0,-1 2 192 0,-3 2 48 16,-2 0 0-16,-1-1 0 0,-3 2-128 0,1-1 0 15,-4 0-16-15,1-1 0 0,-1-2 16 0,-1-2 0 16,-2 1 0-16,-1-3 0 0,-2 0-256 0,2 0 0 16,0-5 0-16,2 2 0 0,1-4 0 0,3 0 0 0,3 1 0 15,2 0 0-15,4-1 0 0,1 0-192 0,3 3 48 16,2-3 0-16,0 0 336 0,3 0 64 0,1 0 0 0,1 1 16 15,1-1-112-15,0 1-32 0,3 3 0 0,1-4 0 16,2 2 80-16,2 2 16 0,3 1 0 0,0 0 0 16,3-1 128-16,0 2 32 0,2-1 0 0,2 3 0 15,-1 0-384-15,1 2 144 0,1 1-144 16,-2 0 0-16,-2 1 0 0,1 2 0 0,2 2 0 0,2 0 0 31,-2 0-704-31,2-2-160 0,0 1-32 0,2-2 0 0,-1 2 48 16,-2-6 0-16,-1-1 0 0</inkml:trace>
  <inkml:trace contextRef="#ctx0" brushRef="#br0" timeOffset="33433.71">32896 7195 8287 0,'-1'0'736'0,"0"-1"-592"0,1 1-144 0,0 0 0 0,0 0 560 0,0 0 80 0,0-3 0 0,-2 2 16 0,2 0 400 0,-1-3 80 15,1 2 16-15,0 2 0 0,0 0-496 0,0 0-80 16,0 0-32-16,0 0 0 0,0 0 288 0,0 0 48 16,0 0 16-16,0 0 0 0,0 0 640 0,0 0 144 15,0 0 32-15,0 0 0 0,0 0-384 0,0 0-80 16,0 0-16-16,0 0 0 0,0 0-800 0,-22 7-176 15,13 1-16-15,0 3-16 0,-2 0-16 0,0 2 0 16,-1 5 0-16,-1-3 0 0,0 4-208 0,-1-3 0 16,2 3 128-16,0 0-128 0,-1 0 224 0,2 0 0 15,1 2 0-15,1-3 0 0,2 1-32 0,1 1-16 16,0 0 0-16,2 1 0 0,2-2-176 0,-1 2 0 16,3 0 0-16,0-1 128 0,1 0-128 0,1-1 0 15,1-1 0-15,2 2 0 0,0-3 0 0,0 1 0 0,2-1 0 16,1-4 0-1,-1 4-528-15,3-3-48 0,0-1 0 0,0-1 0 16,2-2-1152-16,1-1-224 0,-1-1-48 0,2-3-16 16,-2 1-560-16,2-1-112 0,-1-1-32 0</inkml:trace>
  <inkml:trace contextRef="#ctx0" brushRef="#br0" timeOffset="33988.08">33135 7366 19343 0,'-3'-1'1728'0,"2"1"-1392"0,0-3-336 0,1 3 0 0,1 0 368 0,-1-1 0 0,1 0 0 0,-2-1 0 0,1-1 16 0,-1 1 0 0,1-3 0 0,-2 4 0 16,2-2 192-16,-1 1 32 0,1 2 16 0,-1-1 0 16,0 1 1040-16,0 0 224 0,-1 0 32 0,1 1 16 15,0 1-256-15,-2 1-48 0,1 0-16 0,2-3 0 16,0 0-528-16,0 0-128 0,-9 21 0 0,5-15-16 16,1 1-656-16,-2 3-128 0,0 0-32 0,-1 1 0 15,-2 0-128-15,1 2-176 0,-2 0 48 0,1 2 0 16,-1 1 128-16,-1-1 0 0,0 2 0 0,0 1 0 15,2 0 0-15,0 0 0 0,2-1 0 0,1 0 0 16,1-2 0-16,1 1 0 0,-1-1 0 0,1-3-128 16,3 1 128-16,0-2 0 0,2-1 0 0,-1-2 0 0,1 0 0 15,2-2 0-15,0-1 0 0,1-1-128 16,0-2-512-16,1-2-112 0,1 0-16 0,1 0 0 16,0-4-1056-16,1 2-224 0,0-3-32 0</inkml:trace>
  <inkml:trace contextRef="#ctx0" brushRef="#br0" timeOffset="34299.25">32897 7523 36863 0,'-10'-3'3264'0,"4"3"-2608"16,2 0-528-16,4 0-128 0,2 0 704 0,0 0 96 0,2 0 32 0,0 0 0 15,1 0-832-15,3-1-224 0,2 1-16 0,2 0 0 16,1-1 240-16,0 1-192 0,1 0 192 0,0 0-192 16,0 0 320-16,2 0 80 0,3 0 16 0,1 0 0 15,0-3 48-15,-2 3 16 0,2 0 0 0,-3 0 0 16,-1 0-480-16,-1-1-80 0,-1 1-32 0,-1-1 0 15,-1 1-1728 1,-1-1-336-16,-1 1-80 0</inkml:trace>
  <inkml:trace contextRef="#ctx0" brushRef="#br0" timeOffset="34714.44">33237 7148 35935 0,'-2'0'1600'0,"1"0"320"0,2 0-1536 0,0 0-384 0,1 1 0 0,1-1 0 16,-1 0 0-16,1 0-208 0,2 2 16 0,2-1 16 16,2 1 176-16,1 1 0 0,0 1 0 0,-2 0-128 15,2 3 128-15,-1 0 0 0,1 3 0 0,0 2-128 16,1 4 128-16,0 2 0 0,3 4 0 0,-2-2 128 16,2 2 416-16,-1 0 96 0,2 2 0 0,-1 1 16 15,-1-4-224-15,0 3-48 0,-2 0-16 0,-4 0 0 16,-1 2-176-16,-4 0-48 0,-4 0 0 0,-3 2 0 15,-2-5-144-15,-2 1 0 0,-2-2 0 0,0 0 128 16,0-5-128-16,-1 1 0 0,-1-2 0 0,2-1 128 16,1-1-128-16,0 0 0 0,2 0 0 0,0-3 0 15,1-4 0-15,-2 1 0 0,-1-2 0 0,0-2 0 16,-2-1-1280-16,0-2-224 0</inkml:trace>
  <inkml:trace contextRef="#ctx0" brushRef="#br0" timeOffset="43272.38">24492 4456 26719 0,'-3'-6'2368'0,"-1"0"-1888"0,1 1-480 0,1 5 0 0,1 0-752 0,-2-3-240 0,-2 0-48 0,-2-5-16 0,-5 1 736 0,-3-1 128 15,-3 2 48-15,0 1 0 16,-3 1-992-16,-4 3-192 0,-2 1-32 0,-5 1-16 16,-4 3-432-16,-5-1-96 0,-5-1-16 0,-3 1 0 0,-2 0 1664 0,-3 2 256 15,-2-1 208-15,-6 5-32 0,-2-3 1152 0,-3 4 224 16,-1-4 48-16,1 0 16 0,3 2-80 0,-3 0 0 15,-1 1-16-15,-1-1 0 0,-1 6-672 0,-2-4-128 0,4-3-16 16,9 2-16-16,8-3-464 0,-5 3-96 0,-7 0 0 16,-5-1-128-16,-1 2 0 0,-2 0 0 0,2-3 0 15,2 3-192-15,4 1 16 0,1-2 16 0,2 0 0 0,-2 2 0 16,1-2 160-16,2 2 0 0,1 2 0 0,6-2 0 16,3 2 0-16,4-2 0 0,2 0 0 15,4 1 0-15,5 1 0 0,-1-1 0 0,2 2 192 0,1-2-64 16,1-1-128-16,2 3 128 0,3 1-128 0,3-4 128 15,2 1-128-15,2-1 144 0,3 0-144 0,3 1 160 16,3-5-160-16,2 3 0 0,5 0 0 0,0-2 0 16,3 2 0-16,1 1 0 0,2 2 0 0,1-1 0 15,-1 1 0-15,1 0 0 0,0 4 0 0,1 1 0 16,-2 4 192-16,1 3-64 0,-1 4 0 0,-2 5 0 16,-2 5 416-16,-2 5 80 0,-1 1 16 0,1 1 0 0,-1 0-320 15,0 0-48-15,0 1-16 0,0-2 0 0,-1 2-256 16,-2 0 0-16,0 5 0 0,-3 4 0 0,-1-3 0 0,0 2-192 15,-2-2 192-15,0-3-192 0,1 0 192 0,-2-7 160 16,4-4-32-16,0-5 0 0,1-2 320 0,1-3 48 16,0-2 16-16,1-4 0 0,-2 0 192 0,1-1 64 15,0-2 0-15,0 1 0 0,0-5-336 0,1 1-64 16,2-2-16-16,0 0 0 0,1-3-352 0,0-2 0 16,2-1 0-16,1-2 128 0,1-1-128 0,1-1 0 15,0-1 0-15,2-2 0 0,0 1 0 0,2-2 0 16,0-1 0-16,4-2 0 0,1-2 0 0,1 0 0 15,5-3 0-15,1-1 0 0,3 1 176 0,2-3-48 16,3-1 0-16,4-1 0 0,3-1 176 0,5-3 16 16,4 1 16-16,3-1 0 0,2 1-160 0,2-1-48 0,2 4 0 0,-2 1 0 15,-1 1-128-15,5 3 0 0,3 0 0 0,5 2 0 16,2 0 0-16,2 4 0 0,4 2 0 0,1 1 0 16,5-1 0-16,3-2 0 0,5-2 0 0,0 1 0 15,1 1 0-15,3 1 0 0,3 0 0 0,3 0 0 16,2-2 0-16,3 1 0 0,-3-1 0 0,1-1 0 15,3-2 0-15,3-1 0 0,5-4 0 0,2 3 0 16,-10 0 0-16,4-1 0 0,6 0 0 0,2 3 0 16,0 2 0-16,0 2 128 0,1 4-128 0,-1 0 0 15,0 2 0-15,-1 2 0 0,0 3 128 0,4 0-128 16,5-1 0-16,2 0 0 0,4 3 0 0,1-3 0 16,6-4 0-16,-1 3 0 0,-2-1 0 0,0 2 0 15,-2-2 0-15,-4 2 0 0,-4 1 0 0,-5 0 0 0,1 1 0 16,-5-1 0-16,-6 1 0 0,-1 0 0 0,2-2 0 15,-1-1 0-15,-3-3 0 0,0 1 0 0,0-3 0 0,-1 1 0 16,3-2 0-16,-7 1 0 0,-5-6 0 0,-1 2 0 16,0 0 0-16,0-3 0 0,3 1 0 0,2-3 0 15,2 1 0-15,4-1 0 0,4 1 0 0,3-1 0 16,1 1 0-16,4 1 0 0,-1 2 0 0,-2-1 0 16,-4 2 0-16,1-1 0 0,-2-1 0 0,0 1 0 15,-3-4 0-15,-4 1 0 0,-8 0 0 0,1-2 0 16,0 1 0-16,1-2 0 0,-1-1 0 0,-4 3 0 15,-3-2-128-15,-2 2 128 0,-3-1 0 0,-4 1 0 16,-1-1 0-16,-4 1 0 0,-5 3 0 0,2 1 0 16,-1 2 0-16,2 0 0 0,0 0 0 0,0 0 0 15,-3 0 0-15,0 3 0 0,-1 0 0 0,-3 2 0 16,-1 0 0-16,-5-1 0 0,-2 0 0 0,-3 1 0 0,-4 0 0 16,-4-3 0-16,-4 2 0 0,-3-2 0 0,-3 1 0 15,-4-1-176-15,-4 2 176 0,-3-2 0 0,-4 1 0 0,-1-2 0 16,-4 0 0-16,-2-1 0 0,-1 0 0 0,-3-1 0 15,0 0 160-15,-2-2 16 0,0 2 0 0,-1 0 0 16,-1-3 128-16,-2 2 16 0,-1-3 16 0,0-1 0 16,0 1-112-16,-2-5-32 0,0 2 0 0,-1-3 0 15,-1-1-192-15,0-4 0 0,-2-1 128 0,2-1-128 16,-2-3 0-16,-1-2 0 0,0-4 0 0,-1-3 0 16,0-2 0-16,-1-4 0 0,0-3 0 0,0-3 0 15,0-2 0-15,1-6 0 0,0-1 0 0,0-1 0 16,3 1 0-16,1-2 0 0,-1-3 0 0,1-2 0 0,0 1 208 0,1-5-48 15,1 2-16-15,-1 0 0 0,3 10-144 0,0-5 0 16,0 3 0-16,2 0 0 0,0 0 0 0,3 3 0 16,-1 3 0-16,-2 3 0 0,-2 2 0 15,-2 5 0-15,-1 3 0 0,-2 4 0 0,-1 8 0 0,-2 2 0 16,-1 1-128-16,-1 3 128 0,-2 2-128 0,2 2 128 16,0 0-160-16,-2-1 160 0,0 3 0 0,0 1-144 15,1-2 144-15,0 3 0 0,0 1 0 0,3-2 0 16,-1 4 0-16,1 0-128 0,2 0 128 0,-2 1 0 15,1 1 0-15,-1-1 0 0,0 2 0 0,-1-3 0 16,1 3 0-16,-2-1 0 0,-2-1 0 0,-1 2 0 16,-2 1 0-16,-4 0 0 0,-2 0 0 0,-5 0 0 15,-5 3 0-15,-3-2 0 0,-3 1 0 0,-3-2 0 0,-3 0 0 0,-1-2 0 16,-2 1 0-16,-1-2 0 0,-1 3 0 0,-4-2 0 16,-4 2 0-16,-5-2 0 0,-3 1 0 0,0-1 0 15,3-2 0-15,-6-2 0 0,-5 2 0 0,-6 0 0 16,-6 3 0-16,-3-1 0 0,-2-3 0 0,-1 0-128 15,4 3 128-15,-9 0 0 0,-8 1 0 0,-5-2 0 16,1 1 160-16,-4 1-32 0,-5 1-128 0,-4-2 192 16,2-1-192-16,-2 0-128 0,-3 3 128 0,-2-2-208 15,-2-3 208-15,-6 1 0 0,-3 4-160 0,-2-4 160 16,5 2 0-16,-4-1 0 0,-5 3 0 0,4-1 0 16,4 0 0-16,3 1 0 0,-1 0 0 0,7 0 0 15,9 0-160-15,5-3 160 0,0 6-208 0,11-3 80 16,8-3 128-16,-4 2 0 0,-6 2 0 0,0-2 0 0,0 0 0 15,4 1 0-15,1-1 0 0,0 1 0 0,2 0-288 0,1 0 32 16,4-3 0-16,0 3 0 0,-1 0-32 0,-1 3 0 16,-2-2 0-16,1 1 0 0,2 2 96 0,-2 1 0 15,-2 2 16-15,3-3 0 0,12-3-80 0,1 3 0 16,4-3-16-16,5 2 0 0,2-1 272 0,4-2 0 16,4 0 0-16,4-2 0 0,6-2 0 0,3 0 0 15,6 3 0-15,2-3 0 0,5 3 0 0,-2 1 0 16,0 1 0-16,-2 3 0 15,2 1-960-15,0 1-144 0</inkml:trace>
  <inkml:trace contextRef="#ctx0" brushRef="#br0" timeOffset="61132.54">21239 6018 12895 0,'4'-6'1152'0,"1"1"-928"0,-2 2-224 0,1 2 0 0,0 0 656 0,1 0 96 0,5-4 16 0,6-5 0 0,5-3-544 0,5 1-96 0,1-3-128 0,0 3 176 15,-2-1-176-15,-2 4 0 0,-2-1 0 0,-2 1 0 16,-2 3 0-16,-3-2-176 0,-2 2 16 0,-3 0 0 16,-2 1 160-16,-1 1 0 0,-1-1 0 0,-1 2 0 15,0 0 720-15,-2-2 80 0,1 3 16 0,-2-1 0 16,0 2 368-16,-1-3 80 0,1 3 16 0,-1 0 0 16,-1-2-400-16,0 1-80 0,0 2-16 0,-2-4 0 15,1 2 48-15,-3-3 0 0,0 1 0 0,-1 2 0 16,-2-3-64-16,-2 0-16 0,1 4 0 0,-5-4 0 15,0 3-304-15,-2-1-64 0,-2 1-16 0,-1 0 0 16,1 1-368-16,-5-1 0 0,1 2 0 0,-3 0 128 0,-2 2-128 16,0 1 0-16,-3-1 128 0,1 1-128 0,0 4 128 0,1-3-128 15,1 5 128-15,-1 1-128 0,2 0 208 0,-1 2-16 16,0 1-16-16,0-1 0 0,0 3-176 0,1-2 192 16,-2 2-192-16,0 1 192 0,-1-1-192 0,1 1 0 15,0 0 0-15,2 0 0 0,0-1 128 0,2-1-128 16,4-2 0-16,-1-1 128 0,3 2 96 0,-2-1 16 15,4-1 0-15,1 0 0 0,3-1-240 0,2 1 176 16,1 1-176-16,3-4 160 0,1 2-160 0,3 1 0 16,-1 0 0-16,3 2 0 0,1-1 0 0,2 2 0 15,-1-1 0-15,2 3 0 0,1 3 0 0,0 1 0 16,0-1 0-16,0 1 0 0,0 0 0 0,0-3 0 16,-2 1 0-16,1-1 0 0,0-1 0 0,-2 1 0 0,0-1 0 15,-1 1 0-15,-2-1 0 0,-1-3 0 0,0 3 0 0,-1-2 0 16,1-1 0-16,-1-1 0 0,1-2 0 15,-2-1 0-15,2 1 0 0,-1-4 0 0,1 1 0 0,-1-1 0 16,1-1 0-16,1 0 0 0,-1 0 160 0,0-2-160 16,1 1 416-16,-2 0-32 0,2-3 0 0,-2 2 0 15,2-1-256-15,-1-1-128 0,1 0 0 0,-1-1 128 16,0 0-128-16,-1 0 128 0,1-2-128 0,-2 0 128 16,0 0 128-16,1 0 0 0,-1-2 16 0,-1 0 0 15,0 1-96-15,0-1-32 0,-1-1 0 0,0 0 0 16,1-1-144-16,0-2 192 0,-1 1-192 0,0-4 192 15,-2-3 16-15,-1 1 16 0,1 0 0 0,-1 0 0 0,1 0-96 0,-4 0 0 16,0-5-128-16,-3 1 192 0,-1 1-32 16,-1-1-16-16,-1 1 0 0,-1 1 0 0,-1 2-144 0,0 1 0 15,2 1 0-15,0 1-176 0,3 1 176 0,2 0 0 16,0 2 0-16,4 1 0 0,0 0 0 0,2 2 128 16,0 2-128-16,2-2 0 0,3 3 0 0,1-3 0 15,-1 2 0-15,2 2 0 0,2-3 0 0,-1 2 0 16,1 1 0-16,1 1 0 0,1 2 0 0,-2 0 0 15,-2-3 0-15,10 18 0 0,-5-5 0 0,1 5 0 16,0 0 0-16,2 3 0 0,0-2 0 0,1 2 0 16,2 1 0-16,-1 2 0 0,1-5 0 0,0 4 0 15,2-2 0-15,-2 0 0 0,0-4 0 0,0-2 0 16,1 1 0-16,-2-1 0 0,1-4 0 0,-2-3 0 16,1 1 0-16,-1-3 0 0,0-1 0 0,0-1 0 0,0-2 0 0,-1 1 0 15,2 1 0-15,-1-3 0 0,2-1 0 16,-1 0 0-16,1-1 0 0,0-1 0 0,2 2 0 0,-1-3 0 15,2 1 0-15,-2-1 0 0,0 0 0 16,1-2 0-16,0 0 0 0,2-1 128 0,-1 0-128 0,-1-4 0 16,1 3 128-16,-2-4-128 0,1-3 128 0,-1 0-128 15,2-4 192-15,-1-2-48 0,1 0 0 0,-1-1 0 16,0 3-16-16,-1-5-128 0,-1 4 192 0,-1 1-64 16,3 0-128-16,-2 2 0 0,1 2 0 0,0 2 0 31,1-2-528-31,2 5-48 0,1 0 0 0,2 2 0 0</inkml:trace>
  <inkml:trace contextRef="#ctx0" brushRef="#br0" timeOffset="82369.34">13433 15820 16575 0,'-15'2'1472'0,"2"0"-1168"0,2-1-304 0,4 3 0 0,2-3 1584 0,2 1 256 0,0 1 48 0,-5 0 16 0,-2 3-2208 0,-3 0-432 0,0 2-96 0,2-5 0 0,1 0-48 16,3-1 0-16,1-2 0 0,-3 0 0 0,3 0 1072 0,0 0 192 0,0 0 64 0,-2 0 0 0,2 1 944 0,0-1 192 0,0 3 32 0,2-3 16 0,0 0-416 0,2 0-64 0,1-3-32 0,1 2 0 0,0-1-224 0,2-3-64 0,2-1 0 0,2-6 0 0,4-2-176 0,1-4-32 0,4-2-16 0,2-2 0 15,3-3-224-15,3 0-64 0,3-6 0 0,3 0 0 16,-2-1 64-16,0 1 16 0,-1 2 0 0,6-5 0 16,7-11-160-16,1-1-48 0,1 1 0 0,-2 0 0 15,-4 1-192-15,1-2 0 0,0-1 0 0,0-1 0 16,1-1 0-16,1-5 0 0,3-5 0 0,0 4 0 16,-8 8 0-16,5 0-192 0,1-2 192 0,1-2-208 15,-1 4 208-15,0 1 0 0,0 4-160 0,-12 14 160 16,-3 7 0-16,1-4 0 0,8-1 0 0,8-2 0 15,3-1 0-15,0 2 0 0,-6 5 0 16,-3 3 0-16,-6 2 0 0,-2 2 0 0,-3 3 0 0,-3 0 0 16,-4 4 0-16,-4 2 0 0,-2 2 0 0,-3-1 128 0,-1 3 128 0,-2 2 32 15,-3 2 0-15,-1-2 0 0,0 1-96 0,-1 3-32 16,-1-3 0-16,0 0 0 0,0 3-160 0,0-4 0 16,-2 3 0-16,3-3 0 0,0 0 128 0,0 0-128 15,0 0 0-15,0 0 128 0,0 0-128 0,-21 8 0 16,17-7 144-16,1-1-144 0,-1-1 0 0,-1 1 0 15,0 0 0-15,1 0 128 0,-1 0-128 0,-1 0 0 16,1 0 0-16,0 0 0 0,0 0 0 0,0 0 0 16,0 0 0-16,-1 1 0 0,0-1 0 0,0 2 0 15,0 1 0-15,-2-1 0 0,1 1 0 0,-2-1 128 16,1 3-128-16,-5-4 0 0,1 3 176 0,-3-1-48 0,-1 2 0 0,-3 1 0 16,1-2 16-16,-1 1 0 0,-3 1 0 0,-1 0 0 15,-1 1-16-15,1-1 0 0,-1 2 0 0,-1-1 0 16,-1 4-128-16,-2-3 0 0,2 2 0 15,1 0 0-15,3-1 128 0,-3-1 0 0,-1 0 0 0,2-1 0 16,4-2-128-16,2 0 0 0,5-4 0 0,4 2 0 16,2-3 0-16,2 0 0 0,4-4 0 0,2-1 128 15,5-2-128-15,4-3 192 0,5-1-192 0,2-3 192 16,5 2-192-16,4-4 0 0,4-2-160 0,3-3 160 16,3 0-288-16,3 0 32 0,-2 0 16 0,1 0 0 15,-2 4 240-15,1 0-144 0,-4 3 144 0,-3-1-128 16,-2 3 128-16,-3 0-160 0,-1 0 160 0,-3 1-160 0,-4 5 160 15,-2-3 0-15,-2 6 0 0,-1-1 0 0,-4 3 224 0,0 1-32 16,-1 2 0-16,-1 4 0 0,0 4-32 0,-1 5-16 16,0 2 0-16,0 2 0 15,-1 6-144-15,0-3 0 0,-2 0 144 16,1 5-144-16,-1 7 0 0,1 5 144 16,0 5-144-16,2-2 0 0,0-6 0 15,3 7 0-15,3 9 0 0,8 6-18336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21T18:03:17.316"/>
    </inkml:context>
    <inkml:brush xml:id="br0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23255 11495 21183 0,'-5'-4'1888'0,"1"2"-1504"0,1 2-384 0,2 0 0 0,1 1-320 0,-1-1-128 0,-3 0-16 0,-2 0-16 15,1 0-2256-15,-2-1-448 0,-1 1-80 0,2 0-32 0,-1-3 2432 0,1 2 480 16,-1 0 112-16,1-2 16 0,0 1 1552 15,-1-2 320-15,0 2 64 0,1-3 16 0,1 1 1360 0,0 0 272 16,2 2 48-16,0-1 16 0,2 1-896 0,1 1-160 16,2-1-32-16,2 1-16 0,2-1-1440 0,4 0-272 15,5 1-64-15,4-4-16 16,4 1-848-16,5 1-160 0,3-5-48 16,4 5 0-16,2-5 560 0,9 4 192 0,6-2 0 0,7 1 0 0,4 0-192 0,3 2 0 15,1 0 128-15,2-2-128 0,1-1 0 16,9-4 0-16,9 0 0 0,5 2 0 0,1-2 176 0,6-1-16 15,5-3 0-15,8 3 0 0,5 0 96 0,5 0 32 16,-1-1 0-16,8 1 0 0,10 4-80 0,9 0-16 16,7-1 0-16,9 3 0 0,7 0-192 0,13 3 128 15,14-3-128-15,5 4 0 0,-2 2 0 0,3 4 128 0,3 0-128 16,3 1 0 0,6 3-464-16,-6-1-144 0,-4 1-32 0,-1-1 0 15,-1 4-608-15,4-1-128 0,4-3-32 0,-4 0 0 16,-12-1 416-16,4-1 80 0,6 1 16 0,-2-1 0 0,-9 2 752 0,1-1 144 15,1 0 0-15,5 2 0 0,3 2 896 0,0-5 80 0,-4 3 32 0,-4-1 0 16,-2-1-432-16,-7 0-64 0,-7 3-32 0,1 1-14096 16</inkml:trace>
  <inkml:trace contextRef="#ctx0" brushRef="#br0" timeOffset="4366.18">6156 15073 21183 0,'-4'-7'1888'0,"1"3"-1504"0,3 2-384 0,2 1 0 0,0 1 0 0,1-2 0 15,0-3 0-15,5-1 0 0,2-2 144 0,3 1 16 16,4 3 0-16,3 0 0 0,4 4-160 0,3-4 192 16,4 4-192-16,4-1 192 0,0 0-192 0,6-2 0 15,4 1 0-15,2-2 0 0,2 1 192 0,2-1 0 16,1 0 0-16,0 1 0 0,-4-2-48 0,3 4 0 15,7-4 0-15,1 3 0 0,3-1-144 0,2 2 0 16,3-4 144-16,1 0-144 0,1-1 128 0,5 0-128 0,8 0 160 16,3-2-160-16,2 2 688 0,1-1 32 0,-2-1 16 0,3 0 0 15,7 1-352-15,-7 4-80 0,-8-1-16 0,18-1 0 16,19-1-288-16,9 1 0 0,0 1 0 0,-5-2 0 16,-4 0 0-16,8-2 0 0,8 2 0 0,1-5 0 15,2 0 0-15,4 0 0 0,5 1 0 0,1-1 0 16,-1 1 128-16,0 0-128 0,-2-1 0 0,0 0 0 15,-1 0 320-15,0-1-64 16,-11 1 0-16,10 0 0 0,6-1-64 0,0 2 0 0,-2 0-16 0,-4 3 0 16,-1-2 432-16,0 3 96 0,-3 5 0 0,1-1 16 15,-2 2-304-15,1 0-64 0,2 5-16 0,2 1 0 16,2 1-208-16,-1 0-128 0,1 2 160 0,-2-1-160 16,-2 1 0-16,4 0 0 0,3-3 0 0,-1-2 0 15,-3-1 0-15,-1-2 0 0,-1 1-144 0,-4-1 144 16,-6-2-176-16,-5 1 176 0,-5-2-192 0,-4 2 192 15,-1 2-592-15,-5-2-16 0,2 3 0 0,-8-3 0 16,-8 0 16-16,1 0 0 0,0 0 0 0,-3 0 0 16,-2 0-672-16,-4 2-128 0</inkml:trace>
  <inkml:trace contextRef="#ctx0" brushRef="#br0" timeOffset="6634.04">14734 16080 18431 0,'4'-6'1632'0,"0"2"-1312"0,0 3-320 0,-3 1 0 0,0 0 1824 0,2-4 288 0,2 2 64 0,3-3 16 0,1-1-1680 0,-2-1-352 0,0 1-160 0,-4 1 160 0,-3 0-160 0,-2 2 0 0,-6 0 0 0,-1-2 0 0,-5 2 160 0,-3 1 160 0,-4 1 16 0,-4 2 16 0,-4 1-352 0,-4 0-192 0,-3 2 32 0,-2 1 0 0,-2 0-160 16,-3 1-16-16,-5 2-16 0,-3-1 0 0,-2-2-96 0,0 1-32 0,1-1 0 0,-1-3 0 0,-4 3 336 0,-3 1 144 0,-1-1-128 0,-2 0 128 0,3-4 0 0,-3 3 128 0,-2-4 0 0,-2 4 0 0,3 0-128 0,-2 1 0 0,-2 1-128 0,-1 0 128 0,-2 0 448 0,1 1 160 0,-1 1 32 0,3-2 16 0,4 0-192 0,-3 3-32 0,0-2-16 0,-1 0 0 0,0-1-112 0,0-1-32 0,-1 1 0 0,-1-1 0 0,-1-4-96 15,-1 0-32-15,1-1 0 0,-1-1 0 0,-1 1-144 0,0-1 0 0,1-2-160 0,-1 1 160 0,4 2-192 0,-1-4 192 0,2 2-208 0,3-1 80 0,6 3-208 0,1-1-48 0,5 1 0 0,1 0 0 0,2 0 384 0,3-1 0 0,3-1 0 0,4-1 0 0,6-1 0 0,3 0-144 0,6-1 144 0,3-1 0 0,2-2 0 0,5 0 0 0,3-1 128 0,3 1-128 0,2-2 160 0,3 3-160 0,2-5 160 0,2 3-160 0,0-1-320 0,2 1-144 0,2-2-48 0,-1 1 0 0,2 3 208 0,2-2 48 0,1 1 0 0,1 1 0 0,-1 2 384 0,4 0 96 0,0 0 16 0,2 3 0 0,0-3 336 0,3 0 64 0,2-1 0 0,6-1 16 0,8-4 304 0,3-4 48 0,3 2 16 0,-2-1 0 16,2 1-256-16,0 0-32 0,-1 1-16 0,-2-4 0 0,0 1-304 0,-4-1-64 0,-1 1-16 0,-3-2 0 0,-2 1 240 0,-1 1 32 0,-3 0 16 0,-2 1 0 0,-3 1-352 0,-2 2-64 0,-3 2-16 0,-2-1 0 0,0 0-192 0,-2 2 0 0,-1-1 0 0,-1-1 0 0,2 3 0 0,-2-3 0 0,0 4 0 0,-1-2 0 0,1 1 144 0,-1-2 96 0,0 3 16 0,-1 0 0 0,-2 1 48 16,1 0 16-16,-2-1 0 0,-1 1 0 0,0 1-320 15,-1 0 160-15,-2 2-160 0,0-1 128 0,-4 3-128 16,0 0 0-16,-1 2 0 0,-3-1 0 0,-2 3-144 16,-3 0 144-16,-4 3-192 0,-2 0 192 0,-2 2-320 15,-2-1 64-15,0 3 0 0,-1 2 0 0,4 0 256 0,-1 0 0 16,1 3 0-16,-1 1 0 0,-1 3 0 0,2 0 0 15,-1-2 0-15,0 1 0 0,0-2 0 0,2-1 0 16,2-1-128-16,-3 0 128 0,-2 5 0 0,-4-2 0 16,3 0 0-16,-2 1 0 0,0 1 0 0,-2 1 0 15,1-3 0-15,0-1 0 0,-3 1 0 0,1-3 0 0,3-4 0 16,0 2 0-16,-2-2 0 0,-1 0 176 16,2 0-32-16,0 0 0 0,0 0 0 0,0-2 0 0,2 1 0 15,1-3 0-15,1 2-144 0,2-3 0 16,2 0 0-16,1-1 0 0,3 0 0 0,1-2 0 0,1 0 0 0,2 0 0 15,5-1 0-15,0 0 0 0,3-1 0 0,3-1 0 16,2 1 208-16,0-2 16 0,1 1 0 16,4-1 0-16,1 1 80 0,3-2 16 0,1 2 0 15,2 0 0-15,4 0-128 0,2 3 0 0,0 1-16 16,2-2 0-16,1 2-176 0,1 2 0 0,3 0 144 16,-2 2-144-16,2-1 0 0,1 0 0 0,1 0 0 0,1 0 0 15,1 0 0-15,1 0 0 0,1 0 0 0,-2 0 0 16,-1 1 0-16,1-2 0 15,3 0 0-15,2 0 0 0,0 2 0 0,2 2 0 0,3 3 0 16,-3 1 0-16,-3 3 0 0,-1 5 0 0,-1 1 0 0,-5 1 0 16,-5-1 0-16,1 5-288 0,3 10 48 0,0 8-18768 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36:14.0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16563 7264 518 0,'-21'-19'46'0,"14"16"-37"16,-7-6-9-16,3-1 0 0,4 7 141 0,0-6 27 16,0-1 4-16,0 1 2 0,3 6-126 0,-3-7-24 15,4 10-6-15,-4-9-1 0,0 6-17 0,0-3 0 16,-1 6 0-16,-2-4 0 0,3 4 0 0,-7-3-11 0,0-3 2 0,-1 6 0 15,1 0 9-15,0 0 12 0,0-3-2 0,-3-3-1 16,-1 6 42-16,0 0 8 0,1-4 1 0,-5 4 1 16,8-6-15-16,0 6-3 0,-3 6-1 0,2-6 0 15,1 0-2-15,0 0 0 16,0 0 0-16,0 4 0 0,0-4 11 0,0 6 1 0,-7-3 1 0,7 3 0 16,-8-3-9-16,5 1-1 0,-4 5-1 0,-1 0 0 15,-2-2-22-15,-1-1-5 0,4 3-1 0,0 1 0 16,-1-4-5-16,8-3-1 0,-3 0 0 0,6 4 0 15,4-4-8-15,0-3 8 0,0 0-8 0,7 0 8 16,0 0 20-16,0 0 3 0,0 0 1 0,0 0 0 16,11 0 3-16,6 0 1 0,4-3 0 0,8-4 0 15,2 7-10-15,1 0-2 0,3 0 0 0,8-3 0 16,-4 6-12-16,10-3-4 0,4-3 0 0,3 3 0 0,4 3-8 0,4-3 0 16,-1 0 0-16,-3 7 0 0,0-7 0 0,4 0 0 15,3 3 0-15,7-3 0 0,0 0 0 0,7 0 0 16,-3 0 0-16,6 0 0 0,8-10 0 0,0 10 0 15,-1-6 0-15,5 0 0 0,-8 3 0 0,0-4 0 16,-3-2 0-16,3 6 0 0,4-7 0 0,-8 7 0 16,1-6 11-16,0 3-11 0,-4-1 0 0,3 1 0 15,-6 3 0-15,3-3 0 0,-3 2 0 0,-1 4 0 16,-6-6 0-16,0 3 0 0,-4 3 0 0,0-3 0 16,-4-3 0-16,1 6 0 0,-8 0 0 0,1 0 0 15,-8 0 0-15,-7 0 0 0,-3 0 8 0,-7-3-8 16,-4-4 0-16,-3 7 9 0,-4 0-9 0,-3 0 0 15,-4-3 9-15,-4 3-9 0,-3 0 0 0,-7 0 0 0,0 0 0 0,0 0-755 16,-10-3-150-16</inkml:trace>
  <inkml:trace contextRef="#ctx0" brushRef="#br0" timeOffset="22874.2">18673 15104 1389 0,'0'0'61'0,"0"0"14"0,0 0-60 0,-4 0-15 15,-3 0 0-15,0 0 0 0,0-4 40 0,0 4 6 16,3 0 1-16,-6 0 0 0,3 4-55 0,-4 2-12 16,4-3-1-16,0-3-1 0,3 0 35 0,-3 3 7 0,0 3 2 0,0-3 0 15,7-3 70-15,-3 0 15 0,-8 0 2 0,4 0 1 16,7 0 1-16,-7 0 0 15,-4-3 0-15,-3 3 0 0,4 0-29 0,-4-6-6 16,0 3 0-16,-4 3-1 0,0 0-37 0,-3 0-7 16,-4 0-2-16,1 0 0 0,-1 0-29 0,-3 0 0 15,-4 0 0-15,0 0 0 0,-3 0 0 0,-4 9 0 0,0-6 0 0,-3-3 0 16,3 10 0-16,0-4 0 0,4 0 11 0,-4 4-11 16,4-4 18-16,3 4-3 0,1-4-1 0,-1 3 0 15,0 1-14-15,4-1 9 0,0-6-9 0,3 7 8 16,-3-1 0-16,-1-6 0 0,5 3 0 0,-4-2 0 15,-4 5 20-15,7-3 3 0,0 0 1 0,-3-6 0 16,0 7-32-16,-4-4 0 0,0 3 0 0,1-3 0 0,3 4 0 0,-1-4 0 16,1 0 0-16,3-3 0 15,-3 0 12-15,3 6-4 0,4-3-8 0,-3-3 12 16,-1 0-12-16,4 0 0 0,-4 0 0 0,7 0 0 0,-3 7 0 16,4-4 0-16,2-6 0 0,1-4 0 0,0 7 0 0,4 0 0 15,-1 0 0-15,1 0 9 0,6-3-9 16,-3-3 8-16,3 6-8 0,-3 0 8 0,7-3-8 15,-3 0 10-15,3 3-10 0,0 0 10 0,3-7 1 0,4-2 0 16,-3 9 0-16,3-10 0 16,0 7-11-16,4-6 0 0,-1 0 9 0,4 5-9 0,4-5 0 0,0 0 0 15,-1-4 0-15,4 4 0 0,-3-4 0 0,3 1 0 16,-3-4 0-16,3 3 0 0,0 1 0 0,-3-4 0 16,-1 4 0-16,1 2 0 0,0-2 0 0,-4-1 0 15,0 1 0-15,0 2 0 0,0 1 0 0,-3-1 12 16,3 1-4-16,0-1 0 0,-3 7-8 0,3-6-13 15,0 0 3-15,3 5 1 0,1-2 9 0,-4 0 16 16,-3 0-4-16,-1 2-1 0,4-2-11 0,1 3 0 16,-5-3 0-16,1 6 0 0,-4 0-11 0,3 0 3 0,-10 0 0 15,0 0 0-15,0 0 8 0,0 0 11 0,0 0-3 0,0 0 0 16,-7 6-8-16,0 3 0 0,-3-5 0 16,-1 8 0-16,-7-2 0 0,-3-1 0 0,0 0 0 0,-4 4 0 15,1-4 0-15,-1 4-11 0,0 3 11 0,1-4-8 16,2 1 8-16,-2-1 0 0,-1 4 0 0,0-1-8 15,4 4 8-15,-3-6 0 0,-5 9 0 0,5-3 0 16,-5 3 0-16,5 0 0 0,-5-7 0 0,5 1 0 16,6-7 0-16,1 4 0 0,6-4 0 0,-3 7 0 15,3-10 24-15,4 10 6 0,4-10 2 0,3 4 0 16,0 5-20-16,7-2-4 0,3-1-8 0,4 1 12 16,4 3-12-16,3-1 0 0,0 1 0 0,8 0 0 15,-1-7 0-15,0 10 0 0,4-7 0 0,7 1 0 0,-4 6 0 0,7-7 0 16,4-2 0-16,-4 2 0 0,1-2 0 15,-1 5 0-15,0-2-13 0,1-1-1403 16</inkml:trace>
  <inkml:trace contextRef="#ctx0" brushRef="#br0" timeOffset="111679.37">8484 15386 1094 0,'0'-10'97'0,"7"1"-77"15,-7 0-20-15,0-4 0 0,0 4 272 0,0-1 50 16,0 7 10-16,0-6 3 0,0-1-227 0,0 10-44 15,-7-9-10-15,0 6-2 0,-3 3-25 0,-4-3-6 16,-4-4-1-16,0 14 0 0,-6-4-20 0,2 0 8 0,-2-3-8 0,-12 0 0 16,5 9 11-16,-5-2-3 0,1-4 0 0,0 9 0 15,-4 4 20-15,-3 0 4 0,3-1 1 0,-7 1 0 16,-7 6-6-16,0-3-2 0,-3 3 0 0,-1 6 0 16,-3-3-2-16,0 3-1 0,4-3 0 0,0-3 0 15,6 6-3-15,-3-6-1 0,7 10 0 0,0-10 0 16,-3 9-2-16,14 0-1 0,0-9 0 0,-1 10 0 15,-3-1-15-15,4 0 0 0,7 1 0 0,-4-1 0 16,8 0 0-16,-1-2 0 0,4-4 0 0,-4 6 0 16,0 1 0-16,4-1 0 0,0-3 0 0,-4 7 0 15,4-4 0-15,0 3 0 0,0-2 0 0,-4 9 0 16,0-7 0-16,4 4 0 0,7-4 0 0,-7 7 0 16,7-7 0-16,-4-2 0 0,11-1 8 0,-7 1-8 15,7-1 0-15,3 0 8 0,-3 1-8 0,4 2 0 16,3-3 0-16,0 1 0 0,0-1 8 0,0 1-8 0,0-1 0 0,3-3 0 15,4-3 0-15,-7 7 0 0,7-11 0 0,1 8 0 16,2-7 0-16,1 0 0 0,3 0 0 0,-4-4 0 16,4 1 0-16,1-3 0 0,6 3 0 0,-11-1 0 15,15-2 0-15,-7 3 0 0,6-6 0 0,-2-4 0 16,2 7 0-16,1-10 0 0,0 3 0 0,-1 1 0 16,5 2 0-16,-1-5 0 0,0-4 0 0,4 6 0 15,-4-6 0-15,0 3 0 0,0-2 11 0,1 2-11 16,-1-3 12-16,0-3-12 0,-7 6 0 0,0-6 0 15,1 0 0-15,-5 0 0 0,-3-6 0 0,0 6 8 16,1 0-8-16,-5 0 0 0,1-9 9 0,-1 9-9 16,1-4 0-16,-1-5 9 0,-2 6-9 0,2-3 10 0,-3-4-10 0,0 7 10 15,4-6-10-15,-4-1 0 0,3 7 9 0,-10-6-9 16,7-1 9-16,-3 7-9 0,3-6 12 0,-7-1-12 16,7 1 19-16,-7 0-3 0,0-1-1 0,0-2 0 15,-7 2 4-15,4 4 1 0,-5-10 0 0,1 7 0 16,0-4-3-16,-3 1 0 0,-1-1 0 0,-3-2 0 15,-4 2 10-15,1 0 1 0,-1 1 1 0,-7-4 0 0,4 4-29 0,-3-7-16 16,-5 9 1-16,8-2 1 16,-3-1 14-16,2 1 0 0,8 2 0 0,-7 1 0 15,3 0 0-15,8-1 0 0,-1 7 0 0,1-3 0 16,3 0 0-16,0-1 16 0,7 7-3 0,0 0-1 16,0 0-33-16,0 0-7 0,0 0-2 15,0 0 0-15,0 0 6 0,7 7 0 0,0-1 1 0,3-6 0 16,1 9 9-16,-1 1 2 0,8-10 0 0,-4 9 0 15,4-6 4-15,7 7 8 0,-1-1-13 0,1 0 5 16,3 1 8-16,0-7 0 0,4 9 0 0,-7-5-8 0,3 2 8 0,0 1 0 16,0-4 0-16,-3 3 0 0,-4 1 0 0,1 2 0 15,-5 4 0-15,1-4 0 0,-4 1 0 0,0 0 0 16,-3 5 0-16,-1-5 0 0,-3 6 0 0,0-7 8 16,0 7 0-16,-7 3 0 0,-7-9 4 0,0 12 2 15,0-10 0-15,-3 7 0 0,-5-3-2 0,1 9-1 16,0-6 0-16,-3 0 0 0,-5-6-11 0,1 9 8 15,0-3-8-15,0-6 8 0,-4 2-8 0,1 1 0 16,-1-6 0-16,0 6 0 0,0-4 0 0,1-5 0 16,-1 5 0-16,0-2 0 0,4-1-15 0,4-2-5 0,-5-1 0 0,1 1-1 31,4-7-53-31,3 9-10 0,-1-5-3 0,5-4 0 16,-1-3-62-16,1 6-13 0,6-6-2 0</inkml:trace>
  <inkml:trace contextRef="#ctx0" brushRef="#br0" timeOffset="112738.82">9387 16759 1555 0,'-3'-9'138'0,"3"6"-110"0,0-4-28 0,0 1 0 16,0 0 120-16,0-4 18 0,0 7 4 0,0-3 1 0,-4 3-115 0,4-6-28 16,-3 9 0-16,-1-4 0 0,-6-2 9 0,3 3-9 15,-7 0 8-15,3-3-8 0,-7 6 43 0,4 0 3 16,-3-10 1-16,-1 10 0 0,-3 0 28 0,0-9 5 16,3 9 2-16,-3-7 0 0,0 1-2 0,-1-3-1 15,1 6 0-15,0-7 0 0,0 1-9 0,-4-1-2 16,4-2 0-16,-4 3 0 0,1-1-32 0,-1 7-8 15,-7-6 0-15,4 5-1 0,0 4-18 0,-4 0-9 16,0 4 10-16,1 5-10 0,-5 0 0 0,1 4 0 16,3-1 0-16,1 7 0 0,2 3-11 0,-6 0 11 15,3 0-10-15,4 6 10 0,3 4 0 0,1-7-9 16,-5 6 9-16,8 1 0 0,4 8 0 0,-5-2 0 16,5 0 0-16,3 9 0 0,0-4 0 0,0 5 0 0,-1 2 0 15,5-6 0-15,3 9 0 0,7-3 0 0,0 3 0 0,0-9-8 16,0 6 8-16,0-6-8 0,10 7 8 0,4-8-8 15,4-2 0-15,0-6 0 0,6 5 0 0,1-8 0 16,3-1-1-16,4-3 0 0,3-6 0 0,1 0 0 16,6-9 9-16,7 6 0 0,4-10 0 0,0-3-8 15,14 4 8-15,-14-10 0 0,4 0 0 0,-4-3 0 16,-1-4 11-16,-6 4-3 0,4-6 0 0,-4-4 0 16,-4 1-8-16,0-4 10 0,1 0-10 0,-5-6 10 15,-2-3 2-15,-1 3 0 0,0-9 0 0,-3 6 0 16,-4-13-2-16,-3 4 0 0,0-7 0 0,-4 0 0 15,0-6 0-15,4-3 0 0,-15-3 0 0,4 3 0 16,0-4 5-16,0 1 1 0,-3-4 0 0,0 4 0 0,-1 0-5 0,-3 0-1 16,0-4 0-16,-3 10 0 0,-1 3-2 0,1 3-8 15,-4 4 12-15,-4 2-4 0,-3 4 4 0,0 0 1 16,-3-1 0-16,-4 1 0 0,-1 6-3 0,-6-3-1 16,0 6 0-16,-7 0 0 0,-4-7-9 0,-7 14 10 15,1-1-10-15,-12 4 10 16,-6-1-30-16,-1 7-5 0,-6 6-2 0,-8 0 0 15,-10 0-181-15,-7 9-36 0</inkml:trace>
  <inkml:trace contextRef="#ctx0" brushRef="#br0" timeOffset="127834.71">5454 10864 1555 0,'0'0'138'0,"0"-13"-110"0,0 4-28 0,0 6 0 15,0-7 155-15,0 1 25 0,0 0 6 0,-7 5 1 16,0 1-127-16,0-3-26 0,3 3-5 0,-6-3-1 16,-4 6-28-16,7 0 0 0,-4 0 0 0,0 0 0 0,4-3 0 15,-3 3 0-15,-4-7-11 0,3 7 11 0,-3 0 13 16,3 0 11-16,-13-3 1 0,6 3 1 0,0-9 20 15,-6 9 4-15,-8-3 1 0,4-4 0 0,-8 4-12 0,1-3-3 16,0 6 0-16,-4 0 0 16,-7-3-19-16,4 3-4 0,0-3-1 0,-4 3 0 0,0-7-1 15,0 7-1-15,-7 0 0 0,4 0 0 0,-1 0 2 0,4 0 0 16,-3 0 0-16,3 7 0 0,7-4-4 0,-3-3-8 16,0 3 12-16,6-3-4 0,1 0 4 0,0 6 1 15,-8-6 0-15,1 0 0 0,0 0 3 0,3 3 0 16,4-3 0-16,-4 7 0 0,4-4-7 0,-4-3-1 15,4 9 0-15,3-6 0 0,4-3-8 0,-4 7 0 16,4-4 0-16,3 6 0 0,0-3 8 0,-3 1-8 16,3-1 8-16,1 3-8 0,6 4 10 0,-7-4-10 0,-3 4 12 15,3-1-12-15,8-2 0 0,-4 12 0 0,-1-3 0 16,5-7 0-16,-8 10 0 0,7 6 0 0,1-6 0 16,3 0 0-16,-7 0 0 0,6 0 0 0,-2-3 0 0,-1 3 0 15,0 0 0-15,4 0 0 0,0-3 0 0,0 2 0 16,4-2 0-16,-5-6 0 0,5 6 0 0,-4-7 0 15,3 1 9-15,1 6-1 0,-5-7-8 0,8 4 12 16,4-4-4-16,-8 1-8 0,8-1 11 0,-4 4-11 16,3 0 0-16,-3-7 0 0,7 10 0 15,0-6-9-15,0 5 9 0,0 1 16 0,7-3-4 0,-3 6-1 16,3-3-11-16,-4-1 0 0,1-2 9 0,6 9-9 16,-3-9 0-16,1 6 0 0,2 0 0 0,8 3 0 15,-11-9 0-15,10 5 0 0,-2-2 0 0,-5 3 0 16,4-3 19-16,7-6-1 0,-6 9 0 0,-1-7 0 15,7 1-18-15,-4-4 0 0,5 7 8 0,-1-6-8 0,-4-4 0 16,5 10 0-16,2-10 0 0,1 4 0 0,-4 0 0 0,4 5 0 16,0-5 0-16,6 3-9 0,-6-1 9 0,0 4 0 15,3-6 8-15,4 5-8 0,-4-5 0 0,7 9 0 16,0-13 0-16,1 4 0 0,-1 6 0 0,4-7 0 16,3 4 0-16,-3 0 0 0,0-7 0 0,0 10 0 15,3-7 0-15,-7-2 0 0,0-1 0 0,1 1 0 16,3-7 10-16,-4 3-10 0,0 0 9 0,0-6-9 15,1 10 8-15,2-10-8 0,8 6 8 0,-3-3-8 16,2-3 0-16,1 6 8 0,0-3 0 0,-11-3-8 16,8 0 12-16,-1 0-4 0,-7 0-8 0,4 0 0 0,0 0 0 15,0 0 0-15,-7 0 0 0,3 0 0 0,0 0 0 16,0 4 0-16,-6-4 0 0,6 0 0 16,-3 0 0-16,-1 0 0 0,-2 6 0 0,-1-6 0 0,4 0 0 15,-8 0 0-15,12-6 0 0,-8 6 0 0,4 0 0 0,3-4 8 16,7 4-8-16,1-9 0 0,-8 9 0 0,7 0 8 15,0-3-8-15,-6-3 10 0,3 3-10 0,-4-4 10 16,-7 4-10-16,7-6 0 0,-3-1 0 0,0 1 0 16,-4-4 0-16,4 1 0 0,0-7 8 0,-1 6-8 15,1 1 23-15,-4-4-1 0,0 1 0 0,4-4 0 16,0 0-22-16,-4-3 9 0,4 0-9 0,0 3 0 16,-4 7 0-16,0-7 0 0,-3-3 0 0,0 9 0 15,-1-5 12-15,-6 2-12 0,3 0 12 0,0-6-12 16,-3 10 0-16,-1-7 0 0,8-3 0 0,-14 9 0 0,6-9 12 15,-2 4-4-15,2-4 0 0,-3 0-8 0,-3 0 8 16,-1 0-8-16,8-6 0 0,-7 6 0 0,3-3 0 0,-4-1 0 16,-3 1 0-16,0-3 0 0,11 3 0 0,-11-3 0 15,4 3 0-15,-1-3 0 0,1 2 0 0,-1-2 0 16,1 6 0-16,-7-6 0 0,3 6 0 16,-4-3 0-16,1-3 0 0,-4 3 0 0,-4-4 0 0,1 8 0 15,-1-5 0-15,1 1 0 0,-8-6 0 0,0 6 0 16,-6-3 0-16,3-4 0 0,3 10 0 0,-14-3 0 15,4-3 0-15,-3 6 0 0,-1 0 0 0,-10 0 0 16,3-6 0-16,-3 6 0 0,-1-3 0 0,-3-3 0 16,-3 6-8-16,-4-10 8 0,0 7 0 0,1-3 0 15,-1 0-8-15,3 3 8 0,-6 6 0 0,3-3 0 0,-3-3 9 0,-4 6-9 16,3 0-12-16,-3 7-9 0,-6-7-2 0,-9 10 0 31,5 5-27-31,-1-5-6 0,5 9 0 0,-1 6-1 16,0 1-176-16,-11 11-35 0</inkml:trace>
  <inkml:trace contextRef="#ctx0" brushRef="#br0" timeOffset="129270.15">4830 12940 2358 0,'0'0'52'0,"0"-10"10"0,-8 1 2 0,5 3 3 0,3-4-54 0,-4 1-13 0,4 0 0 0,0-1 0 15,0 1 0-15,0 6 9 0,4-7-9 0,-1 1 8 16,-3 9 26-16,0 0 5 0,0 0 1 0,0 0 0 16,0 0-26-16,0 0-5 0,0 0-1 0,0 0 0 15,0 9 14-15,8 1 2 0,-8 2 1 0,0 1 0 16,0 2 5-16,-8 1 1 0,8 3 0 0,0 0 0 15,-3 3-13-15,-1 3-2 0,4-6-1 0,-3 12 0 16,3-3-5-16,0 3-1 0,-4 1 0 0,4 2 0 16,0 1-1-16,4 2-8 0,-4-2 12 0,3 9-4 15,1-7-8-15,7 4 10 0,-8-3-10 0,4 3 10 0,7 3 8 16,-3-4 2-16,-4-2 0 0,11-4 0 0,-4 1-12 0,7 6-8 16,-7-10 12-16,7 4-12 0,4 2 18 0,-8-2-3 15,1-4-1-15,-4 10 0 0,11-7 2 0,-4 7 0 16,4-3 0-16,-1-1 0 0,1 1-16 0,3-4-8 15,4 4 8-15,-7 0-13 0,3-1 31 0,4-2 6 16,-4-4 2-16,7-3 0 0,1-3-7 0,-1 7-2 16,0-4 0-16,4-3 0 0,3-3-9 0,-7 0-8 15,1 6 9-15,-4-6-9 0,3 0 15 0,-3 0-3 16,-4 0-1-16,-4 3 0 0,5 0-3 0,-5-3 0 0,1 0 0 16,0 0 0-16,-1-3 4 0,1 9 0 0,3-3 0 0,-3-3 0 15,0 0-12-15,3 6 0 16,-3-6 0-16,-1 0 0 0,-6 0 0 0,7 0 0 0,-4-3 0 0,4 3 0 15,-1-3 0-15,1 0 0 0,0-4 9 16,-4 4-9-16,4-6 11 0,-1 8-3 0,1-5 0 0,0 0 0 16,-4 0 0-16,0-1 0 0,0-5 0 0,4 8 0 15,-1-5-8-15,1 6 10 0,-7-4-10 0,3 1 10 16,0-3-2-16,-3-1 0 0,3 4 0 0,0-4 0 16,-10 1-8-16,3 0 0 0,0-4-10 0,-3 3 10 15,3-2 0-15,-7-1 0 0,7-2 0 0,-11-1 0 16,4 0 0-16,4-3 10 0,-4 4-10 0,0-4 8 15,0 3 0-15,4-3 0 0,-4-3 0 0,3 3 0 16,-3-3-8-16,0 6 12 0,4-2-12 0,0-4 12 0,3 6-12 0,-11-3 0 16,8-3 0-16,-4 9 8 15,0-5-8-15,0-4 0 0,4 6 0 0,-4-3 0 0,-7-3 0 16,7 0 0-16,-7 0 0 0,7 9 0 0,-7-9 0 0,0 0 0 16,0 0 0-16,0 0 0 0,3 4 8 0,-3-4-8 15,0 0 12-15,0 0-4 16,7 0 1-16,-7 0 0 0,7-4 0 0,4-5 0 0,-11 6-9 0,4-7 10 15,-1 1-10-15,-3-4 10 0,0 1-10 0,0-4 8 16,0 4-8-16,-3-7 8 0,-1 3-8 0,-3 1 0 16,0-1 9-16,3 0-9 0,-6 4 0 0,3-7 8 15,-4 6-8-15,1 1 0 0,-1-7 0 0,-3 10 0 0,3-4 0 16,-3 4 0-16,0-4 0 0,0 4 0 0,3-1 0 16,1 1 0-16,-1-4 0 0,4 10 0 0,0-6 0 0,0 2 0 15,3 1 0-15,-3 0 0 0,4-4 0 0,3 10 0 16,0 0 0-16,0 0 0 0,0 0 0 0,0 0 0 15,0 0 0-15,0 0 0 0,0 0 0 0,0 0 0 16,0 0 0-16,7 10-12 0,0-1 12 0,4 1-12 16,-4-1 12-16,7 7-12 0,-4-1 12 0,1 1-12 15,3 3 12-15,-7 3-12 0,11-10 12 0,-11 7-12 16,3 0 12-16,1-6 0 0,-4 9 0 0,4-10 0 16,-4 7 0-16,0-7 0 0,0 7 0 0,0-6 0 15,0 3 0-15,0-4 0 0,0 1 0 0,-7-4 0 16,7 4 0-16,-3 5 0 0,3-8 0 0,0 2 0 15,-4-2 0-15,1 2 0 0,-1-2 0 0,1 2 0 0,-1-2 0 16,1-1 0-16,-1 4 0 0,-3-4 0 0,0 4 0 16,4-4 0-16,-8 0 0 0,4 4 0 0,-3-7-11 0,-1-3 11 15,1 7-13-15,-1-1 5 0,1 1 18 0,-4-7 4 16,0 6 1-16,0-6 0 0,0 7-7 0,3-1 0 16,-10-9-8-16,3 9 12 0,1 1-12 0,-4-1 9 15,3-6-9-15,-3 10 8 0,0-4-8 16,-4 1 0-16,4 2 0 0,-7 4 0 0,7-3 0 0,-11-10 0 15,4 12 0-15,0-2 8 16,-4-1-44-16,-3 1-10 0,-7 6-2 0,-8-7-997 16,-10 7-200-16</inkml:trace>
  <inkml:trace contextRef="#ctx0" brushRef="#br0" timeOffset="143852.67">19763 17898 846 0,'-11'-4'37'0,"0"4"8"0,1-6-36 0,-4 6-9 0,0 0 0 0,-4 0 0 15,-3 0 32-15,3-3 5 0,4-3 1 0,-4 6 0 16,-3 0 32-16,0 0 6 0,0 0 2 0,-4-3 0 16,4 3 5-16,-4 0 1 0,1-7 0 0,6 7 0 15,-3 0-16-15,0 0-4 0,3 0 0 0,0 0 0 16,1 0-17-16,3 0-4 0,3-3-1 0,-3 3 0 15,3 0-16-15,4 0-3 0,0 0-1 0,7 0 0 16,-7 0-22-16,7 0 0 0,0 0 0 0,0 0 0 16,0 0 0-16,0 0 0 0,0 0 0 0,0 0 0 15,14 3 27-15,0 4 1 0,4-7 0 0,7 0 0 16,0 0 6-16,10 0 2 0,0-7 0 0,7 7 0 16,1 0-25-16,6 0-11 0,1 0 10 0,-1-3-10 15,4 3 20-15,0-3-3 0,0 3 0 0,3 0 0 16,1 0 20-16,3-6 4 0,-1 6 1 0,1-3 0 15,4-4-24-15,-4 7-5 0,0 0-1 0,0-3 0 0,0-3 0 16,-4 3 0-16,1 3 0 0,-1-3 0 16,4-4-12-16,-3 7 0 0,-4 0 0 0,-8-9 0 0,-2 9 0 0,-1 0 0 15,-7 0 0-15,1 0 0 0,-5-3 0 0,1 0 0 16,-4 3 0-16,-3 0 0 0,0 0 0 0,-1 0 9 16,1 3-9-16,-7-3 8 0,-1 0-8 0,-3-3 0 15,1 3 0-15,-5 0 0 0,1 3 0 0,-11-3 8 16,0 0-8-16,0 0 8 0,0 0 20 0,0 0 3 15,0 0 1-15,0 0 0 0,0 0-32 0,-11 0 0 16,1 3 0-16,-1-3 0 0,-7-3 0 0,1 3 0 0,-8 0 0 16,4 0 0-16,-4 0 0 0,-3-3 0 15,-4-4 0-15,0 7 0 0,-3 0 12 0,-4-3-3 0,-6-3-1 0,-1 3 0 16,-7-3-8-16,0 6 8 0,-7-3-8 0,3 3 8 16,-3-4 7-16,4 4 1 0,-8-6 0 0,1 6 0 15,-8 0-8-15,1 0 0 0,-1 6-8 0,4-2 12 16,7-4-12-16,-3 0 0 0,3 0 0 0,0 3 0 15,0-3 0-15,0 0 0 0,3 6 0 0,8-6 0 16,0 3 0-16,10-3 0 0,0 0 0 0,7 0 0 16,4 6 0-16,3-6 0 0,8 3 0 0,-1-3 0 15,1 0 9-15,6 7-9 0,7-4 8 0,4-3-8 16,0 0 0-16,0 0 0 0,7 3-14 0,8-3 5 16,2 0 9-16,11 0 0 0,8 0 8 0,10 0-8 0,3 0 10 0,7 0-2 15,4 0-8-15,4 0 12 0,-1 0 8 0,4-3 0 16,4 3 1-16,7 0 0 0,-1-3-21 0,1 3 0 15,-8 0 0-15,4 0 0 0,-3 0 0 0,0 0 0 16,3 0 0-16,-7 0 0 0,3 0 0 0,-10 0-8 16,0 0 0-16,-10-7 0 0,-5 7 8 0,-2 0 11 15,-8 0-3-15,0 0 0 0,-3 0-8 0,-7-3 0 16,-1 3 0-16,-6-6 0 0,0 6 15 0,-4 0 4 16,-7 0 1-16,-7 0 0 0,0 0-4 0,0 0-1 15,0 0 0-15,-7-3 0 0,-7-3-15 0,-4 6 0 16,-3 6 8-16,0-6-8 0,-7-6 0 0,-4 6 0 15,-4 6 0-15,-2-3 0 0,-12-3 8 0,-3 6-8 16,0-6 11-16,-3 3-11 0,0-3 19 0,3 7-3 0,0-4-1 0,-4 0 0 16,1-3 1-16,-4 6 1 0,0-3 0 15,-4-3 0-15,-3 7-17 0,7-4 10 0,7-3-10 0,1 3 8 16,6 3-8-16,0-6 0 0,4 3 0 0,-1-3 8 16,1 7-8-16,3-7 0 0,4 3 0 0,7-3 0 15,-1 0 0-15,5 0 0 0,6 6 0 0,4-3 0 16,3-3 0-16,4 3-12 0,7-3 4 0,0 0 8 15,11 7-15-15,6-4 5 0,8 6 1 0,7-9 0 16,7 10 9-16,3-7-10 0,7 3 10 0,4-3-10 16,4-3 10-16,10 9 0 0,7-9 0 0,0 0 0 15,0 0 0-15,0 0 0 0,-3 0 0 0,3 0 0 16,0-3 0-16,0-3 0 0,0 6 0 0,-3-3 0 16,-8-3 0-16,-3 6 0 0,-7-7 0 0,0 1 0 0,-4 3 0 0,-6-3 0 15,-5 3 8-15,-6-4-8 0,-4 4 0 0,-6-6 8 16,-8 9-8-16,0-10 0 0,-11 7 12 0,-3 3-3 15,0 0 0-15,-7-6 0 0,-10 3-9 0,-8-7 10 16,-3 10-10-16,-4-3 10 0,-7 3-10 0,-3-6 0 16,-8 12 0-16,-6-3 0 0,-4-3 0 0,-7 0 0 15,-4 7 0-15,4-4 0 0,0 0 10 0,-3 6 0 16,-4-2 0-16,0-4 0 0,-7 3 4 0,-1-3 1 16,8 0 0-16,-3 7 0 0,3-10-7 0,-4 6-8 15,0-3 11-15,1 7-11 0,3-7 20 0,0 6-2 16,7 0-1-16,-4 1 0 15,-3-7-89-15,-7 6-19 0,-7 1-3 0</inkml:trace>
  <inkml:trace contextRef="#ctx0" brushRef="#br0" timeOffset="150270.1">16196 16273 1659 0,'0'0'73'0,"-7"-3"16"0,7 3-71 0,-4-6-18 0,-6 6 0 0,6-3 0 15,4 3 34-15,0 0 3 0,-10 0 1 0,6 0 0 16,4 0-28-16,0 0-10 0,0 0 0 0,0 0 9 15,0 0-9-15,0 0 10 0,4 3-10 0,6 6 10 16,1-6 8-16,10 4 2 0,0-4 0 0,7-3 0 16,8 6 11-16,-4-3 2 0,-4-3 1 0,3 0 0 0,1 0-26 0,4 6-8 15,-8-2 0-15,0-4 0 16,0 0 13-16,-3 0-1 0,0 3 0 0,-1-3 0 16,-3 0 24-16,-3 6 4 0,0-6 0 0,-1 0 1 15,-6 3-2-15,0-3-1 0,3 0 0 0,-4 0 0 16,1 0-16-16,-8 0-3 0,-3 0-1 0,11 0 0 15,-1 6-1-15,-6-2 0 0,-4-4 0 0,0 0 0 0,7 0-17 0,-7 0-11 16,0 0 2-16,0 12 0 0,0-6 9 0,-3 4 0 16,-1 2 0-16,0 1 0 0,-6-1 0 0,3 7 0 15,-4-6 0-15,1 6 0 0,-1-1 0 0,1 4 0 16,-1-3 0-16,-3 3 0 0,3 3 0 0,1-3 0 16,-1 9 0-16,0 1 0 0,1-1 0 0,3 1 11 15,-4 8-3-15,8 4 0 0,-4-3-8 0,3 12 8 0,-3-9-8 0,4 9 8 16,-1-2-8-16,4-7 0 15,0 9 0-15,0-6 0 0,0 0 8 0,0 0 0 16,4 0 0-16,-4 6 0 0,0-3-8 0,0-6 0 16,3 0 0-16,-3 3 0 0,0-9 0 0,0 3-16 0,0-1 4 0,0-5 1 15,4 3 11-15,-1-4 0 0,-3-6 0 0,4 4 0 16,-4 2 9-16,3-2 1 0,1-11 0 16,-1 11 0-16,1-1-10 0,3-3 0 0,-4-2 0 15,4 5 0-15,-3-9 0 0,3 0 0 0,0 0-10 0,0-3 10 16,0 2 0-16,0-2 0 0,4-6 0 0,-4 6 0 15,0-7 0-15,-4 1 0 0,5 2 0 0,-5-5 0 16,4-4 8-16,-3 4 0 0,-4-10 1 0,0 0 0 16,0 0 17-16,0 0 3 0,0 0 1 0,0 0 0 15,0 0 9-15,0 0 1 0,0 0 1 0,0 0 0 16,0 0 2-16,0 0 0 0,-4 6 0 0,4-6 0 16,-7 3-27-16,4 6-6 0,3-9-1 0,-11 3 0 15,0 4 2-15,1-4 0 0,-4 6 0 0,0-6 0 16,-4 7 1-16,-3-1 0 0,-7 1 0 0,-1-1 0 15,-6 0 5-15,3 1 2 0,1-4 0 0,-5 4 0 16,1-1-10-16,0-9-1 0,3 3-8 0,0 3 12 16,4-12-107-16,7 3-21 0,-22-10-5 15,22-15-1-15</inkml:trace>
  <inkml:trace contextRef="#ctx0" brushRef="#br0" timeOffset="158695.37">24031 16424 1036 0,'0'0'92'0,"0"0"-73"15,0 0-19-15,0-13 0 0,0 10 149 0,0-3 27 0,0-4 4 0,4 4 2 16,-4 0-138-16,-4-4-28 0,4 7-6 0,0-6-1 16,-3 6-9-16,3-4 8 0,-7-2-8 0,0 6 8 15,0-6 23-15,3 9 4 0,-3-10 1 0,-4 7 0 16,1-3 19-16,-1 6 4 0,4-3 1 0,-3-1 0 15,-1 4-6-15,-3 0-1 0,-4-6 0 0,-3 6 0 16,-4 0-15-16,4 0-3 0,-3 0-1 0,-1 0 0 16,0 6-11-16,-3-6-3 0,0 0 0 0,-1 0 0 15,1 4-5-15,-4-4-2 0,1 0 0 0,-1 0 0 16,-3-4 8-16,3-2 2 0,-3 6 0 0,-1 0 0 16,5 0 8-16,-1-3 1 0,0-3 1 0,0 6 0 15,1 0-33-15,2 0 0 0,-2 0 0 0,-1 6 0 16,4-3 0-16,-8-3 0 0,1 0-8 0,-4 0 8 15,4 0 0-15,-4 0 0 0,4 6 9 0,-4-2-9 16,0-8 11-16,4 4-11 0,3-6 12 0,1 6-12 16,-1 0 18-16,4 0-3 0,3 0-1 0,4 0 0 15,0-3-2-15,3 3 0 0,0 0 0 0,8-6 0 0,-1 6 16 0,1 0 4 16,-5 0 0-16,8 0 0 0,7 0-32 16,-7-3 0-16,-3-4-13 0,-1 7 4 0,4 0 9 0,4 0 0 15,-8 0 0-15,0 0 0 0,-3 0 0 0,7 0 0 16,0 7 0-16,-3-7 0 0,-4 0 0 0,-1 3 0 15,15-3 8-15,-7 0-8 0,-3 0 10 0,-1 6-2 16,4-3-8-16,7-3 12 0,0 0-1 0,-7 0-1 16,-4 6 0-16,11-6 0 0,0 0 2 0,0 0 1 15,-10 4 0-15,6-1 0 0,4-3-3 0,0 0-1 16,-7 0 0-16,0 6 0 0,-3-3-9 0,6-3 8 16,4 0-8-16,-7 6 8 0,-3-2-8 0,-1-4 0 15,11 0 0-15,-7 9 8 0,0-6-8 0,0 3 8 0,3-3-8 0,4-3 8 16,0 0 7-16,-3 10 1 15,-4-7 0-15,3 6 0 0,8 1-16 0,-8-1 0 0,1 1 0 16,-4-7 0-16,7 12 0 0,-4-8 0 0,4 2 0 16,-4 7 0-16,-3-10 0 0,4 10-20 0,3-4 4 0,-4-2 0 15,-6 2 16-15,6 1 0 0,1-4 0 0,-1 4 0 16,1 2 8-16,-1 1 0 0,1-6-8 0,3 8 12 16,0 1-12-16,0-3 9 0,-4 3-9 0,8-7 8 15,-1 10-8-15,-3-3 0 0,0 3 0 0,4-3 0 16,-4 3 0-16,3 0 0 0,1 0 8 0,-1 0-8 15,-6-1 0-15,6-2 0 0,4 3 0 0,-3 0 0 16,-8 6 0-16,4-3 0 0,4 1 8 0,-1-1-8 16,-3-3 0-16,0 6 0 0,0-3 0 0,4-3 0 15,-1 6 0-15,1-6 8 0,-8 0-8 0,4 6 0 0,4-3 8 16,-4-3-8-16,0 0 0 0,-4 6 8 0,4-6-8 0,0 0 8 16,0 0-8-16,0 6 8 0,-3-2-8 15,3-8 0-15,3 4 9 0,1 0-9 0,-8 0 9 0,4-3-9 16,4-6 12-16,-1 5-12 0,1 1 14 0,-4-6-4 15,0-1-1-15,0 4 0 0,7-3 6 0,-3-1 1 16,-11 1 0-16,7 5 0 0,7-5-16 0,-7-4 0 16,0 10 0-16,-4-6 0 0,1 6 0 0,3-7 0 15,7-2 0-15,-7 2 0 0,-4-3 0 0,4 4 8 16,7-4-8-16,-3 1 0 0,-8 2 0 0,8-2 0 0,-1 2 0 16,1-2 0-16,-1-1 0 0,1 1 8 15,-4-7-8-15,3 6 0 0,1 7 0 0,-4-16 0 0,-4 6 0 16,-3 3 0-16,7-9 0 0,0 10 0 0,-3-1 0 0,-1-6 0 15,-3 7 8-15,4 2-8 0,-1-5 0 0,-3 2 0 16,0 0 8-16,0-2-8 0,7-7 0 16,-7 6 0-16,0 3 8 0,3-5-8 0,1 2 0 0,-1 0 0 15,1 0 11-15,-1-3-11 0,1 4 12 0,3-7-12 16,0 0 0-16,0 0 0 0,-4 6 0 0,1 0 0 16,3-6 0-16,0 0 0 0,-4 3 0 0,4-3 0 15,-3 7 0-15,3-7 12 0,0 0-1 0,0 0 0 16,-8 3-11-16,8-3 0 0,0 0 0 0,0 0 0 15,0 0 8-15,0 0-8 0,0 0 0 0,0 0 8 16,0 0-8-16,0 0 0 0,0 0 9 0,0 0-9 16,11 0 0-16,0 0 8 0,-11 0-8 0,0 0 0 15,10 0 0-15,-3 0 0 0,0 0 0 0,-7 0 0 0,0 0 0 0,11 0 0 16,-1 0 0-16,1 0 0 16,-11 0 0-16,11 0 0 0,3-3 0 0,3 3 8 0,-10-7-8 15,8 7 8-15,-5-3-8 0,8 3 8 0,6-9-8 0,-2 9 0 16,-5 0 8-16,4-3-8 0,8-4 0 0,-1 7 0 15,-7-3 0-15,4 3 8 0,-1 0-8 0,1-6 0 16,0 6 0-16,-4 0 0 0,0 0 0 0,4-3 0 16,3-6 0-16,0 9 0 0,-7 0 0 0,4 0 0 15,3-4 0-15,4-2 0 0,0 6 0 0,0 0 0 16,-1 0 0-16,1 0 0 0,0 0 0 0,0-3 0 16,-4 3 0-16,0-6 0 0,0 6 8 0,1-3 1 15,-1 3 0-15,4-4 0 0,-1-2-9 0,5 6-11 0,2-9 3 16,5 9 0-16,-1 0 8 0,0 0 0 0,1-3 0 15,-5 3 0-15,1 0 0 0,-3 0 11 0,-5 0-3 0,5-7 0 16,-5 7-8-16,5 0 0 0,-5 0 0 16,5 0 0-16,-1-3 0 0,4 3-11 0,0 3 3 0,-4-3 0 15,4 0 8-15,-1 0 0 0,-2 7 0 0,3-7 0 16,-8 3 0-16,5-3 11 0,-1-3-3 0,0 3 0 16,4 0-8-16,3-7 0 0,4 4 0 0,7 3 8 15,-4-3-8-15,1 3-11 0,-1-6 3 0,-3 6 0 16,0 0 8-16,-4-3 11 0,-3-4-3 0,3 7 0 15,-3 0-8-15,4 0 0 0,6-3 0 0,-7 3-11 16,1 0 11-16,-1 0-8 0,0 0 8 0,-3 0-8 16,0-6 8-16,-4 12 0 0,0-6 0 0,-3 0 0 0,0 3 0 15,7-3 0-15,-4-3 0 0,7 3 0 0,4 0 0 0,0 3 0 16,-7-6 0-16,7 3 0 0,-4 0 0 0,0-6 0 16,1 3 0-16,-4 3 0 15,-1 0 9-15,1 0-9 0,3 0 12 0,-3 0-12 0,0 0 0 16,3 0 0-16,1-3 0 0,-1 3-12 0,-3 0 12 15,0 0 0-15,-4 3 0 0,0 0 0 0,1 6 0 0,-5-9 0 16,1 0 0-16,0 0 10 0,-4 7-10 0,0-4 0 16,0-3 0-16,1 0 8 0,-1 0-8 0,4 0-11 15,-1 0 3-15,-2 0 0 0,-1 0 8 0,-3 0 0 16,3 0 0-16,0 0-8 0,0 0 8 0,0 0 0 16,1 0 8-16,-5 0-8 0,1 0 0 0,0 0 0 15,-4 0 0-15,0 0 8 0,4 0-8 0,-4 0 0 16,0-3 0-16,0 3 0 0,0-7 0 0,1 14 0 0,2-7 0 15,1 0 0-15,-4 0 0 0,4 0 0 0,-4 3 0 16,0-3 0-16,4-3 0 0,-4 3 0 0,4 3 0 0,-4-3 0 16,4-3 0-16,-4 3 0 0,-4 3 0 0,5-3 0 15,-1 0 0-15,0 0 0 0,-3 0 0 0,-1 0 0 16,1 0 0-16,-1 0 0 0,1 0 0 0,-4-3 0 16,4 3 0-16,-8 0 0 0,5-7 0 0,-1 7 0 15,-4-3 8-15,4 3-8 0,0 0 8 0,1-6-8 16,-5 3 0-16,1 3 0 0,3-3 0 0,0 3 0 15,0-7 0-15,-3 4 0 0,3-3 0 0,-4 6 0 16,4 0 0-16,1 0 0 0,-5-3 0 0,1 3 0 16,-1 0 0-16,1-3 0 0,-4-4 0 0,4 7 0 15,-1-3 0-15,-3-3 0 0,0 6 0 0,4-9 0 16,-8 9 8-16,8-3-8 0,-4-7 8 0,0 10-8 16,0-9 0-16,0 6 0 0,0-4 0 0,0 7 0 0,0-6 11 0,-7 6-3 15,0 0 0-15,4-6 0 0,3-4-8 16,-7 10 0-16,7 0 0 0,-4-9-11 0,1 6 11 0,-4 3 0 15,7-10 0-15,-7 10 8 0,4-9-8 0,-4 6 0 16,3-7 8-16,-3 10-8 0,4-9 8 0,-1 0-8 16,-3 6 8-16,4-7-8 0,-1 1 8 0,1-4-8 15,-4 4 10-15,3-1-10 0,-3-2 8 0,4-1-8 16,-1-6 0-16,1 1 9 0,-4 5-9 0,3-6 10 16,1-6-10-16,-1-3 10 0,1 3-10 0,-1-6 0 15,1-7 0-15,0 3 0 0,3 1 0 0,-4-4 10 16,1 4-10-16,-1-1 10 0,1-2-10 0,-1 5 0 15,1 1 0-15,-1 0 0 0,-3-1 0 0,4 1 0 0,-1 0 0 0,1-4 0 16,-1 4 0-16,-3-1-11 0,4 1 11 0,-1 0-8 16,1-1 8-16,0 7 14 0,-1-3-3 0,1-3-1 15,-4 9-10-15,3-10-17 0,-3 10 4 0,0 0 1 16,0 0 12-16,0 0 0 0,4 0 0 0,-4 4-9 16,0-1 9-16,0 0 0 0,0 3 0 0,0-2-8 15,0-1 8-15,-4 6 0 0,4 1-9 0,0-1 9 16,-3-3 0-16,3 4 0 0,0 2-9 0,-4 1 9 15,1 6 0-15,3-6 0 0,-4-1-8 0,0 1 8 16,4 9 0-16,-3-3 0 0,-1-7-8 0,1 7 8 16,-1-3 0-16,1 3 0 0,-1-4 0 0,-3 4 0 15,7 3-16-15,-7-3 1 0,0-3 0 0,0 6 0 16,-4 0 15-16,1-3 0 0,-1-4 0 0,1 7 0 0,-1 0 0 0,1 0 16 16,-5 0-3-16,-2 0-1 0,-1 0-12 0,-3 0-16 15,0 0 3-15,-4 0 1 0,-3 0 12 0,3 7 16 16,-7-7-3-16,4 0-1 0,-3 3-12 0,2-3-16 15,1 0 3-15,-4 0 1 0,4 0 12 0,-4 0 10 16,4 0-2-16,-4 0 0 0,1 0-8 0,-8 0-11 16,-4 0 3-16,5-3 0 0,-1-4 8 0,0 7 16 15,-3 0-4-15,-1 7-1 0,1-7-11 0,3 3 0 16,-3-3 0-16,3 0 0 0,0 6 0 0,-3-3-14 16,0-6 2-16,-1 3 0 0,-3 0 12 0,1 0 0 15,-1 0 12-15,-4 0-12 0,4 0 0 0,1 0 0 0,2 0 0 16,-3-6-12-16,-3 6 12 0,0 0 16 15,-1-10-3-15,1 10-1 0,-8-3-12 0,5 3 0 16,-5-6 0-16,4 6 0 0,4-3 0 0,-4 3-16 0,0 0 3 0,0 0 1 16,-3-3 12-16,-1 3 0 0,1-7 0 0,3 7 0 15,0-3 0-15,3 3 0 0,1-6 0 0,7 6 0 16,-1 0 0-16,1 0 16 0,0-3-3 0,-1 0-1 16,-6-3-12-16,7 6 0 0,-4 0 0 0,3-10 0 15,1 10 0-15,-4 0-16 0,7-3 3 0,1 6 1 16,-1-3 12-16,4 0 0 0,-4 0 0 0,-7 0 0 15,4 0 0-15,-4 6 16 0,3-6-3 0,-2 4-1 16,-1-4-12-16,0 0 0 0,0 6 0 0,4-3 0 16,3 0 0-16,4-3-16 0,-4 0 3 0,3 0 1 15,5 0 12-15,-5 0 0 0,1 0 0 0,0 0 0 16,7 0 0-16,-1-3 0 0,8 0 0 0,-3-3 10 16,6-4-116-16,-3 1-23 15,0-4-5-15</inkml:trace>
  <inkml:trace contextRef="#ctx0" brushRef="#br0" timeOffset="196910.09">1238 17415 806 0,'0'0'36'0,"0"0"7"0,0 0-35 0,0 0-8 0,4-4 0 0,6-2 0 16,-6 0 206-16,14 0 39 0,-11 3 8 0,10-4 2 15,1-2-205-15,3 6-41 0,0 3-9 0,-3-3 0 16,7 3 12-16,-4-7 1 0,3 7 1 0,1 0 0 16,0 0 24-16,7 0 5 0,-4-3 1 0,7-3 0 15,0 6 6-15,1 0 2 0,9 0 0 0,-6 0 0 16,7-3-2-16,0 3 0 0,-4-3 0 0,8-4 0 15,-4 7 2-15,-1-3 1 0,5-3 0 0,-1 6 0 16,8 0-29-16,3-3-7 0,-7-3-1 0,7 6 0 16,-1 0-16-16,-2 0 0 0,3 0 8 0,-11 0-8 15,8 0 0-15,3 0 0 0,-7 0 0 0,3 0 0 16,-3 0 0-16,3 6 0 0,4-3 8 0,-10-3-8 16,-1 0 0-16,8 6 0 0,-8-3 0 0,0-3 0 0,1 7 0 15,6-4 13-15,-6 0-4 0,6 6-1 0,-3-9 1 16,-4 7 0-16,-3-4 0 0,4-3 0 0,-5 9-9 0,5-6 0 15,-1-3 0-15,-3 7-11 0,0-4 19 0,0-3 3 16,3 6 1-16,-10-6 0 0,7 0-12 0,-11 3-17 16,4-3 4-16,-4 0 1 0,1 0 32 0,-1 0 6 15,-7 0 2-15,4 3 0 0,3-3-10 0,-7 0-2 16,4 6 0-16,-4-6 0 0,4-6-7 0,3 6-1 0,-6 0-8 0,2 0 12 16,1 0-12-16,-4-6 0 15,4 0 0-15,-4 3 0 0,-3-4 0 0,0 7 0 16,-8-3 0-16,4 3 0 0,1-9 9 0,-8 9-9 15,0-10 8-15,0 10-8 0,4-9 37 0,-8 9 3 0,-3-3 0 0,0 0 0 16,4-4-19-16,-11 7-3 0,0-9-1 0,0 9 0 16,0-3 0-16,0-7 0 0,0 1 0 0,-7 0 0 15,3 5-8-15,-6-5-1 0,6-3-8 0,-6 2 12 16,-8 1-12-16,4-1 8 0,-4-2-8 0,1 2 0 16,-8-8 0-16,0 11 8 0,0-8-8 0,-3 2 0 15,-4 4 18-15,4-4 1 0,-4 1 0 0,4-4 0 0,-7 3-19 16,3 4 0-16,4 0 0 0,3 2-9 15,-6-2 18-15,6-1 4 0,4 1 1 0,3 0 0 16,-3-1-5-16,7 7-1 0,0-6 0 0,-4 6 0 16,7-4-8-16,4 4 0 0,-3-3 0 0,-1 6 0 15,8-3 0-15,3 3-11 0,0 0 3 0,0 0 0 16,0 0-8-16,0 0 0 0,7 3-1 0,3 6 0 0,4-9 6 16,4 10 2-16,-7-4 0 0,13-3 0 15,-6 0 9-15,7 7 0 0,-1-4 0 0,5 0-8 16,2 4 8-16,-2-1 0 0,-1 0 0 0,-3 1 0 15,6-1 0-15,-6 4 0 0,0-4 0 0,-1 1 0 0,-2 2 0 0,2-9 0 16,1 7 0-16,-7-1 0 0,-1 4 0 0,1-4 0 16,-1 0 0-16,1 1 0 0,-4-1 0 0,4 4 0 15,-8-1 0-15,5-2 0 0,-5 9 0 0,-3-7 0 16,0 7 0-16,-3-3 0 0,3 2 17 0,-7 1-1 16,0-6 0-16,0 9 0 0,-7-4-8 0,3-5-8 15,-3 6 12-15,0 0-12 0,-3-4 18 0,-1 4-3 16,0 0-1-16,1-3 0 0,-1 2-14 0,4-5 0 15,-10 6 0-15,6-7 0 0,4 7 0 0,-11-6 0 16,11-1 8-16,-10-2-8 0,6 5 0 0,4-8 0 0,-11 2 0 16,4 7 0-1,0-10-94-15,0 3-18 0,-11 1-4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39:36.0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11529 5800 1922 0,'-18'-7'85'0,"18"7"18"0,4-6-83 0,-4 6-20 0,0 0 0 0,0 0 0 16,0-3 52-16,-4-3 7 0,4 3 1 0,-7-7 0 16,-3 7-8-16,2-3 0 0,8 6-1 0,-10-3 0 15,-8-4-38-15,4 4-13 0,4 0 9 0,-8-3-9 16,-3 3 11-16,0-4-3 0,-4 4-8 0,4-3 12 16,-8 6-12-16,1-3 8 0,-11 3-8 0,4-3 0 15,0-4 38-15,-7 7 2 0,-11-3 0 0,3-3 0 16,1 3 0-16,-1-3 1 0,-2 6 0 0,2-7 0 15,-6 1 5-15,6 6 1 0,1-9 0 0,-7 9 0 16,-12 0-12-16,9 0-3 0,-1 0 0 0,0 0 0 16,3 6-32-16,-3-3 0 0,4-3 0 0,-4 13 0 15,-4-13 0-15,4 9 0 0,4-3 0 0,3 4 0 0,-4-4 0 16,8 0 0-16,3 4 0 0,4-7 0 0,-4 6 0 16,0-6 0-16,4 7 0 0,-1-4 0 0,5-3 0 0,2-3 0 15,5 3 0-15,-1 4 0 0,4-4 0 16,-4 3-9-16,7-3-1 0,1 3 0 0,2 1 10 0,5-7 14 15,-1 9-3-15,4-3-1 0,0-3-10 0,3 7 0 16,1-7 0-16,3 6-11 0,3 1 11 0,-3 2 0 16,4-2 0-16,-1 2-8 0,0 4 8 0,1 0 0 15,3-7 0-15,-4 10 0 0,4-7 0 0,0 7 0 16,-7-6 12-16,7 6-4 0,0-1-8 0,-3-2-12 0,3 3 4 0,0 3 0 16,-4-10 8-16,4 10 9 0,-3-3-1 15,3 3-8-15,0 0 8 0,0 6-8 0,0-3 0 0,0 7 0 16,0-1 0-16,0 10 0 0,0 0 0 0,0-1 0 15,0 4 0-15,-4 0 0 0,4 0 0 16,0 6 0-16,-3-6 0 0,3 6 0 0,-4-6 0 0,1 0 0 16,3 3 0-16,-4 0-12 0,1-6 1 0,-1 3 1 15,1-3 10-15,3-4 0 0,-4 1 0 16,1-7 0-16,-1 7 0 0,4-4 0 0,0-2 0 0,0-1 0 16,0-3 8-16,-4-3-8 0,4 4 8 0,0-4-8 15,-3-3 8-15,-1 0-8 0,1 3 8 0,3-3-8 16,-4-7 8-16,1 7-8 0,-4-3 10 0,3 3-10 15,-3-3 8-15,0 0-8 0,0-4 0 0,4 1 0 16,-5 0 10-16,-2-7-10 0,3 4 10 0,0-4-10 16,0 0 15-16,3 1-3 0,-3-7-1 0,7 6 0 0,-7 1-2 15,7-10 0-15,0 0 0 0,0 0 0 0,0 0 16 0,0 0 3 16,0 0 1-16,0 0 0 0,0 0-29 0,0 0 8 16,0 0-8-16,0 0 0 0,7 3 0 0,-3 6 0 15,3-9 8-15,0 10-8 0,3-10 0 0,-3 9 0 16,8-6 8-16,-1 4-8 0,3-4 0 0,-3 6 0 15,8-9 8-15,-1 10-8 0,0-7 0 0,7 3 0 16,0-3 0-16,4 3 0 0,3-3 0 0,8-3 0 16,-12 7 8-16,12-4-8 0,3 0 0 0,-4-3 9 15,4 0-9-15,-4-3 8 0,8 0-8 0,-8-4 0 16,7 4 0-16,4-3 8 0,0 6 0 0,4 0 0 16,-5-3 0-16,1 3 0 0,-3 0-8 0,-4 0 0 15,0-6-12-15,-1 12 12 0,1-3 0 0,4-3 0 0,-5 0 0 16,-2 0 0-16,-4 6 0 0,6-3 0 0,5-3 0 15,-4 0 0-15,-7 7 0 0,6-4 0 16,1 0 0-16,0-3 8 0,4 0-8 0,-5 0 0 16,1-3 0-16,4-7 0 0,10 10 0 0,-4 0 0 0,-10-3 0 0,3-3 0 15,-3 6 8-15,-4 0-8 0,-3-9 8 0,0 9-8 16,-4-3 0-16,4-1 0 0,-4-2 0 0,-3 6 0 16,-14 0 0-16,10-3 0 0,4 3 0 0,-7-6 0 15,-1 6 0-15,1 0 10 0,0-3-10 0,-1 3 10 16,-3 0-10-16,8-7 0 0,-8 7 0 0,4 0 0 15,-4 0-8-15,3 0 8 0,1-3 0 0,-4 3 0 16,4 0 0-16,-4-3 0 0,0-3 0 0,-3 6 0 16,3 0 0-16,0 0 0 0,0-3 0 0,1-4 0 15,-5 7 0-15,4 0 0 0,1 0 8 0,-5 0-8 16,-3 0 0-16,-3 0 0 0,-1 0 0 0,1 0 0 0,0 0 0 16,-1 7 0-16,1-7 0 0,-1 0 0 0,1 0 0 15,3 0 0-15,0 0 0 0,0 0 0 0,-3 0 0 0,7 0 0 16,-4-7 0-16,0 7 0 0,0 0 0 15,0 0 0-15,0 0 0 0,-3-3 0 0,-1 3 0 16,1 0 0-16,-1-6 8 0,-3 6-8 0,4 0 0 0,-4 0 12 16,-7 0-12-16,7 0 12 0,4 0-12 0,-8 0 0 15,-3 0 0-15,7-3 0 0,0 3 0 0,0 0 0 16,-3-3 0-16,-4 3 0 0,7-7 8 0,-3 7 0 16,-1-9 0-16,1 6 0 0,-1-7 0 0,1 1 0 0,3 0 0 0,-4-4 0 15,1 4 6-15,-1-1 1 16,1-2 0-16,-1-7 0 0,-3 6-5 0,4-9-1 0,-1 4 0 15,1-4 0-15,-4 0 1 0,3-3 0 0,-3 3 0 0,0-3 0 16,0 3-10-16,0-10 12 0,0 10-12 0,-3-3 12 16,-1 3-12-16,1-3 0 0,-4 0 0 15,3 3 8-15,-3-6-8 0,4 6 0 0,-8 0 0 0,4-3 0 16,0 0 0-16,-4-6 0 0,4-1 0 0,-3 4 0 16,6-3 0-16,-6-7 0 0,6 7 0 0,-3-1 0 15,0 1 0-15,4 0 0 0,-1-4 8 0,0 4-8 16,-3 2 0-16,4 4 0 0,-1-3 0 0,1 3 8 15,-4-3-8-15,3 6 0 0,1 0 0 0,-1 3 0 16,1-3 0-16,-1 0 0 0,-3 3 0 0,4-3 0 16,-1 1 0-16,-3 8 0 0,-4-15 0 0,4 15 0 0,0-6 0 15,0 7 0-15,0-10 0 0,-3 3 0 16,-1-3 0-16,4 0 0 0,3 3 0 0,1-3 0 16,-1 0 0-16,1 1 0 0,3-5 0 0,3 1 0 0,-3 3 0 0,0 0 0 15,0 0 0-15,4 4 0 0,3-4 0 0,-7 0 0 16,7 9 0-16,-3-6-11 0,-1 4 11 0,1-1 0 15,-4 7 10-15,3-7-10 0,-3 7 0 0,4-1 0 16,-8 1 0-16,1-1 0 0,-1 4 0 0,4 0 0 16,0-4 0-16,0 10 0 0,-3-9 0 0,-1 6 0 15,4 3 0-15,0-10 0 0,-4 1 0 0,4 6 0 16,0 3 0-16,0 0 0 0,0-6 0 0,0 6 0 16,4-7 0-16,0-2 0 0,-1 3 0 0,4-4 0 15,-7 7 0-15,0 3 0 0,0-9 0 0,4-1 0 0,-4 7 0 0,0 3 0 16,0 0 0-16,0 0 0 0,0 0 0 0,0 0 0 15,-7 0 0-15,0 0-12 16,-4 3 12-16,4-3-10 0,-7 10 10 0,3-4 0 16,-3-3-9-16,0 0 9 0,-4 4 0 0,4-4 0 0,-3 3 0 0,-1-3 8 15,0 10-8-15,-3-13 0 0,0 0 0 16,0 6-11-16,0-3 11 0,-1-3 0 0,1 6 8 0,-3-3-8 16,-1-3 0-16,0 7 0 0,4-7 0 0,-4 0-8 15,-3 3 8-15,0-3 0 0,-4 0 0 0,0 0-8 16,1 0 8-16,-1 0 8 0,-3 0-8 0,-4 3 11 15,-3 3-47 1,-4-3-8-16,3 7-3 0,-6-1-965 0,-18 4-192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42:52.2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21960 4887 460 0,'0'0'20'0,"0"0"5"0,0 0-25 0,0 0 0 0,0 0 0 0,7 0 0 16,1 0 157-16,-8 0 27 0,0 0 4 0,0 0 2 16,7 0-104-16,-7 0-21 0,0 0-4 0,0-9-1 15,-4-1 3-15,1 10 0 0,-1-9 0 0,-7 9 0 16,1 0-32-16,-1-3-7 0,4-4 0 0,-3 7-1 15,-8 0 9-15,0 0 1 0,4 0 1 0,-3 0 0 16,-5-3-17-16,-2 6-3 0,-1-3-1 0,0 0 0 0,-3 7 15 0,-7-4 4 16,0-3 0-16,-1 6 0 0,-3-3 17 15,4-3 4-15,-7 0 1 0,3 0 0 0,-3 0-10 16,-4 0-3-16,-4 0 0 0,1 0 0 0,0 0-14 16,-4 3-3-16,3-3-1 0,5 0 0 0,-5-3-23 0,4 3 0 15,-7 0 0-15,4 0 8 0,-4-3-8 0,0-3 0 16,-3 12 0-16,3-3 0 0,-4-3 0 0,1 0 0 15,3 3 0-15,-3 4-8 0,-1 2 8 0,-3-9 0 16,0 3 8-16,-3 10-8 0,-1-13 10 0,4 9-2 16,0 1-8-16,4-4 12 0,-4-3 8 0,0 0 0 15,-4 7 1-15,4-10 0 0,0 6-6 0,4-3-2 16,-1 3 0-16,5-3 0 0,6 0 10 0,0-3 1 0,4 7 1 16,-1-4 0-16,-3-3-2 0,4 0-1 0,-4 0 0 0,7 0 0 15,4 0-10-15,-4 0-1 0,4 6-1 0,3 0 0 16,0-6-10-16,1 0 0 0,-1 7 0 0,4-4-11 15,-4 3 11-15,4-6 8 0,3 3-8 0,0-3 11 16,1 13-11-16,3-13 0 0,-1 6-12 0,1-3 12 16,4 3 0-16,-1-2 8 0,4 2 2 0,0-3 0 15,0 0-10-15,-1 3 0 0,5-2 0 0,-1 2 8 16,1-3 3-16,-1-3 0 0,4 0 0 0,0 9 0 16,7-9 0-16,-7 0 0 0,-4 4 0 0,4-4 0 15,7 0-11-15,0 0 0 0,-7 6 0 0,0-3 0 16,7-3 8-16,-7 0 0 0,0 6 0 0,-3 0 0 15,10-6-8-15,-4 0 8 0,4 0-8 0,-7 7 8 16,-4-7 0-16,11 0-8 0,0 0 12 0,0 0-4 16,0 0 0-16,0 0 0 0,0 0 0 0,0 0 0 0,0 9-8 0,0 1 0 15,0-10 9-15,4 6-9 0,-1 3 0 0,4-2 8 16,-7-4-8-16,4 9 0 0,-4-6 0 0,4 4 9 16,-1-4-9-16,1 4 0 0,-1 5 0 0,-3-2 0 15,0-4 0-15,4 1 0 0,-4 5 0 0,-4 1 0 16,4 0 0-16,0 6 0 0,0 6 0 0,-3-6 0 15,3 0 0-15,-4 9 0 0,4-9 0 0,0 9 0 16,0 1 0-16,0-1 0 0,0 4 0 0,0-4 0 16,0 0 0-16,0 10 0 0,0-3 0 0,4-4 0 15,-1 1 0-15,-3 2 10 0,0-2-10 0,4-4 0 16,-4 4 0-16,3-4 0 0,1-3 0 0,-4-6 0 16,3 13 0-16,-3-17 12 0,0 4-12 0,0 0 8 15,-3 7-8-15,-1-4 8 0,1-10-8 0,-1 1 10 16,1 6-10-16,-1-3 10 0,1 3-10 0,-1-3 8 0,-3-7-8 15,3 7 8-15,1-7 0 0,-1-2 0 0,-3-1 0 16,4 1 0-16,-1-7 2 0,1 9 0 0,3-12 0 0,0 7 0 16,0-7 2-16,0 0 0 0,0 0 0 0,0 0 0 15,0 0 1-15,0 0 1 0,0 0 0 0,0 0 0 16,0 0 2-16,0 0 0 0,0 0 0 0,0 0 0 16,0 0-8-16,0 0-8 0,0 0 11 0,0 0-11 15,0 0 8-15,0 0-8 0,0 0 0 0,0 0 0 16,7 0 0-16,-7 0 0 0,7 0 0 0,3 0 0 15,1-7 0-15,-4 7 0 0,0 0 0 0,4 0 0 16,3 0 8-16,3 0-8 0,5 0 0 0,2 0 0 16,8-3 12-16,0 3-12 0,3 0 12 0,4-3-12 15,0-3 0-15,7 6 0 0,-1 0 0 0,8 0 0 0,7-3 0 16,0 3 0-16,11 0 0 0,-8 0 0 16,1 0 0-16,3 0 0 0,3 3 0 0,1-3 0 0,7 0 0 0,-4 0 0 15,3 0 0-15,-3 6 0 0,0-6 0 0,8 0 0 16,-5 3 0-16,8-3 0 0,0 0 8 0,-4 0-8 15,0 0 0-15,0 0 0 0,7-3 9 0,-3-3-1 16,-1 6-8-16,-2 0 12 0,-5-10-12 0,4 10 0 16,-3-3-9-16,3-3 9 0,4 3 0 0,-4 0 0 15,-3-4 0-15,-1 4 0 0,4-3 0 0,-3 0 0 16,3 0 0-16,-3-4 0 0,-4 7-12 0,-7-3 3 16,0 3 1-16,-4-1 0 0,-6-2 8 0,3 3 11 0,3-3-3 15,-3 6 0-15,-7 0-8 0,-4 0 0 0,4 0 0 16,-3 0 0-16,-4 0 0 0,-11 0-9 0,0-3 9 15,-3 3-13-15,0 0 13 0,-4 0 16 0,-3-7-3 16,-4 14-1-16,3-7-12 0,-6 0 0 0,0 0 0 16,-4 0 0-16,-4-7 0 0,1 7 0 0,7 0 0 15,-8 0 0-15,-10 0 0 0,7 0 0 0,4 0 0 16,-1 0 0-16,-2-3 0 0,-1 3 0 0,0 0 0 0,3 0 0 16,1 0 0-16,-4 0-8 0,-7 0 8 0,0 0-13 15,10 0 13-15,1 0 0 0,-11 0 0 0,0 0 0 16,0 0 0-16,7-3 0 0,-7 3 13 0,0 0-4 15,0 0-9-15,0-6 0 0,4-4 0 0,-4 1-11 16,-4 3 11-16,4-4 16 0,4 1-4 0,-4-4-1 16,-4-2-2-16,1 2 0 0,3-6 0 0,0 4 0 15,-4-7 2-15,4 0 0 0,-4-3 0 0,8-7 0 0,3 4-11 16,-3-10 12-16,-11 7-12 0,-1-3 12 0,12 2-12 0,-4-5 0 16,-4-1 9-16,-3 0-9 0,7 4 0 0,-3-7 0 15,-1 7 0-15,1 2 0 0,-1-9 0 0,1 1 0 16,6 5 0-16,1-6 0 0,-4 1 0 0,0 8 0 15,0 1 0-15,3 0 0 0,4-1 0 0,-3 7 0 16,-4-3 0-16,7 3 0 0,4 6 0 0,-4 0 0 16,-7 4 0-16,0 5 0 0,7-6 0 0,-4 4 0 15,1 3 0-15,-1 5 8 0,-3-5-8 0,4 0 0 16,-1 5-11-16,4-2 11 0,-7 6 0 0,0 0 0 0,4-3-8 16,3-6 8-16,-3 9 0 0,-1-10 0 15,-3 10 0-15,4-3 0 0,3-3 0 0,-7 6 0 16,0 0 0-16,3 0 0 0,4-13 0 0,-7 13 0 0,0 0 0 15,0 0 0-15,4 0 0 0,-4 0 0 0,0 0 0 0,-7-3 0 16,0 3-8-16,0 0 8 0,7 0 0 0,-7-6-9 16,-8 6 9-16,5 0 0 0,3 0 0 0,0 0 0 15,-7 0 0-15,3-3 0 0,4 3 0 0,3-7 0 16,4 7 0-16,-10 0 0 0,-4 0 0 0,3-12 0 16,-3 12 0-16,0-3 0 0,-7-4 0 0,0 7 8 15,-1-3-8-15,-2 3 0 0,-1-3 0 0,-3 3 8 16,-4 0-8-16,4 0 0 0,-7 3 0 0,-4-3 0 15,-11-3 0-15,5 3 0 0,-1 3-11 0,-4 0 11 16,-3-3 0-16,0 0 0 0,4 0 0 0,3 0 10 16,0 0-10-16,-3 0 0 0,-8-3 0 0,1 0 0 0,7-3 0 15,-8 6 0-15,1-9 0 0,3 9 0 0,3-10 0 16,1 10 0-16,7-3 0 0,-4-6 0 0,4 9 0 16,-1-10 0-16,1 1 0 0,-4 9 0 15,-3-6-58-15,-1 12-14 0,-6-6-2 0,-1 6-1386 16</inkml:trace>
  <inkml:trace contextRef="#ctx0" brushRef="#br0" timeOffset="23481.75">20676 4323 673 0,'0'0'29'0,"0"0"7"0,0 0-28 0,0 0-8 0,4-7 0 0,3 1 0 15,-7 6 30-15,10 0 5 0,-2-3 1 0,2-3 0 0,1-4 19 16,-1 7 4-16,1-6 1 0,-1 6 0 16,-2-4 0-16,2-5 0 0,-6 9 0 0,-1-7 0 0,4 1-6 0,-3-1-1 15,-4 7 0-15,3-12 0 0,-3 15-33 0,-3-13-6 16,3 10-2-16,-7-6 0 0,0-1-12 0,0 1 0 15,-4-1 8-15,0-2-8 0,1 2 17 0,-4 1 1 16,3 9 0-16,-3-6 0 0,0-1 21 0,-7 7 4 16,0 0 1-16,-4 0 0 0,0 7-8 0,4-4 0 15,-4 0-1-15,1 6 0 0,2-2-23 0,1 5-12 16,0-2 12-16,0 2-12 0,0 7 14 0,3-3-4 16,-3-1-1-16,3-2 0 0,4-1-9 0,-3 10 10 15,6-12-10-15,0 2 10 0,1 4-10 0,3 0 8 16,0-10-8-16,0 6 8 0,7-2-8 0,0-1 0 15,0-6 0-15,3 7 0 0,4-1 9 0,4 1 3 0,-1-10 1 16,1 3 0-16,0-3-4 0,3 0-1 16,3 0 0-16,-3 0 0 0,4 0 10 0,0-3 2 0,3-4 0 15,-3 1 0-15,3-3-11 0,0-7-1 0,0 10-8 16,0-4 12-16,4-5 8 0,-4 2 0 0,0 10 1 16,-3-16 0-16,0 10-13 0,-4 6-8 0,0-10 8 0,0-3-8 15,3 7 8-15,-2 3-8 0,-1-4 8 0,-4 1-8 16,4 3 0-16,-3-1 0 0,0 1 0 0,-4 3 0 15,-4-3 0-15,-3 6 11 0,7-3-3 0,-7 3 0 16,0 0-8-16,0 0 10 0,0 0-10 0,0 0 10 16,0 0-10-16,0 0 10 0,0 0-10 0,0 0 10 15,-3 9-10-15,-1-6 0 0,-3 10 0 0,4-13 0 16,-4 15 0-16,-1-12 8 0,1 7-8 0,-3 2 0 16,-4-2 0-16,3 9 0 0,1-4 0 0,-5 4 0 0,-2 9 11 15,-4-6-3-15,-1 10-8 0,-2-7 12 0,-1 3-12 0,4 3 0 16,-4 1 0-16,8-1 0 0,-5-6 10 15,5 6-10-15,-1 1 10 0,4-1-10 0,3 1 9 0,1-4-9 16,3-3 8-16,0 3-8 0,3-3 8 0,1-3-8 16,3-3 0-16,0 0 8 0,3-7-8 0,4 7 10 15,4-9-10-15,3-4 10 0,4 0-10 0,6-3 12 16,8-3-12-16,7 0 12 16,0-3-132-16,10-3-25 0,64-7-6 0,-32-9-1 0</inkml:trace>
  <inkml:trace contextRef="#ctx0" brushRef="#br0" timeOffset="26805.77">16030 12350 1083 0,'0'0'48'0,"-3"-3"10"16,-4-3-46-16,3 3-12 0,-3 0 0 0,4-4 0 0,-1 7 74 0,4 0 13 15,-4-3 2-15,1-3 1 0,-1 6-2 0,4 0 0 16,-7-3 0-16,0 3 0 0,0-6-3 0,0 6-1 16,0 0 0-16,0 0 0 0,-3 0-37 0,-1 6-8 15,-3-3-2-15,0-3 0 0,0 6-2 0,-1-3-1 16,5 4 0-16,-4-4 0 0,3 0-11 0,-3 3-3 15,4-3 0-15,-1-3 0 0,0 0 27 0,4 7 5 16,0-7 0-16,7 0 1 0,-7-7-1 0,7 7 0 16,0 0 0-16,0 0 0 0,0 0-20 0,0 0-4 15,0 0 0-15,7 0-1 0,0-3-2 0,4 3 0 16,-1-6 0-16,1 6 0 0,3 0-13 0,4 0-4 16,6 0 0-16,5 0 0 0,6 6 1 0,0-3 0 15,4-3 0-15,3 0 0 0,4 0 2 0,4-3 0 0,6-3 0 16,4 3 0-16,0 0 2 0,4-4 1 0,-1 7 0 15,-3-9 0-15,0 9 2 0,3-13 1 0,5 10 0 16,-1-3 0-16,3-3 1 0,1 5 0 0,-8 1 0 0,1-3 0 16,-4-3 1-16,3-1 0 0,-3 4 0 15,0-3 0-15,-3-1-4 0,-5 1-1 0,5-1 0 0,-4 1 0 16,-4 6-6-16,-3-7 0 0,-4 1-8 0,1 9 12 16,-4-9-12-16,-1 9 0 0,-2-4 0 0,-1 1 0 15,0 3 0-15,-3 0 0 0,-7 3 0 0,3-3 0 16,-3 4 0-16,3-4 0 0,-7 0 0 0,4 6 0 15,-4-3 0-15,0-3 0 0,0 0 0 0,-7 6 0 16,4-6-55-16,-4 3-10 16,-3-3-3-16,-1 0-1347 0</inkml:trace>
  <inkml:trace contextRef="#ctx0" brushRef="#br0" timeOffset="43893.33">15088 15514 403 0,'0'0'36'0,"0"0"-36"0,-7 0 0 0,0-3 0 16,0-3 204-16,0 3 35 0,4-3 6 0,3 6 2 15,-7 0-188-15,-1 0-38 0,1 0-7 0,0 0-2 16,0 0-12-16,0 0-8 0,0 0 8 0,0 6-13 0,0-3 13 0,-4-3 10 16,4 0-2-16,0 9 0 15,0-9 51-15,0 10 9 0,0-7 3 0,0-3 0 0,0 6 16 0,4-3 3 16,-4-3 1-16,7 0 0 0,0 0 22 0,0 0 5 16,0 0 1-16,0 0 0 0,0 0-14 0,0 0-2 15,0 0-1-15,0 0 0 0,0 0-58 0,0 0-11 16,10 0-2-16,-3 0-1 0,4 0-22 0,-1 0-8 15,1 0 0-15,-1 0 9 0,1 0-9 0,3 7 0 16,-3-4 0-16,-1-3 0 0,1 6 0 0,3-3 0 16,-3 0 8-16,3-3-8 0,0 0 27 0,0 7 0 15,0-4 0-15,7-3 0 0,0 0 3 0,4 0 1 16,3 0 0-16,1 0 0 0,-1 0 15 0,4 0 3 16,-1 0 1-16,5 0 0 0,-1 0-22 0,0 0-4 15,0 0 0-15,4 0-1 0,-4 0-15 0,8 0-8 16,-4 0 10-16,-1 0-10 0,5 0 8 0,3 0-8 0,-4 0 0 15,4 0 9-15,0 0-9 0,0 0 10 0,-4 6-10 16,-3-6 10-16,3 0-10 0,-3 0 0 0,7 0 0 16,-4 0 0-16,4 0 0 0,0 0 0 0,3 0 0 0,0 0 0 15,1-6 8-15,-4 6 0 0,0 6 0 0,-4-12 0 16,0 6 4-16,1 0 0 0,-1-3 0 0,4-4 0 16,0 7-3-16,-4 0 0 0,0-3 0 0,-3 3 0 15,3 0-1-15,-3 0-8 0,-3 3 12 0,-5-3-4 16,1 0 0-16,3 0 0 0,-6 0 0 0,2 0 0 15,1 7-8-15,0-7-11 0,0 3 3 0,-1-3 0 16,1 0 8-16,3 0 0 0,-3 6 0 0,-4-6 0 16,8 0 0-16,-5 0 9 0,1 0-1 0,0 0-8 0,0-6 8 15,-4 6-8-15,0 0 0 0,0 0 0 0,0 0 0 16,-3-3 0-16,0-4 0 0,0 7 0 0,-4 0 29 16,0 0 3-16,4-3 0 0,-4 3 0 0,0 0-32 15,-3 0-16-15,-1 0 1 0,-3 0 1 0,4 0 14 16,-4 0 0-16,0 0 0 0,0 0-9 0,4 0 9 15,0 0 0-15,-4-3 0 0,3 3 0 0,-3 0 0 16,1-6 0-16,2 6 0 0,1 0 0 0,-1-3 0 0,1-4 9 16,3 7-1-16,-3-3-8 0,0-3 10 0,3 6-10 15,-4-3 8-15,4-7-8 0,1 10 0 0,-5-3 0 16,4-3 8-16,-3 6-8 0,3-3 0 0,-3 3 8 16,0 0-8-16,-4 0 8 0,0 0-8 0,-4 0 0 15,1 3-12-15,-4-3 12 16,0 0-48-16,-7 0-1 0,0 0-1 0,0 0-992 0,4 9-198 15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10-20T14:47:38.4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11049 7139 403 0,'0'0'36'0,"0"0"-36"0,0 0 0 0,-7 0 0 16,0-4 185-16,7 4 31 0,-4-9 5 0,-3 9 2 16,-7-3-142-16,4-3-28 0,10 6-5 0,0 0-2 15,-7-3-19-15,7 3-4 0,0 0-1 0,3-7 0 16,-3 7-8-16,0 0-2 0,0 0 0 0,11-3 0 16,3 0 1-16,-4-3 0 0,-10 6 0 0,14 0 0 15,8 0-2-15,-5 0-1 0,8 0 0 0,-4 0 0 16,4 0 9-16,3 0 1 0,7 0 1 0,-3 0 0 15,3 0-5-15,4 0 0 0,18 0-1 0,-1 0 0 16,1 0 4-16,2 0 1 0,5 0 0 0,-1 0 0 16,-3 0-3-16,4 0 0 0,-4 0 0 0,0 0 0 15,0 0-9-15,-4 0-8 0,-3 0 9 0,4 0-9 16,-8 0 8-16,-3 0-8 0,3 0 0 0,-3 6-548 16,4-6-113-16</inkml:trace>
  <inkml:trace contextRef="#ctx0" brushRef="#br0" timeOffset="454.17">14485 7371 1152 0,'0'0'102'0,"0"0"-82"0,-3 0-20 0,3 0 0 0,0 0 104 0,0 0 17 16,10-3 3-16,4-4 1 0,7 7-83 0,4 0-17 16,3 0-3-16,4 0-1 15,7 7-5-15,7-7 0 0,7 3-1 0,3-3 0 0,1 6-15 0,6-3 9 16,4 3-9-16,7-3 8 0,0-3-8 0,7 4 0 15,1-4 0-15,-1 9 8 0,3-9-26 0,5 6-6 16,2-6 0-16,-20 0-1 0</inkml:trace>
  <inkml:trace contextRef="#ctx0" brushRef="#br0" timeOffset="4379.64">5860 9679 288 0,'0'0'25'0,"0"0"-25"0,-7-4 0 0,7 4 0 16,-4-6 267-16,4 6 48 0,0-9 9 0,7-1 3 15,-3 7-239-15,10-6-47 0,-7-1-9 0,10 7-3 16,-2-6-17-16,6-1-4 0,-4 1-8 0,8-3 12 15,-4 2-12-15,0 7 0 0,4-6 0 0,0-1 0 16,3 7 0-16,4-3 14 0,3-4-4 0,-10 10-1 16,10-3 17-16,-7 0 3 0,4-3 1 0,-4 6 0 15,4 0-6-15,-4-3 0 0,4-4-1 0,3 4 0 16,0 3 7-16,-3-6 2 0,4 6 0 0,6 0 0 0,0 0-8 16,4 0 0-16,0 0-1 0,0 0 0 0,0 0-9 0,3 0-2 15,-3-3 0-15,3 0 0 0,4-4-12 0,-3 7 0 16,-1 0 8-16,4 0-8 0,-4-3 0 0,-6-3 0 15,10 3 8-15,-15-6-8 0,1 9 0 0,3 0 8 16,-10-4-8-16,0-2 0 0,0 6 10 0,3 0-10 16,-3-3 10-16,-1-3-10 0,-2 6 0 0,-1 0 8 15,4-7-8-15,-4 1 0 0,0 6 0 0,0 0 0 16,-3-3 8-16,3-3-8 0,-10-4 8 0,3 10 0 16,0-3-8-16,-3 0 12 0,-4-3 18 0,0 3 3 15,-3-4 1-15,-1-2 0 0,1 6-18 0,-4 0-3 0,-7 3-1 16,7-7 0-16,-7-2 16 0,0-4 2 0,0 4 1 0,0 0 0 15,-7 2-3-15,0-2 0 0,0 3 0 16,-4-4 0-16,-3-2-18 0,0 2-10 0,-4 1 10 16,4 6-10-16,-7-7 0 0,0 1 0 0,3 6 0 0,-10-7 0 15,7 10 0-15,0-3 0 0,0-3 0 0,-1 6-10 16,1 0 10-16,0 0 0 0,3 0 0 0,1 0 0 16,-1 0 0-16,4 0 0 0,0 0 0 0,0 0-8 15,3 6 8-15,1-3 0 0,-1-3 0 16,4 7 8-16,7-7-8 0,0 0 0 0,0 0 0 0,4 6 0 15,-1 3-10-15,4 1-3 0,4-7-1 0,-1 3 0 16,8-3 14-16,3 7 0 0,0-10 0 0,4 9 0 16,-4-6 8-16,7-3-8 0,-3 10 0 0,0-10 0 15,-1 9 8-15,-2-9-8 0,2 10 0 0,-10-7 0 16,4 6-22-16,-4-3-8 16,0-3-2-16,-7 7 0 0,4-7 32 0,-4 6 0 0,0 1 0 0,0-1 0 0,-3 1 20 0,-1-1 9 15,-3-3 3-15,4 4 0 16,-4 5-32-16,0-8-12 0,0-7 1 0,-4 9 0 0,4-9 19 0,-3 10 3 15,-4 2 1-15,-1-3 0 0,-2 1 8 0,3-1 3 16,-4-6 0-16,-3 7 0 0,4 2 3 0,-8-2 1 16,0-1 0-16,1 1 0 0,-1 2 0 0,-3-2 0 15,0 2 0-15,3-3 0 0,-7 10-27 0,1-6 8 16,-1-1-8-16,0 7 0 16,4-6-56-16,-4 6-16 0,-3-7-3 0</inkml:trace>
  <inkml:trace contextRef="#ctx0" brushRef="#br0" timeOffset="8897.62">13554 9036 403 0,'0'0'36'0,"0"0"-36"16,-7 0 0-16,7 0 0 0,-4 0 35 0,4 0 0 16,0 0 0-16,0-10 0 0,-3 7 4 0,3 3 1 15,0 0 0-15,0 0 0 0,0 0-7 0,-4-6-1 16,1 3 0-16,3 0 0 0,0 3 17 0,0 0 3 16,-11-7 1-16,4 4 0 0,0 3-9 0,-4-6-3 15,1 12 0-15,-1-6 0 0,-3 3-17 0,3-3-4 16,-3-3-1-16,4 3 0 0,-4-6 3 0,0 6 1 15,-1 0 0-15,-2 0 0 0,3-3 14 0,-4-3 3 16,0 2 1-16,-3 4 0 0,0-3-5 0,0-3-2 16,-4 6 0-16,0 0 0 0,4 0-20 0,-3-3-4 15,-5 3-1-15,1 0 0 0,-4 0-9 0,1 0 0 16,2 3 0-16,-2-3 0 0,2 0 0 0,-2-3 0 0,-1 3 0 16,0-6 0-16,-3 6 0 0,0 0 0 0,-1 0 0 15,-2-3 0-15,-1 3 15 0,0-7 1 0,0 4 0 0,0 3 0 16,1-3 21-16,-1-3 5 0,3-4 1 0,1 10 0 15,0-3-11-15,0-6-3 0,-1 9 0 0,1-3 0 16,-4-4-20-16,0 4-9 0,4-3 8 16,-4 6-8-16,1 0 8 0,2-3-8 0,-2 3 8 0,2 0-8 15,-3 0 8-15,1 0-8 0,-1-3 8 0,4 3-8 16,-8 3 0-16,4-3 8 0,4-3-8 0,-4 3 0 16,-10 3 10-16,3-3-10 0,11 0 12 0,0 0-12 15,-1 0 11-15,4 0-11 0,-6 0 10 0,2 0-10 16,8 0 21-16,-4 0-1 0,-3 3-1 0,-4-3 0 15,4 0-6-15,0 0-1 0,-4 6 0 0,4-3 0 16,3-3-12-16,-3 7 8 0,-1-4-8 0,5 6 0 0,-8-6 0 16,4 4 0-16,6-4 0 0,1 6 0 0,0-6 0 15,3 4 0-15,1-4 0 0,-1 3 0 0,4-3 0 16,-4 6 0-16,-3-5 0 0,3 2 0 0,7-3 0 16,-6 6 0-16,-5 1 0 0,-2-7 0 0,3 6 0 0,-1 1 0 15,1 2 0-15,-4-2 9 0,1-1-9 16,2 1 0-16,5-7 0 0,-1 6 0 0,0 4 0 0,1-4 0 15,6-3 0-15,-3-3 0 0,3 7 0 0,0-7 0 16,1 6 10-16,-1 1-10 0,4-1 18 0,-4-6-3 16,4 7-1-16,0-1 0 0,0-6-14 0,0 7 0 15,0-1 0-15,3 4 0 0,1-7 0 0,3 3 0 16,0 1 0-16,3-4 0 0,-3 3 0 0,0 1-8 16,3-1 8-16,1 4-13 0,-1-4 13 0,1 4 0 0,3-4 0 15,0 1 0-15,0-1 0 0,3 3 0 0,-3 1 0 0,0-4 0 16,0 4 0-16,0 3 0 0,-3-4 0 15,3 1 0-15,0 2 0 0,0 1 0 0,0 0-10 0,0-1 10 16,0-2 0-16,3 6 0 0,-3-7 0 0,7 7 0 16,-3-6 9-16,3-4-9 0,0 10 10 0,4-7-10 15,-1 1 11-15,4-4-11 0,0 7 12 0,-3-10-12 16,0 10 21-16,3-3-2 0,0-4-1 0,0 4 0 16,0-1-18-16,4-2-19 0,-4 2 4 0,3 7 1 15,-2-7 22-15,6 4 4 0,-4-3 0 0,1-1 1 16,0 7-13-16,3-6 0 0,0 5 0 0,4 1 0 15,-11-3-9-15,11 3-2 0,-1-7 0 0,4 7 0 16,-6-6 11-16,6 5 0 0,-3-5 0 0,3-4 0 0,3 4 0 16,1 3 9-16,-7-4-9 0,3 1 0 0,4-4 13 15,-4 0-4-15,-3 4-1 0,3-4 0 0,7 1-8 0,-3 2 0 16,0-9 9-16,0 13-9 0,-8-6 0 0,12-4 9 16,-1 10-9-16,4-4 0 0,-1 1 12 15,1-1-12-15,0-2 12 0,-4-1-12 0,1 0 0 0,2 1 0 16,1-7 0-16,11 6-9 0,6 1 9 0,0-7 0 15,-3-3 0-15,0 9 0 0,4-9 0 0,-1 0 8 16,-3 7-8-16,4-7 8 0,-5 3-8 0,8-3 0 16,-3 0 0-16,3 0 0 0,0 3 0 0,-4 3 0 15,-3-6 0-15,0 3 0 0,-7-3 8 0,3 0 0 16,1 6 0-16,-1-6 0 0,4 0-8 0,-4 0 0 0,4 0 0 0,-3 0-8 16,-4-6 8-16,3 6 0 0,-3-3 0 15,0 3 8-15,0-9-8 0,7-1 0 0,-1 1-8 0,5 3 8 16,-4-10 0-16,0 7 9 0,3-4 0 15,-3 0 0-15,-4-5-9 0,1 5 0 0,-4-6 0 0,3 4 0 16,-3-11 0-16,-4 11 0 0,1-4 8 0,-5 0-8 16,-2 3 0-16,-5 1 10 0,1-7-10 0,-4 0 10 15,1 3 24-15,-5-3 5 0,1 6 1 0,-4-2 0 16,-7-4-12-16,0 3-1 0,1-3-1 0,-5 0 0 16,1 0 0-16,-8 3 0 0,4-3 0 0,-3 0 0 15,-1-6-10-15,-3 6-1 0,0-9-1 0,0-1 0 16,-3 7-6-16,-1-3 0 0,-6-3-8 0,-1 9 12 15,4-10-12-15,-4 7 8 0,-3-3-8 0,-3 6 0 16,3-6 0-16,-4 6 0 0,0 0 0 0,1-3 0 16,-1-3 12-16,0 9-3 0,4-3-1 0,0 6 0 0,0-2-8 15,-4-1 0-15,4-3 0 0,-3 9 0 0,3-6-8 16,-1 4 8-16,1-1 0 0,0 3 0 0,0-5-12 0,0 8 3 16,0-2 0-16,0 2 0 15,0-2-81-15,0 2-16 0,-1 1-3 16,1 6-1013-16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24E072-1921-4137-B563-2E754B06BC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8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953" y="4412566"/>
            <a:ext cx="5121095" cy="417548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55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96AB60-E393-47B3-87D6-043A9C63A34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A42D6C-02C0-4C24-8806-0D9CDCDCE3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2F45CA-11F1-4CC7-8BEF-E0C0E575B60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1B457-D4F9-427A-9455-F3510415F71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691B08-F3B8-4ADE-BEAE-22F23347A8F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A49AEF-BF2D-424C-845D-D7AA24477E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28F628-4CBE-4359-988A-21C462ECC94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22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43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87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6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3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53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0208" y="686405"/>
            <a:ext cx="4497586" cy="342748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553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2588" y="685800"/>
            <a:ext cx="6092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587" y="4342192"/>
            <a:ext cx="5484317" cy="411540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121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730631-9D47-4153-B676-BF3E93468195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2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651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DD4D076-2022-4984-92AB-46A17DF77CAE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26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595B6-90E4-445C-B860-2C89A09B1A4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00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AFF184-7DA3-46A4-810C-E920B2BD00DC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927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958A43-35C7-4314-BAE4-EF42D2B409EE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59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3A9E2C-614F-4634-AA29-3AEEBA426710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894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957C11-280E-4CCA-A466-E788AA79B8D4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501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0DC367-90D2-48D1-94BA-6BEF28EF2EA8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70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DA3AE3-DC27-48CB-B787-84C4A66A2F01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3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741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FDA26B-42D9-447B-B41B-7F8F3569E009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4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4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52E84-880C-44D9-9F83-88774DFE733A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55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172201"/>
            <a:ext cx="2844800" cy="365125"/>
          </a:xfrm>
        </p:spPr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74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44EFD-11CD-43C5-BA76-30414D9FE705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489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1F677-3A70-40A5-AAE5-1E9CF9677497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21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3230-D369-4C66-8FE7-501AA20810BA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65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5D0D4-C2EB-41C0-A066-DB72D1B1A087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48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7C632-DE55-4A03-9E33-19119DB84121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954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13B-A83F-4E2E-BA12-A6D551188EFA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85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1327-E8AB-4508-996F-869D21ECD8A9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42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0728F-6DB4-4B8C-B58B-87128BCB0777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2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6C436-E371-4D0F-9496-D9F1567672D6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46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 i="0">
                <a:solidFill>
                  <a:schemeClr val="bg2">
                    <a:lumMod val="1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351338"/>
          </a:xfrm>
        </p:spPr>
        <p:txBody>
          <a:bodyPr/>
          <a:lstStyle>
            <a:lvl1pPr marL="347663" indent="-347663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400" b="0" i="0">
                <a:latin typeface="Helvetica Light" charset="0"/>
                <a:ea typeface="Helvetica Light" charset="0"/>
                <a:cs typeface="Helvetica Light" charset="0"/>
              </a:defRPr>
            </a:lvl1pPr>
            <a:lvl2pPr marL="573088" indent="-33813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200" b="0" i="0">
                <a:latin typeface="Helvetica Light" charset="0"/>
                <a:ea typeface="Helvetica Light" charset="0"/>
                <a:cs typeface="Helvetica Light" charset="0"/>
              </a:defRPr>
            </a:lvl2pPr>
            <a:lvl3pPr marL="808038" indent="-347663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000" b="0" i="0">
                <a:latin typeface="Helvetica Light" charset="0"/>
                <a:ea typeface="Helvetica Light" charset="0"/>
                <a:cs typeface="Helvetica Light" charset="0"/>
              </a:defRPr>
            </a:lvl3pPr>
            <a:lvl4pPr marL="1033463" indent="-33813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800" b="0" i="0">
                <a:latin typeface="Helvetica Light" charset="0"/>
                <a:ea typeface="Helvetica Light" charset="0"/>
                <a:cs typeface="Helvetica Light" charset="0"/>
              </a:defRPr>
            </a:lvl4pPr>
            <a:lvl5pPr marL="1257300" indent="-33655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600" b="0" i="0">
                <a:latin typeface="Helvetica Light" charset="0"/>
                <a:ea typeface="Helvetica Light" charset="0"/>
                <a:cs typeface="Helvetica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/>
          <a:p>
            <a:fld id="{37481D86-9D0E-3944-83BB-432BC5CB5C17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/>
          <a:p>
            <a:fld id="{07AEA02C-82F2-584F-9D59-3DE262609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29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458277"/>
          </a:xfrm>
        </p:spPr>
        <p:txBody>
          <a:bodyPr anchor="b"/>
          <a:lstStyle>
            <a:lvl1pPr>
              <a:defRPr sz="3375" b="0" i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168019"/>
            <a:ext cx="10515600" cy="1921635"/>
          </a:xfrm>
        </p:spPr>
        <p:txBody>
          <a:bodyPr/>
          <a:lstStyle>
            <a:lvl1pPr marL="0" indent="0">
              <a:buNone/>
              <a:defRPr sz="1350" b="0" i="0">
                <a:solidFill>
                  <a:schemeClr val="accent2">
                    <a:lumMod val="20000"/>
                    <a:lumOff val="80000"/>
                  </a:schemeClr>
                </a:solidFill>
                <a:latin typeface="Helvetica Light" charset="0"/>
                <a:ea typeface="Helvetica Light" charset="0"/>
                <a:cs typeface="Helvetica Light" charset="0"/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60722E28-9863-CF46-B40D-866DA57B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708E79-587E-1C4C-BE19-E880AEEA3836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8D23BE37-A135-8C47-B04C-CBC1DDC81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>
                <a:solidFill>
                  <a:schemeClr val="bg1"/>
                </a:solidFill>
              </a:defRPr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8CFA924-49FF-C542-A2BC-A34E0579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AEA02C-82F2-584F-9D59-3DE262609F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23B355-DD42-6746-A1C7-2E00DDC140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599" y="237655"/>
            <a:ext cx="4010568" cy="64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62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98"/>
            <a:ext cx="12192000" cy="373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780829"/>
            <a:ext cx="10515600" cy="2852737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374763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E4323C4-CA66-5A47-8F97-41BA4280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E1BA8F-BF47-3D40-8C6E-FA5B75DEE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/>
          <a:p>
            <a:fld id="{07AEA02C-82F2-584F-9D59-3DE262609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321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 i="0">
                <a:solidFill>
                  <a:schemeClr val="bg2">
                    <a:lumMod val="1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181600" cy="4351338"/>
          </a:xfrm>
        </p:spPr>
        <p:txBody>
          <a:bodyPr/>
          <a:lstStyle>
            <a:lvl1pPr marL="292100" indent="-29210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200" b="0" i="0">
                <a:latin typeface="Helvetica Light" charset="0"/>
                <a:ea typeface="Helvetica Light" charset="0"/>
                <a:cs typeface="Helvetica Light" charset="0"/>
              </a:defRPr>
            </a:lvl1pPr>
            <a:lvl2pPr marL="515938" indent="-258763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000" b="0" i="0">
                <a:latin typeface="Helvetica Light" charset="0"/>
                <a:ea typeface="Helvetica Light" charset="0"/>
                <a:cs typeface="Helvetica Light" charset="0"/>
              </a:defRPr>
            </a:lvl2pPr>
            <a:lvl3pPr marL="752475" indent="-29210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800" b="0" i="0">
                <a:latin typeface="Helvetica Light" charset="0"/>
                <a:ea typeface="Helvetica Light" charset="0"/>
                <a:cs typeface="Helvetica Light" charset="0"/>
              </a:defRPr>
            </a:lvl3pPr>
            <a:lvl4pPr marL="976313" indent="-28098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600" b="0" i="0">
                <a:latin typeface="Helvetica Light" charset="0"/>
                <a:ea typeface="Helvetica Light" charset="0"/>
                <a:cs typeface="Helvetica Light" charset="0"/>
              </a:defRPr>
            </a:lvl4pPr>
            <a:lvl5pPr marL="1201738" indent="-28098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400" b="0" i="0">
                <a:latin typeface="Helvetica Light" charset="0"/>
                <a:ea typeface="Helvetica Light" charset="0"/>
                <a:cs typeface="Helvetica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BB48C27-BE7C-3941-B9F3-A4D4717F28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/>
          <a:p>
            <a:fld id="{226BF496-9F26-5F45-86EC-4A24FC0ED785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6DC4629-3C8A-F646-AC38-BB37FB931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BFB6B21-4106-4949-915C-692B2CB0D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/>
          <a:p>
            <a:fld id="{07AEA02C-82F2-584F-9D59-3DE262609F6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A347B1B-EA3D-8B43-B7D0-731D2330F23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2556" y="1600200"/>
            <a:ext cx="5181600" cy="4351338"/>
          </a:xfrm>
        </p:spPr>
        <p:txBody>
          <a:bodyPr/>
          <a:lstStyle>
            <a:lvl1pPr marL="292100" indent="-29210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200" b="0" i="0">
                <a:latin typeface="Helvetica Light" charset="0"/>
                <a:ea typeface="Helvetica Light" charset="0"/>
                <a:cs typeface="Helvetica Light" charset="0"/>
              </a:defRPr>
            </a:lvl1pPr>
            <a:lvl2pPr marL="515938" indent="-258763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2000" b="0" i="0">
                <a:latin typeface="Helvetica Light" charset="0"/>
                <a:ea typeface="Helvetica Light" charset="0"/>
                <a:cs typeface="Helvetica Light" charset="0"/>
              </a:defRPr>
            </a:lvl2pPr>
            <a:lvl3pPr marL="752475" indent="-292100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800" b="0" i="0">
                <a:latin typeface="Helvetica Light" charset="0"/>
                <a:ea typeface="Helvetica Light" charset="0"/>
                <a:cs typeface="Helvetica Light" charset="0"/>
              </a:defRPr>
            </a:lvl3pPr>
            <a:lvl4pPr marL="976313" indent="-28098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600" b="0" i="0">
                <a:latin typeface="Helvetica Light" charset="0"/>
                <a:ea typeface="Helvetica Light" charset="0"/>
                <a:cs typeface="Helvetica Light" charset="0"/>
              </a:defRPr>
            </a:lvl4pPr>
            <a:lvl5pPr marL="1201738" indent="-280988">
              <a:buClr>
                <a:srgbClr val="333399"/>
              </a:buClr>
              <a:buSzPct val="60000"/>
              <a:buFont typeface="Wingdings" pitchFamily="2" charset="2"/>
              <a:buChar char="q"/>
              <a:tabLst/>
              <a:defRPr sz="1400" b="0" i="0">
                <a:latin typeface="Helvetica Light" charset="0"/>
                <a:ea typeface="Helvetica Light" charset="0"/>
                <a:cs typeface="Helvetica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76912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 i="0">
                <a:solidFill>
                  <a:schemeClr val="bg2">
                    <a:lumMod val="10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981CC02-03B9-F845-A7C8-75962F088E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/>
          <a:p>
            <a:fld id="{CAFCBD0F-29EA-D949-83F3-4C0486F2FC6F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B8254E7-58C0-5848-8656-E333BB43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67E93DA-951F-E14B-8EBF-D39937295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/>
          <a:p>
            <a:fld id="{07AEA02C-82F2-584F-9D59-3DE262609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85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   Eric Xing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© Eric Xing @ CMU, 2006-2011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01774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   Eric Xing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© Eric Xing @ CMU, 2006-2012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6598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26C99-B8A0-4159-ACE9-6809AE1AFDB3}" type="datetime1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D0CB8-6FBF-4962-B578-A320F47C1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3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69844"/>
            <a:ext cx="10515600" cy="842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9912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8588" marR="0" lvl="0" indent="-128588" algn="l" defTabSz="514350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575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Click to edit Master text styles</a:t>
            </a:r>
          </a:p>
          <a:p>
            <a:pPr marL="385763" marR="0" lvl="1" indent="-128588" algn="l" defTabSz="514350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Second level</a:t>
            </a:r>
          </a:p>
          <a:p>
            <a:pPr marL="642938" marR="0" lvl="2" indent="-128588" algn="l" defTabSz="514350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Third level</a:t>
            </a:r>
          </a:p>
          <a:p>
            <a:pPr marL="900113" marR="0" lvl="3" indent="-128588" algn="l" defTabSz="514350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Fourth level</a:t>
            </a:r>
          </a:p>
          <a:p>
            <a:pPr marL="1157288" marR="0" lvl="4" indent="-128588" algn="l" defTabSz="514350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Helvetica Light" charset="0"/>
              </a:rPr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EADCA7-E14F-3A40-B9BC-E99249895F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1110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B1422EE5-B2EE-3840-B23F-684D259BA97A}" type="datetime1">
              <a:rPr lang="en-US" smtClean="0"/>
              <a:t>10/21/2026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F190F6E-D1A6-9F4B-B82C-CD258D292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57763" y="6511102"/>
            <a:ext cx="1920240" cy="365125"/>
          </a:xfrm>
          <a:prstGeom prst="rect">
            <a:avLst/>
          </a:prstGeom>
        </p:spPr>
        <p:txBody>
          <a:bodyPr/>
          <a:lstStyle>
            <a:lvl1pPr algn="r">
              <a:defRPr sz="600"/>
            </a:lvl1pPr>
          </a:lstStyle>
          <a:p>
            <a:r>
              <a:rPr lang="en-US"/>
              <a:t>© Eric Xing @ CMU, 2005-2020</a:t>
            </a:r>
            <a:endParaRPr lang="en-US" alt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422AA21-D776-0946-9438-9F610A271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3968" y="6511102"/>
            <a:ext cx="460513" cy="365125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07AEA02C-82F2-584F-9D59-3DE262609F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BEF7A53-B314-164E-B3BE-2F5BA495F68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1684668" y="6347803"/>
            <a:ext cx="431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81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hf hd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</p:titleStyle>
    <p:bodyStyle>
      <a:lvl1pPr marL="128588" marR="0" indent="-128588" algn="l" defTabSz="514350" rtl="0" eaLnBrk="1" fontAlgn="auto" latinLnBrk="0" hangingPunct="1">
        <a:lnSpc>
          <a:spcPct val="90000"/>
        </a:lnSpc>
        <a:spcBef>
          <a:spcPts val="563"/>
        </a:spcBef>
        <a:spcAft>
          <a:spcPts val="0"/>
        </a:spcAft>
        <a:buClrTx/>
        <a:buSzTx/>
        <a:buFont typeface="Arial"/>
        <a:buChar char="•"/>
        <a:tabLst/>
        <a:defRPr sz="1575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1pPr>
      <a:lvl2pPr marL="385763" marR="0" indent="-128588" algn="l" defTabSz="514350" rtl="0" eaLnBrk="1" fontAlgn="auto" latinLnBrk="0" hangingPunct="1">
        <a:lnSpc>
          <a:spcPct val="90000"/>
        </a:lnSpc>
        <a:spcBef>
          <a:spcPts val="281"/>
        </a:spcBef>
        <a:spcAft>
          <a:spcPts val="0"/>
        </a:spcAft>
        <a:buClrTx/>
        <a:buSzTx/>
        <a:buFont typeface="Arial"/>
        <a:buChar char="•"/>
        <a:tabLst/>
        <a:defRPr sz="1350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2pPr>
      <a:lvl3pPr marL="642938" marR="0" indent="-128588" algn="l" defTabSz="514350" rtl="0" eaLnBrk="1" fontAlgn="auto" latinLnBrk="0" hangingPunct="1">
        <a:lnSpc>
          <a:spcPct val="90000"/>
        </a:lnSpc>
        <a:spcBef>
          <a:spcPts val="281"/>
        </a:spcBef>
        <a:spcAft>
          <a:spcPts val="0"/>
        </a:spcAft>
        <a:buClrTx/>
        <a:buSzTx/>
        <a:buFont typeface="Arial"/>
        <a:buChar char="•"/>
        <a:tabLst/>
        <a:defRPr sz="1125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3pPr>
      <a:lvl4pPr marL="900113" marR="0" indent="-128588" algn="l" defTabSz="514350" rtl="0" eaLnBrk="1" fontAlgn="auto" latinLnBrk="0" hangingPunct="1">
        <a:lnSpc>
          <a:spcPct val="90000"/>
        </a:lnSpc>
        <a:spcBef>
          <a:spcPts val="281"/>
        </a:spcBef>
        <a:spcAft>
          <a:spcPts val="0"/>
        </a:spcAft>
        <a:buClrTx/>
        <a:buSzTx/>
        <a:buFont typeface="Arial"/>
        <a:buChar char="•"/>
        <a:tabLst/>
        <a:defRPr sz="1013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4pPr>
      <a:lvl5pPr marL="1157288" marR="0" indent="-128588" algn="l" defTabSz="514350" rtl="0" eaLnBrk="1" fontAlgn="auto" latinLnBrk="0" hangingPunct="1">
        <a:lnSpc>
          <a:spcPct val="90000"/>
        </a:lnSpc>
        <a:spcBef>
          <a:spcPts val="281"/>
        </a:spcBef>
        <a:spcAft>
          <a:spcPts val="0"/>
        </a:spcAft>
        <a:buClrTx/>
        <a:buSzTx/>
        <a:buFont typeface="Arial"/>
        <a:buChar char="•"/>
        <a:tabLst/>
        <a:defRPr sz="1013" b="0" i="0" kern="1200">
          <a:solidFill>
            <a:schemeClr val="tx1"/>
          </a:solidFill>
          <a:latin typeface="Helvetica Light" charset="0"/>
          <a:ea typeface="Helvetica Light" charset="0"/>
          <a:cs typeface="Helvetica Light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harrison.net/index.php/Research/ListenLearner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0.png"/><Relationship Id="rId4" Type="http://schemas.openxmlformats.org/officeDocument/2006/relationships/customXml" Target="../ink/ink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customXml" Target="../ink/ink10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5" Type="http://schemas.openxmlformats.org/officeDocument/2006/relationships/image" Target="../media/image660.png"/><Relationship Id="rId4" Type="http://schemas.openxmlformats.org/officeDocument/2006/relationships/image" Target="../media/image6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79.png"/><Relationship Id="rId7" Type="http://schemas.openxmlformats.org/officeDocument/2006/relationships/image" Target="../media/image112.png"/><Relationship Id="rId12" Type="http://schemas.openxmlformats.org/officeDocument/2006/relationships/image" Target="../media/image2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0.png"/><Relationship Id="rId11" Type="http://schemas.openxmlformats.org/officeDocument/2006/relationships/customXml" Target="../ink/ink14.xml"/><Relationship Id="rId5" Type="http://schemas.openxmlformats.org/officeDocument/2006/relationships/image" Target="../media/image95.png"/><Relationship Id="rId10" Type="http://schemas.openxmlformats.org/officeDocument/2006/relationships/image" Target="../media/image131.png"/><Relationship Id="rId4" Type="http://schemas.openxmlformats.org/officeDocument/2006/relationships/image" Target="../media/image810.png"/><Relationship Id="rId9" Type="http://schemas.openxmlformats.org/officeDocument/2006/relationships/customXml" Target="../ink/ink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3" Type="http://schemas.openxmlformats.org/officeDocument/2006/relationships/image" Target="../media/image141.png"/><Relationship Id="rId7" Type="http://schemas.openxmlformats.org/officeDocument/2006/relationships/image" Target="../media/image18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5" Type="http://schemas.openxmlformats.org/officeDocument/2006/relationships/image" Target="../media/image162.png"/><Relationship Id="rId10" Type="http://schemas.openxmlformats.org/officeDocument/2006/relationships/image" Target="../media/image202.png"/><Relationship Id="rId4" Type="http://schemas.openxmlformats.org/officeDocument/2006/relationships/image" Target="../media/image150.png"/><Relationship Id="rId9" Type="http://schemas.openxmlformats.org/officeDocument/2006/relationships/customXml" Target="../ink/ink1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3" Type="http://schemas.openxmlformats.org/officeDocument/2006/relationships/image" Target="../media/image222.png"/><Relationship Id="rId7" Type="http://schemas.openxmlformats.org/officeDocument/2006/relationships/image" Target="../media/image262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5" Type="http://schemas.openxmlformats.org/officeDocument/2006/relationships/image" Target="../media/image242.png"/><Relationship Id="rId10" Type="http://schemas.openxmlformats.org/officeDocument/2006/relationships/image" Target="../media/image282.png"/><Relationship Id="rId4" Type="http://schemas.openxmlformats.org/officeDocument/2006/relationships/image" Target="../media/image232.png"/><Relationship Id="rId9" Type="http://schemas.openxmlformats.org/officeDocument/2006/relationships/customXml" Target="../ink/ink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customXml" Target="../ink/ink19.xml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30.png"/><Relationship Id="rId2" Type="http://schemas.openxmlformats.org/officeDocument/2006/relationships/image" Target="../media/image332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customXml" Target="../ink/ink18.xml"/><Relationship Id="rId5" Type="http://schemas.openxmlformats.org/officeDocument/2006/relationships/image" Target="../media/image36.png"/><Relationship Id="rId15" Type="http://schemas.openxmlformats.org/officeDocument/2006/relationships/customXml" Target="../ink/ink20.xml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1.png"/><Relationship Id="rId1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customXml" Target="../ink/ink21.xml"/><Relationship Id="rId7" Type="http://schemas.openxmlformats.org/officeDocument/2006/relationships/customXml" Target="../ink/ink23.xml"/><Relationship Id="rId12" Type="http://schemas.openxmlformats.org/officeDocument/2006/relationships/image" Target="../media/image48.png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customXml" Target="../ink/ink25.xml"/><Relationship Id="rId5" Type="http://schemas.openxmlformats.org/officeDocument/2006/relationships/customXml" Target="../ink/ink22.xml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customXml" Target="../ink/ink2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customXml" Target="../ink/ink26.xml"/><Relationship Id="rId7" Type="http://schemas.openxmlformats.org/officeDocument/2006/relationships/customXml" Target="../ink/ink28.xml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2.png"/><Relationship Id="rId5" Type="http://schemas.openxmlformats.org/officeDocument/2006/relationships/customXml" Target="../ink/ink27.xml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customXml" Target="../ink/ink29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2.png"/><Relationship Id="rId3" Type="http://schemas.openxmlformats.org/officeDocument/2006/relationships/customXml" Target="../ink/ink30.xml"/><Relationship Id="rId7" Type="http://schemas.openxmlformats.org/officeDocument/2006/relationships/customXml" Target="../ink/ink32.xml"/><Relationship Id="rId12" Type="http://schemas.openxmlformats.org/officeDocument/2006/relationships/image" Target="../media/image481.png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1.png"/><Relationship Id="rId11" Type="http://schemas.openxmlformats.org/officeDocument/2006/relationships/customXml" Target="../ink/ink34.xml"/><Relationship Id="rId5" Type="http://schemas.openxmlformats.org/officeDocument/2006/relationships/customXml" Target="../ink/ink31.xml"/><Relationship Id="rId10" Type="http://schemas.openxmlformats.org/officeDocument/2006/relationships/image" Target="../media/image471.png"/><Relationship Id="rId4" Type="http://schemas.openxmlformats.org/officeDocument/2006/relationships/image" Target="../media/image44.png"/><Relationship Id="rId9" Type="http://schemas.openxmlformats.org/officeDocument/2006/relationships/customXml" Target="../ink/ink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160.png"/><Relationship Id="rId7" Type="http://schemas.openxmlformats.org/officeDocument/2006/relationships/image" Target="../media/image20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Relationship Id="rId9" Type="http://schemas.openxmlformats.org/officeDocument/2006/relationships/image" Target="../media/image23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250.png"/><Relationship Id="rId7" Type="http://schemas.openxmlformats.org/officeDocument/2006/relationships/image" Target="../media/image29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10" Type="http://schemas.openxmlformats.org/officeDocument/2006/relationships/image" Target="../media/image3200.png"/><Relationship Id="rId4" Type="http://schemas.openxmlformats.org/officeDocument/2006/relationships/image" Target="../media/image260.png"/><Relationship Id="rId9" Type="http://schemas.openxmlformats.org/officeDocument/2006/relationships/image" Target="../media/image3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0.png"/><Relationship Id="rId4" Type="http://schemas.openxmlformats.org/officeDocument/2006/relationships/image" Target="../media/image3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3" Type="http://schemas.openxmlformats.org/officeDocument/2006/relationships/image" Target="../media/image400.png"/><Relationship Id="rId7" Type="http://schemas.openxmlformats.org/officeDocument/2006/relationships/image" Target="../media/image421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8.xml"/><Relationship Id="rId5" Type="http://schemas.openxmlformats.org/officeDocument/2006/relationships/image" Target="../media/image410.png"/><Relationship Id="rId4" Type="http://schemas.openxmlformats.org/officeDocument/2006/relationships/customXml" Target="../ink/ink37.xml"/><Relationship Id="rId9" Type="http://schemas.openxmlformats.org/officeDocument/2006/relationships/image" Target="../media/image7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0.xml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250.png"/><Relationship Id="rId7" Type="http://schemas.openxmlformats.org/officeDocument/2006/relationships/image" Target="../media/image29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10" Type="http://schemas.openxmlformats.org/officeDocument/2006/relationships/image" Target="../media/image3200.png"/><Relationship Id="rId4" Type="http://schemas.openxmlformats.org/officeDocument/2006/relationships/image" Target="../media/image260.png"/><Relationship Id="rId9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customXml" Target="../ink/ink41.xml"/><Relationship Id="rId7" Type="http://schemas.openxmlformats.org/officeDocument/2006/relationships/customXml" Target="../ink/ink42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6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4.xml"/><Relationship Id="rId5" Type="http://schemas.openxmlformats.org/officeDocument/2006/relationships/image" Target="../media/image521.png"/><Relationship Id="rId4" Type="http://schemas.openxmlformats.org/officeDocument/2006/relationships/customXml" Target="../ink/ink4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56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5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7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6.xml"/><Relationship Id="rId5" Type="http://schemas.openxmlformats.org/officeDocument/2006/relationships/image" Target="../media/image730.png"/><Relationship Id="rId4" Type="http://schemas.openxmlformats.org/officeDocument/2006/relationships/image" Target="../media/image720.png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1.xml"/><Relationship Id="rId18" Type="http://schemas.openxmlformats.org/officeDocument/2006/relationships/image" Target="../media/image87.png"/><Relationship Id="rId26" Type="http://schemas.openxmlformats.org/officeDocument/2006/relationships/image" Target="../media/image91.png"/><Relationship Id="rId39" Type="http://schemas.openxmlformats.org/officeDocument/2006/relationships/customXml" Target="../ink/ink64.xml"/><Relationship Id="rId21" Type="http://schemas.openxmlformats.org/officeDocument/2006/relationships/customXml" Target="../ink/ink55.xml"/><Relationship Id="rId34" Type="http://schemas.openxmlformats.org/officeDocument/2006/relationships/image" Target="../media/image96.png"/><Relationship Id="rId7" Type="http://schemas.openxmlformats.org/officeDocument/2006/relationships/customXml" Target="../ink/ink48.xml"/><Relationship Id="rId12" Type="http://schemas.openxmlformats.org/officeDocument/2006/relationships/image" Target="../media/image84.png"/><Relationship Id="rId17" Type="http://schemas.openxmlformats.org/officeDocument/2006/relationships/customXml" Target="../ink/ink53.xml"/><Relationship Id="rId25" Type="http://schemas.openxmlformats.org/officeDocument/2006/relationships/customXml" Target="../ink/ink57.xml"/><Relationship Id="rId33" Type="http://schemas.openxmlformats.org/officeDocument/2006/relationships/customXml" Target="../ink/ink61.xml"/><Relationship Id="rId38" Type="http://schemas.openxmlformats.org/officeDocument/2006/relationships/image" Target="../media/image98.png"/><Relationship Id="rId2" Type="http://schemas.openxmlformats.org/officeDocument/2006/relationships/image" Target="../media/image25.png"/><Relationship Id="rId16" Type="http://schemas.openxmlformats.org/officeDocument/2006/relationships/image" Target="../media/image86.png"/><Relationship Id="rId20" Type="http://schemas.openxmlformats.org/officeDocument/2006/relationships/image" Target="../media/image88.png"/><Relationship Id="rId29" Type="http://schemas.openxmlformats.org/officeDocument/2006/relationships/customXml" Target="../ink/ink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customXml" Target="../ink/ink50.xml"/><Relationship Id="rId24" Type="http://schemas.openxmlformats.org/officeDocument/2006/relationships/image" Target="../media/image90.png"/><Relationship Id="rId32" Type="http://schemas.openxmlformats.org/officeDocument/2006/relationships/image" Target="../media/image94.png"/><Relationship Id="rId37" Type="http://schemas.openxmlformats.org/officeDocument/2006/relationships/customXml" Target="../ink/ink63.xml"/><Relationship Id="rId40" Type="http://schemas.openxmlformats.org/officeDocument/2006/relationships/image" Target="../media/image99.png"/><Relationship Id="rId5" Type="http://schemas.openxmlformats.org/officeDocument/2006/relationships/customXml" Target="../ink/ink47.xml"/><Relationship Id="rId15" Type="http://schemas.openxmlformats.org/officeDocument/2006/relationships/customXml" Target="../ink/ink52.xml"/><Relationship Id="rId23" Type="http://schemas.openxmlformats.org/officeDocument/2006/relationships/customXml" Target="../ink/ink56.xml"/><Relationship Id="rId28" Type="http://schemas.openxmlformats.org/officeDocument/2006/relationships/image" Target="../media/image92.png"/><Relationship Id="rId36" Type="http://schemas.openxmlformats.org/officeDocument/2006/relationships/image" Target="../media/image97.png"/><Relationship Id="rId10" Type="http://schemas.openxmlformats.org/officeDocument/2006/relationships/image" Target="../media/image78.png"/><Relationship Id="rId19" Type="http://schemas.openxmlformats.org/officeDocument/2006/relationships/customXml" Target="../ink/ink54.xml"/><Relationship Id="rId31" Type="http://schemas.openxmlformats.org/officeDocument/2006/relationships/customXml" Target="../ink/ink60.xml"/><Relationship Id="rId4" Type="http://schemas.openxmlformats.org/officeDocument/2006/relationships/image" Target="../media/image75.png"/><Relationship Id="rId9" Type="http://schemas.openxmlformats.org/officeDocument/2006/relationships/customXml" Target="../ink/ink49.xml"/><Relationship Id="rId14" Type="http://schemas.openxmlformats.org/officeDocument/2006/relationships/image" Target="../media/image85.png"/><Relationship Id="rId22" Type="http://schemas.openxmlformats.org/officeDocument/2006/relationships/image" Target="../media/image89.png"/><Relationship Id="rId27" Type="http://schemas.openxmlformats.org/officeDocument/2006/relationships/customXml" Target="../ink/ink58.xml"/><Relationship Id="rId30" Type="http://schemas.openxmlformats.org/officeDocument/2006/relationships/image" Target="../media/image93.png"/><Relationship Id="rId35" Type="http://schemas.openxmlformats.org/officeDocument/2006/relationships/customXml" Target="../ink/ink62.xml"/><Relationship Id="rId8" Type="http://schemas.openxmlformats.org/officeDocument/2006/relationships/image" Target="../media/image77.png"/><Relationship Id="rId3" Type="http://schemas.openxmlformats.org/officeDocument/2006/relationships/image" Target="../media/image8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01.png"/><Relationship Id="rId3" Type="http://schemas.openxmlformats.org/officeDocument/2006/relationships/image" Target="../media/image80.png"/><Relationship Id="rId7" Type="http://schemas.openxmlformats.org/officeDocument/2006/relationships/image" Target="../media/image75.png"/><Relationship Id="rId12" Type="http://schemas.openxmlformats.org/officeDocument/2006/relationships/customXml" Target="../ink/ink66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760.png"/><Relationship Id="rId5" Type="http://schemas.openxmlformats.org/officeDocument/2006/relationships/image" Target="../media/image721.png"/><Relationship Id="rId10" Type="http://schemas.openxmlformats.org/officeDocument/2006/relationships/customXml" Target="../ink/ink65.xml"/><Relationship Id="rId4" Type="http://schemas.openxmlformats.org/officeDocument/2006/relationships/image" Target="../media/image100.png"/><Relationship Id="rId9" Type="http://schemas.openxmlformats.org/officeDocument/2006/relationships/image" Target="../media/image151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2.png"/><Relationship Id="rId3" Type="http://schemas.openxmlformats.org/officeDocument/2006/relationships/image" Target="../media/image29.png"/><Relationship Id="rId7" Type="http://schemas.openxmlformats.org/officeDocument/2006/relationships/image" Target="../media/image77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1.png"/><Relationship Id="rId5" Type="http://schemas.openxmlformats.org/officeDocument/2006/relationships/image" Target="../media/image740.png"/><Relationship Id="rId10" Type="http://schemas.openxmlformats.org/officeDocument/2006/relationships/image" Target="../media/image102.png"/><Relationship Id="rId4" Type="http://schemas.openxmlformats.org/officeDocument/2006/relationships/image" Target="../media/image161.png"/><Relationship Id="rId9" Type="http://schemas.openxmlformats.org/officeDocument/2006/relationships/customXml" Target="../ink/ink6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1.png"/><Relationship Id="rId3" Type="http://schemas.openxmlformats.org/officeDocument/2006/relationships/image" Target="../media/image29.png"/><Relationship Id="rId7" Type="http://schemas.openxmlformats.org/officeDocument/2006/relationships/image" Target="../media/image77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2.png"/><Relationship Id="rId11" Type="http://schemas.openxmlformats.org/officeDocument/2006/relationships/image" Target="../media/image103.png"/><Relationship Id="rId5" Type="http://schemas.openxmlformats.org/officeDocument/2006/relationships/image" Target="../media/image851.png"/><Relationship Id="rId10" Type="http://schemas.openxmlformats.org/officeDocument/2006/relationships/customXml" Target="../ink/ink68.xml"/><Relationship Id="rId4" Type="http://schemas.openxmlformats.org/officeDocument/2006/relationships/image" Target="../media/image840.png"/><Relationship Id="rId9" Type="http://schemas.openxmlformats.org/officeDocument/2006/relationships/image" Target="../media/image78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281.png"/><Relationship Id="rId3" Type="http://schemas.openxmlformats.org/officeDocument/2006/relationships/image" Target="../media/image881.png"/><Relationship Id="rId7" Type="http://schemas.openxmlformats.org/officeDocument/2006/relationships/image" Target="../media/image104.png"/><Relationship Id="rId12" Type="http://schemas.openxmlformats.org/officeDocument/2006/relationships/image" Target="../media/image271.png"/><Relationship Id="rId17" Type="http://schemas.openxmlformats.org/officeDocument/2006/relationships/image" Target="../media/image109.png"/><Relationship Id="rId2" Type="http://schemas.openxmlformats.org/officeDocument/2006/relationships/image" Target="../media/image872.png"/><Relationship Id="rId16" Type="http://schemas.openxmlformats.org/officeDocument/2006/relationships/customXml" Target="../ink/ink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11" Type="http://schemas.openxmlformats.org/officeDocument/2006/relationships/image" Target="../media/image108.png"/><Relationship Id="rId5" Type="http://schemas.openxmlformats.org/officeDocument/2006/relationships/image" Target="../media/image261.png"/><Relationship Id="rId15" Type="http://schemas.openxmlformats.org/officeDocument/2006/relationships/image" Target="../media/image781.png"/><Relationship Id="rId10" Type="http://schemas.openxmlformats.org/officeDocument/2006/relationships/image" Target="../media/image106.png"/><Relationship Id="rId4" Type="http://schemas.openxmlformats.org/officeDocument/2006/relationships/image" Target="../media/image251.png"/><Relationship Id="rId9" Type="http://schemas.openxmlformats.org/officeDocument/2006/relationships/image" Target="../media/image130.png"/><Relationship Id="rId14" Type="http://schemas.openxmlformats.org/officeDocument/2006/relationships/customXml" Target="../ink/ink6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5.png"/><Relationship Id="rId3" Type="http://schemas.openxmlformats.org/officeDocument/2006/relationships/image" Target="../media/image111.png"/><Relationship Id="rId7" Type="http://schemas.openxmlformats.org/officeDocument/2006/relationships/image" Target="../media/image117.png"/><Relationship Id="rId12" Type="http://schemas.openxmlformats.org/officeDocument/2006/relationships/image" Target="../media/image12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3.png"/><Relationship Id="rId5" Type="http://schemas.openxmlformats.org/officeDocument/2006/relationships/image" Target="../media/image115.png"/><Relationship Id="rId10" Type="http://schemas.openxmlformats.org/officeDocument/2006/relationships/image" Target="../media/image122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1.xml"/><Relationship Id="rId3" Type="http://schemas.openxmlformats.org/officeDocument/2006/relationships/image" Target="../media/image127.png"/><Relationship Id="rId7" Type="http://schemas.openxmlformats.org/officeDocument/2006/relationships/image" Target="../media/image133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9" Type="http://schemas.openxmlformats.org/officeDocument/2006/relationships/image" Target="../media/image13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27.png"/><Relationship Id="rId7" Type="http://schemas.openxmlformats.org/officeDocument/2006/relationships/image" Target="../media/image133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29.png"/><Relationship Id="rId10" Type="http://schemas.openxmlformats.org/officeDocument/2006/relationships/customXml" Target="../ink/ink72.xml"/><Relationship Id="rId4" Type="http://schemas.openxmlformats.org/officeDocument/2006/relationships/image" Target="../media/image128.png"/><Relationship Id="rId9" Type="http://schemas.openxmlformats.org/officeDocument/2006/relationships/image" Target="../media/image13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39.png"/><Relationship Id="rId7" Type="http://schemas.openxmlformats.org/officeDocument/2006/relationships/image" Target="../media/image144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47.png"/><Relationship Id="rId5" Type="http://schemas.openxmlformats.org/officeDocument/2006/relationships/image" Target="../media/image143.png"/><Relationship Id="rId10" Type="http://schemas.openxmlformats.org/officeDocument/2006/relationships/customXml" Target="../ink/ink73.xml"/><Relationship Id="rId4" Type="http://schemas.openxmlformats.org/officeDocument/2006/relationships/image" Target="../media/image142.png"/><Relationship Id="rId9" Type="http://schemas.openxmlformats.org/officeDocument/2006/relationships/image" Target="../media/image146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image" Target="../media/image159.png"/><Relationship Id="rId3" Type="http://schemas.openxmlformats.org/officeDocument/2006/relationships/image" Target="../media/image148.png"/><Relationship Id="rId7" Type="http://schemas.openxmlformats.org/officeDocument/2006/relationships/image" Target="../media/image154.png"/><Relationship Id="rId12" Type="http://schemas.openxmlformats.org/officeDocument/2006/relationships/image" Target="../media/image158.png"/><Relationship Id="rId17" Type="http://schemas.openxmlformats.org/officeDocument/2006/relationships/image" Target="../media/image164.png"/><Relationship Id="rId2" Type="http://schemas.openxmlformats.org/officeDocument/2006/relationships/image" Target="../media/image138.png"/><Relationship Id="rId16" Type="http://schemas.openxmlformats.org/officeDocument/2006/relationships/customXml" Target="../ink/ink7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image" Target="../media/image157.png"/><Relationship Id="rId5" Type="http://schemas.openxmlformats.org/officeDocument/2006/relationships/image" Target="../media/image152.png"/><Relationship Id="rId15" Type="http://schemas.openxmlformats.org/officeDocument/2006/relationships/image" Target="../media/image117.png"/><Relationship Id="rId10" Type="http://schemas.openxmlformats.org/officeDocument/2006/relationships/image" Target="../media/image110.png"/><Relationship Id="rId4" Type="http://schemas.openxmlformats.org/officeDocument/2006/relationships/image" Target="../media/image149.png"/><Relationship Id="rId9" Type="http://schemas.openxmlformats.org/officeDocument/2006/relationships/image" Target="../media/image156.png"/><Relationship Id="rId14" Type="http://schemas.openxmlformats.org/officeDocument/2006/relationships/image" Target="../media/image16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48.png"/><Relationship Id="rId7" Type="http://schemas.openxmlformats.org/officeDocument/2006/relationships/image" Target="../media/image154.png"/><Relationship Id="rId12" Type="http://schemas.openxmlformats.org/officeDocument/2006/relationships/image" Target="../media/image166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11" Type="http://schemas.openxmlformats.org/officeDocument/2006/relationships/customXml" Target="../ink/ink75.xml"/><Relationship Id="rId5" Type="http://schemas.openxmlformats.org/officeDocument/2006/relationships/image" Target="../media/image152.png"/><Relationship Id="rId10" Type="http://schemas.openxmlformats.org/officeDocument/2006/relationships/image" Target="../media/image165.png"/><Relationship Id="rId4" Type="http://schemas.openxmlformats.org/officeDocument/2006/relationships/image" Target="../media/image149.png"/><Relationship Id="rId9" Type="http://schemas.openxmlformats.org/officeDocument/2006/relationships/image" Target="../media/image156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1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7.xml"/><Relationship Id="rId5" Type="http://schemas.openxmlformats.org/officeDocument/2006/relationships/image" Target="../media/image521.png"/><Relationship Id="rId4" Type="http://schemas.openxmlformats.org/officeDocument/2006/relationships/customXml" Target="../ink/ink7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ustomXml" Target="../ink/ink78.xml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3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5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4.e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171.png"/><Relationship Id="rId12" Type="http://schemas.openxmlformats.org/officeDocument/2006/relationships/image" Target="../media/image7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7.emf"/><Relationship Id="rId5" Type="http://schemas.openxmlformats.org/officeDocument/2006/relationships/oleObject" Target="../embeddings/oleObject5.bin"/><Relationship Id="rId10" Type="http://schemas.openxmlformats.org/officeDocument/2006/relationships/customXml" Target="../ink/ink79.xml"/><Relationship Id="rId4" Type="http://schemas.openxmlformats.org/officeDocument/2006/relationships/image" Target="../media/image76.emf"/><Relationship Id="rId9" Type="http://schemas.openxmlformats.org/officeDocument/2006/relationships/image" Target="../media/image172.emf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8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4.emf"/><Relationship Id="rId5" Type="http://schemas.openxmlformats.org/officeDocument/2006/relationships/oleObject" Target="../embeddings/oleObject8.bin"/><Relationship Id="rId10" Type="http://schemas.openxmlformats.org/officeDocument/2006/relationships/customXml" Target="../ink/ink80.xml"/><Relationship Id="rId4" Type="http://schemas.openxmlformats.org/officeDocument/2006/relationships/image" Target="../media/image173.emf"/><Relationship Id="rId9" Type="http://schemas.openxmlformats.org/officeDocument/2006/relationships/image" Target="../media/image176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8.emf"/><Relationship Id="rId11" Type="http://schemas.openxmlformats.org/officeDocument/2006/relationships/image" Target="../media/image870.png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77.emf"/><Relationship Id="rId9" Type="http://schemas.openxmlformats.org/officeDocument/2006/relationships/customXml" Target="../ink/ink81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8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1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83.emf"/><Relationship Id="rId4" Type="http://schemas.openxmlformats.org/officeDocument/2006/relationships/image" Target="../media/image180.emf"/><Relationship Id="rId9" Type="http://schemas.openxmlformats.org/officeDocument/2006/relationships/oleObject" Target="../embeddings/oleObject16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customXml" Target="../ink/ink8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6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85.emf"/><Relationship Id="rId9" Type="http://schemas.openxmlformats.org/officeDocument/2006/relationships/image" Target="../media/image950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tags" Target="../tags/tag4.xml"/><Relationship Id="rId7" Type="http://schemas.openxmlformats.org/officeDocument/2006/relationships/image" Target="../media/image18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87.png"/><Relationship Id="rId5" Type="http://schemas.openxmlformats.org/officeDocument/2006/relationships/image" Target="../media/image860.png"/><Relationship Id="rId4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5.e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74.emf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399"/>
            <a:ext cx="12192000" cy="3359727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267" dirty="0"/>
              <a:t>Latent Factors:</a:t>
            </a:r>
          </a:p>
          <a:p>
            <a:pPr eaLnBrk="1" hangingPunct="1"/>
            <a:r>
              <a:rPr lang="en-US" sz="4267" dirty="0"/>
              <a:t>Clustering and k-means</a:t>
            </a:r>
          </a:p>
          <a:p>
            <a:pPr eaLnBrk="1" hangingPunct="1"/>
            <a:r>
              <a:rPr lang="en-US" sz="4267" dirty="0"/>
              <a:t>GMM (Gaussian Mixture Models)</a:t>
            </a:r>
          </a:p>
          <a:p>
            <a:pPr eaLnBrk="1" hangingPunct="1"/>
            <a:r>
              <a:rPr lang="en-US" sz="4267" dirty="0"/>
              <a:t>EM (Expectation-Maximization)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FB59E-8DDD-7461-0D28-7826554F7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12255-C989-D47F-BA80-9057D6E3C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&amp;</a:t>
            </a:r>
            <a:br>
              <a:rPr lang="en-US" dirty="0"/>
            </a:br>
            <a:r>
              <a:rPr lang="en-US" dirty="0"/>
              <a:t>Unsupervised Learning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4EE46-5772-89C2-214C-8B15A4328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80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60325-9672-4609-AE9C-3172C72D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Paradigms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488572-1A1C-41EA-A5F8-84C980982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411" y="1142354"/>
            <a:ext cx="8565179" cy="53965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0F2010-CBA6-4CE4-BAF2-EFF34ABD6870}"/>
              </a:ext>
            </a:extLst>
          </p:cNvPr>
          <p:cNvSpPr txBox="1"/>
          <p:nvPr/>
        </p:nvSpPr>
        <p:spPr>
          <a:xfrm rot="16200000">
            <a:off x="9707627" y="4351739"/>
            <a:ext cx="4293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MLD, Matt Gormley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925BE7D-178E-A9F4-158B-76448D543EBF}"/>
                  </a:ext>
                </a:extLst>
              </p14:cNvPr>
              <p14:cNvContentPartPr/>
              <p14:nvPr/>
            </p14:nvContentPartPr>
            <p14:xfrm>
              <a:off x="126000" y="1602000"/>
              <a:ext cx="6465240" cy="3297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925BE7D-178E-A9F4-158B-76448D543EB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6640" y="1592640"/>
                <a:ext cx="6483960" cy="331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373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844" name="Rectangle 4"/>
          <p:cNvSpPr>
            <a:spLocks noGrp="1" noChangeArrowheads="1"/>
          </p:cNvSpPr>
          <p:nvPr>
            <p:ph type="title"/>
          </p:nvPr>
        </p:nvSpPr>
        <p:spPr>
          <a:xfrm>
            <a:off x="425245" y="368000"/>
            <a:ext cx="8610600" cy="762000"/>
          </a:xfrm>
        </p:spPr>
        <p:txBody>
          <a:bodyPr/>
          <a:lstStyle/>
          <a:p>
            <a:r>
              <a:rPr lang="en-US" sz="3400" dirty="0"/>
              <a:t>Clustering, Informal Goals</a:t>
            </a:r>
          </a:p>
        </p:txBody>
      </p:sp>
      <p:sp>
        <p:nvSpPr>
          <p:cNvPr id="1827851" name="Rectangle 11"/>
          <p:cNvSpPr>
            <a:spLocks noChangeArrowheads="1"/>
          </p:cNvSpPr>
          <p:nvPr/>
        </p:nvSpPr>
        <p:spPr bwMode="auto">
          <a:xfrm>
            <a:off x="425244" y="1096296"/>
            <a:ext cx="1018179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Automatically partition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unlabeled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data into groups of similar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datapoints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349044" y="2086896"/>
            <a:ext cx="1009006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When and why would we want to do this?</a:t>
            </a: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577644" y="3306096"/>
            <a:ext cx="10090067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Automatically organizing data.</a:t>
            </a: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349044" y="2696496"/>
            <a:ext cx="1009006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Useful for: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1187244" y="4936283"/>
            <a:ext cx="8622421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Representing high-dimensional data in a low-dimensional space (e.g., for visualization purposes).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577644" y="3866999"/>
            <a:ext cx="10090067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Understanding hidden structure in data.</a:t>
            </a: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579899" y="4347877"/>
            <a:ext cx="651268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Preprocessing for further analysis.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14F508-DA4A-48F0-AC63-EE0DB9FCC1DF}"/>
              </a:ext>
            </a:extLst>
          </p:cNvPr>
          <p:cNvSpPr/>
          <p:nvPr/>
        </p:nvSpPr>
        <p:spPr>
          <a:xfrm>
            <a:off x="486545" y="6417875"/>
            <a:ext cx="3459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Nina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Balcan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529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32E72-0343-42E7-8EEE-EA01ECF9D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C940C-6334-42C5-9078-6D7B7E41E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Jigsaw puzzles!</a:t>
            </a:r>
          </a:p>
        </p:txBody>
      </p:sp>
      <p:pic>
        <p:nvPicPr>
          <p:cNvPr id="5" name="Picture 4" descr="A picture containing rug&#10;&#10;Description automatically generated">
            <a:extLst>
              <a:ext uri="{FF2B5EF4-FFF2-40B4-BE49-F238E27FC236}">
                <a16:creationId xmlns:a16="http://schemas.microsoft.com/office/drawing/2014/main" id="{8FAC1649-3E57-4F3F-860A-C76AB0482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68" y="1734896"/>
            <a:ext cx="9905017" cy="468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66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533424-772F-E8A0-B45F-1066F1C7F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457" y="367131"/>
            <a:ext cx="10787086" cy="62179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65768E-E954-4EBF-A9A9-185653BE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Semi-supervised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Supervised: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Unsupervised: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DF660CD-50EA-4AB9-9DB6-7DEC421EE1CF}"/>
              </a:ext>
            </a:extLst>
          </p:cNvPr>
          <p:cNvSpPr/>
          <p:nvPr/>
        </p:nvSpPr>
        <p:spPr>
          <a:xfrm>
            <a:off x="5776546" y="6427177"/>
            <a:ext cx="571500" cy="1494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246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EC6CC-D619-5472-012E-0517A2F80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0DA0C-4098-CF80-9F57-D32E906F0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Semi-supervised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20581C-11E7-4FCB-B1B2-EEE090C4EF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Supervised: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Unsupervised: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20581C-11E7-4FCB-B1B2-EEE090C4EF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10EF75E-3F11-0381-9DF9-3E9B45753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64" y="994943"/>
            <a:ext cx="11661371" cy="57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5768E-E954-4EBF-A9A9-185653BE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Semi-supervised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Supervised: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Unsupervised: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Semi-supervised: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Sup>
                      <m:sSubSup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E833E2D-0EB4-466C-B6E7-0A2DD592C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3538552"/>
            <a:ext cx="11067699" cy="305294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B6522AF-15F0-4315-AD06-52BE22CE60E2}"/>
              </a:ext>
            </a:extLst>
          </p:cNvPr>
          <p:cNvSpPr/>
          <p:nvPr/>
        </p:nvSpPr>
        <p:spPr>
          <a:xfrm>
            <a:off x="5663917" y="6365630"/>
            <a:ext cx="826477" cy="3429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36CE34E-A011-C11A-A7C7-34715945C087}"/>
                  </a:ext>
                </a:extLst>
              </p14:cNvPr>
              <p14:cNvContentPartPr/>
              <p14:nvPr/>
            </p14:nvContentPartPr>
            <p14:xfrm>
              <a:off x="4869720" y="1635120"/>
              <a:ext cx="1867320" cy="3578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36CE34E-A011-C11A-A7C7-34715945C08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0360" y="1625760"/>
                <a:ext cx="1886040" cy="359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116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5768E-E954-4EBF-A9A9-185653BE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Semi-supervised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Supervised: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Unsupervised: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/>
              </a:p>
              <a:p>
                <a:r>
                  <a:rPr lang="en-US" dirty="0"/>
                  <a:t>Semi-supervised: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Sup>
                      <m:sSubSupPr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83CE1E7-A359-429D-BEC8-FCF00FD93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A0F5437-D26B-4CA6-93A7-264BDD5063D8}"/>
              </a:ext>
            </a:extLst>
          </p:cNvPr>
          <p:cNvSpPr txBox="1">
            <a:spLocks/>
          </p:cNvSpPr>
          <p:nvPr/>
        </p:nvSpPr>
        <p:spPr>
          <a:xfrm>
            <a:off x="371319" y="6339712"/>
            <a:ext cx="10515600" cy="46518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https://chrisharrison.net/index.php/Research/ListenLearner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553619-337E-449A-BF79-475BD335A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319" y="3297328"/>
            <a:ext cx="11639901" cy="30333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4B4A37E-B15C-EA25-175A-999773AC93EB}"/>
                  </a:ext>
                </a:extLst>
              </p14:cNvPr>
              <p14:cNvContentPartPr/>
              <p14:nvPr/>
            </p14:nvContentPartPr>
            <p14:xfrm>
              <a:off x="8208360" y="2615760"/>
              <a:ext cx="944280" cy="398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4B4A37E-B15C-EA25-175A-999773AC93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99000" y="2606400"/>
                <a:ext cx="963000" cy="41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6464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17220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8D0CB8-6FBF-4962-B578-A320F47C1A78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Partitioning Algorithms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800" dirty="0"/>
              <a:t>Partitioning method: Construct a partition of </a:t>
            </a:r>
            <a:r>
              <a:rPr lang="en-US" sz="2800" i="1" dirty="0"/>
              <a:t>N</a:t>
            </a:r>
            <a:r>
              <a:rPr lang="en-US" sz="2800" dirty="0"/>
              <a:t> objects into a set of </a:t>
            </a:r>
            <a:r>
              <a:rPr lang="en-US" sz="2800" i="1" dirty="0"/>
              <a:t>K</a:t>
            </a:r>
            <a:r>
              <a:rPr lang="en-US" sz="2800" dirty="0"/>
              <a:t> clusters</a:t>
            </a:r>
          </a:p>
          <a:p>
            <a:endParaRPr lang="en-US" sz="2800" dirty="0"/>
          </a:p>
          <a:p>
            <a:r>
              <a:rPr lang="en-US" sz="2800" dirty="0"/>
              <a:t>Given: a set of objects and the number </a:t>
            </a:r>
            <a:r>
              <a:rPr lang="en-US" sz="2800" i="1" dirty="0"/>
              <a:t>K</a:t>
            </a:r>
          </a:p>
          <a:p>
            <a:endParaRPr lang="en-US" sz="2800" dirty="0"/>
          </a:p>
          <a:p>
            <a:r>
              <a:rPr lang="en-US" sz="2800" dirty="0"/>
              <a:t>Find: a partition of </a:t>
            </a:r>
            <a:r>
              <a:rPr lang="en-US" sz="2800" i="1" dirty="0"/>
              <a:t>K</a:t>
            </a:r>
            <a:r>
              <a:rPr lang="en-US" sz="2800" dirty="0"/>
              <a:t> clusters that optimizes the chosen partitioning criterion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Globally optimal: exhaustively enumerate all partitions</a:t>
            </a:r>
          </a:p>
          <a:p>
            <a:pPr lvl="1"/>
            <a:r>
              <a:rPr lang="en-US" sz="2400" dirty="0">
                <a:solidFill>
                  <a:srgbClr val="0000FF"/>
                </a:solidFill>
              </a:rPr>
              <a:t>Effective heuristic method: K-means algorithm</a:t>
            </a:r>
          </a:p>
          <a:p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8E45B8-6B54-4E81-8E3F-153DD81A63C9}"/>
              </a:ext>
            </a:extLst>
          </p:cNvPr>
          <p:cNvSpPr/>
          <p:nvPr/>
        </p:nvSpPr>
        <p:spPr>
          <a:xfrm>
            <a:off x="486545" y="6417875"/>
            <a:ext cx="3426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Aarti Singh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397E9-D3AB-D006-13CF-76564AC4E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Clustering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6EFF8-90D0-AC22-EC1A-059C8C6CC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k-means algorithm</a:t>
            </a:r>
          </a:p>
        </p:txBody>
      </p:sp>
    </p:spTree>
    <p:extLst>
      <p:ext uri="{BB962C8B-B14F-4D97-AF65-F5344CB8AC3E}">
        <p14:creationId xmlns:p14="http://schemas.microsoft.com/office/powerpoint/2010/main" val="2909702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17220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8D0CB8-6FBF-4962-B578-A320F47C1A78}" type="slidenum">
              <a:rPr lang="en-US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480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143001"/>
                <a:ext cx="9934514" cy="5211762"/>
              </a:xfrm>
            </p:spPr>
            <p:txBody>
              <a:bodyPr>
                <a:normAutofit fontScale="92500"/>
              </a:bodyPr>
              <a:lstStyle/>
              <a:p>
                <a:pPr marL="419100" indent="-419100">
                  <a:buNone/>
                </a:pPr>
                <a:r>
                  <a:rPr lang="en-US" sz="3200" dirty="0"/>
                  <a:t>Algorithm</a:t>
                </a:r>
              </a:p>
              <a:p>
                <a:pPr marL="419100" indent="-419100">
                  <a:buNone/>
                </a:pPr>
                <a:endParaRPr lang="en-US" sz="700" dirty="0"/>
              </a:p>
              <a:p>
                <a:pPr marL="419100" indent="-419100">
                  <a:buNone/>
                </a:pPr>
                <a:r>
                  <a:rPr lang="en-US" sz="3000" dirty="0">
                    <a:solidFill>
                      <a:srgbClr val="7030A0"/>
                    </a:solidFill>
                  </a:rPr>
                  <a:t>Input:</a:t>
                </a:r>
                <a:r>
                  <a:rPr lang="en-US" sz="3000" dirty="0"/>
                  <a:t> Data,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b="0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3000" b="0" i="0" dirty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p>
                        <m:r>
                          <a:rPr lang="en-US" sz="30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30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3000" dirty="0"/>
                  <a:t>, Desired number of clusters, </a:t>
                </a:r>
                <a:r>
                  <a:rPr lang="en-US" sz="3000" i="1" dirty="0"/>
                  <a:t>K</a:t>
                </a:r>
                <a:endParaRPr lang="en-US" sz="3000" dirty="0"/>
              </a:p>
              <a:p>
                <a:pPr marL="419100" indent="-419100">
                  <a:buNone/>
                </a:pPr>
                <a:r>
                  <a:rPr lang="en-US" sz="3000" dirty="0">
                    <a:solidFill>
                      <a:srgbClr val="7030A0"/>
                    </a:solidFill>
                  </a:rPr>
                  <a:t>Initialize:</a:t>
                </a:r>
                <a:r>
                  <a:rPr lang="en-US" sz="3000" dirty="0"/>
                  <a:t> the </a:t>
                </a:r>
                <a:r>
                  <a:rPr lang="en-US" sz="3000" i="1" dirty="0"/>
                  <a:t>K </a:t>
                </a:r>
                <a:r>
                  <a:rPr lang="en-US" sz="3000" dirty="0"/>
                  <a:t>cluster centers (randomly if necessary)</a:t>
                </a:r>
                <a:endParaRPr lang="en-US" sz="3000" dirty="0">
                  <a:solidFill>
                    <a:srgbClr val="7030A0"/>
                  </a:solidFill>
                </a:endParaRPr>
              </a:p>
              <a:p>
                <a:pPr marL="419100" indent="-419100">
                  <a:buNone/>
                </a:pPr>
                <a:r>
                  <a:rPr lang="en-US" sz="3000" dirty="0">
                    <a:solidFill>
                      <a:srgbClr val="7030A0"/>
                    </a:solidFill>
                  </a:rPr>
                  <a:t>Iterate:</a:t>
                </a:r>
                <a:endParaRPr lang="en-US" sz="3000" dirty="0"/>
              </a:p>
              <a:p>
                <a:pPr marL="419100" indent="-419100">
                  <a:buFont typeface="Wingdings" pitchFamily="2" charset="2"/>
                  <a:buAutoNum type="arabicPeriod"/>
                </a:pPr>
                <a:r>
                  <a:rPr lang="en-US" sz="3000" dirty="0"/>
                  <a:t>Assign points to the nearest cluster centers</a:t>
                </a:r>
              </a:p>
              <a:p>
                <a:pPr marL="419100" indent="-419100">
                  <a:buFont typeface="Wingdings" pitchFamily="2" charset="2"/>
                  <a:buAutoNum type="arabicPeriod"/>
                </a:pPr>
                <a:r>
                  <a:rPr lang="en-US" sz="3000" dirty="0"/>
                  <a:t>Re-estimate the </a:t>
                </a:r>
                <a:r>
                  <a:rPr lang="en-US" sz="3000" i="1" dirty="0"/>
                  <a:t>K </a:t>
                </a:r>
                <a:r>
                  <a:rPr lang="en-US" sz="3000" dirty="0"/>
                  <a:t>cluster centers (aka the </a:t>
                </a:r>
                <a:r>
                  <a:rPr lang="en-US" sz="3000" dirty="0">
                    <a:solidFill>
                      <a:srgbClr val="7030A0"/>
                    </a:solidFill>
                  </a:rPr>
                  <a:t>centroid</a:t>
                </a:r>
                <a:r>
                  <a:rPr lang="en-US" sz="3000" dirty="0"/>
                  <a:t> or </a:t>
                </a:r>
                <a:r>
                  <a:rPr lang="en-US" sz="3000" dirty="0">
                    <a:solidFill>
                      <a:srgbClr val="7030A0"/>
                    </a:solidFill>
                  </a:rPr>
                  <a:t>mean</a:t>
                </a:r>
                <a:r>
                  <a:rPr lang="en-US" sz="3000" dirty="0"/>
                  <a:t>), by assuming the memberships found above are correct.</a:t>
                </a:r>
              </a:p>
              <a:p>
                <a:pPr marL="419100" indent="-419100">
                  <a:buNone/>
                </a:pPr>
                <a:r>
                  <a:rPr lang="en-US" sz="3000" dirty="0">
                    <a:solidFill>
                      <a:srgbClr val="7030A0"/>
                    </a:solidFill>
                  </a:rPr>
                  <a:t>Termination: </a:t>
                </a:r>
              </a:p>
              <a:p>
                <a:pPr marL="419100" indent="-419100">
                  <a:buNone/>
                </a:pPr>
                <a:r>
                  <a:rPr lang="en-US" sz="3000" dirty="0"/>
                  <a:t>	If none of the</a:t>
                </a:r>
                <a:r>
                  <a:rPr lang="en-US" sz="3000" i="1" dirty="0"/>
                  <a:t> </a:t>
                </a:r>
                <a:r>
                  <a:rPr lang="en-US" sz="3000" dirty="0"/>
                  <a:t>objects changed membership in the last iteration, exit. Otherwise go to 1.</a:t>
                </a:r>
              </a:p>
              <a:p>
                <a:pPr marL="419100" indent="-419100"/>
                <a:endParaRPr lang="en-US" sz="2000" dirty="0"/>
              </a:p>
            </p:txBody>
          </p:sp>
        </mc:Choice>
        <mc:Fallback xmlns="">
          <p:sp>
            <p:nvSpPr>
              <p:cNvPr id="8448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143001"/>
                <a:ext cx="9934514" cy="5211762"/>
              </a:xfrm>
              <a:blipFill>
                <a:blip r:embed="rId3"/>
                <a:stretch>
                  <a:fillRect l="-1411" t="-2342" r="-675" b="-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B916DABA-658C-4284-AA8B-4C96AB236E21}"/>
              </a:ext>
            </a:extLst>
          </p:cNvPr>
          <p:cNvSpPr/>
          <p:nvPr/>
        </p:nvSpPr>
        <p:spPr>
          <a:xfrm>
            <a:off x="486545" y="6417875"/>
            <a:ext cx="3426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Aarti Singh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3AB09CF-DE01-7CCA-4E7D-4B34928504D7}"/>
                  </a:ext>
                </a:extLst>
              </p14:cNvPr>
              <p14:cNvContentPartPr/>
              <p14:nvPr/>
            </p14:nvContentPartPr>
            <p14:xfrm>
              <a:off x="7952760" y="266040"/>
              <a:ext cx="2926440" cy="2106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3AB09CF-DE01-7CCA-4E7D-4B34928504D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43400" y="256680"/>
                <a:ext cx="2945160" cy="2125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B95E4-04BD-4045-AF15-23935D38F3B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Assign points</a:t>
            </a:r>
          </a:p>
        </p:txBody>
      </p:sp>
      <p:pic>
        <p:nvPicPr>
          <p:cNvPr id="8458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1789" y="1600200"/>
            <a:ext cx="64484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 rot="10800000">
            <a:off x="3276600" y="2057400"/>
            <a:ext cx="2895600" cy="182880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172200" y="3886200"/>
            <a:ext cx="2895600" cy="1588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4762500" y="4305300"/>
            <a:ext cx="1828800" cy="99060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AD2678F-234B-4333-9EE3-7F504A185E68}"/>
                  </a:ext>
                </a:extLst>
              </p14:cNvPr>
              <p14:cNvContentPartPr/>
              <p14:nvPr/>
            </p14:nvContentPartPr>
            <p14:xfrm>
              <a:off x="4099680" y="1842840"/>
              <a:ext cx="2700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AD2678F-234B-4333-9EE3-7F504A185E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90320" y="1833480"/>
                <a:ext cx="45720" cy="3024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E2412745-E76B-4DD7-B3BD-554AF2596A4D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BE286-4D3E-4A40-937A-EFAE957D63EB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78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Update centers</a:t>
            </a:r>
          </a:p>
        </p:txBody>
      </p:sp>
      <p:pic>
        <p:nvPicPr>
          <p:cNvPr id="8478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0364" y="1552576"/>
            <a:ext cx="639127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36729A-00D3-45B4-AE7C-9F95569C4A28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95B066-C413-4725-AA5F-FA381767179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99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Assign points</a:t>
            </a:r>
          </a:p>
        </p:txBody>
      </p:sp>
      <p:pic>
        <p:nvPicPr>
          <p:cNvPr id="8499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6075" y="1581150"/>
            <a:ext cx="641985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Straight Connector 26"/>
          <p:cNvCxnSpPr/>
          <p:nvPr/>
        </p:nvCxnSpPr>
        <p:spPr>
          <a:xfrm rot="16200000" flipV="1">
            <a:off x="3884108" y="1790700"/>
            <a:ext cx="1752600" cy="1524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4722308" y="4229100"/>
            <a:ext cx="22860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522408" y="3429000"/>
            <a:ext cx="3505200" cy="21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61BB569-2402-4F8D-9313-2B717A2BE9DF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1B535A-3E2E-4F49-BE75-79457A03DFD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1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Update centers</a:t>
            </a:r>
          </a:p>
        </p:txBody>
      </p:sp>
      <p:pic>
        <p:nvPicPr>
          <p:cNvPr id="8519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6550" y="1524000"/>
            <a:ext cx="64389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 rot="16200000" flipV="1">
            <a:off x="3884108" y="1790700"/>
            <a:ext cx="1752600" cy="1524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4722308" y="4229100"/>
            <a:ext cx="2286000" cy="685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22408" y="3429000"/>
            <a:ext cx="3505200" cy="21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5F49ACE-DD9D-4346-89BD-B31AEC583D2D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185301-4647-4BE6-99CA-FD0D0A03504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40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K-means Clustering: Assign points</a:t>
            </a:r>
          </a:p>
        </p:txBody>
      </p:sp>
      <p:pic>
        <p:nvPicPr>
          <p:cNvPr id="8540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7025" y="1524000"/>
            <a:ext cx="64579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 rot="16200000" flipV="1">
            <a:off x="4056604" y="1963196"/>
            <a:ext cx="1752600" cy="11790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4551904" y="4399504"/>
            <a:ext cx="2362200" cy="4211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22408" y="3429000"/>
            <a:ext cx="3505200" cy="216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7" name="Comment 3"/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8113714" y="554039"/>
            <a:ext cx="9525" cy="1587"/>
          </a:xfrm>
          <a:custGeom>
            <a:avLst/>
            <a:gdLst>
              <a:gd name="T0" fmla="+- 0 18331 18306"/>
              <a:gd name="T1" fmla="*/ T0 w 26"/>
              <a:gd name="T2" fmla="+- 0 1538 1538"/>
              <a:gd name="T3" fmla="*/ 1538 h 1"/>
              <a:gd name="T4" fmla="+- 0 18323 18306"/>
              <a:gd name="T5" fmla="*/ T4 w 26"/>
              <a:gd name="T6" fmla="+- 0 1538 1538"/>
              <a:gd name="T7" fmla="*/ 1538 h 1"/>
              <a:gd name="T8" fmla="+- 0 18314 18306"/>
              <a:gd name="T9" fmla="*/ T8 w 26"/>
              <a:gd name="T10" fmla="+- 0 1538 1538"/>
              <a:gd name="T11" fmla="*/ 1538 h 1"/>
              <a:gd name="T12" fmla="+- 0 18306 18306"/>
              <a:gd name="T13" fmla="*/ T12 w 26"/>
              <a:gd name="T14" fmla="+- 0 1538 1538"/>
              <a:gd name="T15" fmla="*/ 1538 h 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6" h="1" extrusionOk="0">
                <a:moveTo>
                  <a:pt x="25" y="0"/>
                </a:moveTo>
                <a:cubicBezTo>
                  <a:pt x="17" y="0"/>
                  <a:pt x="8" y="0"/>
                  <a:pt x="0" y="0"/>
                </a:cubicBezTo>
              </a:path>
            </a:pathLst>
          </a:custGeom>
          <a:noFill/>
          <a:ln w="1905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0E9932-ADD8-4838-BE54-BF81ED6387F4}"/>
              </a:ext>
            </a:extLst>
          </p:cNvPr>
          <p:cNvSpPr/>
          <p:nvPr/>
        </p:nvSpPr>
        <p:spPr>
          <a:xfrm>
            <a:off x="486545" y="6417875"/>
            <a:ext cx="315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Eric 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K-means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189" y="1016859"/>
            <a:ext cx="8229600" cy="3220289"/>
          </a:xfrm>
        </p:spPr>
        <p:txBody>
          <a:bodyPr>
            <a:normAutofit/>
          </a:bodyPr>
          <a:lstStyle/>
          <a:p>
            <a:r>
              <a:rPr lang="en-US" dirty="0"/>
              <a:t>Optimization recipe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Formulate objective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Minimize objective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890B965-6D61-4663-8F90-37DEAAE12D55}"/>
              </a:ext>
            </a:extLst>
          </p:cNvPr>
          <p:cNvSpPr/>
          <p:nvPr/>
        </p:nvSpPr>
        <p:spPr>
          <a:xfrm>
            <a:off x="486545" y="6417875"/>
            <a:ext cx="366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Matt Gormley</a:t>
            </a:r>
          </a:p>
        </p:txBody>
      </p:sp>
    </p:spTree>
    <p:extLst>
      <p:ext uri="{BB962C8B-B14F-4D97-AF65-F5344CB8AC3E}">
        <p14:creationId xmlns:p14="http://schemas.microsoft.com/office/powerpoint/2010/main" val="160861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K-means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189" y="1016860"/>
            <a:ext cx="8229600" cy="591146"/>
          </a:xfrm>
        </p:spPr>
        <p:txBody>
          <a:bodyPr>
            <a:normAutofit/>
          </a:bodyPr>
          <a:lstStyle/>
          <a:p>
            <a:r>
              <a:rPr lang="en-US" dirty="0"/>
              <a:t>Question: Which of these </a:t>
            </a:r>
            <a:r>
              <a:rPr lang="en-US" dirty="0" err="1"/>
              <a:t>clusterings</a:t>
            </a:r>
            <a:r>
              <a:rPr lang="en-US" dirty="0"/>
              <a:t> is “better”?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445004-F4FB-5345-992E-498B4C43F5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4549589" y="2884449"/>
            <a:ext cx="685800" cy="1000726"/>
            <a:chOff x="5943600" y="2123474"/>
            <a:chExt cx="685800" cy="1000726"/>
          </a:xfrm>
          <a:solidFill>
            <a:srgbClr val="FFC000"/>
          </a:solidFill>
        </p:grpSpPr>
        <p:sp>
          <p:nvSpPr>
            <p:cNvPr id="8" name="Oval 7"/>
            <p:cNvSpPr/>
            <p:nvPr/>
          </p:nvSpPr>
          <p:spPr>
            <a:xfrm>
              <a:off x="6400800" y="2208818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019800" y="2123474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144768" y="24384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248400" y="25908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943600" y="24384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5943600" y="27432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477000" y="25146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477000" y="27432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248400" y="28956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096000" y="29718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369283" y="2687225"/>
            <a:ext cx="838200" cy="802606"/>
            <a:chOff x="1504188" y="2169194"/>
            <a:chExt cx="838200" cy="802606"/>
          </a:xfrm>
          <a:solidFill>
            <a:srgbClr val="00B0F0"/>
          </a:solidFill>
        </p:grpSpPr>
        <p:sp>
          <p:nvSpPr>
            <p:cNvPr id="5" name="Oval 4"/>
            <p:cNvSpPr/>
            <p:nvPr/>
          </p:nvSpPr>
          <p:spPr>
            <a:xfrm>
              <a:off x="1905000" y="2208818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048256" y="25146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124456" y="28194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189988" y="2169194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705356" y="22463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1808988" y="23987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1504188" y="22463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504188" y="25511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2037588" y="23225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808988" y="27035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656588" y="2779776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164811" y="4707559"/>
            <a:ext cx="922020" cy="763473"/>
            <a:chOff x="2299716" y="4189527"/>
            <a:chExt cx="922020" cy="763473"/>
          </a:xfrm>
          <a:solidFill>
            <a:srgbClr val="7030A0"/>
          </a:solidFill>
        </p:grpSpPr>
        <p:sp>
          <p:nvSpPr>
            <p:cNvPr id="18" name="Oval 17"/>
            <p:cNvSpPr/>
            <p:nvPr/>
          </p:nvSpPr>
          <p:spPr>
            <a:xfrm>
              <a:off x="2833116" y="48006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2985516" y="4189527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500884" y="42667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2604516" y="44191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299716" y="42667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2299716" y="45715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833116" y="43429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833116" y="45715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604516" y="47239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452116" y="4800109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542032" y="457918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069336" y="4576725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865423" y="2201598"/>
            <a:ext cx="3970377" cy="3863026"/>
          </a:xfrm>
          <a:prstGeom prst="rect">
            <a:avLst/>
          </a:prstGeom>
          <a:noFill/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9336293" y="2969793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8955293" y="2884449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9080261" y="31993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9183893" y="33517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8879093" y="31993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8879093" y="35041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9412493" y="32755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9412493" y="35041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9183893" y="36565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9031493" y="3732775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099599" y="2726849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7242855" y="3032631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319055" y="3337431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384587" y="2687225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6899955" y="2764407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7003587" y="2916807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698787" y="2764407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6698787" y="3069207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7232187" y="2840607"/>
            <a:ext cx="152400" cy="152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7003587" y="3221607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6851187" y="3297807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8027715" y="5318632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8180115" y="4707559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7695483" y="47847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7799115" y="49371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7494315" y="47847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7494315" y="50895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8027715" y="4860941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8027715" y="5089541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7799115" y="52419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7646715" y="5318141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7736631" y="5097212"/>
            <a:ext cx="152400" cy="15240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8263935" y="5094757"/>
            <a:ext cx="152400" cy="152400"/>
          </a:xfrm>
          <a:prstGeom prst="ellipse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6194927" y="2201598"/>
            <a:ext cx="3970377" cy="3863026"/>
          </a:xfrm>
          <a:prstGeom prst="rect">
            <a:avLst/>
          </a:prstGeom>
          <a:noFill/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69B4668-62F0-46B0-A11F-C9CE509D64F8}"/>
              </a:ext>
            </a:extLst>
          </p:cNvPr>
          <p:cNvSpPr/>
          <p:nvPr/>
        </p:nvSpPr>
        <p:spPr>
          <a:xfrm>
            <a:off x="486545" y="6417875"/>
            <a:ext cx="366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Matt Gormley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FD36FDC-E14D-2E39-AEC1-C5663473F878}"/>
                  </a:ext>
                </a:extLst>
              </p14:cNvPr>
              <p14:cNvContentPartPr/>
              <p14:nvPr/>
            </p14:nvContentPartPr>
            <p14:xfrm>
              <a:off x="2626920" y="585720"/>
              <a:ext cx="9249480" cy="4894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D36FDC-E14D-2E39-AEC1-C5663473F87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17560" y="576360"/>
                <a:ext cx="9268200" cy="491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033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4D0B-B60D-4AB3-9C0D-C3F1C8F4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577326" cy="2039539"/>
              </a:xfrm>
            </p:spPr>
            <p:txBody>
              <a:bodyPr/>
              <a:lstStyle/>
              <a:p>
                <a:r>
                  <a:rPr lang="en-US" dirty="0"/>
                  <a:t>Input: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,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…, 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     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b="0" dirty="0"/>
                  <a:t>		Num clusters, unlabeled data</a:t>
                </a:r>
              </a:p>
              <a:p>
                <a:r>
                  <a:rPr lang="en-US" b="0" dirty="0">
                    <a:solidFill>
                      <a:srgbClr val="7030A0"/>
                    </a:solidFill>
                  </a:rPr>
                  <a:t>Output: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…,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   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r>
                  <a:rPr lang="en-US" b="0" dirty="0">
                    <a:solidFill>
                      <a:srgbClr val="7030A0"/>
                    </a:solidFill>
                  </a:rPr>
                  <a:t>	Cluster assignments per point</a:t>
                </a:r>
              </a:p>
              <a:p>
                <a:r>
                  <a:rPr lang="en-US" b="0" dirty="0"/>
                  <a:t>Output: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    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p>
                  </m:oMath>
                </a14:m>
                <a:r>
                  <a:rPr lang="en-US" b="0" dirty="0"/>
                  <a:t>			Cluster centers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577326" cy="2039539"/>
              </a:xfrm>
              <a:blipFill>
                <a:blip r:embed="rId2"/>
                <a:stretch>
                  <a:fillRect l="-1106" t="-3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79F831A-99B3-4875-A328-DC2047E98DA1}"/>
              </a:ext>
            </a:extLst>
          </p:cNvPr>
          <p:cNvSpPr/>
          <p:nvPr/>
        </p:nvSpPr>
        <p:spPr>
          <a:xfrm>
            <a:off x="486545" y="6417875"/>
            <a:ext cx="366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Matt Gormley</a:t>
            </a:r>
          </a:p>
        </p:txBody>
      </p:sp>
    </p:spTree>
    <p:extLst>
      <p:ext uri="{BB962C8B-B14F-4D97-AF65-F5344CB8AC3E}">
        <p14:creationId xmlns:p14="http://schemas.microsoft.com/office/powerpoint/2010/main" val="165791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4D0B-B60D-4AB3-9C0D-C3F1C8F4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Computational complexity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…, 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argmin</m:t>
                          </m:r>
                        </m:e>
                        <m:lim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lim>
                      </m:limLow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Sup>
                            <m:sSubSupPr>
                              <m:ctrlP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22CF694-312A-48BC-B92B-72A43B06B64C}"/>
              </a:ext>
            </a:extLst>
          </p:cNvPr>
          <p:cNvSpPr/>
          <p:nvPr/>
        </p:nvSpPr>
        <p:spPr>
          <a:xfrm>
            <a:off x="486545" y="6417875"/>
            <a:ext cx="366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 credit: CMU MLD Matt Gormley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AC3794-D1A7-A6F9-BB8C-838644BE19E9}"/>
                  </a:ext>
                </a:extLst>
              </p14:cNvPr>
              <p14:cNvContentPartPr/>
              <p14:nvPr/>
            </p14:nvContentPartPr>
            <p14:xfrm>
              <a:off x="5653440" y="60120"/>
              <a:ext cx="6441120" cy="4699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AC3794-D1A7-A6F9-BB8C-838644BE19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44080" y="50760"/>
                <a:ext cx="6459840" cy="471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5901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4D0B-B60D-4AB3-9C0D-C3F1C8F4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Alternating minimization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li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lim>
                    </m:limLow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lim>
                        <m:sSub>
                          <m:sSubPr>
                            <m:ctrlP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lim>
                    </m:limLow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29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66811C5-32D1-6405-6AC0-E35E2AD145CE}"/>
                  </a:ext>
                </a:extLst>
              </p14:cNvPr>
              <p14:cNvContentPartPr/>
              <p14:nvPr/>
            </p14:nvContentPartPr>
            <p14:xfrm>
              <a:off x="3560760" y="85680"/>
              <a:ext cx="7870320" cy="6158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66811C5-32D1-6405-6AC0-E35E2AD145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1400" y="76320"/>
                <a:ext cx="7889040" cy="617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7530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E0BD-E37F-444B-9720-1759BEB9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minimization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A55F3A-B23D-448D-9480-484F668F24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4284" y="1113179"/>
                <a:ext cx="10515600" cy="1281960"/>
              </a:xfrm>
            </p:spPr>
            <p:txBody>
              <a:bodyPr/>
              <a:lstStyle/>
              <a:p>
                <a:r>
                  <a:rPr lang="en-US" dirty="0"/>
                  <a:t>Coordinate descent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r>
                            <a:rPr lang="en-US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b="0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Find minimum for one parameter</a:t>
                </a: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limLow>
                      <m:limLowPr>
                        <m:ctrl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  <m: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sSub>
                          <m:sSub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  <m:r>
                      <m:rPr>
                        <m:sty m:val="p"/>
                      </m:rPr>
                      <a:rPr lang="en-US" sz="28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8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limLow>
                      <m:limLowPr>
                        <m:ctrl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  <m: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sSub>
                          <m:sSub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lim>
                    </m:limLow>
                    <m:r>
                      <m:rPr>
                        <m:sty m:val="p"/>
                      </m:rPr>
                      <a:rPr lang="en-US" sz="28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8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A55F3A-B23D-448D-9480-484F668F24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4284" y="1113179"/>
                <a:ext cx="10515600" cy="1281960"/>
              </a:xfrm>
              <a:blipFill>
                <a:blip r:embed="rId2"/>
                <a:stretch>
                  <a:fillRect l="-1159" t="-8095" b="-14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7CD991D-82E4-B3E8-243C-8850D99E30DD}"/>
                  </a:ext>
                </a:extLst>
              </p14:cNvPr>
              <p14:cNvContentPartPr/>
              <p14:nvPr/>
            </p14:nvContentPartPr>
            <p14:xfrm>
              <a:off x="7133400" y="258840"/>
              <a:ext cx="4736520" cy="3763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7CD991D-82E4-B3E8-243C-8850D99E30D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54320" y="249480"/>
                <a:ext cx="6924960" cy="378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9F6CCD6-6977-E463-86E7-891FC15D2346}"/>
                  </a:ext>
                </a:extLst>
              </p14:cNvPr>
              <p14:cNvContentPartPr/>
              <p14:nvPr/>
            </p14:nvContentPartPr>
            <p14:xfrm>
              <a:off x="524880" y="39600"/>
              <a:ext cx="11284920" cy="4853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9F6CCD6-6977-E463-86E7-891FC15D23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5520" y="30240"/>
                <a:ext cx="11303640" cy="487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0798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E0BD-E37F-444B-9720-1759BEB9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minimization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A55F3A-B23D-448D-9480-484F668F24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Block coordinate descent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𝜶</m:t>
                              </m:r>
                              <m:r>
                                <a:rPr lang="en-US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lim>
                          </m:limLow>
                        </m:fName>
                        <m:e>
                          <m:r>
                            <a:rPr lang="en-US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  <m:d>
                            <m:dPr>
                              <m:ctrlP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𝜶</m:t>
                              </m:r>
                              <m: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𝜷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algn="ctr"/>
                <a:endParaRPr lang="en-US" sz="800" i="1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Find minimum for one set of parameter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𝜶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limLow>
                      <m:limLowPr>
                        <m:ctrlP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  <m: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a:rPr lang="en-US" sz="2800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lim>
                        <m: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</m:lim>
                    </m:limLow>
                  </m:oMath>
                </a14:m>
                <a:endParaRPr lang="en-US" sz="2800" b="0" dirty="0">
                  <a:solidFill>
                    <a:srgbClr val="7030A0"/>
                  </a:solidFill>
                </a:endParaRPr>
              </a:p>
              <a:p>
                <a:pPr marL="974725" lvl="2" indent="-514350">
                  <a:buFont typeface="+mj-lt"/>
                  <a:buAutoNum type="alphaLcPeriod"/>
                </a:pP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𝜷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limLow>
                      <m:limLowPr>
                        <m:ctrl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argmin</m:t>
                        </m:r>
                        <m: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  <m:r>
                          <a:rPr lang="en-US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lim>
                        <m:r>
                          <a:rPr lang="en-US" sz="28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lim>
                    </m:limLow>
                  </m:oMath>
                </a14:m>
                <a:endParaRPr lang="en-US" sz="2800" dirty="0"/>
              </a:p>
              <a:p>
                <a:pPr marL="974725" lvl="2" indent="-514350">
                  <a:buFont typeface="+mj-lt"/>
                  <a:buAutoNum type="alphaLcPeriod"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5A55F3A-B23D-448D-9480-484F668F24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0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5326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CEC18-9CF3-A9C5-CAA9-F4A700F4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525AE-7345-216C-DAB5-F615B82081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59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56D27-7CE5-D9B4-628E-B54A335E2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9517C0-EDC1-D366-44BF-D565752901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7451359" cy="2039539"/>
              </a:xfrm>
            </p:spPr>
            <p:txBody>
              <a:bodyPr/>
              <a:lstStyle/>
              <a:p>
                <a:r>
                  <a:rPr lang="en-US" dirty="0"/>
                  <a:t>Probability warm-up: Omega Pizzeria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Two pizzas with different distributions of toppings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Z=1 represent the event of picking pizza 1 (rather than pizza 2)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X=1 represent the event of picking a slice with mushrooms on it</a:t>
                </a: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what is the probability that I end up with a slice with mushrooms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?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Give your answer as a (simplified) fraction.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9517C0-EDC1-D366-44BF-D565752901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7451359" cy="2039539"/>
              </a:xfrm>
              <a:blipFill>
                <a:blip r:embed="rId2"/>
                <a:stretch>
                  <a:fillRect l="-1718" t="-5090" r="-1391" b="-130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79ED51B6-909D-D2D1-0C5E-AA9053F7E32E}"/>
              </a:ext>
            </a:extLst>
          </p:cNvPr>
          <p:cNvGrpSpPr/>
          <p:nvPr/>
        </p:nvGrpSpPr>
        <p:grpSpPr>
          <a:xfrm>
            <a:off x="9127762" y="776769"/>
            <a:ext cx="1996174" cy="1919148"/>
            <a:chOff x="8620740" y="1233569"/>
            <a:chExt cx="1996174" cy="19191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C9A0450-0F47-7150-2523-2C0B6036D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40247"/>
            <a:stretch/>
          </p:blipFill>
          <p:spPr>
            <a:xfrm>
              <a:off x="8620740" y="1233569"/>
              <a:ext cx="1899618" cy="191914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A3F125-1598-AF75-B0D8-E5CF661026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6963"/>
            <a:stretch/>
          </p:blipFill>
          <p:spPr>
            <a:xfrm>
              <a:off x="10520357" y="1233569"/>
              <a:ext cx="96557" cy="191914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D2F3CCD-51C8-095E-CA40-E4212D3E32D2}"/>
              </a:ext>
            </a:extLst>
          </p:cNvPr>
          <p:cNvGrpSpPr/>
          <p:nvPr/>
        </p:nvGrpSpPr>
        <p:grpSpPr>
          <a:xfrm>
            <a:off x="9127762" y="2811747"/>
            <a:ext cx="2058740" cy="1919148"/>
            <a:chOff x="9177952" y="3705283"/>
            <a:chExt cx="2058740" cy="191914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3A0533-CA49-A691-3073-FE1E0023A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954" r="20752"/>
            <a:stretch/>
          </p:blipFill>
          <p:spPr>
            <a:xfrm>
              <a:off x="9286876" y="3705283"/>
              <a:ext cx="1853259" cy="191914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B8C3FAA-6178-A266-F2CF-098E496BB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96574"/>
            <a:stretch/>
          </p:blipFill>
          <p:spPr>
            <a:xfrm>
              <a:off x="9177952" y="3705283"/>
              <a:ext cx="108924" cy="191914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986CA50-332F-297E-C1C5-B941B1FE1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6963"/>
            <a:stretch/>
          </p:blipFill>
          <p:spPr>
            <a:xfrm>
              <a:off x="11140135" y="3705283"/>
              <a:ext cx="96557" cy="191914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C3B47C-9B76-EB6E-98E2-069B5E213D05}"/>
                  </a:ext>
                </a:extLst>
              </p:cNvPr>
              <p:cNvSpPr txBox="1"/>
              <p:nvPr/>
            </p:nvSpPr>
            <p:spPr>
              <a:xfrm>
                <a:off x="8832122" y="160254"/>
                <a:ext cx="3359878" cy="616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sepChr m:val="∣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e>
                      <m:e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num>
                      <m:den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7C3B47C-9B76-EB6E-98E2-069B5E213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122" y="160254"/>
                <a:ext cx="3359878" cy="6165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5DA22D-F524-701D-4028-BCF10B04032F}"/>
                  </a:ext>
                </a:extLst>
              </p:cNvPr>
              <p:cNvSpPr txBox="1"/>
              <p:nvPr/>
            </p:nvSpPr>
            <p:spPr>
              <a:xfrm>
                <a:off x="8832122" y="4846725"/>
                <a:ext cx="3359878" cy="6157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sepChr m:val="∣"/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e>
                      <m:e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e>
                    </m:d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den>
                    </m:f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5DA22D-F524-701D-4028-BCF10B040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122" y="4846725"/>
                <a:ext cx="3359878" cy="6157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2AA30C6-6842-13C5-A3FE-7DC84C3F1BD0}"/>
                  </a:ext>
                </a:extLst>
              </p14:cNvPr>
              <p14:cNvContentPartPr/>
              <p14:nvPr/>
            </p14:nvContentPartPr>
            <p14:xfrm>
              <a:off x="940680" y="805680"/>
              <a:ext cx="10987200" cy="5800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2AA30C6-6842-13C5-A3FE-7DC84C3F1BD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1320" y="796320"/>
                <a:ext cx="11005920" cy="581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8150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152400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TexPoint fonts used in EMF.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 the TexPoint manual before you delete this box.: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10ORIG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EX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5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5"/>
                <a:ea typeface="+mn-ea"/>
                <a:cs typeface="+mn-cs"/>
              </a:rPr>
              <a:t>A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28800" y="1"/>
            <a:ext cx="8534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(One) bad case for K-means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3048000" y="23622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590800" y="2895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581400" y="2895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3048000" y="3276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2667000" y="4114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3886200" y="38862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124200" y="4114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438400" y="3657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3962400" y="3657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3581400" y="4800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3124200" y="4800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2667000" y="4876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2819400" y="5181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3505200" y="4038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4114800" y="38100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3657600" y="41910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3657600" y="39624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 flipH="1">
            <a:off x="4038600" y="4114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3810000" y="41148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3581400" y="36576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3657600" y="34290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val 24"/>
          <p:cNvSpPr>
            <a:spLocks noChangeArrowheads="1"/>
          </p:cNvSpPr>
          <p:nvPr/>
        </p:nvSpPr>
        <p:spPr bwMode="auto">
          <a:xfrm>
            <a:off x="3733800" y="38100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25"/>
          <p:cNvSpPr>
            <a:spLocks noChangeArrowheads="1"/>
          </p:cNvSpPr>
          <p:nvPr/>
        </p:nvSpPr>
        <p:spPr bwMode="auto">
          <a:xfrm>
            <a:off x="3810000" y="35814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3429000" y="54102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Oval 27"/>
          <p:cNvSpPr>
            <a:spLocks noChangeArrowheads="1"/>
          </p:cNvSpPr>
          <p:nvPr/>
        </p:nvSpPr>
        <p:spPr bwMode="auto">
          <a:xfrm>
            <a:off x="2971800" y="5410200"/>
            <a:ext cx="76200" cy="762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28"/>
          <p:cNvSpPr txBox="1">
            <a:spLocks noChangeArrowheads="1"/>
          </p:cNvSpPr>
          <p:nvPr/>
        </p:nvSpPr>
        <p:spPr>
          <a:xfrm>
            <a:off x="4495800" y="1905000"/>
            <a:ext cx="6019800" cy="1981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Clusters may overlap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Some clusters may be “wider” than others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Clusters may not be linearly separable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F70659-690D-65E7-B1F4-3B85BDB5FFED}"/>
              </a:ext>
            </a:extLst>
          </p:cNvPr>
          <p:cNvSpPr/>
          <p:nvPr/>
        </p:nvSpPr>
        <p:spPr>
          <a:xfrm>
            <a:off x="486545" y="6417875"/>
            <a:ext cx="3373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Aarti Singh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6D8C3BD-E742-C56C-60F1-43A131B89B22}"/>
                  </a:ext>
                </a:extLst>
              </p14:cNvPr>
              <p14:cNvContentPartPr/>
              <p14:nvPr/>
            </p14:nvContentPartPr>
            <p14:xfrm>
              <a:off x="2919240" y="2233800"/>
              <a:ext cx="9048240" cy="3731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6D8C3BD-E742-C56C-60F1-43A131B89B2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9880" y="2224440"/>
                <a:ext cx="9066960" cy="375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5035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K-means 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hard assignment</a:t>
            </a:r>
            <a:r>
              <a:rPr lang="en-US" dirty="0"/>
              <a:t>: each object belongs to only one cluster</a:t>
            </a:r>
          </a:p>
          <a:p>
            <a:endParaRPr lang="en-US" dirty="0"/>
          </a:p>
          <a:p>
            <a:r>
              <a:rPr lang="en-US" dirty="0"/>
              <a:t>Mixture modeling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soft assignment</a:t>
            </a:r>
            <a:r>
              <a:rPr lang="en-US" dirty="0"/>
              <a:t>: probability that an object belongs to a cluster</a:t>
            </a:r>
          </a:p>
          <a:p>
            <a:pPr lvl="1" algn="ctr">
              <a:buNone/>
            </a:pPr>
            <a:endParaRPr lang="en-US" dirty="0"/>
          </a:p>
          <a:p>
            <a:pPr lvl="1" algn="ctr">
              <a:buNone/>
            </a:pPr>
            <a:r>
              <a:rPr lang="en-US" sz="2400" dirty="0">
                <a:solidFill>
                  <a:srgbClr val="C00000"/>
                </a:solidFill>
                <a:latin typeface="Comic Sans MS" pitchFamily="66" charset="0"/>
              </a:rPr>
              <a:t>Generative approach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8D0CB8-6FBF-4962-B578-A320F47C1A7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981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Partitioning Algorithms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485774-5938-B634-227C-217A3BFAE0C6}"/>
              </a:ext>
            </a:extLst>
          </p:cNvPr>
          <p:cNvSpPr/>
          <p:nvPr/>
        </p:nvSpPr>
        <p:spPr>
          <a:xfrm>
            <a:off x="486545" y="6417875"/>
            <a:ext cx="3373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Slide credit: CMU MLD Aarti Singh</a:t>
            </a:r>
          </a:p>
        </p:txBody>
      </p:sp>
    </p:spTree>
    <p:extLst>
      <p:ext uri="{BB962C8B-B14F-4D97-AF65-F5344CB8AC3E}">
        <p14:creationId xmlns:p14="http://schemas.microsoft.com/office/powerpoint/2010/main" val="1769776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Probability of point belonging to cluster k: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Density of point assuming cluster k: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21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6782410" y="2755967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7733258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258" y="6029204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9584568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4568" y="6029204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8992210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210" y="6029204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6934810" y="5230866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810" y="5230866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10454948" y="5170052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948" y="5170052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8458766" y="4692273"/>
                <a:ext cx="612751" cy="466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7E6E6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766" y="4692273"/>
                <a:ext cx="612751" cy="4666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E20CCE7-6519-46F5-A367-835346319668}"/>
              </a:ext>
            </a:extLst>
          </p:cNvPr>
          <p:cNvSpPr txBox="1"/>
          <p:nvPr/>
        </p:nvSpPr>
        <p:spPr>
          <a:xfrm>
            <a:off x="4189994" y="5694403"/>
            <a:ext cx="1539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proportion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2D0C4E-2080-4E00-A2AC-5FBDB4153E9A}"/>
              </a:ext>
            </a:extLst>
          </p:cNvPr>
          <p:cNvSpPr txBox="1"/>
          <p:nvPr/>
        </p:nvSpPr>
        <p:spPr>
          <a:xfrm>
            <a:off x="2301056" y="5694403"/>
            <a:ext cx="1620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879EA68-A945-42E1-BD39-3E0AB4C6324E}"/>
                  </a:ext>
                </a:extLst>
              </p14:cNvPr>
              <p14:cNvContentPartPr/>
              <p14:nvPr/>
            </p14:nvContentPartPr>
            <p14:xfrm>
              <a:off x="6635880" y="459720"/>
              <a:ext cx="5030280" cy="5812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879EA68-A945-42E1-BD39-3E0AB4C6324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626520" y="450360"/>
                <a:ext cx="5049000" cy="58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68D60EC-D880-1155-B20B-7DD3F61421B0}"/>
                  </a:ext>
                </a:extLst>
              </p14:cNvPr>
              <p14:cNvContentPartPr/>
              <p14:nvPr/>
            </p14:nvContentPartPr>
            <p14:xfrm>
              <a:off x="2628360" y="2603160"/>
              <a:ext cx="9189000" cy="3509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68D60EC-D880-1155-B20B-7DD3F61421B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19000" y="2593800"/>
                <a:ext cx="9207720" cy="352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0249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Probability of point belonging to cluster k: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Density of point assuming cluster k: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21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6782410" y="2755967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7733258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3258" y="6029204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9584568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4568" y="6029204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8992210" y="602920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210" y="6029204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6934810" y="5230866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810" y="5230866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10454948" y="5170052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4948" y="5170052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8458766" y="4692273"/>
                <a:ext cx="612751" cy="466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𝜎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766" y="4692273"/>
                <a:ext cx="612751" cy="4666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E20CCE7-6519-46F5-A367-835346319668}"/>
              </a:ext>
            </a:extLst>
          </p:cNvPr>
          <p:cNvSpPr txBox="1"/>
          <p:nvPr/>
        </p:nvSpPr>
        <p:spPr>
          <a:xfrm>
            <a:off x="4189994" y="5694403"/>
            <a:ext cx="1539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proportion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2D0C4E-2080-4E00-A2AC-5FBDB4153E9A}"/>
              </a:ext>
            </a:extLst>
          </p:cNvPr>
          <p:cNvSpPr txBox="1"/>
          <p:nvPr/>
        </p:nvSpPr>
        <p:spPr>
          <a:xfrm>
            <a:off x="2301056" y="5694403"/>
            <a:ext cx="1620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08207F0-2699-5A18-2762-A3E7ED636405}"/>
                  </a:ext>
                </a:extLst>
              </p14:cNvPr>
              <p14:cNvContentPartPr/>
              <p14:nvPr/>
            </p14:nvContentPartPr>
            <p14:xfrm>
              <a:off x="6338880" y="4736160"/>
              <a:ext cx="5553000" cy="1906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08207F0-2699-5A18-2762-A3E7ED63640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61240" y="2476440"/>
                <a:ext cx="5940000" cy="417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2491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Probability of point belonging to cluster k: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Density of point assuming cluster k: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𝛍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k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lang="en-US" b="1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21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6782410" y="2755967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7978566" y="3953073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566" y="3953073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9050850" y="4942879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850" y="4942879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8854883" y="3500791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4883" y="3500791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4">
            <a:extLst>
              <a:ext uri="{FF2B5EF4-FFF2-40B4-BE49-F238E27FC236}">
                <a16:creationId xmlns:a16="http://schemas.microsoft.com/office/drawing/2014/main" id="{95FDFC68-F70D-4387-B7F3-96DF07DB21A4}"/>
              </a:ext>
            </a:extLst>
          </p:cNvPr>
          <p:cNvSpPr>
            <a:spLocks noChangeArrowheads="1"/>
          </p:cNvSpPr>
          <p:nvPr/>
        </p:nvSpPr>
        <p:spPr bwMode="auto">
          <a:xfrm rot="-2065678">
            <a:off x="6956926" y="3967466"/>
            <a:ext cx="2590800" cy="519351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98B634CE-8127-4B6F-9267-ADCC6F18D85E}"/>
              </a:ext>
            </a:extLst>
          </p:cNvPr>
          <p:cNvSpPr>
            <a:spLocks noChangeArrowheads="1"/>
          </p:cNvSpPr>
          <p:nvPr/>
        </p:nvSpPr>
        <p:spPr bwMode="auto">
          <a:xfrm rot="3188797">
            <a:off x="8785726" y="3510267"/>
            <a:ext cx="762000" cy="519351"/>
          </a:xfrm>
          <a:prstGeom prst="ellips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16">
            <a:extLst>
              <a:ext uri="{FF2B5EF4-FFF2-40B4-BE49-F238E27FC236}">
                <a16:creationId xmlns:a16="http://schemas.microsoft.com/office/drawing/2014/main" id="{982A8F56-A62B-4904-B040-5E83BBA7AAE2}"/>
              </a:ext>
            </a:extLst>
          </p:cNvPr>
          <p:cNvSpPr>
            <a:spLocks noChangeArrowheads="1"/>
          </p:cNvSpPr>
          <p:nvPr/>
        </p:nvSpPr>
        <p:spPr bwMode="auto">
          <a:xfrm rot="347021">
            <a:off x="8099926" y="4958066"/>
            <a:ext cx="2514600" cy="519351"/>
          </a:xfrm>
          <a:prstGeom prst="ellips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7695473" y="3569841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473" y="3569841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8996429" y="5451597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6429" y="5451597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9302805" y="3309331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2805" y="3309331"/>
                <a:ext cx="61275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E20CCE7-6519-46F5-A367-835346319668}"/>
              </a:ext>
            </a:extLst>
          </p:cNvPr>
          <p:cNvSpPr txBox="1"/>
          <p:nvPr/>
        </p:nvSpPr>
        <p:spPr>
          <a:xfrm>
            <a:off x="4189994" y="5694403"/>
            <a:ext cx="15390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proportion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2D0C4E-2080-4E00-A2AC-5FBDB4153E9A}"/>
              </a:ext>
            </a:extLst>
          </p:cNvPr>
          <p:cNvSpPr txBox="1"/>
          <p:nvPr/>
        </p:nvSpPr>
        <p:spPr>
          <a:xfrm>
            <a:off x="2301056" y="5694403"/>
            <a:ext cx="1620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Mixture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5911EFA-C66B-197C-E486-75AB4DF4717D}"/>
                  </a:ext>
                </a:extLst>
              </p14:cNvPr>
              <p14:cNvContentPartPr/>
              <p14:nvPr/>
            </p14:nvContentPartPr>
            <p14:xfrm>
              <a:off x="1003680" y="3443760"/>
              <a:ext cx="9822960" cy="3212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5911EFA-C66B-197C-E486-75AB4DF4717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4320" y="3434400"/>
                <a:ext cx="9841680" cy="323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6693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Gaussian discriminant analysis vs Gaussian mixture models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5A1374B-FA34-F6D9-04A6-65918C81F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32" y="1538285"/>
            <a:ext cx="3781430" cy="378143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B3627F1-A64D-E5D4-4DF0-6C1034ADC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895" y="1538285"/>
            <a:ext cx="3781430" cy="37814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EBA810-C06C-1854-BA32-6AB013B0D2BD}"/>
                  </a:ext>
                </a:extLst>
              </p:cNvPr>
              <p:cNvSpPr txBox="1"/>
              <p:nvPr/>
            </p:nvSpPr>
            <p:spPr>
              <a:xfrm>
                <a:off x="1672947" y="5319715"/>
                <a:ext cx="4423053" cy="1391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C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C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EBA810-C06C-1854-BA32-6AB013B0D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947" y="5319715"/>
                <a:ext cx="4423053" cy="1391920"/>
              </a:xfrm>
              <a:prstGeom prst="rect">
                <a:avLst/>
              </a:prstGeom>
              <a:blipFill>
                <a:blip r:embed="rId4"/>
                <a:stretch>
                  <a:fillRect l="-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5F81E0-9A6C-BE08-5C62-6890B0696032}"/>
                  </a:ext>
                </a:extLst>
              </p:cNvPr>
              <p:cNvSpPr txBox="1"/>
              <p:nvPr/>
            </p:nvSpPr>
            <p:spPr>
              <a:xfrm>
                <a:off x="6721811" y="5339843"/>
                <a:ext cx="4423053" cy="1391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       </m:t>
                            </m:r>
                          </m:e>
                        </m:d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5F81E0-9A6C-BE08-5C62-6890B0696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811" y="5339843"/>
                <a:ext cx="4423053" cy="1391920"/>
              </a:xfrm>
              <a:prstGeom prst="rect">
                <a:avLst/>
              </a:prstGeom>
              <a:blipFill>
                <a:blip r:embed="rId5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F4757D4-56BA-605C-D570-1984AD317445}"/>
                  </a:ext>
                </a:extLst>
              </p14:cNvPr>
              <p14:cNvContentPartPr/>
              <p14:nvPr/>
            </p14:nvContentPartPr>
            <p14:xfrm>
              <a:off x="3717360" y="1962000"/>
              <a:ext cx="8478720" cy="4368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F4757D4-56BA-605C-D570-1984AD3174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08000" y="1952640"/>
                <a:ext cx="8497440" cy="438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936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D678-B615-8B60-93FA-4690D566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8825A-6698-68B3-C03F-F9F677A77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Working our way up to GMMs</a:t>
            </a:r>
          </a:p>
        </p:txBody>
      </p:sp>
    </p:spTree>
    <p:extLst>
      <p:ext uri="{BB962C8B-B14F-4D97-AF65-F5344CB8AC3E}">
        <p14:creationId xmlns:p14="http://schemas.microsoft.com/office/powerpoint/2010/main" val="15753062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Assume we have means, how could we estimate the probability a point belongs to each cluster?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315AC2-8C04-8851-F567-302144F5D034}"/>
                  </a:ext>
                </a:extLst>
              </p:cNvPr>
              <p:cNvSpPr txBox="1"/>
              <p:nvPr/>
            </p:nvSpPr>
            <p:spPr>
              <a:xfrm>
                <a:off x="324464" y="2294391"/>
                <a:ext cx="3048000" cy="1461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d>
                                  <m:dPr>
                                    <m:sepChr m:val="∣"/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=1</m:t>
                                    </m:r>
                                  </m:e>
                                  <m:e>
                                    <m:r>
                                      <a:rPr kumimoji="0" lang="en-US" sz="2800" b="1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𝐱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ED7D3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d>
                                  <m:dPr>
                                    <m:sepChr m:val="∣"/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=1</m:t>
                                    </m:r>
                                  </m:e>
                                  <m:e>
                                    <m:r>
                                      <a:rPr kumimoji="0" lang="en-US" sz="28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𝐱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  <m:d>
                                  <m:dPr>
                                    <m:sepChr m:val="∣"/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=1</m:t>
                                    </m:r>
                                  </m:e>
                                  <m:e>
                                    <m:r>
                                      <a:rPr kumimoji="0" lang="en-US" sz="28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𝐱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315AC2-8C04-8851-F567-302144F5D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64" y="2294391"/>
                <a:ext cx="3048000" cy="14618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4">
            <a:extLst>
              <a:ext uri="{FF2B5EF4-FFF2-40B4-BE49-F238E27FC236}">
                <a16:creationId xmlns:a16="http://schemas.microsoft.com/office/drawing/2014/main" id="{9D63E482-7684-6DC0-DD71-489B34ADD2D4}"/>
              </a:ext>
            </a:extLst>
          </p:cNvPr>
          <p:cNvGrpSpPr>
            <a:grpSpLocks/>
          </p:cNvGrpSpPr>
          <p:nvPr/>
        </p:nvGrpSpPr>
        <p:grpSpPr bwMode="auto">
          <a:xfrm>
            <a:off x="8141109" y="4311198"/>
            <a:ext cx="3234814" cy="2395708"/>
            <a:chOff x="1536" y="1488"/>
            <a:chExt cx="2784" cy="2160"/>
          </a:xfrm>
        </p:grpSpPr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ECB8F90A-5703-A5E5-F3A0-BF987CDBD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70A10D7A-0DB7-3EA6-DD33-86BAC37C08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68BEE4-FD2D-E93D-0A53-71B5A526F171}"/>
                  </a:ext>
                </a:extLst>
              </p:cNvPr>
              <p:cNvSpPr txBox="1"/>
              <p:nvPr/>
            </p:nvSpPr>
            <p:spPr>
              <a:xfrm>
                <a:off x="8770331" y="554990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868BEE4-FD2D-E93D-0A53-71B5A526F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331" y="5549900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00C65B-7041-C642-59F5-6FB0E5D52E82}"/>
                  </a:ext>
                </a:extLst>
              </p:cNvPr>
              <p:cNvSpPr txBox="1"/>
              <p:nvPr/>
            </p:nvSpPr>
            <p:spPr>
              <a:xfrm>
                <a:off x="9632459" y="554990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00C65B-7041-C642-59F5-6FB0E5D52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2459" y="5549900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38055F-9228-7006-6966-448A6E597FF1}"/>
                  </a:ext>
                </a:extLst>
              </p:cNvPr>
              <p:cNvSpPr txBox="1"/>
              <p:nvPr/>
            </p:nvSpPr>
            <p:spPr>
              <a:xfrm>
                <a:off x="10245212" y="452630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D7D3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638055F-9228-7006-6966-448A6E597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5212" y="4526300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AB8E75-44F6-60F0-DD53-922C71DEE906}"/>
                  </a:ext>
                </a:extLst>
              </p:cNvPr>
              <p:cNvSpPr txBox="1"/>
              <p:nvPr/>
            </p:nvSpPr>
            <p:spPr>
              <a:xfrm>
                <a:off x="9632459" y="452630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𝐱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AB8E75-44F6-60F0-DD53-922C71DEE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2459" y="4526300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0A48E2-7465-DE7D-D3C5-2A94BDB22983}"/>
                  </a:ext>
                </a:extLst>
              </p:cNvPr>
              <p:cNvSpPr txBox="1"/>
              <p:nvPr/>
            </p:nvSpPr>
            <p:spPr>
              <a:xfrm>
                <a:off x="4814192" y="4421886"/>
                <a:ext cx="3048000" cy="2151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Distance (squared)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‖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‖"/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0A48E2-7465-DE7D-D3C5-2A94BDB22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4192" y="4421886"/>
                <a:ext cx="3048000" cy="2151615"/>
              </a:xfrm>
              <a:prstGeom prst="rect">
                <a:avLst/>
              </a:prstGeom>
              <a:blipFill>
                <a:blip r:embed="rId7"/>
                <a:stretch>
                  <a:fillRect l="-4200" t="-2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6CA973B-5E64-6AB1-9A8C-601CC35A014B}"/>
                  </a:ext>
                </a:extLst>
              </p:cNvPr>
              <p:cNvSpPr txBox="1"/>
              <p:nvPr/>
            </p:nvSpPr>
            <p:spPr>
              <a:xfrm>
                <a:off x="549199" y="4421885"/>
                <a:ext cx="4419258" cy="2329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Inverse distance (squared)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1/‖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𝑘</m:t>
                          </m:r>
                        </m:sub>
                      </m:sSub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‖"/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​</m:t>
                              </m:r>
                            </m:e>
                          </m:d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1/25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ED7D3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1/4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1/16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6CA973B-5E64-6AB1-9A8C-601CC35A0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199" y="4421885"/>
                <a:ext cx="4419258" cy="2329356"/>
              </a:xfrm>
              <a:prstGeom prst="rect">
                <a:avLst/>
              </a:prstGeom>
              <a:blipFill>
                <a:blip r:embed="rId8"/>
                <a:stretch>
                  <a:fillRect l="-2759" t="-23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693681-F3F1-2D7C-3D10-D958ACF5B2DF}"/>
                  </a:ext>
                </a:extLst>
              </p:cNvPr>
              <p:cNvSpPr txBox="1"/>
              <p:nvPr/>
            </p:nvSpPr>
            <p:spPr>
              <a:xfrm>
                <a:off x="6882581" y="2300164"/>
                <a:ext cx="4493342" cy="1492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‖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70C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d>
                                          <m:dPr>
                                            <m:begChr m:val=""/>
                                            <m:endChr m:val="‖"/>
                                            <m:ctrlP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70C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70C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​</m:t>
                                            </m:r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70C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−‖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ED7D31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d>
                                          <m:dPr>
                                            <m:begChr m:val=""/>
                                            <m:endChr m:val="‖"/>
                                            <m:ctrlP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ED7D31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ED7D31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​</m:t>
                                            </m:r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ED7D31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sup>
                                </m:sSup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−‖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  <m:sSubSup>
                                      <m:sSub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SupPr>
                                      <m:e>
                                        <m:d>
                                          <m:dPr>
                                            <m:begChr m:val=""/>
                                            <m:endChr m:val="‖"/>
                                            <m:ctrlP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0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​</m:t>
                                            </m:r>
                                          </m:e>
                                        </m:d>
                                      </m:e>
                                      <m:sub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  <m:sup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sup>
                                </m:sSup>
                              </m:e>
                            </m:mr>
                          </m:m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nary>
                            <m:naryPr>
                              <m:chr m:val="∑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=1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−‖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"/>
                                          <m:endChr m:val="‖"/>
                                          <m:ctrl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​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6693681-F3F1-2D7C-3D10-D958ACF5B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581" y="2300164"/>
                <a:ext cx="4493342" cy="14929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328C5FE0-F7CD-9A1B-6EA0-7BFEF3BFB10B}"/>
              </a:ext>
            </a:extLst>
          </p:cNvPr>
          <p:cNvSpPr txBox="1"/>
          <p:nvPr/>
        </p:nvSpPr>
        <p:spPr>
          <a:xfrm>
            <a:off x="5101034" y="1687410"/>
            <a:ext cx="60801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Softmax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inverse squared 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C9F373C-115D-73D8-2935-FC953F7F73EC}"/>
                  </a:ext>
                </a:extLst>
              </p:cNvPr>
              <p:cNvSpPr txBox="1"/>
              <p:nvPr/>
            </p:nvSpPr>
            <p:spPr>
              <a:xfrm>
                <a:off x="3488372" y="2436114"/>
                <a:ext cx="3131368" cy="12317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      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0.307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ED7D3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0.379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0.314</m:t>
                                </m:r>
                              </m:e>
                            </m:mr>
                          </m:m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=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C9F373C-115D-73D8-2935-FC953F7F7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8372" y="2436114"/>
                <a:ext cx="3131368" cy="123174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42E77B4-7CF9-9AED-2C5C-C688D4F481E5}"/>
                  </a:ext>
                </a:extLst>
              </p14:cNvPr>
              <p14:cNvContentPartPr/>
              <p14:nvPr/>
            </p14:nvContentPartPr>
            <p14:xfrm>
              <a:off x="9525067" y="3775150"/>
              <a:ext cx="997560" cy="9208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42E77B4-7CF9-9AED-2C5C-C688D4F481E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515707" y="3765790"/>
                <a:ext cx="1015920" cy="9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D9E635-3228-0DF1-B4FB-F1BCCF9709CF}"/>
                  </a:ext>
                </a:extLst>
              </p14:cNvPr>
              <p14:cNvContentPartPr/>
              <p14:nvPr/>
            </p14:nvContentPartPr>
            <p14:xfrm>
              <a:off x="2995560" y="42840"/>
              <a:ext cx="9008640" cy="5654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D9E635-3228-0DF1-B4FB-F1BCCF9709C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86200" y="33480"/>
                <a:ext cx="9027360" cy="56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C8EBE07-FC12-8FCC-8489-E440A80DE85A}"/>
                  </a:ext>
                </a:extLst>
              </p14:cNvPr>
              <p14:cNvContentPartPr/>
              <p14:nvPr/>
            </p14:nvContentPartPr>
            <p14:xfrm>
              <a:off x="6394680" y="619200"/>
              <a:ext cx="1900800" cy="515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C8EBE07-FC12-8FCC-8489-E440A80DE85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85320" y="609840"/>
                <a:ext cx="1919520" cy="53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7759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67B32-3317-248E-F38B-7CA8B7C29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C06CA-DD2B-A630-AEC9-758489C4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50FA79-8ABC-CB46-5E90-BA59F8ADA0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we have cluster probabilities for all points, how can we update the mean for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315FD-7EB8-1C87-21DE-04E671546F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4">
            <a:extLst>
              <a:ext uri="{FF2B5EF4-FFF2-40B4-BE49-F238E27FC236}">
                <a16:creationId xmlns:a16="http://schemas.microsoft.com/office/drawing/2014/main" id="{947995D4-9C2A-9E67-41CB-59F402FA267C}"/>
              </a:ext>
            </a:extLst>
          </p:cNvPr>
          <p:cNvGrpSpPr>
            <a:grpSpLocks/>
          </p:cNvGrpSpPr>
          <p:nvPr/>
        </p:nvGrpSpPr>
        <p:grpSpPr bwMode="auto">
          <a:xfrm>
            <a:off x="8141109" y="4311198"/>
            <a:ext cx="3234814" cy="2395708"/>
            <a:chOff x="1536" y="1488"/>
            <a:chExt cx="2784" cy="2160"/>
          </a:xfrm>
        </p:grpSpPr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A219FD16-4F37-15A6-5C1E-CE4909F0A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BE0DA5BE-0627-BF27-B50F-8B89D0546E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94DDAE3-0946-FF67-F1E9-74ADE1CEFB3D}"/>
                  </a:ext>
                </a:extLst>
              </p14:cNvPr>
              <p14:cNvContentPartPr/>
              <p14:nvPr/>
            </p14:nvContentPartPr>
            <p14:xfrm>
              <a:off x="399600" y="162360"/>
              <a:ext cx="11796480" cy="6160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48D8B0-2E94-F45B-1A1B-0BABF9FB0B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240" y="153000"/>
                <a:ext cx="11950200" cy="63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2D8E9C-7FBE-23B4-5442-47F708D3A839}"/>
                  </a:ext>
                </a:extLst>
              </p14:cNvPr>
              <p14:cNvContentPartPr/>
              <p14:nvPr/>
            </p14:nvContentPartPr>
            <p14:xfrm>
              <a:off x="8782560" y="4183200"/>
              <a:ext cx="2337120" cy="2288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2D8E9C-7FBE-23B4-5442-47F708D3A83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73200" y="4173840"/>
                <a:ext cx="2355840" cy="23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6B67347-DB96-2BD6-C82F-2CAC5210FB43}"/>
                  </a:ext>
                </a:extLst>
              </p14:cNvPr>
              <p14:cNvContentPartPr/>
              <p14:nvPr/>
            </p14:nvContentPartPr>
            <p14:xfrm>
              <a:off x="8707680" y="5860800"/>
              <a:ext cx="51480" cy="135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6B67347-DB96-2BD6-C82F-2CAC5210FB4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98320" y="5851440"/>
                <a:ext cx="702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F9A332F-63F5-6741-E95B-1AF24F442C0D}"/>
                  </a:ext>
                </a:extLst>
              </p14:cNvPr>
              <p14:cNvContentPartPr/>
              <p14:nvPr/>
            </p14:nvContentPartPr>
            <p14:xfrm>
              <a:off x="10854360" y="4430520"/>
              <a:ext cx="822600" cy="210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F9A332F-63F5-6741-E95B-1AF24F442C0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845000" y="4421160"/>
                <a:ext cx="84132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8312119-775D-CF6C-9E57-F4DE6C855BB8}"/>
                  </a:ext>
                </a:extLst>
              </p14:cNvPr>
              <p14:cNvContentPartPr/>
              <p14:nvPr/>
            </p14:nvContentPartPr>
            <p14:xfrm>
              <a:off x="1760760" y="1906920"/>
              <a:ext cx="2978640" cy="1394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8312119-775D-CF6C-9E57-F4DE6C855BB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51400" y="1897560"/>
                <a:ext cx="2997360" cy="141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2584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315FD-7EB8-1C87-21DE-04E671546F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we have cluster probabilities for all points, how can we update the mean for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315FD-7EB8-1C87-21DE-04E671546F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4">
            <a:extLst>
              <a:ext uri="{FF2B5EF4-FFF2-40B4-BE49-F238E27FC236}">
                <a16:creationId xmlns:a16="http://schemas.microsoft.com/office/drawing/2014/main" id="{9D63E482-7684-6DC0-DD71-489B34ADD2D4}"/>
              </a:ext>
            </a:extLst>
          </p:cNvPr>
          <p:cNvGrpSpPr>
            <a:grpSpLocks/>
          </p:cNvGrpSpPr>
          <p:nvPr/>
        </p:nvGrpSpPr>
        <p:grpSpPr bwMode="auto">
          <a:xfrm>
            <a:off x="8141109" y="4311198"/>
            <a:ext cx="3234814" cy="2395708"/>
            <a:chOff x="1536" y="1488"/>
            <a:chExt cx="2784" cy="2160"/>
          </a:xfrm>
        </p:grpSpPr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ECB8F90A-5703-A5E5-F3A0-BF987CDBD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70A10D7A-0DB7-3EA6-DD33-86BAC37C08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48D8B0-2E94-F45B-1A1B-0BABF9FB0B66}"/>
                  </a:ext>
                </a:extLst>
              </p14:cNvPr>
              <p14:cNvContentPartPr/>
              <p14:nvPr/>
            </p14:nvContentPartPr>
            <p14:xfrm>
              <a:off x="264600" y="162360"/>
              <a:ext cx="11931480" cy="6366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48D8B0-2E94-F45B-1A1B-0BABF9FB0B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240" y="153000"/>
                <a:ext cx="11950200" cy="63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C557BD9-1B66-6945-4292-9EBA76D97DA6}"/>
                  </a:ext>
                </a:extLst>
              </p14:cNvPr>
              <p14:cNvContentPartPr/>
              <p14:nvPr/>
            </p14:nvContentPartPr>
            <p14:xfrm>
              <a:off x="5059800" y="2131560"/>
              <a:ext cx="2971080" cy="927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C557BD9-1B66-6945-4292-9EBA76D97DA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50440" y="2122200"/>
                <a:ext cx="2989800" cy="9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02AC900-3C73-07DC-3DCC-E994F8C34A3E}"/>
                  </a:ext>
                </a:extLst>
              </p14:cNvPr>
              <p14:cNvContentPartPr/>
              <p14:nvPr/>
            </p14:nvContentPartPr>
            <p14:xfrm>
              <a:off x="2437200" y="1754280"/>
              <a:ext cx="2361240" cy="3862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02AC900-3C73-07DC-3DCC-E994F8C34A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27840" y="1744920"/>
                <a:ext cx="2379960" cy="40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99327B4-227D-3030-A862-4AF2E0DDD986}"/>
                  </a:ext>
                </a:extLst>
              </p14:cNvPr>
              <p14:cNvContentPartPr/>
              <p14:nvPr/>
            </p14:nvContentPartPr>
            <p14:xfrm>
              <a:off x="1659240" y="1935720"/>
              <a:ext cx="9950400" cy="3017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99327B4-227D-3030-A862-4AF2E0DDD98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49880" y="1926360"/>
                <a:ext cx="9969120" cy="303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306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9B014-3531-CEF9-E01B-2C6DE375B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F7429-E429-A3D8-FF1A-BF1B82B3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FD359D-2837-3F1A-B5A1-5801360C46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we have cluster probabilities for all points, how can we update the mean for cluster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0315FD-7EB8-1C87-21DE-04E671546F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4">
            <a:extLst>
              <a:ext uri="{FF2B5EF4-FFF2-40B4-BE49-F238E27FC236}">
                <a16:creationId xmlns:a16="http://schemas.microsoft.com/office/drawing/2014/main" id="{E443319B-49C5-01DC-19B5-842D39B28831}"/>
              </a:ext>
            </a:extLst>
          </p:cNvPr>
          <p:cNvGrpSpPr>
            <a:grpSpLocks/>
          </p:cNvGrpSpPr>
          <p:nvPr/>
        </p:nvGrpSpPr>
        <p:grpSpPr bwMode="auto">
          <a:xfrm>
            <a:off x="8141109" y="4311198"/>
            <a:ext cx="3234814" cy="2395708"/>
            <a:chOff x="1536" y="1488"/>
            <a:chExt cx="2784" cy="2160"/>
          </a:xfrm>
        </p:grpSpPr>
        <p:sp>
          <p:nvSpPr>
            <p:cNvPr id="11" name="Line 5">
              <a:extLst>
                <a:ext uri="{FF2B5EF4-FFF2-40B4-BE49-F238E27FC236}">
                  <a16:creationId xmlns:a16="http://schemas.microsoft.com/office/drawing/2014/main" id="{4D1519EC-A576-E875-406D-5265FCC73D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422035A7-85DE-3A81-BD8B-3D6A75587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97D701-8A6F-8EA9-C9FF-70DD6F7F01DA}"/>
                  </a:ext>
                </a:extLst>
              </p14:cNvPr>
              <p14:cNvContentPartPr/>
              <p14:nvPr/>
            </p14:nvContentPartPr>
            <p14:xfrm>
              <a:off x="264600" y="162360"/>
              <a:ext cx="11931480" cy="6366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48D8B0-2E94-F45B-1A1B-0BABF9FB0B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5240" y="153000"/>
                <a:ext cx="11950200" cy="638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9681AEA-8D59-7523-2CD1-03C4690ED66B}"/>
                  </a:ext>
                </a:extLst>
              </p14:cNvPr>
              <p14:cNvContentPartPr/>
              <p14:nvPr/>
            </p14:nvContentPartPr>
            <p14:xfrm>
              <a:off x="1717711" y="5143579"/>
              <a:ext cx="5536440" cy="8125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2085519-EC1E-63B5-ADF1-5DD67B81C5A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08351" y="5134219"/>
                <a:ext cx="5555160" cy="83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6BDCA5E-2007-8984-3846-22BFEAC4B846}"/>
                  </a:ext>
                </a:extLst>
              </p14:cNvPr>
              <p14:cNvContentPartPr/>
              <p14:nvPr/>
            </p14:nvContentPartPr>
            <p14:xfrm>
              <a:off x="6917901" y="4981680"/>
              <a:ext cx="661680" cy="792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D04086-D29C-B4ED-FC7F-64229E57B3B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08541" y="4972320"/>
                <a:ext cx="680400" cy="81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BB4AC08-53B4-6315-923C-8698589037A1}"/>
                  </a:ext>
                </a:extLst>
              </p14:cNvPr>
              <p14:cNvContentPartPr/>
              <p14:nvPr/>
            </p14:nvContentPartPr>
            <p14:xfrm>
              <a:off x="1683720" y="1990440"/>
              <a:ext cx="2026080" cy="461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3A724ED-AD92-FA5C-9444-013C0CDC30E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74360" y="1981080"/>
                <a:ext cx="2044800" cy="48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CC2BF94-8079-2C48-40AB-DCA743F60075}"/>
                  </a:ext>
                </a:extLst>
              </p14:cNvPr>
              <p14:cNvContentPartPr/>
              <p14:nvPr/>
            </p14:nvContentPartPr>
            <p14:xfrm>
              <a:off x="5059800" y="2131560"/>
              <a:ext cx="2971080" cy="927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C943C18-FA58-369C-FBC5-707F3E7F2D1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50440" y="2122200"/>
                <a:ext cx="2989800" cy="94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181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K-means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0) Initialize clusters</a:t>
            </a:r>
          </a:p>
          <a:p>
            <a:r>
              <a:rPr lang="en-US" dirty="0"/>
              <a:t>Repeat until convergence</a:t>
            </a:r>
          </a:p>
          <a:p>
            <a:pPr marL="514350" indent="-514350">
              <a:buAutoNum type="arabicParenR"/>
            </a:pPr>
            <a:r>
              <a:rPr lang="en-US" dirty="0"/>
              <a:t>Update cluster probabilities</a:t>
            </a:r>
          </a:p>
          <a:p>
            <a:pPr marL="514350" indent="-514350">
              <a:buAutoNum type="arabicParenR"/>
            </a:pPr>
            <a:r>
              <a:rPr lang="en-US" dirty="0"/>
              <a:t>Update cluster means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94DF9BA-69BB-D4C5-0BFA-2AB09EEC4583}"/>
                  </a:ext>
                </a:extLst>
              </p14:cNvPr>
              <p14:cNvContentPartPr/>
              <p14:nvPr/>
            </p14:nvContentPartPr>
            <p14:xfrm>
              <a:off x="163080" y="2172960"/>
              <a:ext cx="378720" cy="925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94DF9BA-69BB-D4C5-0BFA-2AB09EEC458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3720" y="2163600"/>
                <a:ext cx="397440" cy="9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236C571-4CA5-2A19-54E1-E6B316F7EC76}"/>
                  </a:ext>
                </a:extLst>
              </p14:cNvPr>
              <p14:cNvContentPartPr/>
              <p14:nvPr/>
            </p14:nvContentPartPr>
            <p14:xfrm>
              <a:off x="4911120" y="1681920"/>
              <a:ext cx="4500000" cy="2046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236C571-4CA5-2A19-54E1-E6B316F7EC7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01760" y="1672560"/>
                <a:ext cx="4518720" cy="206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89021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2C90-D011-788F-9D4C-394D8A5B3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(full) GMMs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832D6-7DBF-FF7F-81CC-B3B3406B6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380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Mixture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19917"/>
              </a:xfrm>
            </p:spPr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19917"/>
              </a:xfrm>
              <a:blipFill>
                <a:blip r:embed="rId2"/>
                <a:stretch>
                  <a:fillRect l="-1217" t="-20000" b="-2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2378075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7444556" y="3575181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556" y="3575181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8516840" y="4564987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6840" y="4564987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8320873" y="3122899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873" y="3122899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4">
            <a:extLst>
              <a:ext uri="{FF2B5EF4-FFF2-40B4-BE49-F238E27FC236}">
                <a16:creationId xmlns:a16="http://schemas.microsoft.com/office/drawing/2014/main" id="{95FDFC68-F70D-4387-B7F3-96DF07DB21A4}"/>
              </a:ext>
            </a:extLst>
          </p:cNvPr>
          <p:cNvSpPr>
            <a:spLocks noChangeArrowheads="1"/>
          </p:cNvSpPr>
          <p:nvPr/>
        </p:nvSpPr>
        <p:spPr bwMode="auto">
          <a:xfrm rot="-2065678">
            <a:off x="6422916" y="3589574"/>
            <a:ext cx="2590800" cy="519351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98B634CE-8127-4B6F-9267-ADCC6F18D85E}"/>
              </a:ext>
            </a:extLst>
          </p:cNvPr>
          <p:cNvSpPr>
            <a:spLocks noChangeArrowheads="1"/>
          </p:cNvSpPr>
          <p:nvPr/>
        </p:nvSpPr>
        <p:spPr bwMode="auto">
          <a:xfrm rot="3188797">
            <a:off x="8251716" y="3132375"/>
            <a:ext cx="762000" cy="519351"/>
          </a:xfrm>
          <a:prstGeom prst="ellips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16">
            <a:extLst>
              <a:ext uri="{FF2B5EF4-FFF2-40B4-BE49-F238E27FC236}">
                <a16:creationId xmlns:a16="http://schemas.microsoft.com/office/drawing/2014/main" id="{982A8F56-A62B-4904-B040-5E83BBA7AAE2}"/>
              </a:ext>
            </a:extLst>
          </p:cNvPr>
          <p:cNvSpPr>
            <a:spLocks noChangeArrowheads="1"/>
          </p:cNvSpPr>
          <p:nvPr/>
        </p:nvSpPr>
        <p:spPr bwMode="auto">
          <a:xfrm rot="347021">
            <a:off x="7565916" y="4580174"/>
            <a:ext cx="2514600" cy="519351"/>
          </a:xfrm>
          <a:prstGeom prst="ellips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7161463" y="3191949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1463" y="3191949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8462419" y="5073705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2419" y="5073705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8768795" y="2931439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8795" y="2931439"/>
                <a:ext cx="61275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FB583509-D497-45BD-B517-C50E3148ED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7331" y="1633095"/>
                <a:ext cx="5514241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There are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𝐾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components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Component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generates data from a Gaussian with mean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and covariance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Σ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Each data point is generated according to the follow recipe: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arenR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Pick a component at random: Choose component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𝑘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with probability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arenR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Data point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Σ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FB583509-D497-45BD-B517-C50E3148ED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31" y="1633095"/>
                <a:ext cx="5514241" cy="2039539"/>
              </a:xfrm>
              <a:prstGeom prst="rect">
                <a:avLst/>
              </a:prstGeom>
              <a:blipFill>
                <a:blip r:embed="rId9"/>
                <a:stretch>
                  <a:fillRect l="-2320" t="-5090" b="-145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71118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General GMM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1762290"/>
              </a:xfrm>
            </p:spPr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1762290"/>
              </a:xfrm>
              <a:blipFill>
                <a:blip r:embed="rId2"/>
                <a:stretch>
                  <a:fillRect l="-1217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B6DA99B5-BE95-4D74-834C-7F9FE0D17D16}"/>
              </a:ext>
            </a:extLst>
          </p:cNvPr>
          <p:cNvGrpSpPr>
            <a:grpSpLocks/>
          </p:cNvGrpSpPr>
          <p:nvPr/>
        </p:nvGrpSpPr>
        <p:grpSpPr bwMode="auto">
          <a:xfrm>
            <a:off x="552099" y="2491364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3C015D30-BDA6-4183-98C0-FA6DEF1D8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346812C4-8C5B-4F77-9EE3-24D0ED1D2D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/>
              <p:nvPr/>
            </p:nvSpPr>
            <p:spPr>
              <a:xfrm>
                <a:off x="1748255" y="368847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255" y="3688470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/>
              <p:nvPr/>
            </p:nvSpPr>
            <p:spPr>
              <a:xfrm>
                <a:off x="2820539" y="4678276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539" y="4678276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/>
              <p:nvPr/>
            </p:nvSpPr>
            <p:spPr>
              <a:xfrm>
                <a:off x="2624572" y="323618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572" y="3236188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4">
            <a:extLst>
              <a:ext uri="{FF2B5EF4-FFF2-40B4-BE49-F238E27FC236}">
                <a16:creationId xmlns:a16="http://schemas.microsoft.com/office/drawing/2014/main" id="{95FDFC68-F70D-4387-B7F3-96DF07DB21A4}"/>
              </a:ext>
            </a:extLst>
          </p:cNvPr>
          <p:cNvSpPr>
            <a:spLocks noChangeArrowheads="1"/>
          </p:cNvSpPr>
          <p:nvPr/>
        </p:nvSpPr>
        <p:spPr bwMode="auto">
          <a:xfrm rot="-2065678">
            <a:off x="726615" y="3702863"/>
            <a:ext cx="2590800" cy="519351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98B634CE-8127-4B6F-9267-ADCC6F18D85E}"/>
              </a:ext>
            </a:extLst>
          </p:cNvPr>
          <p:cNvSpPr>
            <a:spLocks noChangeArrowheads="1"/>
          </p:cNvSpPr>
          <p:nvPr/>
        </p:nvSpPr>
        <p:spPr bwMode="auto">
          <a:xfrm rot="3188797">
            <a:off x="2555415" y="3245664"/>
            <a:ext cx="762000" cy="519351"/>
          </a:xfrm>
          <a:prstGeom prst="ellips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16">
            <a:extLst>
              <a:ext uri="{FF2B5EF4-FFF2-40B4-BE49-F238E27FC236}">
                <a16:creationId xmlns:a16="http://schemas.microsoft.com/office/drawing/2014/main" id="{982A8F56-A62B-4904-B040-5E83BBA7AAE2}"/>
              </a:ext>
            </a:extLst>
          </p:cNvPr>
          <p:cNvSpPr>
            <a:spLocks noChangeArrowheads="1"/>
          </p:cNvSpPr>
          <p:nvPr/>
        </p:nvSpPr>
        <p:spPr bwMode="auto">
          <a:xfrm rot="347021">
            <a:off x="1869615" y="4693463"/>
            <a:ext cx="2514600" cy="519351"/>
          </a:xfrm>
          <a:prstGeom prst="ellips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/>
              <p:nvPr/>
            </p:nvSpPr>
            <p:spPr>
              <a:xfrm>
                <a:off x="1465162" y="330523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162" y="3305238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/>
              <p:nvPr/>
            </p:nvSpPr>
            <p:spPr>
              <a:xfrm>
                <a:off x="2766118" y="518699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118" y="5186994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/>
              <p:nvPr/>
            </p:nvSpPr>
            <p:spPr>
              <a:xfrm>
                <a:off x="3072494" y="304472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494" y="3044728"/>
                <a:ext cx="612751" cy="461665"/>
              </a:xfrm>
              <a:prstGeom prst="rect">
                <a:avLst/>
              </a:prstGeom>
              <a:blipFill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BCFC0D2B-9608-43EF-A9C1-166FC887AE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56686" y="3155051"/>
                <a:ext cx="6300141" cy="282606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Mixture: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≝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Gaussian components: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</m:d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d>
                      <m:d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𝝁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Σ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Parameters: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≝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0" lang="en-US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p>
                    </m:sSub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BCFC0D2B-9608-43EF-A9C1-166FC887A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686" y="3155051"/>
                <a:ext cx="6300141" cy="2826063"/>
              </a:xfrm>
              <a:prstGeom prst="rect">
                <a:avLst/>
              </a:prstGeom>
              <a:blipFill>
                <a:blip r:embed="rId9"/>
                <a:stretch>
                  <a:fillRect l="-2033" t="-3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0FA024E-A4E5-4219-AB82-C7C3ED7D1B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6209634"/>
                <a:ext cx="10515600" cy="56958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to estimate parameters? Can we do MLE even without labels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𝐳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?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0FA024E-A4E5-4219-AB82-C7C3ED7D1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6209634"/>
                <a:ext cx="10515600" cy="569582"/>
              </a:xfrm>
              <a:prstGeom prst="rect">
                <a:avLst/>
              </a:prstGeom>
              <a:blipFill>
                <a:blip r:embed="rId10"/>
                <a:stretch>
                  <a:fillRect l="-1217" t="-18280" b="-15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57763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General GMM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0BD1E-FB50-45D3-BB12-96250C857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886627" cy="1762290"/>
          </a:xfrm>
        </p:spPr>
        <p:txBody>
          <a:bodyPr/>
          <a:lstStyle/>
          <a:p>
            <a:r>
              <a:rPr lang="en-US" dirty="0"/>
              <a:t>Maximize marginal likelihood: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796202E5-C959-4447-9F1A-4E8566AF8D9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3551" y="2852444"/>
                <a:ext cx="6608495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𝜃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 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Content Placeholder 2">
                <a:extLst>
                  <a:ext uri="{FF2B5EF4-FFF2-40B4-BE49-F238E27FC236}">
                    <a16:creationId xmlns:a16="http://schemas.microsoft.com/office/drawing/2014/main" id="{796202E5-C959-4447-9F1A-4E8566AF8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51" y="2852444"/>
                <a:ext cx="6608495" cy="13500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386319D7-5073-4E42-AC73-BEB25F02EE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3551" y="4202465"/>
                <a:ext cx="7957168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386319D7-5073-4E42-AC73-BEB25F02E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51" y="4202465"/>
                <a:ext cx="7957168" cy="135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B6E6EF4-0867-4E26-BED4-2B45705B6D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598810" y="5552486"/>
                <a:ext cx="10249911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2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US" sz="2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kumimoji="0" lang="en-US" sz="2800" b="1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en-US" sz="2800" b="1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2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2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kumimoji="0" lang="en-US" sz="2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kumimoji="0" lang="en-US" sz="2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2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𝝁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kumimoji="0" lang="en-US" sz="2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2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2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B6E6EF4-0867-4E26-BED4-2B45705B6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98810" y="5552486"/>
                <a:ext cx="10249911" cy="135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3940" y="1525447"/>
                <a:ext cx="3884177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40" y="1525447"/>
                <a:ext cx="3884177" cy="135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36678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General GMM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0BD1E-FB50-45D3-BB12-96250C857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886627" cy="505229"/>
          </a:xfrm>
        </p:spPr>
        <p:txBody>
          <a:bodyPr/>
          <a:lstStyle/>
          <a:p>
            <a:r>
              <a:rPr lang="en-US" dirty="0"/>
              <a:t>Maximize marginal likelihood: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B6E6EF4-0867-4E26-BED4-2B45705B6D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509798" y="2875468"/>
                <a:ext cx="10249911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2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US" sz="2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kumimoji="0" lang="en-US" sz="2800" b="1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en-US" sz="2800" b="1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2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2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kumimoji="0" lang="en-US" sz="2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kumimoji="0" lang="en-US" sz="2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2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𝝁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2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kumimoji="0" lang="en-US" sz="2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2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2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2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FB6E6EF4-0867-4E26-BED4-2B45705B6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9798" y="2875468"/>
                <a:ext cx="10249911" cy="13500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3940" y="1525447"/>
                <a:ext cx="3884177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40" y="1525447"/>
                <a:ext cx="3884177" cy="135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8C47367-ECD5-445B-91C1-9C9F8EFE1A7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8" y="4257507"/>
                <a:ext cx="11448390" cy="2450790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do we find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Σ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which give the max. marginal likelihood?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LcParenR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Set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den>
                    </m:f>
                    <m:r>
                      <m:rPr>
                        <m:sty m:val="p"/>
                      </m:rP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ℓ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;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)=0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and solve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etc. ?	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 closed-form solution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LcParenR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Use gradient descent?	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Doable, but complicated, often slow, and 						need to consider constraints on parameters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F8C47367-ECD5-445B-91C1-9C9F8EFE1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4257507"/>
                <a:ext cx="11448390" cy="2450790"/>
              </a:xfrm>
              <a:prstGeom prst="rect">
                <a:avLst/>
              </a:prstGeom>
              <a:blipFill>
                <a:blip r:embed="rId4"/>
                <a:stretch>
                  <a:fillRect l="-1118" t="-3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10878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(Marginal) Likelihood for Missing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886627" cy="505229"/>
              </a:xfrm>
            </p:spPr>
            <p:txBody>
              <a:bodyPr/>
              <a:lstStyle/>
              <a:p>
                <a:r>
                  <a:rPr lang="en-US" dirty="0"/>
                  <a:t>Marginalize over missing data,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886627" cy="505229"/>
              </a:xfrm>
              <a:blipFill>
                <a:blip r:embed="rId2"/>
                <a:stretch>
                  <a:fillRect l="-1295" t="-17073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669" y="1618407"/>
                <a:ext cx="5640331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ℓ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 </m:t>
                          </m:r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69" y="1618407"/>
                <a:ext cx="5640331" cy="135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4138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 (Marginal) Likelihood for Missing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886627" cy="505229"/>
              </a:xfrm>
            </p:spPr>
            <p:txBody>
              <a:bodyPr/>
              <a:lstStyle/>
              <a:p>
                <a:r>
                  <a:rPr lang="en-US" dirty="0"/>
                  <a:t>Marginalize over missing data,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𝐳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886627" cy="505229"/>
              </a:xfrm>
              <a:blipFill>
                <a:blip r:embed="rId2"/>
                <a:stretch>
                  <a:fillRect l="-1295" t="-17073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669" y="1618407"/>
                <a:ext cx="5640331" cy="13500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ℓ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 </m:t>
                          </m:r>
                          <m:r>
                            <m:rPr>
                              <m:sty m:val="p"/>
                            </m:r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Content Placeholder 2">
                <a:extLst>
                  <a:ext uri="{FF2B5EF4-FFF2-40B4-BE49-F238E27FC236}">
                    <a16:creationId xmlns:a16="http://schemas.microsoft.com/office/drawing/2014/main" id="{E6A6B94C-E776-4482-B1B6-3390DC28A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69" y="1618407"/>
                <a:ext cx="5640331" cy="135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56748FD-A203-4F97-B77F-E68E0B5A7914}"/>
                  </a:ext>
                </a:extLst>
              </p14:cNvPr>
              <p14:cNvContentPartPr/>
              <p14:nvPr/>
            </p14:nvContentPartPr>
            <p14:xfrm>
              <a:off x="2416680" y="2568600"/>
              <a:ext cx="6508080" cy="2682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56748FD-A203-4F97-B77F-E68E0B5A791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07320" y="2559240"/>
                <a:ext cx="6526800" cy="270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BE0943D-656C-4B4F-A4D4-B1516AFA243E}"/>
                  </a:ext>
                </a:extLst>
              </p14:cNvPr>
              <p14:cNvContentPartPr/>
              <p14:nvPr/>
            </p14:nvContentPartPr>
            <p14:xfrm>
              <a:off x="3618360" y="5368320"/>
              <a:ext cx="1515240" cy="320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BE0943D-656C-4B4F-A4D4-B1516AFA243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9000" y="5358960"/>
                <a:ext cx="1533960" cy="33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7EEA7FB-9F0A-C0FC-9189-4528263BD2E1}"/>
                  </a:ext>
                </a:extLst>
              </p14:cNvPr>
              <p14:cNvContentPartPr/>
              <p14:nvPr/>
            </p14:nvContentPartPr>
            <p14:xfrm>
              <a:off x="4209120" y="5487840"/>
              <a:ext cx="399600" cy="798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7EEA7FB-9F0A-C0FC-9189-4528263BD2E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99760" y="5478480"/>
                <a:ext cx="418320" cy="81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91972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3F808-31D5-4DEB-B85F-722DA040C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164830"/>
            <a:ext cx="10515600" cy="627812"/>
          </a:xfrm>
        </p:spPr>
        <p:txBody>
          <a:bodyPr/>
          <a:lstStyle/>
          <a:p>
            <a:r>
              <a:rPr lang="en-US" dirty="0"/>
              <a:t>GMM vs K-means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792642"/>
                <a:ext cx="9886627" cy="6065358"/>
              </a:xfrm>
            </p:spPr>
            <p:txBody>
              <a:bodyPr/>
              <a:lstStyle/>
              <a:p>
                <a:r>
                  <a:rPr lang="en-US" dirty="0"/>
                  <a:t>Maximize marginal likelihood: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∏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kumimoji="0" lang="en-US" sz="28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kumimoji="0" lang="en-US" sz="28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2800" b="1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𝐱</m:t>
                                    </m:r>
                                  </m:e>
                                  <m: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(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∣</m:t>
                                </m:r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𝜃</m:t>
                                </m:r>
                                <m:r>
                                  <a:rPr kumimoji="0" lang="en-US" sz="2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e>
                            </m:d>
                          </m:e>
                        </m:nary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∏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naryPr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𝐾</m:t>
                                </m:r>
                              </m:sup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𝑘</m:t>
                                    </m:r>
                                  </m:e>
                                </m:d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kumimoji="0" lang="en-US" sz="28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800" b="1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1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∣</m:t>
                                    </m:r>
                                    <m:sSup>
                                      <m:sSupPr>
                                        <m:ctrlP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 smtClean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 smtClean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𝑘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r>
                  <a:rPr lang="en-US" dirty="0"/>
                  <a:t>What happens if we assume a </a:t>
                </a:r>
                <a:r>
                  <a:rPr lang="en-US" b="1" dirty="0">
                    <a:solidFill>
                      <a:srgbClr val="00B050"/>
                    </a:solidFill>
                  </a:rPr>
                  <a:t>hard-assignment</a:t>
                </a:r>
                <a:r>
                  <a:rPr lang="en-US" dirty="0"/>
                  <a:t>?</a:t>
                </a:r>
              </a:p>
              <a:p>
                <a:r>
                  <a:rPr lang="en-US" dirty="0">
                    <a:solidFill>
                      <a:srgbClr val="00B05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if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belongs to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th</a:t>
                </a:r>
                <a:r>
                  <a:rPr lang="en-US" dirty="0"/>
                  <a:t> cluster</a:t>
                </a:r>
              </a:p>
              <a:p>
                <a:r>
                  <a:rPr lang="en-US" dirty="0"/>
                  <a:t>(and assume variances are all the same)</a:t>
                </a:r>
              </a:p>
              <a:p>
                <a:r>
                  <a:rPr kumimoji="0" lang="en-US" sz="2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∏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naryPr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𝐾</m:t>
                                </m:r>
                              </m:sup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B05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00B05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B05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𝑘</m:t>
                                    </m:r>
                                  </m:e>
                                </m:d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</m:t>
                                </m:r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kumimoji="0" lang="en-US" sz="28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kumimoji="0" lang="en-US" sz="2800" b="1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1" i="0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∣</m:t>
                                    </m:r>
                                    <m:sSup>
                                      <m:sSupPr>
                                        <m:ctrlP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kumimoji="0" lang="en-US" sz="2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7030A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kumimoji="0" lang="en-US" sz="2800" b="0" i="1" u="none" strike="noStrike" kern="1200" cap="none" spc="0" normalizeH="0" baseline="0" noProof="0" smtClean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kumimoji="0" lang="en-US" sz="2800" b="0" i="1" u="none" strike="noStrike" kern="1200" cap="none" spc="0" normalizeH="0" baseline="0" noProof="0" smtClean="0">
                                                <a:ln>
                                                  <a:noFill/>
                                                </a:ln>
                                                <a:solidFill>
                                                  <a:srgbClr val="7030A0"/>
                                                </a:solidFill>
                                                <a:effectLst/>
                                                <a:uLnTx/>
                                                <a:uFillTx/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𝑘</m:t>
                                    </m:r>
                                    <m:r>
                                      <a:rPr kumimoji="0" lang="en-US" sz="2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7030A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e>
                    </m:func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argmax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∏"/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d>
                                      <m:dPr>
                                        <m:begChr m:val="‖"/>
                                        <m:endChr m:val="‖"/>
                                        <m:ctrl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solidFill>
                                                      <a:srgbClr val="7030A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7030A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e>
                                            </m:d>
                                          </m:sup>
                                        </m:sSup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solidFill>
                                                      <a:srgbClr val="7030A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rgbClr val="7030A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i="1">
                                                        <a:solidFill>
                                                          <a:srgbClr val="7030A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i="1">
                                                        <a:solidFill>
                                                          <a:srgbClr val="7030A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</m:sub>
                                        </m:sSub>
                                      </m:e>
                                    </m:d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sup>
                            </m:sSup>
                          </m:e>
                        </m:nary>
                      </m:e>
                    </m:func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nary>
                          <m:naryPr>
                            <m:chr m:val="∑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=1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𝑧</m:t>
                                            </m:r>
                                          </m:e>
                                          <m:sup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i="1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e>
                                            </m:d>
                                          </m:sup>
                                        </m:sSup>
                                      </m:sub>
                                    </m:sSub>
                                  </m:e>
                                </m:d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func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		</a:t>
                </a:r>
                <a:r>
                  <a:rPr lang="en-US" dirty="0">
                    <a:solidFill>
                      <a:srgbClr val="C00000"/>
                    </a:solidFill>
                  </a:rPr>
                  <a:t>Same as K-means!</a:t>
                </a:r>
              </a:p>
              <a:p>
                <a:endParaRPr lang="en-US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D0BD1E-FB50-45D3-BB12-96250C857B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792642"/>
                <a:ext cx="9886627" cy="6065358"/>
              </a:xfrm>
              <a:blipFill>
                <a:blip r:embed="rId2"/>
                <a:stretch>
                  <a:fillRect l="-1295" t="-1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9D28B29-C3B6-4332-9D40-0733220C316A}"/>
                  </a:ext>
                </a:extLst>
              </p14:cNvPr>
              <p14:cNvContentPartPr/>
              <p14:nvPr/>
            </p14:nvContentPartPr>
            <p14:xfrm>
              <a:off x="5623560" y="3127320"/>
              <a:ext cx="6020280" cy="1779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9D28B29-C3B6-4332-9D40-0733220C31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14200" y="3117960"/>
                <a:ext cx="6039000" cy="179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776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4D0B-B60D-4AB3-9C0D-C3F1C8F4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Alternating minimization</a:t>
                </a: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li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lim>
                    </m:limLow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sub>
                    </m:sSub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lim>
                        <m:sSub>
                          <m:sSubPr>
                            <m:ctrlP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b>
                        </m:sSub>
                      </m:lim>
                    </m:limLow>
                    <m:nary>
                      <m:naryPr>
                        <m:chr m:val="∑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Sup>
                          <m:sSub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  <a:p>
                <a:pPr marL="514350" indent="-514350">
                  <a:buFont typeface="+mj-lt"/>
                  <a:buAutoNum type="alphaLcParenR"/>
                </a:pPr>
                <a:endParaRPr lang="en-US" dirty="0"/>
              </a:p>
              <a:p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We're going to use alternating minimization to solve GMMs as well!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5A9D92-062A-4C2A-815C-BA951B8542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13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60835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D678-B615-8B60-93FA-4690D566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Algorithm for GMMs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8825A-6698-68B3-C03F-F9F677A77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We'll get to what EM means later</a:t>
            </a:r>
          </a:p>
        </p:txBody>
      </p:sp>
    </p:spTree>
    <p:extLst>
      <p:ext uri="{BB962C8B-B14F-4D97-AF65-F5344CB8AC3E}">
        <p14:creationId xmlns:p14="http://schemas.microsoft.com/office/powerpoint/2010/main" val="10719476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610A-89D3-2333-3A88-12AEA07B8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58F78-2624-9B9A-A2E5-316090DC6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General GMM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EAF89-EB75-E0A8-C123-222147CB4E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1762290"/>
              </a:xfrm>
            </p:spPr>
            <p:txBody>
              <a:bodyPr/>
              <a:lstStyle/>
              <a:p>
                <a:r>
                  <a:rPr lang="en-US" dirty="0"/>
                  <a:t>Mixture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Gaussian distributions (multi-modal distribution)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0EAF89-EB75-E0A8-C123-222147CB4E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1762290"/>
              </a:xfrm>
              <a:blipFill>
                <a:blip r:embed="rId2"/>
                <a:stretch>
                  <a:fillRect l="-1217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4">
            <a:extLst>
              <a:ext uri="{FF2B5EF4-FFF2-40B4-BE49-F238E27FC236}">
                <a16:creationId xmlns:a16="http://schemas.microsoft.com/office/drawing/2014/main" id="{0A580A02-5AAE-4252-9F5D-77C4256136F5}"/>
              </a:ext>
            </a:extLst>
          </p:cNvPr>
          <p:cNvGrpSpPr>
            <a:grpSpLocks/>
          </p:cNvGrpSpPr>
          <p:nvPr/>
        </p:nvGrpSpPr>
        <p:grpSpPr bwMode="auto">
          <a:xfrm>
            <a:off x="552099" y="2491364"/>
            <a:ext cx="4419600" cy="3429000"/>
            <a:chOff x="1536" y="1488"/>
            <a:chExt cx="2784" cy="2160"/>
          </a:xfrm>
        </p:grpSpPr>
        <p:sp>
          <p:nvSpPr>
            <p:cNvPr id="5" name="Line 5">
              <a:extLst>
                <a:ext uri="{FF2B5EF4-FFF2-40B4-BE49-F238E27FC236}">
                  <a16:creationId xmlns:a16="http://schemas.microsoft.com/office/drawing/2014/main" id="{9E97ADD1-04E9-56CA-5149-B12828AD46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488"/>
              <a:ext cx="0" cy="216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Line 6">
              <a:extLst>
                <a:ext uri="{FF2B5EF4-FFF2-40B4-BE49-F238E27FC236}">
                  <a16:creationId xmlns:a16="http://schemas.microsoft.com/office/drawing/2014/main" id="{558A8E91-BD1A-3B49-751B-AA5C01046B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3552"/>
              <a:ext cx="278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0F16DA-06F4-9365-DBA2-1EAE5B4CD1A1}"/>
                  </a:ext>
                </a:extLst>
              </p:cNvPr>
              <p:cNvSpPr txBox="1"/>
              <p:nvPr/>
            </p:nvSpPr>
            <p:spPr>
              <a:xfrm>
                <a:off x="1748255" y="3688470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FB69A7-4DBA-4B3C-A1EC-23750AF1B6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255" y="3688470"/>
                <a:ext cx="612751" cy="461665"/>
              </a:xfrm>
              <a:prstGeom prst="rect">
                <a:avLst/>
              </a:prstGeom>
              <a:blipFill>
                <a:blip r:embed="rId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9F17E1A-F11F-7501-EB15-EDC823F1895F}"/>
                  </a:ext>
                </a:extLst>
              </p:cNvPr>
              <p:cNvSpPr txBox="1"/>
              <p:nvPr/>
            </p:nvSpPr>
            <p:spPr>
              <a:xfrm>
                <a:off x="2820539" y="4678276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4D201C6-5FA5-4E5E-8AD0-264A4A4C3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0539" y="4678276"/>
                <a:ext cx="612751" cy="461665"/>
              </a:xfrm>
              <a:prstGeom prst="rect">
                <a:avLst/>
              </a:prstGeom>
              <a:blipFill>
                <a:blip r:embed="rId4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89C46FD-E001-B1E7-D1DB-3E7863C118CF}"/>
                  </a:ext>
                </a:extLst>
              </p:cNvPr>
              <p:cNvSpPr txBox="1"/>
              <p:nvPr/>
            </p:nvSpPr>
            <p:spPr>
              <a:xfrm>
                <a:off x="2624572" y="323618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D6B3CAD-4451-4211-867B-D793F207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4572" y="3236188"/>
                <a:ext cx="612751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Oval 14">
            <a:extLst>
              <a:ext uri="{FF2B5EF4-FFF2-40B4-BE49-F238E27FC236}">
                <a16:creationId xmlns:a16="http://schemas.microsoft.com/office/drawing/2014/main" id="{5B7F233B-4EE8-66C2-CDAB-55001C5233D0}"/>
              </a:ext>
            </a:extLst>
          </p:cNvPr>
          <p:cNvSpPr>
            <a:spLocks noChangeArrowheads="1"/>
          </p:cNvSpPr>
          <p:nvPr/>
        </p:nvSpPr>
        <p:spPr bwMode="auto">
          <a:xfrm rot="-2065678">
            <a:off x="726615" y="3702863"/>
            <a:ext cx="2590800" cy="519351"/>
          </a:xfrm>
          <a:prstGeom prst="ellips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15">
            <a:extLst>
              <a:ext uri="{FF2B5EF4-FFF2-40B4-BE49-F238E27FC236}">
                <a16:creationId xmlns:a16="http://schemas.microsoft.com/office/drawing/2014/main" id="{8E31E6A9-0D6C-D800-D1E8-81E8C9FE5618}"/>
              </a:ext>
            </a:extLst>
          </p:cNvPr>
          <p:cNvSpPr>
            <a:spLocks noChangeArrowheads="1"/>
          </p:cNvSpPr>
          <p:nvPr/>
        </p:nvSpPr>
        <p:spPr bwMode="auto">
          <a:xfrm rot="3188797">
            <a:off x="2555415" y="3245664"/>
            <a:ext cx="762000" cy="519351"/>
          </a:xfrm>
          <a:prstGeom prst="ellips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16">
            <a:extLst>
              <a:ext uri="{FF2B5EF4-FFF2-40B4-BE49-F238E27FC236}">
                <a16:creationId xmlns:a16="http://schemas.microsoft.com/office/drawing/2014/main" id="{764E375E-383F-D94D-89AA-A2C82F069633}"/>
              </a:ext>
            </a:extLst>
          </p:cNvPr>
          <p:cNvSpPr>
            <a:spLocks noChangeArrowheads="1"/>
          </p:cNvSpPr>
          <p:nvPr/>
        </p:nvSpPr>
        <p:spPr bwMode="auto">
          <a:xfrm rot="347021">
            <a:off x="1869615" y="4693463"/>
            <a:ext cx="2514600" cy="519351"/>
          </a:xfrm>
          <a:prstGeom prst="ellips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186E7F7-9FDF-034B-C692-4E0050021CEF}"/>
                  </a:ext>
                </a:extLst>
              </p:cNvPr>
              <p:cNvSpPr txBox="1"/>
              <p:nvPr/>
            </p:nvSpPr>
            <p:spPr>
              <a:xfrm>
                <a:off x="1465162" y="330523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71A9A7-E9E8-452F-811B-E34A35519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5162" y="3305238"/>
                <a:ext cx="612751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3A5D579-2522-A8F6-744B-BEB72B28D288}"/>
                  </a:ext>
                </a:extLst>
              </p:cNvPr>
              <p:cNvSpPr txBox="1"/>
              <p:nvPr/>
            </p:nvSpPr>
            <p:spPr>
              <a:xfrm>
                <a:off x="2766118" y="5186994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092646-2D57-456A-BE97-7BA1616E8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118" y="5186994"/>
                <a:ext cx="61275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11AA9E5-3F77-EDB5-D32E-8B6321BF84E5}"/>
                  </a:ext>
                </a:extLst>
              </p:cNvPr>
              <p:cNvSpPr txBox="1"/>
              <p:nvPr/>
            </p:nvSpPr>
            <p:spPr>
              <a:xfrm>
                <a:off x="3072494" y="3044728"/>
                <a:ext cx="61275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Σ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0CBBAE-F50C-4BA1-9C39-B033ADB41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494" y="3044728"/>
                <a:ext cx="612751" cy="461665"/>
              </a:xfrm>
              <a:prstGeom prst="rect">
                <a:avLst/>
              </a:prstGeom>
              <a:blipFill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B6A5F447-3CA5-C3DE-7FF3-8F734A634F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56686" y="3155051"/>
                <a:ext cx="6300141" cy="282606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Mixture: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≝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𝑍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Gaussian components: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𝑍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e>
                    </m:d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d>
                      <m:dPr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𝝁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Σ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Parameters: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𝜽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≝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𝜋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kumimoji="0" lang="en-US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2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𝐾</m:t>
                        </m:r>
                      </m:sup>
                    </m:sSub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Content Placeholder 2">
                <a:extLst>
                  <a:ext uri="{FF2B5EF4-FFF2-40B4-BE49-F238E27FC236}">
                    <a16:creationId xmlns:a16="http://schemas.microsoft.com/office/drawing/2014/main" id="{B6A5F447-3CA5-C3DE-7FF3-8F734A634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686" y="3155051"/>
                <a:ext cx="6300141" cy="2826063"/>
              </a:xfrm>
              <a:prstGeom prst="rect">
                <a:avLst/>
              </a:prstGeom>
              <a:blipFill>
                <a:blip r:embed="rId9"/>
                <a:stretch>
                  <a:fillRect l="-2033" t="-3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E55C143B-373A-AE98-B501-205BE48944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6209634"/>
                <a:ext cx="10515600" cy="56958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How to estimate parameters? Can we do MLE even without labels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𝐳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?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7" name="Content Placeholder 2">
                <a:extLst>
                  <a:ext uri="{FF2B5EF4-FFF2-40B4-BE49-F238E27FC236}">
                    <a16:creationId xmlns:a16="http://schemas.microsoft.com/office/drawing/2014/main" id="{A0FA024E-A4E5-4219-AB82-C7C3ED7D1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6209634"/>
                <a:ext cx="10515600" cy="569582"/>
              </a:xfrm>
              <a:prstGeom prst="rect">
                <a:avLst/>
              </a:prstGeom>
              <a:blipFill>
                <a:blip r:embed="rId10"/>
                <a:stretch>
                  <a:fillRect l="-1217" t="-18280" b="-15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47118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DAF-5AFD-45C7-9E41-99ABB9B3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639902" cy="2039539"/>
              </a:xfrm>
            </p:spPr>
            <p:txBody>
              <a:bodyPr/>
              <a:lstStyle/>
              <a:p>
                <a:r>
                  <a:rPr lang="en-US" dirty="0"/>
                  <a:t>Initialize parameters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</m:oMath>
                </a14:m>
                <a:r>
                  <a:rPr lang="en-US" b="1" dirty="0"/>
                  <a:t> </a:t>
                </a:r>
              </a:p>
              <a:p>
                <a:endParaRPr lang="en-US" sz="800" b="1" dirty="0"/>
              </a:p>
              <a:p>
                <a:r>
                  <a:rPr lang="en-US" dirty="0"/>
                  <a:t>E-step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effectLst/>
                  </a:rPr>
                  <a:t>For a fixed set of Gaussian mixture model parameters,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update the probability that each point,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belongs to cluster 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ffectLst/>
                  </a:rPr>
                  <a:t>M-step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For a fixed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update the estimate for each parameter,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ffectLst/>
                  </a:rPr>
                  <a:t>Iterate between E and M steps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br>
                  <a:rPr lang="en-US" b="0" i="0" dirty="0">
                    <a:solidFill>
                      <a:srgbClr val="555555"/>
                    </a:solidFill>
                    <a:effectLst/>
                    <a:latin typeface="Helvetica Neue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639902" cy="2039539"/>
              </a:xfrm>
              <a:blipFill>
                <a:blip r:embed="rId2"/>
                <a:stretch>
                  <a:fillRect l="-1100" t="-5090" b="-184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CB10B6C-D3E9-2F75-23EF-0A3DC1C90B65}"/>
                  </a:ext>
                </a:extLst>
              </p14:cNvPr>
              <p14:cNvContentPartPr/>
              <p14:nvPr/>
            </p14:nvContentPartPr>
            <p14:xfrm>
              <a:off x="4537800" y="47520"/>
              <a:ext cx="6323040" cy="2353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CB10B6C-D3E9-2F75-23EF-0A3DC1C90B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560" y="38160"/>
                <a:ext cx="11925720" cy="58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C902A5F-ED98-85B0-0962-390415B8AAC7}"/>
                  </a:ext>
                </a:extLst>
              </p14:cNvPr>
              <p14:cNvContentPartPr/>
              <p14:nvPr/>
            </p14:nvContentPartPr>
            <p14:xfrm>
              <a:off x="1386360" y="3243240"/>
              <a:ext cx="10671840" cy="2739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C902A5F-ED98-85B0-0962-390415B8AAC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77000" y="3233880"/>
                <a:ext cx="10690560" cy="275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61745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457201"/>
            <a:ext cx="6010275" cy="601027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EM for GMMs: Example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5314" y="3352801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m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01006" y="2852059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m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0086" y="3516087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m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96548" y="3729336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S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8A3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19254" y="1143001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S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96400" y="1295401"/>
            <a:ext cx="47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S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pic>
        <p:nvPicPr>
          <p:cNvPr id="13" name="Picture 2" descr="0"/>
          <p:cNvPicPr>
            <a:picLocks noChangeAspect="1" noChangeArrowheads="1"/>
          </p:cNvPicPr>
          <p:nvPr/>
        </p:nvPicPr>
        <p:blipFill>
          <a:blip r:embed="rId3" cstate="print"/>
          <a:srcRect l="69731" t="29160" r="25198" b="61965"/>
          <a:stretch>
            <a:fillRect/>
          </a:stretch>
        </p:blipFill>
        <p:spPr bwMode="auto">
          <a:xfrm>
            <a:off x="1088378" y="6095187"/>
            <a:ext cx="304800" cy="533400"/>
          </a:xfrm>
          <a:prstGeom prst="rect">
            <a:avLst/>
          </a:prstGeom>
          <a:noFill/>
        </p:spPr>
      </p:pic>
      <p:cxnSp>
        <p:nvCxnSpPr>
          <p:cNvPr id="15" name="Straight Arrow Connector 14"/>
          <p:cNvCxnSpPr>
            <a:cxnSpLocks/>
            <a:stCxn id="13" idx="0"/>
          </p:cNvCxnSpPr>
          <p:nvPr/>
        </p:nvCxnSpPr>
        <p:spPr>
          <a:xfrm flipV="1">
            <a:off x="1240778" y="5712977"/>
            <a:ext cx="0" cy="38221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90258" y="5083616"/>
                <a:ext cx="589648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= 1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|x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j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m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m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m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ymbol" pitchFamily="18" charset="2"/>
                    <a:ea typeface="+mn-ea"/>
                    <a:cs typeface="+mn-cs"/>
                  </a:rPr>
                  <a:t>S</a:t>
                </a:r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𝜋</m:t>
                    </m:r>
                  </m:oMath>
                </a14:m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1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𝜋</m:t>
                    </m:r>
                  </m:oMath>
                </a14:m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𝜋</m:t>
                    </m:r>
                  </m:oMath>
                </a14:m>
                <a:r>
                  <a:rPr kumimoji="0" lang="en-US" sz="28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3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58" y="5083616"/>
                <a:ext cx="5896486" cy="523220"/>
              </a:xfrm>
              <a:prstGeom prst="rect">
                <a:avLst/>
              </a:prstGeom>
              <a:blipFill>
                <a:blip r:embed="rId4"/>
                <a:stretch>
                  <a:fillRect l="-2172" t="-15116" r="-1241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5681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2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457200"/>
            <a:ext cx="6010275" cy="60198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1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3897864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2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0"/>
            <a:ext cx="6019800" cy="600075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2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nd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6404354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0" name="Picture 2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457201"/>
            <a:ext cx="6029325" cy="602932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3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rd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23117737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38" name="Picture 2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1"/>
            <a:ext cx="6019800" cy="601027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4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3777315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6" name="Picture 2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0"/>
            <a:ext cx="6019800" cy="600075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5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10091072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4" name="Picture 2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1"/>
            <a:ext cx="6019800" cy="601027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6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35185384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2" name="Picture 2" descr="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57200"/>
            <a:ext cx="6019800" cy="6019800"/>
          </a:xfrm>
          <a:prstGeom prst="rect">
            <a:avLst/>
          </a:prstGeom>
          <a:noFill/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828800" y="1"/>
            <a:ext cx="8534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After 20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iteration</a:t>
            </a:r>
          </a:p>
        </p:txBody>
      </p:sp>
    </p:spTree>
    <p:extLst>
      <p:ext uri="{BB962C8B-B14F-4D97-AF65-F5344CB8AC3E}">
        <p14:creationId xmlns:p14="http://schemas.microsoft.com/office/powerpoint/2010/main" val="13881906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DAF-5AFD-45C7-9E41-99ABB9B3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7"/>
                <a:ext cx="11283343" cy="5377691"/>
              </a:xfrm>
            </p:spPr>
            <p:txBody>
              <a:bodyPr/>
              <a:lstStyle/>
              <a:p>
                <a:r>
                  <a:rPr lang="en-US" dirty="0"/>
                  <a:t>E-step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Estimated probabilistic cluster assignments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Formulate </a:t>
                </a:r>
                <a:r>
                  <a:rPr lang="en-US" dirty="0">
                    <a:solidFill>
                      <a:srgbClr val="7030A0"/>
                    </a:solidFill>
                  </a:rPr>
                  <a:t>expected</a:t>
                </a:r>
                <a:r>
                  <a:rPr lang="en-US" dirty="0">
                    <a:solidFill>
                      <a:schemeClr val="tx1"/>
                    </a:solidFill>
                  </a:rPr>
                  <a:t> value over Z of complete log likelihood</a:t>
                </a:r>
                <a:endParaRPr lang="en-US" dirty="0"/>
              </a:p>
              <a:p>
                <a:r>
                  <a:rPr lang="en-US" dirty="0">
                    <a:effectLst/>
                  </a:rPr>
                  <a:t>M-step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b="0" i="0" dirty="0">
                  <a:solidFill>
                    <a:srgbClr val="555555"/>
                  </a:solidFill>
                  <a:effectLst/>
                  <a:latin typeface="Helvetica Neue"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       =</m:t>
                    </m:r>
                    <m:sSub>
                      <m:sSub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arg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sepChr m:val="∣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 </a:t>
                </a:r>
              </a:p>
              <a:p>
                <a:endParaRPr lang="en-US" b="0" dirty="0">
                  <a:solidFill>
                    <a:schemeClr val="tx1"/>
                  </a:solidFill>
                  <a:effectLst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br>
                  <a:rPr lang="en-US" b="0" i="0" dirty="0">
                    <a:solidFill>
                      <a:srgbClr val="555555"/>
                    </a:solidFill>
                    <a:effectLst/>
                    <a:latin typeface="Helvetica Neue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7"/>
                <a:ext cx="11283343" cy="5377691"/>
              </a:xfrm>
              <a:blipFill>
                <a:blip r:embed="rId2"/>
                <a:stretch>
                  <a:fillRect l="-1135" t="-1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E1AC102-C322-41BE-AC71-C905A9BD6B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59150" y="175808"/>
                <a:ext cx="5136419" cy="1313127"/>
              </a:xfrm>
              <a:prstGeom prst="rect">
                <a:avLst/>
              </a:prstGeom>
              <a:ln w="1270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Complete Log likelihood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ℓ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sepChr m:val="∣"/>
                              <m:ctrlP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𝜽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𝒟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 </m:t>
                          </m:r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𝐳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𝜽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0E1AC102-C322-41BE-AC71-C905A9BD6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150" y="175808"/>
                <a:ext cx="5136419" cy="1313127"/>
              </a:xfrm>
              <a:prstGeom prst="rect">
                <a:avLst/>
              </a:prstGeom>
              <a:blipFill>
                <a:blip r:embed="rId3"/>
                <a:stretch>
                  <a:fillRect l="-1777" t="-3687"/>
                </a:stretch>
              </a:blipFill>
              <a:ln w="127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D3D45AC3-1802-4421-B849-7573A7D79DF8}"/>
              </a:ext>
            </a:extLst>
          </p:cNvPr>
          <p:cNvSpPr/>
          <p:nvPr/>
        </p:nvSpPr>
        <p:spPr>
          <a:xfrm>
            <a:off x="3584772" y="3325826"/>
            <a:ext cx="372234" cy="2969777"/>
          </a:xfrm>
          <a:prstGeom prst="rightBrace">
            <a:avLst>
              <a:gd name="adj1" fmla="val 75724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02500D9-3ED1-B733-CB53-158A521227A4}"/>
                  </a:ext>
                </a:extLst>
              </p14:cNvPr>
              <p14:cNvContentPartPr/>
              <p14:nvPr/>
            </p14:nvContentPartPr>
            <p14:xfrm>
              <a:off x="0" y="484776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2500D9-3ED1-B733-CB53-158A521227A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360" y="483840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5BD7955-5A39-2358-5ADE-BB5B82B3C3F2}"/>
                  </a:ext>
                </a:extLst>
              </p14:cNvPr>
              <p14:cNvContentPartPr/>
              <p14:nvPr/>
            </p14:nvContentPartPr>
            <p14:xfrm>
              <a:off x="5389200" y="561240"/>
              <a:ext cx="6395040" cy="5277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5BD7955-5A39-2358-5ADE-BB5B82B3C3F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79840" y="551880"/>
                <a:ext cx="6413760" cy="529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89438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DAF-5AFD-45C7-9E41-99ABB9B3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64735-93F9-41EF-B201-F50D67619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283343" cy="2039539"/>
          </a:xfrm>
        </p:spPr>
        <p:txBody>
          <a:bodyPr/>
          <a:lstStyle/>
          <a:p>
            <a:r>
              <a:rPr lang="en-US" dirty="0"/>
              <a:t>E-step</a:t>
            </a:r>
          </a:p>
          <a:p>
            <a:endParaRPr lang="en-US" dirty="0">
              <a:effectLst/>
            </a:endParaRPr>
          </a:p>
          <a:p>
            <a:endParaRPr lang="en-US" dirty="0"/>
          </a:p>
          <a:p>
            <a:r>
              <a:rPr lang="en-US" dirty="0">
                <a:effectLst/>
              </a:rPr>
              <a:t>M-step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  <a:effectLst/>
            </a:endParaRPr>
          </a:p>
          <a:p>
            <a:br>
              <a:rPr lang="en-US" b="0" i="0" dirty="0">
                <a:solidFill>
                  <a:srgbClr val="555555"/>
                </a:solidFill>
                <a:effectLst/>
                <a:latin typeface="Helvetica Neue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A405D9-68C7-4BFA-84D3-5BCBDAFF7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267" y="1373374"/>
            <a:ext cx="6341443" cy="11420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D397D1-7EEE-4E3D-80D7-C41FABEAC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977" y="2910853"/>
            <a:ext cx="5158821" cy="1098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48678D-28A3-41D8-B630-A29474B4D0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306" y="3943552"/>
            <a:ext cx="6243812" cy="13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0FF397-2BAE-494D-9912-7F6F119F3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703" y="5443713"/>
            <a:ext cx="8673098" cy="130335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A1FDB49-FE44-B141-16D1-0307507750F5}"/>
                  </a:ext>
                </a:extLst>
              </p14:cNvPr>
              <p14:cNvContentPartPr/>
              <p14:nvPr/>
            </p14:nvContentPartPr>
            <p14:xfrm>
              <a:off x="2358000" y="772200"/>
              <a:ext cx="2219400" cy="1471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A1FDB49-FE44-B141-16D1-0307507750F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48640" y="762840"/>
                <a:ext cx="8547840" cy="438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38942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AD678-B615-8B60-93FA-4690D5665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formulation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8825A-6698-68B3-C03F-F9F677A77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62475"/>
            <a:ext cx="11251995" cy="1500187"/>
          </a:xfrm>
        </p:spPr>
        <p:txBody>
          <a:bodyPr/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Supervised					vs 	Unsupervised</a:t>
            </a:r>
          </a:p>
          <a:p>
            <a:r>
              <a:rPr lang="en-US" sz="3200" dirty="0">
                <a:solidFill>
                  <a:schemeClr val="tx1"/>
                </a:solidFill>
              </a:rPr>
              <a:t>Gaussian discriminant </a:t>
            </a:r>
            <a:r>
              <a:rPr lang="en-US" sz="3200" dirty="0" err="1">
                <a:solidFill>
                  <a:schemeClr val="tx1"/>
                </a:solidFill>
              </a:rPr>
              <a:t>anaylasis</a:t>
            </a:r>
            <a:r>
              <a:rPr lang="en-US" sz="3200" dirty="0">
                <a:solidFill>
                  <a:schemeClr val="tx1"/>
                </a:solidFill>
              </a:rPr>
              <a:t>   vs 	Gaussian </a:t>
            </a:r>
            <a:r>
              <a:rPr lang="en-US" sz="3200" dirty="0" err="1">
                <a:solidFill>
                  <a:schemeClr val="tx1"/>
                </a:solidFill>
              </a:rPr>
              <a:t>Mixuture</a:t>
            </a:r>
            <a:r>
              <a:rPr lang="en-US" sz="3200" dirty="0">
                <a:solidFill>
                  <a:schemeClr val="tx1"/>
                </a:solidFill>
              </a:rPr>
              <a:t> Models</a:t>
            </a:r>
          </a:p>
        </p:txBody>
      </p:sp>
    </p:spTree>
    <p:extLst>
      <p:ext uri="{BB962C8B-B14F-4D97-AF65-F5344CB8AC3E}">
        <p14:creationId xmlns:p14="http://schemas.microsoft.com/office/powerpoint/2010/main" val="20005685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Gaussian discriminant analysis vs Gaussian mixture models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5A1374B-FA34-F6D9-04A6-65918C81F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32" y="1538285"/>
            <a:ext cx="3781430" cy="378143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B3627F1-A64D-E5D4-4DF0-6C1034ADC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895" y="1538285"/>
            <a:ext cx="3781430" cy="37814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740736-4738-8B6B-7A1E-B51ADF188020}"/>
                  </a:ext>
                </a:extLst>
              </p:cNvPr>
              <p:cNvSpPr txBox="1"/>
              <p:nvPr/>
            </p:nvSpPr>
            <p:spPr>
              <a:xfrm>
                <a:off x="1672947" y="5319715"/>
                <a:ext cx="4423053" cy="1391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740736-4738-8B6B-7A1E-B51ADF188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947" y="5319715"/>
                <a:ext cx="4423053" cy="1391920"/>
              </a:xfrm>
              <a:prstGeom prst="rect">
                <a:avLst/>
              </a:prstGeom>
              <a:blipFill>
                <a:blip r:embed="rId4"/>
                <a:stretch>
                  <a:fillRect l="-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937CAA-9625-68F3-D6A3-E11D1A1F1505}"/>
                  </a:ext>
                </a:extLst>
              </p:cNvPr>
              <p:cNvSpPr txBox="1"/>
              <p:nvPr/>
            </p:nvSpPr>
            <p:spPr>
              <a:xfrm>
                <a:off x="6721811" y="5319715"/>
                <a:ext cx="4423053" cy="13919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𝑍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       </m:t>
                            </m:r>
                          </m:e>
                        </m:d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937CAA-9625-68F3-D6A3-E11D1A1F1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811" y="5319715"/>
                <a:ext cx="4423053" cy="1391920"/>
              </a:xfrm>
              <a:prstGeom prst="rect">
                <a:avLst/>
              </a:prstGeom>
              <a:blipFill>
                <a:blip r:embed="rId5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3E8D939-B772-AA93-D370-60896C261CD9}"/>
                  </a:ext>
                </a:extLst>
              </p14:cNvPr>
              <p14:cNvContentPartPr/>
              <p14:nvPr/>
            </p14:nvContentPartPr>
            <p14:xfrm>
              <a:off x="355680" y="1424880"/>
              <a:ext cx="8129520" cy="5211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3E8D939-B772-AA93-D370-60896C261CD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6320" y="1415520"/>
                <a:ext cx="8148240" cy="523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41839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99" y="160552"/>
            <a:ext cx="10515600" cy="627812"/>
          </a:xfrm>
        </p:spPr>
        <p:txBody>
          <a:bodyPr/>
          <a:lstStyle/>
          <a:p>
            <a:r>
              <a:rPr lang="en-US" dirty="0"/>
              <a:t>Generative Model: Supervised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760907"/>
            <a:ext cx="6188944" cy="759173"/>
          </a:xfrm>
        </p:spPr>
        <p:txBody>
          <a:bodyPr/>
          <a:lstStyle/>
          <a:p>
            <a:r>
              <a:rPr lang="en-US" dirty="0"/>
              <a:t>MLE: Gaussian discriminant analysis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9B4FE096-570E-B5B7-1B3F-E952253B4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49" y="2445552"/>
            <a:ext cx="4254885" cy="42548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FFBEE-9FE6-86CA-C0DD-4CA4FC47601D}"/>
                  </a:ext>
                </a:extLst>
              </p:cNvPr>
              <p:cNvSpPr txBox="1"/>
              <p:nvPr/>
            </p:nvSpPr>
            <p:spPr>
              <a:xfrm>
                <a:off x="7461398" y="837228"/>
                <a:ext cx="4423053" cy="1608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FFBEE-9FE6-86CA-C0DD-4CA4FC476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1398" y="837228"/>
                <a:ext cx="4423053" cy="1608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AFC9348-E87E-263F-53F4-C6AE70B39B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1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BAFC9348-E87E-263F-53F4-C6AE70B39B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25043BE-F540-7213-D04E-7F8D2AC3F637}"/>
                  </a:ext>
                </a:extLst>
              </p14:cNvPr>
              <p14:cNvContentPartPr/>
              <p14:nvPr/>
            </p14:nvContentPartPr>
            <p14:xfrm>
              <a:off x="466355" y="2781668"/>
              <a:ext cx="6102000" cy="34545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25043BE-F540-7213-D04E-7F8D2AC3F63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6995" y="2772308"/>
                <a:ext cx="6120360" cy="347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0242B8E5-E999-6021-1F9D-55FCF593D694}"/>
                  </a:ext>
                </a:extLst>
              </p14:cNvPr>
              <p14:cNvContentPartPr/>
              <p14:nvPr/>
            </p14:nvContentPartPr>
            <p14:xfrm>
              <a:off x="1139760" y="2891520"/>
              <a:ext cx="4504320" cy="3300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0242B8E5-E999-6021-1F9D-55FCF593D6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30400" y="2882160"/>
                <a:ext cx="4523040" cy="331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8A01175-752C-54F2-FADA-04613A6DA151}"/>
                  </a:ext>
                </a:extLst>
              </p14:cNvPr>
              <p14:cNvContentPartPr/>
              <p14:nvPr/>
            </p14:nvContentPartPr>
            <p14:xfrm>
              <a:off x="1558135" y="3904311"/>
              <a:ext cx="1585800" cy="391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8A01175-752C-54F2-FADA-04613A6DA15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48775" y="3894951"/>
                <a:ext cx="1604520" cy="41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5DD9413-5F68-1602-B01B-8CEDE559C58A}"/>
                  </a:ext>
                </a:extLst>
              </p14:cNvPr>
              <p14:cNvContentPartPr/>
              <p14:nvPr/>
            </p14:nvContentPartPr>
            <p14:xfrm>
              <a:off x="2558160" y="3810240"/>
              <a:ext cx="4244760" cy="2435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5DD9413-5F68-1602-B01B-8CEDE559C58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548800" y="3800880"/>
                <a:ext cx="4263480" cy="245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DE43A1D-B184-43CA-6861-7F801AB4727B}"/>
                  </a:ext>
                </a:extLst>
              </p14:cNvPr>
              <p14:cNvContentPartPr/>
              <p14:nvPr/>
            </p14:nvContentPartPr>
            <p14:xfrm>
              <a:off x="4534671" y="3545308"/>
              <a:ext cx="2407680" cy="1270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DE43A1D-B184-43CA-6861-7F801AB4727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26031" y="3536668"/>
                <a:ext cx="242532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077CAEE-C473-3B70-E232-D1132349ED26}"/>
                  </a:ext>
                </a:extLst>
              </p14:cNvPr>
              <p14:cNvContentPartPr/>
              <p14:nvPr/>
            </p14:nvContentPartPr>
            <p14:xfrm>
              <a:off x="4536692" y="3619468"/>
              <a:ext cx="2356560" cy="1087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077CAEE-C473-3B70-E232-D1132349ED2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28052" y="3610828"/>
                <a:ext cx="2374200" cy="126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BD479131-1D01-C6C1-9F16-9E6C6515E19F}"/>
              </a:ext>
            </a:extLst>
          </p:cNvPr>
          <p:cNvGrpSpPr/>
          <p:nvPr/>
        </p:nvGrpSpPr>
        <p:grpSpPr>
          <a:xfrm>
            <a:off x="301652" y="2893708"/>
            <a:ext cx="2307960" cy="905760"/>
            <a:chOff x="301652" y="2893708"/>
            <a:chExt cx="2307960" cy="90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5DD96B31-9F51-E62D-96E5-F716B895AED2}"/>
                    </a:ext>
                  </a:extLst>
                </p14:cNvPr>
                <p14:cNvContentPartPr/>
                <p14:nvPr/>
              </p14:nvContentPartPr>
              <p14:xfrm>
                <a:off x="458252" y="3044188"/>
                <a:ext cx="47520" cy="5371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5DD96B31-9F51-E62D-96E5-F716B895AED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9252" y="3035188"/>
                  <a:ext cx="65160" cy="55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77DEE5E-E3BE-A15D-D8CA-156B07730501}"/>
                    </a:ext>
                  </a:extLst>
                </p14:cNvPr>
                <p14:cNvContentPartPr/>
                <p14:nvPr/>
              </p14:nvContentPartPr>
              <p14:xfrm>
                <a:off x="417212" y="2934388"/>
                <a:ext cx="242640" cy="6044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77DEE5E-E3BE-A15D-D8CA-156B0773050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8212" y="2925748"/>
                  <a:ext cx="260280" cy="62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54F7E53-5D74-191C-BE7B-59186E31ADDE}"/>
                    </a:ext>
                  </a:extLst>
                </p14:cNvPr>
                <p14:cNvContentPartPr/>
                <p14:nvPr/>
              </p14:nvContentPartPr>
              <p14:xfrm>
                <a:off x="705212" y="3241828"/>
                <a:ext cx="187560" cy="2620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54F7E53-5D74-191C-BE7B-59186E31ADD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96572" y="3233188"/>
                  <a:ext cx="20520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3CB108B-CA69-2EE6-B788-6E0454217C89}"/>
                    </a:ext>
                  </a:extLst>
                </p14:cNvPr>
                <p14:cNvContentPartPr/>
                <p14:nvPr/>
              </p14:nvContentPartPr>
              <p14:xfrm>
                <a:off x="876212" y="3211588"/>
                <a:ext cx="400680" cy="1807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3CB108B-CA69-2EE6-B788-6E0454217C8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67212" y="3202948"/>
                  <a:ext cx="4183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62D331F-AC63-C282-D595-AE5D22502841}"/>
                    </a:ext>
                  </a:extLst>
                </p14:cNvPr>
                <p14:cNvContentPartPr/>
                <p14:nvPr/>
              </p14:nvContentPartPr>
              <p14:xfrm>
                <a:off x="1380932" y="3271708"/>
                <a:ext cx="19800" cy="106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62D331F-AC63-C282-D595-AE5D2250284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371932" y="3262708"/>
                  <a:ext cx="3744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F10E90D-FE58-F0A5-FA37-69F70D40B88D}"/>
                    </a:ext>
                  </a:extLst>
                </p14:cNvPr>
                <p14:cNvContentPartPr/>
                <p14:nvPr/>
              </p14:nvContentPartPr>
              <p14:xfrm>
                <a:off x="1392452" y="3083068"/>
                <a:ext cx="12240" cy="313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F10E90D-FE58-F0A5-FA37-69F70D40B88D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83452" y="3074068"/>
                  <a:ext cx="298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CBE97E3C-7F3D-265F-9518-997870D54C21}"/>
                    </a:ext>
                  </a:extLst>
                </p14:cNvPr>
                <p14:cNvContentPartPr/>
                <p14:nvPr/>
              </p14:nvContentPartPr>
              <p14:xfrm>
                <a:off x="1496492" y="3228868"/>
                <a:ext cx="192600" cy="2437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CBE97E3C-7F3D-265F-9518-997870D54C2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487852" y="3219868"/>
                  <a:ext cx="21024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ED72CAA7-979E-DD8B-FC2B-4439DA09F67A}"/>
                    </a:ext>
                  </a:extLst>
                </p14:cNvPr>
                <p14:cNvContentPartPr/>
                <p14:nvPr/>
              </p14:nvContentPartPr>
              <p14:xfrm>
                <a:off x="1779452" y="2893708"/>
                <a:ext cx="155160" cy="564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ED72CAA7-979E-DD8B-FC2B-4439DA09F67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70812" y="2885068"/>
                  <a:ext cx="172800" cy="58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B2178A7-5493-4F25-0915-7205C55A37CB}"/>
                    </a:ext>
                  </a:extLst>
                </p14:cNvPr>
                <p14:cNvContentPartPr/>
                <p14:nvPr/>
              </p14:nvContentPartPr>
              <p14:xfrm>
                <a:off x="1971332" y="3181348"/>
                <a:ext cx="139320" cy="32688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B2178A7-5493-4F25-0915-7205C55A37C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962692" y="3172708"/>
                  <a:ext cx="15696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1131806-BE4C-7D6E-A413-7DE55ADAFEB8}"/>
                    </a:ext>
                  </a:extLst>
                </p14:cNvPr>
                <p14:cNvContentPartPr/>
                <p14:nvPr/>
              </p14:nvContentPartPr>
              <p14:xfrm>
                <a:off x="2190572" y="3173068"/>
                <a:ext cx="255960" cy="285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1131806-BE4C-7D6E-A413-7DE55ADAFEB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181932" y="3164068"/>
                  <a:ext cx="27360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EABA6F5-A15A-A6A5-1EA7-32460BA20A5D}"/>
                    </a:ext>
                  </a:extLst>
                </p14:cNvPr>
                <p14:cNvContentPartPr/>
                <p14:nvPr/>
              </p14:nvContentPartPr>
              <p14:xfrm>
                <a:off x="301652" y="3527668"/>
                <a:ext cx="2307960" cy="27180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EABA6F5-A15A-A6A5-1EA7-32460BA20A5D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2652" y="3518668"/>
                  <a:ext cx="2325600" cy="28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5EE9D03-6E94-381D-2AC9-499CF2635880}"/>
                  </a:ext>
                </a:extLst>
              </p14:cNvPr>
              <p14:cNvContentPartPr/>
              <p14:nvPr/>
            </p14:nvContentPartPr>
            <p14:xfrm>
              <a:off x="4349520" y="1455840"/>
              <a:ext cx="7224840" cy="5112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5EE9D03-6E94-381D-2AC9-499CF263588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340160" y="1446480"/>
                <a:ext cx="7243560" cy="513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18086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099" y="160552"/>
            <a:ext cx="10515600" cy="627812"/>
          </a:xfrm>
        </p:spPr>
        <p:txBody>
          <a:bodyPr/>
          <a:lstStyle/>
          <a:p>
            <a:r>
              <a:rPr lang="en-US" dirty="0"/>
              <a:t>Generative Model: Supervised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760907"/>
            <a:ext cx="6188944" cy="759173"/>
          </a:xfrm>
        </p:spPr>
        <p:txBody>
          <a:bodyPr/>
          <a:lstStyle/>
          <a:p>
            <a:r>
              <a:rPr lang="en-US" dirty="0"/>
              <a:t>MLE: Gaussian discriminant analysis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9B4FE096-570E-B5B7-1B3F-E952253B4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49" y="2445552"/>
            <a:ext cx="4254885" cy="42548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FFBEE-9FE6-86CA-C0DD-4CA4FC47601D}"/>
                  </a:ext>
                </a:extLst>
              </p:cNvPr>
              <p:cNvSpPr txBox="1"/>
              <p:nvPr/>
            </p:nvSpPr>
            <p:spPr>
              <a:xfrm>
                <a:off x="7461398" y="837228"/>
                <a:ext cx="4423053" cy="1608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𝜋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𝑋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𝑌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~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𝜇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US" sz="2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44FFBEE-9FE6-86CA-C0DD-4CA4FC4760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1398" y="837228"/>
                <a:ext cx="4423053" cy="1608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C401231-DFF6-39A7-9B3E-0110AC137B0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069775" y="2095091"/>
                <a:ext cx="6608495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sSup>
                                    <m:sSup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=1 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2C401231-DFF6-39A7-9B3E-0110AC137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69775" y="2095091"/>
                <a:ext cx="6608495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F1370D2-C10C-AE75-E30F-1408B1C05E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039808" y="3082338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18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∣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9F1370D2-C10C-AE75-E30F-1408B1C05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9808" y="3082338"/>
                <a:ext cx="7957168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E74BDF6-94A1-E72F-3A10-31AE60C18A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72050" y="4069585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𝜋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 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kumimoji="0" lang="en-US" sz="1800" b="0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kumimoji="0" lang="en-US" sz="1800" b="0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p>
                                                        <m:sSupPr>
                                                          <m:ctrlPr>
                                                            <a:rPr kumimoji="0" lang="en-US" sz="1800" b="1" i="0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kumimoji="0" lang="en-US" sz="1800" b="1" i="0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  <m:sup>
                                                          <m:d>
                                                            <m:dPr>
                                                              <m:ctrlPr>
                                                                <a:rPr kumimoji="0" lang="en-US" sz="1800" b="0" i="1" u="none" strike="noStrike" kern="1200" cap="none" spc="0" normalizeH="0" baseline="0" noProof="0"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effectLst/>
                                                                  <a:uLnTx/>
                                                                  <a:uFillTx/>
                                                                  <a:latin typeface="Cambria Math" panose="02040503050406030204" pitchFamily="18" charset="0"/>
                                                                  <a:ea typeface="+mn-ea"/>
                                                                  <a:cs typeface="+mn-cs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kumimoji="0" lang="en-US" sz="1800" b="0" i="1" u="none" strike="noStrike" kern="1200" cap="none" spc="0" normalizeH="0" baseline="0" noProof="0"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effectLst/>
                                                                  <a:uLnTx/>
                                                                  <a:uFillTx/>
                                                                  <a:latin typeface="Cambria Math" panose="02040503050406030204" pitchFamily="18" charset="0"/>
                                                                  <a:ea typeface="+mn-ea"/>
                                                                  <a:cs typeface="+mn-cs"/>
                                                                </a:rPr>
                                                                <m:t>𝑖</m:t>
                                                              </m:r>
                                                            </m:e>
                                                          </m:d>
                                                        </m:sup>
                                                      </m:sSup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kumimoji="0" lang="en-US" sz="1800" b="1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kumimoji="0" lang="en-US" sz="1800" b="1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𝑘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p>
                                              <m:sSubSup>
                                                <m:sSubSupPr>
                                                  <m:ctrlPr>
                                                    <a:rPr kumimoji="0" lang="en-US" sz="1800" b="0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kumimoji="0" lang="en-US" sz="1800" b="0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bSup>
                                              <m:d>
                                                <m:dPr>
                                                  <m:ctrlPr>
                                                    <a:rPr kumimoji="0" lang="en-US" sz="1800" b="1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kumimoji="0" lang="en-US" sz="1800" b="1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kumimoji="0" lang="en-US" sz="1800" b="1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p>
                                                      <m:d>
                                                        <m:dPr>
                                                          <m:ctrlP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𝑖</m:t>
                                                          </m:r>
                                                        </m:e>
                                                      </m:d>
                                                    </m:sup>
                                                  </m:s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𝝁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E74BDF6-94A1-E72F-3A10-31AE60C18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72050" y="4069585"/>
                <a:ext cx="10249911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C302F367-816D-FACE-4BD5-0E4F703967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1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C302F367-816D-FACE-4BD5-0E4F703967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BEAB7B4-46CC-1ECC-BF03-D65CF66FB0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853001" y="5885376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nary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  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0" lang="en-US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BEAB7B4-46CC-1ECC-BF03-D65CF66FB0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3001" y="5885376"/>
                <a:ext cx="10249911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89E0161A-2AC3-1A85-FA6D-62C18A445D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853001" y="4980507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𝜋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 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kumimoji="0" lang="en-US" sz="1800" b="0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kumimoji="0" lang="en-US" sz="1800" b="0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  <m:sSup>
                                            <m:sSup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p>
                                                        <m:sSupPr>
                                                          <m:ctrlPr>
                                                            <a:rPr kumimoji="0" lang="en-US" sz="1800" b="1" i="0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kumimoji="0" lang="en-US" sz="1800" b="1" i="0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  <m:sup>
                                                          <m:d>
                                                            <m:dPr>
                                                              <m:ctrlPr>
                                                                <a:rPr kumimoji="0" lang="en-US" sz="1800" b="0" i="1" u="none" strike="noStrike" kern="1200" cap="none" spc="0" normalizeH="0" baseline="0" noProof="0"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effectLst/>
                                                                  <a:uLnTx/>
                                                                  <a:uFillTx/>
                                                                  <a:latin typeface="Cambria Math" panose="02040503050406030204" pitchFamily="18" charset="0"/>
                                                                  <a:ea typeface="+mn-ea"/>
                                                                  <a:cs typeface="+mn-cs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kumimoji="0" lang="en-US" sz="1800" b="0" i="1" u="none" strike="noStrike" kern="1200" cap="none" spc="0" normalizeH="0" baseline="0" noProof="0">
                                                                  <a:ln>
                                                                    <a:noFill/>
                                                                  </a:ln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effectLst/>
                                                                  <a:uLnTx/>
                                                                  <a:uFillTx/>
                                                                  <a:latin typeface="Cambria Math" panose="02040503050406030204" pitchFamily="18" charset="0"/>
                                                                  <a:ea typeface="+mn-ea"/>
                                                                  <a:cs typeface="+mn-cs"/>
                                                                </a:rPr>
                                                                <m:t>𝑖</m:t>
                                                              </m:r>
                                                            </m:e>
                                                          </m:d>
                                                        </m:sup>
                                                      </m:sSup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kumimoji="0" lang="en-US" sz="1800" b="1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kumimoji="0" lang="en-US" sz="1800" b="1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𝑘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p>
                                              <m:sSubSup>
                                                <m:sSubSupPr>
                                                  <m:ctrlPr>
                                                    <a:rPr kumimoji="0" lang="en-US" sz="1800" b="0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kumimoji="0" lang="en-US" sz="1800" b="0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bSup>
                                              <m:d>
                                                <m:dPr>
                                                  <m:ctrlPr>
                                                    <a:rPr kumimoji="0" lang="en-US" sz="1800" b="1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kumimoji="0" lang="en-US" sz="1800" b="1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kumimoji="0" lang="en-US" sz="1800" b="1" i="0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p>
                                                      <m:d>
                                                        <m:dPr>
                                                          <m:ctrlP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kumimoji="0" lang="en-US" sz="1800" b="0" i="1" u="none" strike="noStrike" kern="1200" cap="none" spc="0" normalizeH="0" baseline="0" noProof="0">
                                                              <a:ln>
                                                                <a:noFill/>
                                                              </a:ln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effectLst/>
                                                              <a:uLnTx/>
                                                              <a:uFillTx/>
                                                              <a:latin typeface="Cambria Math" panose="02040503050406030204" pitchFamily="18" charset="0"/>
                                                              <a:ea typeface="+mn-ea"/>
                                                              <a:cs typeface="+mn-cs"/>
                                                            </a:rPr>
                                                            <m:t>𝑖</m:t>
                                                          </m:r>
                                                        </m:e>
                                                      </m:d>
                                                    </m:sup>
                                                  </m:sSup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kumimoji="0" lang="en-US" sz="1800" b="1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𝝁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kumimoji="0" lang="en-US" sz="18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89E0161A-2AC3-1A85-FA6D-62C18A445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3001" y="4980507"/>
                <a:ext cx="10249911" cy="9383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5C9A0E3-63C5-785F-B735-703055FA2C3C}"/>
                  </a:ext>
                </a:extLst>
              </p14:cNvPr>
              <p14:cNvContentPartPr/>
              <p14:nvPr/>
            </p14:nvContentPartPr>
            <p14:xfrm>
              <a:off x="1601280" y="1336680"/>
              <a:ext cx="4618080" cy="823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5C9A0E3-63C5-785F-B735-703055FA2C3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74320" y="1327320"/>
                <a:ext cx="5988600" cy="535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4BBD02C-FAA7-FD7E-A7FC-EE088D997086}"/>
                  </a:ext>
                </a:extLst>
              </p14:cNvPr>
              <p14:cNvContentPartPr/>
              <p14:nvPr/>
            </p14:nvContentPartPr>
            <p14:xfrm>
              <a:off x="1121760" y="2242080"/>
              <a:ext cx="3820320" cy="3549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4BBD02C-FAA7-FD7E-A7FC-EE088D99708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12400" y="2232720"/>
                <a:ext cx="3839040" cy="356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160740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88526"/>
            <a:ext cx="10515600" cy="627812"/>
          </a:xfrm>
        </p:spPr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675571"/>
            <a:ext cx="10515600" cy="2039539"/>
          </a:xfrm>
        </p:spPr>
        <p:txBody>
          <a:bodyPr/>
          <a:lstStyle/>
          <a:p>
            <a:r>
              <a:rPr lang="en-US" dirty="0"/>
              <a:t>Discriminant analysis vs Gaussian mixture models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5A1374B-FA34-F6D9-04A6-65918C81F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1" y="1118077"/>
            <a:ext cx="2892540" cy="289254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B3627F1-A64D-E5D4-4DF0-6C1034ADC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01" y="1118077"/>
            <a:ext cx="2781687" cy="2781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40630" y="4806439"/>
                <a:ext cx="6608495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                                       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630" y="4806439"/>
                <a:ext cx="6608495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99411" y="3876273"/>
                <a:ext cx="349322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411" y="3876273"/>
                <a:ext cx="3493229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691841" y="5814160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20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20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20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∣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1841" y="5814160"/>
                <a:ext cx="7957168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3B57650F-FABF-CC99-E914-446D1A5F584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721807" y="4826913"/>
                <a:ext cx="622489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sSup>
                                    <m:sSup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0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0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=1 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3B57650F-FABF-CC99-E914-446D1A5F5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1807" y="4826913"/>
                <a:ext cx="6224898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DF0E462F-05E9-879F-AE3E-175C932148E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2664" y="3896747"/>
                <a:ext cx="349722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DF0E462F-05E9-879F-AE3E-175C93214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64" y="3896747"/>
                <a:ext cx="3497227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5E1375C-A0E0-2C51-428B-806D7758B184}"/>
                  </a:ext>
                </a:extLst>
              </p14:cNvPr>
              <p14:cNvContentPartPr/>
              <p14:nvPr/>
            </p14:nvContentPartPr>
            <p14:xfrm>
              <a:off x="8250840" y="4797720"/>
              <a:ext cx="2643840" cy="949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5E1375C-A0E0-2C51-428B-806D7758B18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41480" y="4788360"/>
                <a:ext cx="2662560" cy="96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37587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88526"/>
            <a:ext cx="10515600" cy="627812"/>
          </a:xfrm>
        </p:spPr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675571"/>
            <a:ext cx="10515600" cy="2039539"/>
          </a:xfrm>
        </p:spPr>
        <p:txBody>
          <a:bodyPr/>
          <a:lstStyle/>
          <a:p>
            <a:r>
              <a:rPr lang="en-US" dirty="0"/>
              <a:t>Discriminant analysis vs Gaussian mixture models</a:t>
            </a:r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85A1374B-FA34-F6D9-04A6-65918C81F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1" y="1118077"/>
            <a:ext cx="2892540" cy="2892540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B3627F1-A64D-E5D4-4DF0-6C1034ADC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601" y="1118077"/>
            <a:ext cx="2781687" cy="2781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40630" y="4806439"/>
                <a:ext cx="622489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 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630" y="4806439"/>
                <a:ext cx="6224897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861A931-C486-3B3E-1687-851709F89E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43001" y="5793686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861A931-C486-3B3E-1687-851709F89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001" y="5793686"/>
                <a:ext cx="7957168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99412" y="3876273"/>
                <a:ext cx="3576356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412" y="3876273"/>
                <a:ext cx="3576356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6D07FD-926C-462F-D550-34932C03FC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721807" y="4826913"/>
                <a:ext cx="622489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sSup>
                                    <m:sSup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20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20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=1 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6D07FD-926C-462F-D550-34932C03F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1807" y="4826913"/>
                <a:ext cx="6224898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691841" y="5814160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B05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B05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 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kumimoji="0" lang="en-US" sz="20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20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2000" b="1" i="0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∣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kumimoji="0" lang="en-US" sz="20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20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kumimoji="0" lang="en-US" sz="2000" b="0" i="1" u="none" strike="noStrike" kern="1200" cap="none" spc="0" normalizeH="0" baseline="0" noProof="0">
                                                          <a:ln>
                                                            <a:noFill/>
                                                          </a:ln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effectLst/>
                                                          <a:uLnTx/>
                                                          <a:uFillTx/>
                                                          <a:latin typeface="Cambria Math" panose="02040503050406030204" pitchFamily="18" charset="0"/>
                                                          <a:ea typeface="+mn-ea"/>
                                                          <a:cs typeface="+mn-cs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1841" y="5814160"/>
                <a:ext cx="7957168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B708E00E-ABD8-63FB-CF04-81B25EFC9A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2664" y="3896747"/>
                <a:ext cx="349722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B708E00E-ABD8-63FB-CF04-81B25EFC9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664" y="3896747"/>
                <a:ext cx="3497227" cy="9383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D687F42-A799-3FE1-3D12-74B13AD56CF6}"/>
                  </a:ext>
                </a:extLst>
              </p14:cNvPr>
              <p14:cNvContentPartPr/>
              <p14:nvPr/>
            </p14:nvContentPartPr>
            <p14:xfrm>
              <a:off x="1842120" y="4739400"/>
              <a:ext cx="8779680" cy="10364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D687F42-A799-3FE1-3D12-74B13AD56CF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32760" y="4730040"/>
                <a:ext cx="8798400" cy="105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43869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FEC4-9495-BC2F-D2C9-914EF5ADD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199630"/>
            <a:ext cx="10515600" cy="627812"/>
          </a:xfrm>
        </p:spPr>
        <p:txBody>
          <a:bodyPr/>
          <a:lstStyle/>
          <a:p>
            <a:r>
              <a:rPr lang="en-US" dirty="0"/>
              <a:t>Generative Models: Supervised vs Unsupervised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315FD-7EB8-1C87-21DE-04E671546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770998"/>
            <a:ext cx="10515600" cy="2039539"/>
          </a:xfrm>
        </p:spPr>
        <p:txBody>
          <a:bodyPr/>
          <a:lstStyle/>
          <a:p>
            <a:r>
              <a:rPr lang="en-US" dirty="0"/>
              <a:t>Discriminant analysis vs Gaussian mixture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45828" y="2106516"/>
                <a:ext cx="6608495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𝜃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 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75A559D3-E278-5E18-286F-A651A617E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828" y="2106516"/>
                <a:ext cx="6608495" cy="93838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861A931-C486-3B3E-1687-851709F89E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48199" y="3093763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5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∣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7861A931-C486-3B3E-1687-851709F89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199" y="3093763"/>
                <a:ext cx="7957168" cy="9383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C0AA9716-50AB-B8DD-BAE0-A8D2235DC5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69122" y="4081010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1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US" sz="1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kumimoji="0" lang="en-US" sz="1800" b="1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en-US" sz="1800" b="1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1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kumimoji="0" lang="en-US" sz="1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1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𝝁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C0AA9716-50AB-B8DD-BAE0-A8D2235DC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122" y="4081010"/>
                <a:ext cx="10249911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4609" y="1176350"/>
                <a:ext cx="38841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1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D402159-E67F-4C74-9F02-BA724B047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609" y="1176350"/>
                <a:ext cx="3884177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6D07FD-926C-462F-D550-34932C03FC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069775" y="2095091"/>
                <a:ext cx="6608495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sSup>
                                    <m:sSup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kumimoji="0" 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prstClr val="black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=1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∣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𝜃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 </m:t>
                                          </m:r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76D07FD-926C-462F-D550-34932C03F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69775" y="2095091"/>
                <a:ext cx="6608495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039808" y="3082338"/>
                <a:ext cx="795716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lang="en-US" sz="1800" i="1"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00B05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  <m:r>
                                            <a:rPr lang="en-US" sz="18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</m:t>
                                          </m:r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18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1800" b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1800" b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∣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𝑌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d>
                                                    <m:dPr>
                                                      <m:ctrlP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e>
                                                  </m:d>
                                                </m:sup>
                                              </m:sSub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=1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6846BA0-03ED-ABD0-9EB7-940C33E638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39808" y="3082338"/>
                <a:ext cx="7957168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945758B-2E48-B073-50A4-6755F37EDF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072050" y="4069585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1800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 sz="1800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sSup>
                                                <m:sSupPr>
                                                  <m:ctrlPr>
                                                    <a:rPr lang="en-US" sz="1800" b="1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p>
                                                        <m:sSupPr>
                                                          <m:ctrlPr>
                                                            <a:rPr lang="en-US" sz="1800" b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lang="en-US" sz="1800" b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  <m:sup>
                                                          <m:d>
                                                            <m:dPr>
                                                              <m:ctrlPr>
                                                                <a:rPr lang="en-US" sz="1800" i="1"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lang="en-US" sz="1800" i="1"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𝑖</m:t>
                                                              </m:r>
                                                            </m:e>
                                                          </m:d>
                                                        </m:sup>
                                                      </m:sSup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800" b="1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800" b="1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𝑘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p>
                                              <m:sSubSup>
                                                <m:sSubSupPr>
                                                  <m:ctrlPr>
                                                    <a:rPr lang="en-US" sz="1800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1800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bSup>
                                              <m:d>
                                                <m:dPr>
                                                  <m:ctrlPr>
                                                    <a:rPr lang="en-US" sz="1800" b="1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n-US" sz="1800" b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US" sz="1800" b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p>
                                                      <m:d>
                                                        <m:dPr>
                                                          <m:ctrlP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e>
                                                      </m:d>
                                                    </m:sup>
                                                  </m:s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𝝁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0945758B-2E48-B073-50A4-6755F37ED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72050" y="4069585"/>
                <a:ext cx="10249911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B708E00E-ABD8-63FB-CF04-81B25EFC9A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18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𝐲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𝜃</m:t>
                                  </m:r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B708E00E-ABD8-63FB-CF04-81B25EFC9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5303" y="1164925"/>
                <a:ext cx="3884177" cy="9383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76B230F7-A1DB-A561-0EE0-E882704504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853001" y="5885376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nary>
                          <m:d>
                            <m:dPr>
                              <m:ctrlPr>
                                <a:rPr lang="en-US" sz="18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80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sz="1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lang="en-US" sz="1800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8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800" b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8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b="1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sz="180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lang="en-US" sz="1800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800" b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800" b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sz="18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8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76B230F7-A1DB-A561-0EE0-E88270450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3001" y="5885376"/>
                <a:ext cx="10249911" cy="9383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BCE3282D-B32A-A3A9-0C65-9230FC092D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853001" y="4980507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∏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8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𝜋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 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begChr m:val="|"/>
                                                  <m:endChr m:val="|"/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sz="1800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 sz="1800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Σ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f>
                                                <m:f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fPr>
                                                <m:num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num>
                                                <m:den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den>
                                              </m:f>
                                              <m:sSup>
                                                <m:sSupPr>
                                                  <m:ctrlPr>
                                                    <a:rPr lang="en-US" sz="1800" b="1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d>
                                                    <m:dPr>
                                                      <m:ctrlP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p>
                                                        <m:sSupPr>
                                                          <m:ctrlPr>
                                                            <a:rPr lang="en-US" sz="1800" b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pPr>
                                                        <m:e>
                                                          <m:r>
                                                            <a:rPr lang="en-US" sz="1800" b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𝐱</m:t>
                                                          </m:r>
                                                        </m:e>
                                                        <m:sup>
                                                          <m:d>
                                                            <m:dPr>
                                                              <m:ctrlPr>
                                                                <a:rPr lang="en-US" sz="1800" i="1"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lang="en-US" sz="1800" i="1">
                                                                  <a:solidFill>
                                                                    <a:srgbClr val="7030A0"/>
                                                                  </a:solidFill>
                                                                  <a:latin typeface="Cambria Math" panose="02040503050406030204" pitchFamily="18" charset="0"/>
                                                                </a:rPr>
                                                                <m:t>𝑖</m:t>
                                                              </m:r>
                                                            </m:e>
                                                          </m:d>
                                                        </m:sup>
                                                      </m:sSup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sz="1800" b="1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sz="1800" b="1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𝝁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𝑘</m:t>
                                                          </m:r>
                                                        </m:sub>
                                                      </m:sSub>
                                                    </m:e>
                                                  </m:d>
                                                </m:e>
                                                <m: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p>
                                              </m:sSup>
                                              <m:sSubSup>
                                                <m:sSubSupPr>
                                                  <m:ctrlPr>
                                                    <a:rPr lang="en-US" sz="1800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1800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Σ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−1</m:t>
                                                  </m:r>
                                                </m:sup>
                                              </m:sSubSup>
                                              <m:d>
                                                <m:dPr>
                                                  <m:ctrlPr>
                                                    <a:rPr lang="en-US" sz="1800" b="1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p>
                                                    <m:sSupPr>
                                                      <m:ctrlPr>
                                                        <a:rPr lang="en-US" sz="1800" b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pPr>
                                                    <m:e>
                                                      <m:r>
                                                        <a:rPr lang="en-US" sz="1800" b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𝐱</m:t>
                                                      </m:r>
                                                    </m:e>
                                                    <m:sup>
                                                      <m:d>
                                                        <m:dPr>
                                                          <m:ctrlP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1800" i="1">
                                                              <a:solidFill>
                                                                <a:srgbClr val="7030A0"/>
                                                              </a:solidFill>
                                                              <a:latin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e>
                                                      </m:d>
                                                    </m:sup>
                                                  </m:sSup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1800" b="1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𝝁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800" i="1">
                                                          <a:solidFill>
                                                            <a:srgbClr val="7030A0"/>
                                                          </a:solidFill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𝑘</m:t>
                                                      </m:r>
                                                    </m:sub>
                                                  </m:sSub>
                                                </m:e>
                                              </m:d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p>
                                      <m:sSubSup>
                                        <m:sSubSup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BCE3282D-B32A-A3A9-0C65-9230FC092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53001" y="4980507"/>
                <a:ext cx="10249911" cy="9383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67633E7E-BB9D-BD88-877B-7C97E2C402D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65482" y="4905613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  <m:nary>
                            <m:naryPr>
                              <m:chr m:val="∏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  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US" sz="1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kumimoji="0" lang="en-US" sz="1800" b="0" i="0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Σ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p>
                                  </m:sSup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sSup>
                                        <m:sSupPr>
                                          <m:ctrlPr>
                                            <a:rPr kumimoji="0" lang="en-US" sz="1800" b="1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kumimoji="0" lang="en-US" sz="1800" b="1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kumimoji="0" lang="en-US" sz="1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kumimoji="0" lang="en-US" sz="1800" b="1" i="0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𝐱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)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kumimoji="0" lang="en-US" sz="1800" b="0" i="1" u="none" strike="noStrike" kern="1200" cap="none" spc="0" normalizeH="0" baseline="0" noProof="0" smtClean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kumimoji="0" lang="en-US" sz="1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0" lang="en-US" sz="1800" b="1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𝝁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0" lang="en-US" sz="1800" b="0" i="1" u="none" strike="noStrike" kern="1200" cap="none" spc="0" normalizeH="0" baseline="0" noProof="0" smtClean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7030A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ea typeface="+mn-ea"/>
                                                      <a:cs typeface="+mn-cs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𝑇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sup>
                                  </m:sSup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67633E7E-BB9D-BD88-877B-7C97E2C40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482" y="4905613"/>
                <a:ext cx="10249911" cy="93838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D834BD79-68A4-2516-6D51-3F93384BBD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65482" y="5843996"/>
                <a:ext cx="1024991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log</m:t>
                              </m:r>
                            </m:e>
                          </m:nary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=1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𝐾</m:t>
                              </m:r>
                            </m:sup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  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Σ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den>
                                  </m:f>
                                  <m:sSup>
                                    <m:sSup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kumimoji="0" lang="en-US" sz="1800" b="1" i="0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)</m:t>
                                              </m:r>
                                            </m:sup>
                                          </m:s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US" sz="1800" b="1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𝝁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7030A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0" lang="en-US" sz="1800" b="0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Σ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d>
                                    <m:dPr>
                                      <m:ctrlPr>
                                        <a:rPr kumimoji="0" lang="en-US" sz="18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18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1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𝝁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D834BD79-68A4-2516-6D51-3F93384BB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5482" y="5843996"/>
                <a:ext cx="10249911" cy="93838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CAFE4E7-12CF-F70C-BA10-9A3F62E5C9A4}"/>
                  </a:ext>
                </a:extLst>
              </p14:cNvPr>
              <p14:cNvContentPartPr/>
              <p14:nvPr/>
            </p14:nvContentPartPr>
            <p14:xfrm>
              <a:off x="1467720" y="1034640"/>
              <a:ext cx="10303560" cy="5630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CAFE4E7-12CF-F70C-BA10-9A3F62E5C9A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58360" y="1025280"/>
                <a:ext cx="10322280" cy="577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199109B-17EB-A1F4-CE57-15583A7DAE78}"/>
                  </a:ext>
                </a:extLst>
              </p14:cNvPr>
              <p14:cNvContentPartPr/>
              <p14:nvPr/>
            </p14:nvContentPartPr>
            <p14:xfrm>
              <a:off x="2370960" y="6048720"/>
              <a:ext cx="439560" cy="460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199109B-17EB-A1F4-CE57-15583A7DAE7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61600" y="6039360"/>
                <a:ext cx="458280" cy="47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80842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11068-EB13-4F77-978C-7BB8AB7D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Expectation-Maximization for GMM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EC61E-21AB-4605-AC97-154280996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9060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D8BAF-EED4-8912-8871-2982A6CED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BC7F8-6961-EBA1-E4BF-D10AE8616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929" y="181533"/>
            <a:ext cx="10515600" cy="627812"/>
          </a:xfrm>
        </p:spPr>
        <p:txBody>
          <a:bodyPr/>
          <a:lstStyle/>
          <a:p>
            <a:r>
              <a:rPr lang="en-US" dirty="0"/>
              <a:t>Supervised vs Unsupervised Log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AAE83CF-F2A4-7C1F-0922-184E170FEA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</p:spPr>
            <p:txBody>
              <a:bodyPr/>
              <a:lstStyle/>
              <a:p>
                <a:r>
                  <a:rPr lang="en-US" dirty="0"/>
                  <a:t>Supervised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1" i="1" smtClean="0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AAE83CF-F2A4-7C1F-0922-184E170FEA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  <a:blipFill>
                <a:blip r:embed="rId2"/>
                <a:stretch>
                  <a:fillRect l="-2200" t="-8850"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9C8BFF03-3F17-6B5A-8705-F7A35E85E81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2832190"/>
                <a:ext cx="440295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sz="20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  <m:sup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9C8BFF03-3F17-6B5A-8705-F7A35E85E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832190"/>
                <a:ext cx="4402951" cy="9383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B938F7-971B-F38D-1C62-921BFDD163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5992" y="3779299"/>
                <a:ext cx="582409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sSubSup>
                                    <m:sSubSupPr>
                                      <m:ctrlP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55B938F7-971B-F38D-1C62-921BFDD16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92" y="3779299"/>
                <a:ext cx="5824099" cy="938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0BCBFCB3-3AE2-8AF5-D953-2AAAB81425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7367" y="1867904"/>
                <a:ext cx="274088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0BCBFCB3-3AE2-8AF5-D953-2AAAB81425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7" y="1867904"/>
                <a:ext cx="2740888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C56E56A-68C3-3C80-54C1-9E837F865E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4129" y="4701503"/>
                <a:ext cx="582409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func>
                                <m:funcPr>
                                  <m:ctrl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C56E56A-68C3-3C80-54C1-9E837F865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29" y="4701503"/>
                <a:ext cx="5824099" cy="9383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98CF552-8F7C-C324-FB85-7594BEB7864C}"/>
                  </a:ext>
                </a:extLst>
              </p:cNvPr>
              <p:cNvSpPr txBox="1"/>
              <p:nvPr/>
            </p:nvSpPr>
            <p:spPr>
              <a:xfrm>
                <a:off x="140679" y="1363715"/>
                <a:ext cx="2957732" cy="516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𝑠𝑢𝑝𝑒𝑟𝑣𝑖𝑠𝑒𝑑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98CF552-8F7C-C324-FB85-7594BEB786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79" y="1363715"/>
                <a:ext cx="2957732" cy="5166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2">
                <a:extLst>
                  <a:ext uri="{FF2B5EF4-FFF2-40B4-BE49-F238E27FC236}">
                    <a16:creationId xmlns:a16="http://schemas.microsoft.com/office/drawing/2014/main" id="{0C43B2D9-BC8E-99BD-5D45-1889E57A93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58632" y="2803553"/>
                <a:ext cx="385345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chemeClr val="accent2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chemeClr val="accent2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accent2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accent2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=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Content Placeholder 2">
                <a:extLst>
                  <a:ext uri="{FF2B5EF4-FFF2-40B4-BE49-F238E27FC236}">
                    <a16:creationId xmlns:a16="http://schemas.microsoft.com/office/drawing/2014/main" id="{0C43B2D9-BC8E-99BD-5D45-1889E57A9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8632" y="2803553"/>
                <a:ext cx="3853459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C47C0D6A-5497-3D1C-6735-D0A4869207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32752" y="3750662"/>
                <a:ext cx="5265222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accent2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kumimoji="0" lang="en-US" sz="20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chemeClr val="accent2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1" i="0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chemeClr val="accent2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accent2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kumimoji="0" lang="en-US" sz="20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chemeClr val="accent2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  <m:t>∣</m:t>
                                      </m:r>
                                      <m:sSubSup>
                                        <m:sSub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B0F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b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chemeClr val="accent2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C47C0D6A-5497-3D1C-6735-D0A4869207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752" y="3750662"/>
                <a:ext cx="5265222" cy="9383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5B64E997-795D-9C4C-DB28-D695937AC2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04029" y="1847990"/>
                <a:ext cx="2363343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8" name="Content Placeholder 2">
                <a:extLst>
                  <a:ext uri="{FF2B5EF4-FFF2-40B4-BE49-F238E27FC236}">
                    <a16:creationId xmlns:a16="http://schemas.microsoft.com/office/drawing/2014/main" id="{5B64E997-795D-9C4C-DB28-D695937AC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4029" y="1847990"/>
                <a:ext cx="2363343" cy="93838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B92167C2-B8BB-9F01-F919-9A0A09FDE1B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18097" y="871543"/>
                <a:ext cx="4683448" cy="50522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Log likelihood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Content Placeholder 2">
                <a:extLst>
                  <a:ext uri="{FF2B5EF4-FFF2-40B4-BE49-F238E27FC236}">
                    <a16:creationId xmlns:a16="http://schemas.microsoft.com/office/drawing/2014/main" id="{B92167C2-B8BB-9F01-F919-9A0A09FDE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097" y="871543"/>
                <a:ext cx="4683448" cy="505229"/>
              </a:xfrm>
              <a:prstGeom prst="rect">
                <a:avLst/>
              </a:prstGeom>
              <a:blipFill>
                <a:blip r:embed="rId11"/>
                <a:stretch>
                  <a:fillRect l="-2734" t="-14458" b="-34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21E60FE4-F8B1-6296-43C3-A802A159A3C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56216" y="4672866"/>
                <a:ext cx="518051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sz="20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p>
                                    <m:e>
                                      <m:r>
                                        <a:rPr lang="en-US" sz="200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0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0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0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func>
                            </m:e>
                          </m:nary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21E60FE4-F8B1-6296-43C3-A802A159A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6216" y="4672866"/>
                <a:ext cx="5180517" cy="93838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0B49EA-FB37-9BF4-30CC-DEDA35AC68C9}"/>
                  </a:ext>
                </a:extLst>
              </p:cNvPr>
              <p:cNvSpPr txBox="1"/>
              <p:nvPr/>
            </p:nvSpPr>
            <p:spPr>
              <a:xfrm>
                <a:off x="6431287" y="1393645"/>
                <a:ext cx="15028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𝒟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0B49EA-FB37-9BF4-30CC-DEDA35AC68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287" y="1393645"/>
                <a:ext cx="1502898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8208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B38B8-965D-6B89-4B3D-EC5838A6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553150" cy="627812"/>
          </a:xfrm>
        </p:spPr>
        <p:txBody>
          <a:bodyPr/>
          <a:lstStyle/>
          <a:p>
            <a:r>
              <a:rPr lang="en-US" dirty="0"/>
              <a:t>Unsupervised vs Supervised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40533-10E0-E670-99A4-44F75CC51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0515600" cy="553844"/>
          </a:xfrm>
        </p:spPr>
        <p:txBody>
          <a:bodyPr/>
          <a:lstStyle/>
          <a:p>
            <a:r>
              <a:rPr lang="en-US" dirty="0"/>
              <a:t>Log is stuck outside of the summation over z </a:t>
            </a:r>
            <a:r>
              <a:rPr lang="en-US" dirty="0">
                <a:sym typeface="Wingdings" panose="05000000000000000000" pitchFamily="2" charset="2"/>
              </a:rPr>
              <a:t>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7">
                <a:extLst>
                  <a:ext uri="{FF2B5EF4-FFF2-40B4-BE49-F238E27FC236}">
                    <a16:creationId xmlns:a16="http://schemas.microsoft.com/office/drawing/2014/main" id="{EC9DF904-BD28-50E2-0E8C-2F17F20395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2504357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Unsupervised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sz="2400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7">
                <a:extLst>
                  <a:ext uri="{FF2B5EF4-FFF2-40B4-BE49-F238E27FC236}">
                    <a16:creationId xmlns:a16="http://schemas.microsoft.com/office/drawing/2014/main" id="{EC9DF904-BD28-50E2-0E8C-2F17F2039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2504357"/>
                <a:ext cx="3506430" cy="1160836"/>
              </a:xfrm>
              <a:prstGeom prst="rect">
                <a:avLst/>
              </a:prstGeom>
              <a:blipFill>
                <a:blip r:embed="rId2"/>
                <a:stretch>
                  <a:fillRect l="-3652" t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57CCC35E-2B7D-C0DD-FA09-E80285B8EF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72975" y="2615583"/>
                <a:ext cx="7018982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p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func>
                            </m:e>
                          </m:nary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57CCC35E-2B7D-C0DD-FA09-E80285B8E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975" y="2615583"/>
                <a:ext cx="7018982" cy="938383"/>
              </a:xfrm>
              <a:prstGeom prst="rect">
                <a:avLst/>
              </a:prstGeom>
              <a:blipFill>
                <a:blip r:embed="rId3"/>
                <a:stretch>
                  <a:fillRect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0D3B15-0FF5-2F97-D3E3-48494C431152}"/>
                  </a:ext>
                </a:extLst>
              </p:cNvPr>
              <p:cNvSpPr txBox="1"/>
              <p:nvPr/>
            </p:nvSpPr>
            <p:spPr>
              <a:xfrm>
                <a:off x="4322298" y="1763943"/>
                <a:ext cx="315468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r>
                            <a:rPr lang="en-US" sz="280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𝐴𝑇𝐴𝑆𝐸𝑇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0D3B15-0FF5-2F97-D3E3-48494C431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298" y="1763943"/>
                <a:ext cx="315468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16F430-7584-F48B-C9DE-83CF80F572FF}"/>
                  </a:ext>
                </a:extLst>
              </p:cNvPr>
              <p:cNvSpPr txBox="1"/>
              <p:nvPr/>
            </p:nvSpPr>
            <p:spPr>
              <a:xfrm>
                <a:off x="369277" y="1778249"/>
                <a:ext cx="216290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𝐴𝑇𝐴𝑆𝐸𝑇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16F430-7584-F48B-C9DE-83CF80F57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77" y="1778249"/>
                <a:ext cx="216290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7">
                <a:extLst>
                  <a:ext uri="{FF2B5EF4-FFF2-40B4-BE49-F238E27FC236}">
                    <a16:creationId xmlns:a16="http://schemas.microsoft.com/office/drawing/2014/main" id="{C8F3AD47-5F60-B456-AAED-D61F29A2E8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3993613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Supervised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Content Placeholder 7">
                <a:extLst>
                  <a:ext uri="{FF2B5EF4-FFF2-40B4-BE49-F238E27FC236}">
                    <a16:creationId xmlns:a16="http://schemas.microsoft.com/office/drawing/2014/main" id="{C8F3AD47-5F60-B456-AAED-D61F29A2E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3993613"/>
                <a:ext cx="3506430" cy="1160836"/>
              </a:xfrm>
              <a:prstGeom prst="rect">
                <a:avLst/>
              </a:prstGeom>
              <a:blipFill>
                <a:blip r:embed="rId6"/>
                <a:stretch>
                  <a:fillRect l="-3652" t="-8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83B3FAE-BAB2-BEFE-D4F4-345E30832E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96343" y="4104839"/>
                <a:ext cx="7736730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kumimoji="0" lang="en-US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283B3FAE-BAB2-BEFE-D4F4-345E30832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43" y="4104839"/>
                <a:ext cx="7736730" cy="938383"/>
              </a:xfrm>
              <a:prstGeom prst="rect">
                <a:avLst/>
              </a:prstGeom>
              <a:blipFill>
                <a:blip r:embed="rId7"/>
                <a:stretch>
                  <a:fillRect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7D6A641-4458-4151-33E8-009E16C10078}"/>
                  </a:ext>
                </a:extLst>
              </p14:cNvPr>
              <p14:cNvContentPartPr/>
              <p14:nvPr/>
            </p14:nvContentPartPr>
            <p14:xfrm>
              <a:off x="462600" y="1515960"/>
              <a:ext cx="3077280" cy="1846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7D6A641-4458-4151-33E8-009E16C1007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3240" y="1506600"/>
                <a:ext cx="3096000" cy="20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44419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F6FAC-C7C1-46E9-8D12-5D4D9B8D1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DEED1-2EC9-BD4F-EE1B-95DA5B0DF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553150" cy="627812"/>
          </a:xfrm>
        </p:spPr>
        <p:txBody>
          <a:bodyPr/>
          <a:lstStyle/>
          <a:p>
            <a:r>
              <a:rPr lang="en-US" dirty="0"/>
              <a:t>Unsupervised vs Supervised vs Complete Log Likelihood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F1F7A-A1DF-B6D7-5A20-8FAB8A7F9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473414" cy="553844"/>
          </a:xfrm>
        </p:spPr>
        <p:txBody>
          <a:bodyPr/>
          <a:lstStyle/>
          <a:p>
            <a:r>
              <a:rPr lang="en-US" dirty="0"/>
              <a:t>Complete log likelihood: Pretend that we have the cluster labels in the dataset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7">
                <a:extLst>
                  <a:ext uri="{FF2B5EF4-FFF2-40B4-BE49-F238E27FC236}">
                    <a16:creationId xmlns:a16="http://schemas.microsoft.com/office/drawing/2014/main" id="{CAF39999-4273-5910-9D15-FDA1B36051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2504357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Unsupervised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sz="2400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Content Placeholder 7">
                <a:extLst>
                  <a:ext uri="{FF2B5EF4-FFF2-40B4-BE49-F238E27FC236}">
                    <a16:creationId xmlns:a16="http://schemas.microsoft.com/office/drawing/2014/main" id="{CAF39999-4273-5910-9D15-FDA1B3605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2504357"/>
                <a:ext cx="3506430" cy="1160836"/>
              </a:xfrm>
              <a:prstGeom prst="rect">
                <a:avLst/>
              </a:prstGeom>
              <a:blipFill>
                <a:blip r:embed="rId2"/>
                <a:stretch>
                  <a:fillRect l="-3652" t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287D9C3C-2E94-5536-3A61-AE32D9E53F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72975" y="2615583"/>
                <a:ext cx="7018982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unc>
                                <m:funcPr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sup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func>
                            </m:e>
                          </m:nary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287D9C3C-2E94-5536-3A61-AE32D9E53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2975" y="2615583"/>
                <a:ext cx="7018982" cy="938383"/>
              </a:xfrm>
              <a:prstGeom prst="rect">
                <a:avLst/>
              </a:prstGeom>
              <a:blipFill>
                <a:blip r:embed="rId3"/>
                <a:stretch>
                  <a:fillRect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FF380D-3CEA-B475-8DE3-85187534D7EF}"/>
                  </a:ext>
                </a:extLst>
              </p:cNvPr>
              <p:cNvSpPr txBox="1"/>
              <p:nvPr/>
            </p:nvSpPr>
            <p:spPr>
              <a:xfrm>
                <a:off x="4322298" y="1763943"/>
                <a:ext cx="315468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r>
                            <a:rPr lang="en-US" sz="280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sz="2800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𝐴𝑇𝐴𝑆𝐸𝑇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FF380D-3CEA-B475-8DE3-85187534D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2298" y="1763943"/>
                <a:ext cx="315468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0B27ED-CD1D-ED34-4D57-A97EB652F71D}"/>
                  </a:ext>
                </a:extLst>
              </p:cNvPr>
              <p:cNvSpPr txBox="1"/>
              <p:nvPr/>
            </p:nvSpPr>
            <p:spPr>
              <a:xfrm>
                <a:off x="369277" y="1778249"/>
                <a:ext cx="216290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𝐴𝑇𝐴𝑆𝐸𝑇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0B27ED-CD1D-ED34-4D57-A97EB652F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277" y="1778249"/>
                <a:ext cx="216290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7">
                <a:extLst>
                  <a:ext uri="{FF2B5EF4-FFF2-40B4-BE49-F238E27FC236}">
                    <a16:creationId xmlns:a16="http://schemas.microsoft.com/office/drawing/2014/main" id="{92D09B3E-A3ED-1A9D-18A0-E7AEE6EE37E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3993613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Supervised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Content Placeholder 7">
                <a:extLst>
                  <a:ext uri="{FF2B5EF4-FFF2-40B4-BE49-F238E27FC236}">
                    <a16:creationId xmlns:a16="http://schemas.microsoft.com/office/drawing/2014/main" id="{92D09B3E-A3ED-1A9D-18A0-E7AEE6EE3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3993613"/>
                <a:ext cx="3506430" cy="1160836"/>
              </a:xfrm>
              <a:prstGeom prst="rect">
                <a:avLst/>
              </a:prstGeom>
              <a:blipFill>
                <a:blip r:embed="rId6"/>
                <a:stretch>
                  <a:fillRect l="-3652" t="-8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90DBD7C6-8141-D6D5-D45C-56AD9326CF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96343" y="4104839"/>
                <a:ext cx="7736730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kumimoji="0" lang="en-US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24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90DBD7C6-8141-D6D5-D45C-56AD9326C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43" y="4104839"/>
                <a:ext cx="7736730" cy="938383"/>
              </a:xfrm>
              <a:prstGeom prst="rect">
                <a:avLst/>
              </a:prstGeom>
              <a:blipFill>
                <a:blip r:embed="rId7"/>
                <a:stretch>
                  <a:fillRect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7">
                <a:extLst>
                  <a:ext uri="{FF2B5EF4-FFF2-40B4-BE49-F238E27FC236}">
                    <a16:creationId xmlns:a16="http://schemas.microsoft.com/office/drawing/2014/main" id="{B69D5C91-5F33-EB1F-060F-30C5DFAE9C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37" y="5483579"/>
                <a:ext cx="3506430" cy="116083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Complete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𝑐𝑜𝑚𝑝𝑙𝑒𝑡𝑒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6" name="Content Placeholder 7">
                <a:extLst>
                  <a:ext uri="{FF2B5EF4-FFF2-40B4-BE49-F238E27FC236}">
                    <a16:creationId xmlns:a16="http://schemas.microsoft.com/office/drawing/2014/main" id="{B69D5C91-5F33-EB1F-060F-30C5DFAE9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337" y="5483579"/>
                <a:ext cx="3506430" cy="1160836"/>
              </a:xfrm>
              <a:prstGeom prst="rect">
                <a:avLst/>
              </a:prstGeom>
              <a:blipFill>
                <a:blip r:embed="rId8"/>
                <a:stretch>
                  <a:fillRect l="-3652" t="-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2715763A-8B2C-8420-7536-16B5B7B103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21140" y="5594095"/>
                <a:ext cx="7121139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func>
                                <m:funcPr>
                                  <m:ctrlPr>
                                    <a:rPr lang="en-US" sz="24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2715763A-8B2C-8420-7536-16B5B7B10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140" y="5594095"/>
                <a:ext cx="7121139" cy="938383"/>
              </a:xfrm>
              <a:prstGeom prst="rect">
                <a:avLst/>
              </a:prstGeom>
              <a:blipFill>
                <a:blip r:embed="rId9"/>
                <a:stretch>
                  <a:fillRect b="-5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B5C4F24-9B6E-B6D2-EF45-E6C6FA04D1F8}"/>
                  </a:ext>
                </a:extLst>
              </p14:cNvPr>
              <p14:cNvContentPartPr/>
              <p14:nvPr/>
            </p14:nvContentPartPr>
            <p14:xfrm>
              <a:off x="3020040" y="968040"/>
              <a:ext cx="8590320" cy="5290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B5C4F24-9B6E-B6D2-EF45-E6C6FA04D1F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10680" y="958680"/>
                <a:ext cx="8609040" cy="530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60352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F2A5E-9121-EB24-DD31-339105598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2771DBCE-F35E-519B-FE4E-3970034FF0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9056" y="871543"/>
                <a:ext cx="6093484" cy="50522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Complete Log likelihood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𝒟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2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2771DBCE-F35E-519B-FE4E-3970034FF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056" y="871543"/>
                <a:ext cx="6093484" cy="505229"/>
              </a:xfrm>
              <a:prstGeom prst="rect">
                <a:avLst/>
              </a:prstGeom>
              <a:blipFill>
                <a:blip r:embed="rId2"/>
                <a:stretch>
                  <a:fillRect l="-2102" t="-13253" b="-36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F268E6D3-6B1A-9C95-E90A-D0D3AABD1F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49464" y="1470445"/>
                <a:ext cx="2836954" cy="5415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sepChr m:val="∣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F268E6D3-6B1A-9C95-E90A-D0D3AABD1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464" y="1470445"/>
                <a:ext cx="2836954" cy="5415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CF33CA18-F76D-34D6-FC96-6DD643E8D5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37914" y="1966748"/>
                <a:ext cx="4004463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nary>
                            <m:naryPr>
                              <m:chr m:val="∏"/>
                              <m:ctrlP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000" b="1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en-US" sz="2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𝐙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CF33CA18-F76D-34D6-FC96-6DD643E8D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914" y="1966748"/>
                <a:ext cx="4004463" cy="938383"/>
              </a:xfrm>
              <a:prstGeom prst="rect">
                <a:avLst/>
              </a:prstGeom>
              <a:blipFill>
                <a:blip r:embed="rId4"/>
                <a:stretch>
                  <a:fillRect t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0E1CF4F3-5C74-70E1-D84D-4350CFE25E4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49464" y="2998804"/>
                <a:ext cx="6614384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lang="en-US" sz="1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1800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  <m:r>
                                    <a:rPr lang="en-US" sz="18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=1∣</m:t>
                                  </m:r>
                                  <m:sSup>
                                    <m:sSupPr>
                                      <m:ctrlPr>
                                        <a:rPr lang="en-US" sz="1800" b="1" i="0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 b="1" i="0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r>
                                        <a:rPr lang="en-US" sz="18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8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</m:e>
                              </m:d>
                              <m:func>
                                <m:funcPr>
                                  <m:ctrlPr>
                                    <a:rPr lang="en-US" sz="18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80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800" i="1">
                                              <a:solidFill>
                                                <a:srgbClr val="00B0F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8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8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𝑍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00B0F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00B0F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0" name="Content Placeholder 2">
                <a:extLst>
                  <a:ext uri="{FF2B5EF4-FFF2-40B4-BE49-F238E27FC236}">
                    <a16:creationId xmlns:a16="http://schemas.microsoft.com/office/drawing/2014/main" id="{0E1CF4F3-5C74-70E1-D84D-4350CFE25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9464" y="2998804"/>
                <a:ext cx="6614384" cy="93838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6CFEDDCB-C1EF-12F3-0E61-EC12C17B7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9" y="194462"/>
            <a:ext cx="12160875" cy="627812"/>
          </a:xfrm>
        </p:spPr>
        <p:txBody>
          <a:bodyPr/>
          <a:lstStyle/>
          <a:p>
            <a:r>
              <a:rPr lang="en-US" dirty="0"/>
              <a:t>Expected Value of Complete Log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44E451A2-AE78-97D6-6BC8-2BEA144A69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</p:spPr>
            <p:txBody>
              <a:bodyPr/>
              <a:lstStyle/>
              <a:p>
                <a:r>
                  <a:rPr lang="en-US" dirty="0"/>
                  <a:t>Supervised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1" i="1" smtClean="0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44E451A2-AE78-97D6-6BC8-2BEA144A69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  <a:blipFill>
                <a:blip r:embed="rId6"/>
                <a:stretch>
                  <a:fillRect l="-2200" t="-8850"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ACC13F57-E02B-2648-ED2D-A5A43BAEA6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8170" y="2028008"/>
                <a:ext cx="259290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2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0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2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0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ACC13F57-E02B-2648-ED2D-A5A43BAEA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70" y="2028008"/>
                <a:ext cx="2592907" cy="93838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99C4B68A-5AAE-278D-AB08-D2987C09DB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679" y="2998805"/>
                <a:ext cx="5294791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func>
                                <m:funcPr>
                                  <m:ctrl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8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1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18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8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8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8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1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8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8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8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99C4B68A-5AAE-278D-AB08-D2987C09D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79" y="2998805"/>
                <a:ext cx="5294791" cy="9383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2E1E2D-E7AB-07DF-2D35-25B26668C7C0}"/>
                  </a:ext>
                </a:extLst>
              </p:cNvPr>
              <p:cNvSpPr txBox="1"/>
              <p:nvPr/>
            </p:nvSpPr>
            <p:spPr>
              <a:xfrm>
                <a:off x="-2073" y="1423927"/>
                <a:ext cx="2957732" cy="516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𝑠𝑢𝑝𝑒𝑟𝑣𝑖𝑠𝑒𝑑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2E1E2D-E7AB-07DF-2D35-25B26668C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73" y="1423927"/>
                <a:ext cx="2957732" cy="5166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FE146DB-D174-6188-BFE6-F05843BABD73}"/>
                  </a:ext>
                </a:extLst>
              </p14:cNvPr>
              <p14:cNvContentPartPr/>
              <p14:nvPr/>
            </p14:nvContentPartPr>
            <p14:xfrm>
              <a:off x="1323000" y="2477160"/>
              <a:ext cx="9588960" cy="2794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FE146DB-D174-6188-BFE6-F05843BABD7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13640" y="2467800"/>
                <a:ext cx="9607680" cy="281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73471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E787F-18F7-9CC7-CE3D-90A27EFCD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EC913DD-2467-B89A-69E1-837C3A08BCB0}"/>
              </a:ext>
            </a:extLst>
          </p:cNvPr>
          <p:cNvGrpSpPr/>
          <p:nvPr/>
        </p:nvGrpSpPr>
        <p:grpSpPr>
          <a:xfrm>
            <a:off x="5512817" y="871543"/>
            <a:ext cx="6449723" cy="6045230"/>
            <a:chOff x="5217389" y="871543"/>
            <a:chExt cx="6449723" cy="60452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424BB75D-92E2-53E1-570E-9B48FC7348E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3628" y="871543"/>
                  <a:ext cx="6093484" cy="505229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Complete Log likelihood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𝐳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424BB75D-92E2-53E1-570E-9B48FC7348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628" y="871543"/>
                  <a:ext cx="6093484" cy="505229"/>
                </a:xfrm>
                <a:prstGeom prst="rect">
                  <a:avLst/>
                </a:prstGeom>
                <a:blipFill>
                  <a:blip r:embed="rId2"/>
                  <a:stretch>
                    <a:fillRect l="-2102" t="-13253" b="-361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ontent Placeholder 2">
                  <a:extLst>
                    <a:ext uri="{FF2B5EF4-FFF2-40B4-BE49-F238E27FC236}">
                      <a16:creationId xmlns:a16="http://schemas.microsoft.com/office/drawing/2014/main" id="{1C01B1B2-068C-534D-4EB6-06668B443AB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496788" y="1410233"/>
                  <a:ext cx="2836954" cy="541521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sepChr m:val="∣"/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𝒟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Content Placeholder 2">
                  <a:extLst>
                    <a:ext uri="{FF2B5EF4-FFF2-40B4-BE49-F238E27FC236}">
                      <a16:creationId xmlns:a16="http://schemas.microsoft.com/office/drawing/2014/main" id="{1C01B1B2-068C-534D-4EB6-06668B443A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6788" y="1410233"/>
                  <a:ext cx="2836954" cy="54152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42C0E243-DE4F-5F89-231A-DCFD5B93A7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17389" y="2639349"/>
                  <a:ext cx="4627191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∏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lang="en-US" sz="1600" b="1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𝑍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bSup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42C0E243-DE4F-5F89-231A-DCFD5B93A7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7389" y="2639349"/>
                  <a:ext cx="4627191" cy="93838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ontent Placeholder 2">
                  <a:extLst>
                    <a:ext uri="{FF2B5EF4-FFF2-40B4-BE49-F238E27FC236}">
                      <a16:creationId xmlns:a16="http://schemas.microsoft.com/office/drawing/2014/main" id="{C584CF30-F919-FBCF-EF3A-95EFD0B28A9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7759" y="3487159"/>
                  <a:ext cx="5395737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∏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 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𝑍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bSup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" name="Content Placeholder 2">
                  <a:extLst>
                    <a:ext uri="{FF2B5EF4-FFF2-40B4-BE49-F238E27FC236}">
                      <a16:creationId xmlns:a16="http://schemas.microsoft.com/office/drawing/2014/main" id="{C584CF30-F919-FBCF-EF3A-95EFD0B28A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759" y="3487159"/>
                  <a:ext cx="5395737" cy="93838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Content Placeholder 2">
                  <a:extLst>
                    <a:ext uri="{FF2B5EF4-FFF2-40B4-BE49-F238E27FC236}">
                      <a16:creationId xmlns:a16="http://schemas.microsoft.com/office/drawing/2014/main" id="{C84898D9-E605-46CC-1D81-BE9B1FDAC68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7422" y="1814015"/>
                  <a:ext cx="2911091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600" b="1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b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b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𝐙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Content Placeholder 2">
                  <a:extLst>
                    <a:ext uri="{FF2B5EF4-FFF2-40B4-BE49-F238E27FC236}">
                      <a16:creationId xmlns:a16="http://schemas.microsoft.com/office/drawing/2014/main" id="{C84898D9-E605-46CC-1D81-BE9B1FDAC6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422" y="1814015"/>
                  <a:ext cx="2911091" cy="93838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E2A58417-425B-B076-4148-72FA0A3901C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7759" y="4315855"/>
                  <a:ext cx="5395737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  <m:func>
                                      <m:funcPr>
                                        <m:ctrlPr>
                                          <a:rPr lang="en-US" sz="160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 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E2A58417-425B-B076-4148-72FA0A3901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759" y="4315855"/>
                  <a:ext cx="5395737" cy="93838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AACA7AD7-D544-8866-750C-0EEC2448C8A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6657" y="5151893"/>
                  <a:ext cx="5446224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𝔼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∣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d>
                                <m:func>
                                  <m:funcPr>
                                    <m:ctrl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nary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AACA7AD7-D544-8866-750C-0EEC2448C8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657" y="5151893"/>
                  <a:ext cx="5446224" cy="93838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A2709E81-D03F-F4FF-14F8-E1A0F19F19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6657" y="5978390"/>
                  <a:ext cx="5984766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r>
                                  <a:rPr lang="en-US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  <m:r>
                                      <a:rPr lang="en-US" sz="1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=1∣</m:t>
                                    </m:r>
                                    <m:sSup>
                                      <m:sSupPr>
                                        <m:ctrlPr>
                                          <a:rPr lang="en-US" sz="1600" b="1" i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 i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  <m:func>
                                  <m:funcPr>
                                    <m:ctrl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nary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A2709E81-D03F-F4FF-14F8-E1A0F19F19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657" y="5978390"/>
                  <a:ext cx="5984766" cy="93838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2EFC9EB-254A-F055-C5E5-DD6B48E4A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9" y="194462"/>
            <a:ext cx="12160875" cy="627812"/>
          </a:xfrm>
        </p:spPr>
        <p:txBody>
          <a:bodyPr/>
          <a:lstStyle/>
          <a:p>
            <a:r>
              <a:rPr lang="en-US" dirty="0"/>
              <a:t>Details: Expected Value of Complete Log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51B0EFB-158F-A0C9-9C7E-E72D5BC2B3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</p:spPr>
            <p:txBody>
              <a:bodyPr/>
              <a:lstStyle/>
              <a:p>
                <a:r>
                  <a:rPr lang="en-US" dirty="0"/>
                  <a:t>Supervised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𝒟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𝑠𝑢𝑝𝑒𝑟𝑣𝑖𝑠𝑒𝑑</m:t>
                        </m:r>
                      </m:sub>
                    </m:sSub>
                    <m:r>
                      <a:rPr lang="en-US" i="1">
                        <a:solidFill>
                          <a:srgbClr val="4472C4">
                            <a:lumMod val="75000"/>
                          </a:srgb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1" i="1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solidFill>
                                  <a:srgbClr val="4472C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4472C4">
                                        <a:lumMod val="75000"/>
                                      </a:srgb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1" i="1" smtClean="0">
                            <a:solidFill>
                              <a:srgbClr val="4472C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51B0EFB-158F-A0C9-9C7E-E72D5BC2B3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0922" y="852393"/>
                <a:ext cx="5543103" cy="688015"/>
              </a:xfrm>
              <a:blipFill>
                <a:blip r:embed="rId10"/>
                <a:stretch>
                  <a:fillRect l="-2200" t="-8850"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56C13F0-5479-EFF7-EA6A-E8FE966269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2686194"/>
                <a:ext cx="3621777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sz="16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16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600" b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sz="16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600" i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16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16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  <m:sub>
                                          <m:r>
                                            <a:rPr lang="en-US" sz="16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d>
                                            <m:dPr>
                                              <m:ctrlP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bSup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  <m:sup>
                                  <m:sSubSup>
                                    <m:sSubSupPr>
                                      <m:ctrlP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456C13F0-5479-EFF7-EA6A-E8FE96626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86194"/>
                <a:ext cx="3621777" cy="9383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8CFB4E8E-57B8-3B17-64B7-6A42856377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521" y="3525727"/>
                <a:ext cx="4790784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∏"/>
                              <m:ctrlP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6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6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6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6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sSubSup>
                                    <m:sSubSupPr>
                                      <m:ctrlP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16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b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8CFB4E8E-57B8-3B17-64B7-6A4285637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21" y="3525727"/>
                <a:ext cx="4790784" cy="93838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F795E077-38A1-8DBA-C93D-00ED1F8BA1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7367" y="1867904"/>
                <a:ext cx="2254598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nary>
                        <m:naryPr>
                          <m:chr m:val="∏"/>
                          <m:ctrlP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16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1600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16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sz="16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16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F795E077-38A1-8DBA-C93D-00ED1F8BA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7" y="1867904"/>
                <a:ext cx="2254598" cy="93838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3165214C-C776-9FAB-8811-56FACC5BA3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2658" y="4340355"/>
                <a:ext cx="4790784" cy="938383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𝐾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bSup>
                              <m:func>
                                <m:funcPr>
                                  <m:ctrlPr>
                                    <a:rPr kumimoji="0" lang="en-US" sz="16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0" lang="en-US" sz="16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log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600" b="0" i="1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  <m:r>
                                        <a:rPr lang="en-US" sz="16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16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16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1600" b="1">
                                                  <a:solidFill>
                                                    <a:schemeClr val="accent2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chemeClr val="accent2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∣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1600" b="0" i="1" smtClean="0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solidFill>
                                                    <a:srgbClr val="7030A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>
                                              <m:d>
                                                <m:dPr>
                                                  <m:ctrlP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600" i="1">
                                                      <a:solidFill>
                                                        <a:srgbClr val="7030A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bSup>
                                          <m:r>
                                            <a:rPr lang="en-US" sz="1600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=1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3165214C-C776-9FAB-8811-56FACC5BA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658" y="4340355"/>
                <a:ext cx="4790784" cy="93838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71DB38-5E1A-63B6-7703-B999F7DB61FD}"/>
                  </a:ext>
                </a:extLst>
              </p:cNvPr>
              <p:cNvSpPr txBox="1"/>
              <p:nvPr/>
            </p:nvSpPr>
            <p:spPr>
              <a:xfrm>
                <a:off x="140679" y="1363715"/>
                <a:ext cx="2957732" cy="5166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sepChr m:val="∣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𝒟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𝑠𝑢𝑝𝑒𝑟𝑣𝑖𝑠𝑒𝑑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771DB38-5E1A-63B6-7703-B999F7DB6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79" y="1363715"/>
                <a:ext cx="2957732" cy="51661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EE2C5E62-FB36-0401-FC22-91B56D524BE2}"/>
                  </a:ext>
                </a:extLst>
              </p14:cNvPr>
              <p14:cNvContentPartPr/>
              <p14:nvPr/>
            </p14:nvContentPartPr>
            <p14:xfrm>
              <a:off x="16560" y="777960"/>
              <a:ext cx="8484480" cy="58942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EE2C5E62-FB36-0401-FC22-91B56D524BE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200" y="768600"/>
                <a:ext cx="8503200" cy="591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949495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7DCB9-3AFD-F285-BB85-102AF4FB5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B1ADE2A-316F-99D1-2A9F-2FDFC3BDF171}"/>
              </a:ext>
            </a:extLst>
          </p:cNvPr>
          <p:cNvGrpSpPr/>
          <p:nvPr/>
        </p:nvGrpSpPr>
        <p:grpSpPr>
          <a:xfrm>
            <a:off x="5512817" y="871543"/>
            <a:ext cx="6449723" cy="6045230"/>
            <a:chOff x="5217389" y="871543"/>
            <a:chExt cx="6449723" cy="60452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C8CCD611-9BED-2731-E431-B63349144E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3628" y="871543"/>
                  <a:ext cx="6093484" cy="505229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90000"/>
                    </a:lnSpc>
                    <a:spcBef>
                      <a:spcPts val="1000"/>
                    </a:spcBef>
                    <a:spcAft>
                      <a:spcPts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Complete Log likelihood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𝑐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𝐳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Content Placeholder 2">
                  <a:extLst>
                    <a:ext uri="{FF2B5EF4-FFF2-40B4-BE49-F238E27FC236}">
                      <a16:creationId xmlns:a16="http://schemas.microsoft.com/office/drawing/2014/main" id="{C8CCD611-9BED-2731-E431-B63349144E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3628" y="871543"/>
                  <a:ext cx="6093484" cy="505229"/>
                </a:xfrm>
                <a:prstGeom prst="rect">
                  <a:avLst/>
                </a:prstGeom>
                <a:blipFill>
                  <a:blip r:embed="rId2"/>
                  <a:stretch>
                    <a:fillRect l="-2102" t="-13253" b="-361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ontent Placeholder 2">
                  <a:extLst>
                    <a:ext uri="{FF2B5EF4-FFF2-40B4-BE49-F238E27FC236}">
                      <a16:creationId xmlns:a16="http://schemas.microsoft.com/office/drawing/2014/main" id="{C75F3566-F1CB-0E4C-6A4E-9C12F6085E0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496788" y="1410233"/>
                  <a:ext cx="2836954" cy="541521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sepChr m:val="∣"/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𝒟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Content Placeholder 2">
                  <a:extLst>
                    <a:ext uri="{FF2B5EF4-FFF2-40B4-BE49-F238E27FC236}">
                      <a16:creationId xmlns:a16="http://schemas.microsoft.com/office/drawing/2014/main" id="{C75F3566-F1CB-0E4C-6A4E-9C12F6085E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6788" y="1410233"/>
                  <a:ext cx="2836954" cy="54152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DBEDD633-265B-7654-3336-D1E4CB0996E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217389" y="2639349"/>
                  <a:ext cx="4627191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∏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sSup>
                                      <m:sSupPr>
                                        <m:ctrlPr>
                                          <a:rPr lang="en-US" sz="1600" b="1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prstClr val="black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prstClr val="black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𝑍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bSup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" name="Content Placeholder 2">
                  <a:extLst>
                    <a:ext uri="{FF2B5EF4-FFF2-40B4-BE49-F238E27FC236}">
                      <a16:creationId xmlns:a16="http://schemas.microsoft.com/office/drawing/2014/main" id="{DBEDD633-265B-7654-3336-D1E4CB0996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7389" y="2639349"/>
                  <a:ext cx="4627191" cy="93838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ontent Placeholder 2">
                  <a:extLst>
                    <a:ext uri="{FF2B5EF4-FFF2-40B4-BE49-F238E27FC236}">
                      <a16:creationId xmlns:a16="http://schemas.microsoft.com/office/drawing/2014/main" id="{8F4833F6-3EA9-D8F6-5BA5-FB45D3B9A6B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7759" y="3487159"/>
                  <a:ext cx="5395737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∏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 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  <m:sup>
                                        <m:sSubSup>
                                          <m:sSubSup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𝑍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  <m:sup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(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)</m:t>
                                            </m:r>
                                          </m:sup>
                                        </m:sSubSup>
                                      </m:sup>
                                    </m:sSup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" name="Content Placeholder 2">
                  <a:extLst>
                    <a:ext uri="{FF2B5EF4-FFF2-40B4-BE49-F238E27FC236}">
                      <a16:creationId xmlns:a16="http://schemas.microsoft.com/office/drawing/2014/main" id="{8F4833F6-3EA9-D8F6-5BA5-FB45D3B9A6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759" y="3487159"/>
                  <a:ext cx="5395737" cy="93838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Content Placeholder 2">
                  <a:extLst>
                    <a:ext uri="{FF2B5EF4-FFF2-40B4-BE49-F238E27FC236}">
                      <a16:creationId xmlns:a16="http://schemas.microsoft.com/office/drawing/2014/main" id="{91ED9302-5385-FAA3-D85A-2A1FF2E3AEC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7422" y="1814015"/>
                  <a:ext cx="2911091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  <m:nary>
                              <m:naryPr>
                                <m:chr m:val="∏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600" b="1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b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d>
                                      </m:sup>
                                    </m:s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b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𝐙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9" name="Content Placeholder 2">
                  <a:extLst>
                    <a:ext uri="{FF2B5EF4-FFF2-40B4-BE49-F238E27FC236}">
                      <a16:creationId xmlns:a16="http://schemas.microsoft.com/office/drawing/2014/main" id="{91ED9302-5385-FAA3-D85A-2A1FF2E3AE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7422" y="1814015"/>
                  <a:ext cx="2911091" cy="93838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B284FC90-832D-3CC8-90D1-CA43159840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77759" y="4315855"/>
                  <a:ext cx="5395737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𝔼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∣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p>
                              <m:e>
                                <m:nary>
                                  <m:naryPr>
                                    <m:chr m:val="∑"/>
                                    <m:ctrlP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16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  <m:func>
                                      <m:funcPr>
                                        <m:ctrlPr>
                                          <a:rPr lang="en-US" sz="160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  </m:t>
                                            </m:r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  <m:d>
                                              <m:dPr>
                                                <m:ctrlPr>
                                                  <a:rPr lang="en-US" sz="1600" b="1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p>
                                                  <m:sSupPr>
                                                    <m:ctrlP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pPr>
                                                  <m:e>
                                                    <m:r>
                                                      <a:rPr lang="en-US" sz="1600" b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𝐱</m:t>
                                                    </m:r>
                                                  </m:e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chemeClr val="accent2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∣</m:t>
                                                </m:r>
                                                <m:sSubSup>
                                                  <m:sSubSup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sSubSup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𝑍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𝑘</m:t>
                                                    </m:r>
                                                  </m:sub>
                                                  <m:sup>
                                                    <m:d>
                                                      <m:dPr>
                                                        <m:ctrlP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</m:ctrlPr>
                                                      </m:dPr>
                                                      <m:e>
                                                        <m:r>
                                                          <a:rPr lang="en-US" sz="1600" i="1">
                                                            <a:solidFill>
                                                              <a:srgbClr val="00B0F0"/>
                                                            </a:solidFill>
                                                            <a:latin typeface="Cambria Math" panose="02040503050406030204" pitchFamily="18" charset="0"/>
                                                          </a:rPr>
                                                          <m:t>𝑖</m:t>
                                                        </m:r>
                                                      </m:e>
                                                    </m:d>
                                                  </m:sup>
                                                </m:sSubSup>
                                                <m:r>
                                                  <a:rPr lang="en-US" sz="1600" i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=1</m:t>
                                                </m:r>
                                              </m:e>
                                            </m:d>
                                          </m:e>
                                        </m:d>
                                      </m:e>
                                    </m:func>
                                  </m:e>
                                </m:nary>
                              </m:e>
                            </m:nary>
                          </m:e>
                        </m:d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Content Placeholder 2">
                  <a:extLst>
                    <a:ext uri="{FF2B5EF4-FFF2-40B4-BE49-F238E27FC236}">
                      <a16:creationId xmlns:a16="http://schemas.microsoft.com/office/drawing/2014/main" id="{B284FC90-832D-3CC8-90D1-CA43159840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7759" y="4315855"/>
                  <a:ext cx="5395737" cy="93838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B9BCB967-7DAD-CC29-3398-EB18F1741A1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6657" y="5151893"/>
                  <a:ext cx="5446224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𝔼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𝑍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∣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i="1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</m:e>
                                </m:d>
                                <m:func>
                                  <m:funcPr>
                                    <m:ctrl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nary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8" name="Content Placeholder 2">
                  <a:extLst>
                    <a:ext uri="{FF2B5EF4-FFF2-40B4-BE49-F238E27FC236}">
                      <a16:creationId xmlns:a16="http://schemas.microsoft.com/office/drawing/2014/main" id="{B9BCB967-7DAD-CC29-3398-EB18F1741A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657" y="5151893"/>
                  <a:ext cx="5446224" cy="93838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FD897D53-A440-9DBA-0466-8F8C3F069FC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56657" y="5978390"/>
                  <a:ext cx="5984766" cy="938383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Wingdings" panose="05000000000000000000" pitchFamily="2" charset="2"/>
                    <a:buNone/>
                    <a:defRPr sz="2800" kern="120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230188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460375" indent="-23018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684213" indent="-223838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14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Wingdings" panose="05000000000000000000" pitchFamily="2" charset="2"/>
                    <a:buChar char="§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sup>
                              <m:e>
                                <m:r>
                                  <a:rPr lang="en-US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00B0F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bSup>
                                    <m:r>
                                      <a:rPr lang="en-US" sz="1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=1∣</m:t>
                                    </m:r>
                                    <m:sSup>
                                      <m:sSupPr>
                                        <m:ctrlPr>
                                          <a:rPr lang="en-US" sz="1600" b="1" i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 i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𝐱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sup>
                                    </m:sSup>
                                  </m:e>
                                </m:d>
                                <m:func>
                                  <m:funcPr>
                                    <m:ctrl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i="1">
                                                <a:solidFill>
                                                  <a:srgbClr val="00B0F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  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1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sz="1600" b="1">
                                                    <a:solidFill>
                                                      <a:schemeClr val="accent2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𝐱</m:t>
                                                </m:r>
                                              </m:e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chemeClr val="accent2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∣</m:t>
                                            </m:r>
                                            <m:sSubSup>
                                              <m:sSubSupPr>
                                                <m:ctrlP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SupPr>
                                              <m:e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𝑍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i="1">
                                                    <a:solidFill>
                                                      <a:srgbClr val="00B0F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𝑘</m:t>
                                                </m:r>
                                              </m:sub>
                                              <m:sup>
                                                <m:d>
                                                  <m:dPr>
                                                    <m:ctrlP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dPr>
                                                  <m:e>
                                                    <m:r>
                                                      <a:rPr lang="en-US" sz="1600" i="1">
                                                        <a:solidFill>
                                                          <a:srgbClr val="00B0F0"/>
                                                        </a:solidFill>
                                                        <a:latin typeface="Cambria Math" panose="02040503050406030204" pitchFamily="18" charset="0"/>
                                                      </a:rPr>
                                                      <m:t>𝑖</m:t>
                                                    </m:r>
                                                  </m:e>
                                                </m:d>
                                              </m:sup>
                                            </m:sSubSup>
                                            <m:r>
                                              <a:rPr lang="en-US" sz="1600" i="1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=1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nary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Content Placeholder 2">
                  <a:extLst>
                    <a:ext uri="{FF2B5EF4-FFF2-40B4-BE49-F238E27FC236}">
                      <a16:creationId xmlns:a16="http://schemas.microsoft.com/office/drawing/2014/main" id="{FD897D53-A440-9DBA-0466-8F8C3F069F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657" y="5978390"/>
                  <a:ext cx="5984766" cy="938383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81BEF0C-240D-10E1-2E7D-D8E2CE0E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79" y="194462"/>
            <a:ext cx="12160875" cy="627812"/>
          </a:xfrm>
        </p:spPr>
        <p:txBody>
          <a:bodyPr/>
          <a:lstStyle/>
          <a:p>
            <a:r>
              <a:rPr lang="en-US" dirty="0"/>
              <a:t>Details: Expected Value of Complete Log Likelihood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DFE1E4C-62E0-4502-A9D4-28962B88E6CA}"/>
              </a:ext>
            </a:extLst>
          </p:cNvPr>
          <p:cNvSpPr txBox="1">
            <a:spLocks/>
          </p:cNvSpPr>
          <p:nvPr/>
        </p:nvSpPr>
        <p:spPr>
          <a:xfrm>
            <a:off x="217519" y="3296152"/>
            <a:ext cx="6093484" cy="5052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 more details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2E1A8A36-4C70-06FB-1897-3D4A1146A9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0463" y="3817433"/>
                <a:ext cx="5238145" cy="54152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∈{0,1}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lang="en-US" sz="24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sz="2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p>
                            <m:sSupPr>
                              <m:ctrlP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endParaRPr lang="en-US" sz="400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0  + </m:t>
                      </m:r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1⋅</m:t>
                      </m:r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p>
                            <m:sSupPr>
                              <m:ctrlP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sz="2400" b="1" i="0" dirty="0">
                  <a:solidFill>
                    <a:srgbClr val="C00000"/>
                  </a:solidFill>
                  <a:latin typeface="Calibri" panose="020F0502020204030204"/>
                </a:endParaRPr>
              </a:p>
              <a:p>
                <a:pPr lvl="0">
                  <a:defRPr/>
                </a:pPr>
                <a:endParaRPr lang="en-US" sz="400" b="0" i="1" dirty="0">
                  <a:solidFill>
                    <a:srgbClr val="C00000"/>
                  </a:solidFill>
                  <a:latin typeface="Cambria Math" panose="02040503050406030204" pitchFamily="18" charset="0"/>
                </a:endParaRPr>
              </a:p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B0F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bSup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p>
                            <m:sSupPr>
                              <m:ctrlP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sz="24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1" i="0" dirty="0">
                  <a:solidFill>
                    <a:srgbClr val="C00000"/>
                  </a:solidFill>
                  <a:latin typeface="Calibri" panose="020F0502020204030204"/>
                </a:endParaRPr>
              </a:p>
              <a:p>
                <a:pPr lvl="0"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2E1A8A36-4C70-06FB-1897-3D4A1146A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63" y="3817433"/>
                <a:ext cx="5238145" cy="541521"/>
              </a:xfrm>
              <a:prstGeom prst="rect">
                <a:avLst/>
              </a:prstGeom>
              <a:blipFill>
                <a:blip r:embed="rId10"/>
                <a:stretch>
                  <a:fillRect b="-40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DAC0130-8EFF-B703-F6C6-D974904BB928}"/>
                  </a:ext>
                </a:extLst>
              </p14:cNvPr>
              <p14:cNvContentPartPr/>
              <p14:nvPr/>
            </p14:nvContentPartPr>
            <p14:xfrm>
              <a:off x="767520" y="2252520"/>
              <a:ext cx="11165040" cy="4475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DAC0130-8EFF-B703-F6C6-D974904BB92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8160" y="2243160"/>
                <a:ext cx="11183760" cy="449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88428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86624"/>
            <a:ext cx="10515600" cy="842549"/>
          </a:xfrm>
        </p:spPr>
        <p:txBody>
          <a:bodyPr/>
          <a:lstStyle/>
          <a:p>
            <a:r>
              <a:rPr lang="en-US" dirty="0"/>
              <a:t>Notes on EM</a:t>
            </a:r>
          </a:p>
        </p:txBody>
      </p:sp>
      <p:sp>
        <p:nvSpPr>
          <p:cNvPr id="768003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835286" y="1131348"/>
            <a:ext cx="10518514" cy="43525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EM is an optimization strategy for objective functions that can be interpreted as likelihoods in the presence of missing data.</a:t>
            </a:r>
          </a:p>
          <a:p>
            <a:endParaRPr lang="en-US" dirty="0"/>
          </a:p>
          <a:p>
            <a:r>
              <a:rPr lang="en-US" dirty="0"/>
              <a:t>It is much simpler than gradient methods:</a:t>
            </a:r>
          </a:p>
          <a:p>
            <a:pPr lvl="1"/>
            <a:r>
              <a:rPr lang="en-US" dirty="0"/>
              <a:t>No need to choose step size.</a:t>
            </a:r>
          </a:p>
          <a:p>
            <a:pPr lvl="1"/>
            <a:r>
              <a:rPr lang="en-US" dirty="0"/>
              <a:t>Enforces constraints.</a:t>
            </a:r>
          </a:p>
          <a:p>
            <a:pPr lvl="1"/>
            <a:r>
              <a:rPr lang="en-US" dirty="0"/>
              <a:t>Calls inference and fully observed learning as subroutines.</a:t>
            </a:r>
          </a:p>
          <a:p>
            <a:endParaRPr lang="en-US" dirty="0"/>
          </a:p>
          <a:p>
            <a:r>
              <a:rPr lang="en-US" dirty="0"/>
              <a:t>EM is an Iterative algorithm with two linked steps:</a:t>
            </a:r>
          </a:p>
          <a:p>
            <a:pPr lvl="1"/>
            <a:r>
              <a:rPr lang="en-US" dirty="0"/>
              <a:t>E-step: fill-in hidden values using inference, </a:t>
            </a:r>
            <a:r>
              <a:rPr lang="en-US" i="1" dirty="0">
                <a:latin typeface="Comic Sans MS" pitchFamily="66" charset="0"/>
              </a:rPr>
              <a:t>p</a:t>
            </a:r>
            <a:r>
              <a:rPr lang="en-US" dirty="0"/>
              <a:t>(</a:t>
            </a:r>
            <a:r>
              <a:rPr lang="en-US" i="1" dirty="0" err="1">
                <a:latin typeface="Comic Sans MS" pitchFamily="66" charset="0"/>
              </a:rPr>
              <a:t>z</a:t>
            </a:r>
            <a:r>
              <a:rPr lang="en-US" dirty="0" err="1"/>
              <a:t>|</a:t>
            </a:r>
            <a:r>
              <a:rPr lang="en-US" i="1" dirty="0" err="1">
                <a:latin typeface="Comic Sans MS" pitchFamily="66" charset="0"/>
              </a:rPr>
              <a:t>x</a:t>
            </a:r>
            <a:r>
              <a:rPr lang="en-US" dirty="0"/>
              <a:t>, </a:t>
            </a:r>
            <a:r>
              <a:rPr lang="en-US" i="1" dirty="0">
                <a:latin typeface="Symbol" pitchFamily="18" charset="2"/>
              </a:rPr>
              <a:t>q</a:t>
            </a:r>
            <a:r>
              <a:rPr lang="en-US" baseline="30000" dirty="0"/>
              <a:t>t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M-step: update parameters t+1 using standard MLE/MAP method applied to completed data</a:t>
            </a:r>
          </a:p>
          <a:p>
            <a:endParaRPr lang="en-US" dirty="0"/>
          </a:p>
          <a:p>
            <a:r>
              <a:rPr lang="en-US" dirty="0"/>
              <a:t>This procedure monotonically improves (or leaves it unchanged). Thus, it always converges to a local optimum of the likelihood.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03440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86998-E957-CDD7-6C96-8F9EB531D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1AFDC-40C6-4768-16D8-7E24CD637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A19F3C-9C93-A949-FA3D-8DFE52A3C1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7"/>
                <a:ext cx="11283343" cy="5377691"/>
              </a:xfrm>
            </p:spPr>
            <p:txBody>
              <a:bodyPr/>
              <a:lstStyle/>
              <a:p>
                <a:r>
                  <a:rPr lang="en-US" dirty="0"/>
                  <a:t>E-step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Estimated probabilistic cluster assignments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>
                  <a:effectLst/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Formulate </a:t>
                </a:r>
                <a:r>
                  <a:rPr lang="en-US" dirty="0">
                    <a:solidFill>
                      <a:srgbClr val="7030A0"/>
                    </a:solidFill>
                  </a:rPr>
                  <a:t>expected</a:t>
                </a:r>
                <a:r>
                  <a:rPr lang="en-US" dirty="0">
                    <a:solidFill>
                      <a:schemeClr val="tx1"/>
                    </a:solidFill>
                  </a:rPr>
                  <a:t> value over Z of complete log likelihood</a:t>
                </a:r>
                <a:endParaRPr lang="en-US" dirty="0"/>
              </a:p>
              <a:p>
                <a:r>
                  <a:rPr lang="en-US" dirty="0">
                    <a:effectLst/>
                  </a:rPr>
                  <a:t>M-step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b="0" i="0" dirty="0">
                  <a:solidFill>
                    <a:srgbClr val="555555"/>
                  </a:solidFill>
                  <a:effectLst/>
                  <a:latin typeface="Helvetica Neue"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       =</m:t>
                    </m:r>
                    <m:sSub>
                      <m:sSub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arg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effectLst/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d>
                          <m:dPr>
                            <m:sepChr m:val="∣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 </a:t>
                </a:r>
              </a:p>
              <a:p>
                <a:endParaRPr lang="en-US" b="0" dirty="0">
                  <a:solidFill>
                    <a:schemeClr val="tx1"/>
                  </a:solidFill>
                  <a:effectLst/>
                </a:endParaRP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		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br>
                  <a:rPr lang="en-US" b="0" i="0" dirty="0">
                    <a:solidFill>
                      <a:srgbClr val="555555"/>
                    </a:solidFill>
                    <a:effectLst/>
                    <a:latin typeface="Helvetica Neue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A19F3C-9C93-A949-FA3D-8DFE52A3C1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7"/>
                <a:ext cx="11283343" cy="5377691"/>
              </a:xfrm>
              <a:blipFill>
                <a:blip r:embed="rId2"/>
                <a:stretch>
                  <a:fillRect l="-1135" t="-1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FBDA89C-C29F-ED6C-E55B-7AE9BE818B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59150" y="175808"/>
                <a:ext cx="5136419" cy="1313127"/>
              </a:xfrm>
              <a:prstGeom prst="rect">
                <a:avLst/>
              </a:prstGeom>
              <a:ln w="1270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Complete Log likelihood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kumimoji="0" lang="en-US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7030A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sup>
                        </m:sSup>
                      </m:e>
                    </m:d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ℓ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sepChr m:val="∣"/>
                              <m:ctrlP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𝜽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𝒟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 </m:t>
                          </m:r>
                          <m:r>
                            <m:rPr>
                              <m:sty m:val="p"/>
                            </m:r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log</m:t>
                          </m:r>
                        </m:fName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nary>
                            <m:naryPr>
                              <m:chr m:val="∏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sup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𝐱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7030A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1" i="0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𝐳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7030A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∣</m:t>
                                  </m:r>
                                  <m:r>
                                    <a:rPr kumimoji="0" lang="en-US" sz="20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𝜽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6FBDA89C-C29F-ED6C-E55B-7AE9BE818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150" y="175808"/>
                <a:ext cx="5136419" cy="1313127"/>
              </a:xfrm>
              <a:prstGeom prst="rect">
                <a:avLst/>
              </a:prstGeom>
              <a:blipFill>
                <a:blip r:embed="rId3"/>
                <a:stretch>
                  <a:fillRect l="-1777" t="-3687"/>
                </a:stretch>
              </a:blipFill>
              <a:ln w="1270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58B3EFD2-57A8-D5FE-2B08-3B33579A384D}"/>
              </a:ext>
            </a:extLst>
          </p:cNvPr>
          <p:cNvSpPr/>
          <p:nvPr/>
        </p:nvSpPr>
        <p:spPr>
          <a:xfrm>
            <a:off x="3584772" y="3325826"/>
            <a:ext cx="372234" cy="2969777"/>
          </a:xfrm>
          <a:prstGeom prst="rightBrace">
            <a:avLst>
              <a:gd name="adj1" fmla="val 75724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65D0E49-4352-4D18-4EE8-2FD1DF5E7F7B}"/>
                  </a:ext>
                </a:extLst>
              </p14:cNvPr>
              <p14:cNvContentPartPr/>
              <p14:nvPr/>
            </p14:nvContentPartPr>
            <p14:xfrm>
              <a:off x="0" y="484776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02500D9-3ED1-B733-CB53-158A521227A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360" y="483840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D484C1A-9520-7816-1CE2-F27A6B48C0B9}"/>
                  </a:ext>
                </a:extLst>
              </p14:cNvPr>
              <p14:cNvContentPartPr/>
              <p14:nvPr/>
            </p14:nvContentPartPr>
            <p14:xfrm>
              <a:off x="1301040" y="1574280"/>
              <a:ext cx="10755720" cy="4139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D484C1A-9520-7816-1CE2-F27A6B48C0B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1680" y="1564920"/>
                <a:ext cx="10774440" cy="41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10833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32DAF-5AFD-45C7-9E41-99ABB9B3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639902" cy="2039539"/>
              </a:xfrm>
            </p:spPr>
            <p:txBody>
              <a:bodyPr/>
              <a:lstStyle/>
              <a:p>
                <a:r>
                  <a:rPr lang="en-US" dirty="0"/>
                  <a:t>Initialize parameters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  <a:effectLst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(0)</m:t>
                        </m:r>
                      </m:sup>
                    </m:sSubSup>
                  </m:oMath>
                </a14:m>
                <a:r>
                  <a:rPr lang="en-US" b="1" dirty="0"/>
                  <a:t> </a:t>
                </a:r>
              </a:p>
              <a:p>
                <a:endParaRPr lang="en-US" sz="800" b="1" dirty="0"/>
              </a:p>
              <a:p>
                <a:r>
                  <a:rPr lang="en-US" dirty="0"/>
                  <a:t>E-step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effectLst/>
                  </a:rPr>
                  <a:t>For a fixed set of Gaussian mixture model parameters,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update the probability that each point,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belongs to cluster 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ffectLst/>
                  </a:rPr>
                  <a:t>M-step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For a fixed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b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effectLst/>
                  </a:rPr>
                  <a:t>, update the estimate for each parameter,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0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, </m:t>
                    </m:r>
                    <m:sSubSup>
                      <m:sSubSupPr>
                        <m:ctrl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effectLst/>
                  </a:rPr>
                  <a:t>Iterate between E and M steps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  <a:effectLst/>
                </a:endParaRPr>
              </a:p>
              <a:p>
                <a:br>
                  <a:rPr lang="en-US" b="0" i="0" dirty="0">
                    <a:solidFill>
                      <a:srgbClr val="555555"/>
                    </a:solidFill>
                    <a:effectLst/>
                    <a:latin typeface="Helvetica Neue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64735-93F9-41EF-B201-F50D67619A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639902" cy="2039539"/>
              </a:xfrm>
              <a:blipFill>
                <a:blip r:embed="rId2"/>
                <a:stretch>
                  <a:fillRect l="-1100" t="-5090" b="-184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61F8B7F-3F46-893C-9BE2-02216A171B17}"/>
                  </a:ext>
                </a:extLst>
              </p14:cNvPr>
              <p14:cNvContentPartPr/>
              <p14:nvPr/>
            </p14:nvContentPartPr>
            <p14:xfrm>
              <a:off x="2213640" y="4038120"/>
              <a:ext cx="9321840" cy="1920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61F8B7F-3F46-893C-9BE2-02216A171B1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4280" y="4028760"/>
                <a:ext cx="9340560" cy="193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19270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FD8A6-D279-1B57-EBA8-B6891DE5A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B99AA-0AB5-47A4-6435-C0A9703E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for GMMS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6577C-51B2-1F4E-8265-711798D71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283343" cy="2039539"/>
          </a:xfrm>
        </p:spPr>
        <p:txBody>
          <a:bodyPr/>
          <a:lstStyle/>
          <a:p>
            <a:r>
              <a:rPr lang="en-US" dirty="0"/>
              <a:t>E-step</a:t>
            </a:r>
          </a:p>
          <a:p>
            <a:endParaRPr lang="en-US" dirty="0">
              <a:effectLst/>
            </a:endParaRPr>
          </a:p>
          <a:p>
            <a:endParaRPr lang="en-US" dirty="0"/>
          </a:p>
          <a:p>
            <a:r>
              <a:rPr lang="en-US" dirty="0">
                <a:effectLst/>
              </a:rPr>
              <a:t>M-step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  <a:effectLst/>
            </a:endParaRPr>
          </a:p>
          <a:p>
            <a:br>
              <a:rPr lang="en-US" b="0" i="0" dirty="0">
                <a:solidFill>
                  <a:srgbClr val="555555"/>
                </a:solidFill>
                <a:effectLst/>
                <a:latin typeface="Helvetica Neue"/>
              </a:rPr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89FF1-A69D-148A-85AF-9AECD3228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267" y="1373374"/>
            <a:ext cx="6341443" cy="11420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E21089-545B-8400-1129-C60F0732C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977" y="2910853"/>
            <a:ext cx="5158821" cy="1098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61193F-85A7-6B77-8D4B-1F7B388E8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306" y="3943552"/>
            <a:ext cx="6243812" cy="13442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244799-0AE2-FC9D-4563-77C42B450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9703" y="5443713"/>
            <a:ext cx="8673098" cy="130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8559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11068-EB13-4F77-978C-7BB8AB7D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General EM 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EC61E-21AB-4605-AC97-154280996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5920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Theory underlying EM</a:t>
            </a:r>
          </a:p>
        </p:txBody>
      </p:sp>
      <p:sp>
        <p:nvSpPr>
          <p:cNvPr id="801800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are we doing?</a:t>
            </a:r>
          </a:p>
          <a:p>
            <a:endParaRPr lang="en-US" dirty="0"/>
          </a:p>
          <a:p>
            <a:r>
              <a:rPr lang="en-US" dirty="0"/>
              <a:t>Recall that according to MLE, we intend to learn the model parameter that would have maximize the likelihood of the data. </a:t>
            </a:r>
          </a:p>
          <a:p>
            <a:endParaRPr lang="en-US" dirty="0"/>
          </a:p>
          <a:p>
            <a:r>
              <a:rPr lang="en-US" dirty="0"/>
              <a:t>But we do not observe </a:t>
            </a:r>
            <a:r>
              <a:rPr lang="en-US" i="1" dirty="0">
                <a:latin typeface="Times New Roman" pitchFamily="18" charset="0"/>
              </a:rPr>
              <a:t>z</a:t>
            </a:r>
            <a:r>
              <a:rPr lang="en-US" dirty="0"/>
              <a:t>, so computing </a:t>
            </a:r>
          </a:p>
          <a:p>
            <a:endParaRPr lang="en-US" dirty="0"/>
          </a:p>
          <a:p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	is difficult!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r>
              <a:rPr lang="en-US" dirty="0"/>
              <a:t>What shall we do?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216907-2E78-4D2D-8296-C78A14BA3117}"/>
              </a:ext>
            </a:extLst>
          </p:cNvPr>
          <p:cNvGrpSpPr/>
          <p:nvPr/>
        </p:nvGrpSpPr>
        <p:grpSpPr>
          <a:xfrm>
            <a:off x="3124200" y="4112542"/>
            <a:ext cx="5957888" cy="611187"/>
            <a:chOff x="3124200" y="4112542"/>
            <a:chExt cx="5957888" cy="611187"/>
          </a:xfrm>
        </p:grpSpPr>
        <p:graphicFrame>
          <p:nvGraphicFramePr>
            <p:cNvPr id="801801" name="Object 9"/>
            <p:cNvGraphicFramePr>
              <a:graphicFrameLocks noChangeAspect="1"/>
            </p:cNvGraphicFramePr>
            <p:nvPr/>
          </p:nvGraphicFramePr>
          <p:xfrm>
            <a:off x="3124200" y="4112542"/>
            <a:ext cx="5957888" cy="611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3340080" imgH="342720" progId="Equation.3">
                    <p:embed/>
                  </p:oleObj>
                </mc:Choice>
                <mc:Fallback>
                  <p:oleObj name="Equation" r:id="rId3" imgW="3340080" imgH="342720" progId="Equation.3">
                    <p:embed/>
                    <p:pic>
                      <p:nvPicPr>
                        <p:cNvPr id="801801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4200" y="4112542"/>
                          <a:ext cx="5957888" cy="6111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4C74E705-E1BF-4507-9136-2AC67984C780}"/>
                </a:ext>
              </a:extLst>
            </p:cNvPr>
            <p:cNvSpPr/>
            <p:nvPr/>
          </p:nvSpPr>
          <p:spPr>
            <a:xfrm>
              <a:off x="3169228" y="4342280"/>
              <a:ext cx="287482" cy="222794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47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Complete &amp; Incomplete Log Likelihoods</a:t>
            </a:r>
          </a:p>
        </p:txBody>
      </p:sp>
      <p:sp>
        <p:nvSpPr>
          <p:cNvPr id="7690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Complete log likelihood</a:t>
            </a:r>
          </a:p>
          <a:p>
            <a:pPr lvl="1">
              <a:buFont typeface="Wingdings" pitchFamily="2" charset="2"/>
              <a:buNone/>
            </a:pPr>
            <a:r>
              <a:rPr lang="en-US" sz="1800" dirty="0"/>
              <a:t>Let </a:t>
            </a:r>
            <a:r>
              <a:rPr lang="en-US" sz="1800" i="1" dirty="0">
                <a:latin typeface="Comic Sans MS" pitchFamily="66" charset="0"/>
              </a:rPr>
              <a:t>X</a:t>
            </a:r>
            <a:r>
              <a:rPr lang="en-US" sz="1800" dirty="0"/>
              <a:t> denote the observable variable(s), and </a:t>
            </a:r>
            <a:r>
              <a:rPr lang="en-US" sz="1800" i="1" dirty="0">
                <a:latin typeface="Comic Sans MS" pitchFamily="66" charset="0"/>
              </a:rPr>
              <a:t>Z</a:t>
            </a:r>
            <a:r>
              <a:rPr lang="en-US" sz="1800" dirty="0"/>
              <a:t> denote the latent variable(s). </a:t>
            </a:r>
          </a:p>
          <a:p>
            <a:pPr lvl="1">
              <a:buFont typeface="Wingdings" pitchFamily="2" charset="2"/>
              <a:buNone/>
            </a:pPr>
            <a:r>
              <a:rPr lang="en-US" sz="1800" dirty="0"/>
              <a:t>If </a:t>
            </a:r>
            <a:r>
              <a:rPr lang="en-US" sz="1800" i="1" dirty="0">
                <a:latin typeface="Comic Sans MS" pitchFamily="66" charset="0"/>
              </a:rPr>
              <a:t>Z</a:t>
            </a:r>
            <a:r>
              <a:rPr lang="en-US" sz="1800" dirty="0"/>
              <a:t> could be observed, then</a:t>
            </a:r>
          </a:p>
          <a:p>
            <a:pPr lvl="1">
              <a:buFont typeface="Wingdings" pitchFamily="2" charset="2"/>
              <a:buNone/>
            </a:pPr>
            <a:endParaRPr lang="en-US" sz="1800" dirty="0"/>
          </a:p>
          <a:p>
            <a:pPr lvl="1"/>
            <a:endParaRPr lang="en-US" sz="300" dirty="0"/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Usually, optimizing </a:t>
            </a:r>
            <a:r>
              <a:rPr lang="en-US" sz="2000" i="1" dirty="0" err="1">
                <a:solidFill>
                  <a:srgbClr val="7030A0"/>
                </a:solidFill>
                <a:latin typeface="Script MT Bold" pitchFamily="66" charset="0"/>
              </a:rPr>
              <a:t>l</a:t>
            </a:r>
            <a:r>
              <a:rPr lang="en-US" sz="2000" baseline="-25000" dirty="0" err="1">
                <a:solidFill>
                  <a:srgbClr val="7030A0"/>
                </a:solidFill>
              </a:rPr>
              <a:t>c</a:t>
            </a:r>
            <a:r>
              <a:rPr lang="en-US" sz="2000" dirty="0">
                <a:solidFill>
                  <a:srgbClr val="7030A0"/>
                </a:solidFill>
              </a:rPr>
              <a:t>() given both </a:t>
            </a:r>
            <a:r>
              <a:rPr lang="en-US" sz="2000" i="1" dirty="0">
                <a:solidFill>
                  <a:srgbClr val="7030A0"/>
                </a:solidFill>
                <a:latin typeface="Comic Sans MS" pitchFamily="66" charset="0"/>
              </a:rPr>
              <a:t>z</a:t>
            </a:r>
            <a:r>
              <a:rPr lang="en-US" sz="2000" dirty="0">
                <a:solidFill>
                  <a:srgbClr val="7030A0"/>
                </a:solidFill>
              </a:rPr>
              <a:t> and </a:t>
            </a:r>
            <a:r>
              <a:rPr lang="en-US" sz="2000" i="1" dirty="0">
                <a:solidFill>
                  <a:srgbClr val="7030A0"/>
                </a:solidFill>
                <a:latin typeface="Comic Sans MS" pitchFamily="66" charset="0"/>
              </a:rPr>
              <a:t>x</a:t>
            </a:r>
            <a:r>
              <a:rPr lang="en-US" sz="2000" dirty="0">
                <a:solidFill>
                  <a:srgbClr val="7030A0"/>
                </a:solidFill>
              </a:rPr>
              <a:t> is straightforward (c.f. MLE for fully observed models).</a:t>
            </a:r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Recalled that in this case the objective for, e.g., MLE, decomposes into a sum of factors, the parameter for each factor can be estimated separately.</a:t>
            </a:r>
          </a:p>
          <a:p>
            <a:pPr lvl="1"/>
            <a:r>
              <a:rPr lang="en-US" sz="2000" b="1" dirty="0">
                <a:solidFill>
                  <a:srgbClr val="7030A0"/>
                </a:solidFill>
              </a:rPr>
              <a:t>But given that </a:t>
            </a:r>
            <a:r>
              <a:rPr lang="en-US" sz="2000" b="1" i="1" dirty="0">
                <a:solidFill>
                  <a:srgbClr val="7030A0"/>
                </a:solidFill>
                <a:latin typeface="Comic Sans MS" pitchFamily="66" charset="0"/>
              </a:rPr>
              <a:t>Z</a:t>
            </a:r>
            <a:r>
              <a:rPr lang="en-US" sz="2000" b="1" dirty="0">
                <a:solidFill>
                  <a:srgbClr val="7030A0"/>
                </a:solidFill>
              </a:rPr>
              <a:t>  is not observed, </a:t>
            </a:r>
            <a:r>
              <a:rPr lang="en-US" sz="2000" b="1" i="1" dirty="0" err="1">
                <a:solidFill>
                  <a:srgbClr val="7030A0"/>
                </a:solidFill>
                <a:latin typeface="Script MT Bold" pitchFamily="66" charset="0"/>
              </a:rPr>
              <a:t>l</a:t>
            </a:r>
            <a:r>
              <a:rPr lang="en-US" sz="2000" b="1" baseline="-25000" dirty="0" err="1">
                <a:solidFill>
                  <a:srgbClr val="7030A0"/>
                </a:solidFill>
              </a:rPr>
              <a:t>c</a:t>
            </a:r>
            <a:r>
              <a:rPr lang="en-US" sz="2000" b="1" dirty="0">
                <a:solidFill>
                  <a:srgbClr val="7030A0"/>
                </a:solidFill>
              </a:rPr>
              <a:t>() is a random quantity, cannot be maximized directly</a:t>
            </a:r>
            <a:r>
              <a:rPr lang="en-US" sz="2000" dirty="0">
                <a:solidFill>
                  <a:srgbClr val="7030A0"/>
                </a:solidFill>
              </a:rPr>
              <a:t>.</a:t>
            </a:r>
          </a:p>
          <a:p>
            <a:pPr lvl="1"/>
            <a:endParaRPr lang="en-US" sz="700" dirty="0">
              <a:solidFill>
                <a:srgbClr val="669900"/>
              </a:solidFill>
            </a:endParaRPr>
          </a:p>
          <a:p>
            <a:r>
              <a:rPr lang="en-US" sz="2600" dirty="0"/>
              <a:t>Incomplete log likelihood</a:t>
            </a:r>
          </a:p>
          <a:p>
            <a:pPr lvl="1">
              <a:buFont typeface="Wingdings" pitchFamily="2" charset="2"/>
              <a:buNone/>
            </a:pPr>
            <a:r>
              <a:rPr lang="en-US" sz="1800" dirty="0"/>
              <a:t>With </a:t>
            </a:r>
            <a:r>
              <a:rPr lang="en-US" sz="1800" i="1" dirty="0">
                <a:latin typeface="Comic Sans MS" pitchFamily="66" charset="0"/>
              </a:rPr>
              <a:t>z</a:t>
            </a:r>
            <a:r>
              <a:rPr lang="en-US" sz="1800" dirty="0"/>
              <a:t> unobserved, our objective becomes the log of a marginal probability:</a:t>
            </a:r>
          </a:p>
          <a:p>
            <a:endParaRPr lang="en-US" sz="2600" dirty="0"/>
          </a:p>
          <a:p>
            <a:pPr lvl="1"/>
            <a:endParaRPr lang="en-US" sz="2000" b="1" dirty="0">
              <a:solidFill>
                <a:srgbClr val="669900"/>
              </a:solidFill>
            </a:endParaRPr>
          </a:p>
          <a:p>
            <a:pPr lvl="1"/>
            <a:r>
              <a:rPr lang="en-US" sz="2000" b="1" dirty="0">
                <a:solidFill>
                  <a:srgbClr val="7030A0"/>
                </a:solidFill>
              </a:rPr>
              <a:t>This objective won't decouple </a:t>
            </a:r>
          </a:p>
          <a:p>
            <a:pPr lvl="1">
              <a:buFont typeface="Wingdings" pitchFamily="2" charset="2"/>
              <a:buNone/>
            </a:pPr>
            <a:endParaRPr lang="en-US" b="1" dirty="0">
              <a:solidFill>
                <a:srgbClr val="6699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69028" name="Object 4"/>
          <p:cNvGraphicFramePr>
            <a:graphicFrameLocks noChangeAspect="1"/>
          </p:cNvGraphicFramePr>
          <p:nvPr/>
        </p:nvGraphicFramePr>
        <p:xfrm>
          <a:off x="4568826" y="2286000"/>
          <a:ext cx="3052763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14320" imgH="317160" progId="Equation.3">
                  <p:embed/>
                </p:oleObj>
              </mc:Choice>
              <mc:Fallback>
                <p:oleObj name="Equation" r:id="rId3" imgW="1714320" imgH="317160" progId="Equation.3">
                  <p:embed/>
                  <p:pic>
                    <p:nvPicPr>
                      <p:cNvPr id="7690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8826" y="2286000"/>
                        <a:ext cx="3052763" cy="56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9029" name="Object 5"/>
          <p:cNvGraphicFramePr>
            <a:graphicFrameLocks noChangeAspect="1"/>
          </p:cNvGraphicFramePr>
          <p:nvPr/>
        </p:nvGraphicFramePr>
        <p:xfrm>
          <a:off x="3863976" y="5078284"/>
          <a:ext cx="462121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90560" imgH="342720" progId="Equation.3">
                  <p:embed/>
                </p:oleObj>
              </mc:Choice>
              <mc:Fallback>
                <p:oleObj name="Equation" r:id="rId5" imgW="2590560" imgH="342720" progId="Equation.3">
                  <p:embed/>
                  <p:pic>
                    <p:nvPicPr>
                      <p:cNvPr id="7690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3976" y="5078284"/>
                        <a:ext cx="4621213" cy="612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E861B117-5007-455F-BCA8-5F7748D061BF}"/>
              </a:ext>
            </a:extLst>
          </p:cNvPr>
          <p:cNvSpPr/>
          <p:nvPr/>
        </p:nvSpPr>
        <p:spPr>
          <a:xfrm>
            <a:off x="3899812" y="5696323"/>
            <a:ext cx="287482" cy="22279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6253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Expected Complete Log Likelihood</a:t>
            </a:r>
          </a:p>
        </p:txBody>
      </p:sp>
      <p:sp>
        <p:nvSpPr>
          <p:cNvPr id="770056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b="1" i="1" dirty="0">
                <a:solidFill>
                  <a:srgbClr val="CC3300"/>
                </a:solidFill>
              </a:rPr>
              <a:t>any</a:t>
            </a:r>
            <a:r>
              <a:rPr lang="en-US" dirty="0"/>
              <a:t> distribution </a:t>
            </a:r>
            <a:r>
              <a:rPr lang="en-US" i="1" dirty="0">
                <a:latin typeface="Comic Sans MS" pitchFamily="66" charset="0"/>
              </a:rPr>
              <a:t>q</a:t>
            </a:r>
            <a:r>
              <a:rPr lang="en-US" dirty="0"/>
              <a:t>(</a:t>
            </a:r>
            <a:r>
              <a:rPr lang="en-US" i="1" dirty="0">
                <a:latin typeface="Comic Sans MS" pitchFamily="66" charset="0"/>
              </a:rPr>
              <a:t>z</a:t>
            </a:r>
            <a:r>
              <a:rPr lang="en-US" dirty="0"/>
              <a:t>), define </a:t>
            </a:r>
            <a:r>
              <a:rPr lang="en-US" i="1" dirty="0">
                <a:solidFill>
                  <a:srgbClr val="CC3300"/>
                </a:solidFill>
              </a:rPr>
              <a:t>expected complete log likelihood</a:t>
            </a:r>
            <a:r>
              <a:rPr lang="en-US" dirty="0"/>
              <a:t>:</a:t>
            </a:r>
          </a:p>
          <a:p>
            <a:endParaRPr lang="en-US" dirty="0"/>
          </a:p>
          <a:p>
            <a:pPr lvl="2"/>
            <a:endParaRPr lang="en-US" sz="900" dirty="0"/>
          </a:p>
          <a:p>
            <a:pPr lvl="2"/>
            <a:r>
              <a:rPr lang="en-US" dirty="0"/>
              <a:t>A deterministic function of </a:t>
            </a:r>
            <a:r>
              <a:rPr lang="en-US" i="1" dirty="0">
                <a:latin typeface="Symbol" pitchFamily="18" charset="2"/>
              </a:rPr>
              <a:t>q</a:t>
            </a:r>
          </a:p>
          <a:p>
            <a:pPr lvl="2"/>
            <a:r>
              <a:rPr lang="en-US" dirty="0"/>
              <a:t>Linear in </a:t>
            </a:r>
            <a:r>
              <a:rPr lang="en-US" sz="1800" i="1" dirty="0" err="1">
                <a:latin typeface="Script MT Bold" pitchFamily="66" charset="0"/>
              </a:rPr>
              <a:t>l</a:t>
            </a:r>
            <a:r>
              <a:rPr lang="en-US" sz="1800" baseline="-25000" dirty="0" err="1"/>
              <a:t>c</a:t>
            </a:r>
            <a:r>
              <a:rPr lang="en-US" sz="1800" dirty="0"/>
              <a:t>() --- inherit its </a:t>
            </a:r>
            <a:r>
              <a:rPr lang="en-US" sz="1800" dirty="0" err="1"/>
              <a:t>factorizabiility</a:t>
            </a:r>
            <a:r>
              <a:rPr lang="en-US" sz="1800" dirty="0"/>
              <a:t> </a:t>
            </a:r>
          </a:p>
          <a:p>
            <a:pPr lvl="2"/>
            <a:r>
              <a:rPr lang="en-US" sz="1800" dirty="0"/>
              <a:t>Does maximizing this surrogate yield a maximizer of the likelihood?</a:t>
            </a:r>
          </a:p>
          <a:p>
            <a:endParaRPr lang="en-US" dirty="0"/>
          </a:p>
          <a:p>
            <a:r>
              <a:rPr lang="en-US" dirty="0"/>
              <a:t>Jensen’s inequality</a:t>
            </a:r>
          </a:p>
          <a:p>
            <a:endParaRPr lang="en-US" dirty="0"/>
          </a:p>
          <a:p>
            <a:endParaRPr lang="en-US" sz="2600" dirty="0"/>
          </a:p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770052" name="Object 4"/>
          <p:cNvGraphicFramePr>
            <a:graphicFrameLocks noChangeAspect="1"/>
          </p:cNvGraphicFramePr>
          <p:nvPr/>
        </p:nvGraphicFramePr>
        <p:xfrm>
          <a:off x="3652839" y="1995488"/>
          <a:ext cx="4884737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43200" imgH="419040" progId="Equation.3">
                  <p:embed/>
                </p:oleObj>
              </mc:Choice>
              <mc:Fallback>
                <p:oleObj name="Equation" r:id="rId3" imgW="2743200" imgH="419040" progId="Equation.3">
                  <p:embed/>
                  <p:pic>
                    <p:nvPicPr>
                      <p:cNvPr id="7700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2839" y="1995488"/>
                        <a:ext cx="4884737" cy="749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0053" name="Object 5"/>
          <p:cNvGraphicFramePr>
            <a:graphicFrameLocks noChangeAspect="1"/>
          </p:cNvGraphicFramePr>
          <p:nvPr/>
        </p:nvGraphicFramePr>
        <p:xfrm>
          <a:off x="2519363" y="4325938"/>
          <a:ext cx="3344862" cy="220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47840" imgH="1473120" progId="Equation.3">
                  <p:embed/>
                </p:oleObj>
              </mc:Choice>
              <mc:Fallback>
                <p:oleObj name="Equation" r:id="rId5" imgW="2247840" imgH="1473120" progId="Equation.3">
                  <p:embed/>
                  <p:pic>
                    <p:nvPicPr>
                      <p:cNvPr id="7700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363" y="4325938"/>
                        <a:ext cx="3344862" cy="2201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0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1800" y="3881439"/>
            <a:ext cx="3011488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70055" name="Object 7"/>
          <p:cNvGraphicFramePr>
            <a:graphicFrameLocks noChangeAspect="1"/>
          </p:cNvGraphicFramePr>
          <p:nvPr/>
        </p:nvGraphicFramePr>
        <p:xfrm>
          <a:off x="6464300" y="6005513"/>
          <a:ext cx="337343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93680" imgH="279360" progId="Equation.3">
                  <p:embed/>
                </p:oleObj>
              </mc:Choice>
              <mc:Fallback>
                <p:oleObj name="Equation" r:id="rId8" imgW="1993680" imgH="279360" progId="Equation.3">
                  <p:embed/>
                  <p:pic>
                    <p:nvPicPr>
                      <p:cNvPr id="77005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300" y="6005513"/>
                        <a:ext cx="3373438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CB9D080-4CEF-45BD-A56A-C2868F418FA4}"/>
                  </a:ext>
                </a:extLst>
              </p14:cNvPr>
              <p14:cNvContentPartPr/>
              <p14:nvPr/>
            </p14:nvContentPartPr>
            <p14:xfrm>
              <a:off x="445680" y="2556360"/>
              <a:ext cx="9641160" cy="4076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CB9D080-4CEF-45BD-A56A-C2868F418FA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6320" y="2547000"/>
                <a:ext cx="9659880" cy="409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2662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 Bounds and Free Energy</a:t>
            </a:r>
          </a:p>
        </p:txBody>
      </p:sp>
      <p:sp>
        <p:nvSpPr>
          <p:cNvPr id="77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fixed data x, define a functional called the free energy: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EM algorithm is coordinate-ascent on </a:t>
            </a:r>
            <a:r>
              <a:rPr lang="en-US" i="1" dirty="0">
                <a:latin typeface="Comic Sans MS" pitchFamily="66" charset="0"/>
              </a:rPr>
              <a:t>F </a:t>
            </a:r>
            <a:r>
              <a:rPr lang="en-US" dirty="0"/>
              <a:t>:</a:t>
            </a:r>
          </a:p>
          <a:p>
            <a:pPr lvl="1"/>
            <a:endParaRPr lang="en-US" sz="2000" b="1" dirty="0"/>
          </a:p>
          <a:p>
            <a:pPr lvl="1"/>
            <a:r>
              <a:rPr lang="en-US" sz="2000" b="1" dirty="0"/>
              <a:t>E-step:</a:t>
            </a:r>
          </a:p>
          <a:p>
            <a:pPr lvl="1"/>
            <a:endParaRPr lang="en-US" sz="600" b="1" dirty="0"/>
          </a:p>
          <a:p>
            <a:pPr lvl="1"/>
            <a:r>
              <a:rPr lang="en-US" sz="2000" b="1" dirty="0"/>
              <a:t>M-step:</a:t>
            </a:r>
          </a:p>
          <a:p>
            <a:endParaRPr lang="en-US" b="1" dirty="0"/>
          </a:p>
          <a:p>
            <a:endParaRPr lang="en-US" dirty="0"/>
          </a:p>
        </p:txBody>
      </p:sp>
      <p:graphicFrame>
        <p:nvGraphicFramePr>
          <p:cNvPr id="771076" name="Object 4"/>
          <p:cNvGraphicFramePr>
            <a:graphicFrameLocks noChangeAspect="1"/>
          </p:cNvGraphicFramePr>
          <p:nvPr/>
        </p:nvGraphicFramePr>
        <p:xfrm>
          <a:off x="3538538" y="2030413"/>
          <a:ext cx="48577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869920" imgH="444240" progId="Equation.3">
                  <p:embed/>
                </p:oleObj>
              </mc:Choice>
              <mc:Fallback>
                <p:oleObj name="Equation" r:id="rId3" imgW="2869920" imgH="444240" progId="Equation.3">
                  <p:embed/>
                  <p:pic>
                    <p:nvPicPr>
                      <p:cNvPr id="7710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8538" y="2030413"/>
                        <a:ext cx="4857750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1077" name="Object 5"/>
          <p:cNvGraphicFramePr>
            <a:graphicFrameLocks noChangeAspect="1"/>
          </p:cNvGraphicFramePr>
          <p:nvPr/>
        </p:nvGraphicFramePr>
        <p:xfrm>
          <a:off x="3200400" y="3429000"/>
          <a:ext cx="24939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473120" imgH="317160" progId="Equation.3">
                  <p:embed/>
                </p:oleObj>
              </mc:Choice>
              <mc:Fallback>
                <p:oleObj name="Equation" r:id="rId5" imgW="1473120" imgH="317160" progId="Equation.3">
                  <p:embed/>
                  <p:pic>
                    <p:nvPicPr>
                      <p:cNvPr id="7710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429000"/>
                        <a:ext cx="2493962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1078" name="Object 6"/>
          <p:cNvGraphicFramePr>
            <a:graphicFrameLocks noChangeAspect="1"/>
          </p:cNvGraphicFramePr>
          <p:nvPr/>
        </p:nvGraphicFramePr>
        <p:xfrm>
          <a:off x="3211512" y="3983037"/>
          <a:ext cx="2751138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25400" imgH="291960" progId="Equation.3">
                  <p:embed/>
                </p:oleObj>
              </mc:Choice>
              <mc:Fallback>
                <p:oleObj name="Equation" r:id="rId7" imgW="1625400" imgH="291960" progId="Equation.3">
                  <p:embed/>
                  <p:pic>
                    <p:nvPicPr>
                      <p:cNvPr id="7710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2" y="3983037"/>
                        <a:ext cx="2751138" cy="496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1079" name="Picture 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14331" y="3733852"/>
            <a:ext cx="36195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7FA4D2-543C-4A68-9824-AB123C3EF219}"/>
                  </a:ext>
                </a:extLst>
              </p14:cNvPr>
              <p14:cNvContentPartPr/>
              <p14:nvPr/>
            </p14:nvContentPartPr>
            <p14:xfrm>
              <a:off x="3227040" y="2038320"/>
              <a:ext cx="1252440" cy="759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7FA4D2-543C-4A68-9824-AB123C3EF21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217680" y="2028960"/>
                <a:ext cx="1271160" cy="77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36515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E-step: maximization of expected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 baseline="-25000"/>
              <a:t>c</a:t>
            </a:r>
            <a:r>
              <a:rPr lang="en-US"/>
              <a:t> w.r.t. </a:t>
            </a:r>
            <a:r>
              <a:rPr lang="en-US" i="1">
                <a:latin typeface="Comic Sans MS" pitchFamily="66" charset="0"/>
              </a:rPr>
              <a:t>q</a:t>
            </a:r>
          </a:p>
        </p:txBody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Claim: </a:t>
            </a:r>
          </a:p>
          <a:p>
            <a:endParaRPr lang="en-US"/>
          </a:p>
          <a:p>
            <a:pPr lvl="1"/>
            <a:r>
              <a:rPr lang="en-US"/>
              <a:t>This is the posterior distribution over the latent variables given the data and the parameters. Often we need this at test time anyway (e.g. to perform classification).</a:t>
            </a:r>
          </a:p>
          <a:p>
            <a:pPr lvl="1"/>
            <a:endParaRPr lang="en-US" sz="700"/>
          </a:p>
          <a:p>
            <a:r>
              <a:rPr lang="en-US"/>
              <a:t>Proof (easy): this setting attains the bound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/>
              <a:t>(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;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/>
              <a:t>)</a:t>
            </a:r>
            <a:r>
              <a:rPr lang="en-US">
                <a:latin typeface="Symbol" pitchFamily="18" charset="2"/>
              </a:rPr>
              <a:t>³</a:t>
            </a:r>
            <a:r>
              <a:rPr lang="en-US" i="1">
                <a:latin typeface="Comic Sans MS" pitchFamily="66" charset="0"/>
              </a:rPr>
              <a:t>F</a:t>
            </a:r>
            <a:r>
              <a:rPr lang="en-US"/>
              <a:t>(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/>
              <a:t>,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 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Can also show this result using variational calculus or the fact that</a:t>
            </a:r>
          </a:p>
        </p:txBody>
      </p:sp>
      <p:graphicFrame>
        <p:nvGraphicFramePr>
          <p:cNvPr id="772100" name="Object 4"/>
          <p:cNvGraphicFramePr>
            <a:graphicFrameLocks noChangeAspect="1"/>
          </p:cNvGraphicFramePr>
          <p:nvPr/>
        </p:nvGraphicFramePr>
        <p:xfrm>
          <a:off x="3978276" y="1808163"/>
          <a:ext cx="39782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49360" imgH="317160" progId="Equation.3">
                  <p:embed/>
                </p:oleObj>
              </mc:Choice>
              <mc:Fallback>
                <p:oleObj name="Equation" r:id="rId3" imgW="2349360" imgH="317160" progId="Equation.3">
                  <p:embed/>
                  <p:pic>
                    <p:nvPicPr>
                      <p:cNvPr id="7721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8276" y="1808163"/>
                        <a:ext cx="3978275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2101" name="Object 5"/>
          <p:cNvGraphicFramePr>
            <a:graphicFrameLocks noChangeAspect="1"/>
          </p:cNvGraphicFramePr>
          <p:nvPr/>
        </p:nvGraphicFramePr>
        <p:xfrm>
          <a:off x="3717926" y="3886200"/>
          <a:ext cx="4227513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31760" imgH="1104840" progId="Equation.3">
                  <p:embed/>
                </p:oleObj>
              </mc:Choice>
              <mc:Fallback>
                <p:oleObj name="Equation" r:id="rId5" imgW="2831760" imgH="1104840" progId="Equation.3">
                  <p:embed/>
                  <p:pic>
                    <p:nvPicPr>
                      <p:cNvPr id="7721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7926" y="3886200"/>
                        <a:ext cx="4227513" cy="1655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2102" name="Object 6"/>
          <p:cNvGraphicFramePr>
            <a:graphicFrameLocks noChangeAspect="1"/>
          </p:cNvGraphicFramePr>
          <p:nvPr/>
        </p:nvGraphicFramePr>
        <p:xfrm>
          <a:off x="3036889" y="6019800"/>
          <a:ext cx="3582987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00120" imgH="228600" progId="Equation.3">
                  <p:embed/>
                </p:oleObj>
              </mc:Choice>
              <mc:Fallback>
                <p:oleObj name="Equation" r:id="rId7" imgW="2400120" imgH="228600" progId="Equation.3">
                  <p:embed/>
                  <p:pic>
                    <p:nvPicPr>
                      <p:cNvPr id="77210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6889" y="6019800"/>
                        <a:ext cx="3582987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08494B-3CF2-4A82-9F02-1F918C3D759C}"/>
                  </a:ext>
                </a:extLst>
              </p14:cNvPr>
              <p14:cNvContentPartPr/>
              <p14:nvPr/>
            </p14:nvContentPartPr>
            <p14:xfrm>
              <a:off x="5372280" y="1479240"/>
              <a:ext cx="2890800" cy="4127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08494B-3CF2-4A82-9F02-1F918C3D759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62920" y="1469880"/>
                <a:ext cx="2909520" cy="414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133049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E-step </a:t>
            </a:r>
            <a:r>
              <a:rPr lang="en-US">
                <a:latin typeface="Symbol" pitchFamily="18" charset="2"/>
              </a:rPr>
              <a:t>º</a:t>
            </a:r>
            <a:r>
              <a:rPr lang="en-US"/>
              <a:t> plug in posterior expectation of latent variables</a:t>
            </a:r>
          </a:p>
        </p:txBody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Without loss of generality: assume that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/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/>
              <a:t>,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|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 is a generalized exponential family distribution:</a:t>
            </a:r>
          </a:p>
          <a:p>
            <a:endParaRPr lang="en-US"/>
          </a:p>
          <a:p>
            <a:pPr lvl="1"/>
            <a:endParaRPr lang="en-US"/>
          </a:p>
          <a:p>
            <a:pPr lvl="1"/>
            <a:endParaRPr lang="en-US" sz="700"/>
          </a:p>
          <a:p>
            <a:pPr lvl="1"/>
            <a:r>
              <a:rPr lang="en-US"/>
              <a:t>Special cases: if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) are GLIMs, then </a:t>
            </a:r>
          </a:p>
          <a:p>
            <a:endParaRPr lang="en-US" sz="1600"/>
          </a:p>
          <a:p>
            <a:r>
              <a:rPr lang="en-US"/>
              <a:t>The expected complete log likelihood under                            is</a:t>
            </a:r>
          </a:p>
        </p:txBody>
      </p:sp>
      <p:graphicFrame>
        <p:nvGraphicFramePr>
          <p:cNvPr id="773124" name="Object 4"/>
          <p:cNvGraphicFramePr>
            <a:graphicFrameLocks noChangeAspect="1"/>
          </p:cNvGraphicFramePr>
          <p:nvPr/>
        </p:nvGraphicFramePr>
        <p:xfrm>
          <a:off x="2857501" y="4584701"/>
          <a:ext cx="5891213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79760" imgH="711000" progId="Equation.3">
                  <p:embed/>
                </p:oleObj>
              </mc:Choice>
              <mc:Fallback>
                <p:oleObj name="Equation" r:id="rId3" imgW="3479760" imgH="711000" progId="Equation.3">
                  <p:embed/>
                  <p:pic>
                    <p:nvPicPr>
                      <p:cNvPr id="7731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1" y="4584701"/>
                        <a:ext cx="5891213" cy="120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5" name="Object 5"/>
          <p:cNvGraphicFramePr>
            <a:graphicFrameLocks noChangeAspect="1"/>
          </p:cNvGraphicFramePr>
          <p:nvPr/>
        </p:nvGraphicFramePr>
        <p:xfrm>
          <a:off x="3606801" y="2343150"/>
          <a:ext cx="4818063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819160" imgH="457200" progId="Equation.3">
                  <p:embed/>
                </p:oleObj>
              </mc:Choice>
              <mc:Fallback>
                <p:oleObj name="Equation" r:id="rId5" imgW="2819160" imgH="457200" progId="Equation.3">
                  <p:embed/>
                  <p:pic>
                    <p:nvPicPr>
                      <p:cNvPr id="7731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6801" y="2343150"/>
                        <a:ext cx="4818063" cy="776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6" name="Object 6"/>
          <p:cNvGraphicFramePr>
            <a:graphicFrameLocks noChangeAspect="1"/>
          </p:cNvGraphicFramePr>
          <p:nvPr/>
        </p:nvGraphicFramePr>
        <p:xfrm>
          <a:off x="6935789" y="3313113"/>
          <a:ext cx="2147887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09400" imgH="228600" progId="Equation.3">
                  <p:embed/>
                </p:oleObj>
              </mc:Choice>
              <mc:Fallback>
                <p:oleObj name="Equation" r:id="rId7" imgW="1409400" imgH="228600" progId="Equation.3">
                  <p:embed/>
                  <p:pic>
                    <p:nvPicPr>
                      <p:cNvPr id="7731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5789" y="3313113"/>
                        <a:ext cx="2147887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7" name="Object 7"/>
          <p:cNvGraphicFramePr>
            <a:graphicFrameLocks noChangeAspect="1"/>
          </p:cNvGraphicFramePr>
          <p:nvPr/>
        </p:nvGraphicFramePr>
        <p:xfrm>
          <a:off x="7470775" y="3856038"/>
          <a:ext cx="1978025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68200" imgH="241200" progId="Equation.3">
                  <p:embed/>
                </p:oleObj>
              </mc:Choice>
              <mc:Fallback>
                <p:oleObj name="Equation" r:id="rId9" imgW="1168200" imgH="241200" progId="Equation.3">
                  <p:embed/>
                  <p:pic>
                    <p:nvPicPr>
                      <p:cNvPr id="7731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0775" y="3856038"/>
                        <a:ext cx="1978025" cy="411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3128" name="Object 8"/>
          <p:cNvGraphicFramePr>
            <a:graphicFrameLocks noChangeAspect="1"/>
          </p:cNvGraphicFramePr>
          <p:nvPr/>
        </p:nvGraphicFramePr>
        <p:xfrm>
          <a:off x="4383088" y="5838826"/>
          <a:ext cx="4083050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412720" imgH="431640" progId="Equation.3">
                  <p:embed/>
                </p:oleObj>
              </mc:Choice>
              <mc:Fallback>
                <p:oleObj name="Equation" r:id="rId11" imgW="2412720" imgH="431640" progId="Equation.3">
                  <p:embed/>
                  <p:pic>
                    <p:nvPicPr>
                      <p:cNvPr id="7731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3088" y="5838826"/>
                        <a:ext cx="4083050" cy="73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6813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M-step: maximization of expected </a:t>
            </a:r>
            <a:r>
              <a:rPr lang="en-US" i="1">
                <a:latin typeface="Script MT Bold" pitchFamily="66" charset="0"/>
              </a:rPr>
              <a:t>l</a:t>
            </a:r>
            <a:r>
              <a:rPr lang="en-US" baseline="-25000"/>
              <a:t>c</a:t>
            </a:r>
            <a:r>
              <a:rPr lang="en-US"/>
              <a:t> w.r.t. </a:t>
            </a:r>
            <a:r>
              <a:rPr lang="en-US" i="1">
                <a:latin typeface="Symbol" pitchFamily="18" charset="2"/>
              </a:rPr>
              <a:t>q</a:t>
            </a:r>
            <a:endParaRPr lang="en-US" i="1" baseline="-25000">
              <a:latin typeface="Symbol" pitchFamily="18" charset="2"/>
            </a:endParaRPr>
          </a:p>
        </p:txBody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Note that the free energy breaks into two terms: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r>
              <a:rPr lang="en-US"/>
              <a:t>The first term is the expected complete log likelihood (energy) and the second term, which does not depend on</a:t>
            </a:r>
            <a:r>
              <a:rPr lang="en-US" i="1">
                <a:latin typeface="Symbol" pitchFamily="18" charset="2"/>
              </a:rPr>
              <a:t> q</a:t>
            </a:r>
            <a:r>
              <a:rPr lang="en-US"/>
              <a:t>, is the entropy.</a:t>
            </a:r>
          </a:p>
          <a:p>
            <a:r>
              <a:rPr lang="en-US"/>
              <a:t>Thus, in the M-step, maximizing with respect to 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 for fixed 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/>
              <a:t> we only need to consider the first term:</a:t>
            </a:r>
          </a:p>
          <a:p>
            <a:endParaRPr lang="en-US"/>
          </a:p>
          <a:p>
            <a:pPr lvl="1"/>
            <a:endParaRPr lang="en-US" sz="700"/>
          </a:p>
          <a:p>
            <a:pPr lvl="1"/>
            <a:r>
              <a:rPr lang="en-US"/>
              <a:t>Under optimal </a:t>
            </a:r>
            <a:r>
              <a:rPr lang="en-US" i="1">
                <a:latin typeface="Comic Sans MS" pitchFamily="66" charset="0"/>
              </a:rPr>
              <a:t>q</a:t>
            </a:r>
            <a:r>
              <a:rPr lang="en-US" i="1" baseline="30000">
                <a:latin typeface="Comic Sans MS" pitchFamily="66" charset="0"/>
              </a:rPr>
              <a:t>t+1</a:t>
            </a:r>
            <a:r>
              <a:rPr lang="en-US" i="1">
                <a:latin typeface="Comic Sans MS" pitchFamily="66" charset="0"/>
              </a:rPr>
              <a:t>, </a:t>
            </a:r>
            <a:r>
              <a:rPr lang="en-US"/>
              <a:t>this is equivalent to solving a standard MLE of fully observed model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,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), with the </a:t>
            </a:r>
            <a:r>
              <a:rPr lang="en-US">
                <a:solidFill>
                  <a:srgbClr val="CC3300"/>
                </a:solidFill>
              </a:rPr>
              <a:t>sufficient statistics</a:t>
            </a:r>
            <a:r>
              <a:rPr lang="en-US"/>
              <a:t> involving 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/>
              <a:t> replaced by their expectations w.r.t. </a:t>
            </a:r>
            <a:r>
              <a:rPr lang="en-US" i="1">
                <a:latin typeface="Comic Sans MS" pitchFamily="66" charset="0"/>
              </a:rPr>
              <a:t>p</a:t>
            </a:r>
            <a:r>
              <a:rPr lang="en-US">
                <a:latin typeface="Comic Sans MS" pitchFamily="66" charset="0"/>
              </a:rPr>
              <a:t>(</a:t>
            </a:r>
            <a:r>
              <a:rPr lang="en-US" i="1">
                <a:latin typeface="Comic Sans MS" pitchFamily="66" charset="0"/>
              </a:rPr>
              <a:t>z</a:t>
            </a:r>
            <a:r>
              <a:rPr lang="en-US">
                <a:latin typeface="Comic Sans MS" pitchFamily="66" charset="0"/>
              </a:rPr>
              <a:t>|</a:t>
            </a:r>
            <a:r>
              <a:rPr lang="en-US" i="1">
                <a:latin typeface="Comic Sans MS" pitchFamily="66" charset="0"/>
              </a:rPr>
              <a:t>x</a:t>
            </a:r>
            <a:r>
              <a:rPr lang="en-US">
                <a:latin typeface="Comic Sans MS" pitchFamily="66" charset="0"/>
              </a:rPr>
              <a:t>,</a:t>
            </a:r>
            <a:r>
              <a:rPr lang="en-US" i="1">
                <a:latin typeface="Symbol" pitchFamily="18" charset="2"/>
              </a:rPr>
              <a:t>q</a:t>
            </a:r>
            <a:r>
              <a:rPr lang="en-US"/>
              <a:t>).</a:t>
            </a:r>
          </a:p>
        </p:txBody>
      </p:sp>
      <p:graphicFrame>
        <p:nvGraphicFramePr>
          <p:cNvPr id="774148" name="Object 4"/>
          <p:cNvGraphicFramePr>
            <a:graphicFrameLocks noChangeAspect="1"/>
          </p:cNvGraphicFramePr>
          <p:nvPr/>
        </p:nvGraphicFramePr>
        <p:xfrm>
          <a:off x="2763838" y="2057400"/>
          <a:ext cx="5630862" cy="163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71720" imgH="1091880" progId="Equation.3">
                  <p:embed/>
                </p:oleObj>
              </mc:Choice>
              <mc:Fallback>
                <p:oleObj name="Equation" r:id="rId3" imgW="3771720" imgH="1091880" progId="Equation.3">
                  <p:embed/>
                  <p:pic>
                    <p:nvPicPr>
                      <p:cNvPr id="7741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3838" y="2057400"/>
                        <a:ext cx="5630862" cy="1636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4149" name="Object 5"/>
          <p:cNvGraphicFramePr>
            <a:graphicFrameLocks noChangeAspect="1"/>
          </p:cNvGraphicFramePr>
          <p:nvPr/>
        </p:nvGraphicFramePr>
        <p:xfrm>
          <a:off x="2644776" y="5029200"/>
          <a:ext cx="6899275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076640" imgH="342720" progId="Equation.3">
                  <p:embed/>
                </p:oleObj>
              </mc:Choice>
              <mc:Fallback>
                <p:oleObj name="Equation" r:id="rId5" imgW="4076640" imgH="342720" progId="Equation.3">
                  <p:embed/>
                  <p:pic>
                    <p:nvPicPr>
                      <p:cNvPr id="7741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6" y="5029200"/>
                        <a:ext cx="6899275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5CAEB53-CE44-4C9F-BD60-C5E7FD583ED2}"/>
                  </a:ext>
                </a:extLst>
              </p14:cNvPr>
              <p14:cNvContentPartPr/>
              <p14:nvPr/>
            </p14:nvContentPartPr>
            <p14:xfrm>
              <a:off x="2105640" y="2554200"/>
              <a:ext cx="3553920" cy="1153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5CAEB53-CE44-4C9F-BD60-C5E7FD583E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96280" y="2544840"/>
                <a:ext cx="3572640" cy="117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45525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152400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TexPoint fonts used in EMF.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 the TexPoint manual before you delete this box.: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10ORIG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EX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5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5"/>
                <a:ea typeface="+mn-ea"/>
                <a:cs typeface="+mn-cs"/>
              </a:rPr>
              <a:t>A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28800" y="1"/>
            <a:ext cx="8534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Convergence of EM</a:t>
            </a:r>
          </a:p>
        </p:txBody>
      </p:sp>
      <p:sp>
        <p:nvSpPr>
          <p:cNvPr id="25" name="Freeform 2"/>
          <p:cNvSpPr>
            <a:spLocks/>
          </p:cNvSpPr>
          <p:nvPr/>
        </p:nvSpPr>
        <p:spPr bwMode="auto">
          <a:xfrm flipH="1">
            <a:off x="6629400" y="2268538"/>
            <a:ext cx="1447800" cy="2119313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Freeform 3"/>
          <p:cNvSpPr>
            <a:spLocks/>
          </p:cNvSpPr>
          <p:nvPr/>
        </p:nvSpPr>
        <p:spPr bwMode="auto">
          <a:xfrm>
            <a:off x="2590800" y="1404937"/>
            <a:ext cx="6934200" cy="3073400"/>
          </a:xfrm>
          <a:custGeom>
            <a:avLst/>
            <a:gdLst/>
            <a:ahLst/>
            <a:cxnLst>
              <a:cxn ang="0">
                <a:pos x="0" y="1936"/>
              </a:cxn>
              <a:cxn ang="0">
                <a:pos x="672" y="1360"/>
              </a:cxn>
              <a:cxn ang="0">
                <a:pos x="1248" y="784"/>
              </a:cxn>
              <a:cxn ang="0">
                <a:pos x="1488" y="448"/>
              </a:cxn>
              <a:cxn ang="0">
                <a:pos x="1824" y="256"/>
              </a:cxn>
              <a:cxn ang="0">
                <a:pos x="2112" y="16"/>
              </a:cxn>
              <a:cxn ang="0">
                <a:pos x="2496" y="160"/>
              </a:cxn>
              <a:cxn ang="0">
                <a:pos x="2784" y="448"/>
              </a:cxn>
              <a:cxn ang="0">
                <a:pos x="3072" y="592"/>
              </a:cxn>
              <a:cxn ang="0">
                <a:pos x="3360" y="880"/>
              </a:cxn>
              <a:cxn ang="0">
                <a:pos x="3936" y="1168"/>
              </a:cxn>
              <a:cxn ang="0">
                <a:pos x="4368" y="1840"/>
              </a:cxn>
            </a:cxnLst>
            <a:rect l="0" t="0" r="r" b="b"/>
            <a:pathLst>
              <a:path w="4368" h="1936">
                <a:moveTo>
                  <a:pt x="0" y="1936"/>
                </a:moveTo>
                <a:cubicBezTo>
                  <a:pt x="232" y="1744"/>
                  <a:pt x="464" y="1552"/>
                  <a:pt x="672" y="1360"/>
                </a:cubicBezTo>
                <a:cubicBezTo>
                  <a:pt x="880" y="1168"/>
                  <a:pt x="1112" y="936"/>
                  <a:pt x="1248" y="784"/>
                </a:cubicBezTo>
                <a:cubicBezTo>
                  <a:pt x="1384" y="632"/>
                  <a:pt x="1392" y="536"/>
                  <a:pt x="1488" y="448"/>
                </a:cubicBezTo>
                <a:cubicBezTo>
                  <a:pt x="1584" y="360"/>
                  <a:pt x="1720" y="328"/>
                  <a:pt x="1824" y="256"/>
                </a:cubicBezTo>
                <a:cubicBezTo>
                  <a:pt x="1928" y="184"/>
                  <a:pt x="2000" y="32"/>
                  <a:pt x="2112" y="16"/>
                </a:cubicBezTo>
                <a:cubicBezTo>
                  <a:pt x="2224" y="0"/>
                  <a:pt x="2384" y="88"/>
                  <a:pt x="2496" y="160"/>
                </a:cubicBezTo>
                <a:cubicBezTo>
                  <a:pt x="2608" y="232"/>
                  <a:pt x="2688" y="376"/>
                  <a:pt x="2784" y="448"/>
                </a:cubicBezTo>
                <a:cubicBezTo>
                  <a:pt x="2880" y="520"/>
                  <a:pt x="2976" y="520"/>
                  <a:pt x="3072" y="592"/>
                </a:cubicBezTo>
                <a:cubicBezTo>
                  <a:pt x="3168" y="664"/>
                  <a:pt x="3216" y="784"/>
                  <a:pt x="3360" y="880"/>
                </a:cubicBezTo>
                <a:cubicBezTo>
                  <a:pt x="3504" y="976"/>
                  <a:pt x="3768" y="1008"/>
                  <a:pt x="3936" y="1168"/>
                </a:cubicBezTo>
                <a:cubicBezTo>
                  <a:pt x="4104" y="1328"/>
                  <a:pt x="4236" y="1584"/>
                  <a:pt x="4368" y="184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reeform 4"/>
          <p:cNvSpPr>
            <a:spLocks/>
          </p:cNvSpPr>
          <p:nvPr/>
        </p:nvSpPr>
        <p:spPr bwMode="auto">
          <a:xfrm flipH="1">
            <a:off x="6810375" y="2682876"/>
            <a:ext cx="1828800" cy="1766887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Freeform 5"/>
          <p:cNvSpPr>
            <a:spLocks/>
          </p:cNvSpPr>
          <p:nvPr/>
        </p:nvSpPr>
        <p:spPr bwMode="auto">
          <a:xfrm flipH="1">
            <a:off x="6781800" y="2878137"/>
            <a:ext cx="2514600" cy="1524000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5867400" y="1735137"/>
            <a:ext cx="1524000" cy="27432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Freeform 7"/>
          <p:cNvSpPr>
            <a:spLocks/>
          </p:cNvSpPr>
          <p:nvPr/>
        </p:nvSpPr>
        <p:spPr bwMode="auto">
          <a:xfrm>
            <a:off x="5486400" y="1430337"/>
            <a:ext cx="1066800" cy="2909888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1828494" y="1944470"/>
            <a:ext cx="23625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Marginal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Likelihood function</a:t>
            </a:r>
          </a:p>
        </p:txBody>
      </p:sp>
      <p:sp>
        <p:nvSpPr>
          <p:cNvPr id="50" name="Text Box 9"/>
          <p:cNvSpPr txBox="1">
            <a:spLocks noChangeArrowheads="1"/>
          </p:cNvSpPr>
          <p:nvPr/>
        </p:nvSpPr>
        <p:spPr bwMode="auto">
          <a:xfrm>
            <a:off x="5029200" y="5308600"/>
            <a:ext cx="4937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Sequence of EM lower bound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 pitchFamily="34" charset="0"/>
                <a:ea typeface="+mn-ea"/>
                <a:cs typeface="Arial" charset="0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-functions</a:t>
            </a: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1981201" y="6126163"/>
            <a:ext cx="758912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EM monotonically converges to a local maximum of likelihood !</a:t>
            </a:r>
          </a:p>
        </p:txBody>
      </p:sp>
      <p:sp>
        <p:nvSpPr>
          <p:cNvPr id="52" name="Line 12"/>
          <p:cNvSpPr>
            <a:spLocks noChangeShapeType="1"/>
          </p:cNvSpPr>
          <p:nvPr/>
        </p:nvSpPr>
        <p:spPr bwMode="auto">
          <a:xfrm>
            <a:off x="8839200" y="4402137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Line 13"/>
          <p:cNvSpPr>
            <a:spLocks noChangeShapeType="1"/>
          </p:cNvSpPr>
          <p:nvPr/>
        </p:nvSpPr>
        <p:spPr bwMode="auto">
          <a:xfrm>
            <a:off x="7924800" y="4402137"/>
            <a:ext cx="0" cy="304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Line 14"/>
          <p:cNvSpPr>
            <a:spLocks noChangeShapeType="1"/>
          </p:cNvSpPr>
          <p:nvPr/>
        </p:nvSpPr>
        <p:spPr bwMode="auto">
          <a:xfrm>
            <a:off x="7924800" y="2878137"/>
            <a:ext cx="0" cy="152400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Box 18"/>
              <p:cNvSpPr txBox="1">
                <a:spLocks noChangeArrowheads="1"/>
              </p:cNvSpPr>
              <p:nvPr/>
            </p:nvSpPr>
            <p:spPr bwMode="auto">
              <a:xfrm>
                <a:off x="8153401" y="2602468"/>
                <a:ext cx="143000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mmi10" pitchFamily="34" charset="0"/>
                    <a:ea typeface="+mn-ea"/>
                    <a:cs typeface="Arial" charset="0"/>
                  </a:rPr>
                  <a:t>F(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𝑞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mmi10" pitchFamily="34" charset="0"/>
                    <a:ea typeface="+mn-ea"/>
                    <a:cs typeface="Arial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𝜃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mmi10" pitchFamily="34" charset="0"/>
                    <a:ea typeface="+mn-ea"/>
                    <a:cs typeface="Arial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5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153401" y="2602468"/>
                <a:ext cx="1430007" cy="369332"/>
              </a:xfrm>
              <a:prstGeom prst="rect">
                <a:avLst/>
              </a:prstGeom>
              <a:blipFill>
                <a:blip r:embed="rId5"/>
                <a:stretch>
                  <a:fillRect l="-3846" t="-9836" r="-2991" b="-24590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" name="Picture 5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8750554" y="4706937"/>
            <a:ext cx="202692" cy="228600"/>
          </a:xfrm>
          <a:prstGeom prst="rect">
            <a:avLst/>
          </a:prstGeom>
          <a:noFill/>
          <a:ln/>
          <a:effectLst/>
        </p:spPr>
      </p:pic>
      <p:pic>
        <p:nvPicPr>
          <p:cNvPr id="61" name="Picture 6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676896" y="4706937"/>
            <a:ext cx="521208" cy="240792"/>
          </a:xfrm>
          <a:prstGeom prst="rect">
            <a:avLst/>
          </a:prstGeom>
          <a:noFill/>
          <a:ln/>
          <a:effectLst/>
        </p:spPr>
      </p:pic>
      <p:pic>
        <p:nvPicPr>
          <p:cNvPr id="59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1" y="2590801"/>
            <a:ext cx="94297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90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50" grpId="0"/>
      <p:bldP spid="51" grpId="0"/>
      <p:bldP spid="52" grpId="0" animBg="1"/>
      <p:bldP spid="53" grpId="0" animBg="1"/>
      <p:bldP spid="53" grpId="1" animBg="1"/>
      <p:bldP spid="54" grpId="0" animBg="1"/>
      <p:bldP spid="54" grpId="1" animBg="1"/>
      <p:bldP spid="55" grpId="0"/>
      <p:bldP spid="55" grpId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152400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TexPoint fonts used in EMF.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Read the TexPoint manual before you delete this box.: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SY10ORIG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7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EX10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R5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5"/>
                <a:ea typeface="+mn-ea"/>
                <a:cs typeface="+mn-cs"/>
              </a:rPr>
              <a:t>A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28800" y="1"/>
            <a:ext cx="8534400" cy="1470025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&amp; Local Maxima</a:t>
            </a: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6343650" y="2779712"/>
            <a:ext cx="1219200" cy="16764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Freeform 3"/>
          <p:cNvSpPr>
            <a:spLocks/>
          </p:cNvSpPr>
          <p:nvPr/>
        </p:nvSpPr>
        <p:spPr bwMode="auto">
          <a:xfrm flipH="1">
            <a:off x="7467600" y="2565400"/>
            <a:ext cx="533400" cy="1966912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Freeform 4"/>
          <p:cNvSpPr>
            <a:spLocks/>
          </p:cNvSpPr>
          <p:nvPr/>
        </p:nvSpPr>
        <p:spPr bwMode="auto">
          <a:xfrm flipH="1">
            <a:off x="6886575" y="2855912"/>
            <a:ext cx="1371600" cy="1600200"/>
          </a:xfrm>
          <a:custGeom>
            <a:avLst/>
            <a:gdLst/>
            <a:ahLst/>
            <a:cxnLst>
              <a:cxn ang="0">
                <a:pos x="0" y="768"/>
              </a:cxn>
              <a:cxn ang="0">
                <a:pos x="96" y="288"/>
              </a:cxn>
              <a:cxn ang="0">
                <a:pos x="336" y="0"/>
              </a:cxn>
              <a:cxn ang="0">
                <a:pos x="528" y="288"/>
              </a:cxn>
              <a:cxn ang="0">
                <a:pos x="624" y="816"/>
              </a:cxn>
            </a:cxnLst>
            <a:rect l="0" t="0" r="r" b="b"/>
            <a:pathLst>
              <a:path w="624" h="816">
                <a:moveTo>
                  <a:pt x="0" y="768"/>
                </a:moveTo>
                <a:cubicBezTo>
                  <a:pt x="20" y="592"/>
                  <a:pt x="40" y="416"/>
                  <a:pt x="96" y="288"/>
                </a:cubicBezTo>
                <a:cubicBezTo>
                  <a:pt x="152" y="160"/>
                  <a:pt x="264" y="0"/>
                  <a:pt x="336" y="0"/>
                </a:cubicBezTo>
                <a:cubicBezTo>
                  <a:pt x="408" y="0"/>
                  <a:pt x="480" y="152"/>
                  <a:pt x="528" y="288"/>
                </a:cubicBezTo>
                <a:cubicBezTo>
                  <a:pt x="576" y="424"/>
                  <a:pt x="600" y="620"/>
                  <a:pt x="624" y="816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5867400" y="2017712"/>
            <a:ext cx="1524000" cy="25146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5629275" y="1593851"/>
            <a:ext cx="1371600" cy="2909887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5562600" y="1450976"/>
            <a:ext cx="1066800" cy="3005137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 Box 8"/>
          <p:cNvSpPr txBox="1">
            <a:spLocks noChangeArrowheads="1"/>
          </p:cNvSpPr>
          <p:nvPr/>
        </p:nvSpPr>
        <p:spPr bwMode="auto">
          <a:xfrm>
            <a:off x="1752601" y="1549400"/>
            <a:ext cx="31670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Typical likelihood function</a:t>
            </a:r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4648200" y="4778376"/>
            <a:ext cx="525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Different sequence of EM lower bound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mi10" pitchFamily="34" charset="0"/>
                <a:ea typeface="+mn-ea"/>
                <a:cs typeface="Arial" charset="0"/>
              </a:rPr>
              <a:t>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-functions depending on initialization</a:t>
            </a:r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2133600" y="1395412"/>
            <a:ext cx="6781800" cy="3213100"/>
          </a:xfrm>
          <a:custGeom>
            <a:avLst/>
            <a:gdLst/>
            <a:ahLst/>
            <a:cxnLst>
              <a:cxn ang="0">
                <a:pos x="0" y="1592"/>
              </a:cxn>
              <a:cxn ang="0">
                <a:pos x="528" y="1112"/>
              </a:cxn>
              <a:cxn ang="0">
                <a:pos x="816" y="1256"/>
              </a:cxn>
              <a:cxn ang="0">
                <a:pos x="1104" y="920"/>
              </a:cxn>
              <a:cxn ang="0">
                <a:pos x="1488" y="392"/>
              </a:cxn>
              <a:cxn ang="0">
                <a:pos x="1824" y="584"/>
              </a:cxn>
              <a:cxn ang="0">
                <a:pos x="2112" y="152"/>
              </a:cxn>
              <a:cxn ang="0">
                <a:pos x="2304" y="56"/>
              </a:cxn>
              <a:cxn ang="0">
                <a:pos x="2592" y="56"/>
              </a:cxn>
              <a:cxn ang="0">
                <a:pos x="2928" y="392"/>
              </a:cxn>
              <a:cxn ang="0">
                <a:pos x="3168" y="824"/>
              </a:cxn>
              <a:cxn ang="0">
                <a:pos x="3312" y="728"/>
              </a:cxn>
              <a:cxn ang="0">
                <a:pos x="3408" y="632"/>
              </a:cxn>
              <a:cxn ang="0">
                <a:pos x="3552" y="584"/>
              </a:cxn>
              <a:cxn ang="0">
                <a:pos x="3840" y="872"/>
              </a:cxn>
              <a:cxn ang="0">
                <a:pos x="4032" y="1304"/>
              </a:cxn>
              <a:cxn ang="0">
                <a:pos x="4272" y="1496"/>
              </a:cxn>
            </a:cxnLst>
            <a:rect l="0" t="0" r="r" b="b"/>
            <a:pathLst>
              <a:path w="4272" h="1592">
                <a:moveTo>
                  <a:pt x="0" y="1592"/>
                </a:moveTo>
                <a:cubicBezTo>
                  <a:pt x="196" y="1380"/>
                  <a:pt x="392" y="1168"/>
                  <a:pt x="528" y="1112"/>
                </a:cubicBezTo>
                <a:cubicBezTo>
                  <a:pt x="664" y="1056"/>
                  <a:pt x="720" y="1288"/>
                  <a:pt x="816" y="1256"/>
                </a:cubicBezTo>
                <a:cubicBezTo>
                  <a:pt x="912" y="1224"/>
                  <a:pt x="992" y="1064"/>
                  <a:pt x="1104" y="920"/>
                </a:cubicBezTo>
                <a:cubicBezTo>
                  <a:pt x="1216" y="776"/>
                  <a:pt x="1368" y="448"/>
                  <a:pt x="1488" y="392"/>
                </a:cubicBezTo>
                <a:cubicBezTo>
                  <a:pt x="1608" y="336"/>
                  <a:pt x="1720" y="624"/>
                  <a:pt x="1824" y="584"/>
                </a:cubicBezTo>
                <a:cubicBezTo>
                  <a:pt x="1928" y="544"/>
                  <a:pt x="2032" y="240"/>
                  <a:pt x="2112" y="152"/>
                </a:cubicBezTo>
                <a:cubicBezTo>
                  <a:pt x="2192" y="64"/>
                  <a:pt x="2224" y="72"/>
                  <a:pt x="2304" y="56"/>
                </a:cubicBezTo>
                <a:cubicBezTo>
                  <a:pt x="2384" y="40"/>
                  <a:pt x="2488" y="0"/>
                  <a:pt x="2592" y="56"/>
                </a:cubicBezTo>
                <a:cubicBezTo>
                  <a:pt x="2696" y="112"/>
                  <a:pt x="2832" y="264"/>
                  <a:pt x="2928" y="392"/>
                </a:cubicBezTo>
                <a:cubicBezTo>
                  <a:pt x="3024" y="520"/>
                  <a:pt x="3104" y="768"/>
                  <a:pt x="3168" y="824"/>
                </a:cubicBezTo>
                <a:cubicBezTo>
                  <a:pt x="3232" y="880"/>
                  <a:pt x="3272" y="760"/>
                  <a:pt x="3312" y="728"/>
                </a:cubicBezTo>
                <a:cubicBezTo>
                  <a:pt x="3352" y="696"/>
                  <a:pt x="3368" y="656"/>
                  <a:pt x="3408" y="632"/>
                </a:cubicBezTo>
                <a:cubicBezTo>
                  <a:pt x="3448" y="608"/>
                  <a:pt x="3480" y="544"/>
                  <a:pt x="3552" y="584"/>
                </a:cubicBezTo>
                <a:cubicBezTo>
                  <a:pt x="3624" y="624"/>
                  <a:pt x="3760" y="752"/>
                  <a:pt x="3840" y="872"/>
                </a:cubicBezTo>
                <a:cubicBezTo>
                  <a:pt x="3920" y="992"/>
                  <a:pt x="3960" y="1200"/>
                  <a:pt x="4032" y="1304"/>
                </a:cubicBezTo>
                <a:cubicBezTo>
                  <a:pt x="4104" y="1408"/>
                  <a:pt x="4232" y="1464"/>
                  <a:pt x="4272" y="1496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Freeform 11"/>
          <p:cNvSpPr>
            <a:spLocks/>
          </p:cNvSpPr>
          <p:nvPr/>
        </p:nvSpPr>
        <p:spPr bwMode="auto">
          <a:xfrm>
            <a:off x="7010400" y="2655887"/>
            <a:ext cx="1219200" cy="18288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96" y="0"/>
              </a:cxn>
              <a:cxn ang="0">
                <a:pos x="192" y="480"/>
              </a:cxn>
            </a:cxnLst>
            <a:rect l="0" t="0" r="r" b="b"/>
            <a:pathLst>
              <a:path w="192" h="480">
                <a:moveTo>
                  <a:pt x="0" y="480"/>
                </a:moveTo>
                <a:cubicBezTo>
                  <a:pt x="32" y="240"/>
                  <a:pt x="64" y="0"/>
                  <a:pt x="96" y="0"/>
                </a:cubicBezTo>
                <a:cubicBezTo>
                  <a:pt x="128" y="0"/>
                  <a:pt x="160" y="240"/>
                  <a:pt x="192" y="480"/>
                </a:cubicBezTo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 Box 12"/>
          <p:cNvSpPr txBox="1">
            <a:spLocks noChangeArrowheads="1"/>
          </p:cNvSpPr>
          <p:nvPr/>
        </p:nvSpPr>
        <p:spPr bwMode="auto">
          <a:xfrm>
            <a:off x="2574925" y="5973763"/>
            <a:ext cx="60918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Use multiple, randomized initializations in practice</a:t>
            </a:r>
          </a:p>
        </p:txBody>
      </p:sp>
    </p:spTree>
    <p:extLst>
      <p:ext uri="{BB962C8B-B14F-4D97-AF65-F5344CB8AC3E}">
        <p14:creationId xmlns:p14="http://schemas.microsoft.com/office/powerpoint/2010/main" val="347078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31" grpId="0" animBg="1"/>
      <p:bldP spid="35" grpId="0" animBg="1"/>
      <p:bldP spid="35" grpId="1" animBg="1"/>
      <p:bldP spid="3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Summary: EM Algorithm</a:t>
            </a:r>
          </a:p>
        </p:txBody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19100" indent="-419100"/>
            <a:r>
              <a:rPr lang="en-US" dirty="0"/>
              <a:t>A way of maximizing likelihood function for latent variable models. Finds MLE of parameters when the original (hard) problem can be broken up into two (easy) pieces:</a:t>
            </a:r>
          </a:p>
          <a:p>
            <a:pPr lvl="1">
              <a:buFont typeface="Wingdings" pitchFamily="2" charset="2"/>
              <a:buAutoNum type="arabicPeriod"/>
            </a:pPr>
            <a:r>
              <a:rPr lang="en-US" sz="2000" dirty="0"/>
              <a:t>Estimate some “missing” or “unobserved” data from observed data and current parameters.</a:t>
            </a:r>
          </a:p>
          <a:p>
            <a:pPr lvl="1">
              <a:buFont typeface="Wingdings" pitchFamily="2" charset="2"/>
              <a:buAutoNum type="arabicPeriod"/>
            </a:pPr>
            <a:r>
              <a:rPr lang="en-US" sz="2000" dirty="0"/>
              <a:t>Using this “complete” data, find the maximum likelihood parameter estimates.</a:t>
            </a:r>
          </a:p>
          <a:p>
            <a:pPr marL="419100" indent="-419100"/>
            <a:endParaRPr lang="en-US" sz="1000" dirty="0"/>
          </a:p>
          <a:p>
            <a:pPr marL="419100" indent="-419100"/>
            <a:r>
              <a:rPr lang="en-US" dirty="0"/>
              <a:t>Alternate between filling in the latent variables using the best guess (posterior) and updating the parameters based on this guess: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E-step: </a:t>
            </a:r>
          </a:p>
          <a:p>
            <a:pPr lvl="1"/>
            <a:r>
              <a:rPr lang="en-US" sz="2000" dirty="0"/>
              <a:t>M-step: </a:t>
            </a:r>
          </a:p>
          <a:p>
            <a:pPr marL="419100" indent="-419100"/>
            <a:endParaRPr lang="en-US" sz="1000" dirty="0"/>
          </a:p>
          <a:p>
            <a:pPr marL="419100" indent="-419100"/>
            <a:r>
              <a:rPr lang="en-US" dirty="0"/>
              <a:t>In the M-step we optimize a lower bound on the likelihood. In the E-step we close the gap, making bound=likelihood.</a:t>
            </a:r>
          </a:p>
        </p:txBody>
      </p:sp>
      <p:graphicFrame>
        <p:nvGraphicFramePr>
          <p:cNvPr id="776196" name="Object 4"/>
          <p:cNvGraphicFramePr>
            <a:graphicFrameLocks noChangeAspect="1"/>
          </p:cNvGraphicFramePr>
          <p:nvPr/>
        </p:nvGraphicFramePr>
        <p:xfrm>
          <a:off x="4618038" y="4724400"/>
          <a:ext cx="24939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73120" imgH="317160" progId="Equation.3">
                  <p:embed/>
                </p:oleObj>
              </mc:Choice>
              <mc:Fallback>
                <p:oleObj name="Equation" r:id="rId3" imgW="1473120" imgH="317160" progId="Equation.3">
                  <p:embed/>
                  <p:pic>
                    <p:nvPicPr>
                      <p:cNvPr id="776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8038" y="4724400"/>
                        <a:ext cx="2493962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6197" name="Object 5"/>
          <p:cNvGraphicFramePr>
            <a:graphicFrameLocks noChangeAspect="1"/>
          </p:cNvGraphicFramePr>
          <p:nvPr/>
        </p:nvGraphicFramePr>
        <p:xfrm>
          <a:off x="4629150" y="5113339"/>
          <a:ext cx="2751138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25400" imgH="291960" progId="Equation.3">
                  <p:embed/>
                </p:oleObj>
              </mc:Choice>
              <mc:Fallback>
                <p:oleObj name="Equation" r:id="rId5" imgW="1625400" imgH="291960" progId="Equation.3">
                  <p:embed/>
                  <p:pic>
                    <p:nvPicPr>
                      <p:cNvPr id="776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150" y="5113339"/>
                        <a:ext cx="2751138" cy="496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1211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Report Card for EM</a:t>
            </a:r>
          </a:p>
        </p:txBody>
      </p:sp>
      <p:sp>
        <p:nvSpPr>
          <p:cNvPr id="78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good things about EM:</a:t>
            </a:r>
          </a:p>
          <a:p>
            <a:pPr lvl="1"/>
            <a:r>
              <a:rPr lang="en-US" dirty="0"/>
              <a:t>no learning rate (step-size) parameter</a:t>
            </a:r>
          </a:p>
          <a:p>
            <a:pPr lvl="1"/>
            <a:r>
              <a:rPr lang="en-US" dirty="0"/>
              <a:t>enforces parameter constraints</a:t>
            </a:r>
          </a:p>
          <a:p>
            <a:pPr lvl="1"/>
            <a:r>
              <a:rPr lang="en-US" dirty="0"/>
              <a:t>very fast for low dimensions</a:t>
            </a:r>
          </a:p>
          <a:p>
            <a:pPr lvl="1"/>
            <a:r>
              <a:rPr lang="en-US" dirty="0"/>
              <a:t>each iteration guaranteed to improve likelihood</a:t>
            </a:r>
          </a:p>
          <a:p>
            <a:endParaRPr lang="en-US" dirty="0"/>
          </a:p>
          <a:p>
            <a:r>
              <a:rPr lang="en-US" dirty="0"/>
              <a:t>Some bad things about EM:</a:t>
            </a:r>
          </a:p>
          <a:p>
            <a:pPr lvl="1"/>
            <a:r>
              <a:rPr lang="en-US" dirty="0"/>
              <a:t>can get stuck in local minima</a:t>
            </a:r>
          </a:p>
          <a:p>
            <a:pPr lvl="1"/>
            <a:r>
              <a:rPr lang="en-US" dirty="0"/>
              <a:t>can be slower than conjugate gradient (especially near convergence)</a:t>
            </a:r>
          </a:p>
          <a:p>
            <a:pPr lvl="1"/>
            <a:r>
              <a:rPr lang="en-US" dirty="0"/>
              <a:t>requires expensive inference step</a:t>
            </a:r>
          </a:p>
          <a:p>
            <a:pPr lvl="1"/>
            <a:r>
              <a:rPr lang="en-US" dirty="0"/>
              <a:t>is a maximum likelihood/MAP method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30F549-F879-4053-8685-4286A63136EA}" type="slidenum">
              <a:rPr kumimoji="0" lang="en-US" altLang="en-US" sz="600" b="1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600" b="1" i="0" u="none" strike="noStrike" kern="1200" cap="none" spc="0" normalizeH="0" baseline="0" noProof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1" i="0" u="none" strike="noStrike" kern="1200" cap="none" spc="0" normalizeH="0" baseline="0" noProof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charset="0"/>
                <a:ea typeface="黑体" panose="02010609060101010101" pitchFamily="49" charset="-122"/>
                <a:cs typeface="+mn-cs"/>
              </a:rPr>
              <a:t>© Eric Xing @ CMU, 2006-2012</a:t>
            </a:r>
            <a:endParaRPr kumimoji="0" lang="en-US" altLang="en-US" sz="6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0842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&#10;\usepackage{bm,amssymb}&#10;\usepackage[usenames]{color}&#10;\pagestyle{empty}&#10;\definecolor{MyDarkBlue}{rgb}{0.1,0,0.55}&#10;\newcommand{\bnu}{\bm{\nu}}&#10;\newcommand{\bP}{\mathbf{P}}&#10;\begin{document}&#10;\textcolor{Blue}{$\theta^{t}$}&#10;\end{document}&#10;"/>
  <p:tag name="FILENAME" val="txp_fig"/>
  <p:tag name="FORMAT" val="png16m"/>
  <p:tag name="RES" val="600"/>
  <p:tag name="BLEND" val="0"/>
  <p:tag name="TRANSPARENT" val="0"/>
  <p:tag name="TBUG" val="0"/>
  <p:tag name="ALLOWFS" val="0"/>
  <p:tag name="ORIGWIDTH" val="16"/>
  <p:tag name="PICTUREFILESIZE" val="12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&#10;\usepackage{bm,amssymb}&#10;\usepackage[usenames]{color}&#10;\pagestyle{empty}&#10;\definecolor{MyDarkBlue}{rgb}{0.1,0,0.55}&#10;\newcommand{\bnu}{\bm{\nu}}&#10;\newcommand{\bP}{\mathbf{P}}&#10;\begin{document}&#10;\textcolor{Blue}{$\theta^{t+1}$}&#10;\end{document}&#10;"/>
  <p:tag name="FILENAME" val="txp_fig"/>
  <p:tag name="FORMAT" val="png16m"/>
  <p:tag name="RES" val="600"/>
  <p:tag name="BLEND" val="0"/>
  <p:tag name="TRANSPARENT" val="0"/>
  <p:tag name="TBUG" val="0"/>
  <p:tag name="ALLOWFS" val="0"/>
  <p:tag name="ORIGWIDTH" val="41"/>
  <p:tag name="PICTUREFILESIZE" val="16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Theme_petuum_new_editted">
  <a:themeElements>
    <a:clrScheme name="Petuum-1 1">
      <a:dk1>
        <a:srgbClr val="323232"/>
      </a:dk1>
      <a:lt1>
        <a:srgbClr val="FFFFFF"/>
      </a:lt1>
      <a:dk2>
        <a:srgbClr val="44546A"/>
      </a:dk2>
      <a:lt2>
        <a:srgbClr val="E7E6E6"/>
      </a:lt2>
      <a:accent1>
        <a:srgbClr val="62DAD1"/>
      </a:accent1>
      <a:accent2>
        <a:srgbClr val="31CFC4"/>
      </a:accent2>
      <a:accent3>
        <a:srgbClr val="26B6C9"/>
      </a:accent3>
      <a:accent4>
        <a:srgbClr val="189ACD"/>
      </a:accent4>
      <a:accent5>
        <a:srgbClr val="007EC6"/>
      </a:accent5>
      <a:accent6>
        <a:srgbClr val="0064B5"/>
      </a:accent6>
      <a:hlink>
        <a:srgbClr val="A8A9A8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_petuum_new_editted" id="{8C570960-96C6-CD4A-B694-13880F3F604A}" vid="{24623263-F257-A645-A612-B0D2FF17DF8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12380</TotalTime>
  <Words>3284</Words>
  <Application>Microsoft Office PowerPoint</Application>
  <PresentationFormat>Widescreen</PresentationFormat>
  <Paragraphs>704</Paragraphs>
  <Slides>90</Slides>
  <Notes>27</Notes>
  <HiddenSlides>14</HiddenSlides>
  <MMClips>0</MMClips>
  <ScaleCrop>false</ScaleCrop>
  <HeadingPairs>
    <vt:vector size="8" baseType="variant">
      <vt:variant>
        <vt:lpstr>Fonts Used</vt:lpstr>
      </vt:variant>
      <vt:variant>
        <vt:i4>22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116" baseType="lpstr">
      <vt:lpstr>Arial</vt:lpstr>
      <vt:lpstr>Calibri</vt:lpstr>
      <vt:lpstr>Cambria Math</vt:lpstr>
      <vt:lpstr>CMEX10</vt:lpstr>
      <vt:lpstr>CMMI10</vt:lpstr>
      <vt:lpstr>CMMI10</vt:lpstr>
      <vt:lpstr>CMMI5</vt:lpstr>
      <vt:lpstr>CMMI7</vt:lpstr>
      <vt:lpstr>CMR10</vt:lpstr>
      <vt:lpstr>CMR5</vt:lpstr>
      <vt:lpstr>CMR7</vt:lpstr>
      <vt:lpstr>CMSY10ORIG</vt:lpstr>
      <vt:lpstr>CMSY7</vt:lpstr>
      <vt:lpstr>Comic Sans MS</vt:lpstr>
      <vt:lpstr>Helvetica</vt:lpstr>
      <vt:lpstr>Helvetica Light</vt:lpstr>
      <vt:lpstr>Helvetica Neue</vt:lpstr>
      <vt:lpstr>Script MT Bold</vt:lpstr>
      <vt:lpstr>Symbol</vt:lpstr>
      <vt:lpstr>Times New Roman</vt:lpstr>
      <vt:lpstr>Verdana</vt:lpstr>
      <vt:lpstr>Wingdings</vt:lpstr>
      <vt:lpstr>Office Theme</vt:lpstr>
      <vt:lpstr>1_Office Theme</vt:lpstr>
      <vt:lpstr>3_Theme_petuum_new_editted</vt:lpstr>
      <vt:lpstr>Equation</vt:lpstr>
      <vt:lpstr>07-380 AI &amp; ML II </vt:lpstr>
      <vt:lpstr>Clustering &amp; Unsupervised Learning</vt:lpstr>
      <vt:lpstr>Learning Paradigms</vt:lpstr>
      <vt:lpstr>Clustering, Informal Goals</vt:lpstr>
      <vt:lpstr>Clustering Applications</vt:lpstr>
      <vt:lpstr>Semi-supervised Learning</vt:lpstr>
      <vt:lpstr>Semi-supervised Learning</vt:lpstr>
      <vt:lpstr>Semi-supervised Learning</vt:lpstr>
      <vt:lpstr>Semi-supervised Learning</vt:lpstr>
      <vt:lpstr>Partitioning Algorithms</vt:lpstr>
      <vt:lpstr>Clustering</vt:lpstr>
      <vt:lpstr>K-Means</vt:lpstr>
      <vt:lpstr>K-means Clustering: Assign points</vt:lpstr>
      <vt:lpstr>K-means Clustering: Update centers</vt:lpstr>
      <vt:lpstr>K-means Clustering: Assign points</vt:lpstr>
      <vt:lpstr>K-means Clustering: Update centers</vt:lpstr>
      <vt:lpstr>K-means Clustering: Assign points</vt:lpstr>
      <vt:lpstr>K-means Optimization</vt:lpstr>
      <vt:lpstr>K-means Optimization</vt:lpstr>
      <vt:lpstr>K-means Optimization</vt:lpstr>
      <vt:lpstr>K-means Optimization</vt:lpstr>
      <vt:lpstr>K-means Optimization</vt:lpstr>
      <vt:lpstr>Alternating minimization</vt:lpstr>
      <vt:lpstr>Alternating minimization</vt:lpstr>
      <vt:lpstr>Gaussian Mixture Models</vt:lpstr>
      <vt:lpstr>Poll 1</vt:lpstr>
      <vt:lpstr>(One) bad case for K-means</vt:lpstr>
      <vt:lpstr>PowerPoint Presentation</vt:lpstr>
      <vt:lpstr>Gaussian Mixture Model</vt:lpstr>
      <vt:lpstr>Gaussian Mixture Model</vt:lpstr>
      <vt:lpstr>Gaussian Mixture Model</vt:lpstr>
      <vt:lpstr>Generative Models: Supervised vs Unsupervised</vt:lpstr>
      <vt:lpstr>Soft K-means</vt:lpstr>
      <vt:lpstr>Soft K-means</vt:lpstr>
      <vt:lpstr>Soft K-means</vt:lpstr>
      <vt:lpstr>Soft K-means</vt:lpstr>
      <vt:lpstr>Soft K-means</vt:lpstr>
      <vt:lpstr>Soft K-means</vt:lpstr>
      <vt:lpstr>Back to (full) GMMs</vt:lpstr>
      <vt:lpstr>Gaussian Mixture Model</vt:lpstr>
      <vt:lpstr>Learning General GMM</vt:lpstr>
      <vt:lpstr>Learning General GMM</vt:lpstr>
      <vt:lpstr>Learning General GMM</vt:lpstr>
      <vt:lpstr>Log (Marginal) Likelihood for Missing Data</vt:lpstr>
      <vt:lpstr>Log (Marginal) Likelihood for Missing Data</vt:lpstr>
      <vt:lpstr>GMM vs K-means</vt:lpstr>
      <vt:lpstr>K-means Optimization</vt:lpstr>
      <vt:lpstr>EM Algorithm for GMMs</vt:lpstr>
      <vt:lpstr>Learning General GMM</vt:lpstr>
      <vt:lpstr>EM for GMMS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 for GMMS</vt:lpstr>
      <vt:lpstr>EM for GMMS</vt:lpstr>
      <vt:lpstr>Optimization formulation</vt:lpstr>
      <vt:lpstr>Generative Models: Supervised vs Unsupervised</vt:lpstr>
      <vt:lpstr>Generative Model: Supervised</vt:lpstr>
      <vt:lpstr>Generative Model: Supervised</vt:lpstr>
      <vt:lpstr>Generative Models: Supervised vs Unsupervised</vt:lpstr>
      <vt:lpstr>Generative Models: Supervised vs Unsupervised</vt:lpstr>
      <vt:lpstr>Generative Models: Supervised vs Unsupervised</vt:lpstr>
      <vt:lpstr>Expectation-Maximization for GMM</vt:lpstr>
      <vt:lpstr>Supervised vs Unsupervised Log Likelihood</vt:lpstr>
      <vt:lpstr>Unsupervised vs Supervised</vt:lpstr>
      <vt:lpstr>Unsupervised vs Supervised vs Complete Log Likelihood</vt:lpstr>
      <vt:lpstr>Expected Value of Complete Log Likelihood</vt:lpstr>
      <vt:lpstr>Details: Expected Value of Complete Log Likelihood</vt:lpstr>
      <vt:lpstr>Details: Expected Value of Complete Log Likelihood</vt:lpstr>
      <vt:lpstr>Notes on EM</vt:lpstr>
      <vt:lpstr>EM for GMMS</vt:lpstr>
      <vt:lpstr>EM for GMMS</vt:lpstr>
      <vt:lpstr>EM for GMMS</vt:lpstr>
      <vt:lpstr>General EM Algorithm</vt:lpstr>
      <vt:lpstr>Theory underlying EM</vt:lpstr>
      <vt:lpstr>Complete &amp; Incomplete Log Likelihoods</vt:lpstr>
      <vt:lpstr>Expected Complete Log Likelihood</vt:lpstr>
      <vt:lpstr>Lower Bounds and Free Energy</vt:lpstr>
      <vt:lpstr>E-step: maximization of expected lc w.r.t. q</vt:lpstr>
      <vt:lpstr>E-step º plug in posterior expectation of latent variables</vt:lpstr>
      <vt:lpstr>M-step: maximization of expected lc w.r.t. q</vt:lpstr>
      <vt:lpstr>Convergence of EM</vt:lpstr>
      <vt:lpstr>EM &amp; Local Maxima</vt:lpstr>
      <vt:lpstr>Summary: EM Algorithm</vt:lpstr>
      <vt:lpstr>A Report Card for 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776</cp:revision>
  <cp:lastPrinted>2018-11-27T13:42:27Z</cp:lastPrinted>
  <dcterms:created xsi:type="dcterms:W3CDTF">2018-10-11T11:39:27Z</dcterms:created>
  <dcterms:modified xsi:type="dcterms:W3CDTF">2026-10-21T18:09:55Z</dcterms:modified>
</cp:coreProperties>
</file>