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.xml" ContentType="application/inkml+xml"/>
  <Override PartName="/ppt/tags/tag1.xml" ContentType="application/vnd.openxmlformats-officedocument.presentationml.tags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17.xml" ContentType="application/vnd.openxmlformats-officedocument.presentationml.notesSlide+xml"/>
  <Override PartName="/ppt/ink/ink38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39.xml" ContentType="application/inkml+xml"/>
  <Override PartName="/ppt/notesSlides/notesSlide21.xml" ContentType="application/vnd.openxmlformats-officedocument.presentationml.notesSlide+xml"/>
  <Override PartName="/ppt/ink/ink40.xml" ContentType="application/inkml+xml"/>
  <Override PartName="/ppt/notesSlides/notesSlide22.xml" ContentType="application/vnd.openxmlformats-officedocument.presentationml.notesSlide+xml"/>
  <Override PartName="/ppt/ink/ink41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42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93"/>
  </p:notesMasterIdLst>
  <p:sldIdLst>
    <p:sldId id="663" r:id="rId4"/>
    <p:sldId id="665" r:id="rId5"/>
    <p:sldId id="2250" r:id="rId6"/>
    <p:sldId id="2008" r:id="rId7"/>
    <p:sldId id="2215" r:id="rId8"/>
    <p:sldId id="2257" r:id="rId9"/>
    <p:sldId id="2577" r:id="rId10"/>
    <p:sldId id="2258" r:id="rId11"/>
    <p:sldId id="2259" r:id="rId12"/>
    <p:sldId id="664" r:id="rId13"/>
    <p:sldId id="285" r:id="rId14"/>
    <p:sldId id="286" r:id="rId15"/>
    <p:sldId id="287" r:id="rId16"/>
    <p:sldId id="288" r:id="rId17"/>
    <p:sldId id="289" r:id="rId18"/>
    <p:sldId id="290" r:id="rId19"/>
    <p:sldId id="2012" r:id="rId20"/>
    <p:sldId id="2225" r:id="rId21"/>
    <p:sldId id="2217" r:id="rId22"/>
    <p:sldId id="2221" r:id="rId23"/>
    <p:sldId id="2222" r:id="rId24"/>
    <p:sldId id="2252" r:id="rId25"/>
    <p:sldId id="2253" r:id="rId26"/>
    <p:sldId id="2578" r:id="rId27"/>
    <p:sldId id="2504" r:id="rId28"/>
    <p:sldId id="2332" r:id="rId29"/>
    <p:sldId id="340" r:id="rId30"/>
    <p:sldId id="2506" r:id="rId31"/>
    <p:sldId id="2505" r:id="rId32"/>
    <p:sldId id="2501" r:id="rId33"/>
    <p:sldId id="2333" r:id="rId34"/>
    <p:sldId id="2507" r:id="rId35"/>
    <p:sldId id="2508" r:id="rId36"/>
    <p:sldId id="2580" r:id="rId37"/>
    <p:sldId id="2509" r:id="rId38"/>
    <p:sldId id="2579" r:id="rId39"/>
    <p:sldId id="2510" r:id="rId40"/>
    <p:sldId id="2585" r:id="rId41"/>
    <p:sldId id="2237" r:id="rId42"/>
    <p:sldId id="2238" r:id="rId43"/>
    <p:sldId id="2239" r:id="rId44"/>
    <p:sldId id="2240" r:id="rId45"/>
    <p:sldId id="2488" r:id="rId46"/>
    <p:sldId id="2242" r:id="rId47"/>
    <p:sldId id="2241" r:id="rId48"/>
    <p:sldId id="2245" r:id="rId49"/>
    <p:sldId id="2489" r:id="rId50"/>
    <p:sldId id="2591" r:id="rId51"/>
    <p:sldId id="2490" r:id="rId52"/>
    <p:sldId id="2493" r:id="rId53"/>
    <p:sldId id="2494" r:id="rId54"/>
    <p:sldId id="2495" r:id="rId55"/>
    <p:sldId id="2496" r:id="rId56"/>
    <p:sldId id="2497" r:id="rId57"/>
    <p:sldId id="2498" r:id="rId58"/>
    <p:sldId id="2499" r:id="rId59"/>
    <p:sldId id="2500" r:id="rId60"/>
    <p:sldId id="2491" r:id="rId61"/>
    <p:sldId id="2492" r:id="rId62"/>
    <p:sldId id="2502" r:id="rId63"/>
    <p:sldId id="2483" r:id="rId64"/>
    <p:sldId id="2338" r:id="rId65"/>
    <p:sldId id="2255" r:id="rId66"/>
    <p:sldId id="2484" r:id="rId67"/>
    <p:sldId id="2335" r:id="rId68"/>
    <p:sldId id="2336" r:id="rId69"/>
    <p:sldId id="2246" r:id="rId70"/>
    <p:sldId id="2586" r:id="rId71"/>
    <p:sldId id="2589" r:id="rId72"/>
    <p:sldId id="2590" r:id="rId73"/>
    <p:sldId id="2592" r:id="rId74"/>
    <p:sldId id="2587" r:id="rId75"/>
    <p:sldId id="2594" r:id="rId76"/>
    <p:sldId id="831" r:id="rId77"/>
    <p:sldId id="2597" r:id="rId78"/>
    <p:sldId id="2263" r:id="rId79"/>
    <p:sldId id="2596" r:id="rId80"/>
    <p:sldId id="2249" r:id="rId81"/>
    <p:sldId id="839" r:id="rId82"/>
    <p:sldId id="840" r:id="rId83"/>
    <p:sldId id="841" r:id="rId84"/>
    <p:sldId id="842" r:id="rId85"/>
    <p:sldId id="843" r:id="rId86"/>
    <p:sldId id="844" r:id="rId87"/>
    <p:sldId id="846" r:id="rId88"/>
    <p:sldId id="378" r:id="rId89"/>
    <p:sldId id="379" r:id="rId90"/>
    <p:sldId id="847" r:id="rId91"/>
    <p:sldId id="849" r:id="rId9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7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presProps" Target="pres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3T15:17:32.5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11388 5150 1681 0,'0'0'74'0,"7"-6"16"0,0 0-72 0,7 2-18 16,7-5 0-16,4 3-744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3T15:56:24.15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21639 3491 22911 0,'0'0'1024'0,"-6"9"192"0,2 1-960 0,-2 1-256 16,-1-4 0-16,0 4 0 0,1 2 0 0,-1 1 144 16,1 1-144-16,-1-2 128 0,1 0-128 0,0-2 0 15,1 2 0-15,1 0 0 0,0 1 0 0,2 1 192 16,0-2-192-16,0 0 192 0,-1 4 144 0,2-1 48 15,1 1 0-15,0 0 0 0,0 1 80 0,0 2 32 16,1-1 0-16,0 3 0 0,-1-1 0 0,0 4 0 16,0-2 0-16,2 3 0 0,-1-1-64 0,-1 1-16 15,1 2 0-15,-1 3 0 0,0 3-160 0,2-2-16 16,-1 5-16-16,0 3 0 0,1 3-32 0,0-2-16 0,2-2 0 16,0 1 0-16,-1 1 0 0,1-1 0 0,-1-1 0 0,0 2 0 15,0-1-176-15,1 3 192 0,-1 1-192 16,1 6 192-16,-1 3 80 0,0 2 32 0,-2 0 0 0,3-2 0 15,-3-2 80-15,-1 3 0 0,-1-2 16 0,-2 5 0 16,1 7-208-16,-2 0-32 0,0-1-16 0,1-2 0 16,1-4 32-16,0-1 0 0,1-1 0 0,0 2 0 15,-2 2 80-15,2 4 0 0,1 0 16 0,1 0 0 16,-1-2-96-16,1-3-32 0,2 0 0 0,-2-2 0 16,-1 4-16-16,3 2 0 0,-1 5 0 0,1 1 0 15,-3-3 32-15,1-1 0 0,2-1 0 0,0 1 0 16,-2 0 0-16,-1 6 0 0,-1 0 0 0,-1 1 0 0,1-2 32 15,0-1 16-15,-2-2 0 0,0 1 0 0,2-1-16 16,-1 1 0-16,-2 1 0 0,1-1 0 0,2 1-32 0,-1-4-16 16,0-3 0-16,1-1 0 0,-1-1 32 0,2 0 0 15,-1 4 0-15,1 0 0 0,-1-2-176 0,2-1 192 16,2-2-192-16,-2-1 192 0,-1 0-192 0,0-1 0 16,0-1 0-16,0 5 0 0,-1 4 0 0,1 0 0 15,0-3 0-15,0 0 0 0,0-2 128 0,0-3-128 16,-2 0 0-16,0 4 128 0,0 0-128 0,1 0 0 15,1-4 0-15,0-2 0 0,-1-1 192 0,1 1 0 16,-2-5 0-16,2 1 0 0,0-2-192 0,3 1-256 16,0 5 64-16,-2-3 16 0,-1 0 176 0,3-3 0 15,-1-3 0-15,-1 1 0 0,-2-2 128 0,1 2-128 16,0-3 160-16,0 1-160 0,0 1 0 0,-1 3 0 16,0 0 0-16,-1-1 0 0,1-3 0 0,0-1 144 0,-1-1-144 0,1-3 128 15,0-2-128-15,-1-1 0 0,2 0 0 0,0-1 0 16,0 1 0-16,0 1 0 0,0-1 0 0,-1 1 128 15,0 1-128-15,-1-1 128 0,0-3-128 0,1 0 128 16,-1-1 0-16,1-3-128 0,0-3 192 0,-2 0-64 16,-1 1-128-16,2-2 0 0,0-1 0 0,0 1 0 15,-4-3 0-15,3-1 0 0,-3 2 0 0,2-3 0 16,-1 1 0-16,-1-1 0 0,-1-2 0 0,2 0 128 16,0-4-128-16,-1 2 0 0,0 1 144 0,2-3-144 15,1-1 0-15,2 0 144 0,0-3-144 0,1-11 0 16,-4 9 128-16,4-9-128 0,0 0 0 0,-3 10 0 15,3-10 0-15,0 0 0 0,0 0 0 0,0 0 0 16,0 13-1216-16,0-13-240 0,0 0-48 0,0 0-10672 16,0 0-2144-16</inkml:trace>
  <inkml:trace contextRef="#ctx0" brushRef="#br0" timeOffset="1">19959 9965 26655 0,'-23'-8'1184'0,"9"2"240"0,0-5-1136 0,-1 2-288 0,2 1 0 0,2 2 0 16,0 0 400-16,1 3 32 0,1-3 0 0,0 1 0 16,1 0-144-16,8 5-32 0,0 0 0 0,0 0 0 15,-7-4-16-15,7 4-16 0,0 0 0 0,0 0 0 16,0 0 80-16,8-7 16 0,1 1 0 0,3 2 0 16,1 4-64-16,3-3 0 0,2 0 0 0,4 0 0 15,4 3-16-15,4-1-16 0,3-2 0 0,6 0 0 16,5 1 64-16,6-1 16 0,3 3 0 0,2-1 0 15,1 0-304-15,3-2 160 0,-1 0-160 0,6 2 128 16,4 1-128-16,5 0 0 0,4-3 0 0,1 3 0 16,0 3 0-16,4-3 0 0,4 0 0 0,7 0 0 0,5-3 0 15,1 1 0-15,-1-2 0 0,5 0 0 0,6 1 0 0,3-1 0 16,0 1 0-16,4-1 128 0,3-2 336 16,4 4 64-16,0 1 16 0,0-2 0 0,-2 2 16 0,4-1 0 15,4 1 0-15,-2-2 0 0,-7 6-288 0,8-3-48 16,6-3-16-16,-4 3 0 0,-5 0-64 0,6-1-16 15,3-1 0-15,-2 2 0 0,-4-3 0 0,6 3 0 16,7-1 0-16,-4-1 0 0,-6 1-128 0,7 1 160 16,7-1-160-16,-4-2 160 0,-5-1-160 0,4 0 160 15,8-1-160-15,-4 0 160 0,-5-2-160 0,3 3 0 16,4 0 0-16,-4-1 0 0,-5 0 0 0,0 0 0 16,-2 1 0-16,-5 0 0 0,-3 1 0 0,2 2 0 15,3 1 0-15,-7 1 128 0,-9-1-128 0,5 3 128 0,4-3-128 16,-9 4 128-16,-11 1-128 0,2-2 0 0,2-3 0 0,1 1 0 15,0 4 192-15,-5-2 96 0,-8-3 32 0,5-1 0 16,6-2-64-16,-6 2 0 0,-7 1 0 0,-1-3 0 16,-1-2-256-16,0 0 160 0,5-2-160 0,-5 2 128 15,-6 1-128-15,-2-1-176 0,-4-3 48 0,4 0 0 16,1-1 400-16,-2 2 96 0,-2 2 16 0,-6-1 0 16,-7-5-240-16,-1 3-144 0,0-3 192 0,-3 2-192 15,-4 2 128-15,0 3-128 0,-1 2 0 0,-6 2 0 16,-10 0 0-16,-2-2 0 0,-4 1 128 0,-4 1-128 15,-2-4-208-15,-2 3-112 0,-4 1 0 0,2-2-16 16,-1 0-224-16,-2 1-32 16,-4-1-16-16,0 2 0 0,-2 3 16 0,-3-1 0 0,-2 1 0 0,-3-2-11232 15,-11-1-2240-15</inkml:trace>
  <inkml:trace contextRef="#ctx0" brushRef="#br0" timeOffset="2">31165 9649 27647 0,'0'0'1216'0,"0"0"256"0,0-9-1168 0,3 1-304 15,-3 8 0-15,4-9 0 0,-2 0 1408 0,0-1 208 16,-1-1 48-16,2 2 16 0,-1 0-288 0,0 1-64 16,-1 0-16-16,-1-2 0 0,0-2-688 0,-1 1-144 15,-2-2-32-15,0-2 0 0,1-3 64 0,-5 1 0 16,-1 0 0-16,-1 0 0 0,0-1-96 0,-3 0-16 16,-3 2 0-16,-2-1 0 0,-1 0-64 0,-2 1-16 15,1 1 0-15,-4 3 0 0,-3 4-80 0,4 0-32 16,3 3 0-16,-4-1 0 0,-1-2-16 0,-1 3 0 15,1 1 0-15,4 2 0 0,1 2-48 0,2 0-16 16,3-2 0-16,1 2 0 0,1 0-128 0,3 2 128 0,9-2-128 0,0 0 128 16,0 0-128-16,-6 7 0 0,6-7 0 15,0 0 0-15,0 0-144 0,-2 10 144 0,2-10 0 0,4 13 0 16,-4-13-160-16,8 9 160 0,0 1-128 0,1-3 128 16,0 1 0-16,1 1-128 0,1-2 128 0,1-2 0 15,2 2 0-15,3-1-160 0,3-1 160 0,-1 2 0 16,1-1-128-16,2 1 128 0,3 1 0 0,-1 0 0 15,1-1 0-15,-1 0 0 0,-4-1 0 0,1 2 0 16,-1 1 0-16,-2 2-128 0,-4-2 128 0,-1 4-160 16,1 4 160-16,-3-1 0 0,-2-1 0 0,0 1 0 15,-1-2 0-15,-1 1 0 0,-2-1 0 0,-1 2 0 16,0-2 0-16,0 0 0 0,-2-1 0 0,1 0 0 0,-4 0 0 16,-1 3 0-16,1-3 0 0,0 0 0 0,-2-1 0 15,1 1 0-15,-4-1 0 0,1 2 0 0,0-1 0 16,-3 1 144-16,-1-1-144 0,-1 3 0 0,-2 0 240 0,-4 1-64 15,-3-2-16-15,-1 3 0 0,2 2 160 0,-3 1 16 16,-4 0 16-16,2 1 0 0,2 1 32 0,1-1 16 16,-2-1 0-16,4-1 0 0,-2-2-240 0,2-1-160 15,2-3 192-15,1 2-192 0,-1 2 0 0,4-2 0 16,3-4 0-16,1-1 0 16,-1 1-272-16,3-1-112 0,6-11-32 0,-5 6 0 15,5-6-1840-15,0 0-368 0,0 0-80 0</inkml:trace>
  <inkml:trace contextRef="#ctx0" brushRef="#br0" timeOffset="3">32133 9343 4607 0,'0'0'400'0,"0"0"-400"0,0 0 0 15,0 0 0-15,6-8 3488 0,-6 8 608 0,0 0 128 0,0 0 32 16,8-8-2144-16,-8 8-416 0,7-9-96 0,-7 9 0 16,0 0-48-16,0 0 0 0,0 0 0 0,0 0 0 15,0 0-80-15,0 0-32 0,0 0 0 0,0 0 0 16,-12 0-352-16,0 4-80 0,-1 3-16 0,-3 3 0 15,-2 4-544-15,-3 6-96 0,-1 5-32 0,0 1 0 16,-1 3-80-16,-4 2-32 0,0 3 0 0,1 5 0 16,1 3-80-16,2-1 0 0,-1 1-128 0,3-2 192 15,2 0-64-15,1-1-128 0,1-3 176 0,1 1-176 16,4 0 320-16,2 3-64 0,2-4 0 0,3-3 0 16,1-2-96-16,3-1-32 0,2 1 0 0,2-3 0 0,0-6-128 15,4-1 0-15,2-2 0 0,3-2 0 0,2-3 0 16,3-2 0-16,1-5 0 0,2-2-176 0,2-2 176 0,3-3 0 15,0-4-144-15,1-3 144 0,2-2 0 0,1-3 0 16,0-5 0-16,1-5 128 0,1-4 32 0,-5-4 0 16,-2 0 0-16,-2-6 0 0,0-4-160 0,-3-3 0 15,-2-1 144-15,-1-2-144 0,-2 1 128 0,-1-3-128 16,-2-2 160-16,-3-1-160 0,-2-1 128 0,-1 1-128 16,1-1 0-16,-4 3 144 0,-2 3-144 0,-1 4 0 15,0 7 0-15,-2 5 0 0,-1 8 0 0,0 0 0 16,-1 3-144-16,1 5 144 15,1 2-480-15,1 3 16 0,2 9 0 0,-4-6 0 16,4 6-624-16,0 0-128 0,0 0-32 0,0 0 0 16,0 0-1824-16,0 0-384 0,0 0-64 0</inkml:trace>
  <inkml:trace contextRef="#ctx0" brushRef="#br0" timeOffset="4">31932 9728 16575 0,'-12'-10'1472'0,"4"1"-1168"16,1-1-304-16,0 1 0 0,-1 1 2528 0,2 1 448 16,6 7 96-16,-4-6 0 0,4 6-1696 0,0 0-352 15,0 0-64-15,0 0 0 0,0 0-128 0,0 0-32 16,0 0 0-16,0 0 0 0,4 16 32 0,0-2 16 16,0 0 0-16,1 1 0 0,1-1 80 0,2-1 16 15,-1 0 0-15,0-1 0 0,3 1-368 0,0 0-64 16,0 0 0-16,2 3-16 0,-1-7-272 0,2 2-48 15,1-1-16-15,0-1 0 0,-2-2-32 0,2 0 0 16,1-3 0-16,-1 1 0 0,0 2-336 0,1-3-80 16,0-4-16-16,1 0 0 15,-2 0-2496-15,-1 0-496 0</inkml:trace>
  <inkml:trace contextRef="#ctx0" brushRef="#br0" timeOffset="5">32511 10253 33167 0,'-18'5'2944'0,"7"0"-2352"0,-2 1-464 0,3 3-128 0,1 1 1968 0,-1 5 368 16,1-1 80-16,1 2 16 0,2-1-1424 0,-1 2-288 16,0 0-48-16,0 1-16 0,2 3-224 0,0-3-48 15,-2 3-16-15,1-1 0 0,0-2-368 0,2 0 0 16,-1 3 0-16,1-1 0 0,0-3-144 0,2-3-112 16,1-1 0-16,1-2-16 15,0-11-1776-15,0 0-368 0,6 7-64 0</inkml:trace>
  <inkml:trace contextRef="#ctx0" brushRef="#br0" timeOffset="6">21656 3934 4607 0,'0'0'400'0,"0"0"-400"0,0 0 0 0,0 0 0 16,0 0 1184-16,-3 12 160 0,0-3 16 0,3-9 16 16,0 0-1376-16,0 0-288 0,0 0-48 0,0 0-16 15,0 0-736-15,0 0-160 0,-8 0-32 0,8 0 0 16,-9-3 960-16,9 3 320 0,0 0-192 0,-7-4 192 15,-1 0 240-15,8 4 144 0,0 0 16 0,0 0 16 16,0 0 1808-16,-8-2 352 0,8 2 80 0,0 0 16 0,-6-3-304 0,6 3-64 16,0 0-16-16,0 0 0 0,-4-6-1312 0,4 6-256 15,-3-8-48-15,3 8-16 0,0 0-496 0,-4-9-160 16,1 1 0-16,3 8 0 0,0-9 0 0,0 9 0 16,-3-11 0-16,2-2 0 0,-1 4 0 0,2-1 0 15,0-1 0-15,-1 1 0 0,0 1 0 0,2-2 0 16,3 0 0-16,-1-3 0 0,-3 1 0 0,1 2 0 15,0-2 0-15,2-3 0 0,-1 2 320 0,0-2 48 16,-2 2 16-16,0 1 0 0,-2-3 304 0,1 2 64 16,0-3 16-16,-1 1 0 0,0 2-400 0,-1-3-80 15,-1-1-16-15,0-1 0 0,1 1-64 0,-3-2-16 16,1 0 0-16,0-4 0 0,-2 2-192 0,2 0 176 16,-1-2-176-16,-1 1 160 0,2-2-160 0,0 2 0 0,-1 2 0 15,3 3 0-15,0-2 0 0,0 3 0 0,1 0 0 0,0-1 0 16,0-3 0-16,1 4 288 0,1 1-48 0,0 2-16 15,1-2 288-15,1 2 48 0,1 0 16 16,1-1 0-16,-1 2-336 0,-1 0-64 0,-1-1-16 0,1 0 0 16,-1-1-160-16,-1 1 192 0,0-4-192 0,0 2 192 15,1 0-192-15,1 1 192 0,-2-3-192 0,0-1 192 16,2 0-192-16,-2 0 0 0,-2 0 0 0,-1 2 128 16,4-1-128-16,-1 1 0 0,-1 2 0 0,0 0 0 15,-1 0 0-15,2 2 0 0,2 0 0 0,-1 3 0 16,-2 3 0-16,1 7 0 0,2-10 0 0,1 0 0 15,-2-5 0-15,1 3 0 0,0 3 0 0,1 0 0 16,-3 9 0-16,4-9 0 0,-4 9 0 0,4-9 0 0,-4 9 0 16,2-8 0-16,-2 8 0 0,0 0 0 15,3-9 0-15,-3 9 0 0,0-8 0 0,0 8 0 0,0 0 128 0,0 0-128 16,0 0 128-16,0 0-128 0,0 0 0 0,0 0 0 16,0 0 128-16,0 0-128 0,-8-4 0 0,8 4 0 15,0 0 144-15,0 0-144 0,0 0 0 0,-4-6 128 16,4 6-128-16,0 0 0 0,-2-7 0 0,2 7 0 15,0 0 0-15,0 0 0 0,0 0 0 0,0 0 0 16,-2-8 0-16,2 8 0 0,0 0 0 0,0 0 0 16,0 0 0-16,0 0 0 0,0-9 0 0,3 1 0 15,-1 1 0-15,-2 7 0 0,-1-8 0 0,2 1 0 16,2 1 0-16,0-1 0 0,-3-1 0 0,0 8 0 16,1-9 0-16,0 0 0 0,-1 0 0 0,0 0 0 15,-1 0 0-15,1 9 128 0,0-7-128 0,0 7 0 0,0 0 0 0,0-6 0 16,0 6 0-16,-1-9 0 0,1 9 0 15,0 0 128-15,0 0-128 0,0 0 0 0,-6-7 0 0,6 7 0 16,0 0 272-16,0 0-16 0,0 0 0 0,0 0 0 16,-6-4-64-16,6 4-32 0,0 0 0 0,0 0 0 15,-8 3 32-15,8-3 0 0,0 0 0 0,-12 12 0 16,1-1 0-16,0 5 0 0,1 2 0 0,1 2 0 16,-3 1 192-16,-1 1 32 0,-3 4 16 0,-1 1 0 15,0 5-112-15,-2 0 0 0,-3-1-16 0,-1-1 0 16,0-1-144-16,1 0-32 0,-2-3 0 0,3 1 0 15,3-2 32-15,1-2 0 0,2-4 0 0,0-4 0 16,4-2-160-16,4-1 0 0,4-1 0 0,3-11 0 16,-3 10 0-16,3-10 0 0,0 0 0 0,0 0 0 15,0 0-480-15,0 0-128 0,14-7-32 0,4-2 0 16,2-2-96-16,1-5-32 0,-1-4 0 0,4-3 0 16,1-3-176-16,-1-3-32 0,0-2-16 0,1-2 0 15,-1 1-1632-15,0-5-320 0,-5-1-64 0,0 2-5296 16,-1 1-1056-16</inkml:trace>
  <inkml:trace contextRef="#ctx0" brushRef="#br0" timeOffset="7">21528 2439 1839 0,'7'-16'0'0,"-5"7"160"0,-3 0-160 0,1 1 0 16,1-3 0-16,-1 11 0 0,-2-9 4992 0,1 1 960 16,1 8 192-16,0-9 32 0,-2 3-3344 0,2 6-656 15,0 0-144-15,0 0-32 0,0 0-848 0,0 0-160 16,0 0-32-16,0 0-16 0,0 0-288 0,5 10-48 16,-2 3-16-16,0 3 0 0,-1 2-80 0,1 2-32 15,1-1 0-15,0 3 0 0,0 2 32 0,1 1 16 0,3-2 0 0,-1 3 0 16,0 2-144-16,2-2-48 0,2-3 0 15,0-1 0-15,2-1-192 0,0-1-144 0,0-3 192 16,4-2-192-16,2 0 0 0,-4-2 0 0,-3-2 0 0,1-4 0 16,3-2-208-16,-3-2-160 0,-3-3-16 0,2-2-16 31,0-1-1936-31,-5-4-384 0</inkml:trace>
  <inkml:trace contextRef="#ctx0" brushRef="#br0" timeOffset="8">21434 1312 5519 0,'0'0'240'0,"0"0"64"0,0 0-304 0,0 0 0 0,-5-6 0 0,5 6 0 16,-2-10 3136-16,-1 1 560 0,-1 2 112 0,1-3 32 15,2 0-2448-15,-1 0-496 0,2 10-80 0,-2-13-32 16,1-1-192-16,0 3-32 0,-1-1-16 0,1 0 0 15,0-1-32-15,-2-1 0 0,1 0 0 0,-1-1 0 16,2 0 144-16,-1 0 32 0,0 1 0 0,-1 1 0 16,-1 2-192-16,-1 0-48 0,-2 2 0 0,-2 6 0 0,-4 8-128 15,0 3-16-15,-1 4-16 0,-3 2 0 0,0 4-288 16,-1 6 128-16,-2 3-128 0,-2 4 0 0,1 2 480 16,-1 4-16-16,-3 3 0 0,7-2 0 0,4 3-64 0,2 3-16 15,0 0 0-15,3 1 0 0,4 2 416 16,2-1 80-16,2-2 16 0,4-2 0 0,2-5-368 15,5-4-64-15,5 0-16 0,3-3 0 0,1-4-272 0,5-2-176 16,1-5 192-16,3-1-192 0,4-3 0 0,-1-2 0 16,1-5 0-16,1-3 0 0,-2-3 0 0,-1-2 0 15,-1-1 0-15,0-3 0 0,-2-5 0 0,2-1 160 16,-5-5-160-16,5 0 128 0,1-5-128 0,-4-3 192 16,-6-3-192-16,1-4 192 0,1-7-64 0,-5 1-128 15,-6-1 192-15,0-5-64 0,-5-1 0 0,-3-1 0 16,-7-3 0-16,-4 4 0 0,-2 4 0 0,-1 0-128 0,0 0 192 15,-5 2-64-15,-5 1-128 0,-1-1 128 0,0-1-128 16,0 5 128-16,-2 1-128 0,1 2 128 0,-1-1-128 16,1 5 128-16,-2 2-128 0,2 7 0 0,-2 4-192 0,1 3 192 31,1 1-752-31,1 5-16 0,-2 5-16 0,5 2 0 16,2-3-464-16,1 2-96 0,2 6 0 0,3 0-9280 0,5-3-1840 0</inkml:trace>
  <inkml:trace contextRef="#ctx0" brushRef="#br0" timeOffset="9">21145 1416 29023 0,'-20'3'1280'0,"10"0"272"0,0 1-1232 0,0-2-320 16,1 1 0-16,9-3 0 0,-9 4 928 0,9-4 128 16,0 0 32-16,0 0 0 0,0 0-336 0,3 10-64 15,-3-10-16-15,10 8 0 0,2 0-160 0,2-2-48 16,3-2 0-16,3 1 0 0,1 5 16 0,1-4 0 15,1-3 0-15,3-1 0 0,3 0-288 0,-3 0-64 0,-1 3-128 0,0-3 192 16,-3-6-192-16,-1 1 128 0,0 2-128 0,-3 0 0 16,-1 2 0-16,-2-4 0 0,2-2 0 0,-2 0 0 31,-2 0-336-31,0-3-112 0,-1-3-32 0,-2 1 0 16,-1 1-384-16,1-2-80 0,1 0-16 0,-3-2-14768 0</inkml:trace>
  <inkml:trace contextRef="#ctx0" brushRef="#br0" timeOffset="10">21985 1757 31391 0,'0'0'1392'0,"0"0"272"0,0 0-1328 0,0 0-336 0,0 0 0 0,0 0 0 16,0 0 160-16,0 0-32 0,0 0-128 0,5-7 192 15,-5 7-192-15,9-6 0 0,3 0 128 0,-2 1-128 16,-2 0 0-16,2 1 0 0,-1 0 0 0,-9 4 0 16,11-2 0-16,-2-2 0 0,-9 4 0 0,0 0 0 15,0 0 0-15,0 0 128 0,0 0-128 0,0 0 0 16,1 11 256-16,-3 2-32 0,-3 3-16 0,-2-3 0 0,-1 0-208 0,-1 2 176 16,-1 0-176-16,0-1 160 0,3 2-160 15,0-3 0-15,-1 2 0 0,2 0 128 0,-1-3-128 0,3 1 0 16,2-1 0-16,-1-1 0 0,1 1 0 0,0 1 160 15,4-2-160-15,-1 0 160 0,0 1 160 0,2 0 16 16,-1 0 16-16,4-1 0 0,-1 0 256 0,1 2 48 16,1-3 16-16,-1 3 0 0,2-4-96 0,0 4-32 15,1 3 0-15,3-3 0 0,2-6-208 0,1-2-32 16,0-3-16-16,3 0 0 0,1-2-288 0,5 0 160 16,5-3-160-16,1-2 128 0,-1-3-128 0,-1 0-192 15,4-2 32-15,-1 1-11744 16,0 0-2336-16</inkml:trace>
  <inkml:trace contextRef="#ctx0" brushRef="#br0" timeOffset="11">29464 1161 2751 0,'0'0'256'0,"-3"-12"-256"0,-2 0 0 0,1-1 0 16,-1 0 3520-16,-1 3 672 16,-4-2 128-16,4 3 32 0,1 1-2288 0,-1 3-448 0,-3 2-80 0,2-2-32 15,0 0 32-15,0 2 0 0,0-2 0 0,7 5 0 16,-11-5-272-16,3 2-48 0,8 3-16 0,0 0 0 15,0 0-240-15,0 0-32 0,0 0-16 0,0 0 0 16,0 0-656-16,-1 13-128 0,4-2-128 0,2 6 192 16,1 2-192-16,2 2 0 0,1 0-160 0,3 3 160 15,2-1 0-15,1 2 0 0,0 0 0 0,1-1 0 16,2 1 0-16,-1 1 0 0,0 4 0 0,-2-1 0 16,-1-3 0-16,-1 3 0 0,-4 2 0 0,0 4 160 15,-1 3 208-15,-1 1 32 0,-1 1 16 0,-2-1 0 16,-1-3-32-16,-2-1 0 0,-1 0 0 0,-1-2 0 15,-1-2-256-15,0-1-128 0,-1-1 128 0,-1-1-128 0,-1 1 128 0,-3 0-128 16,-1-2 128-16,-1 0-128 0,-3 1 128 0,-3-1-128 16,-1-2 128-16,-3 1-128 0,0-1 176 0,-4-3-48 15,-2-2-128-15,0-1 192 0,1 1-16 0,-2-3-16 16,-3-2 0-16,0-2 0 0,1-1-160 0,0-2 128 16,2-2-128-16,1-1 128 15,0-3-624-15,4-2-128 0,2-2-16 0,2-4-11456 16,1 2-2272-16</inkml:trace>
  <inkml:trace contextRef="#ctx0" brushRef="#br0" timeOffset="12">30070 1131 2751 0,'0'0'128'0,"8"-4"16"0,-8 4-144 0,0 0 0 0,0 0 0 0,8-5 0 16,-8 5 2992-16,0 0 560 0,0 0 112 0,0 0 32 15,0 0-1424-15,0 0-288 0,0 0-48 0,0 0-16 16,0 0-656-16,0 0-144 0,0 0-32 0,0 0 0 15,0 0-208-15,0 0-48 0,0 0-16 0,0 0 0 0,0 0-288 0,0 0-48 16,0 0-16-16,-1 13 0 0,-2 1-240 16,0 1-48-16,-1-2-16 0,1 2 0 0,-1 3 32 0,-2 2 0 15,3 3 0-15,-4 0 0 0,-1 0 112 0,0 4 16 16,-2 5 16-16,-1 3 0 0,0 1-32 0,-4 5-16 16,-3 5 0-16,1-2 0 0,3-1-144 0,1 0-16 15,1 0-128-15,0 0 192 0,2-3-192 0,0-1 0 16,0-2 128-16,6-1-128 0,3 0 0 0,1-2 0 15,1-1 128-15,2 1-128 0,0 0 0 0,1-1 128 16,0-4-128-16,2-1 0 0,4-2 0 0,2-1 128 16,0-1-128-16,1-4 0 0,0 1 0 0,0-1 0 15,-3-6 0-15,5-1 0 16,-1-2-448-16,0-2-96 0,-2-3-16 0,3 1 0 16,0-3-816-16,1 0-160 0,-1-4-48 0</inkml:trace>
  <inkml:trace contextRef="#ctx0" brushRef="#br0" timeOffset="13">30606 1458 7359 0,'-9'4'320'0,"1"3"80"0,-4 3-400 0,1-1 0 16,-1 0 0-16,-1 2 0 0,-4 4 4800 0,0 0 864 16,3-2 176-16,-2 2 48 0,-1 6-4384 0,-1 0-864 15,1 0-192-15,-3 2-16 0,-2 3-432 0,-1 1 0 0,-1-1 128 0,2 0-128 16,2-2 272-16,4 1 32 0,0 0 0 0,2-2 0 15,2 0 224-15,1-3 48 0,2 0 16 0,3 0 0 16,2-1-336-16,1-1-64 0,3 1 0 0,3-5-16 16,1 0-48-16,2 1 0 0,2-6 0 0,4 3 0 15,1-2 112-15,2-1 16 0,2-2 0 0,4-2 0 16,4-1 96-16,1-2 32 0,2-3 0 0,2-3 0 16,2-5-192-16,-1 1-16 0,-2-4-16 0,-2 1 0 15,1-2-32-15,-1-3-128 0,-2 2 192 0,-2-5-64 16,-2-1-128-16,-1-3 192 0,-3 3-192 0,0-4 192 15,-3 1-192-15,-1-7 192 0,-1 0-192 0,-3-3 192 16,-2-3-192-16,-2-1 192 0,-3 1-192 0,0-4 192 16,-4 3-192-16,0 0 0 0,-2 1 144 0,-3 4-144 15,-2 5 0-15,-1 1 144 0,-1 2-144 0,0 4 0 0,-2 1 0 0,0 2 0 16,-3 2-240-16,2 3 80 16,-2 2-1536-16,2 4-304 0,-1 2-64 0,1 1-13008 15</inkml:trace>
  <inkml:trace contextRef="#ctx0" brushRef="#br0" timeOffset="14">30434 1682 18431 0,'0'0'1632'0,"0"0"-1312"0,0 0-320 0,0 0 0 16,0 0 2416-16,0 0 400 0,0 0 96 0,0 0 16 15,0 0-1152-15,0 0-240 0,0 0-32 0,0 0-16 16,13 16-544-16,-4-4-112 0,-5-2-32 0,3 1 0 16,0-5-128-16,-1 3-32 0,-6-9 0 0,6 15 0 15,3-5-256-15,2 2-64 0,-1-3-16 0,1-1 0 0,0-2-176 0,0 1-128 16,-1-3 144-16,1 0-144 0,-1-2 128 0,2 1-128 16,-1-3 0-16,1 0 0 0,0-2 0 0,1-1-336 15,0-4 48-15,-1 3 16 16,-2-2-496-16,1-1-80 0,-1-2-32 0,0-1 0 15,0-1-1712-15,-1 2-352 0,-4 0-64 0</inkml:trace>
  <inkml:trace contextRef="#ctx0" brushRef="#br0" timeOffset="15">30881 2042 14735 0,'0'0'1312'0,"0"0"-1056"15,0 0-256-15,0 0 0 16,0 0 2688-16,8 8 496 0,-8-8 80 0,5 12 32 16,-1-2-1680-16,1 3-336 0,1 0-64 0,-3 2 0 0,0-1-736 0,0 2-144 15,-1 1-16-15,0 1-16 0,-1 1-160 0,-2 0-16 16,-3-1-128-16,2 0 192 0,1-2-192 0,0-1 0 15,-2 0 0-15,1-1 0 0,-2-2 0 0,0 0 0 16,1-3-208-16,-1 1-9360 16,2-1-1872-16</inkml:trace>
  <inkml:trace contextRef="#ctx0" brushRef="#br0" timeOffset="16">31726 1420 18543 0,'0'0'816'0,"0"0"176"0,0 0-800 0,0 0-192 16,6-7 0-16,-6 7 0 0,7-7 1152 0,-7 7 176 0,0 0 32 0,5-7 16 15,-5 7-256-15,0 0-48 16,0 0-16-16,0 0 0 0,3-10-128 0,-3 10-32 0,0 0 0 0,0 0 0 16,0 0-112-16,-8 1-16 0,0 5-16 0,-1 1 0 15,-1 3-240-15,-2 1-32 0,0 2-16 0,-1 7 0 16,-1 3-256-16,-1 2-48 0,1-1-16 0,1-1 0 16,0 4 48-16,0 2 16 0,-1-3 0 0,2 3 0 15,3 0 16-15,2-2 0 0,1 0 0 0,3-2 0 16,3-1-224-16,3-4 144 0,1 0-144 0,2-2 128 15,3-1-128-15,2-4 0 0,-1-1 144 0,3-2-144 16,2-1 0-16,1-2 0 0,4-2 0 0,-2-2 0 16,1-2 0-16,0-2-192 0,1-2 64 0,-1 1 0 15,1 0 128-15,-1-3 0 0,1-3-144 0,1-1 144 16,0-1 0-16,-1-2 0 0,-1-1 0 0,0-3 0 0,1 1 0 16,-3-8 128-16,-3-1-128 0,0-1 128 0,1-2 32 0,-3-3 0 15,-1 0 0-15,-4 0 0 0,-2-3-160 0,0 3 0 16,0 0 0-16,-1 0 0 0,-2 0 0 0,-2 3 0 15,-2 6 0-15,-2 1 0 0,-3 2 0 0,-3-2 0 16,1 3 0-16,-2 6 0 16,-4 4-1536-16,1 1-400 0,-2 1-80 0,-1 2-12704 15</inkml:trace>
  <inkml:trace contextRef="#ctx0" brushRef="#br0" timeOffset="17">31697 1626 25343 0,'0'0'1120'0,"0"0"224"0,0 0-1072 0,0 0-272 15,0 0 0-15,0 0 0 0,0 0 672 0,0 0 80 16,0 0 16-16,0 0 0 0,0 0-96 0,8 8-16 15,-8-8 0-15,0 0 0 0,12 8-336 0,-2-2-64 16,-2 1 0-16,1-3-16 0,0-3 224 0,2-1 48 16,1 0 16-16,-1 0 0 0,2 2-144 0,3-2-48 15,0 0 0-15,-1-2 0 0,0 0-336 0,1-2 128 0,3-2-128 0,0 3 0 32,0 3-416-32,0-4-160 0,-1 1-16 0,2 0-16 15,1 2-960-15,-3 0-192 0,-6-2-32 0,1 5-10800 0</inkml:trace>
  <inkml:trace contextRef="#ctx0" brushRef="#br0" timeOffset="18">32212 1952 24991 0,'0'0'1104'0,"0"0"240"0,0 0-1088 0,0 0-256 16,11-6 0-16,-4 1 0 0,-7 5 1408 0,12-7 208 0,-1 0 48 0,-1 1 16 15,1-1-784-15,-1 4-144 0,-2-3-48 16,4 1 0-16,-1 1-384 0,1 0-96 0,-2 2-16 0,-10 2 0 16,11-3-208-16,-2 6 0 0,-9-3 128 0,9 1-128 15,-9-1 0-15,0 0 0 0,4 8 128 0,-4-8-128 16,-3 10 0-16,-2 1 128 0,-1 0-128 0,-3 1 0 15,-3 1 0-15,1 2 0 0,-2-2-176 0,0-2 176 16,-1 4-304-16,0-4 64 0,-1-2 16 0,2 3 0 16,1 1 224-16,1 4 0 0,-1-2 0 0,3-1-144 15,4 0 144-15,-1-3 0 0,1 0 0 0,1 4 0 16,3-2 0-16,0 1 0 0,-1 2 0 0,4-3 0 16,0 0 0-16,2 0 0 0,1-1 0 0,2-1 0 15,1 0 0-15,0-2-128 0,2-1 128 0,0-3 0 0,2-2-352 16,1-2 16-16,3-2 0 0,0-1 0 15,-1 1-1520-15,1-2-288 16,-2-1-64-16</inkml:trace>
  <inkml:trace contextRef="#ctx0" brushRef="#br0" timeOffset="19">32633 719 26143 0,'-13'4'1152'0,"13"-4"256"0,-5 8-1136 0,0 2-272 16,-2 2 0-16,3-3 0 0,4-9 224 0,0 14-16 0,0-1 0 0,0-1 0 16,2 0 496-16,2 1 80 0,1-3 32 0,3 3 0 15,2 0 176-15,2 2 32 0,1 0 16 0,3 2 0 16,0 5-432-16,3 1-96 0,0-1 0 0,2 6-16 16,1 6-176-16,0 3-16 0,-1-3-16 0,2 1 0 15,-1 1-144-15,-3-2-16 0,-2-1-128 0,-1-2 192 16,-2 1-192-16,1 1 128 0,-4 3-128 0,-2 0 0 0,-3-2 128 0,-1 4-128 15,0 4 0-15,-5 1 144 0,-7-3-144 16,0 3 0-16,0 1 144 0,-3 2-144 0,-5-4-192 0,0-2-96 16,-2-2-32-16,-1 0 0 15,-2-2-1472-15,-1 1-320 0,-4-2-48 0</inkml:trace>
  <inkml:trace contextRef="#ctx0" brushRef="#br0" timeOffset="20">31246 2158 13823 0,'0'0'608'0,"0"0"128"15,0 0-592-15,0 0-144 0,0 0 0 0,0 0 0 16,0 0 3776-16,0 0 704 0,0 0 160 0,0 0 32 15,0 0-2624-15,7 15-512 0,2 0-96 0,-1 3-32 16,-1 1-752-16,3-2-144 0,-1 2-48 0,2 1 0 0,4-1-336 0,0 1-128 16,2-2 0-16,-1 2 144 0,-2 3-144 0,1-1 0 15,0 2 0-15,-2 1-176 16,-2 1-2128-16,-5-2-416 0</inkml:trace>
  <inkml:trace contextRef="#ctx0" brushRef="#br0" timeOffset="21">24347 8840 9215 0,'0'0'816'0,"0"0"-656"16,0 0-160-16,0 0 0 0,0 0 1664 0,0 0 320 16,0 0 48-16,0 0 16 0,0 0-1664 0,14 1-384 15,-14-1 0-15,16-1 0 0,1-2 128 0,0 1 48 16,-2-1 0-16,0 0 0 0,-2 1 832 0,-1-2 160 15,-1 1 48-15,1 1 0 0,-2-2-32 0,2 1 0 16,-1 0 0-16,0 0 0 0,1-1-624 0,-1 0-128 16,-2-1-32-16,0 1 0 0,-9 4-128 0,13-8-16 15,0-1-16-15,0 1 0 0,-1-1-16 0,-1 0 0 16,1-2 0-16,0 1 0 0,1-2 96 0,1-1 0 16,-1-3 16-16,2 1 0 0,0-2-80 0,2-2 0 15,0-1-16-15,0 0 0 0,0-1-64 0,0 2-16 16,0-6 0-16,0 1 0 0,-2 2-160 0,2 0 160 15,0-1-160-15,0-1 160 0,-2 1 32 0,2 1 16 0,1 1 0 16,-1-1 0-16,-3-2 16 0,1 2 0 0,-1 1 0 16,0-2 0-16,1-2-64 0,0 0-16 0,1 2 0 0,-2-5 0 15,-3-1-144-15,2 0 128 0,-2-3-128 0,2 2 128 16,0-1-128-16,0-3 0 0,-1-2 0 0,0 3 0 16,-2-1 0-16,1 3 0 0,-1 2 0 0,1 0 0 15,-4 1 0-15,3-1 128 0,-1 2-128 0,0-1 0 16,-1 1 0-16,-2 0 0 0,1-2 128 0,1-5-128 15,-1 1 0-15,2 1 0 0,1-1 0 0,-1-1 128 16,0-1-128-16,0 0 0 0,-1 2 0 0,1-2 0 16,0 1 0-16,0 2 160 0,0-1-160 0,2 2 160 15,-1-4-32-15,-1-1 0 0,-2 0 0 0,1-2 0 0,3 3 192 16,1 0 48-16,0-1 0 0,1 1 0 16,1-1-32-16,1 0 0 0,-2 4 0 0,0-3 0 0,-2 2-192 0,2 2-144 15,0 0 192-15,2 1-192 0,0 0 256 16,-2 0-48-16,-1-2-16 0,0 1 0 0,1-2 16 0,0 1 0 15,12-40 208-15,-10 37-240 0,0 2-16 16,-2 2 0-16,1 0 0 0,2 1-160 0,-1 0 0 16,1 0 0-16,0 2 128 0,-1-2-128 0,4 2 0 15,-4-1 0-15,2 2 0 0,0-1 128 0,1 1-128 16,2-2 0-16,1 3 128 0,-2 1-128 0,2 2 0 16,0-1 0-16,3 2 0 0,-2 0 0 0,1 1 0 15,1 2 0-15,0 2 0 0,0-3 0 0,-2 3 0 16,0 0 0-16,0 2 0 0,1-1 0 0,0 2 0 15,2-1 0-15,0 0 0 0,2-2 0 0,-1 1 0 16,0-1 0-16,3 0 0 0,2 2 0 0,0 0 0 0,1-3 0 0,-1 6 0 16,-1-1-128-16,0 1 128 0,-1 1 0 0,-2 2 0 15,2 5 0-15,-2-3 0 0,-1 2 0 0,-1 1 0 16,-2 1 0-16,1 0 0 0,-1-3 0 0,2 4 0 16,-4-2 0-16,4 1 0 0,1-1 0 0,4 2 0 15,1-4 0-15,-1 3 0 0,-1-3 0 0,1 4 0 16,1-2 0-16,2 1 0 0,-1 1 0 0,-1 2 0 15,-2 2 0-15,0 0 0 0,-2 1 0 0,-1 0 0 16,-1-4 0-16,-2 1 0 0,0 2 0 0,-2 2 0 16,-2 0 0-16,2 0 0 0,1 0 0 0,-2 1 0 15,-2-2 0-15,3 1 0 0,4-2 128 0,-1 1-128 16,-2 1 160-16,3-3-160 0,3 2 192 0,-1 1-192 16,0 0 208-16,-1-2-64 0,1-1-16 0,-1-1 0 0,0-1-128 15,0 1 0-15,-1 0 0 0,-1 0 128 0,1-2-128 0,1 0 0 16,2 1 0-16,-2-2 128 0,1 1-128 0,0 0 0 15,2 2 0-15,0-1 0 0,-1-1 0 0,1 0 0 16,-4 4 0-16,1-2 0 0,0-2 0 0,1 0 0 16,1-1 0-16,-1 2 128 0,0 1-128 0,1 0 0 15,-2-3 0-15,0 0 0 0,0 0 128 0,1-1-128 16,0 0 0-16,0 0 128 0,2-3-128 0,1 0 0 16,1-1 144-16,0 1-144 0,-1 2 0 0,0 0 0 15,-2 0 0-15,0-3 128 0,1-3-128 0,-2 5 0 16,-3 3 0-16,-2-1 0 0,-1-1 0 0,-2 0 144 15,0 1-144-15,0 0 0 0,-3-1 176 0,-1 2-176 16,1-2 160-16,1 1-160 0,-3 1 192 0,1 0-64 0,-1-3-128 16,2 2 192-16,1 0-192 0,-2 1 128 0,1-4-128 0,1 3 0 15,0-1 0-15,1 0 0 0,-1-2 0 0,0 1 0 16,-1-1 0-16,-2 1 128 0,-1 0-128 0,3 1 0 16,1 0 0-16,-4 2 0 0,-3 1 0 0,0-2 0 15,2-1 0-15,-3 1 0 0,-9 4 0 0,9-3 0 16,-9 3 0-16,0 0-208 0,11-5 16 0,-11 5-12544 15,6-5-2496-15</inkml:trace>
  <inkml:trace contextRef="#ctx0" brushRef="#br0" timeOffset="22">29069 5154 15263 0,'0'0'672'0,"-8"0"144"0,-2-2-656 0,2 0-160 16,-1 2 0-16,9 0 0 0,-9-2 1248 0,9 2 224 16,-9-3 32-16,9 3 16 0,0 0 32 0,0 0 16 15,0 0 0-15,0 0 0 0,-8-4-240 0,8 4-48 16,0 0-16-16,0 0 0 0,0 0-544 0,0 0-96 15,0 0-32-15,0 0 0 0,0 0-192 0,8-5-32 16,1 0-16-16,2 2 0 0,-11 3-16 0,13-4 0 16,0 2 0-16,1-4 0 0,-1 2-80 0,1 2 0 15,2-2-16-15,-1 0 0 0,0 0-16 0,3-1 0 16,3-2 0-16,2 1 0 0,3-2 0 0,-1 0 0 16,-3-1 0-16,2 3 0 0,0-4 16 0,1 3 0 0,1-2 0 15,-1 1 0-15,0 0 32 0,-1 0 16 0,0-1 0 16,-2 1 0-16,0 3 16 0,0-2 0 0,-1 1 0 0,-1-2 0 15,-2 0-48-15,0-1-16 0,3-3 0 0,1 1 0 16,1-2-32-16,0 0 0 0,0-2 0 0,2 1 0 16,3-2-32-16,-1 1-16 0,-1-2 0 0,1 0 0 15,2 1 48-15,0-1 16 0,-2 0 0 0,-2-1 0 16,1-3-224-16,-1 0 0 0,-2 0 0 0,-1 2 0 16,-1 0 144-16,0-3-144 0,-1 1 128 0,1 1-128 15,-2-3 144-15,1 3-144 0,-1-3 160 0,2 3-160 16,0-3 144-16,0 0-144 0,-2-2 128 0,1 0-128 15,-2-1 128-15,0 2-128 0,1-4 128 0,-4 3-128 0,-2 1 192 16,-2-1-64-16,-3 0 0 0,1 0 0 0,1 2-128 16,-2-2 0-16,-3 2 0 0,0-1 128 0,1 1-128 0,-4-1 0 15,0 1 144-15,-4 1-144 0,0 1 0 0,0-1 144 16,2-2-144-16,-1 1 0 0,-4-3 144 0,2 1-144 16,2 0 0-16,0 0 144 0,-2 0-144 0,0 2 128 15,-1 0-128-15,3-1 128 0,0-1-128 0,-4 2 160 16,-6 1-160-16,3-2 160 0,5 5 0 0,-4-1 0 15,-2 3 0-15,0-1 0 0,0 0 16 0,-1 1 0 16,1 1 0-16,-2 0 0 0,-6 1-176 0,1-1 160 16,3-2-160-16,1 2 160 0,-2 2-160 0,2-2 0 15,2 1 144-15,-1-5-144 0,0 3 0 0,0-4 0 16,1 2 0-16,-2-1 0 0,-1 1 0 0,1-1 0 16,1 3 0-16,-3-5 128 0,0-2-128 0,0 1 0 0,-1-1 0 15,1 4 0-15,-2 0 0 0,1 3 0 0,-2 0 0 0,0 2 128 16,0-1-128-16,0 2 0 0,-3 0 0 0,1 1 128 15,-2-1-128-15,3 2 0 0,2-1 0 0,-2 0 128 16,-4 2-128-16,1-2 0 0,3 1 0 0,-1 0 0 16,-1 0 0-16,0-1 0 0,0 0 0 0,2 2 128 15,0-1-128-15,1 0 0 0,0 0 0 0,1 2 0 16,1-4 0-16,-1-1 0 0,0-2 0 0,1 3 0 16,-1 1 0-16,-2-3 0 0,-2 2 0 15,1-4 0-15,-1-1 0 0,-2 2 0 0,-4-1 0 0,1 4 0 16,0 1 0-16,2 0 0 0,-2-2 0 0,-2 0 0 0,-3-1 0 15,0 2 0-15,2 1 0 0,1 0 0 0,0-2 0 16,1 2 0-16,0 0 0 0,2 2 0 0,-1-2 0 0,1-2 0 16,-1 0 0-16,-3 2 0 0,1 1 0 0,-4-1 0 15,-4-3 0-15,-1 2 0 0,4-2 0 0,-1 3 0 16,-2 1 0-16,0 1 0 0,0-1 0 0,-1 3 0 16,4-3 0-16,0 0 0 0,0-1 0 0,1 0 0 15,-1-1 0-15,0 2 0 0,-3 2 0 0,-1-1 0 16,0 0 0-16,-1 3 0 0,-1-1 0 0,-1-1 0 15,-1 1 0-15,1 0 0 0,-2 0 0 0,5 0 0 16,1 1 0-16,1-1-128 0,1 1 128 0,1 2 0 16,-2 0 0-16,-3 1 0 0,-2-1 0 0,-1 2 0 15,-3 0 0-15,0 0 0 0,0 0 0 0,2 1 0 16,0 2 0-16,1-3 0 0,3 2 0 0,0-1 0 0,2 2 0 16,-2-1 0-16,1 1 0 0,-2 1 0 15,-2 1 0-15,2 2 0 0,1 0 0 0,1-3 0 0,-3 0 0 0,1 1 0 16,1 2 0-16,2-1 0 0,1-1 0 0,3 1-128 15,0-1 128-15,1 2 0 0,1-3 0 0,0 1 0 16,1 2 0-16,-2-1 0 0,-2 0 0 0,1 0 0 16,1 1 0-16,0-1 0 0,-2 0 0 0,0 0 0 15,0 2 0-15,0-1 0 0,2-2 0 0,3 2 0 16,0-2 0-16,2 2 0 0,0-1 0 0,0-2-128 16,-1 0 128-16,2 2 0 0,0 0 0 0,1 1 0 15,-3 1 0-15,-1-2 0 0,1 0 0 0,0 1 0 16,-2 3 0-16,2 0 0 0,1-5 0 0,0 2 0 15,0 0 0-15,0 1 0 0,1 0 0 0,-1-1 0 16,-1 3 0-16,1-1 0 0,0-1 0 0,1 0 0 0,-1-2 0 16,1 0 0-16,1-4 0 0,-2 4 0 0,0 0 0 0,-1 2 0 15,-1-1 0-15,-1-1 0 0,2-2 0 0,0 3 0 16,0 0 0-16,-2 0 0 0,0 3 0 0,1 0 0 16,2 1 0-16,-1 2 0 0,0-3 0 0,0 1 0 15,0 1 0-15,1 1 0 0,0 1 0 0,0-2 0 16,1 1 0-16,-1-1 0 0,0-1 0 0,0-1 0 15,-1 2 0-15,0 0 0 0,0 0 0 0,-1 1 0 16,-2 0 0-16,2 0 0 0,-1 0 0 0,1 3 0 16,-2-4 0-16,2 3-128 0,-1 1 128 0,2 1 0 15,0 1 0-15,2 1 0 0,-1-2 0 0,0-3 0 16,0 3 0-16,0 0 0 0,-1 2 0 0,-1 0 0 16,-3-2 0-16,1 2 0 0,3 2 0 0,-2 1 0 0,-5 0 0 15,3 2 0-15,0-2 0 0,3 2 0 0,1 0 0 16,0-1 128-16,-1 1-128 0,3 1 0 0,0 0 0 0,1 1 128 15,-2 2-128-15,1-1 0 0,1-2 0 0,0 0 0 16,-2-1 0-16,-3 0 0 0,2-3 0 0,-1 3 0 16,-3 1 0-16,1 1 0 0,-1-1 0 0,0 1 0 15,-1-2 0-15,1 3 0 0,0-3 0 0,1 3 0 16,2 0 0-16,0 2 0 0,1 1 0 0,1-1 0 16,0-1 0-16,0-1 0 0,0-3 0 0,2 0 0 15,0 4 0-15,-2-2 0 0,-1-2 0 0,0 3 0 16,-2 1 0-16,0-2 0 0,-2 1 0 0,0 2 128 15,-2 0-128-15,0 2 0 0,0-2 0 0,1 4 0 16,1-3 0-16,1 1 0 0,2 3 0 0,1 1 0 16,0 3 0-16,2-1 0 0,2-3 0 0,0-2 0 0,0 0 0 15,0-1 0-15,1 1 0 0,0 0 0 0,-2 2 0 0,2-2 0 16,1-1 0-16,1 2 0 0,-1-1 0 0,1 2 0 16,0 0 0-16,2 0 0 0,3 2 0 0,-2 0 0 15,-3 0 0-15,2 1 0 0,1 1 0 0,1 0 0 16,-1 1 0-16,2-1 0 0,2-1 0 0,0-1 0 15,2 1 0-15,1 0 0 0,1-1 0 0,0 3 0 16,0-3 0-16,2 3 0 0,-1 4 0 0,2 1 0 16,-2 0 0-16,3 0 0 0,0-2 0 0,1 4 0 15,-1-6 0-15,0 1 0 0,0-1 0 0,1 2 0 16,-1-2 0-16,2 3 0 0,-1-2 0 0,0 3 0 16,-2 3 0-16,3 2 128 0,0-5-128 0,0 3 0 15,-1-4 0-15,2 2 0 0,0-2 0 0,1-1 0 0,-2-2 0 16,2 3 0-16,0 0 0 0,0 4 0 0,-1 2 0 15,-2 0 0-15,2-2 0 0,0 2 0 0,1-2 0 0,-2 0 128 16,1 0-128-16,0-2 0 0,0 0 0 0,-1 2 0 16,1 0 0-16,0 0 0 0,-2 3 0 0,3-1 128 15,0 2-128-15,0-1 0 0,-1-2 0 0,2-1 0 16,3-1 0-16,-1 0 0 0,-3-3 0 0,2 1 0 16,1-3 0-16,-1-1 0 0,0 5 0 0,2 0 128 15,1 2-128-15,0 0 0 0,-1 0 0 0,0-2 0 16,0-2 0-16,0-1 0 0,0-1 0 0,-1 1 0 15,1-1 0-15,0 2 0 0,-1 1 0 0,-1-1 0 16,1 3 0-16,0 2 0 0,1 2 0 0,1-2 128 16,0-1-128-16,-1-2 0 0,-3-2 0 0,3-1 0 15,1 1 0-15,1-3 0 0,-2 0 0 0,1 0 0 0,3 2 0 0,-2 0 0 16,-1-2 0-16,0 2 0 0,1 1 0 16,-1 0 0-16,-1 0 0 0,1-2 0 0,2-2 0 0,0-4 0 15,1 1 0-15,-1-1 0 0,-3 1 0 0,1 1 0 16,1-2 0-16,1 1 0 0,-2-2 0 0,2-2 0 15,-1 0 0-15,3 0 128 0,0 1-128 0,1 2 128 16,-4 1-128-16,1-2 128 0,-1-4-128 0,-1 0 0 16,1 1 0-16,3-3 128 0,2 2-128 0,1-3 0 15,-1 1 0-15,2-2 128 0,1-1-128 0,0-2 0 16,1 1 0-16,-1-1 128 0,0 3-128 0,1 3 0 16,-1-1 0-16,0-2 0 0,-1-1 0 0,2-2 0 15,-2 1 0-15,0-1 128 0,-2 0-128 0,1 0 0 0,0 2 0 16,1 0 0-16,0 0 0 0,-1-6 0 0,-1 0 0 15,1-1 0-15,1 0 0 0,2 1 0 0,-1-5 0 0,2 2 128 16,-1-7-128-16,2 4 0 0,3-2 0 0,1 1 0 16,-1 1 0-16,3 1 0 0,-1-1 0 0,-1-1 0 15,-2-1 0-15,2-1 0 0,0-1 0 0,1 3 128 16,-1 1-128-16,0 0 0 0,-2 1 0 0,1-4 0 16,1-2 0-16,-2 0 0 0,-2 1 0 0,2 0 0 15,-3-3 0-15,3-1 128 0,-2 0-128 0,0-2 0 16,0 0 176-16,1-1-48 0,0-3 0 0,-1 0 0 15,1 0-128-15,2-2 0 0,-2-1 0 0,0 2 0 16,-1-1 0-16,0 1 0 0,0-3 0 0,-2 0 0 16,-1-2 128-16,0 3-128 0,2-2 0 0,-2 1 128 15,-1 0-128-15,0-2 0 0,0 1 0 0,2-1 0 0,0 1 0 16,0 1 0-16,-2-4 0 0,1 2 0 0,0-2 0 0,1 3 0 16,-1-2 128-16,0 0-128 0,-1-5 0 0,0 2 0 15,3 2 0-15,-3-4 0 0,0 1 0 0,-1 1 0 16,-2-2 0-16,1 0 0 0,-1 1 0 0,1-1 0 15,-1 1 0-15,0 1 0 0,-2-3 0 0,1 1 0 16,1 0 128-16,-1 0-128 0,0 1 0 0,1 2 0 16,1-2 0-16,-1 2 0 0,1-2 0 0,0 2 0 15,0-3 0-15,0 4 0 0,2 0 0 0,2 0 0 16,-2 2 0-16,2 1 0 0,1-2 0 0,-2 0 0 16,-1-1 0-16,2 4 0 0,-1 0 0 0,2 1 0 15,-1 0 0-15,1 1 0 0,-2-3 0 0,1 1 0 16,-2-1 0-16,0 1 0 0,-1 4-160 0,-1-2 160 15,1-2 0-15,0 0-144 0,0-3-144 0,1-1-32 0,-2-1 0 0,1-3 0 32,0-3-2032-32,0-2-400 0,-1-4-96 0</inkml:trace>
  <inkml:trace contextRef="#ctx0" brushRef="#br0" timeOffset="23">28083 3073 5519 0,'0'0'496'0,"0"0"-496"16,0 0 0-16,-4-7 0 0,1-1 2368 0,3 8 368 15,-6-7 80-15,1 1 0 0,0-1-2112 0,5 7-448 0,0 0-64 0,0 0-32 16,-4-9-160-16,0 1 0 0,4 8 144 0,-3-8-144 16,3 8 560-16,0 0 32 0,-3-9 16 0,3 9 0 15,-4-9 560-15,0 1 112 0,4 8 32 0,-7-6 0 16,-1 2-480-16,8 4-80 0,-10-7-32 0,1 2 0 15,0 1-512-15,1 3-208 0,8 1 176 0,-11-4-176 16,1-1 176-16,1 1-176 0,9 4 192 0,-8-5-192 16,2 0 0-16,6 5 0 0,-10-6 0 0,10 6 0 15,-6-7 240-15,6 7 32 0,-11-4 16 0,11 4 0 16,-9-6 240-16,2 1 48 0,-1 0 16 0,8 5 0 16,0 0-224-16,-9-4-48 0,-2 1-16 0,11 3 0 15,-9-3-128-15,9 3-32 0,-10-6 0 0,0 2 0 0,10 4-144 16,-9-5 0-16,0 1 0 0,9 4 128 0,-8-4-128 0,8 4 0 15,-9-4 0-15,9 4 128 0,-10-5-128 0,10 5 160 16,-11-4-160-16,2 0 160 0,9 4 256 0,-10-5 48 16,1 1 16-16,0 0 0 0,-1 2-112 0,-1-1-32 15,-2 2 0-15,1 0 0 0,3 1-160 0,-2 0-48 16,-6-2 0-16,2 2 0 0,1-1-128 0,-1 1 128 16,0 0-128-16,-1 1 128 0,0-2-128 0,1 1 0 15,-1 0 0-15,0 0 128 0,1 0-128 0,-1 0 0 16,0-3 0-16,-1 2 128 0,0 0-128 0,-1-1 0 15,-1 0 0-15,-2-1 0 0,-3 2 0 0,0-2 0 16,-3 2 0-16,1 1 0 0,0-1 0 0,-1-1 0 16,-2 2 0-16,2-2 0 0,0 2 0 0,-1 0 0 0,-1 0 0 15,2 0 0-15,1 0 0 0,0 0 128 0,0 0-128 16,1 0 128-16,2 0 0 0,-1-2 0 0,-2 1 0 0,0 0 0 16,0 0-128-16,-1 1 0 0,-3 0 0 0,0 0 0 15,0-2 0-15,0 2 0 0,-2 2 0 0,0 0 0 16,-1 3 0-16,1-2 0 0,0 1 0 0,4-1 0 15,0 0 0-15,2 1 0 0,0 0 0 0,1 0 0 16,-1-1 176-16,0-1-48 0,1 1-128 0,1 0 192 16,-1-1 16-16,0 3 0 0,-1-3 0 0,1 3 0 15,0-1-16-15,2 1-16 0,-1-1 0 0,0 1 0 16,-2 2-176-16,0-1 0 0,0 2 144 0,-1 0-144 16,1-3 0-16,2 3 0 0,0 1 0 0,3 1 128 15,0-2-128-15,2 0 0 0,-1-1 0 0,1 0 0 16,0 0 0-16,1-1 0 0,-1 1 0 0,0 1 0 0,4 1 0 0,-2-3 0 15,-3-2 0-15,3 3 128 0,-1-1-128 16,1 2 0-16,-1 1 0 0,1 0 0 0,1-2 0 0,-1 0 144 16,-1 2-144-16,0 1 0 0,1 1 192 0,1-5-192 15,2 3 192-15,-2-1-192 0,-1-1 0 0,2 0 0 16,0 1 0-16,1 1 0 0,-2 0 128 0,1 1-128 16,-1-3 0-16,2 5 0 0,-1-1 0 0,1-2 0 15,-2-2 128-15,1 1-128 0,0-1 0 0,0-1 128 16,-1 2-128-16,0 3 0 0,0-5 128 0,-1 2-128 15,-4-2 0-15,2 4 0 0,2-1 0 0,1 0 0 16,-3 3 128-16,0-3-128 0,-2 1 0 0,1 1 0 16,5-1 0-16,-2 2 0 0,0-3 0 0,0 0 0 15,0 0 0-15,1-1 0 0,1 1 0 0,0-1 0 16,1 0 0-16,1 2 0 0,-1-2 0 0,-1 1 0 0,1 1 0 0,1 0 0 16,0-4 128-16,0 3-128 0,0-1 0 0,0 0 0 15,2-2 0-15,1 1 128 0,-1 5-128 0,2-5 0 16,-1 0 256-16,-1 2-48 0,1-2-16 0,0-1 0 15,-1 5-192-15,1-1 176 0,-2-1-176 0,0 0 160 16,0 2-160-16,-1-1 0 0,0 3 0 0,2-4 0 16,-1-1 0-16,3 0 0 0,0 0 144 0,-2 0-144 15,0 1 0-15,-1-3 0 0,1 2 0 0,1 1 128 16,1-1 0-16,0 0 16 0,-2 1 0 0,1 0 0 16,-1 0-144-16,1-2 160 0,0 1-160 0,0 1 160 15,3 0-160-15,1-1 192 0,6-8-192 0,-7 9 192 16,-3-1-192-16,3 1 160 0,3-1-160 0,0 1 160 0,4-9-160 15,-5 9 0-15,1-1 144 0,0 1-144 0,-1-3 0 0,1 2 0 16,1 1 0-16,-1-1 128 0,0 1-128 0,0 0 0 16,0-1 0-16,0 1 0 0,1-1 0 0,-3 0 0 15,0 2 0-15,-1-1 0 0,1 2 0 0,-1-1 0 16,-1-1 0-16,-1-1 0 0,3-3 0 0,-1 3 128 16,1 0-128-16,-1 0 0 0,2 0 0 0,5-8 0 15,-8 6 0-15,3 2 0 0,5-8 0 0,-8 12 0 16,3-4 0-16,5-8 128 0,-5 9-128 0,5-9 144 15,-4 10-144-15,4-10 160 0,-4 11-160 0,0 0 128 16,4-11-128-16,-4 11 128 0,1-1-128 0,1 2 0 16,-2 0 0-16,1 1 0 0,1 0 0 0,-1 0 0 15,1-1 0-15,-1-1 0 0,0 1 0 0,1 0 0 16,-1-1 0-16,0 1 0 0,0 0 0 0,1 0 0 0,1-1 0 16,0 1 0-16,1 0 0 0,0 1 0 0,-2-4 0 0,2 1 0 15,0 0 0-15,2-1 0 0,-2-9 0 16,1 13 0-16,-1 0 0 0,0-2 128 0,0 0-128 0,0-1 0 15,0-10 0-15,0 13 0 0,-1-2 128 0,-2 1-128 16,2-2 0-16,-1 0 0 0,2-10 144 0,-1 13-144 16,1-13 0-16,-1 12 128 0,0 0-128 0,1-12 0 15,-2 13 0-15,1-1 128 0,1-12-128 0,-3 14 0 16,1-4 0-16,-2 2 0 0,1-1 0 0,3-11 0 16,-2 10 0-16,2-10 128 0,-4 12-128 0,1 0 0 15,0-1 128-15,1 1-128 0,2-12 128 0,-4 8-128 16,0 1 128-16,4-9-128 0,-4 13 128 0,2-4-128 15,2-9 0-15,0 0 128 0,-3 12-128 0,0-2 0 0,1 2 0 0,0-4 0 16,2-8 0-16,-2 10 128 16,2-10-128-16,-3 11 0 0,3-11 0 0,-4 11 0 0,0 1 0 0,2-1 0 15,-2 0 0-15,1 1 0 0,3-12 0 0,-4 10 0 16,0 1 0-16,-1-1 0 0,1-1 0 0,2 1 0 16,2-10 0-16,-3 11 0 0,-1 1 0 0,2-3 0 15,-2 0 0-15,1 0 0 0,2 2 0 0,-2 1 0 16,-1-3 0-16,0 1 0 0,0 1 0 0,0-1 0 15,1 2 0-15,-1-1 0 0,-2 3 0 0,3-1 0 16,-3 0 0-16,2 0 0 0,2-3 0 0,-2 3 0 16,-1-2 0-16,1 0 0 0,1 1 0 0,-1 0 0 15,3 1 0-15,-2 0 128 0,-1 1-128 0,0-1 0 16,-2 4 0-16,1-1 0 0,1 1 0 0,0 0 0 16,0-3 0-16,1 2 0 0,2 3 0 0,-3-3 0 15,-2-1 0-15,2 4 0 0,2-1 0 0,0-1 128 0,-2 1-128 16,0-3 0-16,1 1 144 0,1 3-144 0,-2-4 192 0,0 4-192 15,-1-4 160-15,2 2-160 0,2 0 128 0,-2 3-128 16,-1-3 128-16,0 2-128 0,2 1 0 0,-1-2 128 16,1 3-128-16,-2 0 0 0,-2-2 0 0,3 1 0 15,-3 3 0-15,2 1 0 0,1-3 0 0,-1 1 0 16,0-5 0-16,0 2 0 0,0-2 0 0,0 3 0 16,0-1 0-16,1 2 128 0,0-1-128 0,-1 2 192 15,0-1-192-15,0 0 128 0,-1 0-128 0,-1 1 128 16,1 0-128-16,0 0 0 0,0-1 0 0,1 0 128 15,0 1-128-15,0-3 0 0,0 5 0 0,0-3 0 16,0 1 0-16,2 1 0 0,-1 2 128 0,0 0-128 0,1 1 0 16,-1-1 0-16,1-3 0 0,-1 0 0 0,2 0 0 15,-1 2 0-15,1-3 128 0,0-1-128 0,0 0 0 0,-1 0 128 16,1-1-128-16,0-1 128 0,-1 2-128 0,2-2 160 16,0 0-160-16,2-1 160 0,-1-1-160 0,0 1 128 15,1-3-128-15,0 2 128 0,-1 1-128 0,2 1 0 16,1 0 0-16,1-1 128 0,2-2-128 0,-1-1 0 15,1 0 0-15,-2 3 128 0,1 2-128 0,2-4 0 16,-1-2 0-16,-1 2 128 0,1-2-128 0,-1 1 0 16,0 2 0-16,0-5 0 0,2 1 0 0,1-1 128 15,0-1-128-15,2 0 0 0,0-2 128 0,0 0-128 16,-3 1 0-16,2-1 128 0,0-1-128 0,1-1 0 16,-1 1 0-16,1-2 0 0,-1 0 0 0,3 0 0 15,0-1 128-15,2 0-128 0,-1 0 0 0,2 0 0 0,-2 0 0 0,0 1 128 16,-1-4-128-16,-1 1 0 0,0 0 0 0,-1 0 0 15,1 0 0-15,1 1 0 0,-1-3 128 0,0 0-128 16,-1 0 0-16,2 0 0 0,-2-4 0 0,-1 3 128 16,-10 1-128-16,13-2 0 0,-1-2 0 0,0 2 128 15,-2-1-128-15,2 0 0 0,-2 1 0 0,1-1 0 16,-1-1 0-16,1 2 0 0,-1-2 0 0,-10 4 0 16,13-3 0-16,-1-1 0 0,0 2 0 0,-1-1 0 15,-11 3 0-15,15-4 0 0,-2 2 0 0,-1-1 0 16,-12 3 0-16,13-4 0 0,-2 0 0 0,2 0 0 15,-1 0 0-15,0-1 0 0,-2-1 0 0,2 2 0 16,0-3 0-16,-1-1 0 0,-1 2 128 0,0-2-128 16,-2 0 0-16,1-4 160 0,0 2-160 0,0 2 160 0,-1 2-160 0,1-1 0 15,0-3 0-15,0 1-176 0,0-2 176 16,1-1 0-16,-3 2 0 0,3 0 0 0,0-1 0 0,-1 1 0 16,0-1 0-16,-1 0 0 0,2-4 0 0,1 2 0 15,-2 0 0-15,0 0 0 0,0 0 0 0,-1 3 0 16,0-3 0-16,0 0 0 0,0 1 0 0,2 0 0 15,0 0 0-15,1-1 128 0,-1-2-128 0,1-1 0 16,-2-1 0-16,1 1 0 0,1-1 0 0,0 1 0 16,1-7 0-16,1 3 128 0,0-4-128 0,2 1 0 15,2-2 0-15,-2 0 0 0,0-1 0 0,-1 2 0 16,4 0 0-16,-1-1 0 0,-3 1 0 0,1 1 0 16,-1 0 0-16,3-1 0 0,0-1 0 0,1 2 0 15,1 1 0-15,-1 1 0 0,-1 0 0 0,0 1 0 16,-2-2 0-16,1 1 0 0,-2 1 0 0,1-1 0 0,-2-3 0 0,0 1 0 15,0 2 0-15,0-1 0 0,0 1 0 16,0-4 0-16,-1 0 0 0,-1 2 0 0,1-7 0 0,0 4 0 16,0 2 0-16,1 0 0 0,-2-1 0 0,0 1 0 15,2 0 0-15,1 1 0 0,2 0 0 0,-2 2 0 16,-1 1 0-16,1 0 0 0,2-4 0 0,1 2 0 16,0 1 0-16,0 0 0 0,-1-1 0 0,-1 1 0 15,1-1 0-15,1 1 0 0,1 2 0 0,3-1 0 16,0 3 0-16,0-4 0 0,-3 0 0 0,1 1 0 15,2-4 0-15,0 2 0 0,-1 1 0 0,-1 2 128 16,1 2-128-16,-1 1 0 0,0 2 0 0,-2-2 0 16,-2 0 0-16,2 2 0 0,0 1 0 0,-1 0-128 0,-2 0 128 15,3 0 0-15,0 1 0 0,0-1 0 0,3 3 0 0,-2-2 0 16,-3-1 0-16,2 1 0 0,0 0 0 0,0-1 0 16,-1-1 0-16,2 0 0 0,3-1 0 0,0 2 0 15,0 0 0-15,0 2-128 0,-1-4 128 0,3 2 0 16,-3 0 0-16,0 1-128 0,0 1 128 0,-2-1 0 15,-1 3-144-15,1 0 144 0,0-2 0 0,1 2 0 16,-2 3 0-16,-1-1 0 0,1-2 0 0,2 1 0 16,2 2-144-16,-1 3 144 0,0-4 0 0,1 4 0 15,0-4 0-15,1 2 0 0,-5 0 0 0,2-2-128 16,1-1 128-16,-1 0 0 0,2 1 0 0,0-2 0 16,-1 2 0-16,2 0 0 0,-3 1 0 0,0-1 0 15,-2 4 0-15,1-1 0 0,0-2 0 0,0 2-128 16,-2 1 128-16,2 0 0 0,1-2 0 0,-1 3 0 0,0 0 0 15,-1-1 0-15,-1-1 0 0,2 2 0 0,0-1 0 0,2 1 0 16,-1 0 0-16,2 1-128 0,1 0 128 0,-1 1 0 16,0-4 0-16,0 0 0 0,1 2 0 0,0 2 0 15,-1-2 0-15,0 1 0 0,0-2 0 0,0 0 0 16,-1 1 0-16,3 0 0 0,-1 2 0 0,1 0 0 16,-1 0 0-16,1 0 0 0,0-2 0 0,2 1 0 15,0-2 0-15,2-2 0 0,4 1 0 0,-1 1 0 16,-1-1 0-16,5 3 0 0,4-2 0 0,-2 1 0 15,-3 0 0-15,-2 0 0 0,-2-1 0 0,-2 2 0 16,0 1 0-16,0 0 0 0,-3 0 0 0,1 0 0 0,-1 0 0 16,0 1 0-16,1-1 0 0,2 0 0 0,1-1 0 15,1-3-128-15,-1 1 128 0,2-2 0 0,0 1 0 0,-1 0 0 16,0-1 0-16,1 0 0 0,1 0 0 0,0 0 0 16,-1-1 0-16,-1 2 0 0,-2-2 0 0,2 1 0 15,0-1 0-15,-1 0 0 0,0-1 0 0,0-3 0 16,1 0 0-16,1 0 0 0,3 1 0 0,-2 0 0 15,-3-1 0-15,1-1 0 0,0 1 0 0,-2-2 0 16,-1 2 0-16,0-1 0 0,0 1 0 0,-1-2 0 16,-3 0 0-16,-1 1 0 0,-1-2 0 0,-1-2 0 15,0-2 0-15,-2-1 0 0,-3 1 128 0,0 1-128 16,1 1 0-16,-2-1 0 0,0-1 0 0,0 0 128 16,0-1-128-16,0 0 0 0,0-3 0 0,0 1 0 15,0 0 128-15,0-1-128 0,1 0 0 0,-3 1 0 0,-2-3 128 16,0 1-128-16,0-3 0 0,-2 3 0 15,-2 0 128-15,0-1-128 0,2 1 0 0,-4 1 0 0,0 0 0 16,-2 3 0-16,-1 0 0 0,-1 0 128 0,0-2-128 16,-2 2 0-16,-2 0 0 0,0 1 0 0,-1 1 128 0,0 2-128 15,-3-1 0-15,0 4 0 0,-2-4 128 0,0 2-128 16,-1 0 0-16,0 0 0 0,0 0 0 0,-1 1 0 16,0 1 0-16,3-1 0 0,-2 2 0 0,2-4 0 15,-1 0 0-15,0 1 0 0,-1-3 0 0,-1 2 0 16,0 1 0-16,2-3 128 0,-2 2-128 0,2-2 0 15,-3 1 0-15,0-1 0 0,0 1 0 0,-1 0 0 16,1 2 0-16,-2 0 0 0,1-3 0 0,-1 2 0 16,1 1 0-16,-1 1 128 0,-1 2-128 0,-1-1 0 15,-1 0 0-15,1-1 128 0,1 0-128 0,-1 2 0 0,-2 1 0 16,0 1 0-16,-3 0 0 0,3 2 0 0,-1-4 0 0,0 5 0 16,0 0 0-16,0 0 0 0,2-2 0 0,0 1 0 15,2-2 0-15,2 1 0 0,-1 1 0 0,0-1 0 16,1 1 0-16,-1-1 0 0,0 0 0 0,0 0 0 15,-3 0 0-15,1 1 0 0,-2 1 0 0,0 1 0 16,-4 0 0-16,-1 0 0 0,-1 1 0 0,-1 2 0 16,0 0 128-16,-3 0-128 0,0 1 0 0,0 2 0 15,0 1 0-15,0-1 0 0,1 0 0 0,2-1 0 16,0-1 0-16,3 3 0 0,-1 0 0 0,-1-1 0 16,-2-1 0-16,2-1 0 0,2 0 0 0,-2-1 0 15,-2-1 0-15,1 0 0 0,-2 2-256 0,3 0-32 16,1 0-16-16,1 0 0 15,0-1-1232-15,1 1-256 0,2-2-64 0,1 2 0 16,-1 2-1792-16,2 1-384 0</inkml:trace>
  <inkml:trace contextRef="#ctx0" brushRef="#br0" timeOffset="24">27022 3566 20735 0,'0'0'912'0,"0"0"192"0,0 0-880 0,-9-2-224 0,0-1 0 0,9 3 0 16,0 0 896-16,0 0 144 0,-11-4 32 0,2 2 0 16,9 2-176-16,-9-4-16 0,0 0-16 0,1 0 0 15,8 4-304-15,-10-4-64 0,-1-1-16 0,2 1 0 0,1 1-16 0,-1-1 0 16,-1 2 0-16,-1-1 0 0,0 2 64 0,-1-1 16 15,0 1 0-15,-1 0 0 0,-1-1 48 0,0 1 16 16,-2 0 0-16,0 0 0 0,-1-1 32 0,0 1 0 16,-1 1 0-16,2-1 0 0,2-1-80 0,-3 2-16 15,-1-2 0-15,0-1 0 0,1 1-192 0,-2-1-32 16,1 2-16-16,0-2 0 0,1 0-144 0,0 2-32 16,0-1 0-16,0 2 0 0,-1 2-128 0,1-2 0 15,-1 0 0-15,1 0 0 0,-1 1 0 0,-1 2 0 16,0 0 0-16,-1 1 0 0,-1 1 0 0,0 0 0 15,1-1 0-15,-1 1 0 0,-1 2 0 0,1-1 192 16,0 3-192-16,1 0 192 0,1-1-192 0,0 0 0 16,3 1-160-16,0-1 160 0,0 4 0 0,2-1 0 0,-2-1 0 15,5 1 0-15,1 1 0 0,0 1 128 0,-2 1-128 16,2-1 0-16,-2-1 0 0,2 1 0 0,1 0 0 0,-1 4 0 16,1 1 0-16,0 1 0 0,1-1 0 0,0 0 0 15,-1-2 128-15,2 1-128 0,-1 0 0 0,0 0 0 16,0-3 0-16,0 3 0 0,0-3 0 0,1-1 0 15,-1 0 0-15,1-1 128 0,1 0-128 0,-1-2 0 16,2 1 128-16,0-1-128 0,-2 1 0 0,2-2 0 16,5-9 128-16,-6 9-128 0,0 1 144 0,1 1-144 15,-1-1 144-15,2 1-144 0,-2-2 128 0,3 0-128 16,3-9 144-16,-6 10-144 0,1 1 160 0,1-2-160 16,0 0 160-16,4-9-160 0,-6 10 160 0,2 1-160 15,0-1 128-15,0 1-128 0,0-2 0 0,4-9 144 0,0 0-144 16,0 0 128-16,-2 13-128 0,2-13 128 0,-2 10-128 15,2-10 128-15,0 0-128 0,4 11 128 0,-4-11-128 0,5 10 0 16,-5-10 0-16,6 12 128 0,-6-12-128 0,6 10 0 16,-6-10 144-16,8 11-144 0,-2-1 0 0,1-1 0 15,-2 0 0-15,0-2 128 0,-5-7-128 0,8 6 176 16,-8-6-176-16,11 7 192 0,-4 1-64 0,1-3 0 16,-8-5 0-16,11 4 0 0,-1-3 64 0,1-1 0 15,-1-1 0-15,2 1 0 0,-2 1-64 0,2-2-128 16,0-2 192-16,1-1-64 0,0-1-128 0,0 1 0 15,1 0 144-15,0 2-144 0,1-1 0 0,-1 1 128 16,-1-2-128-16,0 1 0 0,-1 0 0 0,2 1 144 16,2 0-144-16,-2 1 0 0,-1 0 128 0,3-3-128 0,2 1 0 15,0 3 0-15,-2-2 0 0,2 0 0 0,1 0 0 16,-1-2 0-16,1 1 0 0,1 1 0 0,-2-1 0 0,0 0 0 16,-1-2 0-16,0 3 0 0,0 0 0 0,2 0 0 15,-3-2 0-15,1-1 0 0,0-3 0 0,0 3 0 16,-1 1 0-16,1 1 0 0,0 0 0 0,0 1 0 15,0-1 0-15,1 1 0 0,2 0 0 0,-1-2 0 16,-1 2 0-16,1 2 0 0,0-3 0 0,-1 2 0 16,1 0 0-16,-1 1 0 0,2 0 0 0,-1-2 0 15,-1 0 0-15,1-1 0 0,-1-1 0 0,0 2 0 16,0-1 0-16,1 0 0 0,-4-1 0 0,2 2 0 16,-1-2 0-16,1 1 0 0,0-2 0 0,1 4 0 15,0-3 0-15,0 3 0 0,2-2 0 0,1 0 0 0,0 1 128 16,1 0-128-16,-1 1 0 0,1 0 0 0,-1 0 0 15,0-1 0-15,-2 1 0 0,2 2 0 0,-1-2 0 0,-1 0 0 16,1-1 0-16,-1 0 0 0,1-2 0 0,-1 1 0 16,0-1 0-16,-1 2 0 0,-1-2 0 0,0 0 0 15,-2 0 0-15,2-1 0 0,0-3 128 0,0 1-128 16,-1 1 0-16,1-1 0 0,-1 2 0 0,-1 0 160 16,1-2-160-16,-1 1 128 0,2-3-128 0,0 1 192 15,0 0-192-15,0 0 192 0,0 2-192 0,-1-3 0 16,-3 1 144-16,-1 0-144 0,-2 1 0 0,2-2 144 15,1 0-144-15,0-2 0 0,-3 0 144 0,1 3-144 16,-3-3 0-16,-1-1 144 0,1-1-144 0,0 0 160 16,0 0-160-16,-2 2 160 0,1-2-160 0,-2-1 0 15,0 2 0-15,1 2 0 0,-3-3 0 0,1 1 0 16,-1 0 128-16,1-2-128 0,-2 1 0 0,1 1 0 0,0 2 0 16,-3 1 0-16,-2 1 0 0,2-3 0 0,0 2 128 0,0 9-128 15,-1-10 0-15,-2 1 0 0,0 1 0 0,-3 3 0 16,6 5 0-16,-6-4 0 0,-1-3 0 0,1 3 0 15,-2 0 0-15,8 4 0 0,-9-5 0 0,9 5 0 16,-7-6 0-16,-1 2 0 0,-1 0 0 0,9 4 0 16,-9-5 0-16,1 1 0 0,-2-3 0 0,0 3 0 15,0 2 0-15,1 0 0 0,-1 1 0 0,-1-2 0 16,0 1 0-16,-1-1 0 0,2 1 0 0,-1 0 0 16,1 1 0-16,-1 1 0 0,1 0 0 0,-2-1 0 15,-1 1 0-15,1 0 0 0,2 0 0 0,-2-4 0 16,0 1 0-16,1 3 0 0,-1-4 0 0,0 3 0 0,0 0 0 15,1-1 0-15,-1 1 0 0,0 0 0 0,1-2 0 16,-2-1 128-16,-1-1-128 0,3 4 0 0,-1-2 0 0,-1 2 0 16,-3 1 128-16,3 0-128 0,-1-2 0 0,0 1 0 15,-1 1 0-15,0 0 0 0,-1 0 0 0,2 3 0 16,-1-2 0-16,1 2 0 0,0-3 0 0,1 0 0 16,0 1 0-16,-2 2 0 0,-2-1 0 0,0 1 0 15,-1-1 0-15,1 1 0 0,1-3 0 0,1 0 0 16,-2 0 0-16,1 3 0 0,2-1 0 0,1 2 0 15,0-3 0-15,1 1 0 0,0-2 0 0,1 0 0 16,-1 0 0-16,1 1 0 0,1 2 0 0,-2-2 0 16,-1 2 0-16,2-1 0 0,-1-2 0 0,0 3 0 15,0-1 0-15,1 0 0 0,-2-2 0 0,1 0 0 16,0 0 0-16,0 0 0 0,-1-2 0 0,2 1 128 0,-1 0-128 16,1-1 128-16,1 1-128 0,0-3 0 0,-2 2 144 15,1-4-144-15,2 3 0 0,-1-1 144 0,-1 0-144 0,4 0 0 16,7 4 0-16,-7-7 0 0,1 1 0 0,6 6-144 31,-11-3-1472-31,11 3-304 0,-12-6-48 0,5-1-17648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25:37.62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29284 1900 22111 0,'-9'-4'1968'0,"2"2"-1584"0,1 2-384 0,1 0 0 15,4 0 0-15,-1 0 128 0,1 0-128 0,-1 0 0 16,-2 0 1616-16,-2 1 240 15,1 3 64-15,1-3 0 0,3 2-544 0,1-1-96 0,1 3-32 0,3-3 0 16,-1 2-944-16,4-1-304 0,0 0 160 0,2-3-160 16,2 3 384-16,1 0 0 0,3 0 0 0,1-1 0 15,1 3 192-15,3-3 16 0,0 0 16 0,2 1 0 16,3-2-176-16,2 0-48 0,5 1 0 0,3 0 0 16,3-2-384-16,4 0 0 0,4 0 0 0,1-2 0 15,3 0 0-15,-2 0 0 0,1-2 0 0,-2-1 0 0,-1-1 0 0,-1 3 0 16,-2-2 0-16,0 4 0 0,-2-1 0 0,-3 0 192 15,-2 4-192-15,-5 0 192 0,-4-1-192 0,-6 2 0 16,-3-1 0-16,-6 2 0 0,-5-2 0 0,-3 3 128 16,-3-2-128-16,-6 1 128 0,-3 2-128 0,-5-1 0 15,-3 1-192-15,-4 0 192 0,-1 1-448 0,-5 3 48 32,-3 0 0-32,-6 3 0 0,-2 0 240 0,-4 5 160 15,-2 3-192-15,-3 1 192 0,2 1 0 0,-2 5 0 16,-1-1 192-16,1 1-48 0,2 1 0 0,0-3 0 15,1 0 0-15,1 2 0 0,1-5 176 0,4 1 48 16,3-2 0-16,0-1 0 0,3 0-112 0,0 0 0 0,3 0-16 16,1-2 0-16,1-1-112 0,2 0-128 0,2 0 176 15,1-3-176-15,4 0 128 0,-1 1-128 0,2-4 0 16,3 2 0-16,2-3 128 0,2 0-128 0,1-1 192 0,5 1-192 16,2 0 288-16,1-3-48 0,2 2-16 0,3-3 0 15,5 2 16-15,2-3 0 0,4 1 0 0,3 2 0 16,3-3-96-16,3 0-16 0,3 1 0 0,3-1 0 15,3-1-128-15,3 1 0 0,5 0 0 0,3-1 0 16,5 1 0-16,-1-1-176 0,1 0 48 0,1 1 0 16,-3-1-192-16,-4 1-48 0,-2 1 0 0,-3-2 0 15,-4 1-880 1,1-4-176-16,0 1-48 0,-1-2-15488 0</inkml:trace>
  <inkml:trace contextRef="#ctx0" brushRef="#br0" timeOffset="627.04">30526 1478 35935 0,'-25'-16'3200'0,"3"8"-2560"0,-1 4-512 0,5 0-128 0,5 4 0 0,3 0 0 0,-2 0 0 0,-13 0 0 16,-17 0 896-16,-17 0 192 0,-12 4 64 0,-8-2 0 15,-2 5-640-15,-1 1-112 0,0 3-16 16,1-3-16-16,3 2-368 0,3-2 128 0,-3 6-128 0,2 1 0 16,1 5 0-16,3-1 0 0,3 4 0 0,1 3 0 15,2 2 160-15,1 2-32 0,2 3-128 0,1 4 192 16,4 5 16-16,3 0 0 0,3 6 0 0,4-2 0 15,2 5 80-15,1 1 16 0,0 10 0 0,1 2 0 16,2 9-144-16,3 0-32 0,7-5 0 0,6-1 0 16,6 3-128-16,6 1-192 0,5 0 32 0,5 0 16 0,7-1-176 15,4-7-16-15,7-4-16 0,4-7 0 16,7-6-48-16,8 1-16 16,11 0 0-16,8-2 0 0,7-5 80 0,5-3 16 0,3 0 0 0,3-4 0 0,3-3 320 0,3-5-176 15,-1-3 176-15,6-2-128 0,8-2-80 0,2-5-16 16,2-4 0-16,0-4 0 0,2-1 224 0,-1-1 0 15,-1-3 0-15,-1-9 0 0,1 0 0 0,-1-7 0 16,-2 0 0-16,-4-5 160 0,-3-4-160 0,-4-7 160 16,1-5-160-16,-6-7 160 0,-4-3 192 0,-4-7 32 15,-4-5 16-15,-7-7 0 0,-5 1-80 0,-7-8-32 16,-5-2 0-16,-4-8 0 0,-7 1-64 0,-2-3-16 16,-7-1 0-16,-3 2 0 0,-5 5-80 0,-6 4-128 15,-6 4 176-15,-5 6-176 0,-5 2 0 0,-9 8 0 0,-7 7 0 16,-5 6 0-16,-7 6 0 0,-4 3 0 0,-6-1-160 15,-4 3 160-15,-2 3 0 0,-4 0 0 0,-6 2 144 16,-1 1-16-16,2 4-128 0,-4 2 0 0,-3 3-128 0,-6 1 128 16,-4 2-192-16,-3 3 32 0,-3 4 16 0,-1 4-18640 15</inkml:trace>
  <inkml:trace contextRef="#ctx0" brushRef="#br0" timeOffset="23661.32">29646 3564 26719 0,'4'-6'2368'0,"0"1"-1888"16,-1 2-480-16,1 1 0 0,-1 1 592 0,2 1 32 15,2-6 0-15,4-3 0 0,5-2 912 0,2 0 192 16,0-1 48-16,-3 3 0 0,-4-1-528 0,-2 4-96 15,-3 2-32-15,-4 2 0 0,1-2-480 0,-3 4-112 16,0-1-16-16,-3 2 0 0,2 0-208 0,0 2-48 16,1-1-16-16,1 2 0 0,0-2-80 0,2 2-16 0,2 1 0 0,0-2 0 15,1 0-16-15,0 0-128 0,1 0 192 0,1 0-64 16,-1-1 96-16,1 1 16 0,-2-1 0 0,0 2 0 16,-1 0 80-16,-2 1 0 0,-1 0 16 0,0 1 0 15,-2 0-80-15,-1 4-32 0,0 0 0 0,-1 3 0 16,-1 1 16-16,1 2 0 0,-2 3 0 0,-1 0 0 15,1 0-64-15,1 2-16 0,-1 1 0 0,1-2 0 16,3 1-160-16,0 1 128 0,2 1-128 0,0-2 128 16,1 3-128-16,-1 0 0 0,2-2 144 0,-1 0-144 15,-1 2 0-15,0-2 144 0,-1 3-144 0,-1 1 0 16,-1-1 128-16,0 2-128 0,-2 1 0 0,0 2 0 0,-1 2 0 16,-1-2 0-16,0 3 0 0,0 0 0 0,-1 3 0 0,1-1 0 15,0-2 0-15,1 1 0 0,-1-1 0 16,2-3 0-16,-1 3 0 0,0-2 0 0,1 3 0 0,-2-2 160 15,0 1-160-15,0 2 128 0,0-1-128 0,-1 1 0 16,-3 1 0-16,0 1-176 0,1-1 176 0,-2-2 0 16,0 1 0-16,-3 2 0 0,1-2 0 0,-1 3 128 15,-2 0-128-15,-1 2 176 0,-3 2-176 0,2-2 0 16,-2 0 0-16,2-1 0 0,-2-2 0 0,3-3 0 16,1-3 224-16,1-2-64 0,0-1-160 0,2-3 128 15,0 2-128-15,3-2 128 0,1 1-128 0,2-1 0 16,1 1 144-16,1-3-144 0,2-1 0 0,1 1 128 0,2-4-128 15,0 1 0-15,0-1 224 0,2-2-32 0,1-1 0 0,-2 1 0 16,2-3-48-16,-2 1-16 0,1-3 0 0,-1-1 0 16,1 2 0-16,-3-3 0 0,1-1 0 0,-2-2 0 15,-1 0-128-15,0-1 160 0,-1-2-160 0,-2-3 160 16,2 0-160-16,-2-2 0 0,1-2 0 0,-2-1 0 16,0-5 176-16,-2 0-48 0,1-2-128 0,-2-5 192 15,-1 0-192-15,0-1 128 0,1-2-128 0,-4-3 0 16,1-4 0-16,1 0 0 0,0-2 0 0,1 1 0 15,1-3 0-15,0 1 0 0,3-3 0 0,1 4 0 16,0-1 0-16,2 1 128 0,0 2-128 0,1 0 0 16,0 0 0-16,0 3 128 0,1-1-128 0,-1 3 0 15,2 1 0-15,0 4 0 0,0 4 0 0,0 2 0 0,0 4 0 16,0 2 0-16,0 2 0 0,0 0 0 0,0 4 0 16,0 2 0-16,2-1 0 0,-2 6 0 0,1-1 0 0,-1 5 0 15,1 1-128-15,-1 5 128 16,1 3 0-16,2 1-160 0,1 2 160 0,-2 0-128 0,2 2 0 0,-1-1 0 15,2 5 0-15,-2-2 0 0,-1 0 128 0,2 4 0 16,-1-4 0-16,0 5 0 0,0-6 0 0,0 2 0 16,2-2 0-16,-1 1 0 0,4-1 0 0,-4 1 0 15,3-1 0-15,-2 0 0 0,1-2 0 0,0-1-128 16,0-1 128-16,-1-2 0 0,1-1 0 0,0 1-128 16,2-3 128-16,-1-2 0 0,1-1 0 0,-1-5-160 0,2-5 160 15,-2-1 0-15,2-2 0 0,1-6 0 0,1-2 0 16,1-4 0-16,3-5 304 0,2-7 64 0,4-3 16 15,4-4 0-15,4-5-192 0,3-7-16 0,5-2-16 16,1-9 0-16,4-4-160 0,0-1 0 0,2 3 0 0,0-3 0 31,8 5-608-31,1 7-48 0,-1 7-16 0,1 3 0 16,0 7-256-16,-1 4-48 0,-3 4-16 0,-4 3 0 0,-5 1 0 16,-3 4 0-16,-4 2 0 0,-3 1-18672 0</inkml:trace>
  <inkml:trace contextRef="#ctx0" brushRef="#br0" timeOffset="25042.39">29667 6279 18431 0,'4'-11'1632'0,"0"2"-1312"0,-2 3-320 0,1 3 0 16,-1-2 336-16,1 0 0 0,2-4 0 0,3-7 0 15,2-4 1136-15,-1-4 240 0,-1 2 32 0,-3 2 16 16,-2 5-96-16,-6 2-32 0,0 4 0 0,-3-1 0 16,-3 4-240-16,-4 0-48 0,0 1-16 0,-2 0 0 15,-4 2-416-15,-2-1-80 0,-1 1 0 0,-1 1-16 16,-1 0-272-16,1-1-48 0,-2 0-16 0,2-1 0 16,0 3-160-16,0-2-48 0,1 0 0 0,-2 1 0 15,-1 0-32-15,1 1-16 0,-1 2 0 0,-2 1 0 16,1 1-96-16,-2 2 0 0,0 3-128 0,-3 2 192 0,-5 2-64 0,-2 4-128 15,-3 0 176-15,-2 5-176 0,0 0 192 0,-2 0-64 16,-1 1 0-16,-3 4-128 0,-1 5 192 0,-2-2-64 16,-1 2 0-16,0-3-128 0,1 0 0 0,3 0 0 15,3-1 0-15,3 1 0 0,1 1 128 0,2 2-128 16,5 1 0-16,3 1 0 0,3 2 0 0,1-2 128 16,5 2-128-16,2 0 0 0,2 4 176 0,3-4-176 15,1 1 160-15,4 1-160 0,3-4 256 0,1 3-64 16,5 2 0-16,2 2 0 0,2-1 48 0,3 3 0 15,4 3 0-15,2 1 0 0,3 1-240 0,2-3 128 16,1 3-128-16,5-4 0 0,1 2 0 0,1-5 0 0,2-5 0 0,4 0 0 16,3 0 0-16,5-2 0 0,1-1 0 0,4 2 0 15,4-6 144-15,0 0-16 16,4-2 0-16,-2 0 0 0,1-1 0 0,-3-3 0 0,-1-1 0 0,2-3 0 16,4-2-128-16,2 1 192 0,4-4-192 0,1 0 192 15,-3 1-192-15,4-2 192 0,2-1-192 0,3-5 192 16,3-1-192-16,5-2 160 0,5 1-160 0,0-4 160 15,3 1-160-15,-4-2 0 0,-5-4 0 0,1-3 128 16,3-3 0-16,-1 0-128 0,-5 0 192 0,-2-5-64 16,-2-2-128-16,-1 0 0 0,-2-7-192 0,0-1 192 0,2-5 0 15,-2 0 0-15,-4-3 0 0,-3-1 0 0,-2-3 0 16,-4-3 0-16,-5 1 0 0,1-5 0 0,0-6 0 16,-2 1 0-16,-2-2 0 0,-3 2 0 0,-3-3 0 0,-3-3 0 15,-2-2 0-15,-5-3 0 0,-3 3 160 0,-4 1-160 16,-3 3 192-16,-4-2-192 0,-3 2 176 0,-3-3-176 15,-3 1 160 1,-6 2-160-16,0 1 0 0,-5 2 0 0,-3 4 0 0,-4-2 0 0,-1 3 0 0,-4 0-192 16,-3 3 48-16,-4-1 0 0,-3 6 16 0,-5 0 0 15,-1 2 0-15,-3 6 0 0,1 2 128 0,-3 3-208 16,0 5 80-16,-1 4 128 0,0 3-224 0,0 3 80 16,1 2 16-16,-1-2 0 0,-1 4 128 0,-3 0 0 15,0 4 0-15,2-1 0 0,-1 4 0 0,2-1 0 16,1 4 0-16,1-3 0 0,4 4 0 0,0-5-128 0,1 3 128 15,-1 0 0-15,1 2-352 0,0 2 16 0,-2-1 0 0,-1 4 0 32,0 1-352-32,1 1-64 0,3-1-16 0,0 2 0 15,3 0 112-15,0 1 16 0,4-2 0 0,0-1 0 16,4 0-336-16,3 1-64 0,1-1-16 0,2 0 0 16,2 1-1152-16,3-1-224 0,0 2-64 0,1-1-11712 0</inkml:trace>
  <inkml:trace contextRef="#ctx0" brushRef="#br0" timeOffset="25654.23">29995 6797 25791 0,'-4'-4'2304'0,"2"2"-1856"0,1 2-448 0,1 0 0 0,0 1 704 0,0-1 64 15,-2 0 0-15,0-1 0 0,-2 2 720 0,-2 0 160 16,-1 4 16-16,-3 1 16 0,-3 4-400 0,0 3-96 16,-3 1-16-16,-4 4 0 0,0 2-560 0,-2 1-112 15,-3 2-32-15,-1 4 0 0,0-3-80 0,0 3 0 16,-1-2-16-16,0 1 0 0,0 0-112 0,-2 0 0 15,-2 2-16-15,2 1 0 0,-1-5-112 0,1 2-128 16,1-1 176-16,0 1-176 0,0-3 0 0,1 0 0 16,-1-1 0-16,0-4 0 0,0 4-256 0,1-5 64 15,1-2 0-15,1-4 0 16,3-3-960-16,2-3-176 0,4-3-32 0,1-4-15984 0</inkml:trace>
  <inkml:trace contextRef="#ctx0" brushRef="#br0" timeOffset="25858.33">29338 6757 34095 0,'0'-5'1504'0,"0"4"320"0,0 1-1456 0,2 0-368 0,-1 3 0 0,0-1 0 16,0 4 960-16,3 1 112 0,1 5 16 0,2 5 16 16,5 5-16-16,4 6-16 0,2 0 0 0,6 5 0 0,3 2-416 15,6 1-80-15,6 5 0 0,5 1-16 0,8 1-240 0,6-1-32 16,4-2-16-16,5-3 0 0,4 0-272 0,2-2 0 31,3-5 0-31,1 1 0 16,-1-1-256-16,-4 3-176 0,-7-2-16 0,-8 2-19088 15</inkml:trace>
  <inkml:trace contextRef="#ctx0" brushRef="#br1" timeOffset="46352.51">18437 16450 10127 0,'-1'-1'896'0,"0"-3"-704"0,-1 3-192 0,2 1 0 16,2 0 576-16,-2 0 64 0,0-4 32 0,0-1 0 16,0 1-672-16,0-4-352 0,2 0 32 0,-1 2 16 15,3 0 432-15,-2-2 96 0,2 1 16 0,1 1 0 0,0 0 848 0,1-1 160 16,0 3 32-16,2-3 16 15,0 1-64-15,2-1-16 0,1-1 0 0,1 1 0 0,0-3-320 0,2 3-80 16,-2-5-16-16,2 4 0 0,-1-1-192 0,-1-1-32 16,0 3-16-16,-1-2 0 0,0 2-32 0,-1-3 0 15,-2 2 0-15,1 2 0 16,0 0-16-16,-1-1 0 0,0 0 0 0,0 1 0 0,0 1-112 0,-1-1-16 16,1 1-16-16,0 1 0 0,1 0 80 0,1-1 32 15,0 1 0-15,1 1 0 0,1-2 16 0,2 1 0 16,0 1 0-16,-1-2 0 0,2-1-256 0,0 1-48 15,0 0-16-15,1 0 0 0,-1 0-176 0,-2-1 0 16,0 1 0-16,0-1 0 0,2 0 0 0,0-1 0 16,-2 0 0-16,1 2 0 0,-3-1 0 0,0 0 0 0,0-2 0 15,2 2 0-15,-2 1 0 0,1-1 0 0,1 2 0 16,0-1 0-16,0-1 288 0,0 1 32 0,0 1 0 0,0 2 0 16,1-2-64-16,-1 3 0 0,2-3 0 0,0 2 0 15,-1-2-256-15,0 2 0 0,3-3 0 0,0 1 0 16,-1-1 128-16,2 1-128 0,1-3 0 0,2 0 0 15,0-1 0-15,-1-2 0 0,0 0 0 0,-1 2 0 16,1-2 0-16,0 2 0 0,-1-3 0 0,-2 4 0 16,0-1 0-16,0 1 0 0,1 1 0 0,-1 1 0 15,-1-1 320-15,1 1-64 0,2 0 0 0,0 1 0 16,0 2-256-16,1-2 0 0,0 1-128 0,1 0 128 16,-1 0 0-16,0 1 0 0,-1-1 0 0,1-3 0 0,0 2 0 15,1-2 0-15,1 1 0 0,2-1 0 0,-2 0 0 16,0 0 0-16,3 0 0 0,0-1-144 0,-2 1 144 15,-1-2 0-15,2 1 0 0,-1 1 0 0,0 0 0 0,0-3 0 16,1 2 0-16,-1 1 0 0,1 1 0 0,0-1 0 16,2 2 0-16,-1 0 0 0,0 0 0 0,0 0 0 15,0 1 0-15,1-2 0 0,0 0 0 0,2 1 0 16,-2 1 0-16,1-2 0 0,-1 0 0 0,-2 0 0 16,1-1 0-16,-1 0 0 0,2-1 0 0,0 1 0 15,0-3 0-15,1 2 0 0,-1-2 0 0,0 2 0 16,1 0 0-16,-1 2 0 0,0 0 0 0,1 0 0 15,0 2 0-15,-1-2 0 0,1 3 0 0,2-1 0 16,-1 0 0-16,1 0 0 0,-3 3 0 16,1-4 0-16,0 2 0 0,0 2 0 0,1-4 0 0,-2 2 0 0,0 2 0 0,-2-3 0 15,0 2 0-15,-2 0 0 0,1-2 0 0,0 1 0 16,0 1 0-16,1-2 0 0,3 1 0 0,0 2 0 16,0-4 0-16,3 2 0 0,0-2 0 0,1 1 0 15,-2 1 0-15,1-1 0 0,-2 3 0 0,0-2 0 16,0 2 0-16,-2 0 0 0,-1 0 0 0,-2 0 0 15,0 0 0-15,-4 2 0 0,1 0 0 0,0-1 0 16,-2 1 0-16,2-2 0 0,1 2 0 0,0-1 0 16,0-1 0-16,0 1 0 0,2 2 0 0,-2-3 0 15,0 0 0-15,0 1 0 0,0 0 0 0,0 0 0 16,-2-1 0-16,1 0 0 0,-1 3 0 0,1-3 0 0,-3 0 0 16,-1 0 0-16,-1 0 0 0,-2 0 0 0,2 1 0 0,-2 0 0 15,0 2 0-15,0-3 0 0,0 1 0 0,1 0 0 16,-1 0 0-16,1 2 0 0,1-1 0 0,0 1 0 15,-1-1 128-15,3 2-128 0,-3-3 144 0,1 2-144 16,-1-1 192-16,1 1-192 0,1-1 128 0,-1 1-128 16,1-2 0-16,-1 1 0 0,-2-2 0 0,2 0 0 15,-1 0 128-15,-1 0-128 0,0 0 0 0,-1 0 0 16,3 0 0-16,0 0 0 0,-1 0 288 16,1 0-48-16,3 0-16 0,-2 0 0 0,0 0-80 0,1 0-16 15,0 2 0-15,-1-1 0 0,0 1-128 0,1-2 0 0,-3 2 0 16,0-1 128-16,0-1-128 0,-2 1 0 0,2-1 0 15,-1 0 0-15,0-1 0 0,0 0 0 0,2-1 0 0,0 2 0 16,0-2 0-16,1 1 0 0,0-1 0 16,1-1 0-16,0 1 128 0,2 1-128 0,0-3 192 0,-1 3-64 15,2-1-128-15,-2-1 0 0,1 2 144 0,-1-1-144 16,-1-1 128-16,-1 2-128 0,0-2 160 0,0 1-160 16,-1-2 0-16,-1 2 0 0,1-1 0 0,-2 1 0 15,-3-3 0-15,2 1 0 0,2 0 0 0,0-1 0 16,4-1 176-16,-2-1-176 0,2 1 192 0,1-1-192 15,-3 1 192-15,4 0-192 0,-1-1 192 0,4 0-192 16,-2-1 144-16,0 2-144 16,-1-1 0-16,-2 1 144 0,-1 0-144 0,0 0 0 0,-3 1 0 0,1 0 0 0,0 0 0 15,-1-1 0-15,-2 1 0 0,0 0 0 0,1-1 0 0,-2 1 128 16,0-1-128-16,-1 1 0 0,1-1 0 0,-1-2 0 16,1 2 128-16,0-4-128 0,2 3 0 0,-2-3 0 15,2-1 0-15,1 1 0 0,-1-1 0 0,2 1 160 16,0-1-160-16,0-1 160 0,0 1-160 0,0 0 192 15,1 0-192-15,0-1 192 0,0 1-192 0,0-1 0 16,0-1 0-16,-1 0 128 0,0 5 16 0,1-2 0 16,-1-1 0-16,-1 1 0 0,1 1-144 0,-1-2 0 15,0 0 0-15,-3 1-176 0,0 0 176 0,0-1 0 16,1 0 0-16,-2-1 0 0,1-1 0 0,-1 2 0 16,1-1 0-16,0-1-128 0,1-3 128 0,-1 4 176 0,1-3-48 15,-1 1 0-15,3 1-128 0,-1-1 128 0,2 2-128 0,0-3 128 16,0 1-128-16,-1 0 0 0,0 0 0 0,1-1 0 15,1 2 0-15,0-2 0 0,-1 1 0 0,1 1 0 16,0-2 192-16,-1 1-32 0,-1 0-16 0,-2 2 0 16,-1-1-144-16,0-1 0 0,1 2 0 0,-1-6 0 15,0 3 0-15,-1 2 0 0,-2-3 0 0,2 0 0 16,0 2 176-16,0-3-48 0,0-3-128 16,0 1 192-16,-2 2-192 0,2-3 176 0,-1 2-176 0,0-1 160 15,1-1-160-15,-2 2 0 0,1 2 0 0,-1-2 0 16,0 1 0-16,-1 1 0 0,2 1 0 0,-2 0 0 15,2 2 0-15,0-3 0 0,-2 1 0 0,2 0 0 0,-2-1 0 16,2 0 0-16,0-1 0 0,-2-2 0 0,0 3 0 0,0-1 0 16,0-1 0-16,-2 1 0 0,1-3 0 0,-2 3 0 15,1-2 0-15,0 2 0 0,0-3 0 0,0 0 0 16,0 2 0-16,1-4 128 0,-1 1 0 0,1 0 0 16,0 1 0-16,0-4 0 0,2 2 16 0,0 0 0 15,0 0 0-15,-1-1 0 0,1 1-144 0,0 0 0 16,1-2 0-16,0 1 0 0,-1-1 0 0,2 1 0 15,0-3 0-15,1 1 0 0,-1-1 128 0,1 1 0 16,-1-1 0-16,0 0 0 16,1-1 0-16,-1-1 0 0,0 2 0 0,0 1 0 0,0 2-128 0,-2-5 0 0,2 5 0 15,-1 1 0-15,-1-1 0 0,0 2 0 0,1 2 0 16,-3-5 0-16,1 2 0 0,-1-2 0 0,0 2 0 16,-1 0 0-16,2 1 0 0,-4-1 0 0,2 2 0 0,-1-1 0 15,1 0 0-15,0 1 0 0,0-2 0 0,0-1 0 16,1 5 0-16,1-4 0 0,1 1 0 15,-1 1 0-15,3-1 0 0,-1 0 192 0,2 2-192 0,0 1 192 16,-1-5-192-16,1 4 0 0,0-1 0 0,0 0 0 16,-1-1 0-16,0 0 0 0,1 2 0 0,-1-2 0 15,0 4 0-15,0 0 0 0,0 1 128 0,-2 2-128 16,1-2 0-16,0 4 0 0,1-4 0 0,-2 1 0 16,2-1 0-16,-1 1 0 0,1 0 0 0,0 1 0 15,0 0 0-15,1 0 0 0,0-2 0 0,1 1 0 16,-1 1 0-16,0 0 0 0,2 0 0 0,0-1 0 0,0 3 0 15,-1-1 0-15,0 1 0 0,0 1 0 0,0 0 0 0,0 1 0 16,-1 0 0-16,1 1 0 0,-1 1 0 0,-1-1 0 16,1 3 0-16,0-3 0 0,-1 1 0 0,0 0 0 15,0 2 0-15,-1 0 0 0,1 0 0 0,-1-1 0 16,0 1 0-16,1 0 0 16,-2 1-128-16,1 0 128 0,0 0 0 0,0-1 0 0,1 1 0 0,0 0 0 15,1 1 0-15,0 1 0 0,1 0 0 0,-3 1 0 16,3-1 0-16,-1 3 128 0,-1 0-128 0,0 0 0 15,-2 0 0-15,2 2 0 0,-1-1 0 0,-2 1 0 16,2 0 0-16,-2 2 0 0,1-2 0 0,-1 0 0 0,-1 1 0 16,0 2 0-16,2-4 0 0,-2 4 0 0,1-3 0 0,0 1 0 15,-1-1 0-15,1 2 0 0,-1-3 0 16,1 0 0-16,-1 3 0 0,0-3 0 0,0 1 0 16,0 0 0-16,2-1 0 0,-1 0 0 0,-1 1 0 15,1 0 0-15,0-1 0 0,-2 3 0 0,1-3 0 0,-1 2 0 16,-1 1 0-16,1 1 0 0,0-3 0 0,-2 2 0 15,1 1 0-15,0 0 0 0,-2-2 0 0,2 2 0 16,0-1 0-16,-1 1-176 16,1 1 176-16,1-3-128 0,-1 2 128 0,-1-1 0 0,2 1 0 0,-1 0 0 15,0-2 0-15,-1 3 0 0,1-1 0 0,-1 1 0 16,-1 0 0-16,2-1 0 0,-2 1 0 0,1 1 0 16,1 0 0-16,-2-1 0 0,0 0 0 0,2-1 0 0,0 2 0 15,0-1 0-15,-1-1 0 0,2 1 0 0,0 3 0 0,-1-2 0 16,1 0 0-16,0 1 0 15,0-2 0-15,0 1 0 0,1 2 0 0,-2 0 0 0,1-2 0 0,-2 3 0 16,2-4 0-16,-1 3 0 0,0-2 0 0,-1-1 0 16,1 2 0-16,-2-1 0 0,2 1 0 0,-1-2 0 15,-1 1 0-15,1 1 0 0,0-1 0 0,0-1 0 16,-1 1 0-16,1 0 0 0,-1 2 0 0,1-3 0 16,-1-1 0-16,2 2 0 0,-2 1 0 0,1-2 0 15,1 1 0 1,-2 1 0-16,2-1 0 0,-2 2 0 0,2-3 0 0,-2 4 0 0,1-4 0 0,-1 0 128 15,2 2-128-15,-2-2 176 0,2 0-176 0,-1 0 0 16,-1 1 0-16,-1 0 0 0,3 0 0 0,-1 0 0 0,-1 1-192 16,-1-2 192-16,2 0 0 0,-1 0 0 0,1 2 0 0,-2-2 0 15,1-1 0-15,1 1 0 0,-1-1 0 0,1 1 0 16,-1 1 0-16,1 0 0 16,0-1 0-16,0 0 192 0,-1 0-192 0,1 2 0 0,-1-2 0 0,1 2 0 15,1-2 0-15,-2-3 0 0,2 5 0 0,-1-2 0 16,1 0 0-16,0 0 0 0,0 2 0 0,-1-2 0 15,1 1 0-15,0-3 0 0,-1 5 0 0,0-2 0 16,1 2 0-16,-2-3 0 0,1 1 0 0,-1 1 0 16,0 1 0-16,0-1 0 0,-1 1 0 0,0 1 0 15,0-3 0-15,-1 3 0 0,2 1 0 0,-2-3 0 0,0 1 0 0,1 0 0 16,-1 0 0-16,1-2 0 0,-1 3 0 0,1-4 0 16,-1 4 0-16,2-4 0 0,0 3 0 0,1 0 0 15,-1-1 0-15,1 1 0 0,0 0 0 0,1-1 0 16,0 3 0-16,-2 1 0 0,2-4 0 0,0 3 0 15,-1 0 0-15,0 1 0 0,-1-1 0 0,1 0 0 16,-2 0 0-16,0 1 0 16,0-1 0-16,-1 1 0 0,2-1 0 0,-2-1 0 0,0 1 0 0,0 0 0 15,1 0 0-15,-1-4 0 0,0 3 0 0,0-1 0 16,0 0 0-16,1-1 0 0,-1 1 0 0,1 0 0 16,-1 0 0-16,2 0 0 0,-1 2 0 0,-1-3 0 15,1 2 0-15,0 1 0 0,2-1 0 0,-2 1 0 16,0 2 0-16,0-2 0 0,1 2 0 0,-1-2 0 15,0 1 0-15,0 1 0 0,-1-3 0 0,2 1 0 0,-1 2 0 0,1 1 0 16,0 1 0-16,0-2 0 0,1 1 0 0,-1-2 0 16,0 2 0-16,1-2 0 0,1-1 0 0,-2 2 0 15,1-1 0-15,-2-1 0 0,3 0 0 0,-3-1 0 16,1 1 0-16,1 1 0 0,-2-1 0 0,1-1 0 16,0 0 0-16,0 1 0 0,-1-1 0 0,1 1 0 31,-1-4 0-31,0 3 0 0,0-1 0 0,1-1 0 15,0 0 0-15,-1 0 0 0,2 1 0 0,-2 1 0 16,1 0 0-16,1-3 0 0,-1 3 0 0,1-1 0 16,1 1 0-16,-2 0 0 0,1-3 0 0,-2 0 0 15,0 2 0-15,1 1 0 0,0 0 0 0,-1 0 0 16,0 2 0-16,0 2 0 0,1-3-192 0,-2 1 192 0,1 1 0 0,0-1 0 16,0 0 0-16,1-1 0 0,-1 3 0 0,0-3 0 15,0 0 0-15,2-2 0 0,-1 1 0 0,0-3 0 16,0 2 0-16,0-2 0 0,1 1 0 0,-2-1 0 15,2 1 0-15,-1-1 0 0,1-1 0 0,-2 2 0 16,1 0 0-16,1 1 0 0,-1-3 0 0,-1 2 0 16,2 1 0-16,-2 0 0 0,2 1 0 0,-2 0 0 15,1 1 128-15,0-2-128 0,0 2 0 0,-1 0 0 16,2 0 0-16,-2 0 0 0,0 0-128 0,0-1 128 16,1 3 0-16,0-2 0 0,1-1 0 0,-1 1 0 0,-1 0 0 15,2 0 0-15,1-2 0 0,-2 0 0 0,1 3 0 0,0-5 0 16,0 2 0-16,-1-1 0 0,1 1 0 15,0 0 0-15,0-1 0 0,-1 0 0 0,2 2 0 0,-2-2 0 16,1 1 0-16,-1 0 0 0,2-1 0 16,-1 2 0-16,-1-1 0 0,2-1 0 0,-2 1 0 0,2 0 0 15,0-2 0-15,-1 1 0 0,1 0 0 0,1-2 128 16,-1 1-128-16,1-1 0 0,-2 0 0 0,1-1 0 16,0 1 240-16,-2-1 16 0,2 0 0 0,0 0 0 15,-1 0-256-15,0 1 0 0,1-1 0 0,-3-1 0 16,1 1 0-16,1 0 0 0,-1 1 0 0,1 0 0 15,0 0 0-15,1 3 0 0,-1-3 0 0,0 0 0 0,1 2 0 16,-1 0 0-16,3-2 0 0,-3 1 0 0,1-1 0 0,0 1 0 16,0 1 0-16,-1-2 0 0,1-1 0 0,0 1 0 15,-1 0 0-15,1-1 0 0,1-1 0 0,-1 1 0 16,1-2 0-16,-2 2 0 0,1 2 0 0,0-5 0 16,0 2 0-16,0 1 0 0,0-3 0 0,0 1 128 15,1 0-128-15,-1 1 0 0,1 1 0 0,-1-4 0 16,0 3 128-16,1-2-128 0,1 2 0 0,-1-1 0 15,0 0 0-15,0 0 0 0,1 1 0 0,-1 1 0 16,0-3 0-16,0 2 0 0,0 1 0 0,-1-3 0 16,1 3 0-16,0-1 0 0,0 1 0 0,-2-2 0 15,2 2 0-15,0 0 0 0,-1 2 0 0,1-3 0 16,0 1 0-16,-1 0 0 0,2 2 0 0,-1-3 0 16,0 3 0-16,1-2 0 0,0-2 0 0,1 2 0 0,1 0 0 15,-1 1 0-15,1-1 0 0,-1 2 0 0,1-1 128 0,0 0-128 16,0 0 0-16,0 1 0 0,0 0 0 0,-1-1-160 15,1-1 160-15,-1 1 0 0,0-1 0 0,0-1 128 16,0 1-128-16,-1-2 0 0,2 0 0 0,-2-1-128 16,1 1 128-16,-1 0 0 0,1-1 0 0,0 1 0 15,0-1 128-15,1-1 0 0,0 3 0 0,0-4 0 16,1 2 64-16,-1 2 32 0,2-3 0 0,-1 0 0 16,-2 2-224-16,1-1 0 0,0 2 128 0,0-4-128 15,-1 2 0-15,0 1 0 0,0-2 0 0,-1 0 0 0,0 3 0 16,0-4 0-16,0 1 0 0,-1-1 0 0,2 1 0 15,-1-1 0-15,0 0 0 0,0-1 0 0,0 1 0 0,2-1 0 16,-1 1 0-16,1 0 0 0,-1 0 128 0,0-2-128 16,2 2 176-16,-2 0-176 0,2 0 0 0,-2 0 0 15,1 2 0-15,-1-2 0 0,1 1 0 0,-1 0 0 16,-1 2 0-16,1-2 0 0,-1 0 0 0,0-1 0 16,0 2 0-16,0 0 0 0,-1-2 0 0,1 1 0 15,1-1 0-15,-2 2 0 0,1-2 0 0,0 1 0 16,1 1 0-16,-1-2 0 0,2 0 0 0,-2 2 0 15,2-2 0-15,-2 0 0 0,1 1 0 0,1 1 0 16,-1-2 0-16,0 1 0 0,1 2 0 0,-1-1 0 0,1 0 0 16,0 1 0-16,1-1 0 0,0 0 0 0,-2 1 0 0,2-1 0 15,-1 2 0-15,1-2 0 0,1 1 0 0,-1-1 0 16,0 2 0-16,0-4 0 0,2 2 0 0,-1 1 0 16,0-2 0-16,1 2 0 0,-1-1 0 0,0-1 0 15,1 4 0-15,-2-5 0 0,1 3 0 0,-1-1 0 16,0-2 0-16,0 1 0 0,1 1 0 0,-2-2 0 15,1 0 0-15,1 0 0 0,-1 0 0 0,-1-2 0 16,2 2 0-16,-1-1 0 0,-1-1 0 0,2-1 0 16,-1-2 384-16,-2 2-48 0,2-1 0 0,0 0 0 15,1-2-144-15,-1 0-16 0,1 0-16 0,1-4 0 0,2 2-32 16,-2 0-128-16,1-1 192 0,-1 0-64 0,2 2-128 16,-1-2 0-16,1 1 0 0,-2-1 0 0,0 1 0 15,0 2 0-15,-1 0 0 0,1 0 0 0,-2 1 0 0,1-1 0 16,-2 1 0-16,0 0 0 0,-1-1 0 0,0 2 0 15,0 2 0-15,-1-3 0 0,-1 1 0 0,0 1 0 16,0-2 0-16,-2 2 0 0,4-1 0 0,-3 0 0 16,1 1 0-16,0-1 0 0,0-1 0 0,2 0 0 15,-1 1 0-15,-1 1 0 0,0-1 0 0,0 0 0 16,1 0 0-16,0 0 0 0,0-3 0 0,-1 4 0 16,0 0 0-16,1-2 0 0,0 2 0 0,1-2 0 15,-1 2 0-15,0-3 0 0,0 2 0 0,0-1 0 16,0 3 0-16,1-4 0 0,-1 2 0 0,1-1 0 15,-1 0 0-15,1 1 0 0,0-1 0 0,-1 2 0 0,0-2 0 0,1 0 0 16,0 1 0-16,-1 0 0 0,2 2 0 0,-2-2 0 16,-1 0 0-16,1 1 0 0,-1 0 0 0,0 1 0 15,1-1 0-15,0 1 0 0,0 1 0 0,1-2 0 16,0 1 0-16,0 0 0 0,1-1 0 0,-2 1 0 16,1 0 0-16,1 1 0 0,-1 1 0 0,1-2 0 15,-1 2 0-15,-1 0 0 0,0 0 0 0,1 2 0 16,-1 1 0-16,0-1 0 0,0 3 0 0,-1-4 0 15,1 3 0-15,0-1 0 0,1 1 0 0,0 0 0 16,-1-1 0-16,2 1 0 0,0 1 0 0,1-2 0 16,0 0 0-16,2 0 0 0,0-1 0 0,0 1 0 15,1-1 0-15,2-1 0 0,0 1 0 0,0-1 0 0,0-1 0 0,1 0 0 16,-2 0 0-16,0 0 0 0,0 2 0 0,0-2 0 16,-2 0 0-16,0 0 0 0,0 0 0 0,-1 3 0 15,0-1 0-15,0 0 0 0,-1-1 0 16,0 2 0-16,1-1 0 0,1-1 0 0,1 0 0 0,1 2 0 15,1-3 0-15,2 0 128 0,1 0-128 0,3 0 0 16,2-3 0-16,-1 2 0 0,1-2 0 0,3 1 0 16,0 1 0-16,1 0 0 0,-1-3 0 0,-1 3 0 15,0-1 0-15,-1 2 0 0,-2 0 0 0,0-2 0 16,-2 2 0-16,-1 2 0 0,0-2 0 0,-1 3 0 16,2 1 0-16,-2-3 0 0,0 2 0 0,2 0 0 0,-2 1 0 15,2 1 0-15,-1-3 0 0,1 3 0 0,1-1 0 0,-1 2 0 16,2 0 0-16,0-1 0 0,0 2 0 15,-1 1 0-15,0 1 0 0,-1 2 0 0,-1-3 0 16,1 2 0-16,-3 1 0 0,1-1 0 0,-1 1 0 0,0 0 0 16,0-2 0-16,-1 0 0 0,0 2 0 0,1-4 0 15,0 3 0-15,0-1 0 16,1 1 0-16,1 0 0 0,-1 1 0 0,0-3 0 0,1 2 0 0,-1 1 0 16,0 2 0-16,1-1 0 0,1 2 0 0,0-2 0 15,1 2 0-15,0-1 0 0,-1 0 0 0,2-1 0 16,0 0 0-16,0 1 0 0,0 0 0 0,2-1 0 15,-1-1 0-15,-1 1 0 0,2-1 0 0,-2-2 0 16,-1 1 0-16,1 0 0 0,-1-2 0 0,-1 2 0 0,-1 0 0 16,1 1 0-16,-1-2 0 0,-2 4 0 0,0 0 0 0,-1-1 0 15,0 4 0-15,0 0 0 0,0 2 0 0,0 0 0 16,-1 3 0-16,1-2 0 0,0-1 0 0,1 2 0 16,2-1 0-16,-1 2 0 0,0-4 0 0,2 2 0 15,0-2 0-15,0 0 0 0,2 1 0 0,-1 0 0 16,1 1 0-16,1-5 0 0,-1 3 0 0,0-3 0 15,-1 0 0-15,0 1 0 16,-1-3 0-16,1 2 0 0,-1-1 0 0,-2 2 0 0,0-1 0 0,0 3 0 16,-3-3 0-16,0 3 0 0,0 3 0 0,-1-2 0 15,1 3 0-15,-1-1 0 0,2 6 0 0,1-5 0 0,0 1 0 16,2 3 0-16,-1-5 0 0,2 2 0 0,0-1 0 16,2 1 0-16,2 2 304 0,-1-4 16 0,1 1 16 0,1 0 0 15,-1-4-80-15,0 0 0 16,0 1-16-16,1-2 0 0,-1 1-240 0,-1 0 0 0,1 1 0 0,-1-1 0 15,0 3 0-15,0 0 0 0,-1-1 0 0,-1-1 0 16,0 2 0-16,-1-3 0 0,0 1 0 0,1 0 0 16,0 1 0-16,1-1 0 0,0 2 0 0,0 1 0 15,1 1 0-15,-1 0 0 0,1 0 0 0,2 2 0 16,-3-2 0-16,1 2 0 0,0-2 0 0,2 0 0 16,-2-1 0-16,2 4 0 0,0-2 0 0,0 2 0 0,3 2 0 15,-2 2 0-15,0 0 0 0,-1 2 0 0,1-2 0 0,-1 0 0 16,0 5 0-16,-1-4 0 0,-1 2 0 0,0 0 0 15,0 0 0-15,-2 0 0 0,0-3 0 0,-2-1 0 16,0-4 0-16,-3-1 0 16,-1-1-832-16,0 1-144 0</inkml:trace>
  <inkml:trace contextRef="#ctx0" brushRef="#br2" timeOffset="128284.19">27449 1467 19343 0,'-14'-8'1728'0,"6"0"-1392"0,0 3-336 0,3 1 0 15,4 2 864-15,2 1 96 0,2-3 32 0,-1-1 0 16,2-2 368-16,2-3 80 0,4-4 16 0,2 1 0 0,5 0-304 0,0 2-64 16,3 0-16-16,-1 0 0 0,2 2 96 0,0 1 32 15,3 0 0-15,1 2 0 0,2 0-544 0,0 0-96 16,3 1-32-16,-2 0 0 0,1 1-336 0,-2 2-192 16,0 0 192-16,-2 0-192 0,0 2 0 0,-4 0 0 15,-3 2 0-15,-2 1 0 0,-2 0 224 0,-3 4-64 16,-4 1-16-16,-3 2 0 0,-3 3-16 0,-2 0 0 15,-3 1 0-15,-2 1 0 0,-1-1 0 0,-4 3 0 16,-2-3 0-16,-2 4 0 0,-2-1 64 0,0-1 0 16,-1-2 0-16,0 0 0 0,-2-1-192 0,-1-1 192 15,-2 3-192-15,-1-3 192 0,2 0-192 0,-3-1 0 0,-2 1 0 16,-2 0 128-16,2 3-128 0,0 0 0 0,-1 0 0 16,0 1 0-16,4 1 0 0,1-3 0 0,2 1 0 15,4 1 0-15,2-3 128 0,3 4-128 0,2-5 192 16,4 3-64-16,2-3 64 0,3-1 0 0,1 2 0 0,4-2 0 15,-1-1-192-15,3-2 128 0,2 2-128 0,2 0 128 16,0-4-128-16,0 2 160 0,-1-1-160 0,1 0 160 16,0 1-160-16,-1-1 128 0,1 3-128 0,0 0 128 15,-2 1-128-15,-1 0 0 0,-1 2 0 0,-3-1-176 32,1 3-336-32,-1-1-80 0,-2 2-16 0,-1 0-11712 0,1-4-2336 0</inkml:trace>
  <inkml:trace contextRef="#ctx0" brushRef="#br2" timeOffset="128613.8">27649 2523 43311 0,'-3'-5'3840'0,"-1"5"-3072"0,3 0-608 0,2 0-160 15,0 3 0-15,2-3-192 0,-2 2 32 0,3 0 16 16,3-1 0-16,3 2 0 0,6-1 0 0,7-2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27:08.95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17608 16674 31327 0,'0'2'2784'0,"2"-2"-2224"0,0 1-560 0,2-1 0 31,0 3-784-31,1-3-272 0,3 2-48 0,6-2-16 16,4 0-832-16,5 0-160 0,1-5-48 0,0-1 0 15,-1 0 1344-15,0 0 272 0,0 1 48 0,1-1 16 0,0 1 1824 0,2-4 384 0,1 5 64 0,2-6 0 16,2 3-48-16,2-3-16 0,3 0 0 0,2 3 0 16,1-4-1024-16,-2 1-224 0,0 2-32 0,-2-1-16 15,-3 2-80-15,-3 2-16 0,0 3 0 0,-3-3 0 16,-1 2 192-16,-1 1 48 0,2 1 0 0,-1-2 0 16,0 1-160-16,1-2-32 0,0 2 0 0,1-2 0 15,1 1-16-15,-1-1-16 0,2-3 0 0,-1 2 0 16,2-1 96-16,-2 1 32 0,0-1 0 0,-2 0 0 0,-2 1-224 15,4-4-32-15,-1 1-16 0,0-2 0 0,0-1-208 0,-2 1 144 16,1 1-144-16,-1-2 128 0,-3 2-128 0,-1 2 128 16,-1-1-128-16,-2 2 128 0,-2-1-128 0,2 3 0 15,-1-1 0-15,2-1 0 0,0 2 0 0,1-1 240 16,1 0-64-16,3-1-16 0,0 0-32 0,2-1-128 16,0 0 192-16,1-1-64 0,2 0-128 0,-1 1 0 15,0-2 0-15,-1 2 0 0,0-3 0 0,-2 3 0 16,-2-2 0-16,2 0 0 0,-4-1 0 0,0 0 128 15,0 2-128-15,-1-3 128 0,-2 1 16 0,0 0 0 16,0 1 0-16,-2-2 0 0,2 1 16 0,-2 0 0 16,0 2 0-16,-1-3 0 0,-1 1-160 0,2 0 160 0,2-1-160 0,-1 2 160 15,0-2-160-15,2 0 0 0,1 3 0 0,0-3 0 16,-1 1 0-16,2 0 0 0,-2 3 0 0,2-2 0 16,1 1 0-16,0 1 128 0,-1-1-128 0,2 2 128 15,-2 1-128-15,-2-2 0 0,1 3 0 0,0 0-176 16,0-4 176-16,-2 2 0 0,2-1 128 0,0-1-128 15,0-2 128-15,1-1-128 0,0 0 128 0,1-1-128 16,-1 0 128-16,-1-3-128 0,1 2 128 0,-1 1-128 16,-1-4 176-16,1 3-48 0,1-1 0 0,-1 0 0 15,1 3 0-15,0-3-128 0,0 2 192 0,1 1-64 16,-1 0-128-16,2 2 0 0,-2-1 0 0,-2 3 0 0,4-2 0 16,-5 3 0-16,1 0 0 0,-2 0 0 0,-1-1 0 15,0 2 0-15,0 0 0 0,-1 2 0 16,0-1 0-16,0-1 0 0,-2-1 0 0,4 1 0 0,-3 1 128 0,4-1-128 15,-1 2 192-15,3-2-64 0,0 0-128 0,1 0 0 16,1 0 0-16,0-1 0 0,2 1 0 0,-2-2 0 16,1 3 0-16,1 0 0 0,-1-1 0 0,0-1-144 15,-1 1 144-15,0 0 0 0,0-1 0 0,-1 1-128 16,0-2 128-16,-1 3 0 0,1-1 0 0,3-2 0 16,-1 2 0-16,2 1 0 0,1 0 0 0,1-1 0 15,4-1 0-15,1 1 144 0,0 1-144 0,0 2 128 16,-1-1-128-16,0 1 128 0,-1 0-128 0,-4 2 0 15,-1 0 0-15,-1 0 0 0,2-2 0 0,-1 2 0 16,0-1 0-16,1 1 0 0,-1-2 0 0,2 2 0 0,0-2 0 16,3-1 0-16,-1 3 0 0,2 2 0 0,3 1 0 0,-3-1 0 15,1 1 0-15,-1 0 128 16,-2 1-128-16,1 0 128 0,-2-1-128 0,-2 1 0 0,2-4 144 0,-5 1-144 16,1 0 0-16,-1-1 0 0,1 0 0 0,1 0 128 15,0-1 0-15,1 1 0 0,-1 1 0 0,0 0 0 16,-3 2-128-16,0-3 0 0,2 2 0 0,-1 1 0 15,1-1 0-15,-1 2 176 0,1-2-176 0,-1 2 192 16,2 1-192-16,-2 1 0 0,1-1 144 0,-2-1-144 16,0 1 0-16,-1 0 0 0,2 1 0 0,-1-1 0 15,-1 1 128-15,1 0 0 0,-1 1 0 0,1-1 0 0,1 2-128 16,-1-1 0-16,0 2 0 0,0-2 0 0,0-1 0 0,-3 0 192 16,2 1-64-16,-1 1 0 0,0-2-128 0,0 0 0 15,1-1 0-15,0 1-128 0,1-1 128 0,1 1 0 16,1-2 0-16,-2 1 0 0,0 1 0 0,-1-1 0 15,1 4 0-15,-3-3 0 0,1 0 0 0,-1 4 128 16,-1-4-128-16,1 3 0 0,-3 0 0 0,1 2 144 16,-1-3-144-16,0 1 0 15,-1-1 160-15,2 0-160 0,1 0 128 0,-1-1-128 0,2-1 176 0,2 2-48 16,0-2-128-16,1 0 192 0,-1-1-192 0,1 1 144 16,-1-3-144-16,0 0 128 0,-1 2-128 0,-1 1 0 0,-2-1 0 15,0-2 128-15,-2 2-128 0,0 0 0 16,-2 0 144-16,1-2-144 0,0 2 0 0,-2 2 144 0,3-3-144 0,-2 3 0 15,2-1 192-15,-1 1-192 0,1-1 192 0,1-1-192 16,0 2 0-16,1-1 0 0,1-1 0 0,0 1 0 16,1 0 208-16,-1 0-64 0,-1-1-16 0,2 0 0 15,1 3-128-15,-2-2 160 0,1 0-160 0,-1-1 160 16,-1 1-160-16,-1 0 128 0,0 0-128 0,-1 2 128 16,-2-2-128-16,1 0 0 0,-2 2 0 0,0 0 0 15,-2-2 0-15,1 3 0 0,2 0 0 0,-2-1 0 16,1 2 0-16,1 0 0 0,-1-1 0 0,2 0 0 15,-1-1 0-15,3 1 160 0,0-1-32 0,2 0-128 0,0-2 128 16,1-1-128-16,1 1 0 0,-1-2 0 16,-1-2 144-16,-1 3-16 0,4 2-128 0,-2-3 192 0,0 3-192 15,-1 0 144 1,-1 3-144-16,-1-3 128 0,-1 3-128 0,-1-1 0 0,0 1 0 0,0 0 128 0,1 1-128 0,-2-2 0 16,2 0 0-16,0 1 0 0,0-4 0 0,-1 4 0 15,2-3 144-15,-2-1-144 0,4 0 144 0,-1-1-144 16,4 1 192-16,0-1-192 0,3 1 176 0,-1-3-176 15,2 0 160-15,0 2-160 0,1-2 144 0,1 1-144 16,-3 0 128-16,0 1-128 0,-2-1 0 0,-1 1 0 16,0 1 128-16,-1 0-128 0,-1 3 0 0,-1-3 0 15,1 2 144-15,-2 0-144 0,-1-1 128 0,1-1-128 16,1 0 128-16,-1 0-128 0,2 0 128 0,0-1-128 0,2 0 160 16,4 0-160-16,-1 0 192 0,0-1-48 0,1-1-16 0,0 1 0 15,1-1 0-15,0 0-128 0,0 0 192 0,-2 1-64 16,1-3-128-16,-3 2 128 0,1-3-128 0,-2 3 128 15,1 1-128-15,-1-2 0 0,-1 1 0 0,-2 0 0 16,1 0 0-16,-2 0 0 0,3 1 0 0,1 0 0 16,0 0 0-16,2 1 0 0,2 0 0 0,2-1 0 15,2 1 0-15,1 0 0 0,0-2 128 0,0 1-128 16,0 0 0-16,1-2 0 0,0 0 0 0,0 1 0 16,-1-1 0-16,0 2 0 0,-3-2 0 0,-1 2 0 15,0 1 0-15,1-3 0 16,2 2 0-16,-1 1 0 0,2-2 0 0,1 0 0 0,2 0 144 0,1-1-144 0,0 1 0 0,2-2 0 15,4-1 0-15,2 2 128 0,1-2-128 0,4 0 0 16,1 0 0-16,4 2 0 0,5-1 0 0,2 1 0 16,7-2 0-16,1 2 0 0,1-1 0 0,2 3 0 15,-4-2 0-15,4 2 0 0,7 1 0 0,-2-3 0 16,-4 2 0-16,-3-2 0 0,1 1 0 0,2 1 0 16,2-2 0-16,2 0-128 0,3-2-48 0,-1 0 0 15,0-2 0-15,0 0 0 16,-3-1-368-16,1-3-80 0,0-3-16 15,-1-6-22832-15</inkml:trace>
  <inkml:trace contextRef="#ctx0" brushRef="#br1" timeOffset="13196.91">19016 16494 22111 0,'-6'0'1968'0,"-1"0"-1584"0,5 2-384 0,-1-2 0 15,2 0-1568-15,-1 1-400 0,-5-1-80 0,-2 1 0 16,-4 2 704-16,0-3 128 0,1 1 48 0,1-1 0 0,3 1 720 0,0 1 160 16,2-2 32-16,1 0 0 15,1 0-224-15,2-2-32 0,0 2-16 0,0-2 0 0,1 2 1232 0,1-3 256 16,0 2 64-16,-1 0 0 0,1 1-848 0,-3 0-176 15,2 0 0-15,-1 0 0 16,2 0-896-16,0 0-144 0,0 0-32 0,0 0 0 16,0 0-64-16,0 0-16 0,-20 2 0 0,19-2 0 0,-1 0 848 0,1 0 176 15,0 3 128-15,0-3-192 0,1 2 976 0,0 0 192 0,0 2 48 0,0 0 0 16,0 0-64-16,1 2 0 0,0-3 0 0,0 5 0 16,2-4 256-16,-1 1 32 0,1 0 16 0,-2-1 0 15,1 1 160-15,0 0 48 0,-1-1 0 0,1 0 0 16,0-1-112-16,-1 1-16 0,1 0 0 0,1-3 0 15,1 2-224-15,2-3-48 0,0 0-16 0,1 0 0 16,3-3-528-16,3 2-96 0,-1 0-32 0,3 1 0 16,1-4-80-16,2 3-32 0,1-1 0 0,1 2 0 15,0 0-160-15,-1-2-128 0,1 1 192 0,-1 0-192 0,-1 1 160 16,0 1-160-16,-1 0 128 0,-2 1-128 0,0 1 784 0,-2 1 80 16,2-3 16-16,-1 3 0 0,-1-3-32 0,2 1 0 15,0 1 0-15,1-1 0 0,1 2-256 0,3-3-48 16,1 0-16-16,1-1 0 0,2 0-240 0,-1 0-48 15,3 3-16-15,-1-3 0 0,0 0-224 0,1 0 0 16,0 2 0-16,0 2 0 0,-2-3 0 0,1 4 0 16,-3-2-144-16,1 2 144 0,-1 0 0 0,-1 0 0 15,-1 2-128-15,-2-2 128 0,2 0 0 0,-1 1 0 16,0-2 0-16,2 0 0 0,-1 0 0 0,2 0 0 16,3 1 192-16,0-5-192 0,1 1 0 0,2-1 0 15,1-1 0-15,0-1 0 0,2-1 240 0,0-1-64 0,1 2-16 16,0-3 0-16,-1 1-160 0,-2-1 0 0,-1 3 0 0,-2-2 0 15,-1 3 0-15,0 0 0 0,-2 1 0 0,-1-1 0 16,-1 1 144-16,-1 1-144 0,0 0 160 16,0 3-160-16,-2-2 0 0,2 3 0 0,0-1 0 0,-1 0-160 15,0-1 160-15,0 2 0 0,-1 0 0 0,2-2 0 16,0 0 0-16,-1 2 0 0,0-2 0 0,0 0 0 16,1-3 160-16,1 0 16 0,-2 2 0 0,1-4 0 15,0 2-176-15,1 0 0 0,0 0 0 0,-1-2 128 16,2 4-128-16,-2-2 192 0,1 0-192 0,0 2 192 15,-3-2-192-15,1 0 0 0,2 3 144 0,-2-1-144 0,-2-2 0 16,0-2 0-16,1 2 0 0,-1 0 0 0,-1-2 0 16,0-1 0-16,0 3 0 0,0-2 0 0,1 2 0 0,1 0 0 15,-1 0 0-15,0-1 0 0,2 1 0 0,-1 0 0 16,3 1 0-16,-2-1 0 0,0 2 0 0,0-2 0 16,2 0 0-16,-1 0 0 0,1 2 0 0,-1-1 0 15,-1 1 0-15,-1-2 0 0,1 4 0 0,-2 0 176 16,-1 1-176-16,-1-3 192 0,0 2-192 0,-3 1 0 15,0-3 0-15,0 1 0 0,2 3 176 0,1-4-48 16,1 2-128-16,2 1 192 16,-2-4-192-16,1-1 144 0,0 2-144 0,2-4 128 0,1 1-128 0,-2-3 0 15,2 1 0-15,-1-1 0 0,-1 0 0 0,-1 2 0 0,3-1 0 16,-3 1 0-16,2-1 0 0,-2 2 0 0,2 0 0 16,-3 1 0-16,1 0 0 0,-1 0 0 0,-1 1 0 0,1 0 0 15,-2 2 0-15,1-1 0 0,-2 2 0 0,1 1 0 16,0-4 0-16,0 2 0 0,2-1 0 0,1 1 0 15,0-1 0-15,-1-2 0 0,2 1 0 0,1 1 0 16,0-4 0-16,0 1 0 0,1-3 0 0,0 3 0 16,0-3 0-16,1 2 0 0,0-2 128 0,0 2-128 15,1-3 176-15,-1 1 0 0,0 2 0 0,-1-2 0 16,0 3-176-16,-2-3 0 0,-1 3 0 0,1 0 0 16,-1 2 176-16,-1-1-48 0,-1 0-128 0,1 0 192 15,1 1-192-15,-1 0 128 0,3-1-128 0,-2-1 0 0,2 0 176 16,1 0-176-16,-2-2 192 0,2-1-192 0,-1 1 128 15,-1-1-128-15,2 0 0 0,-2-1 0 0,0 2 0 0,-1 0 0 16,-1-2 0-16,0 4 0 0,2-2 0 0,-2 3 0 16,0 3 0-16,-1-3 0 0,-1 0 0 0,1 0 0 15,-1 1 0-15,1 0 0 0,-1 3 0 0,1-3 0 16,0 4 0-16,-1-3 0 16,1-1 320-16,1 1 0 0,0-2 0 0,1 0 0 0,-1 0-128 0,1 0-32 15,1-2 0-15,-1-1 0 0,2 3-160 0,-2 0 0 16,-1-2 0-16,1 2 0 0,-1 2 0 0,0-2 0 15,-1 0 0-15,0 0 0 0,-1 2 0 0,1 1 0 0,-2-2 0 16,2 2 0-16,-1-1 0 0,0 0 0 0,0-1 0 16,0 1 0-16,0-2 0 0,-1 2 0 0,-1-1 0 0,-1 0 0 15,2 2 0-15,-2-2 0 0,1 0 0 0,1 0 0 16,-2-1 0-16,0 3 192 0,0-1-192 0,1 1 192 16,-1-3-192-16,1 0 0 0,0 0 0 0,0 1 0 15,1-1 0-15,-1 0 0 0,0-1 0 0,1 1 128 16,-1-3-128-16,1 1 0 0,-1 2-160 0,-1-5 160 15,1 4 0-15,0-3 0 0,-3 1 0 0,1 3 0 16,0-2 0-16,0-1 0 16,0 1 0-16,-1-1 160 0,-1 2 32 0,1 1 16 0,0 0 0 0,-1-2 0 15,1 1-208-15,1-1 0 0,0 0 0 0,0 1 0 0,1-1 0 16,-1 1 0-16,-1-1 0 0,3-1 0 0,-2 3 0 16,-1-1 0-16,1-2 0 0,0 2 0 0,-1 0 0 15,-2 1 0-15,2-2 0 0,-2 0 0 0,1 2 192 0,-1 0-48 16,1 0-16-16,-1 0 0 15,0 0 128-15,2 0 32 0,0 0 0 0,1 0 0 0,0-1-288 0,-1 1 0 16,4-1 0-16,-2-3 0 0,-1 3 0 0,1-4 0 16,1 1 0-16,-1 1 0 0,2-2 160 0,-2-2-32 15,0 4 0-15,-1-2 0 0,0 2-128 0,-1-2 128 16,-1 0-128-16,0 4 128 0,0-4-128 0,0 1 0 16,-1 2 0-16,0-3 0 0,1 1 0 0,-1 1 0 15,2-2 0-15,-2-2 0 0,2 4 192 0,-2-3-32 0,2-1-16 16,1 1 0-16,0 0 64 0,0-1 16 0,0-1 0 15,1 1 0-15,-1-2-96 0,0 2 0 16,1 1-128-16,0-3 192 0,-1 1-192 0,0 1 176 0,1 0-176 16,0-1 160-16,-1 1-160 0,0 1 0 0,0 1 0 0,-2-4 0 15,1 3 0-15,0 0 0 0,-1 1 0 0,1-2 0 16,0 3 0-16,-1-3 0 16,1 2 0-16,0-1 0 0,-1 1 0 0,1 2 0 0,2-6 0 0,0 0 0 15,1 2 0-15,0-1 0 0,0 1 0 0,-1-2 0 16,0 2 256-16,0-2-48 0,-1 2 0 0,0-1 0 15,1-1-80-15,-2-1 0 0,1 1-128 0,-3-2 192 16,2 1 48-16,-2-1 0 0,2 0 0 0,-2-2 0 16,2 1-48-16,0-3-16 0,1 3 0 0,-2-3 0 0,1 1-176 15,0 2 0-15,0-5 0 0,1 3 128 0,0 0-128 0,0 0 192 16,0 0-192-16,0 2 192 0,0-3-64 0,-2 1-128 16,4-1 192-16,-3 2-64 0,1-2-128 0,0-1 0 15,1 1 0-15,-1-1 0 0,1 1 0 0,-1 0 0 16,1-2 0-16,-1 1 0 0,0 0 240 0,-1 0-48 15,-1-2 0-15,1 1 0 0,0 1-192 0,-3-1 176 16,1 1-176-16,0-2 160 16,-1 1-160-16,0-2 0 0,0-2 0 0,-1 2 0 0,1-5 448 0,-1-1 64 15,1 1 16-15,-1-2 0 0,3 0-384 0,-1-3-144 16,1 1 0-16,0-4 0 0,1 3 0 0,0 2 0 16,0 1 0-16,1-1 0 0,0 2 0 0,0-3 0 0,0 1 0 15,0-2 0-15,0 2 0 0,-2-2 0 0,1 0 0 16,-1 0 0-16,-2 1 0 0,-1 1 0 15,1-1 0-15,0 2 0 0,-1 1 0 0,-1 0 0 0,-1-2 0 0,1-1 0 16,0 4 0-16,-2-5 0 0,1 6 0 0,-1-5 0 16,2 3 0-16,0-1 0 0,-1-3 0 0,1 2 0 15,0 0 0-15,1 2 0 0,0-2 0 0,0 2 0 16,1 0 0-16,0 2 0 0,-1-2 0 0,0 2 0 31,0 0 0-31,-1-3 0 0,-1 4 0 0,1 0 0 0,-2 1 0 0,1-1 0 0,-2-1 0 0,-1 1 0 16,1 0 0-16,-1-2 0 0,2 1 0 0,-1-2 0 0,1-1 0 15,0 0 0-15,0 0 0 0,1 1 0 0,0 1 0 0,1-2 0 16,0 1 0-16,-2 1 0 0,2 3 0 0,0-1 0 16,0-4 0-16,1 0 0 0,2 2 0 0,-2 1 0 15,0 0 0-15,-2 1 0 0,2-2 0 0,-2 3 0 16,0 0 0-16,1 1 0 16,1-3 0-16,-1 2 0 0,-1-2 0 0,1 1 0 0,1 2 0 0,0-2 0 15,0-3 0-15,1 2 0 0,2-1 0 0,-2 1 0 16,1-3 0-16,1 5 0 0,0-1 0 0,1-1 0 15,0 4 0-15,-2 1 0 0,0 1 0 0,1 2 0 16,-2 0 0-16,1 2 0 0,-2 3 0 0,2-1 0 16,-1 1 0-16,-1 1 0 0,0-1 0 0,0 0 0 15,1 2 0-15,-1-1 0 0,0 2 0 0,0-2 0 0,0 2 0 0,1-1 0 16,-1 2 0-16,1-4 0 0,0 4 0 16,1 0 0-16,1 0 0 0,-1 1 0 0,1 0 0 0,-1 1 0 15,1 1 0-15,-1 1 0 0,0-1 0 0,0 2 0 16,0 1 0-16,-2 0 0 0,1-2 0 0,0 2 0 15,-2 0 0-15,1-1 0 0,-1 1 0 0,-1 0 0 16,1 1 0 0,0 1 0-16,0-2 0 0,-1 1 0 0,1 2 0 0,0-1 0 0,1 1 0 0,-2-1 0 15,2 2 0-15,0 0 0 0,0 1 0 0,1 0 0 16,-1-3 0-16,0 2 0 0,0 1 0 0,-1 1 0 16,1 0 0-16,0-1 0 0,-2-1 0 0,1 1 0 15,0 0 0-15,1 0 0 0,-1 1 0 0,-1 0 0 0,2-1 0 16,-1 0 0-16,2 0 0 0,0 0 0 15,0 1 0-15,2-4 0 16,1 2 0-16,-1 1 0 0,1-2 0 0,1 0 0 16,1 0 0-16,0-1 0 0,0 1 0 0,0 0 0 15,0 4 0-15,2-2 0 0,0 1 0 0,1-1 0 16,0 2 0-16,-2 1 0 0,-1 0 0 0,-1-2 0 16,1 4 0-16,-2-2 0 0,1 2 0 0,-3-4 0 15,2 0 0-15,-2 3 0 0,1-1 0 0,-1 2 0 16,2-2 0-16,-2 1 0 0,0 3 0 0,2-4 0 15,-1 2 0-15,0 0 0 0,0 0 0 0,-1 0 0 16,0 1 0-16,1-1 0 0,-1 1 0 0,1 0 0 0,-1 0 0 16,1 0 0-16,-1 2 0 0,0-2 0 0,2 0 0 15,-2 0 0-15,2 0 0 0,-1 2 0 0,0-5 0 16,-2 3 0-16,2 1 0 0,-2-1 0 0,0-1 0 16,-1 2 0-16,0 3 0 0,0 0 0 0,-1 1 0 0,-1 0 0 15,1 0 0-15,-1 1 0 0,-1-1 0 0,-1 2 0 16,1-1 0-16,-1-1 0 0,1 1 0 0,1 1 0 15,-1-1 0-15,-1-1 0 0,3-1 0 0,0 1 0 16,0 0 0-16,-1 1 0 0,1 1 0 0,1-1 0 16,1 1 0-16,-1 2 0 0,1-1 0 0,-1-1 0 15,0 2 0-15,0 2 0 0,-1-3 0 0,-1 2 0 16,0 1 0-16,-1-2 0 0,0 1 0 0,-2-4 0 0,0 2 0 16,-2-1 0-16,1 1 0 0,-1-2 0 0,-1 1 0 15,1 0 0-15,-1 3 0 0,1-2 0 0,1-2 0 0,-1 2 0 16,1 0 0-16,1 0 0 0,0-3 0 0,0 0 0 15,1 1 0-15,-1 2 0 0,2-3 0 0,-2 0 0 16,1 1 0-16,-2 1 0 0,1-1 0 0,-2 0 0 16,1 1 0-16,-3-2 0 0,2 2 0 0,-2 0 0 15,-1 3 0-15,0-4 0 0,2 3 0 0,-2-1 0 16,0 1 0-16,0 0 0 0,1-1 0 0,2-1 0 16,-2 2 0-16,3 0 0 0,-1-1 0 0,1 1 0 15,2 0 0-15,1-1 0 0,-1 2 0 0,0-4 0 16,2 1 0-16,-1 0 0 0,1 0 0 0,-1 2 0 15,0-1 0-15,0 2 0 0,-1-3 0 0,0 3 0 16,-1 0 0-16,0-1 0 0,0 2 0 0,0-3 0 0,0 2 0 16,0-3 0-16,1 1 0 0,-1-3 0 0,2 0 0 0,0 0 0 15,2-3 0-15,-2 3 0 0,3-4 0 0,0 2 0 16,1-1 0-16,1 1 0 0,-1-2 0 0,0 2 0 16,0-1 0-16,0 2 0 0,0-2 0 0,1 3 0 15,-2-1 0-15,0-1 0 0,-2 2 0 0,0 2 0 16,-1-1 0-16,1-1 0 0,-2 1 0 0,1-3 0 15,1 2 0-15,-2 0 0 0,0-3 0 0,2 0 0 16,-2 1 0-16,2-3 0 0,-1-2 0 0,0 2 0 16,2 0 0-16,0 0 0 0,1 1 0 0,-1-2 0 0,2 3 0 15,-1-2 0-15,0-1 0 0,1 1 0 0,-1 0 0 0,1-2 0 16,-1 0 0-16,0 1 0 0,0-1 0 0,0 0 0 16,0-1 0-16,-2 1 0 0,2 1 0 0,-1-3 0 15,0 3 0-15,-1-1 0 0,1 1 0 0,-1 0 0 16,0 1 0-16,1 1 0 0,0-1 0 0,-1 2 0 15,2-1 0-15,-1 3 0 0,1-4 0 0,0 1 0 16,0 1 0-16,0-2 0 0,0 0 0 0,0 0 0 16,0-1 0-16,0 1 0 0,0-2 0 0,-2 1 0 15,2-1 0-15,-1-2 0 0,0 1 0 0,-2 1 0 16,2-2 0-16,-2 2 0 0,1-3 0 0,-1 2 0 16,1-1 0-16,-1 1 0 0,1-1 0 0,-2 0 0 15,1 2 0-15,1-3 0 0,-1 2 0 0,1 0 0 0,1-2 0 0,-1 2 0 16,1 2 0-16,-2-2 0 0,2 1 0 15,0 0 0-15,-2 1 0 0,2 1 0 0,-1-1 0 0,0 1 0 16,0-3 0-16,-1 2 0 0,1 0 0 0,-2-2 0 16,1 2 0-16,1-4 0 0,1 1 0 0,-1-1 0 15,1-1 0-15,0 0 0 0,1 0 0 0,0 0 0 16,1 0 0-16,0-1 0 0,0 1 0 0,2 0 0 16,0 0 0-16,1 1 0 0,0 1 0 0,0 1 0 15,0-2 0-15,0 2 0 0,1 1 0 0,-2 0 0 16,2-1 0-16,-1 1 0 0,-1 1 0 0,1 0 0 15,-1-1 0-15,-1-1 0 0,0 0 0 0,1 0 0 0,-1-2 0 16,1 1 0-16,-1-1 0 0,1-1 0 0,0 0 0 16,0-3 0-16,0 2 0 0,1-2 0 0,1 1 0 15,0-2 0-15,1 0 0 0,0 1 0 0,1 0 0 0,2-2 0 16,0 1 0-16,-1 0 0 0,-1 2 0 0,2-2 0 16,1-1 0-16,0 0 0 0,1 0 0 0,-1 0 0 15,0 1 0-15,-1 1 0 0,1 0 0 0,0-1 0 16,0 1 0-16,0 1 0 0,0 0 0 0,-2 2 0 15,2-2 0-15,-1 2 0 0,0-1 0 0,0 1 0 16,1-1 0-16,-2 1 0 0,2-2 0 0,1 0 0 16,-1-2 0-16,1 0 0 0,2 2 0 0,-2-3 0 15,1 0 0-15,2 0 0 0,-3-3 0 0,1 2 0 0,3 0 0 16,1-2 0-16,-1 0 0 0,1-1 0 0,1 3 0 0,-1-4 0 16,1 1 0-16,0 0 0 0,1 1 0 0,-2-1 0 15,0 0 0-15,0 2 0 0,-2-1 0 0,2 3 0 16,0-2 0-16,2 1 0 0,1 1 0 0,1 0 0 15,2 0 0-15,1 0 0 0,0 0 0 0,0-2 0 16,0 2 0-16,-2-1 0 0,0-1 0 0,0-1 0 16,-2-1 0-16,1 2 0 0,0-3 0 0,0 0 0 15,-1 1 0-15,0 1 0 16,0 0 0-16,1 1 0 0,2 1 0 0,1-3 0 0,3 4 0 0,-2 0 0 16,0 0 0-16,2 0 0 0,1-1 0 0,0 1 0 15,0-4 0-15,-1 3 0 0,-3-1 0 0,0 0 0 0,-1-1 0 16,-2 0 0-16,-1 0 0 0,1-2 0 0,-3 0 0 0,0 0 0 15,3 3 0-15,0-3 0 0,2 0 0 0,2 1 0 16,0 2 0-16,2-3 0 0,1 1 0 0,0 2 0 16,1 0 0-16,-1 2 0 0,-1-2 0 0,0 2 0 15,0 2 0-15,-1-2 0 0,-1 3 0 0,-2 1 0 16,-1-3 0-16,0 3 0 0,1-3 0 0,0 4 0 16,2-3 0-16,-2 2 0 0,3 1 0 0,-2-1 0 15,1-1 0-15,-1 2 0 0,2-3 0 0,-1-1 0 16,-1-1 0-16,-4-1 0 0,4 1 0 0,-1-3 0 15,-1-2 0-15,1-1 0 0,-2 1 0 0,1 1 0 16,1-1 0-16,3 2 0 0,-1-2 0 0,1-2 0 16,1 4 0-16,0-1 0 0,-2 0 0 0,1 1 0 0,-2 1 0 15,1 0 0-15,-3 1 0 0,1 1 0 0,-2 0 0 16,0 1 0-16,-2 1 0 0,-1 0 0 0,-1 1 0 16,-1-1 0-16,-1 3 0 0,0-4 0 0,4 2 0 0,0-1 0 15,3-1 0-15,0 0 0 16,1 2 0-16,3-3 0 0,2 0 0 0,0-3 0 0,0 3 0 0,-1-1 0 15,0 1 0-15,0-3 0 0,-2 3 0 0,-2 0 0 16,-1 2 0-16,-1 0 0 0,-2 1 0 0,1 3 0 16,-3-4 0-16,2 2 0 0,-1 2 0 0,1-1 0 15,-2 0 0-15,1-2 0 0,0 0 0 0,0 0 0 16,2-1 0-16,-1-1 0 0,2 1 0 0,0-2 0 16,0-2 0-16,2 1 0 0,0-1 0 0,0-1 0 0,2 2 0 15,-1-4 0-15,0 1 0 0,2 3 0 0,2 0 0 0,0 1 0 16,3 0 0-16,1 1 0 0,-1 2 0 0,-2 0 0 15,0 2 0-15,-2 0 0 0,-1-1 0 0,-2 3 0 16,2 0 0-16,-4-2 0 0,-1 1 0 0,-2-3 0 16,0 5 0-16,-1-4 0 15,-2 3-1200 1,1-5-224-16,1 2-48 0,0-1-23264 0</inkml:trace>
  <inkml:trace contextRef="#ctx0" brushRef="#br2" timeOffset="18195.52">24353 16706 13823 0,'1'-1'1216'0,"1"-2"-960"0</inkml:trace>
  <inkml:trace contextRef="#ctx0" brushRef="#br2" timeOffset="21052.37">24413 16654 16207 0,'0'0'0'16,"-1"0"0"-16,1 0 0 0,-1 0-208 15,1 0 64-15,-1 0 144 0,-2 1 480 0,-1-1 224 16,-1 4 32-16,-1-4 32 0,0 4 144 0,0-2 32 16,-2 3 0-16,2-3 32 0,1 2 192 0,-1-1 48 15,1 2 0-15,1-2 16 0,1-2 48 0,-1 2 0 0,2-1 0 16,-1 1 16-16,2-1-464 0,0 1-80 0,-1 1-32 0,1-4 32 16,0 1-496-16,0 0-112 0,-2 0-16 0,2-1 48 15,0 3-416-15,-2-3-80 0,2 0 0 0,-1 1 0 16,-1 3 32-16,-1-3 0 0,2 0 0 0,1 3 32 15,-1-4-64-15,2 2-16 0,0 1 0 0,-1-3 16 32,2 1-64-32,1 0-32 0,0-1 0 0,-1 0 32 0,2-1 384 0,-3 1 144 0,0 0 0 0,0 0 48 15,0 0 192-15,0 0 64 0,0 0 0 0,0 0 16 16,0 0 240-16,0 0 64 0,0 0 0 0,0 0 32 16,0 0-432-16,0 0-96 0,0 0-16 0,0 0 0 0,0 0-256 15,0 0 0-15,0 0 0 0,0 0 0 0,0 0 0 16,0 0 0-16,0 0 0 0,0 0 0 0,0 0 128 0,0 0 32 15,0 0 0-15,0 0 0 0,0 0 480 0,0 0 80 16,0 0 32-16,0 0 0 0,0 0-176 0,0 0-16 16,0 0-16-16,0 0 0 0,0 0-288 0,0 0-48 15,0 0-16-15,2 22 0 0,-4-17-192 0,1 1 176 16,-2-3-176-16,2 1 160 0,1-2-32 0,0 1 0 16,1-3 0-16,0 0 0 0,2 0 64 0,1 0 0 15,-1-3 0-15,1 1 0 0,1-1-192 0,0 1 0 16,1-2 0-16,-1 0 128 0,0 1-128 0,0-1 0 15,-3 0 0-15,2 2 0 0,-3-1 0 0,1 3 0 0,-1 0-192 16,-1-2 192-16,-1 2-176 0,1 0 176 0,-2 2-128 0,1-2 128 16,0 1 0-16,0 1-128 15,1 0 128-15,-2-1 0 0,4 1 0 0,-2-1 0 0,0-1 0 0,0 0 0 16,0 0 0-16,0 0 0 0,0 0 0 0,26-1 0 16,-19-2 0-16,2-1 0 0,1 1 0 0,-1-1 0 15,3-2 0-15,-3 1 0 0,1-1 0 0,-1-2 0 16,0 2 0-16,-3-1 0 0,0 3 0 0,-1 0 0 15,-1 1 0-15,-2 1-128 0,1-1 0 0,-3 1 0 16,-2-1 128-16,0 0 176 0,-1 3-48 0,0-4 0 16,-2 2-128-16,0-2 192 0,0 2-192 15,0-3 192-15,0-1-64 0,0 1-128 0,0-1 192 0,0-1-64 0,0 2-128 0,1 0 0 16,1 2 144-16,-1-1-144 0,-1-1 0 0,0-1 0 16,0 1 0-16,-1-1 0 0,-1 1 0 0,-3-1 0 15,0-1 0-15,-1 0 0 0,-2 1 0 0,0 3 0 16,-1-3 0-16,-1 4 0 0,-1 1 0 0,0 1 0 15,-1 0 0-15,1 1 0 0,0-1 0 0,1 2 0 16,1-2 0-16,2 0 0 0,0 0 144 0,2 1 16 16,1-1 0-16,2 0 0 0,2 0 48 0,1 0 16 15,1 0 0-15,2 0 0 0,1-1-224 0,0 1 176 16,1 0-176-16,1 0 160 0,-1 1-160 0,0 1 0 16,2-1 0-16,-1 1 0 0,-2-2 0 0,0 0 0 0,0 0 0 15,0 0 0-15,0 0 0 0,9 18 0 0,-7-13 0 16,-1-3 0-16,2 3 0 0,-1-1 0 0,1-2 0 0,1 2 0 15,1-2 0-15,-1 1 0 0,1-2 0 0,2 0 0 16,-1 3 128-16,1-4-128 0,2 0 128 0,-2 0-128 16,1 0 0-16,-1 0 0 0,1 3 128 0,-1-1-128 15,-1-1 0-15,2 1 0 0,-2-1 0 0,0 1 0 16,0 1 128-16,0 0-128 0,0 0 128 0,1 1-128 16,0-2 0-16,-1 2 0 0,3 0 128 0,-2-2-128 15,1 2 0-15,2-4 0 0,1 1 0 0,0-1 128 16,1 0 0-16,2 0 0 0,1 1 0 0,1-1 0 0,0-1 0 15,1 1 0-15,2-1 0 0,-2 1 0 0,2 0-128 0,-2 1 128 16,-1-1-128-16,1 1 128 0,3-1-128 0,0 1 0 16,-2 2 0-16,1-3 128 0,-1 1-128 0,1-1 0 15,-2 0 0-15,1-1 0 0,0 1 0 0,-2 0 0 16,2-4 0-16,-2 3 0 0,1 0 0 0,0-4 0 16,2 4 0-16,-1-4 0 0,1 2 0 0,1-1 128 15,1 1-128-15,1 1 0 0,-1-1 176 0,0 1-48 16,0 1-128-16,-1 1 192 0,-3 0-192 0,2 0 0 15,-2 3 0-15,0-2 0 0,1 1 0 0,-2 0 0 16,-1-1 0-16,-1 1 0 0,1-2 0 0,-1 0 128 16,-1 2-128-16,1-2 0 15,1 0 144-15,1 0-16 0,-1 0 0 0,0 1 0 0,-1 0 32 0,1-1 0 0,0 3 0 16,1-3 0-16,0 0-160 0,2 0 0 0,0 0 0 0,1 0 128 16,-1 1-128-16,0-2 0 0,0 1 0 0,-2 0 0 15,3 0 0-15,-3-3 0 0,0 2 0 0,-1-2 0 16,0 3 0-16,-2 0 0 0,2-2 0 0,-1 2 0 15,-2 0 0-15,2-1 0 0,-2 1 0 16,2 0 0-16,-1-2 0 0,1 2 0 0,-1 0 0 0,1-2 0 16,1-1 0-16,0 2 0 0,-1 1 0 0,1-3 0 15,0 1 0-15,0-1 128 0,1 0-128 0,0-1 0 16,-2 2 160-16,2-3-160 0,0 1 192 0,1-1-192 16,-2 3 128-16,1-4-128 0,0 1 0 0,0-1 0 0,-1 1 128 15,0 0-128-15,-1 0 192 0,-2-1-192 0,2 1 0 16,-2-2 0-16,-1 2 0 0,1-1 0 0,0 0 0 0,0 0 0 15,-1-2 0-15,0 1 0 0,0 0 0 16,2-1 0-16,-2 0 0 0,0-1 0 0,1-1 192 0,-1 3-192 16,1-3 192-16,-3 0-192 0,1 1 128 0,0 0-128 15,-1 1 0-15,-1-2 0 0,1 0 0 0,0 1 0 16,-2 0 0-16,2-3 0 0,-2 4 128 0,1-2-128 16,-2 1 0-16,1-1 0 15,-1 0 192-15,1 2-32 0,-1 0 0 0,1 0 0 0,-2-1-160 0,1-1 160 16,1-1-160-16,-1 0 160 0,-1 1-160 0,1-2 0 15,0-1 0-15,2 1 0 0,-1-1 0 0,0 0 0 0,1-1 128 16,-1-1-128-16,2 2 0 0,-1-2 0 0,2 0 0 16,0-1 0-16,0 1 0 0,0 2 0 0,1-3 0 0,-1 1 0 15,1 0 0-15,-1 0 0 0,0 1 0 16,1 0 0-16,-1 0 0 0,-1-1 0 0,-1 2 0 0,1-2 0 16,0 1 0-16,-2 1 128 0,2-1 0 0,-2 2 0 15,2-5-128-15,-2 3 0 0,2-1-192 0,0 1 192 16,0-1 0-16,1-1 0 0,1 0 0 0,2-2 128 15,0 0 16-15,1-3 0 0,0 3 0 0,0-4 0 16,0 2-144-16,0 1 0 0,-1 1-160 0,1-2 160 16,-2 5 0-16,-2-2 0 15,1 3 0-15,-2 0 0 0,-2 3 0 0,1 0 0 0,-1 0 0 0,2-1 0 16,-2 1 0-16,1-1 0 0,-1 0 0 0,0-1 0 16,2 3 0-16,0-5 0 0,1 2 0 0,0 1 0 0,1-3 0 0,0 2 0 15,1-1 0-15,1 0 160 0,0 2-160 0,1-2 0 16,1 2 0-16,-1 0 0 0,1-1 0 0,-1 2 0 15,1 0 0-15,-2-1 0 16,2 1 0-16,-2 1 0 0,0 0 0 0,0 1 0 0,-2 0 0 0,0 2 0 16,0 1 0-16,-1 0 0 0,0-2 0 0,1 2 0 15,-1 0 0-15,0 0 0 0,1 1 0 0,0 0 0 16,0 1-192-16,1-2 192 0,-1 1 0 0,3 0 0 16,-2 1 0-16,2-1 0 0,1 2 0 0,-2-1 0 15,0-1 0-15,0 3 0 0,1-3 0 0,-2 1 0 16,2 1 0-1,-3 0 0-15,2 0 0 0,-4 1 0 0,3 1 0 0,-4-1 0 0,1 2 0 0,0 0 0 0,-1 0 0 0,0 2 0 16,0-1 0-16,1 1 128 0,0-2-128 0,-1 1 0 16,1 1 0-16,1-2 0 0,1 1 0 15,-1 1 0-15,2-2 0 0,-1 0 0 0,2 0 0 0,-2-2 0 16,1 2 0-16,1-3 0 0,0 2 0 0,-1 1 0 16,1-2 0-16,0 1 0 15,0-1 0-15,-2 1 0 16,0 1 0-16,0-2 0 0,-1 0 0 0,0 2 0 15,0 0 0-15,-1 0 0 0,0 2 0 0,-1 0-176 16,0-1 176-16,1 1 0 0,-1 1 0 0,0-2 0 16,1 2 0-16,0-1 0 0,2 3 0 0,-1-3 0 15,1 0 0-15,1 1 0 0,2-2 0 0,0-1 0 0,1 1 176 16,0 1 16-16,1-2 0 0,-2 0 0 0,2 0 0 0,-1-2 0 16,0 2 0-16,1 2 0 0,-1 0-192 0,-1-2 0 15,1 2 0-15,0 2 0 0,-1 1 0 0,0-3 0 16,0 5 144-16,0-3-144 0,-2 3 0 0,0-1 0 15,-2 1 0-15,0-1 0 0,0 1 0 0,-1 0 0 16,-1 2 0-16,0-3 0 0,0 0 0 0,1 1 0 16,1 3 0-16,0 0 0 0,0-1 0 0,1 1 0 15,0 1 0-15,1 0 0 0,1-2 0 0,0 1 0 16,1 0 0-16,1-2 0 0,0 1 240 0,0-2 16 16,1 2 16-16,0-3 0 0,-2 0-144 0,1 0-128 15,1 1 192-15,-1 0-192 0,0 2 128 0,0-2-128 16,-1 2 0-16,0-1 0 0,0 4 160 0,0-3-160 0,-2 3 128 15,2-1-128-15,-1 1 0 0,1 3 128 0,-1-3-128 16,0 4 0-16,0-2 0 0,1 1 0 0,-2 0 0 0,1-2 0 16,0 2 0-16,1-1 0 0,-1-1 0 0,0 2 0 15,0-1 0-15,1 1 0 0,0-3 128 0,-1 4-128 16,1-4 128-16,-1 2 0 0,1-3 0 0,0 3 0 16,2-2 96-16,0 2 16 0,1 1 0 0,0-2 0 15,1 2-80-15,0-4-16 0,0 1 0 0,-1 1 0 16,0 2-144-16,1-3 0 0,-4 4 0 0,2-4 128 15,-2 5-128-15,0-4 0 0,-1 2 0 0,0 2 0 16,0-3 0-16,1 1 0 0,-2 1 0 0,2-1 0 0,-1 0 0 16,1 1 0-16,1-3 0 0,-2 2 0 0,3-1 0 0,-1 0 0 15,1-1 0-15,2 0 0 0,-2 1 0 16,1-3 128-16,0 3-128 0,1-3 0 0,0 1 0 0,1 1 128 16,-1 0-128-16,1-2 0 0,-1 2 0 0,0 0 0 15,0-2 0-15,0 3 0 0,-2-4 0 0,1 1 0 16,0-1 0-16,1 0 0 0,-2-1 0 0,0-1 0 15,1 1 0-15,0-1 0 0,1 2 0 0,-2-3 0 16,1 1 128-16,0 1-128 0,1-2 256 0,-2 1 0 16,1-1 16-16,0 1 0 0,1-2-48 0,-2 2-16 15,1-1 0-15,-1-4 0 0,2 5 192 0,-1-2 48 16,1 0 0-16,0 0 0 0,1 0-448 0,1 1 0 0,0 1 0 16,0-2 0-16,1 3 0 0,0 0 0 0,-1-3 128 15,1 0-80-15,-2 0-48 0,0 1 0 0,1-1 0 0,0-3 0 16,-2 2 0-16,2-2 0 0,0 1 0 0,-1-3 0 15,3 2 0-15,-3-1 0 0,2 0 0 0,0 1 0 16,-1-2 0-16,1 3 0 0,1-3 0 0,1 1 0 16,1 2 0-16,2 1 0 0,0-3 0 0,2 2 0 15,-1 1 0-15,-1-2 0 0,-2 2 0 0,1-2 0 16,-3 3 0-16,-1-1 0 0,2-1 0 0,-1 1 0 16,0 0 0-16,0 0 0 0,2 0 0 0,-2 0 0 15,2 1 0-15,-1-1 0 0,2-3 0 0,0 2 0 16,2 1 0-16,3-2 0 0,3 0 0 0,3 1 0 0,1-2 0 15,1 0 0-15,1-1 0 0,-2-1 0 16,1 0 0-16,0 0 0 0,1-1 0 0,-3 1 0 0,-2 0 0 16,2 1 0-16,0 1 0 0,0-2 0 0,1 2 0 0,0 0 0 15,0 1 0-15,1-2 0 0,-1 4 0 0,1-4 0 16,0 3 0-16,0-2 0 0,1 2 0 0,0 1 0 16,2-4 0-16,0 2 0 0,1 0 0 0,-1-2 0 15,3 3 0-15,1-4 0 0,0-1 0 0,1-2 0 16,2 2 0-16,1 0 0 0,-2-3 0 0,2 2 0 15,2-1 0-15,3 1 0 0,1-2 0 0,0 2 0 16,0-3 0-16,-2 0 0 16,1 0-864-16,-2 0-160 0,-1 0-48 0,-3 1 0 15,0-1-144-15,-1-1-16 0,-1 0-16 0</inkml:trace>
  <inkml:trace contextRef="#ctx0" brushRef="#br2" timeOffset="22795.44">27517 15137 6447 0,'0'-7'576'0,"0"2"-576"0,0-1 0 0,0 4 0 0,0-1 1280 0,0 3 128 15,1-2 48-15,0-2 0 0,1-1-352 0,0-1-64 16,2 0-16-16,0-3 0 15,-2 3-1488-15,2 0-304 0,-2 1-64 0,-1 2-16 16,-1 0-624-16,0 1-112 0,0 0-16 0,-1 2-16 16,-1-1 864-16,-1 1 176 0,0 1 48 0,0-1 0 0,-1 0 1328 0,1 2 272 15,-1-2 48-15,-1 2 16 0,0-1 368 0,-1 1 80 16,0-2 16-16,-2 2 0 0,1 0-48 0,-2 1 0 16,-1-2 0-16,-1 0 0 0,0 1 48 0,-3 0 0 15,1-1 0-15,-1 3 0 0,-2-2-736 0,1 2-144 0,-2 1-16 16,1 1-16-16,-1-1-528 0,-2 1-160 0,1 0 0 0,-1 0 0 15,-1 1 0-15,0 0 0 0,-1 2 0 0,-1-3 0 16,0 1 448-16,-2 2-32 0,0 0 0 0,0-1 0 16,3 0 160-16,-2 2 16 0,-2 1 16 0,-1 0 0 15,0 0-96-15,1 0-32 0,2 2 0 0,1-1 0 16,0 0-96-16,3-1-32 0,1 1 0 0,1-3 0 16,0 3-352-16,1-1 0 0,1-3 0 0,0 2 128 15,0 0-128-15,2-1 0 0,-1-1 0 0,0 1 0 16,1 0 224-16,-2 2 32 0,1 0 0 0,-1 0 0 15,2 0 176-15,-2 0 32 0,0 3 16 0,0 2 0 16,2 0-160-16,-2 1-48 0,0 1 0 0,1-1 0 0,1 2-144 16,1-2-128-16,-1 0 144 0,2-1-144 0,0 2 320 0,-1 0-48 15,0 2 0-15,1-3 0 0,-1 3-272 0,0-1 0 16,0-2 128-16,0 0-128 0,0-2 0 0,-2 4 0 16,0-2 0-16,0 0 0 0,0-2 224 0,-2 2-16 15,1 2 0-15,0-2 0 0,0 2 0 0,1-1 0 16,0 2 0-16,0 0 0 0,2 0-208 0,0-1 128 15,1 1-128-15,1-1 0 0,0-1 160 0,0 2-160 16,1-3 160-16,1 1-160 0,-1-3 144 0,0 2-144 16,-1 1 128-16,2 0-128 0,0-1 0 0,0 0 128 15,-1 1-128-15,0-1 0 0,1 0 0 0,-2 1 0 16,-1 0 128-16,0 2-128 0,-2-1 0 0,0 2 0 16,-1-3 0-16,0 3 0 0,0-1 0 0,-3 1 0 0,1-1 128 15,0 0-128-15,0-4 192 0,0 1 0 0,-1-2 0 0,0-2 0 16,-1 0 48-16,0-1 16 0,0-1 0 0,1-1 0 15,-2-1-64-15,2-1-16 0,0 1 0 0,0-1 0 16,-1-2-176-16,0-4 160 0,0 2-160 0,-1 1 160 16,-1-3-32-16,-1 2-128 0,0-4 192 0,-3 2-64 15,1 1 0-15,-3-2-128 0,0-1 192 0,0 1-64 16,-1 1-128-16,-3 0 0 16,3 1 0-16,-3 0 0 0,2 2 0 0,-2-1 0 0,0 0 0 0,1-1 0 15,0 4 0-15,0-5 0 0,-1 3 0 0,1-1 0 0,5-1 0 16,-4 1 0-16,-2 0 0 0,-4 0 0 15,1-1 0-15,1 0 0 0,-1 0 0 0,3 1 0 0,-1 0 0 16,0 0 0-16,1-1 0 0,-1-1 0 0,1 0 0 0,0 0 0 16,-1 0 0-16,0-2 0 0,2 0 0 0,-2 0 0 15,-1 0 0-15,-1 0 0 0,1 1 0 0,1 0-176 16,0 2 176-16,0-3-128 16,0 5 128-16,0-4-192 0,0 1 192 0,-1 1-192 0,0-2 192 0,-1 3 0 15,-1-3-144-15,2 4 144 0,-3-4 0 0,1 4 0 16,-2-2 0-16,0 0 0 0,1 2 0 0,2-2 0 15,0-1 0-15,-1-1 0 0,2-2 0 0,-1 1 0 16,1-4 0-16,-1 1 0 0,2-1 0 0,-3-1 0 0,0-4 0 16,0 3 0-16,0 1 0 0,0 2 0 0,-3-2 0 0,0-2 0 15,1 1 0-15,0-1 0 0,1-1 0 0,-1 1 0 16,2 1 0-16,-3-3 0 0,1 3 0 0,-1 0 0 16,0 1 0-16,-2 0 0 0,1 0 0 15,-2 1 0-15,2-3-320 0,-3-1 48 0,2 3 16 0,-1-2 0 16,-1 1 256-16,-1-3-192 15,0 2 192-15,-1-1-160 0,0-2 160 0,-2 3 0 0,-1-3 0 0,-1 2 0 16,2-1 0-16,-2-2 0 0,-2 2 0 0,0-2 0 16,-2 1 0-16,1 1 0 0,-2 2 0 0,-2 2 0 15,1 0 0 1,-1 3 128-16,-2 2-128 0,2 0 176 0,-1 0-176 0,1 1 0 0,1 1-192 0,-2 2 192 16,4 1-128-16,-4-3 128 0,-1 2 0 0,1-1 0 0,3-1 0 15,1-1-144-15,2 1 144 0,-2-2 0 0,-2 2 0 0,1-2 0 16,-2 0 0-16,-1 0 0 0,1 0 0 0,-1-2 0 15,1 0 0-15,2 1 0 0,1 1 0 0,1 0 0 16,-1 1 0-16,0 3 0 0,-1 2 0 0,0-3 0 16,0 2 0-16,2 0 0 0,1 0 0 0,2-1 0 15,2 3 0-15,0-1 0 0,2 0 0 0,0 1 0 16,-2 2 0-16,2 0 0 16,2-1 0-16,1-1 0 0,1 0 0 0,1-1 0 0,0 3 0 0,3-4 0 15,0 1 0-15,0-1 0 0,2-3 0 0,0 2-128 16,0 0 128-16,2-2 0 0,1 1-192 0,0-1 32 15,0-1 0-15,1-1 0 16,0-1-208-16,2-1-32 0,2-1-16 0,0 0 0 16,1 0-496-16,1-2-112 0,4 0 0 0,-1-2-16 0</inkml:trace>
  <inkml:trace contextRef="#ctx0" brushRef="#br3" timeOffset="128820.1">31502 17450 50687 0,'-6'-1'4496'0,"4"1"-3600"16,0 1-704-16,4 0-192 15,0 2-1312-15,-1-2-288 0,-1 4-64 0,-2 1-16 0,-2 7 1232 0,-3 5 240 0,-4 6 48 0,-7 7 16 16,-3 3 144-16,-7 8 0 0,-4 7 0 0,-7 1 0 16,-4 2-144-16,-4 1-48 0,-2-1-16 0,-4 1 0 15,-2-2 208-15,2-4 0 0,2-5-160 0,6-5 160 32,4-7-512-32,4-4-16 0</inkml:trace>
  <inkml:trace contextRef="#ctx0" brushRef="#br3" timeOffset="129036.12">30867 17523 44223 0,'-11'5'1968'0,"4"-2"400"0,5 0-1904 0,2 2-464 0,2-3 0 0,3 2 0 15,0 3-272-15,4 0-160 0,5 8-16 0,4 5-16 0,8 7 720 0,4 5 160 16,3 3 32-16,2 1 0 0,1 2 128 0,0-1 16 15,2 3 16-15,1 2 0 0,2-2-368 0,-1 1-80 16,-6-2-16-16,1 0 0 0,1-2-144 0,-1 2-144 16,-3-5 144-16,-4-2-13920 15,-4-2-2656-15</inkml:trace>
  <inkml:trace contextRef="#ctx0" brushRef="#br3" timeOffset="129318.3">31928 18176 58047 0,'-20'17'5168'0,"5"0"-4144"0,8-10-816 0,5-2-208 0,2 0-1280 0,-1 1-320 16,-4 11-48-16,-3 7-16 15,-2 10 400-15,1 5 80 0,5 0 16 0,2-4-13552 16,3-5-2720-16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37:17.35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27334 12996 34095 0,'-1'-1'3024'0,"-1"-3"-2416"0,1 3-480 0,1 0-128 0,0 1 1504 0,0-4 288 15,0 0 48-15,-1-2 16 0,1-3-1088 0,0-2-224 16,1-5-32-16,2 1-16 0,0-2-272 0,1 2-48 16,-1-2-16-16,2 1 0 0,-3 0 32 0,1 3 0 15,-3 2 0-15,-2-1 0 0,-1 3 80 0,-2 2 32 16,-3 1 0-16,-3 2 0 15,-1 3 16-15,-6-1 0 0,0 4 0 0,-4 0 0 0,-1 3-64 0,0 0-16 16,-2 1 0-16,0 3 0 0,1-2 64 0,1 3 16 16,2-1 0-16,0 4 0 0,3 1-16 0,2 2 0 0,1 0 0 15,0 3 0-15,3-1-304 0,1 2 0 0,2 0 0 16,3 0 0-16,0-3 0 0,2 0 0 0,3 1 0 0,1-5 0 16,0 2 0-16,2-4 0 0,1-2 0 0,0-1 0 15,1-3 208-15,2-1-64 0,2 0-16 0,1-3 0 16,3-1-128-16,0-2 0 0,4-2 0 0,1-4 0 15,1 2 0-15,4-5 192 0,1-4-64 0,3 2 0 16,0-2-128-16,-1 1 0 0,0-2 0 0,-3 1 0 16,-3 3 0-16,-3 0 0 0,-4 2 0 0,-2 1 0 15,-4 2 0-15,-1-1 0 0,-4 1 0 0,-1 1 0 16,-3 1 192-16,-2-2 48 16,0 3 16-16,-4-3 0 0,0 1 240 0,-1 1 48 0,-1-1 16 0,-1 0 0 0,0-2-304 0,-1 5-64 15,0-2-16-15,-1 1 0 0,0 3-176 0,0 0 0 16,-1 3 0-16,-1 2 0 0,1 2 0 0,-1 4 0 15,2 0 0-15,1 3 0 0,0 5-144 0,2-1 144 32,1 3 0-32,2 1 0 0,0 5-128 0,4-3 128 0,3-1 0 0,2 0 0 0,3-4-144 15,1 1 144-15,4-2 0 0,1-1-144 16,2 0-224-16,2-6-32 0,2-1-16 0,0-3 0 0,1-1 240 0,0-4 176 16,3 0-208-16,-1-3 80 0,0-2 128 0,0-3 0 15,0-2 0-15,-1-3 0 0,-2-1 0 0,-1-2 0 0,-1 1 0 16,-3-6 0-16,-1 1 0 0,-4-2 176 0,-1 1-176 15,-4-2 192-15,-1 1-64 0,-4 1-128 0,-2-2 192 0,-4 2-64 32,-1 3 64-32,-2 2 0 0,-2 0 0 0,-4 5 0 0,-1 3-192 0,-1 6 0 0,-1 1 0 0,-1 2 0 15,-1 4 0-15,-1 6 0 0,-1 1-144 0,2 4 144 16,1 1-192-16,4 4 192 0,3 0-192 0,3-2 192 16,4 2 0-16,6-1-128 0,3-2 128 0,3-2 0 15,5-2 0-15,3-3 0 0,4-3 0 0,2-2 0 16,2-3 0-16,1-1-208 15,-1-3 64-15,5-5 16 16,3-1 128-16,4-6-192 0,0 0 192 0,-1-2-192 16,-2 1 192-16,-3-3 0 0,-4 2 0 0,-3-1 0 0,-3 3 0 0,-4 2 0 15,-5 3 0-15,-2 0 0 0,-4 3 0 0,-2-3 128 16,-3 5-128-16,-3 1 128 0,-2-1-128 0,-1 2 0 16,-1 2 128-16,-3-1-128 0,-1 1 160 15,-1 1-32-15,-1 1-128 0,0 0 192 0,0-1-192 16,0 1 0-16,-2-2 0 0,0 1 0 0,3-2 0 0,1-1 0 15,0-1 0-15,4-4 0 0,2 0 0 0,1-3 0 16,5-2 0-16,3-2 0 16,4 1-1104-16,4-5-112 0</inkml:trace>
  <inkml:trace contextRef="#ctx0" brushRef="#br0" timeOffset="1066.98">30354 12169 22111 0,'-4'0'1968'0,"0"0"-1584"0,3 0-384 15,1-2 0-15,0 2 816 0,-1-1 80 0,-1 0 0 0,0-3 16 16,0 2 384-16,-1-6 80 0,2 1 16 0,1 0 0 15,1-1 0-15,0 1 0 0,2 1 0 0,-1-2 0 16,1 3-112-16,-2-1-32 0,0 0 0 0,-1 1 0 16,-1 0-512-16,-2 1-96 0,-1 2-32 0,-4-1 0 15,-1 2-176-15,-2 2-48 0,-2 3 0 0,-3 1 0 16,1 1-176-16,-2 2-32 0,-2 0-16 0,-2 3 0 16,-1 3-160-16,-3 2 0 0,-1 1 0 0,1 1 128 15,1-1-128-15,-1 4 0 0,1-2 0 0,1 2 0 0,2-2 0 16,3 1 0-16,2-3 0 0,5-4 0 0,1 2 0 0,5-5 0 15,2-1 0-15,3 0 0 0,2-3 0 0,3-2 128 16,3 0-128-16,1-4 128 0,4-2-128 16,3 0 0-16,1-2 0 0,3-1 0 0,1-5 128 0,1 3 0 15,1-4 0-15,-1-2 0 0,0 2-128 0,-2 0 192 16,-2-4-192-16,0 2 192 0,-3-3-32 0,-3 1 0 16,-2 1 0-16,-4-1 0 0,-1 4 176 0,-1 0 48 15,-4 3 0-15,-2-4 0 0,0 4 0 0,-2 2 0 16,0 2 0-16,0-1 0 0,0 1-128 0,-1 2 0 15,0 2-16-15,-1 0 0 0,1 1-80 0,-1 1-16 16,-1 3 0-16,3 0 0 0,-3 3-144 0,0-1 0 16,1 4 0-16,0-1 0 0,-1 4 0 0,2-3 0 15,-1 4 0-15,0-2 0 0,1 2 0 0,0-1 0 0,0-2 176 16,1-1-176-16,2 0 0 0,0-3 0 0,2 0 0 0,1-1 0 16,0-1 0-16,3-4-192 0,1 2 16 0,1-3 0 15,0-2-144-15,3 0-48 0,-1-3 0 0,1 2 0 16,1-6 192-16,-1 2 48 0,0-1 0 0,0-3 0 15,1 1 128-15,-3-5 0 0,2 0 160 0,-2-2-160 16,0-2 304-16,-2-2-48 0,0 1 0 0,-3-1 0 16,-1 0-32-16,-2 0-16 0,-1 3 0 0,-3 0 0 15,0 3 0-15,-3 2 0 0,1 3 0 0,-3 2 0 16,-1 3-16-16,-3 1 0 0,1 5 0 0,-2 1 0 16,-1 4-192-16,-2-1 176 0,1 5-176 0,-1 0 160 0,0 0-160 0,1 4 0 15,2 0 0-15,1 1 128 0,5 1-128 0,1 1 0 16,2-2 0-16,1-2 0 0,4 3 0 0,1-1 0 15,3 0-128-15,2-4 128 0,3 2 0 0,1-1-176 16,3-2 176-16,1 0-128 0,1 1-112 0,2-4-16 16,1-2 0-16,1-1 0 0,-1-1-16 0,2-3-16 15,0-1 0-15,0-1 0 0,-2-4 0 0,-2-1 0 16,-1 0 0-16,-3-4 0 0,-2 0-32 0,-3-2-16 16,-1-2 0-16,-3-2 0 15,-1-1-320-15,-1-3-64 0,0 0-16 0,-2-2-19360 0</inkml:trace>
  <inkml:trace contextRef="#ctx0" brushRef="#br0" timeOffset="2448.8">30361 14404 17503 0,'0'-3'1552'0,"-1"0"-1232"0,0-2-320 0,-1 4 0 16,1 1 1552-16,0-4 256 0,-3 2 48 0,-1-7 16 15,-1 2 784-15,-1-4 160 0,-1 2 16 0,1 0 16 16,-1 3-912-16,2-1-176 0,2 1-32 0,3-1-16 15,0 3-896-15,1-3-176 0,1 1-48 0,2 0 0 16,-1 1-96-16,1 0-32 0,0 1 0 0,-1-1 0 16,0 2 48-16,-1 0 16 0,-1 3 0 0,-2 0 0 0,-1 4 0 15,-4 1 0-15,-2 4 0 0,-3-1 0 0,0 6-80 0,-5-2 0 16,1 4-16-16,-1 4 0 0,-3 1-288 0,-1 4-144 16,3-2 160-16,0 3-160 0,1-1 0 0,3 1 0 15,3-1 0-15,3-3 0 0,2-1 0 0,3-5 0 16,4-1 0-16,2-2 0 0,2-1 0 0,1-6-128 15,4-2 128-15,2-2-160 0,2-2-48 0,1-4-16 16,2-1 0-16,0-2 0 0,2-3 224 0,-1-1-192 16,1-1 192-16,-1-2-192 0,0-3 192 0,-2 2 0 15,-3-1 0-15,0 0-144 0,-3 1 144 0,-3-3 0 0,0 2 0 16,-3-1 128-16,-1 0 48 0,-2-3 16 16,-2 3 0-16,-3-2 0 0,0 1 224 0,-2 1 48 15,-1 3 16-15,-1 1 0 0,0 3-112 0,-1 3-32 16,-1 2 0-16,0 3 0 0,0 2-128 0,0 2-16 0,-1 3-16 0,0 5 0 15,1 1-176-15,0 0-144 0,2 6 144 0,-1 1-208 16,2 0 208-16,-1 3-144 0,3 2 144 0,0 0-128 16,3-1 128-16,-1 1 0 0,2 0 0 0,1-1-128 15,1-4-112-15,1-1-16 0,0-1 0 0,1-4 0 16,0 0 48-16,3-4 0 0,1 0 0 0,0-7 0 16,2 0 208-16,1-2 0 0,1-3 0 0,2-2-144 15,1-1 144-15,-1-5 0 16,2 0 160-16,-2 1-160 0,-1-3 128 0,-1 2-128 0,-2 0 0 0,-1-1 144 0,2-2-144 0,-3 2 128 15,-1-2-128-15,-3 1 128 0,0 3 48 0,-3 0 0 16,-1 0 0-16,-3 1 0 0,-2 3 144 0,-2-3 16 16,-3 2 16-16,-1 2 0 0,-3-3-160 0,-2 3-16 15,-1 1-16-15,-1 0 0 0,-2 2-160 0,0-1 0 16,0 3 0-16,-2 1 0 0,2 0 0 0,0 1 0 16,0 5 0-16,3 3 0 0,2-3-304 0,1 5 16 15,4-2 0-15,1 2 0 0,4 0 32 0,2 0 16 16,4 0 0-16,1-1 0 15,4 1-208-15,2-3-32 0,3 2-16 0,0-3 0 0,4 2 176 0,1-3 48 16,2 0 0-16,3-3 0 0,1 0 272 0,1-1 0 16,0-1 0-16,1-2 0 0,-1-1 144 0,-2-1-144 0,-2 0 128 15,-2-3-128-15,-1 1 192 0,-4-1-32 0,-1 0-16 0,-2 1 0 16,-1-4 224-16,-3 0 32 0,-1 1 16 0,-1-1 0 16,-2-2-48-16,-3 1-16 0,-1-1 0 0,-3-2 0 15,0 1-160-15,-5-1-48 0,0-1 0 0,-3-1 0 16,-2 0-144-16,0-1 160 0,-1 4-160 0,0-2 160 15,-1 6-160-15,1 1 0 0,-2 4 0 0,1 3 0 16,1 3-272-16,-1 4 16 0,4 4 0 16,2 1 0-16,2 4-96 0,2 1-16 0,2 2 0 0,3 2 0 15,1 1-64 1,3-2-16-16,3 2 0 0,1-1 0 0,1-2 160 0,2-1 32 0,2 0 0 0,1-2 0 0,1-1 128 16,1-3 128-16,2-2-192 0,0-1 192 0,1-3 0 0,1-3 0 15,0 1 192-15,-1-6-48 0,-1-1 112 0,-1-2 0 16,1-1 16-16,-2-5 0 0,2 1 176 0,-4-4 16 15,-1 1 16 1,-2-2 0-16,-2 0-32 0,-3-1 0 0,1-1 0 0,-4-2 0 0,-1 1-208 0,-2-3-48 16,-1 0-16-16,-4 2 0 0,0 3-176 0,-2 2 0 15,-1 6 0-15,-2 2 0 16,1 3-512-16,-2 3-48 0,-3 4 0 0,1 1 0 16,0 5-176-16,-1 1-32 0,2 2-16 0,2 1 0 15,0 1-320 1,2 0-64-16,0 1-16 0,4 1-19168 0</inkml:trace>
  <inkml:trace contextRef="#ctx0" brushRef="#br0" timeOffset="3594.83">24973 15393 35935 0,'0'-4'3200'0,"0"1"-2560"15,0 1-512-15,-1 2-128 16,1 2-1344-16,-1-2-272 0,0-3-64 0,-3 1-16 16,0-1 2656-16,-2 0 544 0,1 1 96 0,-2 1 32 0,2-2-144 0,-1 3-16 15,1 0-16-15,0-2 0 0,2-1-992 0,0 3-192 16,-1-2-32-16,0-1-16 0,0 2-32 0,-2 1-16 15,0 0 0-15,-1 0 0 0,-3 1 0 0,-1 4 0 16,-3 1 0-16,-2 4 0 0,-1 3-176 0,-3 0 160 16,-2 4-160-16,-1 3 160 0,1 0-160 0,2 1 128 15,2 1-128 1,2 1 128-16,2-1-128 0,4-4 192 0,3 1-192 0,3-3 192 0,3 0-192 0,3-5 0 0,2-2 0 16,5 0 0-16,4-5 0 0,2 0 0 0,5-4 0 15,1-4 0-15,2 0-128 0,2-6 128 0,0-2-160 0,-2 0 160 16,2-3 0-16,-1 0-144 0,-2-1 144 0,-2-1 0 15,-3 0-128-15,-4-1 128 0,0 1-128 0,-5 0 128 16,0 1-160-16,-6 1 160 16,-3 3-192-16,-3 2 192 15,-2 1 0-15,-2-2 0 0,-4 2 192 0,0 1-48 16,0-1 320-16,-2 1 64 0,-1 1 16 0,2 2 0 16,-2 0-96-16,0 4-32 0,1 1 0 0,0 0 0 15,1 6-272-15,0-1-144 0,1 4 160 0,1 2-160 0,1 1 0 16,3 2-240-16,0 3 32 0,2 0 0 0,0 2 32 15,1 0 16-15,3 0 0 0,1-3 0 0,1 2 160 0,1-5 0 16,2 2 0-16,1-4 0 0,3-2 0 0,3-3 0 16,-1-2 0-16,2-3 0 0,2-1 0 0,0-5 0 15,4-2 0-15,1-3-128 0,3-4 128 0,-1-3-128 16,2-3 128-16,-1-3-128 0,2-1 128 0,-3-1-160 16,-3 3 160-16,-2 0-160 0,-3-2 160 0,-5 5-128 15,-1 0 128-15,-5 3-128 0,-4 2 128 0,-2 4 0 16,-5 3 0-16,-1 0 128 0,-3 3 272 0,-2 1 64 15,-2 6 16-15,-1-2 0 0,-1 7-32 0,-1 1-16 16,1 3 0-16,-1 1 0 0,1 3-304 0,-1 4-128 16,1-3 0-16,1 3 128 0,2 1-128 0,1-2 0 0,2 2 144 15,2-4-144-15,3-1 224 0,1-2-32 0,3-2 0 0,2-2 0 16,2 0-32-16,2-4-16 0,1-1 0 0,3 1 0 16,1-5-144-16,-1 3-192 0,1-4 32 0,1 0 16 15,2 0-176-15,-2 0-48 0,3 0 0 0,-1-2 0 31,1 2-208-31,0 2-64 0,2-1 0 0,-1 2 0 0,-1-1-368 16,-1 3-80-16</inkml:trace>
  <inkml:trace contextRef="#ctx0" brushRef="#br0" timeOffset="4568.36">24832 17398 14735 0,'-3'-3'1312'0,"-2"0"-1056"0,1 3-256 0,3 0 0 16,0 0 704-16,-2 0 96 0,-2 0 16 0,-3 0 0 16,-2 1 1328-16,-3 1 272 0,2 0 48 0,2-1 16 15,1 2 432-15,2-1 96 0,1 1 0 0,1-2 16 16,1 1-1680-16,2-2-352 0,0 0-64 0,0 2-16 0,0-1-592 16,-1 1-112-16,1 2-16 0,-1 1-16 0,-1 1-176 0,1 3 192 15,-2-2-192-15,0 3 192 0,2 1-192 0,-1-3 0 16,2 2 0-16,1 1 0 0,0-4-240 0,3 2 80 15,1-2 16-15,3-1 0 0,0-1 144 0,3-2 0 16,1-1 0-16,3-2-128 0,1-2 128 0,2-1-128 16,0-3 128-16,2 0-128 0,-1-3 128 0,0-2-128 15,0 0 128-15,-1-3-128 0,1 0 128 0,-3-1 0 16,-3-1 0-16,-3 1 0 0,-2 1 0 0,-3-1 176 16,-2-1-48-16,-3 2 0 0,-3-3 112 0,-2 3 16 0,-3 1 0 15,0 1 0-15,-4 1-64 0,-2 1 0 0,-1 1 0 0,-1 1 0 16,0 1 64-16,-2 5 0 0,2 2 0 0,-2 1 0 15,1 4-256-15,-2 4 176 0,1 2-176 0,1 2 160 16,0 5-160-16,4 0 160 0,0 3-160 16,3 3 160-16,2-2-160 0,2 0 0 0,2 2 0 0,1-2 0 15,4-2-128-15,1 0 128 0,4-3 0 0,3-3 0 16,2-2 0-16,1-3 0 0,2-2-144 0,3-3 144 16,2-4-192-16,0-4 32 0,2-2 0 0,-1-2 0 15,-2-1 32-15,2-4 0 0,2-4 0 0,-2-4 0 16,0-1 128-16,-3-1 0 0,-2 1 0 0,-5 1 0 15,0-1 0-15,-5 2-256 0,-3 1 32 0,-2 2 16 16,-3 2 208-16,-3 3 0 0,-2 2 0 0,-2 1-144 0,-1 3 144 0,-3 1 176 16,0 2-48-16,0 1 0 0,1 2 176 0,0 4 16 15,-1 2 16-15,1 0 0 0,1 3-16 0,-1 2 0 16,2 3 0-16,2 3 0 0,2 2-96 0,2 2-32 16,1-3 0-16,4 3 0 0,1-3-192 0,1-1 144 15,3-4-144-15,0 0 128 0,2-2-128 0,0-2 0 16,1-1 0-16,3 0 0 0,1-5 0 0,-1 0 0 15,0-2 0-15,-1-2 0 0,-1 1 0 0,1-6 0 16,1-2-160-16,0 0 160 0,-1-4-304 0,-2 0 48 16,-1-3 0-16,-2 2 0 0,-2-1 256 0,-2 2-192 15,-2 1 192-15,-3 2-160 0,0 2 160 0,-2 3 0 16,-1 0 0-16,1 3 0 0,-2 2 0 0,0 3 0 16,2-2 0-16,-2 2-128 0,3-2-176 0,0 1-16 0,2-2-16 15,2-1-18928-15</inkml:trace>
  <inkml:trace contextRef="#ctx0" brushRef="#br0" timeOffset="7425.9">32440 11452 28559 0,'0'0'2544'0,"0"0"-2032"0,0 1-512 0,0-1 0 0,0 0 976 0,0 2 112 16,1-2 0-16,-1 0 16 0,1 1 656 0,-2 3 128 15,1-1 32-15,0-3 0 0,0 0-848 0,0 0-176 16,-9 21-16-16,6-10-16 0,-2-3-32 0,-2 6 0 0,0 0 0 16,-2 3 0-16,1 4-96 0,-3 1-32 0,-1 2 0 0,1 0 0 15,-1 2-352-15,-2 4-80 0,0 4-16 0,-1-1 0 16,0 0-256-16,0-2 160 15,-2 1-160-15,2-2 128 0,-1 0-128 0,0-2 0 0,0 1 0 0,-2 2 0 16,0-3 0-16,-1-3 0 0,1-1 0 0,2 1 0 16,0-6-224-16,2-2-32 0,2-1 0 0,0-5 0 31,3 0-384-31,0-4-96 0,0-5-16 0,3 0 0 0,-1-4-336 0,0 0-64 0,1-5 0 16,1-4-17936-16</inkml:trace>
  <inkml:trace contextRef="#ctx0" brushRef="#br0" timeOffset="7692.35">31851 11559 39615 0,'0'-1'1760'0,"1"1"352"0,1 0-1680 0,0 0-432 16,1 0 0-16,-1 0 0 0,0 0 480 0,3 1 16 15,4 3 0-15,3-2 0 0,4 7 208 0,3 2 32 16,2 3 16-16,3 4 0 0,2 7 16 0,-1 0 16 15,3 2 0-15,0 1 0 0,1 2-176 0,-1 0-32 16,0-2-16-16,2 1 0 0,-1-1-176 0,-3 0-16 16,0 0-16-16,-2-2 0 0,-1-3-224 0,-2-3-128 15,-2 0 128-15,1-1-128 0,0 1 0 0,-2-1 0 16,1-2 0-16,-2-1 0 16,-1 0-384-16,0-3-112 0,1-2-16 0,-3-3 0 15,0 1-448-15,0-4-80 0,-2 1-32 0,-1-5-12672 0,-1 1-2528 0</inkml:trace>
  <inkml:trace contextRef="#ctx0" brushRef="#br0" timeOffset="9058.84">32844 10235 24879 0,'-1'-6'1088'0,"0"1"256"0,-2 1-1088 0,2 3-256 0,1-1 0 0,0 2 0 15,1-1 0-15,-2 1 0 0,0-4-208 0,-1 3 80 0,1-3 704 0,-1 2 160 16,-1 0 32-16,1 0 0 16,-2 2 576-16,0 2 128 0,-1 0 32 0,0-2 0 0,0 2 160 0,-2 2 16 15,-2 1 16-15,-1 1 0 0,1 2-800 0,-4 2-176 16,0 1-16-16,-2 4-16 0,-1 1-368 0,0 3-64 16,-2 0 0-16,2 5-16 0,1 1-240 0,3 4 144 15,1-3-144-15,0 5 128 0,2 3-128 0,0 0 0 16,2 2 0-16,2 0 0 15,1-2 0-15,2 0 0 0,1-4 0 0,1 0 0 0,2-1 0 0,1-2-224 16,0-2 80-16,2-3 16 31,1-1-256-31,2 0-32 0,-1 0-16 0,2 0 0 0,1-4-400 0,0 2-64 0,1-1-32 0,1 1 0 16,1-6-176-16,-2 2-48 0,1-2 0 0,0-2 0 16,1-4-464-16,-1 1-112 0,-1-1 0 0</inkml:trace>
  <inkml:trace contextRef="#ctx0" brushRef="#br0" timeOffset="9435.28">33091 10592 18431 0,'-1'-1'1632'0,"0"-2"-1312"0,0 2-320 0,1 0 0 0,0 1 3728 0,0 0 688 16,0 0 128-16,0 0 16 0,0 0-2608 0,-2 0-528 15,0 0-96-15,2 0-32 0,0 0-704 0,0 0-144 16,-16 11-16-16,10-5-16 0,-1 5-224 0,0 2-32 0,0 3-16 15,-2 1 0-15,0 2-144 0,1 2 0 16,0 1 144-16,2 3-144 0,1 1 0 0,0-3 128 0,3 1-128 0,0-2 0 16,1 0 0-16,2-3-128 0,2 2 0 0,1-4 0 31,2 0-512-31,1-1-80 0,2-3-32 0,1-2 0 16,0 0-832-16,1-4-160 0,-1 0-48 0</inkml:trace>
  <inkml:trace contextRef="#ctx0" brushRef="#br0" timeOffset="9656.49">33135 10366 43311 0,'-3'-1'1920'0,"1"-3"384"0,-1 3-1840 0,3-1-464 0,0 2 0 0,0 0 0 16,0 2-832-16,-1-2-272 0,0 0-48 0,0 0-16 0,-2 0 1168 0,3 0 384 16,0 0 0-16,0 0 0 15,0 0-1552-15,0 0-304 0,0 0-64 0</inkml:trace>
  <inkml:trace contextRef="#ctx0" brushRef="#br0" timeOffset="10110.62">33148 10074 32255 0,'-2'0'2864'0,"2"0"-2288"15,2 0-576-15,1 0 0 0,-2 0 400 0,0 0-16 16,2 0-16-16,0 1 0 0,4-1 784 0,-1 3 176 15,1-1 16-15,2 2 16 0,1 3-560 0,0 1-112 16,-1 2-32-16,3 1 0 0,1 2-400 0,2 3-96 16,1 5-16-16,3 3 0 0,-2-1 48 0,0 2 0 15,2 2 0-15,-3 1 0 0,-1-4-192 0,0 2 160 16,-2-2-160-16,-3 3 160 0,0-1-160 0,-4 0 192 16,-1 2-192-16,-1 1 192 0,-2 2 128 0,0 1 16 0,-2 1 16 0,-2-3 0 15,2-2-160-15,-2 2-16 0,-2 1-16 0,-1 0 0 16,-1-1-160-16,-3-2 0 0,-1-1 0 0,-1-3-176 31,-1 0-272-31,0-3-48 0,-2 2-16 0</inkml:trace>
  <inkml:trace contextRef="#ctx0" brushRef="#br0" timeOffset="15545.05">31703 11241 2751 0,'-3'-2'256'0,"2"-1"-256"0,0 2 0 0,0 0 0 0,1 1 3392 0,1 0 624 16,-1 0 128-16,1 0 16 0,1-3-2992 0,1 3-592 15,1-1-128-15,-4 1-32 0,0 0 1632 0,19-2 336 16,-10 2 64-16,1-3 16 0,2 2-160 0,1 0-16 16,0-1-16-16,1-1 0 0,0 2-832 0,-1-3-160 15,-1 1-48-15,0-2 0 0,-2 3-624 0,-2-2-128 0,1 2-32 0,-2-1 0 16,2 0-32-16,-2 0-16 0,2-1 0 0,1 2 0 16,1-2-48-16,1 3-16 0,2-4 0 0,1 4 0 15,1-3-144-15,2-1-48 0,3 3 0 0,3-5 0 16,-1 4-16-16,3-2 0 0,3 0 0 0,1-1 0 15,-2 1-128-15,-1-1 0 0,0 3-192 0,-2-2 192 16,-3 4 0-16,-2-2 0 0,-3 2 0 0,-3 1 0 16,-2 0 0-16,-3 0 0 0,-2 0 0 0,-2 1 0 15,-1-1 0-15,-1 0 0 16,-2 0 192-16,-2 0-64 0,1 3 64 0,-3-3 0 0,-1 0 0 0,1 2 0 16,-2 0-48-16,0 0 0 0,1-2 0 0,-1 1 0 0,1 1-144 0,2 0 0 15,0-2 0-15,0 0 128 0,2 1-128 0,0-1 0 16,2-1 144-16,0 1-144 0,0-2 176 0,2 0-48 15,0 1 0-15,1-4 0 0,-1 4 16 0,-2-3 0 32,2 0 0-32,-2 1 0 0,1-1 16 0,-2 2 0 0,-1-3 0 0,-1 0 0 0,-1 1 16 0,0 2 0 15,-2-3 0-15,-1 0 0 0,0 2-176 0,-1-2 192 16,0-1-192-16,0 1 192 0,1-1 0 0,-1 0 16 16,1 1 0-16,0-4 0 0,1 2 112 0,-1 1 32 15,3-3 0-15,-2 1 0 0,1 1-16 0,1 1 0 16,-2-2 0-16,-1 1 0 0,0 1-16 0,-1 0 0 0,-1 1 0 15,-3-1 0 1,-1-1-32-16,-3 1-16 0,-1-1 0 0,1 1 0 0,-3 2 32 0,-1-4 0 0,1 2 0 0,-2 1 0 16,0-1-176-16,2 2-128 0,1-3 192 0,4 0-192 15,2-1 0-15,4-3 0 0,4-6 0 0,11-6-25280 16</inkml:trace>
  <inkml:trace contextRef="#ctx0" brushRef="#br1" timeOffset="56410.37">21028 516 21183 0,'-4'3'1888'0,"1"-3"-1504"0,2 2-384 0,0 1 0 0,0-2 1792 0,-1 4 304 16,0 0 48-16,-3 1 16 0,-1 5 0 0,-2 3 0 15,1 2 0-15,0 1 0 0,0-1-1104 0,4 2-224 16,1-2-32-16,1-2-16 0,2 3-432 0,3-1-96 15,2 2 0-15,2 2-16 0,0-2-96 0,1 5-16 16,1 1 0-16,-1 2 0 0,-2 3-128 0,0-1 0 16,-2 1 0-16,-1 5 0 0,-3 5 0 0,-2 2-192 15,-1-12 32-15,-2 3 16 16,-1 3-1168-16,-2 2-224 0,-3 1-64 0,-1 1-14736 0</inkml:trace>
  <inkml:trace contextRef="#ctx0" brushRef="#br1" timeOffset="56897.18">21612 464 29487 0,'-6'-7'1296'0,"1"3"288"0,2 2-1264 0,0 2-320 0,2 0 0 0,1 0 0 0,-1 2 192 0,-2 1 0 15,-1 3-16-15,-2 3 0 0,-2 4-176 0,-5 4 0 16,0 3 0-16,-5 4 0 0,0 4-208 0,-6 3-128 16,0 2-32-16,-1 0 0 15,-2 0 368-15,1-1 288 0,-2 2-48 0,4-4-16 0,0 1 1040 0,2-6 208 16,2-1 32-16,0-3 16 0,2-2-704 0,-2 1-144 15,0-2-32-15,1 0 0 0,-4-2-480 0,1 1-160 16,-1 0 0-16,-1-1 0 0,3-2 0 0,-1 3-176 16,-2-1 0-16,2-3 0 0,1 1 32 0,2-6 0 15,2 1 0-15,4-3 0 0,3-1 464 0,2-4 80 16,3 1 32-16,3-2 0 0,2-2-32 0,2 2 0 16,2 0 0-16,2 0 0 0,3 0-400 0,1 3 0 0,5-1 0 15,1 3 0-15,3 2 0 0,2 0 0 0,7 3 0 0,0 1 128 16,3 1-128-16,0 4 192 0,2-2-192 0,2 3 192 15,-3 3-192-15,-1-3 0 0,-3 1 0 0,-2-2 0 16,-1-3-272-16,-3 0-48 0,-2-1 0 0,0-3 0 31,-4 1-768-31,-1-4-144 0,0 1-48 0,-2-3-14592 0</inkml:trace>
  <inkml:trace contextRef="#ctx0" brushRef="#br1" timeOffset="57148.23">21672 1112 14735 0,'6'-8'640'0,"0"1"160"0,2 3-640 0,-2-1-160 0,0 3 0 0,-1-1 0 0,1 0 1600 0,5-2 272 15,9-5 64-15,7-2 16 0,5 0 688 0,2-2 144 16,0 2 32-16,0 2 0 15,-1 1-1312-15,-3 3-256 0,-1 0-48 0,0-2-16 0,-2 5-624 0,-2-2-128 16,0-2-32-16,-2 3 0 16,-2-1-976-16,0 0-208 0,-2 0-48 0,-2-2-9808 15,-2 1-1968-15</inkml:trace>
  <inkml:trace contextRef="#ctx0" brushRef="#br1" timeOffset="58058.43">22483 950 34095 0,'-1'0'3024'0,"-2"0"-2416"0,2 0-480 0,1 0-128 15,0 0 240-15,0 0 16 0,-1 0 16 0,0 2 0 16,-2-1 880-16,-1 1 192 0,2 0 16 0,-1 2 16 16,1 0-992-16,-1 4-208 0,0 3-48 0,-1 1 0 15,-1 4-128-15,0 1 0 0,-1 1 0 0,0 4 0 16,-2-2 0-16,1 1-224 0,0 1 48 0,-1-3 16 0,2-1 32 0,0 0 0 16,2-5 0-16,0-2 0 15,3-5 128-15,1-1 192 0,1-1-32 0,3-4-16 0,-1-1 208 0,1-2 32 16,3-4 16-16,0-2 0 0,2-2-128 0,-1-1-16 15,5-6-16-15,-1-3 0 0,3-2-240 0,1-1 128 16,1-4-128-16,2-4 0 0,1 2 0 0,1-1 0 16,1 3 0-16,0 3-160 0,2 7-16 0,-5 4 0 15,0 5 0-15,-3 6 0 0,-2 4 176 0,-2 4 0 16,-2 3 0-16,0 1 0 0,-3 5 160 0,1-1 16 16,-1 3 0-16,1 0 0 0,-2-2-32 0,1 1 0 15,1-1 0-15,-2 0 0 0,1-3-144 0,1 1 0 16,-1-4 0-16,0 2 0 0,0-4 0 0,-1-1 0 0,1 0 0 15,1-2 0-15,-1 0 144 0,0-3-144 0,1 0 160 16,1 0-160-16,-2-3 128 0,0 0-128 0,1-3 0 0,0 1 144 16,1-6-304-1,-1 1-64-15,0-1-16 0,1-1 0 0,-1-1-16 0,2-4-16 0,2 0 0 0,1-3 0 16,-1 0-32-16,2 0 0 0,1 3 0 0,0 0 0 16,0 3 304-16,-2 0-128 0,2 6 128 0,-3-1 0 15,0 5 0-15,-3-1 0 0,0 3 192 0,-1 2-48 16,0 2 80-16,-2 0 16 0,3 1 0 0,0 0 0 15,1 1-64-15,1 2-16 0,1-1 0 16,3-2 0-16,2 1-160 0,3 0 128 0,0 2-128 0,0-1 128 0,1 1-128 16,0 0 0-16,0 5 0 0,0 1 0 0,-2 0 0 0,0 2 0 15,-2 2 0-15,-1 1 0 0,0 3 0 16,-1-2 0-16,-2 5 0 0,-2-1 0 16,0 0-832-16,-4-3-256 0,1-1-64 15,-2-1-16512-15</inkml:trace>
  <inkml:trace contextRef="#ctx0" brushRef="#br1" timeOffset="58897.75">23851 1008 14735 0,'2'-4'640'0,"1"1"160"0,-1-1-640 0,0 3-160 0,1 1 0 0,-2-2 0 0,2 0 1088 0,0 0 192 0,2-2 48 0,3-1 0 0,2-1 1088 0,-2 0 208 0,1 0 64 0,-2-2 0 31,0 0-1344-31,-2 0-256 0,-1 0-48 0,-1-1-16 0,-1 3-592 0,-2-4-128 0,0 4-32 0,-3-4 0 16,-2 2-272-16,-1-2 0 0,-3 3 0 0,0 1 0 15,-2 2 0-15,-2 3 0 0,-2 1 0 0,-1 1-144 16,-3 4 816-16,-2 5 160 0,-1-1 48 0,-2 3 0 16,-2 4 16-16,0-1 0 0,3 2 0 0,-1 1 0 15,2-2-320-15,1 1-64 0,1 0-16 0,1 1 0 0,2 0-240 16,4 1-64-16,2-5 0 0,2 3 0 0,3-6-192 0,2 2 0 15,3 3 0-15,2 0 0 0,3 2-288 16,3-2-48-16,3-1-16 0,4-2 0 31,1-2-352-31,3-1-80 0,4-2-16 0,4-2 0 0,3-5-560 0,1 0-112 0,2-2-32 0,1 0 0 16,-1-4-400-16,-1-1-80 0,0 0 0 0,0-3-16 16,-1 0 288-16,1 1 64 0,-1-4 16 0,0 1 0 15,-1-1 256-15,-2-2 48 0,0 0 16 0,-4 0 0 31,1-1-16-31,-3 1 0 0,-1-2 0 0,-4 4 0 16,-1-3 0-16,-3 3 0 0,-2 1 0 0,-3 0 0 16,0-1 544-16,-3 1 96 0,0 4 32 0,-1-4 0 0,-2 2 656 0,-1 0 144 0,0 0 32 0,-1-1 0 15,-2 1 1904-15,-1 3 384 0,0-2 80 0,-1 5 16 16,-3-2 384-16,1 1 96 0,-2 3 16 0,-1 0 0 0,0 1-640 16,-2 0-128-16,0 0-32 0,-3 2 0 0,0 2-944 0,-1 1-192 15,-1-2-32-15,-1 2-16 0,3 2-448 0,1-1-96 16,-1 1-16-16,0 2 0 15,2 1-240-15,1 0-48 0,2 1-16 0,3 1 0 0,1 0-32 0,2 1-16 16,1 2 0-16,2-3 0 0,2 4 64 0,2-5 16 16,1 4 0-16,2-1 0 0,0-1-240 0,1 2 0 15,1-4 0-15,0 0 0 0,2 0-256 0,2-4-112 16,-1 0-16-16,1-2 0 16,3-2-80-16,0-1-32 0,2-2 0 0,0-4 0 15,1 2-80-15,-1-3 0 0,0-1-16 0,1-1 0 16,-1 0 16-16,0-2 0 0,-1 1 0 0,-1-3 0 0,0 0 320 0,-3-2 64 0,-1 0 0 15,-1-4 16-15,0 1 304 0,-1-3 64 0,-2 0 16 16,-2-1 0-16,0 2 176 0,-1 2 16 0,0-4 16 16,-3 3 0-16,0 2-96 0,-2-1-32 0,-2 6 0 0,0 2 0 15,-1 2 32-15,-1 1 0 0,0 1 0 0,-1 4 0 16,0 3 16-16,-1-2 16 0,0 4 0 0,0-1 0 16,0 3-192-16,3-1-32 0,-1 3-128 0,2 1 192 15,2 1 128-15,0 0 32 0,2 0 0 0,3 2 0 16,-1 2-32-16,2-3-16 0,1 2 0 0,2-1 0 15,0 0-144-15,1 0-32 0,0-1 0 0,1 3 0 16,0 1-128-16,1-2-176 0,-1 1 48 0,1-2 0 31,-1 2-768-31,1-1-160 0,-1 1-32 0,1-2 0 0,0 1-576 0,0 0-128 0,0-3-32 0,0 0-12608 16</inkml:trace>
  <inkml:trace contextRef="#ctx0" brushRef="#br1" timeOffset="59673.18">23550 1067 7359 0,'5'-2'656'0,"-1"1"-528"0,1 1-128 0,-2-2 0 0,0 2 1872 0,-1 0 352 0,1 0 64 0,1 0 16 16,3 2 480-16,3-2 96 0,2-2 32 0,2 2 0 15,-2 0-1024-15,1 0-208 0,0-2-32 0,0 1-16 16,-2 1-1008-16,1-4-208 15,0 3-32-15,0 0-16 0,-1-3-368 0,0 2-192 16,1-1 32-16,-1 0 0 16,0 0-416-16,1 1-96 0,-3-3-16 0,1 0 0 15,1 1 144-15,-1 0 32 0,1-2 0 0,-1 1 0 0,0-1 256 0,-1-1 64 0,1 0 16 0,0 0 0 32,-2 1-624-32,1 0-128 0,1-1-32 0,0-1-10432 0</inkml:trace>
  <inkml:trace contextRef="#ctx0" brushRef="#br1" timeOffset="60323.83">24644 827 32255 0,'0'1'2864'0,"0"1"-2288"0,0-2-576 0,0 3 0 0,0 1 400 0,0-2-16 0,0 3-16 0,-1 5 0 15,0 1 576-15,0 6 112 0,-2-1 32 0,2 2 0 16,0-3-752-16,0-1-144 0,1 2-16 0,1-3-16 15,0-1-160-15,2-1 0 0,-1 0 0 0,2-1 0 16,-2-1 0-16,1-3 0 0,-2 2 0 0,-1-2-176 16,0-4 176-16,-1 2-208 0,-2 1 80 0,-1-3 128 15,2 0 0-15,-2-2 0 0,2 0 224 0,-2-3-64 16,2-1 368-16,-1-1 80 0,2 2 16 0,0-3 0 16,1 1-368-16,0-4-80 0,0-2-16 0,1-3 0 15,1-2-160-15,1-1 0 0,1-2 144 0,2 0-144 16,0 0 0-16,3 0 0 0,-1 2 0 0,2 1 0 0,1 4 0 15,0 1 0-15,1 2 0 0,-1 4 0 0,-1 2 0 0,-1 3 0 16,0 2 0-16,0 1 0 0,-1 0 128 0,2 3-128 16,0 3 160-16,0-2-160 0,0 2 0 0,0 2 0 15,-1-1 0-15,0 1 0 0,1 0 0 0,-1 0 0 16,0-1 0-16,-2 1 144 0,0-1-144 0,1 1 0 16,-1-2 0-16,-1 1 128 0,1 0-128 0,-1-2-176 0,-2 2 48 15,-1-2 0 1,1 0-1472-16,-2 0-304 0</inkml:trace>
  <inkml:trace contextRef="#ctx0" brushRef="#br1" timeOffset="60766.17">25490 703 35935 0,'-7'4'1600'0,"1"1"320"0,1-3-1536 0,0 2-384 0,2-3 0 0,1 0 0 15,-2 2 432-15,-3-1 16 0,-3 4 0 0,-6 3 0 0,-4-3-128 0,-5 3 0 16,2 0-16-16,-2 0 0 16,0-2-880-16,-1 0-160 0,0-1-32 0,0 0-16 0,3 1 416 0,1-2 96 15,1 0 16-15,2-2 0 16,3 1 256-16,2-2 0 0,4 0 0 0,4-1 0 15,3-1-528-15,3-1-48 0,3-1-16 0,5-3 0 16,4 2-176-16,4-2-48 0,3-1 0 0,3 2 0 0,1-1 544 0,3 0 96 16,0 4 32-16,-1 1 0 0,0 0 1360 0,0 2 256 15,-2 3 64-15,2 1 16 0,0 2-112 0,0 0-32 0,0 2 0 0,-1 3 0 16,-3-2-800-16,-3 0-160 0,-2 1-48 16,-2 1 0-16,-3-1-224 0,-3 2-48 15,-2-1-128-15,-1 2 192 0,-3-1-192 0,-2 2 176 0,-1 0-176 16,-4 2 160-16,-1 0 32 0,-3 0 0 15,-1 2 0-15,-3 0 0 0,-5 0-64 0,-4 2 0 0,-3 3 0 16,-3-1 0-16,-4 2-128 0,-7 3 0 16,-1 4 0-16,-5 1-176 0,-3 0-80 0,-4 0 0 0,1 0-16 15,0-4-18592-15</inkml:trace>
  <inkml:trace contextRef="#ctx0" brushRef="#br1" timeOffset="62494.21">23436 2947 25791 0,'-2'3'2304'0,"1"-3"-1856"16,-1 0-448-16,2 0 0 16,0 0 464-16,0 1 0 15,0-1 0-15,0 0 0 0,0 1 848 0,0-1 160 16,3 0 48-16,-3 0 0 0,0 0-560 0,0 0-128 16,22-13 0-16,-12 7-16 0,1-4-304 0,3-1-48 15,-1-2-16-15,2 1 0 0,1-4-64 0,0-4 0 16,2 0-16-16,-1-2 0 0,0-2 80 0,1-3 32 0,-1-1 0 0,-1-2 0 15,1-1-144-15,1-3-16 0,0-4-16 16,1 0 0-16,-1-3-112 0,1 2 0 0,-1-3-16 0,0 0 0 16,0 1-176-16,-2 3 128 0,0 2-128 0,-2 2 128 15,-2 5-128-15,-1 1 0 0,1 2 0 0,-3 3 0 16,-1 3-128-16,-2 4 128 0,0 1-160 0,-1 3 160 16,-1 4 0-16,-2 0-144 0,1 0 144 0,-2 5 0 15,0 0-144-15,1 1 144 0,-2 2-160 0,1-2 160 16,-1 4-160-16,-1 0 160 0,1-1-160 0,0 3 160 0,0-1 0 15,-2 2-144-15,2 0 144 0,-1 2 0 0,0 4 0 0,0 1 0 16,-2 4 0-16,1 4 0 0,-1 1 0 16,-2 5 0-16,2 4 0 0,-2 3 0 0,-2 6 0 0,2-3 176 15,1 2-16-15,0-8 0 0,0-2-160 0,3 2 0 16,0 1 0-16,1-3 128 0,2-2-128 0,1-1 0 16,2-4 0-16,1 0 0 0,2-3 0 0,2-3 0 15,1-1 0-15,2-3 0 0,-1-2-160 0,2-3 160 16,-1-4 0-16,2 1-144 0,0-6 144 0,1-1 0 15,0 0 0-15,0-3 0 0,2-4-144 0,-1 0 144 16,1-4-160-16,1-1 160 0,0-4-208 0,0-2 48 0,0-1 16 16,-1-1 0-16,0-4 144 0,-1-3 0 0,0 0 0 0,1-3-128 15,-2 1 128-15,-1 0 0 0,-1-2 0 0,-1 5 0 16,-3 4 0-16,1 0 0 16,0-2 0-16,0 0-128 0,-1 0 128 0,-1 5 0 0,-1 1 0 0,1 2 0 15,-2 3 0-15,-1 2 0 0,1 4 0 0,-2-1 0 16,0 6 0-16,-2 1 0 0,0-1 0 0,-1 2 0 0,1 2 0 15,-2 2 0-15,-1 0 0 16,0 0 0-16,0 4 128 0,0-1-128 0,-1 4 160 0,-1 2-160 0,1 4 0 0,-2 4 0 16,0 2 0-16,-1 3 0 0,1 4 0 0,-1 2 0 15,-1 7 0-15,-1 5 0 0,1 0 160 0,0 4-16 16,-1-4 0-16,1-4 0 0,1-1 0 0,0 2 0 16,2 0 0-16,-2 5 0 0,3-2-144 0,0-4 128 15,1-1-128-15,1-2 128 16,0 0-304-16,2-7-64 0,-1-1-16 0,2-2 0 15,1-4-768-15,0-2-176 16,1-2-16-16,1-4-15888 0</inkml:trace>
  <inkml:trace contextRef="#ctx0" brushRef="#br1" timeOffset="66038.5">24894 2641 28559 0,'0'-3'2544'0,"1"2"-2032"0,1-3-512 0,-1 3 0 32,0 1-320-32,0-2-176 0,2-1-16 0,-1-1-16 0,2-2 976 0,1 0 208 15,0 0 48-15,-1 1 0 0,1 0 160 0,-2 3 32 0,4-3 16 0,-1 3 0 16,0-1-80-16,1 1-32 16,3 1 0-16,1 1 0 0,3 0-160 0,1 0-48 0,1 0 0 0,2 3 0 15,3 0-384-15,2-1-80 0,0 3 0 0,2-3-128 16,0 4 144-16,-1 2-144 0,0-2 0 0,-4 1 144 0,-3 3-144 15,-2 1 0-15,-3 0 0 0,-3 0 0 0,-2 2 0 0,-2 0-176 16,-1 1 176-16,-3-2-128 0,-1 1-64 16,-1-2-16-16,-2 1 0 0,0-1 0 0,-3 1 16 15,-3-1 16-15,-2 0 0 0,-2-1 0 0,1-3-144 0,-3 1-16 16,2-2-16 0,-1-3 0-16,0 1-16 0,2-3 0 0,-2 1 0 0,3-2 0 15,0-2-176 1,2 1-32-16,2 1-16 0,0-4 0 15,3 3 48-15,0-3 16 0,2 3 0 0,1 0 0 0,2 2 256 0,0 0 48 0,1 1 16 0,2 0 0 0,0 3 208 0,1-1 160 16,0 3-32-16,1-1 0 16,3 3 64-16,-1 0 16 0,2-2 0 0,-1 3 0 15,2-4-64-15,-1 2-16 0,1 0 0 0,-1-1 0 16,0-1-128-16,-2 0 0 0,2 0 144 0,-1 0-144 0,0-1 0 16,-1 1 0-16,2 1 0 0,0-1 0 0,0 2 0 0,0 0 128 15,-2 0-128-15,0 1 128 16,-1 1 448-16,0 0 80 0,-1 1 32 0,-3-1 0 0,0 1-48 15,-2 0 0-15,-3 0 0 0,-1 3 0 0,-2-2-192 0,-2-1-32 16,-3 1-16-16,-2 1 0 0,-2 2-176 0,-5-3-32 16,-2 4-16-16,-2-2 0 0,-3 1-176 0,-1-3 0 15,-2 1 0-15,0-1 0 0,0-3-336 0,2-4-48 16,2-3-16-16,0-2-10560 16,3-2-2112-16</inkml:trace>
  <inkml:trace contextRef="#ctx0" brushRef="#br1" timeOffset="66764.25">26151 2166 30399 0,'2'-5'2704'0,"1"4"-2160"0,-1-2-544 0,-1 3 0 15,0 3 496-15,1-3-16 0,1-3 0 0,2 1 0 0,3-1 912 0,0 1 176 16,1 1 32-16,1-2 16 0,0 2-912 0,0 0-192 16,2 1-48-16,2 0 0 0,1 1-464 0,2 0 128 0,1 2-128 0,3-2 0 31,2 4 0-31,3-4-240 0,1 4 48 0,3-4 16 15,3 3-864-15,4-4-176 0,1 1-48 0,3-2 0 16,1-2-944-16,2 1-192 0,1-3-32 0,0 0-16 16,-3 3-400-16,-1-3-80 0</inkml:trace>
  <inkml:trace contextRef="#ctx0" brushRef="#br1" timeOffset="67097.17">26109 2461 34095 0,'6'-2'1504'0,"0"1"320"0,0 1-1456 0,2-1-368 0,-2 1 0 0,1 1 0 16,2-1 288-16,7 0-16 0,9 0 0 0,12-1 0 15,6-3 752-15,8 1 128 0,1-3 48 0,1 1 0 16,1-1-1040-16,-1 0-160 0,2-2 0 0,-3 2-192 15,-2 1-992-15,-1 2-192 0</inkml:trace>
  <inkml:trace contextRef="#ctx0" brushRef="#br1" timeOffset="70803.92">29775 1274 11967 0,'0'-3'1072'0,"0"0"-864"16,1 1-208-16,-1 0 0 0,1 1 864 0,-1 0 128 15,2-3 32-15,-1-2 0 0,1 0 832 0,1-4 160 0,1 0 32 0,-2 1 16 16,2 1-800-16,-2 0-176 0,2 2-16 0,-2 0-16 16,1 1-800-16,-3 1-256 0,1 2 128 0,-1-1-128 15,-1 2 0-15,0 0-272 0,-1 1 48 0,1-1 16 16,-1 1 832-16,2 0 160 0,-2 1 48 0,1-1 0 15,1 0 336-15,0 0 80 0,0 0 16 0,0 0 0 16,0 0-112-16,0 0 0 0,0 0-16 0,0 0 0 16,0 0-336-16,-22 6-64 0,17-5-16 0,-1-1 0 15,0 3-336-15,-2-3-80 0,0 2-16 0,-2 0 0 16,-1 0-96-16,-2 0-32 0,0 2 0 0,-2 1 0 16,-1-1-160-16,-3 1 0 0,-1 1 0 0,-1 1 0 15,-1 0 0-15,-1 0 0 0,-2 0 0 0,-1 1 0 16,0-1 0-16,-1 1 0 0,-1 0 0 0,-2 1 0 0,-1 0 192 15,-3-1-64-15,-2 2 0 0,2 0 0 0,0-1 64 0,3-2 16 16,-1 2 0-16,1-3 0 0,2 3 64 0,-1-3 16 16,4 1 0-16,1 2 0 0,2-3-96 0,2 0 0 15,1 4-16-15,3-4 0 0,-1 2-176 0,4-1 128 0,0 1-128 0,3-1 128 0,0 0-128 16,2 2 0 0,0-4 0-16,4 1 0 0,1-3 0 0,2 0 0 0,2 2 0 0,3-3 0 15,-1-1-144-15,3 0 144 16,1 2-192-16,1-6 192 0,2 3-192 0,3-1 64 15,1-2 128-15,2 1-208 0,2-1 208 0,3 0 0 16,2 0 0-16,2 3 0 0,-1-3 0 0,3 3 0 0,3 0 0 0,-1 1 0 0,4 1 144 0,-1-2-144 16,-4 3 0-16,4-1 144 0,2-1-144 0,0 1 128 31,0-1-128-31,-1-1 128 0,-2-1-128 0,0 1 0 0,-2-2 144 0,1 2-144 0,-2 0 128 0,-1-1-128 0,-3 2 160 16,0-1-160-16,-4 0 0 15,0 2 0-15,-2-1-176 0,-1 3 176 0,-1-2-128 0,-1 3 128 0,-2-1 0 0,0 1 0 16,-2 0 0-16,0-3 0 0,-1 3 0 0,-2 0 0 15,2 0 0-15,-3-1 0 0,-1 1 0 0,-1 0 0 16,-3 1 0-16,-1-1 0 16,0 2 0-16,-4 2 0 15,1-4-176-15,-5 2 176 0,1 3-128 0,-4-3 128 16,0 3 0-16,-2-2 0 0,-2 0 144 0,-1 2-144 16,-1 0 160-16,-4 1-160 0,-3 4 128 0,1-4-128 15,-2 4 0-15,-1-1 0 0,-2 1 0 0,-1-1 0 16,1 0 0-16,-2 1-176 0,2 2 176 0,-2-1-192 0,0 2 192 0,0 0 0 15,0 1 0-15,0-1-128 0,3-3 128 0,2 0 0 16,2 1 0-16,2-2 0 0,0 0 0 0,1-1 0 16,1 3 0-16,1-1 0 0,-1 2 0 0,2-1 0 15,0 1 0-15,2-2 0 0,2 1 0 0,2-3 144 16,4-2-144-16,1-3 0 0,1 2 304 0,2 0-48 16,1-4-16-16,1 2 0 0,2 0 32 0,0-1 16 15,0 0 0-15,3 2 0 0,0-2-288 0,-1 3 0 16,4-1 0-16,0 1 0 0,3-1 0 0,0 0 0 0,3 0 0 15,4-2 0-15,1-1 0 0,4 1 0 0,3-5 0 16,3 1 0-16,5-3 0 0,1-3 0 0,6-1 0 0,-1-2 0 16,2 2-192-16,4-2 192 0,2-1-208 0,1 1 80 15,-1-1-192-15,1-2-16 0,3 1-16 0,0-3 0 32,-2 1-96-32,2 0 0 0,-2 2-16 0,-2-4 0 0,-2 4-176 15,-1-1-48-15</inkml:trace>
  <inkml:trace contextRef="#ctx0" brushRef="#br1" timeOffset="74951.84">30789 1629 5519 0,'2'-1'496'0,"0"1"-496"15</inkml:trace>
  <inkml:trace contextRef="#ctx0" brushRef="#br1" timeOffset="75344.48">30863 1586 4607 0,'4'-3'192'0,"-3"1"64"0,2 2-256 0,-3-2 0 15,1 0 0-15,-1 2 0 0,0 0 1152 0,1 0 192 0,0-1 48 0,0 1 0 16,-1-1 464-16,0 1 80 0,0 0 32 0,0 0 0 15,0 0-272-15,0 0-48 16,0 0-16-16,0 0 0 16,0 0-64-16,0 0-16 0,0 0 0 0,0 0 0 15,0 0-368-15,0 0-80 0,0 0-16 0,0 0 0 16,0 0-320-16,0 0-80 0,0 0-16 0,0 0 0 16,0 0 192-16,-16 13 32 0,11-8 16 0,-1 2 0 125,-1 0-192-110,-3 3-32-15,-1 5-16 0,-2-2 0 0,0 6-272 0,-3 2-48 0,-2 2-16 0,0 5 0 0,-1-1-16 0,-2 1-16 16,-1 2 0-16,-1-3 0 0,0-1 16 0,0 0 16 0,-1-1 0 0,0-1 0 0,-1 0-336 0,-1-2 0 0,1 2 0 0,-1-2 0 0,3-2 0 15,-1 0 0-15,3-2 0 0,1-2 128 0,3-2-128 0,1-2-160 0,2-2 160 0,2-4-208 16,2 0-304-16,2-3-48 0,1-3-16 0,2-3 0 0,3 1-1056 0,-1-4-224 0,3-3-32 0,0 0-14560 0</inkml:trace>
  <inkml:trace contextRef="#ctx0" brushRef="#br1" timeOffset="75689.68">30284 1826 9215 0,'-3'-11'400'0,"0"2"96"0,3 2-496 0,1 2 0 0,1 0 0 0,0 1 0 15,2 0 0-15,0-3 0 0,3-4 0 0,3-5 0 16,2-3 0-16,-1 3 192 0,2-1 0 0,-2-1 0 15,-1 5 1184-15,0-1 224 0,-2 2 64 0,0 1 0 16,-1 2 592-16,-2 0 128 0,1 3 32 0,-2 1 0 16,0-1-240-16,-1 2-32 0,0 2-16 0,-2 2 0 15,2-3-592-15,-2 2-112 0,0 2-16 0,-1 2-16 16,0-2-496-16,0 4-112 0,0-2-16 0,0 3 0 0,0-6-320 0,0 0-64 16,-1 22 0-16,2-13-16 0,-1 2-64 0,3 1-16 15,-1 1 0-15,2 3 0 0,-1-4 16 16,4 4 0-16,1 3 0 0,2-1 0 0,3 4-96 0,0-2-16 15,6 2 0-15,0-2 0 0,2 0 0 16,2-1 0-16,3 2 0 0,1-4 0 0,1 3-192 0,3 1 0 16,-2-3-144-16,-1 1 144 0,-2-1-320 0,-2 1 48 15,-5-3 0-15,-1 1 0 16,-5-1-240-16,-2-2-32 0,-3 2-16 0,-3-4 0 16,-1 1-400-16,-3-2-64 0,-1-1-32 0,0-3 0 15,-3 2-1216-15,1-5-240 0</inkml:trace>
  <inkml:trace contextRef="#ctx0" brushRef="#br1" timeOffset="76618.86">31265 901 11967 0,'1'-3'1072'0,"0"-2"-864"0,1 3-208 0,-2 1 0 15,1 1 752-15,0-2 96 0,2-1 32 0,-1-2 0 16,2-3 528-16,0 2 128 0,-2-1 0 0,-1 2 16 16,-1 0 128-16,0 4 32 0,-1-3 0 0,0 3 0 15,0 1-512-15,-2 0-112 0,2 0 0 0,-2 2-16 16,2 1-1072-16,-1 0-176 0,2-3-48 0,0 0-16 15,0 0 16-15,-10 20 0 0,6-14 0 0,-1 2 0 16,0 0 544-16,-2 0 96 0,-1 2 32 0,0 1 0 16,-2 0 192-16,-3 3 64 0,1 2 0 0,-2 0 0 15,-2 4-112-15,0-1-16 0,0 4 0 0,0 0 0 0,3-1-176 16,0 2-32-16,1 3-16 0,2-1 0 0,2 1-176 0,2 0-48 16,3-2 0-16,1 1 0 0,2-4-128 0,3-2 0 15,1 1-160-15,-1-5 160 16,2-1-896-16,0-1-64 0,3-2-32 0,-2 0 0 15,0 0-960-15,1-3-192 0,1-1-32 0,0 2-16 16,1-4-496-16,1 1-112 0,0 2-16 0,0-3-5600 0</inkml:trace>
  <inkml:trace contextRef="#ctx0" brushRef="#br1" timeOffset="76948.39">31446 1226 35007 0,'-14'3'1552'0,"4"0"320"0,1 5-1488 0,3-5-384 0,4 2 0 0,-1-2 0 0,2 1 336 0,-3 3 0 0,-1 2 0 0,-2 5 0 0,2 0 32 0,0 1 0 16,3-2 0-16,2 0 0 15,1-3-1840-15,1 0-384 0,2-4-64 0,0 0-12832 16</inkml:trace>
  <inkml:trace contextRef="#ctx0" brushRef="#br1" timeOffset="77137.17">31479 1008 31327 0,'-6'-4'1392'0,"2"1"272"0,2 1-1328 0,2 0-336 0,0 2 0 16,1 2 0-16,0 0 288 0,0-2-16 0,2 4 0 0,2-1-9712 16,0 2-1952-16</inkml:trace>
  <inkml:trace contextRef="#ctx0" brushRef="#br1" timeOffset="77546.2">31572 839 21183 0,'-7'-1'944'0,"4"0"192"0,0 1-912 0,2 0-224 0,2 0 0 0,0 0 0 16,1 1 0-16,0 0-192 0,1 0 48 0,2 2 0 15,0 2 848-15,-5-5 160 0,0 0 32 0,18 12 16 16,-12-5 384-16,2 2 80 0,-1 2 16 0,3 2 0 16,0-1-752-16,0 4-160 0,2 0-32 0,-1 3 0 15,0-1 64-15,1 2 16 0,-1 1 0 0,-3 0 0 16,1 3-272-16,-2-2-64 0,0-1-16 0,-2 1 0 15,-2 0-176-15,0-2-256 0,-2 2 64 0,-1-1 16 16,0 2-240-16,-1-5-48 0,-2 3-16 16,0-2 0-1,-4 2 0-15,1-4 0 0,-1 2 0 0,-3 2 0 0,0-4-432 0,-1 3-96 0,-3 2-16 0,-1-1 0 16,-2 1-1808-16,0-4-368 0,-4-1-80 0,-1 0-4688 16</inkml:trace>
  <inkml:trace contextRef="#ctx0" brushRef="#br1" timeOffset="78364">32344 1206 22111 0,'-2'2'1968'0,"1"-1"-1584"0,1 1-384 0,-1-2 0 16,-1 0 1024-16,2 0 112 0,-1 4 16 0,-1 0 16 0,-3 3 496 0,0 4 112 16,-1 4 16-16,-2 5 0 0,-1 5-512 0,-2-1-80 15,-1 6-32-15,0 2 0 0,-3 4-512 0,-1 1-96 16,-3 4-32-16,-1 1 0 0,1 2-352 0,-5 5-176 16,1 3 160-16,-3-2-160 0,-2 5 0 0,0-5-240 15,1-1 32-15,0-4 0 16,1-3-624-16,0-1-112 0,1-2-16 0,4-2-16 15,1-3 512-15,4-4 96 0,1 0 32 0,3-4 0 16,3-4-336-16,2-2-64 0,-1-1-16 0,3-5 0 16,3-3-1232-16,1-5-240 0</inkml:trace>
  <inkml:trace contextRef="#ctx0" brushRef="#br1" timeOffset="78726.65">32556 1229 21183 0,'0'-3'944'0,"0"2"192"0,0 1-912 0,-1 0-224 15,1 1 0-15,-2 2 0 0,2-3 1616 0,-2 2 288 16,0 2 48-16,-3 2 16 0,0 4 320 0,-4 5 64 16,-1 4 16-16,-1 1 0 0,0 4-1184 0,-3 2-224 15,1 2-64-15,-3 3 0 0,-1 5-560 0,1-1-112 16,-1 0-32-16,1 4 0 0,-1 0-192 0,1 1 0 0,-2-1 128 0,1 3-128 16,0-1 0-16,-2 1-288 0,2-2 64 15,-2-3 16 1,1 0-1264-16,-1-2-256 0,1-2-64 0,-1-1 0 15,1-1 32-15,0-2 0 0,2 0 0 0,1-1-7152 0,2-5-1440 0</inkml:trace>
  <inkml:trace contextRef="#ctx0" brushRef="#br1" timeOffset="79464.98">32497 1190 11967 0,'-4'-1'1072'0,"1"1"-864"0,2 0-208 0,1 0 0 15,0 0-832-15,0 0-192 0,-1 1-64 0,0-1 0 16,-2 0-320-16,1 0-64 0,-1 0 0 0,3 0-16 0,0 0 2064 0,0 0 432 16,0 0 80-16,0 0 0 0,0 0 832 0,0 0 176 15,18-10 16-15,-16 9 16 0,2 0 224 0,-2-2 32 16,1 2 16-16,-2-1 0 0,0-1-256 0,0 3-48 16,-1-1-16-16,0 0 0 15,0-1-512-15,0 2-96 0,-1 0-32 0,0-2 880 0,-2 2-1552 16,1 0-32-16,-2 2 0 0,-1-2-320 0,-1 2-64 15,-1 0-16-15,-2 2 0 0,-1 1-160 0,-2 0-48 16,-1 1 0-16,-1 1 0 0,-2 3 32 0,-1-1 0 0,-1 2 0 16,-1 0 0-16,0 3 16 0,0-2 0 0,0 1 0 0,1-1 0 15,2 3 0-15,0-4 0 0,0 4 0 0,0-4 0 16,0 0-176-16,2-1 0 16,0 0 0-16,2-2 0 0,1 1 0 0,2-4 0 0,2 2 0 0,1-2 0 15,1 0-304-15,1-1-32 0,1-1-16 0,2 1 0 16,1-2-1664-1,1 0-336-15</inkml:trace>
  <inkml:trace contextRef="#ctx0" brushRef="#br1" timeOffset="79952.69">31593 2275 1839 0,'-13'7'160'0,"5"-2"-160"0,-1 1 0 0,2-2 0 0,3 1 2672 0,0-5 496 0,0 2 96 0,-2 3 32 15,-4 3-1568-15,-2 0-304 0,-2 1-64 0,3 0-16 16,3-3 80-16,1-1 16 0,4-3 0 0,0 1 0 16,3-3-304-16,0 0-64 0,4 0-16 0,0-3 0 15,2 1 368-15,1-1 80 0,2 0 16 0,1-1 0 16,0 3 80-16,1-3 0 0,0 2 16 0,1-1 0 0,1 2-624 15,2-2-128-15,-1 1-32 0,4-1 0 0,0 1-128 0,4-1-48 16,3 0 0-16,2 0 0 0,6-3-208 0,-1 0-64 16,2-3 0-16,2 2 0 15,0-2-96-15,4 1-32 0,0-2 0 0,4-1 0 0,0-2-256 0,0 1 0 16,0 1 0-16,-3-3 0 31,-2 4-784-31,-3-1-112 0,-4 2-32 0,-3 3 0 16,-4 4-352-16,-6-2-80 0,-3 3-16 0,-3 1-16368 0</inkml:trace>
  <inkml:trace contextRef="#ctx0" brushRef="#br1" timeOffset="80581.18">33133 973 21183 0,'-3'-4'944'0,"0"3"192"15,1 2-912-15,1-1-224 0,1 0 0 0,0-1 0 16,0 1-592-16,0 0-176 0,0 0-16 0,0 1-16 0,-2-1 1536 0,2 0 304 0,0 0 64 0,0 0 16 16,0 0 464-16,0 0 80 0,0 0 32 0,0 0 0 15,0 0-352-15,0 0-80 0,-18 12-16 0,12-7 0 16,-2 0 80-16,-2 0 16 0,-2 3 0 0,-3 0 0 15,-1 5-480-15,-1-1-96 0,2 5 0 0,-3 4-16 16,1 1-368-16,-1 2-64 0,-1 4 0 0,-2 6-16 16,0 2-64-16,-4 7-16 0,1 5 0 0,-5 3 0 15,2 1-224-15,-2 0 128 0,0 5-128 0,0 2 0 0,-2 4 0 0,1-1 0 16,1 1 0-16,3-4 0 0,0 1 0 0,5-8 0 16,3-2 0-16,4-5 0 0,4-4-144 0,5-2-128 15,4 1-32-15,3-4 0 16,6-1-176-16,4 1-32 0,4 1-16 0,4 2-17392 15</inkml:trace>
  <inkml:trace contextRef="#ctx0" brushRef="#br1" timeOffset="82372.15">32757 1862 12895 0,'2'0'1152'0,"-2"0"-928"16,1 0-224-16,-1 0 0 0,0 0 896 0,0 0 144 15,0 2 32-15,0-2 0 16,1 0 592-16,-1 0 112 0,-1 1 16 0,1-1 16 0,0 0-208 0,0 0-32 16,0 0-16-16,0 0 0 0,0 0-352 0,0 0-80 0,0 0-16 0,0 0 0 15,0 0 256-15,0 0 48 0,0 0 16 0,0 0 0 16,0 0-592-16,16-19-128 0,-5 12-32 0,2 1 0 15,3 0-368-15,2-1-80 0,2-2-16 0,1 0 0 16,0 1-80-16,2 0-128 16,3 2 176-16,-1 1-176 0,-1 0 128 0,-3 0-128 0,-2 3 0 0,-2-1 0 15,-3 3 128-15,-2-1-128 0,-5 2 0 0,-2 2 0 16,-1-3 0-16,-4 1 0 0,-2 3 0 0,-1-3-144 16,-2 4-96-16,-3-3-16 0,0 3 0 0,-4 2 0 15,1 1-448-15,-2-2-80 16,-1 3-32-16,1 0 0 0,-1 2-208 0,-2 0-64 0,-1 0 0 0,-2 0 0 15,-1 2 416-15,-1 0 80 0,0 2 16 0,-2 1 0 16,-1-2 432-16,1 3 144 0,0-1 0 0,1 1 0 0,2-1 464 0,2 2 208 16,-2 0 32-16,3 0 16 0,2-1-272 0,3-1-48 15,2 0-16-15,2 0 0 0,3-3 0 0,2-1 0 16,1-1 0-16,4-1 0 0,1 1-176 0,2-5-32 16,3 2-16-16,2-2 0 0,1-1-160 0,2 0 0 15,1 0 0-15,2 0 0 16,1-3-656-16,1 2-64 0,0-3-16 0,2-1 0 15,0 1-736-15,1 0-128 0,1-1-48 0,-1 3 0 16,1-3-496-16,2 0-96 0</inkml:trace>
  <inkml:trace contextRef="#ctx0" brushRef="#br1" timeOffset="82702.03">33068 1990 42383 0,'-6'-3'1872'0,"2"0"400"0,3 1-1824 0,2 0-448 0,1 1 0 0,1 0 0 15,2 1-1088-15,0-4-320 0,3 1-64 0,5-1-16 0,2-1 1232 0,2-1 256 16,2 1 0-16,-2-1 0 16,0-1-1040-16,-1 2-320 0,0 0-64 0,-1 1-16 15,-1-1-720-15,-2 2-144 0,-1-1-16 0</inkml:trace>
  <inkml:trace contextRef="#ctx0" brushRef="#br1" timeOffset="82937.62">33039 2141 22111 0,'4'3'976'0,"0"-3"208"0,1 0-944 0,0 0-240 0,-2 0 0 0,0 0 0 15,-1-3 1728-15,3 2 288 0,5 0 64 0,3-1 16 0,1-1-144 0,3 0-32 16,-1-2 0-16,-2 0 0 0,1-1-1648 0,-1 1-272 16,-1-1-176-16,1 0 32 15,0 0-2080-15,-2 1-400 0</inkml:trace>
  <inkml:trace contextRef="#ctx0" brushRef="#br1" timeOffset="83550.57">33387 1622 33167 0,'-1'-4'2944'0,"1"0"-2352"0,1 4-464 0,1-2-128 16,1 2-128-16,-2-1-64 0,2-1 0 0,1-3 0 15,1 1 1216-15,2-3 224 0,0 2 48 0,0 0 16 16,1 1-768-16,-1 0-160 0,1 1-16 0,-1 1-16 16,-1 2 0-16,2-3 0 0,-1 2 0 0,1 1 0 15,1 0 0-15,1 0 0 0,-1 1 0 0,0 2 0 16,-1-3-208-16,1 2-144 0,-3 1 192 0,0 1-192 15,-1-1 0-15,-1 2 0 0,-2 0 0 0,1 1 0 16,-2-1 0-16,-1 1-176 0,1 1 0 0,1 0 0 0,-1 2 48 0,-1-3 0 16,1 0 0-16,-1 0 0 0,0-1-16 0,0 1 0 15,0-1 0-15,-1 0 0 0,-2-1-96 0,2 0-16 16,-1 1 0-16,-3-3 0 0,0 3 0 0,-3 1 0 16,1 3 0-16,-2-2 0 15,-2 3-240 1,-1 3-48-16,-2-1-16 0,1 3 0 0,-2-2 560 0,0 2 0 0,1 0 128 0,1-1-128 0,2-1 192 0,2-3-64 15,3 0-128-15,1-4 192 0,1 0-416 0,3-1-96 16,2-2 0-16,3-2-16 16,0 2-896-16,0-3-176 0,4 1-48 0,-1-1 0 15,3 0 352-15,0 1 64 0,0-1 16 0,2 0 0 16,-2 2 400-16,1-2 96 0,-1 3 16 0,0 1 0 0,-1-2 512 0,-2 2 0 0,-1 1 0 16,-1 1 0-16,-1-1 736 0,0 2 96 0,-2 1 32 0,0 0 0 15,0 4 416-15,-2-1 64 0,0 0 32 0,0 0 0 16,-1 3-640-16,-2 0-128 0,0 0-32 0,-1 1 0 15,0-3 64-15,0 1 0 0,2 1 0 0,-2-1 0 16,1-2-368-16,0 0-64 0,-1 1-16 0,2 0 0 16,-2-1-192-16,2 0-160 0,-2 0 32 0,-1-5 0 15,0 3-64-15,-1-2 0 0,0-1 0 0,-2 1 0 32,1-1-448-32,-2 0-112 0,-1 1-16 0</inkml:trace>
  <inkml:trace contextRef="#ctx0" brushRef="#br1" timeOffset="84101.22">33569 973 11967 0,'-10'0'528'0,"2"0"112"0,2 0-512 0,1 0-128 0,3 1 0 0,1-1 0 16,-1 1 1440-16,1 0 256 0,-4 2 48 0,-1-1 16 0,0 2 736 0,-2 1 128 15,2-1 48-15,1 3 0 0,0-3-624 0,3 3-128 16,-1 1-32-16,2 1 0 0,1 3-656 0,3-3-128 16,1 5-16-16,1-3-16 0,2 0-384 0,1 4-80 15,5 5-16-15,1 2 0 0,6 2-400 0,4 3-192 16,4 1 160-16,3 1-160 0,2 2 0 0,1 1 0 15,0-1 0-15,-3 0 0 0,-2-3 0 0,-4 3 128 16,-1 1-128-16,-4 5 0 0,-17-30 192 0,-3-7 0 16,0 0 0-16,0 0 0 0,0 0 160 0,0 0 32 15,0 0 0-15,0 0 0 0,0 0-80 0,0 0-16 16,0 0 0-16,0 0 0 0,0 0-32 0,0 0 0 16</inkml:trace>
  <inkml:trace contextRef="#ctx0" brushRef="#br1" timeOffset="85723.87">33481 2589 911 0,'-8'1'0'0,"3"-1"0"0,1 3 0 0,0-3 0 15,3 0 4416-15,-1 0 784 0,1 1 176 0,-1-1 16 16,-1 1-3088-16,-1 1-608 0,0-2-128 0,0 2-32 16,1-2-832-16,1 1-192 0,2-1-16 0,1 0-16 15,0 0-256-15,2-1-48 0,-1-1-16 0,2 0 0 16,0 1 304-16,-1-3 64 0,2 2 16 0,2-3 0 0,-3 0 592 0,4-1 112 16,-1-1 32-16,1 0 0 0,0-2-256 0,1 1-64 15,0-4 0-15,-1-1 0 0,4-1-256 0,-1-2-64 16,0-1-16-16,1-2 0 0,2-2-304 15,-1 0-48-15,3-2-16 0,3-3 0 0,1-3-256 0,1-2 128 16,0 2-128-16,0-3 0 0,1-1 192 0,-1-5-64 16,-1 0 0-16,-2-4-128 0,1-8 128 0,-3 3-128 15,0 3 0-15,-5 1 0 0,-2 4 0 0,-3 0 160 16,-3 18-160-16,-3 21 128 0,0 0-128 0,0 0 0 16,0 0 144-16,0 0-144 0,0 0 0 0,0 0 0 15,0 0 0-15,0 0 128 0,0 0-384 0,0 0-64 16,0 0 0-16,0 0-16 15,0 0-944-15,0 0-176 0</inkml:trace>
  <inkml:trace contextRef="#ctx0" brushRef="#br1" timeOffset="92349.35">27748 1122 17503 0,'-1'-3'1552'0,"1"1"-1232"16,0 1-320-16,0 1 0 0,1 0 480 0,0-1 32 15,1-2 16-15,1 1 0 0,1-4-528 0,2 1-192 16,2-1 0-16,0 1 0 0,1 0 192 0,0 2 0 15,-1-2 192-15,1 2-192 0,1 0 672 0,0 1 32 0,0-1 0 0,-2 3 0 16,1 0 448-16,-2 1 80 0,0 3 32 0,0 0 0 16,0 4-32-16,0 1 0 0,0 5 0 0,-2 3 0 15,1 5-224-15,-2 0-48 0,0 7-16 0,-2 2 0 16,3 1-304-16,-1 3-48 0,-1-4-16 0,1-1 0 16,-1-4-400-16,-2 2-176 0,0-1 128 0,-1 1-128 15,0-1 0-15,-2 2 0 0,-1-1 0 0,-2 1 0 16,0 0-416-1,2 0-160-15,-4 1-48 0,1-2 0 0,1-2-1744 0,0-1-368 0,4-2-64 16,0-3-9504-16</inkml:trace>
  <inkml:trace contextRef="#ctx0" brushRef="#br1" timeOffset="93261.93">27162 2170 11967 0,'-11'0'1072'0,"0"0"-864"15,5 2-208-15,2-2 0 0,1 0 512 0,0 0 48 16,-5 0 16-16,-5 1 0 0,-6-1 384 0,-1 0 96 16,3 2 16-16,2-4 0 0,4 1 208 0,2 1 64 15,5-2 0-15,1-1 0 16,4 2 192-16,3-3 64 0,3 3 0 0,5-4 0 0,4 1 112 0,5 1 16 16,6-2 16-16,6-4 0 0,8 2-336 0,10-1-64 0,4-3 0 0,5 1-16 15,0-1-672-15,13-1-128 0,13-1-16 16,8-3-16-16,2 1-256 0,0 2-48 0,-2-3-16 0,-1 3 0 15,-1 2-176-15,-5 1 0 0,-2 0 0 0,-8 2 0 32,-5-2-400-32,-7 4-112 0</inkml:trace>
  <inkml:trace contextRef="#ctx0" brushRef="#br1" timeOffset="95084.88">27471 3041 2751 0,'-6'3'256'0,"1"-3"-256"16,0 2 0-16,3-2 0 0,0 0 2864 0,1 0 528 0,1 0 96 0,-1 0 32 15,0 0-2096-15,-2 0-400 0,1 0-96 0,1-2-16 16,1 1-912-16,1-1-192 0,1-3-48 0,1 2 0 15,-3 3-128-15,0 0-16 0,15-15-16 0,-9 10 0 16,0-1 1088-16,0 0 208 0,-1 1 64 0,1-2 0 16,0 3 800-16,-1-5 160 0,0 1 48 0,0 1 0 15,0-3 176-15,0 0 32 0,0-2 16 0,-1 0 0 16,1-5-496-16,0 0-96 0,0-1-32 0,-2-5 0 16,2 0-944-16,0-4-192 0,1 1-48 0,1 0 0 15,-1-3-224-15,0-2-160 0,1 2 192 0,1-1-192 0,0-1 0 16,0 1 0-16,-1 2 0 0,1-2 0 0,-2 2 0 0,0-1 0 15,-2 2 0-15,1 2 0 0,-2 3 192 0,0 2-32 16,-2 3 0-16,0 2 0 0,1 2-32 0,-2 4-128 16,0 0 192-16,0 6-64 0,0-2-128 0,0 1 128 15,0 3-128-15,-2 2 128 0,4 3-128 0,-2 1 0 16,1 1 0-16,0 1 0 0,0 3 0 0,1 1 0 16,-1 0 0-16,1 2 0 0,2 3 0 0,-2 1 0 15,2 2 0-15,0 3 0 0,0 0 0 0,1 4 0 16,0 4 0-16,1 0 0 0,0-2 0 0,0 5 0 15,1-1 0-15,1 2 0 0,1 1 0 0,0 0 0 16,0 0 0-16,0-2 0 0,1-2 0 0,0-2 0 0,-1-3 0 16,0-3 0-16,1-3 0 0,-1 0 0 0,-1-3 0 15,1 0 0-15,0-4 0 0,-1-2 0 0,1-1 0 0,0-3 0 16,-1 1 0-16,0-3 0 0,-2-3 0 0,1-1 0 16,1-1 288-16,-2-1-32 0,1-3 0 0,1-2 0 15,-2 0 96-15,1-5 16 0,2 0 0 0,-2-2 0 16,2-3-48-16,0-1 0 0,1-5 0 0,-2-2 0 15,0-3-48-15,-1-3-16 0,2-3 0 0,-2-2 0 16,-1 1-256-16,-1-5 0 0,-1 0 128 0,0-5-128 16,1-1 0-16,-3-1 0 0,1 3 0 0,-2-1 0 15,0 6 0-15,-1 2 0 0,0 2 0 0,0 4 0 0,-1 1 0 16,1 4 0-16,-1 2 0 0,2 6 0 0,-1 3-256 16,1 4-96-16,2 4-32 0,-1 1 0 15,0 4-304-15,2 1-64 0,1 0-16 0,0 1 0 16,1 3-256-16,0 2-64 0,1 0-16 0,0 2-11184 15,0 3-2240-15</inkml:trace>
  <inkml:trace contextRef="#ctx0" brushRef="#br1" timeOffset="95839.28">28183 2908 27471 0,'-6'-4'592'0,"3"0"128"0,-1 3 32 0,3-1 32 0,1 2-624 0,1-2-160 0,1 2 0 0,1-2 0 0,2 0 1360 0,2-1 240 16,6-3 64-16,1 0 0 0,5-2-320 0,1 1-48 15,2-1-16-15,0 0 0 0,2 2-656 0,0-1-144 16,1 2-32-16,1 3 0 0,0-3-272 0,-1 4-176 16,-2 1 192-16,0-3-192 0,-4 6 0 0,-1-1 0 15,-1 0 0-15,-2 0 0 0,-2 2 0 0,0-2 0 16,-1 1 0-16,-2-1 0 0,-1 1 144 0,-2 0-144 0,-1-3 0 16,-1 3 144-1,-1-1-16-15,-3 2 0 0,0 0 0 0,-2 1 0 0,-1-3 0 0,-3 3 0 0,-1 4 0 0,-2-3 0 16,0 0-128-16,-2 1 0 0,-3 0 0 0,1 1 128 15,0-1-128-15,-2 0 0 0,-1 2 144 0,0-2-144 16,0 0 0-16,2 2-128 0,0-3 0 0,4 0 0 16,0 1 0-16,3-1 0 0,2-1 0 0,3-2 0 31,0 4-368-31,2-2-64 0,1-2-16 0,1 1 0 0,3 1 160 0,-1 0 32 0,1-1 0 0,1 1 0 16,1 0 384-16,-1-1 272 0,2 4-32 0,-2-2-16 0,1 1 144 15,0 0 16-15,1 1 16 0,0 2 0 0,-2 0-256 0,1 1-144 16,-1 3 160-16,0-3-160 0,0 1 0 15,-2-1 0-15,-2 2 0 0,1-2 0 0,-3-1 160 0,2 0-160 16,-3 2 160-16,0-1-160 0,1 0 224 0,-4-1-48 16,1 0-16-16,-2-2 0 0,-1-1 32 0,0 0 0 15,-1 1 0-15,-2-2 0 0,-1 0 0 0,-2-1 0 16,-2 1 0-16,-1 1 0 0,-4-3-64 0,1-2-128 16,-3 3 192-16,0-4-64 0,1 0-128 0,-2 2 0 15,-2-6 0-15,2 1 128 0,0-5-256 0,3-1-64 16</inkml:trace>
  <inkml:trace contextRef="#ctx0" brushRef="#br0" timeOffset="112972.25">24308 15370 23951 0,'0'-5'2128'0,"1"0"-1696"0,2 3-432 0,-2-2 0 15,2 3 320-15,-1-3 0 0,3-1-16 0,1-3 0 16,5-7 400-16,2 1 64 0,-1-2 32 0,3 4 0 16,-2-2 896-16,1 4 176 0,0-1 48 0,-1 0 0 15,1 1-496-15,1 3-80 0,0-2-32 0,-2 2 0 16,2 0-736-16,-1 2-128 0,-1 1-48 0,0 0 0 16,-2 0-272-16,-1 0-128 0,-1 3 128 0,0 1-128 0,-3 0 0 0,-1 1 0 15,0 3 0-15,-4 2 0 0,-1 0 0 0,-3 6-192 16,-3-1 0-16,-3 1 16 15,-2 4-368-15,-3 2-80 0,-2-1-16 0,-1 1 0 16,-3 2 240-16,-1 0 32 0,-1 1 16 0,1 1 0 0,0 2 544 0,1-1 128 16,4-1 0-16,0 1 16 0,0-1 176 0,3-2 16 15,2 0 16-15,4-3 0 0,1 0-288 0,2-1-48 16,3-3-16-16,1-1 0 0,2-2-192 0,2-1 0 16,2-3 0-16,1-1 0 0,3-2 0 0,4 0 176 15,1-1-48-15,2-2-128 0,4 0 0 0,3-5 0 16,0 2 0-16,3-4-192 15,-1 0-528-15,0 1-112 0,2-3 0 0,-2-2-16512 0</inkml:trace>
  <inkml:trace contextRef="#ctx0" brushRef="#br0" timeOffset="114135.84">26618 13179 17503 0,'0'3'1552'0,"-1"-3"-1232"0,1 1-320 0,0-1 0 16,1 1 1088-16,0-1 176 0,0 1 16 0,2 2 16 16,1-3 736-16,-1 2 144 0,4 2 16 0,-1-4 16 15,0 2-368-15,0 1-80 0,2-2-16 0,-1 0 0 16,2 3-688-16,-2-4-144 0,2 1-16 0,1 0-16 16,-1 2-352-16,1-2-64 0,1-1-16 0,1 0 0 0,-1 0-192 0,1 0-32 15,0 0-16-15,2 0 0 0,0 0-64 0,-2 1-16 16,2 1 0-16,-1 0 0 0,0 1-128 0,-2 0 128 15,0 2-128-15,-2-1 128 0,-1 1-128 0,-2 1 0 16,-1-1 0-16,-2 1 0 0,-1 0 128 0,-3 2-128 16,-1-2 128-16,-2 3-128 0,-1-1 128 0,-3 1-128 15,0 1 0-15,-2 1 128 16,-1 1-256-16,-2-2-64 0,2 0-16 0,-1-1 0 0,1-1 32 0,1-4 16 16,0 0 0-16,1-3 0 0,3 2 352 0,0-6 64 15,1 2 0-15,0 0 16 0,4-2-96 0,0 1-32 16,1 0 0-16,1 2 0 0,0 0-144 0,3 0-144 15,-2 3 144-15,3 1-208 0,1-3 64 0,1 3 16 16,1-1 0-16,1 0 0 0,0 2-32 0,2-3 0 16,-1 2 0-16,1-2 0 0,0 2-32 0,-1-1 0 0,0 0 0 0,-2 2 0 15,0-2 16-15,-2 2 0 0,-1-2 0 0,-3 4 0 16,1-3 176-16,-2 0 0 0,-1 1 0 0,-2 1-128 16,0 1 272-16,-1 0 64 0,-1 2 16 0,-2 0 0 15,0 3 32-15,-3 0 16 0,0 0 0 0,-1 2 0 16,2-2-128-16,-1 1-16 0,-1-1-128 0,0 0 192 15,0 2-192-15,0-3 0 0,2 1 128 0,-3 1-128 16,-2 2 0-16,1-2 0 0,0 2-192 0,-2-4 192 16,2 2-512-16,-3-1 16 0,0-1 0 15,-1-1-11744-15,-1-1-2352 0</inkml:trace>
  <inkml:trace contextRef="#ctx0" brushRef="#br0" timeOffset="115000.81">29900 12493 29487 0,'-3'0'2624'0,"1"0"-2112"0,1 0-512 0,1 0 0 31,-2 0 1280-31,1 0 128 0,0 0 48 0,-3 2 0 16,0-2-96-16,0 0-16 0,-1 0 0 0,0 0 0 0,1 3-960 0,-1-1-192 15,3-1-32-15,-2 2-16 0,0 1-144 0,0-1 0 16,1 1 0-16,-1 1 0 0,-1 1 0 0,-1 0 160 16,-2 3-32-16,0 2-128 0,-2 0 256 0,-1 0-48 15,0 2-16-15,-3 0 0 0,0 3-48 0,1-1-16 16,0 3 0-16,2-6 0 0,5-1 16 0,1-1 0 16,3-3 0-16,0 0 0 0,4-1 112 0,0-3 32 15,2 2 0-15,1-3 0 0,2 3-288 0,2-5 0 16,1 0 0-16,2-3 0 0,2 3 0 0,-1-1-176 15,2 2 176-15,0-1-208 0,1 0-112 0,0 0 0 0,2 0-16 16,-2 0 0 0,1 0-1344-16,1-1-272 0,1 1-48 0,-2-1-14416 0</inkml:trace>
  <inkml:trace contextRef="#ctx0" brushRef="#br0" timeOffset="115236.38">30048 12485 35007 0,'-13'10'3120'0,"3"-1"-2496"0,1 1-496 0,3-3-128 0,3 1 640 0,2-6 128 16,-1 4 0-16,-3 4 16 0,-4 6-320 0,-3 6-64 15,-2 4-16-15,-1 3 0 0,0-2 80 0,1-1 16 16,-1 0 0-16,0 0 0 0,1 2-240 0,-1 1-48 15,2-3-16-15,-3 2 0 0,0 1-176 0,-3 2-272 16,2-3 64-16,-4 5-18096 0</inkml:trace>
  <inkml:trace contextRef="#ctx0" brushRef="#br0" timeOffset="116257.75">29612 14392 35935 0,'-2'0'3200'0,"2"-4"-2560"16,3 3-512-16,-1 1-128 15,1 0-1024-15,-1-1-240 0,2-4-32 0,1 1-16 0,2-2 768 0,1 0 160 16,0 1 16-16,-1 3 16 0,-1-3 544 0,-1 5 96 15,-1-3 32-15,-2 2 0 0,0 1 1152 0,0 1 256 16,-2 2 32-16,-2-2 16 0,1 4-528 0,-2 0-96 16,-4 1-32-16,0 1 0 0,-2 3-416 0,-2 1-64 0,-2 3-32 0,-1 1 0 15,-2 2-480-15,0-1-128 0,1 3 0 0,-1-3 0 16,0 2 0-16,1-2-192 0,3 0 64 0,2-3 0 16,4-3 128-16,2-3 0 0,3-1-144 0,-1-2 144 15,5 0 0-15,-1-2 208 0,3 1-16 0,1-1-16 16,2-2-368-16,0 0-80 0,1 0-16 0,2 0 0 15,-1 1 160-15,0-1 128 0,0 3-192 0,0 1 192 16,0 1 0-16,0 1 0 0,-2 4 0 0,1-3 0 16,0 3-208-16,0 2 64 0,3 1 16 0,-4 1 0 0,1 0 128 15,-2 3 0-15,0 1-144 0,-5 3 144 0,0-4 0 16,-3 2 0-16,0 2 128 0,-3-4-128 0,-1 1 256 16,-1 2-16-16,-1-1-16 0,-2-1 0 0,-1 0-224 0,-2 1 0 15,-1 1-144-15,-1 1 144 0,-1 2 0 0,-1-4 240 16,0 2-32-16,-3 0 0 0,1-2-208 0,-2-2-208 15,0-1 32-15,-2 0 16 16,1-3-352-16,-3-2-64 0,-1 0 0 0,-1-4-17808 0</inkml:trace>
  <inkml:trace contextRef="#ctx0" brushRef="#br0" timeOffset="116493.18">29514 14461 43311 0,'0'2'1920'0,"0"-2"384"0,0-2-1840 15,1 1-464-15,2 1 0 0,-1 0 0 0,3 0 0 0,1-2-128 0,4-1-16 0,4-1 0 16,4 2 1088-16,5-3 208 0,1-1 64 0,6 0 0 15,1-3-624-15,2 0-112 0,6-4-32 0,3-2-14688 16,5-7-2944-16</inkml:trace>
  <inkml:trace contextRef="#ctx0" brushRef="#br0" timeOffset="118018.28">26508 13744 28559 0,'2'-4'2544'0,"0"0"-2032"0,-1 1-512 0,-1-1 0 0,1 3-144 0,0-3-128 16,3-1-32-16,0-3 0 0,-2-2 752 0,2 0 128 16,-3 1 48-16,-3 6 0 0,-2 3 1200 0,-2 3 240 15,-4 2 48-15,-1 3 16 0,-4 3-976 0,0 2-192 16,-2 5-32-16,-3 2-16 0,-2 3-432 0,-3 4-96 15,0 3 0-15,-2 3-16 0,-1 4-112 0,-1-1-32 16,2 0 0-16,2-1 0 0,2-3-224 0,-1 1 0 16,1-4 0-16,1-3 0 15,4-4-384-15,2-2-128 0,3-5-32 0,1-4-17936 0</inkml:trace>
  <inkml:trace contextRef="#ctx0" brushRef="#br0" timeOffset="118206.81">26070 13776 40543 0,'-1'3'3600'0,"1"-2"-2880"0,1 3-576 0,2-3-144 16,0 1 960-16,5 2 144 0,3 2 48 0,6 4 0 0,10 1-1152 0,9 7-320 16,8-3 0-16,3-1-16 0,2 2 336 0,4 0 240 15,3 2-48-15,1 0 0 16,1 5-192-16,1 0-160 0,-1-1 32 0,-2 1-19392 15</inkml:trace>
  <inkml:trace contextRef="#ctx0" brushRef="#br0" timeOffset="118834.97">29512 12966 41471 0,'-8'3'3680'0,"2"2"-2944"0,2-2-592 0,2 1-144 15,1 0 128-15,-3 0 0 0,-4 4 0 0,-4 7 0 16,-5 4-128-16,-6 7-192 0,-1 2 32 0,-3 2 16 16,-1 1-16-16,-3 0 0 0,-1 2 0 0,-2-3 0 15,-2-1-160-15,-1 0-48 0,-3-1 0 0,2-4-11504 16,3-5-2304-16</inkml:trace>
  <inkml:trace contextRef="#ctx0" brushRef="#br0" timeOffset="119039.17">29115 12944 43311 0,'-2'9'3840'0,"1"-2"-3072"15,1-1-608-15,3 1-160 0,2-3 1248 0,-1 3 224 16,4-1 32-16,2 5 16 0,6 6-1520 0,7 7-208 16,7 5-96-16,2 2-16 0,0 0 64 0,-1-1 0 15,-1 1 0-15,0-3 0 16,-2 1-464-16,-1-1-96 0,-1-2-16 0,-1 1-12496 0,-3 2-2512 0</inkml:trace>
  <inkml:trace contextRef="#ctx0" brushRef="#br0" timeOffset="119526.62">29290 15083 43311 0,'-4'0'3840'0,"1"0"-3072"0,2 0-608 0,-1 3-160 16,1-1-256-16,-3 1-96 0,-1 3-16 0,-3 0 0 15,-5 8 512-15,-3 3 112 0,-3 4 0 0,-2 6 16 16,-3-1-96-16,-2 5-32 0,-1 0 0 0,-3 1 0 15,-2 4 48-15,-3-1 0 0,1 2 0 0,-2-3 0 16,0 1-192-16,-1 0 0 0,-3-1 0 0,2-1-176 31,0-3-432-31,-1-4-96 0,2-1 0 0,1-5-18112 0</inkml:trace>
  <inkml:trace contextRef="#ctx0" brushRef="#br0" timeOffset="119732.18">28767 15081 46991 0,'3'12'2080'0,"-1"-3"432"0,2-3-2000 0,-1 0-512 0,2-1 0 0,2-2 0 16,0 2 0-16,3 2-240 0,7 7 32 0,8 3 0 16,3 8 416-16,6 2 96 0,-1 4 16 0,2 2 0 0,-4 4-64 0,-2-1 0 15,-1 3 0-15,-4-4 0 16,0 4-32-16,-3-6-16 0,-3 2 0 0,-2-7 0 15,-1-3-368-15,-1-3-80 0,-3-5-16 0,-2-2 0 16,-1-4-976-16,-1-2-208 0</inkml:trace>
  <inkml:trace contextRef="#ctx0" brushRef="#br0" timeOffset="120345.31">24089 15865 41471 0,'1'-4'3680'0,"1"2"-2944"0,-1-2-592 0,0 3-144 0,2 0 0 0,-1-2-224 16,1-1 48-16,0-1 16 15,1-1-464-15,-3 0-80 0,-1 1-32 0,-6 1 0 0,-3 6 736 0,-3 1 0 16,-5 7 240-16,-3 1-64 0,-4 4 432 0,-3 5 96 16,-2 0 0-16,-2 3 16 0,-3 4-288 0,1 1-64 15,1-1-16-15,0-2 0 0,-1 1-224 0,0 0-128 16,1-3 160-16,-1 2-160 15,-1-5-448-15,1-1-192 0,2-1-48 0,4-3-11632 0,2-6-2336 16</inkml:trace>
  <inkml:trace contextRef="#ctx0" brushRef="#br0" timeOffset="120565.28">23518 15861 50687 0,'-5'5'4496'0,"4"-1"-3600"0,2-4-704 0,3 1-192 0,1-1-592 0,1 4-160 16,4 0-16-16,5 3-16 15,8 5 80-15,7 1 0 0,6 3 16 0,1 1 0 0,2 2 512 0,0 2 176 16,-2 6 0-16,1 3-144 0,0 3-48 0,-1 4 0 16,-1 3 0-16,-5-2 0 15,-2 0-192-15,-6-6-32 0,-2 2-16 0,-5-3-12496 16,-1-3-2512-16</inkml:trace>
  <inkml:trace contextRef="#ctx0" brushRef="#br0" timeOffset="121147.2">23789 16679 42383 0,'-4'1'3776'0,"0"1"-3024"0,3-2-608 0,1 0-144 15,0 0 160-15,-1 2 0 0,-3-1 0 0,-1 1 0 16,-1 4-160-16,-4-1 0 0,0 2 0 0,-2 1 0 15,-2 3 192-15,-2-1 0 0,-2 4 0 0,-5-1 0 16,0 5-192-16,-4-1 0 0,-4 7 0 0,-3 3-176 16,-1 1-176-16,-3 6-32 0,0 0-16 0,-1 2 0 15,-1 2-1216-15,-1-3-240 16,3 1-64-16,1-3-14816 0</inkml:trace>
  <inkml:trace contextRef="#ctx0" brushRef="#br0" timeOffset="121382.71">23422 16648 37775 0,'-5'17'3360'0,"0"-5"-2688"16,1-1-544-16,1-3-128 0,3-2 1856 0,0-2 352 15,2 2 64-15,0 4 16 0,2 8-1632 0,2 7-320 0,5 6-64 0,3 2-16 16,3 2-256-16,2 0 0 0,0 3 0 0,2-1 0 15,0 0 0-15,2-1 0 0,-1 0 0 0,1-4 0 16,1-2 0-16,-1-3-144 0,1-4 16 0,2-1 0 31,4-5-592-31,1-6-112 0</inkml:trace>
  <inkml:trace contextRef="#ctx0" brushRef="#br0" timeOffset="149215.28">1122 8407 37775 0,'-6'-6'3360'0,"1"0"-2688"0,4 3-544 0,1-1-128 0,1 3 256 0,0-2 32 16,-1-4 0-16,-1-4 0 0,0-2-416 0,1-5-96 15,2 2-16-15,2-1 0 0,2 2 752 0,2 1 128 16,2-2 48-16,2 2 0 0,2-1-400 0,1-1-80 16,1-4-16-16,0 1 0 0,1 1 48 0,0-5 0 15,3 0 0-15,-1-5 0 0,0-1 80 0,1-6 32 16,0-3 0-16,0 0 0 0,-2-3 16 0,0-4 0 15,0-2 0-15,-2-3 0 0,-1 3 0 0,1-6 0 0,3-5 0 0,-1-2 0 16,2 0-112-16,0 3-32 0,1 1 0 0,-1 4 0 16,2 1-224-16,-2 4 144 0,-1 8-144 0,1 0 128 15,1 0 0-15,0 2 0 0,0-2 0 0,-3 5 0 16,-1 0-128-16,0 2 0 0,-2 1 144 0,-1 0-144 16,-3 3 0-16,-3 0 0 15,0-1 0-15,-3 1 128 0,0 3-128 0,-3 2 0 0,-1 0 0 0,-1 5 128 16,2 0-128-16,-4 7 0 0,2 0 0 0,-1 5 128 15,0 1-128-15,0 5 128 0,-2 2-128 0,0 5 128 16,0 3-128-16,-2 4 0 0,1 1 128 0,0 6-128 0,-3 4 0 16,1 3 0-16,-1 5 0 0,-1 1 0 0,0 1 0 15,-2 2 0-15,1 2 0 0,-1-1 0 16,2-4 0-16,-2 6 0 0,1 6 0 0,-1 2 0 0,0-4 0 0,2-3 0 16,-1 1 0-16,1-5 0 0,2-2 0 0,0-2 0 15,2-3 0-15,1-2 0 0,0 0 0 0,2 0 0 16,1-2 0-16,2-1 0 0,3-2 0 0,0-4 0 15,3-1 128-15,-1-2-128 0,2-1 272 0,0-4-16 16,-1-3 0-16,1-2 0 0,-2-1-256 0,1-1 0 16,-1-3 0-16,1-2 0 0,-4 1 128 0,3-5-128 15,-1 0 0-15,0-1 0 0,0-6 0 0,0 1 160 16,2-1-160-16,0-5 128 0,0 3 80 0,1-5 16 0,0-2 0 16,5-5 0-16,0-1-32 0,0-2-16 0,1 3 0 15,1-3 0-15,3-2-48 0,1 0-128 0,-1 2 192 16,3 0-64-16,-3 2-128 0,0 1 0 0,-1 1 0 15,0 1 0-15,-1 0 0 0,-1-3 0 16,1 2 0-16,-2-2 0 0,0 0 0 0,-1 0 0 0,-2-2 0 0,-3 3-176 16,-1-2 176-16,-1-1 0 0,-3-2 0 0,1-1 0 15,0-5 0-15,-1 1 0 0,1 2 0 0,-1-2 0 16,1 4 0-16,-2 3 0 0,2 2 0 0,0 5 0 16,-2 6 0-16,-2 4 0 0,0 5 0 0,-1 3 0 15,-1 3 0-15,-1 2 0 0,-2 2 0 0,0 3 0 16,0-1 0-16,-1 4 0 0,2 0 0 0,-2 4-128 0,0 2 128 15,0 2 0-15,1 2-144 0,-1 5 144 0,0 5 0 0,0 7 0 16,2 3 0-16,-1 3 0 0,0 1 0 0,2 3 0 16,-1 5 0-16,0-2 0 0,-1-2 0 0,-1 3 0 15,0 3 0-15,-2 1 0 0,-1 0 0 0,-1-7 0 16,1-3 0-16,-1-4 0 0,2-6 0 0,-1 0 0 16,2 0 0-1,2-4 0-15,3 0 0 0,1-3 0 0,4-2 0 0,0-3 0 0,3-2 0 0,3-3-176 16,1 0 48-16,1-4 0 15,3-3-1472-15,0-4-272 0</inkml:trace>
  <inkml:trace contextRef="#ctx0" brushRef="#br0" timeOffset="149859.04">2442 7507 42383 0,'-4'-4'3776'0,"3"2"-3024"0,2 2-608 0,3-4-144 15,1 3 0-15,0-4 160 0,3-1-160 0,5-6 160 16,5 0-336-16,6-5-64 0,3-1-16 0,1 4 0 16,2 0 256-16,-1 3 0 0,-2 1 0 0,-3 4 0 0,-1 2 0 15,-4 2 0-15,-1 3 0 0,-3 3 0 0,-4-1 0 0,-3 3 0 16,-1 2 0-16,-5 0 160 15,-1 2 96-15,-2 1 0 0,-1 2 16 0,-3-1 0 16,-3 4-16-16,-2-1-16 0,0 2 0 0,-3-3 0 0,-1 2-112 0,1 0 0 16,-1-5-128-16,-1 0 192 0,0 1-192 0,1-6 0 15,0 1 0-15,0-3 0 0,4-3 0 0,1-1 0 32,1-1 0-32,1-3 0 0,2-1 0 0,0 0 0 0,1 2 0 0,0-2 0 0,3 2 0 0,0-1 0 15,1 4 0-15,0-2 0 0,2 1 0 0,1 1 0 16,1 1 0-16,2-1 0 0,1 2 0 0,3 1 0 15,0 1 0-15,2-2 0 0,2 3 0 0,1 0 0 0,2 0 0 16,0 2 0-16,2 0 0 0,-3-1 0 0,0 1-160 16,-1-1 160-16,-1 1 0 0,0-1 0 0,0 1 0 0,0-1 0 15,-3 3 0-15,1-2 0 0,-1 2 0 0,0 1 0 16,0 1 0-16,-1 0 0 0,0 3 0 0,-1-2-128 31,0 2 128-31,-3 2 0 0,0 0 0 0,-1 0 0 0,-1 3 0 0,-2-3 0 0,1 0 0 0,-3 1 0 16,1-5 0-16,-2 4 0 0,-1-2 0 0,0 2 0 15,-1 0 0-15,-2 2 0 0,2-2 0 0,-4 2 0 16,0-1 192-16,0 0 32 0,0-1 0 0,0-4 0 16,-2 0 32-16,0-1 16 0,-1-1 0 0,0-1 0 0,-1 0-16 15,-1-3 0-15,0-4 0 16,-2 2 0 0,0-3-112-16,-2-2-16 0,-2 0-128 0,1-2 192 0,2 2-192 0,-5-3 0 15,-2 2 128-15,-4-2-128 0,0 0 0 0,-4 1-256 16,1 2 48-16,-5-3 16 15,0 4-512-15,-2 1-112 0,-5 3-16 0,2-1-12432 16,0 4-2496-16</inkml:trace>
  <inkml:trace contextRef="#ctx0" brushRef="#br0" timeOffset="150706.9">3542 6862 14735 0,'-3'0'1312'0,"0"0"-1056"16,2 0-256-16,1 0 0 0,0 0 560 0,0 0 48 15,0 0 16-15,-1 0 0 0,1 0 112 0,1 0 32 16,3 0 0-16,-4 0 0 0,0 0 512 0,21-1 96 15,-11 1 32-15,3 1 0 0,2-1 448 0,1 3 80 16,4-3 32-16,1 2 0 0,4 1-224 0,1-1-32 16,0 2-16-16,2-1 0 0,2 0-928 0,1 0-176 15,1-1-32-15,0-1-16 0,-1-1-384 0,3 0-160 16,1 0 128-16,2-1-128 0,0-1 144 0,2-1-144 0,-1 2 160 16,-1-3-160-1,0 1-496-15,0-1-192 0,0-4-32 0,-3 2-16 16,-5 3-1376-16,-1-2-288 0,-4 0-48 0,-5 1-11904 0</inkml:trace>
  <inkml:trace contextRef="#ctx0" brushRef="#br0" timeOffset="151005.44">3607 7115 35935 0,'-2'-4'1600'0,"1"2"320"0,0-1-1536 0,1 2-384 16,2 1 0-16,2 0 0 0,1 0 656 0,2 0 64 15,6-1 16-15,7 1 0 0,6 0-368 0,6 0-80 16,4 0-16-16,2 0 0 0,3 0-16 0,1 0 0 15,1 0 0-15,3 0 0 0,1 2-256 0,0 1 0 16,-1-3 0-16,-1 0 0 0,-3 1 0 0,2 0-144 16,3 0 16-16,0-1-17744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4:07.47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24330 16403 8287 0,'-2'6'736'0,"-1"1"-592"15,2-1-144-15,1-4 0 0,0 2 0 0,1 0 0 0,-1 2 0 0,-1 3 0 0,0 4 0 0,-3 0-160 0</inkml:trace>
  <inkml:trace contextRef="#ctx0" brushRef="#br0" timeOffset="637.08">24274 16387 6447 0,'2'-4'576'0,"-1"0"-576"0,0 0 0 0,1 0 0 16,-1 2 2480-16,0 0 384 0,0 0 80 0,3-2 0 15,0-2-112-15,1 0-16 0,1 0-16 0,-1 0 0 16,-1 3-640-16,-2 3-128 0,-1 3-32 0,-2 3 0 15,-1 0-1488-15,-2 6-320 0,-2-1-48 0,-3 4-16 16,-1 1 352-16,-1 3 64 0,0-3 16 0,-1 2 0 0,0-1 304 0,3-1 64 16,0-2 16-16,0 0 0 15,4 1-512-15,-1-4-112 0,2 0 0 0,2-1-16 16,-1 0-128-16,2-4-32 0,1 3 0 0,0-4 0 16,0 0-16-16,1 1 0 0,1-2 0 0,0-1 0 0,1 2-128 0,-2-1 160 15,0 2-160-15,-1 0 160 16,0-2-160-16,0 2 0 0,0 0 0 0,-1 1 0 0,1-7 0 0,-1 0 0 15,1 0 0-15,-2-4 0 0,1-1 0 16,1 1 0-16,-1-6 0 0,1-1 0 0,1-5 0 16,2-1 0-16,-1-5 0 0,2-2 0 0,1 1 0 0,0-6 0 15,2 2 0-15,2 1 0 0,-1 0 0 0,2 1 0 16,-1 3 0-16,1 1 0 0,-1 4-160 0,-1 2 160 0,0 5 0 0,-2 0-144 16,-1 4-176-16,0 2-16 0,-2 2-16 0,1 2 0 31,-1 2-624-31,-2 2-128 0,0 0-32 0,-1 2-10320 15,0 0-2080-15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36:43.06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30364 11642 30399 0,'0'-7'2704'0,"1"0"-2160"0,0 5-544 0,1-3 0 0,0 1 0 0,0 1-224 0,1-7 16 0,0-6 0 15,2-5 912-15,0-4 192 0,0-2 48 0,-1 1 0 16,-3-2 336-16,-2 5 64 0,-2 2 0 0,-2 2 16 16,-1 2-304-16,-1 2-64 0,-2 2-16 0,-2 1 0 15,0 1-336-15,-3 5-64 0,0 1 0 0,-4 0-16 16,1 5-64-16,-3 1-16 0,-1 3 0 0,-2 1 0 16,-1 1-96-16,-4 5-32 0,-1 1 0 0,-2 5 0 15,-2 0-352-15,0 2 0 0,-2 3 0 0,2 2 0 16,-1 1 0-16,1 4 0 0,-2 2 0 0,2 1 0 15,1 1 0-15,-1 3 0 0,3 0 0 0,0 1 0 0,4 0 0 16,0 3 0 0,2-1 0-16,1 3 0 0,3 4 0 0,3 5 176 0,1 2-48 0,2 3 0 0,3 1 128 0,1 0 32 15,1-2 0-15,3-2 0 0,3 3-288 0,0-4 0 16,4 1 128-16,3-2-128 0,5-2 0 0,2-3 0 16,1-1 0-16,4-11 0 0,4 1 0 0,5-3 0 15,3-2 0-15,7-3 0 0,2-1 144 0,3 0-144 16,0-3 0-16,2-2 144 15,2-3-144-15,3-5 0 0,5-2 0 0,0-1 0 0,-1-5 0 0,-1-4-144 16,-2-2 144-16,-3-4-160 0,-3-1 160 0,-1-9 0 16,-4-1 0-16,1-4 0 0,3-3 128 0,-2-4 48 15,3-3 16-15,0-2 0 0,-1-2-192 0,-4-1 192 16,2-3-192-16,-5-2 192 16,-2-2-192-16,-3-4 0 0,-2-4 0 0,-3-2 128 0,-5 2-128 0,0-2 0 0,-3-4 0 0,-2 2 0 15,-3-3 128-15,-3-2-128 0,-1 0 0 0,-5 0 128 16,-2 1-128-16,-6 3 128 0,-3 6-128 0,-3 3 128 15,-6 3 0-15,-1 5 0 0,-4 3 0 0,-1 5 0 16,0 4 0-16,-1 3-128 0,0 3 192 0,-3 0-64 16,1 2-128-16,-4 2 160 0,-5 0-160 0,-3 2 160 15,0 4-160-15,0 1-176 0,1 2 48 0,-1 1 0 32,5 2-320-32,1-3-48 0,3 3-16 0,1-1 0 0,2 0-16 15,0-1-16-15,2 0 0 0,-1 0 0 0,1 1-384 0,0-2-80 16,3 1-16-16,1-1-12096 0,3 1-2416 0</inkml:trace>
  <inkml:trace contextRef="#ctx0" brushRef="#br0" timeOffset="1837.13">30492 11463 30399 0,'1'-5'1344'0,"1"2"288"0,0-2-1312 0,-1 4-320 0,1-3 0 0,-1 3 0 16,0 1 928-16,1-5 112 0,2 1 32 0,0-2 0 0,1-1 320 0,-1 1 64 16,-2-1 16-16,-1 1 0 0,1 1-784 0,-2-1-160 15,0 2-16-15,0 3-16 0,-2-1-80 0,1 2-16 16,0 2 0-16,0-1 0 0,-1 3-16 0,0 0 0 15,-1 3 0-15,3-7 0 0,0 0-96 0,-8 25-32 16,3-14 0-16,0 5 0 0,-1-1-32 0,-2 4-16 16,0 2 0-16,-2 1 0 0,-1 0 128 0,-1 4 32 15,-1 0 0-15,-1 3 0 0,-1 1 16 0,-1 0 16 16,1 5 0-16,-1-1 0 0,2 0-112 0,-1-1-32 16,0 1 0-16,1-4 0 0,1 1-256 0,0-2 0 15,1-1 0-15,0 1 0 0,0-5 144 0,1 2-144 16,0-2 0-16,0-2 144 0,2-2 0 0,0-3 0 0,0 1 0 15,1-4 0-15,0 2 64 0,2-4 16 0,-2-1 0 16,3-3 0-16,0 1 16 0,2-3 0 0,0 2 0 16,-1-3 0-16,3 0-112 0,0-1-128 0,0 3 176 0,-1-6-176 15,2 3 144-15,0-3-144 0,0 0 0 0,2-1 144 16,-1 0-16-16,0 0-128 0,0-1 192 0,2 1-64 16,-2-1 48-16,0-2 0 0,-1 3 0 0,0 0 0 15,0 0-176-15,0 0 160 0,14-17-160 0,-10 14 160 16,1-2-160-16,1-1 160 0,1 1-160 0,2 0 160 15,0-1-160-15,0 0 128 0,4 0-128 0,-1 0 128 16,3-2 0-16,1 1 0 0,1-1 0 0,2-3 0 16,1 3-128-16,-2-1 0 0,4-1 144 0,1-1-144 0,-1 1 0 15,4-1 0-15,1-2 0 0,0 1 0 0,1 1 0 0,0 0 0 16,0-2 0-16,2 1 0 16,0 1 0-16,-2 0-128 0,-1-1 128 0,-2 0-128 0,-3 1 128 0,-2 0 0 15,0 1 0-15,-3 0-128 0,-2 2 128 0,-2-2 0 16,-2 2 0-16,0 1-128 0,-4 0 128 0,2 0 0 15,-2 1 0-15,-1 0 0 0,2 0 0 0,-1 1 0 16,0-1 0-16,-1 2 0 0,0-1 0 0,-1 0 0 16,-1 1 0-16,-1-2 0 0,0 1-176 0,-1 2 176 15,-2 0-208-15,-1-2 80 0,0 3-32 0,-3-2 0 16,-1 1 0-16,-2 1 0 0,-3 1-32 0,-3-3 0 16,0 4 0-16,-5 0 0 0,0 1-128 0,-2 2-16 15,-1-2-16-15,0 1 0 0,0 1 224 0,0 1 128 16,-1 3-160-16,0-1 160 0,1 2 0 0,-2 3 0 0,3 1 0 0,1 3 0 15,-1 1 0-15,1-1 0 0,0 2 0 0,0 3 0 16,3-3-320-16,-1-1 16 0,2-1 16 0,-1 0 0 16,2-1 48-16,1-3 16 0,0-1 0 0,2-3 0 15,1-2 224-15,1-1 0 0,3-4 0 0,1 0 0 16,3-5 0-16,2-1 208 0,0-3-32 0,4 0-16 16,-1-6 144-16,5-1 16 0,2-3 16 0,2-4 0 15,2 0-336-15,3-6 0 0,3-3 0 0,2-1 0 16,3-2 0-16,-2-2 0 0,2 1-192 0,-3-1 64 0,2-2 0 15,-1-1 0-15,-2 5 0 0,-1 1 0 0,-4 8-16 0,-2 4 0 16,-3 5 0-16,-4 8 0 0,-2 0 272 0,-2 4 48 16,-3 7 16-16,-2 5 0 0,0 1-192 0,-3 6 0 15,-1 3 0-15,-3 2 0 0,-1 4 0 0,-3 4-304 16,-3 4 48-16,-1 3 16 0,-1-3 240 0,-1 1-192 16,0 0 192-16,-2 0-192 0,0-2 192 0,-1 0 0 15,1-2 0-15,2 0 0 0,-1 0 0 0,0-1 0 16,2-2 0-16,1-2 0 0,3-2 160 0,1-2-160 15,5-5 128-15,0-2-128 0,4-4 208 0,2-2-32 16,2-1-16-16,1-2 0 0,2-6-160 0,2 1 128 16,0-4-128-16,1-4 128 0,2 0 16 0,1-4 0 15,2-3 0-15,0-3 0 0,2-2-144 0,-1-2 0 0,2 0 0 16,-2-3 128-16,2 2-128 0,-2-4 0 0,0-2 0 0,2 2 0 16,0-1 0-16,-2 0 0 0,2 3 0 0,-3 6 0 15,-1 3 0-15,-1 3 0 0,1 1 0 0,0 4 0 16,-2 3 0-16,-1 2 0 0,-1 4 0 0,-1 1 0 15,0 2 0-15,-2 2 0 0,-2 3 0 0,-1 3 0 16,-4 1 0-16,-1 0-320 0,-3 7 48 0,-4-2 16 16,-4 2 256-16,-2 3 0 0,-3-1 0 0,-3 1 0 15,2-1 0-15,-1 0 144 0,-1 0-16 0,3-1 0 16,1-1 112-16,3-1 16 0,1-3 0 0,4 0 0 16,0-2-256-16,5-4 128 0,1 1-128 0,2-4 0 15,2-1 0-15,0-2 0 0,4-2 0 0,-1-2 0 16,1-2 0-16,2-1-128 0,2-5 128 0,3-1-160 0,1-3 160 15,2-6 0-15,4 1 160 0,2-5-160 0,4-3 288 0,1-3-32 16,4-3-16-16,1-4 0 0,-1 2-240 0,-1-1 0 16,1 2 0-16,-3 0 0 0,-3 6 0 0,-7 4 0 15,-1 3 0-15,-6 4-160 0,-3 5 160 0,-3 3 0 16,-3 3 0-16,-5 3 0 0,-1 3 0 0,-5 3 128 16,0 5-128-16,-3 0 0 0,-3 3 0 0,-1 3-128 15,-2 0 0-15,1 3 0 0,1 0 128 0,2-4 0 16,2 4 0-16,0-1-128 0,2 0 128 0,2-3 0 15,1 2 0-15,2-3 0 0,0 2 0 0,2 0 0 16,-1-1 0-16,2 2 0 0,3-1 0 0,-1-2 0 0,0 2 0 0,2-2 0 16,-1-1 0-16,1-2 144 0,-1 1-144 0,1-4 0 15,1 3 144-15,1-7-144 0,1 2 0 0,0-2 144 16,3-2 48-16,2-1 16 0,3 0 0 0,3-5 0 16,2 1-80-16,3-5-128 0,5 2 176 0,2-3-176 15,3 3 0-15,0 0-272 0,3 2 16 0,-1 1 16 16,1 1-32-16,-3 3-16 0,-2 1 0 0,-2 0 0 15,-4 4 0-15,-3-3 0 0,-4 3 0 0,-2-1 0 16,-3 1 288-16,-3 0 0 0,0-2 0 0,-4 0 0 16,1 0 128-16,-2-1 96 0,1-1 16 0,-1 1 0 15,1-1 176-15,-1-1 32 0,2 0 16 0,-1-3 0 0,2 3-144 16,0-5-16-16,1 0-16 0,1-2 0 0,-1 0-288 0,0 1 128 16,0-2-128-16,-1 1 0 0,-1 3 0 0,-1 1 0 15,0 2 0-15,-3 2 0 0,-1 2 0 0,-2 5 0 16,-3 1 0-16,-1 3 0 0,-3 4 0 0,-2 4 0 15,-2-2 0-15,-3 3 0 0,0 1 0 0,0 1 0 16,-1 0 0-16,1 2 0 0,4-4 0 0,1 1 0 16,2 0 0-16,3-4 0 0,1 0 0 0,3-4 0 15,1-2 0-15,3-1 0 16,0-6-624-16,2-2-80 0,2-2 0 0,-1-4-14896 16,0-3-2960-16</inkml:trace>
  <inkml:trace contextRef="#ctx0" brushRef="#br0" timeOffset="3516.12">26884 12327 30399 0,'-1'-6'2704'0,"-1"1"-2160"0,2 2-544 0,0 0 0 16,2 1 496-16,-2-1-16 0,0-3 0 0,0-3 0 15,0-5 608-15,0-1 112 0,-2 1 16 0,0 0 16 16,-2 3-128-16,-1 1-16 0,-1 3-16 0,-1 2 0 0,-2-2-448 15,-1 5-96-15,0 1-16 0,-2 0 0 0,-1 2-112 0,0 2-16 16,-2-1-16-16,0 3 0 0,-1 0-64 0,1 1-16 16,-1 0 0-16,1 1 0 0,-1 2-48 0,0-3-16 15,-1 3 0-15,0 0 0 0,-1 2 48 0,0 0 16 16,-1 0 0-16,1 0 0 0,-2 4-288 0,-1 1 0 16,0 5 0-16,-3-2 0 0,1 3 0 0,-2 5 0 15,-1-1 0-15,-1 5 0 16,1-3 0-16,0 6 0 0,1-3 0 0,1 1 0 0,0-1 0 0,2 0 0 15,2-3 0-15,3 0 0 0,2 1 336 0,1-4-32 16,2 2-16-16,1-1 0 0,2 0-16 0,2 1 0 0,-1 1 0 16,5-2 0-16,0 0-128 0,1 3-16 0,0 1-128 15,4-1 192-15,-1 2-32 0,1-2-16 0,3-1 0 16,1 0 0-16,1-2 80 0,1 0 16 0,3 2 0 16,1-5 0-16,0 4-32 0,2-2 0 0,0 0 0 15,1-1 0-15,0 0-80 0,1-1-128 0,1 2 176 0,2-3-176 16,-2-1 224-16,2 0-64 0,2-1-16 0,0 1 0 15,2-3 80-15,2-1 16 0,4-1 0 0,-1 1 0 16,2-1-64-16,-1-3-16 0,1-2 0 0,0-5 0 16,-2 0 0-16,3-1 0 0,2 0 0 0,2 1 0 15,0-3 96-15,-2-1 32 16,-1 0 0-16,0-1 0 0,-1 0 0 0,3-1 0 0,2 2 0 0,1-4 0 0,0 2-112 16,0-2-32-16,0-2 0 0,-1 1 0 0,-3-2-16 15,2-1-128-15,-1 0 192 0,-1-4-64 0,-4 3 352 0,1-3 64 16,0 2 16-16,0-3 0 0,3 0-416 0,-1 0-144 15,2-4 0-15,0 2 0 0,-2-2 0 0,-1 1 0 16,2-3 0-16,-1-1 0 16,-1 2 0-16,-1-3 0 0,-3 1 0 0,-1-1 0 0,-1 1 0 0,-4-2 0 15,0 1 0-15,0-1 0 0,0-2 0 0,0 1 0 16,0-4 0-16,-1-1 0 0,-2 2 0 0,1-3 0 16,-2-1 0-16,-2-2 0 0,0-3 0 0,-2-1 0 15,0-3 0-15,-3 0 0 0,-2 0 0 0,0 0 0 16,-2-1 0-16,-2 2 0 0,-1 0 0 0,-1 1 0 15,-1 1 0-15,-2-1 0 0,-1 0 0 0,-1-1 0 0,-2-2 0 16,-1 2 0-16,-2-2 0 0,0 1 0 0,-2 1 0 0,-3 3 0 16,1 3 0-16,-2 3 0 0,-2 3 0 0,0 1 0 15,-1 5 0-15,-3 1 0 0,0 0 0 0,-1 1 0 16,-2 0 0-16,-1 0 0 0,0 2 0 0,-2-2 0 16,0 4 0-16,0-1 0 0,0 3 0 0,-3 3 0 31,0-3-400-31,-4 1-32 0,2 1 0 0,-1 1 0 0,0 1 432 0,0-2 0 0,1 0 0 0,0 2 0 15,2 1 0-15,-1 1 0 0,0 2 0 0,0-1-128 16,1 3 128-16,-2 3 0 0,-1-1-144 0,0 2 144 16,-4 3-192-16,-3 2 48 0,0 2 0 0,-3-1 0 0,1 1-160 15,0 3-16-15,0-2-16 0,3 1 0 16,2 1-192-16,3-2-48 0,1 0 0 0,3 0 0 16,4-2-96-16,3-1-32 0,1 0 0 0,1-5 0 15,4 0-144-15,0-1-48 0,4-2 0 0,1-2 0 16,2 1-336-16,3-5-80 0,1 1-16 0,2 2-11968 15,2-5-2384-15</inkml:trace>
  <inkml:trace contextRef="#ctx0" brushRef="#br0" timeOffset="4569.64">26852 12263 32255 0,'-6'-4'2864'0,"1"2"-2288"0,2 2-576 0,3-3 0 15,1 2 688-15,-2-2 16 0,0 0 16 0,-3-2 0 16,2-3 32-16,-1 2 0 0,2 0 0 0,1 0 0 15,1 1-64-15,0 1-16 0,2 2 0 0,-1-1 0 16,1 3-64-16,1 3-16 0,-2-3 0 0,2 2 0 16,-2 2 16-16,2 2 0 0,0-1 0 0,-2 1 0 15,2 2 0-15,1 1 0 0,0 3 0 0,0-1 0 16,0 1-144-16,0 0-16 0,1 3-16 0,0 0 0 16,-1 1-80-16,1 4-16 0,0-3 0 0,-1 6 0 15,1-2-96-15,2 3-32 0,-1 2 0 0,1 1 0 16,0 3-16-16,2 1-16 0,0-1 0 0,1-1 0 0,-1 0-48 15,1-2 0-15,0 0 0 0,-1-2 0 0,0 1 0 16,-2-5 0-16,0 4 0 0,-2-6 0 0,1 1 16 0,-2-1 0 16,-1 2 0-16,0-1 0 0,-1-2 144 0,-2 1 32 15,0-2 0-15,0 0 0 0,-1 1-48 0,0-5 0 16,-1 2 0-16,1-3 0 0,0 0-48 0,0-3-16 16,0-2 0-16,1-2 0 0,1-3-16 0,-1 2 0 15,0-3 0-15,2 0 0 0,-2-1 0 0,0 0 0 16,0 0 0-16,0-1 0 0,2 1 0 0,-2-1-16 15,0 1 0-15,2-4 0 0,-1 3 304 0,0-3 64 16,1 2 16-16,0-2 0 0,-1 1-416 0,2-1-144 16,0 1 0-16,-1-1 0 0,2 1 0 0,0 0 0 0,0-2 0 15,1 0 0-15,1 0 0 0,0-1 0 0,-1 1 0 16,3-1 0-16,1-1 0 0,2-2 0 16,2 0 0-16,-1-4 0 0,3 0 0 0,0 0 0 0,3-3 0 0,-2-2 0 15,2 1 0-15,1 0 0 0,2-6 0 0,1 2 0 16,3-1 0-16,3-3 0 0,1 2 0 0,2-2 0 15,-1 2 0-15,1-2 0 0,0 1 0 0,0-3 0 16,1 4 0-16,0-3 0 0,-3 2 0 0,0 2 0 16,-4 2 0-16,-2 2 0 0,-1 0 0 0,-1 1 0 15,-2 2 0-15,0 2 0 0,0-2 0 0,-2 1 0 16,0 3-512 0,-4 2-112-16,0 0-16 0,-2 1 0 0,-2-1 192 0,-2 2 48 0,-3 1 0 0,-2 1 0 0,1 1 0 15,-4 0 0-15,1 0 0 0,-2 1 0 16,-1-1-96-16,-1 1-16 0,1 1 0 0,-1-4 0 15,1 3-192-15,-1 0-32 16,1-2-16-16,-1 1 0 0,2-1 96 0,0 0 16 0,2 2 0 0,-1-3 0 16,3-2 0-16,-1 2 0 0,0 1 0 15,0 1 0-15,-1 2-48 0,-1 1 0 0,-3-1 0 0,0 2-18464 16</inkml:trace>
  <inkml:trace contextRef="#ctx0" brushRef="#br0" timeOffset="6606.67">27636 12484 14735 0,'6'-6'1312'0,"0"0"-1056"0,0-3-256 0,0 3 0 0,1 3 1632 0,-4-2 272 0,5 2 48 0,2-3 16 16,6-4-1808-16,5-5-352 0,0-1-80 0,-1 1-16 15,-6 4 2080-15,-4 2 432 0,-4 4 80 0,-3 4 0 16,-3-2 464-16,-5 6 96 0,-1 3 16 0,-3 0 0 15,-2 3-1664-15,-4 5-320 0,-2-1-64 0,-3 7 0 16,-2-2-368-16,-7 6-64 0,-3 3-16 0,-6 4 0 16,-4 2-224-16,-4 2-160 0,-2 0 192 0,0-3-192 15,-1 0 208-15,2-1-64 0,0-1-16 0,3-3 0 16,2-1 128-16,1-6 32 0,3 1 0 0,4-5 0 16,7-4 48-16,4-1 16 0,3-3 0 0,6-3 0 0,6-4-176 15,3-2-48-15,5-3 0 0,2-2 0 0,4-3-128 16,4-5-224-16,4 0 48 0,1-3 16 0,3-1-48 0,2-4-16 15,5-3 0-15,2-1 0 0,3-5 224 0,1-1 0 16,2-5-160-16,-1 1 160 0,1-1 0 0,-2 1 0 16,0 3 0-16,1-1 0 0,1 3 0 0,-3 4 0 15,0 5 0-15,-3 5 0 0,-3 3 0 0,-3 4-192 16,-4 4 64-16,-3 5 128 0,-3 1 0 0,-4 2 0 16,1 6 0-16,-5 1 0 0,1 3 0 0,-4 2 0 15,-1 4 0-15,-2 1 0 0,-3 4 0 0,-1 0 288 16,-4 4-48-16,-3 1-16 0,-1 0 48 0,-1-3 16 0,-2 2 0 15,-2-2 0-15,-1-1 0 0,0-3 0 0,0-1 0 0,1-1 0 16,3-2-80-16,-1-4-16 0,5-4 0 0,2 0 0 16,2-5-192-16,3-2 128 0,1-1-128 0,4-2 0 15,1-4 0-15,1-1 0 0,1-5 0 0,3-3 0 16,3 0 0-16,0-6-160 0,5-4 0 0,2-3 0 16,2-1-16-16,3-7 0 0,1-2 0 0,2-5 0 15,1 0 176-15,-2 2-128 0,-1 4 128 0,-2 3-128 16,-3 5-112-16,-3 5-16 0,-2 6 0 0,-2 2 0 15,-3 6 256-15,-1 1 160 0,-2 5-32 0,-3 0 0 16,-2 3 192-16,0 3 16 0,-3 4 16 0,-1 1 0 16,-3 3-48-16,0 4-16 0,-3 1 0 0,-2 2 0 0,1 1-144 15,-3 2-16-15,0 0-128 0,0 0 192 0,0 0-192 0,-2 0 0 16,0 2 0-16,0 0 0 0,2-3 0 0,0 0 0 16,4-3 0-16,1-1 0 0,2-3 0 0,3-5 0 15,3 0 0-15,2-2 0 0,1-5 0 0,3 0 0 16,2-2 0-16,1-3 0 0,4 1 0 0,0-6-128 15,3 0 128-15,2-4-208 0,2-1 208 0,3-6-192 16,1 2 192-16,0-3-192 0,0 1 192 0,-1 1 0 16,-1 1 0-16,-3 1-144 0,-4 2 144 0,-1-3 0 15,-1 5 0-15,-4-1-128 0,-1 3 128 0,-2-1 224 16,-3 1-48-16,-4-1-16 0,-1 3 176 0,-4-1 48 16,-1 1 0-16,-3 0 0 0,-5 1-128 0,-1-1 0 0,-5 2-16 15,1 0 0-15,-2 2-80 0,-2 2-16 0,0 0 0 16,-2 5 0-16,2 1-144 0,0 0 0 0,0 3 0 15,1 0 0-15,2 3 0 0,2 1 0 0,1-3-176 16,0 3 176-16,1-1-176 0,3-1 176 0,1 3-208 0,2-2 80 16,4 1-80-16,1 0-16 0,3 1 0 0,1-5 0 15,3 2 0-15,1-2 0 0,1 0 0 0,1-2 0 16,1 1 0-16,1-5 0 0,2 1 0 0,0-1 0 16,0 0 80-16,1-1 16 15,0-3 0-15,1 1 0 0,0-2 128 0,-1 0 0 0,1-1 0 0,1 0 0 16,-1-4 0-16,2 0 0 0,2 2 0 0,1-6 0 15,2 2 128-15,2-2-128 0,1 0 128 0,0 2-128 0,1 0 0 16,-2 1 0-16,0 0 0 0,0 3 0 0,0 2 0 0,-1 0 0 16,0 1 0-16,-3 2 0 0,2 2 0 0,-3 2-128 15,0 2 128-15,-2-2 0 0,-2 3 0 0,-1-3 0 16,-2 4 0-16,-2-4 0 0,0 2 128 0,-4-1 48 16,1 1 16-16,-4-1 0 0,0 2 16 0,-2-2 16 15,-2 1 0-15,-3 0 0 0,-1 2-96 0,-3 2 0 16,-1-3-128-16,-4 3 192 0,-1-2-192 0,-4 1-160 15,0 1 32-15,-1-2 0 0,-1 0 128 0,1-2 0 16,1-1 0-16,3-2 0 0,2 0 0 0,1 0 176 16,4 0-176-16,1-2 192 0,3 0-192 0,2 1 0 15,2 1 144-15,2-2-144 0,3 2 0 0,1 0 0 16,1 0 0-16,2-2 0 0,1 2 0 0,0 0 0 16,2 0 0-16,1 0 128 0,1 2-128 0,1-2-192 0,2 2 64 15,0-2 0-15,-1 1 0 0,3 1 0 0,2 0 0 0,0-2 0 16,2 0 128-16,2 0-160 0,4-2 160 0,2-1-160 15,0-2 160-15,2-1 0 16,2 0-144-16,-2-3 144 0,-2 2 0 0,1-2 0 0,-1 0 0 0,0 1 0 16,-2 0 0-16,-2 1 0 0,-1 2 0 0,-3-1 0 15,-3 2 0-15,-5 2 0 0,-2 2 0 0,-3 0 0 16,-2 0 128-16,-4 1 80 0,-2 1 32 0,-4 3 0 16,-3 1 16-16,-4 3 0 0,-4 3 0 0,-5 5 0 15,-2-1-256-15,-6 1 0 0,0 1-192 0,-3 3 192 16,1-3-128-16,-1 0 128 0,0-2 0 0,1 2 0 0,5-5 0 15,4 1 0-15,3-4 0 0,3 0 0 0,6-2 0 16,3-1 128-16,2-4-128 0,4 0 192 16,2-1-192-16,3-2 0 0,1 0 0 0,2-1 0 0,1 0 0 0,2-2 0 15,2 0-208-15,4-2 64 0,3 0 144 0,3-2 0 16,2 1 0-16,3 0 0 0,4-3-128 0,2 1 0 16,5 0 0-16,0 0 0 15,3-3 128-15,0 1 0 0,-3 2 0 0,2-3 0 0,-1 1 0 0,3 2-160 16,0-4 160-16,-1 3 0 0,-1 0 0 0,-4 2 0 15,-1 0 0-15,-6 1 0 0,0 2 0 0,-4-1 0 16,-2 2-208-16,-1-1 64 0,-2 2 144 0,-1-3 0 16,-2 0 0-16,-2 0 0 0,-1 1 128 0,-2 0 16 15,-2 2 0-15,-1-1 0 0,-2 3 64 0,0-1 16 16,-2 1 0-16,-3 1 0 0,1 1-224 0,-5 3 176 0,-1 0-176 0,-5 2 160 16,-3 2-160-16,-3 3 0 0,-5-1 0 0,-4 4-176 15,-2 1 32-15,-3 1 0 0,-3 3 0 0,-1 0 0 16,-1 0 144-16,1 2 0 0,3-2 0 0,0-2 0 15,5 1 0-15,3-2 0 0,3-4 0 16,7-1 0-16,4-2 0 0,3-5 0 0,6 1 0 0,3-5 0 16,5 0 0-16,2-2 0 15,7 0 0-15,3-3 128 0,3 2-304 0,3-3-48 0,4 0-16 0,6-1 0 16,6-1 16-16,6 3 0 0,2-1 0 0,2 0 0 16,1 2 64-16,-1-1 16 0,-1 3 0 0,-3 1 0 0,-6-2 0 15,-4 0 0-15,-4 0 0 0,-5-2 0 0,-3 2 144 16,-4-2 0-16,-4 0 0 0,-5 2 0 0,-4 1 224 0,-4-3 80 15,-2 3 16-15,-3 1 0 16,-5-3 256-16,-2 3 48 0,-2 0 16 0,-3 3 0 0,-2-3-320 0,-3 2-48 16,-2 2-16-16,-3 1 0 0,-1 0-256 0,-2 1 160 15,-2 0-160-15,-2 3 128 0,-3 1-128 0,-1 1 0 16,0 1 0-16,-1 2 0 0,4-2 0 0,1-1 0 16,1 0 0-16,5-3 0 0,2-1 0 0,5-2 0 15,4-1 0-15,4-4 0 0,2 0 0 0,3-5 0 16,2 0 0-16,2-1 0 0,0-2 0 0,2-3 0 15,0 0 0-15,2-1 0 0,-1-3 0 0,1-1-144 16,0 0 0-16,1-1 0 0,1-2 144 0,0-2-192 0,2 1 192 16,1-2-192-16,2 1 16 0,2 1 0 0,0-2 0 15,3 1 0-15,-1 2 176 0,2 2 0 16,0 2 0-16,0 2 0 0,-1 3 0 0,-3 2-128 0,-1 3 128 0,-4 4 0 16,-1 2-192-16,-4 4 64 15,-1 1 0-15,-4 6 0 0,-2-4 0 0,-1 6 0 0,-5 1 0 0,-1 2 0 16,-2 1-32-16,-4 4 0 0,0 0 0 0,-2 0 0 15,0 0 160-15,0-1 0 0,2-1 0 0,1-3 128 16,0 1 192-16,5-5 32 0,1 0 16 0,4-3 0 16,0-3-128-16,5-1-32 0,0-1 0 0,2-1 0 15,2-3-208-15,2-1-288 0,3-1 64 0,3-3 16 16,2 0-640-16,2-2-128 0,3-1-32 16,4-2 0-16,7-1-368 0,5-3-80 0</inkml:trace>
  <inkml:trace contextRef="#ctx0" brushRef="#br0" timeOffset="8129.81">30292 13591 32255 0,'-1'-4'2864'0,"1"0"-2288"0,0 2-576 0,0 1 0 16,0 1 1152-16,-2 0 112 0,2-4 16 0,-1 2 16 0,0-6-32 0,-2 2-16 16,2 0 0-16,-1 0 0 0,-2 2-592 0,0 1-112 15,-1 2-32-15,0 1 0 0,-2 1-64 0,0 1 0 16,-3 1-16-16,-3 2 0 0,0 1-80 0,-2-1-16 16,-4 7 0-16,-2-3 0 0,-3 5 48 0,-4 3 0 15,-1 1 0-15,-4-1 0 0,3 0 96 0,-3 2 32 31,1 1 0-31,-1-2 0 0,2 1-128 0,-1 0-32 0,2 4 0 0,-1-5 0 0,3 2-96 0,1 0-32 32,1-3 0-32,1 2 0 0,0 0-224 0,2 0 0 0,-2 3 128 0,3 1-128 0,2-1 176 0,0 1-16 15,3 2 0-15,-1-1 0 0,4 0 16 0,0 0 0 0,3 1 0 16,1-2 0-16,1 2 16 0,1-4 16 0,0 3 0 16,1 1 0-1,-1 2 48-15,2-3 0 0,-1 3 0 16,1-1 0-16,-1 3-32 0,1-1 0 0,0 3 0 15,0 0 0-15,1 0 32 0,1-3 0 0,2 2 0 0,1-2 0 16,-1 1-16-16,4-2 0 0,0-2 0 16,1-1 0-16,1 1 272 0,3-3 48 0,-1-1 16 0,2-1 0 15,1-1-432-15,2-1-144 0,2 2 0 0,-1 0 0 16,2 0 0-16,-1-2 0 0,2 1 0 0,1-2 0 16,-1 2 0-16,0-2 0 0,1-2 0 0,-1 1 0 15,1 0 0-15,0 0 0 0,1 0 0 0,0-4 0 16,3 1 0-16,0-1 0 0,0-1 0 0,0 0 0 0,1 1 0 15,0-3 0-15,1 0 0 0,0 0 0 0,-1-4 0 0,1 1 0 16,3-1 0-16,1 1 0 0,0 0 0 0,3-3 0 16,0 3 0-16,3-4 0 0,1 1 0 0,-3-1 0 15,1-2 0-15,-1 0 0 0,-2 0 0 0,0 0 0 16,-1 0 0-16,-2-3 0 0,-2 1 0 0,-2-1 0 16,0 0 0-16,-2-2 0 0,-1 0 0 0,2 0 0 15,1 0 0-15,1-2 0 0,3 1 0 0,1 0 0 16,1-4 0-16,2 2 0 0,-2-2 0 0,4 3 0 15,0-2 0-15,1 2 0 0,0-4 0 0,-1 1 0 16,0 0 0-16,-1 1 0 0,-3-2 0 0,-1 1 0 16,-3 3 0-16,-2-4 0 0,-1 1 0 0,-1 1 0 15,-2-2 0-15,0 0 0 0,-1-3 0 0,0 2 0 16,0-2 0-16,-2-2 0 0,-2 1 0 0,1-2 0 0,-1-1 0 0,-1-3 0 16,0-2 0-16,0 0 0 0,1-3 0 0,-3-3 0 15,1-2 0-15,0 1 0 0,0-5 0 0,-1-2 0 16,-1 1 0-16,1-1 0 0,-3 0 0 0,0 0 0 15,1 1 0-15,-4 2 0 0,1 4 0 0,-3-3 0 16,1 4 0-16,-4 0 0 0,1 1 0 0,-4 1 0 16,0 1 0-16,-3 0 0 0,-1-5 0 0,-2 2 0 15,-3 1 0-15,1-1 0 0,-5 0 0 0,1-1 0 16,-2 2 0-16,1 0 0 0,-2 4 0 0,2-5 0 16,-1 7-624-1,2-2-112-15,-2 2-32 0,1 0 0 0,0 5 448 0,1-1 64 0,0 1 32 0,-1 0 0 0,1 2 0 0,-2 1 0 16,1 3 0-16,-2 0 0 0,0 1 0 0,-1 3 0 15,-3-2 0-15,-4 3 0 0,-1-2-48 0,-5 5-16 16,0 0 0-16,-3 1 0 0,3-1 96 0,0 3 32 16,-1 0 0-16,3 0 0 0,1-2 32 0,2 2 0 15,2 0 0-15,3-1 0 0,0 1-32 0,4-2 0 16,2 1 0-16,2 1 0 0,1-2-96 0,1 0 0 16,3 2-16-16,2-1 0 15,2 1-240-15,2 0-32 0,3 0-16 0,-1 0 0 16,3 0-384-16,0 0-80 0,3 0 0 0,0 0-19344 0</inkml:trace>
  <inkml:trace contextRef="#ctx0" brushRef="#br0" timeOffset="9809.03">29798 13864 31327 0,'-2'0'2784'0,"-1"0"-2224"0,3 0-560 0,0 0 0 16,2 0 672-16,-1 1 32 0,-1-1 0 0,1 2 0 0,0 1 176 0,2-3 32 16,1 2 16-16,-4-2 0 0,0 0-336 0,0 0-64 15,0 0-16-15,0 0 0 0,0 0-64 0,0 0-32 16,16 11 0-16,-18-8 0 0,1 0-48 0,-1 1-16 16,-1-2 0-16,0 3 0 0,-1 1 32 0,0 0 0 15,0 1 0-15,2 0 0 0,-2-1 16 0,2 0 16 16,-1-1 0-16,2-1 0 0,0 0 96 0,1 1 0 15,0-3 16-15,1 1 0 0,0-1 48 0,1 2 0 16,-1-3 0-16,0 0 0 0,1 2-192 0,0-1-48 16,0 2 0-16,1-4 0 0,-2 2-176 0,0 1-32 15,0-2-128-15,1 2 192 0,-2-1-32 0,0-1-16 16,0 3 0-16,-2-3 0 0,2 2 80 0,-1-1 16 16,0-1 0-16,1 2 0 0,-1-1 48 0,-1-2 16 15,1 3 0-15,1-1 0 0,-1-2-32 0,1 1 0 16,0 2 0-16,0-1 0 0,1 1-48 0,-1-1-16 15,1 0 0-15,1 0 0 0,-1 2-32 0,0-2-16 0,2 2 0 0,-1 0 0 16,-1-1 0-16,2 1 0 0,-1 1 0 0,-1-2 0 16,2 1-160-16,-1 0 192 0,0 1-192 0,0-1 192 15,-1 0-64-15,2-1 0 0,-2 1 0 0,2 0 0 16,-2 1 464-16,1 0 96 0,0 1 16 0,0-1 0 16,0 1-576-16,2 1-80 0,-1 3-48 0,2-2 0 15,0 2 0-15,-1 1 0 0,4 0 0 0,-1 1 0 16,2 2 0-16,2-1 0 0,1 2 0 0,0-1 0 0,0-1 0 15,0 0 0-15,1 0 0 0,-2 0 0 0,-1-2 0 0,0 0 0 16,-2 0 0-16,0 0 0 0,-1 0 0 0,-1 2 0 16,0-2 0-16,-2 0 0 0,0 0 0 0,0 0 0 15,-1 2 0-15,1-1 0 0,0 0 0 0,-1 1 0 16,1 0 0-16,0-2 0 16,1 1 0-16,0-1 0 0,0-1 0 0,0 0 0 0,0-2 0 0,0 1 0 15,-2-1 0-15,2-1 0 0,-1-2 0 0,0 1 0 16,-2-4 0-16,1 2 0 0,-2-2 0 0,-1 2 0 15,1-1 0-15,-1-1 0 0,-1-1 0 0,0 1 0 16,-1 0 0-16,1 1 0 0,-1-2 0 0,0 1 0 16,0-1 0-16,1 1 0 0,-1 1 0 0,1-1 0 15,0 1 0-15,2-3 0 0,-2 3 0 0,1-2 0 0,0 2 0 16,0-2 0-16,0 2 0 0,0-3 0 0,0 2 0 0,0 0 0 16,0 1 0-16,0-2 0 0,0 0 0 0,0 3 0 15,-1-4 0-15,1 1 0 0,0 0 0 0,0-1 0 16,0 3 0-16,-2-3 0 0,2 0 0 0,-1 0 0 15,1 0 0-15,-1 1 0 0,1-1 0 0,0 0 0 16,0 0 0-16,0 0 0 0,0 0 0 0,0 0 0 16,0 0 0-16,0 0 0 0,0 0 0 0,0 0 0 15,0 0 0-15,0 0 0 0,0 0 0 0,0 0 0 16,0 0 0-16,0 0 0 0,0 0 0 0,0 0 0 16,0 0 0-16,0 0 0 0,0 0 0 0,0 0 0 15,0 0 0-15,0 0 0 0,0 0 0 0,0 0 0 16,0 0 0-16,0 0 0 0,-19-6 0 0,19 6 0 15,-1-1 0-15,1 1 0 0,0-3 0 0,0 2 0 0,0 1 0 16,0-1 0-16,0 1 0 0,0 0 0 0,0 0 0 0,0-3 0 16,0 3 0-16,0 0 0 0,0 0 0 0,0 0 0 15,0 0 0-15,0 0 0 0,0 0 0 0,0 0 0 16,0 0 0-16,0 0 0 0,0 0 0 0,0 0 0 16,0 0 0-16,0 0 0 0,0 0 0 0,0 0 0 15,0 0 0-15,0 0 0 0,0 0 0 0,0 0 0 16,0 0 0-16,0 0 0 0,0 0 0 0,0 0 0 15,0 0 0-15,0 0 0 0,6-18 0 0,-6 18 0 16,0 0 0-16,0-2 0 0,2 2 0 0,-1 0 0 16,-1-1 0-16,1-1 0 0,0 2 0 0,-1 0 0 0,2-2 0 0,-2 2 0 15,0 0 0-15,0 0 0 0,0 0 0 0,0 0 0 16,0 0 0-16,0 0 0 16,0 0 0-16,0 0 0 0,0 0 0 0,0 0 0 0,-10 21 0 0,7-18 0 15,2 2 0-15,-1 1 0 0,-1 0 0 0,2 3 0 16,-2 0 0-16,2-1 0 0,0 3 0 0,-2 0 0 15,1 3 0-15,-2 2 0 0,0 1 0 0,-2 2 0 16,0 2 0-16,-1 1 0 0,-2 1 0 0,-1 3 0 16,-1 0 0-16,0 1 0 0,-1 1 0 0,-1 1 0 15,1-1 0-15,-1-4 0 0,4 2 0 0,-1-4 0 16,1 0 0-16,2-2 0 0,2-3 0 0,-2-2 0 0,2-1 0 16,2-2 0-16,-1-2 0 0,2-3 0 0,-2-1 0 0,1-1 0 15,1-2 0-15,-1-1 0 16,1-2-560-16,0 0-96 0,-2-3-32 0,0 0 0 15,0-2-592-15,1-1-128 0,-1 0-32 0,-1-3 0 16,3 2-160-16,-2-4-16 0,1 1-16 0,2 0 0 16,1 0-224-16,1 1-32 0</inkml:trace>
  <inkml:trace contextRef="#ctx0" brushRef="#br0" timeOffset="13748.78">30278 13757 38703 0,'-10'1'1712'0,"2"0"352"0,0 1-1648 0,3-2-416 0,3 2 0 0,2-2 0 0,0 1 240 0,-1 0-48 32,-2 2 0-32,-1 2 0 0,1-2-608 0,-2 2-128 0,1 1-32 0,0 3 0 0,-1-4 576 0,-2 4 128 15,-2-1 0-15,-1 3 16 0,-2 2 576 0,-3-1 112 16,-2 4 32-16,-2 0 0 0,0 2-448 0,-2 1-96 15,-4 5 0-15,-1 2-16 0,-1 1-32 0,1-3 0 16,1-1 0-16,3-1 0 0,3-3 48 0,4-4 0 16,5-3 0-16,3-2 0 0,6-4-160 0,1-6-32 15,3 0 0-15,5-2 0 0,4-6-288 0,3-2-64 16,6-4-16-16,4-6 0 0,3-4-16 0,3-3-16 16,4-3 0-16,-1 1 0 0,1-2 64 0,1 1 16 15,1 0 0-15,-2 1 0 0,-2 3 32 0,-3 2 16 0,-6 6 0 16,-3 0 0-16,-4 5 144 0,-5 2 128 0,-2 2-128 0,-4 4 176 15,-1 4 192-15,-4-2 32 0,-1 6 16 0,-1 3 0 32,-3 2-80-32,-1 1-16 0,-1 5 0 0,-4 2 0 0,0 1-80 0,-1 3-32 0,-4 1 0 0,-1 4 0 15,-1-2-208-15,-2 2 176 0,0-1-176 0,-1-2 160 16,-1 0-16-16,-3 2 0 0,0 0 0 0,-2 0 0 16,-2-1 176-16,1 0 16 0,1-4 16 0,1 1 0 15,4-2-176-15,4-6-48 0,2 0 0 0,5-2 0 16,4 0 0-16,4-6 0 0,3 1 0 15,5-2 0-15,5-3-512 0,5-3-128 16,4-3 0-16,5-2-16 0,1-3 16 0,5-5 0 0,6-3 0 16,2-3 0-16,3-1 176 0,2-6 32 0,-3 4 16 0,-1-1 0 0,4-2 96 0,-1 2 32 15,0 1 0-15,-2 2 0 0,-4 5 160 0,-5 2 0 16,-5 5 160-16,-4 0-160 0,-5 3 384 0,-4 1-32 16,-4 4 0-16,-4-1 0 0,-2 3 176 0,-4 2 48 15,-4 0 0-15,-2 4 0 0,-3 3 0 0,-3 3 0 16,-6 3 0-16,-3 5 0 0,-3 3-240 0,-5 4-32 15,-5 5-16-15,-5 4 0 0,-2 2-288 0,-1-1-192 16,-1 2 16-16,-1 2 16 0,0-4 160 0,4-2-128 16,1-2 128-16,3-5-128 0,3-2 128 0,3-1 176 15,4-3-48-15,7-5 0 0,5-3 80 0,4-1 16 16,5-5 0-16,4 0 0 16,5-5-384-16,4-2-80 0,5-2-16 0,5-5 0 15,6-2-304-15,5-7-64 0,2 0-16 0,6-4 0 0,3-2 256 0,3-6 64 0,2-3 0 16,2 0 0-16,1-3 144 0,1 1 48 0,1 2 0 0,-4 3 0 15,-6 2 128-15,-1 3 0 0,-5 5 0 0,-6 3 0 16,-5 4 192-16,-7 2 112 0,-3 4 16 0,-6 4 16 16,-3 1 208-16,-4 0 32 0,-3 3 16 15,-3 3 0-15,-3 4-48 0,-3 2-16 0,-4 5 0 0,-4 3 0 16,-3 4-368-16,-5 2-160 0,-1 2 128 0,-3 3-128 16,-1-1 0-16,0 2 0 0,1-1 0 0,1-3 0 15,1 1 0 1,3-1 0-16,2 0 0 0,3-2 0 0,4-1-224 0,1-1 80 0,3-2 16 0,3-2 0 0,3-3-192 0,2 0-48 15,3-6 0-15,3-2 0 32,4 0-208-32,4-8-64 0,3 0 0 0,2-3 0 0,2-4 128 0,6-4 32 0,5-5 0 0,6-4 0 0,5-3 320 0,4-3 160 15,5 2-160-15,0-2 160 0,-2 5-208 0,1 3 48 16,-3 0 16-16,-3 6 0 0,-4-1 144 0,-8 6 0 16,-6 4 0-16,-7 1 0 0,-4 4 144 0,-7 5 112 15,-4 2 32-15,-4 3 0 0,-3 4 240 0,-5 4 48 16,-3 4 16-16,-4 1 0 15,-2 3 0-15,-1-1 0 0,-5 2 0 0,-1-1 0 0,-3 4-96 0,-3-2-32 16,0 1 0-16,1-3 0 0,-2 2-16 0,1-2 0 0,3-5 0 16,2 4 0-16,1-5-448 0,1 4 0 0,2-2 0 0,2-1 0 15,0-1-256-15,2-3-112 0,3-3-16 0,3-3 0 16,4-4 0-16,1-3-16 0,3 0 0 0,2-4 0 16,4 1 224-16,1-4 176 0,-1 0-208 15,4 0 80 1,1-3-160-16,2-1-32 0,1 1 0 0,2-3 0 15,2-1 80-15,1-2 16 0,2-1 0 0,4-4 0 16,0 2 96-16,3-4 128 0,1-2-208 0,3-3 80 16,4 1-64-16,3-2-16 0,3-1 0 0,2-2 0 15,0 5 32-15,0 3 16 0,-3 0 0 0,-1 0 0 16,-5 5 160-16,-2 1 0 0,-5 2 0 0,-4 3 0 16,-6 1 192-16,-4 3 64 0,-3 2 0 0,-5 1 16 0,-1 3 240 15,-7 2 32-15,-3 3 16 0,-3 0 0 0,-3 6-176 0,-6-1-48 16,-2 3 0-16,-7 3 0 0,0 0-336 0,-6 3 0 15,0 3 0-15,-4 3 128 0,-1-1-128 0,1 1-240 16,1-1 64-16,2-5 16 0,2 0 160 0,5-3-160 16,2-2 160-16,6-6-160 0,3 0 160 0,7-6 0 15,5-1 0-15,5-5 0 0,4 0-288 0,2-4 32 16,3-1 0-16,4-4 0 0,2-1 0 0,5-2 0 16,3-3 0-16,4-2 0 0,3-2-64 0,3-2 0 15,4-2 0-15,1-1 0 0,1-2 320 0,1 2 0 16,0-2 0-16,2 1 0 0,3 0 0 0,-1 3 224 0,3 0-64 15,0 1-16-15,-3 3 16 0,2 1 0 0,-1 3 0 16,-2 1 0-16,-1 4-160 0,-4 1 0 0,-3 5-192 16,-6 1 192-16,-3 2-144 0,-3 3 144 0,-3 4 0 15,-3-1 0-15,-2 2 0 0,-3 3 0 0,-2 2 0 0,-2-1 0 16,-2 4 368-16,-4-2-32 0,-1 2 0 0,-2-1 0 16,-2 0-80-16,-2-2 0 0,-2 2-16 0,-4-1 0 15,0 1 16-15,-4-1 16 0,-2 0 0 0,-2 0 0 16,-1-2-272-16,-3 2 160 0,-1-1-160 0,-3 4 128 15,-1 1-128-15,-2 4 0 0,0 2 144 0,-1 0-144 16,5 2-416-16,0-1-160 16,3 1-16-16,3-3-16 0,6-3 16 0,3 0 0 0,6-5 0 15,2-4 0-15,6-2 448 0,1-4 144 0,4-4 0 0,1-1 0 0,4-1 0 0,-1-4 176 16,4-2 0-16,1-2 0 0,2-3 64 0,5-4 16 16,3-1 0-16,5-3 0 0,3-6-80 0,5 2-16 15,3-5 0-15,4 2 0 0,2 0-160 0,4-1 0 16,1 3 0-16,-1 1 0 0,-4 2-272 0,-2 1 64 15,-5 2 16-15,-3 2 0 0,-2 0 32 0,-3 0 16 16,-5 5 0-16,-6 1 0 0,-2 0 288 0,-5 1 64 16,-5 4 16-16,-1-2 0 0,-4 3 352 0,-1 0 80 15,-2 2 16-15,-1-2 0 0,1 1 64 0,-1 0 16 16,-1 2 0-16,1-1 0 0,-1 1-240 0,0 2-64 16,-1 0 0-16,0 2 0 0,-1 2-448 0,-2 1 0 15,-1 1 0-15,-2 5 0 16,-3 1-336-16,-2 1-64 0,-3 3-16 0,-2 3 0 15,-2 1-64-15,-2-1-16 0,-1 2 0 0,0-1 0 0,-1-1 288 0,0-2 48 0,1 0 16 0,0-2 0 16,2-1 144-16,1-3 0 0,5-2 0 0,1-3 0 16,3-3 0-16,4 1 176 0,1-4-16 0,4-2 0 15,0 0-336-15,2-2-64 0,2-1-16 0,-1-3 0 16,2-1 112-16,0 0 16 0,1-3 0 0,1-1 0 16,0-1 128-16,2-2 0 0,2-2 0 0,1-3 0 15,1-3 0-15,3 1 0 0,1-5 0 0,4-4 0 16,3-5 0-16,4-4 0 0,4-7 0 0,1 4 0 15,0 3 0-15,-1 5-192 0,-2 6 32 0,-5 4 0 0,-2 8-32 16,-5 7 0-16,-5 2 0 0,-4 6 0 16,-3 3 192-16,-6 7 0 0,-3 0 0 0,-6 7-128 0,-6 3-112 0,-5 3-16 15,-9 7 0-15,-5 5 0 0,-6 3 80 16,-5-1 16-16,1 1 0 0,0-2 0 0,3-4 368 16,3-4 80-16,5-2 16 0,6-3 0 0,6-2 320 0,6-3 64 15,3-1 16-15,7-4 0 0,4-2-496 0,3 0-80 16,4-4-128-16,4 0 176 15,1 0-528-15,3-3-96 0,5 3-32 0,2-6 0 0,2-1 80 0,4-3 16 16,0-3 0-16,5-2 0 0,2-2 384 0,7-5 0 16,6-4 192-16,3-1-64 0,3-3-128 0,4-4 128 15,5-3-128-15,-2-3 128 0,0-3-128 0,-2 1 0 0,-6 3 0 16,-4 1 0-16,-2 3 0 0,-2-3 0 0,-3 4 0 0,-4 4-128 16,-5 1 128-16,-5 4 0 0,-3 5 0 0,-4 3 0 15,-4 3 160-15,-3 6 16 16,-4 2 0-16,-3 2 0 0,-4 5 0 0,-4 1 0 0,-3 7 0 0,-5 3 0 15,-4 4-176-15,-3 4-144 0,-2 2 144 0,-2 3-208 16,-1 2 208-16,-2 3-144 0,0-3 144 0,1 1-128 16,0-1 128-16,2 0 176 0,2-2-48 0,3-6 0 15,1-1 32-15,1-4 0 0,3-1 0 0,2-1 0 16,1-5-160-16,3 0 192 0,4-4-192 0,3-4 192 16,2 0-192-16,2-3 0 0,2-3 0 0,3 0 0 0,2-4-208 15,3-4 80-15,3 0 128 0,2-5-208 0,3-3 208 16,4-5 0-16,2-2-160 0,2-5 160 0,-1 0 0 15,0-2 0-15,3-6 128 0,0 2-128 0,-1-2 128 0,-1 1-128 16,-5 3 0-16,-2 1 128 0,-6 5 32 0,-3 0 0 16,-3 1 0-16,-6 2 0 0,-2 2 160 0,-4 2 48 15,-2 2 0-15,-1-2 0 0,-3 5 0 0,-2-1 0 16,0 2 0-16,-1 0 0 0,0 4-224 0,1 1-144 16,0 1 192-16,1 2-192 0,2 2 0 0,2 1 0 15,0 4 0-15,1-4-144 0,2 5-32 0,-3 0 0 16,2 5 0-16,-2-1 0 0,-1 4-112 0,-2 3-32 15,-3 3 0-15,-2 3 0 16,-1 3-224-16,-4 1-48 0,1 0-16 0,-2 1 0 0,1 1 224 16,-2 0 32-16,0 1 16 0,2-3 0 0,2-3 336 0,3 0 0 0,4-4 0 0,2-2 0 15,4-6 0-15,2-1 0 0,3-3 0 0,3-1 0 16,2-1 0-16,3-3 128 0,3-1-128 0,3-3 0 16,2-2 0-16,1-3 0 0,5-2 128 0,1-2-128 15,3-5 176-15,2-3 0 0,1 0 0 0,2-5 0 16,-3 2-48-16,0 0-128 0,-1 0 192 0,2 1-64 15,-1-2-128-15,-2 6 0 0,-2 4 144 0,-6 1-144 16,-2 6 176-16,-6 5-48 0,-4 2 0 0,-5 7 0 16,-4 3-128-16,-6 6 0 0,-5 7 0 0,-6 7 0 15,-3 2-144-15,-7 8-64 0,-6 8-16 0,-4 3 0 16,-3 0 80-16,1-2 16 0,0-3 0 0,1-5 0 0,5-3 320 16,2-2 64-16,4-2 0 0,5-3 16 0,4-4 160 0,6-3 16 15,4-4 16-15,5-1 0 16,4-7-464-16,1-2 0 0,4-4 0 0,3-2 0 0,0-2-176 0,1-3-80 15,2-3 0-15,2-3-16 0,1-1 272 0,2-4 0 16,-1-2 0-16,2 0 0 0,1-3 0 0,2 0 0 16,0-4 0-16,2 2 0 0,-1-1 0 0,3-2 0 15,0-1 0-15,0-3-160 0,0-1 160 0,2-2 0 16,-2-4-144-16,0-3 144 0,-2-1 0 0,0 4 0 16,-3-1 0-16,-2 3 0 0,-2 1 0 0,-1 0 0 15,-2 4 0-15,-3 0 0 0,-2 1 176 0,-3 5 48 16,-2 0 16-16,-4 4 0 0,0 4-48 0,-5 1 0 0,-2 4 0 15,-4 5 0-15,-5 1-192 0,-4 5-208 16,-5 1 32-16,-3 4 16 0,-3 3-96 0,-2 2 0 0,-5 2-16 16,1 3 0-16,-1-1 272 0,4 0 0 0,1 4 176 0,3-2-176 15,2 1 208-15,4 0-64 0,0 2-16 0,5-2 0 16,1 1-128-16,2-2 0 0,4-3 0 0,2-2 0 16,3 3-256-16,1-5 80 0,2-1 16 0,3-2 0 15,3 1-32-15,0-5 0 0,3 1 0 0,0-2 0 16,1-2 192-16,1 1-208 0,2-3 80 0,0-1 128 15,1 1 0-15,0-2 0 0,2-1 0 0,1-2 0 16,0 2-160-16,2-5 160 0,1 0 0 0,2-3-144 16,0 0 144-16,1 0-192 0,1-1 192 0,1-3-192 0,0 2 192 15,0-1 0-15,2-4-144 0,1 3 144 0,0 0-128 0,-2-2 128 16,0 6-160-16,-3-2 160 0,-3 3 0 0,-2 3 0 16,-5 3 0-16,-2-1 0 0,-5 5 0 0,-4 3 0 15,-3-3 0-15,-5 6 0 0,-5 0 0 0,-4 5 0 16,-7-1-160-16,-5 4 160 0,-5 3-144 0,-2 1 144 15,-3 1-192-15,0-2 192 0,-1 0 0 0,3 0 144 16,2 1 16-16,5-4 0 0,4 3 240 0,7-3 48 16,4 0 16-16,6-1 0 0,4-2-320 0,3-1-144 15,4 0 128-15,4-5-128 0,1 2 0 0,2-3-192 16,2 3 0-16,3-4 16 0,3 0-176 0,3 0-32 16,4-2-16-16,5-1 0 0,4 3 32 0,5-4 16 0,5 2 0 15,4-3 0-15,3 3 48 0,1-1 16 16,5 4 0-16,-2 1 0 0,-3 0-32 0,-2 3 0 0,1-1 0 0,0 4 0 15,-3-2 192-15,-3 4 128 0,-2-1-192 0,-4 0 192 16,-5-1 0-16,-3 2 0 0,0 0 0 0,-4 1 0 16,0-2 0-16,-4 2 272 0,0-1-16 0,-4 0-16 15,1 1 0-15,-1-4 0 0,2 3 0 0,-2 1 0 16,1-3-240-16,-1-1 0 0,0 2 128 0,2-3-128 16,-3 1 0-16,1 0 0 0,-3-1 0 0,1 1 0 15,-1-3 0-15,-2 2 0 0,-3 2 0 0,0-2 0 16,-2-1 240-16,-2 1-48 0,0 0-16 0,-2 0 0 15,-2 2 16-15,0 0 0 0,-1 1 0 0,-3 0 0 0,1 2-192 16,-2-3 192-16,0 4-192 0,-2 1 192 0,-1 0-192 0,1 3 128 16,-2-2-128-16,1 3 128 0,0 0-128 15,0 0 192-15,-1 3-192 0,1 0 192 0,-1 1-192 0,0 1 0 16,0 1 0-16,0 0 0 0,0-1 0 0,1 2-224 16,0-6 80-16,0 3 16 0,0-2 128 0,0-2 0 15,0 0 160-15,-1-2-160 0,0 2 0 0,-1-4 0 16,4-1 0-16,-3-2 0 0,1 1 0 0,0-3 0 15,0-2-160-15,0-3 160 0,4 0 0 0,0-1 0 16,0 0 0-16,3-4-128 0,1 2 128 0,1-2 0 16,2-2 0-16,1 1 0 0,1 0 0 0,1-4 0 15,1 0 0-15,2-1-128 0,1-1 128 0,1 0 0 0,2-4-144 16,0-1 144-16,3-1 0 0,1-2 0 0,1-1 0 0,2-5 128 16,2 1-128-16,1-3 0 0,0 2 0 0,1-4 0 15,1-1 0-15,-1-1 0 0,2 0 0 0,2-4 0 16,-2-2 0-16,1 1 0 0,-1-5-160 0,-3 1 160 15,1 2 0-15,-4 0-144 0,-2 0 144 0,-1 4 0 16,-4 0-160-16,0 7 160 0,-3 3-192 0,-3 5 192 16,-1 3-160-16,-2 6 160 0,-1 4-128 0,-3 3 128 15,0 2 0-15,-4 7 0 0,-1 2 0 0,-2 6 0 16,-3 5-192-16,-2 8 0 0,-4 4 0 0,-4 7 0 16,-1 3-16-1,-1 4-16-15,-4 1 0 0,0 4 0 0,-1-1 224 0,1-2 0 16,1-3 0-16,3-1 0 0,3-6-128 0,1-3-48 0,4-1 0 0,3-4 0 0,3-5 176 0,4-3 0 15,3-3 0-15,3-8 0 0,3-2 0 0,3-4 128 16,1-3-128-16,2-3 0 0,2-3 0 0,4-3 0 16,0-4-160-16,3-2 160 0,3-9 0 0,3-4 0 15,3-3 192-15,3-9-48 0,1-3 80 0,3-3 16 16,0-4 0-16,0 1 0 0,-1 3-240 0,-3-3 144 16,0-1-144-16,-4 4 128 0,-5 3-128 0,-4 3 0 15,-4 4 0-15,-4 7 0 0,-4 5-160 0,-4 7 160 16,-2 8-208-16,-3 3 80 0,-3 7-16 0,-4 7 0 15,-3 7 0-15,-5 1 0 0,-3 10 144 0,-2 2 0 16,-2 2 0-16,1 2 0 0,-3-2 0 0,1-2 176 0,3 1-16 16,1-3 0-16,3-1 304 0,2 1 64 0,2-6 16 15,3 4 0 1,2-3-288-16,3 0-48 0,1 2-16 0,2-1 0 0,0 1-192 0,2-1-160 0,1 2 32 0,1-5 0 31,2 2-256-31,1-7-64 0,1-1 0 0,2-3 0 16,3-4-240-16,4-6-48 0,3-3-16 0,10-10-18896 0</inkml:trace>
  <inkml:trace contextRef="#ctx0" brushRef="#br0" timeOffset="18958.56">24808 15055 31327 0,'-5'-4'2784'0,"1"2"-2224"0,2-1-560 0,0 3 0 0,2-1-480 0,-2-3-208 0,-2 1-32 0,-3-5-16 16,-2-2 32-16,-2-1 16 0,0-1 0 0,-2 1 0 0,1 2 1248 0,0-1 240 16,-2 1 48-16,1 1 16 0,-2 2 720 0,0-1 144 15,-1 0 16-15,1 3 16 16,1-2-544-16,-1 2-96 0,1 1-32 0,-1-1 0 0,0 2-448 0,0 0-112 0,2 1-16 0,0 1 0 15,2-2-320-15,0 0-64 16,0 2 0-16,0 0-128 16,1 0 224-16,0 0-64 0,0 0-16 0,-1 2 0 15,0 0-144-15,0 1 0 0,-2 2 144 0,1-1-144 16,-1 3 208-16,0 0-16 0,1 2-16 0,-2 1 0 16,2-1 16-16,-2 3 0 0,0 1 0 0,2-2 0 15,-2 3-64-15,2 1-128 0,-2 2 192 0,1-2-64 16,0 1 96-16,2 1 16 0,-1 1 0 0,1 1 0 0,1-1-112 15,-1 2-128-15,1 2 176 0,-1-2-176 0,1 2 176 16,0-4-176-16,1 2 160 0,1-1-160 0,-1-2 256 16,2 2-32-16,0-2-16 0,2 0 0 0,1 1 144 0,1-1 32 15,1 0 0-15,0 0 0 0,1 1-112 0,1-2-16 16,1 1 0-16,1-1 0 0,0 0 0 0,1 2 0 16,-1-2 0-16,2 1 0 0,-1-2-96 0,1 0-32 15,1-2 0-15,0 1 0 0,0-2 96 0,1 2 16 16,0-1 0-16,1 0 0 0,-1 0-240 0,0 1 0 15,0 1 0-15,0 0 0 0,2-2 128 0,-1 1-128 16,2 1 0-16,-1 0 0 0,1-2 224 0,0 1-48 16,1-1-16-16,1 0 0 0,1 2 16 0,-1-3 0 15,2-1 0-15,-2 0 0 0,0-1 16 0,1 1 0 0,2 0 0 16,-2-2 0-16,3 1-192 0,-1 0 192 0,-1 2-192 0,1-3 192 16,-1 1-192-16,2 1 128 0,0 0-128 0,1 1 128 15,0 1-128-15,2 0 128 0,-1-4-128 16,0 1 128-16,3 0 32 0,1-2 0 0,1 1 0 0,2-1 0 15,2-4 16-15,-2 0 0 0,2 0 0 0,0-2 0 16,2-2-176-16,-1 0 0 0,-1 0 144 0,0-2-144 16,-2 1 128-16,2-1-128 0,0 2 128 0,-1-1-128 15,1 1 0-15,-1 0 0 0,1 0 0 0,-1 0 128 16,-2 0-128-16,-1 0 0 0,-1 1 0 0,0-1 0 16,-1 0 0-16,0 0 0 0,0 0 0 0,-1 0 0 15,1-1 0-15,-1 1 0 0,1-4 0 0,-3 3 0 0,1-4 128 16,0 2-128-16,-1-2 128 0,-1-2-128 0,1 1 128 15,1-1-128-15,-2 1 160 0,1-4-160 0,-1 2 144 0,0-2-144 16,0 1 128-16,-1 0-128 0,0-2 0 0,-1 0 0 16,0-2 128-16,-1 0-128 0,0-1 0 0,0 2 0 15,-1-4 144-15,1 1-144 0,-1 0 160 0,0-1-32 16,1-1-128-16,-1-3 192 0,0 2-192 0,1-1 0 16,0-1-192-16,0 0 192 0,-2-1 0 0,1 0-128 15,1 0 128-15,-4-1 0 0,1 0 0 0,-1-1 0 16,0 1 0-16,-2-1 0 0,1 1 0 0,-2 0 0 15,-1 0 0-15,0 1 0 0,-2 1 0 0,0 2 0 16,-1-1 0-16,-1-1 0 0,-1 4 0 0,-1-1 0 16,0 2 0-16,-1-1 0 0,-1 0 0 0,-1 1 176 0,1 3-176 15,-2-2 160-15,0 2-160 0,-1-3 0 0,-1 1 0 16,0-2 0-16,1-1 0 0,-2 2 0 0,1-1 0 0,0 1 0 16,-1-2-208-16,1 1 80 0,-1 0 128 0,1 1-208 15,-1 0 48-15,1 1 16 0,0 1 0 0,-2-2 0 16,0 3 144-16,-1-2-192 0,2 3 192 0,-2-2-192 15,0 4 192-15,-1 1 0 0,-2-2 0 0,0 2 0 16,-2 0 0-16,0 1 0 0,0-2 0 0,-1 3 0 16,0-1 0-16,0 0 0 0,1-1 0 0,-1 0 0 15,1 2 0-15,1 0 0 0,0-3 0 0,0 2 0 16,1 1 0-16,0-1-160 0,2 1 160 0,1 1 0 0,0-1-256 16,1 1 48-16,-1 3 16 0,0-1 0 0,0 2 192 0,0-3 0 15,-1 3 0-15,0 1-144 0,0-1 144 0,-2 1 0 16,1 0 0-16,-4 0 0 0,-2 1-192 0,0-1 32 15,-3 3 16-15,0-1 0 0,-1 0-48 0,-1 2 0 16,1 1 0-16,0-4 0 0,0 4 192 0,-2 0 0 16,3-2 0-16,0 2 0 0,0 0 0 0,0 1 0 15,0 0 0-15,0 0-128 0,0 0 128 0,1-1 0 16,-1 2-144-16,0-1 144 0,-1-1-192 0,0 1 48 16,-1 2 0-16,0-4 0 0,-1 4 144 0,1-5 0 15,2 2 0-15,0 0-128 0,1 0 128 0,0 0-192 16,3 0 192-16,0-2-192 0,2 0-144 0,0-2-48 15,3 3 0-15,-1-3 0 16,3-1-16-16,2 0-16 0,-1 2 0 0,2-2 0 16,-1 0-80-16,2-2-16 0,0 2 0 0,1 0 0 15,1 0-192-15,0 0-32 0,2-1-16 0,1 1 0 16,1 0-384-16,0 0-80 0,0 1 0 0,0 2-17376 0</inkml:trace>
  <inkml:trace contextRef="#ctx0" brushRef="#br0" timeOffset="21359.76">25118 14924 16575 0,'-1'0'1472'0,"1"0"-1168"0,0 0-304 0,0 0 0 0,0 0 368 0,0 0 16 0,0-1 0 0,1 1 0 0,0 0 576 0,1 0 128 0,0 0 32 0,-2 0 0 16,0 0 1776-16,0 0 368 0,0 0 64 0,0 0 0 15,0 0-1216-15,20 10-240 0,-16-9-48 0,0 0-16 16,1 1-1040-16,0-2-192 0,0 0-64 0,0 0 0 16,-1 0-240-16,1 0-48 15,0 0-16-15,-3 0 0 0,2 0-208 0,-2-2 0 0,1 1 0 0,-2 1 0 16,2-1 192-16,-2 1-64 0,0-3-128 0,-1 2 192 16,1 1 0-16,-1 0 0 0,2 0 0 0,-2 0 0 15,0 0 0-15,0 0-16 0,0 0 0 0,0 0 0 16,0 0-48-16,0 0 0 0,-8 23 0 0,6-14 0 15,-1-2-128-15,0 2 0 0,-1 3 144 0,-1 0-144 16,0 1 0-16,-1 2 0 0,-2 1 0 0,1-1 0 16,-2 5 0-16,-1-3 0 0,-1 5 0 0,0-2 0 0,-1 0 0 0,-1 3 0 15,1-3 0-15,0 0 128 0,-1-3-128 0,1 1 0 16,0-2 128-16,-1-3-128 0,1 2 192 0,-1-1-16 16,0 0-16-16,-1-1 0 0,2 0-16 0,0 1 0 15,-2-3 0-15,2 2 0 0,0-2-144 0,1 0 0 16,1 0 0-16,1 0-176 15,0-2 176-15,1 1 0 0,1 1 0 0,0-5 0 0,0 1 0 0,2-2 0 16,1 1 0-16,-1-2 0 0,1 1 0 0,1-5 128 16,1 1-128-16,1-1 128 0,-1-1-128 0,2-1 0 15,0-1 0-15,0 2 128 0,2-4 160 0,-2-1 32 0,2 1 16 16,1-1 0-16,-1-1-128 0,2 0-16 0,0 0-16 16,0-1 0-16,1 3-176 0,0-1 0 0,0 0 0 0,0 1 128 15,0 1-128-15,1-1 0 16,1 3 0-16,-1-3 128 0,0 1-128 0,1 2 0 0,1-2 0 0,0 2 0 15,2-3 0-15,0 0 0 0,1-2 0 0,2 3 0 16,-1-4 0-16,2 2 0 0,-1-5 0 0,3 1 128 16,-1 0 0-16,1-1 0 0,2-1 0 0,-1-2 0 15,-1 0 0-15,1-1 0 0,2-4 0 0,1-1 0 16,-1-2-128-16,1 1 0 0,-1-4 0 0,1 3 0 16,-1 1-128-16,1 1 128 0,-1-2 0 0,-2 4 0 15,1 3 0-15,0 2 0 0,-2-2 0 0,0 4 0 0,-1 2 0 16,-2 1 0-16,-1 3 0 0,-1 2 0 0,-4-2-144 15,-1 4 144-15,-1-2-192 0,-2 2 192 0,-1 0-240 0,-1 1 64 16,1 0 16-16,-2-3 0 0,1 3 160 0,-1-1-128 16,0 1 128-16,-1 0-128 15,1-1 128-15,0 0 0 0,0 1 0 0,0 0 0 0,0 0 0 0,0 0-192 16,0 0 192-16,0 0-192 0,0 0 192 0,0 0 0 16,0 0-144-16,-24 6 144 0,18-1-144 0,-3-3 144 15,2 3-192-15,-2 0 192 0,-1 1-160 0,-1 2 160 16,-1 1-128-16,-1-1 128 0,1 2-192 0,-2 0 32 15,1 2 16-15,-2 1 0 0,0 2 0 0,-2-3 0 16,1 4 0-16,-1 1 0 0,-1-1-32 0,1 2 0 16,-2-3 0-16,2 1 0 0,-2-2 48 0,2-1 0 0,1 0 0 15,1 1 0-15,2-5 128 0,2 1 0 0,1-1 0 16,0-1 0-16,2-1 0 0,1 1 0 0,1-5 0 0,1 2 0 16,1-1 0-16,2-3 0 0,2 1 0 0,0-4 0 15,1 1 0-15,1 1 0 0,2-5 0 0,-2 1 0 16,3 1 0-16,2-5 0 15,-1 0 0-15,2-3 0 0,2-2 0 0,1 0 0 0,2-2 0 0,-1-1 0 16,3-2 0-16,0-4 0 0,1 2-176 0,1-1 176 16,2-1-144-16,-2 0 144 0,2-2-128 0,-2 2 128 15,0 1-128-15,-1 4 128 0,0 1-128 0,-3 2 128 16,-1 2 0-16,-2 0 0 0,-1 4 0 0,-2 0 0 16,1 2 0-16,-5 1 0 0,1 2 0 0,-2 0 0 15,0 1 128-15,-2 0 0 0,-2 4 0 0,0 0 0 0,-2 3-128 0,-1-1 0 16,0 3 128-16,-1 2-128 0,-1 2 0 0,-2 4 0 15,0-2 0-15,0 7 0 0,-3-1 0 0,0 3 0 16,0 0 0-16,-1 2 0 0,0-1 0 0,-2 1 0 16,1-1 0-16,-2 3 0 0,1-4 0 0,-2 1 0 15,-1 0 0-15,-1-1 0 0,-1-2 0 0,0 0 0 16,-1 0 128-16,0 0-128 0,0-3 208 0,2 0-16 16,1-3-16-16,2-3 0 0,3 0-176 0,1-1 0 15,4-5 0-15,2-3 0 0,1 2 0 0,1-4 0 16,1-4 0-16,2 2 0 0,1-3 0 0,1-1 0 15,1-4 0-15,1-1 0 0,4-2 0 0,-1 1 0 0,4-4 0 16,1-1 0-16,1-1 0 0,3-3 128 0,2 3-128 16,2-4 0-16,2 0 0 0,0 3 0 15,-1-4 0-15,-1 4 0 0,1-1-192 0,0 0 48 0,1 2 0 0,-2 0 0 16,-2 3 144-16,-2 3-128 0,0 1 128 0,-4 2-128 16,-1-1 128-16,-2 4 0 0,1 0 0 0,-3 0 0 15,0 1 176-15,-2 1-48 0,0 2 0 0,-1-2 0 16,1 1 0-16,-1 1 0 0,-1 1 0 0,1 1 0 15,-2-1-128-15,0 1 0 0,-1 1 0 0,-1 2 0 16,0 1 0-16,-2 1-272 0,-2 4 64 0,-1-3 16 16,-1 5 48-16,-3 0 16 0,-3 0 0 0,0 4 0 15,-1 0 128-15,-2 2 0 0,-1 2 0 0,-3 1 0 16,0-2 0-16,-1 3 0 0,0 0 128 0,-1-1-128 0,0 2 192 16,-1-2-16-16,1 1-16 0,1 0 0 0,0-2 16 0,0 0 0 15,1 1 0-15,2 0 0 0,0 0-176 0,4-3 0 16,0-1-192-16,3-1 192 15,1-1-144-15,1-6 144 0,2 2 0 0,2 0 0 0,0-2 0 0,0-4 0 16,3 1 0-16,0-2 0 0,1-1 0 0,1-2 0 16,0 0 0-16,1-3 0 0,2 1 0 0,-1-4 0 15,3 1 144-15,0-1-144 0,3-4 176 0,-1 3-48 16,3-4-128-16,2-3 192 0,1 0-64 0,1 2 0 16,2-1-128-16,2-1 192 0,-1 2 0 0,0-1 0 15,3 0 0-15,0 0 0 0,0 1-192 0,-2-1 0 0,2 2 0 0,-1 0 0 16,-2 1 0-16,2 0 0 0,-2 2 0 0,0-2 0 15,0 0 0-15,0 1 0 0,0-1 0 0,0-1 0 16,2 1 0-16,0-2 0 0,1 0 0 0,0-1 0 16,-1 3 0-16,-2-3 0 0,3 2 0 0,-2 0 0 15,1-1 0-15,-1 1 0 0,2 1 0 0,-4 1 0 16,-1 0 0-16,-3-1 0 0,0 3 0 0,-3-2 0 16,0 3 0-16,-3 0 0 0,0 1 0 0,-2-2 0 15,0 2 0-15,-2 1-160 0,1 0 32 0,-1-1 0 16,1 1 128-16,-1 2 0 0,1-3 0 0,-2 3-128 15,0 0 128-15,0 1-160 0,-1 0 160 0,2 1-160 16,-2 0 160-16,0 1 0 0,0-1 0 0,-2 1 0 0,1 1-192 0,-1-2 64 16,-1 2 0-16,0 0 0 15,0 1 128-15,-2-3 0 0,1 1 0 0,-1 3 0 0,-1-3 0 0,-1 1 144 16,-1 1-144-16,0 1 160 0,-1-1-160 0,-1 2 0 16,0 0 0-16,-1 1 0 0,-1 0 0 0,-2 2 0 15,1-2 0-15,-1 3 0 0,0-2 0 0,1 2 0 16,-2-1 0-16,0 2-176 0,0 1 176 0,-1 1-128 31,0 0 128-31,-1-1-128 0,-2 1 128 0,1 3 0 0,-1-1-144 0,-2-2 144 0,0 3-144 0,-1-3 144 16,0 3-192-16,-1-4 192 0,1 1 0 0,1-4 0 15,3 1 0-15,0-2 0 0,2 1 0 0,0-1 0 16,2-1 0-16,3-2 0 0,1 0 0 0,3-1 0 16,0-1 0-16,2-1 0 0,2 3 0 0,1-4 0 15,-1 0 0-15,2 1 0 0,1-1-224 0,0-1 64 0,0 1 16 16,3-4 0-1,-1 1 0-15,2-1 0 0,2-1 0 0,1-2 0 0,2 1 144 0,1-5 0 0,3 1 160 0,1-2-160 16,3-1 272-16,1-1-32 0,0-2-16 0,2 1 0 16,1-5-48-16,1 1-16 0,2-2 0 0,-1 2 0 15,1-2-160-15,-2 2 0 0,-1-2 0 0,-1 2-176 16,0 2 176-16,-3 0 0 0,0-1 0 0,-3 4 0 16,-1 1 0-16,-1 2 0 0,-1 1 0 0,-1 2 0 15,-3-2 0-15,-1 4 0 0,0 1 128 0,-2 1-128 16,-3 1 0-16,1 3 0 0,-2 0 0 0,-2 3-192 0,-1 1 48 15,-1 1 0-15,-2 1 0 0,0 1 0 0,-3 2-16 0,-1 2 0 16,-1-2 0-16,0 0 0 0,-2 4 160 0,1-2 0 16,-2 0-144-16,2-1 144 0,1 1 0 0,-1-2 0 15,2-1 0-15,0-1 0 0,1-1 192 0,3-1 0 32,0-3 0-32,2 1 0 0,2-3-192 0,0 0 192 0,1-4-192 0,1 1 192 0,1-1-192 0,1-3 0 15,1 2 0-15,1-4 0 0,0 1-400 0,1-2 32 16,-2-1 16-16,2 1 0 0,0-1 144 0,0 2 16 15,-1-2 16-15,0 3 0 0,-1 0 176 0,0 1 0 16,-2 1-144-16,0 1 144 0,-1 0 0 0,-1 1 0 16,-1 2 0-16,-1 2 0 0,-1-3-176 15,1 3 176-15,-1 3-128 0,-1-3 128 0,-1 0-304 0,1 0 32 0,-1 1 0 16,-1-1 0 0,3 1-608-16,-3-2-112 0</inkml:trace>
  <inkml:trace contextRef="#ctx0" brushRef="#br0" timeOffset="23071.17">24951 16895 26719 0,'0'-6'2368'0,"0"1"-1888"0,0 2-480 0,0 2 0 31,0-1-432-31,0-1-176 0,1-2-32 0,-1-3-16 0,0-1 1216 0,0-3 240 0,-1-2 48 0,0 3 16 16,-2 2 1120-16,1-1 208 0,-3 3 48 0,-1-2 16 15,-3 3-848-15,-1 0-160 0,-2 0-32 0,-3 1-16 16,-1 2-512-16,-3-2-112 0,0 3 0 0,-4-1-16 16,0 3-176-16,-2 2-48 0,-2 1 0 0,0 2 0 15,0 1-176-15,-2 1-32 0,-2 1-128 0,-1 1 192 0,0 2 0 16,-3 0-16-16,1 2 0 0,-1-1 0 0,3 3 144 0,0-3 48 16,-2 4 0-16,1-2 0 0,2 1 16 0,-1-1 0 15,2 0 0-15,1 0 0 0,3 1-64 0,-2-3 0 16,2 4 0-16,-1-2 0 0,0 0-64 0,0 4-32 15,1-1 0-15,0 2 0 0,-1 2-96 0,2-4 0 16,0 3-128-16,2 0 192 0,-2-1-64 0,0 2-128 16,2 2 176-16,3-2-176 0,4 0 432 0,2-2-32 15,4-1 0-15,2 0 0 0,2 2-272 0,2-3-128 16,0 1 128-16,2-1-128 0,2 3 128 0,-2 0-128 16,4-2 128-16,0 3-128 0,-1-2 256 0,2 2-48 15,-1-2 0-15,2 4 0 0,-2-2 32 0,3 1 0 0,0 0 0 16,0-1 0-16,0 0-96 0,1 3-16 0,2 2 0 0,-1-1 0 15,1 0-128-15,0-1 0 0,2-1 0 0,0 0 128 16,1-3-128-16,0-1 0 16,2-1 0-16,0-2 0 0,1 1 304 0,2 0 16 0,0-2 16 0,0 0 0 15,3 1-64-15,-1-2-16 0,1 1 0 0,1-4 0 16,1 0-96-16,0-4-32 0,0 1 0 0,1-1 0 16,0-1 16-16,0 0 0 0,1-1 0 0,-2 2 0 15,1-3-144-15,0 0 160 0,1 1-160 0,-2 1 160 16,-3 1-160-16,1 0 0 0,0-1 0 0,1 0 0 15,0-1 496-15,0 1 16 0,1-3 0 0,1-1 0 0,2 1-384 0,-1-2-128 16,1-1 0-16,0 0 0 0,1-1 0 0,0 1 0 16,1-1 0-16,0 1 0 15,0-2 0-15,-2 2 0 0,0-2 0 0,-1 1 0 0,2-1 0 0,-3 2 0 16,2-3 0-16,-2 0 0 0,2 3 0 0,0-5 0 16,4 2 0-16,-2 0 0 0,1-3 0 0,-1 1 0 15,2-1 0-15,-2 0 0 0,0 1 0 0,0-4 0 16,0 2 0-16,0-1 0 0,-3 0 0 0,1 0 0 15,-2-3 0-15,-1-1 0 0,-2 2 0 0,-1-3 0 16,1 0 0-16,-2-1 0 0,-1-1 0 0,2 0 0 16,0-2 0-16,1-3 0 0,-1 2 0 0,0-1 0 0,1-1 0 15,-1 1 0-15,-2 1 0 0,0-3 0 0,-1 3 0 16,-1-3 0-16,0 2 0 0,-2 2 0 16,1-3 0-16,-2 2 0 0,-2-1 0 0,0-1 0 0,-1 0 0 0,-1-1 0 15,1 3 0-15,-3-4 0 0,1-2 0 0,0 2 0 16,-1 0 0-16,-1-2 0 0,-2-1 0 0,-1 1 0 15,1 0 0-15,-1-2 0 0,-1 0 0 0,0-1 0 16,-1 1 0-16,-1 3 0 0,2 0 0 0,-1 0 0 16,0 1 0-16,0-1 0 0,-1 2 0 0,0 3 0 15,0-2 0-15,-2 3 0 0,-1-1 0 0,0 2 0 16,0 1 0-16,-1 1 0 0,0 0 0 0,-2-1 0 16,0 4 0-16,-1-4 0 0,0 2 0 0,-1 1 0 0,-1 0 0 15,0 1 0-15,-1-3 0 0,-1 3 0 16,1 0 0-16,-2-1 0 0,1 1 0 0,-2-1 0 0,-1 0 0 15,-1 1 0-15,0-1 0 0,1 2 0 0,2 1 0 0,-1 3 0 16,0-2 0-16,1 5 0 16,-1-1 0-16,-1 0 0 0,2 2 0 0,-3 1 0 0,0 1 0 0,-1 0 0 15,-1-3 0-15,-1 3 0 0,2 0 0 0,-3-1 0 16,-2 0 0-16,0 1 0 0,2 0 0 0,-1-4 0 16,1 3 0-16,0-1 0 0,0 0 0 0,1 0 0 15,0 0 0-15,1 2 0 16,1-2-512-16,-1 2-112 0,1 0-16 0,-1 2 0 0,2 0 224 15,0-2 32-15,1 0 16 0,1 0 0 16,0-2-112-16,1 4-32 0,1-1 0 0,2-1 0 16,2 0-304-16,0 0-64 0,3 0-16 0,1 0 0 15,1 0-464-15,2 1-112 0,1-1 0 0,1 2-19392 0</inkml:trace>
  <inkml:trace contextRef="#ctx0" brushRef="#br0" timeOffset="25331.75">25310 16855 14735 0,'2'-3'1312'0,"1"-2"-1056"0,-1 1-256 0,-1 2 0 0,1 2-1600 0,-1-5-368 0,3 0-80 0,1-5 0 16,-1-1 960-16,1-2 208 0,-1 2 48 0,-3 4 0 0,-1-2 3136 0,-1 7 624 0,0-1 128 0,-3 2 16 16,2 1 512-16,-2 0 112 0,2 1 16 0,-1 2 0 15,1-1-1488-15,-1 2-304 0,2-2-48 0,-2 3-16 16,2 1-864-16,-1 3-176 0,-1-3-48 0,-1 2 0 15,1 2-368-15,-2-1-80 0,1 3 0 0,-2 0-16 16,0-1 16-16,-3 3 0 0,0 1 0 0,0-3 0 16,-1 0 48-16,-1 1 16 0,-2 0 0 0,1 0 0 0,-2 3-48 0,1-5 0 15,-2 6 0-15,-3-2 0 0,2 4-16 16,-2-2 0-16,-1 1 0 0,-1 5 0 0,1-1-64 0,-1 0 0 16,0 2-16-16,2-2 0 0,0-2-240 0,2-1 0 15,3-1 0-15,0-3-160 0,1-2 160 0,2 0 0 16,3-2 0-16,-1-1 128 0,2-4 80 0,1 1 32 15,0-1 0-15,0 1 0 0,1-2-240 0,1 1 0 16,-1-1 128-16,2 0-128 0,-1 0 192 0,1-1-16 16,-1 3 0-16,2-5 0 0,0 3-176 0,-1 0 0 15,2 0 144-15,0-3-144 0,0 1 0 0,0 1 0 16,2-2 0-16,-2-1 0 0,1 3 176 0,0-3-48 16,0-1 0-16,-1 2 0 0,2-1-128 0,-1-1 192 0,0 0-192 0,0 0 192 15,1 0-192-15,-1-3 160 0,1 3-160 0,-1-5 160 16,-1 5 0-16,0 0 0 0,0 0 0 0,18-18 0 15,-13 13-160-15,0-4 192 0,2 3-192 0,-1-3 192 16,2 2-192-16,0-2 0 0,0 3 144 0,-1-4-144 16,2 4 128-16,-2 0-128 0,2 0 128 0,0-1-128 15,-1 3 0-15,2-3 0 0,0 2 0 0,0-1 0 16,1 1 0-16,0-1 0 0,0 0 0 0,2 0 0 16,-1-3 0-16,2 2 0 0,-1-4 0 0,2 1 0 15,0-3 0-15,0 1 0 0,1-2 0 0,0 1 0 16,0 0 0-16,0-3 0 0,1-1 0 0,1 0 0 15,-1 1-160-15,0-2 160 0,1 1-192 0,-1-2 192 0,0 3-128 0,1-3 128 16,-2 1 0-16,0 1 0 16,1 2 0-16,-2-1-128 0,0 0 128 0,-3 4 0 0,-1-1-128 0,-1 0 128 15,-1 4-192-15,-3 0 192 0,0 2-192 0,-1 1 192 16,0-1-192-16,0 3 192 0,-1-1-208 0,-2 1 64 16,-1 1 16-16,1 2 0 0,-2 1-128 0,0 0-32 15,-2 0 0-15,1 0 0 0,-1 3 32 0,-2 0 16 16,0 2 0-16,4-5 0 0,0 0 240 0,-18 19 0 15,10-9 0-15,0-3 0 0,-1 3 0 0,-1-1 0 16,-1 2-192-16,0 0 192 0,-2 1 0 0,-1 2 0 16,-1 0 0-16,1-2 0 0,-1 1 0 0,0 1 0 15,-1 1 0-15,2-1 0 0,-1 2 0 0,-1-3 0 0,0 1 0 16,-1-1 0-16,3 2 0 0,-2-2 0 0,1 0 0 0,-1 1 0 16,1-4 0-16,1 1 0 0,-1-1-128 0,1 0 128 31,-1-2 0-31,1 0-176 0,0-2 176 0,1 0-160 0,2-1 160 0,0-3 0 0,0 2-144 0,-1-1 144 15,2-1 0-15,2-1 0 0,0 1 0 0,2-2 0 16,1 0 0-16,2-3 0 0,-1 1 0 0,3-1 0 16,-1-1-144-16,1 0 144 0,2 1-192 0,2-3 192 15,-1 1-320-15,3-1 64 0,1 0 0 0,2-4 0 16,-1 2 256-16,3-3 0 0,3 0 0 16,0-4 144-16,2 2-144 0,1-1 0 0,3-1 0 0,-2-1 0 15,0 1 0-15,1 0 0 0,-1-1 0 0,0 0 0 0,-1 3-128 16,-1-2 128-16,-1 2 0 0,-3 1 0 0,-1 1 0 0,0 0 0 15,-3 1 0-15,0 2 0 0,0 0 144 0,-2 0 0 16,0 2 0-16,-2 0 0 0,0 2-144 0,-1 1 0 16,-1 1 0-16,2 0 128 0,-2-1-128 0,-1 2 0 15,1 0 0-15,1 1 0 0,-1 0 0 0,0 0-144 16,0 0 144-16,-1 0-160 0,0 2 160 0,-1 2-160 16,1 1 160-16,0-5-160 0,0 0 160 0,0 0 0 15,-11 25-144-15,6-15 144 0,-1 2 0 0,-3 3 0 16,1-3 0-1,-4 4 0-15,1-2 0 0,-1 1 0 0,-2 2 128 0,-1 0-128 0,1 0 192 0,-2-3-64 16,-1 2 0-16,0 0 0 16,0 1 192-16,0-4 16 0,0 2 16 0,1-4 0 0,3 2-192 0,-1-2-32 0,2-3-128 15,1 2 192-15,0 0-192 0,1-3 0 0,-1 3 0 0,1 2 0 16,2-5 0-16,1 2 0 0,1-3 0 16,1 0 0-16,2-4 0 0,1 1 0 0,0-1 0 0,2-2 144 15,3 0-144-15,-1-1 0 0,5-3 0 0,-1 1 0 16,1-5 0-16,3 1 160 0,0-1-16 15,2-3 0-15,4-4-144 0,1-2 0 0,1 0 0 0,1-4 128 16,0 1-128-16,1-2 0 0,-1 0 0 0,-1-2 0 16,1 1 0-16,-3 0-192 0,0 4 32 0,-1 0 16 15,0 2 144-15,-3 1-128 0,-1 2 128 0,-1-1-128 0,0 3 128 16,-1 1 0-16,0 1 0 0,-2 1 0 0,-1 3 0 0,0 1 0 16,-2 0 128-16,-1 1-128 15,0 3 128-15,-2 2-128 16,0 2 128-16,-2 2-128 0,-1 1 0 0,-2 0 0 0,0 0 0 0,1 4-192 0,-2-2 192 0,0 1 0 15,-2 3 0-15,1-4-128 0,0 3 128 0,0 1 0 16,-1 0 0-16,0-1 0 0,0 0 0 0,-1-1 0 16,2 1 0-16,-1 0 0 0,1 0 0 0,-2 1 144 15,2-1-16-15,-1 0-128 0,0 0 256 0,0-2-64 16,0-1-16-16,0 0 0 16,1-1 0-16,1-1 0 0,-1 2 0 0,1-5 0 0,2 2-48 0,-2-1-128 15,1 1 192-15,1-5-64 0,1 1-128 0,-1 0 0 16,2-1 0-16,0-1 0 0,1 0 0 0,0-4-176 15,1 1 48-15,2-1 0 0,0-2-112 0,2 0-16 0,2-3 0 16,1 2 0-16,2-3 128 0,1-2 128 0,2 0-208 0,1 0 80 16,1 1 128-16,0-2 0 0,1 2 0 0,-1 1 0 31,-1 3 0-31,-2-1 0 0,-1 0 0 0,0 4 0 16,-2-1 0-16,0 0 0 0,-2 1 0 0,-2 1 0 15,0 2 0-15,-1-1 0 0,-2 2 160 0,-1 0-160 16,-1 1 0-16,0 0 128 0,0-3-128 0,-1 3 0 15,-1-1 176-15,0 0-16 0,0 0 0 0,2 1 0 16,0 0-160-16,0 0 192 0,0 0-192 0,-4-22 192 16,5 15-192-16,1-3 192 0,-1 4-192 0,1 0 192 0,0 0-192 15,-1 2 0-15,0 2 0 0,-1-2 128 0,0 3-128 16,0 1 0-16,0 1 0 0,-1 3 0 0,0-2 0 0,-1 3 0 16,0 1 0-16,-1 4 0 0,1-2-240 0,-3 3 80 15,1 0 16-15,-2 1 0 0,-1 3 144 0,-1-3-128 16,0 2 128-16,-1 0-128 0,-1-3 128 0,-1 0 0 15,0-2 0-15,0-1 0 0,-1 1 272 0,3-3-16 16,-3 2 0-16,3-5 0 0,-1 2-64 0,1-1-32 16,0-2 0-16,1 1 0 0,0-2-160 0,0 0 0 15,0-1 0-15,2 0 0 0,0 0 0 0,1-1-256 16,1 1 64-16,0-1 16 0,2 1-160 0,1-4-48 16,1 3 0-16,0-2 0 15,1 1-48-15,1 1-16 0,1-4 0 0,2 4 0 0,1-4 192 0,0 0 48 0,2 1 0 16,0-1 0-16,2-1 208 0,1 0-144 0,2-2 144 15,-1 0-128-15,-1 0 128 0,2 1-128 0,-2-2 128 0,0 0-128 16,0 2 128-16,-2 0 0 0,-3-1 0 0,0 2 0 16,-1 1 0-16,-1 0 192 0,-1 0-64 0,0 3 0 15,-1-3 48-15,1 2 16 0,-2-1 0 0,0 2 0 16,0 1-192-16,1 1 0 0,-1 0 0 0,-2 1 0 16,1 3 0-16,-3 1 0 0,1 2-176 0,-2 3 176 15,-2 1 0-15,-3 3-160 0,-2 3 160 0,-2 4 0 16,-4 1-128-16,-2 3 128 0,-5 2 0 0,-1 0 0 15,-2 2 0-15,-4-1-128 0,0 1 128 0,-1-1 0 0,0-4 0 16,1 0 144-16,0-3-16 0,2 0 0 0,3-3 32 16,3-6 0-16,5 1 0 0,2-4 0 0,3-2-160 15,3-2-224-15,4-3 48 0,1-3 16 16,4 0-576-16,2-6-112 0</inkml:trace>
  <inkml:trace contextRef="#ctx0" brushRef="#br0" timeOffset="29318.26">27748 12475 16575 0,'4'-8'1472'0,"-2"-1"-1168"0,1 3-304 0,-1 3 0 0,1 0 0 0,1 0-144 15,0-8 16-15,5-4 0 0,2-3 640 0,2-2 144 16,-2 3 32-16,-3 2 0 0,2 1 896 0,-4 6 176 16,1-1 32-16,-2 1 16 0,1 2 240 0,0 0 32 15,1 0 16-15,1-2 0 0,2 1-800 0,1 0-144 16,2-2-48-16,2 0 0 0,1 1-752 0,0 0-160 15,0 2-16-15,-1-3-16 0,-2 7-160 0,-3-3 0 16,-2 4 0-16,-2-2 0 0,-2 3 512 0,-3 0 64 16,-1 3 0-16,-3-1 16 0,-2 3 64 0,-3 0 16 15,-3 1 0-15,-1 2 0 16,-2 0-208-16,-2 4-32 0,-2-1-16 0,-3 2 0 0,-2 3-192 0,0 0-32 0,-2 4-16 0,-1 1 0 16,0 3-176-16,0-1 0 0,0 3 0 0,0-1 0 15,3 1 0-15,-3-1 0 0,0 3 0 0,-1 0 0 16,1 1-144-16,0-2 144 0,-2 0-192 0,3-1 192 15,-1 0 0-15,1-1 0 0,0 1 0 0,2-4 144 16,2 1-144-16,0-4 0 0,1 2-192 0,1-1 192 16,1 0-128-16,-1-2 128 0,3 1 0 0,-1-2 0 15,1-1-160-15,0 0 160 0,1 1-208 0,1-5 80 16,2 0-48-16,-1-3 0 0,4 0 0 0,-1-3 0 16,2-1 176-16,1-2 0 0,2-3 0 0,-1 0 0 15,2-1 160-15,1-4 64 0,1-1 16 0,1-1 0 0,0-2 80 16,1-2 32-16,0 0 0 0,1-2 0 0,0-3-96 0,1 0 0 31,1-1-16-31,1-2 0 0,1-3-240 0,0 0 176 0,-1-2-176 0,1-3 160 0,0 0-160 0,-1-2 0 16,-1 0 0-16,-2-1 128 0,0 2-128 0,-3-1 0 15,-1 3 0-15,-2 2 0 0,-2 1 144 0,-1 2-144 16,-2 1 160-16,-1 3-160 0,-2 2 256 0,0 3-64 16,1 1 0-16,0 1 0 15,0 1 0-15,1 2-16 0,3 1 0 0,0-2 0 0,3 3-176 16,2-1 0-16,0-1 0 0,2 1 0 0,1-2 0 0,0-1 0 0,1 0 0 15,-1-3-176-15,1 1 176 0,1-2-208 0,-2-2 80 16,1 1 128-16,0 1 0 0,0-1 0 0,2 4 0 16,-2 1 0-16,1 5 128 0,0-5-128 0,-1 6 128 15,1 2-128-15,0 1 240 0,-1 1-48 0,0 4 0 16,3 2 0-16,-2 4-192 0,2 0 0 0,1 6 0 0,1 2 0 16,-1 3 0-16,0 3 0 0,1 1-208 0,-1 1 64 15,1-2 144-15,1 2 0 0,0-1-144 0,0 0 144 16,1-2 0-16,-1 1 0 0,2-1 0 0,-2-5 0 15,1-1 0-15,-1-2 0 0,1-1 0 0,-3-4 0 16,-1 0 0-16,0 0 0 0,0-5 0 0,-3 2 0 16,0-2 128-16,1 0-128 0,-4 3 0 0,1-3 128 15,0-1 0-15,0-1-128 16,-2-1 192-16,1 1-64 0,-1-2 0 0,1 0 0 0,-1 0 0 0,1-2 0 0,-1 0-128 0,1 0 128 16,1-2-128-16,-3-2 128 0,1-1 64 0,1-5 16 15,-2 0 0-15,1-3 0 0,0-3 48 0,-2-3 0 16,1-5 0-16,-1-3 0 0,2-1-80 0,-2-4-16 15,1-2 0-15,-1-3 0 0,1 0-160 0,1 0 0 16,-1-1 0-16,0 3 0 0,1 0 0 0,-1 3-224 16,1 4 80-16,0 1 16 0,-2 1-64 0,1 2-16 15,-1 3 0-15,0 3 0 0,1 4 80 0,0 3 128 16,0 3-208-16,-1 3 80 0,1 4-16 0,2 1 0 16,-1 3 0-16,1 2 0 0,0 1 144 0,1 1 0 15,1 2-144-15,1 0 144 0,1-1 0 0,0 1-176 16,2-2 176-16,0 1-128 0,-1 0 128 0,2 4 0 0,-1-5 0 15,0 4 0 1,1 4 0-16,-3 2 0 0,3 2 0 0,-2 3 0 0,-1 3 0 0,0 2 0 0,1 8 160 0,-2-1-160 16,0 6 0-16,-1-2 0 0,0 2-128 0,0-6 128 15,2-2 0-15,-1-2 0 0,1 1 128 0,1-3-128 16,2-3 0-16,1-3 0 0,-1-3 0 0,1-3 0 16,-1-2 0-16,1-4 0 0,-1 0 128 0,0-4-128 15,0-3 160-15,-1 1-160 16,-2-3 160-16,1 2-160 0,-1-6 240 0,-1 1-48 0,2-2-16 0,-2-2 0 15,0 0 112-15,1-4 32 0,-1-1 0 0,1-3 0 16,0-3-64-16,-1-4-16 0,0-3 0 0,0-4 0 16,2-2-240-16,-3-8 176 0,1-2-176 0,-1-2 160 0,-1-6-160 0,0 4 0 15,-1 1 0-15,1 5 0 0,1 8 0 0,-1 7 0 16,0 3-192-16,-1 5 192 0,0 7-384 0,1 2 64 16,1 4 0-16,-3 2 0 0,2 3 48 0,0 2 16 15,-2 3 0-15,1 0 0 0,-1 3 0 0,0 1 0 16,0 3 0-16,-1-1 0 0,1 2 256 0,0 0-192 15,-1 1 192-15,1-1-160 0,-1-2 160 0,2 1 0 16,-2-2 0-16,-1 0 0 0,1-2 256 0,0-1-32 16,0 0 0-16,0-4 0 0,0-1 32 0,2-2 16 15,-2 1 0-15,1 0 0 16,1-4-80-16,0 1-32 0,0 0 0 0,2-1 0 0,-1 2-160 0,2-2 0 16,1 2 0-16,-1-2 0 0,1 1 0 0,1 0 0 0,-3-1 0 15,0 0-176-15,0 0 176 0,0 0-160 0,0 0 160 0,0 0-160 16,18-16 160-16,-17 9 0 0,1 0 0 0,-2-5 0 15,-2 1 0-15,1-1 0 0,-1-3 128 0,-1 2-128 16,0-4 0-16,-1 1 128 16,-1 0-128-16,0-1 0 0,-1 3 0 0,0 0 0 0,-1 0 0 0,0 0 128 15,0 3-128-15,0 3 0 0,1 1 0 0,0 2 0 16,1 2-128-16,1 3 0 0,2 2 0 0,1-1 0 16,1 4-32-16,0-1 0 0,2 3 0 0,2 0 0 15,0 1 160-15,1 3-160 0,2 1 160 0,-1 2-160 16,2 2 160-16,-2 3 0 0,1 3-144 0,-2-2 144 15,0 5 0-15,-1-2 0 16,-1 6 0-16,0 0 0 0,-2 4 0 0,-1-1 0 0,-1 1 0 0,0-1 0 0,-2-1 0 0,1-2 0 16,-1-3 0-16,1-4 0 0,1-2 0 0,-1-4 0 15,4-4 144-15,-1-1-144 0,1-1 128 0,1-2-128 16,-1-4 128-16,1 0-128 0,0-1 144 0,2-5-144 16,0 2 192-16,1-2-192 0,2-5 128 0,-1-1-128 15,2-3 0-15,0-1 0 16,-1-1 128-16,1-4-128 15,1-2 192-15,-1-2-192 0,-2-1 192 0,0-6-192 16,1-3 192-16,-2-1-192 0,-1-7 176 0,0 1-176 16,0-3 160-16,-3 2-160 0,2 3 0 0,0 2 128 15,-1 2-128-15,2 9 0 0,0 5 0 0,-1 6 0 16,0 6 0-16,-1 2 0 0,0 4-384 0,-2 4 48 0,2 2 0 16,-1 3 0-16,1 4-32 0,0 5 0 0,0 0 0 15,0 6 0-15,1 2 176 0,-1 2 16 0,-2 0 16 0,1 2 0 16,0 2 160-16,0-1 0 0,1 3 0 15,-1-1 0-15,0-2 128 0,2 0-128 0,-1-6 160 0,-2 0-160 16,1-1 0-16,1-2 128 0,-1-4-128 0,0-1 0 16,0-6 0-16,0 0 0 0,1-3 0 0,-1-2 0 15,1-3 240-15,-1-1-48 0,2-2-16 0,0-4 0 16,-1 0 144-16,1-6 16 0,1-1 16 0,0-1 0 16,0-5-32-16,0-6-16 0,0 0 0 0,1-3 0 15,-2-3-160-15,1-2-16 0,-2-2-128 0,1-6 192 0,0-6-192 16,0-1 0-16,-1 0 0 0,1 2 0 0,0 2 0 15,-2 2 0-15,-1 7 0 0,1-2 0 0,-1 4 0 0,-1 5 0 16,1 4 0-16,-1 5 0 0,0 2 0 0,-1 5-208 16,0 3 64-16,-3 4 16 0,0 1-64 0,-2 4-16 15,-1 2 0-15,-4 5 0 0,-2 4-160 0,-2 5-16 16,-1 4-16-16,-4 5 0 0,1 6 128 0,-4 1 16 16,1 0 16-16,-1 4 0 0,3-5 240 0,1 0 0 15,2 1-160-15,1-2 160 0,2-1 0 0,3 1 0 16,4-4 0-16,1-4 0 0,2-1 0 0,4-2 0 15,2-2 0-15,2-3 0 0,2-5 0 0,2-3 0 16,0 1-176-16,3-4 176 0,1-2-160 0,-1-3 160 16,2 1-192-16,1-3 192 0,-2-3 0 0,1-2 0 15,-1 0 0-15,-1-4 0 0,0-3 320 0,-1 1-16 0,0-5-16 16,-2 1 0-16,-2 0-32 0,-3-4-16 0,0 0 0 0,-3 0 0 16,0-2-48-16,-1-3-16 0,-3 2 0 0,-1-5 0 15,0 1 0-15,-1-1 0 0,-2 1 0 0,1 0 0 16,0 0-176-16,-2 4 160 0,2 1-160 0,-2 2 160 15,1 4-160-15,1 5 0 0,0 1 0 0,2 2 0 16,-2 3-208-16,1 1 16 0,3 1 16 0,-1-1 0 16,0 0-16-16,2 4-16 0,0-3 0 0,1 2 0 15,-1-2 208-15,3-1 0 0,0 0 0 0,2 0-144 16,2-1 144-16,1-1 0 0,2-1 0 0,4-2 0 16,0 3 0-16,3-4 0 0,3 2 0 0,0 0 0 15,1-1 0-15,1 4 0 0,2 0 0 0,3 2-128 0,1 3-16 0,1 4 0 16,1 2 0-16,-1 3 0 0,-1 3 0 0,-3 2 0 15,1 3 0-15,-2 1 0 0,-2 0 144 0,-2 1-192 16,0-1 192-16,-1-1-192 0,-1 1 192 0,-1-3 0 16,-2 1 0-16,0-3 0 0,-1 2 0 0,-1-1 0 15,0-1 0-15,-1-3 0 0,0 3 0 0,0-4 0 16,1 1 0-16,-2-2-128 0,1 1 128 0,0-2 0 16,-2 3 0-16,2-3 0 0,0-2 0 0,-1-2 0 15,-1 3 0-15,1-1 0 0,0-2 0 0,-2-1 0 16,-1 1 0-16,1 0 0 0,-1-1 128 0,-3-1 0 0,1 0 0 15,-1-1 0-15,-2 1 64 0,-1 0 0 0,-1 0 16 16,-2-2 0-16,1 2-64 0,-2-2-16 16,-1 1 0-16,5 1 0 0,0 0 0 0,-23-6 0 0,14 1 0 0,-2 1 0 15,0-1-128-15,-3-1 160 0,2 1-160 0,-3-1 160 16,0 0-160-16,0-2 0 0,-1 2 0 0,-1 0 0 16,-1-3 0-16,1 2 0 0,-3-2 0 0,1 1 0 15,0-1 0-15,0 2 0 0,2 0 128 0,0 2-128 16,2 2 192-16,0 0 16 0,2 3 0 0,0 2 0 15,1 1-16-15,1 2 0 0,2 1 0 0,0 1 0 16,4-1-192-16,2 1-192 0,2 2 48 0,2-1 0 16,0 1-176-16,4-3-48 0,1 3 0 0,2 0 0 15,0-2-80 1,3-1-32-16,2 3 0 0,-1-4 0 0,-1-1 96 0,3-1 0 0,2 1 16 0,1-4 0 0,2 0 112 16,-1 0 0-16,0-4 16 0,-2 3 0 0,-2-4 96 0,0 0 16 15,-2 3 0-15,-2-3 0 0,-1 1 128 0,-2 1 0 16,0-1 0-16,-2 4 0 0,-2-4 128 0,1 4-128 15,-2-1 128-15,1 1-128 16,-1 1 0-16,1 0 0 0,1 2 0 0,-3-2 0 0,1 2 0 0,0 1 0 16,-1 1 0-16,-1 1 0 0,-1 1 0 0,-1 0 0 15,1-3 0-15,-3 1 0 0,1 1 0 0,-2-1 144 16,-3 0-144-16,-2 0 0 0,-1 1 144 0,-2 0-144 16,-2 0 0-16,-4 0 144 0,-3 3-144 0,-3-2 0 15,-3 3 0-15,-2 3 0 0,-2 3 0 0,0 1 0 16,2 5 0-16,3-2 0 0,2 6 0 0,1-1 192 0,2 3-192 0,3 1 192 15,1-2-192-15,4 0 0 0,2-2 0 16,4-2-176 0,4-2-336-16,5-5-80 0,4-4-16 0,9-11-19488 0</inkml:trace>
  <inkml:trace contextRef="#ctx0" brushRef="#br1" timeOffset="34298.67">27334 12996 34095 0,'-1'-1'3024'0,"-1"-3"-2416"0,1 3-480 0,1 0-128 0,0 1 1504 0,0-4 288 15,0 0 48-15,-1-2 16 0,1-3-1088 0,0-2-224 16,1-5-32-16,2 1-16 0,0-2-272 0,1 2-48 16,-1-2-16-16,2 1 0 0,-3 0 32 0,1 3 0 15,-3 2 0-15,-2-1 0 0,-1 3 80 0,-2 2 32 16,-3 1 0-16,-3 2 0 15,-1 3 16-15,-6-1 0 0,0 4 0 0,-4 0 0 0,-1 3-64 0,0 0-16 16,-2 1 0-16,0 3 0 0,1-2 64 0,1 3 16 16,2-1 0-16,0 4 0 0,3 1-16 0,2 2 0 0,1 0 0 15,0 3 0-15,3-1-304 0,1 2 0 0,2 0 0 16,3 0 0-16,0-3 0 0,2 0 0 0,3 1 0 0,1-5 0 16,0 2 0-16,2-4 0 0,1-2 0 0,0-1 0 15,1-3 208-15,2-1-64 0,2 0-16 0,1-3 0 16,3-1-128-16,0-2 0 0,4-2 0 0,1-4 0 15,1 2 0-15,4-5 192 0,1-4-64 0,3 2 0 16,0-2-128-16,-1 1 0 0,0-2 0 0,-3 1 0 16,-3 3 0-16,-3 0 0 0,-4 2 0 0,-2 1 0 15,-4 2 0-15,-1-1 0 0,-4 1 0 0,-1 1 0 16,-3 1 192-16,-2-2 48 16,0 3 16-16,-4-3 0 0,0 1 240 0,-1 1 48 0,-1-1 16 0,-1 0 0 0,0-2-304 0,-1 5-64 15,0-2-16-15,-1 1 0 0,0 3-176 0,0 0 0 16,-1 3 0-16,-1 2 0 0,1 2 0 0,-1 4 0 15,2 0 0-15,1 3 0 0,0 5-144 0,2-1 144 32,1 3 0-32,2 1 0 0,0 5-128 0,4-3 128 0,3-1 0 0,2 0 0 0,3-4-144 15,1 1 144-15,4-2 0 0,1-1-144 16,2 0-224-16,2-6-32 0,2-1-16 0,0-3 0 0,1-1 240 0,0-4 176 16,3 0-208-16,-1-3 80 0,0-2 128 0,0-3 0 15,0-2 0-15,-1-3 0 0,-2-1 0 0,-1-2 0 0,-1 1 0 16,-3-6 0-16,-1 1 0 0,-4-2 176 0,-1 1-176 15,-4-2 192-15,-1 1-64 0,-4 1-128 0,-2-2 192 0,-4 2-64 32,-1 3 64-32,-2 2 0 0,-2 0 0 0,-4 5 0 0,-1 3-192 0,-1 6 0 0,-1 1 0 0,-1 2 0 15,-1 4 0-15,-1 6 0 0,-1 1-144 0,2 4 144 16,1 1-192-16,4 4 192 0,3 0-192 0,3-2 192 16,4 2 0-16,6-1-128 0,3-2 128 0,3-2 0 15,5-2 0-15,3-3 0 0,4-3 0 0,2-2 0 16,2-3 0-16,1-1-208 15,-1-3 64-15,5-5 16 16,3-1 128-16,4-6-192 0,0 0 192 0,-1-2-192 16,-2 1 192-16,-3-3 0 0,-4 2 0 0,-3-1 0 0,-3 3 0 0,-4 2 0 15,-5 3 0-15,-2 0 0 0,-4 3 0 0,-2-3 128 16,-3 5-128-16,-3 1 128 0,-2-1-128 0,-1 2 0 16,-1 2 128-16,-3-1-128 0,-1 1 160 15,-1 1-32-15,-1 1-128 0,0 0 192 0,0-1-192 16,0 1 0-16,-2-2 0 0,0 1 0 0,3-2 0 0,1-1 0 15,0-1 0-15,4-4 0 0,2 0 0 0,1-3 0 16,5-2 0-16,3-2 0 16,4 1-1104-16,4-5-112 0</inkml:trace>
  <inkml:trace contextRef="#ctx0" brushRef="#br1" timeOffset="35365.65">30354 12169 22111 0,'-4'0'1968'0,"0"0"-1584"0,3 0-384 15,1-2 0-15,0 2 816 0,-1-1 80 0,-1 0 0 0,0-3 16 16,0 2 384-16,-1-6 80 0,2 1 16 0,1 0 0 15,1-1 0-15,0 1 0 0,2 1 0 0,-1-2 0 16,1 3-112-16,-2-1-32 0,0 0 0 0,-1 1 0 16,-1 0-512-16,-2 1-96 0,-1 2-32 0,-4-1 0 15,-1 2-176-15,-2 2-48 0,-2 3 0 0,-3 1 0 16,1 1-176-16,-2 2-32 0,-2 0-16 0,-2 3 0 16,-1 3-160-16,-3 2 0 0,-1 1 0 0,1 1 128 15,1-1-128-15,-1 4 0 0,1-2 0 0,1 2 0 0,2-2 0 16,3 1 0-16,2-3 0 0,5-4 0 0,1 2 0 0,5-5 0 15,2-1 0-15,3 0 0 0,2-3 0 0,3-2 128 16,3 0-128-16,1-4 128 0,4-2-128 16,3 0 0-16,1-2 0 0,3-1 0 0,1-5 128 0,1 3 0 15,1-4 0-15,-1-2 0 0,0 2-128 0,-2 0 192 16,-2-4-192-16,0 2 192 0,-3-3-32 0,-3 1 0 16,-2 1 0-16,-4-1 0 0,-1 4 176 0,-1 0 48 15,-4 3 0-15,-2-4 0 0,0 4 0 0,-2 2 0 16,0 2 0-16,0-1 0 0,0 1-128 0,-1 2 0 15,0 2-16-15,-1 0 0 0,1 1-80 0,-1 1-16 16,-1 3 0-16,3 0 0 0,-3 3-144 0,0-1 0 16,1 4 0-16,0-1 0 0,-1 4 0 0,2-3 0 15,-1 4 0-15,0-2 0 0,1 2 0 0,0-1 0 0,0-2 176 16,1-1-176-16,2 0 0 0,0-3 0 0,2 0 0 0,1-1 0 16,0-1 0-16,3-4-192 0,1 2 16 0,1-3 0 15,0-2-144-15,3 0-48 0,-1-3 0 0,1 2 0 16,1-6 192-16,-1 2 48 0,0-1 0 0,0-3 0 15,1 1 128-15,-3-5 0 0,2 0 160 0,-2-2-160 16,0-2 304-16,-2-2-48 0,0 1 0 0,-3-1 0 16,-1 0-32-16,-2 0-16 0,-1 3 0 0,-3 0 0 15,0 3 0-15,-3 2 0 0,1 3 0 0,-3 2 0 16,-1 3-16-16,-3 1 0 0,1 5 0 0,-2 1 0 16,-1 4-192-16,-2-1 176 0,1 5-176 0,-1 0 160 0,0 0-160 0,1 4 0 15,2 0 0-15,1 1 128 0,5 1-128 0,1 1 0 16,2-2 0-16,1-2 0 0,4 3 0 0,1-1 0 15,3 0-128-15,2-4 128 0,3 2 0 0,1-1-176 16,3-2 176-16,1 0-128 0,1 1-112 0,2-4-16 16,1-2 0-16,1-1 0 0,-1-1-16 0,2-3-16 15,0-1 0-15,0-1 0 0,-2-4 0 0,-2-1 0 16,-1 0 0-16,-3-4 0 0,-2 0-32 0,-3-2-16 16,-1-2 0-16,-3-2 0 15,-1-1-320-15,-1-3-64 0,0 0-16 0,-2-2-19360 0</inkml:trace>
  <inkml:trace contextRef="#ctx0" brushRef="#br1" timeOffset="36747.47">30361 14404 17503 0,'0'-3'1552'0,"-1"0"-1232"0,0-2-320 0,-1 4 0 16,1 1 1552-16,0-4 256 0,-3 2 48 0,-1-7 16 15,-1 2 784-15,-1-4 160 0,-1 2 16 0,1 0 16 16,-1 3-912-16,2-1-176 0,2 1-32 0,3-1-16 15,0 3-896-15,1-3-176 0,1 1-48 0,2 0 0 16,-1 1-96-16,1 0-32 0,0 1 0 0,-1-1 0 16,0 2 48-16,-1 0 16 0,-1 3 0 0,-2 0 0 0,-1 4 0 15,-4 1 0-15,-2 4 0 0,-3-1 0 0,0 6-80 0,-5-2 0 16,1 4-16-16,-1 4 0 0,-3 1-288 0,-1 4-144 16,3-2 160-16,0 3-160 0,1-1 0 0,3 1 0 15,3-1 0-15,3-3 0 0,2-1 0 0,3-5 0 16,4-1 0-16,2-2 0 0,2-1 0 0,1-6-128 15,4-2 128-15,2-2-160 0,2-2-48 0,1-4-16 16,2-1 0-16,0-2 0 0,2-3 224 0,-1-1-192 16,1-1 192-16,-1-2-192 0,0-3 192 0,-2 2 0 15,-3-1 0-15,0 0-144 0,-3 1 144 0,-3-3 0 0,0 2 0 16,-3-1 128-16,-1 0 48 0,-2-3 16 16,-2 3 0-16,-3-2 0 0,0 1 224 0,-2 1 48 15,-1 3 16-15,-1 1 0 0,0 3-112 0,-1 3-32 16,-1 2 0-16,0 3 0 0,0 2-128 0,0 2-16 0,-1 3-16 0,0 5 0 15,1 1-176-15,0 0-144 0,2 6 144 0,-1 1-208 16,2 0 208-16,-1 3-144 0,3 2 144 0,0 0-128 16,3-1 128-16,-1 1 0 0,2 0 0 0,1-1-128 15,1-4-112-15,1-1-16 0,0-1 0 0,1-4 0 16,0 0 48-16,3-4 0 0,1 0 0 0,0-7 0 16,2 0 208-16,1-2 0 0,1-3 0 0,2-2-144 15,1-1 144-15,-1-5 0 16,2 0 160-16,-2 1-160 0,-1-3 128 0,-1 2-128 0,-2 0 0 0,-1-1 144 0,2-2-144 0,-3 2 128 15,-1-2-128-15,-3 1 128 0,0 3 48 0,-3 0 0 16,-1 0 0-16,-3 1 0 0,-2 3 144 0,-2-3 16 16,-3 2 16-16,-1 2 0 0,-3-3-160 0,-2 3-16 15,-1 1-16-15,-1 0 0 0,-2 2-160 0,0-1 0 16,0 3 0-16,-2 1 0 0,2 0 0 0,0 1 0 16,0 5 0-16,3 3 0 0,2-3-304 0,1 5 16 15,4-2 0-15,1 2 0 0,4 0 32 0,2 0 16 16,4 0 0-16,1-1 0 15,4 1-208-15,2-3-32 0,3 2-16 0,0-3 0 0,4 2 176 0,1-3 48 16,2 0 0-16,3-3 0 0,1 0 272 0,1-1 0 16,0-1 0-16,1-2 0 0,-1-1 144 0,-2-1-144 0,-2 0 128 15,-2-3-128-15,-1 1 192 0,-4-1-32 0,-1 0-16 0,-2 1 0 16,-1-4 224-16,-3 0 32 0,-1 1 16 0,-1-1 0 16,-2-2-48-16,-3 1-16 0,-1-1 0 0,-3-2 0 15,0 1-160-15,-5-1-48 0,0-1 0 0,-3-1 0 16,-2 0-144-16,0-1 160 0,-1 4-160 0,0-2 160 15,-1 6-160-15,1 1 0 0,-2 4 0 0,1 3 0 16,1 3-272-16,-1 4 16 0,4 4 0 16,2 1 0-16,2 4-96 0,2 1-16 0,2 2 0 0,3 2 0 15,1 1-64 1,3-2-16-16,3 2 0 0,1-1 0 0,1-2 160 0,2-1 32 0,2 0 0 0,1-2 0 0,1-1 128 16,1-3 128-16,2-2-192 0,0-1 192 0,1-3 0 0,1-3 0 15,0 1 192-15,-1-6-48 0,-1-1 112 0,-1-2 0 16,1-1 16-16,-2-5 0 0,2 1 176 0,-4-4 16 15,-1 1 16 1,-2-2 0-16,-2 0-32 0,-3-1 0 0,1-1 0 0,-4-2 0 0,-1 1-208 0,-2-3-48 16,-1 0-16-16,-4 2 0 0,0 3-176 0,-2 2 0 15,-1 6 0-15,-2 2 0 16,1 3-512-16,-2 3-48 0,-3 4 0 0,1 1 0 16,0 5-176-16,-1 1-32 0,2 2-16 0,2 1 0 15,0 1-320 1,2 0-64-16,0 1-16 0,4 1-19168 0</inkml:trace>
  <inkml:trace contextRef="#ctx0" brushRef="#br1" timeOffset="37893.5">24973 15393 35935 0,'0'-4'3200'0,"0"1"-2560"15,0 1-512-15,-1 2-128 16,1 2-1344-16,-1-2-272 0,0-3-64 0,-3 1-16 16,0-1 2656-16,-2 0 544 0,1 1 96 0,-2 1 32 0,2-2-144 0,-1 3-16 15,1 0-16-15,0-2 0 0,2-1-992 0,0 3-192 16,-1-2-32-16,0-1-16 0,0 2-32 0,-2 1-16 15,0 0 0-15,-1 0 0 0,-3 1 0 0,-1 4 0 16,-3 1 0-16,-2 4 0 0,-1 3-176 0,-3 0 160 16,-2 4-160-16,-1 3 160 0,1 0-160 0,2 1 128 15,2 1-128 1,2 1 128-16,2-1-128 0,4-4 192 0,3 1-192 0,3-3 192 0,3 0-192 0,3-5 0 0,2-2 0 16,5 0 0-16,4-5 0 0,2 0 0 0,5-4 0 15,1-4 0-15,2 0-128 0,2-6 128 0,0-2-160 0,-2 0 160 16,2-3 0-16,-1 0-144 0,-2-1 144 0,-2-1 0 15,-3 0-128-15,-4-1 128 0,0 1-128 0,-5 0 128 16,0 1-160-16,-6 1 160 16,-3 3-192-16,-3 2 192 15,-2 1 0-15,-2-2 0 0,-4 2 192 0,0 1-48 16,0-1 320-16,-2 1 64 0,-1 1 16 0,2 2 0 16,-2 0-96-16,0 4-32 0,1 1 0 0,0 0 0 15,1 6-272-15,0-1-144 0,1 4 160 0,1 2-160 0,1 1 0 16,3 2-240-16,0 3 32 0,2 0 0 0,0 2 32 15,1 0 16-15,3 0 0 0,1-3 0 0,1 2 160 0,1-5 0 16,2 2 0-16,1-4 0 0,3-2 0 0,3-3 0 16,-1-2 0-16,2-3 0 0,2-1 0 0,0-5 0 15,4-2 0-15,1-3-128 0,3-4 128 0,-1-3-128 16,2-3 128-16,-1-3-128 0,2-1 128 0,-3-1-160 16,-3 3 160-16,-2 0-160 0,-3-2 160 0,-5 5-128 15,-1 0 128-15,-5 3-128 0,-4 2 128 0,-2 4 0 16,-5 3 0-16,-1 0 128 0,-3 3 272 0,-2 1 64 15,-2 6 16-15,-1-2 0 0,-1 7-32 0,-1 1-16 16,1 3 0-16,-1 1 0 0,1 3-304 0,-1 4-128 16,1-3 0-16,1 3 128 0,2 1-128 0,1-2 0 0,2 2 144 15,2-4-144-15,3-1 224 0,1-2-32 0,3-2 0 0,2-2 0 16,2 0-32-16,2-4-16 0,1-1 0 0,3 1 0 16,1-5-144-16,-1 3-192 0,1-4 32 0,1 0 16 15,2 0-176-15,-2 0-48 0,3 0 0 0,-1-2 0 31,1 2-208-31,0 2-64 0,2-1 0 0,-1 2 0 0,-1-1-368 16,-1 3-80-16</inkml:trace>
  <inkml:trace contextRef="#ctx0" brushRef="#br1" timeOffset="38867.03">24832 17398 14735 0,'-3'-3'1312'0,"-2"0"-1056"0,1 3-256 0,3 0 0 16,0 0 704-16,-2 0 96 0,-2 0 16 0,-3 0 0 16,-2 1 1328-16,-3 1 272 0,2 0 48 0,2-1 16 15,1 2 432-15,2-1 96 0,1 1 0 0,1-2 16 16,1 1-1680-16,2-2-352 0,0 0-64 0,0 2-16 0,0-1-592 16,-1 1-112-16,1 2-16 0,-1 1-16 0,-1 1-176 0,1 3 192 15,-2-2-192-15,0 3 192 0,2 1-192 0,-1-3 0 16,2 2 0-16,1 1 0 0,0-4-240 0,3 2 80 15,1-2 16-15,3-1 0 0,0-1 144 0,3-2 0 16,1-1 0-16,3-2-128 0,1-2 128 0,2-1-128 16,0-3 128-16,2 0-128 0,-1-3 128 0,0-2-128 15,0 0 128-15,-1-3-128 0,1 0 128 0,-3-1 0 16,-3-1 0-16,-3 1 0 0,-2 1 0 0,-3-1 176 16,-2-1-48-16,-3 2 0 0,-3-3 112 0,-2 3 16 0,-3 1 0 15,0 1 0-15,-4 1-64 0,-2 1 0 0,-1 1 0 0,-1 1 0 16,0 1 64-16,-2 5 0 0,2 2 0 0,-2 1 0 15,1 4-256-15,-2 4 176 0,1 2-176 0,1 2 160 16,0 5-160-16,4 0 160 0,0 3-160 16,3 3 160-16,2-2-160 0,2 0 0 0,2 2 0 0,1-2 0 15,4-2-128-15,1 0 128 0,4-3 0 0,3-3 0 16,2-2 0-16,1-3 0 0,2-2-144 0,3-3 144 16,2-4-192-16,0-4 32 0,2-2 0 0,-1-2 0 15,-2-1 32-15,2-4 0 0,2-4 0 0,-2-4 0 16,0-1 128-16,-3-1 0 0,-2 1 0 0,-5 1 0 15,0-1 0-15,-5 2-256 0,-3 1 32 0,-2 2 16 16,-3 2 208-16,-3 3 0 0,-2 2 0 0,-2 1-144 0,-1 3 144 0,-3 1 176 16,0 2-48-16,0 1 0 0,1 2 176 0,0 4 16 15,-1 2 16-15,1 0 0 0,1 3-16 0,-1 2 0 16,2 3 0-16,2 3 0 0,2 2-96 0,2 2-32 16,1-3 0-16,4 3 0 0,1-3-192 0,1-1 144 15,3-4-144-15,0 0 128 0,2-2-128 0,0-2 0 16,1-1 0-16,3 0 0 0,1-5 0 0,-1 0 0 15,0-2 0-15,-1-2 0 0,-1 1 0 0,1-6 0 16,1-2-160-16,0 0 160 0,-1-4-304 0,-2 0 48 16,-1-3 0-16,-2 2 0 0,-2-1 256 0,-2 2-192 15,-2 1 192-15,-3 2-160 0,0 2 160 0,-2 3 0 16,-1 0 0-16,1 3 0 0,-2 2 0 0,0 3 0 16,2-2 0-16,-2 2-128 0,3-2-176 0,0 1-16 0,2-2-16 15,2-1-18928-15</inkml:trace>
  <inkml:trace contextRef="#ctx0" brushRef="#br1" timeOffset="41080.95">32435 12637 40543 0,'-4'-3'3600'0,"2"0"-2880"16,0 3-576-16,1-2-144 0,1 2-272 0,-1-1-96 0,-3-2-16 0,-2-2 0 15,-1 0 0-15,-5-1-16 0,0 0 0 0,-2 0 0 16,1 1 400-16,-2 2 192 0,-1 1 0 0,0 0-16 16,0 2 384-16,-3 2 80 0,1 0 0 0,-3 1 16 15,0-1-176-15,-4 2-32 0,-2 1-16 0,-3 1 0 16,-1-1-32-16,-4 1 0 0,0 0 0 0,-4 4 0 15,1-2-48-15,-5 1-16 16,-3 3 0-16,-4-4 0 0,3 2 48 0,0 0 16 0,0-3 0 0,1 0 0 16,0-1-80-16,2-2-32 0,4 0 0 0,1-4 0 15,3 0-288-15,2 0 0 0,-2-4 0 0,0-1 0 16,2 0 0-16,-2-2 0 0,0 1 0 0,-3 0-144 0,-1-4 144 31,-6-2 0-31,-4-1 0 0,-3-3 0 0,-2-1 0 0,0 0-160 0,2 2 160 0,1 4 0 16,8 2 0-16,-1 4 192 15,6-1 0-15,1 2 0 0,5 3 208 0,2 0 48 16,5-3 0-16,1 3 0 0,4-3-448 0,2 2 0 16,1-2 0-16,2 0 0 0,0 1-192 0,1-2-112 15,2 0-16-15,-1-1-16 0,0 1 64 0,2-2 16 16,0 1 0-16,-2-2 0 0,2 0 256 0,1-2 0 16,-2-1 0-16,1 2 0 0,1-2 352 0,0 0-32 15,-2-1 0-15,2 1 0 0,1-3-128 0,-1 2-48 16,3-1 0-16,0 1 0 0,2 1-144 0,2 2 0 15,2 2 144-15,-1 1-144 0,3 1 0 0,-1 1 0 0,0 3 0 16,0-2 0-16,1 3 0 0,0 0 0 0,0 0 0 0,-2 0 0 16,2 0 0-16,-1 0 0 0,1 0-144 0,-1 0 144 15,1 1 0-15,0-1-144 0,0 0 144 0,0 0 0 16,0 0 0-16,0 0 0 0,0 0 0 0,0 0 0 16,0 0 128-16,0 0 0 0,0 0-128 0,20 5 192 15,-15-3-192-15,-2-1 176 0,0 1-176 0,-1-2 160 16,1 2-160-16,-2 0 0 0,-1 1 0 0,0-3 0 15,0 1 0-15,-1 2 0 0,-2-3 0 0,1 3 0 16,-1-2 0-16,0 2 0 0,0-2 0 0,-1 3 0 16,1-3 0-16,-1 0 0 0,0 0 0 0,2 2-176 15,1-2-336-15,1 0-80 0,2 3-16 16,4-3 0-16,4 4-592 0,6 0-112 0</inkml:trace>
  <inkml:trace contextRef="#ctx0" brushRef="#br1" timeOffset="41724.57">32440 11452 28559 0,'0'0'2544'0,"0"0"-2032"0,0 1-512 0,0-1 0 0,0 0 976 0,0 2 112 16,1-2 0-16,-1 0 16 0,1 1 656 0,-2 3 128 15,1-1 32-15,0-3 0 0,0 0-848 0,0 0-176 16,-9 21-16-16,6-10-16 0,-2-3-32 0,-2 6 0 0,0 0 0 16,-2 3 0-16,1 4-96 0,-3 1-32 0,-1 2 0 0,1 0 0 15,-1 2-352-15,-2 4-80 0,0 4-16 0,-1-1 0 16,0 0-256-16,0-2 160 15,-2 1-160-15,2-2 128 0,-1 0-128 0,0-2 0 0,0 1 0 0,-2 2 0 16,0-3 0-16,-1-3 0 0,1-1 0 0,2 1 0 16,0-6-224-16,2-2-32 0,2-1 0 0,0-5 0 31,3 0-384-31,0-4-96 0,0-5-16 0,3 0 0 0,-1-4-336 0,0 0-64 0,1-5 0 16,1-4-17936-16</inkml:trace>
  <inkml:trace contextRef="#ctx0" brushRef="#br1" timeOffset="41991.02">31851 11559 39615 0,'0'-1'1760'0,"1"1"352"0,1 0-1680 0,0 0-432 16,1 0 0-16,-1 0 0 0,0 0 480 0,3 1 16 15,4 3 0-15,3-2 0 0,4 7 208 0,3 2 32 16,2 3 16-16,3 4 0 0,2 7 16 0,-1 0 16 15,3 2 0-15,0 1 0 0,1 2-176 0,-1 0-32 16,0-2-16-16,2 1 0 0,-1-1-176 0,-3 0-16 16,0 0-16-16,-2-2 0 0,-1-3-224 0,-2-3-128 15,-2 0 128-15,1-1-128 0,0 1 0 0,-2-1 0 16,1-2 0-16,-2-1 0 16,-1 0-384-16,0-3-112 0,1-2-16 0,-3-3 0 15,0 1-448-15,0-4-80 0,-2 1-32 0,-1-5-12672 0,-1 1-2528 0</inkml:trace>
  <inkml:trace contextRef="#ctx0" brushRef="#br1" timeOffset="43357.55">32844 10235 24879 0,'-1'-6'1088'0,"0"1"256"0,-2 1-1088 0,2 3-256 0,1-1 0 0,0 2 0 15,1-1 0-15,-2 1 0 0,0-4-208 0,-1 3 80 0,1-3 704 0,-1 2 160 16,-1 0 32-16,1 0 0 16,-2 2 576-16,0 2 128 0,-1 0 32 0,0-2 0 0,0 2 160 0,-2 2 16 15,-2 1 16-15,-1 1 0 0,1 2-800 0,-4 2-176 16,0 1-16-16,-2 4-16 0,-1 1-368 0,0 3-64 16,-2 0 0-16,2 5-16 0,1 1-240 0,3 4 144 15,1-3-144-15,0 5 128 0,2 3-128 0,0 0 0 16,2 2 0-16,2 0 0 15,1-2 0-15,2 0 0 0,1-4 0 0,1 0 0 0,2-1 0 0,1-2-224 16,0-2 80-16,2-3 16 31,1-1-256-31,2 0-32 0,-1 0-16 0,2 0 0 0,1-4-400 0,0 2-64 0,1-1-32 0,1 1 0 16,1-6-176-16,-2 2-48 0,1-2 0 0,0-2 0 16,1-4-464-16,-1 1-112 0,-1-1 0 0</inkml:trace>
  <inkml:trace contextRef="#ctx0" brushRef="#br1" timeOffset="43733.95">33091 10592 18431 0,'-1'-1'1632'0,"0"-2"-1312"0,0 2-320 0,1 0 0 0,0 1 3728 0,0 0 688 16,0 0 128-16,0 0 16 0,0 0-2608 0,-2 0-528 15,0 0-96-15,2 0-32 0,0 0-704 0,0 0-144 16,-16 11-16-16,10-5-16 0,-1 5-224 0,0 2-32 0,0 3-16 15,-2 1 0-15,0 2-144 0,1 2 0 16,0 1 144-16,2 3-144 0,1 1 0 0,0-3 128 0,3 1-128 0,0-2 0 16,1 0 0-16,2-3-128 0,2 2 0 0,1-4 0 31,2 0-512-31,1-1-80 0,2-3-32 0,1-2 0 16,0 0-832-16,1-4-160 0,-1 0-48 0</inkml:trace>
  <inkml:trace contextRef="#ctx0" brushRef="#br1" timeOffset="43955.16">33135 10366 43311 0,'-3'-1'1920'0,"1"-3"384"0,-1 3-1840 0,3-1-464 0,0 2 0 0,0 0 0 16,0 2-832-16,-1-2-272 0,0 0-48 0,0 0-16 0,-2 0 1168 0,3 0 384 16,0 0 0-16,0 0 0 15,0 0-1552-15,0 0-304 0,0 0-64 0</inkml:trace>
  <inkml:trace contextRef="#ctx0" brushRef="#br1" timeOffset="44409.28">33148 10074 32255 0,'-2'0'2864'0,"2"0"-2288"15,2 0-576-15,1 0 0 0,-2 0 400 0,0 0-16 16,2 0-16-16,0 1 0 0,4-1 784 0,-1 3 176 15,1-1 16-15,2 2 16 0,1 3-560 0,0 1-112 16,-1 2-32-16,3 1 0 0,1 2-400 0,2 3-96 16,1 5-16-16,3 3 0 0,-2-1 48 0,0 2 0 15,2 2 0-15,-3 1 0 0,-1-4-192 0,0 2 160 16,-2-2-160-16,-3 3 160 0,0-1-160 0,-4 0 192 16,-1 2-192-16,-1 1 192 0,-2 2 128 0,0 1 16 0,-2 1 16 0,-2-3 0 15,2-2-160-15,-2 2-16 0,-2 1-16 0,-1 0 0 16,-1-1-160-16,-3-2 0 0,-1-1 0 0,-1-3-176 31,-1 0-272-31,0-3-48 0,-2 2-16 0</inkml:trace>
  <inkml:trace contextRef="#ctx0" brushRef="#br1" timeOffset="47032.2">30239 12379 6447 0,'1'0'576'0,"0"0"-576"0,-1 2 0 0,0-2 0 0,1 0 1440 0,-1 0 176 0,3 0 48 0,-2 2 0 15,3-1 1744-15,-2 3 368 0,2-3 64 0,-2 0 0 16,2 2-928-16,0-3-192 0,0 1-32 0,-1-1-16 15,2 0-1264-15,1-1-240 0,2 1-48 0,0-3-16 16,2 1-640-16,0 0-128 0,3-1-16 0,-1-1-16 16,0 0-304-16,2-1 0 0,1-1 0 0,0 1 0 0,1 0 0 0,1 2 0 15,0-4 0-15,1 5 0 0,-1 1 192 16,-1-2-192-16,3 3 192 0,-3 0-192 0,0 3 0 0,0-2 0 16,0 0-160-16,1 3 160 0,-1-2 0 0,0 2 0 15,2-2 0-15,-2 2 0 0,0-1 0 0,0 0 0 16,0 1 0-16,-1-3 0 0,1 4 0 0,0-5 0 15,0 0 0-15,-1 0 0 0,0 0-128 0,0-3 128 16,-2 0 0-16,-1-2 0 16,1 0-144-16,-2 0 144 0,-2 0-192 0,-2 0 192 15,-2 2-624-15,-1-2-16 0,-3 0 0 0,-2 1 0 16,-3 2-112-16,-3-1-16 0,-2 2-16 0,-3 2 0 16,-5 2 112-16,-2 1 32 0,-5 0 0 0,-2 5 0 15,-1-3 112-15,-1 1 16 0,-3 2 16 0,-1 0 0 16,1-1-240-16,0 4-48 0,0-4-16 0,0 2 0 0,5 0 480 0,0-4 112 0,1 3 16 15,2-2 0-15,2-1 192 0,0 1 0 0,2-2 0 0,2-2 160 16,2 1 272-16,0 0 48 0,2-4 16 0,0 1 0 16,3 0 464-16,2 0 80 0,0-1 32 0,3 3 0 15,0-3 96-15,2 1 32 0,0 0 0 0,2-1 0 16,0 3-688-16,1-3-128 0,1 0-16 0,0 1-16 16,2-1-144-16,0 1-16 0,1-1-16 0,1 0 0 15,0 0 16 1,1 0 16-16,0 0 0 0,2 0 0 0,-2 0-64 0,0 0-16 0,0 0 0 0,-1 0 0 0,0 2 48 0,-2-2 0 15,-1 2 0-15,-1-2 0 0,-2 2-176 0,0 0 160 16,-2 0-160-16,0 1 160 0,-1 0-160 0,-1 0 192 16,0 2-192-16,0-1 192 0,0 0-192 0,1 0 128 15,1 0-128-15,-1 2 128 0,3 3 0 0,0-3-128 16,1 5 192-16,1 0-64 16,1 2 0-16,3 3 0 0,1 2 0 0,2 4 0 0,2-2 0 0,0 5-128 15,3 1 192-15,1 1-64 0,1-1-128 0,-1-2 0 16,1-1 0-16,-1-1 0 0,-2-2 0 0,-2-4-224 15,-1-1 32-15,-2-4-19152 0</inkml:trace>
  <inkml:trace contextRef="#ctx0" brushRef="#br1" timeOffset="49843.71">31703 11241 2751 0,'-3'-2'256'0,"2"-1"-256"0,0 2 0 0,0 0 0 0,1 1 3392 0,1 0 624 16,-1 0 128-16,1 0 16 0,1-3-2992 0,1 3-592 15,1-1-128-15,-4 1-32 0,0 0 1632 0,19-2 336 16,-10 2 64-16,1-3 16 0,2 2-160 0,1 0-16 16,0-1-16-16,1-1 0 0,0 2-832 0,-1-3-160 15,-1 1-48-15,0-2 0 0,-2 3-624 0,-2-2-128 0,1 2-32 0,-2-1 0 16,2 0-32-16,-2 0-16 0,2-1 0 0,1 2 0 16,1-2-48-16,1 3-16 0,2-4 0 0,1 4 0 15,1-3-144-15,2-1-48 0,3 3 0 0,3-5 0 16,-1 4-16-16,3-2 0 0,3 0 0 0,1-1 0 15,-2 1-128-15,-1-1 0 0,0 3-192 0,-2-2 192 16,-3 4 0-16,-2-2 0 0,-3 2 0 0,-3 1 0 16,-2 0 0-16,-3 0 0 0,-2 0 0 0,-2 1 0 15,-1-1 0-15,-1 0 0 16,-2 0 192-16,-2 0-64 0,1 3 64 0,-3-3 0 0,-1 0 0 0,1 2 0 16,-2 0-48-16,0 0 0 0,1-2 0 0,-1 1 0 0,1 1-144 0,2 0 0 15,0-2 0-15,0 0 128 0,2 1-128 0,0-1 0 16,2-1 144-16,0 1-144 0,0-2 176 0,2 0-48 15,0 1 0-15,1-4 0 0,-1 4 16 0,-2-3 0 32,2 0 0-32,-2 1 0 0,1-1 16 0,-2 2 0 0,-1-3 0 0,-1 0 0 0,-1 1 16 0,0 2 0 15,-2-3 0-15,-1 0 0 0,0 2-176 0,-1-2 192 16,0-1-192-16,0 1 192 0,1-1 0 0,-1 0 16 16,1 1 0-16,0-4 0 0,1 2 112 0,-1 1 32 15,3-3 0-15,-2 1 0 0,1 1-16 0,1 1 0 16,-2-2 0-16,-1 1 0 0,0 1-16 0,-1 0 0 0,-1 1 0 15,-3-1 0 1,-1-1-32-16,-3 1-16 0,-1-1 0 0,1 1 0 0,-3 2 32 0,-1-4 0 0,1 2 0 0,-2 1 0 16,0-1-176-16,2 2-128 0,1-3 192 0,4 0-192 15,2-1 0-15,4-3 0 0,4-6 0 0,11-6-25280 16</inkml:trace>
  <inkml:trace contextRef="#ctx0" brushRef="#br2" timeOffset="90709.04">21028 516 21183 0,'-4'3'1888'0,"1"-3"-1504"0,2 2-384 0,0 1 0 0,0-2 1792 0,-1 4 304 16,0 0 48-16,-3 1 16 0,-1 5 0 0,-2 3 0 15,1 2 0-15,0 1 0 0,0-1-1104 0,4 2-224 16,1-2-32-16,1-2-16 0,2 3-432 0,3-1-96 15,2 2 0-15,2 2-16 0,0-2-96 0,1 5-16 16,1 1 0-16,-1 2 0 0,-2 3-128 0,0-1 0 16,-2 1 0-16,-1 5 0 0,-3 5 0 0,-2 2-192 15,-1-12 32-15,-2 3 16 16,-1 3-1168-16,-2 2-224 0,-3 1-64 0,-1 1-14736 0</inkml:trace>
  <inkml:trace contextRef="#ctx0" brushRef="#br2" timeOffset="91195.86">21612 464 29487 0,'-6'-7'1296'0,"1"3"288"0,2 2-1264 0,0 2-320 0,2 0 0 0,1 0 0 0,-1 2 192 0,-2 1 0 15,-1 3-16-15,-2 3 0 0,-2 4-176 0,-5 4 0 16,0 3 0-16,-5 4 0 0,0 4-208 0,-6 3-128 16,0 2-32-16,-1 0 0 15,-2 0 368-15,1-1 288 0,-2 2-48 0,4-4-16 0,0 1 1040 0,2-6 208 16,2-1 32-16,0-3 16 0,2-2-704 0,-2 1-144 15,0-2-32-15,1 0 0 0,-4-2-480 0,1 1-160 16,-1 0 0-16,-1-1 0 0,3-2 0 0,-1 3-176 16,-2-1 0-16,2-3 0 0,1 1 32 0,2-6 0 15,2 1 0-15,4-3 0 0,3-1 464 0,2-4 80 16,3 1 32-16,3-2 0 0,2-2-32 0,2 2 0 16,2 0 0-16,2 0 0 0,3 0-400 0,1 3 0 0,5-1 0 15,1 3 0-15,3 2 0 0,2 0 0 0,7 3 0 0,0 1 128 16,3 1-128-16,0 4 192 0,2-2-192 0,2 3 192 15,-3 3-192-15,-1-3 0 0,-3 1 0 0,-2-2 0 16,-1-3-272-16,-3 0-48 0,-2-1 0 0,0-3 0 31,-4 1-768-31,-1-4-144 0,0 1-48 0,-2-3-14592 0</inkml:trace>
  <inkml:trace contextRef="#ctx0" brushRef="#br2" timeOffset="91446.9">21672 1112 14735 0,'6'-8'640'0,"0"1"160"0,2 3-640 0,-2-1-160 0,0 3 0 0,-1-1 0 0,1 0 1600 0,5-2 272 15,9-5 64-15,7-2 16 0,5 0 688 0,2-2 144 16,0 2 32-16,0 2 0 15,-1 1-1312-15,-3 3-256 0,-1 0-48 0,0-2-16 0,-2 5-624 0,-2-2-128 16,0-2-32-16,-2 3 0 16,-2-1-976-16,0 0-208 0,-2 0-48 0,-2-2-9808 15,-2 1-1968-15</inkml:trace>
  <inkml:trace contextRef="#ctx0" brushRef="#br2" timeOffset="92357.1">22483 950 34095 0,'-1'0'3024'0,"-2"0"-2416"0,2 0-480 0,1 0-128 15,0 0 240-15,0 0 16 0,-1 0 16 0,0 2 0 16,-2-1 880-16,-1 1 192 0,2 0 16 0,-1 2 16 16,1 0-992-16,-1 4-208 0,0 3-48 0,-1 1 0 15,-1 4-128-15,0 1 0 0,-1 1 0 0,0 4 0 16,-2-2 0-16,1 1-224 0,0 1 48 0,-1-3 16 0,2-1 32 0,0 0 0 16,2-5 0-16,0-2 0 15,3-5 128-15,1-1 192 0,1-1-32 0,3-4-16 0,-1-1 208 0,1-2 32 16,3-4 16-16,0-2 0 0,2-2-128 0,-1-1-16 15,5-6-16-15,-1-3 0 0,3-2-240 0,1-1 128 16,1-4-128-16,2-4 0 0,1 2 0 0,1-1 0 16,1 3 0-16,0 3-160 0,2 7-16 0,-5 4 0 15,0 5 0-15,-3 6 0 0,-2 4 176 0,-2 4 0 16,-2 3 0-16,0 1 0 0,-3 5 160 0,1-1 16 16,-1 3 0-16,1 0 0 0,-2-2-32 0,1 1 0 15,1-1 0-15,-2 0 0 0,1-3-144 0,1 1 0 16,-1-4 0-16,0 2 0 0,0-4 0 0,-1-1 0 0,1 0 0 15,1-2 0-15,-1 0 144 0,0-3-144 0,1 0 160 16,1 0-160-16,-2-3 128 0,0 0-128 0,1-3 0 0,0 1 144 16,1-6-304-1,-1 1-64-15,0-1-16 0,1-1 0 0,-1-1-16 0,2-4-16 0,2 0 0 0,1-3 0 16,-1 0-32-16,2 0 0 0,1 3 0 0,0 0 0 16,0 3 304-16,-2 0-128 0,2 6 128 0,-3-1 0 15,0 5 0-15,-3-1 0 0,0 3 192 0,-1 2-48 16,0 2 80-16,-2 0 16 0,3 1 0 0,0 0 0 15,1 1-64-15,1 2-16 0,1-1 0 16,3-2 0-16,2 1-160 0,3 0 128 0,0 2-128 0,0-1 128 0,1 1-128 16,0 0 0-16,0 5 0 0,0 1 0 0,-2 0 0 0,0 2 0 15,-2 2 0-15,-1 1 0 0,0 3 0 16,-1-2 0-16,-2 5 0 0,-2-1 0 16,0 0-832-16,-4-3-256 0,1-1-64 15,-2-1-16512-15</inkml:trace>
  <inkml:trace contextRef="#ctx0" brushRef="#br2" timeOffset="93196.42">23851 1008 14735 0,'2'-4'640'0,"1"1"160"0,-1-1-640 0,0 3-160 0,1 1 0 0,-2-2 0 0,2 0 1088 0,0 0 192 0,2-2 48 0,3-1 0 0,2-1 1088 0,-2 0 208 0,1 0 64 0,-2-2 0 31,0 0-1344-31,-2 0-256 0,-1 0-48 0,-1-1-16 0,-1 3-592 0,-2-4-128 0,0 4-32 0,-3-4 0 16,-2 2-272-16,-1-2 0 0,-3 3 0 0,0 1 0 15,-2 2 0-15,-2 3 0 0,-2 1 0 0,-1 1-144 16,-3 4 816-16,-2 5 160 0,-1-1 48 0,-2 3 0 16,-2 4 16-16,0-1 0 0,3 2 0 0,-1 1 0 15,2-2-320-15,1 1-64 0,1 0-16 0,1 1 0 0,2 0-240 16,4 1-64-16,2-5 0 0,2 3 0 0,3-6-192 0,2 2 0 15,3 3 0-15,2 0 0 0,3 2-288 16,3-2-48-16,3-1-16 0,4-2 0 31,1-2-352-31,3-1-80 0,4-2-16 0,4-2 0 0,3-5-560 0,1 0-112 0,2-2-32 0,1 0 0 16,-1-4-400-16,-1-1-80 0,0 0 0 0,0-3-16 16,-1 0 288-16,1 1 64 0,-1-4 16 0,0 1 0 15,-1-1 256-15,-2-2 48 0,0 0 16 0,-4 0 0 31,1-1-16-31,-3 1 0 0,-1-2 0 0,-4 4 0 16,-1-3 0-16,-3 3 0 0,-2 1 0 0,-3 0 0 16,0-1 544-16,-3 1 96 0,0 4 32 0,-1-4 0 0,-2 2 656 0,-1 0 144 0,0 0 32 0,-1-1 0 15,-2 1 1904-15,-1 3 384 0,0-2 80 0,-1 5 16 16,-3-2 384-16,1 1 96 0,-2 3 16 0,-1 0 0 0,0 1-640 16,-2 0-128-16,0 0-32 0,-3 2 0 0,0 2-944 0,-1 1-192 15,-1-2-32-15,-1 2-16 0,3 2-448 0,1-1-96 16,-1 1-16-16,0 2 0 15,2 1-240-15,1 0-48 0,2 1-16 0,3 1 0 0,1 0-32 0,2 1-16 16,1 2 0-16,2-3 0 0,2 4 64 0,2-5 16 16,1 4 0-16,2-1 0 0,0-1-240 0,1 2 0 15,1-4 0-15,0 0 0 0,2 0-256 0,2-4-112 16,-1 0-16-16,1-2 0 16,3-2-80-16,0-1-32 0,2-2 0 0,0-4 0 15,1 2-80-15,-1-3 0 0,0-1-16 0,1-1 0 16,-1 0 16-16,0-2 0 0,-1 1 0 0,-1-3 0 0,0 0 320 0,-3-2 64 0,-1 0 0 15,-1-4 16-15,0 1 304 0,-1-3 64 0,-2 0 16 16,-2-1 0-16,0 2 176 0,-1 2 16 0,0-4 16 16,-3 3 0-16,0 2-96 0,-2-1-32 0,-2 6 0 0,0 2 0 15,-1 2 32-15,-1 1 0 0,0 1 0 0,-1 4 0 16,0 3 16-16,-1-2 16 0,0 4 0 0,0-1 0 16,0 3-192-16,3-1-32 0,-1 3-128 0,2 1 192 15,2 1 128-15,0 0 32 0,2 0 0 0,3 2 0 16,-1 2-32-16,2-3-16 0,1 2 0 0,2-1 0 15,0 0-144-15,1 0-32 0,0-1 0 0,1 3 0 16,0 1-128-16,1-2-176 0,-1 1 48 0,1-2 0 31,-1 2-768-31,1-1-160 0,-1 1-32 0,1-2 0 0,0 1-576 0,0 0-128 0,0-3-32 0,0 0-12608 16</inkml:trace>
  <inkml:trace contextRef="#ctx0" brushRef="#br2" timeOffset="93971.86">23550 1067 7359 0,'5'-2'656'0,"-1"1"-528"0,1 1-128 0,-2-2 0 0,0 2 1872 0,-1 0 352 0,1 0 64 0,1 0 16 16,3 2 480-16,3-2 96 0,2-2 32 0,2 2 0 15,-2 0-1024-15,1 0-208 0,0-2-32 0,0 1-16 16,-2 1-1008-16,1-4-208 15,0 3-32-15,0 0-16 0,-1-3-368 0,0 2-192 16,1-1 32-16,-1 0 0 16,0 0-416-16,1 1-96 0,-3-3-16 0,1 0 0 15,1 1 144-15,-1 0 32 0,1-2 0 0,-1 1 0 0,0-1 256 0,-1-1 64 0,1 0 16 0,0 0 0 32,-2 1-624-32,1 0-128 0,1-1-32 0,0-1-10432 0</inkml:trace>
  <inkml:trace contextRef="#ctx0" brushRef="#br2" timeOffset="94622.5">24644 827 32255 0,'0'1'2864'0,"0"1"-2288"0,0-2-576 0,0 3 0 0,0 1 400 0,0-2-16 0,0 3-16 0,-1 5 0 15,0 1 576-15,0 6 112 0,-2-1 32 0,2 2 0 16,0-3-752-16,0-1-144 0,1 2-16 0,1-3-16 15,0-1-160-15,2-1 0 0,-1 0 0 0,2-1 0 16,-2-1 0-16,1-3 0 0,-2 2 0 0,-1-2-176 16,0-4 176-16,-1 2-208 0,-2 1 80 0,-1-3 128 15,2 0 0-15,-2-2 0 0,2 0 224 0,-2-3-64 16,2-1 368-16,-1-1 80 0,2 2 16 0,0-3 0 16,1 1-368-16,0-4-80 0,0-2-16 0,1-3 0 15,1-2-160-15,1-1 0 0,1-2 144 0,2 0-144 16,0 0 0-16,3 0 0 0,-1 2 0 0,2 1 0 0,1 4 0 15,0 1 0-15,1 2 0 0,-1 4 0 0,-1 2 0 0,-1 3 0 16,0 2 0-16,0 1 0 0,-1 0 128 0,2 3-128 16,0 3 160-16,0-2-160 0,0 2 0 0,0 2 0 15,-1-1 0-15,0 1 0 0,1 0 0 0,-1 0 0 16,0-1 0-16,-2 1 144 0,0-1-144 0,1 1 0 16,-1-2 0-16,-1 1 128 0,1 0-128 0,-1-2-176 0,-2 2 48 15,-1-2 0 1,1 0-1472-16,-2 0-304 0</inkml:trace>
  <inkml:trace contextRef="#ctx0" brushRef="#br2" timeOffset="95064.84">25490 703 35935 0,'-7'4'1600'0,"1"1"320"0,1-3-1536 0,0 2-384 0,2-3 0 0,1 0 0 15,-2 2 432-15,-3-1 16 0,-3 4 0 0,-6 3 0 0,-4-3-128 0,-5 3 0 16,2 0-16-16,-2 0 0 16,0-2-880-16,-1 0-160 0,0-1-32 0,0 0-16 0,3 1 416 0,1-2 96 15,1 0 16-15,2-2 0 16,3 1 256-16,2-2 0 0,4 0 0 0,4-1 0 15,3-1-528-15,3-1-48 0,3-1-16 0,5-3 0 16,4 2-176-16,4-2-48 0,3-1 0 0,3 2 0 0,1-1 544 0,3 0 96 16,0 4 32-16,-1 1 0 0,0 0 1360 0,0 2 256 15,-2 3 64-15,2 1 16 0,0 2-112 0,0 0-32 0,0 2 0 0,-1 3 0 16,-3-2-800-16,-3 0-160 0,-2 1-48 16,-2 1 0-16,-3-1-224 0,-3 2-48 15,-2-1-128-15,-1 2 192 0,-3-1-192 0,-2 2 176 0,-1 0-176 16,-4 2 160-16,-1 0 32 0,-3 0 0 15,-1 2 0-15,-3 0 0 0,-5 0-64 0,-4 2 0 0,-3 3 0 16,-3-1 0-16,-4 2-128 0,-7 3 0 16,-1 4 0-16,-5 1-176 0,-3 0-80 0,-4 0 0 0,1 0-16 15,0-4-18592-15</inkml:trace>
  <inkml:trace contextRef="#ctx0" brushRef="#br2" timeOffset="96792.88">23436 2947 25791 0,'-2'3'2304'0,"1"-3"-1856"16,-1 0-448-16,2 0 0 16,0 0 464-16,0 1 0 15,0-1 0-15,0 0 0 0,0 1 848 0,0-1 160 16,3 0 48-16,-3 0 0 0,0 0-560 0,0 0-128 16,22-13 0-16,-12 7-16 0,1-4-304 0,3-1-48 15,-1-2-16-15,2 1 0 0,1-4-64 0,0-4 0 16,2 0-16-16,-1-2 0 0,0-2 80 0,1-3 32 0,-1-1 0 0,-1-2 0 15,1-1-144-15,1-3-16 0,0-4-16 16,1 0 0-16,-1-3-112 0,1 2 0 0,-1-3-16 0,0 0 0 16,0 1-176-16,-2 3 128 0,0 2-128 0,-2 2 128 15,-2 5-128-15,-1 1 0 0,1 2 0 0,-3 3 0 16,-1 3-128-16,-2 4 128 0,0 1-160 0,-1 3 160 16,-1 4 0-16,-2 0-144 0,1 0 144 0,-2 5 0 15,0 0-144-15,1 1 144 0,-2 2-160 0,1-2 160 16,-1 4-160-16,-1 0 160 0,1-1-160 0,0 3 160 0,0-1 0 15,-2 2-144-15,2 0 144 0,-1 2 0 0,0 4 0 0,0 1 0 16,-2 4 0-16,1 4 0 0,-1 1 0 16,-2 5 0-16,2 4 0 0,-2 3 0 0,-2 6 0 0,2-3 176 15,1 2-16-15,0-8 0 0,0-2-160 0,3 2 0 16,0 1 0-16,1-3 128 0,2-2-128 0,1-1 0 16,2-4 0-16,1 0 0 0,2-3 0 0,2-3 0 15,1-1 0-15,2-3 0 0,-1-2-160 0,2-3 160 16,-1-4 0-16,2 1-144 0,0-6 144 0,1-1 0 15,0 0 0-15,0-3 0 0,2-4-144 0,-1 0 144 16,1-4-160-16,1-1 160 0,0-4-208 0,0-2 48 0,0-1 16 16,-1-1 0-16,0-4 144 0,-1-3 0 0,0 0 0 0,1-3-128 15,-2 1 128-15,-1 0 0 0,-1-2 0 0,-1 5 0 16,-3 4 0-16,1 0 0 16,0-2 0-16,0 0-128 0,-1 0 128 0,-1 5 0 0,-1 1 0 0,1 2 0 15,-2 3 0-15,-1 2 0 0,1 4 0 0,-2-1 0 16,0 6 0-16,-2 1 0 0,0-1 0 0,-1 2 0 0,1 2 0 15,-2 2 0-15,-1 0 0 16,0 0 0-16,0 4 128 0,0-1-128 0,-1 4 160 0,-1 2-160 0,1 4 0 0,-2 4 0 16,0 2 0-16,-1 3 0 0,1 4 0 0,-1 2 0 15,-1 7 0-15,-1 5 0 0,1 0 160 0,0 4-16 16,-1-4 0-16,1-4 0 0,1-1 0 0,0 2 0 16,2 0 0-16,-2 5 0 0,3-2-144 0,0-4 128 15,1-1-128-15,1-2 128 16,0 0-304-16,2-7-64 0,-1-1-16 0,2-2 0 15,1-4-768-15,0-2-176 16,1-2-16-16,1-4-15888 0</inkml:trace>
  <inkml:trace contextRef="#ctx0" brushRef="#br2" timeOffset="100337.17">24894 2641 28559 0,'0'-3'2544'0,"1"2"-2032"0,1-3-512 0,-1 3 0 32,0 1-320-32,0-2-176 0,2-1-16 0,-1-1-16 0,2-2 976 0,1 0 208 15,0 0 48-15,-1 1 0 0,1 0 160 0,-2 3 32 0,4-3 16 0,-1 3 0 16,0-1-80-16,1 1-32 16,3 1 0-16,1 1 0 0,3 0-160 0,1 0-48 0,1 0 0 0,2 3 0 15,3 0-384-15,2-1-80 0,0 3 0 0,2-3-128 16,0 4 144-16,-1 2-144 0,0-2 0 0,-4 1 144 0,-3 3-144 15,-2 1 0-15,-3 0 0 0,-3 0 0 0,-2 2 0 0,-2 0-176 16,-1 1 176-16,-3-2-128 0,-1 1-64 16,-1-2-16-16,-2 1 0 0,0-1 0 0,-3 1 16 15,-3-1 16-15,-2 0 0 0,-2-1 0 0,1-3-144 0,-3 1-16 16,2-2-16 0,-1-3 0-16,0 1-16 0,2-3 0 0,-2 1 0 0,3-2 0 15,0-2-176 1,2 1-32-16,2 1-16 0,0-4 0 15,3 3 48-15,0-3 16 0,2 3 0 0,1 0 0 0,2 2 256 0,0 0 48 0,1 1 16 0,2 0 0 0,0 3 208 0,1-1 160 16,0 3-32-16,1-1 0 16,3 3 64-16,-1 0 16 0,2-2 0 0,-1 3 0 15,2-4-64-15,-1 2-16 0,1 0 0 0,-1-1 0 16,0-1-128-16,-2 0 0 0,2 0 144 0,-1 0-144 0,0-1 0 16,-1 1 0-16,2 1 0 0,0-1 0 0,0 2 0 0,0 0 128 15,-2 0-128-15,0 1 128 16,-1 1 448-16,0 0 80 0,-1 1 32 0,-3-1 0 0,0 1-48 15,-2 0 0-15,-3 0 0 0,-1 3 0 0,-2-2-192 0,-2-1-32 16,-3 1-16-16,-2 1 0 0,-2 2-176 0,-5-3-32 16,-2 4-16-16,-2-2 0 0,-3 1-176 0,-1-3 0 15,-2 1 0-15,0-1 0 0,0-3-336 0,2-4-48 16,2-3-16-16,0-2-10560 16,3-2-2112-16</inkml:trace>
  <inkml:trace contextRef="#ctx0" brushRef="#br2" timeOffset="101062.92">26151 2166 30399 0,'2'-5'2704'0,"1"4"-2160"0,-1-2-544 0,-1 3 0 15,0 3 496-15,1-3-16 0,1-3 0 0,2 1 0 0,3-1 912 0,0 1 176 16,1 1 32-16,1-2 16 0,0 2-912 0,0 0-192 16,2 1-48-16,2 0 0 0,1 1-464 0,2 0 128 0,1 2-128 0,3-2 0 31,2 4 0-31,3-4-240 0,1 4 48 0,3-4 16 15,3 3-864-15,4-4-176 0,1 1-48 0,3-2 0 16,1-2-944-16,2 1-192 0,1-3-32 0,0 0-16 16,-3 3-400-16,-1-3-80 0</inkml:trace>
  <inkml:trace contextRef="#ctx0" brushRef="#br2" timeOffset="101395.84">26109 2461 34095 0,'6'-2'1504'0,"0"1"320"0,0 1-1456 0,2-1-368 0,-2 1 0 0,1 1 0 16,2-1 288-16,7 0-16 0,9 0 0 0,12-1 0 15,6-3 752-15,8 1 128 0,1-3 48 0,1 1 0 16,1-1-1040-16,-1 0-160 0,2-2 0 0,-3 2-192 15,-2 1-992-15,-1 2-192 0</inkml:trace>
  <inkml:trace contextRef="#ctx0" brushRef="#br2" timeOffset="105102.61">29775 1274 11967 0,'0'-3'1072'0,"0"0"-864"16,1 1-208-16,-1 0 0 0,1 1 864 0,-1 0 128 15,2-3 32-15,-1-2 0 0,1 0 832 0,1-4 160 0,1 0 32 0,-2 1 16 16,2 1-800-16,-2 0-176 0,2 2-16 0,-2 0-16 16,1 1-800-16,-3 1-256 0,1 2 128 0,-1-1-128 15,-1 2 0-15,0 0-272 0,-1 1 48 0,1-1 16 16,-1 1 832-16,2 0 160 0,-2 1 48 0,1-1 0 15,1 0 336-15,0 0 80 0,0 0 16 0,0 0 0 16,0 0-112-16,0 0 0 0,0 0-16 0,0 0 0 16,0 0-336-16,-22 6-64 0,17-5-16 0,-1-1 0 15,0 3-336-15,-2-3-80 0,0 2-16 0,-2 0 0 16,-1 0-96-16,-2 0-32 0,0 2 0 0,-2 1 0 16,-1-1-160-16,-3 1 0 0,-1 1 0 0,-1 1 0 15,-1 0 0-15,-1 0 0 0,-2 0 0 0,-1 1 0 16,0-1 0-16,-1 1 0 0,-1 0 0 0,-2 1 0 0,-1 0 192 15,-3-1-64-15,-2 2 0 0,2 0 0 0,0-1 64 0,3-2 16 16,-1 2 0-16,1-3 0 0,2 3 64 0,-1-3 16 16,4 1 0-16,1 2 0 0,2-3-96 0,2 0 0 15,1 4-16-15,3-4 0 0,-1 2-176 0,4-1 128 0,0 1-128 0,3-1 128 0,0 0-128 16,2 2 0 0,0-4 0-16,4 1 0 0,1-3 0 0,2 0 0 0,2 2 0 0,3-3 0 15,-1-1-144-15,3 0 144 16,1 2-192-16,1-6 192 0,2 3-192 0,3-1 64 15,1-2 128-15,2 1-208 0,2-1 208 0,3 0 0 16,2 0 0-16,2 3 0 0,-1-3 0 0,3 3 0 0,3 0 0 0,-1 1 0 0,4 1 144 0,-1-2-144 16,-4 3 0-16,4-1 144 0,2-1-144 0,0 1 128 31,0-1-128-31,-1-1 128 0,-2-1-128 0,0 1 0 0,-2-2 144 0,1 2-144 0,-2 0 128 0,-1-1-128 0,-3 2 160 16,0-1-160-16,-4 0 0 15,0 2 0-15,-2-1-176 0,-1 3 176 0,-1-2-128 0,-1 3 128 0,-2-1 0 0,0 1 0 16,-2 0 0-16,0-3 0 0,-1 3 0 0,-2 0 0 15,2 0 0-15,-3-1 0 0,-1 1 0 0,-1 0 0 16,-3 1 0-16,-1-1 0 16,0 2 0-16,-4 2 0 15,1-4-176-15,-5 2 176 0,1 3-128 0,-4-3 128 16,0 3 0-16,-2-2 0 0,-2 0 144 0,-1 2-144 16,-1 0 160-16,-4 1-160 0,-3 4 128 0,1-4-128 15,-2 4 0-15,-1-1 0 0,-2 1 0 0,-1-1 0 16,1 0 0-16,-2 1-176 0,2 2 176 0,-2-1-192 0,0 2 192 0,0 0 0 15,0 1 0-15,0-1-128 0,3-3 128 0,2 0 0 16,2 1 0-16,2-2 0 0,0 0 0 0,1-1 0 16,1 3 0-16,1-1 0 0,-1 2 0 0,2-1 0 15,0 1 0-15,2-2 0 0,2 1 0 0,2-3 144 16,4-2-144-16,1-3 0 0,1 2 304 0,2 0-48 16,1-4-16-16,1 2 0 0,2 0 32 0,0-1 16 15,0 0 0-15,3 2 0 0,0-2-288 0,-1 3 0 16,4-1 0-16,0 1 0 0,3-1 0 0,0 0 0 0,3 0 0 15,4-2 0-15,1-1 0 0,4 1 0 0,3-5 0 16,3 1 0-16,5-3 0 0,1-3 0 0,6-1 0 0,-1-2 0 16,2 2-192-16,4-2 192 0,2-1-208 0,1 1 80 15,-1-1-192-15,1-2-16 0,3 1-16 0,0-3 0 32,-2 1-96-32,2 0 0 0,-2 2-16 0,-2-4 0 0,-2 4-176 15,-1-1-48-15</inkml:trace>
  <inkml:trace contextRef="#ctx0" brushRef="#br2" timeOffset="109250.51">30789 1629 5519 0,'2'-1'496'0,"0"1"-496"15</inkml:trace>
  <inkml:trace contextRef="#ctx0" brushRef="#br2" timeOffset="109643.16">30863 1586 4607 0,'4'-3'192'0,"-3"1"64"0,2 2-256 0,-3-2 0 15,1 0 0-15,-1 2 0 0,0 0 1152 0,1 0 192 0,0-1 48 0,0 1 0 16,-1-1 464-16,0 1 80 0,0 0 32 0,0 0 0 15,0 0-272-15,0 0-48 16,0 0-16-16,0 0 0 16,0 0-64-16,0 0-16 0,0 0 0 0,0 0 0 15,0 0-368-15,0 0-80 0,0 0-16 0,0 0 0 16,0 0-320-16,0 0-80 0,0 0-16 0,0 0 0 16,0 0 192-16,-16 13 32 0,11-8 16 0,-1 2 0 125,-1 0-192-110,-3 3-32-15,-1 5-16 0,-2-2 0 0,0 6-272 0,-3 2-48 0,-2 2-16 0,0 5 0 0,-1-1-16 0,-2 1-16 16,-1 2 0-16,-1-3 0 0,0-1 16 0,0 0 16 0,-1-1 0 0,0-1 0 0,-1 0-336 0,-1-2 0 0,1 2 0 0,-1-2 0 0,3-2 0 15,-1 0 0-15,3-2 0 0,1-2 128 0,3-2-128 0,1-2-160 0,2-2 160 0,2-4-208 16,2 0-304-16,2-3-48 0,1-3-16 0,2-3 0 0,3 1-1056 0,-1-4-224 0,3-3-32 0,0 0-14560 0</inkml:trace>
  <inkml:trace contextRef="#ctx0" brushRef="#br2" timeOffset="109988.35">30284 1826 9215 0,'-3'-11'400'0,"0"2"96"0,3 2-496 0,1 2 0 0,1 0 0 0,0 1 0 15,2 0 0-15,0-3 0 0,3-4 0 0,3-5 0 16,2-3 0-16,-1 3 192 0,2-1 0 0,-2-1 0 15,-1 5 1184-15,0-1 224 0,-2 2 64 0,0 1 0 16,-1 2 592-16,-2 0 128 0,1 3 32 0,-2 1 0 16,0-1-240-16,-1 2-32 0,0 2-16 0,-2 2 0 15,2-3-592-15,-2 2-112 0,0 2-16 0,-1 2-16 16,0-2-496-16,0 4-112 0,0-2-16 0,0 3 0 0,0-6-320 0,0 0-64 16,-1 22 0-16,2-13-16 0,-1 2-64 0,3 1-16 15,-1 1 0-15,2 3 0 0,-1-4 16 16,4 4 0-16,1 3 0 0,2-1 0 0,3 4-96 0,0-2-16 15,6 2 0-15,0-2 0 0,2 0 0 16,2-1 0-16,3 2 0 0,1-4 0 0,1 3-192 0,3 1 0 16,-2-3-144-16,-1 1 144 0,-2-1-320 0,-2 1 48 15,-5-3 0-15,-1 1 0 16,-5-1-240-16,-2-2-32 0,-3 2-16 0,-3-4 0 16,-1 1-400-16,-3-2-64 0,-1-1-32 0,0-3 0 15,-3 2-1216-15,1-5-240 0</inkml:trace>
  <inkml:trace contextRef="#ctx0" brushRef="#br2" timeOffset="110917.53">31265 901 11967 0,'1'-3'1072'0,"0"-2"-864"0,1 3-208 0,-2 1 0 15,1 1 752-15,0-2 96 0,2-1 32 0,-1-2 0 16,2-3 528-16,0 2 128 0,-2-1 0 0,-1 2 16 16,-1 0 128-16,0 4 32 0,-1-3 0 0,0 3 0 15,0 1-512-15,-2 0-112 0,2 0 0 0,-2 2-16 16,2 1-1072-16,-1 0-176 0,2-3-48 0,0 0-16 15,0 0 16-15,-10 20 0 0,6-14 0 0,-1 2 0 16,0 0 544-16,-2 0 96 0,-1 2 32 0,0 1 0 16,-2 0 192-16,-3 3 64 0,1 2 0 0,-2 0 0 15,-2 4-112-15,0-1-16 0,0 4 0 0,0 0 0 0,3-1-176 16,0 2-32-16,1 3-16 0,2-1 0 0,2 1-176 0,2 0-48 16,3-2 0-16,1 1 0 0,2-4-128 0,3-2 0 15,1 1-160-15,-1-5 160 16,2-1-896-16,0-1-64 0,3-2-32 0,-2 0 0 15,0 0-960-15,1-3-192 0,1-1-32 0,0 2-16 16,1-4-496-16,1 1-112 0,0 2-16 0,0-3-5600 0</inkml:trace>
  <inkml:trace contextRef="#ctx0" brushRef="#br2" timeOffset="111247.08">31446 1226 35007 0,'-14'3'1552'0,"4"0"320"0,1 5-1488 0,3-5-384 0,4 2 0 0,-1-2 0 0,2 1 336 0,-3 3 0 0,-1 2 0 0,-2 5 0 0,2 0 32 0,0 1 0 16,3-2 0-16,2 0 0 15,1-3-1840-15,1 0-384 0,2-4-64 0,0 0-12832 16</inkml:trace>
  <inkml:trace contextRef="#ctx0" brushRef="#br2" timeOffset="111435.84">31479 1008 31327 0,'-6'-4'1392'0,"2"1"272"0,2 1-1328 0,2 0-336 0,0 2 0 16,1 2 0-16,0 0 288 0,0-2-16 0,2 4 0 0,2-1-9712 16,0 2-1952-16</inkml:trace>
  <inkml:trace contextRef="#ctx0" brushRef="#br2" timeOffset="111844.88">31572 839 21183 0,'-7'-1'944'0,"4"0"192"0,0 1-912 0,2 0-224 0,2 0 0 0,0 0 0 16,1 1 0-16,0 0-192 0,1 0 48 0,2 2 0 15,0 2 848-15,-5-5 160 0,0 0 32 0,18 12 16 16,-12-5 384-16,2 2 80 0,-1 2 16 0,3 2 0 16,0-1-752-16,0 4-160 0,2 0-32 0,-1 3 0 15,0-1 64-15,1 2 16 0,-1 1 0 0,-3 0 0 16,1 3-272-16,-2-2-64 0,0-1-16 0,-2 1 0 15,-2 0-176-15,0-2-256 0,-2 2 64 0,-1-1 16 16,0 2-240-16,-1-5-48 0,-2 3-16 16,0-2 0-1,-4 2 0-15,1-4 0 0,-1 2 0 0,-3 2 0 0,0-4-432 0,-1 3-96 0,-3 2-16 0,-1-1 0 16,-2 1-1808-16,0-4-368 0,-4-1-80 0,-1 0-4688 16</inkml:trace>
  <inkml:trace contextRef="#ctx0" brushRef="#br2" timeOffset="112662.67">32344 1206 22111 0,'-2'2'1968'0,"1"-1"-1584"0,1 1-384 0,-1-2 0 16,-1 0 1024-16,2 0 112 0,-1 4 16 0,-1 0 16 0,-3 3 496 0,0 4 112 16,-1 4 16-16,-2 5 0 0,-1 5-512 0,-2-1-80 15,-1 6-32-15,0 2 0 0,-3 4-512 0,-1 1-96 16,-3 4-32-16,-1 1 0 0,1 2-352 0,-5 5-176 16,1 3 160-16,-3-2-160 0,-2 5 0 0,0-5-240 15,1-1 32-15,0-4 0 16,1-3-624-16,0-1-112 0,1-2-16 0,4-2-16 15,1-3 512-15,4-4 96 0,1 0 32 0,3-4 0 16,3-4-336-16,2-2-64 0,-1-1-16 0,3-5 0 16,3-3-1232-16,1-5-240 0</inkml:trace>
  <inkml:trace contextRef="#ctx0" brushRef="#br2" timeOffset="113025.32">32556 1229 21183 0,'0'-3'944'0,"0"2"192"0,0 1-912 0,-1 0-224 15,1 1 0-15,-2 2 0 0,2-3 1616 0,-2 2 288 16,0 2 48-16,-3 2 16 0,0 4 320 0,-4 5 64 16,-1 4 16-16,-1 1 0 0,0 4-1184 0,-3 2-224 15,1 2-64-15,-3 3 0 0,-1 5-560 0,1-1-112 16,-1 0-32-16,1 4 0 0,-1 0-192 0,1 1 0 0,-2-1 128 0,1 3-128 16,0-1 0-16,-2 1-288 0,2-2 64 15,-2-3 16 1,1 0-1264-16,-1-2-256 0,1-2-64 0,-1-1 0 15,1-1 32-15,0-2 0 0,2 0 0 0,1-1-7152 0,2-5-1440 0</inkml:trace>
  <inkml:trace contextRef="#ctx0" brushRef="#br2" timeOffset="113763.65">32497 1190 11967 0,'-4'-1'1072'0,"1"1"-864"0,2 0-208 0,1 0 0 15,0 0-832-15,0 0-192 0,-1 1-64 0,0-1 0 16,-2 0-320-16,1 0-64 0,-1 0 0 0,3 0-16 0,0 0 2064 0,0 0 432 16,0 0 80-16,0 0 0 0,0 0 832 0,0 0 176 15,18-10 16-15,-16 9 16 0,2 0 224 0,-2-2 32 16,1 2 16-16,-2-1 0 0,0-1-256 0,0 3-48 16,-1-1-16-16,0 0 0 15,0-1-512-15,0 2-96 0,-1 0-32 0,0-2 880 0,-2 2-1552 16,1 0-32-16,-2 2 0 0,-1-2-320 0,-1 2-64 15,-1 0-16-15,-2 2 0 0,-1 1-160 0,-2 0-48 16,-1 1 0-16,-1 1 0 0,-2 3 32 0,-1-1 0 0,-1 2 0 16,-1 0 0-16,0 3 16 0,0-2 0 0,0 1 0 0,1-1 0 15,2 3 0-15,0-4 0 0,0 4 0 0,0-4 0 16,0 0-176-16,2-1 0 16,0 0 0-16,2-2 0 0,1 1 0 0,2-4 0 0,2 2 0 0,1-2 0 15,1 0-304-15,1-1-32 0,1-1-16 0,2 1 0 16,1-2-1664-1,1 0-336-15</inkml:trace>
  <inkml:trace contextRef="#ctx0" brushRef="#br2" timeOffset="114251.36">31593 2275 1839 0,'-13'7'160'0,"5"-2"-160"0,-1 1 0 0,2-2 0 0,3 1 2672 0,0-5 496 0,0 2 96 0,-2 3 32 15,-4 3-1568-15,-2 0-304 0,-2 1-64 0,3 0-16 16,3-3 80-16,1-1 16 0,4-3 0 0,0 1 0 16,3-3-304-16,0 0-64 0,4 0-16 0,0-3 0 15,2 1 368-15,1-1 80 0,2 0 16 0,1-1 0 16,0 3 80-16,1-3 0 0,0 2 16 0,1-1 0 0,1 2-624 15,2-2-128-15,-1 1-32 0,4-1 0 0,0 1-128 0,4-1-48 16,3 0 0-16,2 0 0 0,6-3-208 0,-1 0-64 16,2-3 0-16,2 2 0 15,0-2-96-15,4 1-32 0,0-2 0 0,4-1 0 0,0-2-256 0,0 1 0 16,0 1 0-16,-3-3 0 31,-2 4-784-31,-3-1-112 0,-4 2-32 0,-3 3 0 16,-4 4-352-16,-6-2-80 0,-3 3-16 0,-3 1-16368 0</inkml:trace>
  <inkml:trace contextRef="#ctx0" brushRef="#br2" timeOffset="114879.85">33133 973 21183 0,'-3'-4'944'0,"0"3"192"15,1 2-912-15,1-1-224 0,1 0 0 0,0-1 0 16,0 1-592-16,0 0-176 0,0 0-16 0,0 1-16 0,-2-1 1536 0,2 0 304 0,0 0 64 0,0 0 16 16,0 0 464-16,0 0 80 0,0 0 32 0,0 0 0 15,0 0-352-15,0 0-80 0,-18 12-16 0,12-7 0 16,-2 0 80-16,-2 0 16 0,-2 3 0 0,-3 0 0 15,-1 5-480-15,-1-1-96 0,2 5 0 0,-3 4-16 16,1 1-368-16,-1 2-64 0,-1 4 0 0,-2 6-16 16,0 2-64-16,-4 7-16 0,1 5 0 0,-5 3 0 15,2 1-224-15,-2 0 128 0,0 5-128 0,0 2 0 0,-2 4 0 0,1-1 0 16,1 1 0-16,3-4 0 0,0 1 0 0,5-8 0 16,3-2 0-16,4-5 0 0,4-4-144 0,5-2-128 15,4 1-32-15,3-4 0 16,6-1-176-16,4 1-32 0,4 1-16 0,4 2-17392 15</inkml:trace>
  <inkml:trace contextRef="#ctx0" brushRef="#br2" timeOffset="116670.82">32757 1862 12895 0,'2'0'1152'0,"-2"0"-928"16,1 0-224-16,-1 0 0 0,0 0 896 0,0 0 144 15,0 2 32-15,0-2 0 16,1 0 592-16,-1 0 112 0,-1 1 16 0,1-1 16 0,0 0-208 0,0 0-32 16,0 0-16-16,0 0 0 0,0 0-352 0,0 0-80 0,0 0-16 0,0 0 0 15,0 0 256-15,0 0 48 0,0 0 16 0,0 0 0 16,0 0-592-16,16-19-128 0,-5 12-32 0,2 1 0 15,3 0-368-15,2-1-80 0,2-2-16 0,1 0 0 16,0 1-80-16,2 0-128 16,3 2 176-16,-1 1-176 0,-1 0 128 0,-3 0-128 0,-2 3 0 0,-2-1 0 15,-3 3 128-15,-2-1-128 0,-5 2 0 0,-2 2 0 16,-1-3 0-16,-4 1 0 0,-2 3 0 0,-1-3-144 16,-2 4-96-16,-3-3-16 0,0 3 0 0,-4 2 0 15,1 1-448-15,-2-2-80 16,-1 3-32-16,1 0 0 0,-1 2-208 0,-2 0-64 0,-1 0 0 0,-2 0 0 15,-1 2 416-15,-1 0 80 0,0 2 16 0,-2 1 0 16,-1-2 432-16,1 3 144 0,0-1 0 0,1 1 0 0,2-1 464 0,2 2 208 16,-2 0 32-16,3 0 16 0,2-1-272 0,3-1-48 15,2 0-16-15,2 0 0 0,3-3 0 0,2-1 0 16,1-1 0-16,4-1 0 0,1 1-176 0,2-5-32 16,3 2-16-16,2-2 0 0,1-1-160 0,2 0 0 15,1 0 0-15,2 0 0 16,1-3-656-16,1 2-64 0,0-3-16 0,2-1 0 15,0 1-736-15,1 0-128 0,1-1-48 0,-1 3 0 16,1-3-496-16,2 0-96 0</inkml:trace>
  <inkml:trace contextRef="#ctx0" brushRef="#br2" timeOffset="117000.71">33068 1990 42383 0,'-6'-3'1872'0,"2"0"400"0,3 1-1824 0,2 0-448 0,1 1 0 0,1 0 0 15,2 1-1088-15,0-4-320 0,3 1-64 0,5-1-16 0,2-1 1232 0,2-1 256 16,2 1 0-16,-2-1 0 16,0-1-1040-16,-1 2-320 0,0 0-64 0,-1 1-16 15,-1-1-720-15,-2 2-144 0,-1-1-16 0</inkml:trace>
  <inkml:trace contextRef="#ctx0" brushRef="#br2" timeOffset="117236.29">33039 2141 22111 0,'4'3'976'0,"0"-3"208"0,1 0-944 0,0 0-240 0,-2 0 0 0,0 0 0 15,-1-3 1728-15,3 2 288 0,5 0 64 0,3-1 16 0,1-1-144 0,3 0-32 16,-1-2 0-16,-2 0 0 0,1-1-1648 0,-1 1-272 16,-1-1-176-16,1 0 32 15,0 0-2080-15,-2 1-400 0</inkml:trace>
  <inkml:trace contextRef="#ctx0" brushRef="#br2" timeOffset="117849.24">33387 1622 33167 0,'-1'-4'2944'0,"1"0"-2352"0,1 4-464 0,1-2-128 16,1 2-128-16,-2-1-64 0,2-1 0 0,1-3 0 15,1 1 1216-15,2-3 224 0,0 2 48 0,0 0 16 16,1 1-768-16,-1 0-160 0,1 1-16 0,-1 1-16 16,-1 2 0-16,2-3 0 0,-1 2 0 0,1 1 0 15,1 0 0-15,1 0 0 0,-1 1 0 0,0 2 0 16,-1-3-208-16,1 2-144 0,-3 1 192 0,0 1-192 15,-1-1 0-15,-1 2 0 0,-2 0 0 0,1 1 0 16,-2-1 0-16,-1 1-176 0,1 1 0 0,1 0 0 0,-1 2 48 0,-1-3 0 16,1 0 0-16,-1 0 0 0,0-1-16 0,0 1 0 15,0-1 0-15,-1 0 0 0,-2-1-96 0,2 0-16 16,-1 1 0-16,-3-3 0 0,0 3 0 0,-3 1 0 16,1 3 0-16,-2-2 0 15,-2 3-240 1,-1 3-48-16,-2-1-16 0,1 3 0 0,-2-2 560 0,0 2 0 0,1 0 128 0,1-1-128 0,2-1 192 0,2-3-64 15,3 0-128-15,1-4 192 0,1 0-416 0,3-1-96 16,2-2 0-16,3-2-16 16,0 2-896-16,0-3-176 0,4 1-48 0,-1-1 0 15,3 0 352-15,0 1 64 0,0-1 16 0,2 0 0 16,-2 2 400-16,1-2 96 0,-1 3 16 0,0 1 0 0,-1-2 512 0,-2 2 0 0,-1 1 0 16,-1 1 0-16,-1-1 736 0,0 2 96 0,-2 1 32 0,0 0 0 15,0 4 416-15,-2-1 64 0,0 0 32 0,0 0 0 16,-1 3-640-16,-2 0-128 0,0 0-32 0,-1 1 0 15,0-3 64-15,0 1 0 0,2 1 0 0,-2-1 0 16,1-2-368-16,0 0-64 0,-1 1-16 0,2 0 0 16,-2-1-192-16,2 0-160 0,-2 0 32 0,-1-5 0 15,0 3-64-15,-1-2 0 0,0-1 0 0,-2 1 0 32,1-1-448-32,-2 0-112 0,-1 1-16 0</inkml:trace>
  <inkml:trace contextRef="#ctx0" brushRef="#br2" timeOffset="118399.89">33569 973 11967 0,'-10'0'528'0,"2"0"112"0,2 0-512 0,1 0-128 0,3 1 0 0,1-1 0 16,-1 1 1440-16,1 0 256 0,-4 2 48 0,-1-1 16 0,0 2 736 0,-2 1 128 15,2-1 48-15,1 3 0 0,0-3-624 0,3 3-128 16,-1 1-32-16,2 1 0 0,1 3-656 0,3-3-128 16,1 5-16-16,1-3-16 0,2 0-384 0,1 4-80 15,5 5-16-15,1 2 0 0,6 2-400 0,4 3-192 16,4 1 160-16,3 1-160 0,2 2 0 0,1 1 0 15,0-1 0-15,-3 0 0 0,-2-3 0 0,-4 3 128 16,-1 1-128-16,-4 5 0 0,-17-30 192 0,-3-7 0 16,0 0 0-16,0 0 0 0,0 0 160 0,0 0 32 15,0 0 0-15,0 0 0 0,0 0-80 0,0 0-16 16,0 0 0-16,0 0 0 0,0 0-32 0,0 0 0 16</inkml:trace>
  <inkml:trace contextRef="#ctx0" brushRef="#br2" timeOffset="120022.54">33481 2589 911 0,'-8'1'0'0,"3"-1"0"0,1 3 0 0,0-3 0 15,3 0 4416-15,-1 0 784 0,1 1 176 0,-1-1 16 16,-1 1-3088-16,-1 1-608 0,0-2-128 0,0 2-32 16,1-2-832-16,1 1-192 0,2-1-16 0,1 0-16 15,0 0-256-15,2-1-48 0,-1-1-16 0,2 0 0 16,0 1 304-16,-1-3 64 0,2 2 16 0,2-3 0 0,-3 0 592 0,4-1 112 16,-1-1 32-16,1 0 0 0,0-2-256 0,1 1-64 15,0-4 0-15,-1-1 0 0,4-1-256 0,-1-2-64 16,0-1-16-16,1-2 0 0,2-2-304 15,-1 0-48-15,3-2-16 0,3-3 0 0,1-3-256 0,1-2 128 16,0 2-128-16,0-3 0 0,1-1 192 0,-1-5-64 16,-1 0 0-16,-2-4-128 0,1-8 128 0,-3 3-128 15,0 3 0-15,-5 1 0 0,-2 4 0 0,-3 0 160 16,-3 18-160-16,-3 21 128 0,0 0-128 0,0 0 0 16,0 0 144-16,0 0-144 0,0 0 0 0,0 0 0 15,0 0 0-15,0 0 128 0,0 0-384 0,0 0-64 16,0 0 0-16,0 0-16 15,0 0-944-15,0 0-176 0</inkml:trace>
  <inkml:trace contextRef="#ctx0" brushRef="#br2" timeOffset="126648.02">27748 1122 17503 0,'-1'-3'1552'0,"1"1"-1232"16,0 1-320-16,0 1 0 0,1 0 480 0,0-1 32 15,1-2 16-15,1 1 0 0,1-4-528 0,2 1-192 16,2-1 0-16,0 1 0 0,1 0 192 0,0 2 0 15,-1-2 192-15,1 2-192 0,1 0 672 0,0 1 32 0,0-1 0 0,-2 3 0 16,1 0 448-16,-2 1 80 0,0 3 32 0,0 0 0 16,0 4-32-16,0 1 0 0,0 5 0 0,-2 3 0 15,1 5-224-15,-2 0-48 0,0 7-16 0,-2 2 0 16,3 1-304-16,-1 3-48 0,-1-4-16 0,1-1 0 16,-1-4-400-16,-2 2-176 0,0-1 128 0,-1 1-128 15,0-1 0-15,-2 2 0 0,-1-1 0 0,-2 1 0 16,0 0-416-1,2 0-160-15,-4 1-48 0,1-2 0 0,1-2-1744 0,0-1-368 0,4-2-64 16,0-3-9504-16</inkml:trace>
  <inkml:trace contextRef="#ctx0" brushRef="#br2" timeOffset="127560.6">27162 2170 11967 0,'-11'0'1072'0,"0"0"-864"15,5 2-208-15,2-2 0 0,1 0 512 0,0 0 48 16,-5 0 16-16,-5 1 0 0,-6-1 384 0,-1 0 96 16,3 2 16-16,2-4 0 0,4 1 208 0,2 1 64 15,5-2 0-15,1-1 0 16,4 2 192-16,3-3 64 0,3 3 0 0,5-4 0 0,4 1 112 0,5 1 16 16,6-2 16-16,6-4 0 0,8 2-336 0,10-1-64 0,4-3 0 0,5 1-16 15,0-1-672-15,13-1-128 0,13-1-16 16,8-3-16-16,2 1-256 0,0 2-48 0,-2-3-16 0,-1 3 0 15,-1 2-176-15,-5 1 0 0,-2 0 0 0,-8 2 0 32,-5-2-400-32,-7 4-112 0</inkml:trace>
  <inkml:trace contextRef="#ctx0" brushRef="#br2" timeOffset="129383.55">27471 3041 2751 0,'-6'3'256'0,"1"-3"-256"16,0 2 0-16,3-2 0 0,0 0 2864 0,1 0 528 0,1 0 96 0,-1 0 32 15,0 0-2096-15,-2 0-400 0,1 0-96 0,1-2-16 16,1 1-912-16,1-1-192 0,1-3-48 0,1 2 0 15,-3 3-128-15,0 0-16 0,15-15-16 0,-9 10 0 16,0-1 1088-16,0 0 208 0,-1 1 64 0,1-2 0 16,0 3 800-16,-1-5 160 0,0 1 48 0,0 1 0 15,0-3 176-15,0 0 32 0,0-2 16 0,-1 0 0 16,1-5-496-16,0 0-96 0,0-1-32 0,-2-5 0 16,2 0-944-16,0-4-192 0,1 1-48 0,1 0 0 15,-1-3-224-15,0-2-160 0,1 2 192 0,1-1-192 0,0-1 0 16,0 1 0-16,-1 2 0 0,1-2 0 0,-2 2 0 0,0-1 0 15,-2 2 0-15,1 2 0 0,-2 3 192 0,0 2-32 16,-2 3 0-16,0 2 0 0,1 2-32 0,-2 4-128 16,0 0 192-16,0 6-64 0,0-2-128 0,0 1 128 15,0 3-128-15,-2 2 128 0,4 3-128 0,-2 1 0 16,1 1 0-16,0 1 0 0,0 3 0 0,1 1 0 16,-1 0 0-16,1 2 0 0,2 3 0 0,-2 1 0 15,2 2 0-15,0 3 0 0,0 0 0 0,1 4 0 16,0 4 0-16,1 0 0 0,0-2 0 0,0 5 0 15,1-1 0-15,1 2 0 0,1 1 0 0,0 0 0 16,0 0 0-16,0-2 0 0,1-2 0 0,0-2 0 0,-1-3 0 16,0-3 0-16,1-3 0 0,-1 0 0 0,-1-3 0 15,1 0 0-15,0-4 0 0,-1-2 0 0,1-1 0 0,0-3 0 16,-1 1 0-16,0-3 0 0,-2-3 0 0,1-1 0 16,1-1 288-16,-2-1-32 0,1-3 0 0,1-2 0 15,-2 0 96-15,1-5 16 0,2 0 0 0,-2-2 0 16,2-3-48-16,0-1 0 0,1-5 0 0,-2-2 0 15,0-3-48-15,-1-3-16 0,2-3 0 0,-2-2 0 16,-1 1-256-16,-1-5 0 0,-1 0 128 0,0-5-128 16,1-1 0-16,-3-1 0 0,1 3 0 0,-2-1 0 15,0 6 0-15,-1 2 0 0,0 2 0 0,0 4 0 0,-1 1 0 16,1 4 0-16,-1 2 0 0,2 6 0 0,-1 3-256 16,1 4-96-16,2 4-32 0,-1 1 0 15,0 4-304-15,2 1-64 0,1 0-16 0,0 1 0 16,1 3-256-16,0 2-64 0,1 0-16 0,0 2-11184 15,0 3-2240-15</inkml:trace>
  <inkml:trace contextRef="#ctx0" brushRef="#br2" timeOffset="130137.95">28183 2908 27471 0,'-6'-4'592'0,"3"0"128"0,-1 3 32 0,3-1 32 0,1 2-624 0,1-2-160 0,1 2 0 0,1-2 0 0,2 0 1360 0,2-1 240 16,6-3 64-16,1 0 0 0,5-2-320 0,1 1-48 15,2-1-16-15,0 0 0 0,2 2-656 0,0-1-144 16,1 2-32-16,1 3 0 0,0-3-272 0,-1 4-176 16,-2 1 192-16,0-3-192 0,-4 6 0 0,-1-1 0 15,-1 0 0-15,-2 0 0 0,-2 2 0 0,0-2 0 16,-1 1 0-16,-2-1 0 0,-1 1 144 0,-2 0-144 0,-1-3 0 16,-1 3 144-1,-1-1-16-15,-3 2 0 0,0 0 0 0,-2 1 0 0,-1-3 0 0,-3 3 0 0,-1 4 0 0,-2-3 0 16,0 0-128-16,-2 1 0 0,-3 0 0 0,1 1 128 15,0-1-128-15,-2 0 0 0,-1 2 144 0,0-2-144 16,0 0 0-16,2 2-128 0,0-3 0 0,4 0 0 16,0 1 0-16,3-1 0 0,2-1 0 0,3-2 0 31,0 4-368-31,2-2-64 0,1-2-16 0,1 1 0 0,3 1 160 0,-1 0 32 0,1-1 0 0,1 1 0 16,1 0 384-16,-1-1 272 0,2 4-32 0,-2-2-16 0,1 1 144 15,0 0 16-15,1 1 16 0,0 2 0 0,-2 0-256 0,1 1-144 16,-1 3 160-16,0-3-160 0,0 1 0 15,-2-1 0-15,-2 2 0 0,1-2 0 0,-3-1 160 0,2 0-160 16,-3 2 160-16,0-1-160 0,1 0 224 0,-4-1-48 16,1 0-16-16,-2-2 0 0,-1-1 32 0,0 0 0 15,-1 1 0-15,-2-2 0 0,-1 0 0 0,-2-1 0 16,-2 1 0-16,-1 1 0 0,-4-3-64 0,1-2-128 16,-3 3 192-16,0-4-64 0,1 0-128 0,-2 2 0 15,-2-6 0-15,2 1 128 0,0-5-256 0,3-1-64 16</inkml:trace>
  <inkml:trace contextRef="#ctx0" brushRef="#br1" timeOffset="146406.84">24301 17223 23951 0,'1'-4'2128'0,"1"2"-1696"16,0 0-432-16,-1 2 0 16,0 0 0-16,2-2 0 0,-1 1 0 0,2-1-176 0,2-1 1680 0,0 1 336 0,2 2 64 0,-3 2 16 15,-1 3 336-15,1 0 80 0,-1 3 16 0,0 3 0 16,0 3-1296-16,0 1-256 0,1 5-48 0,2-2-16 16,0 8-448-16,0-1-96 0,2 7 0 0,0-2-16 15,1 3-176-15,1-2 0 0,1 4 0 0,1-1-176 31,-1 0-560-31,-1-7-112 0,1 0-32 0,0-8-16960 0</inkml:trace>
  <inkml:trace contextRef="#ctx0" brushRef="#br1" timeOffset="147270.91">24308 15370 23951 0,'0'-5'2128'0,"1"0"-1696"0,2 3-432 0,-2-2 0 15,2 3 320-15,-1-3 0 0,3-1-16 0,1-3 0 16,5-7 400-16,2 1 64 0,-1-2 32 0,3 4 0 16,-2-2 896-16,1 4 176 0,0-1 48 0,-1 0 0 15,1 1-496-15,1 3-80 0,0-2-32 0,-2 2 0 16,2 0-736-16,-1 2-128 0,-1 1-48 0,0 0 0 16,-2 0-272-16,-1 0-128 0,-1 3 128 0,0 1-128 0,-3 0 0 0,-1 1 0 15,0 3 0-15,-4 2 0 0,-1 0 0 0,-3 6-192 16,-3-1 0-16,-3 1 16 15,-2 4-368-15,-3 2-80 0,-2-1-16 0,-1 1 0 16,-3 2 240-16,-1 0 32 0,-1 1 16 0,1 1 0 0,0 2 544 0,1-1 128 16,4-1 0-16,0 1 16 0,0-1 176 0,3-2 16 15,2 0 16-15,4-3 0 0,1 0-288 0,2-1-48 16,3-3-16-16,1-1 0 0,2-2-192 0,2-1 0 16,2-3 0-16,1-1 0 0,3-2 0 0,4 0 176 15,1-1-48-15,2-2-128 0,4 0 0 0,3-5 0 16,0 2 0-16,3-4-192 15,-1 0-528-15,0 1-112 0,2-3 0 0,-2-2-16512 0</inkml:trace>
  <inkml:trace contextRef="#ctx0" brushRef="#br1" timeOffset="148434.51">26618 13179 17503 0,'0'3'1552'0,"-1"-3"-1232"0,1 1-320 0,0-1 0 16,1 1 1088-16,0-1 176 0,0 1 16 0,2 2 16 16,1-3 736-16,-1 2 144 0,4 2 16 0,-1-4 16 15,0 2-368-15,0 1-80 0,2-2-16 0,-1 0 0 16,2 3-688-16,-2-4-144 0,2 1-16 0,1 0-16 16,-1 2-352-16,1-2-64 0,1-1-16 0,1 0 0 0,-1 0-192 0,1 0-32 15,0 0-16-15,2 0 0 0,0 0-64 0,-2 1-16 16,2 1 0-16,-1 0 0 0,0 1-128 0,-2 0 128 15,0 2-128-15,-2-1 128 0,-1 1-128 0,-2 1 0 16,-1-1 0-16,-2 1 0 0,-1 0 128 0,-3 2-128 16,-1-2 128-16,-2 3-128 0,-1-1 128 0,-3 1-128 15,0 1 0-15,-2 1 128 16,-1 1-256-16,-2-2-64 0,2 0-16 0,-1-1 0 0,1-1 32 0,1-4 16 16,0 0 0-16,1-3 0 0,3 2 352 0,0-6 64 15,1 2 0-15,0 0 16 0,4-2-96 0,0 1-32 16,1 0 0-16,1 2 0 0,0 0-144 0,3 0-144 15,-2 3 144-15,3 1-208 0,1-3 64 0,1 3 16 16,1-1 0-16,1 0 0 0,0 2-32 0,2-3 0 16,-1 2 0-16,1-2 0 0,0 2-32 0,-1-1 0 0,0 0 0 0,-2 2 0 15,0-2 16-15,-2 2 0 0,-1-2 0 0,-3 4 0 16,1-3 176-16,-2 0 0 0,-1 1 0 0,-2 1-128 16,0 1 272-16,-1 0 64 0,-1 2 16 0,-2 0 0 15,0 3 32-15,-3 0 16 0,0 0 0 0,-1 2 0 16,2-2-128-16,-1 1-16 0,-1-1-128 0,0 0 192 15,0 2-192-15,0-3 0 0,2 1 128 0,-3 1-128 16,-2 2 0-16,1-2 0 0,0 2-192 0,-2-4 192 16,2 2-512-16,-3-1 16 0,0-1 0 15,-1-1-11744-15,-1-1-2352 0</inkml:trace>
  <inkml:trace contextRef="#ctx0" brushRef="#br1" timeOffset="149299.47">29900 12493 29487 0,'-3'0'2624'0,"1"0"-2112"0,1 0-512 0,1 0 0 31,-2 0 1280-31,1 0 128 0,0 0 48 0,-3 2 0 16,0-2-96-16,0 0-16 0,-1 0 0 0,0 0 0 0,1 3-960 0,-1-1-192 15,3-1-32-15,-2 2-16 0,0 1-144 0,0-1 0 16,1 1 0-16,-1 1 0 0,-1 1 0 0,-1 0 160 16,-2 3-32-16,0 2-128 0,-2 0 256 0,-1 0-48 15,0 2-16-15,-3 0 0 0,0 3-48 0,1-1-16 16,0 3 0-16,2-6 0 0,5-1 16 0,1-1 0 16,3-3 0-16,0 0 0 0,4-1 112 0,0-3 32 15,2 2 0-15,1-3 0 0,2 3-288 0,2-5 0 16,1 0 0-16,2-3 0 0,2 3 0 0,-1-1-176 15,2 2 176-15,0-1-208 0,1 0-112 0,0 0 0 0,2 0-16 16,-2 0 0 0,1 0-1344-16,1-1-272 0,1 1-48 0,-2-1-14416 0</inkml:trace>
  <inkml:trace contextRef="#ctx0" brushRef="#br1" timeOffset="149535.04">30048 12485 35007 0,'-13'10'3120'0,"3"-1"-2496"0,1 1-496 0,3-3-128 0,3 1 640 0,2-6 128 16,-1 4 0-16,-3 4 16 0,-4 6-320 0,-3 6-64 15,-2 4-16-15,-1 3 0 0,0-2 80 0,1-1 16 16,-1 0 0-16,0 0 0 0,1 2-240 0,-1 1-48 15,2-3-16-15,-3 2 0 0,0 1-176 0,-3 2-272 16,2-3 64-16,-4 5-18096 0</inkml:trace>
  <inkml:trace contextRef="#ctx0" brushRef="#br1" timeOffset="150556.41">29612 14392 35935 0,'-2'0'3200'0,"2"-4"-2560"16,3 3-512-16,-1 1-128 15,1 0-1024-15,-1-1-240 0,2-4-32 0,1 1-16 0,2-2 768 0,1 0 160 16,0 1 16-16,-1 3 16 0,-1-3 544 0,-1 5 96 15,-1-3 32-15,-2 2 0 0,0 1 1152 0,0 1 256 16,-2 2 32-16,-2-2 16 0,1 4-528 0,-2 0-96 16,-4 1-32-16,0 1 0 0,-2 3-416 0,-2 1-64 0,-2 3-32 0,-1 1 0 15,-2 2-480-15,0-1-128 0,1 3 0 0,-1-3 0 16,0 2 0-16,1-2-192 0,3 0 64 0,2-3 0 16,4-3 128-16,2-3 0 0,3-1-144 0,-1-2 144 15,5 0 0-15,-1-2 208 0,3 1-16 0,1-1-16 16,2-2-368-16,0 0-80 0,1 0-16 0,2 0 0 15,-1 1 160-15,0-1 128 0,0 3-192 0,0 1 192 16,0 1 0-16,0 1 0 0,-2 4 0 0,1-3 0 16,0 3-208-16,0 2 64 0,3 1 16 0,-4 1 0 0,1 0 128 15,-2 3 0-15,0 1-144 0,-5 3 144 0,0-4 0 16,-3 2 0-16,0 2 128 0,-3-4-128 0,-1 1 256 16,-1 2-16-16,-1-1-16 0,-2-1 0 0,-1 0-224 0,-2 1 0 15,-1 1-144-15,-1 1 144 0,-1 2 0 0,-1-4 240 16,0 2-32-16,-3 0 0 0,1-2-208 0,-2-2-208 15,0-1 32-15,-2 0 16 16,1-3-352-16,-3-2-64 0,-1 0 0 0,-1-4-17808 0</inkml:trace>
  <inkml:trace contextRef="#ctx0" brushRef="#br1" timeOffset="150791.84">29514 14461 43311 0,'0'2'1920'0,"0"-2"384"0,0-2-1840 15,1 1-464-15,2 1 0 0,-1 0 0 0,3 0 0 0,1-2-128 0,4-1-16 0,4-1 0 16,4 2 1088-16,5-3 208 0,1-1 64 0,6 0 0 15,1-3-624-15,2 0-112 0,6-4-32 0,3-2-14688 16,5-7-2944-16</inkml:trace>
  <inkml:trace contextRef="#ctx0" brushRef="#br1" timeOffset="152316.94">26508 13744 28559 0,'2'-4'2544'0,"0"0"-2032"0,-1 1-512 0,-1-1 0 0,1 3-144 0,0-3-128 16,3-1-32-16,0-3 0 0,-2-2 752 0,2 0 128 16,-3 1 48-16,-3 6 0 0,-2 3 1200 0,-2 3 240 15,-4 2 48-15,-1 3 16 0,-4 3-976 0,0 2-192 16,-2 5-32-16,-3 2-16 0,-2 3-432 0,-3 4-96 15,0 3 0-15,-2 3-16 0,-1 4-112 0,-1-1-32 16,2 0 0-16,2-1 0 0,2-3-224 0,-1 1 0 16,1-4 0-16,1-3 0 15,4-4-384-15,2-2-128 0,3-5-32 0,1-4-17936 0</inkml:trace>
  <inkml:trace contextRef="#ctx0" brushRef="#br1" timeOffset="152505.47">26070 13776 40543 0,'-1'3'3600'0,"1"-2"-2880"0,1 3-576 0,2-3-144 16,0 1 960-16,5 2 144 0,3 2 48 0,6 4 0 0,10 1-1152 0,9 7-320 16,8-3 0-16,3-1-16 0,2 2 336 0,4 0 240 15,3 2-48-15,1 0 0 16,1 5-192-16,1 0-160 0,-1-1 32 0,-2 1-19392 15</inkml:trace>
  <inkml:trace contextRef="#ctx0" brushRef="#br1" timeOffset="153133.64">29512 12966 41471 0,'-8'3'3680'0,"2"2"-2944"0,2-2-592 0,2 1-144 15,1 0 128-15,-3 0 0 0,-4 4 0 0,-4 7 0 16,-5 4-128-16,-6 7-192 0,-1 2 32 0,-3 2 16 16,-1 1-16-16,-3 0 0 0,-1 2 0 0,-2-3 0 15,-2-1-160-15,-1 0-48 0,-3-1 0 0,2-4-11504 16,3-5-2304-16</inkml:trace>
  <inkml:trace contextRef="#ctx0" brushRef="#br1" timeOffset="153337.84">29115 12944 43311 0,'-2'9'3840'0,"1"-2"-3072"15,1-1-608-15,3 1-160 0,2-3 1248 0,-1 3 224 16,4-1 32-16,2 5 16 0,6 6-1520 0,7 7-208 16,7 5-96-16,2 2-16 0,0 0 64 0,-1-1 0 15,-1 1 0-15,0-3 0 16,-2 1-464-16,-1-1-96 0,-1-2-16 0,-1 1-12496 0,-3 2-2512 0</inkml:trace>
  <inkml:trace contextRef="#ctx0" brushRef="#br1" timeOffset="153825.29">29290 15083 43311 0,'-4'0'3840'0,"1"0"-3072"0,2 0-608 0,-1 3-160 16,1-1-256-16,-3 1-96 0,-1 3-16 0,-3 0 0 15,-5 8 512-15,-3 3 112 0,-3 4 0 0,-2 6 16 16,-3-1-96-16,-2 5-32 0,-1 0 0 0,-3 1 0 15,-2 4 48-15,-3-1 0 0,1 2 0 0,-2-3 0 16,0 1-192-16,-1 0 0 0,-3-1 0 0,2-1-176 31,0-3-432-31,-1-4-96 0,2-1 0 0,1-5-18112 0</inkml:trace>
  <inkml:trace contextRef="#ctx0" brushRef="#br1" timeOffset="154030.84">28767 15081 46991 0,'3'12'2080'0,"-1"-3"432"0,2-3-2000 0,-1 0-512 0,2-1 0 0,2-2 0 16,0 2 0-16,3 2-240 0,7 7 32 0,8 3 0 16,3 8 416-16,6 2 96 0,-1 4 16 0,2 2 0 0,-4 4-64 0,-2-1 0 15,-1 3 0-15,-4-4 0 16,0 4-32-16,-3-6-16 0,-3 2 0 0,-2-7 0 15,-1-3-368-15,-1-3-80 0,-3-5-16 0,-2-2 0 16,-1-4-976-16,-1-2-208 0</inkml:trace>
  <inkml:trace contextRef="#ctx0" brushRef="#br1" timeOffset="154643.97">24089 15865 41471 0,'1'-4'3680'0,"1"2"-2944"0,-1-2-592 0,0 3-144 0,2 0 0 0,-1-2-224 16,1-1 48-16,0-1 16 15,1-1-464-15,-3 0-80 0,-1 1-32 0,-6 1 0 0,-3 6 736 0,-3 1 0 16,-5 7 240-16,-3 1-64 0,-4 4 432 0,-3 5 96 16,-2 0 0-16,-2 3 16 0,-3 4-288 0,1 1-64 15,1-1-16-15,0-2 0 0,-1 1-224 0,0 0-128 16,1-3 160-16,-1 2-160 15,-1-5-448-15,1-1-192 0,2-1-48 0,4-3-11632 0,2-6-2336 16</inkml:trace>
  <inkml:trace contextRef="#ctx0" brushRef="#br1" timeOffset="154863.94">23518 15861 50687 0,'-5'5'4496'0,"4"-1"-3600"0,2-4-704 0,3 1-192 0,1-1-592 0,1 4-160 16,4 0-16-16,5 3-16 15,8 5 80-15,7 1 0 0,6 3 16 0,1 1 0 0,2 2 512 0,0 2 176 16,-2 6 0-16,1 3-144 0,0 3-48 0,-1 4 0 16,-1 3 0-16,-5-2 0 15,-2 0-192-15,-6-6-32 0,-2 2-16 0,-5-3-12496 16,-1-3-2512-16</inkml:trace>
  <inkml:trace contextRef="#ctx0" brushRef="#br1" timeOffset="155445.87">23789 16679 42383 0,'-4'1'3776'0,"0"1"-3024"0,3-2-608 0,1 0-144 15,0 0 160-15,-1 2 0 0,-3-1 0 0,-1 1 0 16,-1 4-160-16,-4-1 0 0,0 2 0 0,-2 1 0 15,-2 3 192-15,-2-1 0 0,-2 4 0 0,-5-1 0 16,0 5-192-16,-4-1 0 0,-4 7 0 0,-3 3-176 16,-1 1-176-16,-3 6-32 0,0 0-16 0,-1 2 0 15,-1 2-1216-15,-1-3-240 16,3 1-64-16,1-3-14816 0</inkml:trace>
  <inkml:trace contextRef="#ctx0" brushRef="#br1" timeOffset="155681.37">23422 16648 37775 0,'-5'17'3360'0,"0"-5"-2688"16,1-1-544-16,1-3-128 0,3-2 1856 0,0-2 352 15,2 2 64-15,0 4 16 0,2 8-1632 0,2 7-320 0,5 6-64 0,3 2-16 16,3 2-256-16,2 0 0 0,0 3 0 0,2-1 0 15,0 0 0-15,2-1 0 0,-1 0 0 0,1-4 0 16,1-2 0-16,-1-3-144 0,1-4 16 0,2-1 0 31,4-5-592-31,1-6-112 0</inkml:trace>
  <inkml:trace contextRef="#ctx0" brushRef="#br1" timeOffset="183513.95">1122 8407 37775 0,'-6'-6'3360'0,"1"0"-2688"0,4 3-544 0,1-1-128 0,1 3 256 0,0-2 32 16,-1-4 0-16,-1-4 0 0,0-2-416 0,1-5-96 15,2 2-16-15,2-1 0 0,2 2 752 0,2 1 128 16,2-2 48-16,2 2 0 0,2-1-400 0,1-1-80 16,1-4-16-16,0 1 0 0,1 1 48 0,0-5 0 15,3 0 0-15,-1-5 0 0,0-1 80 0,1-6 32 16,0-3 0-16,0 0 0 0,-2-3 16 0,0-4 0 15,0-2 0-15,-2-3 0 0,-1 3 0 0,1-6 0 0,3-5 0 0,-1-2 0 16,2 0-112-16,0 3-32 0,1 1 0 0,-1 4 0 16,2 1-224-16,-2 4 144 0,-1 8-144 0,1 0 128 15,1 0 0-15,0 2 0 0,0-2 0 0,-3 5 0 16,-1 0-128-16,0 2 0 0,-2 1 144 0,-1 0-144 16,-3 3 0-16,-3 0 0 15,0-1 0-15,-3 1 128 0,0 3-128 0,-3 2 0 0,-1 0 0 0,-1 5 128 16,2 0-128-16,-4 7 0 0,2 0 0 0,-1 5 128 15,0 1-128-15,0 5 128 0,-2 2-128 0,0 5 128 16,0 3-128-16,-2 4 0 0,1 1 128 0,0 6-128 0,-3 4 0 16,1 3 0-16,-1 5 0 0,-1 1 0 0,0 1 0 15,-2 2 0-15,1 2 0 0,-1-1 0 16,2-4 0-16,-2 6 0 0,1 6 0 0,-1 2 0 0,0-4 0 0,2-3 0 16,-1 1 0-16,1-5 0 0,2-2 0 0,0-2 0 15,2-3 0-15,1-2 0 0,0 0 0 0,2 0 0 16,1-2 0-16,2-1 0 0,3-2 0 0,0-4 0 15,3-1 128-15,-1-2-128 0,2-1 272 0,0-4-16 16,-1-3 0-16,1-2 0 0,-2-1-256 0,1-1 0 16,-1-3 0-16,1-2 0 0,-4 1 128 0,3-5-128 15,-1 0 0-15,0-1 0 0,0-6 0 0,0 1 160 16,2-1-160-16,0-5 128 0,0 3 80 0,1-5 16 0,0-2 0 16,5-5 0-16,0-1-32 0,0-2-16 0,1 3 0 15,1-3 0-15,3-2-48 0,1 0-128 0,-1 2 192 16,3 0-64-16,-3 2-128 0,0 1 0 0,-1 1 0 15,0 1 0-15,-1 0 0 0,-1-3 0 16,1 2 0-16,-2-2 0 0,0 0 0 0,-1 0 0 0,-2-2 0 0,-3 3-176 16,-1-2 176-16,-1-1 0 0,-3-2 0 0,1-1 0 15,0-5 0-15,-1 1 0 0,1 2 0 0,-1-2 0 16,1 4 0-16,-2 3 0 0,2 2 0 0,0 5 0 16,-2 6 0-16,-2 4 0 0,0 5 0 0,-1 3 0 15,-1 3 0-15,-1 2 0 0,-2 2 0 0,0 3 0 16,0-1 0-16,-1 4 0 0,2 0 0 0,-2 4-128 0,0 2 128 15,0 2 0-15,1 2-144 0,-1 5 144 0,0 5 0 0,0 7 0 16,2 3 0-16,-1 3 0 0,0 1 0 0,2 3 0 16,-1 5 0-16,0-2 0 0,-1-2 0 0,-1 3 0 15,0 3 0-15,-2 1 0 0,-1 0 0 0,-1-7 0 16,1-3 0-16,-1-4 0 0,2-6 0 0,-1 0 0 16,2 0 0-1,2-4 0-15,3 0 0 0,1-3 0 0,4-2 0 0,0-3 0 0,3-2 0 0,3-3-176 16,1 0 48-16,1-4 0 15,3-3-1472-15,0-4-272 0</inkml:trace>
  <inkml:trace contextRef="#ctx0" brushRef="#br1" timeOffset="184157.72">2442 7507 42383 0,'-4'-4'3776'0,"3"2"-3024"0,2 2-608 0,3-4-144 15,1 3 0-15,0-4 160 0,3-1-160 0,5-6 160 16,5 0-336-16,6-5-64 0,3-1-16 0,1 4 0 16,2 0 256-16,-1 3 0 0,-2 1 0 0,-3 4 0 0,-1 2 0 15,-4 2 0-15,-1 3 0 0,-3 3 0 0,-4-1 0 0,-3 3 0 16,-1 2 0-16,-5 0 160 15,-1 2 96-15,-2 1 0 0,-1 2 16 0,-3-1 0 16,-3 4-16-16,-2-1-16 0,0 2 0 0,-3-3 0 0,-1 2-112 0,1 0 0 16,-1-5-128-16,-1 0 192 0,0 1-192 0,1-6 0 15,0 1 0-15,0-3 0 0,4-3 0 0,1-1 0 32,1-1 0-32,1-3 0 0,2-1 0 0,0 0 0 0,1 2 0 0,0-2 0 0,3 2 0 0,0-1 0 15,1 4 0-15,0-2 0 0,2 1 0 0,1 1 0 16,1 1 0-16,2-1 0 0,1 2 0 0,3 1 0 15,0 1 0-15,2-2 0 0,2 3 0 0,1 0 0 0,2 0 0 16,0 2 0-16,2 0 0 0,-3-1 0 0,0 1-160 16,-1-1 160-16,-1 1 0 0,0-1 0 0,0 1 0 0,0-1 0 15,-3 3 0-15,1-2 0 0,-1 2 0 0,0 1 0 16,0 1 0-16,-1 0 0 0,0 3 0 0,-1-2-128 31,0 2 128-31,-3 2 0 0,0 0 0 0,-1 0 0 0,-1 3 0 0,-2-3 0 0,1 0 0 0,-3 1 0 16,1-5 0-16,-2 4 0 0,-1-2 0 0,0 2 0 15,-1 0 0-15,-2 2 0 0,2-2 0 0,-4 2 0 16,0-1 192-16,0 0 32 0,0-1 0 0,0-4 0 16,-2 0 32-16,0-1 16 0,-1-1 0 0,0-1 0 0,-1 0-16 15,-1-3 0-15,0-4 0 16,-2 2 0 0,0-3-112-16,-2-2-16 0,-2 0-128 0,1-2 192 0,2 2-192 0,-5-3 0 15,-2 2 128-15,-4-2-128 0,0 0 0 0,-4 1-256 16,1 2 48-16,-5-3 16 15,0 4-512-15,-2 1-112 0,-5 3-16 0,2-1-12432 16,0 4-2496-16</inkml:trace>
  <inkml:trace contextRef="#ctx0" brushRef="#br1" timeOffset="185005.57">3542 6862 14735 0,'-3'0'1312'0,"0"0"-1056"16,2 0-256-16,1 0 0 0,0 0 560 0,0 0 48 15,0 0 16-15,-1 0 0 0,1 0 112 0,1 0 32 16,3 0 0-16,-4 0 0 0,0 0 512 0,21-1 96 15,-11 1 32-15,3 1 0 0,2-1 448 0,1 3 80 16,4-3 32-16,1 2 0 0,4 1-224 0,1-1-32 16,0 2-16-16,2-1 0 0,2 0-928 0,1 0-176 15,1-1-32-15,0-1-16 0,-1-1-384 0,3 0-160 16,1 0 128-16,2-1-128 0,0-1 144 0,2-1-144 0,-1 2 160 16,-1-3-160-1,0 1-496-15,0-1-192 0,0-4-32 0,-3 2-16 16,-5 3-1376-16,-1-2-288 0,-4 0-48 0,-5 1-11904 0</inkml:trace>
  <inkml:trace contextRef="#ctx0" brushRef="#br1" timeOffset="185304.11">3607 7115 35935 0,'-2'-4'1600'0,"1"2"320"0,0-1-1536 0,1 2-384 16,2 1 0-16,2 0 0 0,1 0 656 0,2 0 64 15,6-1 16-15,7 1 0 0,6 0-368 0,6 0-80 16,4 0-16-16,2 0 0 0,3 0-16 0,1 0 0 15,1 0 0-15,3 0 0 0,1 2-256 0,0 1 0 16,-1-3 0-16,-1 0 0 0,-3 1 0 0,2 0-144 16,3 0 16-16,0-1-17744 0</inkml:trace>
  <inkml:trace contextRef="#ctx0" brushRef="#br1" timeOffset="188885.41">6529 5933 13823 0,'-2'-3'1216'0,"2"2"-960"0,0 0-256 0,0 1 0 0,0 0 592 0,0 0 80 16,-1 0 16-16,0 0 0 0,0-2-496 0,-1 0-192 15,0 1 128-15,2 1-128 0,0 0 128 0,0 0-128 16,0 0 128-16,0 0-128 0,0 0 720 0,0 0 64 16,0 0 16-16,0 0 0 0,-21-2 512 0,20 2 96 15,-2 3 32-15,1 1 0 0,-2-3-192 0,0 3-32 16,-1-1-16-16,0 2 0 0,-1 1-176 0,-1 2-16 16,-1-2-16-16,1 1 0 0,-2 1-144 0,-1 1-16 15,1 2-16-15,-3 0 0 0,3 0-208 0,-1-2-32 0,0 0-16 16,-1 3 0-16,-1-1-112 0,1-1-32 0,0 2 0 15,-1-1 0-15,1 0-128 0,0 0-32 0,-1 0 0 0,1 2 0 16,-1-2-128-16,0 0-128 16,-2 3 144-16,0 2-144 0,0 0 0 0,-3 0 0 0,-1 2 0 0,-1 5 0 15,0-3 128-15,-1 1-128 0,0 0 0 0,0 1 0 16,3-2 0-16,0-2 0 0,2 2 0 0,1-4 0 16,4-4 0-16,0 2 0 0,2 0 0 0,-1-5 0 15,2 1-416 1,-2-1-176-16,2-3-48 0,-1 0 0 0,2-1-1232 0,-1-3-256 15,-1-1-48-15,1-1-12608 0</inkml:trace>
  <inkml:trace contextRef="#ctx0" brushRef="#br1" timeOffset="189355.61">5955 5907 28559 0,'-4'-3'2544'0,"3"-2"-2032"0,0 5-512 0,2-1 0 15,0 1 672-15,0-4 32 0,-1 3 16 0,2-5 0 32,-1-3-992-32,1 2-208 0,2-2-32 0,0 3-16 0,-1 1 336 0,0 2 192 0,-1 2-192 0,1-1 192 15,-1 2 144-15,1 2 144 0,-2 1 32 0,2 2 0 16,-2 1 384-16,0 4 96 0,0-2 16 0,0 4 0 16,2 1 400-16,1 0 64 0,-1 3 32 0,1-3 0 15,2 4-368-15,0 1-80 0,2 2-16 0,0-3 0 0,1 0-464 16,1 3-112-16,2 1-16 0,2 1 0 0,2 3-112 0,1 1-16 15,2 0-128-15,-1 2 192 0,5 3-192 0,-2 3 0 16,0-2 0-16,-1 4 0 16,1 1 0-16,0 0 0 0,-2 2 0 0,2-4 0 0,-2-2 0 0,2-2 0 15,1 3 0-15,1-5 0 0,-1-1-208 0,1-4 16 16,1 1 0-16,-3-6 0 16,0-3-752-16,-3 0-144 15,0-6-16-15,-7-3-16 0</inkml:trace>
  <inkml:trace contextRef="#ctx0" brushRef="#br1" timeOffset="194939.05">9070 5801 15663 0,'-3'-2'1392'0,"1"0"-1120"0,1 2-272 0,1 0 0 31,0 0 1792-31,0-3 288 0,0 2 64 0,-2-2 16 0,2 1-1424 0,2-1-288 0,0 1-48 0,0 1-16 16,3 1-96-16,0 3-32 0,0 0 0 0,3 3 0 0,-2 3 624 0,0 2 112 16,0 5 32-16,-1-2 0 15,-1 3 336-15,0 4 80 0,-1 5 16 0,0 5 0 0,-1 2-432 0,0 3-96 16,-2 0-16-16,-2 6 0 0,0 4-528 15,-2-1-96 1,-1 1-32-16,1-1 0 0,0-9-256 0,1-3 160 16,1-6-160-16,0-2 128 0,1-3-304 0,1-3-64 15,1-2-16-15,-1-3-16864 0</inkml:trace>
  <inkml:trace contextRef="#ctx0" brushRef="#br1" timeOffset="195189.87">8727 6222 15663 0,'-5'-10'1392'0,"0"4"-1120"0,0-3-272 0,3 5 0 16,1 2 5632-16,2 1 1088 0,1 0 192 0,2-2 64 15,2-1-5552-15,5-6-1104 0,7 3-320 0,5-3 144 16,6 0-144-16,4 3-192 0,4-3 32 0,5 3 16 15,6 0 144-15,3 2 0 0,0 2 0 0,-1 0 0 32,1 3-448-32,-1 1-128 0,-5 1 0 0,-3 1-16 0,-3 2-1504 15,-2-1-288-15,-3 3-64 0,-1 0-12144 0</inkml:trace>
  <inkml:trace contextRef="#ctx0" brushRef="#br1" timeOffset="195911.98">11569 5794 911 0,'-3'-2'0'0,"1"0"0"0,-1 0 0 0,1 1 0 0,1 1 5120 0,1-2 960 0,0 2 176 0,0 0 32 15,0-2-4656-15,-2 1-928 0,2-1-192 0,0 2-48 16,0 0-464-16,0 0 0 0,0 0 0 0,0 0 0 16,-12 25 1280-16,3-11 144 0,-2 1 48 0,-4 2 0 15,-1 3 0-15,-3 2 16 0,-4 3 0 0,-5 3 0 16,-3 4-528-16,-4 3-128 0,-2 0 0 0,-4 0-16 16,-2 3-480-16,-5 1-80 0,-3-2-32 0,-1 0 0 15,-1-2-96-15,1-2-128 0,3 1 176 0,3-8-176 16,6-3 0-16,6-3 0 0,4-6 0 0,3-3 0 15,5-5-368-15,4-2-80 0,6-4 0 0,1-2-16832 16</inkml:trace>
  <inkml:trace contextRef="#ctx0" brushRef="#br1" timeOffset="196131.98">10843 5834 43311 0,'10'-4'1920'0,"-3"1"384"0,-1 3-1840 0,1 3-464 16,-1-1 0-16,0 2 0 0,3 2 0 0,4 2-160 0,8 7 0 0,9 3 0 15,6 4 32-15,3 3 0 0,5 4 0 0,-1 1 0 16,1 1 128-16,1 2 0 0,1 4 0 0,-1 0 0 16,0 2-320-16,-2-2-16 0,-2 3-16 0,-4-2 0 31,-3-1-960-31,-6-2-192 0,-3-7-32 0,-4 1-9680 0,-1-7-1936 0</inkml:trace>
  <inkml:trace contextRef="#ctx0" brushRef="#br1" timeOffset="198251.07">5189 7580 32255 0,'7'1'2864'0,"-1"-1"-2288"15,0 1-576-15,0 0 0 0,0-1 0 0,3 0 0 0,8-1 0 0,10 0 0 16,11 0-144-16,6-4-48 0,4-1 0 0,1-3 0 16,0 2 192-16,3-2 0 0,2 1 160 0,3 2-160 15,5 0 128-15,0 1-128 0,-3 0 0 0,-1 0 0 16,0 3 224-16,3-3-48 0,2 4-16 0,3-3 0 15,0 4 240-15,2-1 48 0,-4-3 16 0,1-1 0 16,4 1-160-16,8-1-48 0,6-1 0 0,3 1 0 0,0-1 96 16,-2 0 16-16,-4-5 0 0,1 3 0 0,4 1-48 15,1 1 0-15,3-1 0 0,2 1 0 0,-1 0-16 0,0 1-16 16,7 4 0-16,-2 1 0 0,-2 0-288 0,-2 0 0 16,-3 1 128-16,1 2-128 0,6 2 0 0,0-2 0 15,3-3 0-15,-1-2 0 0,0 1 0 0,3-1 0 31,1 1 0-31,1-4 0 0,2 0 0 0,1-1 0 0,4 5 0 0,-1-4 0 0,-7-1 0 0,5 1 0 16,4 1 0-16,-1 2 0 0,-5-1 224 0,2 2-64 16,3 1-16-16,-5 4 0 0,-7 1 16 0,-6 1 0 15,1-4 0-15,-3 4 0 0,-4 3-160 0,-2 0 0 16,-3-1 0-16,3 0 128 0,-1-2-128 0,-1-2 0 16,1 2 0-16,-3 0 0 0,-1 0 144 15,0-2 48-15,0-7 16 0,0 1 0 0,1 1 16 0,2 1 0 0,0 1 0 0,-1-2 0 16,-1 1-96-16,-3 0-128 0,-5 0 176 0,6 0-176 15,2 6 256-15,0-1-64 0,-3-3-16 0,-3 3 0 16,-3 0-48-16,1 3-128 0,-1 0 192 0,-3 1-64 16,-3 1-128-16,-2 0 0 0,0-4 0 0,-5-1-176 15,-2-3 176-15,2 2 0 0,3-3 128 0,-2 2-128 16,-5-3 0-16,-1-2 0 0,2 0 0 0,2-3-192 16,0-1-64-16,-2-3-32 0,-1 1 0 0,0-1-12128 15,2 0-2432-15</inkml:trace>
  <inkml:trace contextRef="#ctx0" brushRef="#br1" timeOffset="201364.87">6788 8081 21183 0,'0'-10'1888'0,"-1"2"-1504"0,1 3-384 0,0 4 0 15,0 1 1760-15,1-4 288 0,1-2 48 0,-1-5 16 16,0 0-1248-16,1 0-240 0,0 3-48 0,0 3-16 15,1 4 512-15,-2 2 96 0,1 7 32 0,1 3 0 16,-1 6-608-16,2 9-112 0,-2 5-32 0,1 12 0 0,1 8 192 0,-1 6 48 16,1 6 0-16,0 3 0 15,-3 2-320-15,0-2-64 0,2 1-16 0,-2-7 0 16,1-7-288-16,2-4 0 0,0-2 0 0,-2-5-144 16,1-3-320-16,-4 0-64 15,1 1-16-15,-4-1 0 0,0-2 96 0,-1 2 0 0,0-1 16 0,0-2 0 16,2 0-2208-16,0-9-448 0</inkml:trace>
  <inkml:trace contextRef="#ctx0" brushRef="#br1" timeOffset="201899.61">9300 8324 40543 0,'0'0'3600'0,"-2"0"-2880"0,1 0-576 0,1 3-144 15,0 0 320-15,0 4 16 16,0 1 16-16,0 7 0 16,0 6-720-16,1 7-144 0,-1 7-16 0,0 6-16 0,0 5 224 0,-1 4 64 0,0 7 0 0,0 3 0 31,-2-1-576-31,2-6-96 0,-1-7-32 0,-1-4 0 15,1-7-1056-15,-1-1-224 0,1-4-32 0,-3-2-16 16,0 1 688-16,0-3 144 0</inkml:trace>
  <inkml:trace contextRef="#ctx0" brushRef="#br1" timeOffset="202103.6">9015 8722 46079 0,'2'2'2048'0,"-2"-2"400"0,0 0-1952 0,1 0-496 16,0 0 0-16,3 1 0 0,1 1 384 0,3-2 0 16,8 0-16-16,9 0 0 15,9-2-704-15,9-1-144 0,6-3-32 0,7-1 0 16,6-1 16-16,4 1 0 0,3-2 0 0,1 2 0 16,0-2-160-16,1 1-48 0,2-1 0 0,-5 1-11840 15,-1 2-2368-15</inkml:trace>
  <inkml:trace contextRef="#ctx0" brushRef="#br1" timeOffset="202417.76">11828 7828 42383 0,'-2'3'3776'0,"-2"2"-3024"0,-1 2-608 0,2 1-144 0,0 0 656 0,1 5 112 16,-5 8 0-16,-1 8 16 0,-2 16-784 0,-2 8-400 15,0 5 32-15,3 1 16 0,1-2 224 0,2-4 128 16,2-2-160-16,1-1 160 0,1 0 0 0,1-1 0 15,0 1 0-15,-2 1 0 0,1 5 0 0,-1-3 0 16,1 4 0-16,1-2 0 16,-1 2-544-16,1 1-64 0</inkml:trace>
  <inkml:trace contextRef="#ctx0" brushRef="#br0" timeOffset="210104.66">780 14303 15663 0,'-4'1'1392'0,"2"-1"-1120"0,2 0-272 0,0 0 0 15,0 3 0-15,-2-3 0 0,0 0-176 0,-2 0 176 16,-1 1 1312-16,0 2 368 0,-1-1 80 0,1-2 16 16,2 1-832-16,0-1-176 0,2 1-16 0,0-1-16 15,1-1 448-15,-2 1 96 16,4-1 0-16,0 1 16 0,1-2 336 0,-1-1 64 0,3 2 16 0,0-4 0 15,1 1-560-15,1-1-96 0,1 1-32 0,2-3 0 16,1 1-544-16,0-3-112 0,1 1-32 0,1-1 0 0,-1-2-208 0,-1 0-128 16,2 0 160-16,-2-1-160 15,1 1 224-15,1-1-48 0,-1-3-16 0,1-1 0 0,1-1 80 0,0-2 16 16,2 1 0-16,0-3 0 16,1 0 0-16,0-2 0 0,3-1 0 0,-1-1 0 0,-1-1-112 0,1 1-16 15,-1-2 0-15,0 0 0 0,0-2 16 0,1 0 0 16,1-1 0-16,-1-5 0 0,1-3-144 0,0 0 160 15,1 2-160-15,-1-4 160 0,2-3-160 0,2 1 160 16,-1-4-160-16,2 4 160 0,0 1-160 0,-2 4 128 16,-1-1-128-16,-1 3 128 0,0 1 128 0,-1 1 0 15,-3 3 16-15,-1-1 0 0,1 1-272 0,-4 1 128 16,2 2-128-16,-3-1 0 0,2 1 272 0,-2-2-48 0,-1 3-16 16,-1-1 0-16,1 2-208 0,-1 1 0 0,0 1 0 15,0 2 0-15,1-1 0 0,0 0-240 0,2-2 48 0,-1-2 16 16,2 2 176-16,-1-2-208 0,1 2 80 0,-2 2 128 15,-1 3-240-15,1 3 80 0,-3 3 16 0,-1 1 0 16,-2 1 144-16,-1 5 0 0,0 1 0 0,-1 0-128 16,-2 4 128-16,-1-3 0 0,1 4 0 0,-1-1 0 15,-1 2 0-15,0-1 0 0,-1 0 0 0,1 2 0 16,-2 0 0-16,1 0 0 0,0 2 0 0,0 1 0 16,1 1 0-16,-3 2 0 0,2 2 0 0,-2-3 0 15,2 3 0-15,-2 1 0 0,0 3 0 0,-1 1 0 16,1-2 0-16,-2 4 0 0,0 4 0 0,-1 2 0 15,-1 0 0-15,-1 4 0 0,-1-2 0 0,-1 1 0 0,0 0 0 0,-1 1 0 16,0 1 0-16,-1 0 0 0,1 0 0 0,-2 0 0 16,3-4 0-16,0 0 0 0,2-1 0 0,0-2 0 15,2 2 0-15,0-4 0 0,1 2 0 0,1 0 176 16,1-3-48-16,0 2 0 0,2-1 32 0,1 0 0 16,1-1 0-16,2 0 0 0,0 0-160 0,3-5 0 15,1 0 0-15,1-3 0 0,0 0 0 0,0-4 0 16,1 0 128-16,1-1-128 0,1 0 0 0,-1-3 0 15,0-1 0-15,-1-1 0 0,2-1 0 0,-1-1 128 16,-1-1-128-16,1-2 0 0,1 0 144 0,2-3-144 16,2 0 160-16,1-2-160 0,1-4 208 0,2 1-48 0,2 0-16 15,1-4 0-15,-1 1-16 0,1-2 0 0,-2-1 0 16,0 0 0-16,-2 1-128 0,1-5 192 16,-1 1-192-16,-2-1 192 0,-1-1-192 0,0-1 0 0,-1-1 0 0,-1-1 128 15,0-1-128-15,-2-1 0 0,-1 0 0 0,0-4 0 16,-1 4 0-16,1-5 0 0,0 1 0 0,0 0 0 15,1-1 0-15,0 2-144 0,2 4 144 0,-3-1-208 16,0 2 208-16,-1 3 0 0,1 2 0 0,-2 1 0 16,-1 3 0-16,-2 3 0 0,-1 2-128 0,-2 6 128 15,-2-2-160-15,0 7 16 0,-1-1 0 0,-3 2 0 16,2 2 144-16,-2 2-160 0,-1 2 160 0,-1 1-160 16,-1 5 160-16,-1-2 0 0,1 2-144 0,-1 5 144 0,2 1 0 15,0 4 0-15,1 3 0 0,1 3 0 0,3 1 0 0,0 5 0 16,0 2 0-16,1 0 0 0,1 0 0 0,-1-2 0 15,-1 2 0-15,-1-2 0 0,1 4 0 0,-1 2 0 32,-1 3 0-32,-3 0 0 0,1 1-128 0,-2 0 128 0,-1 2 0 0,0-3 0 0,1 0 0 0,0-8 0 15,2-4 0-15,3-3 0 0,-1-4 0 0,3 0 0 16,0-6 0-16,3-3 128 0,-1-3-128 0,2-2-192 16,-1-5 32-16,4-2-13536 15,-2-2-2688-15</inkml:trace>
  <inkml:trace contextRef="#ctx0" brushRef="#br0" timeOffset="210795.04">2599 13287 43311 0,'-5'-3'3840'0,"0"1"-3072"0,1 0-608 0,4 2-160 0,0 0 640 0,0 0 80 16,-1-1 32-16,0-1 0 15,2-1-1456-15,3 0-272 0,2-1-64 0,4-1-16 0,3 1 688 0,2 2 144 16,3-2 32-16,-1 3 0 0,3-2 192 0,-1 3-144 16,0 3 144-16,-2-1-128 0,-1 4 128 0,-1 3 0 15,-4 2 0-15,-1 0 0 0,-2 3 0 0,-3 1 0 16,-3-3 144-16,-2 4-144 0,-2 2 176 0,-3 0-176 16,-3 1 160-16,0 0-160 0,-4 0 192 0,3-3-48 15,-1 0-16-15,-3-2 0 0,1 1 112 0,-2-3 16 16,1 0 0-16,0-3 0 0,3 0-112 0,2-3-16 0,-1-3 0 15,3 0 0-15,1-1 0 0,1-2 0 0,2 0 0 16,1 0 0 0,1 0-128-16,0 0 0 0,1-2 0 0,1 2 0 0,1 0 0 0,0 2 0 0,-3-2 0 15,0 0 0-15,20 8 0 0,-10-3-176 0,0 1 48 0,1 0 0 16,2 3-112-16,-2-3-16 0,1 0 0 0,-1 3 0 16,2-2 80-16,-2 1 16 0,0 2 0 0,-1-4 0 15,-2 1 160-15,1-1 0 0,-2 3 0 0,0-3 0 16,-2 2 0-16,-1 2 144 0,1 1-16 15,-2 0-128-15,-1 2 288 0,-2 3-48 0,0 2-16 0,-2-2 0 16,-1 0-64-16,0 1-16 0,-1 1 0 0,-1 4 0 0,1-4-144 16,-1 1 128-16,3-3-128 0,-1 0 128 0,1 0-128 15,0-2 128-15,-1 1-128 0,1-3 128 0,-1 0-128 0,1-1 192 16,-1 1-192-16,-1-3 192 0,1 3-192 16,-2-1 0-16,0-3 0 0,-1 1 0 0,-2-3 0 0,1-1 0 15,-2 1 0-15,-2-3 0 0,1-1 144 0,-3 1-144 16,-1-3 160-16,0-1-160 0,-1-1 0 0,-1-1 0 15,-2-2 0-15,-2-3 0 0,-1 0-208 0,0-1-144 16,2-1-32-16,-2-2-19264 0</inkml:trace>
  <inkml:trace contextRef="#ctx0" brushRef="#br0" timeOffset="211297.34">3594 13132 43311 0,'-1'0'3840'0,"1"-1"-3072"15,0-2-608-15,1 2-160 0,2 1 624 0,3-1 80 0,4-2 32 0,6 0 0 32,10-4-1040-32,10 3-208 0,9-5-32 0,4 3-16 0,3 1 208 0,1 1 32 0,2 0 16 0,0 3 0 15,0-3-80-15,-3 3 0 0,-2 2-16 0,-7 1 0 31,-2 1-16-31,-6 2 0 0,-6 1 0 0,-3 1 0 16,-5-1-48-16,-2 2-16 0,-3-1 0 0,-3-1-16784 0</inkml:trace>
  <inkml:trace contextRef="#ctx0" brushRef="#br0" timeOffset="211579.95">3729 13437 42383 0,'-5'3'1872'0,"1"-2"400"0,2 2-1824 16,1-3-448-16,1 0 0 0,2 0 0 0,2 1 0 0,1 0 0 15,5 2 0-15,5-2 0 0,6-1 0 0,6 0-160 16,4-4 32-16,5 2 0 0,3-5 288 0,6 3 64 16,3-3 16-16,4 1 0 0,2 1-496 0,3 0-80 15,5 2-32-15,5-2-18256 0</inkml:trace>
  <inkml:trace contextRef="#ctx0" brushRef="#br1" timeOffset="-192446.98">22473 11302 11967 0,'2'-3'1072'0,"-1"2"-864"0,0 0-208 0,-1 0 0 16,1 1 912-16,2 0 144 15,-1-4 32-15,3 0 0 0,3 1 320 0,-1-4 80 16,2 0 16-16,-1 1 0 0,1 0 48 0,-3-2 16 16,2 2 0-16,-3 1 0 0,1 0-1008 0,-2 0-208 15,-1 0-32-15,1 3-16 16,-2-2-944-16,1 2-192 0,-2-1-48 0,-1 2 0 0,1 0 1024 0,1-1 208 15,-2 2 32-15,-2 0 16 0,2 0 784 0,-1 0 160 16,1 0 16-16,0 0 16 0,0 0-128 0,0 0-32 0,0 0 0 0,0 0 0 16,-23 4-144-16,16-1-48 0,1-2 0 0,-1 2 0 15,1 0-400-15,-2 2-96 0,1 2-16 0,-2 3 0 16,-1 4-256-16,0 4-64 0,-1 6-16 0,-1 4 0 16,0 6-176-16,-2 0 0 0,0 3 0 0,-2 7 0 15,0 4 0-15,-2 3 128 0,-2 2-128 0,-1-4 128 16,1 0-128-16,0-5 0 0,0-3 0 0,2-5 0 15,1 1 0-15,-2-9 0 0,3 1 0 0,0-7 0 16,2-2-432-16,3-5 48 0,3-4 0 0,0-5-11792 16,4-5-2352-16</inkml:trace>
  <inkml:trace contextRef="#ctx0" brushRef="#br1" timeOffset="-192195.72">22063 11303 50687 0,'-7'4'2240'0,"0"-4"464"0,2 1-2160 0,3 0-544 0,2 1 0 0,1 0 0 0,3 2-1008 0,2 1-304 0,4 5-64 0,7 2-16 15,8 8 160-15,7 3 16 0,5 6 16 0,3 4 0 0,-1 3 1200 0,1 3 192 16,-2 2 64-16,-1-1 16 0,-1-1-112 0,-5 0-32 15,-4-6 0-15,-3-1 0 0,-3-1-128 0,-5-6 0 16,-4 1 0-16,-3-6 0 0,0 1-176 0,-3-2-64 16,-1 1-16-16,-2-2 0 15,1-2-608-15,0-1-128 0,1-1-32 0,0-1-16560 0</inkml:trace>
  <inkml:trace contextRef="#ctx0" brushRef="#br1" timeOffset="-191706.32">22930 11691 22111 0,'0'3'1968'0,"0"-3"-1584"0,-1 0-384 0,1 0 0 0,0 0 3552 0,0 0 624 15,0 1 128-15,-2-1 32 16,1 1-4912-16,-1 2-960 0,-3 1-208 0,-2 2-48 0,-1 2 2528 0,-3 2 496 16,-4 1 112-16,0-1 0 0,-2 1-112 0,-1 3-16 15,2-3-16-15,1 0 0 0,4-2-624 0,3 0-112 16,3-2-16-16,3-1-16 0,6 0-128 0,4-1-32 16,4 0 0-16,4 0 0 0,5-4-272 0,3-1-176 0,0 0 32 0,5-3 0 15,-1-1-128-15,1 0-32 0,-2-1 0 16,-4 0 0-16,-3 3 112 0,-3-2 0 0,-4 3 16 0,-3 0 0 15,-3 2 176-15,-3 0 0 0,-2 3 160 0,1-2-160 16,-2 7 192-16,0-4-64 0,0 4-128 0,2 1 192 16,-2 1-64-16,-1 1 0 0,1 4-128 0,1 0 192 15,-2 3 16-15,0 2 0 0,0 1 0 0,0 2 0 16,0-1-208-16,-3 1 0 0,2-1 128 0,-3-1-128 16,-1 1 0-16,-1-2 0 0,-3 2-192 0,0-3 192 15,-5 1-144-15,-2 0 144 0,-1 2 0 0,-3-3-144 16,0 1 144-16,-2-3 0 0,-2-2 0 0,2-3 0 0,0-2 0 15,-2-1-160-15,-1-2 160 0,2-3 0 0,-1-2-240 16,1-3 64-16,2-3 16 0,0-4-12192 16,0 0-2432-16</inkml:trace>
  <inkml:trace contextRef="#ctx0" brushRef="#br1" timeOffset="-191489.14">22807 11632 48831 0,'10'0'2176'0,"-4"-1"432"0,1-3-2096 0,-2 0-512 0,1 2 0 0,1-2 0 0,4 2 288 0,9-7-48 16,13 0-16-16,18-8 0 15,16-4-784-15,15 0-144 0,9 0-48 0,9-1 0 16,4 0-704-16,5-4-144 0,1-3-16 0,-15-6-16 0</inkml:trace>
  <inkml:trace contextRef="#ctx0" brushRef="#br1" timeOffset="-138623.04">4971 14199 36863 0,'-19'-17'3264'0,"5"1"-2608"0,1 1-528 0,4 6-128 0,5 4 960 0,3 4 144 16,0-3 48-16,-4 0 0 16,-1-4-4400-16,0-3-864 0,2 2-176 0,6 6-48 0,7 0 3520 0,6 6 816 0,7 3 0 0,8 1 0 15,7 3 480-15,7-2 96 0,10 0 32 0,6 0 0 31,8-2 160-31,5-1 16 0,3 0 16 0,5-4 0 0,8 0 464 0,5-2 80 0,4-3 32 0,1 0 0 16,0-3-176-16,7 0-48 0,8-3 0 0,0-1 0 16,1 1-528-16,-2-1-112 0,1-1-32 0,15-2 0 15,9-2-208-15,11-3-32 0,4 0-16 0,3 2 0 16,1-3-224-16,6 6 0 0,6 0 0 0,5 2 0 16,1 2 0-16,2-1 0 0,1 2 0 15,-5-2 0-15,-5 5 0 0,13-1 0 0,7 4 0 0,2-5 0 0,2-3 0 16,-3-2 0-16,2 0 0 0,1 1 0 15,6 1 0-15,3-3 0 0,3 0 0 0,2 0 0 0,-1-6 160 16,-1 0 32-16,-6-1 16 0,4 2 0 0,4-2-32 0,1 3-16 16,-1-3 0-16,3 2 0 0,3 2-32 0,-6 0 0 15,-8 3 0-15,12 0 0 0,8 3 96 0,-10 0 16 16,-20 1 0-16,10 2 0 0,7-3-240 0,1-1 0 16,2 1 128-16,-4 1-128 0,-1 1 0 0,-2-5 0 15,1 2 0-15,-4-5 0 0,-4 3 0 0,-4-1 0 16,-2 1 0-16,-1 2 0 0,-3 1 0 0,2-2 0 15,-3 1 0-15,-3 1 0 0,-3 0 0 0,-1 5 0 16,-1 4 0-16,-2 2 0 0,1 0 128 0,-9 3 16 16,-4 0 16-16,-5 4 0 15,-5 1 32-15,0 3 0 0,-1-1 0 0,-5 1 0 0,-11 1-192 0,0-3 0 0,5 3 0 16,-7-1 0-16,-6-5 0 0,0 1 0 0,3 0 0 0,-6-4 0 16,-6 0-288-16,0-1 16 0,2-1 0 0,-5-1-13232 31,-6 0-2656-31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4:50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15206 6088 7359 0,'1'-2'656'0,"0"2"-528"0,1-3-128 0,-1 3 0 0,-1 0 832 0,1-1 128 15,2 0 16-15,-2-2 16 0,2 1 480 0,0 1 80 16,-2-2 32-16,0 2 0 0,1 1-400 0,-1-1-80 16,-1 1-16-16,0 0 0 0,0 1-496 0,0-1-96 15,1 1-32-15,-1-1 0 0,-1 3 304 0,1-3 64 0,0 0 16 16,0 0 0-16,0 0 160 0,0 0 16 0,0 0 16 0,2 22 0 15,0-13-352-15,-1-1-80 0,0 5-16 0,0 3 0 16,2-3-592-16,-3 8 0 0,1 3 0 0,-2 4-192 16,0 6 192-16,-1 0 0 0,1 5 160 0,-1-2-160 15,-2 2 0-15,-1 5 0 0,0 1 0 0,-1 0 0 16,0-4 192-16,-1 0 160 0,3 2 32 0,-4 0 0 16,3 0-48-16,0-2 0 0,1-1 0 0,1-2 0 15,0-3 96-15,1 3 16 0,2-2 0 0,-1-1 0 0,-1-2-448 16,2 0 128-16,0-3-128 0,-1 2 0 0,1-1 0 15,-1-2 0-15,2 0 0 0,-1-2 0 0,-1-1 0 16,0-1-192-16,-1-4 32 0,0-2 16 16,1-3-1056-16,-2 0-208 15,1-4-32-15,1-1-16 0,-1-3-336 0,1-2-64 0,1-2 0 0,1-3-9344 16</inkml:trace>
  <inkml:trace contextRef="#ctx0" brushRef="#br0" timeOffset="1">15216 6751 2751 0,'-6'5'256'0,"1"-2"-256"0,0 0 0 0,1-1 0 0,3-1 3424 0,0 1 640 16,-1 0 128-16,-1-1 32 0,-1 2-2064 0,-2 4-416 15,1-2-80-15,1-4 0 0,0 1-1264 0,2 1-240 16,1-2-160-16,-1 0 192 0,1 2-192 0,0-2 0 15,2-1 0-15,-1 1-176 0,3 0 336 0,-1 2 64 16,2-3 16-16,3 0 0 0,2 0 512 0,2 0 96 16,3 0 32-16,0 0 0 0,4-4-464 0,0 3-96 15,2-4 0-15,2 4-16 0,1-5-176 0,-1 1-128 0,0-2 192 16,-1 3-192-16,1-3 0 0,-2-1 0 0,0 0 0 0,0 2 0 16,0-3 0-16,-2 3 0 0,-1-1 0 0,1 1 0 15,-1-1-160-15,-1-2-32 0,0 2-16 0,-1 1 0 16,-3 0-112-16,-2 1-32 0,-1 0 0 0,-2 1 0 31,1 2-1040-31,-2 1-208 0,0-3-32 0,-1 3-8880 0</inkml:trace>
  <inkml:trace contextRef="#ctx0" brushRef="#br0" timeOffset="2">15709 6029 911 0,'-1'-2'0'0,"-2"-1"0"0,2 1 0 0,0 0 0 0,0 1 6064 0,1 1 1120 0,0-1 240 0,-2 1 32 16,1 0-4992-16,0 0-992 0,-1 0-208 0,-1 0-48 16,1 4-1024-16,-1 1-192 0,-1 1 0 0,2 1 0 31,-1-1 0-31,1 3-128 0,0 1 128 0,-1 3 0 0,2 1 0 0,0 0 0 0,2 5 0 0,-1 1 0 16,2 4 0-16,0 0 0 0,-1 0 0 0,0 2 0 15,1 7 0-15,-2 2 0 0,2 2 0 0,-4-1 0 16,1 4 0-16,-1-6 128 0,-2 0-128 0,-1 5 0 15,-2 11 0-15,-3 11 0 0,0 10 0 0,0-3 0 16,3-6 0-16,2-7 128 0,3-6-128 16,2-6 0-16,2-4 256 0,1-4 16 0,2-2 0 0,1-4 0 0,1-1-32 0,0-2-16 15,-1-1 0-15,2-1 0 16,-3-2-1168-16,0 0-224 16,0-5-48-16,-2 1-16 0,1-5-560 0,-2-3-128 0,2 0 0 15,-1-4-5696-15,-1-2-1120 0</inkml:trace>
  <inkml:trace contextRef="#ctx0" brushRef="#br0" timeOffset="3">16127 6845 4607 0,'-4'-1'400'0,"1"0"-400"0,-1-1 0 0,0 2 0 0,3 0 4000 0,-1 0 720 16,0 0 144-16,-1 0 16 0,-4-2-2896 0,-1 2-592 15,-2-1-112-15,-1 1-32 0,0 0-576 0,-1-1-112 16,1 1-32-16,0 0 0 0,1-3-224 0,0 2-48 15,2 1-16-15,-1 1 0 0,3 2-240 0,-1 1 0 16,-1 0 0-16,2 4 0 0,0-2 0 0,0 2-192 16,1 2 48-16,-2 3 0 0,2 2 144 0,1 1 0 15,0 1 0-15,0 1 0 0,0 5 0 0,3-6 0 16,-1 0 0-16,0 4-128 0,0 5 256 0,2 3 64 0,0-1 16 16,1-2 0-16,0-8 48 0,2-2 0 0,1-4 0 0,-1-1 0 15,5-2 80-15,-1-2 32 0,2-4 0 16,1-2 0-16,1-2-368 0,-1-2-240 0,2-4 48 15,-1-2 0 1,0 3-304-16,-1-5-48 0,1 0-16 0,1-2 0 0,-3 2 384 0,-1 0 176 0,-2 2-160 0,0 1 160 16,2-6 496-16,-2 1 192 0,0-2 32 0,0 0 16 15,-2-1 16-15,0 0 0 0,-3 1 0 0,0 0 0 16,0 4-48-16,1 0-16 0,-2 0 0 0,0 1 0 16,0 2-288-16,0-2-48 0,1 3-16 0,0 1 0 15,2 1-128-15,-1 0-16 0,2 4-16 0,1 1 0 16,-2 0-176-16,1 1 0 0,1 4 0 0,0 1 0 0,0 1 0 15,1 2 0-15,-1 2 0 0,1 0 0 0,2 3 0 0,-2 1 0 16,1 0 0-16,-1-1 0 0,2 3-128 0,-2-4 128 16,1 4 0-16,1 1 0 15,-1-1-400-15,1 3-16 0,-1-3 0 0,-2 2 0 16,1-2-656-16,0 2-128 0,-1-1-16 16,0-3-16-16,0 2-240 0,0-3-32 0,1 0-16 0,-1-5 0 15,0 0-368-15,1-4-80 0,1 0-16 0,-1-1 0 16,0-4 384-16,0-3 80 0</inkml:trace>
  <inkml:trace contextRef="#ctx0" brushRef="#br0" timeOffset="4">16515 7104 20271 0,'-1'5'896'0,"0"-4"192"0,0 1-880 0,1 1-208 0,0-2 0 0,1 0 0 16,-1 2 416-16,0-3 32 0,1 2 16 0,-1 2 0 15,0-2-272-15,1 1-64 0,-1-2-128 0,0-1 192 16,2 0 640-16,-1-1 112 0,0-3 16 0,0 0 16 16,1 1-368-16,-1-5-80 0,-1 8-16 0,0 0 0 0,2-21 672 15,-2 13 128-15,2 0 32 0,-2 0 0 0,1-4-112 0,-1 0-16 16,0 0 0-16,1-3 0 0,-1 0-768 0,0-1-144 15,-1 0-48-15,1-3 0 16,-3 0 32-16,1-3 0 0,-1 0 0 0,0 0 0 0,-1 1 64 16,1 1 16-16,2 0 0 0,0 3 0 0,1 3-144 0,0 1-32 15,2 2 0-15,1 1 0 0,1 0-64 0,-1 4-128 16,4 0 176-16,-3-3-176 0,4 4 0 0,-2-1-144 16,1 1-16-16,0 1 0 15,-1-1-320-15,0 0-64 0,0 0-16 0,2 0 0 16,0 3-1728-16,2-2-336 0,1 3-80 0,2 2-7120 15,0 0-1424-15</inkml:trace>
  <inkml:trace contextRef="#ctx0" brushRef="#br0" timeOffset="5">17166 6871 5519 0,'-3'0'496'0,"2"0"-496"15,1-1 0-15,0 1 0 0,0 0 944 0,-1 0 80 16,0-4 32-16,-2 3 0 0,1-4 720 0,-2-1 144 16,1 0 16-16,1-3 16 0,-2 0-688 0,2 1-144 15,-1-1-32-15,0-1 0 0,0 3-320 0,-1-3-64 16,0 4 0-16,0-1-16 0,0 3 400 0,0-3 64 16,-1 4 32-16,2 0 0 0,-2 1-544 0,1-1-96 15,-1 3-32-15,0-4 0 0,-1 2-512 0,0 2 0 16,0-2 0-16,-2 0-192 0,1 2-16 0,-2 0 0 0,0 0 0 0,0 0 0 15,-1 2 512-15,-1 0 96 0,-1-1 32 16,0 4 0-16,0-2 528 0,-1 2 96 0,1 0 32 0,-2 2 0 16,1 2-272-16,-2 2-48 0,0-3-16 0,2 4 0 15,-1 1-368-15,0 0-64 0,2-1 0 0,1 4-16 16,1-4-304-16,1 6 0 0,1 3 0 0,1 1 0 16,1 1-240-16,3 0-48 15,1-5-16-15,4 3 0 0,0 0-240 16,4 0-48-16,2 0-16 0,1-3 0 0,4-2 112 0,-1-1 32 15,3-2 0-15,-1-4 0 0,1-1 464 0,1-1 160 0,-2-2 0 0,2-5 0 16,2 0 272-16,-3-5 48 0,-1 0 16 0,3-1 0 0,-3-3 80 16,1 0 32-16,1-2 0 0,-1-4 0 0,-2 2-48 0,-2 0-16 15,-1-2 0-15,1-2 0 0,0-5 48 0,-1-3 16 16,0-1 0-16,-3-2 0 0,-1-1-160 0,-1-2-16 16,-2-5-16-16,-1-1 0 0,-1-1-32 15,-1-2-16-15,-1-2 0 0,-1-1 0 0,0 5-80 0,0-3-16 16,-1-1 0-16,1-1 0 0,-2 2-48 0,2 0-16 15,-2 2 0-15,2-1 0 0,0 2-208 0,1 2-160 16,0 4 32-16,0 2 0 16,1 1-304-16,-2 0-48 0,2 0-16 0,-1-2 0 15,0 3-32-15,0 0-16 0,-1-1 0 0,1 3 0 16,1 0-1248-16,1 1-256 0</inkml:trace>
  <inkml:trace contextRef="#ctx0" brushRef="#br0" timeOffset="6">18139 5968 15663 0,'-1'-1'1392'0,"-1"1"-1120"0,2-2-272 0,0 2 0 16,0 0 1168-16,0-2 176 0,2 1 48 0,-2 0 0 0,1-3-1008 0,0 3-208 16,0-3-48-16,-1 2 0 0,2-1 320 0,-1 2 48 15,0 1 16-15,-1 0 0 0,1 4 32 0,1-2 16 16,-1 3 0-16,0 3 0 0,0 3-80 0,2 2-16 15,-2 5 0-15,0 2 0 0,2 2-464 0,-1 7 128 16,2 7-128-16,-2 6 0 0,2 8 0 0,0 3 0 16,2 4 128-16,-1-3-128 0,0-7 0 0,-1-2 0 15,1-1 0-15,0-4 0 0,-2-3 672 0,0 0 96 16,-2 3 0-16,-1-1 16 0,-1-2-160 0,-2 0-48 16,0-2 0-16,-1 1 0 0,0-4-448 0,-1-3-128 15,0-1 0-15,0-3 0 16,0 1-784-16,0-3-240 0,2-3-32 0,-1-4-16 15,1-5-1136-15,1 0-224 0,-2-1-64 0,2-4-7424 0</inkml:trace>
  <inkml:trace contextRef="#ctx0" brushRef="#br0" timeOffset="7">18647 6035 2751 0,'0'0'256'0,"0"0"-256"0,0 0 0 0,-1 0 0 16,1 0 2480-16,0 0 448 0,1 0 80 0,-1 1 32 15,1 1-1312-15,-1 0-256 0,2 2-48 0,-2-4-16 16,0 0-704-16,0 0-160 0,0 0-32 0,3 25 0 16,-4-19 336-16,0 0 64 0,-2 3 16 0,0 1 0 15,-2 1-160-15,-1 1-16 0,-2 4-16 0,0 1 0 16,-1-2 0-16,-1 4 0 0,-4 3 0 0,0 3 0 0,-3 2 32 15,0 0 0-15,0 2 0 0,0-5 0 0,0 0-256 16,3-2-32-16,0-2-16 0,2-2 0 0,-2 0 272 16,2-2 48-16,-2 0 16 0,2-4 0 15,1 1-288-15,-1-1-48 0,1-1-16 0,-1-1 0 0,2-3-448 0,-1 2 0 16,0 2 0-16,-2-3 0 0,4-1-176 0,-3 2-16 16,4-4-16-16,0-2 0 0,3 0-112 0,3-2-32 15,1 0 0-15,-1-2 0 0,4 1 224 0,0-1 128 16,2 1-160-16,0-4 160 0,1 3 0 0,1 0 0 15,-6 1 0-15,0 0 0 0,0 0 0 0,21-3 0 16,-15 3 128-16,0 3-128 0,2-2 128 0,0 1-128 16,1 1 0-16,-1-1 0 0,2 2 208 0,0 1-16 0,1 0 0 15,1-1 0-15,-1 4 96 0,1-3 16 0,4 1 0 0,3-1 0 16,0 2-48-16,2-1-16 0,4 1 0 0,-1-1 0 16,2 1-240-16,-2-3 176 0,2 3-176 0,-2 1 160 15,1-1-160-15,-3 2 0 0,-1 0 0 0,-1 2-176 31,-3 2-592-31,-2 3-112 0,0 2-16 0,-5 2-16 16,-2 2-816-16,-2 0-176 0,-2 3-16 0,-3 2-16 0,-2 3-864 16,-3 2-160-16,-2-1-48 0,-1-1 0 0,-1-4 128 15,2-5 0-15,1-4 16 0,3-4 0 0,0-2 2992 0,1-3 608 0,1 0 112 0,0-2 32 16,1-4 112-16,1 1 32 0</inkml:trace>
  <inkml:trace contextRef="#ctx0" brushRef="#br0" timeOffset="8">18982 6531 35935 0,'-1'4'3200'0,"-1"-4"-2560"0,-1 2-512 0,2 0-128 0,2-2 1072 0,0 0 192 15,2 2 32-15,-1-4 16 0,3 2-1056 0,3-2-256 16,0 0 0-16,5-1 0 16,0 1-768-16,2-3-176 0,-1 0-16 0,1 0-16 15,1 0-912-15,-3 1-176 0,2 1-48 0,-1 0 0 16,-2-1-1056-16,-2 3-224 0</inkml:trace>
  <inkml:trace contextRef="#ctx0" brushRef="#br0" timeOffset="9">19409 6513 3679 0,'1'6'320'0,"-2"-1"-320"16,0-3 0-16,1 2 0 0,0 1 4352 0,0-4 784 15,1 4 176-15,0 1 16 0,-1 5-3664 0,1 5-720 16,1 3-160-16,-1 3-16 0,0 0-768 0,-1 2 0 15,1 1-240-15,-2 1 64 0,0-2 368 0,-2 2 64 16,1 0 0-16,-3-1 16 0,1-1 16 0,-1-1 0 16,2-1 0-16,-1 1 0 0,0-5-288 0,2-1 0 15,0-1 0-15,1-2 0 0,0 0 0 0,1-7 0 16,1 1 0-16,-1-5 0 0,1 1 848 0,1-7 64 16,0 1 16-16,-1-2 0 0,2-1 448 0,1-2 96 0,-1-3 0 0,1-4 16 15,1 3-752-15,-1-5-160 0,1-2-16 0,0-5-16 16,0 0-352-16,-2-6-192 0,2-1 192 0,-1-4-192 15,0 2 288-15,-1-1-48 0,2-2-16 0,0 0 0 16,0 2-32-16,1 5-16 0,2 5 0 0,0 4 0 31,1 4-640-31,0 4-128 0,-1 2-32 0,0 5 0 0,-1-1 272 0,-1 5 48 0,2 0 16 0,-2 0 0 16,0 1 288-16,0 4 0 0,-1 3 0 0,1 0 0 16,-1 1 0-16,-1 2 0 0,0 4 0 0,0-4 0 15,-2 3 0-15,0-2-128 0,1-1 128 0,-2 0 0 16,2-2 0-16,-2-1 128 0,0-1-128 0,2-2 192 15,-2 0 0-15,1-1 0 0,0-4 0 0,0 0 0 0,1 0 192 0,-1-3 48 16,2-1 0-16,-1 1 0 0,1-4-288 0,0 1-144 16,1 0 160-16,0-3-160 0,0 1 0 0,0-3 0 15,0 0 0-15,0-3 0 0,-1 0 240 0,1-2-48 16,2-1-16-16,-2-2 0 0,-1-2-48 0,1-1 0 16,0 4 0-16,0-1 0 0,1 2-128 0,2 1 0 15,2 1 0-15,-2 4 0 0,2 2 0 0,1 0 0 16,-1 3 0-16,2 4 0 0,-3-3 0 0,1 5 0 15,-1 2 0-15,0 2 0 0,-1 1 0 0,0 0 0 16,0 1 0-16,0 5 0 0,0 0 0 0,2 2 0 16,0 4 0-16,0-1 0 0,1 1 0 0,-2 1 0 15,1 0 0-15,-2 0 0 0,1-1 0 0,0 4 0 0,1 2 0 16,0 6 0-16,1 0 0 0,-3 2 0 0,1-2 0 16,-2-3 0-16,0 0 0 0,-1-4 0 0,-1 2 0 0,0-2 0 15,-2-5-352-15,1 0 48 0,0 1 16 0,-1-2 0 31,0-1-560-31,-2-2-112 0,0 0-32 0,-1-2 0 16,2 0-1120-16,-4-2-240 0,2 0-32 0,0 1-6672 0,0-5-1328 0</inkml:trace>
  <inkml:trace contextRef="#ctx0" brushRef="#br0" timeOffset="10">20258 6645 31327 0,'2'1'1392'0,"-2"-1"272"0,1 0-1328 0,0-1-336 0,2 1 0 0,-1-1 0 0,2-1 528 0,1 0 48 16,3-1 0-16,4-3 0 0,2-2-768 0,2-1-160 15,2-2-32-15,-1 0 0 0,-1-3 192 0,0 2 16 16,-1-1 16-16,0 1 0 0,1-4-112 0,-1 1-32 15,-3 1 0-15,1 2 0 0,-4-3 512 0,1 3 112 16,-1 0 0-16,-2-1 16 0,-2 2 560 0,0-4 96 16,-1 4 32-16,-3 0 0 0,0 0-384 0,-3 0-64 15,0 0 0-15,-3-1-16 0,0 1-48 0,-3 1-16 16,0 1 0-16,-1 2 0 0,-1 2-496 0,-2 4 0 0,-1 2 0 16,0 4 0-16,-1 2 0 0,0 2-128 0,2-1 128 0,-2 4-160 15,2 3 160-15,-1 2 0 0,-1 1 0 16,2 1 0-16,0 1 0 0,1 0 0 0,1 2 0 0,2 1 0 15,-1-2 256-15,0 1 96 0,3-2 16 0,1-1 0 16,0-1-128-16,2-1-32 0,0 5 0 0,2-2 0 16,1 4-208-16,0 0 0 0,1 1 0 0,0-2 0 15,3 1 160-15,1-2-160 0,0 1 160 0,2-2-160 16,2-4 0-16,0-1 128 0,2 1-128 0,0-4 0 0,4-1-192 16,0-1-96-16,2-1-16 0,2-1 0 15,-1-2-912-15,3-1-192 0,1-3-48 16,1 0 0-16,-1-1-592 0,1-2-128 15,1 0-32-15,1-4 0 0,1 0-736 0,-2-1-160 16,-1-1-32-16,-2-3 0 0,-2 1 560 0,-1-2 96 16</inkml:trace>
  <inkml:trace contextRef="#ctx0" brushRef="#br0" timeOffset="11">20982 6463 20271 0,'2'-11'896'0,"0"4"192"0,-1-2-880 0,0 5-208 15,0 0 0-15,-1 3 0 0,1-2 1552 0,2 0 272 0,-1-6 48 0,1 1 16 16,1-3-480-16,-3 1-112 0,0 4-16 0,0-1 0 16,-2 2-912-16,-1 4-192 0,-2 1-48 0,-1 0 0 15,-2 3-288-15,-2 0-64 0,-1 4-16 0,-1 0 0 16,-2 2-128-16,-1 3-16 0,-1-1-16 0,0 0 0 16,-2 7 400-16,1-2 256 0,-1-2-48 0,3 6 0 15,3 0 832-15,1 2 176 0,3-1 16 0,3-5 16 16,2 5-496-16,1-1-112 0,2 2 0 0,2-4-16 15,0-1-496-15,1-1-128 0,2 1 0 0,-1-4 0 16,1-3-208-16,2-3-112 0,-2-1-32 0,1 0 0 16,2-2-32-16,-1-1 0 0,-1-1 0 0,0-4 0 15,2 0 224-15,0 1 160 0,-1-5-208 0,2 1 80 0,-1-1 128 16,1 0 256-16,0-4-64 0,0 0-16 16,-2-1 80-16,1-3 32 0,0 2 0 0,-1-4 0 0,0-2-160 15,-2-3-128-15,0-1 192 0,-2-3-192 0,-2-2 592 0,-1 0 16 16,1-1 0-16,-2-1 0 0,2 4-48 0,-1 3-16 15,3 4 0-15,-1 4 0 0,0 5-336 0,1 4-64 16,-2 4-16-16,1 1 0 0,-2 4-128 0,0 3 0 16,1 2 144-16,-1 2-144 0,0 4 128 0,0 0-128 15,1 2 160-15,0 2-160 0,2 0 0 0,-1 2 0 16,2 2 0-16,2-1 0 0,-1 6 0 0,0-3 0 16,1 2 0-16,1 2-160 0,-1-5 160 0,1 2 0 15,-1-1 128-15,2-3-128 0,-1 1 0 0,2-1 0 0,-1 0 0 16,1-3 128-16,0-2-304 0,-2-2-48 0,1-3-16 15,0-1 0 1,-1-3-1056-16,2 0-224 0,-1-5-32 0,-2 1-16 16,1-2-224-16,-3-2-32 0,-2-1-16 0,1 0 0 15,-1-3-576-15,-1 1-112 0</inkml:trace>
  <inkml:trace contextRef="#ctx0" brushRef="#br0" timeOffset="12">21344 6433 29487 0,'0'0'2624'0,"0"0"-2112"0,1-1-512 0,-1 1 0 0,2 1 1280 0,-1-1 128 16,0 2 48-16,2 1 0 0,-1 0-1264 0,0 3-192 16,1 4-128-16,-2 2 128 0,0 3-128 0,2 4 128 15,-2-1 0-15,-1 2 0 16,1 2-304-16,1-2 16 0,0 1 0 0,-1-1 0 0,1-2 48 0,-1 0 16 15,0-3 0-15,0-2 0 0,0-2 480 0,1-2 112 16,-1 0 16-16,0-7 0 0,-1 2 768 0,1-3 144 16,-1-1 48-16,0 0 0 0,0 0-544 0,0-1-96 15,0-2-32-15,-1 0 0 0,1-1-352 0,0 4-80 16,0 0-16-16,1-25 0 0,1 14-224 0,0-3 176 16,1-3-176-16,-1-3 160 0,2 3-160 0,-2-4 192 0,3-4-192 15,0-3 192-15,0-1 0 0,1-3 16 0,0 3 0 16,2-5 0-16,2 4-208 0,-2 2 0 0,2 3 0 15,0 6 0-15,-1 4 0 0,0 2 0 0,-1 6 0 0,1-2 0 16,-2 7 0-16,1-2 0 0,0 3 0 0,1 2 0 16,0 0 0-16,-1 2 0 0,2 2 0 0,0-3 0 15,-1 4 0-15,1 3 0 0,0 2 0 0,-1 2 0 16,4 4 0-16,-2 5 0 0,1 0 0 0,-2 4-160 16,0 3 160-16,-1-2-192 0,-1 5 192 0,-1-1-192 15,-2 2 192-15,-2 6 0 0,-2-3-144 0,-2 2 144 16,-2 4-384-16,-1-2-16 0,-1-3 0 0,-1-9 0 15,2-4-432-15,0-3-96 16,2-8-16-16,1 0 0 16,-1-4 128-16,2-2 32 0,2-4 0 0,-1-3 0 0,0 0-1264 0,2-3-256 0</inkml:trace>
  <inkml:trace contextRef="#ctx0" brushRef="#br0" timeOffset="13">22176 6147 11055 0,'6'-2'976'0,"-2"2"-784"0,0 0-192 0,-2-1 0 0,0 1 4080 0,-1 1 768 0,0-1 144 0,2 2 48 15,0 0-3008-15,1-2-608 16,-2 2-112-16,0 1-32 0,-2-1-176 0,-3 2-32 0,-2-3-16 0,-1 4 0 15,-1-2-672-15,-2 2-144 0,-3 1-32 0,-1 0 0 16,0 3 64-16,-2-3 16 0,0 1 0 0,0 2 0 16,2-4 80-16,-1 1 16 0,3 0 0 0,1-1 0 15,3-2-384-15,2 0 0 0,0 0 0 0,2-1 128 16,2 1-128-16,1 1 0 0,0-4 0 0,1 1 128 16,2 1-128-16,-1 1-192 0,2-2 64 0,0 0 0 15,0 2-16-15,1-2 0 0,0 4 0 0,2 0 0 0,-1 1 144 0,0 0 144 16,1-1-16-16,0 1-128 0,1 2 208 0,0 2-64 15,-1-4-16-15,0 4 0 0,2 2-128 16,1-1 0-16,0 2-192 0,0 3 192 0,2 0-128 0,-1-1 128 16,0 2 0-16,2-2 0 0,-3 1 0 0,0-3 0 15,-2 2 0-15,1-1 0 0,-2 1 0 0,1 2 0 16,-1 0 0-16,-1-1 0 0,-1 2 0 0,-1-1 0 16,1 3 0-16,0 1 0 0,-1 1 0 0,-1 2 0 15,1-1 0-15,-2 1 0 0,1-2 176 0,-2-1 48 16,0 1 16-16,-3-2 0 0,1 0 64 0,-3-6 16 15,-1 1 0-15,0 1 0 0,-2-2-64 0,-2 1 0 0,2-4 0 16,-5 0 0-16,1 0 16 0,0 0 0 16,-1-2 0-16,-1 0 0 0,-1-1 0 0,-1 1 0 0,1-2 0 0,-1 1 0 15,1-1-96-15,-3-1-32 0,0-3 0 0,0-1 0 16,2-2-288-16,0 0-64 0,0-2-16 0,-3-1 0 31,-2-5-544-31,-4-1-96 0,0-6-32 0,-1 3-18240 0</inkml:trace>
  <inkml:trace contextRef="#ctx0" brushRef="#br0" timeOffset="14">19128 7690 17503 0,'5'-8'1552'0,"-1"3"-1232"0,0 2-320 0,-2 1 0 15,-1 2-128-15,2-1-96 0,0-4-16 0,4-3 0 16,0-1-80-16,0-3-32 0,0-2 0 0,-4 3 0 15,0 2 80-15,-2 1 16 0,0 0 0 0,-1 3 0 16,-1 0 512-16,1 3 128 0,-1-1 0 0,1 1 16 16,-1 1-112-16,-1 1-32 0,1 0 0 0,-1 1 0 15,-1 0-48-15,-1 3-16 0,0-2 0 0,-1 2 0 16,0 1 128-16,0-4 32 0,0 4 0 0,-1-4 0 0,-1 4 160 0,-1-2 16 16,-2 0 16-16,-1 1 0 0,0-3 624 0,-3 2 128 15,-3 1 32-15,-4-2 0 16,-3 3-576-16,-2-1-112 0,-3 1-32 0,-5 0 0 0,-4-3-208 0,-5 3-32 15,-6 0-16-15,-3 0 0 0,0-1 16 0,-1-1 0 16,6 1 0-16,-6-4 0 0,-4 3-48 0,-2 0 0 16,9-3 0-16,-5 3 0 0,-6 0 256 0,-2-1 64 15,0 3 0-15,1 1 0 0,0 4 0 0,-1-2 0 16,1 3 0-16,-2 3 0 0,1 0-432 0,0 1-80 16,2-3 0-16,2 1-128 0,1 0 0 0,4-2 0 0,0 0 0 15,-2 0 0-15,-3 3 0 0,1-2 0 0,0-3 0 16,1 0 0-16,4-3 0 0,-3-1 0 0,0 0 0 0,-4 1 0 15,1-1 0-15,-2-3 0 0,-1 3 128 0,2-1-128 16,2-3 528-16,0 0 48 0,-2 1 16 0,1 0 0 16,-2 0-272-16,3 3-48 0,1 3-16 0,3 1 0 15,1-5-256-15,2-1 0 0,2 2 0 0,0-1 0 16,4-2 0-16,-2 2 0 0,1 2 0 0,1 0 0 16,1 0 0-16,2-1 0 0,1 0 0 0,1-4 0 15,2 3 0-15,1-3 0 0,-1 1 0 0,-1-1 0 16,3 1 0-16,1-2 0 0,-1 3 0 0,5 1 0 0,5-2 0 15,1 0 0-15,-2 0 0 0,-2 0 0 0,2 1 0 16,1-2 0-16,-1 3 0 0,0-4 0 0,3 1 0 0,3 0 0 16,3 0 0-16,-1 2 0 0,2-3 0 15,2 0 0-15,0 0 0 0,2 0 0 0,0 0 0 0,1-3 0 16,-2 1 0-16,1 1 0 0,0 1 0 0,1-3 0 16,0 3 0-16,-1-1 0 0,2 0 0 0,-1-2 0 15,1 1 0-15,-3 0 0 0,3-1 0 0,0 2 0 16,0-2 0-16,0 1 0 0,1 2 0 0,0-2 0 15,1 2 0-15,0 0 0 0,1 0 0 0,0 0 0 16,1 2 0-16,1-1 0 0,-2 0 0 0,2 2 0 16,-1-2 0-16,2 0 0 0,-1-1 0 0,2 2 0 15,0-2 0-15,-1 0 0 0,0 2 0 0,-1-1 0 0,0-1 0 16,0 0 0-16,1 0 0 0,-1 0 0 0,-1 0 0 0,3 0 0 16,-3 0 0-16,2 0 0 0,-2-1 0 0,0-1 0 15,-1 0 0-15,1 0 0 0,-2-1 0 0,-1-1 0 16,2 1 0-16,-2 0 0 0,0-2 0 0,-1 3 0 15,1-2 0-15,-1 2 0 0,1-1 0 0,-1 1 0 16,1-1 0-16,0-1 0 0,0 2 0 0,1-2 0 16,-1 2 0-16,2-4 0 15,0 1 128-15,0-2-128 0,0 1 320 0,1-2 0 0,1 0 0 0,-1 0 0 16,4-1-128-16,-1-2-32 0,2 1 0 0,2-1 0 16,0 1-32-16,2-1 0 0,0 2 0 0,3-1 0 15,0 3-128-15,2-2 0 0,0 2 0 0,2-1 0 16,-1 3 0-16,2-3 0 0,1 1 0 0,2 5 0 0,-1-3 0 15,2 0 0-15,2 1 0 0,1 1 0 0,2 0 0 0,0 1 0 16,2 1 0-16,0-3 0 0,2 3 0 0,-2-3 0 16,0-1 0-16,1 0 0 0,-1 1 0 0,0 1 0 15,1-2 0-15,0 2 0 0,-2-2 0 0,0 0 0 16,0 0 0-16,-4-1 0 0,-2 1 0 0,-2 0 0 16,-1 1 0-16,-2 0 0 0,-2-3 0 0,-2 2 0 15,-1 2 0-15,-3 0 0 0,0 1 0 0,-2 1 0 16,0-1 0-16,-3 4 0 0,-1-1 0 0,0 1 0 15,-2-1 0-15,-2 4 0 0,0-2 0 0,0 1 0 0,-3 1 0 16,0-3 0-16,1 0 0 0,-3 2 0 0,-1 0 0 16,-1-2 0-16,2 1 0 0,-3-3 0 0,-1 1 0 15,-2-1 0-15,0-1 0 0,1 1 0 16,-2-3 0-16,-2 3 0 0,4-1 0 0,-3 1 0 0,0-1 0 0,1 2 0 16,0 3 0-16,1-2 0 0,-1 3 0 15,0 0 0-15,2 1 0 0,-1 1 0 0,0 1 0 0,0 0 0 16,0 2 0-16,1 1 0 0,0-3 0 0,1 3 0 15,0 2 0-15,0 0 0 0,2-1 0 0,0-1 0 16,2 0 0-16,2-1 0 0,0 0 0 0,1 0 0 16,1 1 0-16,-1 0 0 0,3 0 0 0,-2-2 0 15,1-1 0-15,-1 3 0 0,-1-2 0 0,1 1 0 16,0 0 0-16,0-4 0 0,4 1 0 0,-1 2 0 0,1-2 0 0,-1 0 0 16,4-1 0-16,-1 0 0 0,2-1 0 0,-2 1 0 15,1 3 0-15,1-2 0 0,1 3 0 0,1-2 0 16,0-1 0-16,0 0 0 0,0 0 0 0,2 0 0 15,-1-1 0-15,3 3 0 0,-1-3 0 0,0-1 0 16,2 1 0-16,1-1 0 0,1-2 0 0,1 1 0 16,1 1 0-16,1 0 0 15,-2-2 0-15,4 2 0 0,-1 0 0 0,1 0 0 0,-1 1 0 0,3-1 0 16,2 1 0-16,0 0 0 0,-1 0 0 0,0 2 0 16,2 0 0-16,1-1 128 0,2 0-128 0,0 2 128 0,1-3-128 15,-1 3 128-15,-3-1-128 0,-1-2 0 16,0 4 0-16,2-4 128 0,0 3-128 0,3 1 0 15,1 0 0-15,2 1 0 0,-3-2 0 0,2-1 0 0,3 5 0 16,3-1 0-16,2 3-128 0,-2 0 128 0,0-2 0 16,2 2 0-16,0 5-320 0,-2-3 16 0,-1 6 0 0,-1 1-18112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5:42.01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6932 5373 18431 0,'1'-3'1632'0,"1"0"-1312"0,-1 3-320 0,0-3 0 0,2 2 864 0,-2-2 96 0,2 0 32 0,2-3 0 0,2-1 480 0,-2 1 80 16,-2 0 32-16,0 0 0 0,-1 2-656 0,-1 2-128 15,-1-2-32-15,0 4 0 16,-1 0-176-16,0 0-32 0,0 0-16 0,-2 4 0 0,1-2-128 0,-2 2-32 15,4-4 0-15,0 0 0 16,-11 22-256-16,6-13-128 0,0 1 0 0,-1 3 128 0,-3 3-128 0,1 3 0 16,-1-1 0-16,-2 5 0 15,-3 1 464-15,-1 2 16 0,0 3 0 0,-1-1 0 0,4 1-208 0,-2-5-32 0,3 5-16 0,1-4 0 32,3-2-224-32,2-2 144 0,1 1-144 0,3-6 128 0,2 1 320 0,3-4 64 15,0 0 16-15,2-1 0 0,0 0-528 0,2 1 0 0,1-1 0 0,3 0-192 31,-3-2-1824-31,4 0-352 0,2 0-80 0,0-1-16 16,2 1 160-16,0-2 48 0,3 0 0 0,2 0-8608 0</inkml:trace>
  <inkml:trace contextRef="#ctx0" brushRef="#br0" timeOffset="806.22">7092 5462 15663 0,'0'-3'1392'0,"0"2"-1120"0,1 1-272 0,0 0 0 0,0 0 1120 0,1 0 160 0,1-2 48 0,2 2 0 0,1-4 336 0,2 2 64 16,2-2 0-16,-2 1 16 0,2 0-32 0,0-1-16 15,0-1 0-15,1-1 0 0,2 0-560 0,0-2-112 16,3 0-32-16,3 0 0 0,-1-2-496 0,2 2-112 16,1-1 0-16,-1 3-16 0,0-2-368 0,-4 5 144 15,-1-2-144-15,-4 3 0 0,-1 2 0 0,-4 0 0 16,-1 2 0-16,-4 0 0 0,0 2 0 0,-2-2 0 0,-1 4-192 0,-2-3 48 15,0 2 144-15,-2 1 0 16,0 0-144-16,-2 0 144 0,0 3-384 0,-1-1 0 0,0 0 0 0,1 0 0 31,0-2-848-31,1 2-176 0,1-1-48 0,-1-1 0 16,1 0 640-16,0 0 128 0,1 2 32 0,-1 0 0 16,-1 5 160-16,0-3 48 0,1 2 0 0,0 0 0 0,1 2 128 0,0-2 48 0,0-2 0 0,3-1 0 15,0-2 272-15,2 2-160 0,2-5 160 0,0-1-128 16,2 0 336-16,1-3 80 0,1 0 16 0,1-3 0 15,2 0 544-15,0 1 112 0,3-3 32 0,-1 2 0 16,0 0-352-16,-1 2-80 0,0 1-16 0,0 1 0 16,-3 2-416-16,1-1-128 0,-2 4 0 0,0-2 0 15,-1 0 160-15,-1-2-32 0,1 4 0 0,-1-2 0 0,1 0 128 16,-2 1 32-16,1-2 0 0,-2 4 0 16,2-4-160-16,-1 4-128 0,-2-4 192 0,0 2-192 15,0 0 160-15,-1 0-160 0,-1-1 128 0,0 2-128 0,-2-4 352 0,0 5-16 16,-1-4 0-16,-2 1 0 0,0 2 112 0,-3-2 32 15,0 2 0-15,1 0 0 0,-2 3-240 0,-3-2-48 16,1 3-16-16,-3 1 0 0,0 3-304 0,0-2-64 16,-1 4-16-16,-1-1 0 15,0 1-928-15,-2-3-176 0,2 0-32 0,1 0-16 16,0-3-672-16,1-2-128 0,1-2-16 0,2 1-9920 0</inkml:trace>
  <inkml:trace contextRef="#ctx0" brushRef="#br0" timeOffset="1247.3">7531 5187 11967 0,'-12'3'528'0,"6"-3"112"0,0 2-512 0,0-2-128 0,3 0 0 0,3 0 0 0,0 0 1216 0,-1 2 192 0,-1-2 64 0,2 0 0 0,1 0 768 0,4-2 144 15,4-3 48-15,2 2 0 0,2-1-288 0,2-2-48 16,4-3-16-16,0 3 0 0,1 2-704 0,-1 0-144 15,2 2-16-15,-1 4-16 0,1 0-688 0,0 6-128 0,0 2-16 0,0 5-16 32,-3 5-208-32,1-2-144 0,-3 7 192 0,-1-1-192 15,1 0 240-15,-5 1-64 0,0 1-16 0,-2-1 0 0,-2-3-160 0,-1 4 160 0,-1 1-160 0,-1-1 160 16,-2 3 16-16,1-5 0 16,-1 5 0-16,0-3 0 0,-1-4-176 0,-1 0 0 15,-1-3 0-15,-1-1 0 0,0 0 0 0,-1-3 0 0,0-3 0 0,-2 0 0 16,-1-4-144-16,-2 0-112 15,0-1-32-15,-2-1 0 0,-2-3-928 0,0 4-192 0,-1-1-48 16,-2-5-14864-16</inkml:trace>
  <inkml:trace contextRef="#ctx0" brushRef="#br0" timeOffset="1994.42">12105 5088 11055 0,'2'-3'976'0,"-3"1"-784"0,0 1-192 0,-1 1 0 0,1 0 2784 0,0 0 512 0,-2 0 96 0,-2 0 32 0,-1 1-1440 0,-4 1-272 0,-1 1-64 0,-1-1-16 16,0 3-496-16,-2-2-112 0,0 1 0 0,-1 2-16 15,4 0-816-15,-1 1-192 0,1 1 0 0,0 0 0 0,0 0 208 0,-1 5 48 16,3-2 16-16,-4 4 0 0,1 4 544 0,-1 2 96 16,0-1 32-16,-1 2 0 15,-1 3-496-15,2 4-112 0,0-3-16 0,1 1 0 16,1-1-80-16,0 2-32 0,0 3 0 0,1 1 0 0,0 9-208 0,0-3 0 16,3 3 128-16,2-2-128 0,1-5 0 0,4-3 0 15,1-5-144-15,3-6 144 16,3-2-640-16,3-3-16 0,4-5-16 0,1-2 0 15,3-3-448-15,3-5-96 0,4-5 0 0,1 0-16 16,2-4-960-16,1-1-192 0,-2 0-48 0,1-2-9392 0</inkml:trace>
  <inkml:trace contextRef="#ctx0" brushRef="#br0" timeOffset="2720.26">12337 5196 20271 0,'1'0'896'0,"-1"0"192"0,0 0-880 0,0 0-208 0,0 0 0 0,0 1 0 0,-1 2 1792 0,0-3 304 0,0 2 64 0,-2 2 16 16,1-2-400-16,-2 2-80 0,-1 0-16 0,1-2 0 15,2 4-1040-15,-2-4-224 0,0 0-32 0,-1 1-16 16,2 0-368-16,-1-3 0 16,0 3 0-16,1-2 0 0,-1 2 0 0,-1 3 176 15,-1 0-176-15,0 0 192 0,-1 4 224 0,0 0 48 16,0 2 16-16,-1-3 0 0,2 4-304 0,-1 0-176 0,-1 0 192 0,1 0-192 0,-1-1 0 0,1 1 0 16,1 0 0-16,0 0-192 31,1-2-304-31,1-5-48 0,0 1-16 0,3-4 0 0,0-2 560 0,1 1-128 0,1-2 128 0,1-2 0 0,1 1 512 0,2-4 176 31,1 0 16-31,1-1 16 0,2-1-176 0,1 1-32 0,1-4-16 0,1 2 0 16,1 2-256-16,0-3-48 15,0 1-16-15,-1 5 0 0,1-2-176 0,-1 4 0 0,-1-2 0 0,-1 6 0 16,0-2 0-16,-3 4 0 0,1-2 0 0,-2 4 0 16,0-1 192-16,-1 4-64 0,-1-4 0 0,-1 1 0 0,0 2 0 0,-1 0 0 15,0-3 0-15,-2-1 0 0,1 0-128 0,-1 1 0 16,0-2 0-16,0-2 0 0,0 2 176 0,1 0-48 15,0-1-128-15,0 2 192 0,1 1-192 0,-1 1 0 0,-1 2-192 0,0-1 192 16,0 3 0-16,-1-1 0 16,-1 0 128-16,0 2-128 0,1-2 128 0,-2 2-128 15,1-2 0-15,-2 3 144 0,0-1-144 0,-2-2 0 0,0 2 0 0,-1-2 0 16,-2 0 0-16,0-1 0 16,-1 1 0-16,1-4 0 15,-3 0-400-15,0-4-16 0,0 2 0 0,-2-1-11760 16,2-3-2352-16</inkml:trace>
  <inkml:trace contextRef="#ctx0" brushRef="#br0" timeOffset="3099.54">12419 5177 11967 0,'1'-3'1072'0,"0"0"-864"0,0 0-208 0,1 3 0 0,-1-3 1360 0,1 2 240 0,1-4 32 0,2-1 16 15,2-2 480-15,1 0 112 0,0 0 0 0,0 2 16 16,-1 0-112-16,-1 3-32 0,2 3 0 0,-2 0 0 16,0 0-736-16,-1 3-160 0,1 1-16 0,0-2-16 15,2 2-464-15,-1-1-80 0,1 0-32 0,0-1 0 0,2 0-416 16,0-2-64-16,1-2-128 0,0 0 176 0,2 2-176 0,0-4-144 16,3-1 144-16,0-1-208 15,3 0-832-15,-2-1-176 0,1 3-16 0,-4-2-16 16,4-1-848-16,-1 1-160 0,0 0-48 0,-2 2-11184 0</inkml:trace>
  <inkml:trace contextRef="#ctx0" brushRef="#br0" timeOffset="3746.7">12877 4899 20271 0,'-1'3'1792'0,"1"-3"-1424"0,0 0-368 0,0 0 0 0,1 0 0 0,1-3 144 0,0 3-144 0,1 0 0 0,-1-2 2304 0,3 1 336 16,1-4 80-16,0 0 16 0,2 2-816 0,-2-1-176 0,1 2-16 0,0-2-16 15,-1 4-944-15,0 0-176 0,0 4-32 0,-1-2-16 16,1 5 96-16,0-2 0 0,-1 3 16 0,3 5 0 15,2 0-272-15,0 3-64 0,2 3-16 0,2 2 0 16,-1 1-304-16,2 0 128 16,0 3-128-16,0-3 0 0,2 2 288 0,0-2-48 0,-1 0-16 0,2-1 0 0,-3 2 48 0,-1-5 16 15,1 4 0-15,-1 1 0 0,-1 1-96 0,0 5 0 16,-1-1-16-16,1 2 0 16,-4 1-176-16,1 1-144 0,-1-1 144 0,0 4-208 15,-2 3-112-15,0 0 0 0,-2-1-16 0,0-2 0 16,-1 0 128-16,-3-2 16 0,1 0 16 0,-5-4 0 0,1-3 32 0,-5-1 0 15,-1-3 0-15,-3-4 0 0,0 2-80 0,-4-1-16 16,-1-1 0-16,-2-2-11984 16,-3 0-2416-16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36:30.88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24542 6933 36863 0,'-1'0'3264'0,"-1"0"-2608"16,2 0-528-16,2-2-128 0,0 0 192 0,1 0 0 16,-1-1 0-16,4-3 0 0,3-3-192 0,2-2 0 15,4-6 0-15,1-2 0 0,2 0 0 0,1-7 0 16,2-4-144-16,0-5 144 0,3 0 0 0,-1-7 128 16,2-1-128-16,1-2 192 0,0-1 400 0,1 0 80 15,3-4 16-15,-1-1 0 0,2-1-224 0,0 1-32 16,-5 3-16-16,0-5 0 0,0-5-96 0,0-4 0 0,-1-1-16 15,-2 3 0-15,1 6-304 0,-5 3 0 0,1 3 0 0,-4 5 0 16,0 0 0-16,-2 7 0 0,-2 7 0 0,-2 3 0 16,-1 6 0-16,-2 4 0 0,0 5 0 0,-3 5 0 15,-2 6 0-15,-1 0 0 0,-4 5-128 0,0 4 128 16,-5 6 0-16,0 1 0 0,-3 5 0 0,-4 5 0 16,0 4 0-16,-4 6 0 0,0 6-128 0,-2 3 128 15,-1-3 0-15,1 2 0 0,-1 2 0 0,2 0 0 16,3 0 0-16,2 2 0 0,0 0 0 0,6 0 0 15,1-2 0-15,3-5 160 0,3-3-160 0,0-4 128 0,4-6-128 16,-1-2 0-16,1-4 0 0,1-2 0 0,2-1 0 0,0-3 0 16,1-4 0-16,1-1 0 0,1-1 0 0,0-6 0 15,2-2 0-15,1-2 0 0,3-3 0 0,0-5 0 16,2-2 0-16,1-2 0 0,2-5 0 0,2-4 0 16,0-4 192-16,2-6-64 0,2-4-128 0,0-4 0 15,-2-3 0-15,-2-4 0 0,0 0 0 0,0 0 0 16,0-2 0-16,0 1 0 0,0 2 0 0,-1 0 0 15,-3 4 0-15,1 4 0 0,-1 5 0 0,-2 1 128 16,-3 6-128-16,-1 2 0 0,0 1 288 0,-2 2-32 16,0 1 0-16,-2 3 0 0,-1 3-48 0,-1 1-16 15,0 6 0-15,-1 0 0 0,-2 1-192 0,0 5 0 16,-1 3 128-16,-1 2-128 0,-1 3 0 0,-2 6 0 0,1 2 0 16,-2 6 0-16,-1 3 160 0,0 7-160 0,-1 1 160 15,-2 2-160-15,1 2 224 0,-3 1-48 0,0 6-16 0,0-3 0 16,1-2 96-16,-1 3 32 0,-2 3 0 0,3-2 0 15,1-2-128-15,1-4-32 0,3-1 0 0,3-5 0 16,1-2-128-16,1-4 0 0,2-1 0 0,4-5-176 31,0 1-416-31,3-6-96 0,4 1-16 0,2-7-19552 0</inkml:trace>
  <inkml:trace contextRef="#ctx0" brushRef="#br0" timeOffset="3648.21">25829 6377 12895 0,'-9'-4'1152'0,"2"1"-928"0,1 1-224 0,2 1 0 15,3 1 1600-15,0 0 288 0,-2 0 48 0,1-2 16 16,-3 1 1248-16,-1-1 256 16,1-1 64-16,-2 1 0 0,4-2-1264 0,1 0-240 0,2 2-48 0,4-3-16 15,1-1-1056-15,3 1-192 0,1-1-64 0,3 1 0 16,1 0-256-16,3 0-48 0,3 2-16 0,2 0 0 16,2 1-112-16,3-1-16 0,2 0-16 0,0 3 0 15,0 0-48-15,2-2 0 0,0 2 0 0,-1 0 0 16,2 0 112-16,-2 0 16 0,-1 2 0 0,-3-1 0 15,-2 2 96-15,-4 2 32 0,-3 0 0 0,-4 3 0 16,-2-1-112-16,-4 1-16 0,-3 2 0 0,-2 0 0 0,-2-1-256 16,-4 1 0-16,0 1 0 0,-2-1 0 0,-3-2 160 0,-3 2-32 15,1 0 0-15,-4-1 0 0,0-1-128 0,-3 1-176 16,-2 0 48-16,0-2 0 0,2-1 0 0,-3 0 0 16,1-1 0-16,2-1 0 0,1 1-112 0,2-2-16 15,1 0 0 1,4 0 0-16,0 0-48 0,3 2-16 0,0 2 0 0,3-3 0 0,3 0 320 0,2 1-160 15,1-1 160-15,3 1-128 0,2-3 128 0,1 2 0 16,6 1 0-16,-1-3 0 0,4 2 0 0,1-3-128 16,1 3 128-16,0-3 0 0,3-1 0 0,-1 2 0 15,1-1 0-15,-1 1 0 0,0-1 0 0,-3 4 0 16,1 0 0-16,-3 3-128 0,-1 2 128 0,-4-3 0 16,0 3 0-16,-4 1 0 0,-1 0 0 0,-1 0 128 0,-3 2-128 15,-1-2 128-15,-3 1 64 0,-2 2 32 0,-1 2 0 16,-5 0 0-16,0 0-16 0,-5 0 0 0,-1 1 0 0,-6 1 0 15,0-1-16-15,-7-1-16 0,-5 3 0 0,-4-1 0 16,-1 0-32-16,-2 1 0 0,2-1 0 0,0-5 0 47,2 2-656-47,1-4-144 0,1-2-32 0,0-4-19696 0</inkml:trace>
  <inkml:trace contextRef="#ctx0" brushRef="#br0" timeOffset="4574.96">27344 4901 27647 0,'-3'-2'2448'0,"2"-2"-1952"15,1 3-496-15,0 0 0 0,1 1 720 0,1 0 48 0,-1-4 16 0,0 0 0 16,2 0 720-16,0-4 144 0,3 2 16 0,2-1 16 16,2 1-656-16,2 0-144 0,4 0-32 0,2-3 0 15,3 3-272-15,2-1-48 0,4-4-16 0,3 1 0 16,2 2-304-16,3-3-64 0,2 2-16 0,1 1 0 15,0-1-128-15,0 2 0 0,-3 3 0 0,-1 0 0 16,-2 4 0-16,-2-2 0 0,-2 4 0 0,-2-1 0 16,-2 2 192-16,-5 2-32 0,1 0-16 0,-4 2 0 15,-2 1 112-15,-2 0 32 0,-2 2 0 0,-1 0 0 0,-2 1-80 16,-1 2-16-16,-1-2 0 0,-1 0 0 0,0 0-48 16,-3 0-16-16,0 2 0 0,-1 0 0 0,-2 2-128 0,-3 1 0 15,0-2 0-15,-4 3 0 0,-2 2 0 0,-3 0 0 16,1 5 0-16,-3-2 0 0,-3 3 128 0,1 1 0 15,-2-2 0-15,0 2 0 0,-1 0 304 0,1-1 48 16,3 0 16-16,0 0 0 0,2-1-80 0,1-4-16 16,3 1 0-16,1 0 0 0,4-4-96 0,1 1-32 15,1-1 0-15,3 0 0 0,1-1-272 0,0-1 0 16,1 1 0-16,2 0 0 0,-2 1 0 0,1 0 0 16,1 0 0-16,-1-1 0 15,1-2-400-15,-1 1-96 0,1-3-16 0,-2 0 0 16,0 0-224-16,-1-3-48 0,2-1-16 0,-4-1 0 15,1 1-288-15,-3-2-64 0</inkml:trace>
  <inkml:trace contextRef="#ctx0" brushRef="#br0" timeOffset="4841.96">27809 6145 43311 0,'-8'5'1920'0,"3"0"384"0,2 3-1840 0,0-3-464 0,2-2 0 0,0 0 0 0,0 0 800 0,-2 2 64 15,-1 6 16-15,1 2 0 0,-2 3 416 0,2-4 96 16,2-1 16-16,1 1 0 0,2-6-1248 0,3-1-160 15,3-5-192-15,5-5-22592 16</inkml:trace>
  <inkml:trace contextRef="#ctx0" brushRef="#br0" timeOffset="12179.39">30364 11642 30399 0,'0'-7'2704'0,"1"0"-2160"0,0 5-544 0,1-3 0 0,0 1 0 0,0 1-224 0,1-7 16 0,0-6 0 15,2-5 912-15,0-4 192 0,0-2 48 0,-1 1 0 16,-3-2 336-16,-2 5 64 0,-2 2 0 0,-2 2 16 16,-1 2-304-16,-1 2-64 0,-2 2-16 0,-2 1 0 15,0 1-336-15,-3 5-64 0,0 1 0 0,-4 0-16 16,1 5-64-16,-3 1-16 0,-1 3 0 0,-2 1 0 16,-1 1-96-16,-4 5-32 0,-1 1 0 0,-2 5 0 15,-2 0-352-15,0 2 0 0,-2 3 0 0,2 2 0 16,-1 1 0-16,1 4 0 0,-2 2 0 0,2 1 0 15,1 1 0-15,-1 3 0 0,3 0 0 0,0 1 0 0,4 0 0 16,0 3 0 0,2-1 0-16,1 3 0 0,3 4 0 0,3 5 176 0,1 2-48 0,2 3 0 0,3 1 128 0,1 0 32 15,1-2 0-15,3-2 0 0,3 3-288 0,0-4 0 16,4 1 128-16,3-2-128 0,5-2 0 0,2-3 0 16,1-1 0-16,4-11 0 0,4 1 0 0,5-3 0 15,3-2 0-15,7-3 0 0,2-1 144 0,3 0-144 16,0-3 0-16,2-2 144 15,2-3-144-15,3-5 0 0,5-2 0 0,0-1 0 0,-1-5 0 0,-1-4-144 16,-2-2 144-16,-3-4-160 0,-3-1 160 0,-1-9 0 16,-4-1 0-16,1-4 0 0,3-3 128 0,-2-4 48 15,3-3 16-15,0-2 0 0,-1-2-192 0,-4-1 192 16,2-3-192-16,-5-2 192 16,-2-2-192-16,-3-4 0 0,-2-4 0 0,-3-2 128 0,-5 2-128 0,0-2 0 0,-3-4 0 0,-2 2 0 15,-3-3 128-15,-3-2-128 0,-1 0 0 0,-5 0 128 16,-2 1-128-16,-6 3 128 0,-3 6-128 0,-3 3 128 15,-6 3 0-15,-1 5 0 0,-4 3 0 0,-1 5 0 16,0 4 0-16,-1 3-128 0,0 3 192 0,-3 0-64 16,1 2-128-16,-4 2 160 0,-5 0-160 0,-3 2 160 15,0 4-160-15,0 1-176 0,1 2 48 0,-1 1 0 32,5 2-320-32,1-3-48 0,3 3-16 0,1-1 0 0,2 0-16 15,0-1-16-15,2 0 0 0,-1 0 0 0,1 1-384 0,0-2-80 16,3 1-16-16,1-1-12096 0,3 1-2416 0</inkml:trace>
  <inkml:trace contextRef="#ctx0" brushRef="#br0" timeOffset="14016.52">30492 11463 30399 0,'1'-5'1344'0,"1"2"288"0,0-2-1312 0,-1 4-320 0,1-3 0 0,-1 3 0 16,0 1 928-16,1-5 112 0,2 1 32 0,0-2 0 0,1-1 320 0,-1 1 64 16,-2-1 16-16,-1 1 0 0,1 1-784 0,-2-1-160 15,0 2-16-15,0 3-16 0,-2-1-80 0,1 2-16 16,0 2 0-16,0-1 0 0,-1 3-16 0,0 0 0 15,-1 3 0-15,3-7 0 0,0 0-96 0,-8 25-32 16,3-14 0-16,0 5 0 0,-1-1-32 0,-2 4-16 16,0 2 0-16,-2 1 0 0,-1 0 128 0,-1 4 32 15,-1 0 0-15,-1 3 0 0,-1 1 16 0,-1 0 16 16,1 5 0-16,-1-1 0 0,2 0-112 0,-1-1-32 16,0 1 0-16,1-4 0 0,1 1-256 0,0-2 0 15,1-1 0-15,0 1 0 0,0-5 144 0,1 2-144 16,0-2 0-16,0-2 144 0,2-2 0 0,0-3 0 0,0 1 0 15,1-4 0-15,0 2 64 0,2-4 16 0,-2-1 0 16,3-3 0-16,0 1 16 0,2-3 0 0,0 2 0 16,-1-3 0-16,3 0-112 0,0-1-128 0,0 3 176 0,-1-6-176 15,2 3 144-15,0-3-144 0,0 0 0 0,2-1 144 16,-1 0-16-16,0 0-128 0,0-1 192 0,2 1-64 16,-2-1 48-16,0-2 0 0,-1 3 0 0,0 0 0 15,0 0-176-15,0 0 160 0,14-17-160 0,-10 14 160 16,1-2-160-16,1-1 160 0,1 1-160 0,2 0 160 15,0-1-160-15,0 0 128 0,4 0-128 0,-1 0 128 16,3-2 0-16,1 1 0 0,1-1 0 0,2-3 0 16,1 3-128-16,-2-1 0 0,4-1 144 0,1-1-144 0,-1 1 0 15,4-1 0-15,1-2 0 0,0 1 0 0,1 1 0 0,0 0 0 16,0-2 0-16,2 1 0 16,0 1 0-16,-2 0-128 0,-1-1 128 0,-2 0-128 0,-3 1 128 0,-2 0 0 15,0 1 0-15,-3 0-128 0,-2 2 128 0,-2-2 0 16,-2 2 0-16,0 1-128 0,-4 0 128 0,2 0 0 15,-2 1 0-15,-1 0 0 0,2 0 0 0,-1 1 0 16,0-1 0-16,-1 2 0 0,0-1 0 0,-1 0 0 16,-1 1 0-16,-1-2 0 0,0 1-176 0,-1 2 176 15,-2 0-208-15,-1-2 80 0,0 3-32 0,-3-2 0 16,-1 1 0-16,-2 1 0 0,-3 1-32 0,-3-3 0 16,0 4 0-16,-5 0 0 0,0 1-128 0,-2 2-16 15,-1-2-16-15,0 1 0 0,0 1 224 0,0 1 128 16,-1 3-160-16,0-1 160 0,1 2 0 0,-2 3 0 0,3 1 0 0,1 3 0 15,-1 1 0-15,1-1 0 0,0 2 0 0,0 3 0 16,3-3-320-16,-1-1 16 0,2-1 16 0,-1 0 0 16,2-1 48-16,1-3 16 0,0-1 0 0,2-3 0 15,1-2 224-15,1-1 0 0,3-4 0 0,1 0 0 16,3-5 0-16,2-1 208 0,0-3-32 0,4 0-16 16,-1-6 144-16,5-1 16 0,2-3 16 0,2-4 0 15,2 0-336-15,3-6 0 0,3-3 0 0,2-1 0 16,3-2 0-16,-2-2 0 0,2 1-192 0,-3-1 64 0,2-2 0 15,-1-1 0-15,-2 5 0 0,-1 1 0 0,-4 8-16 0,-2 4 0 16,-3 5 0-16,-4 8 0 0,-2 0 272 0,-2 4 48 16,-3 7 16-16,-2 5 0 0,0 1-192 0,-3 6 0 15,-1 3 0-15,-3 2 0 0,-1 4 0 0,-3 4-304 16,-3 4 48-16,-1 3 16 0,-1-3 240 0,-1 1-192 16,0 0 192-16,-2 0-192 0,0-2 192 0,-1 0 0 15,1-2 0-15,2 0 0 0,-1 0 0 0,0-1 0 16,2-2 0-16,1-2 0 0,3-2 160 0,1-2-160 15,5-5 128-15,0-2-128 0,4-4 208 0,2-2-32 16,2-1-16-16,1-2 0 0,2-6-160 0,2 1 128 16,0-4-128-16,1-4 128 0,2 0 16 0,1-4 0 15,2-3 0-15,0-3 0 0,2-2-144 0,-1-2 0 0,2 0 0 16,-2-3 128-16,2 2-128 0,-2-4 0 0,0-2 0 0,2 2 0 16,0-1 0-16,-2 0 0 0,2 3 0 0,-3 6 0 15,-1 3 0-15,-1 3 0 0,1 1 0 0,0 4 0 16,-2 3 0-16,-1 2 0 0,-1 4 0 0,-1 1 0 15,0 2 0-15,-2 2 0 0,-2 3 0 0,-1 3 0 16,-4 1 0-16,-1 0-320 0,-3 7 48 0,-4-2 16 16,-4 2 256-16,-2 3 0 0,-3-1 0 0,-3 1 0 15,2-1 0-15,-1 0 144 0,-1 0-16 0,3-1 0 16,1-1 112-16,3-1 16 0,1-3 0 0,4 0 0 16,0-2-256-16,5-4 128 0,1 1-128 0,2-4 0 15,2-1 0-15,0-2 0 0,4-2 0 0,-1-2 0 16,1-2 0-16,2-1-128 0,2-5 128 0,3-1-160 0,1-3 160 15,2-6 0-15,4 1 160 0,2-5-160 0,4-3 288 0,1-3-32 16,4-3-16-16,1-4 0 0,-1 2-240 0,-1-1 0 16,1 2 0-16,-3 0 0 0,-3 6 0 0,-7 4 0 15,-1 3 0-15,-6 4-160 0,-3 5 160 0,-3 3 0 16,-3 3 0-16,-5 3 0 0,-1 3 0 0,-5 3 128 16,0 5-128-16,-3 0 0 0,-3 3 0 0,-1 3-128 15,-2 0 0-15,1 3 0 0,1 0 128 0,2-4 0 16,2 4 0-16,0-1-128 0,2 0 128 0,2-3 0 15,1 2 0-15,2-3 0 0,0 2 0 0,2 0 0 16,-1-1 0-16,2 2 0 0,3-1 0 0,-1-2 0 0,0 2 0 0,2-2 0 16,-1-1 0-16,1-2 144 0,-1 1-144 0,1-4 0 15,1 3 144-15,1-7-144 0,1 2 0 0,0-2 144 16,3-2 48-16,2-1 16 0,3 0 0 0,3-5 0 16,2 1-80-16,3-5-128 0,5 2 176 0,2-3-176 15,3 3 0-15,0 0-272 0,3 2 16 0,-1 1 16 16,1 1-32-16,-3 3-16 0,-2 1 0 0,-2 0 0 15,-4 4 0-15,-3-3 0 0,-4 3 0 0,-2-1 0 16,-3 1 288-16,-3 0 0 0,0-2 0 0,-4 0 0 16,1 0 128-16,-2-1 96 0,1-1 16 0,-1 1 0 15,1-1 176-15,-1-1 32 0,2 0 16 0,-1-3 0 0,2 3-144 16,0-5-16-16,1 0-16 0,1-2 0 0,-1 0-288 0,0 1 128 16,0-2-128-16,-1 1 0 0,-1 3 0 0,-1 1 0 15,0 2 0-15,-3 2 0 0,-1 2 0 0,-2 5 0 16,-3 1 0-16,-1 3 0 0,-3 4 0 0,-2 4 0 15,-2-2 0-15,-3 3 0 0,0 1 0 0,0 1 0 16,-1 0 0-16,1 2 0 0,4-4 0 0,1 1 0 16,2 0 0-16,3-4 0 0,1 0 0 0,3-4 0 15,1-2 0-15,3-1 0 16,0-6-624-16,2-2-80 0,2-2 0 0,-1-4-14896 16,0-3-2960-16</inkml:trace>
  <inkml:trace contextRef="#ctx0" brushRef="#br0" timeOffset="15695.51">26884 12327 30399 0,'-1'-6'2704'0,"-1"1"-2160"0,2 2-544 0,0 0 0 16,2 1 496-16,-2-1-16 0,0-3 0 0,0-3 0 15,0-5 608-15,0-1 112 0,-2 1 16 0,0 0 16 16,-2 3-128-16,-1 1-16 0,-1 3-16 0,-1 2 0 0,-2-2-448 15,-1 5-96-15,0 1-16 0,-2 0 0 0,-1 2-112 0,0 2-16 16,-2-1-16-16,0 3 0 0,-1 0-64 0,1 1-16 16,-1 0 0-16,1 1 0 0,-1 2-48 0,0-3-16 15,-1 3 0-15,0 0 0 0,-1 2 48 0,0 0 16 16,-1 0 0-16,1 0 0 0,-2 4-288 0,-1 1 0 16,0 5 0-16,-3-2 0 0,1 3 0 0,-2 5 0 15,-1-1 0-15,-1 5 0 16,1-3 0-16,0 6 0 0,1-3 0 0,1 1 0 0,0-1 0 0,2 0 0 15,2-3 0-15,3 0 0 0,2 1 336 0,1-4-32 16,2 2-16-16,1-1 0 0,2 0-16 0,2 1 0 0,-1 1 0 16,5-2 0-16,0 0-128 0,1 3-16 0,0 1-128 15,4-1 192-15,-1 2-32 0,1-2-16 0,3-1 0 16,1 0 0-16,1-2 80 0,1 0 16 0,3 2 0 16,1-5 0-16,0 4-32 0,2-2 0 0,0 0 0 15,1-1 0-15,0 0-80 0,1-1-128 0,1 2 176 0,2-3-176 16,-2-1 224-16,2 0-64 0,2-1-16 0,0 1 0 15,2-3 80-15,2-1 16 0,4-1 0 0,-1 1 0 16,2-1-64-16,-1-3-16 0,1-2 0 0,0-5 0 16,-2 0 0-16,3-1 0 0,2 0 0 0,2 1 0 15,0-3 96-15,-2-1 32 16,-1 0 0-16,0-1 0 0,-1 0 0 0,3-1 0 0,2 2 0 0,1-4 0 0,0 2-112 16,0-2-32-16,0-2 0 0,-1 1 0 0,-3-2-16 15,2-1-128-15,-1 0 192 0,-1-4-64 0,-4 3 352 0,1-3 64 16,0 2 16-16,0-3 0 0,3 0-416 0,-1 0-144 15,2-4 0-15,0 2 0 0,-2-2 0 0,-1 1 0 16,2-3 0-16,-1-1 0 16,-1 2 0-16,-1-3 0 0,-3 1 0 0,-1-1 0 0,-1 1 0 0,-4-2 0 15,0 1 0-15,0-1 0 0,0-2 0 0,0 1 0 16,0-4 0-16,-1-1 0 0,-2 2 0 0,1-3 0 16,-2-1 0-16,-2-2 0 0,0-3 0 0,-2-1 0 15,0-3 0-15,-3 0 0 0,-2 0 0 0,0 0 0 16,-2-1 0-16,-2 2 0 0,-1 0 0 0,-1 1 0 15,-1 1 0-15,-2-1 0 0,-1 0 0 0,-1-1 0 0,-2-2 0 16,-1 2 0-16,-2-2 0 0,0 1 0 0,-2 1 0 0,-3 3 0 16,1 3 0-16,-2 3 0 0,-2 3 0 0,0 1 0 15,-1 5 0-15,-3 1 0 0,0 0 0 0,-1 1 0 16,-2 0 0-16,-1 0 0 0,0 2 0 0,-2-2 0 16,0 4 0-16,0-1 0 0,0 3 0 0,-3 3 0 31,0-3-400-31,-4 1-32 0,2 1 0 0,-1 1 0 0,0 1 432 0,0-2 0 0,1 0 0 0,0 2 0 15,2 1 0-15,-1 1 0 0,0 2 0 0,0-1-128 16,1 3 128-16,-2 3 0 0,-1-1-144 0,0 2 144 16,-4 3-192-16,-3 2 48 0,0 2 0 0,-3-1 0 0,1 1-160 15,0 3-16-15,0-2-16 0,3 1 0 16,2 1-192-16,3-2-48 0,1 0 0 0,3 0 0 16,4-2-96-16,3-1-32 0,1 0 0 0,1-5 0 15,4 0-144-15,0-1-48 0,4-2 0 0,1-2 0 16,2 1-336-16,3-5-80 0,1 1-16 0,2 2-11968 15,2-5-2384-15</inkml:trace>
  <inkml:trace contextRef="#ctx0" brushRef="#br0" timeOffset="16749.03">26852 12263 32255 0,'-6'-4'2864'0,"1"2"-2288"0,2 2-576 0,3-3 0 15,1 2 688-15,-2-2 16 0,0 0 16 0,-3-2 0 16,2-3 32-16,-1 2 0 0,2 0 0 0,1 0 0 15,1 1-64-15,0 1-16 0,2 2 0 0,-1-1 0 16,1 3-64-16,1 3-16 0,-2-3 0 0,2 2 0 16,-2 2 16-16,2 2 0 0,0-1 0 0,-2 1 0 15,2 2 0-15,1 1 0 0,0 3 0 0,0-1 0 16,0 1-144-16,0 0-16 0,1 3-16 0,0 0 0 16,-1 1-80-16,1 4-16 0,0-3 0 0,-1 6 0 15,1-2-96-15,2 3-32 0,-1 2 0 0,1 1 0 16,0 3-16-16,2 1-16 0,0-1 0 0,1-1 0 0,-1 0-48 15,1-2 0-15,0 0 0 0,-1-2 0 0,0 1 0 16,-2-5 0-16,0 4 0 0,-2-6 0 0,1 1 16 0,-2-1 0 16,-1 2 0-16,0-1 0 0,-1-2 144 0,-2 1 32 15,0-2 0-15,0 0 0 0,-1 1-48 0,0-5 0 16,-1 2 0-16,1-3 0 0,0 0-48 0,0-3-16 16,0-2 0-16,1-2 0 0,1-3-16 0,-1 2 0 15,0-3 0-15,2 0 0 0,-2-1 0 0,0 0 0 16,0 0 0-16,0-1 0 0,2 1 0 0,-2-1-16 15,0 1 0-15,2-4 0 0,-1 3 304 0,0-3 64 16,1 2 16-16,0-2 0 0,-1 1-416 0,2-1-144 16,0 1 0-16,-1-1 0 0,2 1 0 0,0 0 0 0,0-2 0 15,1 0 0-15,1 0 0 0,0-1 0 0,-1 1 0 16,3-1 0-16,1-1 0 0,2-2 0 16,2 0 0-16,-1-4 0 0,3 0 0 0,0 0 0 0,3-3 0 0,-2-2 0 15,2 1 0-15,1 0 0 0,2-6 0 0,1 2 0 16,3-1 0-16,3-3 0 0,1 2 0 0,2-2 0 15,-1 2 0-15,1-2 0 0,0 1 0 0,0-3 0 16,1 4 0-16,0-3 0 0,-3 2 0 0,0 2 0 16,-4 2 0-16,-2 2 0 0,-1 0 0 0,-1 1 0 15,-2 2 0-15,0 2 0 0,0-2 0 0,-2 1 0 16,0 3-512 0,-4 2-112-16,0 0-16 0,-2 1 0 0,-2-1 192 0,-2 2 48 0,-3 1 0 0,-2 1 0 0,1 1 0 15,-4 0 0-15,1 0 0 0,-2 1 0 16,-1-1-96-16,-1 1-16 0,1 1 0 0,-1-4 0 15,1 3-192-15,-1 0-32 16,1-2-16-16,-1 1 0 0,2-1 96 0,0 0 16 0,2 2 0 0,-1-3 0 16,3-2 0-16,-1 2 0 0,0 1 0 15,0 1 0-15,-1 2-48 0,-1 1 0 0,-3-1 0 0,0 2-18464 16</inkml:trace>
  <inkml:trace contextRef="#ctx0" brushRef="#br0" timeOffset="18786.06">27636 12484 14735 0,'6'-6'1312'0,"0"0"-1056"0,0-3-256 0,0 3 0 0,1 3 1632 0,-4-2 272 0,5 2 48 0,2-3 16 16,6-4-1808-16,5-5-352 0,0-1-80 0,-1 1-16 15,-6 4 2080-15,-4 2 432 0,-4 4 80 0,-3 4 0 16,-3-2 464-16,-5 6 96 0,-1 3 16 0,-3 0 0 15,-2 3-1664-15,-4 5-320 0,-2-1-64 0,-3 7 0 16,-2-2-368-16,-7 6-64 0,-3 3-16 0,-6 4 0 16,-4 2-224-16,-4 2-160 0,-2 0 192 0,0-3-192 15,-1 0 208-15,2-1-64 0,0-1-16 0,3-3 0 16,2-1 128-16,1-6 32 0,3 1 0 0,4-5 0 16,7-4 48-16,4-1 16 0,3-3 0 0,6-3 0 0,6-4-176 15,3-2-48-15,5-3 0 0,2-2 0 0,4-3-128 16,4-5-224-16,4 0 48 0,1-3 16 0,3-1-48 0,2-4-16 15,5-3 0-15,2-1 0 0,3-5 224 0,1-1 0 16,2-5-160-16,-1 1 160 0,1-1 0 0,-2 1 0 16,0 3 0-16,1-1 0 0,1 3 0 0,-3 4 0 15,0 5 0-15,-3 5 0 0,-3 3 0 0,-3 4-192 16,-4 4 64-16,-3 5 128 0,-3 1 0 0,-4 2 0 16,1 6 0-16,-5 1 0 0,1 3 0 0,-4 2 0 15,-1 4 0-15,-2 1 0 0,-3 4 0 0,-1 0 288 16,-4 4-48-16,-3 1-16 0,-1 0 48 0,-1-3 16 0,-2 2 0 15,-2-2 0-15,-1-1 0 0,0-3 0 0,0-1 0 0,1-1 0 16,3-2-80-16,-1-4-16 0,5-4 0 0,2 0 0 16,2-5-192-16,3-2 128 0,1-1-128 0,4-2 0 15,1-4 0-15,1-1 0 0,1-5 0 0,3-3 0 16,3 0 0-16,0-6-160 0,5-4 0 0,2-3 0 16,2-1-16-16,3-7 0 0,1-2 0 0,2-5 0 15,1 0 176-15,-2 2-128 0,-1 4 128 0,-2 3-128 16,-3 5-112-16,-3 5-16 0,-2 6 0 0,-2 2 0 15,-3 6 256-15,-1 1 160 0,-2 5-32 0,-3 0 0 16,-2 3 192-16,0 3 16 0,-3 4 16 0,-1 1 0 16,-3 3-48-16,0 4-16 0,-3 1 0 0,-2 2 0 0,1 1-144 15,-3 2-16-15,0 0-128 0,0 0 192 0,0 0-192 0,-2 0 0 16,0 2 0-16,0 0 0 0,2-3 0 0,0 0 0 16,4-3 0-16,1-1 0 0,2-3 0 0,3-5 0 15,3 0 0-15,2-2 0 0,1-5 0 0,3 0 0 16,2-2 0-16,1-3 0 0,4 1 0 0,0-6-128 15,3 0 128-15,2-4-208 0,2-1 208 0,3-6-192 16,1 2 192-16,0-3-192 0,0 1 192 0,-1 1 0 16,-1 1 0-16,-3 1-144 0,-4 2 144 0,-1-3 0 15,-1 5 0-15,-4-1-128 0,-1 3 128 0,-2-1 224 16,-3 1-48-16,-4-1-16 0,-1 3 176 0,-4-1 48 16,-1 1 0-16,-3 0 0 0,-5 1-128 0,-1-1 0 0,-5 2-16 15,1 0 0-15,-2 2-80 0,-2 2-16 0,0 0 0 16,-2 5 0-16,2 1-144 0,0 0 0 0,0 3 0 15,1 0 0-15,2 3 0 0,2 1 0 0,1-3-176 16,0 3 176-16,1-1-176 0,3-1 176 0,1 3-208 0,2-2 80 16,4 1-80-16,1 0-16 0,3 1 0 0,1-5 0 15,3 2 0-15,1-2 0 0,1 0 0 0,1-2 0 16,1 1 0-16,1-5 0 0,2 1 0 0,0-1 0 16,0 0 80-16,1-1 16 15,0-3 0-15,1 1 0 0,0-2 128 0,-1 0 0 0,1-1 0 0,1 0 0 16,-1-4 0-16,2 0 0 0,2 2 0 0,1-6 0 15,2 2 128-15,2-2-128 0,1 0 128 0,0 2-128 0,1 0 0 16,-2 1 0-16,0 0 0 0,0 3 0 0,0 2 0 0,-1 0 0 16,0 1 0-16,-3 2 0 0,2 2 0 0,-3 2-128 15,0 2 128-15,-2-2 0 0,-2 3 0 0,-1-3 0 16,-2 4 0-16,-2-4 0 0,0 2 128 0,-4-1 48 16,1 1 16-16,-4-1 0 0,0 2 16 0,-2-2 16 15,-2 1 0-15,-3 0 0 0,-1 2-96 0,-3 2 0 16,-1-3-128-16,-4 3 192 0,-1-2-192 0,-4 1-160 15,0 1 32-15,-1-2 0 0,-1 0 128 0,1-2 0 16,1-1 0-16,3-2 0 0,2 0 0 0,1 0 176 16,4 0-176-16,1-2 192 0,3 0-192 0,2 1 0 15,2 1 144-15,2-2-144 0,3 2 0 0,1 0 0 16,1 0 0-16,2-2 0 0,1 2 0 0,0 0 0 16,2 0 0-16,1 0 128 0,1 2-128 0,1-2-192 0,2 2 64 15,0-2 0-15,-1 1 0 0,3 1 0 0,2 0 0 0,0-2 0 16,2 0 128-16,2 0-160 0,4-2 160 0,2-1-160 15,0-2 160-15,2-1 0 16,2 0-144-16,-2-3 144 0,-2 2 0 0,1-2 0 0,-1 0 0 0,0 1 0 16,-2 0 0-16,-2 1 0 0,-1 2 0 0,-3-1 0 15,-3 2 0-15,-5 2 0 0,-2 2 0 0,-3 0 0 16,-2 0 128-16,-4 1 80 0,-2 1 32 0,-4 3 0 16,-3 1 16-16,-4 3 0 0,-4 3 0 0,-5 5 0 15,-2-1-256-15,-6 1 0 0,0 1-192 0,-3 3 192 16,1-3-128-16,-1 0 128 0,0-2 0 0,1 2 0 0,5-5 0 15,4 1 0-15,3-4 0 0,3 0 0 0,6-2 0 16,3-1 128-16,2-4-128 0,4 0 192 16,2-1-192-16,3-2 0 0,1 0 0 0,2-1 0 0,1 0 0 0,2-2 0 15,2 0-208-15,4-2 64 0,3 0 144 0,3-2 0 16,2 1 0-16,3 0 0 0,4-3-128 0,2 1 0 16,5 0 0-16,0 0 0 15,3-3 128-15,0 1 0 0,-3 2 0 0,2-3 0 0,-1 1 0 0,3 2-160 16,0-4 160-16,-1 3 0 0,-1 0 0 0,-4 2 0 15,-1 0 0-15,-6 1 0 0,0 2 0 0,-4-1 0 16,-2 2-208-16,-1-1 64 0,-2 2 144 0,-1-3 0 16,-2 0 0-16,-2 0 0 0,-1 1 128 0,-2 0 16 15,-2 2 0-15,-1-1 0 0,-2 3 64 0,0-1 16 16,-2 1 0-16,-3 1 0 0,1 1-224 0,-5 3 176 0,-1 0-176 0,-5 2 160 16,-3 2-160-16,-3 3 0 0,-5-1 0 0,-4 4-176 15,-2 1 32-15,-3 1 0 0,-3 3 0 0,-1 0 0 16,-1 0 144-16,1 2 0 0,3-2 0 0,0-2 0 15,5 1 0-15,3-2 0 0,3-4 0 16,7-1 0-16,4-2 0 0,3-5 0 0,6 1 0 0,3-5 0 16,5 0 0-16,2-2 0 15,7 0 0-15,3-3 128 0,3 2-304 0,3-3-48 0,4 0-16 0,6-1 0 16,6-1 16-16,6 3 0 0,2-1 0 0,2 0 0 16,1 2 64-16,-1-1 16 0,-1 3 0 0,-3 1 0 0,-6-2 0 15,-4 0 0-15,-4 0 0 0,-5-2 0 0,-3 2 144 16,-4-2 0-16,-4 0 0 0,-5 2 0 0,-4 1 224 0,-4-3 80 15,-2 3 16-15,-3 1 0 16,-5-3 256-16,-2 3 48 0,-2 0 16 0,-3 3 0 0,-2-3-320 0,-3 2-48 16,-2 2-16-16,-3 1 0 0,-1 0-256 0,-2 1 160 15,-2 0-160-15,-2 3 128 0,-3 1-128 0,-1 1 0 16,0 1 0-16,-1 2 0 0,4-2 0 0,1-1 0 16,1 0 0-16,5-3 0 0,2-1 0 0,5-2 0 15,4-1 0-15,4-4 0 0,2 0 0 0,3-5 0 16,2 0 0-16,2-1 0 0,0-2 0 0,2-3 0 15,0 0 0-15,2-1 0 0,-1-3 0 0,1-1-144 16,0 0 0-16,1-1 0 0,1-2 144 0,0-2-192 0,2 1 192 16,1-2-192-16,2 1 16 0,2 1 0 0,0-2 0 15,3 1 0-15,-1 2 176 0,2 2 0 16,0 2 0-16,0 2 0 0,-1 3 0 0,-3 2-128 0,-1 3 128 0,-4 4 0 16,-1 2-192-16,-4 4 64 15,-1 1 0-15,-4 6 0 0,-2-4 0 0,-1 6 0 0,-5 1 0 0,-1 2 0 16,-2 1-32-16,-4 4 0 0,0 0 0 0,-2 0 0 15,0 0 160-15,0-1 0 0,2-1 0 0,1-3 128 16,0 1 192-16,5-5 32 0,1 0 16 0,4-3 0 16,0-3-128-16,5-1-32 0,0-1 0 0,2-1 0 15,2-3-208-15,2-1-288 0,3-1 64 0,3-3 16 16,2 0-640-16,2-2-128 0,3-1-32 16,4-2 0-16,7-1-368 0,5-3-80 0</inkml:trace>
  <inkml:trace contextRef="#ctx0" brushRef="#br0" timeOffset="20309.2">30292 13591 32255 0,'-1'-4'2864'0,"1"0"-2288"0,0 2-576 0,0 1 0 16,0 1 1152-16,-2 0 112 0,2-4 16 0,-1 2 16 0,0-6-32 0,-2 2-16 16,2 0 0-16,-1 0 0 0,-2 2-592 0,0 1-112 15,-1 2-32-15,0 1 0 0,-2 1-64 0,0 1 0 16,-3 1-16-16,-3 2 0 0,0 1-80 0,-2-1-16 16,-4 7 0-16,-2-3 0 0,-3 5 48 0,-4 3 0 15,-1 1 0-15,-4-1 0 0,3 0 96 0,-3 2 32 31,1 1 0-31,-1-2 0 0,2 1-128 0,-1 0-32 0,2 4 0 0,-1-5 0 0,3 2-96 0,1 0-32 32,1-3 0-32,1 2 0 0,0 0-224 0,2 0 0 0,-2 3 128 0,3 1-128 0,2-1 176 0,0 1-16 15,3 2 0-15,-1-1 0 0,4 0 16 0,0 0 0 0,3 1 0 16,1-2 0-16,1 2 16 0,1-4 16 0,0 3 0 16,1 1 0-1,-1 2 48-15,2-3 0 0,-1 3 0 16,1-1 0-16,-1 3-32 0,1-1 0 0,0 3 0 15,0 0 0-15,1 0 32 0,1-3 0 0,2 2 0 0,1-2 0 16,-1 1-16-16,4-2 0 0,0-2 0 16,1-1 0-16,1 1 272 0,3-3 48 0,-1-1 16 0,2-1 0 15,1-1-432-15,2-1-144 0,2 2 0 0,-1 0 0 16,2 0 0-16,-1-2 0 0,2 1 0 0,1-2 0 16,-1 2 0-16,0-2 0 0,1-2 0 0,-1 1 0 15,1 0 0-15,0 0 0 0,1 0 0 0,0-4 0 16,3 1 0-16,0-1 0 0,0-1 0 0,0 0 0 0,1 1 0 15,0-3 0-15,1 0 0 0,0 0 0 0,-1-4 0 0,1 1 0 16,3-1 0-16,1 1 0 0,0 0 0 0,3-3 0 16,0 3 0-16,3-4 0 0,1 1 0 0,-3-1 0 15,1-2 0-15,-1 0 0 0,-2 0 0 0,0 0 0 16,-1 0 0-16,-2-3 0 0,-2 1 0 0,-2-1 0 16,0 0 0-16,-2-2 0 0,-1 0 0 0,2 0 0 15,1 0 0-15,1-2 0 0,3 1 0 0,1 0 0 16,1-4 0-16,2 2 0 0,-2-2 0 0,4 3 0 15,0-2 0-15,1 2 0 0,0-4 0 0,-1 1 0 16,0 0 0-16,-1 1 0 0,-3-2 0 0,-1 1 0 16,-3 3 0-16,-2-4 0 0,-1 1 0 0,-1 1 0 15,-2-2 0-15,0 0 0 0,-1-3 0 0,0 2 0 16,0-2 0-16,-2-2 0 0,-2 1 0 0,1-2 0 0,-1-1 0 0,-1-3 0 16,0-2 0-16,0 0 0 0,1-3 0 0,-3-3 0 15,1-2 0-15,0 1 0 0,0-5 0 0,-1-2 0 16,-1 1 0-16,1-1 0 0,-3 0 0 0,0 0 0 15,1 1 0-15,-4 2 0 0,1 4 0 0,-3-3 0 16,1 4 0-16,-4 0 0 0,1 1 0 0,-4 1 0 16,0 1 0-16,-3 0 0 0,-1-5 0 0,-2 2 0 15,-3 1 0-15,1-1 0 0,-5 0 0 0,1-1 0 16,-2 2 0-16,1 0 0 0,-2 4 0 0,2-5 0 16,-1 7-624-1,2-2-112-15,-2 2-32 0,1 0 0 0,0 5 448 0,1-1 64 0,0 1 32 0,-1 0 0 0,1 2 0 0,-2 1 0 16,1 3 0-16,-2 0 0 0,0 1 0 0,-1 3 0 15,-3-2 0-15,-4 3 0 0,-1-2-48 0,-5 5-16 16,0 0 0-16,-3 1 0 0,3-1 96 0,0 3 32 16,-1 0 0-16,3 0 0 0,1-2 32 0,2 2 0 15,2 0 0-15,3-1 0 0,0 1-32 0,4-2 0 16,2 1 0-16,2 1 0 0,1-2-96 0,1 0 0 16,3 2-16-16,2-1 0 15,2 1-240-15,2 0-32 0,3 0-16 0,-1 0 0 16,3 0-384-16,0 0-80 0,3 0 0 0,0 0-19344 0</inkml:trace>
  <inkml:trace contextRef="#ctx0" brushRef="#br0" timeOffset="21988.42">29798 13864 31327 0,'-2'0'2784'0,"-1"0"-2224"0,3 0-560 0,0 0 0 16,2 0 672-16,-1 1 32 0,-1-1 0 0,1 2 0 0,0 1 176 0,2-3 32 16,1 2 16-16,-4-2 0 0,0 0-336 0,0 0-64 15,0 0-16-15,0 0 0 0,0 0-64 0,0 0-32 16,16 11 0-16,-18-8 0 0,1 0-48 0,-1 1-16 16,-1-2 0-16,0 3 0 0,-1 1 32 0,0 0 0 15,0 1 0-15,2 0 0 0,-2-1 16 0,2 0 16 16,-1-1 0-16,2-1 0 0,0 0 96 0,1 1 0 15,0-3 16-15,1 1 0 0,0-1 48 0,1 2 0 16,-1-3 0-16,0 0 0 0,1 2-192 0,0-1-48 16,0 2 0-16,1-4 0 0,-2 2-176 0,0 1-32 15,0-2-128-15,1 2 192 0,-2-1-32 0,0-1-16 16,0 3 0-16,-2-3 0 0,2 2 80 0,-1-1 16 16,0-1 0-16,1 2 0 0,-1-1 48 0,-1-2 16 15,1 3 0-15,1-1 0 0,-1-2-32 0,1 1 0 16,0 2 0-16,0-1 0 0,1 1-48 0,-1-1-16 15,1 0 0-15,1 0 0 0,-1 2-32 0,0-2-16 0,2 2 0 0,-1 0 0 16,-1-1 0-16,2 1 0 0,-1 1 0 0,-1-2 0 16,2 1-160-16,-1 0 192 0,0 1-192 0,0-1 192 15,-1 0-64-15,2-1 0 0,-2 1 0 0,2 0 0 16,-2 1 464-16,1 0 96 0,0 1 16 0,0-1 0 16,0 1-576-16,2 1-80 0,-1 3-48 0,2-2 0 15,0 2 0-15,-1 1 0 0,4 0 0 0,-1 1 0 16,2 2 0-16,2-1 0 0,1 2 0 0,0-1 0 0,0-1 0 15,0 0 0-15,1 0 0 0,-2 0 0 0,-1-2 0 0,0 0 0 16,-2 0 0-16,0 0 0 0,-1 0 0 0,-1 2 0 16,0-2 0-16,-2 0 0 0,0 0 0 0,0 0 0 15,-1 2 0-15,1-1 0 0,0 0 0 0,-1 1 0 16,1 0 0-16,0-2 0 16,1 1 0-16,0-1 0 0,0-1 0 0,0 0 0 0,0-2 0 0,0 1 0 15,-2-1 0-15,2-1 0 0,-1-2 0 0,0 1 0 16,-2-4 0-16,1 2 0 0,-2-2 0 0,-1 2 0 15,1-1 0-15,-1-1 0 0,-1-1 0 0,0 1 0 16,-1 0 0-16,1 1 0 0,-1-2 0 0,0 1 0 16,0-1 0-16,1 1 0 0,-1 1 0 0,1-1 0 15,0 1 0-15,2-3 0 0,-2 3 0 0,1-2 0 0,0 2 0 16,0-2 0-16,0 2 0 0,0-3 0 0,0 2 0 0,0 0 0 16,0 1 0-16,0-2 0 0,0 0 0 0,0 3 0 15,-1-4 0-15,1 1 0 0,0 0 0 0,0-1 0 16,0 3 0-16,-2-3 0 0,2 0 0 0,-1 0 0 15,1 0 0-15,-1 1 0 0,1-1 0 0,0 0 0 16,0 0 0-16,0 0 0 0,0 0 0 0,0 0 0 16,0 0 0-16,0 0 0 0,0 0 0 0,0 0 0 15,0 0 0-15,0 0 0 0,0 0 0 0,0 0 0 16,0 0 0-16,0 0 0 0,0 0 0 0,0 0 0 16,0 0 0-16,0 0 0 0,0 0 0 0,0 0 0 15,0 0 0-15,0 0 0 0,0 0 0 0,0 0 0 16,0 0 0-16,0 0 0 0,-19-6 0 0,19 6 0 15,-1-1 0-15,1 1 0 0,0-3 0 0,0 2 0 0,0 1 0 16,0-1 0-16,0 1 0 0,0 0 0 0,0 0 0 0,0-3 0 16,0 3 0-16,0 0 0 0,0 0 0 0,0 0 0 15,0 0 0-15,0 0 0 0,0 0 0 0,0 0 0 16,0 0 0-16,0 0 0 0,0 0 0 0,0 0 0 16,0 0 0-16,0 0 0 0,0 0 0 0,0 0 0 15,0 0 0-15,0 0 0 0,0 0 0 0,0 0 0 16,0 0 0-16,0 0 0 0,0 0 0 0,0 0 0 15,0 0 0-15,0 0 0 0,6-18 0 0,-6 18 0 16,0 0 0-16,0-2 0 0,2 2 0 0,-1 0 0 16,-1-1 0-16,1-1 0 0,0 2 0 0,-1 0 0 0,2-2 0 0,-2 2 0 15,0 0 0-15,0 0 0 0,0 0 0 0,0 0 0 16,0 0 0-16,0 0 0 16,0 0 0-16,0 0 0 0,0 0 0 0,0 0 0 0,-10 21 0 0,7-18 0 15,2 2 0-15,-1 1 0 0,-1 0 0 0,2 3 0 16,-2 0 0-16,2-1 0 0,0 3 0 0,-2 0 0 15,1 3 0-15,-2 2 0 0,0 1 0 0,-2 2 0 16,0 2 0-16,-1 1 0 0,-2 1 0 0,-1 3 0 16,-1 0 0-16,0 1 0 0,-1 1 0 0,-1 1 0 15,1-1 0-15,-1-4 0 0,4 2 0 0,-1-4 0 16,1 0 0-16,2-2 0 0,2-3 0 0,-2-2 0 0,2-1 0 16,2-2 0-16,-1-2 0 0,2-3 0 0,-2-1 0 0,1-1 0 15,1-2 0-15,-1-1 0 16,1-2-560-16,0 0-96 0,-2-3-32 0,0 0 0 15,0-2-592-15,1-1-128 0,-1 0-32 0,-1-3 0 16,3 2-160-16,-2-4-16 0,1 1-16 0,2 0 0 16,1 0-224-16,1 1-32 0</inkml:trace>
  <inkml:trace contextRef="#ctx0" brushRef="#br0" timeOffset="25928.17">30278 13757 38703 0,'-10'1'1712'0,"2"0"352"0,0 1-1648 0,3-2-416 0,3 2 0 0,2-2 0 0,0 1 240 0,-1 0-48 32,-2 2 0-32,-1 2 0 0,1-2-608 0,-2 2-128 0,1 1-32 0,0 3 0 0,-1-4 576 0,-2 4 128 15,-2-1 0-15,-1 3 16 0,-2 2 576 0,-3-1 112 16,-2 4 32-16,-2 0 0 0,0 2-448 0,-2 1-96 15,-4 5 0-15,-1 2-16 0,-1 1-32 0,1-3 0 16,1-1 0-16,3-1 0 0,3-3 48 0,4-4 0 16,5-3 0-16,3-2 0 0,6-4-160 0,1-6-32 15,3 0 0-15,5-2 0 0,4-6-288 0,3-2-64 16,6-4-16-16,4-6 0 0,3-4-16 0,3-3-16 16,4-3 0-16,-1 1 0 0,1-2 64 0,1 1 16 15,1 0 0-15,-2 1 0 0,-2 3 32 0,-3 2 16 0,-6 6 0 16,-3 0 0-16,-4 5 144 0,-5 2 128 0,-2 2-128 0,-4 4 176 15,-1 4 192-15,-4-2 32 0,-1 6 16 0,-1 3 0 32,-3 2-80-32,-1 1-16 0,-1 5 0 0,-4 2 0 0,0 1-80 0,-1 3-32 0,-4 1 0 0,-1 4 0 15,-1-2-208-15,-2 2 176 0,0-1-176 0,-1-2 160 16,-1 0-16-16,-3 2 0 0,0 0 0 0,-2 0 0 16,-2-1 176-16,1 0 16 0,1-4 16 0,1 1 0 15,4-2-176-15,4-6-48 0,2 0 0 0,5-2 0 16,4 0 0-16,4-6 0 0,3 1 0 15,5-2 0-15,5-3-512 0,5-3-128 16,4-3 0-16,5-2-16 0,1-3 16 0,5-5 0 0,6-3 0 16,2-3 0-16,3-1 176 0,2-6 32 0,-3 4 16 0,-1-1 0 0,4-2 96 0,-1 2 32 15,0 1 0-15,-2 2 0 0,-4 5 160 0,-5 2 0 16,-5 5 160-16,-4 0-160 0,-5 3 384 0,-4 1-32 16,-4 4 0-16,-4-1 0 0,-2 3 176 0,-4 2 48 15,-4 0 0-15,-2 4 0 0,-3 3 0 0,-3 3 0 16,-6 3 0-16,-3 5 0 0,-3 3-240 0,-5 4-32 15,-5 5-16-15,-5 4 0 0,-2 2-288 0,-1-1-192 16,-1 2 16-16,-1 2 16 0,0-4 160 0,4-2-128 16,1-2 128-16,3-5-128 0,3-2 128 0,3-1 176 15,4-3-48-15,7-5 0 0,5-3 80 0,4-1 16 16,5-5 0-16,4 0 0 16,5-5-384-16,4-2-80 0,5-2-16 0,5-5 0 15,6-2-304-15,5-7-64 0,2 0-16 0,6-4 0 0,3-2 256 0,3-6 64 0,2-3 0 16,2 0 0-16,1-3 144 0,1 1 48 0,1 2 0 0,-4 3 0 15,-6 2 128-15,-1 3 0 0,-5 5 0 0,-6 3 0 16,-5 4 192-16,-7 2 112 0,-3 4 16 0,-6 4 16 16,-3 1 208-16,-4 0 32 0,-3 3 16 15,-3 3 0-15,-3 4-48 0,-3 2-16 0,-4 5 0 0,-4 3 0 16,-3 4-368-16,-5 2-160 0,-1 2 128 0,-3 3-128 16,-1-1 0-16,0 2 0 0,1-1 0 0,1-3 0 15,1 1 0 1,3-1 0-16,2 0 0 0,3-2 0 0,4-1-224 0,1-1 80 0,3-2 16 0,3-2 0 0,3-3-192 0,2 0-48 15,3-6 0-15,3-2 0 32,4 0-208-32,4-8-64 0,3 0 0 0,2-3 0 0,2-4 128 0,6-4 32 0,5-5 0 0,6-4 0 0,5-3 320 0,4-3 160 15,5 2-160-15,0-2 160 0,-2 5-208 0,1 3 48 16,-3 0 16-16,-3 6 0 0,-4-1 144 0,-8 6 0 16,-6 4 0-16,-7 1 0 0,-4 4 144 0,-7 5 112 15,-4 2 32-15,-4 3 0 0,-3 4 240 0,-5 4 48 16,-3 4 16-16,-4 1 0 15,-2 3 0-15,-1-1 0 0,-5 2 0 0,-1-1 0 0,-3 4-96 0,-3-2-32 16,0 1 0-16,1-3 0 0,-2 2-16 0,1-2 0 0,3-5 0 16,2 4 0-16,1-5-448 0,1 4 0 0,2-2 0 0,2-1 0 15,0-1-256-15,2-3-112 0,3-3-16 0,3-3 0 16,4-4 0-16,1-3-16 0,3 0 0 0,2-4 0 16,4 1 224-16,1-4 176 0,-1 0-208 15,4 0 80 1,1-3-160-16,2-1-32 0,1 1 0 0,2-3 0 15,2-1 80-15,1-2 16 0,2-1 0 0,4-4 0 16,0 2 96-16,3-4 128 0,1-2-208 0,3-3 80 16,4 1-64-16,3-2-16 0,3-1 0 0,2-2 0 15,0 5 32-15,0 3 16 0,-3 0 0 0,-1 0 0 16,-5 5 160-16,-2 1 0 0,-5 2 0 0,-4 3 0 16,-6 1 192-16,-4 3 64 0,-3 2 0 0,-5 1 16 0,-1 3 240 15,-7 2 32-15,-3 3 16 0,-3 0 0 0,-3 6-176 0,-6-1-48 16,-2 3 0-16,-7 3 0 0,0 0-336 0,-6 3 0 15,0 3 0-15,-4 3 128 0,-1-1-128 0,1 1-240 16,1-1 64-16,2-5 16 0,2 0 160 0,5-3-160 16,2-2 160-16,6-6-160 0,3 0 160 0,7-6 0 15,5-1 0-15,5-5 0 0,4 0-288 0,2-4 32 16,3-1 0-16,4-4 0 0,2-1 0 0,5-2 0 16,3-3 0-16,4-2 0 0,3-2-64 0,3-2 0 15,4-2 0-15,1-1 0 0,1-2 320 0,1 2 0 16,0-2 0-16,2 1 0 0,3 0 0 0,-1 3 224 0,3 0-64 15,0 1-16-15,-3 3 16 0,2 1 0 0,-1 3 0 16,-2 1 0-16,-1 4-160 0,-4 1 0 0,-3 5-192 16,-6 1 192-16,-3 2-144 0,-3 3 144 0,-3 4 0 15,-3-1 0-15,-2 2 0 0,-3 3 0 0,-2 2 0 0,-2-1 0 16,-2 4 368-16,-4-2-32 0,-1 2 0 0,-2-1 0 16,-2 0-80-16,-2-2 0 0,-2 2-16 0,-4-1 0 15,0 1 16-15,-4-1 16 0,-2 0 0 0,-2 0 0 16,-1-2-272-16,-3 2 160 0,-1-1-160 0,-3 4 128 15,-1 1-128-15,-2 4 0 0,0 2 144 0,-1 0-144 16,5 2-416-16,0-1-160 16,3 1-16-16,3-3-16 0,6-3 16 0,3 0 0 0,6-5 0 15,2-4 0-15,6-2 448 0,1-4 144 0,4-4 0 0,1-1 0 0,4-1 0 0,-1-4 176 16,4-2 0-16,1-2 0 0,2-3 64 0,5-4 16 16,3-1 0-16,5-3 0 0,3-6-80 0,5 2-16 15,3-5 0-15,4 2 0 0,2 0-160 0,4-1 0 16,1 3 0-16,-1 1 0 0,-4 2-272 0,-2 1 64 15,-5 2 16-15,-3 2 0 0,-2 0 32 0,-3 0 16 16,-5 5 0-16,-6 1 0 0,-2 0 288 0,-5 1 64 16,-5 4 16-16,-1-2 0 0,-4 3 352 0,-1 0 80 15,-2 2 16-15,-1-2 0 0,1 1 64 0,-1 0 16 16,-1 2 0-16,1-1 0 0,-1 1-240 0,0 2-64 16,-1 0 0-16,0 2 0 0,-1 2-448 0,-2 1 0 15,-1 1 0-15,-2 5 0 16,-3 1-336-16,-2 1-64 0,-3 3-16 0,-2 3 0 15,-2 1-64-15,-2-1-16 0,-1 2 0 0,0-1 0 0,-1-1 288 0,0-2 48 0,1 0 16 0,0-2 0 16,2-1 144-16,1-3 0 0,5-2 0 0,1-3 0 16,3-3 0-16,4 1 176 0,1-4-16 0,4-2 0 15,0 0-336-15,2-2-64 0,2-1-16 0,-1-3 0 16,2-1 112-16,0 0 16 0,1-3 0 0,1-1 0 16,0-1 128-16,2-2 0 0,2-2 0 0,1-3 0 15,1-3 0-15,3 1 0 0,1-5 0 0,4-4 0 16,3-5 0-16,4-4 0 0,4-7 0 0,1 4 0 15,0 3 0-15,-1 5-192 0,-2 6 32 0,-5 4 0 0,-2 8-32 16,-5 7 0-16,-5 2 0 0,-4 6 0 16,-3 3 192-16,-6 7 0 0,-3 0 0 0,-6 7-128 0,-6 3-112 0,-5 3-16 15,-9 7 0-15,-5 5 0 0,-6 3 80 16,-5-1 16-16,1 1 0 0,0-2 0 0,3-4 368 16,3-4 80-16,5-2 16 0,6-3 0 0,6-2 320 0,6-3 64 15,3-1 16-15,7-4 0 0,4-2-496 0,3 0-80 16,4-4-128-16,4 0 176 15,1 0-528-15,3-3-96 0,5 3-32 0,2-6 0 0,2-1 80 0,4-3 16 16,0-3 0-16,5-2 0 0,2-2 384 0,7-5 0 16,6-4 192-16,3-1-64 0,3-3-128 0,4-4 128 15,5-3-128-15,-2-3 128 0,0-3-128 0,-2 1 0 0,-6 3 0 16,-4 1 0-16,-2 3 0 0,-2-3 0 0,-3 4 0 0,-4 4-128 16,-5 1 128-16,-5 4 0 0,-3 5 0 0,-4 3 0 15,-4 3 160-15,-3 6 16 16,-4 2 0-16,-3 2 0 0,-4 5 0 0,-4 1 0 0,-3 7 0 0,-5 3 0 15,-4 4-176-15,-3 4-144 0,-2 2 144 0,-2 3-208 16,-1 2 208-16,-2 3-144 0,0-3 144 0,1 1-128 16,0-1 128-16,2 0 176 0,2-2-48 0,3-6 0 15,1-1 32-15,1-4 0 0,3-1 0 0,2-1 0 16,1-5-160-16,3 0 192 0,4-4-192 0,3-4 192 16,2 0-192-16,2-3 0 0,2-3 0 0,3 0 0 0,2-4-208 15,3-4 80-15,3 0 128 0,2-5-208 0,3-3 208 16,4-5 0-16,2-2-160 0,2-5 160 0,-1 0 0 15,0-2 0-15,3-6 128 0,0 2-128 0,-1-2 128 0,-1 1-128 16,-5 3 0-16,-2 1 128 0,-6 5 32 0,-3 0 0 16,-3 1 0-16,-6 2 0 0,-2 2 160 0,-4 2 48 15,-2 2 0-15,-1-2 0 0,-3 5 0 0,-2-1 0 16,0 2 0-16,-1 0 0 0,0 4-224 0,1 1-144 16,0 1 192-16,1 2-192 0,2 2 0 0,2 1 0 15,0 4 0-15,1-4-144 0,2 5-32 0,-3 0 0 16,2 5 0-16,-2-1 0 0,-1 4-112 0,-2 3-32 15,-3 3 0-15,-2 3 0 16,-1 3-224-16,-4 1-48 0,1 0-16 0,-2 1 0 0,1 1 224 16,-2 0 32-16,0 1 16 0,2-3 0 0,2-3 336 0,3 0 0 0,4-4 0 0,2-2 0 15,4-6 0-15,2-1 0 0,3-3 0 0,3-1 0 16,2-1 0-16,3-3 128 0,3-1-128 0,3-3 0 16,2-2 0-16,1-3 0 0,5-2 128 0,1-2-128 15,3-5 176-15,2-3 0 0,1 0 0 0,2-5 0 16,-3 2-48-16,0 0-128 0,-1 0 192 0,2 1-64 15,-1-2-128-15,-2 6 0 0,-2 4 144 0,-6 1-144 16,-2 6 176-16,-6 5-48 0,-4 2 0 0,-5 7 0 16,-4 3-128-16,-6 6 0 0,-5 7 0 0,-6 7 0 15,-3 2-144-15,-7 8-64 0,-6 8-16 0,-4 3 0 16,-3 0 80-16,1-2 16 0,0-3 0 0,1-5 0 0,5-3 320 16,2-2 64-16,4-2 0 0,5-3 16 0,4-4 160 0,6-3 16 15,4-4 16-15,5-1 0 16,4-7-464-16,1-2 0 0,4-4 0 0,3-2 0 0,0-2-176 0,1-3-80 15,2-3 0-15,2-3-16 0,1-1 272 0,2-4 0 16,-1-2 0-16,2 0 0 0,1-3 0 0,2 0 0 16,0-4 0-16,2 2 0 0,-1-1 0 0,3-2 0 15,0-1 0-15,0-3-160 0,0-1 160 0,2-2 0 16,-2-4-144-16,0-3 144 0,-2-1 0 0,0 4 0 16,-3-1 0-16,-2 3 0 0,-2 1 0 0,-1 0 0 15,-2 4 0-15,-3 0 0 0,-2 1 176 0,-3 5 48 16,-2 0 16-16,-4 4 0 0,0 4-48 0,-5 1 0 0,-2 4 0 15,-4 5 0-15,-5 1-192 0,-4 5-208 16,-5 1 32-16,-3 4 16 0,-3 3-96 0,-2 2 0 0,-5 2-16 16,1 3 0-16,-1-1 272 0,4 0 0 0,1 4 176 0,3-2-176 15,2 1 208-15,4 0-64 0,0 2-16 0,5-2 0 16,1 1-128-16,2-2 0 0,4-3 0 0,2-2 0 16,3 3-256-16,1-5 80 0,2-1 16 0,3-2 0 15,3 1-32-15,0-5 0 0,3 1 0 0,0-2 0 16,1-2 192-16,1 1-208 0,2-3 80 0,0-1 128 15,1 1 0-15,0-2 0 0,2-1 0 0,1-2 0 16,0 2-160-16,2-5 160 0,1 0 0 0,2-3-144 16,0 0 144-16,1 0-192 0,1-1 192 0,1-3-192 0,0 2 192 15,0-1 0-15,2-4-144 0,1 3 144 0,0 0-128 0,-2-2 128 16,0 6-160-16,-3-2 160 0,-3 3 0 0,-2 3 0 16,-5 3 0-16,-2-1 0 0,-5 5 0 0,-4 3 0 15,-3-3 0-15,-5 6 0 0,-5 0 0 0,-4 5 0 16,-7-1-160-16,-5 4 160 0,-5 3-144 0,-2 1 144 15,-3 1-192-15,0-2 192 0,-1 0 0 0,3 0 144 16,2 1 16-16,5-4 0 0,4 3 240 0,7-3 48 16,4 0 16-16,6-1 0 0,4-2-320 0,3-1-144 15,4 0 128-15,4-5-128 0,1 2 0 0,2-3-192 16,2 3 0-16,3-4 16 0,3 0-176 0,3 0-32 16,4-2-16-16,5-1 0 0,4 3 32 0,5-4 16 0,5 2 0 15,4-3 0-15,3 3 48 0,1-1 16 16,5 4 0-16,-2 1 0 0,-3 0-32 0,-2 3 0 0,1-1 0 0,0 4 0 15,-3-2 192-15,-3 4 128 0,-2-1-192 0,-4 0 192 16,-5-1 0-16,-3 2 0 0,0 0 0 0,-4 1 0 16,0-2 0-16,-4 2 272 0,0-1-16 0,-4 0-16 15,1 1 0-15,-1-4 0 0,2 3 0 0,-2 1 0 16,1-3-240-16,-1-1 0 0,0 2 128 0,2-3-128 16,-3 1 0-16,1 0 0 0,-3-1 0 0,1 1 0 15,-1-3 0-15,-2 2 0 0,-3 2 0 0,0-2 0 16,-2-1 240-16,-2 1-48 0,0 0-16 0,-2 0 0 15,-2 2 16-15,0 0 0 0,-1 1 0 0,-3 0 0 0,1 2-192 16,-2-3 192-16,0 4-192 0,-2 1 192 0,-1 0-192 0,1 3 128 16,-2-2-128-16,1 3 128 0,0 0-128 15,0 0 192-15,-1 3-192 0,1 0 192 0,-1 1-192 0,0 1 0 16,0 1 0-16,0 0 0 0,0-1 0 0,1 2-224 16,0-6 80-16,0 3 16 0,0-2 128 0,0-2 0 15,0 0 160-15,-1-2-160 0,0 2 0 0,-1-4 0 16,4-1 0-16,-3-2 0 0,1 1 0 0,0-3 0 15,0-2-160-15,0-3 160 0,4 0 0 0,0-1 0 16,0 0 0-16,3-4-128 0,1 2 128 0,1-2 0 16,2-2 0-16,1 1 0 0,1 0 0 0,1-4 0 15,1 0 0-15,2-1-128 0,1-1 128 0,1 0 0 0,2-4-144 16,0-1 144-16,3-1 0 0,1-2 0 0,1-1 0 0,2-5 128 16,2 1-128-16,1-3 0 0,0 2 0 0,1-4 0 15,1-1 0-15,-1-1 0 0,2 0 0 0,2-4 0 16,-2-2 0-16,1 1 0 0,-1-5-160 0,-3 1 160 15,1 2 0-15,-4 0-144 0,-2 0 144 0,-1 4 0 16,-4 0-160-16,0 7 160 0,-3 3-192 0,-3 5 192 16,-1 3-160-16,-2 6 160 0,-1 4-128 0,-3 3 128 15,0 2 0-15,-4 7 0 0,-1 2 0 0,-2 6 0 16,-3 5-192-16,-2 8 0 0,-4 4 0 0,-4 7 0 16,-1 3-16-1,-1 4-16-15,-4 1 0 0,0 4 0 0,-1-1 224 0,1-2 0 16,1-3 0-16,3-1 0 0,3-6-128 0,1-3-48 0,4-1 0 0,3-4 0 0,3-5 176 0,4-3 0 15,3-3 0-15,3-8 0 0,3-2 0 0,3-4 128 16,1-3-128-16,2-3 0 0,2-3 0 0,4-3 0 16,0-4-160-16,3-2 160 0,3-9 0 0,3-4 0 15,3-3 192-15,3-9-48 0,1-3 80 0,3-3 16 16,0-4 0-16,0 1 0 0,-1 3-240 0,-3-3 144 16,0-1-144-16,-4 4 128 0,-5 3-128 0,-4 3 0 15,-4 4 0-15,-4 7 0 0,-4 5-160 0,-4 7 160 16,-2 8-208-16,-3 3 80 0,-3 7-16 0,-4 7 0 15,-3 7 0-15,-5 1 0 0,-3 10 144 0,-2 2 0 16,-2 2 0-16,1 2 0 0,-3-2 0 0,1-2 176 0,3 1-16 16,1-3 0-16,3-1 304 0,2 1 64 0,2-6 16 15,3 4 0 1,2-3-288-16,3 0-48 0,1 2-16 0,2-1 0 0,0 1-192 0,2-1-160 0,1 2 32 0,1-5 0 31,2 2-256-31,1-7-64 0,1-1 0 0,2-3 0 16,3-4-240-16,4-6-48 0,3-3-16 0,10-10-18896 0</inkml:trace>
  <inkml:trace contextRef="#ctx0" brushRef="#br0" timeOffset="31137.95">24808 15055 31327 0,'-5'-4'2784'0,"1"2"-2224"0,2-1-560 0,0 3 0 0,2-1-480 0,-2-3-208 0,-2 1-32 0,-3-5-16 16,-2-2 32-16,-2-1 16 0,0-1 0 0,-2 1 0 0,1 2 1248 0,0-1 240 16,-2 1 48-16,1 1 16 0,-2 2 720 0,0-1 144 15,-1 0 16-15,1 3 16 16,1-2-544-16,-1 2-96 0,1 1-32 0,-1-1 0 0,0 2-448 0,0 0-112 0,2 1-16 0,0 1 0 15,2-2-320-15,0 0-64 16,0 2 0-16,0 0-128 16,1 0 224-16,0 0-64 0,0 0-16 0,-1 2 0 15,0 0-144-15,0 1 0 0,-2 2 144 0,1-1-144 16,-1 3 208-16,0 0-16 0,1 2-16 0,-2 1 0 16,2-1 16-16,-2 3 0 0,0 1 0 0,2-2 0 15,-2 3-64-15,2 1-128 0,-2 2 192 0,1-2-64 16,0 1 96-16,2 1 16 0,-1 1 0 0,1 1 0 0,1-1-112 15,-1 2-128-15,1 2 176 0,-1-2-176 0,1 2 176 16,0-4-176-16,1 2 160 0,1-1-160 0,-1-2 256 16,2 2-32-16,0-2-16 0,2 0 0 0,1 1 144 0,1-1 32 15,1 0 0-15,0 0 0 0,1 1-112 0,1-2-16 16,1 1 0-16,1-1 0 0,0 0 0 0,1 2 0 16,-1-2 0-16,2 1 0 0,-1-2-96 0,1 0-32 15,1-2 0-15,0 1 0 0,0-2 96 0,1 2 16 16,0-1 0-16,1 0 0 0,-1 0-240 0,0 1 0 15,0 1 0-15,0 0 0 0,2-2 128 0,-1 1-128 16,2 1 0-16,-1 0 0 0,1-2 224 0,0 1-48 16,1-1-16-16,1 0 0 0,1 2 16 0,-1-3 0 15,2-1 0-15,-2 0 0 0,0-1 16 0,1 1 0 0,2 0 0 16,-2-2 0-16,3 1-192 0,-1 0 192 0,-1 2-192 0,1-3 192 16,-1 1-192-16,2 1 128 0,0 0-128 0,1 1 128 15,0 1-128-15,2 0 128 0,-1-4-128 16,0 1 128-16,3 0 32 0,1-2 0 0,1 1 0 0,2-1 0 15,2-4 16-15,-2 0 0 0,2 0 0 0,0-2 0 16,2-2-176-16,-1 0 0 0,-1 0 144 0,0-2-144 16,-2 1 128-16,2-1-128 0,0 2 128 0,-1-1-128 15,1 1 0-15,-1 0 0 0,1 0 0 0,-1 0 128 16,-2 0-128-16,-1 0 0 0,-1 1 0 0,0-1 0 16,-1 0 0-16,0 0 0 0,0 0 0 0,-1 0 0 15,1-1 0-15,-1 1 0 0,1-4 0 0,-3 3 0 0,1-4 128 16,0 2-128-16,-1-2 128 0,-1-2-128 0,1 1 128 15,1-1-128-15,-2 1 160 0,1-4-160 0,-1 2 144 0,0-2-144 16,0 1 128-16,-1 0-128 0,0-2 0 0,-1 0 0 16,0-2 128-16,-1 0-128 0,0-1 0 0,0 2 0 15,-1-4 144-15,1 1-144 0,-1 0 160 0,0-1-32 16,1-1-128-16,-1-3 192 0,0 2-192 0,1-1 0 16,0-1-192-16,0 0 192 0,-2-1 0 0,1 0-128 15,1 0 128-15,-4-1 0 0,1 0 0 0,-1-1 0 16,0 1 0-16,-2-1 0 0,1 1 0 0,-2 0 0 15,-1 0 0-15,0 1 0 0,-2 1 0 0,0 2 0 16,-1-1 0-16,-1-1 0 0,-1 4 0 0,-1-1 0 16,0 2 0-16,-1-1 0 0,-1 0 0 0,-1 1 176 0,1 3-176 15,-2-2 160-15,0 2-160 0,-1-3 0 0,-1 1 0 16,0-2 0-16,1-1 0 0,-2 2 0 0,1-1 0 0,0 1 0 16,-1-2-208-16,1 1 80 0,-1 0 128 0,1 1-208 15,-1 0 48-15,1 1 16 0,0 1 0 0,-2-2 0 16,0 3 144-16,-1-2-192 0,2 3 192 0,-2-2-192 15,0 4 192-15,-1 1 0 0,-2-2 0 0,0 2 0 16,-2 0 0-16,0 1 0 0,0-2 0 0,-1 3 0 16,0-1 0-16,0 0 0 0,1-1 0 0,-1 0 0 15,1 2 0-15,1 0 0 0,0-3 0 0,0 2 0 16,1 1 0-16,0-1-160 0,2 1 160 0,1 1 0 0,0-1-256 16,1 1 48-16,-1 3 16 0,0-1 0 0,0 2 192 0,0-3 0 15,-1 3 0-15,0 1-144 0,0-1 144 0,-2 1 0 16,1 0 0-16,-4 0 0 0,-2 1-192 0,0-1 32 15,-3 3 16-15,0-1 0 0,-1 0-48 0,-1 2 0 16,1 1 0-16,0-4 0 0,0 4 192 0,-2 0 0 16,3-2 0-16,0 2 0 0,0 0 0 0,0 1 0 15,0 0 0-15,0 0-128 0,0 0 128 0,1-1 0 16,-1 2-144-16,0-1 144 0,-1-1-192 0,0 1 48 16,-1 2 0-16,0-4 0 0,-1 4 144 0,1-5 0 15,2 2 0-15,0 0-128 0,1 0 128 0,0 0-192 16,3 0 192-16,0-2-192 0,2 0-144 0,0-2-48 15,3 3 0-15,-1-3 0 16,3-1-16-16,2 0-16 0,-1 2 0 0,2-2 0 16,-1 0-80-16,2-2-16 0,0 2 0 0,1 0 0 15,1 0-192-15,0 0-32 0,2-1-16 0,1 1 0 16,1 0-384-16,0 0-80 0,0 1 0 0,0 2-17376 0</inkml:trace>
  <inkml:trace contextRef="#ctx0" brushRef="#br0" timeOffset="33539.15">25118 14924 16575 0,'-1'0'1472'0,"1"0"-1168"0,0 0-304 0,0 0 0 0,0 0 368 0,0 0 16 0,0-1 0 0,1 1 0 0,0 0 576 0,1 0 128 0,0 0 32 0,-2 0 0 16,0 0 1776-16,0 0 368 0,0 0 64 0,0 0 0 15,0 0-1216-15,20 10-240 0,-16-9-48 0,0 0-16 16,1 1-1040-16,0-2-192 0,0 0-64 0,0 0 0 16,-1 0-240-16,1 0-48 15,0 0-16-15,-3 0 0 0,2 0-208 0,-2-2 0 0,1 1 0 0,-2 1 0 16,2-1 192-16,-2 1-64 0,0-3-128 0,-1 2 192 16,1 1 0-16,-1 0 0 0,2 0 0 0,-2 0 0 15,0 0 0-15,0 0-16 0,0 0 0 0,0 0 0 16,0 0-48-16,0 0 0 0,-8 23 0 0,6-14 0 15,-1-2-128-15,0 2 0 0,-1 3 144 0,-1 0-144 16,0 1 0-16,-1 2 0 0,-2 1 0 0,1-1 0 16,-2 5 0-16,-1-3 0 0,-1 5 0 0,0-2 0 0,-1 0 0 0,-1 3 0 15,1-3 0-15,0 0 128 0,-1-3-128 0,1 1 0 16,0-2 128-16,-1-3-128 0,1 2 192 0,-1-1-16 16,0 0-16-16,-1-1 0 0,2 0-16 0,0 1 0 15,-2-3 0-15,2 2 0 0,0-2-144 0,1 0 0 16,1 0 0-16,1 0-176 15,0-2 176-15,1 1 0 0,1 1 0 0,0-5 0 0,0 1 0 0,2-2 0 16,1 1 0-16,-1-2 0 0,1 1 0 0,1-5 128 16,1 1-128-16,1-1 128 0,-1-1-128 0,2-1 0 15,0-1 0-15,0 2 128 0,2-4 160 0,-2-1 32 0,2 1 16 16,1-1 0-16,-1-1-128 0,2 0-16 0,0 0-16 16,0-1 0-16,1 3-176 0,0-1 0 0,0 0 0 0,0 1 128 15,0 1-128-15,1-1 0 16,1 3 0-16,-1-3 128 0,0 1-128 0,1 2 0 0,1-2 0 0,0 2 0 15,2-3 0-15,0 0 0 0,1-2 0 0,2 3 0 16,-1-4 0-16,2 2 0 0,-1-5 0 0,3 1 128 16,-1 0 0-16,1-1 0 0,2-1 0 0,-1-2 0 15,-1 0 0-15,1-1 0 0,2-4 0 0,1-1 0 16,-1-2-128-16,1 1 0 0,-1-4 0 0,1 3 0 16,-1 1-128-16,1 1 128 0,-1-2 0 0,-2 4 0 15,1 3 0-15,0 2 0 0,-2-2 0 0,0 4 0 0,-1 2 0 16,-2 1 0-16,-1 3 0 0,-1 2 0 0,-4-2-144 15,-1 4 144-15,-1-2-192 0,-2 2 192 0,-1 0-240 0,-1 1 64 16,1 0 16-16,-2-3 0 0,1 3 160 0,-1-1-128 16,0 1 128-16,-1 0-128 15,1-1 128-15,0 0 0 0,0 1 0 0,0 0 0 0,0 0 0 0,0 0-192 16,0 0 192-16,0 0-192 0,0 0 192 0,0 0 0 16,0 0-144-16,-24 6 144 0,18-1-144 0,-3-3 144 15,2 3-192-15,-2 0 192 0,-1 1-160 0,-1 2 160 16,-1 1-128-16,-1-1 128 0,1 2-192 0,-2 0 32 15,1 2 16-15,-2 1 0 0,0 2 0 0,-2-3 0 16,1 4 0-16,-1 1 0 0,-1-1-32 0,1 2 0 16,-2-3 0-16,2 1 0 0,-2-2 48 0,2-1 0 0,1 0 0 15,1 1 0-15,2-5 128 0,2 1 0 0,1-1 0 16,0-1 0-16,2-1 0 0,1 1 0 0,1-5 0 0,1 2 0 16,1-1 0-16,2-3 0 0,2 1 0 0,0-4 0 15,1 1 0-15,1 1 0 0,2-5 0 0,-2 1 0 16,3 1 0-16,2-5 0 15,-1 0 0-15,2-3 0 0,2-2 0 0,1 0 0 0,2-2 0 0,-1-1 0 16,3-2 0-16,0-4 0 0,1 2-176 0,1-1 176 16,2-1-144-16,-2 0 144 0,2-2-128 0,-2 2 128 15,0 1-128-15,-1 4 128 0,0 1-128 0,-3 2 128 16,-1 2 0-16,-2 0 0 0,-1 4 0 0,-2 0 0 16,1 2 0-16,-5 1 0 0,1 2 0 0,-2 0 0 15,0 1 128-15,-2 0 0 0,-2 4 0 0,0 0 0 0,-2 3-128 0,-1-1 0 16,0 3 128-16,-1 2-128 0,-1 2 0 0,-2 4 0 15,0-2 0-15,0 7 0 0,-3-1 0 0,0 3 0 16,0 0 0-16,-1 2 0 0,0-1 0 0,-2 1 0 16,1-1 0-16,-2 3 0 0,1-4 0 0,-2 1 0 15,-1 0 0-15,-1-1 0 0,-1-2 0 0,0 0 0 16,-1 0 128-16,0 0-128 0,0-3 208 0,2 0-16 16,1-3-16-16,2-3 0 0,3 0-176 0,1-1 0 15,4-5 0-15,2-3 0 0,1 2 0 0,1-4 0 16,1-4 0-16,2 2 0 0,1-3 0 0,1-1 0 15,1-4 0-15,1-1 0 0,4-2 0 0,-1 1 0 0,4-4 0 16,1-1 0-16,1-1 0 0,3-3 128 0,2 3-128 16,2-4 0-16,2 0 0 0,0 3 0 15,-1-4 0-15,-1 4 0 0,1-1-192 0,0 0 48 0,1 2 0 0,-2 0 0 16,-2 3 144-16,-2 3-128 0,0 1 128 0,-4 2-128 16,-1-1 128-16,-2 4 0 0,1 0 0 0,-3 0 0 15,0 1 176-15,-2 1-48 0,0 2 0 0,-1-2 0 16,1 1 0-16,-1 1 0 0,-1 1 0 0,1 1 0 15,-2-1-128-15,0 1 0 0,-1 1 0 0,-1 2 0 16,0 1 0-16,-2 1-272 0,-2 4 64 0,-1-3 16 16,-1 5 48-16,-3 0 16 0,-3 0 0 0,0 4 0 15,-1 0 128-15,-2 2 0 0,-1 2 0 0,-3 1 0 16,0-2 0-16,-1 3 0 0,0 0 128 0,-1-1-128 0,0 2 192 16,-1-2-16-16,1 1-16 0,1 0 0 0,0-2 16 0,0 0 0 15,1 1 0-15,2 0 0 0,0 0-176 0,4-3 0 16,0-1-192-16,3-1 192 15,1-1-144-15,1-6 144 0,2 2 0 0,2 0 0 0,0-2 0 0,0-4 0 16,3 1 0-16,0-2 0 0,1-1 0 0,1-2 0 16,0 0 0-16,1-3 0 0,2 1 0 0,-1-4 0 15,3 1 144-15,0-1-144 0,3-4 176 0,-1 3-48 16,3-4-128-16,2-3 192 0,1 0-64 0,1 2 0 16,2-1-128-16,2-1 192 0,-1 2 0 0,0-1 0 15,3 0 0-15,0 0 0 0,0 1-192 0,-2-1 0 0,2 2 0 0,-1 0 0 16,-2 1 0-16,2 0 0 0,-2 2 0 0,0-2 0 15,0 0 0-15,0 1 0 0,0-1 0 0,0-1 0 16,2 1 0-16,0-2 0 0,1 0 0 0,0-1 0 16,-1 3 0-16,-2-3 0 0,3 2 0 0,-2 0 0 15,1-1 0-15,-1 1 0 0,2 1 0 0,-4 1 0 16,-1 0 0-16,-3-1 0 0,0 3 0 0,-3-2 0 16,0 3 0-16,-3 0 0 0,0 1 0 0,-2-2 0 15,0 2 0-15,-2 1-160 0,1 0 32 0,-1-1 0 16,1 1 128-16,-1 2 0 0,1-3 0 0,-2 3-128 15,0 0 128-15,0 1-160 0,-1 0 160 0,2 1-160 16,-2 0 160-16,0 1 0 0,0-1 0 0,-2 1 0 0,1 1-192 0,-1-2 64 16,-1 2 0-16,0 0 0 15,0 1 128-15,-2-3 0 0,1 1 0 0,-1 3 0 0,-1-3 0 0,-1 1 144 16,-1 1-144-16,0 1 160 0,-1-1-160 0,-1 2 0 16,0 0 0-16,-1 1 0 0,-1 0 0 0,-2 2 0 15,1-2 0-15,-1 3 0 0,0-2 0 0,1 2 0 16,-2-1 0-16,0 2-176 0,0 1 176 0,-1 1-128 31,0 0 128-31,-1-1-128 0,-2 1 128 0,1 3 0 0,-1-1-144 0,-2-2 144 0,0 3-144 0,-1-3 144 16,0 3-192-16,-1-4 192 0,1 1 0 0,1-4 0 15,3 1 0-15,0-2 0 0,2 1 0 0,0-1 0 16,2-1 0-16,3-2 0 0,1 0 0 0,3-1 0 16,0-1 0-16,2-1 0 0,2 3 0 0,1-4 0 15,-1 0 0-15,2 1 0 0,1-1-224 0,0-1 64 0,0 1 16 16,3-4 0-1,-1 1 0-15,2-1 0 0,2-1 0 0,1-2 0 0,2 1 144 0,1-5 0 0,3 1 160 0,1-2-160 16,3-1 272-16,1-1-32 0,0-2-16 0,2 1 0 16,1-5-48-16,1 1-16 0,2-2 0 0,-1 2 0 15,1-2-160-15,-2 2 0 0,-1-2 0 0,-1 2-176 16,0 2 176-16,-3 0 0 0,0-1 0 0,-3 4 0 16,-1 1 0-16,-1 2 0 0,-1 1 0 0,-1 2 0 15,-3-2 0-15,-1 4 0 0,0 1 128 0,-2 1-128 16,-3 1 0-16,1 3 0 0,-2 0 0 0,-2 3-192 0,-1 1 48 15,-1 1 0-15,-2 1 0 0,0 1 0 0,-3 2-16 0,-1 2 0 16,-1-2 0-16,0 0 0 0,-2 4 160 0,1-2 0 16,-2 0-144-16,2-1 144 0,1 1 0 0,-1-2 0 15,2-1 0-15,0-1 0 0,1-1 192 0,3-1 0 32,0-3 0-32,2 1 0 0,2-3-192 0,0 0 192 0,1-4-192 0,1 1 192 0,1-1-192 0,1-3 0 15,1 2 0-15,1-4 0 0,0 1-400 0,1-2 32 16,-2-1 16-16,2 1 0 0,0-1 144 0,0 2 16 15,-1-2 16-15,0 3 0 0,-1 0 176 0,0 1 0 16,-2 1-144-16,0 1 144 0,-1 0 0 0,-1 1 0 16,-1 2 0-16,-1 2 0 0,-1-3-176 15,1 3 176-15,-1 3-128 0,-1-3 128 0,-1 0-304 0,1 0 32 0,-1 1 0 16,-1-1 0 0,3 1-608-16,-3-2-112 0</inkml:trace>
  <inkml:trace contextRef="#ctx0" brushRef="#br0" timeOffset="35250.56">24951 16895 26719 0,'0'-6'2368'0,"0"1"-1888"0,0 2-480 0,0 2 0 31,0-1-432-31,0-1-176 0,1-2-32 0,-1-3-16 0,0-1 1216 0,0-3 240 0,-1-2 48 0,0 3 16 16,-2 2 1120-16,1-1 208 0,-3 3 48 0,-1-2 16 15,-3 3-848-15,-1 0-160 0,-2 0-32 0,-3 1-16 16,-1 2-512-16,-3-2-112 0,0 3 0 0,-4-1-16 16,0 3-176-16,-2 2-48 0,-2 1 0 0,0 2 0 15,0 1-176-15,-2 1-32 0,-2 1-128 0,-1 1 192 0,0 2 0 16,-3 0-16-16,1 2 0 0,-1-1 0 0,3 3 144 0,0-3 48 16,-2 4 0-16,1-2 0 0,2 1 16 0,-1-1 0 15,2 0 0-15,1 0 0 0,3 1-64 0,-2-3 0 16,2 4 0-16,-1-2 0 0,0 0-64 0,0 4-32 15,1-1 0-15,0 2 0 0,-1 2-96 0,2-4 0 16,0 3-128-16,2 0 192 0,-2-1-64 0,0 2-128 16,2 2 176-16,3-2-176 0,4 0 432 0,2-2-32 15,4-1 0-15,2 0 0 0,2 2-272 0,2-3-128 16,0 1 128-16,2-1-128 0,2 3 128 0,-2 0-128 16,4-2 128-16,0 3-128 0,-1-2 256 0,2 2-48 15,-1-2 0-15,2 4 0 0,-2-2 32 0,3 1 0 0,0 0 0 16,0-1 0-16,0 0-96 0,1 3-16 0,2 2 0 0,-1-1 0 15,1 0-128-15,0-1 0 0,2-1 0 0,0 0 128 16,1-3-128-16,0-1 0 16,2-1 0-16,0-2 0 0,1 1 304 0,2 0 16 0,0-2 16 0,0 0 0 15,3 1-64-15,-1-2-16 0,1 1 0 0,1-4 0 16,1 0-96-16,0-4-32 0,0 1 0 0,1-1 0 16,0-1 16-16,0 0 0 0,1-1 0 0,-2 2 0 15,1-3-144-15,0 0 160 0,1 1-160 0,-2 1 160 16,-3 1-160-16,1 0 0 0,0-1 0 0,1 0 0 15,0-1 496-15,0 1 16 0,1-3 0 0,1-1 0 0,2 1-384 0,-1-2-128 16,1-1 0-16,0 0 0 0,1-1 0 0,0 1 0 16,1-1 0-16,0 1 0 15,0-2 0-15,-2 2 0 0,0-2 0 0,-1 1 0 0,2-1 0 0,-3 2 0 16,2-3 0-16,-2 0 0 0,2 3 0 0,0-5 0 16,4 2 0-16,-2 0 0 0,1-3 0 0,-1 1 0 15,2-1 0-15,-2 0 0 0,0 1 0 0,0-4 0 16,0 2 0-16,0-1 0 0,-3 0 0 0,1 0 0 15,-2-3 0-15,-1-1 0 0,-2 2 0 0,-1-3 0 16,1 0 0-16,-2-1 0 0,-1-1 0 0,2 0 0 16,0-2 0-16,1-3 0 0,-1 2 0 0,0-1 0 0,1-1 0 15,-1 1 0-15,-2 1 0 0,0-3 0 0,-1 3 0 16,-1-3 0-16,0 2 0 0,-2 2 0 16,1-3 0-16,-2 2 0 0,-2-1 0 0,0-1 0 0,-1 0 0 0,-1-1 0 15,1 3 0-15,-3-4 0 0,1-2 0 0,0 2 0 16,-1 0 0-16,-1-2 0 0,-2-1 0 0,-1 1 0 15,1 0 0-15,-1-2 0 0,-1 0 0 0,0-1 0 16,-1 1 0-16,-1 3 0 0,2 0 0 0,-1 0 0 16,0 1 0-16,0-1 0 0,-1 2 0 0,0 3 0 15,0-2 0-15,-2 3 0 0,-1-1 0 0,0 2 0 16,0 1 0-16,-1 1 0 0,0 0 0 0,-2-1 0 16,0 4 0-16,-1-4 0 0,0 2 0 0,-1 1 0 0,-1 0 0 15,0 1 0-15,-1-3 0 0,-1 3 0 16,1 0 0-16,-2-1 0 0,1 1 0 0,-2-1 0 0,-1 0 0 15,-1 1 0-15,0-1 0 0,1 2 0 0,2 1 0 0,-1 3 0 16,0-2 0-16,1 5 0 16,-1-1 0-16,-1 0 0 0,2 2 0 0,-3 1 0 0,0 1 0 0,-1 0 0 15,-1-3 0-15,-1 3 0 0,2 0 0 0,-3-1 0 16,-2 0 0-16,0 1 0 0,2 0 0 0,-1-4 0 16,1 3 0-16,0-1 0 0,0 0 0 0,1 0 0 15,0 0 0-15,1 2 0 16,1-2-512-16,-1 2-112 0,1 0-16 0,-1 2 0 0,2 0 224 15,0-2 32-15,1 0 16 0,1 0 0 16,0-2-112-16,1 4-32 0,1-1 0 0,2-1 0 16,2 0-304-16,0 0-64 0,3 0-16 0,1 0 0 15,1 0-464-15,2 1-112 0,1-1 0 0,1 2-19392 0</inkml:trace>
  <inkml:trace contextRef="#ctx0" brushRef="#br0" timeOffset="37511.14">25310 16855 14735 0,'2'-3'1312'0,"1"-2"-1056"0,-1 1-256 0,-1 2 0 0,1 2-1600 0,-1-5-368 0,3 0-80 0,1-5 0 16,-1-1 960-16,1-2 208 0,-1 2 48 0,-3 4 0 0,-1-2 3136 0,-1 7 624 0,0-1 128 0,-3 2 16 16,2 1 512-16,-2 0 112 0,2 1 16 0,-1 2 0 15,1-1-1488-15,-1 2-304 0,2-2-48 0,-2 3-16 16,2 1-864-16,-1 3-176 0,-1-3-48 0,-1 2 0 15,1 2-368-15,-2-1-80 0,1 3 0 0,-2 0-16 16,0-1 16-16,-3 3 0 0,0 1 0 0,0-3 0 16,-1 0 48-16,-1 1 16 0,-2 0 0 0,1 0 0 0,-2 3-48 0,1-5 0 15,-2 6 0-15,-3-2 0 0,2 4-16 16,-2-2 0-16,-1 1 0 0,-1 5 0 0,1-1-64 0,-1 0 0 16,0 2-16-16,2-2 0 0,0-2-240 0,2-1 0 15,3-1 0-15,0-3-160 0,1-2 160 0,2 0 0 16,3-2 0-16,-1-1 128 0,2-4 80 0,1 1 32 15,0-1 0-15,0 1 0 0,1-2-240 0,1 1 0 16,-1-1 128-16,2 0-128 0,-1 0 192 0,1-1-16 16,-1 3 0-16,2-5 0 0,0 3-176 0,-1 0 0 15,2 0 144-15,0-3-144 0,0 1 0 0,0 1 0 16,2-2 0-16,-2-1 0 0,1 3 176 0,0-3-48 16,0-1 0-16,-1 2 0 0,2-1-128 0,-1-1 192 0,0 0-192 0,0 0 192 15,1 0-192-15,-1-3 160 0,1 3-160 0,-1-5 160 16,-1 5 0-16,0 0 0 0,0 0 0 0,18-18 0 15,-13 13-160-15,0-4 192 0,2 3-192 0,-1-3 192 16,2 2-192-16,0-2 0 0,0 3 144 0,-1-4-144 16,2 4 128-16,-2 0-128 0,2 0 128 0,0-1-128 15,-1 3 0-15,2-3 0 0,0 2 0 0,0-1 0 16,1 1 0-16,0-1 0 0,0 0 0 0,2 0 0 16,-1-3 0-16,2 2 0 0,-1-4 0 0,2 1 0 15,0-3 0-15,0 1 0 0,1-2 0 0,0 1 0 16,0 0 0-16,0-3 0 0,1-1 0 0,1 0 0 15,-1 1-160-15,0-2 160 0,1 1-192 0,-1-2 192 0,0 3-128 0,1-3 128 16,-2 1 0-16,0 1 0 16,1 2 0-16,-2-1-128 0,0 0 128 0,-3 4 0 0,-1-1-128 0,-1 0 128 15,-1 4-192-15,-3 0 192 0,0 2-192 0,-1 1 192 16,0-1-192-16,0 3 192 0,-1-1-208 0,-2 1 64 16,-1 1 16-16,1 2 0 0,-2 1-128 0,0 0-32 15,-2 0 0-15,1 0 0 0,-1 3 32 0,-2 0 16 16,0 2 0-16,4-5 0 0,0 0 240 0,-18 19 0 15,10-9 0-15,0-3 0 0,-1 3 0 0,-1-1 0 16,-1 2-192-16,0 0 192 0,-2 1 0 0,-1 2 0 16,-1 0 0-16,1-2 0 0,-1 1 0 0,0 1 0 15,-1 1 0-15,2-1 0 0,-1 2 0 0,-1-3 0 0,0 1 0 16,-1-1 0-16,3 2 0 0,-2-2 0 0,1 0 0 0,-1 1 0 16,1-4 0-16,1 1 0 0,-1-1-128 0,1 0 128 31,-1-2 0-31,1 0-176 0,0-2 176 0,1 0-160 0,2-1 160 0,0-3 0 0,0 2-144 0,-1-1 144 15,2-1 0-15,2-1 0 0,0 1 0 0,2-2 0 16,1 0 0-16,2-3 0 0,-1 1 0 0,3-1 0 16,-1-1-144-16,1 0 144 0,2 1-192 0,2-3 192 15,-1 1-320-15,3-1 64 0,1 0 0 0,2-4 0 16,-1 2 256-16,3-3 0 0,3 0 0 16,0-4 144-16,2 2-144 0,1-1 0 0,3-1 0 0,-2-1 0 15,0 1 0-15,1 0 0 0,-1-1 0 0,0 0 0 0,-1 3-128 16,-1-2 128-16,-1 2 0 0,-3 1 0 0,-1 1 0 0,0 0 0 15,-3 1 0-15,0 2 0 0,0 0 144 0,-2 0 0 16,0 2 0-16,-2 0 0 0,0 2-144 0,-1 1 0 16,-1 1 0-16,2 0 128 0,-2-1-128 0,-1 2 0 15,1 0 0-15,1 1 0 0,-1 0 0 0,0 0-144 16,0 0 144-16,-1 0-160 0,0 2 160 0,-1 2-160 16,1 1 160-16,0-5-160 0,0 0 160 0,0 0 0 15,-11 25-144-15,6-15 144 0,-1 2 0 0,-3 3 0 16,1-3 0-1,-4 4 0-15,1-2 0 0,-1 1 0 0,-2 2 128 0,-1 0-128 0,1 0 192 0,-2-3-64 16,-1 2 0-16,0 0 0 16,0 1 192-16,0-4 16 0,0 2 16 0,1-4 0 0,3 2-192 0,-1-2-32 0,2-3-128 15,1 2 192-15,0 0-192 0,1-3 0 0,-1 3 0 0,1 2 0 16,2-5 0-16,1 2 0 0,1-3 0 16,1 0 0-16,2-4 0 0,1 1 0 0,0-1 0 0,2-2 144 15,3 0-144-15,-1-1 0 0,5-3 0 0,-1 1 0 16,1-5 0-16,3 1 160 0,0-1-16 15,2-3 0-15,4-4-144 0,1-2 0 0,1 0 0 0,1-4 128 16,0 1-128-16,1-2 0 0,-1 0 0 0,-1-2 0 16,1 1 0-16,-3 0-192 0,0 4 32 0,-1 0 16 15,0 2 144-15,-3 1-128 0,-1 2 128 0,-1-1-128 0,0 3 128 16,-1 1 0-16,0 1 0 0,-2 1 0 0,-1 3 0 0,0 1 0 16,-2 0 128-16,-1 1-128 15,0 3 128-15,-2 2-128 16,0 2 128-16,-2 2-128 0,-1 1 0 0,-2 0 0 0,0 0 0 0,1 4-192 0,-2-2 192 0,0 1 0 15,-2 3 0-15,1-4-128 0,0 3 128 0,0 1 0 16,-1 0 0-16,0-1 0 0,0 0 0 0,-1-1 0 16,2 1 0-16,-1 0 0 0,1 0 0 0,-2 1 144 15,2-1-16-15,-1 0-128 0,0 0 256 0,0-2-64 16,0-1-16-16,0 0 0 16,1-1 0-16,1-1 0 0,-1 2 0 0,1-5 0 0,2 2-48 0,-2-1-128 15,1 1 192-15,1-5-64 0,1 1-128 0,-1 0 0 16,2-1 0-16,0-1 0 0,1 0 0 0,0-4-176 15,1 1 48-15,2-1 0 0,0-2-112 0,2 0-16 0,2-3 0 16,1 2 0-16,2-3 128 0,1-2 128 0,2 0-208 0,1 0 80 16,1 1 128-16,0-2 0 0,1 2 0 0,-1 1 0 31,-1 3 0-31,-2-1 0 0,-1 0 0 0,0 4 0 16,-2-1 0-16,0 0 0 0,-2 1 0 0,-2 1 0 15,0 2 0-15,-1-1 0 0,-2 2 160 0,-1 0-160 16,-1 1 0-16,0 0 128 0,0-3-128 0,-1 3 0 15,-1-1 176-15,0 0-16 0,0 0 0 0,2 1 0 16,0 0-160-16,0 0 192 0,0 0-192 0,-4-22 192 16,5 15-192-16,1-3 192 0,-1 4-192 0,1 0 192 0,0 0-192 15,-1 2 0-15,0 2 0 0,-1-2 128 0,0 3-128 16,0 1 0-16,0 1 0 0,-1 3 0 0,0-2 0 0,-1 3 0 16,0 1 0-16,-1 4 0 0,1-2-240 0,-3 3 80 15,1 0 16-15,-2 1 0 0,-1 3 144 0,-1-3-128 16,0 2 128-16,-1 0-128 0,-1-3 128 0,-1 0 0 15,0-2 0-15,0-1 0 0,-1 1 272 0,3-3-16 16,-3 2 0-16,3-5 0 0,-1 2-64 0,1-1-32 16,0-2 0-16,1 1 0 0,0-2-160 0,0 0 0 15,0-1 0-15,2 0 0 0,0 0 0 0,1-1-256 16,1 1 64-16,0-1 16 0,2 1-160 0,1-4-48 16,1 3 0-16,0-2 0 15,1 1-48-15,1 1-16 0,1-4 0 0,2 4 0 0,1-4 192 0,0 0 48 0,2 1 0 16,0-1 0-16,2-1 208 0,1 0-144 0,2-2 144 15,-1 0-128-15,-1 0 128 0,2 1-128 0,-2-2 128 0,0 0-128 16,0 2 128-16,-2 0 0 0,-3-1 0 0,0 2 0 16,-1 1 0-16,-1 0 192 0,-1 0-64 0,0 3 0 15,-1-3 48-15,1 2 16 0,-2-1 0 0,0 2 0 16,0 1-192-16,1 1 0 0,-1 0 0 0,-2 1 0 16,1 3 0-16,-3 1 0 0,1 2-176 0,-2 3 176 15,-2 1 0-15,-3 3-160 0,-2 3 160 0,-2 4 0 16,-4 1-128-16,-2 3 128 0,-5 2 0 0,-1 0 0 15,-2 2 0-15,-4-1-128 0,0 1 128 0,-1-1 0 0,0-4 0 16,1 0 144-16,0-3-16 0,2 0 0 0,3-3 32 16,3-6 0-16,5 1 0 0,2-4 0 0,3-2-160 15,3-2-224-15,4-3 48 0,1-3 16 16,4 0-576-16,2-6-112 0</inkml:trace>
  <inkml:trace contextRef="#ctx0" brushRef="#br0" timeOffset="41497.65">27748 12475 16575 0,'4'-8'1472'0,"-2"-1"-1168"0,1 3-304 0,-1 3 0 0,1 0 0 0,1 0-144 15,0-8 16-15,5-4 0 0,2-3 640 0,2-2 144 16,-2 3 32-16,-3 2 0 0,2 1 896 0,-4 6 176 16,1-1 32-16,-2 1 16 0,1 2 240 0,0 0 32 15,1 0 16-15,1-2 0 0,2 1-800 0,1 0-144 16,2-2-48-16,2 0 0 0,1 1-752 0,0 0-160 15,0 2-16-15,-1-3-16 0,-2 7-160 0,-3-3 0 16,-2 4 0-16,-2-2 0 0,-2 3 512 0,-3 0 64 16,-1 3 0-16,-3-1 16 0,-2 3 64 0,-3 0 16 15,-3 1 0-15,-1 2 0 16,-2 0-208-16,-2 4-32 0,-2-1-16 0,-3 2 0 0,-2 3-192 0,0 0-32 0,-2 4-16 0,-1 1 0 16,0 3-176-16,0-1 0 0,0 3 0 0,0-1 0 15,3 1 0-15,-3-1 0 0,0 3 0 0,-1 0 0 16,1 1-144-16,0-2 144 0,-2 0-192 0,3-1 192 15,-1 0 0-15,1-1 0 0,0 1 0 0,2-4 144 16,2 1-144-16,0-4 0 0,1 2-192 0,1-1 192 16,1 0-128-16,-1-2 128 0,3 1 0 0,-1-2 0 15,1-1-160-15,0 0 160 0,1 1-208 0,1-5 80 16,2 0-48-16,-1-3 0 0,4 0 0 0,-1-3 0 16,2-1 176-16,1-2 0 0,2-3 0 0,-1 0 0 15,2-1 160-15,1-4 64 0,1-1 16 0,1-1 0 0,0-2 80 16,1-2 32-16,0 0 0 0,1-2 0 0,0-3-96 0,1 0 0 31,1-1-16-31,1-2 0 0,1-3-240 0,0 0 176 0,-1-2-176 0,1-3 160 0,0 0-160 0,-1-2 0 16,-1 0 0-16,-2-1 128 0,0 2-128 0,-3-1 0 15,-1 3 0-15,-2 2 0 0,-2 1 144 0,-1 2-144 16,-2 1 160-16,-1 3-160 0,-2 2 256 0,0 3-64 16,1 1 0-16,0 1 0 15,0 1 0-15,1 2-16 0,3 1 0 0,0-2 0 0,3 3-176 16,2-1 0-16,0-1 0 0,2 1 0 0,1-2 0 0,0-1 0 0,1 0 0 15,-1-3-176-15,1 1 176 0,1-2-208 0,-2-2 80 16,1 1 128-16,0 1 0 0,0-1 0 0,2 4 0 16,-2 1 0-16,1 5 128 0,0-5-128 0,-1 6 128 15,1 2-128-15,0 1 240 0,-1 1-48 0,0 4 0 16,3 2 0-16,-2 4-192 0,2 0 0 0,1 6 0 0,1 2 0 16,-1 3 0-16,0 3 0 0,1 1-208 0,-1 1 64 15,1-2 144-15,1 2 0 0,0-1-144 0,0 0 144 16,1-2 0-16,-1 1 0 0,2-1 0 0,-2-5 0 15,1-1 0-15,-1-2 0 0,1-1 0 0,-3-4 0 16,-1 0 0-16,0 0 0 0,0-5 0 0,-3 2 0 16,0-2 128-16,1 0-128 0,-4 3 0 0,1-3 128 15,0-1 0-15,0-1-128 16,-2-1 192-16,1 1-64 0,-1-2 0 0,1 0 0 0,-1 0 0 0,1-2 0 0,-1 0-128 0,1 0 128 16,1-2-128-16,-3-2 128 0,1-1 64 0,1-5 16 15,-2 0 0-15,1-3 0 0,0-3 48 0,-2-3 0 16,1-5 0-16,-1-3 0 0,2-1-80 0,-2-4-16 15,1-2 0-15,-1-3 0 0,1 0-160 0,1 0 0 16,-1-1 0-16,0 3 0 0,1 0 0 0,-1 3-224 16,1 4 80-16,0 1 16 0,-2 1-64 0,1 2-16 15,-1 3 0-15,0 3 0 0,1 4 80 0,0 3 128 16,0 3-208-16,-1 3 80 0,1 4-16 0,2 1 0 16,-1 3 0-16,1 2 0 0,0 1 144 0,1 1 0 15,1 2-144-15,1 0 144 0,1-1 0 0,0 1-176 16,2-2 176-16,0 1-128 0,-1 0 128 0,2 4 0 0,-1-5 0 15,0 4 0 1,1 4 0-16,-3 2 0 0,3 2 0 0,-2 3 0 0,-1 3 0 0,0 2 0 0,1 8 160 0,-2-1-160 16,0 6 0-16,-1-2 0 0,0 2-128 0,0-6 128 15,2-2 0-15,-1-2 0 0,1 1 128 0,1-3-128 16,2-3 0-16,1-3 0 0,-1-3 0 0,1-3 0 16,-1-2 0-16,1-4 0 0,-1 0 128 0,0-4-128 15,0-3 160-15,-1 1-160 16,-2-3 160-16,1 2-160 0,-1-6 240 0,-1 1-48 0,2-2-16 0,-2-2 0 15,0 0 112-15,1-4 32 0,-1-1 0 0,1-3 0 16,0-3-64-16,-1-4-16 0,0-3 0 0,0-4 0 16,2-2-240-16,-3-8 176 0,1-2-176 0,-1-2 160 0,-1-6-160 0,0 4 0 15,-1 1 0-15,1 5 0 0,1 8 0 0,-1 7 0 16,0 3-192-16,-1 5 192 0,0 7-384 0,1 2 64 16,1 4 0-16,-3 2 0 0,2 3 48 0,0 2 16 15,-2 3 0-15,1 0 0 0,-1 3 0 0,0 1 0 16,0 3 0-16,-1-1 0 0,1 2 256 0,0 0-192 15,-1 1 192-15,1-1-160 0,-1-2 160 0,2 1 0 16,-2-2 0-16,-1 0 0 0,1-2 256 0,0-1-32 16,0 0 0-16,0-4 0 0,0-1 32 0,2-2 16 15,-2 1 0-15,1 0 0 16,1-4-80-16,0 1-32 0,0 0 0 0,2-1 0 0,-1 2-160 0,2-2 0 16,1 2 0-16,-1-2 0 0,1 1 0 0,1 0 0 0,-3-1 0 15,0 0-176-15,0 0 176 0,0 0-160 0,0 0 160 0,0 0-160 16,18-16 160-16,-17 9 0 0,1 0 0 0,-2-5 0 15,-2 1 0-15,1-1 0 0,-1-3 128 0,-1 2-128 16,0-4 0-16,-1 1 128 16,-1 0-128-16,0-1 0 0,-1 3 0 0,0 0 0 0,-1 0 0 0,0 0 128 15,0 3-128-15,0 3 0 0,1 1 0 0,0 2 0 16,1 2-128-16,1 3 0 0,2 2 0 0,1-1 0 16,1 4-32-16,0-1 0 0,2 3 0 0,2 0 0 15,0 1 160-15,1 3-160 0,2 1 160 0,-1 2-160 16,2 2 160-16,-2 3 0 0,1 3-144 0,-2-2 144 15,0 5 0-15,-1-2 0 16,-1 6 0-16,0 0 0 0,-2 4 0 0,-1-1 0 0,-1 1 0 0,0-1 0 0,-2-1 0 0,1-2 0 16,-1-3 0-16,1-4 0 0,1-2 0 0,-1-4 0 15,4-4 144-15,-1-1-144 0,1-1 128 0,1-2-128 16,-1-4 128-16,1 0-128 0,0-1 144 0,2-5-144 16,0 2 192-16,1-2-192 0,2-5 128 0,-1-1-128 15,2-3 0-15,0-1 0 16,-1-1 128-16,1-4-128 15,1-2 192-15,-1-2-192 0,-2-1 192 0,0-6-192 16,1-3 192-16,-2-1-192 0,-1-7 176 0,0 1-176 16,0-3 160-16,-3 2-160 0,2 3 0 0,0 2 128 15,-1 2-128-15,2 9 0 0,0 5 0 0,-1 6 0 16,0 6 0-16,-1 2 0 0,0 4-384 0,-2 4 48 0,2 2 0 16,-1 3 0-16,1 4-32 0,0 5 0 0,0 0 0 15,0 6 0-15,1 2 176 0,-1 2 16 0,-2 0 16 0,1 2 0 16,0 2 160-16,0-1 0 0,1 3 0 15,-1-1 0-15,0-2 128 0,2 0-128 0,-1-6 160 0,-2 0-160 16,1-1 0-16,1-2 128 0,-1-4-128 0,0-1 0 16,0-6 0-16,0 0 0 0,1-3 0 0,-1-2 0 15,1-3 240-15,-1-1-48 0,2-2-16 0,0-4 0 16,-1 0 144-16,1-6 16 0,1-1 16 0,0-1 0 16,0-5-32-16,0-6-16 0,0 0 0 0,1-3 0 15,-2-3-160-15,1-2-16 0,-2-2-128 0,1-6 192 0,0-6-192 16,0-1 0-16,-1 0 0 0,1 2 0 0,0 2 0 15,-2 2 0-15,-1 7 0 0,1-2 0 0,-1 4 0 0,-1 5 0 16,1 4 0-16,-1 5 0 0,0 2 0 0,-1 5-208 16,0 3 64-16,-3 4 16 0,0 1-64 0,-2 4-16 15,-1 2 0-15,-4 5 0 0,-2 4-160 0,-2 5-16 16,-1 4-16-16,-4 5 0 0,1 6 128 0,-4 1 16 16,1 0 16-16,-1 4 0 0,3-5 240 0,1 0 0 15,2 1-160-15,1-2 160 0,2-1 0 0,3 1 0 16,4-4 0-16,1-4 0 0,2-1 0 0,4-2 0 15,2-2 0-15,2-3 0 0,2-5 0 0,2-3 0 16,0 1-176-16,3-4 176 0,1-2-160 0,-1-3 160 16,2 1-192-16,1-3 192 0,-2-3 0 0,1-2 0 15,-1 0 0-15,-1-4 0 0,0-3 320 0,-1 1-16 0,0-5-16 16,-2 1 0-16,-2 0-32 0,-3-4-16 0,0 0 0 0,-3 0 0 16,0-2-48-16,-1-3-16 0,-3 2 0 0,-1-5 0 15,0 1 0-15,-1-1 0 0,-2 1 0 0,1 0 0 16,0 0-176-16,-2 4 160 0,2 1-160 0,-2 2 160 15,1 4-160-15,1 5 0 0,0 1 0 0,2 2 0 16,-2 3-208-16,1 1 16 0,3 1 16 0,-1-1 0 16,0 0-16-16,2 4-16 0,0-3 0 0,1 2 0 15,-1-2 208-15,3-1 0 0,0 0 0 0,2 0-144 16,2-1 144-16,1-1 0 0,2-1 0 0,4-2 0 16,0 3 0-16,3-4 0 0,3 2 0 0,0 0 0 15,1-1 0-15,1 4 0 0,2 0 0 0,3 2-128 0,1 3-16 0,1 4 0 16,1 2 0-16,-1 3 0 0,-1 3 0 0,-3 2 0 15,1 3 0-15,-2 1 0 0,-2 0 144 0,-2 1-192 16,0-1 192-16,-1-1-192 0,-1 1 192 0,-1-3 0 16,-2 1 0-16,0-3 0 0,-1 2 0 0,-1-1 0 15,0-1 0-15,-1-3 0 0,0 3 0 0,0-4 0 16,1 1 0-16,-2-2-128 0,1 1 128 0,0-2 0 16,-2 3 0-16,2-3 0 0,0-2 0 0,-1-2 0 15,-1 3 0-15,1-1 0 0,0-2 0 0,-2-1 0 16,-1 1 0-16,1 0 0 0,-1-1 128 0,-3-1 0 0,1 0 0 15,-1-1 0-15,-2 1 64 0,-1 0 0 0,-1 0 16 16,-2-2 0-16,1 2-64 0,-2-2-16 16,-1 1 0-16,5 1 0 0,0 0 0 0,-23-6 0 0,14 1 0 0,-2 1 0 15,0-1-128-15,-3-1 160 0,2 1-160 0,-3-1 160 16,0 0-160-16,0-2 0 0,-1 2 0 0,-1 0 0 16,-1-3 0-16,1 2 0 0,-3-2 0 0,1 1 0 15,0-1 0-15,0 2 0 0,2 0 128 0,0 2-128 16,2 2 192-16,0 0 16 0,2 3 0 0,0 2 0 15,1 1-16-15,1 2 0 0,2 1 0 0,0 1 0 16,4-1-192-16,2 1-192 0,2 2 48 0,2-1 0 16,0 1-176-16,4-3-48 0,1 3 0 0,2 0 0 15,0-2-80 1,3-1-32-16,2 3 0 0,-1-4 0 0,-1-1 96 0,3-1 0 0,2 1 16 0,1-4 0 0,2 0 112 16,-1 0 0-16,0-4 16 0,-2 3 0 0,-2-4 96 0,0 0 16 15,-2 3 0-15,-2-3 0 0,-1 1 128 0,-2 1 0 16,0-1 0-16,-2 4 0 0,-2-4 128 0,1 4-128 15,-2-1 128-15,1 1-128 16,-1 1 0-16,1 0 0 0,1 2 0 0,-3-2 0 0,1 2 0 0,0 1 0 16,-1 1 0-16,-1 1 0 0,-1 1 0 0,-1 0 0 15,1-3 0-15,-3 1 0 0,1 1 0 0,-2-1 144 16,-3 0-144-16,-2 0 0 0,-1 1 144 0,-2 0-144 16,-2 0 0-16,-4 0 144 0,-3 3-144 0,-3-2 0 15,-3 3 0-15,-2 3 0 0,-2 3 0 0,0 1 0 16,2 5 0-16,3-2 0 0,2 6 0 0,1-1 192 0,2 3-192 0,3 1 192 15,1-2-192-15,4 0 0 0,2-2 0 16,4-2-176 0,4-2-336-16,5-5-80 0,4-4-16 0,9-11-19488 0</inkml:trace>
  <inkml:trace contextRef="#ctx0" brushRef="#br1" timeOffset="46478.06">27334 12996 34095 0,'-1'-1'3024'0,"-1"-3"-2416"0,1 3-480 0,1 0-128 0,0 1 1504 0,0-4 288 15,0 0 48-15,-1-2 16 0,1-3-1088 0,0-2-224 16,1-5-32-16,2 1-16 0,0-2-272 0,1 2-48 16,-1-2-16-16,2 1 0 0,-3 0 32 0,1 3 0 15,-3 2 0-15,-2-1 0 0,-1 3 80 0,-2 2 32 16,-3 1 0-16,-3 2 0 15,-1 3 16-15,-6-1 0 0,0 4 0 0,-4 0 0 0,-1 3-64 0,0 0-16 16,-2 1 0-16,0 3 0 0,1-2 64 0,1 3 16 16,2-1 0-16,0 4 0 0,3 1-16 0,2 2 0 0,1 0 0 15,0 3 0-15,3-1-304 0,1 2 0 0,2 0 0 16,3 0 0-16,0-3 0 0,2 0 0 0,3 1 0 0,1-5 0 16,0 2 0-16,2-4 0 0,1-2 0 0,0-1 0 15,1-3 208-15,2-1-64 0,2 0-16 0,1-3 0 16,3-1-128-16,0-2 0 0,4-2 0 0,1-4 0 15,1 2 0-15,4-5 192 0,1-4-64 0,3 2 0 16,0-2-128-16,-1 1 0 0,0-2 0 0,-3 1 0 16,-3 3 0-16,-3 0 0 0,-4 2 0 0,-2 1 0 15,-4 2 0-15,-1-1 0 0,-4 1 0 0,-1 1 0 16,-3 1 192-16,-2-2 48 16,0 3 16-16,-4-3 0 0,0 1 240 0,-1 1 48 0,-1-1 16 0,-1 0 0 0,0-2-304 0,-1 5-64 15,0-2-16-15,-1 1 0 0,0 3-176 0,0 0 0 16,-1 3 0-16,-1 2 0 0,1 2 0 0,-1 4 0 15,2 0 0-15,1 3 0 0,0 5-144 0,2-1 144 32,1 3 0-32,2 1 0 0,0 5-128 0,4-3 128 0,3-1 0 0,2 0 0 0,3-4-144 15,1 1 144-15,4-2 0 0,1-1-144 16,2 0-224-16,2-6-32 0,2-1-16 0,0-3 0 0,1-1 240 0,0-4 176 16,3 0-208-16,-1-3 80 0,0-2 128 0,0-3 0 15,0-2 0-15,-1-3 0 0,-2-1 0 0,-1-2 0 0,-1 1 0 16,-3-6 0-16,-1 1 0 0,-4-2 176 0,-1 1-176 15,-4-2 192-15,-1 1-64 0,-4 1-128 0,-2-2 192 0,-4 2-64 32,-1 3 64-32,-2 2 0 0,-2 0 0 0,-4 5 0 0,-1 3-192 0,-1 6 0 0,-1 1 0 0,-1 2 0 15,-1 4 0-15,-1 6 0 0,-1 1-144 0,2 4 144 16,1 1-192-16,4 4 192 0,3 0-192 0,3-2 192 16,4 2 0-16,6-1-128 0,3-2 128 0,3-2 0 15,5-2 0-15,3-3 0 0,4-3 0 0,2-2 0 16,2-3 0-16,1-1-208 15,-1-3 64-15,5-5 16 16,3-1 128-16,4-6-192 0,0 0 192 0,-1-2-192 16,-2 1 192-16,-3-3 0 0,-4 2 0 0,-3-1 0 0,-3 3 0 0,-4 2 0 15,-5 3 0-15,-2 0 0 0,-4 3 0 0,-2-3 128 16,-3 5-128-16,-3 1 128 0,-2-1-128 0,-1 2 0 16,-1 2 128-16,-3-1-128 0,-1 1 160 15,-1 1-32-15,-1 1-128 0,0 0 192 0,0-1-192 16,0 1 0-16,-2-2 0 0,0 1 0 0,3-2 0 0,1-1 0 15,0-1 0-15,4-4 0 0,2 0 0 0,1-3 0 16,5-2 0-16,3-2 0 16,4 1-1104-16,4-5-112 0</inkml:trace>
  <inkml:trace contextRef="#ctx0" brushRef="#br1" timeOffset="47545.04">30354 12169 22111 0,'-4'0'1968'0,"0"0"-1584"0,3 0-384 15,1-2 0-15,0 2 816 0,-1-1 80 0,-1 0 0 0,0-3 16 16,0 2 384-16,-1-6 80 0,2 1 16 0,1 0 0 15,1-1 0-15,0 1 0 0,2 1 0 0,-1-2 0 16,1 3-112-16,-2-1-32 0,0 0 0 0,-1 1 0 16,-1 0-512-16,-2 1-96 0,-1 2-32 0,-4-1 0 15,-1 2-176-15,-2 2-48 0,-2 3 0 0,-3 1 0 16,1 1-176-16,-2 2-32 0,-2 0-16 0,-2 3 0 16,-1 3-160-16,-3 2 0 0,-1 1 0 0,1 1 128 15,1-1-128-15,-1 4 0 0,1-2 0 0,1 2 0 0,2-2 0 16,3 1 0-16,2-3 0 0,5-4 0 0,1 2 0 0,5-5 0 15,2-1 0-15,3 0 0 0,2-3 0 0,3-2 128 16,3 0-128-16,1-4 128 0,4-2-128 16,3 0 0-16,1-2 0 0,3-1 0 0,1-5 128 0,1 3 0 15,1-4 0-15,-1-2 0 0,0 2-128 0,-2 0 192 16,-2-4-192-16,0 2 192 0,-3-3-32 0,-3 1 0 16,-2 1 0-16,-4-1 0 0,-1 4 176 0,-1 0 48 15,-4 3 0-15,-2-4 0 0,0 4 0 0,-2 2 0 16,0 2 0-16,0-1 0 0,0 1-128 0,-1 2 0 15,0 2-16-15,-1 0 0 0,1 1-80 0,-1 1-16 16,-1 3 0-16,3 0 0 0,-3 3-144 0,0-1 0 16,1 4 0-16,0-1 0 0,-1 4 0 0,2-3 0 15,-1 4 0-15,0-2 0 0,1 2 0 0,0-1 0 0,0-2 176 16,1-1-176-16,2 0 0 0,0-3 0 0,2 0 0 0,1-1 0 16,0-1 0-16,3-4-192 0,1 2 16 0,1-3 0 15,0-2-144-15,3 0-48 0,-1-3 0 0,1 2 0 16,1-6 192-16,-1 2 48 0,0-1 0 0,0-3 0 15,1 1 128-15,-3-5 0 0,2 0 160 0,-2-2-160 16,0-2 304-16,-2-2-48 0,0 1 0 0,-3-1 0 16,-1 0-32-16,-2 0-16 0,-1 3 0 0,-3 0 0 15,0 3 0-15,-3 2 0 0,1 3 0 0,-3 2 0 16,-1 3-16-16,-3 1 0 0,1 5 0 0,-2 1 0 16,-1 4-192-16,-2-1 176 0,1 5-176 0,-1 0 160 0,0 0-160 0,1 4 0 15,2 0 0-15,1 1 128 0,5 1-128 0,1 1 0 16,2-2 0-16,1-2 0 0,4 3 0 0,1-1 0 15,3 0-128-15,2-4 128 0,3 2 0 0,1-1-176 16,3-2 176-16,1 0-128 0,1 1-112 0,2-4-16 16,1-2 0-16,1-1 0 0,-1-1-16 0,2-3-16 15,0-1 0-15,0-1 0 0,-2-4 0 0,-2-1 0 16,-1 0 0-16,-3-4 0 0,-2 0-32 0,-3-2-16 16,-1-2 0-16,-3-2 0 15,-1-1-320-15,-1-3-64 0,0 0-16 0,-2-2-19360 0</inkml:trace>
  <inkml:trace contextRef="#ctx0" brushRef="#br1" timeOffset="48926.86">30361 14404 17503 0,'0'-3'1552'0,"-1"0"-1232"0,0-2-320 0,-1 4 0 16,1 1 1552-16,0-4 256 0,-3 2 48 0,-1-7 16 15,-1 2 784-15,-1-4 160 0,-1 2 16 0,1 0 16 16,-1 3-912-16,2-1-176 0,2 1-32 0,3-1-16 15,0 3-896-15,1-3-176 0,1 1-48 0,2 0 0 16,-1 1-96-16,1 0-32 0,0 1 0 0,-1-1 0 16,0 2 48-16,-1 0 16 0,-1 3 0 0,-2 0 0 0,-1 4 0 15,-4 1 0-15,-2 4 0 0,-3-1 0 0,0 6-80 0,-5-2 0 16,1 4-16-16,-1 4 0 0,-3 1-288 0,-1 4-144 16,3-2 160-16,0 3-160 0,1-1 0 0,3 1 0 15,3-1 0-15,3-3 0 0,2-1 0 0,3-5 0 16,4-1 0-16,2-2 0 0,2-1 0 0,1-6-128 15,4-2 128-15,2-2-160 0,2-2-48 0,1-4-16 16,2-1 0-16,0-2 0 0,2-3 224 0,-1-1-192 16,1-1 192-16,-1-2-192 0,0-3 192 0,-2 2 0 15,-3-1 0-15,0 0-144 0,-3 1 144 0,-3-3 0 0,0 2 0 16,-3-1 128-16,-1 0 48 0,-2-3 16 16,-2 3 0-16,-3-2 0 0,0 1 224 0,-2 1 48 15,-1 3 16-15,-1 1 0 0,0 3-112 0,-1 3-32 16,-1 2 0-16,0 3 0 0,0 2-128 0,0 2-16 0,-1 3-16 0,0 5 0 15,1 1-176-15,0 0-144 0,2 6 144 0,-1 1-208 16,2 0 208-16,-1 3-144 0,3 2 144 0,0 0-128 16,3-1 128-16,-1 1 0 0,2 0 0 0,1-1-128 15,1-4-112-15,1-1-16 0,0-1 0 0,1-4 0 16,0 0 48-16,3-4 0 0,1 0 0 0,0-7 0 16,2 0 208-16,1-2 0 0,1-3 0 0,2-2-144 15,1-1 144-15,-1-5 0 16,2 0 160-16,-2 1-160 0,-1-3 128 0,-1 2-128 0,-2 0 0 0,-1-1 144 0,2-2-144 0,-3 2 128 15,-1-2-128-15,-3 1 128 0,0 3 48 0,-3 0 0 16,-1 0 0-16,-3 1 0 0,-2 3 144 0,-2-3 16 16,-3 2 16-16,-1 2 0 0,-3-3-160 0,-2 3-16 15,-1 1-16-15,-1 0 0 0,-2 2-160 0,0-1 0 16,0 3 0-16,-2 1 0 0,2 0 0 0,0 1 0 16,0 5 0-16,3 3 0 0,2-3-304 0,1 5 16 15,4-2 0-15,1 2 0 0,4 0 32 0,2 0 16 16,4 0 0-16,1-1 0 15,4 1-208-15,2-3-32 0,3 2-16 0,0-3 0 0,4 2 176 0,1-3 48 16,2 0 0-16,3-3 0 0,1 0 272 0,1-1 0 16,0-1 0-16,1-2 0 0,-1-1 144 0,-2-1-144 0,-2 0 128 15,-2-3-128-15,-1 1 192 0,-4-1-32 0,-1 0-16 0,-2 1 0 16,-1-4 224-16,-3 0 32 0,-1 1 16 0,-1-1 0 16,-2-2-48-16,-3 1-16 0,-1-1 0 0,-3-2 0 15,0 1-160-15,-5-1-48 0,0-1 0 0,-3-1 0 16,-2 0-144-16,0-1 160 0,-1 4-160 0,0-2 160 15,-1 6-160-15,1 1 0 0,-2 4 0 0,1 3 0 16,1 3-272-16,-1 4 16 0,4 4 0 16,2 1 0-16,2 4-96 0,2 1-16 0,2 2 0 0,3 2 0 15,1 1-64 1,3-2-16-16,3 2 0 0,1-1 0 0,1-2 160 0,2-1 32 0,2 0 0 0,1-2 0 0,1-1 128 16,1-3 128-16,2-2-192 0,0-1 192 0,1-3 0 0,1-3 0 15,0 1 192-15,-1-6-48 0,-1-1 112 0,-1-2 0 16,1-1 16-16,-2-5 0 0,2 1 176 0,-4-4 16 15,-1 1 16 1,-2-2 0-16,-2 0-32 0,-3-1 0 0,1-1 0 0,-4-2 0 0,-1 1-208 0,-2-3-48 16,-1 0-16-16,-4 2 0 0,0 3-176 0,-2 2 0 15,-1 6 0-15,-2 2 0 16,1 3-512-16,-2 3-48 0,-3 4 0 0,1 1 0 16,0 5-176-16,-1 1-32 0,2 2-16 0,2 1 0 15,0 1-320 1,2 0-64-16,0 1-16 0,4 1-19168 0</inkml:trace>
  <inkml:trace contextRef="#ctx0" brushRef="#br1" timeOffset="50072.89">24973 15393 35935 0,'0'-4'3200'0,"0"1"-2560"15,0 1-512-15,-1 2-128 16,1 2-1344-16,-1-2-272 0,0-3-64 0,-3 1-16 16,0-1 2656-16,-2 0 544 0,1 1 96 0,-2 1 32 0,2-2-144 0,-1 3-16 15,1 0-16-15,0-2 0 0,2-1-992 0,0 3-192 16,-1-2-32-16,0-1-16 0,0 2-32 0,-2 1-16 15,0 0 0-15,-1 0 0 0,-3 1 0 0,-1 4 0 16,-3 1 0-16,-2 4 0 0,-1 3-176 0,-3 0 160 16,-2 4-160-16,-1 3 160 0,1 0-160 0,2 1 128 15,2 1-128 1,2 1 128-16,2-1-128 0,4-4 192 0,3 1-192 0,3-3 192 0,3 0-192 0,3-5 0 0,2-2 0 16,5 0 0-16,4-5 0 0,2 0 0 0,5-4 0 15,1-4 0-15,2 0-128 0,2-6 128 0,0-2-160 0,-2 0 160 16,2-3 0-16,-1 0-144 0,-2-1 144 0,-2-1 0 15,-3 0-128-15,-4-1 128 0,0 1-128 0,-5 0 128 16,0 1-160-16,-6 1 160 16,-3 3-192-16,-3 2 192 15,-2 1 0-15,-2-2 0 0,-4 2 192 0,0 1-48 16,0-1 320-16,-2 1 64 0,-1 1 16 0,2 2 0 16,-2 0-96-16,0 4-32 0,1 1 0 0,0 0 0 15,1 6-272-15,0-1-144 0,1 4 160 0,1 2-160 0,1 1 0 16,3 2-240-16,0 3 32 0,2 0 0 0,0 2 32 15,1 0 16-15,3 0 0 0,1-3 0 0,1 2 160 0,1-5 0 16,2 2 0-16,1-4 0 0,3-2 0 0,3-3 0 16,-1-2 0-16,2-3 0 0,2-1 0 0,0-5 0 15,4-2 0-15,1-3-128 0,3-4 128 0,-1-3-128 16,2-3 128-16,-1-3-128 0,2-1 128 0,-3-1-160 16,-3 3 160-16,-2 0-160 0,-3-2 160 0,-5 5-128 15,-1 0 128-15,-5 3-128 0,-4 2 128 0,-2 4 0 16,-5 3 0-16,-1 0 128 0,-3 3 272 0,-2 1 64 15,-2 6 16-15,-1-2 0 0,-1 7-32 0,-1 1-16 16,1 3 0-16,-1 1 0 0,1 3-304 0,-1 4-128 16,1-3 0-16,1 3 128 0,2 1-128 0,1-2 0 0,2 2 144 15,2-4-144-15,3-1 224 0,1-2-32 0,3-2 0 0,2-2 0 16,2 0-32-16,2-4-16 0,1-1 0 0,3 1 0 16,1-5-144-16,-1 3-192 0,1-4 32 0,1 0 16 15,2 0-176-15,-2 0-48 0,3 0 0 0,-1-2 0 31,1 2-208-31,0 2-64 0,2-1 0 0,-1 2 0 0,-1-1-368 16,-1 3-80-16</inkml:trace>
  <inkml:trace contextRef="#ctx0" brushRef="#br1" timeOffset="51046.42">24832 17398 14735 0,'-3'-3'1312'0,"-2"0"-1056"0,1 3-256 0,3 0 0 16,0 0 704-16,-2 0 96 0,-2 0 16 0,-3 0 0 16,-2 1 1328-16,-3 1 272 0,2 0 48 0,2-1 16 15,1 2 432-15,2-1 96 0,1 1 0 0,1-2 16 16,1 1-1680-16,2-2-352 0,0 0-64 0,0 2-16 0,0-1-592 16,-1 1-112-16,1 2-16 0,-1 1-16 0,-1 1-176 0,1 3 192 15,-2-2-192-15,0 3 192 0,2 1-192 0,-1-3 0 16,2 2 0-16,1 1 0 0,0-4-240 0,3 2 80 15,1-2 16-15,3-1 0 0,0-1 144 0,3-2 0 16,1-1 0-16,3-2-128 0,1-2 128 0,2-1-128 16,0-3 128-16,2 0-128 0,-1-3 128 0,0-2-128 15,0 0 128-15,-1-3-128 0,1 0 128 0,-3-1 0 16,-3-1 0-16,-3 1 0 0,-2 1 0 0,-3-1 176 16,-2-1-48-16,-3 2 0 0,-3-3 112 0,-2 3 16 0,-3 1 0 15,0 1 0-15,-4 1-64 0,-2 1 0 0,-1 1 0 0,-1 1 0 16,0 1 64-16,-2 5 0 0,2 2 0 0,-2 1 0 15,1 4-256-15,-2 4 176 0,1 2-176 0,1 2 160 16,0 5-160-16,4 0 160 0,0 3-160 16,3 3 160-16,2-2-160 0,2 0 0 0,2 2 0 0,1-2 0 15,4-2-128-15,1 0 128 0,4-3 0 0,3-3 0 16,2-2 0-16,1-3 0 0,2-2-144 0,3-3 144 16,2-4-192-16,0-4 32 0,2-2 0 0,-1-2 0 15,-2-1 32-15,2-4 0 0,2-4 0 0,-2-4 0 16,0-1 128-16,-3-1 0 0,-2 1 0 0,-5 1 0 15,0-1 0-15,-5 2-256 0,-3 1 32 0,-2 2 16 16,-3 2 208-16,-3 3 0 0,-2 2 0 0,-2 1-144 0,-1 3 144 0,-3 1 176 16,0 2-48-16,0 1 0 0,1 2 176 0,0 4 16 15,-1 2 16-15,1 0 0 0,1 3-16 0,-1 2 0 16,2 3 0-16,2 3 0 0,2 2-96 0,2 2-32 16,1-3 0-16,4 3 0 0,1-3-192 0,1-1 144 15,3-4-144-15,0 0 128 0,2-2-128 0,0-2 0 16,1-1 0-16,3 0 0 0,1-5 0 0,-1 0 0 15,0-2 0-15,-1-2 0 0,-1 1 0 0,1-6 0 16,1-2-160-16,0 0 160 0,-1-4-304 0,-2 0 48 16,-1-3 0-16,-2 2 0 0,-2-1 256 0,-2 2-192 15,-2 1 192-15,-3 2-160 0,0 2 160 0,-2 3 0 16,-1 0 0-16,1 3 0 0,-2 2 0 0,0 3 0 16,2-2 0-16,-2 2-128 0,3-2-176 0,0 1-16 0,2-2-16 15,2-1-18928-15</inkml:trace>
  <inkml:trace contextRef="#ctx0" brushRef="#br1" timeOffset="53260.34">32435 12637 40543 0,'-4'-3'3600'0,"2"0"-2880"16,0 3-576-16,1-2-144 0,1 2-272 0,-1-1-96 0,-3-2-16 0,-2-2 0 15,-1 0 0-15,-5-1-16 0,0 0 0 0,-2 0 0 16,1 1 400-16,-2 2 192 0,-1 1 0 0,0 0-16 16,0 2 384-16,-3 2 80 0,1 0 0 0,-3 1 16 15,0-1-176-15,-4 2-32 0,-2 1-16 0,-3 1 0 16,-1-1-32-16,-4 1 0 0,0 0 0 0,-4 4 0 15,1-2-48-15,-5 1-16 16,-3 3 0-16,-4-4 0 0,3 2 48 0,0 0 16 0,0-3 0 0,1 0 0 16,0-1-80-16,2-2-32 0,4 0 0 0,1-4 0 15,3 0-288-15,2 0 0 0,-2-4 0 0,0-1 0 16,2 0 0-16,-2-2 0 0,0 1 0 0,-3 0-144 0,-1-4 144 31,-6-2 0-31,-4-1 0 0,-3-3 0 0,-2-1 0 0,0 0-160 0,2 2 160 0,1 4 0 16,8 2 0-16,-1 4 192 15,6-1 0-15,1 2 0 0,5 3 208 0,2 0 48 16,5-3 0-16,1 3 0 0,4-3-448 0,2 2 0 16,1-2 0-16,2 0 0 0,0 1-192 0,1-2-112 15,2 0-16-15,-1-1-16 0,0 1 64 0,2-2 16 16,0 1 0-16,-2-2 0 0,2 0 256 0,1-2 0 16,-2-1 0-16,1 2 0 0,1-2 352 0,0 0-32 15,-2-1 0-15,2 1 0 0,1-3-128 0,-1 2-48 16,3-1 0-16,0 1 0 0,2 1-144 0,2 2 0 15,2 2 144-15,-1 1-144 0,3 1 0 0,-1 1 0 0,0 3 0 16,0-2 0-16,1 3 0 0,0 0 0 0,0 0 0 0,-2 0 0 16,2 0 0-16,-1 0 0 0,1 0-144 0,-1 0 144 15,1 1 0-15,0-1-144 0,0 0 144 0,0 0 0 16,0 0 0-16,0 0 0 0,0 0 0 0,0 0 0 16,0 0 128-16,0 0 0 0,0 0-128 0,20 5 192 15,-15-3-192-15,-2-1 176 0,0 1-176 0,-1-2 160 16,1 2-160-16,-2 0 0 0,-1 1 0 0,0-3 0 15,0 1 0-15,-1 2 0 0,-2-3 0 0,1 3 0 16,-1-2 0-16,0 2 0 0,0-2 0 0,-1 3 0 16,1-3 0-16,-1 0 0 0,0 0 0 0,2 2-176 15,1-2-336-15,1 0-80 0,2 3-16 16,4-3 0-16,4 4-592 0,6 0-112 0</inkml:trace>
  <inkml:trace contextRef="#ctx0" brushRef="#br1" timeOffset="53903.96">32440 11452 28559 0,'0'0'2544'0,"0"0"-2032"0,0 1-512 0,0-1 0 0,0 0 976 0,0 2 112 16,1-2 0-16,-1 0 16 0,1 1 656 0,-2 3 128 15,1-1 32-15,0-3 0 0,0 0-848 0,0 0-176 16,-9 21-16-16,6-10-16 0,-2-3-32 0,-2 6 0 0,0 0 0 16,-2 3 0-16,1 4-96 0,-3 1-32 0,-1 2 0 0,1 0 0 15,-1 2-352-15,-2 4-80 0,0 4-16 0,-1-1 0 16,0 0-256-16,0-2 160 15,-2 1-160-15,2-2 128 0,-1 0-128 0,0-2 0 0,0 1 0 0,-2 2 0 16,0-3 0-16,-1-3 0 0,1-1 0 0,2 1 0 16,0-6-224-16,2-2-32 0,2-1 0 0,0-5 0 31,3 0-384-31,0-4-96 0,0-5-16 0,3 0 0 0,-1-4-336 0,0 0-64 0,1-5 0 16,1-4-17936-16</inkml:trace>
  <inkml:trace contextRef="#ctx0" brushRef="#br1" timeOffset="54170.41">31851 11559 39615 0,'0'-1'1760'0,"1"1"352"0,1 0-1680 0,0 0-432 16,1 0 0-16,-1 0 0 0,0 0 480 0,3 1 16 15,4 3 0-15,3-2 0 0,4 7 208 0,3 2 32 16,2 3 16-16,3 4 0 0,2 7 16 0,-1 0 16 15,3 2 0-15,0 1 0 0,1 2-176 0,-1 0-32 16,0-2-16-16,2 1 0 0,-1-1-176 0,-3 0-16 16,0 0-16-16,-2-2 0 0,-1-3-224 0,-2-3-128 15,-2 0 128-15,1-1-128 0,0 1 0 0,-2-1 0 16,1-2 0-16,-2-1 0 16,-1 0-384-16,0-3-112 0,1-2-16 0,-3-3 0 15,0 1-448-15,0-4-80 0,-2 1-32 0,-1-5-12672 0,-1 1-2528 0</inkml:trace>
  <inkml:trace contextRef="#ctx0" brushRef="#br1" timeOffset="55536.94">32844 10235 24879 0,'-1'-6'1088'0,"0"1"256"0,-2 1-1088 0,2 3-256 0,1-1 0 0,0 2 0 15,1-1 0-15,-2 1 0 0,0-4-208 0,-1 3 80 0,1-3 704 0,-1 2 160 16,-1 0 32-16,1 0 0 16,-2 2 576-16,0 2 128 0,-1 0 32 0,0-2 0 0,0 2 160 0,-2 2 16 15,-2 1 16-15,-1 1 0 0,1 2-800 0,-4 2-176 16,0 1-16-16,-2 4-16 0,-1 1-368 0,0 3-64 16,-2 0 0-16,2 5-16 0,1 1-240 0,3 4 144 15,1-3-144-15,0 5 128 0,2 3-128 0,0 0 0 16,2 2 0-16,2 0 0 15,1-2 0-15,2 0 0 0,1-4 0 0,1 0 0 0,2-1 0 0,1-2-224 16,0-2 80-16,2-3 16 31,1-1-256-31,2 0-32 0,-1 0-16 0,2 0 0 0,1-4-400 0,0 2-64 0,1-1-32 0,1 1 0 16,1-6-176-16,-2 2-48 0,1-2 0 0,0-2 0 16,1-4-464-16,-1 1-112 0,-1-1 0 0</inkml:trace>
  <inkml:trace contextRef="#ctx0" brushRef="#br1" timeOffset="55913.34">33091 10592 18431 0,'-1'-1'1632'0,"0"-2"-1312"0,0 2-320 0,1 0 0 0,0 1 3728 0,0 0 688 16,0 0 128-16,0 0 16 0,0 0-2608 0,-2 0-528 15,0 0-96-15,2 0-32 0,0 0-704 0,0 0-144 16,-16 11-16-16,10-5-16 0,-1 5-224 0,0 2-32 0,0 3-16 15,-2 1 0-15,0 2-144 0,1 2 0 16,0 1 144-16,2 3-144 0,1 1 0 0,0-3 128 0,3 1-128 0,0-2 0 16,1 0 0-16,2-3-128 0,2 2 0 0,1-4 0 31,2 0-512-31,1-1-80 0,2-3-32 0,1-2 0 16,0 0-832-16,1-4-160 0,-1 0-48 0</inkml:trace>
  <inkml:trace contextRef="#ctx0" brushRef="#br1" timeOffset="56134.55">33135 10366 43311 0,'-3'-1'1920'0,"1"-3"384"0,-1 3-1840 0,3-1-464 0,0 2 0 0,0 0 0 16,0 2-832-16,-1-2-272 0,0 0-48 0,0 0-16 0,-2 0 1168 0,3 0 384 16,0 0 0-16,0 0 0 15,0 0-1552-15,0 0-304 0,0 0-64 0</inkml:trace>
  <inkml:trace contextRef="#ctx0" brushRef="#br1" timeOffset="56588.68">33148 10074 32255 0,'-2'0'2864'0,"2"0"-2288"15,2 0-576-15,1 0 0 0,-2 0 400 0,0 0-16 16,2 0-16-16,0 1 0 0,4-1 784 0,-1 3 176 15,1-1 16-15,2 2 16 0,1 3-560 0,0 1-112 16,-1 2-32-16,3 1 0 0,1 2-400 0,2 3-96 16,1 5-16-16,3 3 0 0,-2-1 48 0,0 2 0 15,2 2 0-15,-3 1 0 0,-1-4-192 0,0 2 160 16,-2-2-160-16,-3 3 160 0,0-1-160 0,-4 0 192 16,-1 2-192-16,-1 1 192 0,-2 2 128 0,0 1 16 0,-2 1 16 0,-2-3 0 15,2-2-160-15,-2 2-16 0,-2 1-16 0,-1 0 0 16,-1-1-160-16,-3-2 0 0,-1-1 0 0,-1-3-176 31,-1 0-272-31,0-3-48 0,-2 2-16 0</inkml:trace>
  <inkml:trace contextRef="#ctx0" brushRef="#br1" timeOffset="59211.59">30239 12379 6447 0,'1'0'576'0,"0"0"-576"0,-1 2 0 0,0-2 0 0,1 0 1440 0,-1 0 176 0,3 0 48 0,-2 2 0 15,3-1 1744-15,-2 3 368 0,2-3 64 0,-2 0 0 16,2 2-928-16,0-3-192 0,0 1-32 0,-1-1-16 15,2 0-1264-15,1-1-240 0,2 1-48 0,0-3-16 16,2 1-640-16,0 0-128 0,3-1-16 0,-1-1-16 16,0 0-304-16,2-1 0 0,1-1 0 0,0 1 0 0,1 0 0 0,1 2 0 15,0-4 0-15,1 5 0 0,-1 1 192 16,-1-2-192-16,3 3 192 0,-3 0-192 0,0 3 0 0,0-2 0 16,0 0-160-16,1 3 160 0,-1-2 0 0,0 2 0 15,2-2 0-15,-2 2 0 0,0-1 0 0,0 0 0 16,0 1 0-16,-1-3 0 0,1 4 0 0,0-5 0 15,0 0 0-15,-1 0 0 0,0 0-128 0,0-3 128 16,-2 0 0-16,-1-2 0 16,1 0-144-16,-2 0 144 0,-2 0-192 0,-2 0 192 15,-2 2-624-15,-1-2-16 0,-3 0 0 0,-2 1 0 16,-3 2-112-16,-3-1-16 0,-2 2-16 0,-3 2 0 16,-5 2 112-16,-2 1 32 0,-5 0 0 0,-2 5 0 15,-1-3 112-15,-1 1 16 0,-3 2 16 0,-1 0 0 16,1-1-240-16,0 4-48 0,0-4-16 0,0 2 0 0,5 0 480 0,0-4 112 0,1 3 16 15,2-2 0-15,2-1 192 0,0 1 0 0,2-2 0 0,2-2 160 16,2 1 272-16,0 0 48 0,2-4 16 0,0 1 0 16,3 0 464-16,2 0 80 0,0-1 32 0,3 3 0 15,0-3 96-15,2 1 32 0,0 0 0 0,2-1 0 16,0 3-688-16,1-3-128 0,1 0-16 0,0 1-16 16,2-1-144-16,0 1-16 0,1-1-16 0,1 0 0 15,0 0 16 1,1 0 16-16,0 0 0 0,2 0 0 0,-2 0-64 0,0 0-16 0,0 0 0 0,-1 0 0 0,0 2 48 0,-2-2 0 15,-1 2 0-15,-1-2 0 0,-2 2-176 0,0 0 160 16,-2 0-160-16,0 1 160 0,-1 0-160 0,-1 0 192 16,0 2-192-16,0-1 192 0,0 0-192 0,1 0 128 15,1 0-128-15,-1 2 128 0,3 3 0 0,0-3-128 16,1 5 192-16,1 0-64 16,1 2 0-16,3 3 0 0,1 2 0 0,2 4 0 0,2-2 0 0,0 5-128 15,3 1 192-15,1 1-64 0,1-1-128 0,-1-2 0 16,1-1 0-16,-1-1 0 0,-2-2 0 0,-2-4-224 15,-1-1 32-15,-2-4-19152 0</inkml:trace>
  <inkml:trace contextRef="#ctx0" brushRef="#br1" timeOffset="62023.11">31703 11241 2751 0,'-3'-2'256'0,"2"-1"-256"0,0 2 0 0,0 0 0 0,1 1 3392 0,1 0 624 16,-1 0 128-16,1 0 16 0,1-3-2992 0,1 3-592 15,1-1-128-15,-4 1-32 0,0 0 1632 0,19-2 336 16,-10 2 64-16,1-3 16 0,2 2-160 0,1 0-16 16,0-1-16-16,1-1 0 0,0 2-832 0,-1-3-160 15,-1 1-48-15,0-2 0 0,-2 3-624 0,-2-2-128 0,1 2-32 0,-2-1 0 16,2 0-32-16,-2 0-16 0,2-1 0 0,1 2 0 16,1-2-48-16,1 3-16 0,2-4 0 0,1 4 0 15,1-3-144-15,2-1-48 0,3 3 0 0,3-5 0 16,-1 4-16-16,3-2 0 0,3 0 0 0,1-1 0 15,-2 1-128-15,-1-1 0 0,0 3-192 0,-2-2 192 16,-3 4 0-16,-2-2 0 0,-3 2 0 0,-3 1 0 16,-2 0 0-16,-3 0 0 0,-2 0 0 0,-2 1 0 15,-1-1 0-15,-1 0 0 16,-2 0 192-16,-2 0-64 0,1 3 64 0,-3-3 0 0,-1 0 0 0,1 2 0 16,-2 0-48-16,0 0 0 0,1-2 0 0,-1 1 0 0,1 1-144 0,2 0 0 15,0-2 0-15,0 0 128 0,2 1-128 0,0-1 0 16,2-1 144-16,0 1-144 0,0-2 176 0,2 0-48 15,0 1 0-15,1-4 0 0,-1 4 16 0,-2-3 0 32,2 0 0-32,-2 1 0 0,1-1 16 0,-2 2 0 0,-1-3 0 0,-1 0 0 0,-1 1 16 0,0 2 0 15,-2-3 0-15,-1 0 0 0,0 2-176 0,-1-2 192 16,0-1-192-16,0 1 192 0,1-1 0 0,-1 0 16 16,1 1 0-16,0-4 0 0,1 2 112 0,-1 1 32 15,3-3 0-15,-2 1 0 0,1 1-16 0,1 1 0 16,-2-2 0-16,-1 1 0 0,0 1-16 0,-1 0 0 0,-1 1 0 15,-3-1 0 1,-1-1-32-16,-3 1-16 0,-1-1 0 0,1 1 0 0,-3 2 32 0,-1-4 0 0,1 2 0 0,-2 1 0 16,0-1-176-16,2 2-128 0,1-3 192 0,4 0-192 15,2-1 0-15,4-3 0 0,4-6 0 0,11-6-25280 16</inkml:trace>
  <inkml:trace contextRef="#ctx0" brushRef="#br2" timeOffset="102888.43">21028 516 21183 0,'-4'3'1888'0,"1"-3"-1504"0,2 2-384 0,0 1 0 0,0-2 1792 0,-1 4 304 16,0 0 48-16,-3 1 16 0,-1 5 0 0,-2 3 0 15,1 2 0-15,0 1 0 0,0-1-1104 0,4 2-224 16,1-2-32-16,1-2-16 0,2 3-432 0,3-1-96 15,2 2 0-15,2 2-16 0,0-2-96 0,1 5-16 16,1 1 0-16,-1 2 0 0,-2 3-128 0,0-1 0 16,-2 1 0-16,-1 5 0 0,-3 5 0 0,-2 2-192 15,-1-12 32-15,-2 3 16 16,-1 3-1168-16,-2 2-224 0,-3 1-64 0,-1 1-14736 0</inkml:trace>
  <inkml:trace contextRef="#ctx0" brushRef="#br2" timeOffset="103375.25">21612 464 29487 0,'-6'-7'1296'0,"1"3"288"0,2 2-1264 0,0 2-320 0,2 0 0 0,1 0 0 0,-1 2 192 0,-2 1 0 15,-1 3-16-15,-2 3 0 0,-2 4-176 0,-5 4 0 16,0 3 0-16,-5 4 0 0,0 4-208 0,-6 3-128 16,0 2-32-16,-1 0 0 15,-2 0 368-15,1-1 288 0,-2 2-48 0,4-4-16 0,0 1 1040 0,2-6 208 16,2-1 32-16,0-3 16 0,2-2-704 0,-2 1-144 15,0-2-32-15,1 0 0 0,-4-2-480 0,1 1-160 16,-1 0 0-16,-1-1 0 0,3-2 0 0,-1 3-176 16,-2-1 0-16,2-3 0 0,1 1 32 0,2-6 0 15,2 1 0-15,4-3 0 0,3-1 464 0,2-4 80 16,3 1 32-16,3-2 0 0,2-2-32 0,2 2 0 16,2 0 0-16,2 0 0 0,3 0-400 0,1 3 0 0,5-1 0 15,1 3 0-15,3 2 0 0,2 0 0 0,7 3 0 0,0 1 128 16,3 1-128-16,0 4 192 0,2-2-192 0,2 3 192 15,-3 3-192-15,-1-3 0 0,-3 1 0 0,-2-2 0 16,-1-3-272-16,-3 0-48 0,-2-1 0 0,0-3 0 31,-4 1-768-31,-1-4-144 0,0 1-48 0,-2-3-14592 0</inkml:trace>
  <inkml:trace contextRef="#ctx0" brushRef="#br2" timeOffset="103626.29">21672 1112 14735 0,'6'-8'640'0,"0"1"160"0,2 3-640 0,-2-1-160 0,0 3 0 0,-1-1 0 0,1 0 1600 0,5-2 272 15,9-5 64-15,7-2 16 0,5 0 688 0,2-2 144 16,0 2 32-16,0 2 0 15,-1 1-1312-15,-3 3-256 0,-1 0-48 0,0-2-16 0,-2 5-624 0,-2-2-128 16,0-2-32-16,-2 3 0 16,-2-1-976-16,0 0-208 0,-2 0-48 0,-2-2-9808 15,-2 1-1968-15</inkml:trace>
  <inkml:trace contextRef="#ctx0" brushRef="#br2" timeOffset="104536.49">22483 950 34095 0,'-1'0'3024'0,"-2"0"-2416"0,2 0-480 0,1 0-128 15,0 0 240-15,0 0 16 0,-1 0 16 0,0 2 0 16,-2-1 880-16,-1 1 192 0,2 0 16 0,-1 2 16 16,1 0-992-16,-1 4-208 0,0 3-48 0,-1 1 0 15,-1 4-128-15,0 1 0 0,-1 1 0 0,0 4 0 16,-2-2 0-16,1 1-224 0,0 1 48 0,-1-3 16 0,2-1 32 0,0 0 0 16,2-5 0-16,0-2 0 15,3-5 128-15,1-1 192 0,1-1-32 0,3-4-16 0,-1-1 208 0,1-2 32 16,3-4 16-16,0-2 0 0,2-2-128 0,-1-1-16 15,5-6-16-15,-1-3 0 0,3-2-240 0,1-1 128 16,1-4-128-16,2-4 0 0,1 2 0 0,1-1 0 16,1 3 0-16,0 3-160 0,2 7-16 0,-5 4 0 15,0 5 0-15,-3 6 0 0,-2 4 176 0,-2 4 0 16,-2 3 0-16,0 1 0 0,-3 5 160 0,1-1 16 16,-1 3 0-16,1 0 0 0,-2-2-32 0,1 1 0 15,1-1 0-15,-2 0 0 0,1-3-144 0,1 1 0 16,-1-4 0-16,0 2 0 0,0-4 0 0,-1-1 0 0,1 0 0 15,1-2 0-15,-1 0 144 0,0-3-144 0,1 0 160 16,1 0-160-16,-2-3 128 0,0 0-128 0,1-3 0 0,0 1 144 16,1-6-304-1,-1 1-64-15,0-1-16 0,1-1 0 0,-1-1-16 0,2-4-16 0,2 0 0 0,1-3 0 16,-1 0-32-16,2 0 0 0,1 3 0 0,0 0 0 16,0 3 304-16,-2 0-128 0,2 6 128 0,-3-1 0 15,0 5 0-15,-3-1 0 0,0 3 192 0,-1 2-48 16,0 2 80-16,-2 0 16 0,3 1 0 0,0 0 0 15,1 1-64-15,1 2-16 0,1-1 0 16,3-2 0-16,2 1-160 0,3 0 128 0,0 2-128 0,0-1 128 0,1 1-128 16,0 0 0-16,0 5 0 0,0 1 0 0,-2 0 0 0,0 2 0 15,-2 2 0-15,-1 1 0 0,0 3 0 16,-1-2 0-16,-2 5 0 0,-2-1 0 16,0 0-832-16,-4-3-256 0,1-1-64 15,-2-1-16512-15</inkml:trace>
  <inkml:trace contextRef="#ctx0" brushRef="#br2" timeOffset="105375.81">23851 1008 14735 0,'2'-4'640'0,"1"1"160"0,-1-1-640 0,0 3-160 0,1 1 0 0,-2-2 0 0,2 0 1088 0,0 0 192 0,2-2 48 0,3-1 0 0,2-1 1088 0,-2 0 208 0,1 0 64 0,-2-2 0 31,0 0-1344-31,-2 0-256 0,-1 0-48 0,-1-1-16 0,-1 3-592 0,-2-4-128 0,0 4-32 0,-3-4 0 16,-2 2-272-16,-1-2 0 0,-3 3 0 0,0 1 0 15,-2 2 0-15,-2 3 0 0,-2 1 0 0,-1 1-144 16,-3 4 816-16,-2 5 160 0,-1-1 48 0,-2 3 0 16,-2 4 16-16,0-1 0 0,3 2 0 0,-1 1 0 15,2-2-320-15,1 1-64 0,1 0-16 0,1 1 0 0,2 0-240 16,4 1-64-16,2-5 0 0,2 3 0 0,3-6-192 0,2 2 0 15,3 3 0-15,2 0 0 0,3 2-288 16,3-2-48-16,3-1-16 0,4-2 0 31,1-2-352-31,3-1-80 0,4-2-16 0,4-2 0 0,3-5-560 0,1 0-112 0,2-2-32 0,1 0 0 16,-1-4-400-16,-1-1-80 0,0 0 0 0,0-3-16 16,-1 0 288-16,1 1 64 0,-1-4 16 0,0 1 0 15,-1-1 256-15,-2-2 48 0,0 0 16 0,-4 0 0 31,1-1-16-31,-3 1 0 0,-1-2 0 0,-4 4 0 16,-1-3 0-16,-3 3 0 0,-2 1 0 0,-3 0 0 16,0-1 544-16,-3 1 96 0,0 4 32 0,-1-4 0 0,-2 2 656 0,-1 0 144 0,0 0 32 0,-1-1 0 15,-2 1 1904-15,-1 3 384 0,0-2 80 0,-1 5 16 16,-3-2 384-16,1 1 96 0,-2 3 16 0,-1 0 0 0,0 1-640 16,-2 0-128-16,0 0-32 0,-3 2 0 0,0 2-944 0,-1 1-192 15,-1-2-32-15,-1 2-16 0,3 2-448 0,1-1-96 16,-1 1-16-16,0 2 0 15,2 1-240-15,1 0-48 0,2 1-16 0,3 1 0 0,1 0-32 0,2 1-16 16,1 2 0-16,2-3 0 0,2 4 64 0,2-5 16 16,1 4 0-16,2-1 0 0,0-1-240 0,1 2 0 15,1-4 0-15,0 0 0 0,2 0-256 0,2-4-112 16,-1 0-16-16,1-2 0 16,3-2-80-16,0-1-32 0,2-2 0 0,0-4 0 15,1 2-80-15,-1-3 0 0,0-1-16 0,1-1 0 16,-1 0 16-16,0-2 0 0,-1 1 0 0,-1-3 0 0,0 0 320 0,-3-2 64 0,-1 0 0 15,-1-4 16-15,0 1 304 0,-1-3 64 0,-2 0 16 16,-2-1 0-16,0 2 176 0,-1 2 16 0,0-4 16 16,-3 3 0-16,0 2-96 0,-2-1-32 0,-2 6 0 0,0 2 0 15,-1 2 32-15,-1 1 0 0,0 1 0 0,-1 4 0 16,0 3 16-16,-1-2 16 0,0 4 0 0,0-1 0 16,0 3-192-16,3-1-32 0,-1 3-128 0,2 1 192 15,2 1 128-15,0 0 32 0,2 0 0 0,3 2 0 16,-1 2-32-16,2-3-16 0,1 2 0 0,2-1 0 15,0 0-144-15,1 0-32 0,0-1 0 0,1 3 0 16,0 1-128-16,1-2-176 0,-1 1 48 0,1-2 0 31,-1 2-768-31,1-1-160 0,-1 1-32 0,1-2 0 0,0 1-576 0,0 0-128 0,0-3-32 0,0 0-12608 16</inkml:trace>
  <inkml:trace contextRef="#ctx0" brushRef="#br2" timeOffset="106151.25">23550 1067 7359 0,'5'-2'656'0,"-1"1"-528"0,1 1-128 0,-2-2 0 0,0 2 1872 0,-1 0 352 0,1 0 64 0,1 0 16 16,3 2 480-16,3-2 96 0,2-2 32 0,2 2 0 15,-2 0-1024-15,1 0-208 0,0-2-32 0,0 1-16 16,-2 1-1008-16,1-4-208 15,0 3-32-15,0 0-16 0,-1-3-368 0,0 2-192 16,1-1 32-16,-1 0 0 16,0 0-416-16,1 1-96 0,-3-3-16 0,1 0 0 15,1 1 144-15,-1 0 32 0,1-2 0 0,-1 1 0 0,0-1 256 0,-1-1 64 0,1 0 16 0,0 0 0 32,-2 1-624-32,1 0-128 0,1-1-32 0,0-1-10432 0</inkml:trace>
  <inkml:trace contextRef="#ctx0" brushRef="#br2" timeOffset="106801.89">24644 827 32255 0,'0'1'2864'0,"0"1"-2288"0,0-2-576 0,0 3 0 0,0 1 400 0,0-2-16 0,0 3-16 0,-1 5 0 15,0 1 576-15,0 6 112 0,-2-1 32 0,2 2 0 16,0-3-752-16,0-1-144 0,1 2-16 0,1-3-16 15,0-1-160-15,2-1 0 0,-1 0 0 0,2-1 0 16,-2-1 0-16,1-3 0 0,-2 2 0 0,-1-2-176 16,0-4 176-16,-1 2-208 0,-2 1 80 0,-1-3 128 15,2 0 0-15,-2-2 0 0,2 0 224 0,-2-3-64 16,2-1 368-16,-1-1 80 0,2 2 16 0,0-3 0 16,1 1-368-16,0-4-80 0,0-2-16 0,1-3 0 15,1-2-160-15,1-1 0 0,1-2 144 0,2 0-144 16,0 0 0-16,3 0 0 0,-1 2 0 0,2 1 0 0,1 4 0 15,0 1 0-15,1 2 0 0,-1 4 0 0,-1 2 0 0,-1 3 0 16,0 2 0-16,0 1 0 0,-1 0 128 0,2 3-128 16,0 3 160-16,0-2-160 0,0 2 0 0,0 2 0 15,-1-1 0-15,0 1 0 0,1 0 0 0,-1 0 0 16,0-1 0-16,-2 1 144 0,0-1-144 0,1 1 0 16,-1-2 0-16,-1 1 128 0,1 0-128 0,-1-2-176 0,-2 2 48 15,-1-2 0 1,1 0-1472-16,-2 0-304 0</inkml:trace>
  <inkml:trace contextRef="#ctx0" brushRef="#br2" timeOffset="107244.23">25490 703 35935 0,'-7'4'1600'0,"1"1"320"0,1-3-1536 0,0 2-384 0,2-3 0 0,1 0 0 15,-2 2 432-15,-3-1 16 0,-3 4 0 0,-6 3 0 0,-4-3-128 0,-5 3 0 16,2 0-16-16,-2 0 0 16,0-2-880-16,-1 0-160 0,0-1-32 0,0 0-16 0,3 1 416 0,1-2 96 15,1 0 16-15,2-2 0 16,3 1 256-16,2-2 0 0,4 0 0 0,4-1 0 15,3-1-528-15,3-1-48 0,3-1-16 0,5-3 0 16,4 2-176-16,4-2-48 0,3-1 0 0,3 2 0 0,1-1 544 0,3 0 96 16,0 4 32-16,-1 1 0 0,0 0 1360 0,0 2 256 15,-2 3 64-15,2 1 16 0,0 2-112 0,0 0-32 0,0 2 0 0,-1 3 0 16,-3-2-800-16,-3 0-160 0,-2 1-48 16,-2 1 0-16,-3-1-224 0,-3 2-48 15,-2-1-128-15,-1 2 192 0,-3-1-192 0,-2 2 176 0,-1 0-176 16,-4 2 160-16,-1 0 32 0,-3 0 0 15,-1 2 0-15,-3 0 0 0,-5 0-64 0,-4 2 0 0,-3 3 0 16,-3-1 0-16,-4 2-128 0,-7 3 0 16,-1 4 0-16,-5 1-176 0,-3 0-80 0,-4 0 0 0,1 0-16 15,0-4-18592-15</inkml:trace>
  <inkml:trace contextRef="#ctx0" brushRef="#br2" timeOffset="108972.27">23436 2947 25791 0,'-2'3'2304'0,"1"-3"-1856"16,-1 0-448-16,2 0 0 16,0 0 464-16,0 1 0 15,0-1 0-15,0 0 0 0,0 1 848 0,0-1 160 16,3 0 48-16,-3 0 0 0,0 0-560 0,0 0-128 16,22-13 0-16,-12 7-16 0,1-4-304 0,3-1-48 15,-1-2-16-15,2 1 0 0,1-4-64 0,0-4 0 16,2 0-16-16,-1-2 0 0,0-2 80 0,1-3 32 0,-1-1 0 0,-1-2 0 15,1-1-144-15,1-3-16 0,0-4-16 16,1 0 0-16,-1-3-112 0,1 2 0 0,-1-3-16 0,0 0 0 16,0 1-176-16,-2 3 128 0,0 2-128 0,-2 2 128 15,-2 5-128-15,-1 1 0 0,1 2 0 0,-3 3 0 16,-1 3-128-16,-2 4 128 0,0 1-160 0,-1 3 160 16,-1 4 0-16,-2 0-144 0,1 0 144 0,-2 5 0 15,0 0-144-15,1 1 144 0,-2 2-160 0,1-2 160 16,-1 4-160-16,-1 0 160 0,1-1-160 0,0 3 160 0,0-1 0 15,-2 2-144-15,2 0 144 0,-1 2 0 0,0 4 0 0,0 1 0 16,-2 4 0-16,1 4 0 0,-1 1 0 16,-2 5 0-16,2 4 0 0,-2 3 0 0,-2 6 0 0,2-3 176 15,1 2-16-15,0-8 0 0,0-2-160 0,3 2 0 16,0 1 0-16,1-3 128 0,2-2-128 0,1-1 0 16,2-4 0-16,1 0 0 0,2-3 0 0,2-3 0 15,1-1 0-15,2-3 0 0,-1-2-160 0,2-3 160 16,-1-4 0-16,2 1-144 0,0-6 144 0,1-1 0 15,0 0 0-15,0-3 0 0,2-4-144 0,-1 0 144 16,1-4-160-16,1-1 160 0,0-4-208 0,0-2 48 0,0-1 16 16,-1-1 0-16,0-4 144 0,-1-3 0 0,0 0 0 0,1-3-128 15,-2 1 128-15,-1 0 0 0,-1-2 0 0,-1 5 0 16,-3 4 0-16,1 0 0 16,0-2 0-16,0 0-128 0,-1 0 128 0,-1 5 0 0,-1 1 0 0,1 2 0 15,-2 3 0-15,-1 2 0 0,1 4 0 0,-2-1 0 16,0 6 0-16,-2 1 0 0,0-1 0 0,-1 2 0 0,1 2 0 15,-2 2 0-15,-1 0 0 16,0 0 0-16,0 4 128 0,0-1-128 0,-1 4 160 0,-1 2-160 0,1 4 0 0,-2 4 0 16,0 2 0-16,-1 3 0 0,1 4 0 0,-1 2 0 15,-1 7 0-15,-1 5 0 0,1 0 160 0,0 4-16 16,-1-4 0-16,1-4 0 0,1-1 0 0,0 2 0 16,2 0 0-16,-2 5 0 0,3-2-144 0,0-4 128 15,1-1-128-15,1-2 128 16,0 0-304-16,2-7-64 0,-1-1-16 0,2-2 0 15,1-4-768-15,0-2-176 16,1-2-16-16,1-4-15888 0</inkml:trace>
  <inkml:trace contextRef="#ctx0" brushRef="#br2" timeOffset="112516.56">24894 2641 28559 0,'0'-3'2544'0,"1"2"-2032"0,1-3-512 0,-1 3 0 32,0 1-320-32,0-2-176 0,2-1-16 0,-1-1-16 0,2-2 976 0,1 0 208 15,0 0 48-15,-1 1 0 0,1 0 160 0,-2 3 32 0,4-3 16 0,-1 3 0 16,0-1-80-16,1 1-32 16,3 1 0-16,1 1 0 0,3 0-160 0,1 0-48 0,1 0 0 0,2 3 0 15,3 0-384-15,2-1-80 0,0 3 0 0,2-3-128 16,0 4 144-16,-1 2-144 0,0-2 0 0,-4 1 144 0,-3 3-144 15,-2 1 0-15,-3 0 0 0,-3 0 0 0,-2 2 0 0,-2 0-176 16,-1 1 176-16,-3-2-128 0,-1 1-64 16,-1-2-16-16,-2 1 0 0,0-1 0 0,-3 1 16 15,-3-1 16-15,-2 0 0 0,-2-1 0 0,1-3-144 0,-3 1-16 16,2-2-16 0,-1-3 0-16,0 1-16 0,2-3 0 0,-2 1 0 0,3-2 0 15,0-2-176 1,2 1-32-16,2 1-16 0,0-4 0 15,3 3 48-15,0-3 16 0,2 3 0 0,1 0 0 0,2 2 256 0,0 0 48 0,1 1 16 0,2 0 0 0,0 3 208 0,1-1 160 16,0 3-32-16,1-1 0 16,3 3 64-16,-1 0 16 0,2-2 0 0,-1 3 0 15,2-4-64-15,-1 2-16 0,1 0 0 0,-1-1 0 16,0-1-128-16,-2 0 0 0,2 0 144 0,-1 0-144 0,0-1 0 16,-1 1 0-16,2 1 0 0,0-1 0 0,0 2 0 0,0 0 128 15,-2 0-128-15,0 1 128 16,-1 1 448-16,0 0 80 0,-1 1 32 0,-3-1 0 0,0 1-48 15,-2 0 0-15,-3 0 0 0,-1 3 0 0,-2-2-192 0,-2-1-32 16,-3 1-16-16,-2 1 0 0,-2 2-176 0,-5-3-32 16,-2 4-16-16,-2-2 0 0,-3 1-176 0,-1-3 0 15,-2 1 0-15,0-1 0 0,0-3-336 0,2-4-48 16,2-3-16-16,0-2-10560 16,3-2-2112-16</inkml:trace>
  <inkml:trace contextRef="#ctx0" brushRef="#br2" timeOffset="113242.31">26151 2166 30399 0,'2'-5'2704'0,"1"4"-2160"0,-1-2-544 0,-1 3 0 15,0 3 496-15,1-3-16 0,1-3 0 0,2 1 0 0,3-1 912 0,0 1 176 16,1 1 32-16,1-2 16 0,0 2-912 0,0 0-192 16,2 1-48-16,2 0 0 0,1 1-464 0,2 0 128 0,1 2-128 0,3-2 0 31,2 4 0-31,3-4-240 0,1 4 48 0,3-4 16 15,3 3-864-15,4-4-176 0,1 1-48 0,3-2 0 16,1-2-944-16,2 1-192 0,1-3-32 0,0 0-16 16,-3 3-400-16,-1-3-80 0</inkml:trace>
  <inkml:trace contextRef="#ctx0" brushRef="#br2" timeOffset="113575.23">26109 2461 34095 0,'6'-2'1504'0,"0"1"320"0,0 1-1456 0,2-1-368 0,-2 1 0 0,1 1 0 16,2-1 288-16,7 0-16 0,9 0 0 0,12-1 0 15,6-3 752-15,8 1 128 0,1-3 48 0,1 1 0 16,1-1-1040-16,-1 0-160 0,2-2 0 0,-3 2-192 15,-2 1-992-15,-1 2-192 0</inkml:trace>
  <inkml:trace contextRef="#ctx0" brushRef="#br2" timeOffset="117282">29775 1274 11967 0,'0'-3'1072'0,"0"0"-864"16,1 1-208-16,-1 0 0 0,1 1 864 0,-1 0 128 15,2-3 32-15,-1-2 0 0,1 0 832 0,1-4 160 0,1 0 32 0,-2 1 16 16,2 1-800-16,-2 0-176 0,2 2-16 0,-2 0-16 16,1 1-800-16,-3 1-256 0,1 2 128 0,-1-1-128 15,-1 2 0-15,0 0-272 0,-1 1 48 0,1-1 16 16,-1 1 832-16,2 0 160 0,-2 1 48 0,1-1 0 15,1 0 336-15,0 0 80 0,0 0 16 0,0 0 0 16,0 0-112-16,0 0 0 0,0 0-16 0,0 0 0 16,0 0-336-16,-22 6-64 0,17-5-16 0,-1-1 0 15,0 3-336-15,-2-3-80 0,0 2-16 0,-2 0 0 16,-1 0-96-16,-2 0-32 0,0 2 0 0,-2 1 0 16,-1-1-160-16,-3 1 0 0,-1 1 0 0,-1 1 0 15,-1 0 0-15,-1 0 0 0,-2 0 0 0,-1 1 0 16,0-1 0-16,-1 1 0 0,-1 0 0 0,-2 1 0 0,-1 0 192 15,-3-1-64-15,-2 2 0 0,2 0 0 0,0-1 64 0,3-2 16 16,-1 2 0-16,1-3 0 0,2 3 64 0,-1-3 16 16,4 1 0-16,1 2 0 0,2-3-96 0,2 0 0 15,1 4-16-15,3-4 0 0,-1 2-176 0,4-1 128 0,0 1-128 0,3-1 128 0,0 0-128 16,2 2 0 0,0-4 0-16,4 1 0 0,1-3 0 0,2 0 0 0,2 2 0 0,3-3 0 15,-1-1-144-15,3 0 144 16,1 2-192-16,1-6 192 0,2 3-192 0,3-1 64 15,1-2 128-15,2 1-208 0,2-1 208 0,3 0 0 16,2 0 0-16,2 3 0 0,-1-3 0 0,3 3 0 0,3 0 0 0,-1 1 0 0,4 1 144 0,-1-2-144 16,-4 3 0-16,4-1 144 0,2-1-144 0,0 1 128 31,0-1-128-31,-1-1 128 0,-2-1-128 0,0 1 0 0,-2-2 144 0,1 2-144 0,-2 0 128 0,-1-1-128 0,-3 2 160 16,0-1-160-16,-4 0 0 15,0 2 0-15,-2-1-176 0,-1 3 176 0,-1-2-128 0,-1 3 128 0,-2-1 0 0,0 1 0 16,-2 0 0-16,0-3 0 0,-1 3 0 0,-2 0 0 15,2 0 0-15,-3-1 0 0,-1 1 0 0,-1 0 0 16,-3 1 0-16,-1-1 0 16,0 2 0-16,-4 2 0 15,1-4-176-15,-5 2 176 0,1 3-128 0,-4-3 128 16,0 3 0-16,-2-2 0 0,-2 0 144 0,-1 2-144 16,-1 0 160-16,-4 1-160 0,-3 4 128 0,1-4-128 15,-2 4 0-15,-1-1 0 0,-2 1 0 0,-1-1 0 16,1 0 0-16,-2 1-176 0,2 2 176 0,-2-1-192 0,0 2 192 0,0 0 0 15,0 1 0-15,0-1-128 0,3-3 128 0,2 0 0 16,2 1 0-16,2-2 0 0,0 0 0 0,1-1 0 16,1 3 0-16,1-1 0 0,-1 2 0 0,2-1 0 15,0 1 0-15,2-2 0 0,2 1 0 0,2-3 144 16,4-2-144-16,1-3 0 0,1 2 304 0,2 0-48 16,1-4-16-16,1 2 0 0,2 0 32 0,0-1 16 15,0 0 0-15,3 2 0 0,0-2-288 0,-1 3 0 16,4-1 0-16,0 1 0 0,3-1 0 0,0 0 0 0,3 0 0 15,4-2 0-15,1-1 0 0,4 1 0 0,3-5 0 16,3 1 0-16,5-3 0 0,1-3 0 0,6-1 0 0,-1-2 0 16,2 2-192-16,4-2 192 0,2-1-208 0,1 1 80 15,-1-1-192-15,1-2-16 0,3 1-16 0,0-3 0 32,-2 1-96-32,2 0 0 0,-2 2-16 0,-2-4 0 0,-2 4-176 15,-1-1-48-15</inkml:trace>
  <inkml:trace contextRef="#ctx0" brushRef="#br2" timeOffset="121429.9">30789 1629 5519 0,'2'-1'496'0,"0"1"-496"15</inkml:trace>
  <inkml:trace contextRef="#ctx0" brushRef="#br2" timeOffset="121822.55">30863 1586 4607 0,'4'-3'192'0,"-3"1"64"0,2 2-256 0,-3-2 0 15,1 0 0-15,-1 2 0 0,0 0 1152 0,1 0 192 0,0-1 48 0,0 1 0 16,-1-1 464-16,0 1 80 0,0 0 32 0,0 0 0 15,0 0-272-15,0 0-48 16,0 0-16-16,0 0 0 16,0 0-64-16,0 0-16 0,0 0 0 0,0 0 0 15,0 0-368-15,0 0-80 0,0 0-16 0,0 0 0 16,0 0-320-16,0 0-80 0,0 0-16 0,0 0 0 16,0 0 192-16,-16 13 32 0,11-8 16 0,-1 2 0 125,-1 0-192-110,-3 3-32-15,-1 5-16 0,-2-2 0 0,0 6-272 0,-3 2-48 0,-2 2-16 0,0 5 0 0,-1-1-16 0,-2 1-16 16,-1 2 0-16,-1-3 0 0,0-1 16 0,0 0 16 0,-1-1 0 0,0-1 0 0,-1 0-336 0,-1-2 0 0,1 2 0 0,-1-2 0 0,3-2 0 15,-1 0 0-15,3-2 0 0,1-2 128 0,3-2-128 0,1-2-160 0,2-2 160 0,2-4-208 16,2 0-304-16,2-3-48 0,1-3-16 0,2-3 0 0,3 1-1056 0,-1-4-224 0,3-3-32 0,0 0-14560 0</inkml:trace>
  <inkml:trace contextRef="#ctx0" brushRef="#br2" timeOffset="122167.74">30284 1826 9215 0,'-3'-11'400'0,"0"2"96"0,3 2-496 0,1 2 0 0,1 0 0 0,0 1 0 15,2 0 0-15,0-3 0 0,3-4 0 0,3-5 0 16,2-3 0-16,-1 3 192 0,2-1 0 0,-2-1 0 15,-1 5 1184-15,0-1 224 0,-2 2 64 0,0 1 0 16,-1 2 592-16,-2 0 128 0,1 3 32 0,-2 1 0 16,0-1-240-16,-1 2-32 0,0 2-16 0,-2 2 0 15,2-3-592-15,-2 2-112 0,0 2-16 0,-1 2-16 16,0-2-496-16,0 4-112 0,0-2-16 0,0 3 0 0,0-6-320 0,0 0-64 16,-1 22 0-16,2-13-16 0,-1 2-64 0,3 1-16 15,-1 1 0-15,2 3 0 0,-1-4 16 16,4 4 0-16,1 3 0 0,2-1 0 0,3 4-96 0,0-2-16 15,6 2 0-15,0-2 0 0,2 0 0 16,2-1 0-16,3 2 0 0,1-4 0 0,1 3-192 0,3 1 0 16,-2-3-144-16,-1 1 144 0,-2-1-320 0,-2 1 48 15,-5-3 0-15,-1 1 0 16,-5-1-240-16,-2-2-32 0,-3 2-16 0,-3-4 0 16,-1 1-400-16,-3-2-64 0,-1-1-32 0,0-3 0 15,-3 2-1216-15,1-5-240 0</inkml:trace>
  <inkml:trace contextRef="#ctx0" brushRef="#br2" timeOffset="123096.92">31265 901 11967 0,'1'-3'1072'0,"0"-2"-864"0,1 3-208 0,-2 1 0 15,1 1 752-15,0-2 96 0,2-1 32 0,-1-2 0 16,2-3 528-16,0 2 128 0,-2-1 0 0,-1 2 16 16,-1 0 128-16,0 4 32 0,-1-3 0 0,0 3 0 15,0 1-512-15,-2 0-112 0,2 0 0 0,-2 2-16 16,2 1-1072-16,-1 0-176 0,2-3-48 0,0 0-16 15,0 0 16-15,-10 20 0 0,6-14 0 0,-1 2 0 16,0 0 544-16,-2 0 96 0,-1 2 32 0,0 1 0 16,-2 0 192-16,-3 3 64 0,1 2 0 0,-2 0 0 15,-2 4-112-15,0-1-16 0,0 4 0 0,0 0 0 0,3-1-176 16,0 2-32-16,1 3-16 0,2-1 0 0,2 1-176 0,2 0-48 16,3-2 0-16,1 1 0 0,2-4-128 0,3-2 0 15,1 1-160-15,-1-5 160 16,2-1-896-16,0-1-64 0,3-2-32 0,-2 0 0 15,0 0-960-15,1-3-192 0,1-1-32 0,0 2-16 16,1-4-496-16,1 1-112 0,0 2-16 0,0-3-5600 0</inkml:trace>
  <inkml:trace contextRef="#ctx0" brushRef="#br2" timeOffset="123426.47">31446 1226 35007 0,'-14'3'1552'0,"4"0"320"0,1 5-1488 0,3-5-384 0,4 2 0 0,-1-2 0 0,2 1 336 0,-3 3 0 0,-1 2 0 0,-2 5 0 0,2 0 32 0,0 1 0 16,3-2 0-16,2 0 0 15,1-3-1840-15,1 0-384 0,2-4-64 0,0 0-12832 16</inkml:trace>
  <inkml:trace contextRef="#ctx0" brushRef="#br2" timeOffset="123615.23">31479 1008 31327 0,'-6'-4'1392'0,"2"1"272"0,2 1-1328 0,2 0-336 0,0 2 0 16,1 2 0-16,0 0 288 0,0-2-16 0,2 4 0 0,2-1-9712 16,0 2-1952-16</inkml:trace>
  <inkml:trace contextRef="#ctx0" brushRef="#br2" timeOffset="124024.27">31572 839 21183 0,'-7'-1'944'0,"4"0"192"0,0 1-912 0,2 0-224 0,2 0 0 0,0 0 0 16,1 1 0-16,0 0-192 0,1 0 48 0,2 2 0 15,0 2 848-15,-5-5 160 0,0 0 32 0,18 12 16 16,-12-5 384-16,2 2 80 0,-1 2 16 0,3 2 0 16,0-1-752-16,0 4-160 0,2 0-32 0,-1 3 0 15,0-1 64-15,1 2 16 0,-1 1 0 0,-3 0 0 16,1 3-272-16,-2-2-64 0,0-1-16 0,-2 1 0 15,-2 0-176-15,0-2-256 0,-2 2 64 0,-1-1 16 16,0 2-240-16,-1-5-48 0,-2 3-16 16,0-2 0-1,-4 2 0-15,1-4 0 0,-1 2 0 0,-3 2 0 0,0-4-432 0,-1 3-96 0,-3 2-16 0,-1-1 0 16,-2 1-1808-16,0-4-368 0,-4-1-80 0,-1 0-4688 16</inkml:trace>
  <inkml:trace contextRef="#ctx0" brushRef="#br2" timeOffset="124842.06">32344 1206 22111 0,'-2'2'1968'0,"1"-1"-1584"0,1 1-384 0,-1-2 0 16,-1 0 1024-16,2 0 112 0,-1 4 16 0,-1 0 16 0,-3 3 496 0,0 4 112 16,-1 4 16-16,-2 5 0 0,-1 5-512 0,-2-1-80 15,-1 6-32-15,0 2 0 0,-3 4-512 0,-1 1-96 16,-3 4-32-16,-1 1 0 0,1 2-352 0,-5 5-176 16,1 3 160-16,-3-2-160 0,-2 5 0 0,0-5-240 15,1-1 32-15,0-4 0 16,1-3-624-16,0-1-112 0,1-2-16 0,4-2-16 15,1-3 512-15,4-4 96 0,1 0 32 0,3-4 0 16,3-4-336-16,2-2-64 0,-1-1-16 0,3-5 0 16,3-3-1232-16,1-5-240 0</inkml:trace>
  <inkml:trace contextRef="#ctx0" brushRef="#br2" timeOffset="125204.71">32556 1229 21183 0,'0'-3'944'0,"0"2"192"0,0 1-912 0,-1 0-224 15,1 1 0-15,-2 2 0 0,2-3 1616 0,-2 2 288 16,0 2 48-16,-3 2 16 0,0 4 320 0,-4 5 64 16,-1 4 16-16,-1 1 0 0,0 4-1184 0,-3 2-224 15,1 2-64-15,-3 3 0 0,-1 5-560 0,1-1-112 16,-1 0-32-16,1 4 0 0,-1 0-192 0,1 1 0 0,-2-1 128 0,1 3-128 16,0-1 0-16,-2 1-288 0,2-2 64 15,-2-3 16 1,1 0-1264-16,-1-2-256 0,1-2-64 0,-1-1 0 15,1-1 32-15,0-2 0 0,2 0 0 0,1-1-7152 0,2-5-1440 0</inkml:trace>
  <inkml:trace contextRef="#ctx0" brushRef="#br2" timeOffset="125943.04">32497 1190 11967 0,'-4'-1'1072'0,"1"1"-864"0,2 0-208 0,1 0 0 15,0 0-832-15,0 0-192 0,-1 1-64 0,0-1 0 16,-2 0-320-16,1 0-64 0,-1 0 0 0,3 0-16 0,0 0 2064 0,0 0 432 16,0 0 80-16,0 0 0 0,0 0 832 0,0 0 176 15,18-10 16-15,-16 9 16 0,2 0 224 0,-2-2 32 16,1 2 16-16,-2-1 0 0,0-1-256 0,0 3-48 16,-1-1-16-16,0 0 0 15,0-1-512-15,0 2-96 0,-1 0-32 0,0-2 880 0,-2 2-1552 16,1 0-32-16,-2 2 0 0,-1-2-320 0,-1 2-64 15,-1 0-16-15,-2 2 0 0,-1 1-160 0,-2 0-48 16,-1 1 0-16,-1 1 0 0,-2 3 32 0,-1-1 0 0,-1 2 0 16,-1 0 0-16,0 3 16 0,0-2 0 0,0 1 0 0,1-1 0 15,2 3 0-15,0-4 0 0,0 4 0 0,0-4 0 16,0 0-176-16,2-1 0 16,0 0 0-16,2-2 0 0,1 1 0 0,2-4 0 0,2 2 0 0,1-2 0 15,1 0-304-15,1-1-32 0,1-1-16 0,2 1 0 16,1-2-1664-1,1 0-336-15</inkml:trace>
  <inkml:trace contextRef="#ctx0" brushRef="#br2" timeOffset="126430.75">31593 2275 1839 0,'-13'7'160'0,"5"-2"-160"0,-1 1 0 0,2-2 0 0,3 1 2672 0,0-5 496 0,0 2 96 0,-2 3 32 15,-4 3-1568-15,-2 0-304 0,-2 1-64 0,3 0-16 16,3-3 80-16,1-1 16 0,4-3 0 0,0 1 0 16,3-3-304-16,0 0-64 0,4 0-16 0,0-3 0 15,2 1 368-15,1-1 80 0,2 0 16 0,1-1 0 16,0 3 80-16,1-3 0 0,0 2 16 0,1-1 0 0,1 2-624 15,2-2-128-15,-1 1-32 0,4-1 0 0,0 1-128 0,4-1-48 16,3 0 0-16,2 0 0 0,6-3-208 0,-1 0-64 16,2-3 0-16,2 2 0 15,0-2-96-15,4 1-32 0,0-2 0 0,4-1 0 0,0-2-256 0,0 1 0 16,0 1 0-16,-3-3 0 31,-2 4-784-31,-3-1-112 0,-4 2-32 0,-3 3 0 16,-4 4-352-16,-6-2-80 0,-3 3-16 0,-3 1-16368 0</inkml:trace>
  <inkml:trace contextRef="#ctx0" brushRef="#br2" timeOffset="127059.24">33133 973 21183 0,'-3'-4'944'0,"0"3"192"15,1 2-912-15,1-1-224 0,1 0 0 0,0-1 0 16,0 1-592-16,0 0-176 0,0 0-16 0,0 1-16 0,-2-1 1536 0,2 0 304 0,0 0 64 0,0 0 16 16,0 0 464-16,0 0 80 0,0 0 32 0,0 0 0 15,0 0-352-15,0 0-80 0,-18 12-16 0,12-7 0 16,-2 0 80-16,-2 0 16 0,-2 3 0 0,-3 0 0 15,-1 5-480-15,-1-1-96 0,2 5 0 0,-3 4-16 16,1 1-368-16,-1 2-64 0,-1 4 0 0,-2 6-16 16,0 2-64-16,-4 7-16 0,1 5 0 0,-5 3 0 15,2 1-224-15,-2 0 128 0,0 5-128 0,0 2 0 0,-2 4 0 0,1-1 0 16,1 1 0-16,3-4 0 0,0 1 0 0,5-8 0 16,3-2 0-16,4-5 0 0,4-4-144 0,5-2-128 15,4 1-32-15,3-4 0 16,6-1-176-16,4 1-32 0,4 1-16 0,4 2-17392 15</inkml:trace>
  <inkml:trace contextRef="#ctx0" brushRef="#br2" timeOffset="128850.21">32757 1862 12895 0,'2'0'1152'0,"-2"0"-928"16,1 0-224-16,-1 0 0 0,0 0 896 0,0 0 144 15,0 2 32-15,0-2 0 16,1 0 592-16,-1 0 112 0,-1 1 16 0,1-1 16 0,0 0-208 0,0 0-32 16,0 0-16-16,0 0 0 0,0 0-352 0,0 0-80 0,0 0-16 0,0 0 0 15,0 0 256-15,0 0 48 0,0 0 16 0,0 0 0 16,0 0-592-16,16-19-128 0,-5 12-32 0,2 1 0 15,3 0-368-15,2-1-80 0,2-2-16 0,1 0 0 16,0 1-80-16,2 0-128 16,3 2 176-16,-1 1-176 0,-1 0 128 0,-3 0-128 0,-2 3 0 0,-2-1 0 15,-3 3 128-15,-2-1-128 0,-5 2 0 0,-2 2 0 16,-1-3 0-16,-4 1 0 0,-2 3 0 0,-1-3-144 16,-2 4-96-16,-3-3-16 0,0 3 0 0,-4 2 0 15,1 1-448-15,-2-2-80 16,-1 3-32-16,1 0 0 0,-1 2-208 0,-2 0-64 0,-1 0 0 0,-2 0 0 15,-1 2 416-15,-1 0 80 0,0 2 16 0,-2 1 0 16,-1-2 432-16,1 3 144 0,0-1 0 0,1 1 0 0,2-1 464 0,2 2 208 16,-2 0 32-16,3 0 16 0,2-1-272 0,3-1-48 15,2 0-16-15,2 0 0 0,3-3 0 0,2-1 0 16,1-1 0-16,4-1 0 0,1 1-176 0,2-5-32 16,3 2-16-16,2-2 0 0,1-1-160 0,2 0 0 15,1 0 0-15,2 0 0 16,1-3-656-16,1 2-64 0,0-3-16 0,2-1 0 15,0 1-736-15,1 0-128 0,1-1-48 0,-1 3 0 16,1-3-496-16,2 0-96 0</inkml:trace>
  <inkml:trace contextRef="#ctx0" brushRef="#br2" timeOffset="129180.1">33068 1990 42383 0,'-6'-3'1872'0,"2"0"400"0,3 1-1824 0,2 0-448 0,1 1 0 0,1 0 0 15,2 1-1088-15,0-4-320 0,3 1-64 0,5-1-16 0,2-1 1232 0,2-1 256 16,2 1 0-16,-2-1 0 16,0-1-1040-16,-1 2-320 0,0 0-64 0,-1 1-16 15,-1-1-720-15,-2 2-144 0,-1-1-16 0</inkml:trace>
  <inkml:trace contextRef="#ctx0" brushRef="#br2" timeOffset="129415.68">33039 2141 22111 0,'4'3'976'0,"0"-3"208"0,1 0-944 0,0 0-240 0,-2 0 0 0,0 0 0 15,-1-3 1728-15,3 2 288 0,5 0 64 0,3-1 16 0,1-1-144 0,3 0-32 16,-1-2 0-16,-2 0 0 0,1-1-1648 0,-1 1-272 16,-1-1-176-16,1 0 32 15,0 0-2080-15,-2 1-400 0</inkml:trace>
  <inkml:trace contextRef="#ctx0" brushRef="#br2" timeOffset="130028.63">33387 1622 33167 0,'-1'-4'2944'0,"1"0"-2352"0,1 4-464 0,1-2-128 16,1 2-128-16,-2-1-64 0,2-1 0 0,1-3 0 15,1 1 1216-15,2-3 224 0,0 2 48 0,0 0 16 16,1 1-768-16,-1 0-160 0,1 1-16 0,-1 1-16 16,-1 2 0-16,2-3 0 0,-1 2 0 0,1 1 0 15,1 0 0-15,1 0 0 0,-1 1 0 0,0 2 0 16,-1-3-208-16,1 2-144 0,-3 1 192 0,0 1-192 15,-1-1 0-15,-1 2 0 0,-2 0 0 0,1 1 0 16,-2-1 0-16,-1 1-176 0,1 1 0 0,1 0 0 0,-1 2 48 0,-1-3 0 16,1 0 0-16,-1 0 0 0,0-1-16 0,0 1 0 15,0-1 0-15,-1 0 0 0,-2-1-96 0,2 0-16 16,-1 1 0-16,-3-3 0 0,0 3 0 0,-3 1 0 16,1 3 0-16,-2-2 0 15,-2 3-240 1,-1 3-48-16,-2-1-16 0,1 3 0 0,-2-2 560 0,0 2 0 0,1 0 128 0,1-1-128 0,2-1 192 0,2-3-64 15,3 0-128-15,1-4 192 0,1 0-416 0,3-1-96 16,2-2 0-16,3-2-16 16,0 2-896-16,0-3-176 0,4 1-48 0,-1-1 0 15,3 0 352-15,0 1 64 0,0-1 16 0,2 0 0 16,-2 2 400-16,1-2 96 0,-1 3 16 0,0 1 0 0,-1-2 512 0,-2 2 0 0,-1 1 0 16,-1 1 0-16,-1-1 736 0,0 2 96 0,-2 1 32 0,0 0 0 15,0 4 416-15,-2-1 64 0,0 0 32 0,0 0 0 16,-1 3-640-16,-2 0-128 0,0 0-32 0,-1 1 0 15,0-3 64-15,0 1 0 0,2 1 0 0,-2-1 0 16,1-2-368-16,0 0-64 0,-1 1-16 0,2 0 0 16,-2-1-192-16,2 0-160 0,-2 0 32 0,-1-5 0 15,0 3-64-15,-1-2 0 0,0-1 0 0,-2 1 0 32,1-1-448-32,-2 0-112 0,-1 1-16 0</inkml:trace>
  <inkml:trace contextRef="#ctx0" brushRef="#br2" timeOffset="130579.28">33569 973 11967 0,'-10'0'528'0,"2"0"112"0,2 0-512 0,1 0-128 0,3 1 0 0,1-1 0 16,-1 1 1440-16,1 0 256 0,-4 2 48 0,-1-1 16 0,0 2 736 0,-2 1 128 15,2-1 48-15,1 3 0 0,0-3-624 0,3 3-128 16,-1 1-32-16,2 1 0 0,1 3-656 0,3-3-128 16,1 5-16-16,1-3-16 0,2 0-384 0,1 4-80 15,5 5-16-15,1 2 0 0,6 2-400 0,4 3-192 16,4 1 160-16,3 1-160 0,2 2 0 0,1 1 0 15,0-1 0-15,-3 0 0 0,-2-3 0 0,-4 3 128 16,-1 1-128-16,-4 5 0 0,-17-30 192 0,-3-7 0 16,0 0 0-16,0 0 0 0,0 0 160 0,0 0 32 15,0 0 0-15,0 0 0 0,0 0-80 0,0 0-16 16,0 0 0-16,0 0 0 0,0 0-32 0,0 0 0 16</inkml:trace>
  <inkml:trace contextRef="#ctx0" brushRef="#br2" timeOffset="132201.93">33481 2589 911 0,'-8'1'0'0,"3"-1"0"0,1 3 0 0,0-3 0 15,3 0 4416-15,-1 0 784 0,1 1 176 0,-1-1 16 16,-1 1-3088-16,-1 1-608 0,0-2-128 0,0 2-32 16,1-2-832-16,1 1-192 0,2-1-16 0,1 0-16 15,0 0-256-15,2-1-48 0,-1-1-16 0,2 0 0 16,0 1 304-16,-1-3 64 0,2 2 16 0,2-3 0 0,-3 0 592 0,4-1 112 16,-1-1 32-16,1 0 0 0,0-2-256 0,1 1-64 15,0-4 0-15,-1-1 0 0,4-1-256 0,-1-2-64 16,0-1-16-16,1-2 0 0,2-2-304 15,-1 0-48-15,3-2-16 0,3-3 0 0,1-3-256 0,1-2 128 16,0 2-128-16,0-3 0 0,1-1 192 0,-1-5-64 16,-1 0 0-16,-2-4-128 0,1-8 128 0,-3 3-128 15,0 3 0-15,-5 1 0 0,-2 4 0 0,-3 0 160 16,-3 18-160-16,-3 21 128 0,0 0-128 0,0 0 0 16,0 0 144-16,0 0-144 0,0 0 0 0,0 0 0 15,0 0 0-15,0 0 128 0,0 0-384 0,0 0-64 16,0 0 0-16,0 0-16 15,0 0-944-15,0 0-176 0</inkml:trace>
  <inkml:trace contextRef="#ctx0" brushRef="#br2" timeOffset="138827.41">27748 1122 17503 0,'-1'-3'1552'0,"1"1"-1232"16,0 1-320-16,0 1 0 0,1 0 480 0,0-1 32 15,1-2 16-15,1 1 0 0,1-4-528 0,2 1-192 16,2-1 0-16,0 1 0 0,1 0 192 0,0 2 0 15,-1-2 192-15,1 2-192 0,1 0 672 0,0 1 32 0,0-1 0 0,-2 3 0 16,1 0 448-16,-2 1 80 0,0 3 32 0,0 0 0 16,0 4-32-16,0 1 0 0,0 5 0 0,-2 3 0 15,1 5-224-15,-2 0-48 0,0 7-16 0,-2 2 0 16,3 1-304-16,-1 3-48 0,-1-4-16 0,1-1 0 16,-1-4-400-16,-2 2-176 0,0-1 128 0,-1 1-128 15,0-1 0-15,-2 2 0 0,-1-1 0 0,-2 1 0 16,0 0-416-1,2 0-160-15,-4 1-48 0,1-2 0 0,1-2-1744 0,0-1-368 0,4-2-64 16,0-3-9504-16</inkml:trace>
  <inkml:trace contextRef="#ctx0" brushRef="#br2" timeOffset="139739.99">27162 2170 11967 0,'-11'0'1072'0,"0"0"-864"15,5 2-208-15,2-2 0 0,1 0 512 0,0 0 48 16,-5 0 16-16,-5 1 0 0,-6-1 384 0,-1 0 96 16,3 2 16-16,2-4 0 0,4 1 208 0,2 1 64 15,5-2 0-15,1-1 0 16,4 2 192-16,3-3 64 0,3 3 0 0,5-4 0 0,4 1 112 0,5 1 16 16,6-2 16-16,6-4 0 0,8 2-336 0,10-1-64 0,4-3 0 0,5 1-16 15,0-1-672-15,13-1-128 0,13-1-16 16,8-3-16-16,2 1-256 0,0 2-48 0,-2-3-16 0,-1 3 0 15,-1 2-176-15,-5 1 0 0,-2 0 0 0,-8 2 0 32,-5-2-400-32,-7 4-112 0</inkml:trace>
  <inkml:trace contextRef="#ctx0" brushRef="#br2" timeOffset="141562.94">27471 3041 2751 0,'-6'3'256'0,"1"-3"-256"16,0 2 0-16,3-2 0 0,0 0 2864 0,1 0 528 0,1 0 96 0,-1 0 32 15,0 0-2096-15,-2 0-400 0,1 0-96 0,1-2-16 16,1 1-912-16,1-1-192 0,1-3-48 0,1 2 0 15,-3 3-128-15,0 0-16 0,15-15-16 0,-9 10 0 16,0-1 1088-16,0 0 208 0,-1 1 64 0,1-2 0 16,0 3 800-16,-1-5 160 0,0 1 48 0,0 1 0 15,0-3 176-15,0 0 32 0,0-2 16 0,-1 0 0 16,1-5-496-16,0 0-96 0,0-1-32 0,-2-5 0 16,2 0-944-16,0-4-192 0,1 1-48 0,1 0 0 15,-1-3-224-15,0-2-160 0,1 2 192 0,1-1-192 0,0-1 0 16,0 1 0-16,-1 2 0 0,1-2 0 0,-2 2 0 0,0-1 0 15,-2 2 0-15,1 2 0 0,-2 3 192 0,0 2-32 16,-2 3 0-16,0 2 0 0,1 2-32 0,-2 4-128 16,0 0 192-16,0 6-64 0,0-2-128 0,0 1 128 15,0 3-128-15,-2 2 128 0,4 3-128 0,-2 1 0 16,1 1 0-16,0 1 0 0,0 3 0 0,1 1 0 16,-1 0 0-16,1 2 0 0,2 3 0 0,-2 1 0 15,2 2 0-15,0 3 0 0,0 0 0 0,1 4 0 16,0 4 0-16,1 0 0 0,0-2 0 0,0 5 0 15,1-1 0-15,1 2 0 0,1 1 0 0,0 0 0 16,0 0 0-16,0-2 0 0,1-2 0 0,0-2 0 0,-1-3 0 16,0-3 0-16,1-3 0 0,-1 0 0 0,-1-3 0 15,1 0 0-15,0-4 0 0,-1-2 0 0,1-1 0 0,0-3 0 16,-1 1 0-16,0-3 0 0,-2-3 0 0,1-1 0 16,1-1 288-16,-2-1-32 0,1-3 0 0,1-2 0 15,-2 0 96-15,1-5 16 0,2 0 0 0,-2-2 0 16,2-3-48-16,0-1 0 0,1-5 0 0,-2-2 0 15,0-3-48-15,-1-3-16 0,2-3 0 0,-2-2 0 16,-1 1-256-16,-1-5 0 0,-1 0 128 0,0-5-128 16,1-1 0-16,-3-1 0 0,1 3 0 0,-2-1 0 15,0 6 0-15,-1 2 0 0,0 2 0 0,0 4 0 0,-1 1 0 16,1 4 0-16,-1 2 0 0,2 6 0 0,-1 3-256 16,1 4-96-16,2 4-32 0,-1 1 0 15,0 4-304-15,2 1-64 0,1 0-16 0,0 1 0 16,1 3-256-16,0 2-64 0,1 0-16 0,0 2-11184 15,0 3-2240-15</inkml:trace>
  <inkml:trace contextRef="#ctx0" brushRef="#br2" timeOffset="142317.34">28183 2908 27471 0,'-6'-4'592'0,"3"0"128"0,-1 3 32 0,3-1 32 0,1 2-624 0,1-2-160 0,1 2 0 0,1-2 0 0,2 0 1360 0,2-1 240 16,6-3 64-16,1 0 0 0,5-2-320 0,1 1-48 15,2-1-16-15,0 0 0 0,2 2-656 0,0-1-144 16,1 2-32-16,1 3 0 0,0-3-272 0,-1 4-176 16,-2 1 192-16,0-3-192 0,-4 6 0 0,-1-1 0 15,-1 0 0-15,-2 0 0 0,-2 2 0 0,0-2 0 16,-1 1 0-16,-2-1 0 0,-1 1 144 0,-2 0-144 0,-1-3 0 16,-1 3 144-1,-1-1-16-15,-3 2 0 0,0 0 0 0,-2 1 0 0,-1-3 0 0,-3 3 0 0,-1 4 0 0,-2-3 0 16,0 0-128-16,-2 1 0 0,-3 0 0 0,1 1 128 15,0-1-128-15,-2 0 0 0,-1 2 144 0,0-2-144 16,0 0 0-16,2 2-128 0,0-3 0 0,4 0 0 16,0 1 0-16,3-1 0 0,2-1 0 0,3-2 0 31,0 4-368-31,2-2-64 0,1-2-16 0,1 1 0 0,3 1 160 0,-1 0 32 0,1-1 0 0,1 1 0 16,1 0 384-16,-1-1 272 0,2 4-32 0,-2-2-16 0,1 1 144 15,0 0 16-15,1 1 16 0,0 2 0 0,-2 0-256 0,1 1-144 16,-1 3 160-16,0-3-160 0,0 1 0 15,-2-1 0-15,-2 2 0 0,1-2 0 0,-3-1 160 0,2 0-160 16,-3 2 160-16,0-1-160 0,1 0 224 0,-4-1-48 16,1 0-16-16,-2-2 0 0,-1-1 32 0,0 0 0 15,-1 1 0-15,-2-2 0 0,-1 0 0 0,-2-1 0 16,-2 1 0-16,-1 1 0 0,-4-3-64 0,1-2-128 16,-3 3 192-16,0-4-64 0,1 0-128 0,-2 2 0 15,-2-6 0-15,2 1 128 0,0-5-256 0,3-1-64 16</inkml:trace>
  <inkml:trace contextRef="#ctx0" brushRef="#br1" timeOffset="158586.24">24301 17223 23951 0,'1'-4'2128'0,"1"2"-1696"16,0 0-432-16,-1 2 0 16,0 0 0-16,2-2 0 0,-1 1 0 0,2-1-176 0,2-1 1680 0,0 1 336 0,2 2 64 0,-3 2 16 15,-1 3 336-15,1 0 80 0,-1 3 16 0,0 3 0 16,0 3-1296-16,0 1-256 0,1 5-48 0,2-2-16 16,0 8-448-16,0-1-96 0,2 7 0 0,0-2-16 15,1 3-176-15,1-2 0 0,1 4 0 0,1-1-176 31,-1 0-560-31,-1-7-112 0,1 0-32 0,0-8-16960 0</inkml:trace>
  <inkml:trace contextRef="#ctx0" brushRef="#br1" timeOffset="159450.31">24308 15370 23951 0,'0'-5'2128'0,"1"0"-1696"0,2 3-432 0,-2-2 0 15,2 3 320-15,-1-3 0 0,3-1-16 0,1-3 0 16,5-7 400-16,2 1 64 0,-1-2 32 0,3 4 0 16,-2-2 896-16,1 4 176 0,0-1 48 0,-1 0 0 15,1 1-496-15,1 3-80 0,0-2-32 0,-2 2 0 16,2 0-736-16,-1 2-128 0,-1 1-48 0,0 0 0 16,-2 0-272-16,-1 0-128 0,-1 3 128 0,0 1-128 0,-3 0 0 0,-1 1 0 15,0 3 0-15,-4 2 0 0,-1 0 0 0,-3 6-192 16,-3-1 0-16,-3 1 16 15,-2 4-368-15,-3 2-80 0,-2-1-16 0,-1 1 0 16,-3 2 240-16,-1 0 32 0,-1 1 16 0,1 1 0 0,0 2 544 0,1-1 128 16,4-1 0-16,0 1 16 0,0-1 176 0,3-2 16 15,2 0 16-15,4-3 0 0,1 0-288 0,2-1-48 16,3-3-16-16,1-1 0 0,2-2-192 0,2-1 0 16,2-3 0-16,1-1 0 0,3-2 0 0,4 0 176 15,1-1-48-15,2-2-128 0,4 0 0 0,3-5 0 16,0 2 0-16,3-4-192 15,-1 0-528-15,0 1-112 0,2-3 0 0,-2-2-16512 0</inkml:trace>
  <inkml:trace contextRef="#ctx0" brushRef="#br1" timeOffset="160613.9">26618 13179 17503 0,'0'3'1552'0,"-1"-3"-1232"0,1 1-320 0,0-1 0 16,1 1 1088-16,0-1 176 0,0 1 16 0,2 2 16 16,1-3 736-16,-1 2 144 0,4 2 16 0,-1-4 16 15,0 2-368-15,0 1-80 0,2-2-16 0,-1 0 0 16,2 3-688-16,-2-4-144 0,2 1-16 0,1 0-16 16,-1 2-352-16,1-2-64 0,1-1-16 0,1 0 0 0,-1 0-192 0,1 0-32 15,0 0-16-15,2 0 0 0,0 0-64 0,-2 1-16 16,2 1 0-16,-1 0 0 0,0 1-128 0,-2 0 128 15,0 2-128-15,-2-1 128 0,-1 1-128 0,-2 1 0 16,-1-1 0-16,-2 1 0 0,-1 0 128 0,-3 2-128 16,-1-2 128-16,-2 3-128 0,-1-1 128 0,-3 1-128 15,0 1 0-15,-2 1 128 16,-1 1-256-16,-2-2-64 0,2 0-16 0,-1-1 0 0,1-1 32 0,1-4 16 16,0 0 0-16,1-3 0 0,3 2 352 0,0-6 64 15,1 2 0-15,0 0 16 0,4-2-96 0,0 1-32 16,1 0 0-16,1 2 0 0,0 0-144 0,3 0-144 15,-2 3 144-15,3 1-208 0,1-3 64 0,1 3 16 16,1-1 0-16,1 0 0 0,0 2-32 0,2-3 0 16,-1 2 0-16,1-2 0 0,0 2-32 0,-1-1 0 0,0 0 0 0,-2 2 0 15,0-2 16-15,-2 2 0 0,-1-2 0 0,-3 4 0 16,1-3 176-16,-2 0 0 0,-1 1 0 0,-2 1-128 16,0 1 272-16,-1 0 64 0,-1 2 16 0,-2 0 0 15,0 3 32-15,-3 0 16 0,0 0 0 0,-1 2 0 16,2-2-128-16,-1 1-16 0,-1-1-128 0,0 0 192 15,0 2-192-15,0-3 0 0,2 1 128 0,-3 1-128 16,-2 2 0-16,1-2 0 0,0 2-192 0,-2-4 192 16,2 2-512-16,-3-1 16 0,0-1 0 15,-1-1-11744-15,-1-1-2352 0</inkml:trace>
  <inkml:trace contextRef="#ctx0" brushRef="#br1" timeOffset="161478.87">29900 12493 29487 0,'-3'0'2624'0,"1"0"-2112"0,1 0-512 0,1 0 0 31,-2 0 1280-31,1 0 128 0,0 0 48 0,-3 2 0 16,0-2-96-16,0 0-16 0,-1 0 0 0,0 0 0 0,1 3-960 0,-1-1-192 15,3-1-32-15,-2 2-16 0,0 1-144 0,0-1 0 16,1 1 0-16,-1 1 0 0,-1 1 0 0,-1 0 160 16,-2 3-32-16,0 2-128 0,-2 0 256 0,-1 0-48 15,0 2-16-15,-3 0 0 0,0 3-48 0,1-1-16 16,0 3 0-16,2-6 0 0,5-1 16 0,1-1 0 16,3-3 0-16,0 0 0 0,4-1 112 0,0-3 32 15,2 2 0-15,1-3 0 0,2 3-288 0,2-5 0 16,1 0 0-16,2-3 0 0,2 3 0 0,-1-1-176 15,2 2 176-15,0-1-208 0,1 0-112 0,0 0 0 0,2 0-16 16,-2 0 0 0,1 0-1344-16,1-1-272 0,1 1-48 0,-2-1-14416 0</inkml:trace>
  <inkml:trace contextRef="#ctx0" brushRef="#br1" timeOffset="161714.44">30048 12485 35007 0,'-13'10'3120'0,"3"-1"-2496"0,1 1-496 0,3-3-128 0,3 1 640 0,2-6 128 16,-1 4 0-16,-3 4 16 0,-4 6-320 0,-3 6-64 15,-2 4-16-15,-1 3 0 0,0-2 80 0,1-1 16 16,-1 0 0-16,0 0 0 0,1 2-240 0,-1 1-48 15,2-3-16-15,-3 2 0 0,0 1-176 0,-3 2-272 16,2-3 64-16,-4 5-18096 0</inkml:trace>
  <inkml:trace contextRef="#ctx0" brushRef="#br1" timeOffset="162735.81">29612 14392 35935 0,'-2'0'3200'0,"2"-4"-2560"16,3 3-512-16,-1 1-128 15,1 0-1024-15,-1-1-240 0,2-4-32 0,1 1-16 0,2-2 768 0,1 0 160 16,0 1 16-16,-1 3 16 0,-1-3 544 0,-1 5 96 15,-1-3 32-15,-2 2 0 0,0 1 1152 0,0 1 256 16,-2 2 32-16,-2-2 16 0,1 4-528 0,-2 0-96 16,-4 1-32-16,0 1 0 0,-2 3-416 0,-2 1-64 0,-2 3-32 0,-1 1 0 15,-2 2-480-15,0-1-128 0,1 3 0 0,-1-3 0 16,0 2 0-16,1-2-192 0,3 0 64 0,2-3 0 16,4-3 128-16,2-3 0 0,3-1-144 0,-1-2 144 15,5 0 0-15,-1-2 208 0,3 1-16 0,1-1-16 16,2-2-368-16,0 0-80 0,1 0-16 0,2 0 0 15,-1 1 160-15,0-1 128 0,0 3-192 0,0 1 192 16,0 1 0-16,0 1 0 0,-2 4 0 0,1-3 0 16,0 3-208-16,0 2 64 0,3 1 16 0,-4 1 0 0,1 0 128 15,-2 3 0-15,0 1-144 0,-5 3 144 0,0-4 0 16,-3 2 0-16,0 2 128 0,-3-4-128 0,-1 1 256 16,-1 2-16-16,-1-1-16 0,-2-1 0 0,-1 0-224 0,-2 1 0 15,-1 1-144-15,-1 1 144 0,-1 2 0 0,-1-4 240 16,0 2-32-16,-3 0 0 0,1-2-208 0,-2-2-208 15,0-1 32-15,-2 0 16 16,1-3-352-16,-3-2-64 0,-1 0 0 0,-1-4-17808 0</inkml:trace>
  <inkml:trace contextRef="#ctx0" brushRef="#br1" timeOffset="162971.24">29514 14461 43311 0,'0'2'1920'0,"0"-2"384"0,0-2-1840 15,1 1-464-15,2 1 0 0,-1 0 0 0,3 0 0 0,1-2-128 0,4-1-16 0,4-1 0 16,4 2 1088-16,5-3 208 0,1-1 64 0,6 0 0 15,1-3-624-15,2 0-112 0,6-4-32 0,3-2-14688 16,5-7-2944-16</inkml:trace>
  <inkml:trace contextRef="#ctx0" brushRef="#br1" timeOffset="164496.34">26508 13744 28559 0,'2'-4'2544'0,"0"0"-2032"0,-1 1-512 0,-1-1 0 0,1 3-144 0,0-3-128 16,3-1-32-16,0-3 0 0,-2-2 752 0,2 0 128 16,-3 1 48-16,-3 6 0 0,-2 3 1200 0,-2 3 240 15,-4 2 48-15,-1 3 16 0,-4 3-976 0,0 2-192 16,-2 5-32-16,-3 2-16 0,-2 3-432 0,-3 4-96 15,0 3 0-15,-2 3-16 0,-1 4-112 0,-1-1-32 16,2 0 0-16,2-1 0 0,2-3-224 0,-1 1 0 16,1-4 0-16,1-3 0 15,4-4-384-15,2-2-128 0,3-5-32 0,1-4-17936 0</inkml:trace>
  <inkml:trace contextRef="#ctx0" brushRef="#br1" timeOffset="164684.87">26070 13776 40543 0,'-1'3'3600'0,"1"-2"-2880"0,1 3-576 0,2-3-144 16,0 1 960-16,5 2 144 0,3 2 48 0,6 4 0 0,10 1-1152 0,9 7-320 16,8-3 0-16,3-1-16 0,2 2 336 0,4 0 240 15,3 2-48-15,1 0 0 16,1 5-192-16,1 0-160 0,-1-1 32 0,-2 1-19392 15</inkml:trace>
  <inkml:trace contextRef="#ctx0" brushRef="#br1" timeOffset="165313.03">29512 12966 41471 0,'-8'3'3680'0,"2"2"-2944"0,2-2-592 0,2 1-144 15,1 0 128-15,-3 0 0 0,-4 4 0 0,-4 7 0 16,-5 4-128-16,-6 7-192 0,-1 2 32 0,-3 2 16 16,-1 1-16-16,-3 0 0 0,-1 2 0 0,-2-3 0 15,-2-1-160-15,-1 0-48 0,-3-1 0 0,2-4-11504 16,3-5-2304-16</inkml:trace>
  <inkml:trace contextRef="#ctx0" brushRef="#br1" timeOffset="165517.23">29115 12944 43311 0,'-2'9'3840'0,"1"-2"-3072"15,1-1-608-15,3 1-160 0,2-3 1248 0,-1 3 224 16,4-1 32-16,2 5 16 0,6 6-1520 0,7 7-208 16,7 5-96-16,2 2-16 0,0 0 64 0,-1-1 0 15,-1 1 0-15,0-3 0 16,-2 1-464-16,-1-1-96 0,-1-2-16 0,-1 1-12496 0,-3 2-2512 0</inkml:trace>
  <inkml:trace contextRef="#ctx0" brushRef="#br1" timeOffset="166004.68">29290 15083 43311 0,'-4'0'3840'0,"1"0"-3072"0,2 0-608 0,-1 3-160 16,1-1-256-16,-3 1-96 0,-1 3-16 0,-3 0 0 15,-5 8 512-15,-3 3 112 0,-3 4 0 0,-2 6 16 16,-3-1-96-16,-2 5-32 0,-1 0 0 0,-3 1 0 15,-2 4 48-15,-3-1 0 0,1 2 0 0,-2-3 0 16,0 1-192-16,-1 0 0 0,-3-1 0 0,2-1-176 31,0-3-432-31,-1-4-96 0,2-1 0 0,1-5-18112 0</inkml:trace>
  <inkml:trace contextRef="#ctx0" brushRef="#br1" timeOffset="166210.24">28767 15081 46991 0,'3'12'2080'0,"-1"-3"432"0,2-3-2000 0,-1 0-512 0,2-1 0 0,2-2 0 16,0 2 0-16,3 2-240 0,7 7 32 0,8 3 0 16,3 8 416-16,6 2 96 0,-1 4 16 0,2 2 0 0,-4 4-64 0,-2-1 0 15,-1 3 0-15,-4-4 0 16,0 4-32-16,-3-6-16 0,-3 2 0 0,-2-7 0 15,-1-3-368-15,-1-3-80 0,-3-5-16 0,-2-2 0 16,-1-4-976-16,-1-2-208 0</inkml:trace>
  <inkml:trace contextRef="#ctx0" brushRef="#br1" timeOffset="166823.37">24089 15865 41471 0,'1'-4'3680'0,"1"2"-2944"0,-1-2-592 0,0 3-144 0,2 0 0 0,-1-2-224 16,1-1 48-16,0-1 16 15,1-1-464-15,-3 0-80 0,-1 1-32 0,-6 1 0 0,-3 6 736 0,-3 1 0 16,-5 7 240-16,-3 1-64 0,-4 4 432 0,-3 5 96 16,-2 0 0-16,-2 3 16 0,-3 4-288 0,1 1-64 15,1-1-16-15,0-2 0 0,-1 1-224 0,0 0-128 16,1-3 160-16,-1 2-160 15,-1-5-448-15,1-1-192 0,2-1-48 0,4-3-11632 0,2-6-2336 16</inkml:trace>
  <inkml:trace contextRef="#ctx0" brushRef="#br1" timeOffset="167043.34">23518 15861 50687 0,'-5'5'4496'0,"4"-1"-3600"0,2-4-704 0,3 1-192 0,1-1-592 0,1 4-160 16,4 0-16-16,5 3-16 15,8 5 80-15,7 1 0 0,6 3 16 0,1 1 0 0,2 2 512 0,0 2 176 16,-2 6 0-16,1 3-144 0,0 3-48 0,-1 4 0 16,-1 3 0-16,-5-2 0 15,-2 0-192-15,-6-6-32 0,-2 2-16 0,-5-3-12496 16,-1-3-2512-16</inkml:trace>
  <inkml:trace contextRef="#ctx0" brushRef="#br1" timeOffset="167625.26">23789 16679 42383 0,'-4'1'3776'0,"0"1"-3024"0,3-2-608 0,1 0-144 15,0 0 160-15,-1 2 0 0,-3-1 0 0,-1 1 0 16,-1 4-160-16,-4-1 0 0,0 2 0 0,-2 1 0 15,-2 3 192-15,-2-1 0 0,-2 4 0 0,-5-1 0 16,0 5-192-16,-4-1 0 0,-4 7 0 0,-3 3-176 16,-1 1-176-16,-3 6-32 0,0 0-16 0,-1 2 0 15,-1 2-1216-15,-1-3-240 16,3 1-64-16,1-3-14816 0</inkml:trace>
  <inkml:trace contextRef="#ctx0" brushRef="#br1" timeOffset="167860.77">23422 16648 37775 0,'-5'17'3360'0,"0"-5"-2688"16,1-1-544-16,1-3-128 0,3-2 1856 0,0-2 352 15,2 2 64-15,0 4 16 0,2 8-1632 0,2 7-320 0,5 6-64 0,3 2-16 16,3 2-256-16,2 0 0 0,0 3 0 0,2-1 0 15,0 0 0-15,2-1 0 0,-1 0 0 0,1-4 0 16,1-2 0-16,-1-3-144 0,1-4 16 0,2-1 0 31,4-5-592-31,1-6-112 0</inkml:trace>
  <inkml:trace contextRef="#ctx0" brushRef="#br1" timeOffset="195693.34">1122 8407 37775 0,'-6'-6'3360'0,"1"0"-2688"0,4 3-544 0,1-1-128 0,1 3 256 0,0-2 32 16,-1-4 0-16,-1-4 0 0,0-2-416 0,1-5-96 15,2 2-16-15,2-1 0 0,2 2 752 0,2 1 128 16,2-2 48-16,2 2 0 0,2-1-400 0,1-1-80 16,1-4-16-16,0 1 0 0,1 1 48 0,0-5 0 15,3 0 0-15,-1-5 0 0,0-1 80 0,1-6 32 16,0-3 0-16,0 0 0 0,-2-3 16 0,0-4 0 15,0-2 0-15,-2-3 0 0,-1 3 0 0,1-6 0 0,3-5 0 0,-1-2 0 16,2 0-112-16,0 3-32 0,1 1 0 0,-1 4 0 16,2 1-224-16,-2 4 144 0,-1 8-144 0,1 0 128 15,1 0 0-15,0 2 0 0,0-2 0 0,-3 5 0 16,-1 0-128-16,0 2 0 0,-2 1 144 0,-1 0-144 16,-3 3 0-16,-3 0 0 15,0-1 0-15,-3 1 128 0,0 3-128 0,-3 2 0 0,-1 0 0 0,-1 5 128 16,2 0-128-16,-4 7 0 0,2 0 0 0,-1 5 128 15,0 1-128-15,0 5 128 0,-2 2-128 0,0 5 128 16,0 3-128-16,-2 4 0 0,1 1 128 0,0 6-128 0,-3 4 0 16,1 3 0-16,-1 5 0 0,-1 1 0 0,0 1 0 15,-2 2 0-15,1 2 0 0,-1-1 0 16,2-4 0-16,-2 6 0 0,1 6 0 0,-1 2 0 0,0-4 0 0,2-3 0 16,-1 1 0-16,1-5 0 0,2-2 0 0,0-2 0 15,2-3 0-15,1-2 0 0,0 0 0 0,2 0 0 16,1-2 0-16,2-1 0 0,3-2 0 0,0-4 0 15,3-1 128-15,-1-2-128 0,2-1 272 0,0-4-16 16,-1-3 0-16,1-2 0 0,-2-1-256 0,1-1 0 16,-1-3 0-16,1-2 0 0,-4 1 128 0,3-5-128 15,-1 0 0-15,0-1 0 0,0-6 0 0,0 1 160 16,2-1-160-16,0-5 128 0,0 3 80 0,1-5 16 0,0-2 0 16,5-5 0-16,0-1-32 0,0-2-16 0,1 3 0 15,1-3 0-15,3-2-48 0,1 0-128 0,-1 2 192 16,3 0-64-16,-3 2-128 0,0 1 0 0,-1 1 0 15,0 1 0-15,-1 0 0 0,-1-3 0 16,1 2 0-16,-2-2 0 0,0 0 0 0,-1 0 0 0,-2-2 0 0,-3 3-176 16,-1-2 176-16,-1-1 0 0,-3-2 0 0,1-1 0 15,0-5 0-15,-1 1 0 0,1 2 0 0,-1-2 0 16,1 4 0-16,-2 3 0 0,2 2 0 0,0 5 0 16,-2 6 0-16,-2 4 0 0,0 5 0 0,-1 3 0 15,-1 3 0-15,-1 2 0 0,-2 2 0 0,0 3 0 16,0-1 0-16,-1 4 0 0,2 0 0 0,-2 4-128 0,0 2 128 15,0 2 0-15,1 2-144 0,-1 5 144 0,0 5 0 0,0 7 0 16,2 3 0-16,-1 3 0 0,0 1 0 0,2 3 0 16,-1 5 0-16,0-2 0 0,-1-2 0 0,-1 3 0 15,0 3 0-15,-2 1 0 0,-1 0 0 0,-1-7 0 16,1-3 0-16,-1-4 0 0,2-6 0 0,-1 0 0 16,2 0 0-1,2-4 0-15,3 0 0 0,1-3 0 0,4-2 0 0,0-3 0 0,3-2 0 0,3-3-176 16,1 0 48-16,1-4 0 15,3-3-1472-15,0-4-272 0</inkml:trace>
  <inkml:trace contextRef="#ctx0" brushRef="#br1" timeOffset="196337.11">2442 7507 42383 0,'-4'-4'3776'0,"3"2"-3024"0,2 2-608 0,3-4-144 15,1 3 0-15,0-4 160 0,3-1-160 0,5-6 160 16,5 0-336-16,6-5-64 0,3-1-16 0,1 4 0 16,2 0 256-16,-1 3 0 0,-2 1 0 0,-3 4 0 0,-1 2 0 15,-4 2 0-15,-1 3 0 0,-3 3 0 0,-4-1 0 0,-3 3 0 16,-1 2 0-16,-5 0 160 15,-1 2 96-15,-2 1 0 0,-1 2 16 0,-3-1 0 16,-3 4-16-16,-2-1-16 0,0 2 0 0,-3-3 0 0,-1 2-112 0,1 0 0 16,-1-5-128-16,-1 0 192 0,0 1-192 0,1-6 0 15,0 1 0-15,0-3 0 0,4-3 0 0,1-1 0 32,1-1 0-32,1-3 0 0,2-1 0 0,0 0 0 0,1 2 0 0,0-2 0 0,3 2 0 0,0-1 0 15,1 4 0-15,0-2 0 0,2 1 0 0,1 1 0 16,1 1 0-16,2-1 0 0,1 2 0 0,3 1 0 15,0 1 0-15,2-2 0 0,2 3 0 0,1 0 0 0,2 0 0 16,0 2 0-16,2 0 0 0,-3-1 0 0,0 1-160 16,-1-1 160-16,-1 1 0 0,0-1 0 0,0 1 0 0,0-1 0 15,-3 3 0-15,1-2 0 0,-1 2 0 0,0 1 0 16,0 1 0-16,-1 0 0 0,0 3 0 0,-1-2-128 31,0 2 128-31,-3 2 0 0,0 0 0 0,-1 0 0 0,-1 3 0 0,-2-3 0 0,1 0 0 0,-3 1 0 16,1-5 0-16,-2 4 0 0,-1-2 0 0,0 2 0 15,-1 0 0-15,-2 2 0 0,2-2 0 0,-4 2 0 16,0-1 192-16,0 0 32 0,0-1 0 0,0-4 0 16,-2 0 32-16,0-1 16 0,-1-1 0 0,0-1 0 0,-1 0-16 15,-1-3 0-15,0-4 0 16,-2 2 0 0,0-3-112-16,-2-2-16 0,-2 0-128 0,1-2 192 0,2 2-192 0,-5-3 0 15,-2 2 128-15,-4-2-128 0,0 0 0 0,-4 1-256 16,1 2 48-16,-5-3 16 15,0 4-512-15,-2 1-112 0,-5 3-16 0,2-1-12432 16,0 4-2496-16</inkml:trace>
  <inkml:trace contextRef="#ctx0" brushRef="#br1" timeOffset="197184.96">3542 6862 14735 0,'-3'0'1312'0,"0"0"-1056"16,2 0-256-16,1 0 0 0,0 0 560 0,0 0 48 15,0 0 16-15,-1 0 0 0,1 0 112 0,1 0 32 16,3 0 0-16,-4 0 0 0,0 0 512 0,21-1 96 15,-11 1 32-15,3 1 0 0,2-1 448 0,1 3 80 16,4-3 32-16,1 2 0 0,4 1-224 0,1-1-32 16,0 2-16-16,2-1 0 0,2 0-928 0,1 0-176 15,1-1-32-15,0-1-16 0,-1-1-384 0,3 0-160 16,1 0 128-16,2-1-128 0,0-1 144 0,2-1-144 0,-1 2 160 16,-1-3-160-1,0 1-496-15,0-1-192 0,0-4-32 0,-3 2-16 16,-5 3-1376-16,-1-2-288 0,-4 0-48 0,-5 1-11904 0</inkml:trace>
  <inkml:trace contextRef="#ctx0" brushRef="#br1" timeOffset="197483.5">3607 7115 35935 0,'-2'-4'1600'0,"1"2"320"0,0-1-1536 0,1 2-384 16,2 1 0-16,2 0 0 0,1 0 656 0,2 0 64 15,6-1 16-15,7 1 0 0,6 0-368 0,6 0-80 16,4 0-16-16,2 0 0 0,3 0-16 0,1 0 0 15,1 0 0-15,3 0 0 0,1 2-256 0,0 1 0 16,-1-3 0-16,-1 0 0 0,-3 1 0 0,2 0-144 16,3 0 16-16,0-1-17744 0</inkml:trace>
  <inkml:trace contextRef="#ctx0" brushRef="#br1" timeOffset="201064.8">6529 5933 13823 0,'-2'-3'1216'0,"2"2"-960"0,0 0-256 0,0 1 0 0,0 0 592 0,0 0 80 16,-1 0 16-16,0 0 0 0,0-2-496 0,-1 0-192 15,0 1 128-15,2 1-128 0,0 0 128 0,0 0-128 16,0 0 128-16,0 0-128 0,0 0 720 0,0 0 64 16,0 0 16-16,0 0 0 0,-21-2 512 0,20 2 96 15,-2 3 32-15,1 1 0 0,-2-3-192 0,0 3-32 16,-1-1-16-16,0 2 0 0,-1 1-176 0,-1 2-16 16,-1-2-16-16,1 1 0 0,-2 1-144 0,-1 1-16 15,1 2-16-15,-3 0 0 0,3 0-208 0,-1-2-32 0,0 0-16 16,-1 3 0-16,-1-1-112 0,1-1-32 0,0 2 0 15,-1-1 0-15,1 0-128 0,0 0-32 0,-1 0 0 0,1 2 0 16,-1-2-128-16,0 0-128 16,-2 3 144-16,0 2-144 0,0 0 0 0,-3 0 0 0,-1 2 0 0,-1 5 0 15,0-3 128-15,-1 1-128 0,0 0 0 0,0 1 0 16,3-2 0-16,0-2 0 0,2 2 0 0,1-4 0 16,4-4 0-16,0 2 0 0,2 0 0 0,-1-5 0 15,2 1-416 1,-2-1-176-16,2-3-48 0,-1 0 0 0,2-1-1232 0,-1-3-256 15,-1-1-48-15,1-1-12608 0</inkml:trace>
  <inkml:trace contextRef="#ctx0" brushRef="#br1" timeOffset="201535">5955 5907 28559 0,'-4'-3'2544'0,"3"-2"-2032"0,0 5-512 0,2-1 0 15,0 1 672-15,0-4 32 0,-1 3 16 0,2-5 0 32,-1-3-992-32,1 2-208 0,2-2-32 0,0 3-16 0,-1 1 336 0,0 2 192 0,-1 2-192 0,1-1 192 15,-1 2 144-15,1 2 144 0,-2 1 32 0,2 2 0 16,-2 1 384-16,0 4 96 0,0-2 16 0,0 4 0 16,2 1 400-16,1 0 64 0,-1 3 32 0,1-3 0 15,2 4-368-15,0 1-80 0,2 2-16 0,0-3 0 0,1 0-464 16,1 3-112-16,2 1-16 0,2 1 0 0,2 3-112 0,1 1-16 15,2 0-128-15,-1 2 192 0,5 3-192 0,-2 3 0 16,0-2 0-16,-1 4 0 16,1 1 0-16,0 0 0 0,-2 2 0 0,2-4 0 0,-2-2 0 0,2-2 0 15,1 3 0-15,1-5 0 0,-1-1-208 0,1-4 16 16,1 1 0-16,-3-6 0 16,0-3-752-16,-3 0-144 15,0-6-16-15,-7-3-16 0</inkml:trace>
  <inkml:trace contextRef="#ctx0" brushRef="#br1" timeOffset="204350.4">6825 6467 20271 0,'-1'-4'1792'0,"0"2"-1424"16,0-1-368-16,1 1 0 0,0 2 2000 0,1 0 336 0,0-3 64 0,0 2 16 15,2-2-1648-15,2 1-320 0,0 0-64 0,2-2 0 16,1 3-384-16,-1-1 0 0,2 2 0 0,1-3-192 15,-1 1 32-15,4 1 0 0,-1-1 0 0,2 0 0 32,-1 1-208-32,2-1-32 0,0 1-16 0,0-1 0 0,0 2 1072 0,-2 0 224 0,2 0 32 0,-2 0 16 15,-1 2 48-15,-1-1 16 0,0 1 0 0,-1-1 0 16,-1 1-464-16,-1 0-80 0,-1-1-32 0,-3 1 0 16,1 1-160-16,-2-1-16 0,-2 3-16 0,-1-3 0 15,-1 3-224-15,-4 1 0 16,0 3 128-16,-4-2-128 0,1-1 0 0,-1 3 0 0,-1-3 0 0,-2 0-160 0,-1-1-32 0,0 2 0 15,0-3 0-15,1 0 0 0,3 1 192 0,0-1 0 16,0-2 0-16,0 2 0 0,2 1 0 0,-1-3 0 16,1 2 0-16,2 1 0 0,0-4 0 0,3 4 0 15,0-2 0-15,2-1-128 0,3 2 128 0,1 0 0 16,0-1 0-16,4 4 0 0,1-3 0 0,0 0 128 16,4 2-128-16,0 2 128 0,4-2-128 0,0 0-208 15,0 0 48-15,0 1 16 16,1-1-48-16,-2-1-16 0,0 1 0 0,-1 0 0 0,-2-1 208 0,1 0-176 15,-2 2 176-15,1-2-160 0,-3 1 160 0,-1 1 0 0,0 1 0 16,0-1 0-16,-1 4 0 0,0-3 0 0,1 3 0 16,-2-1 0-16,-1 1 0 0,0 1 0 0,-1 0 0 0,0-1 0 15,-2 0 0-15,-1 2 0 0,-1-2 0 0,-1 0 128 16,0 4 96-16,-2-3 32 0,-2 0 0 0,-1 3 0 16,-1-2-48-16,-3-1 0 0,0 3 0 0,-5-2 0 15,0 0 128-15,-2 0 32 0,-2 0 0 0,-2-2 0 16,-1 1-96-16,-1 1-16 0,-3-2 0 0,-1-1 0 15,0 1-80-15,-2 0-32 0,-3-5 0 0,-3-1 0 16,0-3-576 0,-2-3-112-16</inkml:trace>
  <inkml:trace contextRef="#ctx0" brushRef="#br1" timeOffset="207118.44">9070 5801 15663 0,'-3'-2'1392'0,"1"0"-1120"0,1 2-272 0,1 0 0 31,0 0 1792-31,0-3 288 0,0 2 64 0,-2-2 16 0,2 1-1424 0,2-1-288 0,0 1-48 0,0 1-16 16,3 1-96-16,0 3-32 0,0 0 0 0,3 3 0 0,-2 3 624 0,0 2 112 16,0 5 32-16,-1-2 0 15,-1 3 336-15,0 4 80 0,-1 5 16 0,0 5 0 0,-1 2-432 0,0 3-96 16,-2 0-16-16,-2 6 0 0,0 4-528 15,-2-1-96 1,-1 1-32-16,1-1 0 0,0-9-256 0,1-3 160 16,1-6-160-16,0-2 128 0,1-3-304 0,1-3-64 15,1-2-16-15,-1-3-16864 0</inkml:trace>
  <inkml:trace contextRef="#ctx0" brushRef="#br1" timeOffset="207369.26">8727 6222 15663 0,'-5'-10'1392'0,"0"4"-1120"0,0-3-272 0,3 5 0 16,1 2 5632-16,2 1 1088 0,1 0 192 0,2-2 64 15,2-1-5552-15,5-6-1104 0,7 3-320 0,5-3 144 16,6 0-144-16,4 3-192 0,4-3 32 0,5 3 16 15,6 0 144-15,3 2 0 0,0 2 0 0,-1 0 0 32,1 3-448-32,-1 1-128 0,-5 1 0 0,-3 1-16 0,-3 2-1504 15,-2-1-288-15,-3 3-64 0,-1 0-12144 0</inkml:trace>
  <inkml:trace contextRef="#ctx0" brushRef="#br1" timeOffset="208091.37">11569 5794 911 0,'-3'-2'0'0,"1"0"0"0,-1 0 0 0,1 1 0 0,1 1 5120 0,1-2 960 0,0 2 176 0,0 0 32 15,0-2-4656-15,-2 1-928 0,2-1-192 0,0 2-48 16,0 0-464-16,0 0 0 0,0 0 0 0,0 0 0 16,-12 25 1280-16,3-11 144 0,-2 1 48 0,-4 2 0 15,-1 3 0-15,-3 2 16 0,-4 3 0 0,-5 3 0 16,-3 4-528-16,-4 3-128 0,-2 0 0 0,-4 0-16 16,-2 3-480-16,-5 1-80 0,-3-2-32 0,-1 0 0 15,-1-2-96-15,1-2-128 0,3 1 176 0,3-8-176 16,6-3 0-16,6-3 0 0,4-6 0 0,3-3 0 15,5-5-368-15,4-2-80 0,6-4 0 0,1-2-16832 16</inkml:trace>
  <inkml:trace contextRef="#ctx0" brushRef="#br1" timeOffset="208311.37">10843 5834 43311 0,'10'-4'1920'0,"-3"1"384"0,-1 3-1840 0,1 3-464 16,-1-1 0-16,0 2 0 0,3 2 0 0,4 2-160 0,8 7 0 0,9 3 0 15,6 4 32-15,3 3 0 0,5 4 0 0,-1 1 0 16,1 1 128-16,1 2 0 0,1 4 0 0,-1 0 0 16,0 2-320-16,-2-2-16 0,-2 3-16 0,-4-2 0 31,-3-1-960-31,-6-2-192 0,-3-7-32 0,-4 1-9680 0,-1-7-1936 0</inkml:trace>
  <inkml:trace contextRef="#ctx0" brushRef="#br1" timeOffset="209002.12">12185 6332 30399 0,'-12'0'2704'0,"3"1"-2160"0,2 2-544 0,4-3 0 15,-1 2 384-15,-2-1-16 0,-7 3-16 0,-8 1 0 16,-6 2-976-16,-1 3-192 0,-1 0-32 0,5-2-16 0,4 2 720 0,2-2 144 16,6 1 0-16,2-2 0 0,4 1 0 0,2-1 144 15,3 1-144-15,2-3 128 0,2 1 320 0,1-1 48 16,3 0 16-16,3-3 0 0,1 2 368 0,3-3 80 15,2 0 0-15,1-1 16 0,1 1-464 0,2 2-80 16,0-2-32-16,1 0 0 0,1 3-192 0,-1-1-32 16,0 2-16-16,-2 0 0 0,1 3-16 0,-3-2 0 15,0 2 0-15,-2 2 0 0,-1-3-144 0,-3 3 0 16,-1-1 0-16,-2 1 0 0,0 1 0 0,-2-1 0 16,-1 2-128-16,1 0 128 0,-1 1-352 0,-1 0 0 15,1 1 0-15,-3 1 0 0,1 0 352 0,-3 1 0 0,-2 1 0 16,0-1 0-16,-3 5 528 0,-2-4 80 0,-3 1 16 15,-1-2 0-15,0-1-176 0,-2-2-48 0,0 0 0 0,-4-2 0 16,3 0-400-16,-4-4 0 0,2 3 0 0,-2-5 0 31,0 1-976-31,0-2-240 0,-1 0-32 0,-1-6-9568 0,1 0-1904 0</inkml:trace>
  <inkml:trace contextRef="#ctx0" brushRef="#br1" timeOffset="209221.91">11945 6336 3679 0,'18'-15'320'0,"-4"5"-320"0,-2 1 0 0,-2 4 0 0,-4 4 7488 0,0-1 1408 16,4-1 304-16,8-1 48 0,9-2-6736 0,11 0-1344 15,7-1-272-15,3 3-48 0,0 3-576 0,-1 1-112 16,-1 2-32-16,-2 3 0 15,-3 1-128-15,0 3 0 0,-3-3 0 0,-2-1 0 16,0 3-688-16,-1-2-64 0,-2-1-16 0,0 0-16400 0</inkml:trace>
  <inkml:trace contextRef="#ctx0" brushRef="#br1" timeOffset="210430.46">5189 7580 32255 0,'7'1'2864'0,"-1"-1"-2288"15,0 1-576-15,0 0 0 0,0-1 0 0,3 0 0 0,8-1 0 0,10 0 0 16,11 0-144-16,6-4-48 0,4-1 0 0,1-3 0 16,0 2 192-16,3-2 0 0,2 1 160 0,3 2-160 15,5 0 128-15,0 1-128 0,-3 0 0 0,-1 0 0 16,0 3 224-16,3-3-48 0,2 4-16 0,3-3 0 15,0 4 240-15,2-1 48 0,-4-3 16 0,1-1 0 16,4 1-160-16,8-1-48 0,6-1 0 0,3 1 0 0,0-1 96 16,-2 0 16-16,-4-5 0 0,1 3 0 0,4 1-48 15,1 1 0-15,3-1 0 0,2 1 0 0,-1 0-16 0,0 1-16 16,7 4 0-16,-2 1 0 0,-2 0-288 0,-2 0 0 16,-3 1 128-16,1 2-128 0,6 2 0 0,0-2 0 15,3-3 0-15,-1-2 0 0,0 1 0 0,3-1 0 31,1 1 0-31,1-4 0 0,2 0 0 0,1-1 0 0,4 5 0 0,-1-4 0 0,-7-1 0 0,5 1 0 16,4 1 0-16,-1 2 0 0,-5-1 224 0,2 2-64 16,3 1-16-16,-5 4 0 0,-7 1 16 0,-6 1 0 15,1-4 0-15,-3 4 0 0,-4 3-160 0,-2 0 0 16,-3-1 0-16,3 0 128 0,-1-2-128 0,-1-2 0 16,1 2 0-16,-3 0 0 0,-1 0 144 15,0-2 48-15,0-7 16 0,0 1 0 0,1 1 16 0,2 1 0 0,0 1 0 0,-1-2 0 16,-1 1-96-16,-3 0-128 0,-5 0 176 0,6 0-176 15,2 6 256-15,0-1-64 0,-3-3-16 0,-3 3 0 16,-3 0-48-16,1 3-128 0,-1 0 192 0,-3 1-64 16,-3 1-128-16,-2 0 0 0,0-4 0 0,-5-1-176 15,-2-3 176-15,2 2 0 0,3-3 128 0,-2 2-128 16,-5-3 0-16,-1-2 0 0,2 0 0 0,2-3-192 16,0-1-64-16,-2-3-32 0,-1 1 0 0,0-1-12128 15,2 0-2432-15</inkml:trace>
  <inkml:trace contextRef="#ctx0" brushRef="#br1" timeOffset="213544.27">6788 8081 21183 0,'0'-10'1888'0,"-1"2"-1504"0,1 3-384 0,0 4 0 15,0 1 1760-15,1-4 288 0,1-2 48 0,-1-5 16 16,0 0-1248-16,1 0-240 0,0 3-48 0,0 3-16 15,1 4 512-15,-2 2 96 0,1 7 32 0,1 3 0 16,-1 6-608-16,2 9-112 0,-2 5-32 0,1 12 0 0,1 8 192 0,-1 6 48 16,1 6 0-16,0 3 0 15,-3 2-320-15,0-2-64 0,2 1-16 0,-2-7 0 16,1-7-288-16,2-4 0 0,0-2 0 0,-2-5-144 16,1-3-320-16,-4 0-64 15,1 1-16-15,-4-1 0 0,0-2 96 0,-1 2 0 0,0-1 16 0,0-2 0 16,2 0-2208-16,0-9-448 0</inkml:trace>
  <inkml:trace contextRef="#ctx0" brushRef="#br1" timeOffset="214079">9300 8324 40543 0,'0'0'3600'0,"-2"0"-2880"0,1 0-576 0,1 3-144 15,0 0 320-15,0 4 16 16,0 1 16-16,0 7 0 16,0 6-720-16,1 7-144 0,-1 7-16 0,0 6-16 0,0 5 224 0,-1 4 64 0,0 7 0 0,0 3 0 31,-2-1-576-31,2-6-96 0,-1-7-32 0,-1-4 0 15,1-7-1056-15,-1-1-224 0,1-4-32 0,-3-2-16 16,0 1 688-16,0-3 144 0</inkml:trace>
  <inkml:trace contextRef="#ctx0" brushRef="#br1" timeOffset="214282.99">9015 8722 46079 0,'2'2'2048'0,"-2"-2"400"0,0 0-1952 0,1 0-496 16,0 0 0-16,3 1 0 0,1 1 384 0,3-2 0 16,8 0-16-16,9 0 0 15,9-2-704-15,9-1-144 0,6-3-32 0,7-1 0 16,6-1 16-16,4 1 0 0,3-2 0 0,1 2 0 16,0-2-160-16,1 1-48 0,2-1 0 0,-5 1-11840 15,-1 2-2368-15</inkml:trace>
  <inkml:trace contextRef="#ctx0" brushRef="#br1" timeOffset="214597.15">11828 7828 42383 0,'-2'3'3776'0,"-2"2"-3024"0,-1 2-608 0,2 1-144 0,0 0 656 0,1 5 112 16,-5 8 0-16,-1 8 16 0,-2 16-784 0,-2 8-400 15,0 5 32-15,3 1 16 0,1-2 224 0,2-4 128 16,2-2-160-16,1-1 160 0,1 0 0 0,1-1 0 15,0 1 0-15,-2 1 0 0,1 5 0 0,-1-3 0 16,1 4 0-16,1-2 0 16,-1 2-544-16,1 1-64 0</inkml:trace>
  <inkml:trace contextRef="#ctx0" brushRef="#br0" timeOffset="-207212.67">780 14303 15663 0,'-4'1'1392'0,"2"-1"-1120"0,2 0-272 0,0 0 0 15,0 3 0-15,-2-3 0 0,0 0-176 0,-2 0 176 16,-1 1 1312-16,0 2 368 0,-1-1 80 0,1-2 16 16,2 1-832-16,0-1-176 0,2 1-16 0,0-1-16 15,1-1 448-15,-2 1 96 16,4-1 0-16,0 1 16 0,1-2 336 0,-1-1 64 0,3 2 16 0,0-4 0 15,1 1-560-15,1-1-96 0,1 1-32 0,2-3 0 16,1 1-544-16,0-3-112 0,1 1-32 0,1-1 0 0,-1-2-208 0,-1 0-128 16,2 0 160-16,-2-1-160 15,1 1 224-15,1-1-48 0,-1-3-16 0,1-1 0 0,1-1 80 0,0-2 16 16,2 1 0-16,0-3 0 16,1 0 0-16,0-2 0 0,3-1 0 0,-1-1 0 0,-1-1-112 0,1 1-16 15,-1-2 0-15,0 0 0 0,0-2 16 0,1 0 0 16,1-1 0-16,-1-5 0 0,1-3-144 0,0 0 160 15,1 2-160-15,-1-4 160 0,2-3-160 0,2 1 160 16,-1-4-160-16,2 4 160 0,0 1-160 0,-2 4 128 16,-1-1-128-16,-1 3 128 0,0 1 128 0,-1 1 0 15,-3 3 16-15,-1-1 0 0,1 1-272 0,-4 1 128 16,2 2-128-16,-3-1 0 0,2 1 272 0,-2-2-48 0,-1 3-16 16,-1-1 0-16,1 2-208 0,-1 1 0 0,0 1 0 15,0 2 0-15,1-1 0 0,0 0-240 0,2-2 48 0,-1-2 16 16,2 2 176-16,-1-2-208 0,1 2 80 0,-2 2 128 15,-1 3-240-15,1 3 80 0,-3 3 16 0,-1 1 0 16,-2 1 144-16,-1 5 0 0,0 1 0 0,-1 0-128 16,-2 4 128-16,-1-3 0 0,1 4 0 0,-1-1 0 15,-1 2 0-15,0-1 0 0,-1 0 0 0,1 2 0 16,-2 0 0-16,1 0 0 0,0 2 0 0,0 1 0 16,1 1 0-16,-3 2 0 0,2 2 0 0,-2-3 0 15,2 3 0-15,-2 1 0 0,0 3 0 0,-1 1 0 16,1-2 0-16,-2 4 0 0,0 4 0 0,-1 2 0 15,-1 0 0-15,-1 4 0 0,-1-2 0 0,-1 1 0 0,0 0 0 0,-1 1 0 16,0 1 0-16,-1 0 0 0,1 0 0 0,-2 0 0 16,3-4 0-16,0 0 0 0,2-1 0 0,0-2 0 15,2 2 0-15,0-4 0 0,1 2 0 0,1 0 176 16,1-3-48-16,0 2 0 0,2-1 32 0,1 0 0 16,1-1 0-16,2 0 0 0,0 0-160 0,3-5 0 15,1 0 0-15,1-3 0 0,0 0 0 0,0-4 0 16,1 0 128-16,1-1-128 0,1 0 0 0,-1-3 0 15,0-1 0-15,-1-1 0 0,2-1 0 0,-1-1 128 16,-1-1-128-16,1-2 0 0,1 0 144 0,2-3-144 16,2 0 160-16,1-2-160 0,1-4 208 0,2 1-48 0,2 0-16 15,1-4 0-15,-1 1-16 0,1-2 0 0,-2-1 0 16,0 0 0-16,-2 1-128 0,1-5 192 16,-1 1-192-16,-2-1 192 0,-1-1-192 0,0-1 0 0,-1-1 0 0,-1-1 128 15,0-1-128-15,-2-1 0 0,-1 0 0 0,0-4 0 16,-1 4 0-16,1-5 0 0,0 1 0 0,0 0 0 15,1-1 0-15,0 2-144 0,2 4 144 0,-3-1-208 16,0 2 208-16,-1 3 0 0,1 2 0 0,-2 1 0 16,-1 3 0-16,-2 3 0 0,-1 2-128 0,-2 6 128 15,-2-2-160-15,0 7 16 0,-1-1 0 0,-3 2 0 16,2 2 144-16,-2 2-160 0,-1 2 160 0,-1 1-160 16,-1 5 160-16,-1-2 0 0,1 2-144 0,-1 5 144 0,2 1 0 15,0 4 0-15,1 3 0 0,1 3 0 0,3 1 0 0,0 5 0 16,0 2 0-16,1 0 0 0,1 0 0 0,-1-2 0 15,-1 2 0-15,-1-2 0 0,1 4 0 0,-1 2 0 32,-1 3 0-32,-3 0 0 0,1 1-128 0,-2 0 128 0,-1 2 0 0,0-3 0 0,1 0 0 0,0-8 0 15,2-4 0-15,3-3 0 0,-1-4 0 0,3 0 0 16,0-6 0-16,3-3 128 0,-1-3-128 0,2-2-192 16,-1-5 32-16,4-2-13536 15,-2-2-2688-15</inkml:trace>
  <inkml:trace contextRef="#ctx0" brushRef="#br0" timeOffset="-206522.29">2599 13287 43311 0,'-5'-3'3840'0,"0"1"-3072"0,1 0-608 0,4 2-160 0,0 0 640 0,0 0 80 16,-1-1 32-16,0-1 0 15,2-1-1456-15,3 0-272 0,2-1-64 0,4-1-16 0,3 1 688 0,2 2 144 16,3-2 32-16,-1 3 0 0,3-2 192 0,-1 3-144 16,0 3 144-16,-2-1-128 0,-1 4 128 0,-1 3 0 15,-4 2 0-15,-1 0 0 0,-2 3 0 0,-3 1 0 16,-3-3 144-16,-2 4-144 0,-2 2 176 0,-3 0-176 16,-3 1 160-16,0 0-160 0,-4 0 192 0,3-3-48 15,-1 0-16-15,-3-2 0 0,1 1 112 0,-2-3 16 16,1 0 0-16,0-3 0 0,3 0-112 0,2-3-16 0,-1-3 0 15,3 0 0-15,1-1 0 0,1-2 0 0,2 0 0 16,1 0 0 0,1 0-128-16,0 0 0 0,1-2 0 0,1 2 0 0,1 0 0 0,0 2 0 0,-3-2 0 15,0 0 0-15,20 8 0 0,-10-3-176 0,0 1 48 0,1 0 0 16,2 3-112-16,-2-3-16 0,1 0 0 0,-1 3 0 16,2-2 80-16,-2 1 16 0,0 2 0 0,-1-4 0 15,-2 1 160-15,1-1 0 0,-2 3 0 0,0-3 0 16,-2 2 0-16,-1 2 144 0,1 1-16 15,-2 0-128-15,-1 2 288 0,-2 3-48 0,0 2-16 0,-2-2 0 16,-1 0-64-16,0 1-16 0,-1 1 0 0,-1 4 0 0,1-4-144 16,-1 1 128-16,3-3-128 0,-1 0 128 0,1 0-128 15,0-2 128-15,-1 1-128 0,1-3 128 0,-1 0-128 0,1-1 192 16,-1 1-192-16,-1-3 192 0,1 3-192 16,-2-1 0-16,0-3 0 0,-1 1 0 0,-2-3 0 0,1-1 0 15,-2 1 0-15,-2-3 0 0,1-1 144 0,-3 1-144 16,-1-3 160-16,0-1-160 0,-1-1 0 0,-1-1 0 15,-2-2 0-15,-2-3 0 0,-1 0-208 0,0-1-144 16,2-1-32-16,-2-2-19264 0</inkml:trace>
  <inkml:trace contextRef="#ctx0" brushRef="#br0" timeOffset="-206019.99">3594 13132 43311 0,'-1'0'3840'0,"1"-1"-3072"15,0-2-608-15,1 2-160 0,2 1 624 0,3-1 80 0,4-2 32 0,6 0 0 32,10-4-1040-32,10 3-208 0,9-5-32 0,4 3-16 0,3 1 208 0,1 1 32 0,2 0 16 0,0 3 0 15,0-3-80-15,-3 3 0 0,-2 2-16 0,-7 1 0 31,-2 1-16-31,-6 2 0 0,-6 1 0 0,-3 1 0 16,-5-1-48-16,-2 2-16 0,-3-1 0 0,-3-1-16784 0</inkml:trace>
  <inkml:trace contextRef="#ctx0" brushRef="#br0" timeOffset="-205737.38">3729 13437 42383 0,'-5'3'1872'0,"1"-2"400"0,2 2-1824 16,1-3-448-16,1 0 0 0,2 0 0 0,2 1 0 0,1 0 0 15,5 2 0-15,5-2 0 0,6-1 0 0,6 0-160 16,4-4 32-16,5 2 0 0,3-5 288 0,6 3 64 16,3-3 16-16,4 1 0 0,2 1-496 0,3 0-80 15,5 2-32-15,5-2-18256 0</inkml:trace>
  <inkml:trace contextRef="#ctx0" brushRef="#br1" timeOffset="-200769.28">7821 12171 37775 0,'3'-2'3360'0,"1"-1"-2688"0,-3 3-544 0,-1 1-128 16,2 1 560-16,-2 0 80 0,1 1 0 0,1 2 16 15,0 5-528-15,-5 3-128 0,-2 4 0 0,-6 4 0 16,-4 2 0-16,-5 1 0 0,-4 2 0 0,-5 2 0 16,-4-2 0-16,-3 1 0 0,-1 1 0 0,-1 2 0 15,-2 1 0-15,-1-1 128 0,0 3 0 0,1 0 0 16,0-3 128-16,0 1 0 0,2 0 16 0,4-6 0 15,5-3-272-15,4-4 128 0,3-2-128 0,6-6 0 16,4-5-272-16,4-5-176 0,5 0-16 0,1-6-17568 16</inkml:trace>
  <inkml:trace contextRef="#ctx0" brushRef="#br1" timeOffset="-200506.79">7269 12219 45151 0,'0'-2'2000'0,"0"2"416"0,0-1-1936 0,0 1-480 0,0 0 0 0,2 1 0 15,0 4-128-15,2-1-128 0,2 4-32 0,3 5 0 32,3 3-512-32,3 2-96 0,2 0-32 0,2 1 0 0,0 0 736 0,4 3 192 0,1 0 0 0,2 1 0 15,2 1 0-15,1 2 0 0,3 4 0 0,1 1 0 16,-4 0 0-16,1-1 128 0,1-1-128 0,-3 0 128 15,-1-1-128-15,-3-2 0 0,-4-1 0 0,-4 1 0 16,-1 0 0-16,-4-4-208 0,0-1 48 0,-2-2-17952 16</inkml:trace>
  <inkml:trace contextRef="#ctx0" brushRef="#br1" timeOffset="-200129.82">8289 12608 37775 0,'-1'3'3360'0,"-1"1"-2688"0,-1 1-544 0,2-4-128 15,0 4 896-15,0 1 128 0,-3 6 48 0,-2 9 0 16,-2 7-944-16,-2 4-128 0,3 5 0 0,-3-1-192 15,1 1-176-15,-1 3-16 16,2-2-16-16,-2 4 0 0,0-2 64 0,0-1 16 0,1 1 0 0,1-5 0 16,0-1-272-16,3-3-48 0,1-2-16 0,0-5-15904 15</inkml:trace>
  <inkml:trace contextRef="#ctx0" brushRef="#br1" timeOffset="-191965.59">8905 12052 39615 0,'-1'-3'3520'0,"0"0"-2816"16,0 0-560-16,-1 1-144 0,2 2 624 0,0-1 80 15,-1-3 32-15,0-2 0 0,0 0-736 0,-2 0 0 0,3 0 0 16,0 1 0-16,1 4-224 0,-1-2 16 0,3 3 0 0,-2 4 0 15,2-2 208-15,0 7 0 0,1 2 0 0,1 6 0 16,1 6 0-16,0 1 0 0,0 8 0 0,1 3 0 16,-4 6 0-16,1 2 0 0,-1-2 0 0,-2-1 0 15,-1-1 0-15,-1-4 0 0,-2-2 0 0,-1 2 0 16,-1 4 0-16,-1-2 0 0,1-1-144 0,0-5 144 31,-1-2-512-31,1-3-32 0,-1-2 0 0,0-3-17184 0</inkml:trace>
  <inkml:trace contextRef="#ctx0" brushRef="#br1" timeOffset="-191729.51">8691 12457 48831 0,'-1'1'2176'0,"0"-1"432"0,1 0-2096 0,1-1-512 0,3 0 0 0,1-1 0 0,2 2-208 0,7-3-160 16,9-5-16-16,13-2-16 15,11-4-496-15,9-4-112 0,3 1-16 0,0 2 0 16,0-1 352-16,-4 1 64 0,-2 6 16 0,-6 0-12016 16,-2 5-2384-16</inkml:trace>
  <inkml:trace contextRef="#ctx0" brushRef="#br1" timeOffset="-190346.47">11522 12003 8287 0,'-3'-6'736'0,"1"1"-592"0,-1 0-144 0,2 1 0 0,0 2 5376 0,0 1 1056 16,1-1 208-16,-2 1 32 0,1-4-3952 0,0-1-800 16,1-1-144-16,0 0-48 15,1 5-1728-15,2-3-576 0,-2 4 0 0,0 1 0 16,0 0-64-16,-2 1 0 0,-1 4-16 0,-3 4 0 0,-3 4 656 0,-3 2 0 15,-2 5 0-15,-7 4 0 0,-4 7 512 0,-4 4 192 16,-4 2 48-16,-4 3 0 0,1-1 144 0,-4 1 48 16,-3 1 0-16,-3 1 0 0,1 0-416 0,2-4-80 0,1 2 0 15,2-1-16-15,5-3-432 0,3-1 0 0,5-3 0 0,1-4 0 32,5-1-352-32,6-7-48 0,1-2-16 0,6-7-11712 0,2-3-2336 0</inkml:trace>
  <inkml:trace contextRef="#ctx0" brushRef="#br1" timeOffset="-190032.75">11000 11940 5519 0,'-1'1'496'0,"-2"-1"-496"16,1 3 0-16,1-3 0 0,-1 2 6848 0,1 2 1264 15,0 1 256-15,-2 1 48 0,0 5-6048 0,-1 4-1200 16,0 6-240-16,2 1-48 0,2 2-544 0,1 2-96 16,4 0-32-16,1 1 0 0,5 3 160 0,0 0 16 15,4 1 16-15,1 2 0 0,2-4-192 0,0 1-32 16,1 2-16-16,0-2 0 0,1-1 0 0,-1 2 0 15,1 0 0-15,-2 3 0 16,2 3-528-16,-3-3-96 0,1 3-32 0,-5-2-17824 0</inkml:trace>
  <inkml:trace contextRef="#ctx0" brushRef="#br1" timeOffset="-189530.79">11563 12620 39615 0,'-2'0'3520'0,"1"-2"-2816"16,1 2-560-16,0 0-144 0,0-2 560 0,1 2 80 16,1-1 0-16,1 0 16 0,5-2-656 0,4 0 0 15,5-2 0-15,6-4 0 0,3 2-304 0,5-1 64 16,3-3 16-16,1 4 0 0,-1 1 96 0,-3 3 128 16,-2-1-208-16,-6 4 80 0,-3 5 128 0,-5 1 0 15,-3 3 0-15,-4 2-128 0,-3 2 128 0,-3 0-208 0,-3 5 80 0,-3 1 128 16,-2-1 0-16,-1 4 0 15,-5-2 0-15,0 1 0 0,-4 1 0 0,-3 0 192 0,0-2 0 16,-2 0 0-16,-2 0-64 0,2 1-128 0,0 1 192 0,0 0-64 16,3 2-128-16,-1-2 0 0,2 4 0 0,1-1 0 15,1-2 0-15,0-1 0 0,2 1 0 0,1-6 0 16,3 0-176-16,1-3 176 0,1 1-128 0,2-7 128 16,1 1 128-16,0-3 96 0,3-1 32 0,1-2 0 15,1-1-16-15,3-1 0 0,1 1 0 0,2 1 0 16,2 1-240-16,0 0 0 0,2 2 128 0,1 0-128 15,4 3-416 1,2-2-128-16,3 3-32 0,3-3-11680 0,5 3-2336 0</inkml:trace>
  <inkml:trace contextRef="#ctx0" brushRef="#br1" timeOffset="-189138.34">12518 12029 44223 0,'-12'6'1968'0,"2"-5"400"0,2 3-1904 16,1-3-464-16,5 1 0 0,2-1 0 0,0 1 160 0,-1 3-160 0,-1 1 160 0,2 6-160 31,4 2-320-31,4 6-176 0,4 2-16 0,1 4-16 0,5 5 272 0,-2 4 64 0,1 5 16 0,-2-1 0 16,-1 1 176-16,-4 0 0 0,-2 3 160 0,-3 0-160 15,-2-2-192-15,-3-2-128 0,-3-2-16 0,-2-6-16 16,-2-2-672-16,-3-6-128 0,-1-2-16 0,-3-5-15872 16</inkml:trace>
  <inkml:trace contextRef="#ctx0" brushRef="#br1" timeOffset="-188934.32">12147 12457 55295 0,'10'1'2448'0,"-3"-2"496"0,-1 0-2352 0,1-1-464 15,2 2-128-15,-1-3 0 16,6 1-432-16,10-3-96 0,14-3-32 0,18-5 0 16,13-3-1088-16,4-1-208 0,0-1-64 0,-4 1 0 15,-5 3 640-15,-6 2 128 0,-6 3 32 0,-7 2 0 16,-9 1-240-16,-5 3-48 0,-7 0-16 0,-4 1-15984 0</inkml:trace>
  <inkml:trace contextRef="#ctx0" brushRef="#br1" timeOffset="-188290.51">14891 11950 36863 0,'-1'-1'3264'0,"-1"-3"-2608"0,0 3-528 0,1 1-128 0,0 0 848 0,0 1 144 16,-3-1 32-16,-3 1 0 0,-3 3-1024 0,-1 1-448 16,-4 3 48-16,0 4 0 0,1 2 400 0,-4 4 176 15,-2 4-16-15,-4 1 0 0,1 6 416 0,-3 4 64 16,-4 2 32-16,-1 5 0 0,-2-1-80 0,-2 2-16 16,0 0 0-16,-1 0 0 0,4-3-384 0,-2-1-64 15,3-2-128-15,2-5 176 0,1-1-176 0,5-3 0 16,1-4 0-16,3-5 0 15,2-3-752-15,4-4-128 0,3-5-16 0,4-4-17968 0</inkml:trace>
  <inkml:trace contextRef="#ctx0" brushRef="#br1" timeOffset="-188071.06">14391 11850 47919 0,'6'3'2112'0,"-4"0"448"0,1 1-2048 0,-1 1-512 0,1-1 0 0,-1 3 0 16,3-2 416-16,4 7-32 0,6 4 0 0,7 9 0 31,9 4-848-31,6 5-176 0,4 0-48 0,2 4 0 0,4 1 48 0,2-2 16 0,1 5 0 0,-4-3 0 16,-3 0 128-16,-7 0 32 0,-3-2 0 0,-7-3 0 0,-1-3 128 0,-7 1 16 16,-2 2 16-16,-3-5 0 15,-5 1-400-15,-3-4-64 0</inkml:trace>
  <inkml:trace contextRef="#ctx0" brushRef="#br1" timeOffset="-187552.82">15254 12326 42383 0,'8'-1'1872'0,"-3"-3"400"0,0 1-1824 0,-1 1-448 0,0 1 0 0,-1-1 0 15,2 2 256-15,5 0-32 0,6-3-16 0,7 0 0 32,4 3-544-32,4-2-112 0,0 4-32 0,-2 1 0 0,0 2 320 0,-3 0 160 15,0 4-160-15,-4-1 160 0,-2 6 0 0,-5-1 0 0,-2 1 0 0,-4 1 160 16,-3-1 80-16,-2 5 16 0,-4-2 0 0,-4-2 0 15,0 1-256-15,-3 0 0 0,-3 0-144 0,-4-2 144 0,-1 1-352 0,-2-3 32 16,0 0 0-16,-2-2 0 0,2 0 176 16,1-4 144-16,1 1-192 0,1-5 192 0,3 2 192 0,3-3 128 15,0 0 48-15,3-1 0 0,3 3-96 0,2-3-16 16,0 1 0-16,2 0 0 0,3 3-256 0,1-2-176 16,2 5 32-16,-2 0 0 0,1 2-176 0,-2 1-48 15,0 1 0-15,-2-1 0 0,-1 3 160 0,-3 2 16 16,-1 0 16-16,-2 5 0 0,-4-1 176 0,1 4-208 15,-2 0 80-15,1-2 128 0,-1 0 0 0,-1-3 0 16,2-1 192 0,-1-2-64-16,3-2 384 0,0 1 64 0,-2 1 0 0,2-3 16 15,1 2-160-15,-1-3-48 0,1 0 0 0,0-2 0 0,-1-1-192 0,1 1-32 0,-1 2-16 16,-3-2 0-16,2-1-144 0,-3 1 0 16,-1 1 0-16,-2 0 0 0,0-3-176 0,-5 2-16 0,0 2 0 0,-3-5 0 31,2 0-320-31,-6 1-64 0,-3-1 0 0,-4-3-12016 0,0-3-2384 0</inkml:trace>
  <inkml:trace contextRef="#ctx0" brushRef="#br1" timeOffset="-186736.56">16185 11727 43311 0,'-11'9'3840'0,"0"0"-3072"0,3-3-608 0,4-1-160 31,1-2-496-31,-3 6-128 0,-7 7-16 0,-7 8-16 15,-4 10-368-15,-2 7-64 0,1 2 0 0,3 3-16 0,4-3 1104 0,2 2 0 0,4-1 240 0,1 0-48 16,2-1 304-16,3-1 48 0,2-2 16 0,2-6 0 16,1-4-224-16,1-2-32 0,0 0-16 0,1-6 0 15,0-4-288-15,0-4 0 0,2-3 0 0,-1-2-12096 16,2-7-2352-16</inkml:trace>
  <inkml:trace contextRef="#ctx0" brushRef="#br1" timeOffset="-186532.49">15877 12031 21183 0,'-1'9'1888'0,"-2"-6"-1504"16,1 0-384-16,-1 0 0 0,2-1 6000 0,1-2 1120 16,1 0 240-16,3 1 32 0,2 2-5984 0,5-1-1184 15,9 0-224-15,9-2 0 16,5-2-832-16,7-3-96 0,3-1-16 0,2 0 0 0,0 0 656 0,1-4 128 0,-1 4 32 0,-3-4 0 31,0 3-448-31,-2 0-96 0,-3 2-16 0,-2 2-18064 0</inkml:trace>
  <inkml:trace contextRef="#ctx0" brushRef="#br1" timeOffset="-186093.13">18316 11733 43311 0,'0'7'1920'0,"-1"-6"384"0,-1 0-1840 0,2 2-464 0,0-3 0 0,0 1 0 16,0 0 496-16,0 3 0 0,2-2 0 0,-1 7 0 31,3 0-880-31,-3 0-192 0,1 3-16 0,-2 1-16 0,-1 2 288 0,-3 2 64 0,-2 4 16 0,-2 4 0 16,-5 2 240-16,-4 4 0 0,-2 3 0 0,-3 3 0 15,-3-1 0-15,-3 3 0 0,-3 1 0 0,-4-2 0 16,0-2-272-16,-4-3-64 0,1-3-16 0,0-4-11920 16,2-8-2384-16</inkml:trace>
  <inkml:trace contextRef="#ctx0" brushRef="#br1" timeOffset="-185857.86">17957 11701 47919 0,'4'6'2112'0,"-3"-2"448"0,-1 1-2048 0,2-2-512 15,-1 0 0-15,0-1 0 0,3 4 192 0,1 2-192 16,5 5 192-16,6 4-192 15,5 7-448-15,2 3-192 0,2 2-32 0,0 1-16 0,1 2 432 0,-2-1 64 16,-1 1 32-16,-1 2 0 0,-2 3-128 0,-1 1-32 16,1 2 0-16,-1 1 0 15,-2-3-96-15,0 0-32 0,2-2 0 0,1-4 0 16,-1-3-400-16,4-3-96 0,0-4-16 0,1-2-16944 0</inkml:trace>
  <inkml:trace contextRef="#ctx0" brushRef="#br1" timeOffset="-185512.97">18686 12205 47919 0,'-7'12'2112'0,"1"-5"448"0,0 0-2048 0,1-5-512 16,4 1 0-16,0-2 0 16,1 1-432-16,-2-1-192 0,2 7-32 0,0-2-16 15,5 3-1072-15,2-2-224 0,0 2-32 0,3-3-16 16,-1-1 1184-16,-1 1 256 0,2-1 32 0,-1-1 16 0,-1 1 528 0,1 0 224 15,-2 1-16-15,2-2 0 0,-1 0-16 0,0-1-16 16,2 1 0-16,4-2 0 0,1 2-176 0,3-4-192 0,4 0 32 0,2 1 16 31,3-2-992-31,3-4-192 0</inkml:trace>
  <inkml:trace contextRef="#ctx0" brushRef="#br1" timeOffset="-185214.66">19133 12093 47919 0,'-7'15'2112'0,"-1"-6"448"0,0-1-2048 0,0 0-512 0,2-1 0 0,2 1 0 0,0-2 0 0,-6 9-224 16,-5 9 16-16,-4 11 0 15,-3 2-832-15,0 5-176 0,1 4-16 0,0-1-16 0,0 1 928 0,-2 3 176 16,2 1 144-16,-1 1-192 0,2 0 368 0,2-2 64 16,2-2 16-16,1-1 0 0,3 0-16 0,-1-3 0 15,3-3 0-15,3-5 0 16,2-2-800-16,1-9-144 16</inkml:trace>
  <inkml:trace contextRef="#ctx0" brushRef="#br1" timeOffset="-181911.25">19253 11745 14735 0,'6'-12'1312'0,"-1"1"-1056"0,-1 1-256 0,0 4 0 15,-1 3-432-15,0 0-144 0,-1-1-16 0,3-2-16 16,2-4-1696-16,0 0-320 0,-1-4-80 0,-1 2-16 0,-2 3 4400 0,-2 0 880 16,-2 3 192-16,-1 0 16 0,1 1 1360 0,-1-2 272 15,2 0 48-15,1 0 16 0,1 0-1744 0,3 0-352 16,3 2-64-16,-1-1 0 0,3 1-1984 0,0 1-320 16,2 2-192-16,-1-2 32 0,-1 3-16 0,-1-1 0 0,-2 2 0 0,-2 2 0 15,-2 0 304-15,-3 2 48 0,-3 1 16 0,0 0 0 16,-4 1 368-16,1 0 80 0,-1 2 0 0,-2 0 16 15,1 0 48-15,-1 2 16 0,1-3 0 0,2 3 0 16,3 1-192-16,-1 0-32 16,3 4-16-16,1 0 0 0,5 1-176 0,0 1-48 0,1 2 0 0,4 2 0 15,1 2-256-15,1 1 0 0,2-1 0 0,-1 1 0 16,2 0 0-16,0 2 0 0,-1 3 0 0,-1-2 0 16,-2 0 0-16,-1-2-144 0,0 3 16 0,-3 0 0 0,0-1-96 15,-4 1-16-15,0-4 0 0,-4-1 0 0,-1-2 64 16,0-3 16-16,-1-5 0 0,0-2 0 15,1-2-160-15,1-3-48 0,2-1 0 0,-2-4-11936 16,1-1-2400-16</inkml:trace>
  <inkml:trace contextRef="#ctx0" brushRef="#br1" timeOffset="-181659.91">19185 11933 11055 0,'-5'4'976'0,"-1"-2"-784"0,-1 0-192 0,2-2 0 0,2 0 6384 0,2 0 1232 0,0 0 240 0,-2 0 48 31,1 0-9584-31,1 0-1920 0,3-1-384 0,7-2-80 0,6-1 4832 0,4-3 976 16,7-3 192-16,5-2 48 0,8-3 448 0,5-2 80 0,8 0 32 0,5-2 0 15,5 2-1712-15,0-3-320 0,2 1-80 0,-5 1-16 16,-3 2-192-16,-4 3-32 15,-5 0-16-15,-5 4 0 0,-4 3-480 16,-6 1-80-16,-6 4-32 0,-5-2-18416 0</inkml:trace>
  <inkml:trace contextRef="#ctx0" brushRef="#br1" timeOffset="-180267.59">22473 11302 11967 0,'2'-3'1072'0,"-1"2"-864"0,0 0-208 0,-1 0 0 16,1 1 912-16,2 0 144 15,-1-4 32-15,3 0 0 0,3 1 320 0,-1-4 80 16,2 0 16-16,-1 1 0 0,1 0 48 0,-3-2 16 16,2 2 0-16,-3 1 0 0,1 0-1008 0,-2 0-208 15,-1 0-32-15,1 3-16 16,-2-2-944-16,1 2-192 0,-2-1-48 0,-1 2 0 0,1 0 1024 0,1-1 208 15,-2 2 32-15,-2 0 16 0,2 0 784 0,-1 0 160 16,1 0 16-16,0 0 16 0,0 0-128 0,0 0-32 0,0 0 0 0,0 0 0 16,-23 4-144-16,16-1-48 0,1-2 0 0,-1 2 0 15,1 0-400-15,-2 2-96 0,1 2-16 0,-2 3 0 16,-1 4-256-16,0 4-64 0,-1 6-16 0,-1 4 0 16,0 6-176-16,-2 0 0 0,0 3 0 0,-2 7 0 15,0 4 0-15,-2 3 128 0,-2 2-128 0,-1-4 128 16,1 0-128-16,0-5 0 0,0-3 0 0,2-5 0 15,1 1 0-15,-2-9 0 0,3 1 0 0,0-7 0 16,2-2-432-16,3-5 48 0,3-4 0 0,0-5-11792 16,4-5-2352-16</inkml:trace>
  <inkml:trace contextRef="#ctx0" brushRef="#br1" timeOffset="-180016.32">22063 11303 50687 0,'-7'4'2240'0,"0"-4"464"0,2 1-2160 0,3 0-544 0,2 1 0 0,1 0 0 0,3 2-1008 0,2 1-304 0,4 5-64 0,7 2-16 15,8 8 160-15,7 3 16 0,5 6 16 0,3 4 0 0,-1 3 1200 0,1 3 192 16,-2 2 64-16,-1-1 16 0,-1-1-112 0,-5 0-32 15,-4-6 0-15,-3-1 0 0,-3-1-128 0,-5-6 0 16,-4 1 0-16,-3-6 0 0,0 1-176 0,-3-2-64 16,-1 1-16-16,-2-2 0 15,1-2-608-15,0-1-128 0,1-1-32 0,0-1-16560 0</inkml:trace>
  <inkml:trace contextRef="#ctx0" brushRef="#br1" timeOffset="-179526.93">22930 11691 22111 0,'0'3'1968'0,"0"-3"-1584"0,-1 0-384 0,1 0 0 0,0 0 3552 0,0 0 624 15,0 1 128-15,-2-1 32 16,1 1-4912-16,-1 2-960 0,-3 1-208 0,-2 2-48 0,-1 2 2528 0,-3 2 496 16,-4 1 112-16,0-1 0 0,-2 1-112 0,-1 3-16 15,2-3-16-15,1 0 0 0,4-2-624 0,3 0-112 16,3-2-16-16,3-1-16 0,6 0-128 0,4-1-32 16,4 0 0-16,4 0 0 0,5-4-272 0,3-1-176 0,0 0 32 0,5-3 0 15,-1-1-128-15,1 0-32 0,-2-1 0 16,-4 0 0-16,-3 3 112 0,-3-2 0 0,-4 3 16 0,-3 0 0 15,-3 2 176-15,-3 0 0 0,-2 3 160 0,1-2-160 16,-2 7 192-16,0-4-64 0,0 4-128 0,2 1 192 16,-2 1-64-16,-1 1 0 0,1 4-128 0,1 0 192 15,-2 3 16-15,0 2 0 0,0 1 0 0,0 2 0 16,0-1-208-16,-3 1 0 0,2-1 128 0,-3-1-128 16,-1 1 0-16,-1-2 0 0,-3 2-192 0,0-3 192 15,-5 1-144-15,-2 0 144 0,-1 2 0 0,-3-3-144 16,0 1 144-16,-2-3 0 0,-2-2 0 0,2-3 0 0,0-2 0 15,-2-1-160-15,-1-2 160 0,2-3 0 0,-1-2-240 16,1-3 64-16,2-3 16 0,0-4-12192 16,0 0-2432-16</inkml:trace>
  <inkml:trace contextRef="#ctx0" brushRef="#br1" timeOffset="-179309.75">22807 11632 48831 0,'10'0'2176'0,"-4"-1"432"0,1-3-2096 0,-2 0-512 0,1 2 0 0,1-2 0 0,4 2 288 0,9-7-48 16,13 0-16-16,18-8 0 15,16-4-784-15,15 0-144 0,9 0-48 0,9-1 0 16,4 0-704-16,5-4-144 0,1-3-16 0,-15-6-16 0</inkml:trace>
  <inkml:trace contextRef="#ctx0" brushRef="#br0" timeOffset="-167858.99">6050 11967 5519 0,'0'-1'496'15,"0"-3"-496"-15,0 3 0 0,0 1 0 0,0 0 1824 0,0-2 272 16,0-1 48-16,0-2 16 0,-1-1 1184 0,1-2 240 16,-1 4 64-16,-2-5 0 0,1 1-1664 0,-3 2-320 31,0 0-64-31,-1 0 0 16,-1 1-2192-16,0 0-432 0,-2 1-96 0,-1 1-16 15,1-1-1344-15,-4 0-272 0,0 0-48 0,-5 2-16 16,0 1 1616-16,-2 1 320 0,1-1 64 0,0 1 16 0,0 1 1568 0,-1 0 320 0,0 1 64 0,2-2 16 15,-1 0 1296-15,2 2 256 0,0-2 48 0,1 1 16 16,0 3-768-16,-2-3-160 0,2 3-16 0,-1 2-16 16,-2 0-880-16,-2 0-176 0,-1 4-48 0,-4 0 0 15,0 4-560-15,-2-1-160 0,-3 4 0 0,1 1 0 16,0-1 0-16,3 0 0 0,2 3 0 0,2-4 0 16,1 4 0-16,2 0 0 0,3 0 0 0,-1 2 0 15,3 4 208-15,1 4-16 0,0 0-16 0,-1 5 0 0,0 2 48 16,1-2 16-16,0-1 0 0,2 0 0 15,0 0-240-15,1 5 0 0,1 0 0 0,2 1 0 0,0 2 0 16,2 1 0-16,2-6 0 0,2 2 0 0,2-1 192 16,2-2-48-16,2-3-16 0,1 2 0 0,1-1 0 0,2 4 0 15,0-1 0-15,3 0 0 0,1-3-128 0,0 0 160 16,3-2-160-16,0-1 160 0,2-3-32 0,2-3-128 16,0-1 192-16,5 0-64 0,1-5-128 0,0-2 160 15,5-1-160-15,2-3 160 0,0-4-32 0,3-2 0 16,5-2 0-16,0-2 0 0,3 1 96 0,1-3 16 15,1 2 0-15,-1-6 0 0,2 3-240 0,1-2 0 16,-1-1 0-16,1 0 0 0,-2-2 0 0,0-2 0 0,-3 1 0 16,0-4 0-16,1 4 0 0,-1-4 0 0,-1 3 0 15,-1-4 0-15,-3 1 0 0,-3-3 0 0,0 1 0 0,-2-4 0 16,0 1 0-16,-1 0 0 0,2-1 0 0,-1-3 0 16,-1 0 256-16,0-2 0 0,3-3 0 0,-1-2 0 15,2-1-64-15,-3 0-16 0,0 0 0 0,-4-2 0 16,0 3-176-16,-5-4 0 0,1 1 0 0,-6-1 0 15,1 1 0-15,-6-1 0 0,-2-1 0 0,-2 0 0 16,-4 3 128-16,-4-1-128 0,-3-4 0 0,-3 0 128 16,-4 3 32-16,-2-5 0 0,-4 2 0 0,-2-1 0 15,-3 2-160-15,-3-1 0 0,-1-2 144 0,-1 1-144 16,1-2 0-16,0 1 144 0,-1-3-144 0,2 4 0 0,2 4 0 16,0 1 0-16,0 3-192 0,1 4 48 0,2 3 144 15,-2 5-208-15,-1 1 80 0,0 1 128 0,-2 6-128 0,1-1 128 16,-3 4 0-16,-2 1 0 0,-1 1 0 0,-2 1 0 15,-2 1-144-15,-1-1 144 16,-2 3-448-16,-1-1-48 0,0 1 0 0,0-1 0 0,2 2 112 0,-3-1 0 16,0 3 16-16,1-5 0 0,4 3 128 0,2-4 32 15,3 0 0-15,1 0 0 16,2 0-448-16,1 1-96 0,-2 1-16 16,2 2-10944-16,0 1-2176 0</inkml:trace>
  <inkml:trace contextRef="#ctx0" brushRef="#br0" timeOffset="-167529.89">6386 12140 30399 0,'3'-3'1344'0,"-2"-2"288"0,-1-2-1312 0,1 4-320 0,-1 2 0 0,2-1-8944 16,-1-1-1856-16</inkml:trace>
  <inkml:trace contextRef="#ctx0" brushRef="#br0" timeOffset="-166556.22">6431 12040 911 0,'6'-11'0'0,"-3"6"0"0,-2 4 0 0,-1 1 0 0,0 0 2368 0,0 0 400 16,0 0 80-16,0 1 16 0,0 2 1072 0,0 1 224 15,0 3 32-15,-1 1 16 0,1 0-1264 0,-2 0-240 0,2-1-48 0,-1 1-16 16,0 1-1168-16,0 0-256 0,-2-1-32 15,-1 0-16-15,1 0-768 0,-2 0-144 0,-3-1-48 16,0 2 0-16,-2-3-208 0,-1 0 144 0,-3 0-144 0,-1-1 128 16,0 1 64-16,-1 1 0 0,-1-2 0 0,1 1 0 15,0 0 0-15,0 0 0 0,0 3 0 0,0-2 0 16,2 3 48-16,2-2 16 0,-1 1 0 0,2 3 0 16,1-1-80-16,2 1-16 0,-1-1 0 0,0 3 0 15,1-1-160-15,-2 1 0 0,1 2 0 0,-1 0 0 16,0-2 0-16,-1 2 0 0,-1 0 0 0,-1 0 0 15,0-1 0-15,-2 1 128 0,0 0-128 0,0 0 128 0,2-4-128 16,-1 1 192-16,1-1-192 0,-1 2 192 0,2-3 16 0,0-3 16 16,1 1 0-16,1-1 0 0,3 1-224 15,-2-2 0-15,2 0 128 0,0 2-128 0,0-3 0 0,1 1 0 16,1 3 0-16,0-4 0 0,0 2 0 0,3-2 0 16,-1 0 0-16,2-2 0 0,0 0 0 0,1-3 0 15,-1 0 0-15,1-1 0 0,1 0 0 0,-1 1 0 16,0 2 0-16,1-3 0 0,-1 0 128 0,1 1 0 15,1 1-128-15,-1-2 192 0,1 3-64 0,1-3 0 16,2 0-128-16,-2 0 192 0,2 0-192 0,0-3 144 16,0 1-144-16,0 1 128 0,0-3-128 0,-1-1 0 15,1 0 0-15,0 1 0 0,0-3 128 0,1 0 0 16,0-1 0-16,3-2 0 0,-1 3 112 0,4-4 16 0,2-3 0 16,2 1 0-16,2-4-256 0,0 4 0 0,2-3 0 0,1 0 0 15,1-2 0-15,1 1 0 0,-1 0 0 0,0-1 0 16,-3 4 0-16,-1-1 0 0,0-1 0 0,-1 1 0 15,-1 1 0-15,0-2 0 0,0 3 0 0,0-2 0 16,3 4 0-16,-1 1 0 0,2 1 0 0,0 0 0 16,0 1 0-16,1-1 0 0,0 2 0 0,-2 1 0 15,1-1 0-15,-1 2 0 16,-2-1 0-16,-2 0 0 0,-3 1 0 0,-1 1 0 0,-2-1 0 0,-2 2 0 16,0-5 0-16,-4 5 0 0,1-5 0 0,-1 2 0 15,-1 2 0-15,-2-1 0 0,0 2 0 0,-1 0 0 16,0 1 0-16,-1 0 0 0,0 1 0 0,1 1 0 15,-2 1 0-15,-1 3 0 0,2-3 0 0,-2 4 0 0,1 0 0 16,-2-1 0-16,1 2 0 0,-1 2 0 0,0-1 0 0,-1 3 0 16,0-1 0-16,-2-1 0 0,1 3 0 0,-2 0 0 15,-1 1 0-15,0-4 0 0,-2 2 0 0,-2 0 0 16,1-1 0-16,-3 1 0 0,0-1 0 0,-2 0-160 16,1 6 32-16,-3-4 0 0,-1 1-64 0,0 1 0 15,1-1 0-15,2-2 0 0,1 0 192 0,-1 1 0 16,0 0 0-16,0-2 0 0,1 0 0 0,0 2 0 15,-3-3 0-15,1 1 0 0,3 0-192 0,0-1-16 16,1-3 0-16,2-1 0 0,3 0 208 0,0-3-176 0,4-2 176 16,0-1-160-16,2 0 160 0,1 0 0 0,1-3 0 0,2-2 0 15,1-1 0-15,4-2 0 0,3-4 0 16,4-1 0-16,2-1 0 0,4-1 0 0,6-3-192 16,2 0 64-16,2 1-128 0,3-2-32 0,0 0 0 15,-1 0 0-15,-1 1 32 0,-3-2 0 16,0 1 0-16,-5 1 0 0,-1-1 256 0,-4 2 0 0,-1 3-128 0,-3 1 128 15,-1 3 0-15,-2 0 0 0,-3 3 0 0,-1 1 0 16,0 3 0-16,-2 3 0 0,-2 2 0 0,-1 0 0 16,-1 2 0-16,-2 2 0 0,-1 1 0 0,-2-1 0 15,-2 3-272-15,-2-1 48 0,-1 3 16 0,-4 0 0 16,-1 2 208-16,-2-2-192 0,0 2 192 0,-2 0-192 16,1 0 192-16,1 1 0 0,1-1 0 0,-1 3 0 0,1-5-176 0,1 1 176 15,-1 1-192-15,-1-1-18432 16</inkml:trace>
  <inkml:trace contextRef="#ctx0" brushRef="#br0" timeOffset="-165033.22">10226 11542 10127 0,'-1'-1'896'0,"-2"1"-704"0,1-3-192 0,-1 3 0 15,1 0 2048-15,-1 0 384 0,-2-1 80 0,-2 0 16 16,-3-1-672-16,-2-1-144 0,-1 1-32 0,0-3 0 16,-1 4-32-16,0-2-16 0,0 0 0 0,-2-1 0 15,1 3-880-15,-3-1-176 0,0 0-48 0,-2 2 0 16,-1 0-528-16,0 4 0 0,-2 1 0 0,-3 1 0 0,0 3 0 0,-3 4 0 15,-1 1 0-15,0 2 0 0,-3 3 384 0,-1 2 80 16,-2 2 16-16,0 2 0 0,1 0 144 0,2-1 16 16,2 2 16-16,3-5 0 0,5 2-160 0,4-2-48 15,1 1 0 1,2 1 0-16,4 1-144 0,0 2-48 0,2 2 0 0,2 3 0 0,2 1-256 0,0 4 160 16,2 3-160-16,-1 1 128 0,2 4-128 0,-2 1 0 15,-2 2 0-15,2-1 0 0,-1-1 0 0,-1-1 0 16,-1 0 0-16,0-1 0 0,0-1 0 0,1 0 0 15,0 4 0-15,0-1 0 0,1 1 0 0,4-1 0 16,-1-6 0-16,3-7 192 0,4-3-48 0,1-4 0 16,4-6 0-16,0-1 0 0,4-3-16 0,3-3-128 0,1-1 192 0,3-1-64 15,1-4 80-15,4-1 16 0,3-1 0 0,2-1 0 16,-1 1 0-16,6-3 0 0,2 1 0 16,3-2 0-16,3-2-48 0,-1 1-16 0,1 1 0 0,-2-5 0 31,-2 1-160-31,-2-2 0 0,-3 0 0 0,-2-1 0 15,-3-1 0-15,-3 1 0 0,-4 1 0 0,-3-2 0 16,-3 1 0-16,-1-2 128 0,-3-2-128 0,0-1 0 16,-1 1 0-16,1-7 0 0,0 2 0 0,1-6 0 15,2-2 288-15,3-4-32 0,3-7 0 0,1 2 0 16,5-8-112-16,2-1-16 0,-3 7-128 0,2 0 192 16,2-5-192-16,-1 3 0 0,1 0 0 0,-3 2 0 0,-1 2 0 0,-2-1 0 15,-5 6 0-15,-1 0 0 0,-2-2 0 16,-5 1 0-16,-1 2 0 0,-4 1 0 0,-2 3 176 0,-3-3-176 15,-3-3 192-15,-3-3-192 0,-3 0 192 0,-2 0-192 16,-2-1 192-16,-4-2-192 0,-2 2 240 0,0-2-64 16,-3 0-16-16,0-2 0 0,0-1-160 0,1 1 0 15,3-2 0-15,-1 4 128 0,2 0-128 0,3 3 0 16,-1 0 0-16,3 3-176 0,2 6 176 0,1 3 0 16,0 3 0-16,1 3 0 0,-1 3 0 0,0 2 0 15,-1 3 0-15,-1 2-128 0,0 3-224 0,-2 1-32 16,0 1-16-16,-3 3 0 15,0 2-352-15,-2-1-64 0,-2-1-16 0,-1 5 0 16,1-3-320-16,-5 4-64 0,-1-2 0 0,1 3-15888 0</inkml:trace>
  <inkml:trace contextRef="#ctx0" brushRef="#br0" timeOffset="-162977.66">10176 11730 28559 0,'2'-11'1264'0,"-2"3"272"0,1 0-1232 0,0 4-304 0,0 0 0 0,2 3 0 0,-1-3 352 0,2-1 16 15,3-1 0-15,3-3 0 16,3-4-1728-16,-1 2-352 0,3 2-64 0,-3-2-16 15,2 5 208-15,-2-4 48 0,-1 4 0 0,0-1 0 0,-1 2 1536 0,-2 2 384 0,-2 0 32 0,-4 2 16 16,2-1 1488-16,-3 2 288 0,1 0 64 0,-2 0 16 16,0 2-624-16,-2-1-128 0,1-1-32 0,0 2 0 15,1-2-544-15,0-2-96 0,0 2-32 0,0 0 0 16,0 0-48-16,0 0-16 0,0 0 0 0,10-17 0 16,-8 13-480-16,1 2-96 0,-2-3-32 0,-1 1 0 15,1 3-160-15,-3 0 0 0,1 1 0 0,-3 0 0 16,0 1 144-16,-2 0-144 0,0 3 160 0,0-2-160 15,-1 2 368-15,1 1-32 0,0 0 0 0,1-1 0 16,0 3 0-16,0-1 0 0,1 0 0 0,1 2 0 16,0 1-192-16,1-2-144 0,1 3 192 0,-1 2-192 15,1-1 0-15,-1 0 0 0,0 1 0 0,-1-1 0 0,-1 2 0 16,-2 2 0-16,0 0 0 0,-3 1 0 0,-2 0 0 0,-2 0 0 16,-1 2 0-16,-2-2 0 0,-2 2 0 0,-2 1 0 15,-2 2 0-15,-1 1 0 0,-1 0 256 0,1 0-48 16,0 2-16-16,1-2 0 0,4-2 32 0,0 0 0 15,2-2 0-15,1 0 0 0,2-1-224 0,2-2 0 16,0 0 0-16,-1-2 0 0,3 0 0 0,-1-1 0 16,1-1 0-16,-1 0 0 0,-1-1 0 0,1 3 0 15,-1-6 128-15,-1 2-128 0,2-1 0 0,-3 1 0 16,2-2 0-16,0 0 0 0,1-3 128 0,2 1 0 0,0-3-128 0,2-1 192 16,2 1 64-16,2-4 0 0,0 2 0 0,2-1 0 15,0 1-128-15,0-2 0 0,2 2-128 0,-1-1 192 16,3-1-16-16,-1 0-16 0,1 1 0 0,-4 1 0 15,0 0-160-15,0 0 0 0,0 0 0 0,22 3 0 16,-18-1 0-16,-1-1 0 0,-1-1 0 0,-1 3 0 16,2-1 0-16,-3 0 0 0,1-1 0 0,-1 0 0 15,0 2 0-15,0-3 0 0,-1 0 0 0,1 0 0 16,0 0 0-16,0 0 0 0,0 0 0 0,0 0 0 16,0 0 0-16,0 0 0 0,0 0 0 0,0 0 0 15,0 0 240-15,0 0 16 0,0 0 0 0,3-21 0 16,-1 19-256-16,0 1 0 0,1 1 0 0,-1-2 0 0,1 2 0 15,0-3 0-15,1 3 0 0,1-2 0 0,0-1 0 0,0-1 0 16,1 2 0-16,-1-4 0 0,1 0 144 0,0 1-16 16,2-2 0-16,-1-1 0 0,2 0 64 0,1 2 0 15,1-4 0-15,1 3 0 0,1-2-48 0,0 1 0 16,3-1 0-16,2 0 0 0,0 1-144 0,1 0 0 16,-1-2 0-16,2 3 0 0,-3-3 0 0,2 3 0 15,-1-5 0-15,0 3 0 0,-1 1 0 0,-2-3 0 16,-2 2 144-16,0 1-144 0,-3-1 0 0,1 2 0 15,-1-2 0-15,0 0 0 0,1-1 0 0,-1 1 0 16,0 1 0-16,2-2 0 0,0 2 0 0,2-1 0 16,1 1 0-16,-2 1 0 0,3 2 0 0,-1-1 0 0,0 2 0 15,-1 0 0-15,-1 2 0 0,-2 1 0 0,1-3 0 16,-4 3-128-16,0 0 128 0,-2 1 0 0,0-3 0 16,-2 3 0-16,-1-1 0 0,0 0 0 0,-2-2 0 0,0 1 0 15,-1 0 0-15,2-2 0 0,-2 0 0 0,0 1 0 16,1-2 0-16,0 0 0 0,-1 2 0 0,0-1 0 15,1 2 0-15,-1-1 0 0,0 1 0 0,0 0 0 16,0 2 0-16,0-1-160 0,-1 1 160 0,0 0 0 16,0 1-320-16,-3-1 64 15,1 2 0-15,3-2 0 0,0 0 0 0,0 0 0 0,-18 7 0 0,13-6 0 16,0 2 256-16,1-1 0 0,1-2 0 0,0 1 0 0,1 3 0 16,-1-4 0-16,2 1 0 0,0 1 0 0,-1-2 0 15,0 1 0-15,1-1 0 0,-1 2 0 0,1-2-352 0,-1 3-16 16,1 1 0-16,-4-3 0 0,1 4 176 0,-2 0 48 15,-2 1 0-15,0 1 0 0,-4 2 144 0,-1 2 0 16,-3 1 0-16,-3 1-128 0,-1 3 0 0,-1-3 0 16,2 2 0-16,-4 1 0 0,-1-1-80 0,-1 0-16 15,-1 1 0-15,2-4 0 0,2 1 80 0,0-2 16 16,2-1 0-16,2-3 0 0,0 3 128 0,2-5-128 16,1 1 128-16,1 1-128 0,1-1 128 0,1-1 0 15,2 0 128-15,3 1-128 0,-1 0 0 0,2-1 0 16,1 1 0-16,1 1 0 0,1 0 0 0,-1 1 0 15,1-1 0-15,1-3 0 0,-1 0 0 0,2 0 0 0,0-3 0 16,0-1 0-16,1-1 0 0,0-3-192 0,1 0 192 0,0-4-192 16,2-1 336-16,0-2 64 0,4-4 16 15,0 2 0-15,2-5 160 0,2 2 16 0,1-4 16 0,2 1 0 16,2-1-160-16,1-1-16 0,3-5-16 0,0 4 0 16,-2-1-224-16,0 4 0 15,-2-2 0-15,-2 2-160 0,0 2 160 0,-3-1 0 0,0-1 128 0,-1 4-128 16,-2-1 0-16,-1-2 0 0,-1 5 0 0,0-2 0 15,1 4 0-15,-1 0 128 0,0 1-128 0,-1 2 0 16,0 0 176-16,1 0-48 0,1 3 0 0,1 3 0 16,1-3-128-16,-1 2 0 0,2 1 0 0,1 1 0 15,0-2 0-15,0 2 0 0,-1 1 0 0,-1-1 0 0,0 2 0 16,-2 3 0-16,0-3 0 0,-2 4 0 0,-1 0 0 0,0 1 0 16,-2 0 0-16,0 0 0 0,-2 4 0 15,-2-4-176-15,1 3 48 0,-1 0 0 0,-1 2 128 0,-2 0 0 16,1 0-144-16,-2 0 144 0,0-1 0 0,-1 1 0 15,-2 3 0-15,-1-3 0 0,0 1-176 0,-1 1 176 16,-1 2-128-16,-1-6 128 0,4 1-208 0,-3-1 32 16,2 0 16-16,1-3 0 15,1-1 160-15,1-1 0 0,1-4 0 0,1 0 0 0,0-3 0 0,1-1 0 16,2 1 0-16,0-2 0 0,1 0 0 0,1-3 256 16,3 1-64-16,1-3-16 0,3 0 144 0,3 1 48 15,2-2 0-15,4 0 0 0,3 1-176 0,0 0-48 16,2 2 0-16,2 2 0 0,0-3-144 0,-2 2 0 0,0-2 0 0,-2 0 0 15,-1 1 0-15,-3 1-224 16,-1 0 80-16,-2 1 16 0,-2-3 128 0,-3 3-192 0,0 0 192 0,-3 0-192 16,1 1 192-16,-1-2 0 0,-1 2 0 0,-2 3 0 15,1-2 144-15,0 2 16 0,-1-2 0 0,0 0 0 16,0 2 16-16,0 1 0 0,-1-2 0 0,2 3 0 16,-2 0-176-16,-2 3 0 0,1-1 0 0,-2 3 0 15,-2 5 0-15,-3-1 0 0,0 4 0 0,-4 0 0 16,-1 3 0-16,-2 1-176 0,0 0 48 0,-1-2 0 15,1-1 128-15,-1-1 0 0,1-1 0 0,2-4 0 16,-1 1 0-16,2-1 0 0,2-1 0 0,1-5 0 16,2 2 0-16,1-2 0 0,2 1 0 0,0-3 0 0,2 0 0 0,-1 0 0 15,3-3-144-15,0 2 144 0,0-1 0 0,0-1 0 16,0-2 0-16,0 3 0 0,1-2 0 0,-2-1 0 16,1 1 0-1,-1-1 0-15,-2 0-368 0,0 2-144 0,-1-1-48 0,-2 2 0 16,0 0-176-16,-3 2-32 0,0 2-16 0,-2 1 0 15,0 2-496-15,-1 4-112 0,-2 2-16 0,-1 3 0 16,0 3-1584-16,-1 6-320 0,-3 6-64 0,-1 2-16 16,4-5-144-16,0 1-48 0,1-4 0 0,1-3 0 15,4-2 2000-15,2-2 400 0,0-2 80 0,2 0 16 0,2-2 1456 0,3-2 288 16,0 0 64-16,1-2 16 0</inkml:trace>
  <inkml:trace contextRef="#ctx0" brushRef="#br0" timeOffset="-159900.04">13881 11599 35007 0,'1'-5'3120'0,"-1"2"-2496"0,2 0-496 0,-1 1-128 16,0 1-448-16,0-3-128 0,1-1 0 0,0-2-16 16,2-5-1664-16,-2-2-336 0,1 0-64 0,-3 3-16 15,-2 1 1456-15,0 3 304 16,-3-3 48-16,-1 3 16 0,-3 0 1952 0,-1 3 400 0,2 0 80 0,-3 1 16 0,-1 1 608 0,0-2 128 15,2 0 32-15,0 1 0 0,2-1-832 0,-1-1-144 16,1 0-48-16,1-1 0 0,1 0-688 0,1-3-144 16,0 0-16-16,0 1-16 0,1-1-288 0,-1-2-48 15,0 0-16-15,-1 0 0 0,1 2-128 0,-2 0 0 16,1 3 0-16,-2-1 0 0,1 3 0 0,-2 2 0 16,-1-1 0-16,-1 3 0 0,0 0 0 0,-1 1 0 15,-1 1 0-15,1 0 0 0,1-1 0 0,-2 2 0 16,2 1 0-16,0-1 0 0,1 3 0 0,-1-1 0 15,1 2 0-15,-2-4 0 0,1 5 0 0,-3-2 0 16,2 0 0-16,-3-1 0 0,1 2 0 0,0 1 0 0,-3 1 0 16,0-3 0-16,1 4 0 0,-1-4 0 0,2 1 0 15,0-1 0-15,2 1 208 0,-1-1-32 0,-1 1-16 0,0 1 0 16,0-1 32-16,-1 2 16 0,0-1 0 0,1 2 0 16,1 0-208-16,0 1 0 0,0 0 128 0,2 0-128 15,0 3 0-15,-1 1 0 0,1 0 0 0,-2-2 0 16,2 1 0-16,0 1 144 0,-1 0-144 0,0 1 128 15,-2 0-128-15,1 0 0 0,1 1 0 0,-1-1 0 16,3-1 0-16,0 1 0 0,1-1 0 0,0-1 0 16,0-2 0-16,1 2 0 0,2-2 0 0,1-1 0 15,-2 0 0-15,1 2 160 0,0 0-160 0,-1 1 160 0,1-1-160 16,-1 2 0-16,1 0 0 0,-1 0 0 0,1 1 0 16,0-2 0-16,0 0 128 0,2-2-128 0,-1 1 224 0,0 2 16 15,1-1 0-15,0 0 0 0,1-1-240 0,1-1 0 16,0 3 0-16,1-3 0 0,1 4 0 15,-1-1 0-15,2 1 128 0,-1 2-128 0,0 1 128 0,1 0-128 16,0 3 176-16,-1-2-176 0,1 2 0 0,-2-2 0 16,1 0 0-16,-1-3 0 0,0 1 0 0,1-2 0 15,0 0 0-15,0 0 0 0,0-3 0 0,-1 2 0 16,1 1 0-16,0-1 0 0,1 1 0 0,0 0 0 16,0 2 144-16,0-5-144 0,1 1 320 0,0-2-48 15,1 4 0-15,1 2 0 0,1-1-144 0,0 1-128 0,1 2 192 16,0-1-192-16,1 0 0 0,0 1 0 0,0 3 0 15,0-1 0-15,2-2 128 0,-2-1-128 0,1 0 0 0,1-2 0 16,-1 1 160-16,2-1-32 0,-1 0 0 0,2-2 0 16,1 2 0-16,-1-4 0 0,1 3 0 15,2-4 0-15,0 4 0 0,0-2 0 0,-1-2 0 0,2 2 0 16,-2-1-128-16,3 2 0 16,0-1 0-16,-2 1 0 0,2-2 0 0,-1 0 0 0,-1 0 0 0,0 1 0 15,-2-2 0-15,0 2 0 0,0-1 0 0,-1 0 0 16,1 0 128-16,-1-1 128 0,1-4 48 0,0 3 0 15,2-1-64-15,-1-4-16 0,2 2 0 0,1-2 0 16,-2-1-48-16,2 0-16 0,1-1 0 0,-1-1 0 0,1 2-160 16,-1 0 0-16,0-1 0 0,-2 1 0 0,1-4 0 15,-1 2 0-15,0-1 0 0,-1-2 0 0,2 1 0 0,-2-1 0 16,2-1 0-16,-2 1 0 0,1-4 0 0,-1 2 192 16,0-3-192-16,1 1 192 0,0-1-16 0,0 0 0 15,0 2 0-15,1-2 0 0,-1-2-48 0,2 1 0 16,0-2 0-16,1 0 0 0,0-2 32 0,3-1 0 15,-1-2 0-15,1-2 0 0,-1-1-160 0,0 1 0 16,0-3 0-16,0-3 0 0,-1 3 0 0,-1-3 0 16,-1 2 0-16,-2-2 0 0,1 3 128 0,0-4-128 15,-2 2 128-15,-1-1-128 0,0 1 224 0,0 0-32 16,-1-1-16-16,0 3 0 0,0-5-176 0,-1 2 0 0,1-1 0 16,-1 0 0-16,1 0 0 0,0-2 0 0,1 1 0 15,-1-2 0-15,1-2 0 0,1-1 0 0,-1 1 0 16,-3 6 0-16,1-1 0 0,1-3 0 15,3-6 0-15,1 2 0 0,1-2 0 0,-1 2 0 0,-2 3 0 0,-1 2 0 16,-1-1 0-16,-1 3 0 0,-1-1 0 0,-2 3 0 16,-1-2 0-16,-1 1 0 0,-1 0 0 0,-2 0 0 15,-2 0 0-15,-1-1 0 0,0 0 0 0,-2-1 0 16,0 1 0-16,-1-4 0 0,1-1 0 0,-3 0 0 16,1 2 0-16,0 1 0 0,-1-1 128 0,0 0-128 15,0 0 0-15,-2 0 0 0,1 2 0 0,-2-1 0 16,1 3 0-16,0 0 0 0,2 2 0 0,-2-3 0 0,-1-1 0 15,-1 1 0-15,1-1 0 0,-1 1 128 0,0 2-128 16,0-2 0-16,-1 1 0 0,-1-1-176 0,1 0 176 0,-2 2 0 16,3 3 0-16,-1 0 0 0,1 5 0 0,0 1 0 15,-1 0 0-15,0 2 0 0,-2 3 0 0,0 2 0 16,-1-1 0-16,-2 0-128 16,-3 2-128-16,-1 0 0 0,-3 3-16 0,-2-4 0 15,-2 4-432-15,-2 2-64 0,0 0-32 0,-2 1 0 16,-1 0-48-16,-2 2-16 0,3 2 0 0,0-3 0 15,2 0-128-15,1 1-32 0,-1 0 0 0,-2 0-11984 16,1 0-2416-16</inkml:trace>
  <inkml:trace contextRef="#ctx0" brushRef="#br0" timeOffset="-156603.31">13236 11626 20271 0,'2'-6'1792'0,"-2"1"-1424"0,1 1-368 0,-1 2 0 0,2 2 2192 0,-2 0 368 15,1-3 80-15,-1 2 16 0,2 0-944 0,0-1-192 16,0 0-48-16,2 1 0 0,-1 1-576 0,0 1-112 16,1-1-16-16,-2 2-16 0,1-2-352 0,-1 2-64 0,1-1-16 0,-1 0 0 15,0-1-320-15,0 3 0 16,-1-3 0-16,0 0 0 0,-1 0 352 0,1-3 0 15,-1 3 0-15,2 0 0 0,-2 0 16 0,1-1 0 0,0 0 0 0,0-1 0 16,1-1 0-16,-1-1 0 0,1 1 0 0,0 0 0 16,0 0-48-16,-1-2-16 0,2 2 0 0,-2 0 0 15,0-1-16-15,-1 2 0 0,1-2 0 0,1 2 0 16,-2-2 0-16,1 3 0 0,-1-3 0 0,0 2 0 16,0-3-16-16,0 1 0 0,0 2 0 0,0-1 0 15,0 2-32-15,0 0-16 0,0 1 0 0,1 0 0 16,-1 1-224-16,0 0 0 0,1 2 0 0,1-1 0 15,-2-2 0-15,0 0 0 0,0 0 0 0,0 0 0 16,11 22 0-16,-9-16 0 0,2 3 0 0,0-3 0 0,-1 3 0 0,1 2 0 16,1 3 0-16,0 1 0 0,1 4 0 0,0 4 0 15,-1 0 0-15,0 4 0 0,0 2 256 0,0-1 0 32,0 2 0-32,-1 3 0 0,-1-3-256 0,1 5 144 0,-1 3-144 0,-1-1 128 0,1-1-128 0,-1-2 0 15,2-3 0-15,-1 0 0 0,1-2 0 0,-1-3 0 16,2-3 0-16,-3-1 0 0,2-2 0 0,-3-1 0 15,1-1 0-15,0 0 0 0,-1-2 0 0,-1-1 0 16,-1-2 0-16,1 2 0 0,-2-3 288 0,2-2 32 16,2 1 0-16,-1-4 0 0,0-1-320 0,2-1 160 31,0-2-160-31,0 1 128 0,1 0 32 0,-1-3 0 0,2-1 0 16,0 0 0-16,-1-1-16 0,0 1 0 0,-2-4 0 15,2 3 0-15,-2-4 96 0,1 1 16 0,-2-2 0 16,0 0 0-16,0-2 16 0,1 2 16 0,-2-5 0 0,0 1 0 15,1-2 80-15,0-1 16 0,2 0 0 0,0-2 0 16,4 0-224-16,0-1-32 0,4 0-128 0,1 1 192 16,2 0-192-16,2 2 0 0,3-2 0 0,2 1 0 15,1-2 0-15,1 4 0 0,0-3 0 0,-1 3 0 16,0 1 0-16,-1-1 0 0,1 3 0 0,-1-3 0 16,-1 4 0-16,-1-1 0 0,-2 0 0 0,-1 0 0 15,-1 1 0-15,-1-3 0 0,-1 0 0 0,1 0 0 16,-2-4 0-16,2 1 0 0,-2-2 0 0,2-1 0 15,-1-2 0-15,1 0 0 0,0-1 0 0,-2-1 0 0,2 0 0 0,-3 1 0 16,0-2 0-16,-1 3 0 0,1-2 0 0,-2 3-192 16,-2 0 192-16,0 0-160 15,1 3-384-15,-1-2-80 16,1 2-16-16,-2 1 0 0,1 1 192 0,-1 0 16 0,1 1 16 0,-1 1 0 16,-1 3 32-16,0-2 16 0,-2 3 0 0,1 0 0 0,-3 3 96 0,2-1 16 15,-3 1 0-15,0 3 0 16,0 1-208-16,-3 0-48 0,1 0 0 0,-1 1 0 15,0 3-448-15,-1-3-112 0,-1 3-16 0,-1-3 0 16,0 2 208-16,-1 0 48 0,2 1 0 0,-2 2 0 16,1 0 96-16,-2-1 32 0,1 1 0 0,0 2 0 0,-1 1 704 0,0-3 0 0,0 2 0 15,1 1 160-15,1 2 464 0,-1-2 80 0,2 1 32 16,-1 2 0-16,3 0-432 0,-4 3-96 0,1 4-16 0,0 1 0 16,-3 2-192-16,-1-1 0 0,1 0 0 0,-3 1 0 15,0 0 0-15,-2 2-336 0,1-2 48 0,-3 2 16 16,-3 2 64-16,1-3 16 0,-1-1 0 0,1 2 0 15,-1-2 192-15,-1-2 0 0,0 2 0 0,1-3 0 16,3-1 384-16,0-5-16 0,2-1-16 0,3-2 0 16,1-1-16-16,2-5 0 0,2 0 0 0,3-3 0 15,-1-1-64-15,3-1-16 0,-1 1 0 0,1-5 0 16,1 0-16-16,0-1-16 0,0-1 0 0,0-2 0 16,1-1-48-16,-1-2-16 0,2-2 0 0,-2-2 0 0,1 0 96 15,-1-4 0-15,1-1 16 0,0-2 0 0,2-3 0 16,1-3 0-16,-1 1 0 0,2-3 0 0,1-2-272 15,2 0 0-15,3 3 0 0,0-4 0 0,3 4 160 0,-2 2-32 16,2 1 0-16,-2 3 0 0,0 5-128 0,-2 4 0 16,-1 4 0-16,-2 1 0 0,-1 5 0 0,-1 2 0 15,-1 4 0-15,-1 4 0 0,-1 0-192 0,-2 7-80 16,0 0-16-16,-2 5 0 16,-2 0-128-16,-2 6-32 0,-3 0 0 0,-2 4 0 0,-1 2 448 0,-3-1-160 15,-1 1 160-15,0-1 0 0,-3 2 0 0,-1 3-128 16,-3 7 128-16,0-4 0 0,2-2 0 0,-1 3 0 15,-3-1 0-15,2 0 0 0,-1-4 0 0,2-3 0 0,2-2 0 16,3-8 0-16,2-1 0 0,4-4 0 0,3-6 0 0,1-3 0 16,4-1 0-16,-1-2 128 0,3-2-128 0,1-1 144 15,1 0 32-15,0-3 0 0,3 2 0 0,0-4 0 16,1-3-48-16,3 2 0 0,2-5 0 0,4 0 0 16,-1-2 0-16,3 1-128 0,-1-2 192 0,4-4-64 15,2-2-128-15,0-2 0 0,-3 3-160 0,1-5 160 16,-2-1 0-16,0-6 0 0,-2 1 0 0,-2-1 0 15,-3 4 128-15,-3 1 80 0,-2 1 16 0,-3 3 0 16,-2 1-80-16,-1 5-16 0,-3-1 0 0,1 4 0 16,-1 2 112-16,0 4 16 0,1 0 0 0,-1 5 0 15,0 3-256-15,1 1 0 0,-1 5 0 0,0 4 0 16,0 2 0-16,-1 6-160 0,0 0 32 0,-1 6 0 0,-1 3-208 16,-2 5-48-16,-1 4 0 0,-1 2 0 0,0-2 16 0,-1-1 0 15,-1-3 0-15,1-2 0 0,-3-4 368 0,2-3 0 16,-1-1-144-16,2-4 144 0,2-7 0 0,2-4 176 15,5-1-32-15,0-4 0 0,4-4 304 0,4 0 48 16,4-7 16-16,3 1 0 0,4-7-192 0,4-3-16 16,5-3-16-16,5-5 0 0,3-4-160 0,5-6-128 15,3-3 144-15,0 0-144 0,-2-1 0 0,-3 3 0 16,-1 2 0-16,-5 2 0 0,-4 5 0 0,-4-1 0 16,-2 6 0-16,-4 2 0 0,-4 2 0 0,-2 4 0 15,-1 3 0-15,-3 2 0 0,-2 3 0 0,-1 0 0 0,-2 4 0 16,-1 0 0-16,0 1 208 0,-1 2-48 0,0 0-16 15,-3 0 0-15,1 2-144 0,-2-1 0 0,-3 4 0 16,-3-2 0-16,-3 2 0 0,-3 0 0 16,-4 2 0-16,-5 3 0 0,-5 2-192 0,-7 5 192 0,-4 4-160 15,-5-2 160-15,1 1 0 0,-3 4 0 0,-4 0-128 0,1 4 128 16,3 1 0-16,4 0 0 0,5 2 0 0,5-7 0 16,7-1 0-16,4-5 0 0,5-1 0 0,4-4 0 15,4-2 0-15,2-4 0 0,4 0 0 0,4-5 0 16,0-1 0-16,2-1 0 0,1 0 0 0,3-3 0 15,0 0-160-15,1-3 160 0,2-2-160 0,2 0 160 16,0-1-128-16,0-3 128 0,2-3 0 0,0-1-144 16,1-3 144-16,-2 1 0 0,0-4 0 0,0-2 0 0,0-2 192 15,-1-2-16-15,0-2-16 0,-1-3 0 0,0-3 128 0,1-1 32 16,0 2 0-16,-1-5 0 0,2 0-320 0,0-1 0 16,2 1 128-16,-2 2-128 0,-1 8 0 0,-3 2 0 15,0 6 0-15,-3 2 0 16,-1 6 0-16,-2 4 160 0,-1 4-160 0,0 4 192 0,-1-1-192 0,-1 2 0 15,0 5 0-15,-2 2 0 0,0 1 0 0,1 4 0 16,-3 4 144-16,-1 2-144 0,-1 2 0 0,0 3-128 16,0 1 0-16,0-4 0 0,1 6 128 0,-1 1 0 15,3 2 0-15,0 3 0 0,4-2 0 0,1 2 0 16,4-3 0-16,1 1 0 0,1-2 0 0,3 0 0 16,1-3 0-16,1-5 0 0,0 2 0 0,-1-3 0 0,1-4 0 15,-1 0 0-15,2-3 0 0,-2-1 0 0,0-1 0 16,-3-4 0-16,2-2 0 0,-3-1 0 0,-2-2 0 0,0-2 0 15,-1 0 0-15,0-2 176 0,1-2-48 0,-2-4 0 16,-1 1 0-16,2 0 0 0,-2-6 0 0,1-1 0 16,0-2 112-16,0 0 16 0,-1-1 0 0,1-3 0 15,-1 0-256-15,-1-4 0 0,0 0 0 0,0-1 0 16,0 1 0-16,-1 0 0 0,-1 0 0 0,0-3 0 16,-1 1 0-16,1 3 0 0,-1 4 0 0,1 5 0 15,0 4 0-15,-1 5 0 0,1 6 0 0,-1 1 0 16,-1 3 0-16,2 5 0 0,-1 1 0 0,1 5 0 0,-2-1 0 15,2 5 0-15,-2 3 0 0,-1 1 0 16,0 1 0-16,-1 5-160 0,0 1 32 0,-3 2 0 16,2 6 128-16,-2 0 0 0,0 5 0 0,1-6 0 0,2-1 0 0,-2 3 0 15,2 8 0-15,1-2 0 0,4-3 0 0,1-2 0 16,2-10 0-16,3-5 0 0,3-3 0 0,-2-9 0 16,1-1 0-16,1-6 0 0,-1-4 0 0,1-2 128 15,-1-4 0-15,2-2 0 0,0-7-128 0,1 1 0 16,3-8 0-16,0-2 0 0,0-1 272 0,2-5 48 15,1-4 0-15,0-2 0 0,-1 2-320 0,-1-1 160 16,1 1-160-16,-1-2 128 0,-3 2-128 0,0 1 0 16,-2-4 0-16,-3 1 0 0,0 2 0 0,-2 1 0 0,0 3 0 15,-3 1 0-15,0 2 0 0,-2 5 0 0,0 6 0 16,-1-1 0-16,0 5 0 0,-1 1 0 0,1 5 0 16,-1 1 0-16,1 2 0 0,1 2 0 0,-1 0 0 0,0 2 0 15,1 0 0-15,-2 0 0 16,1 3 0-16,-2 1 0 0,-1 2 0 0,0-1 0 0,-2 5-144 0,-2 4 144 15,-3 5-208-15,-3 3 16 0,-2 4 0 0,-3 3 0 16,0 6 192-16,-3 1 0 0,-2 4 0 0,-1 1 0 16,1-1 0-16,2-3 0 0,3-4 0 0,3-2 0 15,3-3 0-15,5-5 0 0,4-4 0 0,4-5 0 16,2-5 0-16,2-2 0 0,3-3 0 0,0-1-144 16,0-5 144-16,3-1 0 0,1-3 0 0,1-3 0 15,1-3 176-15,2-3-48 0,1-3 0 0,1-2 0 0,0-3-128 16,0-3 0-16,3-3 0 0,-1 1 0 0,-1-5 0 15,1 1 0-15,-2-1 0 0,0-2 0 0,0 0 0 0,-1-2 0 16,-2 2 0-16,0 1 0 0,-2 1 0 0,0 1 0 16,-2 3 0-16,-1 3 0 0,0 4-128 0,-3 6 128 15,-3 2 0-15,-2 4 0 0,0 3 0 0,-2 1 0 16,-3 4 0-16,-1 0 0 0,-2 0-128 0,-2 0 128 16,-1 0 0-16,-5 0 0 0,0 1 0 0,-5-1 0 15,-3 2 0-15,-3-1 0 0,0 1 0 0,-4 1 0 16,0-2 0-16,2-1 0 0,3-1 0 0,2 0 0 15,1-3 0-15,2 0 0 0,3-3 0 0,5 3 0 16,3-3 0-16,2 3 0 0,3 0 0 0,3 3 0 16,1 1 0-16,1 0 0 0,1 0-128 0,0 5 128 0,2 1 0 0,2 3 0 15,0 1 0-15,2 1 0 0,3 1-144 16,0 0 144-16,3 2 0 0,3-2 0 0,5 1 0 0,3-2 0 16,-1-1-384-16,7 1 16 0,4-2 16 0,4 1 0 15,3-1 64-15,2 0 16 0,1 0 0 0,3-1 0 16,0 0 272-16,-2-1-192 0,-2 1 192 0,-2 0-160 15,-1-2 160-15,-2-1 0 0,-2 0 0 0,-3-3-128 16,-1 0 128-16,-4 1 0 0,-6-3 0 0,-5 0 0 16,-3 0 0-16,-7 0 0 0,-3-3-160 0,-5 3 160 15,-4 3-640-15,-6-3-32 16,-6 1 0-16,-10 1-20384 0</inkml:trace>
  <inkml:trace contextRef="#ctx0" brushRef="#br0" timeOffset="-154310.15">17158 11153 13823 0,'-1'-4'1216'0,"1"0"-960"16,0 3-256-16,0-1 0 0,1 2 352 0,-1-3 32 15,0 0 0-15,-1-4 0 0,1-1 1232 0,-1 1 256 16,-1-3 48-16,0 3 16 0,1-1 656 0,-2 1 128 16,1 2 32-16,-1 2 0 0,-1-2-1008 0,1 4-192 15,-1 1-32-15,-1 0-16 0,1 1-1120 0,-2 2-240 16,0 1-144-16,-1 1 192 0,-2-1-192 0,-1 3 0 15,-1-2 0-15,-1 2 0 0,-2 0 0 0,0 0 0 16,-1 1 0-16,1 0 0 0,-2 0 0 0,0 3 0 16,-1-3 0-16,3 2 128 0,0-2 320 0,0 1 64 0,4 0 16 0,2-1 0 31,0 0-144-31,3 0-16 16,1 0-16-16,-1-1 0 0,1 2-160 0,0-2-16 0,-1 1-16 0,0 2 0 15,0 0-160-15,0 1 0 0,-1-3 0 0,-1 2 0 16,-2 0 0-16,0 1 0 0,0 0 0 0,0 1 0 15,0-1 0-15,-1 0 0 0,-1 1 0 0,0 2 0 16,-1 1 128-16,1-4-128 0,-1 2 128 0,1 2-128 16,3-4 256-16,-1 0-16 0,3 1-16 0,0-4 0 15,-1 3-224-15,3 2 0 0,-1 0 0 0,1-2 0 16,1 3 0-16,0 1 0 0,0-1 0 0,1 0 0 0,-1 4 0 0,1-1 0 16,1 0 0-16,-2 2-160 0,1-1 288 0,-1 2 48 15,-1 2 16-15,1-3 0 0,-2 2-192 0,0-1 128 16,0 0-128-16,-1-3 128 0,1 1-128 0,-3 3 0 15,2-1 0-15,-1 1 0 0,1 2 0 0,-1-6 0 16,2 0 0-16,0-1 0 0,3-1 0 0,0-1 0 16,0-3 160-16,2 1-160 0,0-3 304 0,2 1-48 15,-1 5-16-15,1-4 0 0,1 4-80 0,-2-1-16 16,1 2 0-16,0-2 0 0,-1 2-16 0,-1 0 0 16,0 3 0-16,0-1 0 0,-1 2 0 0,-1 2-128 15,1-2 192-15,-1 1-64 0,-1-1-128 0,1 0 192 16,-1 2-192-16,2-3 192 0,1-2-192 0,0-1 0 15,1 0 0-15,1-2 0 0,0 2 0 0,0 0 0 0,2 0 128 16,0-3-128-16,1 4 144 0,0-1 0 0,2 1 0 0,1 0 0 16,0 1-16-16,2-1 0 0,0 1 0 0,1 2 0 15,2-1-128-15,-2 0 0 0,0 0 0 0,-1-2 0 16,0 1 0-16,-2-1 0 0,2 0 0 0,-1-1 0 16,-1-1 128-16,0 0 0 0,2-1 0 0,-2-1 0 15,1 1-128-15,0 1 192 0,-1-4-192 0,2 1 192 16,1 1-32-16,-1-2 0 0,1-1 0 0,2-3 0 15,-1-1 0-15,3-1 0 0,1 0 0 0,0 0 0 16,0-3 48-16,0 2 16 0,3-4 0 0,-2 0 0 0,1 0-224 16,-1 0 144-16,-1 0-144 0,-1 0 128 0,0 0-128 0,-3 0 0 15,0 1 0-15,-2-1 128 0,0 2-128 0,-2 0 0 16,-1-2 0-16,-1 0 0 0,0 0 160 0,2 0 0 16,-1-4 0-16,2 3 0 0,2-3 80 0,3 2 16 15,-1-3 0-15,4 0 0 0,6 0-112 0,3-1-16 16,2 0 0-16,2 0 0 0,-1-1-128 0,1-1 0 15,-1 0 0-15,-5 2 0 0,0-2 0 0,-3 0 0 16,-1 1 0-16,-3-1 0 0,-2 1 0 0,-3 1 0 16,-1-1 0-16,-2 1 0 0,0 0 0 0,-3-4 0 15,1 3 160-15,-1-4-160 0,-1 1 352 0,0-3-32 16,1-1-16-16,1-2 0 0,-1-2-160 0,1-2-16 0,2-2-128 16,0-1 192-16,0 0-192 0,1 0 0 0,1-2 0 15,2 0 0-15,-1 2 0 0,1-1 0 0,-1 2 0 16,-1 0 0-16,0 3 0 0,-1 1 0 0,1 3 0 15,-1-2 0-15,0 3 0 0,0 0 0 16,-2 2 0-16,1 1 0 0,0-5 144 0,-3 4-16 0,1-3 0 0,-2 1 0 16,-1-2-128-16,0 0 160 0,-3-1-160 0,0-2 160 15,-2-2-160-15,-1-1 0 0,-1 0 0 0,-2-3 0 16,0 1 0-16,-1-2 0 0,-1 0 0 0,-2-2 0 16,0-8 0-16,-1 1 0 0,2 0 0 0,0 1 0 15,2 5 0-15,0-4 0 0,1 9 0 0,3-4 0 16,-1 5 0-16,1-1 0 0,0 2 0 0,1 0 0 15,0 3 0-15,0-2 0 0,-1 3 0 0,0-3 0 16,-1 3 0-16,0 0 0 0,-1-2 0 0,-2 2 0 0,0 2 0 16,-2-2 0-16,-2 0 0 0,-2-3 0 0,-2 2 0 0,-2-3 0 15,-1 1 0-15,-2-1 0 0,1-1 0 0,-1 2 0 16,1 0 0-16,-1 3 0 0,1-3 0 0,0 2 0 16,2-1 0-16,0 2 0 0,3 2 0 0,-2 0 0 15,1 3 0-15,2 1 0 0,-1 4 0 0,1 0 0 16,0 0 0-16,-1 3 0 0,2 1-128 0,-1 1 128 15,-3 1 0-15,0 0 0 0,-2 1 0 0,0 2 0 16,-3 1-144-16,-2 0 144 0,-2 1 0 0,-1 0 0 16,-1 3-128-16,-1-1 128 15,0-1-416-15,-3 3-32 0,2-3 0 0,-2 4 0 16,3-2-64-16,0 0 0 0,1-1-16 0,1 1 0 16,2 0-32-16,-1-3 0 0,1 0 0 0,0 2 0 15,1-2 112-15,0-1 0 0,1 1 16 0,1 1 0 16,-1-3-336-16,1 0-80 0,-1-1-16 0,1 0-19344 0</inkml:trace>
  <inkml:trace contextRef="#ctx0" brushRef="#br0" timeOffset="-151468.05">17442 11287 28559 0,'-1'-7'2544'0,"1"0"-2032"0,1 4-512 0,-1 0 0 16,2 0-1984 0,-2-1-512-16,0-4-80 0,1-4-32 0,-1-3 48 15,-1 0 0-15,1 4 0 0,-3 5 0 16,2 1 1584-16,-2 0 320 0,2 4 64 0,0 1 16 0,0 0 880 0,1 0 176 0,0 0 32 0,0 0 16 15,0 0 1760-15,0 0 336 0,0 1 80 0,0-1 16 16,0 0-192-16,0 0-32 0,0 0-16 0,0 0 0 0,0 0-240 0,0 0-64 16,0 0 0-16,0 0 0 0,0 0-912 0,0 0-192 15,0 0-48-15,0 0 0 0,0 0-704 0,11 16-128 16,-11-12-48-16,-1 3 0 0,-1 0-144 0,0 0 0 16,-2 3 0-16,1-3 0 0,-1 3 0 0,-1 1 0 15,0 0 0-15,-1 1 0 0,1-1 0 0,-3 1 0 16,3 0 0-16,-1 3 128 0,0-2 112 0,1 0 16 15,-1 2 0-15,1 1 0 0,0-2 32 0,-1 2 16 16,1 2 0-16,0 2 0 16,2-3-112-16,0 2-32 0,-1 2 0 0,0-1 0 0,1 2-160 0,-2 2 128 0,-1 2-128 15,-3-2 128-15,0 5-128 0,-3 0 0 0,-1 2 0 0,0-2 128 16,-2-1-128-16,1-6 0 0,1-2 0 0,0-2 128 31,1-1-128-31,2-2 0 0,0-3 0 0,2 0 0 0,0 2 320 0,1-4 48 0,1 1 0 0,-1 0 0 16,4-1-176-16,-2 0-48 0,1-4 0 0,2 2 0 15,0 0-144-15,1-2 0 0,1-1 0 0,0 2 0 16,0-1 128-16,0 0 0 0,0 1 0 0,-1 0 0 16,0 0-128-16,-1-1-144 0,1 0 144 0,-3 0-208 15,2 2 208-15,-2 1 0 0,1-3 0 16,-2 0 0-16,1-1 0 0,-1 0 0 0,1 1 0 0,1-4 0 0,-1 2 0 16,1-1 0-16,1-1 0 0,1-1 0 0,-1-1 0 15,2 0 0-15,0-1 128 0,2-3-128 0,-1-1 304 0,1 1 0 16,2-4 0-16,0 1 0 0,0-1-48 0,-1 0 0 15,2-1 0-15,-1 0 0 0,1-1-96 0,0 3-32 16,0-3 0-16,1 3 0 0,1-4 0 0,1-1 0 16,0 3 0-16,2-1 0 0,1 1 0 0,2-2 0 15,-1 0 0-15,4 0 0 0,0 1-128 0,3-1 128 16,-1-1-128-16,2 0 128 0,1 1-128 0,-1 0 0 16,1-2 0-16,-2 1 0 0,-1 0 0 0,-2-4 0 15,0 0 0-15,-2-1 0 0,-1-1 0 0,0 1 0 16,-1-3 0-16,-2 1 0 0,0 1 0 0,1 0 0 15,0-1 0-15,-1 4 0 16,-1-2 224-16,1-2-32 0,1 2-16 0,0-1 0 0,0 3-176 0,3-1 0 0,-1-1 0 16,2 3 0-16,1 2 0 0,-1 1 0 0,0 2 0 15,-2-1 0-15,1 4 0 0,-3 0 0 0,2 2 0 0,-5 2 0 16,2-1 0-16,-2 2-176 0,-2 2 48 0,0 2 0 16,-2-3 128-16,-1 1 0 0,0 2 0 0,-2-1-128 31,0-1-288-31,-1 3-48 0,0-3-16 0,-2 2 0 0,1-1 288 0,-3 3 48 0,-1-1 16 0,-1 2 0 15,0 1 128-15,-2 1 0 0,-1 2 0 0,0 1 0 16,-1 1 0-16,-3 2 0 0,1 3 0 0,-3 3 0 16,-2 2 0-16,-2 2 0 0,-1-1 0 0,-1 2-128 15,-2 0-240-15,-2-2-32 16,0 2-16-16,1-3 0 0,0-1 256 0,2-3 160 0,2-2-192 0,2-3 192 0,0 2 0 0,3-4 0 31,2 2 0-31,1-2 0 0,2 0 0 0,0-4 0 0,2 1 0 0,2-1 0 0,1-4 0 0,4-2 0 16,0-1 0-16,1-3 0 0,0 0 0 0,1-4 0 15,1 0 0-15,2-5 0 0,0 0 192 0,0-2-64 16,-1 0-128-16,2-2 192 0,-1-1 144 0,1-1 32 16,1-3 0-16,-1-1 0 0,2 0-176 0,1-3-48 15,0 2 0-15,2-5 0 16,2 5-144-16,-1-4 192 0,2 2-192 0,0 3 192 0,-1-3-192 0,2 0 0 16,0 0 0-16,1 1 0 0,-1 3 0 0,-1 0 0 15,1 2 0-15,-2 3 0 0,1 1 0 0,-3 4 0 0,0 2 0 16,-3 1 0-16,0 3 0 0,-2 1 0 0,-1 0 0 15,-1 3 0-15,-1-3 0 0,-1 3 0 0,-1 2 0 0,-1-1 0 16,0 2 0-16,-2 0 0 16,0 3 0-16,-4 1-176 15,1 3 176-15,-4 2 0 0,0 4-144 0,-3 2 144 16,-1 6 0-16,-1-1 0 0,1 6 0 0,-1 1 0 16,1-1 0-16,2 1 0 0,2 1 0 0,1 3 0 15,1-2 0-15,0-1 0 0,1 0 0 0,1-1 0 16,1-2-176-16,1-7 48 0,-1-1 0 0,0-4 0 15,1-4 128-15,-1-1 0 0,3-4 0 0,-1 1 0 16,1-5 0-16,1-1 0 0,-1 1 0 0,0-4 0 0,1 1 0 16,-1-3 0-16,2-1 0 0,0-2 128 0,0-2-128 0,3-3 144 15,1-2-144-15,1-3 160 0,1-3-160 16,1 0 0-16,1-4 0 0,0-2 0 0,3 2 0 16,-1 2 0-16,0 0 0 0,1-1 0 0,0 2 0 0,-1 2-176 15,-1 1 48-15,-2 1 0 0,1 1 128 0,-1-1 0 16,-1-1 0-16,-1 1 0 0,-1 3 0 0,-1 1 0 15,-1 0 0-15,1 2 0 0,-2 1 0 0,0 3 0 16,-1-2 0-16,-1 4 0 0,1 2 0 0,-1-1 176 16,-1 3-48-16,1 3 0 0,0 2-128 0,-2 3 0 15,1 4 0-15,-2 4 0 0,-1 3-176 0,-1 0-64 16,-1 8-16-16,-1 0 0 0,0 0 112 0,-2 3 16 16,0 0 0-16,-3 3 0 0,1-2 128 0,-3 1 0 15,0 0 0-15,-2-1-128 0,0-3 128 0,-1-5 0 0,0-2 0 0,1-5 0 16,0-2 0-16,3-2 0 0,1-1 0 0,1-4 0 15,3-1 0-15,2 0 0 0,2-3 0 0,2-1 0 16,1 0 176-16,1 2-48 0,-1-3 0 0,2 0 0 16,2 0-128-16,-1 0 0 0,1-3 0 0,2 2 128 15,2-2-128-15,2 0 192 0,0-2-192 0,4-3 192 16,1 0-192-16,2-1 0 0,1-3 0 0,0-4 0 16,0-1 128-16,0-1 0 0,0-2 0 0,2-3 0 15,-2 0-128-15,-1-1 128 0,-2-2-128 0,1 1 128 16,-1 1 0-16,0 1-128 0,-1 1 192 0,-1-1-64 15,0-3-128-15,0 7 0 0,-2-4 0 0,0 7 0 16,-3 4 0-16,0 0 0 0,0 0 0 0,-2 3 0 0,-1 1 0 0,-1 3 0 16,0-1 0-16,-2 1 0 15,2 1 0-15,-2 2 0 0,0-2 0 0,-2 2 0 0,2 2 0 0,-1-3 0 16,0 2 0-16,0 2 0 0,0 2 0 0,1-3 0 16,-2 2 0-16,2 2 0 0,0 1 0 0,2 1 0 15,-2-6 0-15,0 0 0 0,0 0 0 0,4 26 0 16,-2-16 0-16,-4 1 0 0,1 3 0 0,-1 0 0 15,-3 3 0-15,-1-1 0 0,-3 5 0 0,-2 1 0 16,0 3 0-16,-2-1 0 0,-1 4 0 0,-1 0 0 16,0 0 0-16,0 2 0 0,0 2 0 0,-1 0 0 0,0-1 0 15,-1-2 0-15,2-3 0 0,0-2 0 0,-1 0 0 0,1-2 0 16,-1-2 0-16,1 0 0 0,0-3 0 0,3-2 0 16,1-1 0-16,0-3 0 0,0-4 0 0,-1 1 0 15,3 0 0-15,-1-5 0 0,1 0 0 0,0-1 0 16,3-1 128-16,1-2-128 0,0-2 128 0,2-2-128 15,0-3 0-15,2-1 0 0,1-2 0 0,0-2 0 16,2-4 0-16,1-1 0 0,1 0 0 0,-2 3 0 16,0-1-256-16,2 1-96 0,-1 1-16 0,-1-1 0 15,1 2 96-15,-2 4 16 0,0 1 0 0,0 2 0 16,-1 2 64-16,2 3 32 0,-2 1 0 0,-2 0-13520 16,0 0-2704-16</inkml:trace>
  <inkml:trace contextRef="#ctx0" brushRef="#br0" timeOffset="-148438.48">20960 10611 19343 0,'-4'-2'1728'0,"1"2"-1392"0,2 0-336 0,1 0 0 16,1 0 304-16,-1-1-16 0,-1 1 0 0,-2 0 0 15,1-2-48-15,-2 2-16 0,0 0 0 0,-1 0 0 16,0 2-96-16,-2 1-128 0,-1 0 176 0,-1 4-176 15,-3-3 512-15,-1 3 0 0,-1 0 0 0,1 2 0 16,-1-2 960-16,0 1 176 0,2 0 32 0,1-3 16 16,2 1 160-16,1 1 16 15,3-3 16-15,0-1 0 0,1 1-784 0,0 1-144 0,2-4-48 0,-1 1 0 0,1 2-528 0,-1 1-96 16,1 0-32-16,-2 1 0 0,0 0-256 0,0 2 0 16,-3 2 0-16,0-1 0 0,-2 4 0 0,-2-1 0 15,-1 3 0-15,-2-1 0 0,-1 2 0 16,-1 0 0-16,-1 2 0 0,0 0 0 0,-2-1 160 0,2 2-32 15,-2 0 0-15,2-1 0 0,1-2-128 0,0-3 128 16,3 0-128-16,0 0 128 0,0-3 64 0,1 1 16 16,-2 0 0-16,2 1 0 0,1-1 0 0,-1-1 0 15,-1 1 0-15,2 0 0 0,-1 1 64 0,-2 1 16 16,2 1 0-16,-1-1 0 0,1 3-288 0,0 0 0 16,1-2 0-16,-2 0 0 0,2 4 0 0,0-1 128 15,0 0-128-15,0 1 160 0,0-1-160 0,-1 0 128 0,3 1-128 16,-1-1 128-1,1 0-128-15,2 2 0 0,0 1 0 0,2-4 0 0,2-2 128 0,-1 4 0 0,0 2 0 0,1 2 0 16,-1-4-128-16,1 3 0 0,0-3 0 0,0 0 0 16,1 0 160-16,-1-1 48 0,1 0 16 0,-1 0 0 15,2 3-32-15,-1-2-16 0,-2-1 0 0,1 0 0 16,1 2-176-16,-1-1 192 0,1 2-192 0,1-4 192 16,1 1-192-16,1-3 0 0,1 1 0 15,1-3 0-15,1 1 0 0,1-2 0 0,0 1 0 0,0 0 128 16,-1 2 0-16,1-3 0 0,2 4 0 0,0 0 0 15,-1 1-128-15,0 1 0 0,1-1 0 0,-1 2 0 16,1 1 0-16,-2 1 0 0,0-2 0 0,0-4 0 0,0 2 128 16,0-1 0-16,0 3 0 0,1-1 0 0,0-1 0 15,0-1 0-15,2 0 0 0,-1 1 0 0,2-4 16 16,0 1 0 0,-1-1 0-16,2 1 0 0,-1-4-144 0,1 2 128 0,0 0-128 0,-1 4 128 0,1-4-128 0,-1 2 0 15,1-1 144-15,-3 3-144 0,2-3 0 0,-3 1 0 16,2-1 0-16,-1-1 0 0,-1-1 0 0,0 0 0 15,2-3 0-15,-2 3 0 0,1-4 128 0,0 2-128 16,1-1 128-16,1 1-128 0,-1-1 256 0,1-1 0 16,1 2-16-16,0-1 0 15,1-1-64-15,0 1-16 0,2-1 0 0,-1 1 0 0,0-1-16 0,2 2 0 0,-1-2 0 16,4 0 0-16,-1-1-144 0,1 1 0 0,-1 0 0 16,1-1 128-16,-1 2-128 0,0-3 0 0,1 3 0 0,-1-2 0 15,0-2 0-15,0 1 0 0,0 2 0 0,1-1 0 16,-1 0 0-16,0 0 0 0,2-1 0 0,-2-1 0 15,0 2 0-15,0-3 0 0,0 1 192 16,0-3-64-16,0 3-128 0,-1-3 160 0,0-1-160 0,0-1 160 16,-1 2-160-16,0-3 160 0,1 1-160 0,-2-3 160 15,4 4-160-15,-1-4 128 0,0 0-128 0,0 0 128 16,0 3-128-16,0-3 160 0,1 0-160 0,2 0 160 16,-1 0-160-16,2 0 0 0,-1 1 0 0,-1 0 0 15,2-3 0-15,-1 1 0 0,0 1 0 0,0-3 0 16,1 0 0-16,-3 1 0 15,2-4 0-15,-3 1 0 0,0-1 128 0,-1-2-128 0,-2 1 128 0,1-2-128 0,-2 1 144 0,-1-2-144 16,2 1 160-16,-2-2-160 0,0 3 0 0,-1-2 128 16,0 2-128-16,0 1 0 0,-2-2 0 0,1 6 0 15,0-3 0-15,-1-1 0 0,0 3 0 0,-1-3 0 16,0 1 0-16,1 0 0 0,0 2 224 0,1-4-48 16,-1 1-16-16,0-1 0 0,0 1-32 15,-1-2 0 1,0 1 0-16,1-4 0 0,-2 4-128 0,0-4 0 15,0-1 0-15,-1-3 128 0,2 3 0 0,-2-5-128 16,-1 2 192-16,0-1-64 0,0 2-128 0,-2-1 0 16,1 0 0-16,-1 3 0 0,1 0 128 0,-1 4 0 15,1-1 0-15,-2 1 0 0,0 1-128 0,0 0 0 0,2 0 0 16,-2 0 0-16,0 2 0 0,1-1 0 0,-2-1 0 16,1 2 0-16,0 0 0 0,-1-1 0 0,0-3 0 15,0 1 0-15,1-2 0 0,-2-1 0 0,1-2 0 0,0 0 0 16,0-4 0-16,-1 0 0 0,-2-1 0 0,1-3 0 15,-1-1 0-15,-2-2 0 0,2 2 128 0,-2-1-128 16,0 6 192-16,1-1-64 0,0 2 0 0,1 0 0 16,0 2-128-16,0 3 0 0,0-1 0 0,-1 3 0 15,2-1 0-15,-3-1 0 0,1 1 0 0,-1 0 0 16,2 2 0-16,-4-3 0 0,2 1 0 0,-2 0 0 16,0 0 0-16,-2 0 0 0,2 1 0 0,-2-3 0 0,-1-1 0 15,0-1 0-15,1 0 0 0,0 0 0 0,0-2 0 16,0 1 0-16,1 1 0 0,0-1 0 0,0 3-128 15,-1-3 128-15,0 2 0 0,1-2 0 0,0 0 0 0,1 1 0 16,1 1 0-16,-2 0 0 0,1 2 0 0,-1-1 0 16,2 3 0-16,-3 1 0 0,2 3 0 0,-3-1 0 15,1 3 0-15,-2 1 0 0,0 2-192 0,-2 0 192 16,-1-3-192-16,-2 4 192 0,0 0-240 0,0 1 80 16,-2 0 16-16,1-1 0 0,2 1 144 0,-1 0-192 15,0 0 192-15,-1 3-192 0,0-3 192 0,-2 3 0 16,2 0 0-16,-2 1 0 0,-1 0 0 0,-2 0-208 15,1 0 80-15,-1 1 128 0,0 0-256 0,1 3 80 16,-2-1 16-16,2 0 0 0,0 2 160 0,0 2 0 0,-1-1 0 16,-3 1-128-16,1 2 128 0,-2 2 0 0,-2 0 0 15,1 0-128-15,1-1-16 0,0 0 0 0,1-1 0 16,2-1 0-16,2 1-32 0,2-3 0 0,3-1 0 0,3 1 0 16,0-3-176-16,2 0-32 0,3 0-16 0,-1-1 0 31,1-2-400-31,1 0-80 0,1 0-16 0,1-2-20656 0</inkml:trace>
  <inkml:trace contextRef="#ctx0" brushRef="#br0" timeOffset="-147338.52">20377 11257 14735 0,'-3'0'1312'0,"2"0"-1056"0,1 0-256 0,0 0 0 15,0 0 1216-15,0-1 192 0,0 1 48 0,0-4 0 16,1 2 1456-16,-1-3 288 0,3-1 64 0,0 1 16 16,0-1-912-16,0 1-176 0,2-1-32 0,-1-1-16 15,1 2-1024-15,0-1-208 0,0 0-32 0,0-1-16 16,1 3 16-16,-1-1 0 0,0-1 0 0,1 1 0 15,0-1-48-15,-1 1-16 0,1 1 0 0,1 2 0 0,-1-3-224 0,-1 1-32 16,2 1-16-16,-1-2 0 16,1 4-224-16,-1-4-64 0,1 4 0 0,1-4 0 0,-1 3-112 0,0-1-16 15,1 2-128-15,-1 1 192 0,-1-3-192 0,1 3 144 16,-1 3-144-16,-1-3 128 0,-2 2 0 0,1 2 0 16,-1-1 0-16,0 0 0 0,-1 2-128 0,0 0 192 15,0-1-192-15,0 0 192 0,-1 1-192 0,0-1 192 16,2-1-192-16,-1 1 192 0,1-2-64 0,0 2-128 15,0-2 192-15,2 1-64 0,0 1 16 0,1-1 0 16,1 2 0-16,1 0 0 0,-1 1-144 0,2-1 160 16,-1 3-160-16,2-1 160 0,0 2-160 0,0 2 0 0,2-2 0 15,0 2 0-15,-1 0 0 0,0 0 0 16,1 1 0-16,1 2 0 0,-1-3 0 0,0 0 0 0,1 0 0 16,-1 2 0-16,0-2 0 0,1 1 0 0,-1-1 0 0,-1-1 0 15,2 1 0-15,-2-3 0 0,-1 2 0 0,-2-4 0 16,2 0 0-16,-2-1 0 0,0 1 0 0,0-1 0 15,-1-1 0-15,2-1 0 0,-2 2 0 0,-1 0 0 16,1-2 0-16,-1 1 0 0,1 0 0 0,-1 3 0 16,1-2-192-16,-1 2-32 0,-1 3 0 0,0-1 0 15,0 2-400 1,-2 0-80-16,1 4 0 0,-2-3-16 16,0 4-80-16,-2-1-16 0,-2 4 0 0,1-6-13840 0,-1 3-2784 0</inkml:trace>
  <inkml:trace contextRef="#ctx0" brushRef="#br0" timeOffset="-145673.86">20942 11580 25791 0,'0'-2'2304'0,"0"0"-1856"0,-2 2-448 0,1 2 0 16,0 0 288-16,0-2-32 0,-2 3-16 0,-2 0 0 31,-1 0-608-31,-3 2-112 0,1 1-32 15,-2-1 0-15,2 0 512 0,1 0 208 0,1-3-16 0,1 1 0 16,2-2 784-16,2-1 160 0,1 0 16 0,0-1 16 16,0-3 400-16,3 3 80 0,-2-4 16 0,1 1 0 15,2 2-768-15,-1-2-160 0,2 1-32 0,-2 0 0 16,2 0-288-16,0 0-64 0,0 1-16 0,0-1 0 0,-1 1-64 0,-1 1-16 16,1 1 0-16,-1 0 0 0,-1 0-256 0,-1 0 0 15,1 0 128-15,-2 0-128 0,1 0 128 0,-1 0-128 16,1 1 144-16,-1-1-144 0,1 2 224 0,0-2-48 15,-1 0-16-15,0 0 0 0,0 0-160 0,0 0 0 16,0 0 0-16,0 0 0 0,0 0 0 0,0 0 240 16,0 0-48-16,0 0 0 0,0 0-16 0,0 0-16 15,0 0 0-15,0 0 0 0,0 0-16 0,0 0 0 16,9 19 0-16,-8-15 0 0,-1 1 48 0,2 0 0 16,0 1 0-16,-1 3 0 0,1-3 0 0,-1 0 0 15,0 3 0-15,0-1 0 0,1 4 48 0,-2-1 16 16,1 2 0-16,-2 5 0 0,-3 1 0 0,-1 4 16 0,-1 0 0 15,-4 2 0-15,-1 2-64 0,-3 0-16 0,-1 2 0 0,-1 0 0 16,-2 4-192-16,-2-1 128 0,-2 2-128 0,-1 2 0 16,0-1 176-16,-1 1-176 0,0 2 192 0,-2-2-192 15,1 1 272-15,-4 0-48 0,2 0-16 0,0-1 0 16,-1 0-208-16,0 0 144 0,2-2-144 0,0 0 128 16,0-3-128-16,3-2 0 0,-1 2 0 0,5-6 0 15,3-3 0-15,3-3 0 0,5-3 0 0,3-5 0 16,3-4-288-16,5-3-32 0,2-3-16 0,5-3 0 15,3-7-544 1,3-4-96-16,7-6-32 0,4-9-18976 0</inkml:trace>
  <inkml:trace contextRef="#ctx0" brushRef="#br0" timeOffset="-139127.03">20882 10807 27647 0,'-3'-5'2448'0,"-1"4"-1952"0,3 1-496 0,-1 0 0 0,1 0 448 0,-3 1-16 16,-1-1 0-16,-3 0 0 0,-5 2-432 0,-1 1-224 15,-2 3 32-15,1 2 0 16,0 3 400-16,0 0 96 0,0 4 16 0,2-1 0 0,-1 3 256 0,-2 0 64 16,1-1 16-16,-1 3 0 0,0-2 352 0,1-1 64 15,1-1 16-15,2-1 0 0,0 0-96 0,-1-1-16 16,3-2 0-16,2-2 0 0,2-1-560 0,2-2-112 15,1-1-32-15,2 0 0 0,1-3-272 0,0 0-176 16,0 1 32-16,1-2 0 16,-1 0-528-16,2-1-96 0,-1 2-32 0,0-4 0 15,0 1 96-15,2 0 32 0,1-4 0 0,1-2 0 0,1-1 480 0,2-1 192 0,2-3-128 0,1-4 128 16,3 0 0-16,1-3 144 0,1-2 0 0,2-1 0 16,1-2-144-16,2 1 0 15,0-1 0-15,3-4-176 0,0 2 176 0,3-1 0 0,2-2 0 0,-1 3 0 16,1 1 0-16,-2 4 0 0,0 4 0 0,-5 4-128 15,-2 4 128-15,-4-1 0 0,-1 5 0 0,-5 3 0 16,-3 2 0-16,-3 3 0 0,-3 5 0 0,-2 2-128 16,-3 3-128-16,-3 6-32 0,-4 3 0 0,-3 5 0 15,-2 3 288-15,-4 2 0 0,-2-2 0 0,0-1 144 16,0-1 320-16,-1-1 64 0,1-1 16 0,1 0 0 0,3-4 416 16,-2 2 96-16,0-1 16 0,0 1 0 0,4-2-528 15,3-1-96-15,0-6-32 0,5-2 0 16,3-2-288-16,3-7-128 0,4-1 0 0,3-3 128 0,4-5-128 0,5-2 0 15,2-2-192-15,5-5 192 16,4-1-688-16,2-2-16 0,3-2 0 0,3-2 0 16,4-1-272-16,3-2-64 0,-1 0-16 0,0-2 0 15,-1-1 448-15,-1 1 96 0,-1-2 0 0,-1 1 16 16,-3 2 496-16,-1-1 0 0,0 0 0 0,0-1 0 0,-3 4 0 0,-3 2 160 16,-3 3-160-16,-3 6 128 0,-5 1 496 0,-4 5 80 15,-4 3 32-15,-3 3 0 0,-3 4 48 0,-6 3 16 16,-3 7 0-16,-3 3 0 0,-3 6-256 0,-5 1-48 15,-2 8-16-15,-5-1 0 0,-4 3-320 0,0-1-160 16,0 2 160-16,-3 1-160 0,-4 2 176 0,2-2-176 0,4-4 192 16,-1 1-192-16,-3 3 128 0,1-1-128 15,6-4 0-15,0-3 0 0,6-4 144 0,3-4-16 16,5-4-128-16,5-7 192 0,5-2-16 0,3-4-16 0,2-5 0 0,5-3 0 16,3-2-160-16,3-7 160 0,4-6-160 0,5-2 160 15,2-4-160-15,4-3 0 0,2 1-192 0,1-5 192 16,5-4-240-16,1-1 80 0,4-1 16 0,-1 1 0 15,-1 5-112-15,-2 5-32 0,-3 7 0 0,-5 5 0 16,-2 3-96-16,-7 5 0 0,-3 5-16 0,-5 3 0 16,-2 3 400-16,-5 2-128 0,-3 2 128 0,-2 3 0 15,-2 1 128-15,-1 2 128 0,-2 1 0 0,-2 0 16 16,0 2 112-16,-2 0 0 0,0 2 16 0,-2 0 0 0,-2 3-176 0,0-2-32 16,-1 2-16-16,1-3 0 0,-1 3-48 0,1-3 0 15,3 0 0-15,-2-2 0 0,3 0-128 0,1-2 0 16,1-2 0-16,3-1 0 0,1-2 0 0,2-4 0 15,3-1 0-15,2-2 0 0,2-2 128 0,3-5-128 16,6 0 0-16,0-2 128 0,4-4-128 0,2-3 0 16,3 0 0-16,2-2-176 0,2 0-64 0,0 1-16 15,1 2 0-15,-2 4 0 0,-3-1 16 0,-1 5 0 16,-3 3 0-16,-1 2 0 0,-5 2 240 0,-3 5 0 16,-3 1 0-16,-3 5 0 0,-3 3 0 0,-2 1 0 15,-4 5 0-15,-4-2 0 0,-2 4 192 0,-5 0 16 16,1 0 16-16,-2-1 0 0,1 1 96 0,-1-3 32 0,2-5 0 15,0 1 0-15,2-4-48 0,2-2-16 0,1 0 0 16,1-4 0-16,4-1-144 0,1-1-16 0,1-1-128 0,3-3 192 16,1-1-192-16,2-1 0 0,2-1 0 0,4-5 0 15,2 1-160-15,2-1-80 0,3-4-16 0,1-2 0 16,2 2 16-16,2 0 0 0,0-3 0 0,1 3 0 16,-1 3 64-16,-3 1 16 0,0 1 0 0,-6 1 0 15,1 5 160-15,-5 0 0 0,-2 2 0 0,-4 1 0 16,0 3 0-16,-3 2 0 0,-2 3 0 0,-4 0 0 15,-4 5 0-15,-2-2 0 0,-2 2 144 0,-3 0-144 16,-1 1 384-16,-2-1-16 0,0 2-16 0,-2-1 0 16,2-1 32-16,0-2 16 0,-1 0 0 0,6-2 0 0,4-3-48 15,0-1-16-15,5-4 0 0,0-2 0 16,6-2-208-16,3-5-128 0,4-1 160 0,3-5-160 0,5-4-192 0,2-4-144 16,2-2-32-16,3-2 0 0,2-2 16 0,0-1 0 15,2-2 0-15,-1-2 0 0,1 0 144 0,-3-2 16 16,-1 4 16-16,-6 3 0 0,0 4 48 0,-7 4 0 15,-2 4 0-15,-2 2 0 0,-4 3 128 0,-2 1 0 16,-2 1 0-16,-2 4 0 0,-1-2 0 0,0 3 128 16,-3 1-128-16,-2 1 128 0,1 3 112 0,-3 2 16 15,-1 0 16-15,-1 5 0 0,-2 2-128 0,-1 1-16 16,-1 4-128-16,-2-1 192 0,-1 3-192 0,0 1 0 16,0 0 0-16,2-3 0 0,3-1 0 0,2-4 0 0,1 0 128 15,2-2-128-15,6-3 0 0,1-3 0 0,6-3 0 0,1-1 0 16,4-2 0-16,3-3 0 0,3-2 0 0,4-4 0 15,2 0 0-15,0-5 0 0,2 1 0 0,1-2-160 16,2-3 160-16,0-1 0 0,1-3 0 0,-1 1-128 16,-2 4 128-16,-4-2 0 0,-2 3 0 0,-3 3-128 15,-1 2 128-15,-4 3 0 0,-3 4 0 0,-3 4-128 16,-3 2 128-16,-3 5-208 0,-3 5 80 0,-2 4 128 16,-2 4-256-16,-3 0 64 0,-3 3 0 0,0 0 16 15,2-1 320-15,-1 0 64 0,1-3 16 0,1 0 0 16,3-5 96-16,3-2 32 0,4-2 0 0,2-3 0 0,5-1-224 15,2-4-128-15,1 1 160 0,4-4-160 0,-1 1 0 0,2-4-160 16,1 2 0-16,1-4 0 0,-1 2-32 0,-2-1 0 16,2 1 0-16,-3 2 0 0,0 0 192 0,-2 2-192 15,-2 2 192-15,-2 3-192 0,0 1 64 0,-4 2 0 16,1 3 0-16,-5 1 0 0,1 0 128 0,-2 0-208 16,-1 1 80-16,0-4 128 0,1 1 0 0,0-3 0 15,0-1 192-15,3-5-64 0,2 0 208 0,2-2 48 16,1-5 0-16,1-1 0 0,1-3 0 0,3-4 16 15,1-1 0-15,2-3 0 0,2 1-400 0,1-5 0 16,-2 2 0-16,3-1 0 0,0-1 0 0,2-5 0 16,0 0 0-16,2-3 0 0,0-1-192 0,-1 1 192 15,-1-1-192-15,0-2 192 0,-2 3-192 0,0-2 192 16,-2 1-160-16,-1 1 160 0,0 3-192 0,-2-1 48 0,-1 2 16 0,-2 5 0 16,0 4 0-16,-3 6 0 0,-1 3 0 0,-4 6 0 15,-3-1 128-15,-2 5 0 0,-2 3 0 16,-3 4-128-16,-1 4 128 0,-4 4 128 0,-2 5-128 0,-1 1 176 15,0 1-48-15,-1 5 0 0,-1 0 0 0,-1 1 0 16,1 0-128-16,-1-2 0 0,2 3 0 0,1-3 0 16,2-2 0-16,3-1 0 0,-1-1 128 0,2-2-128 15,1 0 0-15,1-2 0 0,1-2 0 0,1-2 0 16,3-4 0-16,0-4 0 0,3 1 0 0,2-5 0 16,2 2-176-16,2-7 176 0,3 1-128 0,2-4 128 0,1-1-192 0,1-3 32 15,2-2 16-15,0-3 0 0,0-1 144 0,0-2 0 16,1-2-144-16,-2-2 144 0,0 4 0 0,0-5 0 31,-1-3 0-31,2-1 0 0,-2-2 0 0,0-3 0 0,1 0 0 0,1-4 0 0,-1 1 0 0,2 0 0 16,1 0 0-16,0 0 0 0,0 7 0 0,-2 4 0 15,-2 5 0-15,1 6 0 0,-2 1 0 0,-3 5 0 16,0 3 0 0,-2 6 0-16,-1 3 0 0,-1 5 0 0,-2 6 0 0,-2 8 0 0,-5 7 0 0,-3 8 0 15,-4 2 0-15,-3 3 0 0,-3 4 144 0,1-2-144 16,-1-2 160-16,1 5-160 0,0 1 160 0,1 1-160 0,4-2 160 15,1 1-160-15,6-5 0 0,3-3 128 0,4-3-128 16,5-8 0-16,7-4 0 0,3-6 0 0,4-4-192 16,3-6 192-16,6-2-400 0,4-8 16 0,4-4 16 0,4-8 0 15,1-4 112-15,4-7 32 0,4-6 0 0,3-4 0 16,2-3 224-16,1-5 0 0,1 1-160 0,-1-2 160 16,-2 1-128-16,-6 2 128 0,-3 8-160 0,-7 3 160 15,-4 8-128-15,-6 5 128 0,-3 6 0 0,-7 5-144 16,-6 3 144-16,-3 5 0 0,-6 5 0 0,-1 4 0 15,-3 2 0-15,-4 7 0 0,-4 3 160 0,-1 3-160 16,-5 3 368-16,-3 3-32 0,-3 1 0 0,-2 3 0 16,-3-1-80-16,1-2-32 0,0-2 0 0,-1 2 0 15,0 3 48-15,-1-1 16 16,1 1 0-16,0-1 0 0,1 1 0 0,1-3 0 0,3 0 0 0,3-6 0 0,3-1-32 0,0-4 0 16,4 1 0-16,4-5 0 0,3-1-256 0,4-2 0 15,3-5 128-15,2 1-128 0,2-4 0 0,4-2 0 16,3 0-208-16,2-7 80 0,1 1-192 0,4-3-48 15,3-5 0-15,3-6 0 0,3-2 160 0,0-4 16 16,2-4 16-16,3-3 0 0,-1-2 176 0,1 0-128 16,0-4 128-16,-3-1-128 0,-1-2 128 0,-5 4 0 15,-3 3 0-15,-4 2 0 0,-4 5 0 0,-4 4 0 16,-2 4 0-16,-6 3 0 0,-1 3 0 0,-5 4 0 16,-2 3 0-16,-3 7 0 0,-2 2 176 0,-5 7 16 15,-1 4 0-15,-3 3 0 0,-4 3 16 0,-1 5 16 0,-5 7 0 16,-2 4 0-16,-3 5-96 0,-3 1 0 0,0 2-128 15,1-1 192 1,3 0-192-16,2-6 0 0,2-1 128 0,6-8-128 0,4-4 0 0,8-9 0 0,6-5 128 0,5-6-128 16,5-6 0-16,7-2 0 0,1-5 0 0,6-8 0 15,4-2 0-15,3-6-288 0,4-6 64 0,2-6 16 16,1-5 64-16,-1 0 16 0,1-2 0 0,4-9 0 16,3-4 128-16,1-4 0 0,1-2 0 0,-2-1-128 15,-2 0 128-15,-1-3 0 16,-1 0 0-16,-2 0 0 0,-5 4 0 0,-1 5 0 0,-4 5 0 0,-4 8 0 15,-3 6-160-15,-3 5 160 0,-4 6-192 0,-4 6 192 0,-2 5 0 16,-4 4-128-16,-2 6 128 0,-4 8 0 0,-2-1 0 16,-4 10 0-16,-4 8 176 0,-5 7-176 0,-1 3 256 15,-7 9-48-15,-2 2-16 0,-3 7 0 0,-3 0-64 0,-1 3-128 16,-2-1 176-16,-1 0-176 0,1-2 128 0,0-1-128 16,2-2 0-16,-2-2 0 0,0 4 128 0,2-4-128 15,4-1 0-15,4-7 0 0,6-5 176 0,4-6-32 16,6-4 0-16,7-6 0 0,5-7 16 0,5-7 0 15,5-1 0-15,4-9 0 0,6 2-160 0,4-10-224 16,6-4 48-16,3-6 16 0,5-3-80 0,5-8-16 16,4-7 0-16,3-4 0 0,4-3 96 0,-3-3 16 15,0 3 0-15,-1-7 0 16,2 0 144-16,-2-6-208 16,0 1 80-16,-3-3 128 0,-3 1-304 0,-4 2 64 0,2 2 16 0,-2 2 0 15,-1 5 32-15,-3 11 16 0,-5 9 0 0,-4 8 0 16,-6 8 176-16,-5 9 0 0,-6 1 0 0,-3 8 0 15,-5 3 0-15,-3 8 0 0,-6 3 0 0,-3 5 0 16,-3 4 0-16,-1-1 144 0,2-1-144 0,-9 10 160 16,-10 12-160-16,-11 10 128 0,-4 3-128 0,-1-1 128 15,-1 2-128-15,0-7 0 0,0 1 0 0,5-6 0 16,1-5 224-16,6-2 16 0,4-5 0 0,5-4 0 16,6-1 48-16,5-6 16 0,5-3 0 0,6-6 0 15,3-4-128-15,5-4-32 0,4-4 0 0,4-1 0 16,2-3-144-16,4-2 0 0,6-2 0 0,4-3 0 15,2 0-192-15,4-4 0 0,5 1-16 0,1-3 0 0,4-3 80 16,1 2 128-16,1-3-208 0,1-2 80 0,-3-2-64 0,-1 1-16 16,1-1 0-16,0-1 0 0,-1-4 64 0,-2 0 16 15,1-2 0-15,-1 0 0 0,-1-3 128 0,-3 2-128 16,-2 1 128-16,-4-2-128 0,0 3 128 0,-4-2 0 16,-3 1 0-16,-5 3 0 0,-1 1 0 0,-2 2 0 15,-3 3 0-15,-4 3 0 0,-1 7 0 0,-1 2 0 16,-3 2 0-16,0 3 0 0,-2 3 144 0,-1 4-144 15,-2 4 192-15,-2 6-192 0,1 5 336 0,-1 4-32 16,1 5-16-16,-1 2 0 0,0 2-160 0,-3 2-128 16,2 3 144-16,-2 1-144 0,-1 5 144 0,1 2-144 15,-3 2 128-15,1 2-128 0,0 0 0 0,1 0 0 0,2-6 0 16,1 0 0-16,-1-4 0 0,3-3-192 0,2-3 32 16,-1-7 16-16,4-4-64 0,3-6-16 15,2-3 0-15,1-4 0 0,1-7 32 0,3-2 16 0,1-4 0 0,1-2 0 16,0-5 176-16,2-4-160 0,1-5 160 0,2-8-160 15,1-3 160-15,4-6 192 0,1-6-32 0,2-4-16 16,2-6-16-16,2-3 0 0,0-2 0 0,-1 3 0 16,-2 6-128-16,1-3 0 0,4 0 0 0,-3 0 0 15,1 4 0-15,-4 4 0 0,-1 4 0 0,-1 5 0 16,-2 3 0-16,-4 5 0 0,1 3 0 0,-4 6 0 16,1 3 0-16,-3 2 0 0,-1 5 0 0,-3 1 0 0,0 4 0 15,-2 2 0-15,0 4 0 0,-1 1 0 0,2 7 176 16,-2 3-48-16,0 2-128 0,-2 5 192 0,1 4-64 0,-1 1-128 15,-1 6 176-15,-3 3-176 0,-1 1 208 0,-2 4-64 16,-3 1-16-16,-2 2 0 0,2-1-128 0,-3-3-176 16,1 1 48-16,1 0 0 0,-1-3 128 0,0-2 0 15,2-4 0-15,1-4 0 0,2-6-208 0,2-6 32 16,1-3 16-16,3-7 0 0,2 0 160 0,2-7 0 16,5 0 0-16,-1-7 0 0,4-1 0 0,0-6 0 15,0-3 0-15,3-8 0 0,1-3 0 0,0-5 128 16,0-6-128-16,2-1 128 0,0-4-128 0,0-3 0 15,-2-6 0-15,2-1 0 0,0 0 0 0,0 2 144 16,-3 4-144-16,0 2 160 0,1 4-160 0,-3 9 0 0,-3 7 0 16,-2 2-176-16,0 8 176 0,-2 1 0 0,-2 7 0 0,-1-1 0 15,0 7 0-15,-1-1 0 0,-1 2 128 0,1 2-128 16,0 2 208-16,1-1-16 0,-1 3-16 0,1 0 0 16,0 1-176-16,0 4 0 0,0 2 0 0,1 4 0 15,-1 7 0-15,-1 0-192 0,-1 6 64 0,-1 4 128 16,-1 3-144-16,-3 2 144 0,-3 2 0 0,-2 2 0 15,-1 1 0-15,-1-2 128 0,1 0 0 0,-2-3 16 16,-1 2-144-16,-2-5 0 0,0 3 0 0,-1-7-176 16,0 1 176-16,-1-4 0 0,-1-4 0 0,1-2 0 0,-1-4 0 15,2-3 0-15,1-4 0 0,1-3 0 0,3-1 256 16,-1-3-32-16,3 1 0 0,-3-5 0 0,1 1 64 0,1 0 16 16,-2-1 0-16,0-1 0 15,1 1-160-15,0 0-16 0,-2 0-128 0,-1 1 192 0,0 2-192 0,-3-1 0 16,1 2 0-16,-2-2 0 0,1 3 0 0,-1-1 0 15,2 2 0-15,-1-1 0 0,2-1 0 0,-1 3-128 16,3-3 128-16,0 0 0 0,1 1 0 0,2-4 0 16,0 0 0-16,1-1 0 0,2 0 0 0,0-1 0 15,3 0 0-15,-1-2 0 0,1 1 0 0,1 1 0 16,1-3 0-16,-1 1 0 0,1-2 0 0,1 3 128 16,-1-1-128-16,1 2 0 0,-1 1 0 0,-1 0 0 15,1 1 0-15,-2 2 0 0,-1 4 0 0,-1 0 0 16,-1 1 0-16,-2 2 0 0,0 1 0 0,0-1 0 15,1 1 0-15,1-3 0 0,0 2 0 0,2-4 0 16,2-1 0-16,3-3 0 0,1 2 0 0,0-4 0 0,3 0 0 0,3 0 0 16,2-4 0-16,1 2 0 0,5-3 0 0,2-1 0 15,5-2-144-15,2 0 144 0,5-4 0 0,4 1-144 16,2-4 144-16,1 1 0 0,2-4 0 0,-1-2 0 16,2 1 0-16,0-2-128 0,-3 2 128 0,1-4 0 15,-3 0 0-15,0 1-160 0,-2 1 160 0,-1-2 0 16,-2-1 0-16,-3 1 0 0,1-5 0 0,-2 0 0 15,-1 0 0-15,-1-2 0 0,-3 1 0 0,0-4 0 16,0 0 0-16,0-2 0 0,-3 0 0 0,-1-2 0 0,-3 0 0 16,-2-1 0-16,-1-2 0 0,-3 1 0 15,1 3 0-15,-2-3 0 0,-1 6 0 0,0 3 0 0,-1 4 0 16,0 4 0-16,0 2 0 0,1 3 0 0,-1 2 0 0,0 3 0 16,0 1 0-16,-1 1 0 0,1 2 0 0,-1 2 0 15,0 3 0-15,2 0 0 0,-1 1 0 0,0 2 0 16,0 0 0-16,1 0 0 0,-1 2 0 0,0-2 0 15,0 3 0-15,2 0 0 0,-2 2-176 0,-1-5 176 16,0 0-160-16,0 29 160 0,-1-17-288 0,-2 5 32 16,-2 4 16-16,0 3 0 0,1 3 240 0,-5 3 0 15,0 3-160-15,-2 7 160 0,-1 1 0 0,-4 3 0 16,-2-1 0-16,1-1 0 0,-2-1 0 0,2-3 128 16,1-3-128-16,2-4 0 0,3-5 0 0,1-4 0 15,3-2 128-15,3-5-128 0,2-4 0 0,3-4 0 0,2-3 0 0,0-4 0 16,5-5 160-16,-1-1-160 0,3-5 192 0,0-5-192 15,0 0 144-15,1-4-144 0,3-7 0 0,-1-7 144 16,1 1-144-16,2-3 160 0,-3-3-160 0,0-2 160 16,-1-4-160-16,-2-1 0 0,-3 1 144 0,1-5-144 15,-2 3 0-15,-2 1 0 0,-1-2 0 0,1 3 0 16,-1 2 0-16,-3 4 0 0,0 2 0 0,-2 3 0 16,1 5 0-16,-1 4 0 0,-2 5 0 0,-1 5 0 15,-1 5 0-15,-2 4 0 0,0 3 0 0,-2 5 0 16,-4-1 0-16,-1 7-128 0,-3 0 128 0,-3 6-192 15,-1 3 0-15,-2 2-16 0,1-1 0 0,-1 2 0 0,-1-1 208 16,2 1 0-16,-1-1 0 0,1 1-144 0,3-3 144 0,2 1 0 16,2-2 0-16,-1-1 0 15,3 3 0-15,-1-1 0 0,4-2 0 0,1-1 0 0,2-3 0 0,3-2 0 16,2-1 0-16,3-1 0 0,1-5 0 0,3 0 128 16,2-2-128-16,2-2 176 0,1 1-176 0,1-4 0 15,2 0 0-15,3-4-176 0,-1 1 48 0,1-1 0 16,-2-5 0-16,1 2 0 0,-1-2 128 0,0 1-128 15,-1-2 128-15,1-1-128 0,-1 0 128 0,-2 0-128 16,2-2 128-16,-3 0-128 0,1 2 128 0,-3-3 0 16,2-3 0-16,-2-2-128 0,1-4 128 0,-2 0 0 15,-1-1 0-15,0-2 0 0,-2 3 0 0,0-1 0 0,-2 3 0 16,-1 4 0-16,-2 0 0 0,-3 7 0 0,-1 4 0 16,-3 2 0-16,-2 3 0 0,-3 0 0 0,-2 1 128 0,-1 2-128 15,-2 3 224-15,-2 3-32 0,-4 3 0 0,0 3 0 16,1 2-192-16,-4 4 0 0,-2 6 0 0,-1-1 0 15,-1 5 0-15,0-1 0 0,2 1 0 0,2-2-160 16,3-2-32-16,3-3 0 0,4-4 0 0,6-3 0 16,3-3 192-16,6-3 0 0,0-3 0 0,4-2 0 15,2-1 0-15,3-4 0 0,4-1 0 0,1-1 0 16,4-7 0-16,2-1 0 0,2-1 0 0,0-3-128 16,4 0 128-16,-1-4 0 0,0 1 0 0,2-1 0 15,2-3 0-15,1-1 0 0,1-2 0 0,-2 1 0 0,2-1 0 16,-3 3-128-16,1 1 128 0,-2 3 0 0,-1 4-240 0,-3 2 48 15,-2 3 0-15,-4 5 0 0,-1 0 192 0,-5 3-192 16,-3 4 192-16,-1-1-192 0,-4 4 192 0,-1-1 0 16,-2 4 0-16,-3 5 0 0,-1-1-160 0,-3 6 160 15,-4-2-160-15,-1 3 160 0,1 3 0 0,-5 1 128 16,-2 2 16-16,0-1 0 0,4-1-144 0,-6 2 160 16,-3 4-160-16,-2 2 160 0,-2 3-160 0,1-5 0 15,3 0 144-15,2-4-144 0,4 1 160 0,4-8-32 16,5-2-128-16,3-2 192 0,3-5-192 0,1-1 128 15,5-2-128-15,0-2 0 0,4 2 0 0,1-6 0 16,2 2 0-16,1-2 0 0,3-2-256 0,0-1 48 0,2-2 16 16,2-1 0-16,1-5 192 15,2-1 0-15,-2 1-160 0,0-2 160 0,2-2 0 0,-3-2-144 0,0 3 144 0,-3 1 0 16,-4 1 0-16,3-1-128 0,0-1 128 0,-2 0 0 16,0 2 0-16,-4 4 0 0,-1 1 0 0,-3 2 0 15,0 5 0-15,-2 1 0 0,0 2 0 0,-2 0 0 16,0 5 0-16,-2-1 0 0,-1 5 144 0,1-1-144 15,-2 3 0-15,1 3 0 0,-1-2 0 0,-1 2 0 16,-1 3 0-16,0 1-144 0,-2 0 144 0,-1 3-160 16,-1 0 160-16,0 3 0 0,-1 2 0 0,-2-4 0 15,1 1 0-15,2-4 144 0,1 0-16 0,1-6-128 16,1-1 128-16,3-2-128 0,2-3 0 0,2-6 0 0,0 1 256 0,1 1-64 16,2-3-16-16,1 0 0 0,-1 0-48 15,3-3 0-15,-1 2 0 0,0 1 0 0,1 1-128 0,-2 2 0 16,0 2 0-16,-2 2 0 0,0 3 0 0,-2 1 0 15,-2 3-176-15,-1 1 176 0,-1-1-288 0,0 0 32 16,0-3 0-16,1-2 0 0,0-3 256 0,1-1 0 16,3-1 0-16,0-4 0 0,1-4 0 0,1-1 0 15,0-1 0-15,0-3 144 0,3-2 80 0,-1-3 16 16,-1 0 0-16,2-4 0 0,1 0-240 0,0-2 144 16,1-2-144-16,1-3 128 0,1-2-128 0,2-2 0 15,-1 1 0-15,1-2 0 0,0 0 0 0,3-2 0 0,1-6 0 16,1 2 0-16,-1 3 0 0,0-1 0 0,2 0 0 0,0-3 0 15,0 6 0-15,-1 2 0 0,-3 6 0 0,-1 3 0 32,-2 5 0-32,-4 2 0 0,-2 4 0 0,-1 0 0 0,-1 4 0 0,-2 2 0 0,-2 3 0 0,-1 0 0 15,1 1 0-15,-3 4 0 0,-3 1 0 0,0 0 0 16,-2 4 0-16,-1 2 128 0,-2 2-128 0,-2 3 0 16,-1 3 0-16,-4 0 0 0,-2 2 128 0,-1 0-128 15,-1 2 0-15,-1-1 0 0,0 2 0 0,1-3 128 16,-1-3 32-16,2-1 0 0,-2 0 0 0,1-3 0 15,4-3 64-15,-1-1 16 0,1 0 0 0,2-1 0 16,2-2-96-16,-1 1-16 0,2-1 0 0,0-1 0 16,1 2-128-16,2-4 0 15,2 1 0-15,1-1 0 0,4-2-128 0,-1 0-16 0,5-3 0 0,0 0 0 0,2 0-32 0,0-3 0 16,2 1 0-16,0-1 0 0,1 0 32 0,2-3 0 16,1-2 0-16,0 0 0 0,3-3 144 0,1-2-128 15,2-1 128-15,1-4-128 0,1 0 128 0,4-6 0 16,0-2 0-16,3-1 0 0,2-1 0 0,0-3-128 15,2 1 128-15,-1-3 0 0,1 4-144 0,-3-2 144 16,-1 6-160-16,-4 3 160 0,-5 6-176 0,-2 3 176 16,-3 3-192-16,-3 3 192 0,-3 4-144 0,-5 3 144 15,-2 2 0-15,-4 4-144 0,-2 6 144 0,-7 0-192 16,-3 9 192-16,-7 2-192 0,-5 6 64 0,-3 2 0 16,-1 1 0-16,-2 1 0 0,-1 1 128 0,-2 0 0 0,-1 6 0 15,-2-1-128-15,1 1 128 0,4 0 176 0,4-3-48 0,5-4 0 31,4-4 160-31,6-4 32 0,4-3 0 0,7-6 0 0,6-4-320 0,4-5 0 0,5-3 0 0,3-4 0 16,2-2-192-16,6-5-32 0,2-2-16 0,4-5 0 16,2-5 48-16,7-4 0 0,5-6 0 0,3-1 0 15,2-5 192-15,3-2 0 0,5-4-160 0,2 0 160 16,0-2 0-16,0 1 0 0,0-1 0 0,-4 1 0 16,-3-2-128-16,-3 3 128 15,-2 1 0-15,-4 0 0 0,-3 5 0 0,-3 2 0 0,-1 0 0 0,-1 3 0 16,-1 4 0-16,-5 6 0 0,-4 4 0 0,-5 6 0 0,-5 5 0 0,-2 4 0 15,-3 2 0-15,-3 6 0 0,-2 2 0 0,-2 6 0 16,-3 3-144-16,-1 4 144 0,-1-1 0 0,-4 6 0 16,0 5 0-16,-2-1 144 0,1 0-16 0,-3 4-128 15,0 4 192-15,-2-3-64 0,0 2-128 0,0-3 160 16,1 1-160-16,1-3 160 0,4-1-160 0,3-7 0 16,3-3 0-16,4-3 0 0,4-3 0 0,4-1 0 15,2-8 0-15,3 0 0 0,3-4-256 0,4-2 32 16,1-2 0-16,2-2 0 0,0-2 64 0,1-3 16 15,1 1 0-15,-1-2 0 0,2-2 144 0,2 0 0 16,-1 2 0-16,-1-4-128 0,1 1 128 0,-2 1 0 16,1 3 0-16,-3-2 128 15,0 2-128-15,-2 3 0 0,-1 4 0 0,-2 1-128 0,-3 1 128 0,-1 4 0 0,-3 0 0 16,-1 3 0-16,0 2 0 0,-3 1 0 0,0 4 0 16,-2 2 0-16,0 3 0 0,-2-1 0 0,1 1 128 0,-1 2-128 15,-1 2 208-15,1-1-16 0,-1 1-16 0,2-1 0 16,-1 0-176-16,2-2 192 0,0-1-192 0,0-1 192 15,1-3-192-15,0-2 0 16,2-2 0-16,-2-2 0 0,0 0 0 0,0-4 0 0,-1-1 0 0,0 1 0 16,0-4 0-16,0 1 0 0,3-1 0 0,-3-2 0 15,1-2 0-15,1-3 0 0,1 2 0 0,2-5 0 16,0-2 0-16,1-2 0 0,1-4 0 0,2-3 0 16,0-4 0-16,-1-3 0 0,1 2 0 0,0 1 0 15,-1 2 0-15,-1 5 0 0,-4 5 0 0,1 5 0 0,-3 4 0 0,-1 6 0 31,-4 8 0-31,1 11 0 0,-5 5 0 0,-2 12 0 16,-2 5 0-16,-4 9 0 0,-3 1 0 0,0 5 0 16,-4-1 0-16,2-1 192 0,2-2-192 0,-1-4 0 15,5-5 0-15,1-5 128 0,4-8-128 0,6-5 0 16,0-4 0-16,5-7 0 0,2-4 0 0,1-6 0 16,5-3 0-16,2-5 0 0,3-2 0 0,1-7-176 15,2-3 176-15,3-6-192 0,0-3 192 0,-1-5 0 16,2-2 0-16,0-7 0 0,2-4 0 0,-2-4 0 15,0 1 0-15,0-3 0 0,-3-1 0 0,-2 2 0 16,0 0 0-16,-1 7 128 0,-1 4-128 0,-4 9 0 0,-4 7 0 16,0 7 0-16,-3 5 0 0,-3 5-256 15,-4 5 64-15,-1 6 0 0,-2 5-96 0,-3 4-32 0,-2 7 0 16,-1 6 0-16,-1 2 320 0,-1 5 0 0,-1 5-128 0,-1-5 128 16,-1 5 0-16,0-6 0 0,0 1 0 0,-1-5 0 15,2-4 0-15,-2-3 144 0,1-2 16 0,-1-3 0 16,2 0 64-16,-2-1 16 0,1 0 0 0,-2-4 0 15,0 0-240-15,3-3 144 0,1-3-144 0,-3 4 128 16,-7 5-128-16,-8 5 0 0,-5 4 0 0,-4 3 0 16,-4 2-192-16,-4 2-128 0,-1 4-32 0,-1-1 0 15,3-1-256-15,1-3-48 16</inkml:trace>
  <inkml:trace contextRef="#ctx0" brushRef="#br0" timeOffset="-137055.95">5303 5785 32255 0,'11'-11'2864'0,"-1"-1"-2288"15,-1 3-576-15,-3 4 0 16,0 3-384-16,3-7-176 0,6-3-32 0,6-8-16 16,3-5-192-16,-1 1-32 0,-5 1-16 0,-5 6 0 0,-7 5 848 0,-6 1 336 0,-6 2-16 15,-5 5 0-15,-3 0 144 0,-3 3 32 16,-6 1 0-16,0-2 0 0,-1 4-336 0,1-2-160 0,1 0 160 0,-2 1-160 16,3 1 960-16,0 0 112 0,-1 2 16 0,1 0 0 15,0 1 0-15,0 1 0 0,2 4 0 0,-1 1 0 16,2 1-448-16,-3 5-64 0,-3 3-32 15,0 5 0-15,-4 1-224 0,-1 5-64 0,-5 3 0 0,1 0 0 16,0-2-256-16,-2 4 0 0,3-2 0 0,0 1 0 16,2-4 0-16,2 1 0 0,2 2 0 0,0 0 0 15,2 4 0-15,2-2 0 0,5 3 0 0,3-5 0 0,5 0 0 16,3-5 0-16,5 0 0 0,2-2 0 0,3-7 0 0,2 2 0 16,4 2 128-16,1 2-128 0,3-4 0 0,0 1 128 15,3 0-128-15,0-1 0 0,1 1 0 0,3-3 0 16,0 0 0-16,0-3 0 0,2-1 128 0,-1-2-128 15,1-3 0-15,1-1 0 0,1-3 0 0,1-1 0 16,1-1 0-16,4-1 0 0,2-1 0 0,4-5 160 16,3-1-160-16,3-4 128 0,4-1 0 0,1-3-128 15,1-3 192-15,-2-1-64 0,-5 2-128 0,-3-2 0 16,1-5 0-16,-2 0 0 16,-2-2 0-16,-3-2 0 0,-4 2 0 0,-6 0 0 0,-3-2 0 0,-5-1 0 15,-2-4 0-15,-3-1 0 0,-2-2 0 0,-3-4 0 16,0 2 128-16,-4-6-128 0,0-1 192 0,-2-3 0 0,-2-1 0 15,-2-2 0-15,-1-1 64 0,-1 1 0 0,-2 0 16 0,1 1 0 16,-2 2-272-16,-1 3 0 0,-1-1 0 0,3 6 0 16,-1 6 176-16,0-2-32 0,-3 3 0 0,1 0 0 15,-2 3-16-15,1 1-128 0,-1 7 192 0,-1 2-64 16,2 1-128-16,-3 4 0 0,-2 5 144 0,0 1-144 16,-3 5-176-16,-3 2-96 0,1 4-32 0,-3 3 0 31,-3 5-464-31,2-2-80 0,2 0-32 0,-4 6-17680 0</inkml:trace>
  <inkml:trace contextRef="#ctx0" brushRef="#br0" timeOffset="-135202.65">5361 5667 20271 0,'-6'-10'1792'0,"0"2"-1424"0,0 3-368 0,1 2 0 0,2 3 4272 0,2 0 784 16,0 0 144-16,-3 0 48 0,-1 0-4176 0,-2 2-832 0,-1-1-240 0,0 4 0 31,0 3-1216-31,-2 2-352 0,-1 3-64 0,-4 5-16 16,1 1-304-16,-7 6-64 0,-3 4-16 0,-2-1 0 0,-1 0 1456 0,2-2 304 0,2-2 48 0,-2 1 16 15,0 2 2560-15,0 0 512 0,1 3 96 0,0-1 32 16,2 0-1328-16,0 2-256 0,-1-2-48 0,1 1-16 16,1 2-1024-16,1-3-192 0,3-5-128 0,3 0 128 15,5-3-128-15,2-6 0 0,5-3 0 16,1-7 0-16,3-2-224 0,3-5-64 16,3-4-16-16,1-4 0 0,5-3-384 0,2-7-80 0,1-2 0 15,3-2-16-15,2-1 512 0,2-3 96 0,1 0 32 0,2-7 0 0,3-3 144 16,2-3 128-16,-1-1-128 0,-2 1 176 0,0-1-48 15,-1-1-128 1,-1-2 192-16,-3 2-64 0,-4 1-128 0,-4 2 0 0,0 1 0 0,-5 6 0 0,-1 9 0 0,-5 5 0 16,-3 7 0-16,-4 7 0 15,-4 5 384-15,-4 5 208 0,-4 6 48 0,-4 7 0 0,-7 11-112 0,-5 8-16 16,-6 9 0-16,-3 4 0 0,-3 2-512 0,-3 3 0 16,-1 4 0-16,2 1 0 0,4-6 0 0,3-2 0 15,3 0 0-15,4-3 0 0,5-3 0 0,4-4 0 16,6-4 0-16,4-5 0 0,3-5 0 0,3-6 0 15,1-7 0-15,1 0 0 0,2-3 0 0,1-2 0 16,1-1 0-16,2-4 0 16,1-1 128-16,1-3-128 0,4-2 0 0,4-6 0 0,4-1 192 0,2-6-64 0,3-6 0 0,5-3-128 15,3-3 208-15,3-8-64 0,4 0-16 0,0-3 0 16,-1 1-128-16,-4 2 0 0,-2 2 0 0,3-5 0 16,5-7 0-16,-3-3 0 0,-1 2 0 0,-3 2 0 15,-4 1-192-15,-4 0 192 0,0 0-192 0,-5 1 192 16,0 1-160-16,-5 6 160 15,0-1 0-15,-4 9-144 0,0 8 144 0,-2 0 0 0,-2 7 0 0,-2 3 0 16,-3 5 0-16,-3 4 144 0,-3 7-144 0,-2 5 160 16,-5 5 32-16,-3 8 16 0,-6 9 0 0,-7 5 0 15,-1 6-208-15,-8 2 128 0,0-2-128 0,-1 0 0 16,-3-1 160-16,-3 6-160 0,-2 2 160 0,0 4-160 0,-1 2 0 16,2 2 0-16,3 1 0 0,4-5 0 15,5-5 0-15,4-8 0 0,4-2 0 0,6-6 0 0,4-5 0 0,4-3 0 16,3-3 0-16,6-5 0 0,3-5 192 0,5-7-48 15,4-6-16-15,6-6 0 0,5-5 128 0,7-7 0 16,4-6 16-16,7-8 0 0,5-7-16 0,6-6-16 16,5-5 0-16,3-4 0 0,3-4-240 0,-2-2 0 15,-8 2 0-15,-1-1 0 0,-2-2 0 0,-5-1 0 16,-4 3 0-16,-6 10-160 16,-3 6-32-16,-7 9 0 0,-5 8 0 0,-3 7 0 0,-7 2 192 0,-2 6 0 15,-2 6 128-15,-3 3-128 0,0 3 304 0,-3 4-16 16,-1 5 0-16,1 4 0 0,-3 3-128 0,-2 4-32 0,-1 5 0 15,0 6 0-15,-5 4-128 0,-1 4 0 0,2-1-192 16,-5 4 192-16,1 3-128 0,-3 4 128 0,-1-2 0 16,1-3 0-16,2-3 0 0,2-10 0 15,2-5 0-15,4-9 0 0,3-6 0 0,2-2 0 0,1-5 0 0,2-3 0 16,3-4 0-16,0 0 0 0,2-5 0 0,3-1 0 16,1-6 0-16,4-2 0 0,2-5 0 0,2-3 0 15,3-3 0-15,1-6 0 0,2 0 0 0,-2-6 128 16,0 5-128-16,1-5 0 0,1-3 0 0,0-2 0 15,-1 3-160-15,-2-1-64 0,1 5-16 0,-3 2 0 16,-1 6 32 0,-4 5 0-16,-3 6 0 0,-1 4 0 15,-5 9 208-15,-2 0 0 0,-2 6 0 0,-5 5 0 0,-1 6 176 16,-7 6 80-16,-5 9 0 0,-5 10 16 0,-2 4-272 0,-6 4 0 16,-6 10 0-16,0 1 0 0,1 1 0 0,4-9 0 15,6-6 0-15,5-7 0 0,6-4 0 0,5-6 0 16,4-1 0-16,5-6 0 0,3-3 0 0,1-4 0 15,1-4 0-15,2-3 0 0,0-2 0 0,1-4 0 16,1-4-208-16,0-2 80 0,0-3 128 0,2-2 0 16,-1-2 0-16,2-2-128 0,2-6 128 0,3-1 224 15,0-2-48-15,5-3-16 0,2-3 96 0,5-3 32 16,4-3 0-16,2 4 0 0,-1 5-288 0,0 4 128 16,-2 5-128-16,1 2 0 0,0 5 0 0,-7 3 0 15,-4 7 0-15,-6 2 0 0,-3 4 128 0,-5 6-128 16,-2 0 0-16,-6 7 0 0,-1-1 0 0,-4 5 0 0,-5 3 0 0,-3 1 0 15,-4-1 0-15,-3 1 0 0,-2-3 0 0,-2 1 0 16,1-2 0-16,1-3 0 0,2-3 0 0,2-4 0 16,4-3 128-16,4-3-128 0,5-4 0 0,1-3 0 15,5 0 0-15,1-4 0 0,2-1 0 0,0-4 0 16,2 2 128-16,0-3-128 0,1 3 0 0,0 1 0 16,-1 2 0-16,0 3 0 0,-1 2 0 0,0 5 0 15,-1 1 0-15,-1 0 0 0,1 4 0 0,0 4 0 16,1 3 0-16,-1 4 0 0,1-4 0 0,-1-1 0 15,2-1 0-15,-2-1 0 0,3-7 0 0,-2 1 0 16,1-2 0-16,1-4 0 0,-3 0 0 0,1-4 0 0,-1-4 0 16,2 0 0-16,-2-5 0 0,0-5 0 0,2-1 0 15,1-4 0-15,-1-2 0 0,4-1 0 0,1-5 0 0,6-4 0 16,3-2 0-16,4-2 0 0,4 0 224 16,2 3-64-16,4 5-16 0,1 0 0 0,1 7-144 0,-2 5 0 15,-3 6 144-15,-6 4-144 0,-6 4 0 0,-4 6-128 16,-3 4 0-16,-4 5 0 0,-3 5 128 0,-4 4-160 15,-6 4 160-15,-3 2-160 0,-6 3 160 0,-4-3 0 16,-2-5 160-16,-5 1-160 0,-4-5 0 0,-2-2 0 16,-2-1-208-16,-1-1 64 0,-2-1 144 0,1-1 0 15,0 0 0-15,4-1 0 0,3-1 0 0,5 0 0 16,7-4 0-16,2 0 0 0,4 0 224 0,3 1-32 0,3-3 0 16,2 1 0-16,1 2 0 0,1-2 0 0,2-1 0 15,1-1 0-15,1 1-192 0,-1-3 0 0,2 0 0 0,-1-1 0 16,0 3 0-16,0-3 0 0,1-3 0 0,0 2 0 15,-1 0 0-15,1-3 0 0,-2 4 0 0,0 0 0 16,0 0 0-16,2-25 0 0,-2 15 0 0,-1-2 0 16,1 0 0-16,0-7 0 0,0-1 0 0,0-3 0 15,2-3 0-15,1-3 0 0,0-2 0 0,4-3 0 16,0-5 0-16,-1 5 128 0,3-1-128 0,-2 1 0 16,3-6 0-16,0 2 0 0,1-1 0 0,-2 6 0 15,0 5 0-15,-3 5-128 0,-1 8 128 0,-4 7 0 16,0 5 0-16,-3 5 0 0,-3 5 0 0,-3 7 0 15,-2 9 0-15,-3 2-128 0,-1 7 128 0,-1-2 0 0,4-3 0 16,-4 3 0-16,-1 4 0 0,0-2 0 0,1-2 0 0,1-4 0 16,0-3 0-16,2-4 0 0,2-3 0 0,1-5 0 15,2-3 0-15,2-5 0 0,2 0 0 0,1-3 0 16,2-3 0-16,2-3 0 0,2-3 0 0,3-4 0 16,3-4 0-16,4-6 0 0,3 1-240 0,5-4 16 15,8-4 0-15,10-4-20976 0</inkml:trace>
  <inkml:trace contextRef="#ctx0" brushRef="#br0" timeOffset="-134071.66">10204 5538 911 0,'-10'-12'0'0,"2"2"0"16,1 1 0-16,2 1 0 0,2 4 5632 0,1 1 1056 16,1 1 208-16,-3-4 32 0,-2-3-3680 0,-3-2-752 15,-1-1-128-15,0 0-48 0,1 5-1344 0,-1 1-272 0,0 1-48 0,-3 2-16 16,0 6-512-16,-5 2-128 0,0 3 0 0,-6 5 0 15,-2 5 0-15,-3 1 0 0,-2 4 0 0,-4 6-176 16,-3 4 176-16,-4 6 0 0,-1 1 0 0,-2 5 0 16,2 1 784-16,0-1 96 0,2 0 16 0,2 1 0 15,5-1-256-15,2 6-32 0,1 1-16 0,5 5 0 16,3-4-144-16,5 6-16 0,2 2-16 0,3 1 0 16,4-3-240-16,2-7-48 0,6 0-128 0,2-5 192 15,3-4-192-15,4-2 0 16,3 0 0-16,1-4 0 0,4-2-208 0,3-7 16 0,0-2 0 0,2-6 0 0,2-3 192 15,1-6-144-15,1-3 144 0,4-4-128 0,3-4 128 16,2-4 224-16,6-4-48 0,3-3-16 0,4-6 0 0,1-7 0 16,-1-2 0-16,-2-1 0 0,-2-1-160 0,-2-2 128 15,-3-1-128-15,2-6 128 0,0-5-128 0,-3-6 0 16,-4 0 0-16,-5-3 128 0,-2-1 0 0,-7-4 0 16,-4 2 0-16,-7 2 0 0,0 4 64 0,-6-7 0 15,-2 2 0-15,-3-2 0 0,-5 3-64 0,0 0 0 16,-2 1 0-16,-1 5 0 0,-2 2 64 0,2 3 0 15,1 1 0-15,-1 3 0 0,1 4-64 0,0-4 0 16,-2-3 0-16,2 2 0 0,0 0-128 0,0 0 0 16,2 5 0-16,0 3 0 0,2 2 0 0,1 2 0 15,0 4 0-15,3 2 0 0,-2 4 0 0,-1 3 0 0,1 2 0 16,-2 5 0 0,-1-1-448-16,-2 4-128 0,-3 3-32 0,-4 3 0 15,-3 0-368-15,-2 7-80 0,-4 3-16 0,0 5-17744 0</inkml:trace>
  <inkml:trace contextRef="#ctx0" brushRef="#br0" timeOffset="-131825.53">10008 5506 36863 0,'-12'-9'1632'0,"3"7"336"0,1-3-1584 0,3 5-384 0,2 0 0 0,3 0 0 0,-1 0 352 0,-2 1-16 0,0 3 0 0,-3 2 0 0,-1 3-336 0,0 2 0 15,-2 5 0-15,-1 2 0 0,2 7 0 0,-7 4 0 16,-5 6 0-16,-6 10-128 0,-4 3 128 0,-5 5 0 0,-5 1 0 16,-2 1 0-16,-3 1 304 0,-2 1 32 15,-2 6 16-15,0-1 0 0,-1-4 160 0,8-8 48 0,9-4 0 16,9-9 0-16,8-6-336 0,10-11-64 16,5-4-16-16,3-5 0 0,7-1-16 0,4-9-128 0,8-2 192 0,5-8-64 15,3-2-128-15,4-4 0 0,8-6 0 0,2-3 0 16,4-5-320-16,0-4 16 0,2-2 0 0,-6-1 0 31,-4 1-240-31,-3-1-48 0,-4-4-16 0,-3-2 0 0,-2-4 192 0,-5 3 32 0,-2 1 16 0,-5 6 0 16,-4 8 160-16,-5 7 16 0,-2 8 16 0,-4 8 0 15,-4 8 944-15,-4 5 192 0,-4 7 48 0,-2 4 0 0,-1 4-128 16,-1 8-32-16,-2 0 0 0,0 8 0 0,-1-2-464 16,1 5-112-16,-2-3-16 0,0 1 0 0,0-1-256 0,1-4 0 15,-4-2 0-15,1-4 0 0,-1-1 0 0,0-3 0 16,1-4 0-16,1-4 0 0,2-2 128 0,2-1-128 15,4-6 144-15,3 1-144 0,5-6 0 0,4-3 0 16,4-3 0-16,7-6-160 16,7-2 160-16,6-7 0 0,6-5 160 0,6-6-160 0,5-6 0 0,0-6-256 15,4-3 16-15,-4-2 16 0,0 0-96 0,0-8 0 16,-2-3-16-16,-2-1 0 0,-4 1 0 0,-6 3 0 16,-4 7 0-16,-7 6 0 0,-4 6 64 0,-6 7 16 15,-4 6 0-15,-4 4 0 0,-4 7 464 0,-4 6 112 16,-5 5 0-16,-2 5 16 0,-3 6 336 0,-5 7 64 0,-2 4 16 15,0 3 0-15,-2 4-480 0,2 5-80 16,1 3-32-16,1-3 0 0,2 0-160 0,3 0 0 0,3 0 0 16,3 0 0-16,1 2 0 0,3 4 0 0,1-2 0 0,0 3 0 15,0 3 0-15,1-2 0 0,-1 3 0 0,-1-5 0 16,-2-2 0-16,2-7 0 0,1-5 0 16,1-4 128-16,1-3-128 0,0-3 0 0,1-5 0 0,1-4 0 15,2-3 0-15,2-7 0 16,3-4 0-16,3-5 0 0,3-6 0 0,5-6 208 0,4-6-48 0,5-6-16 15,7-8-144-15,3-6 0 0,2-3 0 0,3-3 0 16,5-3 160-16,1-7-160 0,1 3 192 0,1 0-192 16,2 3-144-16,-4 3-144 0,-6 9-32 0,-5 2 0 15,-5 1-80-15,-7 11-32 0,-6 5 0 16,-4 6 0-16,-7 5 432 0,-5 7-128 0,-6 4 128 0,-5 6 0 16,-2 4 256-16,-6 5 128 0,-6 7 16 0,-7 4 16 0,-5 7-128 0,-4 5-32 15,-3 6 0-15,-1 3 0 0,3 2-256 0,3 1 0 16,5-3 128-16,5-1-128 0,5-4 0 0,3 1 0 15,4 0 0-15,5 0 0 0,3-8 144 0,2 7-144 16,0 5 0-16,0 1 144 0,3 0-144 0,0-3 0 16,-1-2 0-16,1-7 0 0,2-5 0 0,0-6 0 15,0-2 0 1,2-8 0-16,1-1 0 0,3-4 0 0,0-4 0 0,6-4 128 0,1-3-128 0,5-6 0 16,3-5 0-16,3-8 0 0,4-5 0 0,-2-3 0 0,0 0 0 15,2-9 0-15,3-8 0 0,0-3 0 0,0 0 0 0,0 0 0 16,0 5 0-16,-1 8 0 0,-3 10-176 0,-3 11 176 15,-4 12-272-15,-7 9 16 0,-3 11 16 0,-5 9 0 16,-4 11 240-16,-2 9 208 16,-4 5-32-16,-3 15-16 0,-7 13 80 0,-5 11 16 0,-3 6 0 0,-4 2 0 15,2-11-256-15,1-4 128 0,1-5-128 0,2-8 0 16,3-7 0-16,0-8 0 0,5-7 0 0,0-7 0 16,5-10-224-16,3-6-96 0,4-4 0 0,3-6-16 15,3-8 336-15,4-2 0 0,3-5 128 0,6-9-128 16,4-2 256-16,3-8-16 0,2-7-16 0,3-4 0 15,3-9 48-15,4-5 16 0,6-8 0 0,1-10 0 0,6-4-288 16,2 3 0-16,2 2 0 0,-8 19-144 0,-6 8 144 16,2 2-192-16,-1 6 192 0,-7 8-192 0,-5 7 64 0,-12 9 0 15,-6 7 0-15,-6 7 0 0,-1 0 576 0,-4 3 128 16,-4 11 32-16,-2 0 0 0,-2 6-336 0,-1-2-64 16,0 0-16-16,1 1 0 0,-2 3-192 0,-1-4 0 15,1 0 0 1,-1 2 0-16,0-4 0 0,-1 2 0 0,-2-1 0 0,-1 1 0 0,2-2 0 0,-2-1 0 15,1 1 0-15,1-3 0 0,1-2 0 0,-1-1 0 16,2-2 0-16,1-4 0 0,2-3-208 0,2 0 64 16,1-5 16-16,1-1 0 0,3-1 128 0,1-3-208 15,2-5 80-15,5-2 128 0,1-5 0 0,5-2 0 0,2-4 0 16,3-2 0-16,3-6 0 0,7-4 0 16,1-4 0-16,6 0 0 15,3-4-160-15,3 2 160 0,-1 5-208 0,-2 2 80 16,-1 3-64-16,-1 1 0 0,0 3 0 0,-3 3 0 15,-5 4 192-15,-3 6 0 0,-5 3 128 0,-5 4-128 16,-4 3 0-16,-4 4 0 0,-3 7 0 0,-5 2 0 16,-3 4 176-16,-3 5-48 0,-4 2 0 0,-3 3 0 15,-3 1-128-15,-2 0 0 0,-2 0 0 0,-2 2 128 16,0-1-128-16,-5 2 0 0,2-3 0 0,-2 6 128 16,0 1-128-16,2-2 0 0,6-2 0 0,-1 4 0 15,1 5 0-15,1 2 0 0,3 0 0 0,3-3 128 16,5 2 80-16,3-8 16 0,4-2 0 0,3-11 0 0,4-2-224 15,2-7 0-15,1-3 0 0,2-6 0 0,1-1 0 0,3-7 0 16,1-4 0-16,2-4 0 0,0-8 0 0,3-3 0 16,0-2 0-16,3-11 0 0,1 0 128 0,-1-5-128 15,2 0 0-15,3-7 144 0,1-7-144 0,3-5 0 16,2-1 0-16,1-2 128 0,0 4-128 0,-3 0 128 16,0 4-128-16,-4 11 128 0,-4 6-272 0,-4 11-64 15,-5 7-16-15,-6 9 0 0,-4 8 224 0,-5 6 128 16,-3 1 0-16,-4 4-128 0,-5 3 512 0,-2 3-16 15,-3 3 0-15,-1 0 0 0,0 3-496 0,0-1 128 16,-1 5-128-16,0-2 0 0,2 3 0 0,1 1 0 16,0 2 0-16,3 1 0 0,1 1 0 0,-1 2 0 0,2 2 0 15,-3 2 0-15,1 2 0 0,-3 0 0 0,1-2 0 16,-2 0 0-16,1-5 0 0,-1 2 0 0,-4-1 0 0,2-6 0 16,3-2 0-16,4-4 0 0,1-5 0 0,5-1 0 15,4-7 0-15,3-4 0 0,3-1 0 0,5-6 0 16,4-3 0-16,5-6 0 0,5-1 0 0,6-7 0 15,5-2-160-15,8-6 160 0,8-6-128 0,4-4 128 16,5-2-192-16,1 2 64 0,3 0 0 0,6-5 0 16,6 1-288-16,-6 7-48 15,-5 7-16-15,-11 6 0 0,-7 7 80 0,-11 2 16 0,-9 9 0 0,-8 5 0 16,-8 3 384-16,-8 6 0 0,-6 4 0 0,-8 9 0 16,-7 4 272-16,-7 6 96 0,-1 1 16 0,-7 3 0 0,-5 4 128 15,-8 3 16-15,-5 5 16 0,-2-1 0 0,3-1-288 0,4-4-64 16,6 1-16-16,8-6 0 0,6 2-176 0,7-7 0 15,5 2 0-15,4-5 128 0,7-1-128 0,1-5 0 16,5 2 144-16,1-4-144 0,-1 1 0 0,4-4 0 16,-2 0 0-16,1-3 0 0,0 0-192 0,-1-3 0 15,0-1 0-15,-1 2 0 0,-2-4 192 0,0 2-160 16,-4 3 160-16,0 1-160 0,-2 2 160 0,-4 9 0 16,-2 2 0-16,-5 4 0 0,-2 1 0 0,1 0 0 15,0-3 192-15,2-4-64 0,2-3-128 0,3-3 0 16,3-8 0-16,4-3 0 0,2-3 0 0,2-6 192 15,5-1-64-15,0-8 0 0,3-1 256 0,4-7 64 16,2-4 16-16,4-4 0 0,5-4-144 0,2-5-16 0,3-4-16 16,-1-3 0-16,2 3-16 0,3-11 0 0,2-6 0 0,2-8 0 15,3-2-272-15,0-4 0 0,-2 3 128 16,3 1-128-16,3-5 0 0,-2 1-224 0,2 7 32 0,-7 7 16 31,-3 7-240-31,-8 6-48 0,-5 4-16 0,-5 6 0 0,-5 7 480 0,-3 2-144 0,-4 6 144 0,-4 3 0 16,-1 5 0-16,-4 2 176 0,-3 2-16 0,-3 5 0 15,-1 0-32-15,-2 4 0 0,-2 2 0 16,-1 3 0-16,0 3-128 0,1 1 0 0,-1 6 0 0,1 2 0 16,0 5 0-16,3 2 0 0,3 3 0 0,3 1 0 15,6 1 0-15,3 2 0 0,3-1 0 0,3-2 0 16,1-3-128-16,0-2 128 0,2-1 0 0,-1-2 0 0,-1 0 0 16,0-3 0-16,-1 2 0 0,0-2 0 15,-3-1-928-15,-2-3-64 16,-1-6-16-16,-1-11-21584 0</inkml:trace>
  <inkml:trace contextRef="#ctx0" brushRef="#br1" timeOffset="-126443.65">4971 14199 36863 0,'-19'-17'3264'0,"5"1"-2608"0,1 1-528 0,4 6-128 0,5 4 960 0,3 4 144 16,0-3 48-16,-4 0 0 16,-1-4-4400-16,0-3-864 0,2 2-176 0,6 6-48 0,7 0 3520 0,6 6 816 0,7 3 0 0,8 1 0 15,7 3 480-15,7-2 96 0,10 0 32 0,6 0 0 31,8-2 160-31,5-1 16 0,3 0 16 0,5-4 0 0,8 0 464 0,5-2 80 0,4-3 32 0,1 0 0 16,0-3-176-16,7 0-48 0,8-3 0 0,0-1 0 16,1 1-528-16,-2-1-112 0,1-1-32 0,15-2 0 15,9-2-208-15,11-3-32 0,4 0-16 0,3 2 0 16,1-3-224-16,6 6 0 0,6 0 0 0,5 2 0 16,1 2 0-16,2-1 0 0,1 2 0 15,-5-2 0-15,-5 5 0 0,13-1 0 0,7 4 0 0,2-5 0 0,2-3 0 16,-3-2 0-16,2 0 0 0,1 1 0 15,6 1 0-15,3-3 0 0,3 0 0 0,2 0 0 0,-1-6 160 16,-1 0 32-16,-6-1 16 0,4 2 0 0,4-2-32 0,1 3-16 16,-1-3 0-16,3 2 0 0,3 2-32 0,-6 0 0 15,-8 3 0-15,12 0 0 0,8 3 96 0,-10 0 16 16,-20 1 0-16,10 2 0 0,7-3-240 0,1-1 0 16,2 1 128-16,-4 1-128 0,-1 1 0 0,-2-5 0 15,1 2 0-15,-4-5 0 0,-4 3 0 0,-4-1 0 16,-2 1 0-16,-1 2 0 0,-3 1 0 0,2-2 0 15,-3 1 0-15,-3 1 0 0,-3 0 0 0,-1 5 0 16,-1 4 0-16,-2 2 0 0,1 0 128 0,-9 3 16 16,-4 0 16-16,-5 4 0 15,-5 1 32-15,0 3 0 0,-1-1 0 0,-5 1 0 0,-11 1-192 0,0-3 0 0,5 3 0 16,-7-1 0-16,-6-5 0 0,0 1 0 0,3 0 0 0,-6-4 0 16,-6 0-288-16,0-1 16 0,2-1 0 0,-5-1-13232 31,-6 0-2656-31</inkml:trace>
  <inkml:trace contextRef="#ctx0" brushRef="#br0" timeOffset="-121384.93">6764 8214 36863 0,'2'-9'3264'0,"0"3"-2608"16,1 3-528-16,-2 1-128 16,0 2-640-16,1 0-176 0,0-5-16 0,1-1-16 15,0-2 112-15,-1-1 32 0,-4 3 0 0,-1 1 0 16,-4 1-160-16,0 3-32 0,-4 2 0 0,1 3 0 15,-1-3 112-15,0 3 16 0,0 2 0 0,1-4 0 0,1 3 2240 0,2-1 464 0,0 1 96 0,3-4 16 16,0 0 0-16,-1-1 0 0,2 0 0 0,-2-1 0 16,2 1-1152-16,-1-4-240 0,-1 2-32 0,0-2-16 15,-1 2-48-15,-3-2-16 0,1 3 0 0,-2-3 0 16,-3 3-256-16,0 1-48 0,-3 2-16 0,-2 3 0 16,0 4-224-16,-3-2 0 0,-4 5 0 0,-2 0 0 15,-2 3 0-15,1-3 0 0,-3 4 0 0,1 0 0 16,1-1 0-16,0 0 0 0,3 1 0 0,2-2 0 15,3 2 0-15,3 0 0 0,5 1 0 0,0 0 0 0,5-3 128 16,0 3-128-16,2 1 176 0,1 1-176 16,1 1 256-16,1 5-64 0,-1 3-16 0,0 5 0 0,1 4-176 0,-1 0 0 15,-1 5 144-15,0 2-144 0,-1 2 0 0,1 0 0 16,-1-5 0-16,1-3 0 0,2-3 0 0,1-5 0 16,3 3 0-16,0-6 0 0,4-4 0 0,1 1 0 15,4 1 0-15,3-1 128 0,1-4 32 0,5-3 16 16,3-2 0-16,3-2 0 15,2-4 16-15,3-1 16 0,2-4 0 0,0-2 0 0,3 2 0 0,-1-4 0 16,0 0 0-16,-1-5 0 0,-1 1-208 0,-1-2 0 16,-2 0 0-16,-2-2-160 0,-1 0 160 0,0-1 0 15,-1-2 0-15,-1 0 0 0,0 0 192 0,2-4-48 16,3-1 0-16,5-3 0 0,2-2 0 0,1 0 0 0,2-4 0 0,0 2 0 16,0-2-144-16,-2 2-144 0,-1-2 144 0,-4 1-208 15,-3 1 208-15,-3-1 0 16,-4 1 0-16,-3-3 0 0,-5 1 128 0,-2-1 0 0,-5 3 16 0,-3-2 0 15,-3 2 176-15,-2-5 16 0,-3 1 16 0,-3-3 0 16,0 1 32-16,-3-5 0 0,1-3 0 0,-3 0 0 16,1 5-176-16,0-1-16 0,-1 2-16 0,-1-1 0 15,1 3-176-15,0 4 0 0,1-1 0 0,-2 4 128 16,2 4-128-16,-1 0 0 0,-2 1 0 0,-2 1 0 16,1 2 0-16,-2 1 0 0,-3 0 0 0,3 4 0 0,-1 0-128 0,-3 3 128 15,-5-4-160-15,-3 2 160 0,-6 1-192 0,1 3 48 16,0-2 16-16,0 4 0 0,0 0 128 0,2 1-128 15,9 1 128-15,0-2-128 0,2 2 128 0,0 0 0 16,0 2 0-16,0-1-128 0,0 4-16 0,0 3 0 16,1 0 0-16,1 3 0 0,-2 3 0 0,-3 1 0 15,2 2 0-15,-3 2 0 0,0 2-80 0,-2-1-16 16,-1 2 0-16,-2 1 0 0,-2 3-16 0,1-2-16 16,3-1 0-16,0-2 0 0,4-2 272 0,0-1 0 15,4 0-128-15,2-3 128 0,2-2 0 0,3 1 0 16,2-1 0-16,4-1 0 0,1-3 0 0,2 4 0 15,0-1 0-15,2 3 0 0,0-1-224 0,1 2 16 0,-1 2 0 16,0 2 0 0,0 2-688-16,0-2-144 0,-2 0-32 0,1-2-19136 0</inkml:trace>
  <inkml:trace contextRef="#ctx0" brushRef="#br0" timeOffset="-118983.13">6896 8098 21183 0,'-3'-11'1888'0,"1"5"-1504"0,-1 1-384 0,1 5 0 16,1 1 2512-16,-2-1 432 0,0-1 96 0,-5-3 16 0,-3 1-1104 0,-3 3-224 15,-3 5-32-15,-3 3-16 0,-2 5-1040 0,-4 6-224 16,-4 1-32-16,-3 6-16 0,-4 2-368 0,-5 3 0 16,-3 2 0-16,0 0 0 0,0-7 0 0,2 0 0 15,-2-2 0-15,2 2 0 0,2-4 384 0,0 2 0 16,1-1 0-16,1 1 0 0,6-2 48 0,1-3 16 16,3-3 0-16,6-1 0 0,5-4-192 0,6-5-48 15,3-1 0-15,6-4 0 0,3-1-208 0,3-5 176 0,5 0-176 16,3-2 160-16,4-4-160 0,2-2 0 0,4-1-192 0,4-4 192 15,3 0-320-15,3-5 48 0,3 0 16 0,0 1 0 16,-2 1 256-16,2 0-160 0,-1 0 160 0,-1 1-128 16,-1 1 128-16,-4 2 0 0,-1 1 128 0,-3 0-128 15,-2-2 0-15,-3 1 0 0,0 1 0 0,-5 1 0 16,0-1 0-16,-4 1 0 16,-1 3 0-16,-3 1 0 0,-3 3 0 0,-2 2 256 0,-1 1-64 0,-4 5-16 15,-2 0 64-15,-4 5 16 0,-4 1 0 0,-4 6 0 16,-2 5-128-16,-4 0-128 0,-4 2 176 0,-3 4-176 15,-4 4 128-15,-3 1-128 0,1 1 0 0,1-1 0 16,1 0 0-16,3-1 0 0,1-1 0 0,2 0 0 16,5-4 0-16,5-2 0 0,4 0 0 0,5-6 0 0,4-5 0 0,4-1 0 15,3-3 0-15,3-1 0 0,4-3 0 0,4-6 0 16,5-1 0-16,4-4 0 0,5-4 0 0,5-3 0 16,4-4 0-16,2 2 0 0,2-3 144 0,3 1-144 15,6-1 0-15,0 2 144 0,3 3-144 0,-3 1 0 16,-4 1 0-16,-6 4 0 0,-2 2 0 0,-4 3 0 15,-6 1 0-15,-2 2 0 0,-5 3 0 0,-3 0-272 16,-4 3 64-16,-5-1 16 0,-3 3-64 0,-4 3 0 16,-6 0 0-16,-2 3 0 0,-6 2 256 0,-6 4 0 15,-5 4 0-15,-4 1 0 0,0-2 192 0,-4 4 64 0,-5 0 32 16,-1 1 0-16,-1 4 64 0,-4 0 16 0,-2 2 0 16,2 1 0-16,-2-1-32 0,2 0 0 0,2 0 0 15,2-1 0 1,4-1-336-16,4-1 0 0,2-1 0 0,3-7 0 0,6-3 0 0,4-4 0 0,3 0 0 0,5-4 0 15,4-5 0-15,3-1-240 0,3-3 64 0,5-3 16 16,4-3-144-16,2-4-16 0,6-4-16 0,4-4 0 16,4-4 176-16,3-5 160 0,5-5-208 0,0-1 80 15,3-2 128-15,2-1 0 0,3-3 128 0,5-1-128 16,3-2 128-16,-2 2-128 0,-5 5 128 0,-2 3-128 16,-3 4 240-16,-4 3-32 0,-4 4 0 0,-6 4 0 15,-4 4 48-15,-6 2 16 0,-3 5 0 0,-4 1 0 0,-3 5-272 16,-3 0 160-16,0 1-160 0,-4 3 128 0,-2 2-128 15,-3 0 0-15,-1 4 0 0,-3-1 0 0,-4 3 0 0,-4 2-144 16,-2 1 144-16,0-2 0 0,-3 2 0 0,-3 0 0 16,1 1 0-16,-4 1 0 0,-2 2 128 0,3-3 16 15,7-2 16-15,0-1 0 0,4-2-16 0,4-4 0 16,5-1 0-16,4-4 0 0,4 1 128 0,3-6 32 16,4 1 0-16,5-7 0 0,4 0-144 0,7-7-32 15,5 0 0-15,6-4 0 0,5-4-128 0,7-2-272 16,6-3 64-16,5-3 16 0,-1 1 192 0,-5-1-192 15,-5 2 192-15,-3 4-192 0,-2 7 192 0,-7-2 0 16,-4 8 0-16,-7 2-144 16,-4 6 144-16,-5 4 176 0,-3 1-48 0,-3 6 0 0,-3-1-128 0,-2 4-144 0,-4 2 144 15,-2 4-208-15,-4 1 208 0,-5 1 0 0,-3 4 0 0,-7 4 0 16,-3-2 0-16,-4 5 0 0,-4 0 0 0,-3 0 0 16,1 3 0-16,2-2 0 0,4-3 128 0,5-4-128 15,3-5 144-15,3 1-16 0,3-3-128 0,2-2 192 31,3-2-192-31,3-3 0 0,4-2 0 0,3-2 0 0,1-4 0 0,2 0 144 0,3-3-144 0,0-1 128 16,4-1-304-16,1-3-64 0,5-1-16 0,3-2 0 16,4 0 256-16,3-6 0 0,5-1 0 0,2 1 0 15,1-2 0-15,2 1-176 0,3-2 176 0,4-1-160 16,-1 0 160-16,0 1 0 0,-2-1 0 0,-2 4 0 16,-2 5 0-16,-3-1 0 0,-3 2 160 0,-4 0-160 0,-2 2 0 15,-3 2 0 1,-6 2 0-16,-2 4 0 0,-3-2 0 0,-3 6 0 0,-2-2 0 0,-3 4 0 0,0 1 0 0,-5 4-128 15,0 1 128-15,-5 0 0 0,-3 4 0 0,-3 1 0 16,-6 3 128-16,-3 2-128 0,-5 2 0 0,-4 3 0 16,-4 4-208-16,-6 3 64 0,-7 7 144 0,-4-1 0 15,2 1 0-15,-2-3-128 0,3 0 128 0,-2-1 0 16,2-4 0-16,5-3 0 16,3-3 240-16,7-4 16 0,7-2 16 0,6-3 0 0,6-4-112 0,6-4-32 15,7-3 0-15,2-3 0 0,6-3-128 0,3-3 0 16,2-3 0-16,5-3 0 0,4-3 0 0,4-4 0 15,5-3 0-15,2-2-176 0,5-1 176 0,2 1-128 0,0-5 128 16,3 1-128-16,2 1 128 0,-3-1 0 0,-2 2 0 0,-3 1-128 16,-1 4 128-16,-4 2 0 0,-2 2 0 0,-2 1 0 31,-4 4 0-31,-3-1 0 0,-3 4 0 0,-1 1 0 16,-2 3 0-16,-3-2 0 0,-1 3 0 0,-2 1 0 15,-2 0 0-15,-1 0 0 0,0 1 0 0,-3 0 0 16,2 2 0-16,-1-3 0 0,-2 1 0 0,2-1 0 15,2 0 0-15,0 0 176 0,0 0-176 0,0 0 192 16,0 0-192-16,-23 5 128 0,21-4-128 0,-2 1 128 16,-1 6-128-16,0-2 0 0,-1 1 0 0,-1 6 0 15,-3 2 0-15,-4 1-224 0,-1 3 80 0,-6 5 16 16,-1 3-256 0,-5 2-32-16,-3 3-16 0,-3-3 0 0,-1-1 176 0,-2-5 48 0,1 2 0 0,-2-3 0 0,-1-1 208 15,4-1 0-15,3 0 192 0,5-7-192 0,5 1 480 0,6-7-16 16,5 0 0-16,5-4 0 0,4-3 112 0,2 0 0 15,4-3 16-15,5-4 0 0,4 0-304 0,4-4-64 16,6 0-16-16,4-4 0 0,7-1-208 0,4-2 128 16,6 1-128-16,2-1 0 0,4 0 0 0,-2 1-160 15,-2 0 0-15,-3-1 0 0,0 2-32 0,-1 0 0 16,0 0 0-16,-2 3 0 0,-1-2 192 0,-3 1 0 16,0 2 0-16,-5-2-128 0,-2 3 0 0,-6 2 0 15,-1 3 0-15,-6-3 0 0,-2 7 128 0,-5-3 0 16,-4 4 0-16,-2-2 0 0,-3 6 0 0,-2-1 0 0,-3 3 0 0,-2 3 0 15,-4 0 208-15,-3 5-16 0,-4 3-16 0,-5 1 0 16,-7 7 16-16,-4 3 0 0,-3-2 0 0,-5 2 0 16,-4 4-64-16,-6 2-128 0,0 4 192 0,-1-1-64 15,2 2-128-15,3-2 0 0,6-4-192 0,0-3 192 16,0-1-144-16,4-3 144 0,7-4 0 0,5-7 0 16,3-1 0-16,8-4 0 0,4-3 0 0,6-4 0 15,4 0 0-15,6-6 0 0,5-3 0 0,8-5 0 16,7 0 0-16,8-8 0 0,7-1 0 0,1-3 0 15,0 0-224-15,8-3 64 0,7-5 16 0,2 0 0 16,0 2 144-16,-2 1-208 0,-4 6 80 0,-4 2 128 0,-6 4-176 16,-5 2 176-16,-4 4-128 0,-8 0 128 0,-3 2 0 0,-6 0 0 15,-3 2 0-15,-4 1 0 0,-4 2 0 0,-3 1 0 16,-3 2 0-16,-2-3 0 0,1 4 0 0,-4 0 0 16,-2 4 0-16,-2-1 0 0,-1 2 224 0,-3 2-32 15,-3 3 0-15,-3 2 0 0,-2 3-192 0,-5 2 144 16,-1 3-144-16,-7 5 128 0,-3 1-128 0,-1 5 0 15,1 0 0-15,-3 2 0 0,0 3 0 0,0 1 0 16,2-4 0-16,3-4 0 0,5-3-272 0,4-5-48 16,4-4 0-16,4-6 0 0,3-1 160 0,4-7 32 15,3-3 0-15,3-5 0 0,3-1 128 0,2-6 0 16,5-1 128-16,2-8-128 0,4-1 352 0,5-4 0 16,4-3 0-16,7-4 0 0,9-7-224 0,6-4-128 0,6-1 128 15,6 3-128-15,-1 3 0 0,1 4 0 0,1 2 0 16,-6 0 0-16,-4 5 0 0,-8 3 0 0,-5 2 0 15,-7 4 0-15,-6 4 0 0,-3 4 0 0,-4 0 0 0,-5 5 0 16,-2 1 0-16,-5 4 0 0,-1-2 0 0,-4 6 0 16,-3 0 0-16,-3 2 0 0,-5 4 0 0,-4 2 0 15,-2 0 0-15,-5 2 0 0,-7 3 0 0,-5 2 0 16,-4 1 0-16,-3 1 0 0,-4 1 0 0,0 1 0 16,-1 0 0-16,3 0 0 0,2-1 0 0,6-1 0 15,5 0 0-15,6-6 144 0,6-2-144 0,0-2 0 16,5 0 0-16,2-5 0 0,3 1 0 0,5-5 0 0,2 0 0 15,2-2 0-15,3 0 0 0,2-5 0 0,1 0-144 0,5-8 16 16,4 2 0-16,5-5 0 0,4 0-64 0,5-5 0 16,6-3 0-16,3-3 0 0,4-2 192 0,3-3 0 15,-2 2 0-15,2 1-128 0,-1 3 128 0,1-2 0 16,-1 1 0-16,-5 3-128 0,-5 7 128 0,-5 0 0 16,-7 4 0-16,-7 2 0 0,-5 6 0 0,-4 5 0 15,-5 1 0-15,-6 1 0 0,-2 4 0 0,-5 6 176 16,-6 2-176-16,-6 5 192 0,-6 7 64 0,-4 0 0 15,-8 7 16-15,-2 0 0 0,-4 1-272 0,1 2 0 16,1 0-176-16,-1-3 176 0,1-3 0 0,5-1 0 16,3-1 0-16,1-5 0 0,5 2 0 0,5-2 0 15,9-5 128-15,6-1-128 16,8-7-512-16,10-5-192 0</inkml:trace>
  <inkml:trace contextRef="#ctx0" brushRef="#br0" timeOffset="-117476.14">11795 8082 22111 0,'-6'-4'1968'0,"1"0"-1584"16,2 2-384-16,2 1 0 0,1-1 2048 0,-1 0 336 15,-3-2 64-15,-1-4 16 0,-2-4-496 0,0-1-112 16,-1-3 0-16,2 2-16 0,1-2-880 0,-1 4-160 16,2-2-32-16,0 3-16 0,-1-1-368 0,-1 0-80 15,1 4-16-15,-2-3 0 0,-3 2-80 0,1 2-16 0,-1 0 0 0,-3 1 0 16,0 1-48-16,-1 2-16 0,-1 0 0 0,0 3 0 15,0 0-128-15,0 1 192 0,-1 4-192 0,-1 0 192 16,-2 4 48-16,0 3 16 0,-1 2 0 0,0 1 0 16,-1 1-16-16,-3 6 0 0,-3 7 0 0,-1 3 0 15,-2 4-240-15,0 2 0 0,2-4 0 0,1 5 0 16,0 3 0-16,1 1 0 0,2 3 0 0,1-4 0 16,0 1 208-16,2-1 0 0,2 2 0 0,-1 1 0 15,0 4 48-15,-1 4 0 0,-1 4 0 0,3-5 0 16,3-2-64-16,4-4-16 0,4-5 0 0,5-3 0 15,3-3-48-15,6 2 0 0,2 0 0 16,6 1 0-16,5 3 0 0,2-4 0 0,2 2 0 0,4-5 0 0,4 0-128 0,3-2 0 16,3-4 0-16,0-6 0 0,-1-7 0 0,2-5 0 15,4-2 0-15,0-5 0 0,1-3 160 0,1-1-160 16,-2-5 192-16,-1-4-192 0,-2-1 256 0,-1-5-64 16,-2-4-16-16,-1-6 0 0,0 1 32 0,-5-6 16 15,3-3 0-15,-1-3 0 0,0-8 112 0,4-6 32 16,3-4 0-16,3-3 0 0,3-3-176 0,-1-3-48 15,0-3 0-15,-4-2 0 0,1 1-144 0,-4 1 0 16,2 1 0-16,-5 2 0 16,1 5 0-16,-5 2-192 0,-4 5 64 0,-7 4 128 0,-1 4 0 0,-5-4 0 15,-2 2 0-15,-3 4 0 0,-4 3 0 0,-2 5 0 0,-2 5 192 16,-2 0-64-16,-3 3 0 0,-2 4-128 0,1 2 192 16,-2 0-64-1,-2 3 16-15,-1 1 0 0,-1 1 0 0,-2 4 0 0,-1-2-144 0,-5 1 0 0,-1 0 0 0,-5 3 0 16,-4-2-208-16,-4 3-32 0,-3 3 0 0,-7 1 0 31,-1 4-208-31,-6 0-64 0,-4 2 0 0,-3 2 0 16,-4-3 64-16,-1 3 0 0,-1 2 0 0,-1 0 0 0,4 6-192 15,2-1-16-15,1 1-16 0,2 2 0 16,5 3-304-16,7 2-64 0,4-1-16 0,9-1-18192 0</inkml:trace>
  <inkml:trace contextRef="#ctx0" brushRef="#br0" timeOffset="-114807.33">11947 7783 43311 0,'-1'-4'1920'0,"0"0"384"0,-1 3-1840 0,2 1-464 0,0 0 0 0,0 0 0 0,2 0 0 0,0 1-128 0,1 3-16 0,-1-2 0 31,1 3-304-31,-3-5-48 0,0 0-16 0,0 0 0 0,-2 22 320 0,-5-15 48 0,-3 3 16 0,-6-3 0 16,-4 3 128-16,-5 2 176 0,-3 4-48 0,-5-1 0 15,-6 5 16-15,-2 0 0 0,-4 2 0 0,0 4 0 16,2-4 352-16,2 0 64 0,2 3 16 15,0-1 0-15,5-1-144 0,4-1-32 0,6-2 0 0,8-1 0 16,5-3-208-16,5-5-32 0,5 0-16 0,3-2 0 16,4-1-144-16,3-6-272 0,1-1 64 0,4-4 16 15,-1-3-96-15,1-1-16 0,1-2 0 0,1-3 0 0,1-4 144 16,3-4 32-16,1-1 0 0,1-5 0 0,3-1 128 16,0-3 128-1,1-1-128-15,1-2 176 0,1 1 16 0,2 1 0 0,0 2 0 0,-2 1 0 0,0 3-16 0,-2 5 0 16,-2 4 0-16,-3 4 0 0,-3 2-176 0,-3 4 0 15,-4 5 0-15,-2 1 0 0,-3 1 0 0,-1 4 160 16,-2 2-160-16,-3 2 160 0,-3 3-160 0,-2-1 192 16,-2 5-192-16,-4 2 192 0,-3-1-192 0,-6 5 0 15,-4 3 0-15,-6 2 0 16,-3-1 0-16,-3 1 0 0,0 1 0 0,-6-1 0 0,-4 2 0 0,-6 1 0 16,-2 2 0-16,-2-3 192 0,3-1 80 0,1-3 32 15,2-2 0-15,5 0 0 0,5-1 16 0,6-2 0 16,6-7 0-16,7 2 0 0,5-7-128 0,8-3-32 0,3-1 0 15,5-4 0-15,2 0-160 0,7-4 0 16,3-1-160-16,7-3 160 0,3-2-400 0,8-2 16 0,4-5 0 16,6-4 0-16,2 0 192 0,6-4 64 0,8-4 0 0,4-3 0 15,5-2 128-15,-1-2 0 0,3-1 0 0,-1 0 128 16,-3-2-128-16,1 3 0 0,-1 3 0 0,-3 3 128 16,-3 4-128-16,-7 3 0 0,-6 2 0 0,-9 6 128 15,-7 1-128-15,-7 8 0 0,-7 4 0 0,-7 3 128 16,-3 5 0-16,-8 5 0 0,-3 7 0 0,-6 3 0 15,-5 3-128-15,-8 6 0 16,-8 3 0-16,-6 4 0 0,-2 1 0 0,-3 0-128 0,-3 1 128 0,-13 8 0 16,-10 8 0-16,-6 2 0 0,0 5 192 0,6-8-64 0,10-8 336 15,3 0 80-15,-2 2 16 0,2 4 0 0,3 0-128 0,4-2-32 16,5 0 0-16,5-3 0 0,6-4-256 0,5-6-144 16,5-6 160-16,7-10-160 0,4-5 0 0,7-3 0 15,3-6 0-15,4-3 0 16,4-2-224-16,6-6 64 0,6-3 16 0,5-7 0 0,5-3-48 0,6-8 0 15,5-4 0-15,6-10 0 0,-1 5 192 0,5-7 0 16,6-5 0-16,4-5 0 0,1-4 0 0,2-2 128 16,-1 1-128-16,-3 3 128 0,-1-1-128 0,-5 5 0 31,-4 5 0-31,-7 7-128 0,-3 6 128 0,-8 7 0 16,-5 7 0-16,-7 4 128 0,-6 5 0 0,-7 4 0 15,-1 4 0-15,-5 3 0 0,1-1-128 0,-6 7 0 0,-3 2 128 16,-5 6-128-16,-6 8 128 0,-4 5-128 0,-6 6 160 15,-7 0-160-15,-3 6 0 0,-5 2 0 0,-5 7 0 0,-1 0 0 16,7-7 0-16,-8 8 0 0,-8 4 0 0,-3 2 0 16,-1-4 0-16,7-4 0 0,6-3 0 0,7-10 0 15,9-5 0-15,8-7 0 0,9-6 0 0,6-6 0 16,6-7 0-16,6-4 0 0,3-2 0 0,4-3 0 16,4-7 0-16,3-8 0 0,5-3 0 0,6-9 0 15,5-9-192-15,5-8 0 0,2-1 16 0,2-4 0 16,5-4 176-16,8-9-128 0,6-8 128 0,4-3-128 15,3 2 128-15,-5-4-208 0,-2 4 80 0,-4 2 128 0,-5 9-208 16,-5 7 80-16,-2 5 128 0,-1 5-208 0,-2 8 64 16,-6 8 16-16,-5 10 0 0,-9 5 0 0,-6 9-64 15,-6 5-16-15,-5 2 0 0,-7 9 0 0,-4 2 208 0,-8 7 0 16,-4 2 144-16,-11 8-144 0,-9 5 144 0,-8 4-144 16,-4 6 128-16,-10 1-128 0,-5 5 128 0,-9 1-128 15,-7 1 0-15,0-2 128 0,3 0 192 0,9-4 48 16,9-9 0-16,15-2 0 0,9-6 16 0,9-1 16 15,8-4 0-15,8-4 0 0,6-1-400 0,7-5 0 16,4 1 128-16,5-4-128 0,3-2-272 0,3-3-96 16,4-2-16-16,1-4 0 15,4-4-128-15,2-2-48 0,0-3 0 0,3-6 0 0,1-1 400 0,2-4 160 16,3-3-128-16,4-6 128 0,1 1 0 0,5-5 0 0,2-2 0 0,6-5-128 16,-1 1 128-16,2-3 0 0,0 0 128 0,-3-3-128 15,1 3 160-15,-2 4-32 0,-5 4-128 0,0 3 192 16,1 6-192-16,-4 6 0 0,-3 2 128 0,-6 7-128 15,-7 5 192-15,-6 4-16 0,-4 4 0 0,-5 3 0 16,-4 3-176-16,-5 6 0 0,-4 2 144 0,-6 7-144 16,-2-2 0-16,-9 6 0 0,-9 11 0 0,-12 2 0 15,-8 4 0-15,-7 5 0 0,-5 2 0 0,-2-4 0 16,3-3 0-16,-1-2 0 0,-4-2 0 0,1 1 128 16,5 0 240-16,4-3 48 0,7-3 16 0,11-4 0 15,9-6 80-15,8-4 32 0,8-4 0 0,8-6 0 0,6-2-320 16,6-4-64-16,5-2-16 0,5-5 0 0,8-4-368 0,6-6-80 15,7-4-16-15,2-4 0 16,1-2-128-16,8-7-48 0,11-9 0 0,6-8 0 16,4-4 48-16,0-4 16 0,-2 1 0 0,-2-3 0 0,0 3 176 0,-8 3 48 15,-5 4 0-15,-4 4 0 0,-2-1 208 0,-8 8 0 16,-4 0 0-16,-9 11 0 0,-5 7 0 0,-5 5 0 16,-4 6 176-16,-5 4-48 0,-2 3 112 0,-2 3 16 15,-2 5 16-15,0 2 0 0,-1 3-272 0,-1 4 160 16,-3 5-160-16,-3 8 128 0,0 4-128 0,-7 8 0 15,-6 6 0-15,-8 2 0 0,-4 4 0 0,-5-2 0 16,-2-1 0-16,-8 8 0 0,-8 6 144 0,-3 1-144 0,1-1 160 16,1-6-160-16,5-1 304 0,5-6-48 15,6-7 0-15,5-5 0 0,5-2 128 0,5-3 32 0,4-4 0 0,6-4 0 16,7-7-288-16,4-5-128 0,5-6 128 0,4-4-128 16,4-6 0-16,1-2 0 0,4-6 0 0,2-1 0 15,3-6-160-15,2-3-16 0,3-5 0 0,2-6 0 16,1 0 176-16,5-8 0 0,5-3-144 0,3-10 144 15,6-3 0-15,0-1 0 0,2-4 0 0,-2 0 0 16,0 1 0-16,-3-1 0 0,0 0 0 0,-3 0 0 16,-1 3 0-16,-4 7 0 0,-3 6-128 0,-6 5 128 15,-5 10-176-15,-7 6 48 0,-5 5 0 0,-5 5 0 16,-1 5 256-16,-4 4 48 0,0 1 16 0,-3 3 0 0,-1 5-64 16,-2 5 0-16,-3 4 0 0,-2 6 0 0,-2 5-272 0,-5 5-64 15,-1 0-16-15,-3 7 0 0,-5 3 224 0,-5 8 0 16,-3 5-160-16,-5 2 160 0,-4 4 0 0,-2-1 0 15,-1 0 0-15,-1 2 0 0,1-1 0 0,-1-1 0 16,3-2 0-16,2-2 0 0,1-4 0 0,5-6 0 16,3-5 0-16,6-9 0 0,7-4 0 0,4-9 0 15,7-3 0-15,3-7 0 0,7-4 0 0,0-2 0 16,4-4 0-16,0-5 0 0,3-4 0 0,1-3 192 16,3-6-64-16,2-4 0 0,1-1 0 0,3-6 0 15,1-3 0-15,5-5 0 0,5-8-128 0,7-8 0 16,5-9 0-16,5-4 128 0,4-4-128 0,4-4-224 15,4 0 48-15,1 7 16 16,0 9-288-16,3 1-48 0,3 4-16 0,-5 10 0 16,-9 4 64-16,-7 11 0 0,-9 5 0 0,-10 5 0 0,-4 7 704 0,-9 2 128 0,-4 6 48 0,-2-2 0 15,-3 5-176-15,-3 0-16 0,1 0-16 0,-1 0 0 16,0 2-224-16,-2 3 0 0,-1 3 0 0,-3 2 0 16,-1 6-192-16,-4 5 64 0,0 2 128 0,-6 6-208 15,-2 4 208-15,-7 7 0 0,-7 3-160 0,-11 9 160 16,-12 7 0-16,-10 3 0 0,-7-1 0 0,-5-2 0 15,0-2 0-15,-5-4 0 0,-6 1 0 0,-1-2 0 16,2-5 0-16,6-6 0 0,12-5 0 0,3-6 0 16,7-6 0-16,11-4 256 0,9-9-32 0,12-2-16 15,10-7 48-15,9-5 16 0,7-5 0 0,5-3 0 0,6-6-112 0,6-5-32 16,6-2 0-16,4-7 0 0,6 0-288 0,10-8-64 16,6-5-16-16,7-1 0 0,4-2-80 0,5 1 0 15,3-2-16-15,2-1 0 0,3 4 336 0,3-4 0 16,1 2-144-16,-2 0 144 0,1-6 0 0,-6 4 0 15,-2-1 0-15,0-2 0 0,3 3 0 0,-4 1 0 16,-2-1 0-16,-7 4 0 0,-6-1-208 0,-8 5 64 16,-7 2 16-16,-5 4 0 0,-2 0 128 0,-8 9 0 15,-6 8 0-15,-5 5 0 0,-3 9 0 0,-4 0 192 16,-6 8-32-16,-2 2-16 0,-1 4 128 0,-6 4 32 16,-5 12 0-16,-7 5 0 0,2 1-304 0,-9 13 0 0,-12 12 0 15,-7 6 0-15,6-7 0 0,-10 9 0 0,-10 18 0 16,-5 2 0-16,1-2-128 0,6-6 128 0,4-8 0 0,4-7-144 15,7-6 144-15,4-6 0 0,4-2 0 0,4-2 0 16,7-4 0-16,6-10 0 0,6-3 0 0,6-8 0 16,4-7 0-16,5-7 0 0,2-3 0 0,3-2 0 15,2-4 0-15,1-2 144 0,3-3-144 0,3-2 0 16,2-4 256-16,3-1-48 0,6-4-16 0,3 0 0 16,3-3-16-16,5 0-16 0,6 0 0 0,5-4 0 15,6 1-160-15,2 0 192 0,-1 0-192 0,1-3 192 16,-3 4-192-16,2-6 0 0,1-2 0 0,-1-1 0 0,-1 4 0 15,-3-6-144-15,-4 1 144 0,-6-2-160 16,-1 3 160-16,-4-3-128 0,-3 0 128 0,-3-5-128 0,-1-2 128 16,-2 0 0-16,-3 1 0 0,1-3 0 0,-1-1 0 0,1-2 0 15,-2 3 0-15,1 0 128 0,0 6-128 0,1-2 144 16,-1 1-144-16,1 2 160 0,-1 0-160 0,-2 3-272 16,0 6 64-16,-2 2 16 0,-3 6 48 0,-2 5 16 15,-3 4 0-15,-2 5 0 0,-3 2-128 0,-2 3-32 16,0 2 0-16,-2 4 0 0,-1 4 288 0,-2 2 0 15,0 4 0-15,-3 5 0 0,-1 4-208 0,-3 7 64 16,-2 4 16-16,-5 2 0 0,-2 5 128 0,-5 0 0 16,-3 2 0-16,-2 2 0 0,-1 1 0 0,-3-1 0 15,1-4 0-15,-1 0 128 0,-2 3-128 0,-4 0 0 0,-3 2 0 16,-4 5 0-16,-7 4 224 0,-2 0 32 0,0-1 0 0,1-2 0 16,4-3-32-16,1-4 0 0,1-2 0 0,4-2 0 15,8-2-224-15,4-2 0 0,5-5 128 0,14-7-23216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8:20:59.93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9921 5777 14735 0,'-5'-4'1312'16,"1"-1"-1056"-16,2 3-256 0,-1-1 0 15,2 2 0-15,-1 1 0 0,-2-7 0 0,-4-1 0 16,1 1 432-16,-2-4-32 0,2-2 0 0,2 2 0 0,2-3 464 0,2 3 96 16,2-1 0-16,3-2 16 15,2 3-368-15,1-5-80 0,-1 4-16 0,2-3 0 0,0 1-512 0,-1 3 0 16,1 0 0-16,-2 1 0 0,-1 3 256 0,-3 2-48 15,1 4-16-15,-4-2 0 0,1 6 544 0,-3-3 96 16,-1 1 32-16,-2 4 0 0,0 2-288 0,-1 3-64 16,-2-1-16-16,-2 2 0 0,1 0-32 0,-1 0 0 15,0 0 0-15,-2 2 0 0,1 0 416 0,0 0 80 32,-1 0 0-32,1 2 16 0,-1 1-304 0,1 0-64 0,1 1-16 15,-1 1 0-15,-1 0-416 0,2 1-176 0,1 1 128 16,0-2-128-16,0 1 128 0,0 1-128 0,1-1 128 0,-3-1-128 15,3 1 0-15,-4 0 0 0,2 0 0 0,-1 0 0 16,1 4 0-16,1-6 128 0,1 1-128 0,0 1 0 16,2 1 0-16,1-3 128 0,1 0-128 0,0-1 0 15,2 2 480-15,1-1 16 0,1 0 0 0,1 1 0 16,1-2-288-16,0-1-48 0,2-1-16 0,0 3 0 16,2-4-144-16,1 3 0 0,-1 0 0 0,2-2 128 15,-2 1-128-15,1-2 0 0,-1 0 0 0,0 0 0 16,0-2-144-16,-2 2 144 0,1 0 0 0,-2 1 0 15,1 0-128-15,-2-2 128 0,0-2 0 0,-1 0 0 16,0-4 0-16,0 0 0 0,0-1 0 0,0 0 0 0,0-4 0 16,2 2 0-16,-1-3 0 0,1 0 0 0,3-4 0 0,0-1 0 15,0-1 0-15,3-4 0 0,-1-1 224 0,0-1 0 16,3-6 0-16,1 1 0 0,1-3 0 0,-2 0 0 16,1-2 0-16,0 0 0 0,-1-2-224 0,0 2 0 15,-2 0 0-15,0-2 0 0,0-4 0 0,1-1 0 16,-2 1 0-16,0 1 0 0,-1-2 0 0,0 1 0 15,-1-2 0-15,-1 2 0 0,-1 1 0 0,0 2 0 16,-2-1 0-16,-1 4 0 0,-1 2 0 0,-2 4-128 16,1 0 128-16,-2 3 0 0,0 5 0 0,1 1-128 15,-2 3 128-15,-1 0 0 0,1 1 0 0,-2 1 0 16,2 2 0-16,-1 1 0 0,0 3 192 0,1 2-64 0,-1 0-128 16,0 3 192-16,0 1-192 0,-2 2 0 0,1 2 0 0,-1-2 0 15,0 4 0-15,-2 1 128 0,0 1-128 0,-1 0 0 16,1 0 0-16,-1 3 0 0,-2-2 0 0,2 1 0 15,0-2 0-15,0 1 0 0,-3 4 0 16,0 3 0-16,0 0 0 0,-1 2 0 0,-1 8 0 0,-1-2 0 16,-1 4 0-16,2-3 0 0,0 0 0 0,1-5 0 15,1 3 0-15,1-4 0 0,3-4 0 0,2 0 0 16,0 0 0-16,3-2 0 0,0 0 0 0,4-2 0 16,0-4 0-16,1-1 0 0,2 1 0 0,1-3 0 15,2 1 0-15,0-4 0 0,1 0 0 0,0-2 0 16,2-1 0-16,-2-1 0 0,2-6 0 0,0 0 0 0,0-3 0 15,2-2 0-15,0-3 0 0,0-2 0 0,2 0 0 0,1-3 0 16,2-4 0-16,1 0 0 0,1-3 0 0,0-1 0 16,3-2 0-16,0-1 0 0,0-1 0 0,0 1 0 15,-3-1 176-15,1 1-176 0,0-3 128 0,-1-2-128 16,-1 4 0-16,-1-2 0 0,0 2 0 0,-3 2 0 16,-2 0 128-16,-1 1-128 0,-3 1 0 0,-1 1 0 15,-3 2 0-15,-2 0 0 0,-1-3 0 0,-4 0 0 16,0 3 0-16,-1 0 0 0,0 4 0 0,-2-3 0 15,-4-1 0-15,-2-3 0 0,0 5 0 0,0-1 0 16,0 4 0-16,2 2 0 0,0 4 0 0,-1-1 0 16,2 5 0-16,1 4 0 0,-1 1 0 0,0 3 0 15,0 4 0-15,-2 1 0 0,1 2 0 0,0 3 0 16,-1 2 0-16,0 3 0 0,-1 4-192 0,-1 1 192 0,0 2-208 16,-1 2 80-16,2 0-144 0,-1-2-32 0,2-1 0 15,1-1 0-15,1-2 80 0,0-6 16 0,2 1 0 0,3-2 0 16,0 2 208-16,1-4 0 0,1 2 0 0,2-1 0 15,2 0 0-15,0 0 0 0,3 0 0 0,2-1 0 16,0-1 0-16,1-1 0 0,4 3 0 0,0-2 0 16,0-3 0-16,0-2 0 0,0-1 0 0,1 1-144 15,3-3 144-15,-1-1-192 0,2 1 192 0,0-4-192 16,-2-2-16-16,1-2-16 0,-2-3 0 0,1 0 0 16,-2-1 224-16,-1-1-192 0,0-4 192 0,-2-4-192 15,2 1 192-15,-1-3 0 0,0 0 0 0,-1-6 0 0,1 1 0 16,1-5 0-16,1 0 192 0,-1-3-192 0,0 0 416 0,0-4-32 15,-1 0 0-15,0 1 0 0,0-2-144 0,-2 2-48 16,-1 3 0-16,-1-3 0 0,0-1-192 0,-2 1 0 16,-1 5-144-16,1 3 144 0,-3 4-160 0,0 2 160 15,-3 4-160-15,1 4 160 0,-3 3-240 0,0 3 48 16,-3 0 16-16,1 4 0 0,-2 2 176 16,-1 4-208-16,-1 0 80 0,0 1 128 0,0 3 0 0,-1 2 0 15,-1 2 0-15,1 1 0 0,-2 3 0 0,1 2 0 16,-1 1 0-16,2 2 128 0,-1-4-128 0,2 6 0 15,-1 2 0-15,1 2 128 0,1 3-128 0,0 1 0 0,0-3 0 16,1 0 0-16,2 4 0 0,0-5 0 0,0 0 0 16,1 1 0-16,1-4 0 0,2 1 0 0,-1-3 0 15,1-1 0-15,2 2 0 0,1-2 0 0,1-7 0 0,2-1 0 16,1-3 0-16,1-3 0 0,1 1 0 0,1-4 0 16,2-3 0-16,-1 0 0 0,1-2 0 0,0-3 0 15,1-1 0-15,-2-3 0 0,1 1 0 0,1-5 0 16,1-4 0-16,0 0 240 0,2-5-64 0,-1 0-16 15,0-2 128-15,2-3 32 0,-1 0 0 0,0-8 0 16,-1 4-128-16,1-1-32 0,-4-3 0 0,-1 0 0 16,-2 9-160-16,-1-5 0 0,-1 1 0 0,-2-3 0 0,1 5 0 15,-3-1 0-15,0 2 0 0,0 3 0 0,-2 1 0 16,0 2 0-16,-1 2 0 0,1 2 0 16,1 5 0-16,-3 2 0 0,2 1 0 0,-2 5 0 15,0 1-128-15,0 1 128 0,-2 1 0 0,0 3 0 0,0 1 0 0,-2 1 0 16,1 1 0-16,-2 2 0 0,1-1 0 15,-1 1 0-15,-3 2 0 0,1 0 0 0,-1 0 0 0,1 1 0 16,0 0 0-16,-1 2 0 0,-2 2 0 0,2 1 0 16,-2 0 128-16,2-1-128 0,2 0 0 0,-2 2 0 15,-3 4 0-15,-1 1 128 0,0 5 64 0,0-4 0 16,1 2 0-16,2-2 0 0,2-2-192 0,1 2 0 16,3 0 0-16,0 0 128 0,2-4-128 0,2-2 0 15,2 0 0-15,2-4 0 0,3-3 0 0,1-4 0 0,1-1 0 16,1-4 0-16,2-2 0 0,-2-1 0 0,1-1 0 0,2-6 0 15,1 0 0-15,1-9 160 0,3 0-16 0,-1-4 0 16,1-4-144-16,-2-2 0 0,2-2 0 0,-3-4-176 16,1-1 176-16,-3-2 128 0,-2-2-128 0,0 2 176 15,-2-1-176-15,-2 2 192 0,-1 4-192 0,-1-1 192 16,-2 5-192-16,0 1 0 16,-2 0 144-16,2 1-144 0,2 0 0 0,-1 4 128 0,1-1-128 0,1 2 0 15,0 3 0-15,1 3 0 0,0 2 0 0,0 1 0 16,-2 3 0-16,0 5 0 0,1-2 0 0,-3 3 0 15,1 2 0-15,-2 2 0 0,1 0 0 0,-3 2 0 16,1 2 0-16,0 2 0 0,-3 1 0 0,0 1 0 0,-3 1 0 16,0 4 0-16,0 1 0 0,-2 4-128 0,-1 4 128 15,0-2 0-15,-3 6 0 0,1 2 0 0,-1 5 0 0,1-2 0 16,1 2 0-16,0 3 0 0,1 3 0 0,4 3 0 16,0-4 0-16,5-4 0 0,2-4 0 0,1-1 0 15,2 0 0-15,0-3 0 0,2 1 0 0,1-3 0 16,1 1 0-16,-2-2-128 0,1-1 128 0,0 0 0 15,-1-4 0-15,-1-1 0 0,1-1 0 0,-3-2 0 16,0-4 0-16,2-1 0 0,-1-3 0 0,-1-2 0 16,2-4 0-16,0-2 0 0,-1-2 0 0,3-3 0 15,1-4 0-15,-1-2 0 0,1-1 0 0,2-6 128 16,0 0-128-16,2-6 128 0,0 1 0 0,0-6 16 16,4-2 0-16,-2-2 0 0,2-2-144 0,0-2 0 0,1 2 144 15,0-4-144-15,0 3 0 0,0-1 0 0,0 6 0 16,-2 3 0-16,0 4 0 0,-1 2 0 15,0 5 0-15,-5 3 0 0,1 6 0 0,-4-2 0 0,0 5 0 0,-3 2 0 16,1 3 0-16,-2 1 0 0,-1 4 0 0,-2 4 0 16,-1 5 0-16,-3 5-208 0,-3 7 80 0,-1 3 128 15,-2 5-144-15,-3 5 144 0,-1 2 0 0,-1-2 0 16,-1 1 0-16,1-1 0 0,0 2 0 0,-1-3 0 16,5-2 0-16,0-1 0 0,4-2 0 0,0-2 0 15,3-2 0-15,2-2 0 0,3-4 0 0,2-2 0 16,2-2 0-16,1-4 0 0,3-4 0 0,-1-4 0 15,2-2 0-15,2-3 0 0,2-2 0 0,-1-3 0 0,1-3 0 16,0-3 0-16,2 1 0 0,-2-4 0 0,2 1 0 0,0-5 0 16,0 4 0-16,-1-4 0 0,0 1 0 0,0-2 0 15,2-2 0-15,-2 1 144 0,1-2-144 0,1 0 192 16,1-6-192-16,-1 1 192 16,1-1-192-16,-3 0 0 0,2 0 144 0,0-1-144 0,-2 1 0 0,2-1 0 15,-1 4 0-15,-3-3 128 0,0 3-128 0,-1 4 0 16,-3 1 0-16,0 2 0 0,-2 4 0 0,-2 2 0 15,0 4 0-15,-3 1 0 0,0 2 0 0,-1 3 0 16,-1 0 0-16,-1 3 0 0,0 0 128 0,-1 4-128 16,2 0 160-16,-2 2-160 0,1 2 0 0,-2 1 0 15,1 2 0-15,-2 2 0 0,0 2 0 0,-1 2 0 0,0-1 0 16,-2 3 0-16,1 2 0 0,-2 4 0 0,-1 4 0 16,-1-2 0-16,3-1 0 0,-1 0-128 0,1-2 128 0,0 0 0 15,3-4 0-15,0-6 0 0,1 0 0 0,1-4 0 16,2-1 0-16,1-3 0 0,-1-3 0 0,2-4 0 15,0 1 0-15,2-3 0 0,-1-3 0 0,0-2 0 16,0 2 0-16,2-7 0 16,-1 0 0-16,3-3 0 0,0 0 0 0,1-3 0 0,3-2 0 0,1 1 0 15,1 0 0-15,1 1 0 0,2-4 144 0,1 1-144 16,2 1 128-16,0 1-128 0,0-1 128 0,-3 1-128 16,0 1 0-16,0 1 0 0,0 0 0 0,0 0 0 15,0 2 0-15,-3-2 0 0,0 3 0 0,-2-1 0 16,0 2 0-16,0 1 0 0,0 3 0 0,-3-1 0 15,0 5 0-15,-1-1 0 0,-1 3 0 0,-1 2 0 16,0 3 0-16,-2-2 0 0,-1 4 0 0,0 4 0 0,-1 2 0 0,0 3 0 16,-3-1 0-16,-1 6 0 0,-1 0 0 15,-2 1 0-15,-1 2-128 0,-1 1 128 0,-1-1 0 0,-1-2 0 16,1-2 0-16,1-3 0 0,-1 0-160 0,0-4 160 16,2 0 0-16,0-3-144 0,0-1 144 0,3-5 0 15,1-2 0-15,0-1 0 0,2-1 0 0,1-2 0 16,-1-2 0-16,3-3 0 0,0 0 0 0,2-1 128 15,0-2-128-15,2-4 128 0,1 3-128 0,2-2 128 16,1-1-128-16,2-1 128 0,1 2-128 0,2-3 0 0,2 2 0 16,0-1 128-16,-1 3-128 0,-1 0 0 0,2-4 0 15,1 1 0-15,-1 1 0 0,0 0 0 0,1-1 0 16,-3-1 0-16,0 1 0 0,-2 0 0 16,-2 2 0-16,-3 0 0 0,-3 3 0 0,-1 1 0 0,-2 2 0 0,-2 0 128 15,-1 2-128-15,-2 0 0 0,-1-1 0 0,-1-1 0 16,1 1 0-16,0 0 0 0,-1-2 0 0,-1-1 0 15,2 2 192-15,0 2-16 0,1-4-16 0,-1 3 0 16,2-2-160-16,0 2 0 0,1 1 0 0,-1-3 0 16,1 1 0-16,0 1 0 0,1 2 0 0,1-1 0 15,0-2 0-15,1 2 0 0,1 0 0 0,0-1 0 16,-1 1 0-16,3-3 0 0,1 0 0 0,-1 1 0 0,2-1 0 16,0-2 0-16,0 0 0 0,0 1 0 0,1 2 0 0,1-2 0 15,0 3 0-15,0 1 0 0,1-3 0 0,-1 4 0 16,1 0 0-16,-1 2 0 0,-1-1 0 0,0 3 0 15,-1 1 0-15,0 0 0 0,-1 1 0 0,-2 3 0 32,0-4 0-32,-1 2 0 0,0 2 0 0,-1-3 0 0,0 3 0 0,0-4 0 0,0 1 0 0,0 0 0 15,-1-2 0-15,0 0 0 0,-1 1 0 0,1-5 0 16,0 0 128-16,0 0-128 0,1-1 0 0,-1 0 0 16,-1-3 0-16,1 1 0 0,0 1 176 0,-2-3-48 15,2 0-128-15,-3 2 192 0,2-4-192 0,-2 3 144 16,1-3-144-16,-1 1 128 0,-1 0-128 0,0-1 0 15,0-1 0-15,-1 2 0 0,0-1 0 0,-1 1 0 0,1-4 0 16,-1 3 0-16,-1-1 0 0,1 0 0 0,0 0 0 16,-2 2 0-16,1 2 0 0,0-2 0 0,0 3 0 15,0 2 0-15,0 1 128 0,0 0-128 0,0 1 128 0,1-2-128 16,-1 2 192-16,2 0-32 0,1 1-16 0,0-2 0 16,2 1-144-16,-2 1 0 0,1-1 0 0,0-3 0 15,2 2 0-15,-1 0 0 0,1 0 0 0,-1-1 0 16,0 1 0-16,0 0 0 0,-1-1 0 0,2 1 0 15,-2 2 0-15,1-1 0 0,-1 1 0 0,0 1 0 16,0 1 0-16,0 1 0 0,-1 3 0 0,0 0 0 16,1 1 0-16,-1 2 0 0,0 1 0 0,1 3 0 0,1-1 0 15,0 1 0-15,2 0 0 0,0 1 0 0,1 0 0 16,1-3 0 0,1 1 0-16,1 2 0 0,1-3 0 0,-1 2 0 0,0-4 0 0,-1 0 0 0,1 0 0 0,-1-1 0 15,-1 0 0-15,-1-4 0 0,0 3 0 0,-1-4 0 16,0 0 0-16,-2-3 0 0,1 2 0 0,-2 0 0 15,1-4 0-15,-2 0 0 0,0-1 0 0,0-2 0 16,-1 1 0-16,1-3 0 0,0-1 0 0,1 0 0 16,0 1 0-16,0-1 0 0,3 0 0 0,-1 0 0 15,2-1 0-15,-1 5 0 0,1-2 0 0,-2 2 0 16,4 2 0-16,-2 0 0 0,1 3 0 0,-1-2 0 16,0 1 0-16,0 3 0 0,-1 0 0 0,1 2 0 15,0 1 0-15,-2 0 0 0,2 1 0 0,0-4 0 16,0 0 0-16,0 0 0 0,-3 26 0 0,1-18 0 0,0 3 0 15,1 0 0-15,-2 1 0 0,1 0 0 0,-1 4 0 0,0-2 0 32,0 3 0-32,-1 0 0 0,1 3 0 0,-1-3 0 0,-1 3 0 0,-1 0 0 0,1-2 0 0,0 0 0 15,1-1-128-15,0-2 128 0,1-1 0 0,0-2 0 32,1 3-448-17,-1-4 0-15,1 1-16 0,-1-1 0 0,2 1-240 0,0-1-64 0,0 1 0 0,-1-1-17680 0</inkml:trace>
  <inkml:trace contextRef="#ctx0" brushRef="#br0" timeOffset="4333.46">5582 5910 16575 0,'-4'-6'1472'0,"0"1"-1168"0,2 1-304 0,1 2 0 0,1-2 1168 0,0 2 176 15,0-2 48-15,0-1 0 0,0-5-944 0,0-2-176 16,-3-2-32-16,1-3-16 0,-1 3-224 0,1 2 0 16,-2 0 0-16,-1 2 0 0,0-1 0 0,-2 2 0 15,1 0 0-15,-3 2 0 0,1 1-128 0,0 1-80 16,-2 4-16-16,1-3 0 15,1 4-288-15,-3-1-48 0,1 1-16 0,0-2 0 0,0 2 576 0,-1-2 0 16,1 1 0-16,0-1 0 0,0 2 768 0,-1-5 128 16,2 4 0-16,-1-1 16 0,2-1 400 0,-2 2 80 0,1-3 16 15,0 3 0-15,2 1-112 0,0 0-16 0,0 0 0 16,0 1 0-16,2 3-640 0,0 2-144 0,0 3-32 0,0 2 0 16,2 4-464-16,-4 2 0 0,2 5 0 0,-1 3 0 15,0 1 0-15,-1 3-160 0,-1 4 160 16,-2-1-128-16,2 5 128 0,-2 3 0 0,0-1 0 0,2-4-128 15,4-5 128-15,-1 2 0 0,2-1 0 0,2-2 0 16,2 2 0-16,2-2 0 0,0-1 0 0,2-3 128 16,1-3-128-16,3-1 0 0,0-1 0 0,2-3 0 15,0-1 0-15,3-1 0 0,0-1 0 0,4-2 0 16,2 2 0-16,1-6 0 0,1 1 0 0,0-3 0 16,3-1 0-16,-2-4 0 0,4-1 0 0,1-1 0 0,-2-5 0 15,0-3 128-15,-2-2-128 0,1 0 0 0,-3-5 0 16,1-4 128-16,-1-3-128 0,-1-4 0 0,-1-2 128 0,-2-1-128 15,0-4 128-15,-4 0-128 0,-1 4 0 0,-2-6 0 16,-1-5 0-16,-3 0 0 0,-2 1 0 0,-1 2 0 16,-4 0 0-16,-1 1 0 0,-3 0 0 0,-4 2 0 15,-1 2 0-15,-5 2 0 0,-2-3 0 0,-3 6 144 16,0 4-144-16,-2 2 160 0,0 5 96 0,-4 2 0 16,0 4 16-16,-3 2 0 0,0 5 352 0,0 3 64 15,0 1 16-15,0 5 0 0,4 1-320 0,-2 2-48 16,-3 7-16-16,1 2 0 0,-1 5-320 0,1 2 128 15,1 4-128-15,-1 1 0 0,2 4 0 0,2-2 0 0,1 2 0 16,2 1 0-16,2-1 0 0,3-2 0 0,2-4 0 16,0 3 0-16,2 2 0 0,1 1 0 15,2 2 0-15,1 1 0 0,1 1 0 0,2-2 0 0,4-3 0 16,0-1 0-16,2-4 0 0,2-4 0 0,0 0 0 0,4-4 0 16,-1-3 0-16,1 1 0 0,4-1 0 0,2-4 0 15,-3-3 0-15,2-2-128 0,0-1 128 0,2-5 0 16,-3 3-320-16,3-6 32 0,2-1 0 0,1-7 0 15,3 0 288-15,0-4 0 0,-1-2 0 0,0-4 0 16,2-1 128-16,0-4 96 0,0-1 16 0,1-2 0 16,2-1-80-16,-2-4-16 0,-2-2 0 0,1 0 0 15,-1-4-144-15,-2 2 0 0,-3 6 0 0,-1-2 0 0,-2-2 0 16,-2 3 0-16,-3 2 0 0,-3 2 0 0,-2-1 0 16,-3 1 0-16,-2 2 0 0,-4 0 0 0,-1 4 0 0,-3-1 0 15,-3 2 0-15,-1 4 0 0,0 3 0 0,-1 3 0 16,-4 5 0-16,-1 1 0 0,0 5 0 0,-2 5-176 15,-4 2 176-15,-3 7-192 0,-2 6 192 0,-2 2 144 16,1 4-16-16,-2 3-128 0,2 1 288 0,1 4-48 16,-1 0-16-16,0 4 0 0,4-1-96 0,-1 2-128 15,3 3 176-15,1-1-176 0,2 1 144 0,2-2-144 16,4-1 0-16,3-3 144 0,2-1-144 0,3-6 0 16,4-3 0-16,4-1 0 0,3-1 0 0,4-3 0 15,1-4 0-15,2-1 0 0,4 0 0 0,2 1-176 0,4-1 176 16,3 2-192-16,3-5 16 0,0 2 0 0,2-4 0 15,3 0 0-15,-1-4 176 0,2-4 0 0,1 0 0 0,1-7 0 16,-1-2 0-16,0-1 144 0,2-7-144 0,2-3 0 16,1-3 144-16,-1-6-144 0,1 0 0 0,-1-5 144 15,-2 0-144-15,2-6 0 16,0 0 144-16,-3-5-144 0,-3 2 0 0,-3-3 0 0,-1 0 0 0,-3 1 128 16,-4 5-128-16,-3-1 0 0,-2-1 0 0,-2-1 0 15,-2 6 144-15,-4-3-144 0,-4 3 192 0,-3 3-192 16,-5 0 0-16,-2 3 0 0,-5 2 0 0,-2 2-192 15,-3 2 192-15,-3 5 0 0,-5 2 0 0,-2 4 0 16,-1 6 0-16,-5 5 0 0,-2 6 0 0,-3 5-144 0,-2 7 144 0,-4 4 0 16,-2 6 0-16,-1 6 0 0,-3 5 0 0,1 2 0 15,-1 1 192-15,9-5-64 0,6-3-128 0,-2 5 0 16,-3 7 0-16,3 3 128 0,5-3-128 0,6 0 0 16,3-2 0-16,4-4 0 0,5 0 0 0,3-6 0 15,4-4 0-15,4 2 0 0,4-4 0 0,3 1 0 16,2-6 0-16,1 0 0 0,4-1 0 0,2-2 0 15,1 1 0-15,4-3 0 0,1-2 0 0,3-2 0 16,1-4-144-16,3-3 144 0,0-2 0 0,4-5-176 16,0-2 176-16,3-4-128 0,1-6 128 0,2-2 0 15,1-4 0-15,0-2 128 0,0-2-128 0,-1-6 144 0,5-3-144 16,-1-3 160-16,0 2-32 0,1-6 0 0,-1 2 0 16,-3-3 0-16,-5-1-128 0,-1 2 0 0,-4-3-192 0,-6 6 192 15,-5 7 0-15,-3-3 0 16,-3-4 0-16,-5 4 0 0,-4 0 0 0,-4 5 0 0,-4 0 0 0,-5 3 0 15,-5 0 0-15,-2 0 0 0,-5 5 0 0,-4-2 0 16,-3 3-176-16,-5 3 176 0,-2 3-128 0,-2 1 128 16,-1 3 0-16,1 4-128 0,1 6 128 0,-1 1 0 15,1 5 0-15,3 4 0 0,3 0 0 0,3 4 128 16,2 1 80-16,2 4 32 0,-1 3 0 0,1 3 0 16,1 4-240-16,2 2 128 0,2 0-128 0,0 6 0 15,5-1 0-15,0 2 0 0,5 0 0 0,0 2 0 16,6-4 0-16,1-2 0 0,5-3 0 0,1-4 0 0,2-4-192 15,4-4 32-15,2-3 0 0,2-1 0 0,1-1-32 16,4-3-16-16,2 4 0 0,1-6 0 0,1-1-48 0,2 0-16 16,2-3 0-16,2-2 0 0,4-1 272 0,-1-1 0 15,4-4 176-15,0-3-176 16,4-3 208-16,0-3-64 0,1-2-16 0,0-4 0 0,0-3-128 0,1-3 128 16,-1-2-128-16,0-3 128 0,-1 1 0 0,-3-4-128 15,-3 1 192-15,-3-1-64 0,-1 0-128 0,-3-1 0 16,-4 1-160-16,-4-3 160 0,-3 3 0 0,-3 0 0 15,-3 2 0-15,-5 0 0 0,-2 2 0 0,-7-3 0 16,-1 0 0-16,-5 4 0 0,-2-2 0 0,-4 2 0 16,-3 2 0-16,-2 1 0 0,-4 1 0 0,0 3 0 0,-2 2 0 0,-1 4 0 15,-2 3 0-15,1 7 0 0,-2 2 0 0,2 7-144 16,1 3 144-16,1 4 0 0,4 1 0 0,-2 4 0 16,1 3 0-16,-2 8 128 0,0 5-128 15,2 5 128-15,3-2-128 0,3 5 0 0,2 0 0 0,3-2 128 16,2 3-128-16,4-5 0 0,4-1 0 0,2-6 0 15,3-4 0-15,4-1 0 0,0-3 0 0,4-2 0 32,3 0-384-32,2-2-32 0,1-4-16 0,3-4 0 0,4 2-80 0,2-4-32 15,4-2 0-15,2-4 0 0,4-3 544 0,1-6 0 0,2-3 0 0,1-4 0 16,0-2 128-16,-4-2 96 0,-1-6 16 0,4-3 0 0,0-4-48 16,4-2-16-16,-1-3 0 0,-3-2 0 0,-2 2 16 0,-2-2 0 15,-1-1 0-15,-3 0 0 16,-2 1 0-16,-3 4 0 0,-5 5 0 0,0-6 0 0,1-3-192 0,-4-1 192 15,-3 3-192-15,-3-1 192 0,-2 5-192 0,-3 1 0 16,-5 5 0-16,-4 1 0 0,-2 4 0 0,-2 1 0 16,-4 6 0-16,-1 1 0 0,-1 5 0 0,-3 5 0 15,-2 6 128-15,-3 3-128 0,3 3 0 0,-4 6 0 16,-3 6-160-16,-2 7 160 0,0 3 0 0,-2 5 0 16,0 7-128-16,-1 0 128 0,2 1 0 0,1 3 0 15,3 2 0-15,1-2 0 0,3-3 0 0,3-6 0 16,4-7 0-16,4-3 0 0,5-2 0 0,2-6 0 0,3 1 0 15,4-6 0-15,1-3 0 0,2-1 0 16,5-3 0-16,2-3 0 0,0-3 0 0,1-4-272 0,0-1 48 16,3-3 16-16,3-5 208 0,2-3 0 0,2-2 0 0,1-7 0 15,0 0 0-15,3-6 160 16,2-1 0-16,2-4 0 0,2-4 0 0,0 1 0 0,2-5 0 0,-1 2 0 16,-2 1-160-16,-4 7 0 0,-2 0 0 0,1-4 0 15,1 3 0-15,0-2 0 0,-2 2 0 0,-4 3 0 16,-3 6 0-16,-4 0 0 0,-3 4 0 0,-3-2 0 15,-2 6 0-15,-3 0 0 0,-3 2 0 0,-5 0 0 16,-2 5 0-16,-1 0 0 0,-5 1 0 0,-1 0 0 16,-4 4-144-16,-2 1 144 0,-1 1 0 0,-2 1 0 0,-4 2 0 0,0 1-128 15,2 0 128-15,-1 2 0 0,-1 4 0 0,-2 4 0 16,2-1 0-16,0 1 0 0,1 2 0 0,0 2 144 16,0 4-144-16,2 1 128 0,2 2-128 0,1-3 0 15,6-2 0-15,-1 3 0 0,3 0 0 0,-1 2 0 16,3-1 0-16,2-3 0 0,2 2 0 0,3-3 0 15,2-5 0-15,2-1 0 16,2-2-304-16,3-4 64 0,1-3 16 0,2-3 0 16,2 0-496-16,1-3-112 0,1-1 0 0,0-1-16 15,2-3 336-15,2-4 64 0,-2 0 0 0,1-4 16 0,3-5 432 0,2 1 0 16,-2-1 192-16,2-1-64 0,0-3 224 0,1-2 48 16,2-4 16-16,0-1 0 0,-1-4-16 0,-1 0 0 15,-2 5 0-15,-2 1 0 0,-1-1 0 0,-1-1 0 16,-2 1 0-16,0 2 0 0,-5-3-208 0,-1 2-64 0,-4 2 0 0,-3 3 0 15,-2 2-128-15,-3 3 0 0,-4 4 0 0,-2 0 0 16,-2 2 0-16,-6 4 128 0,-2 3-128 0,-3 0 0 31,-4 5 0-31,-3 4 0 0,-4 4 0 0,-3 5 0 0,-1 3-240 0,-2 6 32 0,0 6 0 0,1 3 0 16,1 3 208-16,2-2 0 0,2 3 0 0,4-1 0 16,3-1 128-16,1 8 128 0,1 6 32 0,3 3 0 15,5 0-128-15,3-2-32 0,6-3 0 0,4-5 0 16,4-5 16-16,5-5 0 0,3-2 0 0,3-1 0 0,4-6-144 15,2-2 0-15,1-1 0 0,2-5 0 0,0-3-256 0,1-3 0 16,4-4 16-16,-2-1 0 0,1-7 0 0,1-1 0 16,2-2 0-16,-1-6 0 0,-2 0 240 0,3-4 0 15,4-8 0-15,1-2 0 16,-3-1 0-16,-1 2 160 0,2-2 0 0,-1-4 0 0,1 2-160 0,-2-1 192 16,-2 2-192-16,-3 0 192 0,-2 4-192 0,-2 2 192 15,0-2-192-15,-4 2 192 0,0 0-192 0,-4 4 0 16,-2 1 0-16,-3 1 128 0,-1 0-128 0,-4 2 0 15,-2 3 0-15,-2-3 0 0,-2 4 0 0,-4 2 0 16,-1-2 0-16,-4 2 0 0,-2 2 0 0,-4 2-144 16,0 2 144-16,-4 0-160 0,0 3 160 0,-2 1 0 15,-2 5 0-15,0 3-128 0,0 2 128 0,1 6-192 0,-1 0 192 16,1 7-192-16,2 3 192 0,3-1 144 0,3 2-16 0,0 6-128 16,-1 8 192-16,0 1-192 0,4 5 192 0,1 1-192 15,2-4 0-15,4-3 0 16,4-2 0-16,2-5 0 0,4-7 0 0,3-3 0 0,2-4 0 0,3-5 0 31,3-2-192-31,2-5-64 0,3-4 0 0,0-3 0 16,2-4-176-16,1-5-32 0,1-2-16 0,-2-3 0 0,2-5 320 0,-1-4 160 0,-2 0-160 0,2-4 160 15,-1-4 128-15,1-3 112 0,0-1 16 0,0-3 16 16,-2 0 112-16,-1-2 0 0,0-1 16 0,-4 0 0 16,0 4-160-16,-2-2-48 0,1-5 0 0,0 1 0 15,-2 8-64-15,-2-2-128 0,3 1 176 0,-3 2-176 16,2 3 0-16,-1 6 0 0,-1 3 0 0,-2 2 0 0,-1 7 0 0,-2 4 0 15,-1 3 0-15,-2 4 0 0,0 3 0 0,-4 2 0 16,-1 2 0-16,-3 4 0 0,-1 3 0 0,-2 1 0 16,-3 4 0-16,-2 1-144 0,-3 2 144 0,-5 6-192 15,-3 1 192-15,-2 4-192 0,0-3 192 0,-1 1-192 16,-1 1 192-16,0-1-192 0,1-1 192 0,3-1 0 16,1-2 0-16,1-4 0 0,2-1 128 0,3 1 16 31,3-5 0-31,1 1 0 0,4-4-16 0,2-3 0 15,3-1 0-15,2-1 0 0,2-4-128 0,2 0 128 16,3-2-128-16,0 0 128 0,3 1-128 0,1-1 0 0,2-3 0 16,2-2 0-16,2-1 0 0,2-3-144 0,3-1 0 15,2-5 0-15,5-6 144 0,2-4-160 0,3-5 160 16,0-4-160-16,-2 3 160 0,-1-2 0 0,2-2 0 0,0-1 0 16,0 0 0-16,3-6 0 0,1-2 0 0,-1 2 0 15,-1 2 0-15,-1 3 0 0,-5 3 0 0,-1 2 0 16,-3 3 0-16,-3 4 0 0,-4 3 0 0,-4 5 0 15,-3 4 0-15,-4 3 0 0,-1 1 0 0,-4 5 0 16,-2 3 0-16,-5 3 128 0,-4 4-128 0,-3 1 128 16,-4 5 16-16,-1 0 16 0,-3 1 0 0,-1 2 0 15,0 2-160-15,-8 5 0 0,-6 5 144 0,0 1-144 16,9-6 0-16,-4 2 128 0,-3 3-128 0,-2 1 0 0,0 0 0 16,3-1 0-16,1-2 0 0,2-3 128 0,5-3-128 0,2 0 0 15,2-5 0-15,4-1 128 0,2-2-128 0,3-1 0 16,1-2 0-16,2-2 0 0,3 0 0 0,2-4 0 15,3 0 0-15,1-1 0 0,4 0 0 0,0-3-160 16,2 0 160-16,0 0 0 0,3-2-256 0,-2 2 64 16,3-4 16-16,0 2 0 0,1-2 176 0,1 0 0 15,1-5 0-15,1 1-128 0,1-1 128 0,0-2 0 16,2-2 0-16,-1 0 0 0,3-2 128 0,-1 0-128 16,1 0 160-16,0 0-160 0,2-4 0 0,1-1 0 15,0-3 0-15,2 0 0 0,-1 1 0 0,2-1 0 0,1-1 0 16,-1-1 0-16,1 2 0 0,0 0 0 0,1 0 0 15,-2 2 0-15,-1 2 0 0,-3 2 0 0,-2 3 0 16,-1 2 0-16,-2 2 0 0,-2 3-128 0,-2 2 128 0,-2 1 0 16,0 4 0-16,-1 0 0 0,-1 4 0 0,-1 0 0 15,-1 2 0-15,-2 2 0 0,1 0 0 0,-3 1 0 16,1 1 0-16,-2 2 0 0,0 1-128 0,1-2 128 16,-4 7 0-16,0 2 0 0,0 2 0 0,-2 0 0 15,0 4 0-15,1-1 0 0,-1 4 0 0,3-2 0 16,0-3 0-16,1 2 0 0,1 0 0 0,1-3 0 15,3-4 0-15,0-4 0 0,3 0 0 0,-1-3 0 16,2 0 0-16,0-7 0 0,1 0 0 0,0 0 0 0,0-5-192 16,1-1 64-16,0-1 128 0,0-1-208 0,0-3 208 0,2-1-144 15,-1 0 144-15,1-2-128 0,0 0 128 0,0 0 0 16,2-4 160-16,-1 1-160 0,4-1 256 0,-1-1-32 16,2-3-16-16,2 2 0 0,1-5-208 0,0 1 0 15,1 0 0-15,0 1 0 0,2-2 0 0,-1 1 0 16,-2 0 0-16,0 0 0 0,-2 1 0 0,1-1 0 15,-1 1 0-15,-3-1 0 0,0 3 0 0,-3 1 0 16,0-1 0-16,-3 2 0 0,-2 2 0 0,-2 2 0 16,1 2 0-16,-3 1 0 0,-3 1-144 0,1 2 144 15,-4 2 0-15,1 0-144 0,-3 4 144 0,0 3-160 16,-1 0 160-16,-2 7-160 0,-1 6 160 0,-4 3 0 16,-4 11 0-16,-2 3 0 0,-3 5 0 0,-2 2-128 0,-1-2 128 15,4-2 0-15,-2-5-192 0,2-3 32 0,3-6 16 16,5-5 0-16,2-5 144 0,5-5 0 0,1-4 0 15,2-3 0-15,2-3 0 0,3-2 0 0,0-4 0 0,1-1 0 16,1-5 0-16,2-2 0 0,0-4 0 0,3-5 128 16,2 0-128-16,2-7 0 0,3-2 0 0,2-3 0 15,2-2 0-15,3-4 0 0,3-1 0 0,-2 2-128 16,1-1-192-16,1-3-48 0,4-3 0 0,2-1 0 31,1 2-80-31,-1-1-32 0,2 1 0 0,-4 4 0 0,-1 7-80 16,-5 0-16-16,-2 4 0 0,-4 4 0 0,-2 2 288 0,-3 3 48 0,-1 2 16 0,0 0 0 15,-3 1 224-15,0 2 0 0,-1 3 0 0,0 0 0 0,0 2 352 16,-3 5-32-16,1 0-16 0,-2 1 0 0,0 5 224 16,-1 0 48-16,0 1 16 0,-1 4 0 15,-2 0-336-15,-1 2-64 0,-1 3 0 0,-3-2-16 0,0 3 0 0,-2 1 0 16,-3 1 0-16,0 0 0 0,-1 5-176 0,-3-2 128 16,-2 1-128-16,-2 0 128 0,0 3-128 15,-4 0 0-15,1-2 0 0,-1 3 0 0,0-2 0 0,-2 2 0 16,-1-1 0-16,-1 1 128 0,1 2 112 0,-2 1 16 15,0 2 0-15,-1-2 0 0,-1 5-256 0,3-2 0 16,5-8 0-16,-1 2 0 0,-1 3 0 0,0 0 0 16,3 1 0-16,2-7 0 0,5 1 0 0,3-4 0 15,4-4 0-15,4-3 0 0,3 1-192 0,5-7-64 16,3 1-32-16,6-3-17424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6T11:24:50.2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15206 6088 7359 0,'1'-2'656'0,"0"2"-528"0,1-3-128 0,-1 3 0 0,-1 0 832 0,1-1 128 15,2 0 16-15,-2-2 16 0,2 1 480 0,0 1 80 16,-2-2 32-16,0 2 0 0,1 1-400 0,-1-1-80 16,-1 1-16-16,0 0 0 0,0 1-496 0,0-1-96 15,1 1-32-15,-1-1 0 0,-1 3 304 0,1-3 64 0,0 0 16 16,0 0 0-16,0 0 160 0,0 0 16 0,0 0 16 0,2 22 0 15,0-13-352-15,-1-1-80 0,0 5-16 0,0 3 0 16,2-3-592-16,-3 8 0 0,1 3 0 0,-2 4-192 16,0 6 192-16,-1 0 0 0,1 5 160 0,-1-2-160 15,-2 2 0-15,-1 5 0 0,0 1 0 0,-1 0 0 16,0-4 192-16,-1 0 160 0,3 2 32 0,-4 0 0 16,3 0-48-16,0-2 0 0,1-1 0 0,1-2 0 15,0-3 96-15,1 3 16 0,2-2 0 0,-1-1 0 0,-1-2-448 16,2 0 128-16,0-3-128 0,-1 2 0 0,1-1 0 15,-1-2 0-15,2 0 0 0,-1-2 0 0,-1-1 0 16,0-1-192-16,-1-4 32 0,0-2 16 16,1-3-1056-16,-2 0-208 15,1-4-32-15,1-1-16 0,-1-3-336 0,1-2-64 0,1-2 0 0,1-3-9344 16</inkml:trace>
  <inkml:trace contextRef="#ctx0" brushRef="#br0" timeOffset="2848.52">15216 6751 2751 0,'-6'5'256'0,"1"-2"-256"0,0 0 0 0,1-1 0 0,3-1 3424 0,0 1 640 16,-1 0 128-16,-1-1 32 0,-1 2-2064 0,-2 4-416 15,1-2-80-15,1-4 0 0,0 1-1264 0,2 1-240 16,1-2-160-16,-1 0 192 0,1 2-192 0,0-2 0 15,2-1 0-15,-1 1-176 0,3 0 336 0,-1 2 64 16,2-3 16-16,3 0 0 0,2 0 512 0,2 0 96 16,3 0 32-16,0 0 0 0,4-4-464 0,0 3-96 15,2-4 0-15,2 4-16 0,1-5-176 0,-1 1-128 0,0-2 192 16,-1 3-192-16,1-3 0 0,-2-1 0 0,0 0 0 0,0 2 0 16,0-3 0-16,-2 3 0 0,-1-1 0 0,1 1 0 15,-1-1-160-15,-1-2-32 0,0 2-16 0,-1 1 0 16,-3 0-112-16,-2 1-32 0,-1 0 0 0,-2 1 0 31,1 2-1040-31,-2 1-208 0,0-3-32 0,-1 3-8880 0</inkml:trace>
  <inkml:trace contextRef="#ctx0" brushRef="#br0" timeOffset="3288.02">15709 6029 911 0,'-1'-2'0'0,"-2"-1"0"0,2 1 0 0,0 0 0 0,0 1 6064 0,1 1 1120 0,0-1 240 0,-2 1 32 16,1 0-4992-16,0 0-992 0,-1 0-208 0,-1 0-48 16,1 4-1024-16,-1 1-192 0,-1 1 0 0,2 1 0 31,-1-1 0-31,1 3-128 0,0 1 128 0,-1 3 0 0,2 1 0 0,0 0 0 0,2 5 0 0,-1 1 0 16,2 4 0-16,0 0 0 0,-1 0 0 0,0 2 0 15,1 7 0-15,-2 2 0 0,2 2 0 0,-4-1 0 16,1 4 0-16,-1-6 128 0,-2 0-128 0,-1 5 0 15,-2 11 0-15,-3 11 0 0,0 10 0 0,0-3 0 16,3-6 0-16,2-7 128 0,3-6-128 16,2-6 0-16,2-4 256 0,1-4 16 0,2-2 0 0,1-4 0 0,1-1-32 0,0-2-16 15,-1-1 0-15,2-1 0 16,-3-2-1168-16,0 0-224 16,0-5-48-16,-2 1-16 0,1-5-560 0,-2-3-128 0,2 0 0 15,-1-4-5696-15,-1-2-1120 0</inkml:trace>
  <inkml:trace contextRef="#ctx0" brushRef="#br0" timeOffset="4041">16127 6845 4607 0,'-4'-1'400'0,"1"0"-400"0,-1-1 0 0,0 2 0 0,3 0 4000 0,-1 0 720 16,0 0 144-16,-1 0 16 0,-4-2-2896 0,-1 2-592 15,-2-1-112-15,-1 1-32 0,0 0-576 0,-1-1-112 16,1 1-32-16,0 0 0 0,1-3-224 0,0 2-48 15,2 1-16-15,-1 1 0 0,3 2-240 0,-1 1 0 16,-1 0 0-16,2 4 0 0,0-2 0 0,0 2-192 16,1 2 48-16,-2 3 0 0,2 2 144 0,1 1 0 15,0 1 0-15,0 1 0 0,0 5 0 0,3-6 0 16,-1 0 0-16,0 4-128 0,0 5 256 0,2 3 64 0,0-1 16 16,1-2 0-16,0-8 48 0,2-2 0 0,1-4 0 0,-1-1 0 15,5-2 80-15,-1-2 32 0,2-4 0 16,1-2 0-16,1-2-368 0,-1-2-240 0,2-4 48 15,-1-2 0 1,0 3-304-16,-1-5-48 0,1 0-16 0,1-2 0 0,-3 2 384 0,-1 0 176 0,-2 2-160 0,0 1 160 16,2-6 496-16,-2 1 192 0,0-2 32 0,0 0 16 15,-2-1 16-15,0 0 0 0,-3 1 0 0,0 0 0 16,0 4-48-16,1 0-16 0,-2 0 0 0,0 1 0 16,0 2-288-16,0-2-48 0,1 3-16 0,0 1 0 15,2 1-128-15,-1 0-16 0,2 4-16 0,1 1 0 16,-2 0-176-16,1 1 0 0,1 4 0 0,0 1 0 0,0 1 0 15,1 2 0-15,-1 2 0 0,1 0 0 0,2 3 0 0,-2 1 0 16,1 0 0-16,-1-1 0 0,2 3-128 0,-2-4 128 16,1 4 0-16,1 1 0 15,-1-1-400-15,1 3-16 0,-1-3 0 0,-2 2 0 16,1-2-656-16,0 2-128 0,-1-1-16 16,0-3-16-16,0 2-240 0,0-3-32 0,1 0-16 0,-1-5 0 15,0 0-368-15,1-4-80 0,1 0-16 0,-1-1 0 16,0-4 384-16,0-3 80 0</inkml:trace>
  <inkml:trace contextRef="#ctx0" brushRef="#br0" timeOffset="4433.41">16515 7104 20271 0,'-1'5'896'0,"0"-4"192"0,0 1-880 0,1 1-208 0,0-2 0 0,1 0 0 16,-1 2 416-16,0-3 32 0,1 2 16 0,-1 2 0 15,0-2-272-15,1 1-64 0,-1-2-128 0,0-1 192 16,2 0 640-16,-1-1 112 0,0-3 16 0,0 0 16 16,1 1-368-16,-1-5-80 0,-1 8-16 0,0 0 0 0,2-21 672 15,-2 13 128-15,2 0 32 0,-2 0 0 0,1-4-112 0,-1 0-16 16,0 0 0-16,1-3 0 0,-1 0-768 0,0-1-144 15,-1 0-48-15,1-3 0 16,-3 0 32-16,1-3 0 0,-1 0 0 0,0 0 0 0,-1 1 64 16,1 1 16-16,2 0 0 0,0 3 0 0,1 3-144 0,0 1-32 15,2 2 0-15,1 1 0 0,1 0-64 0,-1 4-128 16,4 0 176-16,-3-3-176 0,4 4 0 0,-2-1-144 16,1 1-16-16,0 1 0 15,-1-1-320-15,0 0-64 0,0 0-16 0,2 0 0 16,0 3-1728-16,2-2-336 0,1 3-80 0,2 2-7120 15,0 0-1424-15</inkml:trace>
  <inkml:trace contextRef="#ctx0" brushRef="#br0" timeOffset="5515.79">17166 6871 5519 0,'-3'0'496'0,"2"0"-496"15,1-1 0-15,0 1 0 0,0 0 944 0,-1 0 80 16,0-4 32-16,-2 3 0 0,1-4 720 0,-2-1 144 16,1 0 16-16,1-3 16 0,-2 0-688 0,2 1-144 15,-1-1-32-15,0-1 0 0,0 3-320 0,-1-3-64 16,0 4 0-16,0-1-16 0,0 3 400 0,0-3 64 16,-1 4 32-16,2 0 0 0,-2 1-544 0,1-1-96 15,-1 3-32-15,0-4 0 0,-1 2-512 0,0 2 0 16,0-2 0-16,-2 0-192 0,1 2-16 0,-2 0 0 0,0 0 0 0,0 0 0 15,-1 2 512-15,-1 0 96 0,-1-1 32 16,0 4 0-16,0-2 528 0,-1 2 96 0,1 0 32 0,-2 2 0 16,1 2-272-16,-2 2-48 0,0-3-16 0,2 4 0 15,-1 1-368-15,0 0-64 0,2-1 0 0,1 4-16 16,1-4-304-16,1 6 0 0,1 3 0 0,1 1 0 16,1 1-240-16,3 0-48 15,1-5-16-15,4 3 0 0,0 0-240 16,4 0-48-16,2 0-16 0,1-3 0 0,4-2 112 0,-1-1 32 15,3-2 0-15,-1-4 0 0,1-1 464 0,1-1 160 0,-2-2 0 0,2-5 0 16,2 0 272-16,-3-5 48 0,-1 0 16 0,3-1 0 0,-3-3 80 16,1 0 32-16,1-2 0 0,-1-4 0 0,-2 2-48 0,-2 0-16 15,-1-2 0-15,1-2 0 0,0-5 48 0,-1-3 16 16,0-1 0-16,-3-2 0 0,-1-1-160 0,-1-2-16 16,-2-5-16-16,-1-1 0 0,-1-1-32 15,-1-2-16-15,-1-2 0 0,-1-1 0 0,0 5-80 0,0-3-16 16,-1-1 0-16,1-1 0 0,-2 2-48 0,2 0-16 15,-2 2 0-15,2-1 0 0,0 2-208 0,1 2-160 16,0 4 32-16,0 2 0 16,1 1-304-16,-2 0-48 0,2 0-16 0,-1-2 0 15,0 3-32-15,0 0-16 0,-1-1 0 0,1 3 0 16,1 0-1248-16,1 1-256 0</inkml:trace>
  <inkml:trace contextRef="#ctx0" brushRef="#br0" timeOffset="8203.91">18139 5968 15663 0,'-1'-1'1392'0,"-1"1"-1120"0,2-2-272 0,0 2 0 16,0 0 1168-16,0-2 176 0,2 1 48 0,-2 0 0 0,1-3-1008 0,0 3-208 16,0-3-48-16,-1 2 0 0,2-1 320 0,-1 2 48 15,0 1 16-15,-1 0 0 0,1 4 32 0,1-2 16 16,-1 3 0-16,0 3 0 0,0 3-80 0,2 2-16 15,-2 5 0-15,0 2 0 0,2 2-464 0,-1 7 128 16,2 7-128-16,-2 6 0 0,2 8 0 0,0 3 0 16,2 4 128-16,-1-3-128 0,0-7 0 0,-1-2 0 15,1-1 0-15,0-4 0 0,-2-3 672 0,0 0 96 16,-2 3 0-16,-1-1 16 0,-1-2-160 0,-2 0-48 16,0-2 0-16,-1 1 0 0,0-4-448 0,-1-3-128 15,0-1 0-15,0-3 0 16,0 1-784-16,0-3-240 0,2-3-32 0,-1-4-16 15,1-5-1136-15,1 0-224 0,-2-1-64 0,2-4-7424 0</inkml:trace>
  <inkml:trace contextRef="#ctx0" brushRef="#br0" timeOffset="9036.21">18647 6035 2751 0,'0'0'256'0,"0"0"-256"0,0 0 0 0,-1 0 0 16,1 0 2480-16,0 0 448 0,1 0 80 0,-1 1 32 15,1 1-1312-15,-1 0-256 0,2 2-48 0,-2-4-16 16,0 0-704-16,0 0-160 0,0 0-32 0,3 25 0 16,-4-19 336-16,0 0 64 0,-2 3 16 0,0 1 0 15,-2 1-160-15,-1 1-16 0,-2 4-16 0,0 1 0 16,-1-2 0-16,-1 4 0 0,-4 3 0 0,0 3 0 0,-3 2 32 15,0 0 0-15,0 2 0 0,0-5 0 0,0 0-256 16,3-2-32-16,0-2-16 0,2-2 0 0,-2 0 272 16,2-2 48-16,-2 0 16 0,2-4 0 15,1 1-288-15,-1-1-48 0,1-1-16 0,-1-1 0 0,2-3-448 0,-1 2 0 16,0 2 0-16,-2-3 0 0,4-1-176 0,-3 2-16 16,4-4-16-16,0-2 0 0,3 0-112 0,3-2-32 15,1 0 0-15,-1-2 0 0,4 1 224 0,0-1 128 16,2 1-160-16,0-4 160 0,1 3 0 0,1 0 0 15,-6 1 0-15,0 0 0 0,0 0 0 0,21-3 0 16,-15 3 128-16,0 3-128 0,2-2 128 0,0 1-128 16,1 1 0-16,-1-1 0 0,2 2 208 0,0 1-16 0,1 0 0 15,1-1 0-15,-1 4 96 0,1-3 16 0,4 1 0 0,3-1 0 16,0 2-48-16,2-1-16 0,4 1 0 0,-1-1 0 16,2 1-240-16,-2-3 176 0,2 3-176 0,-2 1 160 15,1-1-160-15,-3 2 0 0,-1 0 0 0,-1 2-176 31,-3 2-592-31,-2 3-112 0,0 2-16 0,-5 2-16 16,-2 2-816-16,-2 0-176 0,-2 3-16 0,-3 2-16 0,-2 3-864 16,-3 2-160-16,-2-1-48 0,-1-1 0 0,-1-4 128 15,2-5 0-15,1-4 16 0,3-4 0 0,0-2 2992 0,1-3 608 0,1 0 112 0,0-2 32 16,1-4 112-16,1 1 32 0</inkml:trace>
  <inkml:trace contextRef="#ctx0" brushRef="#br0" timeOffset="9554.06">18982 6531 35935 0,'-1'4'3200'0,"-1"-4"-2560"0,-1 2-512 0,2 0-128 0,2-2 1072 0,0 0 192 15,2 2 32-15,-1-4 16 0,3 2-1056 0,3-2-256 16,0 0 0-16,5-1 0 16,0 1-768-16,2-3-176 0,-1 0-16 0,1 0-16 15,1 0-912-15,-3 1-176 0,2 1-48 0,-1 0 0 16,-2-1-1056-16,-2 3-224 0</inkml:trace>
  <inkml:trace contextRef="#ctx0" brushRef="#br0" timeOffset="10338.49">19409 6513 3679 0,'1'6'320'0,"-2"-1"-320"16,0-3 0-16,1 2 0 0,0 1 4352 0,0-4 784 15,1 4 176-15,0 1 16 0,-1 5-3664 0,1 5-720 16,1 3-160-16,-1 3-16 0,0 0-768 0,-1 2 0 15,1 1-240-15,-2 1 64 0,0-2 368 0,-2 2 64 16,1 0 0-16,-3-1 16 0,1-1 16 0,-1-1 0 16,2-1 0-16,-1 1 0 0,0-5-288 0,2-1 0 15,0-1 0-15,1-2 0 0,0 0 0 0,1-7 0 16,1 1 0-16,-1-5 0 0,1 1 848 0,1-7 64 16,0 1 16-16,-1-2 0 0,2-1 448 0,1-2 96 0,-1-3 0 0,1-4 16 15,1 3-752-15,-1-5-160 0,1-2-16 0,0-5-16 16,0 0-352-16,-2-6-192 0,2-1 192 0,-1-4-192 15,0 2 288-15,-1-1-48 0,2-2-16 0,0 0 0 16,0 2-32-16,1 5-16 0,2 5 0 0,0 4 0 31,1 4-640-31,0 4-128 0,-1 2-32 0,0 5 0 0,-1-1 272 0,-1 5 48 0,2 0 16 0,-2 0 0 16,0 1 288-16,0 4 0 0,-1 3 0 0,1 0 0 16,-1 1 0-16,-1 2 0 0,0 4 0 0,0-4 0 15,-2 3 0-15,0-2-128 0,1-1 128 0,-2 0 0 16,2-2 0-16,-2-1 128 0,0-1-128 0,2-2 192 15,-2 0 0-15,1-1 0 0,0-4 0 0,0 0 0 0,1 0 192 0,-1-3 48 16,2-1 0-16,-1 1 0 0,1-4-288 0,0 1-144 16,1 0 160-16,0-3-160 0,0 1 0 0,0-3 0 15,0 0 0-15,0-3 0 0,-1 0 240 0,1-2-48 16,2-1-16-16,-2-2 0 0,-1-2-48 0,1-1 0 16,0 4 0-16,0-1 0 0,1 2-128 0,2 1 0 15,2 1 0-15,-2 4 0 0,2 2 0 0,1 0 0 16,-1 3 0-16,2 4 0 0,-3-3 0 0,1 5 0 15,-1 2 0-15,0 2 0 0,-1 1 0 0,0 0 0 16,0 1 0-16,0 5 0 0,0 0 0 0,2 2 0 16,0 4 0-16,0-1 0 0,1 1 0 0,-2 1 0 15,1 0 0-15,-2 0 0 0,1-1 0 0,0 4 0 0,1 2 0 16,0 6 0-16,1 0 0 0,-3 2 0 0,1-2 0 16,-2-3 0-16,0 0 0 0,-1-4 0 0,-1 2 0 0,0-2 0 15,-2-5-352-15,1 0 48 0,0 1 16 0,-1-2 0 31,0-1-560-31,-2-2-112 0,0 0-32 0,-1-2 0 16,2 0-1120-16,-4-2-240 0,2 0-32 0,0 1-6672 0,0-5-1328 0</inkml:trace>
  <inkml:trace contextRef="#ctx0" brushRef="#br0" timeOffset="10840.73">20258 6645 31327 0,'2'1'1392'0,"-2"-1"272"0,1 0-1328 0,0-1-336 0,2 1 0 0,-1-1 0 0,2-1 528 0,1 0 48 16,3-1 0-16,4-3 0 0,2-2-768 0,2-1-160 15,2-2-32-15,-1 0 0 0,-1-3 192 0,0 2 16 16,-1-1 16-16,0 1 0 0,1-4-112 0,-1 1-32 15,-3 1 0-15,1 2 0 0,-4-3 512 0,1 3 112 16,-1 0 0-16,-2-1 16 0,-2 2 560 0,0-4 96 16,-1 4 32-16,-3 0 0 0,0 0-384 0,-3 0-64 15,0 0 0-15,-3-1-16 0,0 1-48 0,-3 1-16 16,0 1 0-16,-1 2 0 0,-1 2-496 0,-2 4 0 0,-1 2 0 16,0 4 0-16,-1 2 0 0,0 2-128 0,2-1 128 0,-2 4-160 15,2 3 160-15,-1 2 0 0,-1 1 0 16,2 1 0-16,0 1 0 0,1 0 0 0,1 2 0 0,2 1 0 15,-1-2 256-15,0 1 96 0,3-2 16 0,1-1 0 16,0-1-128-16,2-1-32 0,0 5 0 0,2-2 0 16,1 4-208-16,0 0 0 0,1 1 0 0,0-2 0 15,3 1 160-15,1-2-160 0,0 1 160 0,2-2-160 16,2-4 0-16,0-1 128 0,2 1-128 0,0-4 0 0,4-1-192 16,0-1-96-16,2-1-16 0,2-1 0 15,-1-2-912-15,3-1-192 0,1-3-48 16,1 0 0-16,-1-1-592 0,1-2-128 15,1 0-32-15,1-4 0 0,1 0-736 0,-2-1-160 16,-1-1-32-16,-2-3 0 0,-2 1 560 0,-1-2 96 16</inkml:trace>
  <inkml:trace contextRef="#ctx0" brushRef="#br0" timeOffset="11358.79">20982 6463 20271 0,'2'-11'896'0,"0"4"192"0,-1-2-880 0,0 5-208 15,0 0 0-15,-1 3 0 0,1-2 1552 0,2 0 272 0,-1-6 48 0,1 1 16 16,1-3-480-16,-3 1-112 0,0 4-16 0,0-1 0 16,-2 2-912-16,-1 4-192 0,-2 1-48 0,-1 0 0 15,-2 3-288-15,-2 0-64 0,-1 4-16 0,-1 0 0 16,-2 2-128-16,-1 3-16 0,-1-1-16 0,0 0 0 16,-2 7 400-16,1-2 256 0,-1-2-48 0,3 6 0 15,3 0 832-15,1 2 176 0,3-1 16 0,3-5 16 16,2 5-496-16,1-1-112 0,2 2 0 0,2-4-16 15,0-1-496-15,1-1-128 0,2 1 0 0,-1-4 0 16,1-3-208-16,2-3-112 0,-2-1-32 0,1 0 0 16,2-2-32-16,-1-1 0 0,-1-1 0 0,0-4 0 15,2 0 224-15,0 1 160 0,-1-5-208 0,2 1 80 0,-1-1 128 16,1 0 256-16,0-4-64 0,0 0-16 16,-2-1 80-16,1-3 32 0,0 2 0 0,-1-4 0 0,0-2-160 15,-2-3-128-15,0-1 192 0,-2-3-192 0,-2-2 592 0,-1 0 16 16,1-1 0-16,-2-1 0 0,2 4-48 0,-1 3-16 15,3 4 0-15,-1 4 0 0,0 5-336 0,1 4-64 16,-2 4-16-16,1 1 0 0,-2 4-128 0,0 3 0 16,1 2 144-16,-1 2-144 0,0 4 128 0,0 0-128 15,1 2 160-15,0 2-160 0,2 0 0 0,-1 2 0 16,2 2 0-16,2-1 0 0,-1 6 0 0,0-3 0 16,1 2 0-16,1 2-160 0,-1-5 160 0,1 2 0 15,-1-1 128-15,2-3-128 0,-1 1 0 0,2-1 0 0,-1 0 0 16,1-3 128-16,0-2-304 0,-2-2-48 0,1-3-16 15,0-1 0 1,-1-3-1056-16,2 0-224 0,-1-5-32 0,-2 1-16 16,1-2-224-16,-3-2-32 0,-2-1-16 0,1 0 0 15,-1-3-576-15,-1 1-112 0</inkml:trace>
  <inkml:trace contextRef="#ctx0" brushRef="#br0" timeOffset="11861.47">21344 6433 29487 0,'0'0'2624'0,"0"0"-2112"0,1-1-512 0,-1 1 0 0,2 1 1280 0,-1-1 128 16,0 2 48-16,2 1 0 0,-1 0-1264 0,0 3-192 16,1 4-128-16,-2 2 128 0,0 3-128 0,2 4 128 15,-2-1 0-15,-1 2 0 16,1 2-304-16,1-2 16 0,0 1 0 0,-1-1 0 0,1-2 48 0,-1 0 16 15,0-3 0-15,0-2 0 0,0-2 480 0,1-2 112 16,-1 0 16-16,0-7 0 0,-1 2 768 0,1-3 144 16,-1-1 48-16,0 0 0 0,0 0-544 0,0-1-96 15,0-2-32-15,-1 0 0 0,1-1-352 0,0 4-80 16,0 0-16-16,1-25 0 0,1 14-224 0,0-3 176 16,1-3-176-16,-1-3 160 0,2 3-160 0,-2-4 192 0,3-4-192 15,0-3 192-15,0-1 0 0,1-3 16 0,0 3 0 16,2-5 0-16,2 4-208 0,-2 2 0 0,2 3 0 15,0 6 0-15,-1 4 0 0,0 2 0 0,-1 6 0 0,1-2 0 16,-2 7 0-16,1-2 0 0,0 3 0 0,1 2 0 16,0 0 0-16,-1 2 0 0,2 2 0 0,0-3 0 15,-1 4 0-15,1 3 0 0,0 2 0 0,-1 2 0 16,4 4 0-16,-2 5 0 0,1 0 0 0,-2 4-160 16,0 3 160-16,-1-2-192 0,-1 5 192 0,-1-1-192 15,-2 2 192-15,-2 6 0 0,-2-3-144 0,-2 2 144 16,-2 4-384-16,-1-2-16 0,-1-3 0 0,-1-9 0 15,2-4-432-15,0-3-96 16,2-8-16-16,1 0 0 16,-1-4 128-16,2-2 32 0,2-4 0 0,-1-3 0 0,0 0-1264 0,2-3-256 0</inkml:trace>
  <inkml:trace contextRef="#ctx0" brushRef="#br0" timeOffset="12430.74">22176 6147 11055 0,'6'-2'976'0,"-2"2"-784"0,0 0-192 0,-2-1 0 0,0 1 4080 0,-1 1 768 0,0-1 144 0,2 2 48 15,0 0-3008-15,1-2-608 16,-2 2-112-16,0 1-32 0,-2-1-176 0,-3 2-32 0,-2-3-16 0,-1 4 0 15,-1-2-672-15,-2 2-144 0,-3 1-32 0,-1 0 0 16,0 3 64-16,-2-3 16 0,0 1 0 0,0 2 0 16,2-4 80-16,-1 1 16 0,3 0 0 0,1-1 0 15,3-2-384-15,2 0 0 0,0 0 0 0,2-1 128 16,2 1-128-16,1 1 0 0,0-4 0 0,1 1 128 16,2 1-128-16,-1 1-192 0,2-2 64 0,0 0 0 15,0 2-16-15,1-2 0 0,0 4 0 0,2 0 0 0,-1 1 144 0,0 0 144 16,1-1-16-16,0 1-128 0,1 2 208 0,0 2-64 15,-1-4-16-15,0 4 0 0,2 2-128 16,1-1 0-16,0 2-192 0,0 3 192 0,2 0-128 0,-1-1 128 16,0 2 0-16,2-2 0 0,-3 1 0 0,0-3 0 15,-2 2 0-15,1-1 0 0,-2 1 0 0,1 2 0 16,-1 0 0-16,-1-1 0 0,-1 2 0 0,-1-1 0 16,1 3 0-16,0 1 0 0,-1 1 0 0,-1 2 0 15,1-1 0-15,-2 1 0 0,1-2 176 0,-2-1 48 16,0 1 16-16,-3-2 0 0,1 0 64 0,-3-6 16 15,-1 1 0-15,0 1 0 0,-2-2-64 0,-2 1 0 0,2-4 0 16,-5 0 0-16,1 0 16 0,0 0 0 16,-1-2 0-16,-1 0 0 0,-1-1 0 0,-1 1 0 0,1-2 0 0,-1 1 0 15,1-1-96-15,-3-1-32 0,0-3 0 0,0-1 0 16,2-2-288-16,0 0-64 0,0-2-16 0,-3-1 0 31,-2-5-544-31,-4-1-96 0,0-6-32 0,-1 3-18240 0</inkml:trace>
  <inkml:trace contextRef="#ctx0" brushRef="#br0" timeOffset="19001.23">19128 7690 17503 0,'5'-8'1552'0,"-1"3"-1232"0,0 2-320 0,-2 1 0 15,-1 2-128-15,2-1-96 0,0-4-16 0,4-3 0 16,0-1-80-16,0-3-32 0,0-2 0 0,-4 3 0 15,0 2 80-15,-2 1 16 0,0 0 0 0,-1 3 0 16,-1 0 512-16,1 3 128 0,-1-1 0 0,1 1 16 16,-1 1-112-16,-1 1-32 0,1 0 0 0,-1 1 0 15,-1 0-48-15,-1 3-16 0,0-2 0 0,-1 2 0 16,0 1 128-16,0-4 32 0,0 4 0 0,-1-4 0 0,-1 4 160 0,-1-2 16 16,-2 0 16-16,-1 1 0 0,0-3 624 0,-3 2 128 15,-3 1 32-15,-4-2 0 16,-3 3-576-16,-2-1-112 0,-3 1-32 0,-5 0 0 0,-4-3-208 0,-5 3-32 15,-6 0-16-15,-3 0 0 0,0-1 16 0,-1-1 0 16,6 1 0-16,-6-4 0 0,-4 3-48 0,-2 0 0 16,9-3 0-16,-5 3 0 0,-6 0 256 0,-2-1 64 15,0 3 0-15,1 1 0 0,0 4 0 0,-1-2 0 16,1 3 0-16,-2 3 0 0,1 0-432 0,0 1-80 16,2-3 0-16,2 1-128 0,1 0 0 0,4-2 0 0,0 0 0 15,-2 0 0-15,-3 3 0 0,1-2 0 0,0-3 0 16,1 0 0-16,4-3 0 0,-3-1 0 0,0 0 0 0,-4 1 0 15,1-1 0-15,-2-3 0 0,-1 3 128 0,2-1-128 16,2-3 528-16,0 0 48 0,-2 1 16 0,1 0 0 16,-2 0-272-16,3 3-48 0,1 3-16 0,3 1 0 15,1-5-256-15,2-1 0 0,2 2 0 0,0-1 0 16,4-2 0-16,-2 2 0 0,1 2 0 0,1 0 0 16,1 0 0-16,2-1 0 0,1 0 0 0,1-4 0 15,2 3 0-15,1-3 0 0,-1 1 0 0,-1-1 0 16,3 1 0-16,1-2 0 0,-1 3 0 0,5 1 0 0,5-2 0 15,1 0 0-15,-2 0 0 0,-2 0 0 0,2 1 0 16,1-2 0-16,-1 3 0 0,0-4 0 0,3 1 0 0,3 0 0 16,3 0 0-16,-1 2 0 0,2-3 0 15,2 0 0-15,0 0 0 0,2 0 0 0,0 0 0 0,1-3 0 16,-2 1 0-16,1 1 0 0,0 1 0 0,1-3 0 16,0 3 0-16,-1-1 0 0,2 0 0 0,-1-2 0 15,1 1 0-15,-3 0 0 0,3-1 0 0,0 2 0 16,0-2 0-16,0 1 0 0,1 2 0 0,0-2 0 15,1 2 0-15,0 0 0 0,1 0 0 0,0 0 0 16,1 2 0-16,1-1 0 0,-2 0 0 0,2 2 0 16,-1-2 0-16,2 0 0 0,-1-1 0 0,2 2 0 15,0-2 0-15,-1 0 0 0,0 2 0 0,-1-1 0 0,0-1 0 16,0 0 0-16,1 0 0 0,-1 0 0 0,-1 0 0 0,3 0 0 16,-3 0 0-16,2 0 0 0,-2-1 0 0,0-1 0 15,-1 0 0-15,1 0 0 0,-2-1 0 0,-1-1 0 16,2 1 0-16,-2 0 0 0,0-2 0 0,-1 3 0 15,1-2 0-15,-1 2 0 0,1-1 0 0,-1 1 0 16,1-1 0-16,0-1 0 0,0 2 0 0,1-2 0 16,-1 2 0-16,2-4 0 15,0 1 128-15,0-2-128 0,0 1 320 0,1-2 0 0,1 0 0 0,-1 0 0 16,4-1-128-16,-1-2-32 0,2 1 0 0,2-1 0 16,0 1-32-16,2-1 0 0,0 2 0 0,3-1 0 15,0 3-128-15,2-2 0 0,0 2 0 0,2-1 0 16,-1 3 0-16,2-3 0 0,1 1 0 0,2 5 0 0,-1-3 0 15,2 0 0-15,2 1 0 0,1 1 0 0,2 0 0 0,0 1 0 16,2 1 0-16,0-3 0 0,2 3 0 0,-2-3 0 16,0-1 0-16,1 0 0 0,-1 1 0 0,0 1 0 15,1-2 0-15,0 2 0 0,-2-2 0 0,0 0 0 16,0 0 0-16,-4-1 0 0,-2 1 0 0,-2 0 0 16,-1 1 0-16,-2 0 0 0,-2-3 0 0,-2 2 0 15,-1 2 0-15,-3 0 0 0,0 1 0 0,-2 1 0 16,0-1 0-16,-3 4 0 0,-1-1 0 0,0 1 0 15,-2-1 0-15,-2 4 0 0,0-2 0 0,0 1 0 0,-3 1 0 16,0-3 0-16,1 0 0 0,-3 2 0 0,-1 0 0 16,-1-2 0-16,2 1 0 0,-3-3 0 0,-1 1 0 15,-2-1 0-15,0-1 0 0,1 1 0 16,-2-3 0-16,-2 3 0 0,4-1 0 0,-3 1 0 0,0-1 0 0,1 2 0 16,0 3 0-16,1-2 0 0,-1 3 0 15,0 0 0-15,2 1 0 0,-1 1 0 0,0 1 0 0,0 0 0 16,0 2 0-16,1 1 0 0,0-3 0 0,1 3 0 15,0 2 0-15,0 0 0 0,2-1 0 0,0-1 0 16,2 0 0-16,2-1 0 0,0 0 0 0,1 0 0 16,1 1 0-16,-1 0 0 0,3 0 0 0,-2-2 0 15,1-1 0-15,-1 3 0 0,-1-2 0 0,1 1 0 16,0 0 0-16,0-4 0 0,4 1 0 0,-1 2 0 0,1-2 0 0,-1 0 0 16,4-1 0-16,-1 0 0 0,2-1 0 0,-2 1 0 15,1 3 0-15,1-2 0 0,1 3 0 0,1-2 0 16,0-1 0-16,0 0 0 0,0 0 0 0,2 0 0 15,-1-1 0-15,3 3 0 0,-1-3 0 0,0-1 0 16,2 1 0-16,1-1 0 0,1-2 0 0,1 1 0 16,1 1 0-16,1 0 0 15,-2-2 0-15,4 2 0 0,-1 0 0 0,1 0 0 0,-1 1 0 0,3-1 0 16,2 1 0-16,0 0 0 0,-1 0 0 0,0 2 0 16,2 0 0-16,1-1 128 0,2 0-128 0,0 2 128 0,1-3-128 15,-1 3 128-15,-3-1-128 0,-1-2 0 16,0 4 0-16,2-4 128 0,0 3-128 0,3 1 0 15,1 0 0-15,2 1 0 0,-3-2 0 0,2-1 0 0,3 5 0 16,3-1 0-16,2 3-128 0,-2 0 128 0,0-2 0 16,2 2 0-16,0 5-320 0,-2-3 16 0,-1 6 0 0,-1 1-18112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18T15:15:06.79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6713 8113 2354 0,'0'0'104'0,"0"0"22"0,0 0-101 0,0 0-25 0,0 0 0 0,11-6 0 15,3 6 24-15,-3 0-1 16,3-3 0-16,3 3 0 0,1-6 1 0,7 6 0 16,-8 0 0-16,5 0 0 0,2 0-24 0,8-7 0 15,-7 7-10-15,-1-3 10 16,5 3-35-16,-1 0 0 0,4-6 0 0,-4 6 0 15,0 0-34-15,0 0-7 0,4 0-2 0,-4-3 0 16,-3 3-182-16,0 0-36 0</inkml:trace>
  <inkml:trace contextRef="#ctx0" brushRef="#br0" timeOffset="273.76">6964 8349 2563 0,'0'0'113'0,"7"0"24"0,0-4-109 0,4-2-28 16,3 6 0-16,0 0 0 0,0 0-13 0,4 0-8 15,3 0-2-15,-4 0 0 16,1 0-45-16,0 0-10 0,-1 0-2 0,4 6 0 16,4-2-116-16,-4-4-23 0,15 6-5 0,-8-3 0 0</inkml:trace>
  <inkml:trace contextRef="#ctx0" brushRef="#br0" timeOffset="7521.78">8597 7919 1105 0,'0'0'24'0,"0"0"4"0,0 0 2 0,4 0 2 0,-1-6-32 0,4 3 0 16,-7-4 0-16,7 4 0 0,-7-6 58 0,4 2 5 0,3 7 1 0,-4-9 0 16,5 9-26-16,-1-3-5 0,0-3-1 0,3-4 0 15,1 10 0-15,-1-6-1 0,1 6 0 0,0-3 0 16,-1-3-31-16,-3 6 0 0,0 0 0 0,0-4 0 15,-7 4 12-15,0 0 8 0,0 0 3 0,0 0 0 16,0 0 33-16,0 0 8 0,-7 10 0 0,0-7 1 16,-7 3 3-16,0 4 1 0,0-1 0 0,-4 0 0 15,1-2-23-15,-5 2-5 0,1 1-1 0,-3-1 0 16,2 0-22-16,-2 1-5 0,-1-1-1 0,0-3 0 16,1-2 10-16,-1 5 2 0,0-9 0 0,1 6 0 15,-1 4-8-15,0-4-2 0,4-3 0 0,0 6 0 16,-4-2-1-16,0-4 0 0,8 6 0 0,-8-9 0 15,4 7-13-15,7 2 0 0,-11-9 0 0,11 9 0 16,-4-9 0-16,4 10 0 0,0-10 0 0,4 6 0 16,-1-3 12-16,0 3-3 0,8-2-1 0,-11-4 0 15,7 0-8-15,0 9 8 0,7-9-8 0,0 0 8 16,-4 0 0-16,4 0 0 0,0 0 0 0,0 9 0 16,0-9-8-16,0 13 8 0,7-4-8 0,0-5 8 0,4 5 0 15,-1-3 0-15,5-3 0 0,2 4 0 0,8-4 20 16,-4 3 3-16,4-6 1 0,3 6 0 0,4-3-18 15,6-3-3-15,-2 7-1 0,-8-4 0 0,7-3-10 16,-3 6 0-16,3-6 0 0,-3 3 0 0,0-3 0 0,0 7 0 16,-4-4 0-16,0-3 8 0,0 6-8 0,0-3 0 15,-3-3 0-15,3 6 0 0,-6-3 0 0,-1 4 0 16,0 2 9-16,0-3-9 0,-3-2 8 0,-4 5-8 16,0-3 10-16,-4 4-10 0,-2-1 0 0,-1-3 0 15,-4 4 0-15,-3-1 0 0,-3 1 12 0,-4-1-3 16,3 0-1-16,-7 10 0 0,1-9-8 0,-8 8 8 15,1-8-8-15,-1 5 8 0,-7-5-8 0,1 6 8 0,-5-4-8 16,1 4 8-16,-4-1-8 0,4-2 0 0,-4-4 0 16,-3 7 8-16,3 0-8 0,-6-4 0 0,-1 7 0 15,3-3 0-15,-6 3 0 0,3-4 0 0,0-2 0 16,1 9 0-16,-1-3 0 0,4-7 0 0,3 10 0 16,0-9 0-16,4 5 0 0,-4-2 0 0,4 0 0 0,3-4 0 15,4 4 0-15,0-3 0 0,3 2 0 0,1 1 0 16,2-4 0-16,1 4-11 0,4 0 11 0,6-4-8 15,-3-2 8-15,4 5 0 0,-1-5 0 0,8 6 0 16,6-4 0-16,-3-2 8 0,4-1-8 0,7-3 0 16,-1 4 0-16,8-1 0 0,0 0 0 0,-1 1-8 15,8-1 24-15,0-3 6 0,7 4 1 0,-1-1 0 16,5-2-12-16,3-4-3 0,-4 6 0 0,4-3 0 16,-4-2-8-16,4 2 8 0,-4-3-8 0,1 3 8 0,-1-6-8 15,-3 0 0-15,3 0 0 0,-3 0 0 0,0-6 0 16,0 3 0-16,-1-3 8 0,1 6-8 0,-7-4 0 0,0-2 0 15,-4 6 0-15,0 0 0 16,-3 0-26-16,-4-3-7 0,0 3-2 0,-3 0 0 16,-4 3-146-16,-4-3-30 0,-3 6-5 0,-7-6-828 0</inkml:trace>
  <inkml:trace contextRef="#ctx0" brushRef="#br0" timeOffset="8045.16">8075 9302 1562 0,'0'0'34'0,"0"0"7"0,0 0 2 0,0 0 1 0,0 0-35 0,0 0-9 15,0 0 0-15,0 0 0 0,0 0 22 0,0 0 2 16,-7 3 1-16,4 3 0 0,-5 4 15 0,5-1 2 16,-4-3 1-16,7 4 0 0,-14-7-18 0,10 6-3 15,-3 1-1-15,0 2 0 0,0-2-2 0,0-1-1 16,0 4 0-16,0 2 0 0,7 1 3 0,-11-3 1 16,8-4 0-16,-1 7 0 0,-3 2-2 0,4-2 0 15,-1-3 0-15,1 2 0 0,-1 1 19 0,4-3 3 16,-3 2 1-16,3-5 0 0,0 5-34 0,0-2-9 15,0-4 0-15,3 7 0 0,1-7 0 0,3 7 0 16,-4-7 0-16,8 1 0 0,-4-1 0 0,0 1 0 0,0-1 0 16,4-3 0-1,-1-3-28-15,-3-3-4 0,4 7-1 0,3-7 0 16,-7 0-116-16,4-7-23 0,-4 7-5 0,3-9-1 0</inkml:trace>
  <inkml:trace contextRef="#ctx0" brushRef="#br0" timeOffset="8222.84">8019 9223 2300 0,'0'-3'51'0,"0"3"10"0,-4-6 3 0,4 6 0 0,0-9-52 0,0 6-12 0,4-4 0 0,-1-2 0 0,4 3-13 0,-3 6-6 15,3-10-1-15,3 10 0 16,1-3-163-16,0-3-33 0</inkml:trace>
  <inkml:trace contextRef="#ctx0" brushRef="#br0" timeOffset="8437.84">8287 9515 1209 0,'7'-6'108'0,"-7"3"-87"0,0-4-21 0,3 4 0 16,11-3 276-16,-10 6 52 0,3-6 9 0,0 3 3 16,4 3-287-16,-1-7-53 0,1 7-18 0,3-9 0 15,0 9 18-15,4-3 0 0,-4 3 0 0,7-6 9 32,-3 2-131-32,6 4-26 0,-3-6-6 0,1 3-750 0</inkml:trace>
  <inkml:trace contextRef="#ctx0" brushRef="#br0" timeOffset="8646.32">8329 9597 1900 0,'-7'3'169'0,"7"-3"-135"16,4 12-34-16,-1-2 0 0,1-1 105 0,3 1 15 15,0-7 2-15,0 3 1 0,10 3-101 0,-10-2-22 16,4-4 0-16,7-3 0 16,-4 6-92-16,3-6-16 0,1-6-4 0,3 6-812 0</inkml:trace>
  <inkml:trace contextRef="#ctx0" brushRef="#br0" timeOffset="8891.44">8876 9393 2444 0,'0'0'108'0,"0"0"23"0,0 0-105 0,0 6-26 0,-4 3 0 0,1 1 0 16,3 6 14-16,0-4-2 0,-4-2-1 0,4 8 0 16,-3-2-11-16,3 3 0 0,0 0 0 0,-4 3 0 15,4 0-16-15,-3 3-6 0,-1 0-1 0,4-3 0 31,-7 0-5-31,0 0 0 0,4-7-1 0,-1 4 0 16,-3 0-23-16,3-3-4 0,4-7 0 0,-7 10-1 16,4-10-124-16,3 1-25 0,0-10-5 0,0 0-1 0</inkml:trace>
  <inkml:trace contextRef="#ctx0" brushRef="#br0" timeOffset="9648.44">8019 7812 1400 0,'0'0'31'0,"0"0"6"0,0 0 2 0,0 0 0 0,0 0-31 0,0 0-8 0,0 0 0 0,0 0 0 16,3 0 73-16,8-9 14 0,-4 3 2 0,0 3 1 16,0-4-44-16,0 4-9 0,0-6-1 0,4 2-1 15,-4-2 4-15,0 0 1 0,7-1 0 0,-7 1 0 16,0-1 5-16,4-5 2 0,-4 5 0 0,3 1 0 16,1-7-13-16,-4 4-2 0,3-4-1 0,5 0 0 15,-5 4-5-15,1-4-1 0,3-3 0 0,-4 0 0 16,4-6 3-16,-6 7 0 0,2-8 0 0,8 5 0 15,-11-5 3-15,10 1 1 0,-2 7 0 0,-1-8 0 16,3 8 4-16,-3-7 2 0,-3 6 0 0,7 6 0 16,-4-2-30-16,-4-1-8 0,1 6 0 0,0 1 0 15,-1 6 0-15,1-3 0 0,-11 6 0 0,7 0 0 0,0 9 0 16,3-9 0-16,-6 9 0 0,-1 1 0 0,1 6 0 0,3-1 0 16,-7 4 0-16,4 0 0 0,-1 0 0 0,1 6 0 15,-1-6-8-15,1 6 8 0,3-7 0 0,-4 8 14 16,4-5-2-16,0-5 0 0,0 9-12 0,4-6-13 15,-4-6 2-15,0 2 1 0,0-5 10 0,0 5 14 16,7-5-3-16,-10-1-1 0,3-6-10 0,0 4 0 16,0-1-10-16,0-3 10 0,-7-3 0 0,11 6 0 15,-1-6 13-15,-3 0-4 0,0 0 7 0,0-6 0 16,0 6 1-16,1 0 0 0,-1-9 8 0,0 9 2 16,3-10 0-16,-3 4 0 0,4-3 1 0,-4 5 1 0,3-11 0 0,-2 5 0 15,2-5-8-15,4 2-1 0,-7-6-1 0,4-3 0 16,-1 3-10-16,1-2-1 0,3-5-8 0,0 8 12 15,-3-7-12-15,3-1 0 0,0-2 0 0,0 3 0 32,-3 3-15-32,-1-9-9 0,8 9-1 0,-4-9-1 15,4 2-130-15,-4 1-27 0,3 3-5 0</inkml:trace>
  <inkml:trace contextRef="#ctx0" brushRef="#br0" timeOffset="10604.02">10386 8029 1454 0,'21'-10'64'0,"-21"10"14"0,-7-3-62 0,14-3-16 0,4-4 0 0,-1 10 0 16,-10 0 34-16,0 0 4 0,7-9 1 0,4 9 0 15,-1-3 16-15,-10 3 3 0,0 0 1 0,0 0 0 16,11 3-34-16,-11-3-6 0,-4 9-2 0,1 1 0 15,6-1 15-15,-6 1 2 0,-1 5 1 0,-3 1 0 0,0-3 1 0,-3 12 1 16,3 0 0-16,-4-3 0 16,-7 3-7-16,4 3-2 0,0 7 0 0,4-7 0 15,-8 6-5-15,0 1-2 0,1 2 0 0,-1-2 0 0,4-1-3 16,0 1-1-16,-4-7 0 0,4 7 0 0,3-7-17 16,1 0 8-16,-4-3-8 0,3 0 0 0,1-3 0 15,-1 3 0-15,0 0 0 0,1-6 0 16,3 0-110-16,0 0-19 0,3-4-4 15,1-5-784-15</inkml:trace>
  <inkml:trace contextRef="#ctx0" brushRef="#br0" timeOffset="11046.58">10502 8587 1839 0,'-10'-6'81'0,"10"6"18"0,0 0-79 0,0 0-20 0,0 0 0 0,0 0 0 16,-7 0 0-16,7 0 0 0,0 0 8 0,0 9-8 15,-7-3 0-15,-1 4 0 0,1-1 0 0,7 1 0 16,0 5 0-16,-3-2 0 0,-11 2 0 0,3 4-9 16,4 0 9-16,0 0 0 0,-11 3 0 0,1 0 0 15,6-3 0-15,4 6 9 0,0-7-1 0,4 8-8 16,-4-8 8-16,3 7-8 0,8-9 0 0,-4-3 0 15,3 6 20-15,4-4-4 0,7-5 0 0,4-1 0 16,-1-3 2-16,1-3 0 0,-4-3 0 0,7 7 0 0,8-14-6 0,-5 7 0 16,-3-3-1-16,1-3 0 15,6-7-11-15,-3 1 0 0,-4-1 0 0,0-2 0 16,0 2 8-16,0-3-8 0,0 1 0 0,-6-4 8 0,-5 0-8 16,4 0 8-16,0 1-8 0,-3-4 8 0,-8 3-8 0,1 6 10 15,-1-12-10-15,-3 9 10 0,0 4 3 0,-3-4 1 16,-4-3 0-16,3 4 0 0,-3 5 25 0,-3 1 5 15,-4 6 0-15,3-7 1 0,-3 4-30 0,3 0-7 16,-6 3 0-16,-1 3-8 0,4 0 0 0,0 0 0 16,3 0 0-16,-3 0 0 0,0 0-20 0,3 3 3 15,11-3 0-15,0 0 0 16,-7 0-133-16,7 0-26 0,0 0-6 0</inkml:trace>
  <inkml:trace contextRef="#ctx0" brushRef="#br0" timeOffset="11677.95">11328 8662 1036 0,'-7'0'92'0,"7"0"-73"0,0 0-19 0,0 0 0 16,0 0 189-16,-7-3 35 0,3-3 6 0,4 6 2 15,0 0-159-15,0 0-31 0,-11 0-6 0,4-3-2 0,7 3-21 0,-7-7-4 16,-7 7-1-16,4 7 0 0,-4-7-8 0,3 3-11 16,4 3 3-16,-7 3 0 15,0-5 8-15,0 8 11 0,7-2-3 0,-4-1 0 0,-3 3-8 0,3-5 0 16,8 2 0-16,-1 7 0 0,1-4 0 0,-1-2 0 16,-3-1 0-16,7 7 0 0,7-7-11 15,-3 1-7-15,-4-4-2 0,3 3 0 0,8 1 32 0,-1-1 5 16,-3-3 2-16,4-2 0 0,0 2-10 0,3-6-1 15,3 0-8-15,-3 0 12 0,1 0-12 0,-1-6 0 16,7 2 0-16,0-2 0 0,-3 0 0 0,-4-4 0 16,3 7 0-16,5-6 9 0,-1 3-9 0,-4-4 8 15,-3 1-8-15,1-1 8 0,2-5 0 0,-3 5 0 16,-7 1 0-16,0-4 0 0,4-2 5 0,-4 5 1 16,0 1 0-16,-7 0 0 0,-3-1-6 0,3 4-8 15,3-4 11-15,-3 10-11 0,-7 0 11 0,7 0-11 0,0 0 10 16,0 0-10-16,0 0 0 0,0 0 8 0,0 0-8 0,0 10 0 15,7-1 16-15,-7 1 1 0,-10 5 0 0,3-5 0 16,7 5-17-16,-8-2 0 0,-2 6 0 0,3-4 0 16,-4 4 0-16,4 0 0 0,4 0 0 0,-4 6 0 15,-8 0 0-15,8 0 0 0,7-3 0 0,-3 3 0 16,-8 10 0-16,1-7 0 0,6-3 0 0,1 3 0 16,-1 0 16-16,1 1 7 0,-4 2 1 0,7-3 0 15,3 0-1-15,-6-2 0 0,-4 2 0 0,-1-3 0 16,5 3-10-16,-1 0-1 0,-3-3-1 0,0 4 0 15,-7-4 5-15,4 3 0 0,-1-3 1 0,-3-6 0 16,-4 6 1-16,-3 0 0 0,0-6 0 0,0 0 0 16,-4-4-10-16,-7-2-8 0,4 3 12 0,0-7-12 15,0 0-14-15,-4 1-10 0,-7-1-1 16,4-9-1-16,7 0-190 0,-4-9-37 16</inkml:trace>
  <inkml:trace contextRef="#ctx0" brushRef="#br0" timeOffset="12408.38">12153 8731 2142 0,'0'0'95'0,"0"0"19"0,0 0-91 0,0 0-23 0,11 0 0 0,-1 10 0 15,-3-1 17-15,0-3-1 0,1 4 0 0,-1 2 0 16,0 4 0-16,-4 0 0 0,1 2 0 0,-1 1 0 15,-3 0-29-15,0 0-7 0,4 6 0 0,-4 0-1 16,-4 3 21-16,4-3 0 0,-3 3 0 0,-1 1 0 16,1-4 18-16,-1 3-2 0,1-3 0 0,-1 0 0 15,1-3 1-15,-1 3 0 0,0-6 0 0,1 6 0 16,-1-6 0-16,1 0 0 0,3-10 0 0,-4 7 0 16,1-7 17-16,-1 1 3 0,-3-1 1 0,4 0 0 15,-1 1-26-15,4-10-4 0,-3 6-8 0,-1-3 11 0,-3-6 0 16,4-3 0-16,3 6 0 0,-7-3 0 0,-1-4-3 15,1-2-8-15,4-10 12 0,-1 4-4 0,1-4 11 0,-1 0 1 16,4-6 1-16,0-3 0 0,-3-7-10 0,3 1-3 16,3 2 0-16,1-8 0 0,6 2-8 0,-3-6 10 15,1 6-10-15,2-6 10 0,1 1-2 0,-1 5 0 16,4-3 0-16,-3 4 0 0,3-1-8 0,0-3 0 16,0 10 0-16,0-4-11 0,-3 1 11 0,3-1 0 15,-3 7 0-15,3 3 0 0,-4-3 0 0,1 3 0 16,3 12 0-16,0-6 0 0,0 4 0 0,0-1-8 0,1 7 8 15,2-1-8-15,4 1-4 0,4-1-1 0,0 10 0 16,-1-6 0-16,1 6 4 0,0 0 1 0,-1 6 0 0,1 4 0 16,-4-1-4-16,1 1-1 0,-5 5 0 0,-3-2 0 15,0 2 13-15,-7 1 10 0,-3-3-2 16,3 6 0-16,-3 2-8 0,-4-2 0 0,-4-6 0 0,0 2 8 16,1 4-8-16,-4 0 8 0,0-3-8 0,-4 3 8 15,4-1-8-15,-3-2 0 0,-1-6 0 0,-3 8 0 16,0-8 0-16,3 5 8 0,1-5-8 0,-8-1 0 15,4 1 0-15,-4-1 8 0,4 0-8 0,-3-2 0 16,2-4 0-16,-2 3 0 0,3-6 0 0,0 0-11 16,-1 0-33-16,5-9-6 15,-4 2-2-15,3-2-700 0,1 0-141 0</inkml:trace>
  <inkml:trace contextRef="#ctx0" brushRef="#br0" timeOffset="12837.16">13554 7508 1670 0,'0'0'148'0,"0"-6"-118"0,0-4-30 0,0 10 0 16,0-3 84-16,0 3 10 0,0 0 2 0,0 0 1 15,0 0-61-15,0 0-13 0,0 0-3 0,0 0 0 16,0 0-1-16,0 0-1 0,0 0 0 0,-4 3 0 16,1 7-18-16,-1-1 0 0,-3 4 0 0,0-1-9 15,0 4 9-15,0-3 0 0,0 2 0 0,-7 4-8 16,3 6 8-16,-3-6 9 0,0 9-1 0,0 4-8 16,-4-1 38-16,-3 3 1 0,3 7 0 0,-3 0 0 15,0 3 10-15,3 0 3 0,-3 0 0 0,4 3 0 16,-1 3-27-16,4-3-5 0,0-3 0 0,0 9-1 15,3-9-6-15,4 9-1 0,-4-6 0 0,8-3 0 16,3 0-4-16,-4 0-8 0,8 0 11 0,-1-6-11 16,1-4 0-16,3 1 0 0,4-7 0 0,-1 0-9 15,4-3 9-15,4 0 0 0,0-3 0 0,3 0 0 16,-4-3-28-16,8-7-3 16,0 4-1-16,3 0 0 0,4-4-54 0,-1-2-11 0,-2-1-3 15,6 1 0-15,0 5-96 0,-3-5-19 16,-4-4-4-16,-7-3-1 0</inkml:trace>
  <inkml:trace contextRef="#ctx0" brushRef="#br0" timeOffset="13333.73">14305 8170 1425 0,'0'0'63'0,"0"0"13"0,0 0-60 0,-7 6-16 0,0-3 0 0,0 4 0 0,7-7 96 0,-7 3 17 15,0-3 3-15,0 9 1 0,0-9-26 0,0 6-6 16,0 4-1-16,3-1 0 0,-6 1-43 0,6-1-9 15,-7 0-1-15,4 7-1 0,-3 0-19 0,-1-4-11 16,-3 7 12-16,-4 3-12 0,-3 0 8 0,4-3-8 16,-5 6 0-16,-2 3 0 0,3-3 0 0,-4 3 0 15,0 4 0-15,1-10 0 0,-5 3 9 0,1 3-9 16,3-9 0-16,1 6 9 0,3-6-9 0,-1-4 8 16,1 4-8-16,4-9 8 15,2 5-27-15,1-12-5 0,4 7-2 0,-1-4-643 16,4 0-129-16</inkml:trace>
  <inkml:trace contextRef="#ctx0" brushRef="#br0" timeOffset="13560.56">13589 8305 1785 0,'0'0'159'0,"0"0"-127"0,0 0-32 0,0 0 0 16,7 6 262-16,4 3 46 0,6 1 10 0,1 5 2 15,0-2-254-15,3 3-50 0,0 2-16 0,4 1 8 16,-1 6-8-16,1-6 0 0,0 6 0 0,-1 0 0 16,1-3-11-16,0 3-3 0,-1-6-1 0,5 6 0 15,-5-6-4-15,1 0-1 0,7 0 0 0,-4-10 0 16,0 7-116-16,4-7-23 0,0 1-5 0,3-4-572 16,0-3-116-16</inkml:trace>
  <inkml:trace contextRef="#ctx0" brushRef="#br0" timeOffset="17015.68">14877 7417 1843 0,'0'0'164'0,"-7"3"-132"0,0 4-32 0,-1 2 0 15,1-6 156-15,0 13 25 0,4 3 5 0,-4-1 1 16,3-2-156-16,4 9-31 0,0-3 0 0,0 13-13 16,0-7 13-16,4 6-9 0,3 10 9 0,-4 0-8 15,4 3 8-15,-3 3 0 0,7 7 8 0,-4-4-8 16,-4 7 0-16,1-4-12 0,-1-2 2 0,1-1 0 16,-1 0 10-16,-3 0 12 0,0-6-2 0,-3 7-1 15,-1-1-9-15,1 0 0 0,-1-9 0 0,1 0 0 16,-1-9 0-16,1 2 0 0,-5-2 0 0,5-1 0 15,-4-9-8-15,3-3-1 0,4 3 0 0,-3-6 0 16,-4-9-135 0,3 5-26-16,4-12-6 0,0-3 0 0</inkml:trace>
  <inkml:trace contextRef="#ctx0" brushRef="#br0" timeOffset="17519">15586 7837 1785 0,'0'-6'159'0,"0"-3"-127"0,0-1-32 0,-4 10 0 15,4 0 86-15,0-9 11 0,0 9 3 0,-3 0 0 16,-1-6-56-16,4 6-12 0,0 0-1 0,0 0-1 15,0 0-8-15,0 0-2 0,0 0 0 0,-3 6 0 16,-4 0-20-16,3 4-8 0,1 2 0 0,-5-2 0 16,5 8 8-16,-4 7 0 0,-4 1 0 0,4-1 0 15,-3 6 0-15,-1 0 0 0,-3-2 0 0,3 5 0 16,-3-6 0-16,0 7 8 0,0-7 0 0,0 0 0 16,3 7 8-16,1-7 1 0,-1-3 1 0,4 3 0 15,0-3-8-15,4 4-2 0,-1-11 0 0,8 4 0 16,-4-3 9-16,7-6 2 0,-4-4 0 0,4 7 0 15,0-10-19-15,4-3 0 0,-1 3 0 0,5-6 0 16,-5 0 13-16,1-6-4 0,3-3-1 0,0-1 0 16,-4 4 1-16,5-13 0 0,-1 7 0 0,0-10 0 15,-4 3 6-15,5 0 1 0,-1-6 0 0,0 3 0 0,-4-9-5 16,4 9-1-16,1-13 0 0,-5 10 0 16,4-3-10-16,-3 0 12 0,-1-7-12 0,1 1 12 0,0 6-12 0,-8 2 0 15,4-2 9-15,-3 3-9 0,-4 3 0 16,3-3 8-16,-6 0-8 0,-1 6 0 15,-3 4 0-15,4-4-13 0,-8 0 1 0,4 10 1 16,-4-7-20-16,1 6-4 0,-1 1-1 0,1 6 0 16,-5-3-130-16,5-4-26 0,-1 10-6 0</inkml:trace>
  <inkml:trace contextRef="#ctx0" brushRef="#br0" timeOffset="17765.27">15441 8123 2383 0,'0'0'52'0,"0"0"12"0,0 0 1 0,7 3 2 0,0 6-54 0,0-2-13 0,-7-7 0 0,7 9 0 16,0-3 15-16,0-3 0 0,0 4 0 0,4-4 0 16,-4-3 5-16,4 6 2 0,-1-3 0 0,1-3 0 15,-1 7-22-15,1-7 0 0,0 3 0 0,3-3 0 16,0-3-16-16,-4 3-4 0,5-7 0 0,2 4-1 31,-3-3-42-31,0 3-8 0,-3-4-1 0,3-2-1 0,4 0-139 0,-4-1-28 0,3 1-6 16,-2-7-1-16</inkml:trace>
  <inkml:trace contextRef="#ctx0" brushRef="#br0" timeOffset="18187.5">15642 7242 2005 0,'0'0'88'0,"-7"0"20"0,0-4-87 0,4 4-21 0,3 0 0 0,0 0 0 15,0 0 33-15,0 0 3 0,0 0 0 0,0 0 0 16,7-6-23-16,3 6-4 0,1 0-1 0,3 0 0 15,4 10-8-15,-1-4 0 0,4 3-10 0,-3 4 10 16,0-4 19-16,3 7 9 0,0 3 3 0,0 0 0 16,4 6-8-16,-1-7-2 0,1 8 0 0,0 2 0 15,0-3 4-15,-4 12 1 0,-4-2 0 16,5-1 0-16,-1 4-14 0,-4-3-2 0,1 2-1 0,-4 4 0 16,4 3 11-16,-4-3 1 0,0-1 1 0,0-2 0 15,-3 0 9-15,-1 6 1 0,1-4 1 0,-4-2 0 16,-4 0-3-16,4-4-1 0,-3 1 0 0,-4 2 0 15,0-2 2-15,-4-1 0 0,4 1 0 0,-7-4 0 16,0 4-2-16,0-1 0 0,-3-6 0 0,-4 7 0 16,3-7-29-16,-7 6 0 0,1-5 0 0,-4 2 0 15,-1-3 0-15,-6-3 0 0,0-3 0 0,-7 3-10 16,6-6-70 0,-2 0-13-16,2-3-3 0,-2-7-723 0,3-3-144 0</inkml:trace>
  <inkml:trace contextRef="#ctx0" brushRef="#br0" timeOffset="23241.29">6773 10490 2152 0,'0'0'48'0,"-10"0"9"0,10 0 3 0,0 0 0 0,0 0-48 0,0 0-12 0,0 0 0 0,0 0 0 15,0 0 0-15,0 0 0 0,0 0 0 0,0 0 0 16,0 0 0-16,3 0 0 0,4 7 0 0,4-4 0 15,3-3 0-15,-3 6 0 0,3-3 0 0,0-3 0 16,7 6-11-16,-10-6 11 0,6 0-8 0,1 4 8 16,0-4 0-16,3 0 0 0,-11 6 0 0,8-6-8 15,-4 0 8-15,4 0 0 0,-4 0 0 0,0 6 0 16,0-3-11-16,4-3 0 0,-4 0 0 0,7 0 0 0,-11 0-5 16,8 0 0-16,-4 0-1 0,4 0 0 15,-4 0-19-15,0 0-3 0,0 6-1 16,4-2 0-16,-8-4 1 0,5 0 0 0,-5 0 0 15,4 9 0-15,-3-3-119 0,-8-3-24 0</inkml:trace>
  <inkml:trace contextRef="#ctx0" brushRef="#br0" timeOffset="23606.56">6858 10776 2127 0,'0'0'94'0,"0"0"20"0,-11 0-91 0,11 0-23 0,-7 0 0 0,7 0 0 15,0 0 32-15,0 0 3 0,0 0 0 0,0 0 0 16,0 0-44-16,0 0-9 0,0 0-2 0,11 0 0 16,0 0 20-16,-4 0-8 0,7 0 8 0,-4 0 0 15,4 0-15-15,1-3 4 0,-1 3 1 0,0-7 0 16,3 7 10-16,1-3 0 0,0-3 8 0,3 0-8 16,0 2 0-16,0 4 0 0,4-6 0 0,0 3 0 0,-4-3 0 15,7 3-18-15,4-4 3 0,-4 7 1 16,0-3-104-16,4-3-21 0,-4 6-4 15,-3 0-1-15</inkml:trace>
  <inkml:trace contextRef="#ctx0" brushRef="#br0" timeOffset="29754.24">8791 10327 1267 0,'0'0'112'16,"0"0"-89"-16,0 0-23 0,0 0 0 15,0 0 35-15,0 0 2 0,0 0 1 0,0 0 0 0,0 0 2 0,0 0 0 16,0 0 0-16,0 0 0 0,-7 3 0 0,0-3 1 16,-3 0 0-16,2 0 0 0,1 0-11 0,0 0-2 15,0 0-1-15,0 7 0 0,-7-4 8 0,0-3 1 16,0 0 1-16,3 0 0 0,-3 6-10 0,-3-6-3 15,2 3 0-15,-2 3 0 0,-1 1 0 0,1-4 0 16,-5 3 0-16,-2-3 0 0,3 4 16 16,-1-4 4-16,-9 6 0 0,2-9 0 0,5 6-29 0,-8 4-6 15,7-10-1-15,1 6 0 0,2-3-8 0,5-3 0 16,-8 0 0-16,4 10 0 0,7-10 0 0,-11 6-9 16,11-3 9-16,-4 3 0 0,4-3 0 0,0-3 8 15,4 7 0-15,2-4 1 0,-2-3-9 0,3 0 0 16,-4 6 0-16,4-6 0 0,0 10 10 0,7-10 0 15,0 0 0-15,-3 0 0 0,3 0 0 0,0 0 0 0,0 0 0 16,0 9 0-16,0-9-2 0,0 9-8 0,0-9 12 0,7 7-4 16,3-4 20-16,1 3 4 0,-1-3 1 15,1 3 0-15,7-6-11 0,3 4-2 0,0-4-1 16,0 0 0-16,0 0-2 0,4 0 0 0,0 0 0 0,6-4 0 16,-9 4-9-16,6 0-8 0,0 0 9 15,0-6-9-15,-3 12 8 0,0-6-8 0,-1-6 0 0,-2 6 9 16,2 0-9-16,-3 0 8 0,1 0-8 0,-5 6 8 15,8-6 8-15,-4 0 2 0,7 0 0 0,-7 0 0 16,1 0-6-16,-1 4-2 0,0-4 0 0,-3 6 0 16,-1-6-2-16,1 0 0 0,-4 6 0 0,4-3 0 15,-8 3-8-15,4-2 0 0,-3 2 0 0,-1-6-11 16,-2 0 11-16,-8 0 0 0,7 9 0 0,-7-9 0 0,0 0 0 0,3 3 0 16,-3-3 0-16,0 10 0 15,0-10 0-15,-7 6 0 0,0 4 0 0,-4-1 0 0,-3 0 0 0,4-2 9 16,-1-4-9-16,-6 6 10 0,-1-3-10 15,0-2 12-15,-6 2-12 0,2 3 12 0,-2 1-12 0,-1-1 0 16,0 0 0-16,-3 1 0 0,0-1 0 0,3 7 0 16,-3-7 0-16,3 1 8 0,-3-1-8 0,3 7 0 15,1-7 0-15,-1 1 0 0,-3 5 0 0,3-2 0 16,4-7 0-16,-4 4 0 0,0 5 0 0,1-5 0 16,3 2 0-16,-1-2 0 0,5 5 0 0,-8-5 0 15,4-1 0-15,7 1 0 0,-7-1 0 0,3 7-11 16,4-7 11-16,0 0-8 0,-4 1 8 0,8-1 0 15,-1 7 0-15,0-7 0 0,1 1 0 0,3-1 0 16,0 1 0-16,0-1 0 0,3 7 0 0,-3-7 0 16,4-3 8-16,3 4-8 0,-4-7 0 0,4 6 8 15,0-9-8-15,0 7 0 0,4 2 0 0,-1 0 9 0,-3-9-9 16,4 10 0-16,3-4 13 0,-4 3-4 0,4-5-1 0,4 5 0 16,-4-3 0-16,0-6 0 0,4 3 0 0,-4 4 0 15,3-1 8-15,1-6 0 0,3 3 1 0,0-3 0 16,0 0-5-16,4 0-2 0,3 0 0 0,-3 0 0 15,3 0 1-15,0 0 0 0,7 0 0 0,4 0 0 16,0 0-11-16,-1 0 8 0,5 0-8 0,-5 0 8 16,1 0-8-16,3 0 0 0,-6 0 9 0,2 0-9 15,5 0 0-15,-5 0 0 0,1 0 0 0,0 0 0 16,0 6 0-16,-4-3 0 0,-3-3 0 0,3 7 0 16,-7-4 0-16,0-3 0 0,0 6 0 0,0-3 0 0,-3 4 0 15,0-4 0-15,-1 3 0 0,-3 0 0 16,4-3 0-16,-4 4-10 0,0-4 10 0,4-3 0 0,-4 6-23 15,0-3 3-15,0-3 0 0,0 0 0 16,1 0-133-16,-1-3-27 16,3-3-4-16</inkml:trace>
  <inkml:trace contextRef="#ctx0" brushRef="#br0" timeOffset="32624.76">8604 11553 1659 0,'0'0'73'0,"0"0"16"0,-7 0-71 0,0 0-18 15,0 0 0-15,7 0 0 0,-3 7 12 0,-4-7 0 16,7 0-1-16,-8 0 0 0,8 0-11 0,-7 9 0 15,0-9 0-15,0 6 0 0,0-3 0 0,4 7 0 16,-1-4 0-16,-3 4 0 0,4-7 0 0,-4 6-11 16,3-3 11-16,-3 4-8 0,0-1 24 0,3 7 6 15,-10-4 1-15,4-2 0 0,-1 5 36 0,-3 1 7 16,3-3 2-16,1 2 0 0,3 1-28 0,0-3-6 16,-7 5-1-16,7-2 0 0,-1 0-33 0,5-4 0 15,-1-2 0-15,4 5 0 0,4-5-9 0,-1-1-9 0,1 1-2 0,3-1 0 31,0-3-41-31,4-3-9 0,-1 4-2 0,4-7 0 16,1-7-11-16,6 7-2 0,-11-3-1 0,4-3-625 0</inkml:trace>
  <inkml:trace contextRef="#ctx0" brushRef="#br0" timeOffset="32850.32">8675 11371 2476 0,'-18'-9'110'0,"15"3"22"0,-8 3-105 16,4-4-27-16,0-2 0 0,0 9 0 0,0-6 13 0,7 6-2 16,0 0-1-16,0 0 0 15,0 0-39-15,0 0-8 0,0 0-2 0,0 0 0 16,7-3-118-16,0 3-24 0,4-7-5 0</inkml:trace>
  <inkml:trace contextRef="#ctx0" brushRef="#br0" timeOffset="36923.11">10608 10246 1206 0,'0'0'53'0,"0"0"11"0,0 0-51 0,0 0-13 15,0 0 0-15,0 0 0 0,0 0 54 0,0 0 8 16,0 0 2-16,-7 0 0 0,-4 3-25 0,11-3-5 16,0 0-1-16,0 0 0 0,-10 0 11 0,6 0 3 15,4 0 0-15,0 0 0 0,0 0-12 0,-3 9-3 16,-4-2 0-16,7-7 0 0,0 12-12 0,0-6-4 15,-11 4 0-15,8 5 0 0,-1-2 13 0,1-4 3 16,-1 7 0-16,-3 0 0 0,0-4 0 0,-4 7 0 16,1-3 0-16,-4 9 0 0,-4-3 9 0,0 3 3 15,4 0 0-15,0 0 0 0,0 6-16 0,-4 1-2 16,1-1-1-16,-1 1 0 0,8-4-7 0,-5 0-2 16,1 0 0-16,-3-3 0 0,10 0-16 0,-4-3 10 0,-3 3-10 15,3-6 8-15,4-3 1 0,4 3 0 0,-4 0 0 16,0-4 0-16,0 4-1 0,0 0-8 0,3-10 12 0,0 7-4 15,-3 3-8-15,4-4-14 0,-1-2 3 0,1 3 1 16,-4-1-9-16,3-2-1 0,1 3-1 0,-1-7 0 31,4 7-18-31,-3-7-3 0,-1 4-1 0,4-7 0 0,0-6-38 16,0 0-8-16,-3 3-2 0,3-3-517 0,0 0-104 0</inkml:trace>
  <inkml:trace contextRef="#ctx0" brushRef="#br0" timeOffset="37525.18">10650 10863 1425 0,'0'0'63'0,"0"0"13"0,-3 0-60 0,3-6-16 15,0 6 0-15,0 0 0 0,0 0 24 0,0 0 1 0,0 0 1 0,0 0 0 16,3-3-26-16,-3 3 0 0,0 0 0 0,0 0 0 16,0 0 13-16,0 0 1 0,0 0 0 0,0 0 0 15,0 0-14-15,0 0 0 0,-3 3 0 0,-8 7 0 16,1 2 14-16,-1 1 6 0,8-4 2 0,-8 1 0 15,-3 5 36-15,3-5 7 0,4 8 2 0,0-2 0 16,0 3-21-16,0 0-4 0,0-4-1 0,3 4 0 16,4 0-41-16,-3 0 0 0,-4-3 0 15,7 2 0-15,3-2 0 0,1-3 0 0,-4-4 0 0,0 7 0 16,7-7 0-16,0 7 0 0,0-13 0 0,0 6 0 16,-7-9 0-16,7 7 0 0,4-7 0 0,-1 3 8 15,-10-3-8-15,7 0 0 0,8-3 0 0,-1-4 0 16,-4 4 0-16,4-3 0 0,-3-4 10 0,0 1-10 15,6 0 26-15,-3-1-2 0,-7-5 0 0,7 5 0 16,-3 1-4-16,0-1-2 0,-1-5 0 0,-6 5 0 0,3 1-9 16,-4-4-1-16,4-2-8 0,-3 5 12 0,-1-5-12 15,4 5 8-15,-7-2-8 0,0-4 0 0,-3 7 12 16,-1-7-3-16,8 6-1 0,-4 1 0 0,-4-10-8 0,4 13 0 16,-7-7-10-16,4 4 10 0,3 0 19 0,-4-1 9 15,-6-2 3-15,-1 8 0 0,8-5-2 0,-8 3 0 16,0 3 0-16,4-4 0 0,-7 7-29 0,7-3 8 15,0-3-8-15,-3 6 0 0,-5 0-12 0,8 0-4 16,7 0-2-16,0 0 0 16,-10 0-87-16,3 0-18 0,7 0-3 0,0 0-507 15,0 0-102-15</inkml:trace>
  <inkml:trace contextRef="#ctx0" brushRef="#br0" timeOffset="38267.78">11426 10926 1785 0,'-21'-6'79'0,"21"6"17"0,4-9-77 0,-4 9-19 0,-11-4 0 0,4-2 0 0,0 3 88 0,7 3 13 15,0 0 3-15,-3-6 1 16,-8 6-143-16,8-3-29 0,3 3-5 0,0 0-2 16,-15 0-6-16,5 0-2 0,10 0 0 0,0 0 0 0,-7 0 48 0,-4 3 10 15,-3-3 1-15,3 0 1 0,11 0 37 0,-10 6 7 16,-4-3 2-16,0 3 0 0,0-2 28 0,-1 5 7 16,-2 0 1-16,3 7 0 0,0-7-4 0,-4 1 0 15,7-1 0-15,-3 1 0 0,0 5-39 0,4 1-8 16,10-7-1-16,0 4-8 0,3-7 8 0,1 10-8 15,-4-7 0-15,3 1 0 0,4-7 0 0,-3 6 10 16,-1-2-10-16,4 2 8 0,7 0-8 0,-3-2-17 16,0-4 4-16,-1-3 1 0,4 6 12 0,-3-6 0 15,3 0 0-15,-3 0 0 0,-1-6 0 0,4 6 0 16,0-10 0-16,0 7 0 0,-6-9 0 0,6 9 0 0,0-4 0 16,0-2 0-16,0 6 0 0,-3-7 0 0,-1 1 0 15,8 3 0-15,-1-4 0 0,-6 4 15 0,-4-3-2 16,0-1 0-16,11 7 9 0,-11-3 2 0,-4-4 0 15,1 7 0-15,-1-3-24 0,-3 6 0 0,0 0 0 0,0 0 0 16,-10-6 0-16,10 6 0 0,10 0 0 0,-10 0-8 16,0 0 8-16,0 0-12 0,4 6 12 0,3 3-12 15,-3 1 12-15,-1-4 11 0,-3-6-3 0,4 9 0 16,3-5 14-16,-7-4 2 0,-7 9 1 0,7 7 0 16,3-7 1-16,-3 0 0 0,0 1 0 0,-7-1 0 15,0 7-9-15,7 0-1 0,0-4-1 0,0 7 0 16,-11-3-15-16,8 2 0 0,6-2 8 0,1 3-8 15,-8-3 0-15,4 2 0 0,4-5 0 0,-1 9 0 16,5-3 0-16,-8 0 0 0,-4-4 0 0,0 4 0 16,12 0 9-16,-8 0-1 0,-8 0 0 0,-2-1 0 15,-1-2 8-15,4 3 2 0,0 0 0 0,-3-4 0 0,-5 4 1 16,1 0 0-16,4-3 0 0,-1-7 0 0,-10 10 8 0,3-10 1 16,8 1 1-16,-4-1 0 0,0 0-7 0,-4 7-2 15,4-6 0-15,0-4 0 0,0 3-10 16,-4 1-2-16,-3-10-8 0,-4 9 12 0,11-3-12 0,-4-3 0 15,-6 4 0-15,3-4 0 16,3-3-25-16,0 0-5 0,1 0-1 0,-1 0 0 16,-7 0-77-16,8 0-16 0,13 0-4 0,-6-10-918 0</inkml:trace>
  <inkml:trace contextRef="#ctx0" brushRef="#br0" timeOffset="42658.23">13035 10177 115 0,'0'0'10'0,"0"0"-10"0,0 0 0 0,0 0 0 15,0 0 36-15,0 0 6 0,0 0 1 0</inkml:trace>
  <inkml:trace contextRef="#ctx0" brushRef="#br0" timeOffset="43638.16">13010 10152 115 0,'0'0'0'0,"0"0"10"0,0 0-10 0,0 0 0 0,-7 0 0 0,4-3 0 15,-4 3 264-15,7 0 52 0,-7-7 9 0,3 7 3 16,-3-3-163-16,7 3-32 0,-3-6-6 0,3 6-2 0,-7 0-38 0,7 0-8 16,0 0-2-16,0 0 0 0,-4-3-33 0,4 3-6 15,0 0-2-15,0 0 0 0,-7-7-19 0,7 7-4 16,-4-6-1-16,1 3 0 0,3 3 4 16,-7-6 1-16,0 6 0 0,3-3 0 0,-3-4-17 15,0 7 0-15,-3 0 0 0,-1 0 0 0,0 0 8 16,1 0 0-16,-1 7 1 0,-3-7 0 0,0 3 4 0,0-3 1 15,0 0 0-15,0 0 0 0,0 0 0 0,-4 6 0 16,4-6 0-16,0 0 0 0,-4 9 2 0,0-9 1 16,1 0 0-16,-1 10 0 0,-3-10 3 0,0 9 1 15,0-2 0-15,3-4 0 0,-3 6-13 0,3-3-8 16,1 4 8-16,-1-4-8 0,0-3 0 0,1 7 0 0,6-4 0 16,-3-3 0-16,0 3 0 0,0-3 0 0,3 4 0 15,1-4 0-15,3-3 0 0,-4 6 0 0,4-6 0 0,7 0 0 16,-7 3 0-16,-4 3 8 0,4-6-8 15,7 0 0-15,0 0 0 0,-3 0 9 0,-4 10-9 0,7-10 0 16,0 0 18-16,0 0-3 0,0 0-1 0,-7 0 0 16,7 0-2-16,0 0 0 0,0 0 0 0,0 9 0 15,0-9 5-15,0 0 1 0,3 10 0 0,4-4 0 16,0-3-2-16,4-3 0 0,-1 0 0 0,8 6 0 16,0-6-8-16,-1 3-8 0,1-3 9 0,7 0-9 15,-1 0 12-15,1 0-3 0,-4 7-1 0,4-7 0 16,0 0-8-16,-1 6 0 0,5-3 0 0,-5-3 0 15,1 0 0-15,0 10 8 0,-1-10 0 0,1 0 0 16,0 6-8-16,-4-3 0 0,7-3 0 0,-3 6 8 16,3-3 4-16,0-3 1 0,4 0 0 0,-4 7 0 15,0-4 2-15,1-3 0 0,-1 0 0 0,0 6 0 16,-3-6-15-16,-1 9 0 0,-2-9 0 0,2 7 0 0,-6-4 0 16,3-3 0-16,-3 9 0 0,-4-9 0 0,0 10 0 0,-3-4 0 15,-1-3 0-15,-3 3 0 0,0-2 0 0,0 2-10 16,-7-6 2-16,0 6 0 0,0-3 8 0,-3 7 8 15,3-4-8-15,-4 3 11 0,-3-6-2 0,0 7 0 16,-3-4 0-16,3 4 0 0,-4-1-9 0,0-3 0 16,-6 4 0-16,-1-1 0 0,0-6 0 0,1 7 0 15,-4 2 0-15,-4 1 0 0,0-7 0 0,-3 3 0 16,0 1 0-16,0-1-11 0,-4 1 11 0,4 5 0 16,-4-5 0-16,4 2 0 0,-4-2 0 0,4 5 0 15,-4-5 0-15,0-1 0 0,4 0 0 0,-4 1 0 16,4-4 0-16,0 4 0 0,3-1 0 0,0 0 12 15,1 1-4-15,-5-1 0 0,8 1-8 0,0-4 0 0,0 3 0 16,0 1 0-16,3-1 0 0,0-3 0 0,4-3 0 0,0 7 0 16,0-4 0-16,4 4 0 0,-1-1 0 0,0 0 0 15,1-2 0-15,3 2 0 0,0 0 0 0,3 1 0 16,-3-1 0-16,0 1 0 0,0 5 0 0,3-5 0 16,1-1 0-16,-1 1 0 0,1-1 0 0,3 0 0 15,0-2 11-15,0-4-3 0,0-3 0 0,3 9 0 16,-3-9 0-16,7 7 0 0,1-4 0 0,-1 3 0 15,3 3-8-15,1-9 8 0,-4 7-8 0,7-4 8 16,0-3-8-16,0 6 0 0,0-3 0 0,4-3 0 16,0 6 9-16,6-2 7 0,-3-4 0 0,1 9 1 15,-1-9 0-15,0 0 0 0,4 6 0 0,-4-6 0 0,3 3-17 16,1-3 0-16,-4 0 0 0,0-3 0 0,1 3 0 0,2 0 0 16,-2 0 0-16,-1 0 0 0,-4 0 0 0,4-6 0 15,1 6 0-15,-1 0 0 0,0-3-8 0,-3-3 8 16,-1 2-13-16,1-2 5 0,-4 3-12 0,4-3-3 15,-1 6 0-15,-3-3 0 16,1-4-85-16,2 7-18 0,-10-3-3 0,4-3-1 16,-1 6-74-16,-3-6-14 0,0 3-3 0</inkml:trace>
  <inkml:trace contextRef="#ctx0" brushRef="#br0" timeOffset="44521.1">12428 11312 345 0,'0'0'31'0,"0"0"-31"16,0 0 0-16,-7 0 0 0,0 0 317 0,7 0 58 15,-3-3 11-15,3 3 2 0,0 0-287 0,0 0-57 16,-7 0-12-16,7 0-3 0,0 0 13 0,0 0 2 15,0 0 1-15,0 0 0 0,0 0-22 0,0 0-5 16,0 0-1-16,0 0 0 0,0 0-17 0,0 0 0 16,3 9 0-16,1 1 0 0,-1-1 0 0,1 7 0 15,-1-4 8-15,1 7-8 0,-4-3 28 0,3 3 0 16,4-1-1-16,-7 4 0 0,0 0-3 0,0 3 0 16,0 0 0-16,0-3 0 0,-3 0-9 0,-1 0-3 15,1 3 0-15,-4 4 0 0,3-4-12 0,-3-7 9 0,0 8-9 16,0-8 8-16,4 1-8 0,-4-3 0 0,-1-4 0 0,-2 4 8 15,3-7-8-15,0 1 0 0,0-1 0 16,3 1 0 0,-3-4-24-16,4 3-9 0,3-9-3 0,0 0-634 0,0 0-127 0</inkml:trace>
  <inkml:trace contextRef="#ctx0" brushRef="#br0" timeOffset="45777.51">12781 11550 403 0,'0'0'36'0,"0"0"-36"16,0 0 0-16,0 0 0 0,0 0 179 0,0-6 29 16,0 6 5-16,4-9 2 0,-1 5-168 0,1-2-34 15,-1-3-13-15,1 2 11 0,3 4-3 0,-4-3-8 16,4-3 12-16,-3 9-4 0,-4 0-8 0,3-10 8 16,5 7-8-16,-8-3 8 0,0 6-8 0,0 0 0 15,0 0 0-15,0 0-11 0,-4-3 28 0,4 3 6 16,0 0 1-16,-7-7 0 0,0 7 4 0,0 0 2 0,0 0 0 15,0 0 0-15,7 0 10 0,0 0 1 0,-7 0 1 16,7 0 0-16,0 0-12 0,-7 0-2 0,0 0-1 0,7 0 0 16,0 0 7-16,0 0 2 0,-7 0 0 0,7 0 0 15,-4 0-22-15,-3 0-4 0,0 7-1 0,0-4 0 16,0-3-9-16,0 6 0 0,0-3 0 0,-4 7 0 16,4-4-9-16,-4-3-1 0,1 6 0 0,3 4 0 15,0 0 10-15,-4-4 0 0,1-3 0 0,3 4 0 16,-4-1 11-16,4 0-3 0,0 1 0 0,0-4 0 15,-4-3 9-15,1 7 2 0,-1-1 0 0,0-3 0 16,4 4 1-16,-3-1 0 0,3 1 0 0,0-4 0 16,-4 3-3-16,4-6 0 0,-4 4 0 0,8 2 0 15,-4-3-8-15,3-3-1 0,-3-3-8 0,7 0 12 16,-7 7-12-16,7-7 9 0,-3 3-9 0,3-3 8 16,-11 6-8-16,4-3 0 0,7-3 9 0,-3 7-9 0,-5-7 0 15,8 0 8-15,0 0-8 0,0 0 0 0,-7 3 0 16,7-3 9-16,0 0-9 0,0 0 0 0,0 0 19 0,0 0-3 15,-7-3-1-15,7 3 0 0,0 0 1 0,0 0 1 16,0 0 0-16,0 0 0 0,0-7-7 0,4-2-2 16,-4 9 0-16,3-3 0 0,-3 3-8 0,4-7 10 15,-1-2-10-15,-3 9 10 0,0 0-10 0,0 0 8 16,8 0-8-16,-8 0 8 0,0 0-8 0,0 0 0 16,3-9 0-16,4 9 0 0,-7 0 0 0,0 0 8 15,11 0-8-15,-8-7 8 0,8 7-8 0,-11 0 0 16,0 0 0-16,0 0 0 0,7-3 0 0,-7 3 12 15,0 0-2-15,0 0 0 0,0 0 6 0,0 0 2 16,7-6 0-16,-7 6 0 0,0 0-3 0,0 0-1 0,11 6 0 16,-8-3 0-16,-3-3-14 0,11 7 8 0,-4-4-8 0,0 3 0 15,3 3 17-15,-3 1-2 0,-3-4-1 16,3 4 0-16,0-7-14 0,0 6 0 0,4-3 0 0,-11-6 0 16,7 10 0-16,3-4 9 0,-3-3 1 0,0 7 0 15,4-4-10-15,-4-3 8 0,-7-3-8 0,7 6 8 16,-7-6-8-16,7 3 0 0,0 4 9 0,-7-7-9 15,0 0 0-15,0 0 0 0,11 3-10 0,-11-3 10 16,7 6-38-16,-7-6-1 16,0 0 0-16,10 0 0 0,1 0-113 15,-11 0-24-15,0 0-4 0,7 0-695 0</inkml:trace>
  <inkml:trace contextRef="#ctx0" brushRef="#br0" timeOffset="46090.78">12756 11660 2012 0,'0'0'89'0,"0"0"19"0,0 0-87 0,-3-3-21 0,3-3 0 0,0 6 0 16,0 0 22-16,0-10 0 0,7 7 0 0,-3-3 0 31,6-4-50-31,-6 10-9 0,6-6-3 0,-3 6 0 0,4-3 25 0,-4 3 5 0,3-6 1 16,-2 6 0-16,2 0-8 0,1 0-2 0,-4-3 0 0,3 3 0 31,-6 0-34-31,3 0-7 0,0 3-2 0,0-3 0 16,-7 0-37-16,7 0-7 0,0 6-2 0,0-3 0 15,-7-3-19-15,7 0-4 0,4 0-1 0,-4 0 0 16,3 0 48-16,-2 0 8 0,2 0 3 0</inkml:trace>
  <inkml:trace contextRef="#ctx0" brushRef="#br0" timeOffset="46361.52">12735 11785 403 0,'0'0'36'0,"0"0"-36"16,0 0 0-16,11 0 0 0,-1 0 276 0,1 0 49 16,3 0 10-16,0 0 1 0,0 0-281 0,0 0-55 15,4 0-15-15,0-3-1 16,-1 3-20-16,-2 0-5 0,2 0-1 0,-3-6 0 15,0 6-59-15,0 0-12 0,11 0-3 0,-11-3 0 0</inkml:trace>
  <inkml:trace contextRef="#ctx0" brushRef="#br0" timeOffset="46705.97">13254 11491 2372 0,'-11'9'105'0,"4"-3"22"16,4-3-102-16,-1 13-25 0,-3-6 0 0,7 8 0 0,-3-2 0 0,3 3-16 16,0 0 3-16,0-4 0 15,0 10-16-15,0-3-3 0,0 0-1 0,0 0 0 16,0-3-7-16,0-3-2 0,0 3 0 0,0-4 0 16,0-2-25-16,3 2-5 0,-3-5 0 0,0-1-1 15,4 1-114-15,-4-10-22 0</inkml:trace>
  <inkml:trace contextRef="#ctx0" brushRef="#br0" timeOffset="47387.43">12802 9365 864 0,'0'0'38'0,"0"0"8"15,-3 0-37-15,-4 0-9 0,3 0 0 0,4 0 0 0,-3 3 192 0,-4 3 37 0,3-6 7 0,4 0 2 16,0 0-209-16,0 0-41 0,0 0-9 0,0 0-2 15,0 0 23-15,-3 9 0 0,3-9-9 0,0 0 9 16,0 0 0-16,0 0 9 0,0 10-1 0,0-10 0 16,0 0 8-16,0 9 0 0,0 1 1 0,0-4 0 15,0 3 13-15,-4 7 2 0,1-3 1 0,3 2 0 16,-4 4-5-16,0 0 0 0,1 6-1 0,-1 3 0 16,-3 0-15-16,4-3-2 0,-1 4-1 0,-3-4 0 15,4 3-9-15,-1 3 0 0,1-9 9 0,3 3-9 16,-4 0 14-16,4-6-2 0,-3 0 0 0,3 0 0 15,0 0-32-15,3-4-6 16,-3-5-2-16,0 5 0 0,0-5-98 0,0-10-20 0,0 0-4 16,0 0-1-16</inkml:trace>
  <inkml:trace contextRef="#ctx0" brushRef="#br0" timeOffset="47968.07">13166 9402 518 0,'0'0'46'0,"0"0"-37"0,0 0-9 0,0 0 0 16,0 0 304-16,0 0 60 0,0 0 11 0,0 0 2 16,0 0-316-16,0 0-61 0,0 0-16 0,0 0-2 15,-7 6-1-15,3 4 0 0,-3-1 0 0,0 1 0 16,0-1 8-16,-4 7 2 0,1-4 0 0,-1 4 0 16,-3-7 9-16,0 10 0 0,0-3 0 0,0 0 0 15,-4-4 0-15,0 7 12 0,1-3-2 0,-1-1-1 16,1-2 19-16,2-4 4 0,-6 7 1 0,4-7 0 0,3 1 10 15,-4-1 1-15,4 1 1 0,0-4 0 16,-4-3-25-16,4 3-6 0,3 4-1 0,-3-10 0 0,0 9-13 16,4-9 8-16,2 9-8 0,-2-9 0 0,-1 0 0 15,4 0 0-15,0 0 0 0,7 0 0 0,-7-3 0 16,7 3 0-16,-3 0 0 0,3 0 0 0,0 0 0 16,0 0 0-16,-7-6 0 0,7 6 0 0,0 0 19 0,0 0-3 15,0 0 0-15,0 0 0 0,0 0-3 0,0 0-1 16,0 0 0-16,7 9 0 0,0-2 0 0,0-4-1 15,3 6 0-15,1-2 0 0,-1-4 5 0,5 3 0 16,2 3 1-16,-3-2 0 0,4 2-5 0,-4 0-2 16,4 1 0-16,-1-1 0 0,1 4-10 0,0 2 12 0,-1 1-12 15,4 3 12-15,-6-3-12 0,2 2 0 16,1-5 0-16,-4 6 0 0,0-3 0 0,4 2 0 0,-4-2 0 16,0 0 0-16,-4-4-10 0,1 4 10 0,0-7-13 15,3 7 5 1,0-3-38-16,0-4-7 0,0-3-2 0,0 4-917 0</inkml:trace>
  <inkml:trace contextRef="#ctx0" brushRef="#br0" timeOffset="48974.43">14362 10613 864 0,'0'0'76'0,"0"0"-60"0,0 0-16 0,0 0 0 15,0 9 99-15,0 0 17 0,0 1 3 0,0-1 1 16,7 7-69-16,-4-4-14 0,-3-2-2 0,4 12-1 15,-1-3 23-15,1-1 5 0,-1 1 1 0,1 0 0 16,-1 6-6-16,-3 3-1 0,0-3 0 0,0 10 0 0,-3-7-4 0,-1 7-2 16,-3-1 0-16,4-2 0 0,-4 8-32 0,0-8-6 15,3 8-2-15,-3-11 0 0,0 5 6 0,0-6 0 16,3-3 1-16,4-6 0 0,-3 0 1 0,3 0 0 16,-4 0 0-16,4-4 0 0,0 1-1 0,0-3 0 15,0-7 0-15,0 3 0 16,0-9-49-16,0 0-9 0,0 0-3 0,0 0-912 15</inkml:trace>
  <inkml:trace contextRef="#ctx0" brushRef="#br0" timeOffset="49432.86">14298 10622 1785 0,'0'-9'159'0,"0"-1"-127"0,-3-5-32 0,-1 5 0 16,4 4 100-16,4-4 13 0,-1 1 3 0,1 0 1 16,-1-1-101-16,1 1-16 0,-1-1-11 0,4 1 2 15,0 0 9-15,0-1 0 0,0-5 0 0,0 5 0 16,4 4-13-16,3-7 2 0,-3 4 1 0,3 3 0 16,0-4 10-16,4 1 0 0,-4-1 10 0,0 4-10 15,0 3 0-15,4-3 0 0,-4-4 0 0,0 10 0 16,0-3 10-16,0 3-10 0,0 0 10 0,0 3-10 15,-3-3 25-15,-1 7-1 0,1-4 0 0,-4 6 0 16,4-3-24-16,-1 4 0 0,-3-1-14 0,0 7 5 16,0-4 9-16,0-2 9 0,-3 6-1 0,0 2-8 15,-1 1 0-15,1-3 0 0,-4 3 0 0,0-4 0 16,0 4 0-16,0-3 0 0,-4-4 0 0,1 7 10 16,-1-3-10-16,0 0 0 0,1-4 0 0,-1-3 0 0,-3 7 8 15,4-6 0-15,-4 5 0 0,0-5 0 0,-4-1-8 0,4 0 0 16,-4 1 0-16,1-1 0 0,-1 1 0 0,1-4 0 15,-1-3 11-15,1 6-11 0,-5-2 12 0,1-4-3 16,0-3-1-16,4 6 0 0,-4-6-8 0,3 0 0 16,-3 0 0-16,3 0 0 15,4-6-28-15,0 6-8 0,0-10-2 0,0 7 0 16,4-6-163-16,3 0-33 0,-4-17-6 0,4 1-2 0</inkml:trace>
  <inkml:trace contextRef="#ctx0" brushRef="#br0" timeOffset="49923.94">15628 9731 1594 0,'0'0'35'0,"0"0"7"0,0 0 2 0,0 0 1 0,0 0-36 0,0 0-9 0,0 0 0 0,0 0 0 0,0 0 0 16,0 0 0-16,0 0 0 0,0 0 0 0,0 0 24 0,0 0 4 16,-7 0 0-16,3 7 0 0,-6-4 0 0,3 6 0 15,-4 1 0-15,1-1 0 0,-1 7-13 0,1 3-3 16,-8-1 0-16,4 7 0 0,-4 4 16 0,0-4 4 15,-3 9 0-15,0-5 0 0,0 8 9 0,-4 4 3 16,1-7 0-16,-1 4 0 0,-3 6-4 16,3-6 0-16,4-1 0 0,0 7 0 0,-4 0-16 15,4 0-3-15,0 6-1 0,7-9 0 0,-1 9-4 0,1-12 0 16,4 6-1-16,-1-1 0 0,4 1-5 0,4-6-1 16,-1-4 0-16,0 4 0 0,1-3-9 0,3 2 0 15,0-2 0-15,0-7 0 0,3 6 18 0,1 1 2 0,0-7 0 16,6 7 0-16,-3-7-32 0,4 3-7 0,-1-3-1 15,8 1 0-15,-4-4 7 0,7-3 1 0,-3 0 0 0,0-4 0 16,3 1-11-16,0 0-1 0,0-10-1 0,4 7 0 31,3-6-31-31,-3-1-7 0,-1-3-1 0,1-3 0 16,0 4-144-16,-1-4-28 0,22-3-7 0,-14 0-1 0</inkml:trace>
  <inkml:trace contextRef="#ctx0" brushRef="#br0" timeOffset="51817.9">14425 7634 1609 0,'0'0'71'0,"0"0"15"0,0 0-69 0,0 0-17 15,-7 0 0-15,7 0 0 0,-7 0 34 0,7 0 3 16,-4 0 1-16,4 0 0 0,-7 6-27 0,7-6-11 16,-7 3 8-16,0 3-8 0,-3-3 0 0,6 4 8 15,-3 2-8-15,0-6 0 0,-4 7 0 0,4-1-16 16,0 4 3-16,-3-1 0 0,-1-2 4 0,1 5 1 0,3-5 0 0,0 5 0 15,-1-5 8-15,1 2 0 0,0-2 0 0,4 2 0 16,3 1 0-16,-4-4 0 16,4 1 0-16,0-1 0 0,0-3-9 0,4 4 0 0,-1-1 0 0,1 0 0 31,3-2-15-31,0-4-4 0,4 3 0 0,-1-3 0 16,1-3-17-16,-1 7-4 0,1-4-1 0,3-3-382 0,-3 0-76 0</inkml:trace>
  <inkml:trace contextRef="#ctx0" brushRef="#br0" timeOffset="52038.4">14538 7311 1324 0,'0'0'118'0,"-4"-10"-94"15,-3 1-24-15,0 3 0 0,0-4 212 0,0 10 37 16,7 0 8-16,-3-6 2 16,3 6-228-16,0 0-46 0,0 0-9 0,0 0-1 15,0 0-108-15,0 0-22 0,0 0-4 0</inkml:trace>
  <inkml:trace contextRef="#ctx0" brushRef="#br0" timeOffset="52997.75">16140 10613 1980 0,'0'0'88'0,"0"0"17"0,0 0-84 0,0 0-21 15,0 0 0-15,0 0 0 0,0 0 10 0,0 0-2 16,0 0-8-16,0 9 12 0,-4-6-20 0,-3 7-5 15,3-4-1-15,-3 10 0 0,0-7-6 0,0 3 0 16,-3 4-1-16,-1 0 0 0,1-4 12 0,-5 4 9 16,1 3-12-16,0-3 12 0,-3-4 13 0,-1 4 10 15,0-4 1-15,-3 4 1 0,0 3 11 0,-4-4 1 0,4-5 1 0,0 9 0 16,0-4-21-16,0-2-4 0,-1-4-1 0,5 7 0 16,3-7-12-16,-4 7 0 0,0-3 0 15,4-1 0 1,0 1-32-16,4-4 1 0,-1 1 0 0,4-1 0 15,0-3-38-15,3-6-8 0,4 0-2 0,0 0 0 16,0 0-117-16,0 0-23 0</inkml:trace>
  <inkml:trace contextRef="#ctx0" brushRef="#br0" timeOffset="53253.21">15861 10757 2286 0,'0'0'101'0,"0"0"21"0,0 0-98 0,0 0-24 16,0 0 0-16,0 0 0 0,0 0 27 0,10 6 0 16,-2-3 0-16,2 7 0 0,1-4-27 0,-1 3 0 15,4 1 8-15,-3-1-8 0,3 1 0 0,0-1 0 16,0 0 0-16,0 7-11 0,-3-7 11 0,3 7 0 16,0-3 8-16,0 2-8 0,-3-2 0 0,0-4 0 15,3 7-10-15,-4-7 10 0,1 7-27 0,3-6 2 16,-4-1 0-16,1 0 0 15,3-2-35-15,-3-4-6 0,3 3-2 0,-4-3 0 16,5-3-136-16,-5-3-27 0</inkml:trace>
  <inkml:trace contextRef="#ctx0" brushRef="#br0" timeOffset="53799.71">16743 9926 403 0,'0'0'36'0,"0"0"-36"0,0 0 0 0,0 0 0 0,0 0 270 0,0 0 47 16,-7-6 10-16,7 6 1 0,0 0-248 0,-7 0-49 15,3-4-11-15,4 4-1 0,0 0-19 0,-7 0 0 16,0 4 0-16,0-4 0 0,-4 6 0 0,8-3 0 15,-4 3 8-15,0-3-8 0,-4 4 20 0,4 2 0 16,0 1 0-16,0-1 0 0,0 7 19 0,0-7 4 16,0 0 1-16,0 7 0 0,0-3 4 0,0-4 0 15,0 7 1-15,-4 3 0 0,4-4-11 0,0-2-2 0,-4 2-1 0,1 4 0 16,3-3-12-16,0-4-3 16,-4 4 0-16,8-6 0 0,-4 5-11 0,-1-2-9 15,5-4 12-15,-1 4-12 0,4-4 0 0,0 1 0 0,4-7 0 16,-4-3 0-16,3 9-20 0,5-3 0 0,-8-6-1 0,7 10 0 31,0-4-9-31,0-3-2 0,-7-3 0 0,10 6 0 16,-3-2-5-16,0 5-2 0,4-9 0 0,-4 6 0 15,0-6-17-15,0 3-4 0,4-3-1 0,-4 0 0 16,-7 0-119-16,7 0-23 0,7-3-5 0,-14 3 0 0</inkml:trace>
  <inkml:trace contextRef="#ctx0" brushRef="#br0" timeOffset="54001.51">16796 9543 2228 0,'-7'-15'99'0,"3"11"20"0,1-2-95 0,-4 3-24 16,7-3 0-16,-4-4 0 0,4 10 16 0,0 0 0 15,0 0-1-15,0 0 0 16,0 0-72-16,0 0-15 0,0 0-2 0,0 0-557 16,0 0-111-16</inkml:trace>
  <inkml:trace contextRef="#ctx0" brushRef="#br0" timeOffset="54651.18">16831 11111 518 0,'-7'0'46'0,"3"-6"-37"0,-6 6-9 0,6 0 0 16,-3 6 297-16,7-6 58 0,-7 3 11 0,7-3 2 15,0 0-308-15,0 0-60 0,4 10-15 0,-1-4-1 16,1 3 16-16,3 4-12 0,3-7 12 0,1 10-10 16,0-7 10-16,-4 4 0 0,3-4 0 0,1 1 0 15,-1 5 0-15,1-5 9 0,-4-1-1 0,0 7-8 16,-3-7 0-16,-1 7 0 0,-3-4 0 0,0-2 0 15,4 6 26-15,-8-7-2 0,-3 10 0 0,0-10 0 16,0 7-24-16,-4-7 0 0,1 7 0 0,3-3 0 16,-4-4-24-16,4 0 4 0,0 1 0 0,0-4-521 15,-4 3-104-15</inkml:trace>
  <inkml:trace contextRef="#ctx0" brushRef="#br0" timeOffset="55176.1">17480 10597 2674 0,'-3'-3'59'0,"-1"-3"12"0,1-1 2 0,3 7 3 0,0 0-61 0,0 0-15 0,0 0 0 0,10-3 0 15,-3-3-16-15,4-4-5 0,-1 10-2 0,1-3 0 16,0-3 11-16,3 6 3 0,-4-3 0 0,1 3 0 16,-1 0-3-16,5 0 0 0,-5 0 0 0,1-6 0 15,-1 6 4-15,1 0 0 0,-4 0 0 0,-7 0 0 16,0 0 8-16,10 6 0 0,-2-3 0 0,-8-3 0 16,0 0 0-16,0 0 0 0,0 0 0 0,3 6 0 15,-3 4 0-15,0-1 0 0,-3 1 0 0,-1-1 0 16,-3 7 0-16,0-4 0 0,0-2 0 0,0 5 0 15,-4 1 0-15,1-4-12 0,-1 4 12 0,-3-6-12 16,3 8 12-16,1-8 0 0,-4 5 0 0,0-5-8 16,3 6 8-16,-3-7 0 0,0 3 10 0,3-2-10 15,1-4 0-15,3 4-13 0,-1-1 1 0,1 0 0 0,-3-2 12 16,3-4 13-16,-4 6-2 0,4-3-1 0,0 4 2 16,-4-4 0-16,4 4 0 0,4-7 0 0,-4 6-12 0,0 1 12 15,3-1-12-15,4-3 12 0,-3 4-12 0,3-4 0 16,0-6 9-16,10 3-9 0,-3 6 0 15,4-9 0-15,3 7 0 0,0-4 0 0,0-3 0 16,0 0 0-16,4 0 0 0,0-3 0 0,-1 3 0 16,4 0-13-16,-3 0 5 0,0-7 8 15,-1 7-56-15,1 0-4 0,0 0-1 0,-4 0 0 16,3-3-164-16,-2-3-33 0,13 3-6 0,-4-3-2 0</inkml:trace>
  <inkml:trace contextRef="#ctx0" brushRef="#br0" timeOffset="55582.43">18232 10142 1209 0,'0'0'108'0,"0"0"-87"15,0 0-21-15,0 0 0 0,0 0 101 0,0 0 16 16,0 0 3-16,0 0 1 0,0 0-93 0,0 0-20 16,0 0-8-16,0 0 8 0,0 0-8 0,0 0 0 15,-7 7 0-15,3-4 0 0,0 6 0 0,1-3 0 16,-4-3 0-16,3 10 0 0,-3-4 12 0,0 4 6 15,0-4 2-15,0 1 0 0,0-4 16 0,0 3 4 16,-4 7 1-16,4-6 0 0,4 2 2 0,-4-6 0 16,0 4 0-16,3 5 0 0,1-5-22 0,-1-1-4 15,4 1-1-15,-3-1 0 0,6 0-16 0,-3 1 0 16,4-1 0-16,-1-2 0 16,4-4-32-16,-3 3-11 0,-4-6-1 0,10 3-1 15,-3-3-137-15,-7 0-27 0,15 0-6 0,-15 0-1 0</inkml:trace>
  <inkml:trace contextRef="#ctx0" brushRef="#br0" timeOffset="55809.05">18373 9822 2098 0,'0'0'93'0,"-4"-3"19"0,-3-3-89 0,0-3-23 0,4 5 0 0,3 4 0 16,-8-6 54-16,8 6 6 0,0 0 2 0,0 0 0 15,0 0-71-15,0 0-15 0,0 0-2 0,0 0-1 16,8 10-105-16,-1-1-22 0,0-3-4 0,0-3-672 16</inkml:trace>
  <inkml:trace contextRef="#ctx0" brushRef="#br0" timeOffset="58603.64">18754 9800 1324 0,'-7'-9'118'0,"7"9"-94"0,0-6-24 0,-4-4 0 16,4 1 91-16,0 0 13 0,4-1 4 0,-1 1 0 16,4 2-88-16,0-2-20 0,0 0 0 0,4 2 0 15,-1-2 37-15,5 6 9 0,-5-3 2 0,1 2 0 16,3-2 8-16,-4 6 3 0,1 0 0 0,0 6 0 16,-1-2-26-16,-3 5-5 0,0-3 0 0,0 13-1 15,-3 0-14-15,-4 6-2 0,0 3-1 0,-4 7 0 16,1 9 2-16,-8-1 0 0,4 5 0 0,-7 11 0 0,4-2 13 0,-8 2 3 15,4-2 1-15,3 2 0 0,-3-2 19 0,3 5 3 16,1 1 1-16,3-3 0 0,0 2-20 0,0-5-3 16,3-4-1-16,1 0 0 0,-1-9-9 0,1 0-3 15,3 3 0-15,0-3 0 0,3-9-16 0,1 2 0 16,-1 4 0-16,1-3 0 0,-1-4 0 0,1-6 0 16,-1 1 0-16,1-4 0 15,-1-7-27-15,1 1-9 0,-1-3-1 0,4 3-1 16,-3-10-118-16,0 1-23 0,-1-1-5 0,1-3-469 15,3 4-95-15</inkml:trace>
  <inkml:trace contextRef="#ctx0" brushRef="#br0" timeOffset="59140.7">19547 10183 2314 0,'-7'-13'103'0,"4"10"21"0,-4 3-100 0,0 0-24 0,-4 0 0 0,8 3 0 15,-4 4 0-15,0-7 8 0,-1 9-8 0,1 1 0 16,0-1 0-16,-3 0 0 0,3 7-14 0,0-7 5 0,-4 10-3 15,0-3-1-15,1 3 0 0,-1 6 0 16,-3-3 13-16,4 3 0 0,-1 3-10 0,0 3 10 0,-3 1 0 16,4 2 12-16,3-5-2 0,-4 5 0 0,-3 1-2 0,3-1 0 15,1-6 0-15,3 0 0 0,0-2-8 0,0-1 0 16,3-3 0-16,-3 0 0 0,7-10 0 0,0 7 13 16,0-3-3-16,4-7-1 0,-1 0 9 0,8 1 2 15,-4-1 0-15,3-3 0 0,-3-2 7 0,8-4 1 16,-5 6 1-16,4-6 0 0,-3 0-10 0,3-6-3 15,-3 2 0-15,3-2 0 0,-4 3 0 0,4-6 0 16,-3 2 0-16,-1-2 0 0,1-7 16 0,0 7 2 16,-1-4 1-16,-3-2 0 0,4 2-15 0,-1-9-4 15,1 3 0-15,0 1 0 0,-1-8-5 0,1-2-2 16,3 3 0-16,-7-3 0 0,0 0-9 0,4-7 0 16,-4 1 0-16,3-4 0 0,1 4 0 0,-1-4 0 15,-6-3 0-15,7 4 0 0,-4-1-13 0,-4-3-2 16,1 4 0-16,-1 2 0 0,1 4-3 0,-1-1-1 0,-3 1 0 0,-3 6 0 31,-1 0-28-31,1 0-5 0,-4 6-2 0,0 0 0 16,-4 3-93-16,4 7-18 0,3-4-4 0,-3 7-779 0</inkml:trace>
  <inkml:trace contextRef="#ctx0" brushRef="#br0" timeOffset="59428.99">19350 10515 2574 0,'0'0'56'0,"0"0"12"0,0 0 3 0,0 0 1 0,3 10-57 0,1-1-15 15,-1 1 0-15,5-1 0 0,-5 0-16 0,4 1-7 16,0-4-1-16,0-3 0 0,0 4 24 0,0 2 0 15,4-9 0-15,3 6 0 16,-3-6-40-16,3 3-4 0,3-3-1 0,-3 0 0 16,4-3 12-16,0-3 2 0,-1 6 1 0,1-9 0 15,-4 9-10-15,4-10-3 0,-1 4 0 0,-2 3 0 16,-1-4-77-16,0-2-15 0,-4 0-3 0,4-1-1 0</inkml:trace>
  <inkml:trace contextRef="#ctx0" brushRef="#br0" timeOffset="59979.03">19710 9336 1036 0,'-21'-6'92'0,"10"6"-73"0,0-3-19 0,1-3 0 0,-1 6 254 0,1 0 47 16,3 0 10-16,0 0 1 0,7 0-240 0,0 0-48 16,-4 6-9-16,4-6-3 0,0 0-2 0,0 0-1 15,-4 9 0-15,1 1 0 0,6 2 3 0,1-5 1 16,0 8 0-16,3-2 0 0,0 2-13 0,0-2 11 15,0 9-11-15,7-9 10 0,-4 5 10 0,5 7 1 16,-1 0 1-16,7 1 0 0,-4-4 10 0,5 6 1 16,-5 3 1-16,4-3 0 0,1-3-2 0,2 4 0 15,-3-1 0-15,4 6 0 0,0 1 3 0,3 2 0 0,-3-2 0 16,-1-1 0-16,5 4-22 0,-5 0-4 16,1 6-1-16,-4-4 0 0,-3-2-8 0,0 9 0 0,-1-6 9 15,-3 3-9-15,-3-7 15 0,-1 10-2 0,1-3 0 16,-7-3 0-16,6 0-13 0,-10 3 0 0,0-4 0 0,0-2 0 15,0 6 28-15,-7-6 4 0,4-4 0 0,-5 1 0 16,5-1-32-16,-4-3 0 0,0 4 0 0,-4-7-10 16,4 7 10-16,-3-7 11 0,-4 3-3 0,-1-2 0 15,1-1 6-15,0-9 1 0,-3 6 0 0,2 0 0 16,-2-6-3-16,-1-1-1 0,4 1 0 0,-4 0 0 16,1-3-11-16,3-7 0 0,0 7 0 0,-1-7 0 15,1-6-12-15,0 4-4 0,0-4 0 0,0-3-1 16,3-3-147-1,1-4-30-15,-1 4-6 0</inkml:trace>
  <inkml:trace contextRef="#ctx0" brushRef="#br0" timeOffset="64484.49">6904 13222 345 0,'0'0'31'0,"0"0"-31"0,0 0 0 0,-4 6 0 0,-3-6 199 0,0 0 33 16,4 3 8-16,3-3 0 0,-11-3-190 0,11 3-38 15,0 0-12-15,0 0 0 0,0 0 56 0,0 0 5 16,0 0 2-16,0 0 0 0,0 0 33 0,0 0 8 15,0 0 0-15,0 0 1 0,0 0-18 0,0 0-4 16,11 0-1-16,-4 0 0 0,3-6-44 0,8 6-9 16,-11 0-1-16,11 0-1 0,-8 0-14 0,8 0-2 15,0 0-1-15,3 0 0 0,0 0-10 0,4 0-17 16,-1-4 4-16,4 4 1 0,-3-6 12 0,0 6 0 0,10-3 0 16,-3-3 0-16,-4-4 0 0,4 10 0 0,-4-9 12 15,4 0-12 1,-7 2-16-16,-1-2-11 0,4 6-1 0,-10-4-1 15,3 7-44-15,0-3-9 0,-10-3-2 0,3 6-777 0</inkml:trace>
  <inkml:trace contextRef="#ctx0" brushRef="#br0" timeOffset="64785.09">7183 13344 2462 0,'0'0'109'0,"0"0"23"0,-7-6-106 0,7 6-26 0,7-10 0 0,-7 7 0 0,3-3 13 0,4 3-2 16,7-4-1-16,-3 1 0 0,3 3-10 0,4-3 0 15,-1 6 9-15,1-3-9 0,3-4 0 0,0 7-8 16,0 0 0-16,4-3 0 0,0-3 8 0,-1 6 0 15,1 0 0-15,0 0 0 0,3-3-19 0,-3 3 2 16,3 0 0-16,4-6 0 0,-8 6-1 0,1 0 0 16,3 0 0-16,1 0 0 15,2 0-90-15,-6 0-19 0,3 0-3 0</inkml:trace>
  <inkml:trace contextRef="#ctx0" brushRef="#br0" timeOffset="67747.06">9003 12783 1094 0,'0'0'97'0,"0"0"-77"0,0 0-20 0,0-10 0 15,3 4 140-15,-3-3 24 0,0 9 4 0,4-10 2 16,-4 10-138-16,3-3-32 0,-3 3 0 0,0 0 0 16,0 0 0-16,0 0 0 0,0-9 0 0,0 9 0 15,0 0 17-15,0 0 2 0,0 0 0 0,0 0 0 16,0 0 41-16,0 0 8 0,-7-7 1 0,0 1 1 15,-3 3-2-15,3 3 0 0,-4 0 0 0,-3 3 0 16,0-3-25-16,0 6-6 0,-4-6-1 0,4 7 0 16,-7-4-9-16,-4 6-3 0,4-9 0 0,-4 10 0 15,-3-4-11-15,3-3-2 0,-6 6-1 0,2-2 0 16,1 2 2-16,-4-3 0 0,4-3 0 0,0 4 0 0,3-4-12 16,-3 3 8-16,0-3-8 0,3 7 8 0,-3-10-8 15,3 6 0-15,4-6 9 0,0 9-9 0,-4-9 0 16,8 7 0-16,3-4 0 0,-1 3 0 0,-2-3 0 15,3-3 8-15,0 6-8 0,6-2 0 16,-6 2 13-16,4-3-1 0,3 3-1 0,-4-6 0 0,4 3-2 0,0 4 0 16,0 2 0-16,3-9 0 0,-3 9-9 0,0-9 0 15,4 7 9-15,-4-4-9 0,7-3 0 0,-4 6 9 16,4-6-9-16,0 0 0 0,0 0 24 0,0 0-3 16,0 0 0-16,0 0 0 0,0 0-4 0,0 0-1 15,4 3 0-15,3-3 0 0,3 7 1 0,1-4 0 16,0-3 0-16,3 0 0 0,0 0-5 0,3 6 0 15,-2-3-1-15,6 3 0 0,0-6-11 0,0 7 0 0,4-4 9 16,-1-3-9-16,-6 9 0 0,7-9 8 0,-1 6-8 0,5-2 0 16,-5-4 10-16,1 0-2 0,0 6-8 0,3-3 12 15,0-3-1-15,4 6-1 0,0-6 0 0,3 0 0 16,0 0-2-16,1 3-8 0,-1-3 12 0,-3 7-4 16,3-7-8-16,0 0 10 0,-7 6-10 0,-3-3 10 15,0-3-10-15,-4 6 12 0,0-3-12 0,-3-3 12 16,-4 10-4-16,0-4 0 0,0-3 0 0,-3 4 0 15,-1-4-8-15,-3 3 0 0,4 3 0 0,-8-9 8 16,4 10-8-16,-7-10 0 0,0 0 0 0,4 9 8 16,3-3-8-16,-7-6 0 0,0 0 9 0,0 4-9 15,0-4 10-15,-7 9-2 0,0-3-8 0,0-3 12 16,-4 4-3-16,1-7-1 0,-1 9 0 0,1-9 0 0,-5 9-8 16,-2-2 0-16,-1 2 0 0,-3-6 0 0,0 7 0 15,3-4 0-15,-10 3 0 0,3 1 0 0,-3-1 0 0,0 7 0 16,-4-7 0-16,4 7 0 0,0-3 0 15,-4 5 0-15,4-2 0 0,-1 0 0 0,1-4-8 0,0 7 8 16,3-3 0-16,1 3 0 0,-1-4 0 0,0-2 0 16,4 2 0-16,-4 4 0 0,1 0 0 0,2-3 0 15,1-1 0-15,0-2 0 0,3 3 0 0,-3-4 0 16,0 4 0-16,4 0 0 0,-1-4 0 0,4 4 0 16,-7-1 0-16,6-2 0 0,-2 6 0 0,3-10 0 15,-4 7 0-15,0 0 0 0,4-4 0 0,0-2 0 16,4 2 0-16,-1 1 0 0,-3-7 0 0,7 6 0 0,0-2 0 15,0-4 0-15,0 4 0 0,3-4 0 16,4-3 0-16,-3 6 0 0,-1 1 0 0,4-10 10 16,0 0-10-16,0 0 10 0,4 9-10 0,3-3 12 0,-7-6-12 15,7 0 12-15,3 10-4 0,4-4-8 0,-3-3 12 0,7-3-4 16,-1 6-8-16,5-2 8 0,2-4-8 0,1 0 8 16,0 0-8-16,3 0 0 0,7 0 0 0,-3 6 8 15,0-12-8-15,-1 12 12 0,-2-6-12 0,2 0 12 16,-2 0-12-16,2-6 0 0,-6 6 0 0,3 0 0 15,4 0 0-15,-4-4 0 0,-3 4 0 0,3-6 0 16,-3 6 0-16,-1 0 0 0,1 0 0 0,0 0 0 16,-7-3 0-16,-1 3 0 0,1 3 0 0,-1-3 0 15,-6 0 0-15,3 0 0 0,-3 0-8 0,3 6 8 16,-4-2-21-16,5-4 0 0,-8 0 0 0,3 0 0 16,1 0-30-16,-1 0-5 15,-3 0-2-15,4 0 0 0,-4 6-26 0,0-6-6 0,0-6-1 16,-7 6 0-16,7 6-28 0,0-3-5 0,-7-3-2 0,7 0 0 15,-7 0-67-15,4 9-14 0,-4-9-2 0,7 10-315 16,-7-10-62-16</inkml:trace>
  <inkml:trace contextRef="#ctx0" brushRef="#br0" timeOffset="68334.89">8386 14219 1746 0,'0'0'77'0,"-4"0"16"0,4-6-74 0,0 6-19 16,-4 0 0-16,4 0 0 0,0 0 21 0,-3 0 1 15,3 0 0-15,-4 0 0 0,-6 6-22 0,3-6 0 16,3 3 0-16,4-3 0 0,-3 6 0 0,3-6 0 16,-7 3 0-16,7-3 0 0,0 0 0 0,-7 7 0 15,3 2 0-15,-3 0 0 0,4 1 27 0,-1-1 1 16,0 7 0-16,-3-7 0 0,0 7 16 0,-3-3 3 15,3 2 1-15,-4 1 0 0,1-4-4 0,2 7-1 16,-2-3 0-16,-1 0 0 0,1-4-20 0,3 4-4 16,-4 3-1-16,8-10 0 0,-1 7-18 0,1-4 0 0,-1 4 0 0,4-7 0 15,4 1-8-15,-1-1 8 0,1 1-13 0,-1-4 5 32,4-3-25-32,4 3-5 0,-4 1-1 0,3-4 0 15,4-3-41-15,-3-3-9 0,3 3-2 0,0-7-490 0,0 7-99 0</inkml:trace>
  <inkml:trace contextRef="#ctx0" brushRef="#br0" timeOffset="68540.75">8431 14140 403 0,'-7'-18'17'0,"7"8"5"0,0 4-22 16,-3-4 0-16,-1 1 0 0,1 0 0 0,3-1 119 0,0 1 19 15,-4 3 4-15,1 2 1 0,3 4-51 0,0 0-9 16,0 0-3-16,-7-6 0 0,-4 6-25 0,4 0-6 16,7 0-1-16,0 0 0 0,0 0-48 0,0 0 0 15,0 0-12-15,0 0-592 0</inkml:trace>
  <inkml:trace contextRef="#ctx0" brushRef="#br0" timeOffset="68798.23">8618 14360 2286 0,'0'0'50'0,"0"0"10"0,0 0 3 0,0 0 1 0,0 0-51 0,0 0-13 0,0 0 0 0,11-6 0 16,0 6-43-16,-1 0-11 0,4-7-2 0,0 4-1 15,0-3-19-15,4 3-3 0,3-3-1 0,0 6 0 16,1-4-114-16,-5-2-23 16</inkml:trace>
  <inkml:trace contextRef="#ctx0" brushRef="#br0" timeOffset="69053.02">8537 14479 2019 0,'0'0'89'0,"0"0"19"0,0 0-86 0,0 0-22 15,0 0 0-15,0 0 0 0,0 0 14 0,7 6-2 16,4-3 0-16,-1-3 0 0,1 0-26 0,0 0-6 0,3-3 0 0,0 3-1 16,0 0 8-16,0 0 1 0,4-6 1 0,-1 6 0 31,1 0-29-31,0 0-5 0,-1 0-2 0,4-3-501 0,-3 3-101 0</inkml:trace>
  <inkml:trace contextRef="#ctx0" brushRef="#br0" timeOffset="69317.72">9088 14203 2548 0,'0'0'113'0,"0"0"23"0,-7 0-108 0,-1 0-28 0,5 6 0 0,-1-2 0 0,1 5 11 0,-1 7-3 16,1-7-8-16,3 7 12 0,0-4-12 0,0 4-8 16,0 3 8-16,-4-4-13 15,1-2-15-15,-1 12-2 0,1-6-1 0,-1-3 0 16,1 2-21-16,-1 1-5 0,-6-3-1 0,6 3 0 16,0-4-54-16,-3-2-10 0,4-4-2 0,-1-2-461 15,4-7-92-15</inkml:trace>
  <inkml:trace contextRef="#ctx0" brushRef="#br0" timeOffset="70557.23">8460 12632 975 0,'0'0'43'0,"0"0"9"0,0 0-41 0,0 0-11 16,0 0 0-16,0 0 0 0,0 0 92 0,0 0 16 0,0 0 3 0,0 0 1 16,0 0-50-16,0 0-10 0,0 0-1 0,0 0-1 15,0 0-10-15,0 0-3 0,0 0 0 16,0 0 0-16,0 0 12 0,7 0 3 0,3-3 0 0,-3-3 0 16,-7 6-3-16,7-3 0 0,0-4 0 0,-3-2 0 15,3 3 6-15,-3 6 1 0,-1-10 0 0,-3 10 0 16,4-3 4-16,-1-6 2 0,4 2 0 0,-3-2 0 15,-4 0-42-15,3-1-9 0,1 4-2 0,-1-4 0 16,4 1 4-16,-7 0 1 0,4-7 0 0,-1 7 0 16,1-4-4-16,3 4-1 0,-3-7 0 0,3 0 0 15,-4 7-1-15,4-10 0 0,0 6 0 0,7-2 0 16,-7-4-8-16,4 0 10 0,0-3-10 0,-4 3 10 16,3 7-10-16,4-4 0 0,-7 1 0 0,0 2 0 15,0 4-10-15,1 2 10 0,-8 7 0 0,0 0-9 16,0 0 9-16,0 0-8 0,0 0 8 0,0 0-8 15,3 10 8-15,1-1-12 0,-4 1 12 0,3 5-12 16,-3-5 12-16,0 8 0 0,0-2-9 0,0 3 9 0,0-3 0 16,4 2-9-16,-1 1 9 0,-3 0 0 0,4-3 0 0,6 3-8 15,-10-4 8-15,7-2 0 0,0 2 0 0,0-5 0 16,4 6 0-16,-4-7 0 0,0 0 0 0,7 1 0 16,-10-7 0-16,3 3 9 0,3-6 3 0,-3 0 0 15,1 0 0-15,-1-6 0 0,0 6 18 0,3-10 4 16,-6 1 1-16,6 0 0 0,-3-1-16 0,4 1-3 15,0-7-1-15,-1-3 0 0,1 7-6 0,-1-4-1 16,1-3 0-16,-1 0 0 0,1-2-8 0,3-1 0 16,-3-4 0-16,-1-2 0 15,4 3-31-15,-3 0-1 0,3-3-1 0,-7 9 0 16,7 0-39-16,-3-6-8 0,-1 9-2 0,1 4-669 0,3-4-133 16</inkml:trace>
  <inkml:trace contextRef="#ctx0" brushRef="#br0" timeOffset="72547.66">10308 12792 2030 0,'-7'-16'90'0,"7"16"18"0,-3-9-86 0,3 6-22 16,0 3 0-16,0 0 0 0,-7-10 20 0,7 10 0 16,0 0 0-16,0 0 0 0,-4-6-20 0,4 6 0 15,0 0 0-15,0 0 0 0,4 6 0 0,-1 4 0 16,-6-1-8-16,3 1 8 0,0 8 0 0,0 1 0 0,0-3 0 0,0 3 8 16,-8 9 1-16,1-3 1 15,7 3 0-15,-3 7 0 0,-8-1 12 0,1 4 2 16,3 3 1-16,0-4 0 0,-4 7 2 0,-3-6 0 15,0 6 0-15,0 0 0 0,0-1-11 0,-1-5-3 16,1 0 0-16,0-4 0 0,4 1-1 0,-4 2 0 16,-1-2 0-16,1-7 0 0,4-3-12 0,-1 3-15 0,1-3 3 15,3 1 1 1,-1-8-46-16,1 1-10 0,7 0-1 0,-3-10-918 0</inkml:trace>
  <inkml:trace contextRef="#ctx0" brushRef="#br0" timeOffset="72877.6">10770 13319 2102 0,'0'0'93'0,"0"0"19"0,0 0-89 0,-3 15-23 16,-8-2 0-16,4-4 0 0,7 4 14 0,-3 0-2 16,-4 2 0-16,0-2 0 0,-1 2-12 0,1-5 0 15,0 9 0-15,0-4 0 0,0 1 0 0,0-3 0 16,4 5 0-16,-4-2 0 0,-4 3 0 0,4 0 0 16,7-1 0-16,-4-2 0 0,4 9 0 0,-7-12 0 15,4 2 0-15,-1 4 0 0,8-3-16 0,-8-3-4 16,1 2 0-16,-1-5 0 15,8-1-70-15,-4 0-14 0,-4 1-4 0,4-1 0 16,-3 4-73-16,3-10-15 0,0-3-4 0,-4 9 0 0</inkml:trace>
  <inkml:trace contextRef="#ctx0" brushRef="#br0" timeOffset="73609.09">10841 13372 403 0,'-11'0'36'0,"4"0"-36"15,7 0 0-15,-3-3 0 0,-4-3 292 0,0-1 52 16,0 7 11-16,3-3 1 0,4 3-260 0,0 0-53 16,-11-6-11-16,11 6-1 0,0 0-31 0,0-3 0 15,0-3-13-15,0 6 4 0,-3-4 34 0,3 4 7 16,0 0 2-16,-4-6 0 0,-6-3 19 0,6 9 4 15,4 0 1-15,0 0 0 0,0 0-3 0,0 0-1 0,0 0 0 0,0 0 0 16,-7 0-21-16,-3 9-4 16,-1 1-1-16,4-1 0 0,3 0-28 0,-3 7 0 0,-3-6-8 0,-4 5 8 15,7-2 0-15,0 9 8 0,-8-10 0 0,5 7 1 16,-4 6-9-16,0-9 0 0,7 3 0 16,0-1 0-16,-8-2 0 0,5-3 0 0,6 2 0 0,1 4 0 15,-1-9 20-15,4 5 3 0,0-2 0 0,4-7 0 16,6 3-7-16,-3 7-2 0,-7-6 0 0,8 2 0 15,2-6 8-15,4 10 2 0,-7-7 0 0,4 1 0 16,-1-1-24-16,5 1 9 0,-1-1-9 0,0 1 0 16,-7-1 8-16,3-3-8 0,8-3 0 0,-4 4 0 15,-3-4 8-15,-1-3-8 0,4 0 0 0,4 0 0 16,-4 0 12-16,0-3-12 0,-3-4 12 0,3 4-12 16,4-3 20-16,-4-3-4 0,-4 2 0 0,-3-2 0 15,11-1 14-15,-7 1 2 0,-1 0 1 0,-3-1 0 0,-3 1-7 16,3-7-2-16,3 4 0 0,-6-4 0 0,-4-3-12 0,0 3-4 15,11-2 0-15,-4-1 0 0,-7 0-8 0,3 0 8 16,1 3-8-16,-1-2 8 0,1 2-8 0,-4-3 0 16,-4 3 9-16,8 7-9 0,-1-3 0 0,-6-4 0 15,-8 6 0-15,1-5 0 0,6 5 0 0,-3 7 0 16,-4-6 0-16,-3 3-8 0,-3-4 8 0,2 7 0 16,5-3 0-16,-1-4 0 0,-6 4-13 0,6 3-1 15,8 3 0-15,-1-6 0 16,-7 6-33-16,8-4-6 0,3 4-2 0,0 0 0 15,0 0-163-15,0 0-33 0,0 0-6 0</inkml:trace>
  <inkml:trace contextRef="#ctx0" brushRef="#br0" timeOffset="74318.97">11677 13382 2235 0,'0'0'49'0,"0"0"11"0,-4-4 1 0,4 4 2 0,0 0-51 0,-7-6-12 0,0-3 0 0,4 9 0 0,-4-7 0 0,7 7 0 16,-7-3 8-16,0-3-8 0,-7 6 0 0,3-3 0 15,11 3 0-15,-14 0 0 0,-4 0 0 0,1 0-8 16,-1 0 8-16,0 3 0 0,4-3 0 0,-7 9 0 15,-4 7 0-15,4-6 0 0,3-1 16 0,1 0-2 16,-8 7-1-16,8 0 0 0,-1-4 1 0,4 4 0 16,-4-4 0-16,4 4 0 0,0-6-14 0,3 5 0 15,4-2 8-15,4 2-8 0,-4-5 0 0,7-1 0 16,3 7 8-16,4-7-8 0,-3-6 0 0,6 10 0 16,-3-10 0-16,8 7 0 0,2-10 0 0,-3 0 0 15,0 6 0-15,4-12 0 0,10 6 8 0,-10 0-8 16,-4-4 0-16,0-2 0 0,4 3 8 0,-1-3-8 15,-2-1 0-15,-1-2 9 0,-7 6 17 0,3-6 3 16,4 2 1-16,-3-2 0 0,-8-1-6 0,5 1-2 16,2 0 0-16,-3-1 0 0,0-5-4 0,4 5-1 15,-8-6 0-15,8 7 0 0,0-3-8 0,-8-4-1 0,1 6-8 0,-1 1 12 16,8-7-12-16,-4 13 0 0,-7-3 0 16,3-3 0-16,-3 9-11 0,0 0 11 0,0 0-10 0,0 0 10 15,0 0-10-15,0 0 10 0,0 0-10 0,0 0 10 16,-10 9-9-16,3 0 9 0,3 7-8 0,1-7 8 15,-4 7 0-15,-1-3 0 0,1-4 12 0,0 7-4 16,7 3 1-16,-3-4 1 0,-4-2 0 0,7 9 0 16,0-3 8-16,3 2 2 0,-3 5 0 0,0-8 0 15,4 7-20-15,-1 4 0 0,4-4 0 0,0 0 0 16,-3 3 0-16,3 0 0 0,4-3 0 0,-1 4-9 16,-3-1 9-16,0-3 0 0,-3 3 0 0,3-3 8 15,0 3 0-15,-4-2 1 0,-3 2 0 0,0-3 0 16,4 0-9-16,-8-3 0 0,-3 9 0 0,0-9 0 15,-3 3 0-15,-1 0 0 0,-3-3 0 0,-7 3-11 16,0-6 11-16,0 6 16 0,6-6-4 0,-6 0-1 0,-10 6 3 16,2-9 1-16,8-4 0 0,0 4 0 0,-4 0-5 15,1-4-1-15,-1-2 0 0,4-1 0 0,0 0-9 0,3-2-9 16,-3-7 9-16,3 0-13 16,8 0-83-16,-1 0-17 0,-7-10-3 0,4 10-1027 0</inkml:trace>
  <inkml:trace contextRef="#ctx0" brushRef="#br0" timeOffset="75741.53">13060 12773 172 0,'0'0'8'15,"0"0"1"-15,0 0-9 0,0 0 0 0,0 0 0 0,0 0 0 0,0 0 253 0,0 0 49 16,0 0 10-16,0 0 1 0,0 0-221 0,0 0-45 16,0 0-9-16,0 0-2 0,0 0-19 0,0 0-4 15,0 0-1-15,0 0 0 0,0 0 27 0,0 0 5 16,0 0 0-16,-7 3 1 0,0 4 6 0,-4-7 1 16,1 6 0-16,-1-3 0 0,0 3 11 0,1-3 2 15,-4-3 1-15,0 10 0 0,-1-10-30 0,1 9-7 16,-3-9-1-16,3 10 0 0,-4-10-16 0,-3 6-4 15,3 3-8-15,1-2 12 0,-1-4-4 0,-3 6-8 16,0-3 11-16,-4-2-11 0,0 5 25 0,0-3-1 16,-3 4-1-16,4-1 0 0,-5 0-12 0,1-2-3 15,0-4 0-15,3 6 0 0,4-9 11 0,0 10 1 16,7-10 1-16,0 6 0 0,0-6-1 0,3 0 0 16,4 3 0-16,7-3 0 0,0 0-5 0,-7 0-2 0,7 0 0 15,0 0 0-15,0 0-5 0,0 0-8 0,0 0 11 0,0 0-11 16,0 0 0-16,7 6 0 0,0 1 0 0,0-4 0 15,4-3 0-15,3 6 0 0,3-3 0 0,1-3 0 16,-4 0 0-16,0 0 0 0,7 6 0 0,-3-6 0 16,3 4 8-16,0-4-8 0,1 0 0 0,-5 6 0 15,4-6 10-15,-3 3-10 0,3-3 8 0,0 6-8 16,0-6 15-16,1 3-3 0,-5-3 0 0,1 7 0 16,3-7-12-16,0 6 9 0,-3-3-9 0,3-3 8 15,0 0-8-15,-3 6 0 0,3-3 0 0,0-3 0 16,-3 0 0-16,-1 7 8 0,1-7-8 0,-4 3 8 15,0-3 1-15,-3 0 0 0,-1 0 0 0,1 0 0 0,-4 6 1 16,0-3 0-16,-7-3 0 0,0 0 0 0,7 10-2 0,-3-4-8 16,-8 3 12-16,-3-2-4 0,0 2-8 0,0 0 0 15,-4 1 0-15,1-7 8 0,-4 6-8 0,0 4 0 16,0-4 0-16,-4 1 8 0,0-1-8 0,-3 1 0 16,3-1 0-16,-3 0 8 0,0 1-8 15,0-1 8-15,-4 1-8 0,4-1 8 0,-4 0-8 0,1-2 0 16,-4 2 0-16,-1 1 0 0,1-1 0 0,3 0 0 15,1 1 0-15,-1 5 0 0,-3-8 0 0,3 2 0 16,4 0 0-16,0 1 0 0,-4-7 0 0,7 6 0 16,1 4 0-16,3-4 0 0,-4 1 0 0,0-7 0 15,4 6 0-15,4 1 0 0,-1-4 0 0,4 3 0 16,0-2 0-16,0-4 0 0,3 6 0 0,1-2 0 16,-4-4 8-16,3 3-8 0,4-6 12 0,0 3-2 0,0-3-1 0,-3 6 0 15,3-6 1-15,0 10 0 0,0-1 0 0,3-3 0 16,-3-6 5-16,4 4 1 0,6 5 0 0,1 0 0 15,0-2-16-15,3-4 11 0,0-3-11 0,7 6 10 16,7-6-10-16,0 3 0 0,-3-3 9 0,7 0-9 16,0-3 9-16,3 3-9 0,0 0 12 0,-3 0-12 15,0 0 10-15,-1-6-10 0,-2 6 8 0,-5-3-8 16,5 3 8-16,-5-7-8 0,4 7 0 0,-6 0 8 16,2 0-8-16,-3 0 0 0,1-3 0 0,-1 3 0 15,0 0-16-15,0 0-8 16,-3 0-1-16,-1-6-1 0,5 6-10 0,-8 6-3 15,0-6 0-15,-7 0 0 0,3 0-149 0,1 3-31 0,0-3-5 16</inkml:trace>
  <inkml:trace contextRef="#ctx0" brushRef="#br0" timeOffset="76382.67">12435 13764 1652 0,'0'0'36'0,"0"0"8"0,0 0 2 0,0 0 0 16,0 0-37-16,0 0-9 0,0 0 0 0,7 0 0 0,-7 0 11 0,8-6 0 15,2 6 0-15,-3 0 0 0,0 0 22 0,-7 0 5 16,7 0 1-16,-7 0 0 0,7 0 18 0,-7 0 4 15,0 0 1-15,7 6 0 0,0 4-23 0,-3-1-5 16,-4 7-1-16,0-4 0 0,0 4-18 0,0-1-4 16,0-2-1-16,0 6 0 0,-4-3-10 0,4 2 10 15,0 1-10-15,-3-3 10 0,3 3 4 0,0-4 1 16,0-2 0-16,-4 3 0 0,4 2-15 0,0 1 0 16,0-3 0-16,0 3 0 0,4-1 0 0,-4-2 0 0,0 3 0 15,0 0 0-15,0-4-13 0,0 11-6 0,-4-14-1 16,1 7 0-1,-1 6-40-15,1-6-9 0,-4-3-2 0,3 2 0 16,-6 1-15-16,6-3-3 0,-3-7-1 0,0 1-435 0,0-1-87 0</inkml:trace>
  <inkml:trace contextRef="#ctx0" brushRef="#br0" timeOffset="76896.53">12756 13933 2055 0,'0'0'45'0,"-7"4"10"0,0 2 1 0,-3-6 2 0,-1 0-46 0,1 6-12 16,-8-3 0-16,7-3 0 0,1 10 0 0,-1-10 0 15,1 6-10-15,-1-3 10 16,0 6-28-16,-3-9 0 0,4 10 0 0,-1-4 0 0,1-3 3 0,-1 4 1 16,4 2 0-16,0 0 0 0,-4-2 24 0,1 2 0 15,-4-6 0-15,3 7-8 0,0-4 8 0,-3 3 12 16,4 1-2-16,-1-1-1 0,-3 0 11 0,3-2 3 0,-3 2 0 16,4-6 0-16,-1 4-7 0,4 2-2 0,-3-9 0 0,3 6 0 15,-1-3-14-15,8-3 11 0,0 0-11 16,0 0 10-16,0 0-10 0,0 0 10 0,0 0-10 15,0 0 10-15,0 0-10 0,0 0 0 0,0 0 0 0,8-3 0 16,2-3 0-16,-3 6 0 0,0 0 0 0,4 6 0 16,-4-3 0-16,3-3 0 0,5 7 0 0,-5-4 8 15,-3 6-8-15,4-3 12 0,-1-2-12 0,-3 2 12 16,0 3-2-16,4 1 0 0,0-10 0 0,-1 9 0 16,1-3 24-16,-4-2 5 0,3 2 1 0,-3 3 0 15,4-9-26-15,-4 10-5 0,4-10-1 0,-4 6 0 16,-7-6-8-16,3 3 0 0,-3-3 0 0,7 6 0 15,-7-6 0-15,7 3 0 0,0 4 0 0,-7-7 0 16,0 0-36 0,0 0-10-16,4 3-2 0,-4-3 0 0,0 0-100 0,0 0-21 15,0 0-4-15,7 6-1 0</inkml:trace>
  <inkml:trace contextRef="#ctx0" brushRef="#br0" timeOffset="77199.75">12735 14059 2160 0,'0'0'96'0,"0"0"19"0,0 0-92 0,0 0-23 0,0 0 0 0,0 0 0 16,11 0 0-16,3-6 0 0,-3 2-12 0,-4 4 4 15,7 0-8-15,-4 0 0 0,4 0-1 0,1 0 0 16,-5 0-3-16,8 0-1 0,-4 0 0 0,4 0 0 31,-1-6-6-31,1 6-1 0,-1-3 0 0,1 3 0 0,0-6 4 0,-4 6 1 0,0-3 0 0,0 3 0 16,0 0 12-16,-7-7 3 0,-7 7 0 0,0 0 0 31,11 0-45-31,-11 0-9 0,0 0-2 0</inkml:trace>
  <inkml:trace contextRef="#ctx0" brushRef="#br0" timeOffset="77463.72">12778 14175 1854 0,'0'0'82'0,"0"0"17"0,0 0-79 0,0 0-20 15,0 0 0-15,7 6 0 0,0-3 19 0,3 4 0 16,-3-4 0-16,4-3 0 0,-4 6-19 0,4-6 10 16,-4 0-10-16,3 3 8 0,-3-3 14 0,4 6 2 15,-4-6 1-15,0 0 0 0,-7 0-25 0,7 0 0 16,0 0 0-16,0 0 0 16,-7 0-36-16,7 0-13 0,0 0-3 0,0 4 0 15,0-4-155-15,7 0-275 0,-6 0 236 0</inkml:trace>
  <inkml:trace contextRef="#ctx0" brushRef="#br0" timeOffset="77730.75">13254 13980 2404 0,'0'0'53'0,"-7"7"11"0,0 2 3 0,0 1 0 0,0-1-54 0,0 7-13 0,0-4 0 0,3 10 0 16,0 0-22-16,1-6-7 0,-1 3-2 0,1-1 0 0,3 1 16 0,0 3 3 15,-4-3 1-15,4-6 0 16,0 5 11-16,0-2 0 0,0 3 0 0,0-3 0 0,0-7 0 0,0 10 0 16,0-13 0-16,0 3 0 15,0-5-20-15,0-4-4 0,0 0-2 0,0 0 0 16,0 0-154-16,0 0-30 0,0-19-6 0,7-9-2 0</inkml:trace>
  <inkml:trace contextRef="#ctx0" brushRef="#br0" timeOffset="78416.39">12735 12124 1335 0,'0'0'29'0,"0"0"7"0,0 0 0 0,-7 0 2 0,4 0-30 0,3 0-8 15,-11 0 0-15,11 0 0 0,0 0 0 0,0 0 0 0,-3 6 0 0,3-6 0 16,0 0 0-16,0 0 11 0,0 0-11 0,0 0 12 15,0 0 11-15,0 0 2 0,0 0 1 0,-7 3 0 16,7-3 19-16,0 0 4 0,0 0 1 0,0 10 0 16,0 6 13-16,0-7 2 0,0 0 1 0,3 1 0 15,-3 5-8-15,0-5-2 0,4 9 0 0,-4 0 0 16,0-4-19-16,-4 4-4 0,1 6-1 0,3 0 0 16,-4-3-11-16,-3 3-2 0,3 0-1 0,1 4 0 15,-1-4-18-15,1-3-16 0,-1 3 4 0,4 3 0 16,-3-6 20-16,3 0 5 0,-4-3 1 0,4-4 0 15,0 4-14-15,0 0 0 0,0-3 0 0,-3-7 0 16,-1 0 0-16,1 7 0 0,3-13 0 0,-4 7 0 16,1-1-16-16,-1-3-2 0,1 4-1 0,-1-1 0 15,4-9-117-15,0 0-23 16,0 0-5-16,0 0-642 0</inkml:trace>
  <inkml:trace contextRef="#ctx0" brushRef="#br0" timeOffset="78973.19">13039 12184 1728 0,'0'0'153'0,"0"0"-122"0,0-7-31 0,0 7 0 16,-7-3 107-16,7 3 15 0,-4-6 3 0,4 6 1 31,0 0-142-31,0 0-29 0,0 0-6 0,0 0-1 16,0 0-2-16,0 0-1 0,-7 0 0 0,0 6 0 16,3 4 3-16,-3-7 0 0,0 6 0 0,0 1 0 0,-3 5 36 0,3-5 16 0,0-1-12 0,-4 7 12 15,0-7 0-15,1 7 0 0,-1-4 0 0,4-2 0 16,-7-1 40-16,4 4 8 0,-1-1 3 0,-3-2 0 15,3-1 17-15,1 1 3 0,-1-4 1 0,-3 9 0 16,3-5-38-16,1 2-7 0,-4-2-2 0,3-1 0 16,-3 4-25-16,3-1 0 0,4-2 0 0,-3-1 0 15,-1 1 0-15,4-4-11 0,0 3 11 0,0-2-12 16,3-4 12-16,-3 6 0 0,7-9 0 0,-3 6 0 16,3-6 0-16,-7 3 0 0,7-3 0 0,0 0 0 0,-4 7 0 15,4-7 0-15,0 0 0 0,0 0 0 0,0 0 9 16,4 3-9-16,-4-3 12 0,3 6-12 0,4-3 25 0,4 4-1 15,0-7-1-15,3 6 0 0,-4-3 9 16,8 3 3-16,0-3 0 0,-4-3 0 0,3 7 5 16,1-4 2-16,0 3 0 0,-1-3 0 0,1 3-34 15,0-2-8-15,-4 2 0 0,3 3 0 0,1-9-14 0,-4 10-5 16,0-4-1-16,0-3 0 0,0 3 7 0,-3-3 1 16,-4 7 0-16,0-4 0 0,-7-6-10 0,7 10-2 15,0-1 0-15,0 0 0 16,-3 1-89-16,3-1-19 0,3 1-3 0,1-1-745 0</inkml:trace>
  <inkml:trace contextRef="#ctx0" brushRef="#br0" timeOffset="83942.75">14485 13203 345 0,'0'0'31'0,"0"0"-31"0,0 0 0 0,0 0 0 16,0 0 122-16,0 0 18 0,0 0 4 0,0 0 1 15,0 0-106-15,0 0-22 0,0 0-4 0,0 0-1 16,4 0 53-16,-1-10 11 0,-3 10 1 0,7 0 1 16,-7 0 20-16,4-9 4 0,-1 3 1 0,-3 6 0 15,0 0-3-15,0 0 0 0,4 0 0 0,-4 0 0 16,0 0-24-16,0 0-6 0,0 0-1 0,0 0 0 16,0 0-36-16,0 0-7 0,-4 6-2 0,-3 13 0 0,0-10-24 0,0 7 0 15,0-4 0-15,0 10 0 0,3-3 10 0,-3 0-10 16,0 0 12-16,-3 6-12 0,-1-6 15 0,1 0-4 15,-1 6-1-15,0 0 0 0,1-3 30 0,-1-4 7 16,1 8 1-16,-1-8 0 0,0 1-29 0,4 3-6 16,0-3-1-16,0-7 0 0,4 4-4 0,-1 0-8 15,1-4 11-15,3-2-11 0,0-4-9 0,0-6-9 16,0 0-2-16,0 0 0 16,7 0-120-16,3 0-25 0,-3 0-5 0</inkml:trace>
  <inkml:trace contextRef="#ctx0" brushRef="#br0" timeOffset="88151.6">14291 13231 802 0,'0'0'36'0,"0"0"7"0,0 0-35 0,-3 0-8 0,-5 0 0 0,1 0 0 0,0 6 28 0,4-6 3 16,-4 3 1-16,0-3 0 0,0 7-16 0,0-7-2 15,0 9-1-15,-1-9 0 0,5 6 72 0,-4-2 15 16,0 2 2-16,7-6 1 0,0 0 10 0,0 0 3 16,-7 9 0-16,3-6 0 0,-3 4-29 0,7-7-6 15,0 0-1-15,0 0 0 0,0 0-32 0,0 0-6 16,0 0-2-16,0 0 0 0,0 0-22 0,7 0-5 15,-7 0-1-15,11-7 0 0,-1 7-1 0,-3 0-1 16,4-3 0-16,-4-3 0 0,4-3 4 0,-4 5 1 16,0-5 0-16,3-4 0 0,1 10-7 0,-4-6 0 15,4 3-8-15,-1-4 12 0,1-2-12 0,-1-4 11 16,1 10-11-16,-4-4 10 0,4 7-10 0,-1-6 10 16,1 2-10-16,-1 4 10 0,1-3-10 0,-4 3 0 15,0-3 0-15,0 6-11 0,4-7 11 0,-4 4 0 16,3 3 0-16,1 0 0 0,-4-6 8 0,4 6-8 0,-1-3 8 15,1-3-8-15,-1 2 8 0,1 4-8 0,-1-6 10 16,-2 6-10-16,-1-3 8 0,0 3-8 0,3 0 0 0,-3 0 0 16,-7 0 0-16,7 3 8 0,0-3-8 0,-3 6 0 15,3-2 0-15,-7-4 0 0,3 9 0 0,5-3 0 16,-5 4 0-16,-3-1 8 0,4 0-8 0,-1 1 0 16,1-1 17-16,-1 1-2 0,1-1-1 0,-1 7 0 15,1-7-14-15,-1-3 8 0,1 7-8 0,-1-4 0 16,-3 4 0-16,0 0 0 0,4-4 0 0,3 0 0 15,-7 7 0-15,3-7 17 0,1 1-3 0,0-1-1 16,3 1-1-16,0-1-1 0,0-9 0 0,0 6 0 16,3 4-2-16,-3-4 0 0,0-3 0 0,0 3 0 15,4-2-9-15,0-4 8 0,-4 0-8 0,0 6 8 16,3-6 2-16,-3 0 0 0,4 0 0 0,0-6 0 0,-1 6-10 16,4-10 0-16,-3 10 0 0,-1-9 0 0,5 9 16 15,-5-10 4-15,4 4 0 0,-3-3 1 0,3-1-21 0,0 1 0 16,-3 6 0-16,-1-10 0 0,1 4-15 0,-1-1-7 15,1 7-2-15,-4-3 0 16,4-3-1-16,-11 9-1 0,7 0 0 0,-7 0 0 16,7-10-7-16,-7 10-2 0,7 0 0 0,-7 0 0 15,10-3-102-15,-10 3-21 0,7-6-4 0</inkml:trace>
  <inkml:trace contextRef="#ctx0" brushRef="#br0" timeOffset="88712.28">14771 13344 230 0,'0'0'20'0,"0"0"-20"15,0 0 0-15,0 0 0 0,0 0 353 0,0 0 67 16,0 0 12-16,0 0 4 16,0 0-405-16,0 0-81 0,0 0-16 0,0 0-3 0,0 0 43 0,0 0 9 15,0 0 1-15,0 0 1 0,0 0 43 0,0 0 8 16,0 0 1-16,0 0 1 0,0 0 23 0,0 3 5 16,-4 6 1-16,4-9 0 0,-3 13-21 0,-4-10-4 15,3 7-1-15,-3-4 0 0,4 3-7 0,-4-6-2 0,-1 4 0 0,8-7 0 16,-3 9 4-16,-4-6 1 0,0 10 0 0,0-4 0 15,0-6-4-15,3 7-1 0,-3-1 0 0,4-3 0 16,-8 4-4-16,4-1 0 0,0 1-1 0,3-1 0 16,-3 0-27-16,4 1-20 0,-1-1 3 0,1 4 1 15,-1-4 25-15,1 1 6 0,-1-1 1 0,4-6 0 32,-3 6-37-32,3-9-7 0,0 7-2 0,-4 2 0 15,4 1-41-15,-3-1-8 0,3-9-1 0,-4 6-575 0,1 4-114 0</inkml:trace>
  <inkml:trace contextRef="#ctx0" brushRef="#br0" timeOffset="90043.11">15042 13557 806 0,'0'0'72'0,"0"0"-58"0,-7 3-14 0,4 7 0 16,-1-1 292-16,4 0 56 0,-3-2 12 0,3 8 1 16,0-2-277-16,0-4-56 0,3 7-12 0,-3 0-1 15,4 3-15-15,-4-7 0 0,0 13 0 0,0-6 0 0,0 0 0 16,0 6 0-16,-4-6 0 0,4 0 0 0,-7 6 0 0,4-7 0 15,-1-2 0-15,-3 3 0 0,4 0 0 0,-4-4 0 16,3-5-8-16,1 6 8 0,-1-7 0 0,0 3 0 16,-3-5 0-16,4-4 0 15,3-3-91-15,0 0-14 0,0 0-3 0,0 0-737 0</inkml:trace>
  <inkml:trace contextRef="#ctx0" brushRef="#br0" timeOffset="90442.52">15423 13642 1209 0,'0'0'53'0,"-7"6"12"0,-3-6-52 0,-4 9-13 0,3-2 0 0,-3-4 0 15,3 6 178-15,-3 1 33 0,0-1 6 0,4-3 2 31,-4-2-219-31,3 8-59 0,0-9-4 0,1 7-1 0,-4-1 42 0,-4 0 8 0,7 7 2 0,-3-6 0 16,-3 8 32-16,3-8 6 0,3-1 2 0,-3 7 0 16,0-7 15-16,0 1 3 0,3-1 1 0,0 0 0 15,-3 1-9-15,0-4-2 0,0 4 0 0,4-4 0 16,-5 3-5-16,1-6-2 0,0 4 0 0,0-4 0 0,4 3-4 16,-5-3-1-16,5 3 0 0,3-6 0 15,-4 0 3-15,8 0 0 0,-4 0 0 0,3 0 0 16,4 0-5-16,0 0-1 0,0 0 0 0,0 0 0 15,0 0-21-15,7-6 0 0,4 3 0 0,-1 3 0 16,1-6-12-16,3 6-8 0,0 0 0 0,0 6-1 0,4-3 13 16,0 3 8-16,3-6-10 0,0 10 10 0,4-10-19 0,3 9 3 15,-4-2 0-15,1-4 0 16,0 6-42-16,3 0-8 0,-3-2-2 0,-1 2 0 16,5 1-96-16,-5-4-19 0,-2 3-4 0</inkml:trace>
  <inkml:trace contextRef="#ctx0" brushRef="#br0" timeOffset="91385.87">16937 12748 403 0,'0'0'36'0,"7"-9"-36"0,4 6 0 0,-4-4 0 15,0 1 264-15,3 3 45 0,1-7 10 0,-4 1 1 0,3 0-248 0,-3 2-49 16,1-5-11-16,-1-1-1 0,0 4-1 0,-4-4 0 15,1-2 0-15,-1 5 0 0,-3-5-2 0,4 5 0 16,-4-2 0-16,0-4 0 0,0 7 24 16,-4-7 5-16,4 3 1 0,-3-2 0 0,-1 5 5 0,1-5 1 15,3 5 0-15,-4-2 0 0,1-4 3 0,-4 7 1 16,-1-1 0-16,5 4 0 0,-4-4-19 0,0 7-3 16,-4-3-1-16,1 6 0 0,-1 0-12 0,1 0-2 15,-5 6-1-15,1-3 0 0,0 7-10 0,0 6 0 16,-4-1 0-16,4 4 0 0,0 0 0 0,4 0 0 15,-4 6-9-15,3 3 9 0,0 0 0 0,1 7-8 16,-1-7 8-16,1 13 0 0,3-4 0 0,-4 7 0 16,4-6 0-16,-4 6 9 0,4 0 2 0,-3 0 0 0,3-1 0 15,-4 4 0-15,4-3 9 0,-4 0 1 0,1 3 1 16,3-3 0-16,-4-3 16 0,4 0 3 0,-3-1 1 16,-1-2 0-16,0 0-13 0,1-4-2 0,3-6-1 0,-4 7 0 15,1-7-26-15,-1 4 0 0,4-11 0 0,-4 5 0 16,4 2 0-16,-3-13 0 0,-1 4 0 0,4-9 0 15,-4-1-11-15,4 1-1 0,-7 2 0 0,4-9 0 32,-1-3-150-32,1-3-30 0,-1-3-7 0,-3 0-738 0</inkml:trace>
  <inkml:trace contextRef="#ctx0" brushRef="#br0" timeOffset="91658.52">16277 13237 1267 0,'0'0'112'0,"0"0"-89"15,0 0-23-15,7 0 0 0,0 3 260 0,7-3 47 16,-3 0 9-16,7 0 3 0,-1-3-251 0,4 3-51 16,8 0-9-16,-1 0-8 0,4 0 17 0,3 0-1 15,-3-6-1-15,-1 6 0 0,1-3-15 0,-4 3 0 16,-3-6 0-16,7 6 0 0,-7 0-16 0,3 0-5 15,-4 0-2-15,-2 0 0 16,-1 6-21-16,-4-3-4 0,1-3 0 0,-4 0-1 16,0 0 10-16,0 0 3 0,-3 0 0 0,3 0 0 15,-3 0-29-15,3-3-6 0,0-3-1 0,0 2 0 0</inkml:trace>
  <inkml:trace contextRef="#ctx0" brushRef="#br0" timeOffset="93173.36">16884 14059 1278 0,'0'0'56'0,"0"0"12"0,0 0-54 0,0 0-14 0,0 0 0 0,0 0 0 16,0 0 100-16,0 0 16 0,0 0 4 0,0 0 1 16,0 0-52-16,0 0-10 0,0 0-3 0,0 0 0 15,0 0-7-15,0 0-1 0,0 0-1 0,0 0 0 16,0 0-20-16,11 0-4 0,6-10-1 0,-3 4 0 15,-3 3 2-15,3-6 0 0,4-1 0 0,-1 1 0 16,1-4-24-16,0 4-15 0,-1-4 3 0,4-2 0 0,-3 5 12 16,0-9 10-16,-4 10-2 0,3-7 0 15,1-2 8-15,-4 2 0 0,4-3 1 0,-4 0 0 0,0 0 4 16,0 1 1-16,0-1 0 0,-3-3 0 0,-1 3-9 0,4 0-1 16,-3 0-1-16,3 4 0 0,0-4-11 0,-3 3 0 15,-1 7 0-15,1-4 0 0,-4 4 0 0,0-1 0 16,0 1 0-16,0 3 0 0,-7 6 0 0,0 0 10 15,0 0-10-15,0 0 10 0,0 0 2 0,0 0 0 16,0 0 0-16,0 0 0 0,0 0-12 0,0 0-16 16,-7 6 4-16,0 3 1 0,4 1 11 0,-4 2-13 15,3 4 5-15,1 3 8 0,-1-3-9 0,0-4 9 16,4 4 0-16,0 3 0 0,0-1 0 0,4-2 0 16,0 3 0-16,-1 0 0 0,1-4 0 0,-1 4 0 0,1-3 0 15,-1-4 0-15,1 4 0 0,-1-6 0 0,4 5 0 0,-3-2 0 16,-1-4 0-16,4-3 0 0,0 4 0 0,0-1 0 15,-3 1 0-15,3-4 0 0,0-3 8 0,-7-3-8 16,7 6 8-16,-7-6-8 0,7 3 11 0,4 4-11 16,-4-4 14-16,-7-3-4 0,0 0-1 0,7 0 0 15,0 0-1-15,-7 0-8 0,0 0 12 0,7 0-4 16,0 0 6-16,-7 0 1 0,0 0 0 0,0 0 0 16,0 0-5-16,0 0-1 0,7 0 0 0,4 0 0 15,-11 0-9-15,0 0 0 0,7-3 0 0,0-4 8 16,0 7-8-16,-7 0 0 0,7 0 0 0,-7 0 8 15,3 0 4-15,-3 0 0 0,0 0 0 0,8-3 0 0,-8 3-4 16,0 0-8-16,0 0 12 0,0 0-4 0,0 0 12 16,0 0 3-16,7-6 0 0,-4 6 0 0,1-9 4 0,3 9 1 15,-4-10 0-15,1 7 0 0,-4-3 4 0,3-4 0 16,1 1 1-16,-1 0 0 0,-3-7-17 0,4 7-3 16,-1-7-1-16,1-3 0 0,-4 6-2 0,3-2-1 15,-3-4 0-15,0 3 0 0,4-2-9 0,0 2 0 16,-1-3 0-16,1 0 0 0,-1 4 0 0,1 2 0 15,-1-3-9-15,1-3 9 0,3 4-12 0,0 2 12 16,0-2-12-16,0 2 12 0,0-3-27 0,0 7 2 16,4 0 0-16,-1-7 0 15,-3 6-42-15,4 4-8 0,-4-3-1 0,3 6-1 16,-2-4-132-16,-1 4-27 0,0-3-4 0</inkml:trace>
  <inkml:trace contextRef="#ctx0" brushRef="#br0" timeOffset="94465.78">18803 12347 1112 0,'0'0'49'0,"0"0"11"0,0 0-48 0,0 0-12 0,0 0 0 0,0 0 0 15,0 0 14-15,0 0 1 0,0 0 0 0,0 0 0 16,0 0-15-16,0 0 0 0,-3 0 0 0,3 0 0 0,0 0-11 0,0-10 2 16,-4 7 0-16,4 3 0 0,-4-6 9 0,4 6-8 15,-3-3 8-15,-4-4-8 0,7 7 8 0,-7 0 0 16,0 0 0-16,0-6 0 0,0 6 44 0,0 0 4 15,0-3 0-15,0 3 1 0,-4 3 54 0,0-3 10 16,4 0 3-16,0 0 0 0,0 6-17 0,0-6-3 16,-3 7-1-16,2-4 0 0,1 3-53 0,-3 4-10 15,-1-1-3-15,1 4 0 0,-1-4-21 0,-3 7-8 16,0 2 0-16,0 8 9 0,0 2-9 0,-4-3 0 16,4 12 0-16,-4 4 0 0,-3-3 0 0,3 9 0 15,-3-3 9-15,0 9-9 0,0-3 29 0,0-3 2 16,3 7 0-16,1-1 0 0,-1 0 9 0,0 4 3 15,1-4 0-15,2 0 0 0,5 1-3 0,-1-1 0 0,1 0 0 16,3-3 0-16,0-3-20 0,3 0-4 0,-3 7 0 0,4-4-1 16,-1-6 4-16,0 0 1 0,1-3 0 0,3 2 0 15,0-2-32-15,0-9-7 0,3 2-1 0,1-6 0 16,0 4 20-16,3-10-10 0,0 3 10 0,3-7-8 31,4-2-24-31,0 3-4 0,4-10 0 0,7 7-1 16,-1-7-151-16,5 1-31 0</inkml:trace>
  <inkml:trace contextRef="#ctx0" brushRef="#br0" timeOffset="101136">19353 13363 1440 0,'0'0'128'0,"0"0"-103"16,0 0-25-16,0 0 0 16,0 0-111-16,0-10-27 0</inkml:trace>
  <inkml:trace contextRef="#ctx0" brushRef="#br0" timeOffset="101394.64">19368 13334 518 0,'0'0'23'0,"0"0"5"0,0 0-28 0,0 0 0 15,0 0 0-15,-4 10 0 0,4-10 264 0,-7 3 48 0,3 3 10 16,4-6 2-16,0 0-181 0,-3 0-36 0,-4 3-7 0,7-3-2 15,0 0-38-15,0 0-8 0,0 0-2 16,0 0 0-16,0 0-27 0,0 0-6 16,0 0-1-16,0 0 0 0,-4 7-16 0,-3-7 8 0,4 9-8 0,-4-3 0 15,-4 4 18-15,0-1-3 0,1-6-1 0,-4 13 0 16,0-7 2-16,-4 10 1 0,0-3 0 0,-6 3 0 16,3 0-3-16,-4-1-1 0,0-2 0 0,0 9 0 15,1-3-2-15,-4-6-1 0,6 9 0 0,-2-6 0 16,3-1-10-16,-1 1 0 0,5-3 0 0,-1-3 0 15,4 2 0-15,0 1 0 0,3-4 0 0,1-2 0 16,-1-1-17-16,1 4-6 0,2-10-1 0,1 3 0 16,4-3-150-16,3-3-30 0,-7-3-7 0</inkml:trace>
  <inkml:trace contextRef="#ctx0" brushRef="#br0" timeOffset="101686.66">18888 13435 864 0,'0'0'38'0,"0"0"8"0,-4-10-37 0,4 1-9 16,0 9 0-16,0 0 0 0,0-6 296 0,0 6 58 15,0 0 11-15,0 0 3 0,4 0-292 0,-4 0-59 16,0 0-17-16,10 0 8 0,1 0 3 0,-1 6 0 16,1 3 0-16,0 1 0 0,-1-1 21 0,1 1 4 15,-1-1 0-15,1 0 1 0,3 7-5 0,-3 0-2 16,3-4 0-16,-4 4 0 0,4 0-30 0,-3-4 0 15,3-2 0-15,4 5 0 0,-4 4 14 0,4-9-3 16,-4 8-1-16,3-8 0 0,1 5-10 0,0-5 0 16,3 6 0-16,-4-7 0 0,1 0 0 0,-4 1 0 0,4-10 0 15,-1 9 0 1,-2-3-44-16,2-2 0 0,-3 2-1 0,0-6 0 16,1 3-157-16,-1-3-31 0</inkml:trace>
  <inkml:trace contextRef="#ctx0" brushRef="#br0" timeOffset="102285.75">19837 12729 1094 0,'0'0'48'0,"0"0"11"16,0 0-47-16,0 0-12 0,0-6 0 0,0 6 0 0,0 0 130 0,0 0 24 0,0 0 5 0,0 0 1 16,0 0-144-16,0 0-28 0,-7 6-5 0,3 4-2 15,-3-1 11-15,4-3 8 0,-5 4-12 0,1-1 12 16,0 1 0-16,0 5 0 0,0-5 12 0,-3 2-3 16,-1 4 19-16,1 0 3 0,-1-4 1 0,0 4 0 15,1-4 18-15,-1 4 4 0,1-7 1 0,3 7 0 16,-1-3-22-16,5-4-4 0,-1 7-1 0,1-7 0 15,6 1-15-15,1-1-3 0,-1 0-1 0,5-2 0 0,-1 2-9 16,3-3 0-16,1-3 0 0,-1 4 0 16,-3-4-44-16,4-3-10 0,0 6-2 0,-1-6-519 15,-3 0-103-15</inkml:trace>
  <inkml:trace contextRef="#ctx0" brushRef="#br0" timeOffset="102528.63">19893 12469 1324 0,'-3'-6'118'0,"-1"3"-94"0,1-4-24 0,3-2 0 16,-4 9 328-16,4 0 62 0,0 0 12 0,0 0 2 31,0 0-363-31,0 0-73 0,7-3-14 0,0-3-3 16,-7 6-25-16,7 0-5 0,-7 0-1 0,0 0 0 0,0 0-16 15,4 9-3-15,-1 0-1 0,1 1-828 0</inkml:trace>
  <inkml:trace contextRef="#ctx0" brushRef="#br0" timeOffset="103549.4">20461 12535 576 0,'-10'0'51'0,"10"0"-41"0,-4-10-10 0,0 7 0 15,1-3 324-15,-1 3 64 0,1-3 12 0,-1-4 2 16,4 1-322-16,-3 3-64 0,3 2-16 0,0-2 0 15,0-3 10-15,3 6-2 0,-3-4 0 0,0 7 0 0,0 0 39 16,0 0 7-16,0 0 2 0,0 0 0 0,0 0-26 0,0 0-5 16,0 0-1-16,0 10 0 0,-3 9-9 15,-1-4-3-15,4 10 0 0,-3 4 0 0,-1 8 13 0,1-2 3 16,-4 9 0-16,3 3 0 0,1 3-16 0,-4-3-4 16,3 3 0-16,-3-3 0 0,3 6 12 0,-3 1 1 15,0 2 1-15,0 4 0 0,4-4-4 0,-4 4-1 16,3-13 0-16,-3 6 0 0,4-9 0 0,-4 0 0 15,-1 0 0-15,5-7 0 0,-4 7-17 0,0-3 0 16,0-10 0-16,3 4 0 0,-3-1 0 0,4-5 0 16,-1-1 0-16,1-3 0 0,3 0 0 0,0-6 0 15,0 0 0-15,3-4 0 16,1-2-155-16,-1 3-34 0,4-7-7 0,-3 0-814 0</inkml:trace>
  <inkml:trace contextRef="#ctx0" brushRef="#br0" timeOffset="104772.13">20405 14253 1591 0,'0'0'70'0,"0"0"15"0,7-9-68 0,0 3-17 0,-4-4 0 0,4 1 0 0,0 3 48 0,4-4 7 15,0 1 1-15,-4-1 0 0,3 1-6 0,1-1-1 16,3-5 0-16,4 5 0 0,-4-8 8 0,0 8 2 16,3-6 0-16,1 4 0 0,-4-4-3 0,4-3-1 15,-4 4 0-15,4 2 0 0,3-2-14 0,3-4-2 16,-6-6-1-16,3 6 0 0,0-6-21 0,4-3-4 15,0 2-1-15,-4-2 0 0,0 0-12 0,-3-6 9 16,3 8-9-16,-3-2 8 0,-1 0-8 0,-3 0 0 16,0-4 9-16,4 14-9 0,-4-11 13 0,-3 11-1 15,-1-1-1-15,1 3 0 0,-4-3 8 0,4 4 1 16,-4 5 1-16,0-6 0 0,-4 7-9 0,4 0-3 16,-3 6 0-16,-1-7 0 0,1 4-9 0,-4 6 8 0,0 0-8 15,0 0 8-15,0 0-8 0,0 0 0 16,0 0 0-16,-7 9 0 0,-4 1-8 0,4 5-4 0,-3-5-1 15,-1 9 0-15,-3 6 13 0,0-7 0 0,-4 8 9 0,4-5-9 16,0 11 0-16,0-10 0 0,0 3 0 0,3 0 0 16,1-6 0-16,2 0 0 0,1-4 0 15,0-2 0-15,4 3 0 0,3-7 0 0,0 7 0 0,0-7 0 16,0 0 12-16,3 1-3 0,1-4-1 0,-1-3 0 16,-3-3-8-16,4 10 0 0,-4-10 0 0,0 0 0 15,7 0 0-15,-7 0 0 0,7 6 0 0,-7-6 8 16,11-6-8-16,-4 6 8 0,0 0-8 0,3-4 8 15,-3-2-8-15,0-3 10 0,0 3-10 0,4-4 10 16,-4 7-10-16,4-6 10 0,3-7-10 0,-4 7 10 16,1-7-10-16,3 3 8 0,4-2-8 0,-4-4 8 15,3 0-8-15,1 0 0 0,-4-6 0 0,4 9 8 16,-4-2-8-16,0-1 10 0,0 3-10 0,0-3 10 0,-7 7-10 16,4-4 0-16,0 0 0 0,-1 4 0 0,-3-4 0 0,0 0 13 15,0 4-3-15,0-4-1 0,-3-3 3 16,3 10 0-16,-4 0 0 0,1-1 0 0,3 1-12 15,-3 3 0-15,-4 6 9 0,0 0-9 0,0 0 0 0,0 0 0 16,0 0 0-16,0 0 0 0,0 0 0 0,0 0-10 16,-4 6 10-16,-3 3-10 0,0 1 10 0,0 2 0 15,3 4-9-15,-6 9 9 0,3-6 0 0,-4 0 0 16,4 9 0-16,0-3 0 0,0 0 8 0,3-6 7 16,1 6 1-16,-1-3 0 0,1 0-16 0,-1-3 0 15,4-7 0-15,0 4 0 0,0 3-10 0,7-4-5 0,-7-2-1 16,4 3 0-16,-1-7 24 0,1 7 5 0,-4-7 1 0,3 0 0 31,-3 1-35-31,0-4-7 0,0 3-2 0,4-5 0 16,0 2-76-16,-4-6-15 0,0 0-3 0,3 3-640 0,1 3-128 0</inkml:trace>
  <inkml:trace contextRef="#ctx0" brushRef="#br0" timeOffset="105112.93">21477 13780 633 0,'0'0'28'0,"0"0"6"0,-3 3-34 0,-1-3 0 15,4 0 0-15,-3 6 0 0,-1 4 373 0,0-1 68 16,4-6 14-16,0 13 2 0,0-7-375 0,0 1-82 16,4 5 0-16,-4-2-12 0,4-4 12 0,-4 7 0 15,-4 3 0-15,4-4 0 0,-4 4 0 0,4-3 0 0,-7-4 0 16,4 4 0-16,-4 3 8 0,3-3-8 16,-3-4 9-16,4-2-9 0,-4 5 12 0,3-5-4 0,1 5-8 0,-1-12 12 15,1 7-25-15,3-10-6 0,0 0-1 0,0 0 0 31,0 0-130-31,0 0-26 0,0 0-6 0,0-10-621 0</inkml:trace>
  <inkml:trace contextRef="#ctx0" brushRef="#br0" timeOffset="105559.25">21745 13783 806 0,'0'0'36'0,"0"0"7"15,0 0-35-15,0 0-8 0,-3 6 0 0,3-6 0 0,0 0 256 0,0 0 50 16,-7 3 10-16,0 7 1 16,3-4-282-16,1-3-57 0,-8 3-11 0,4 4-3 0,-7-1 36 0,7-3 0 15,0 4 0-15,-7-1 9 0,-1-6 38 0,-2 7 7 16,3-4 2-16,0 4 0 0,3-1-14 0,-7 0-2 15,4 1-1-15,-3-1 0 0,3-3 0 0,-1 4 0 16,-2-4 0-16,-1 4 0 0,4-7-19 0,-4 3-4 16,1 3-1-16,3-6 0 0,0 4-3 0,3-4-1 15,0 3 0-15,1-6 0 0,3 0 7 0,0 3 2 16,7-3 0-16,0 0 0 0,0 0-20 0,0 0 0 16,0 0 0-16,0 0 0 0,0 0 0 0,3 7 0 15,4 2 0-15,0 0 0 0,4-2 0 0,3-4 0 0,-3 6 0 16,3-3 0-16,0-2 8 0,0 2 4 0,4 3 0 15,-4-2 1-15,3-4-13 0,1 3 8 0,0-3-8 16,-1 6 0-16,-6-2 11 0,3 2-11 0,4 1 12 0,-8-1-12 16,1 0 0-16,-4 1 0 0,0-1-12 0,3-3 3 15,-3 4-3-15,1-1-1 0,-1-2 0 0,0-4 0 32,7 3-169-32,-7-3-34 0,-7-3-6 0</inkml:trace>
  <inkml:trace contextRef="#ctx0" brushRef="#br0" timeOffset="109867.93">23185 12820 1821 0,'0'0'80'0,"0"0"18"0,-4 0-78 0,4 0-20 0,0 0 0 0,0 0 0 0,0 0 14 16,0 0-1-16,-3-3 0 0,3 3 0 0,0 0-13 0,0 0 0 15,0 0 0-15,0 0 0 0,0 0 17 0,0 0 7 16,0 0 2-16,0 0 0 0,0 0 46 0,-4 3 10 16,-3-3 2-16,0 0 0 0,-4 6-16 0,1-2-4 15,-1-4 0-15,-3 6 0 0,0-6-16 0,-7 0-3 16,3 9-1-16,-3-2 0 0,-7-4-12 0,-1 3-4 15,5-3 0-15,-4 7 0 0,-1-4-20 0,1-3-8 16,-7 3 0-16,7-3 0 0,3 4 27 0,0-1-1 16,-3-3 0-16,3-3 0 0,4 6 1 0,0-3 0 15,0-3 0-15,0 7 0 0,3-7-15 0,0 3-4 16,4-3 0-16,-7 0 0 0,3 0-8 0,4 0 0 16,4 0 9-16,-4 6-9 0,0-6 11 0,-1 0-3 15,12 3 0-15,-4-3 0 0,0 7-8 0,7-7 0 16,0 0 0-16,0 0 8 0,0 0 2 0,7 3 0 0,-7-3 0 15,7 6 0-15,3 3-10 0,5-9 12 0,-5 10-12 0,8-10 12 16,-1 6-4-16,5-3 0 0,-1-3 0 0,3 0 0 16,-2 6-8-16,6-6 0 0,7 4 0 0,-3-4 0 15,-4 6 18-15,4-6 2 0,3 3 0 0,0-3 0 16,1 0-20-16,-8 6 0 0,4-3 0 0,-4 4 0 16,0-7 0-16,-7 6 0 0,0-3 0 0,-3-3 0 15,0 6 0-15,-4-3 0 0,3-3 0 0,-6 7 0 16,3-7 0-16,-3 3 0 0,3-3 0 0,-7 6 0 15,4-6 0-15,-1 0 12 0,-3 0-3 0,0 3 0 16,0-3-9-16,-7 0 0 0,0 0 0 0,0 0 0 16,0 0 0-16,0 0 0 0,0 0 0 0,0 0 0 15,0 10 0-15,-3-4 0 0,-4 3 0 0,0 1 0 16,0-1 0-16,-8 1 0 0,5 5 0 0,-8-5 0 0,1 5 0 16,-5-2 0-16,1 3 0 0,0-4 0 0,-7 4 0 15,3 3 0-15,0-10 0 0,-3 7 0 0,-7 3 0 0,0-1 0 16,6-2 0-16,1 3 0 0,0 0 0 0,-4-1 0 15,1 4 0-15,-1-3 0 0,7 0 0 0,0 0 0 16,-3-3 0-16,3 2 0 0,8-2 0 0,-4 3 0 16,-4-7 0-16,4 4 0 0,0 3 0 0,3 0 0 15,-3-4 0-15,3 1 0 0,1-3 0 0,2 2 0 16,5-2 0-16,-1 2 0 0,-6 1 0 0,10-3 0 16,3 2 0-16,4-5 0 0,0-1 0 0,4 7 8 0,-4-7-8 15,7 4 0-15,7-7 13 0,0 4-2 0,-4-1-1 0,5-3 0 16,2-3 2-16,4 4 0 0,4-4 0 15,3 3 0-15,-3-6-4 0,7 0 0 0,3 0 0 0,4 0 0 16,3-6-8-16,0 6-14 0,-6 0 3 16,6 0 1-16,4 0 10 0,0 0 0 0,-7 0 0 0,-1-3 0 15,-2 3 0-15,-1 0 0 0,0-7 0 0,-3 7 0 16,0 0 0-16,0 0 0 0,-1-3 0 0,1 3 0 16,0-6 0-16,-4 6 0 0,0 0 0 0,0-3 0 31,1 3-24-31,-1 0-5 0,-3 3-2 0,-4-3 0 0,0 0-77 15,-3 0-16-15,3 0-4 0,-7 6 0 0,0-6-128 0,-3 3-25 16,-11-3-6-16,0 0-1 0</inkml:trace>
  <inkml:trace contextRef="#ctx0" brushRef="#br0" timeOffset="110409.95">23717 13767 403 0,'0'0'17'0,"0"0"5"15,0 0-22-15,0 0 0 0,0 0 0 0,0 0 0 16,-3 7 408-16,-4-1 76 0,3-3 16 0,4-3 4 16,0 0-360-16,-3 6-71 0,-4-3-14 0,3 7-3 0,4-1 7 0,-7-3 1 15,3 4 1-15,4-1 0 0,-3 1-17 0,3-1-4 16,-4 0-1-16,4 1 0 0,-3 6-28 0,-1-1-6 16,1-2-1-16,-1 2 0 0,1 4-8 0,3 0 0 15,-7 0 0-15,3 6 0 0,-3-6 0 0,4 6 0 16,-4 3 0-16,-1-3 0 0,1 0 0 0,0-3 0 15,0 3 0-15,4-6 0 0,-1 0 0 0,1 6-17 16,3-9 4-16,-4 3 1 16,4-4-84-16,0-2-16 0,4-7-3 0,-4 3-1 15,3-5-81-15,-3-4-17 0,0 0-3 0,0 0-1 0</inkml:trace>
  <inkml:trace contextRef="#ctx0" brushRef="#br0" timeOffset="110860.96">23925 13996 1497 0,'0'0'133'0,"0"0"-106"0,0 0-27 0,0 0 0 15,0 0 120-15,0 0 18 0,0 0 4 0,0 0 1 31,0 0-169-31,0 0-34 0,-3 10-6 0,-4-10-2 0,0 9 68 0,-4 0 19 0,1-2 1 0,-5-4 0 16,1 3 43-16,0-3 9 0,-3 3 1 0,-1-2 1 16,-3 2-5-16,3 0-1 0,1-3 0 0,2 4 0 15,-2-4-5-15,-1-3-2 0,4 9 0 0,-4-9 0 0,4 6-16 16,4-3-3-16,-4 4-1 0,-1-4 0 0,5 3-33 0,-1-3-8 16,1 4 0-16,-1-7 0 0,4 9 0 0,0-9 0 15,4 6 0-15,3-6 0 0,-4 3 0 0,4-3 0 16,0 0 0-16,0 0 0 0,0 0 0 0,0 0 0 15,4 7 0-15,3 2 0 0,3-6 8 0,-3 7 0 16,0 2 0-16,4-9 0 0,3 7-8 0,-3-1 8 16,3 1-8-16,0-4 8 0,0 3-8 0,4-6 0 15,-1 4 0-15,8 2 0 0,-4 0 8 0,4-9-8 16,3 10 12-16,-3-10-4 0,-1 9-8 0,1-9 0 16,-4 7 0-16,0 2 0 0,1-9 0 0,-1 6 0 15,-4-3 0-15,-3 4 0 0,1-4-11 0,-5 6-7 16,-3-3-2-16,0-2 0 15,0 2-91-15,-3 3-18 0,-4-9-4 0,0 0-592 0,0 0-119 0</inkml:trace>
  <inkml:trace contextRef="#ctx0" brushRef="#br0" timeOffset="111443.49">24049 12281 518 0,'0'0'46'0</inkml:trace>
  <inkml:trace contextRef="#ctx0" brushRef="#br0" timeOffset="111879.65">23880 12168 1152 0,'0'0'102'0,"-8"0"-82"0,1-9-20 0,0 9 0 0,7 0 205 0,-7-4 37 16,7 4 7-16,0 0 2 0,0 0-195 0,0 0-38 16,0 0-8-16,0 0-2 0,0 0 0 0,0 0-8 15,0 0 12-15,7 10-4 0,-7-1 16 0,7 1 4 16,0-1 0-16,4 0 0 0,-7 7 21 0,6-3 5 0,1 6 1 15,-1-4 0-15,8 4-14 0,0-3-2 0,3 2-1 16,3 8 0-16,1-4-10 0,0-1-3 0,3 1 0 16,-3 10 0-16,7-4-1 0,-1 0-1 0,1 10 0 0,3-4 0 15,1 4 4-15,-1 6 1 0,4-3 0 16,3 3 0-16,-3-4-4 0,0 4 0 0,-4 0 0 0,0 6 0 16,0-9-6-16,-3 9-2 0,-4-3 0 0,-3-3 0 15,-4 6-7-15,0-3-1 0,-3 0-8 16,-4 7 12-16,4-10-12 0,-8 6 0 0,-3-6 8 0,4-4-8 15,-4 4 20-15,0 0 0 0,-3-3 1 0,-4 0 0 16,0 12 1-16,-4-3 0 0,1-6 0 0,-1-6 0 16,-3-1-4-16,-4 7-1 0,1-9 0 0,-1-1 0 15,1-5 2-15,-4 8 0 0,0-5 0 0,-4-4 0 16,0 9-9-16,4-8-2 0,-7 2 0 0,3-9 0 16,-3 3-8-16,0 3 0 0,-4-3-10 0,4-6 10 15,-7 6-15-15,7-6 3 0,-4 0 1 0,0-3 0 16,-3-1-25-16,3-2-4 0,1 2-2 15,3-5 0-15,-4 2-86 0,4 1-16 0,3-4-4 0,0 1-1 16,8-7-87-16,-1 6-16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14:54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10111 15135 673 0,'0'0'29'0,"-4"-3"7"0,4-4-28 0,-3 4-8 0,3-6 0 0,0 6 0 16,0 3 30-16,3-6 5 0,1 6 1 0,3-10 0 15,-4 10-13-15,4-3-3 0,0-6 0 0,0 9 0 16,0 0 10-16,0-4 2 0,-3-2 0 0,3 6 0 16,4-3 46-16,-11 3 10 0,0 0 1 0,3-6 1 15,4 6-14-15,-7 0-2 0,0 0-1 0,0 0 0 16,0 0-9-16,0 0-3 0,0 0 0 0,0 0 0 15,0 0-37-15,0 0-7 0,0 0-1 0,0 0-1 0,-3-3 14 0,-1 0 3 16,-3-4 1-16,0 7 0 0,-4 0-4 0,4 0-1 16,-7-3 0-16,7 3 0 0,-3-6-12 0,-4 6-4 15,3 0 0-15,0 0 0 0,4 0 7 0,-3 0 1 16,3-3 0-16,0 3 0 0,7 0-1 0,0 0 0 16,0 0 0-16,0 0 0 0,0 0-19 0,0 0 0 15,0 0 0-15,0 0 0 0,0 0 0 0,7 0 0 16,0 0 0-16,0 0 0 0,3 0 0 0,1 0 0 15,0-7 0-15,-1 7-9 0,4-3-7 0,-3 3-2 16,3 0 0-16,-3-3 0 0,-1-3 4 0,1 6 1 16,3-3 0-16,-7-4 0 0,3 7 13 0,1-3-11 15,0 0 11-15,-4-3-10 0,-7 6 10 0,7 0 0 16,0-9 0-16,0 9 0 0,-7 0 0 0,3-4 12 16,-3 4-2-16,4-6-1 0,-1 3 34 0,-3 3 6 0,0-9 2 15,0 9 0-15,4 0-7 0,-4 0-2 0,0 0 0 0,0 0 0 16,0 0-6-16,0 0 0 0,0-10-1 0,0 10 0 15,0 0-19-15,0 0-3 0,7 0-1 0,-7 0 0 16,0 0-12-16,7-3-16 0,4 3 3 0,-1 0 1 16,-10 0 12-16,11 3 15 0,6-3-3 0,5 0-1 0,-1 0-19 0,-4 6-4 15,-2-2-1-15,6-4 0 16,7 0 21-16,0 0 4 0,-3 0 0 0,3 0 1 16,4 0-13-16,3 0 0 0,0 0 0 0,8-4 0 15,-4-2 12-15,10-3-4 0,11 6-8 0,0-7 12 16,-4 10-4-16,8-9 0 0,3 9-8 0,0 0 12 15,-4-10-12-15,4 7 0 0,4 3 0 0,-1 0 0 16,5 3 0-16,-5 4 0 0,-6-7 0 0,-1 3 0 0,-6-3 10 0,-1 0-10 16,-3 0 10-16,-4 6-10 15,-6-3 0-15,-8-3 0 0,-3 0 0 0,-4 6 0 16,-7-2 12-16,-3-4-3 0,-8 0-1 0,-3 0 0 0,-7 0-8 0,0 0-11 16,-14 0 3-16,0 0 0 0,-4 0 8 0,-3 0 0 15,-7 0 0-15,-4 0 0 0,-3 3 0 0,0-3-8 16,-4 0 8-16,0 0-8 0,0 0 8 0,-3 0 0 15,-7 0 8-15,3 0-8 0,0 0 10 0,-3 0-2 16,6 6-8-16,-3-3 12 0,0-3-12 0,8 6 8 16,2-6-8-16,1 4 0 0,0-4 0 0,0 6 8 15,3-6-8-15,0 3 0 0,-3 0 0 0,3-3 0 16,0 0 0-16,4 6 0 0,7-2 0 0,0 2 0 0,-4-3 0 16,0-3 0-16,11 0 0 0,0 6 0 0,-7-3 0 0,7 0 0 15,0-3 0-15,7 0 0 0,-4 0 0 0,4 0 0 16,-4 0 0-16,11 0 0 0,0 0 0 0,0 0 0 31,0 0-37-31,0 0-1 0,0 0 0 0,15 0 0 16,-5-3-90-16,4 3-17 0,0-3-4 0,11 3-1 15,3-6-59-15,-3 6-12 0,14-3-3 0,-4-3 0 0</inkml:trace>
  <inkml:trace contextRef="#ctx0" brushRef="#br0" timeOffset="1479.97">10859 15028 1792 0,'0'0'80'0,"0"0"16"0,0 0-77 0,0 0-19 0,0 0 0 0,0-9 0 16,7 6 55-16,-4-4 7 0,-3 7 2 0,4-3 0 16,6 0-41-16,-3-3-8 0,4 6-2 0,-4-3 0 0,0-3-1 0,7 6 0 15,0 0 0-15,0 0 0 16,-10 0 14-16,10 0 2 0,4 0 1 0,-4 0 0 16,-11 0 9-16,8 0 2 0,-1 9 0 0,1-9 0 15,0 9 21-15,-4-6 5 0,-7-3 1 0,3 10 0 16,4-1-27-16,-3 4-4 0,-11-4-2 0,7 4 0 0,0-4-21 0,-4 10-4 15,1-6-1-15,-4-1 0 0,-4 7-8 16,4 0 0-16,3-7 0 0,-6 10 0 16,-1-3 0-16,1-6 0 0,10 9 8 0,-4-1-8 15,-3-2 0-15,4 0 10 0,-1 0-10 0,4 3 10 16,4 3-2-16,-8-3-8 0,0 0 12 0,1-3-4 0,6 3-8 16,-6-4 12-16,-1 1-12 0,4-3 12 0,7-7 10 0,-3 10 2 15,-8-9 1-15,1 2 0 0,-1-9-4 0,4 7-1 16,4-1 0-16,-4 0 0 0,-11-5 0 0,11-4-1 15,0 0 0-15,4 0 0 0,-4 0 9 0,0 0 3 16,0 0 0 0,0 0 0-16,3 9-16 0,-3-9-3 0,0 0-1 0,0 0 0 0,11 0-11 0,-11 0 0 15,0 0 0-15,0 0 0 0,0 0 0 0,0 0 0 16,0 0 0-16,0 0 0 0,-11 0 0 0,11 0 0 16,0 0 8-16,0 0-8 0,0 0 0 0,0 0 0 15,15 6 9-15,2-3-9 0,4-3 0 0,-3 4 8 0,-7-4-8 0,3 0 0 16,10 0 0-16,-6 6 8 0,7-6-8 0,-1 0 0 15,8 0 0-15,0 0 8 0,0 0-8 0,3 0 0 16,7-6 0-16,4 6 0 0,3 0 0 0,1-4 8 16,3 4-8-16,0 0 9 0,0-3-9 0,3 3 10 15,1-6-10-15,-1 6 0 0,0-3 0 0,1-3-11 16,-1 6 11-16,4 0 0 0,0 0 0 0,-3 0 0 16,-1-4 0-16,4 4 0 0,0-6 0 0,7 3 0 15,4 3 0-15,-1 0 11 0,1-3-11 0,-1 3 12 16,-3 0-12-16,4-6 0 0,-1 6-10 0,-3 0 10 15,-3-3 0-15,-1-4 0 0,-3 7 0 0,-3 0 0 16,-4 0 0-16,-4 0 0 0,-3-3 0 0,0 3 0 16,-7 0 0-16,3 0 0 0,-3-3 0 0,0 3 0 15,-8-6 0-15,-2 6 0 0,-5 0 0 0,5 0 0 16,-5 0 0-16,1 0 0 0,-7 0 0 0,3 0 0 0,0 6 0 0,-3-6 0 16,-1 0 0-16,-3 0 0 0,0 0 0 0,1 3 0 15,-1-3 0-15,0 3 0 0,0-3 0 0,-4 0 0 16,1 0 0-16,0 0 0 0,-1 0 0 0,1 7 0 15,-4-7 12-15,0 0-12 0,0 0 8 0,-7 0-8 16,7-7 0-16,-7 7 0 0,0 0 0 0,7 0 0 16,0 0 0-16,0 0 0 0,-7 0 14 0,7-3-4 15,0 3-1-15,0-3 0 0,0-3-9 0,4 6 0 16,-4 0 0-16,7-3 0 0,0-4 0 0,0 7 8 16,0-9-8-16,4 9 0 0,-4-3 0 0,4-7 0 15,0 10 0-15,-4-3 0 0,-4-3 0 0,4 3 0 16,-3-3 0-16,-1 6 0 0,1-4 0 0,-4-5 0 0,0 9 0 0,0-9 0 15,-3 9 8-15,-4 0-8 0,0-4 8 0,3-5-8 16,-3 6 18-16,-3-3-2 0,3-4 0 0,-7 4 0 16,0-3-16-16,0-1 0 0,-4 1 0 0,4-4 0 15,0 4 0-15,0-1 0 0,-7 1 0 0,3 0 0 16,-6-4 9-16,-1 4-9 0,0-1 0 0,1 4 9 16,-1-3-9-16,-3-1 0 0,0 1 0 0,-1-1 0 15,1 1 0-15,4-1 0 0,-5-2 0 0,5 3 0 16,3 5 0-16,-4-5 0 0,8 0 0 0,-1 5 8 15,0-2-8-15,4 0 0 0,0 0 0 0,0-4 8 16,4 7-8-16,3 3 0 0,0 0 0 0,0 0 0 16,0 0 0-16,0 0 0 0,0 0 0 0,0 0 0 15,0 0 0-15,10 0-11 0,1 3 3 0,3-3 0 16,0 10 8-16,0-4 0 0,0 0 0 0,0 4 0 16,4-1 0-16,0 4 0 0,-4-4 0 0,3 3 0 0,1-2 0 0,0-1 0 15,-1 4 0-15,-3-4 0 0,4 1-16 0,-4-1 0 16,0 4-1-16,0-4 0 0,-3 4 17 0,0-4 0 15,-1 3 0-15,-3-2 0 0,0 6 0 0,4-4 0 16,-8-2 0-16,4 2 0 0,0 1 0 0,-3-4-8 0,0 4 8 0,-4 2 0 16,3-2 0-16,-6-1 0 15,-1 1 0-15,0-4 0 0,4 10 0 0,-3-6 0 16,-4-4 0-16,0 4 0 0,-4 2 0 0,1-2 0 16,-4-1 8-16,-1-2-8 0,1 2 16 0,-3-2-4 15,3 2 0-15,-4-2 0 0,4-1-3 0,0 4-1 16,0-4 0-16,0 4 0 0,6-4-8 0,-2 0 0 0,3 1 0 0,0-1 8 31,0-6-54-31,0 13-11 0,3-10-3 0,-3 4-1408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6T11:32:16.1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12408 15244 13823 0,'-2'0'1216'0,"1"0"-960"0,0 1-256 0,1-1 0 32,0 0-400-32,-1 0-128 0,-1 0-32 0,0 2 0 0,-1-2 912 0,-2 1 176 0,2 1 48 0,-1 1 0 15,0 1-176-15,-1-3-16 0,0 2-16 0,-1 0 0 16,0 1 336-16,-1 1 80 0,-2 2 16 0,0 0 0 16,-1 5 32-16,1 1 16 0,-1-3 0 0,-3 4 0 0,1 3 160 0,-2 3 16 15,1 1 16-15,-2 1 0 16,-1 5 48-16,-1-2 16 0,0 1 0 0,-1 2 0 15,-2 5-560-15,-3 4-112 0,-1 2-32 0,1 3 0 16,-1 4-400-16,-1 2 0 0,1-2 0 0,-1-4 0 0,0-1-208 0,0 1-32 16,0-1 0-16,-1-2 0 15,2-4-928-15,2-3-192 0,3-4-48 0,3-4 0 0,0-4 848 0,2 1 176 16,2 0 16-16,0-3 16 0,1 0 352 0,1-2 0 16,0-4 0-16,1-1 0 15,2-1-832-15,1-4-192 0</inkml:trace>
  <inkml:trace contextRef="#ctx0" brushRef="#br0" timeOffset="555.2">11757 15359 7359 0,'-1'-11'656'0,"0"4"-528"0,-1-2-128 0,2 4 0 0,2 3 384 0,-2-1 32 0,0 1 16 0,1-3 0 16,0-3-208-16,0-2-32 0,-1 3-16 0,2-2 0 15,-1 3-176-15,-1 1 128 0,0 0-128 0,1 1 128 16,0 0 256-16,-1 2 32 0,2-1 16 0,-1 1 0 16,0 2 176-16,1 0 32 0,0 0 16 0,0 0 0 15,1 2 176-15,-1 1 48 0,2 1 0 0,0 2 0 16,1 2-144-16,-1-1-32 0,1 3 0 0,2-1 0 15,-1 0 80-15,0 3 16 0,3 1 0 0,-1 1 0 16,2 1-208-16,1-1-32 16,3 3-16-16,-1 0 0 0,4 5 32 0,0-2 0 15,-1 1 0-15,3 6 0 0,3 2-192 0,0 3-48 0,2 1 0 0,-1 4 0 0,2 4-336 0,-1 4 128 32,2-1-128-32,-2-2 0 0,-1-4 0 0,0-4 0 0,-4-6 0 0,0-4-192 15,-2-4-16-15,-1-1-16 0,-1-3 0 0,1 2 0 16,0-5-496-1,-1 2-112-15,-2-2 0 0,-1-1-16 16,-2 0-192-16,-3 1-48 0,-1-2 0 0,-1-1-8256 0</inkml:trace>
  <inkml:trace contextRef="#ctx0" brushRef="#br0" timeOffset="1163.58">12008 16742 23951 0,'-1'-9'2128'0,"0"3"-1696"0,1 3-432 0,0 3 0 0,0 3 1472 0,0-6 192 15,0 1 64-15,-2-4 0 0,4-2-1264 0,-1 2-240 16,0 2-48-16,3 2-16 0,0 4-160 0,-1 2 0 16,2 2 0-16,0-1 0 0,0 4 0 0,-1-3 0 15,1 5 0-15,-2-2 0 0,1 2 0 0,-1-1 128 16,-1 0 32-16,1-2 0 0,-1 1-16 0,-1-3 0 16,1 0 0-16,-2-1 0 0,1 0-144 0,0-3 0 15,0 3 0-15,-1-5 0 0,2 4-336 0,-2-4-48 16,2-2-16-16,-1 1 0 15,3 2-1712-15,0 1-352 0</inkml:trace>
  <inkml:trace contextRef="#ctx0" brushRef="#br0" timeOffset="1506.96">12343 16614 30399 0,'-2'-3'2704'0,"-1"0"-2160"0,1 3-544 0,1 1 0 16,-1 1 1168-16,1 0 128 0,-1-1 32 0,-2 1 0 16,-1 1-2304-16,1 1-464 0,3 3-96 0,0 0 0 15,3-1 32-15,1-1 16 0,0-2 0 0,2 2 0 16,0 0 16-16,0-1 16 0,0 2 0 0,0-3 0 16,-1 0-272-16,0 2-48 0,-2 0-16 15,1-1 0-15</inkml:trace>
  <inkml:trace contextRef="#ctx0" brushRef="#br0" timeOffset="2223.62">12110 17461 5519 0,'-2'-6'496'0,"1"1"-496"0,-1 2 0 0,0 0 0 0,1 2 2112 0,1 1 320 16,-1-3 64-16,0 1 0 0,-2-3-1504 0,1 0-304 15,-1 0-64-15,1 3-16 0,2-3-160 0,0 1-16 16,1 1-16-16,0 0 0 0,2 0 208 0,-1-2 32 16,1 2 16-16,-1 0 0 0,1-2-96 0,-1 0 0 15,1 2-16-15,-2-1 0 0,0-1 304 0,0-1 64 0,0-1 16 16,1 3 0-16,-1-3 96 0,-1 0 32 0,2-3 0 0,0 1 0 16,1-2-224-16,2 3-32 15,0-1-16-15,1 2 0 0,2-2-224 0,-1 0-32 0,2 3-16 0,0-4 0 16,1 4-272-16,-1-4-64 0,3 3-16 0,-1-3 0 15,0 2-176-15,1-2 128 0,3 1-128 0,1 0 128 16,0-2 64-16,1 1 0 0,1 2 0 0,-2 2 0 16,1-1-192-16,0-2 128 0,1 3-128 0,-1-4 128 15,0 3 0-15,-1-1-128 0,1 1 192 0,-1-1-64 0,0 5 192 16,-3 0 16-16,2 0 16 0,-1 1 0 16,-3 4-176-16,0 1-48 0,1 0 0 0,-2 2 0 15,0 2-128-15,-1 2 0 0,1-3 0 0,0 4 0 16,1 0 144-16,0 1 0 0,1 2 0 0,2 2 0 0,-1 1 0 0,0 0 0 15,-1 2 0-15,1-3 0 16,-2 2 16-16,-1-2 0 0,-2-2 0 0,0 1 0 16,-1-2-160-16,-1-1 0 0,-1-1 0 0,0 1 0 15,-1-1 0-15,1-2 0 0,-2 2 0 0,0-4 0 0,1-1-224 0,-1 1-128 16,1-4-32-16,0 2-17152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6:36:56.9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22709 1238 9215 0,'-3'0'816'0,"-1"0"-656"0,1 0-160 0,2 0 0 0,1 0 640 0,-1 0 80 0,-2-3 32 0,-2 3 0 15,1 0 256-15,-3-4 48 0,2 2 16 0,2-2 0 0,0 2-880 0,2-4-192 0,1 2 0 0,1-2 0 0,0 0-256 0,-1 2-16 0,0-2 0 16,0 2 0-16,0 1 736 0,2 0 160 0,-2 0 16 0,1 1 16 0,0 1 1344 0,0 1 272 16,2 0 48-16,-2-3 16 0,2 3-160 0,-1 0-48 0,1 0 0 0,0 0 0 0,1 0-528 0,1 0-128 0,1 0 0 0,1 0-16 15,3 0-768-15,3 0-160 0,0-2-16 0,2 0-16 0,3 0-272 0,1-2-48 16,5 2-16-1,3-2 0-15,5 0-160 0,3-2 128 0,1 1-128 16,4 1 128-16,6 1-128 16,4-3 160-16,0 2-160 0,0 1 160 15,-4 3-160-15,-1-2 160 16,1 2-160-16,-1 0 160 0,0 0-160 0,1 2 128 0,1 1-128 16,-1-3 128-16,0 1-128 0,-2 2 160 0,-1-3-160 0,-1 0 160 0,3-3-160 0,-4 2 0 15,-4-2 0-15,-3 0 0 0,2 0 0 0,1 0 0 0,1 0 0 16,-3-3 0-16,0 5 0 0,-2-2 0 0,-2-1 0 0,-1 2 0 0,-2 2 0 0,-3-2 0 15,-4 2 0-15,-2 0 0 0,1 2 0 0,-4 0 0 16,-2 0 0-16,0 3 0 0,-3 0 0 0,-2 3 0 0,-3-2 0 16,-2 4 0-16,-1-1 0 0,-3 1 0 15,0 2 0-15,-2 1 0 0,-2-4 0 0,-1 1 0 0,0 3 0 16,-1-3 0-16,-3 2 0 0,-2-2 192 0,0 2-192 16,-4 1 192-16,-2-1-192 0,-3 2 128 0,-1 0-128 15,-2 3 128-15,-2-1-128 0,-1-2 0 0,-1 3 0 0,0-1 0 16,-2 2 0-16,-2 2 0 0,-3 0 144 0,-1 4-144 15,-1 4 0-15,0 0 0 0,3 4 0 0,0 0 0 16,-1 1 208-16,2 1-16 0,0 3-16 0,0-2 0 16,1 3-176-16,0-3 0 0,4-4 0 0,0-2 128 15,-1 2-128-15,2-2 0 0,0-1 144 0,0 1-144 0,-1 3 0 16,-1-4 0-16,-1 3 0 0,1-2 0 0,-2-1 0 0,-2 2 128 16,-1 1-128-16,-3 0 0 0,-1 3 176 15,-2-4-48-15,1 2 0 0,3-5 0 0,4-5-128 0,1 3 0 16,-3 1 144-16,1-1-144 0,1 1 208 0,3 2-16 15,1-2-16-15,2 3 0 0,2-2-176 0,0 1 128 16,3-2-128-16,-1 3 128 0,3-3-128 0,-2 1 0 16,3-4 144-16,-2 1-144 0,3-2 128 0,1-2-128 15,2-4 128-15,-1-1-128 0,3-1 176 0,-1-2-48 16,1 0 0-16,-1-2 0 0,1 0 64 0,0 1 16 16,0 3 0-16,0-4 0 15,0 2-208-15,0 0 0 0,-1-2 0 16,3 3 0-16,-1-3 0 0,1-1 0 0,2 0 0 15,-2 0 0-15,2 1 0 0,-1-3 0 16,1 2 0-16,1-2 0 16,1 2 0-16,0-3 0 0,1 3 0 0,0-3 0 0,2 1 0 15,-1-1 0-15,2 1 0 0,0-1 0 0,1 0 128 16,-1 0-128-16,1 0 176 0,1-2-176 0,0-1 128 0,1 0-128 0,1 1 0 0,1-4 0 16,1 2 208-16,0-2-64 0,1 2-16 0,1 0 0 0,2-2 0 0,1 0 0 15,2 3 0-15,2-2 0 0,2 1-128 16,2 1 0-16,2-3 0 0,1 1-176 15,3 1 176-15,0 1 0 0,2 1 0 16,2-1 0-16,-1 0 0 0,-1-2 0 0,3 2 0 16,-3-1 128-16,-5-1-128 0,0-1 0 0,3 0 0 0,2 0 0 15,0 0 0-15,2-1 0 0,1-1 0 0,0 2 0 0,4 0 0 0,-3 0 0 0,4 0 0 16,-2 2 0-16,0-2 0 0,0 0 0 0,0 0 0 0,-1 0 0 16,-1 1 0-16,0 2 0 0,-1-1 0 0,-1-2 0 15,-1 1-144-15,-3 2 144 0,0-3-160 0,-2 2 160 16,-3 0-912-16,-1 0-96 15,-3-1-16-15,0-1 0 0,-3 3-1344 0,1-6-256 16,-2 2-64-16,0-3-16 0,1 2-3376 0,1 2-656 0,0-4-144 16,1 4 832-16,0-2 160 0</inkml:trace>
  <inkml:trace contextRef="#ctx0" brushRef="#br0" timeOffset="851.11">22821 2111 27647 0,'-13'0'2448'0,"3"0"-1952"0,4 0-496 0,5 0 0 0,0 1 1680 0,-1-1 240 0,-4 1 64 0,-2 0 0 0,-5 2-352 0,1 1-64 0,-1-2-16 0,6 2 0 0,2-1-864 0,6 2-176 0,4 3-48 0,6 1 0 0,4-2-96 0,8 3-32 16,7 1 0-16,8 1 0 0,7-1 0 0,10 1 0 16,7-3 0-16,8-2 0 0,4-1-176 0,3-6-32 15,1 0-128-15,-3-3 192 0,-1 0-192 0,3-6 0 16,3-1 0-16,-2-2-13360 15,1-2-2560-15</inkml:trace>
  <inkml:trace contextRef="#ctx0" brushRef="#br0" timeOffset="6031.37">12774 2174 31327 0,'-3'-6'2784'15,"3"2"-2224"-15,1 4-560 0,2 0 0 0,-1 0 576 0,0 0 16 0,1 0 0 0,1 0 0 0,1 0-592 0,2 1 0 0,2 4 0 0,0 5-128 0,-2 0 128 0,0 3-160 0,1 5 160 0,-1 2-160 0,1 4 160 0,-3 2-208 0,0 5 80 0,-2 1 128 16,1 0-128-16,-3 6 128 0,-1 2 0 0,0 6 0 16,-2 4 320-16,-1 3 144 0,0 4 32 0,-1 0 0 15,0 1 128-15,-1-3 16 16,2-9 16-16,-1-1 0 0,-1-2-112 0,0-1-32 15,1-3 0-15,1-3 0 0,-1-1-272 16,1 0-64-16,1-3-16 16,-1-1 0-16,2-7-1072 15,-1-4-224-15,0-1-32 0,-1-9-14976 0</inkml:trace>
  <inkml:trace contextRef="#ctx0" brushRef="#br0" timeOffset="6490.54">12623 1930 38703 0,'-8'-15'1712'0,"2"3"352"0,2 2-1648 0,6 3-416 0,3 0 0 0,1 5 0 0,2-4 0 0,2 0 0 15,5-8 0-15,4-1 0 16,2 2-448-16,3 0-32 0,0 3 0 0,1 2 0 0,2 1 736 15,0 4 128-15,4-2 48 0,2 1 0 0,2 0-432 0,3 1 0 16,4 0 0-16,2 1 0 0,-1 1 0 0,1 1 0 16,1 3-192-16,-2 1 192 0,-1 5-400 0,-3-2 32 15,-2 5 16-15,-4 1 0 0,-1 2 144 0,-3 1 16 16,-3 3 16-16,-2 2 0 16,-3 2-48-16,-1-1-16 0,-1 4 0 15,-1 2 0-15,0 1-16 0,-1 2-16 0,-1 1 0 16,-1-1 0-16,-3 1 272 0,-1 0-128 0,-3 1 128 0,-2 0 0 15,-2-1 144-15,-4-1 144 0,-3-2 32 0,-2-1 0 0,-2-6 32 16,-3 0 16-16,-1-3 0 0,-3-3 0 0,2-4-128 0,-3-1-32 16,-1 0 0-16,-1-4 0 0,-2-1-336 0,-2-3-80 15,-2 1-16-15,-2-4 0 0,1-2-48 16,2 0-16-16,-1 2 0 0,-3-3 0 0,-5 0-224 16,-3 0-32-16,-2-2-16 0,-1 3 0 0,-2-3 304 0,0 4 48 15,5-1 16-15,2-1 0 0,1 2 192 0,2-3 0 16,3 2 144-16,2-1-144 0,3 2 160 0,2-1-160 0,0-2 160 0,3-1-160 15,3 1-560-15,2 1-208 16,2-1-32-16,2 1-8576 0,2 0-1712 0</inkml:trace>
  <inkml:trace contextRef="#ctx0" brushRef="#br0" timeOffset="7199.23">15086 624 13823 0,'0'0'1216'0,"-1"2"-960"0,1-2-256 0,-2 2 0 0,2-2 544 0,-1 0 64 0,1 0 16 0,-2 1 0 0,-1 0 832 0,0 3 160 0,-2-3 48 0,-2 4 0 0,1-1-80 0,-1 0-16 0,-1 1 0 0,-1 2 0 0,-3-1-336 0,0 3-64 16,-3 2-16-16,-2 4 0 0,-2 1-544 0,-3 3-112 15,-4 5-32-15,-4 2 0 0,-2 5-336 0,-4 1-128 16,-1-2 0-16,-3 7 144 0,-5 4-144 0,2 0 0 16,4-5 0-16,-1 4 0 0,-1 5 0 0,1-1 128 15,4 2-128-15,4-4 0 0,4 2 944 0,4-2 96 16,6-4 32-16,2-1 0 0,2 4-192 0,3-5-48 16,1 2 0-16,1 2 0 0,1 4-592 15,0 3-240-15,0-1 176 0,-2 3-176 0,0 0 0 0,-1 0 128 0,-2-4-128 16,1-1 0-16,1 1 0 0,1-2 0 0,-6 56 128 15,12-46-128-15,3-1 0 0,5 4 0 0,1-8 0 16,3-4 0-16,3-4 0 0,2-2-192 16,2-3 192-16,1-6 0 0,1 2 0 0,4-2 0 0,4-1 0 15,3 1 0-15,6-1 0 0,1 1 0 0,3-3 144 16,0 1-144-16,0-5 0 0,3 2 0 0,-1 0 0 16,-2-3-624-1,-2-1-96-15,0-1-32 0,-4-3-10960 0,-3-6-2208 0</inkml:trace>
  <inkml:trace contextRef="#ctx0" brushRef="#br0" timeOffset="8067.34">15043 1299 34095 0,'-5'-1'3024'0,"1"1"-2416"0,2 1-480 0,2-1-128 0,1 2 512 0,-1-2 96 0,0 0 16 0,0 0 0 0,0-2-896 0,2 1-176 0,2-1-48 0,-4 2 0 0,0 0 496 0,27-10 0 0,-13 4 0 0,2 2 0 15,2-1 0-15,5 1 128 0,1 3-128 0,1 1 160 0,2 0 240 0,2 0 48 16,0 1 16-16,2 2 0 16,1-2 256-16,6 0 48 0,2 3 16 0,2-4 0 15,2 1-320-15,-1-1-64 0,-1-1-16 0,1 1 0 16,3 0-176 0,-1 0-32-16,-2 0-16 0,-4 1 0 15,-1 2-160-15,-5-3 0 0,-1 3 144 16,-4 2-144-16,0-1 128 15,-4-1-128-15,-1 0 160 16,-4 0-160-16,-1 0 0 0,-2 4 0 0,-3-1-128 16,-3-2 128-16,-1 2-160 0,-4 0 160 0,-1 1-128 15,-3 2 128-15,-2 1 0 16,-2 2-160-16,-3 1 160 16,-1 0 0-16,-2 2-160 0,-3 1 160 0,-3-1-128 0,-3 2 128 0,2-1-176 15,-6 5 176-15,-5 2-208 0,-3-1 80 0,-1 0-128 0,-3 3-32 16,-7 3 0-16,-4 1 0 0,1-1 144 0,-2 1 144 0,-1-1-208 15,1 2 80-15,3 1 128 0,0 0 0 0,3-3 0 0,4-4 0 0,2 0 352 16,-3 5 0-16,-4 2 0 0,-2 3 0 0,0-2-352 16,3 1 0-16,6-6 0 0,1 0 0 0,-2 3 0 0,1-1 0 0,-1 2 0 15,3-1 0-15,0 1 0 0,2-3 0 0,2 1 0 0,0-5 128 0,5-1-128 0,-1-1 0 16,2 0 0-16,2-2 128 0,3-3-128 0,2-1 176 0,4-5-176 0,4-2 192 16,1 0 0-16,3-5 0 0,3-1 0 0,4 0 0 0,2-2 96 0,4-1 32 0,2 0 0 0,3 0 0 15,6 1-80-15,3 0-16 0,-2 2 0 0,5 1 0 16,6 2-48-16,4 0-16 0,-3 0 0 0,2 0 0 15,2 2-160-15,-1 0 0 0,1 2-160 0,0-1 160 16,-4 1 0-16,0-1 0 0,-1-2-128 0,-2-1 128 16,1-2-144-16,-1-2 16 0,-1-2 0 0,-2 0 0 0,1-3 128 0,0 0 0 15,2-3 0-15,0-1-128 0,0 2 128 0,-3-3 0 16,-2 2 0-16,0-3-128 0,-1 2-48 0,-1-2 0 16,-2 1 0-16,-4 0-18832 15</inkml:trace>
  <inkml:trace contextRef="#ctx0" brushRef="#br0" timeOffset="10687.69">14825 1987 26719 0,'-1'0'2368'0,"0"-2"-1888"0,1 2-480 0,0 0 0 0,1 0-432 0,0 0-176 0,0 0-32 0,0 0-16 0,2-3 656 0,1 3 272 0,1-1-16 15,1 1 0-15,0 0 848 0,3 0 176 0,3-3 16 0,2 3 16 0,-1 3 80 0,2-3 16 0,4 0 0 0,2 4 0 16,2-2-480-16,6 2-96 0,1-2 0 0,4 2-16 15,-2 0-352-15,4-2-64 0,3 2-16 0,5-4 0 16,-1-3-384-16,0 2 128 16,1-3-128-16,-5-2 0 15,-2 4 0-15,0-4 0 0,-1 2 128 0,0-2-128 16,0-1-496-16,0 1-128 0,1 0-16 0,-1-3-16 0,1 2-928 16,-1-3-176-16,1-2-32 0,1-1-8144 15,3 4-1632-15</inkml:trace>
  <inkml:trace contextRef="#ctx0" brushRef="#br0" timeOffset="12807.2">16334 2265 26719 0,'-4'-2'2368'0,"3"-1"-1888"0,1 3-480 15,0 0 0-15,1 3 224 0,0-3-48 0,0-3-16 0,2 2 0 0,-1-1-160 0,3-1 0 0,1 2 0 0,2-3-176 0,1 2 176 0,-1 2 0 0,2 0 0 0,0 0 128 0,0 2-128 0,-1 2 0 0,0 0 0 16,0 4 0-16,-2 5 0 0,0-3 192 0,-2 3-32 0,-2 2-16 0,0-1 560 0,-2 0 128 0,0 2 0 0,-1 3 16 0,-1 1-144 0,0 1-48 0,0 1 0 0,-2 4 0 0,1 0-432 0,-2 7-96 15,0 2 0-15,-3 5-128 0,-1 3 528 16,-2 4 0-16,1-5 0 0,-3 1 0 0,3-7 48 0,-1-1 16 16,1-4 0-16,0-5 0 0,2-2-16 0,1-1-16 15,0-5 0-15,1-2 0 0,1 0-320 0,0-3-64 16,0-1-16-16,2-2 0 16,1-3-528-16,0-2-96 0,-1-1-32 0,1-2-16848 0</inkml:trace>
  <inkml:trace contextRef="#ctx0" brushRef="#br0" timeOffset="13272.67">16801 2714 22111 0,'1'-2'1968'0,"-1"2"-1584"0,0 0-384 0,0 2 0 16,0-2 1552-16,0 0 240 0,0 0 32 0,0 0 16 0,0 1-944 0,-1-1-192 15,1 3-48-15,0-3 0 0,0 0 400 0,0 0 80 16,0 0 16-16,-26 2 0 0,17-2-928 0,-2 2-224 16,-1 0 0-16,-2 1 0 0,1-2-272 0,-2 2-112 15,0 2 0-15,-2-1-16 0,-1 2 400 0,-1 3-160 16,-2-2 160-16,-2 2 0 0,1 3 0 0,-3-2 0 15,2 0 0-15,-1 3 144 0,3-4 0 0,2 0 0 16,-1-1 0-16,1 0 0 0,3-2 384 16,1 1 80-16,3-1 16 0,3-3 0 0,3-1-192 15,2 0-48-15,3 1 0 0,1-3 0 0,4 1-64 0,1-1-32 16,3 0 0-16,1 2 0 0,3 1-32 0,5-2 0 16,1 4 0-16,2 2 0 0,3 2-256 0,1 3 0 15,4 2 0-15,3 1 0 0,3 2 0 0,0 2 0 0,2-1-128 16,-4 1 128-16,-2-3 0 0,1 0 0 0,0 0 0 15,-2-1 0-15,1-1-240 0,-4-2 48 0,-4-3 16 16,-1-6 0 0,-1 1-992-16,-3-2-208 0,0-4-32 0,-5-4-16 15,-3 2-320-15,-2-5-64 0</inkml:trace>
  <inkml:trace contextRef="#ctx0" brushRef="#br0" timeOffset="13908.96">16831 587 21183 0,'-6'-3'1888'0,"-1"3"-1504"0,2 0-384 0,2 0 0 0,0 3 208 16,2-3-16-16,0 3-16 0,-3 0 0 0,-1 4-720 0,-2-1-144 0,-2 4-16 0,-1 2-16 0,0-2 128 0,0 0 16 0,0 0 16 0,-1 1 0 0,-1 1 848 0,0 2 160 0,-1 2 48 0,0 0 0 0,-3 2 144 15,-1 4 16-15,0 0 16 0,0 0 0 0,1-2-160 0,3-2-48 0,1-2 0 0,1-1 0 0,1 5 64 0,0-1 16 16,1 0 0-16,3 4 0 0,3-1 80 16,1 3 16-16,1 1 0 0,2 1 0 15,2-1-64-15,-1-1 0 0,3 0 0 16,0 4 0-16,0-1-320 15,-1 1-80-15,1 2-16 16,-2-3 0 0,1 1-160-16,-1-3-272 0,0 0 64 0,0-5 16 15,1-3-496-15,-2-1-80 0,3 1-32 0,1-2 0 0,0-4-752 0,1-2-160 16,-1 0-16-16,0-6-8288 0</inkml:trace>
  <inkml:trace contextRef="#ctx0" brushRef="#br0" timeOffset="14217.47">16869 1039 11055 0,'-1'3'480'0,"1"1"112"0,0 2-464 0,0 0-128 0,1-2 0 0,0-1 0 15,1 0 800-15,-1 3 144 0,2 4 16 0,2 5 16 0,2 4 432 0,-1 0 64 16,2 3 32-16,-1-3 0 0,0 0-432 0,-1-1-96 16,-1 0-16-16,1-3 0 15,-3 1-352-15,-2-4-80 0,0 2-16 0,-1-5 0 0,0 3-512 0,0-2-304 16,0-4 48-16,0 1-10736 15</inkml:trace>
  <inkml:trace contextRef="#ctx0" brushRef="#br0" timeOffset="14453.03">16938 827 30399 0,'0'-9'2704'0,"0"6"-2160"0,0 3-544 0,0 0 0 15,0 2 400-15,0-1-16 0,2-1-16 16,-2 3 0 0,1-3-1632-16,0 4-320 0,-1-1-64 0,0-3-16 15,0 0-1632-15,0 0-336 0,-6 28-64 0,1-22-16 0</inkml:trace>
  <inkml:trace contextRef="#ctx0" brushRef="#br0" timeOffset="15062.89">17114 638 1839 0,'-1'-4'160'0,"-1"2"-160"0,1 0 0 0,1 2 0 16,0 4 5248-16,1-4 1008 0,1 4 208 0,0-2 32 15,1 2-4704-15,2 2-960 16,3 2-176-16,2 3-32 16,0-4-272-16,1 3-48 15,0-1-16-15,0-1 0 0,2 0-32 16,-2 1 0-16,2 0 0 15,1 1 0 1,1 5-256-16,-2-1 0 0,1 2 0 16,-2 2 0-16,0 1 256 15,-3-3-48-15,-1 0-16 0,1 3 0 16,-3 3 192-16,0 0 16 0,0 3 16 0,-1-2 0 16,0 5-176-16,-1-6-48 0,-1 0 0 15,1 0 0-15,-1 3 192 0,-1 4 48 0,1-1 0 16,-1-2 0-16,-1 2 64 0,-2 1 16 15,0-4 0-15,-2 1 0 0,-2-2-288 0,-2-4-48 16,0-1-16-16,-2-3 0 0,-2-4-160 16,-2 0 192-16,0-2-192 0,-5 0 192 15,0 1-192-15,-2-1 0 0,-1 0 144 0,-4-1-144 16,-2-3-256-16,-5 1-112 16,-1 0-16-16,-3-5-16 0,5-1-2032 0,-1 2-416 0,1-3-80 15,1 0-16-15</inkml:trace>
  <inkml:trace contextRef="#ctx0" brushRef="#br0" timeOffset="15739.98">17523 1851 35935 0,'0'0'3200'0,"1"1"-2560"0,1 2-512 16,0-1-128-16,2-2-1120 0,-2 0-240 0,3 4-48 0,4-4-16 0,2 1 1008 0,3 2 208 0,3-3 32 0,1 2 16 0,2-4 160 0,3-1 0 0,2-1 0 0,3 1 128 0,1-3-128 0,2-1 176 0,0 1-176 0,1 0 192 15,2 2 192-15,-1 1 64 0,-1-4 0 0,-1 5 0 0,-1-2-640 0,-4 2-112 16,-1 0-16-16,-3 1-13744 15</inkml:trace>
  <inkml:trace contextRef="#ctx0" brushRef="#br0" timeOffset="15997.34">17512 2152 35935 0,'1'3'3200'0,"2"0"-2560"16,0-2-512-16,2 1-128 0,2-2-272 0,0 0-80 0,5 3-16 16,7-3 0-16,7 1 544 0,7 2 96 15,6-6 32-15,-1 2 0 0,-2-4 80 0,0 1 0 16,0-2 16-16,-4-1-11216 15,0 0-2256-15</inkml:trace>
  <inkml:trace contextRef="#ctx0" brushRef="#br0" timeOffset="16351.84">18478 1093 43311 0,'-4'9'1920'0,"-1"2"384"16,1 4-1840-16,2-3-464 0,2-2 0 0,1-1 0 0,0 4-528 0,-1 9-208 0,-1 13-32 0,-1 12-16 0,-2 10 624 0,-1 3 160 16,-1 1 0-16,-2 5 0 0,0 0-128 0,-2 10 0 0,-2 3 0 15,-2 0 0-15,2-6 128 16,-3-1 0-16,0 1 0 16,0-4 0-16,3-2 0 15,-1-4-128 1,2-6 128-16,1-7-128 0,0-1 128 0,1-6 0 15,1-4 0-15,1-1 128 0,2-1-352 0,1-5-64 0,3-4-16 0,1-3-17168 0</inkml:trace>
  <inkml:trace contextRef="#ctx0" brushRef="#br0" timeOffset="18379">20021 441 43311 0,'-5'-6'3840'0,"1"2"-3072"16,3 4-608-16,2 0-160 16,2 0-592-16,-2 0-160 0,0 0-16 0,2-2-16 0,-1-2 320 15,3 2 64-15,1 2 16 0,4 0 0 0,1 2 384 0,3 4 0 16,2 2 0-16,3 4 176 0,0 4 112 0,5 3 32 16,2 6 0-16,1 3 0 0,2 5-320 0,0 7 160 15,1 4-160-15,1 10 128 0,-2 4-128 0,0 5 0 16,-6-4 0-16,-2 4 0 0,-1 11-224 15,-1 14-32-15,-1 12 0 0,-2 2 0 16,-1-11-448 0,-1 11-112-16,1 11-16 15,-2 2 0-15,1-2 496 16,-2-4 80-16,-1-2 32 0,-1-3 0 16,-2 0 976-16,-3-9 192 15,-4-9 32-15,-2-8 16 0,-2-2-240 0,-2-3-48 16,-5-4-16-16,-2-5 0 15,0-10-208-15,-3-3-32 0,-1-4-16 16,-7 3 0-16,-3 0-432 0,-7 1 128 16,-4 0-128-16,-10 3-19360 0</inkml:trace>
  <inkml:trace contextRef="#ctx0" brushRef="#br0" timeOffset="22459.68">25291 2249 22111 0,'0'0'1968'0,"0"0"-1584"0,0 0-384 0,1 0 0 0,1 0 1024 0,-1 0 112 0,0 0 16 0,2 0 16 0,0 0 672 0,1 0 128 0,2 1 16 0,-1 2 16 0,1-2-480 0,2 2-112 0,-1-1 0 0,3-1-16 0,0 2-496 0,2-3-112 16,4 2-16-16,3-2 0 0,1 2-480 0,3-2-96 16,3 2-32-16,4-2 0 0,2 0-160 0,4-2 0 15,3 0 0-15,2 2 0 0,3-2 0 16,-2-2 0-16,-2 0 0 0,1 2 0 16,-2-1-448-16,-1 2-32 0,-1-1 0 15,-1-2 0-15,-2 4-1600 0,1-2-320 0,-2 2-64 0,0 0-12848 0</inkml:trace>
  <inkml:trace contextRef="#ctx0" brushRef="#br0" timeOffset="22993.67">25348 2629 11055 0,'4'-3'976'0,"-3"0"-784"0,1-1-192 0,0 1 0 0,0 3 4384 0,1 0 832 0,0 0 160 0,2-2 48 0,3 1-2608 0,4-2-512 0,5 0-96 0,3-4-32 0,2 5-1088 0,2-4-240 0,2 2-32 0,2 0-16 16,1-2-560-16,0 1-112 0,4 1-128 0,-1 2 176 0,0 1-176 0,0-3 0 0,0 3 0 0,0 1 0 15,-1-1 0-15,-1 1-192 0,1 1 32 0,-1 0 16 31,-3 0-1280-31,-2 2-256 0</inkml:trace>
  <inkml:trace contextRef="#ctx0" brushRef="#br0" timeOffset="24833.35">27637 309 31327 0,'-7'-4'2784'0,"0"2"-2224"0,4 2-560 0,0-3 0 0,2 3-144 0,-3-1-144 0,-3-1-32 0,-7-2 0 0,-6 0 320 0,-4-2-128 0,-6 0 128 0,0 0 0 15,-2 1-576-15,1 0 0 0,0-1 0 0,2 1 0 0,-1-2 976 0,4 1 192 16,0 1 48-16,3-1 0 0,2-3 352 0,2 2 80 16,0 1 16-16,3 0 0 0,0 0 64 0,1-1 0 15,1 1 16-15,-1 0 0 0,-1 0-464 0,1 0-80 16,1 2-32-16,1-2 0 0,-2 2-272 0,1-1-48 15,-1 1-16 32,2 2 0-47,-1 1-256 0,2-2 0 0,1 3 0 0,1 0 0 0,1 0 192 0,2 3-64 0,2 0 0 16,0 4-128-16,4 0 192 0,-1 4-192 0,4 1 192 0,0 5-192 0,2-1 144 0,-1 3-144 0,4 4 0 0,-2 1 144 16,0 1-16-16,1 1-128 0,0-1 192 15,-1-3-64-15,0 0-128 0,0 1 128 0,0-1-128 16,0 3 128-16,0 3-128 0,0 2 128 0,1 3-128 0,-1 2 128 0,0 3-128 0,2 0 0 0,0 3 0 0,1 4 0 15,2-2 128-15,-2 1 0 0,1-3 0 0,0 1 0 16,-2-1 0-16,1 6 0 0,0 8 0 0,-2 1 0 0,1 4-128 16,-4 0 0-16,1 1 0 0,-2-2 0 0,1-1 0 15,-2 2 0-15,0-1 0 0,1 2 0 0,0 4 0 16,1 0 0-16,-1 0 0 0,2-2 0 0,-1-8 0 0,1 1 0 16,0 5 160-16,0 2-160 0,-1 3 192 0,0 0-64 15,-1 1 0-15,1-1-128 0,-2-6 160 16,-1 0-160-16,0 0 128 0,-1 5-128 0,0 6 128 0,-3 0-128 15,0 1 0-15,0-3 128 0,1-2-128 0,-2 3 0 16,0 6 0-16,0-4 0 0,-1 4 0 0,-1-6 0 16,1-2 0-16,0-7 0 0,1-4 0 0,-1 6 0 15,0 0 0-15,0 4 0 0,-1-4 0 0,2-3 0 16,1-4 0-16,-1-2 0 0,1 0 0 0,0 0 192 16,0 0-192-16,2 3 192 0,-2 0-192 0,1-1 0 15,-1-2-192-15,1-1 192 0,0-4 0 0,-1 0 0 16,0 6 0-16,1-1 128 0,-1 5-128 0,0-1 0 15,-1 2 0-15,1-7-176 0,0-6 176 0,0-1 0 16,0-3 0-16,0-1 0 0,2 3 0 0,-1 0 0 0,1 0 0 0,1-4 0 16,1-3 0-16,-2-3 0 0,4-1 0 0,-2-4 0 15,1 1 0-15,0-6 0 0,0 1 0 16,-1-2 0-16,0 2 0 0,0-1 0 0,-1 3 0 0,-1 1 0 16,-1-1 304-16,0 1-16 0,-1-1 0 0,-1 1 0 15,0-3-112-15,-1 2-32 0,1-3 0 0,-1-2 0 16,1 2-144-16,0-4 0 0,0 1 0 0,0-3 0 15,1-2 0-15,2-1 0 0,-1-1 128 0,2-1-128 16,0-2 0-16,1 0 128 0,0 1-128 0,-2-3 128 16,2 0-128-16,-1-2 0 0,1 1 0 0,0-2 0 15,-1 2 0-15,1-3 0 0,-1 2 0 0,0 0 0 0,-1-4 128 16,1 5-128-16,0-3 192 0,0 1-64 0,-2 2 64 0,2-3 0 16,-2 4 0-16,2-3 0 0,0 4-192 0,0-1 128 15,-1 0-128-15,0 3 128 0,1-4-128 0,0 1 0 16,1-1 0-16,-2-2 0 0,2 2 0 0,0-5 0 15,2 1 0-15,-2-2 0 0,1 0 0 0,-1 1 0 16,1-4 0-16,-1 3 0 0,1-3 0 0,-2 3 0 16,1-2 128-16,0 2-128 0,-1-1 128 0,0 2-128 15,-1-2 192-15,0 2-64 0,1 0-128 0,-3-1 128 16,1 2-128-16,1-1 128 0,-2 0-128 0,2 1 0 16,0-2 0-16,0-3 0 0,2 3 0 0,-1-2 0 15,1-1 0-15,0 0 0 0,0 3 0 0,1-3 192 16,0 0-192-16,0 0 192 0,2 0-192 0,-1 0 192 15,1 3-192-15,1-3 192 0,-1 4-64 0,1 1 0 16,2-1 0-16,-1 2 0 0,3 0-128 0,-1 0 0 0,2 2 0 16,-1-2 0-16,1 0 0 0,1 0 0 0,0 0 0 15,2 1 0-15,2-1 0 0,2-3 0 0,0 0 0 0,1 1 128 16,1-2-128-16,0 2 0 0,1-4 0 0,-1 2 0 16,-1-2 0-16,1-2-176 0,-2-2 48 0,-3-1 0 31,-3-2-576-31,-2-3-128 0,-6-5 0 0,-4-7-20624 0</inkml:trace>
  <inkml:trace contextRef="#ctx0" brushRef="#br0" timeOffset="26352.35">27688 624 11967 0,'0'-5'1072'0,"0"4"-864"0,0-1-208 0,0 2 0 0,0 0 768 0,0-3 96 0,1 2 32 0,-1-4 0 16,0 0 912-16,0-1 192 0,1 0 48 0,-2 0 0 0,1-1-432 0,0 1-80 0,0 0 0 0,0 0-16 0,0 2 112 0,0 2 32 0,0-1 0 0,1 2 0 0,0 1-272 0,1-3-48 0,0 2-16 0,1 0 0 0,0 0-608 0,2 1-112 15,0 0-32-15,1-4 0 0,2 4-272 0,-1-2-64 16,3-1-16-16,1 2 0 0,2 1 0 0,1 0 0 15,2 0 0-15,3-3 0 0,0 3-80 0,3 0-16 16,4-2 0-16,3 1 0 16,4 1-128-16,2 0 0 15,5 0 144-15,2 1-144 16,3 1 0-16,-3 2 0 0,0 1 0 0,-5-1 0 16,-4-2 0-16,-3 2 0 0,-5 0 0 0,-3-2 0 0,-4 2 0 15,-2-2-128-15,-3-1 128 0,-2 2 0 0,-1 1 0 0,-3-2 0 16,-1 2 0-16,1-2-128 0,-4 2 0 0,0-1 0 0,-2 0 0 0,-1 0 0 0,0 0 128 0,-2 0-208 15,-1 1 80-15,-2-2 128 0,-1 3-160 0,-1 0 160 0,-1 1 0 0,-1 0-144 16,0-1 0-16,-4 4 0 0,1 0 0 0,-2 0 0 16,-1 1-48-16,-2 3 0 0,-3 0 0 0,1 2 0 15,-3 4 192-15,0-3-160 0,-1 2 160 0,-1 2-160 16,0 0 160-16,-4 1 0 0,2 1 0 16,-1 0 0-16,2-2 0 0,2-1 0 0,1-3 128 15,-1-1-128-15,4 1 0 0,-1-4 0 0,3 1 0 0,-1-4 0 16,2 1 0-16,0-1 0 0,-1 1 0 0,-1-2 0 0,1 2 192 15,0 0-48-15,1-2 0 0,1 3 0 0,0-4-16 16,-1 2-128-16,0-2 192 0,0 2-64 0,-1 0-128 16,0 1 160-16,3-1-160 0,0 0 160 0,2-2 16 15,2 2 0-15,1-1 0 0,3 0 0 0,1-2-176 16,2 1 160-16,2-1-160 0,0 0 160 0,2 1-160 0,0 0 192 16,2-1-192-16,-1 4 192 0,2-2-192 0,0-2 128 15,-2 4-128-15,2-3 128 0,-1-1-128 0,1 0 128 16,1-2-128-16,0-2 128 0,2 2 64 0,0-4 0 15,0 2 0-15,2-2 0 0,2 2-32 0,2-2 0 16,0 2 0-16,3-2 0 0,2 0-32 0,0 4 0 0,3-2 0 16,-1-1 0-16,-2 4-128 0,5-1 0 0,1 2 0 15,2 0 128-15,2 1-128 0,0-1 0 16,0 1 0-16,2 2 0 0,0-3 0 0,-2 0 0 0,1 0 0 16,-2-2 0-16,-1 2-240 0,-1-2 80 0,-1-1 16 0,1-2 0 31,-1-2-480-31,-1-2-80 0,1-1-32 0,-2-2 0 15,0 0-128-15,0-3-32 0,1 2 0 0,-1-5-16832 0</inkml:trace>
  <inkml:trace contextRef="#ctx0" brushRef="#br0" timeOffset="28221.1">27605 1011 14735 0,'-3'-3'1312'0,"1"-1"-1056"16,2 1-256-16,0 3 0 0,2 0 208 0,0-2-16 0,0-2 0 0,0-2 0 0,3-1 832 0,3-4 144 0,2-1 48 0,2 0 0 0,2 0-432 0,2-1-80 0,0 0 0 0,0 2-16 0,0 1-96 15,0 0-16-15,1 0 0 0,-2 1 0 0,-1 2 768 0,-1 2 128 0,0 4 48 0,-2 1 0 0,0 3-32 0,1 4 0 0,1 0 0 0,-1 2 0 0,2-1-832 0,-1 0-160 0,1-2-48 16,3 0 0-16,4 1-256 0,4 2-48 16,2-3-16-16,2 1 0 0,3-5-128 0,2-1 0 0,2-1 0 15,1-1 0-15,3-4 0 0,-2-1 0 0,2-2 0 16,-2 0-11008-16,1-5-2240 15</inkml:trace>
  <inkml:trace contextRef="#ctx0" brushRef="#br0" timeOffset="29190.19">28707 1215 22111 0,'-4'-2'1968'0,"0"-2"-1584"0,3 4-384 0,1 0 0 16,1 0 1216-16,-1-2 144 0,0 2 48 0,0-4 0 0,-1 2 256 0,1-5 64 0,1 4 16 15,0-1 0-15,2 1-384 0,1 0-80 0,-1 0 0 0,1 3-16 0,0 0-560 0,1 4-128 0,-2 1 0 0,2 5-16 16,-1 2-304-16,0 4-48 0,-1 7-16 0,-1 1 0 0,0 6-192 0,-2 2 128 0,-1 2-128 0,-2-2 0 0,1-1 0 0,-2-2 0 16,1 2-208-16,-2-5 64 0,-2 1-208 0,1-1-32 15,0-3-16-15,-1-1 0 0,0-1-896 0,0-5-176 0</inkml:trace>
  <inkml:trace contextRef="#ctx0" brushRef="#br0" timeOffset="30984.18">27545 5070 8287 0,'-5'2'736'0,"1"-2"-592"0,0 2-144 15,3 0 0-15,1-2 4176 0,1 0 816 0,0 0 144 0,0 0 48 0,2 0-2704 0,0 0-544 0,4 0-96 0,-7 0-32 0,23-4-656 0,-8 2-144 0,2-2-32 0,3-1 0 0,1 0-400 0,3 0-96 0,0-1-16 0,2-1 0 0,2 1-80 0,-1 1 0 0,-1 0-16 0,-2 2 0 0,0-1-96 0,-1 4-16 16,2-2 0-16,-1 4 0 0,-1-2-48 0,1 4-16 0,2-1 0 16,-2 0 0-16,2 0-192 0,0 1 176 0,-1-1-176 15,0 0 160-15,-2 0-160 0,-1 0 0 0,1-2 0 16,-5 2 0-16,0-1 0 0,-2-2 128 16,-3 4-128-16,-2-4 0 0,-1 1 176 0,-2 0-48 0,-1-1-128 15,-1 2 192-15,0 0-192 0,-2-2 144 0,-1 1-144 16,-2 2 128-16,0-1-128 0,-3 2 0 0,0 2 0 0,-3 1 0 15,1 2 0-15,-5 1 0 0,0 2-144 0,-2 3 144 16,-1-1-256-16,-3 4 48 0,-1 1 16 0,-2-2 0 16,1 4 192-16,-1-2 0 0,-1-2 0 15,-1 2 0-15,2-1 0 0,-2 1 0 0,0-1 176 0,-1 0-48 16,0-1 112-16,0 0 16 0,0 2 16 0,-1-4 0 16,0 2-272-16,-1-1 0 0,2 1 128 0,-2 3-128 15,1-1 0-15,-2-1 0 0,1 2 0 0,-2-1 0 0,1-1 0 16,1 2 0-16,2-2 0 0,0-1 0 0,1 1 0 0,-1 1 0 15,2-3 0-15,1 1 0 0,-1 0 0 16,2 1 0-16,0-1 128 0,-2 3-128 0,1-2 192 0,0-2-64 16,2 3 0-16,1-3-128 0,2-4 0 0,2-1 0 15,1 1 0-15,1-2 0 0,2-1 0 0,-1-2 0 16,3-1 208-16,0 2-64 0,3-4 48 0,1 0 0 16,-1-2 0-16,2 2 0 0,3-4-192 0,-1 2 0 15,1 0 0-15,2 0 0 0,1 1 160 0,1 0-160 16,2-3 192-16,2 3-192 0,3-2 0 0,2 2 0 15,2-2 0-15,2 1 0 0,2 1 208 0,2-2-64 16,3 1-16-16,5 1 0 0,3 1-128 0,3-2 0 0,2 2 0 16,-2-2 0-16,-1 0 0 0,2 0 0 0,-2-2 0 15,0 0 0-15,0 0 0 0,-1 0 0 0,1-2 0 16,-3 0 0-16,2 0 0 0,0-1 0 0,0 2 0 16,-1-1 0-16,-2-1 0 0,-1 2 0 0,0-2 0 15,-2 0 0-15,0-2-160 0,-2 1 160 0,-1 0-208 0,-1 1 80 31,-2-4-352-31,-4 1-64 0,-3 1-16 0,-1 0 0 16,-2 0-352-16,-3-1-80 0</inkml:trace>
  <inkml:trace contextRef="#ctx0" brushRef="#br0" timeOffset="31657.56">27672 5573 11967 0,'-13'3'1072'15,"5"-3"-864"-15,-1 2-208 0,3-2 0 0,1 1-176 0,1 2-80 0,0-1 0 16,-2-2-16-16,-3 4-176 0,-3 0-16 0,-1-1-16 0,0 2 0 0,3-1 2992 0,3-1 608 0,2-3 112 0,1 0 32 15,3 0 256-15,2 0 64 0,0-3 16 0,3-1 0 0,0 2-1440 0,2-2-304 0,1-1-48 0,2 0-16 0,1 3-1088 0,1-4-208 0,4 2-48 0,2-2-16 0,3 1-208 0,4 1-32 0,0 0-16 0,5 1 0 0,3 3-176 0,1 0 0 16,2-3 0-16,2 3 128 0,4-2-128 0,0 0 0 16,-1 0 0-16,4-2 0 0,1 2-144 0,0-1-16 15,-2 2 0-15,-1-3-12384 0,-5 2-2496 16</inkml:trace>
  <inkml:trace contextRef="#ctx0" brushRef="#br0" timeOffset="33051.3">28861 5718 13823 0,'0'-3'1216'0,"1"2"-960"16,1-1-256-16,-1 2 0 0,0 0 928 0,0-3 144 0,2 2 16 0,0-4 16 0,2 0 848 0,2-1 160 0,-1 1 48 16,-1 1 0-16,0 1-304 0,-2 0-64 0,0 1-16 0,-1 0 0 0,0 2 16 0,-1 2 0 0,-1 0 0 0,1-2 0 15,-1 4-816-15,0 1-144 0,0-2-48 0,0 4 0 0,1-1-384 0,-1 1-80 0,3 2 0 0,-2-2-16 0,0 4-80 0,2-1-16 16,-1 3 0-16,1 0 0 0,-1 2-48 0,1 4-16 0,-1-2 0 62,1 4 0-62,-2-1-144 0,0 2 0 0,0 5 0 0,-1 2 128 16,0-3-128-16,-1 2 128 0,1 3-128 0,-2 1 128 0,0-1-128 0,1-1 0 0,-1-2 144 0,0 1-144 0,2-3 0 0,-1-3-160 0,0-1 16 0,0-2 0 0,-1-5-272 0,2-1-48 0,-1 0-16 0,1-4 0 0,-1 3-768 16,0-7-160-16,-1-2-16 0,0-1-15744 0</inkml:trace>
  <inkml:trace contextRef="#ctx0" brushRef="#br0" timeOffset="33611.5">29289 5743 34095 0,'-10'3'1504'0,"3"-3"320"15,0 3-1456-15,4 0-368 0,2-3 0 0,-1 2 0 0,2-1 0 0,-2 3 0 0,-1-1 0 0,1 4 0 16,-2-4 464-16,2 2 32 0,0-1 0 0,1-2 0 16,1 2 160-16,-2 0 48 0,-1 2 0 0,1 0 0 15,-2 0-48-15,-1 1 0 0,0 2 0 16,-2 0 0-16,-1 5-288 0,-2-4-64 0,1 2-16 15,-3 0 0-15,0 1-64 0,-2 3-16 0,-2 0 0 0,0-1 0 16,0 1-64-16,0 0-16 0,1-4 0 0,2 4 0 16,-2-3 64-16,4-1 0 0,-2-2 0 15,3 0 0-15,2-4-64 16,0 0 0-16,3-2 0 16,1 0 0-16,0 1-128 15,1-5 192-15,2 1-192 0,0 1 192 0,1-2-64 0,1 0 0 0,0 0 0 0,1 0 0 16,0 0 32-16,1 3 0 0,-1-3 0 0,-2 0 0 0,0 0-160 0,0 0 0 15,0 0 0-15,0 0 0 0,0 0 0 0,10 19 0 0,-10-15-160 16,1 1 160-16,0 1 0 16,2-2 0-16,1 2 0 0,0 0 0 15,3 1 0-15,0-4 192 0,3 3-16 0,4 1 0 16,2 0 80-16,1-2 32 0,3 1 0 0,1-2 0 0,2 2-288 0,1 0 0 0,1 0 0 16,-2 4 0-16,2 0 0 0,-2 0 0 0,-2 3 0 0,-2 1 0 0,-2-1 0 15,-3 0 0-15,-3 2 0 0,-4 1-144 0,-1 0 144 16,-3-2-128-16,-2 1 128 0,-1 1-128 15,-1 2-576-15,-2-4-96 0,1 1-32 0,-2-5 0 16,2-3-144-16,1-2-48 0,-3-4 0 0,1-2-17280 0</inkml:trace>
  <inkml:trace contextRef="#ctx0" brushRef="#br0" timeOffset="35519.01">29059 256 24879 0,'-6'-1'2208'0,"1"-2"-1760"0,4 6-448 0,1-3 0 0,0 1 1072 0,0-1 128 15,-3 0 16-15,1 0 16 0,-2-1 368 0,-1 1 64 0,1 0 0 0,2 0 16 0,1 0-464 0,2 0-80 0,1 0-32 0,2 0 0 16,2 0-576-16,2-3-112 0,1 3-32 0,3 0 0 0,2 0-192 0,4 0-32 0,2 0-16 0,3-2 0 0,4 0-144 0,3 0 160 0,5-1-160 0,0 2 160 0,3-3-32 15,0 2-128-15,0 0 192 0,2 0-64 0,-4 0 0 0,-2-2-128 16,0 2 192-16,-2-1-64 0,-1-1-128 0,-2 1 160 0,0-1-160 0,-4 2 160 0,-3-2-32 0,-2-1-128 0,-4 1 192 16,-2 1-64-16,-1 0-128 0,-2-1 128 0,-2 1-128 0,-1 0 128 15,-3-1-128-15,1 4 0 0,-1-2 0 0,-1 2 128 0,1 0-128 0,-1 0 0 16,-1 2 0-16,1 2 0 0,0 2 0 0,-2 1 0 0,2 0 128 0,-1 4-128 16,0 3 0-16,0-1 160 0,0 5-160 0,1 4 160 15,1 1 0-15,0 2 0 0,0 0 0 16,0 1 0-16,0-2-32 0,0 1 0 0,0 4 0 15,0-3 0-15,0 0 32 0,-2 1 0 0,2 1 0 0,0-2 0 0,0 3-32 0,0-1 0 16,1 3 0-16,0-3 0 0,-1 5-128 16,2-2 0-16,-1 1 144 15,-1 0-144-15,0-1 128 16,-2 3-128-16,0 1 160 0,-2 1-160 16,-1 1 208-16,-1 4-48 0,-3 3-16 0,0 4 0 15,0-3 48 1,-1 2 0-16,-3 0 0 15,2-5 0-15,-1-4 16 16,0 3 16-16,1 2 0 0,0 0 0 16,2 0-64-16,2-2-16 0,1 3 0 0,1 1 0 0,2-1-144 0,1-1 0 0,1 2 0 15,1-4 128-15,2 1-128 0,-1-4 0 0,1 0 0 0,-2 3 0 16,1 3 0-16,1-2 0 0,-1 5 0 0,-1 0 0 0,1 3 0 16,-2-3 128-16,-2 4-128 0,-1-4 0 0,-1-3 288 0,0 5-32 0,0-2 0 15,-1 0 0-15,1-3-64 0,1 3-32 0,0 1 0 0,1-3 0 0,1 2-160 16,1-6 0-16,2 0 0 0,-1-3 0 0,1-3 128 0,2-1-128 0,-1 4 192 0,1-2-64 15,-1 1-128-15,1 1 0 0,0 4 0 0,0-4 0 0,-2 3 0 16,0-4 0-16,-2-1 0 0,-2 1 0 0,1-1 0 0,-3 1 0 16,0-5 0-16,-2 3 0 0,0 2 0 0,-2 1 0 0,2 3 0 0,-2-3 0 0,2 3 0 15,0-3 0-15,1-1 0 0,1 2 0 0,0-5 0 16,1-2 128-16,2 3-128 0,-1-4 128 0,2 1-128 16,0 0 0-16,1 0 0 0,0 3 0 0,-2-2 0 0,1 1 0 15,0 0 0-15,-2 0 0 0,1 0 0 16,-2-1 0-16,-1-1 0 0,-1 0 0 0,-1-1 0 0,0 1 0 15,-1-1 0-15,0 1 0 0,0-1 0 0,0 4 160 16,-2-1-160-16,1 1 160 0,-1-3 160 0,1 3 48 16,1-4 0-16,-1 1 0 0,1-3-368 0,1 0 0 15,1-1 0-15,-1-1 128 0,2-1-128 0,2-1 0 16,-1 4 0-16,0-5 0 0,0 0 0 0,1 3 0 16,0-1 0-16,-1 2 0 0,2-3 0 0,-2 4 0 15,2 3 0-15,-2-4 0 0,0 3 0 0,0-2 0 0,0-1 0 16,1 0 0-16,-2-2 0 0,0 0 0 0,0 2 0 15,-2 0 0-15,1 0 0 0,0 1 0 0,-1 3 0 16,0-3 0-16,1-1 0 0,0 3 0 0,0-1 0 0,1 0 0 16,1-1 0-16,0 1 0 0,0 0 0 0,2-4 0 15,0 2 0-15,1-2 0 0,1 0 0 0,0-3 0 16,0 1 0-16,0-2 0 0,2 3 0 0,0-3 0 16,-1 0 0-16,-1-1 0 0,1 1 0 0,-1 1 0 15,1 0 0-15,-1 1 0 0,-1-2 0 0,-1 4 0 16,0-4 0-16,-2 3 0 0,0-3 0 0,1 2 0 15,-2-1 0-15,0-3 0 0,-2 2 0 0,1-2 0 16,0 1 0-16,1-3 0 0,0 0 0 0,-1-1 0 16,1 3 0-16,1-4 0 0,-1 3 0 0,1-3 0 0,0-2 0 15,2 3 0-15,-2-4 0 0,1-1 0 0,1 1 0 0,-2-1 0 16,2-2 0-16,-2 0 0 0,0-1 0 0,-1-2 0 16,0-1 0-16,0-1 0 0,0-1 0 0,0 0 0 15,-1-2 0-15,1 2 128 0,-1-4-128 0,-1 0 144 16,1 0-144-16,-1 0 160 0,0 0 32 0,0 0 16 15,1-3 0-15,-2 2 0 0,1 1 32 0,-1 0 0 16,0 0 0-16,-1 0 0 0,0 0-96 0,-1 0-16 16,0 1 0-16,0 2 0 0,0-1 16 0,-1 2 0 15,0-4 0-15,0 4 0 0,0-2-144 0,-2 2 0 16,2 0 0-16,-3 1 128 0,2-2 64 0,-3 3 0 16,1-2 0-16,-2 1 0 0,1 0 336 0,-2 0 80 15,-2 1 16-15,0-2 0 0,-1 2-496 0,-1-2-96 16,-2 1-32-16,2-2 0 0,-1 1 0 0,1-1 0 15,1 0 0-15,0 0 0 0,3-3 0 0,0 0 0 0,2 0 0 16,2 0 0 0,2-3-416-16,2 0-80 0,3-4-16 0,1 1 0 15,5-4-1280-15,4-4-272 0,3-6-48 0,9-7-21168 0</inkml:trace>
  <inkml:trace contextRef="#ctx0" brushRef="#br0" timeOffset="49019.4">27759 1959 12895 0,'0'1'1152'0,"-1"1"-928"0,-1 2-224 0,-1-2 0 16,2 1 2112-16,1 1 368 0,-1-3 80 0,-1 4 0 0,-1 1-1408 0,-1 4-304 0,-1-3-48 0,0 4-16 0,0-3 224 0,1 1 32 0,2-6 16 0,0 1 0 0,0-2-720 0,2-2-144 0,2 0-16 0,-1 0-16 0,4-3-32 0,-2 0-128 0,4 0 192 0,0-1-64 0,3 1 208 0,-1 1 48 0,2 1 0 0,1-2 0 16,-1 1 448-16,3 0 80 0,2 2 32 0,0-2 0 0,3 2-256 0,0-2-48 15,2 2-16-15,0 0 0 0,2 2-192 16,0-2-48-16,1 0 0 15,-2 2 0-15,1-2-96 16,0 0-32-16,0 0 0 0,1 0 0 16,-1 0-256-16,2-2 0 15,0 2 0-15,-2-2 0 16,1 2 160-16,-2-2-32 0,-1 2 0 0,-1 0 0 0,-3 0-128 16,-1 0 0-16,0 0 0 0,-1 0 0 0,-2-2 0 0,2 2 0 0,-1-4 0 15,1 2 0-15,-2 0 0 0,0 2 0 0,-1 0 0 0,-1 0 0 16,-1 2 144-16,-1 0-144 0,-2 4 160 0,-2 2-160 0,-1 0 128 0,-3 0-128 0,-1 0 0 0,0 2 0 0,-2 3 0 0,-1-1 0 15,1-2 0-15,-1 2 0 0,1-2 192 0,-1 3-48 16,1-4-16-16,-1 3 0 0,0-1-128 0,-1 0 0 0,0 0 0 16,-2 0 0-16,0 1 0 0,-3 2 0 0,-2-2 0 0,-1 2 0 15,-1 1 0-15,-2-3 0 0,-2 1 0 0,0 0 0 16,-3 0 0-16,-1-1 0 0,-2 2 0 0,-1 0 0 16,-1-1 128-16,2-3-128 0,-1 2 128 0,1-2-128 15,-2 2 160-15,2-2-160 0,0 3 192 0,0 0-192 16,-2 2 128-16,-1 4-128 0,0 0 0 0,1 0 0 15,2 1 0-15,-1 1 0 0,1-2 0 0,-1 1 0 0,3 1 0 16,-1-2 0-16,0 1 0 0,1-2 0 0,0 1 0 0,0-3 0 16,1 0 0-16,-1 0 0 0,3-1 0 0,-1-2 0 15,0 2 0-15,2-1 0 0,2-2 128 0,2 1-128 16,0-4 0-16,3-2 0 0,3 1 0 0,2-3 0 16,1 0 128-16,2-1-128 0,1 0 160 0,1 1-32 15,1-2 0-15,1 0 0 0,3-2 0 0,0 3 0 16,3-2 0-16,0 2 0 0,2 1 0 0,1-1 0 15,3-2 0-15,0 2 0 0,2-1-128 0,0 0 0 16,2 1 0-16,2-1 128 0,0 2-128 0,2-4 0 16,0 2 144-16,2-3-144 0,-1 0 0 0,1 0 0 15,1 0 0-15,0 0 128 0,3 0-128 0,0 2 0 0,-1-2 0 16,3 2 128-16,0 0-128 0,-1-1 0 16,0 2 0-16,0-1 0 0,1 0 0 0,-1-2 0 0,-2 0 0 15,0-2 0-15,-1 0 0 0,0 1 0 16,1-2 0-16,-1-1 0 0,0 2 0 0,1-2 0 0,0 2 0 0,2-2 0 15,-2 2 0-15,-1 2 0 0,-2 0 0 0,-2 0 0 16,-1 0 0-16,-3 0 0 0,-1 2 0 0,-5-1 0 16,-2 2-128-16,-4 0-64 0,-1 0 0 0,-4 3-18832 15</inkml:trace>
  <inkml:trace contextRef="#ctx0" brushRef="#br0" timeOffset="49489.31">27888 2557 17503 0,'-9'-1'1552'0,"3"-2"-1232"16,2 1-320-16,4 1 0 0,0 1 160 0,0 0-32 0,-1-3 0 0,-3-3 0 0,1 2 304 0,-1-2 48 0,3 0 16 0,2 2 0 0,2-1 912 0,0 4 176 0,3-1 32 0,2 2 16 15,0 2-16-15,4-2 0 0,0 4 0 0,2-2 0 16,0-1-528-16,1 2-128 0,3 1 0 0,-1-2-16 16,1-1-192-16,1-1-48 0,2 2 0 0,0-4 0 15,1 1-176-15,1-3-32 0,0 2-16 0,1-2 0 16,0-2-256-16,1 0-48 0,1 0-16 0,1-3 0 15,-1 2-160-15,0-5 0 0,0 3-160 0,1-1-11568 16,2 0-2320-16</inkml:trace>
  <inkml:trace contextRef="#ctx0" brushRef="#br0" timeOffset="50358.42">28109 2541 9215 0,'-2'3'816'0,"1"-3"-656"0,1 0-160 15,0 0 0-15,0 1 0 0,0-1 160 0,0 0-160 0,-2 2 160 0,2-2-160 0,-1 0 0 0,0 0 0 0,1 0 128 0,0 0-128 0,0 0 0 0,0 0 0 0,0 0 0 0,0 0 0 0,0 0 288 0,0-20-32 0,-1 20 0 0,-1 0 768 0,-1 2 128 0,-1 0 48 0,-1-1 0 16,0 2 416-16,-2-1 96 0,-1 2 16 0,-2-1 0 15,0-2-64-15,-2 1 0 0,0 1 0 0,-1-3 0 16,1 1 0-16,-2-2 0 0,2 1 0 0,-2 0 0 16,1-3-832-1,-1 0-192-15,1-2-16 0,-1 0-16 0,0 2-416 0,1-3-64 0,-1 2-128 0,2-2 176 16,-1 1-176-16,2 1 0 16,1 1 0-16,2 3 0 15,-1-3-192 1,0 6 192-16,1-3-160 0,-1 2 160 15,-1 3 0-15,0 0-144 0,1-1 144 0,-1 2 0 0,0-2-160 0,-1 1 160 0,2 0-192 0,2 0 192 16,0-2-880-16,2 1-64 0</inkml:trace>
  <inkml:trace contextRef="#ctx0" brushRef="#br0" timeOffset="53055.81">28955 2750 3679 0,'-2'-1'320'0,"-2"1"-320"0,1 0 0 0,2 0 0 16,0 0 704-16,1 0 80 0,0-3 16 0,0 3 0 0,-1 0-416 0,-1-3-64 0,0 0-32 15,1-1 0-15,2 2 704 0,-1-2 144 0,2-2 16 0,2 0 16 0,1 0 432 0,0 0 96 0,4-1 16 0,-1 1 0 0,1 0 512 0,-2 0 96 0,0 2 32 0,0-3 0 0,2 2-624 0,1-1-112 16,0 2-16-16,1-4-16 0,-1 6-864 0,1-4-160 0,0 2-48 0,2 2 0 0,1-2-160 0,1 1-32 16,0 3-16-16,1-2 0 0,1 2-144 0,-1 0-32 15,0 0 0 1,-1 2 0-16,-3 1 80 0,0 1 16 15,-4-2 0-15,-2 4 0 0,-1 0-224 0,-2 2 0 16,-2 0 128-16,-1 0-128 0,-2 2 0 0,-3 1 0 16,-2 0 0-16,0 1 0 15,-3 3 160-15,0-2 32 0,-1 3 16 0,-2-3 0 16,-2 3-208-16,0-1 0 0,0 4 128 16,-1-6-128-16,0 2 0 0,0-1 0 15,1 1 0-15,0-3 0 0,0 2 0 0,-1-2 0 16,3 0 0-16,-2-2 0 0,1 3 0 0,2-4 0 15,-1 4 0-15,2-4 0 0,0 0 0 0,0 1 0 16,1 0 0-16,1-1 0 0,2 1-240 0,1-4 64 16,2 0 16-16,2 0 0 0,-1-2 32 0,3 2 0 0,1-2 0 0,2 1 0 0,1 0 432 0,2 1 80 0,1 3 32 15,2-3 0-15,2 4 80 0,1-2 16 0,2 0 0 0,2 2 0 0,1 1-384 0,3-1-128 0,0 0 0 16,1-2 0-16,0 3 0 0,-2-2 0 0,0 1-176 0,-1-1 176 16,-1 3-1760-16,-3-2-224 0,-2 2-64 15,-3 2-13280-15</inkml:trace>
  <inkml:trace contextRef="#ctx0" brushRef="#br0" timeOffset="53567.08">28135 3530 10127 0,'3'-2'896'0,"-3"1"-704"0,0-2-192 15,0 3 0-15,0 0 6576 0,0 0 1280 0,1 0 256 0,0 0 48 0,-1-2-6176 0,1 0-1248 0,2 0-240 0,-3 2-48 0,0 0-128 0,0 0 0 0,0 0-16 0,0 0 0 16,0 0-304-16,0 0 0 0,0 0 0 0,0 0 0 0,0 0 0 0,-15 21 0 0,11-16 0 0,-1 0 0 0,0 1-256 0,1 0 32 0,-3 0 16 0,2 2-18288 0</inkml:trace>
  <inkml:trace contextRef="#ctx0" brushRef="#br0" timeOffset="53793.83">28146 3988 35935 0,'-5'4'1600'0,"2"-3"320"0,0 4-1536 15,3-5-384-15,0 1 0 0,1-1 0 0,1 2 960 0,-1-2 112 0,1 3 16 0,2-3 16 16,1 1-368-16,1-1-80 0,0 0-16 0,2-1 0 16,-2-2-496-16,1 1-144 0,2 1 0 0,-1-2-12464 15,-2 3-2544-15</inkml:trace>
  <inkml:trace contextRef="#ctx0" brushRef="#br0" timeOffset="53988.75">28176 4324 30399 0,'-2'9'1344'0,"0"-3"288"0,2 0-1312 0,2-2-320 0,-1-2 0 0,0 0 0 0,0 0 0 0,-1 2 0 16,2 2-160-16,-2 3 160 0,-2 1 272 0,0-1 176 16,-3 1 16-16,-3 0 16 15,0 1-816-15,-1-1-176 0,-2 3-16 0,-1 0-13056 16</inkml:trace>
  <inkml:trace contextRef="#ctx0" brushRef="#br0" timeOffset="113808.27">23341 4879 7359 0,'-2'0'656'0,"-2"-2"-528"0,1 2-128 0,2-3 0 15,0 2 6464-15,1 1 1248 0,0-2 256 0,-1-1 48 0,1 0-5712 0,-1-5-1152 0,-1 0-240 0,1-5-32 0,1-3-544 0,-1 0-96 0,0-3-32 0,-2 0 0 0,2-6-208 0,-3 0 144 0,2-1-144 0,-2-2 128 0,0-4 0 0,1-2-128 16,-1 0 192-16,1-1-64 15,1-1 128-15,-1-2 32 0,1-3 0 0,-1 0 0 0,2 0 32 16,0-1 16-16,1-1 0 0,0 5 0 16,-1 1-80-16,1 1 0 0,0-1-16 15,-1 1 0-15,1 1-240 0,-2 1 144 0,0 1-144 16,-1 5 128-16,1 1 0 0,-2 2-128 16,0 5 192-16,0 0-64 0,0 2-128 0,-1 2 0 15,1 0 0-15,0 1 0 0,1 1 0 0,-1 2 0 16,2 0 0-16,-2-1 0 0,1 1 0 0,0-1 0 15,0 4 0-15,-1-1 0 0,0 1 0 0,-1 3 160 0,-2 0-160 16,1 2 160-16,1 3-32 0,-1 1-128 0,-1 1 192 0,-1 3-64 0,0 2-128 16,0 3 0-16,1-1 0 0,-1 3-176 0,2 2 176 0,-1-1-208 15,2 3 80-15,-1-2 128 0,1 2-144 0,1 1 144 16,1-2 0-16,0 1 0 0,0 1-256 0,2-4 64 0,-1 1 16 16,-1 0 0-16,1-3 32 0,-1 3 0 0,-1-5 0 15,1 2 0-15,-2-3 0 0,0 2 0 0,-1-3 0 16,1 0 0-16,1-3 144 0,0-2 0 0,-1-1 0 15,2-1-128-15,0-2 128 0,1-3 0 0,0 0 0 0,1-4 0 16,1 0 0-16,0-4 0 0,3-3 0 16,-1-1 128-16,3-2-128 0,0-2-128 0,1-3 128 0,2 3-192 15,-1-3 192-15,2 2-160 0,-1-1 160 0,1 2-160 16,0 2 160-16,-2 2 0 0,1 4 0 0,-2 3 0 16,-3 3 0-16,1 2 0 0,-1 4 0 0,-1 0 0 15,1 2 0-15,-1 4 224 0,2 0-48 0,1 1-16 0,1 2-32 16,1-1 0-16,2 3 0 0,1-1 0 0,1 0-128 15,3 5 128-15,0-4-128 0,1 4 128 0,3 3-128 16,-2 0 0-16,2 3 0 0,0-2 0 0,-1 4 0 16,0-3 0-16,-1 2 128 0,0-1-128 0,0-3 192 0,-1-1 16 15,1-2 0-15,2 0 0 0,-2-1-208 16,1-2 144-16,0-1-144 0,2 0 128 0,-2 1-384 0,-1-1-96 16,0-2-16-16,-2 2-19088 0</inkml:trace>
  <inkml:trace contextRef="#ctx0" brushRef="#br0" timeOffset="114761.69">22284 5714 23951 0,'1'-2'2128'0,"0"-2"-1696"0,1-1-432 0,-2 4 0 0,1-3 1312 0,1 2 176 0,1-5 48 0,2-2 0 0,0-4-256 0,2-3-32 0,1 0-16 0,-2 4 0 0,-1-3-848 0,-2 5-192 0,0 0-16 0,-3 0-16 0,0 1-16 0,-3 3 0 15,0 0 0-15,-2 0 0 0,-3 2 304 0,1 0 48 16,-2 0 16-16,-2 0 0 0,1 0 112 0,-2 0 16 15,-1 2 16-15,-1-2 0 0,0-1-128 0,-1 2-16 0,-1-1-16 0,0-2 0 16,0 2-128-16,0 2-32 0,-1 2 0 16,2 0 0-16,0 0-32 0,0 3-16 0,0 3 0 15,-1 1 0-15,1-1-160 0,0 4-128 0,1 2 144 16,-1 3-144-16,0-2 128 0,1 6-128 0,2 0 0 16,0 3 144-16,2 1-144 0,0 2 0 0,1 3 0 15,2-2 0-15,1 3-144 0,-1-1-64 0,4 1-16 16,-1-2 0-16,1-4 96 0,2 1 128 0,1-2-208 15,0-2 80-15,1-4 128 0,2-1-128 0,1-3 128 0,1-4-128 16,1 0 128-16,2-4 0 0,2-1 0 0,1-3 0 16,2-3 160-16,2-3-32 0,0 0-128 0,1-4 192 0,1-3-192 15,1-3 0-15,2 0 0 0,0-2 0 0,0-1 0 16,1-1 0-16,-1 2 0 0,-3-2 0 0,0 3 0 0,-4-3 0 16,-1 1 0-16,-3 3 0 0,-2 0 0 15,-1 0 0-15,-1 1 0 0,-1 2 0 0,-4 0 0 16,0-1 0-16,1 2 0 0,-2 1 0 0,1 1 0 15,-1 3 0-15,1-2 0 0,-2 3 0 0,1 2 0 0,1 1 0 16,0 0 0-16,1 3 0 0,-1 0 128 0,2 3-128 16,0-2 0-16,1 5 144 0,0 3-144 0,1-2 0 15,2 6 0-15,-1-1 0 0,1 4 0 0,1-1 0 16,-3 1 0-16,1 1 0 0,0 2 0 0,-2-1 0 0,1 2 0 16,-3-1 0-16,2-1 0 0,0 1 0 0,-1-3 0 15,2 0 0-15,0 3 0 0,0-3 0 0,0 0 0 16,0 0 0-16,1 0-208 0,0 1-80 0,0-1-16 15,1-3 0 1,-1 0-288-16,1 0-64 0,2-5-16 0,-2-3 0 16,0 0-864-16,-1-5-192 0,1 0-16 0,0-2-14064 0</inkml:trace>
  <inkml:trace contextRef="#ctx0" brushRef="#br0" timeOffset="115557.63">21573 5572 7359 0,'0'1'656'0,"0"-1"-528"0,0 0-128 0,0 0 0 0,0 0 192 0,0-1 0 0,1 1 0 0,-1-3 0 0,0 1 848 0,1 1 176 0,-1-4 48 0,0 5 0 0,0 0 64 0,0 0 16 0,4-22 0 0,-3 14 0 0,1 2 208 0,-1-3 48 16,1 2 16-16,-1-2 0 0,2 2 336 0,-2-2 64 16,0 0 16-16,-1-4 1680 0,-1 7-2096 15,0 2-16-15,-3-1 0 0,1 1-768 0,-4 1-144 16,1-1-48-16,-2 1 0 0,-1 1-400 0,0 1-96 15,-1-2-16-15,0 3 0 0,1-2 0 0,-3 2 0 16,2 0 0-16,-1 2 0 0,1-2-128 0,-1 3 0 16,0-3 144-16,-1 1-144 0,2 1 128 15,-1 1-128-15,0-3 160 0,-2 1-160 0,2 2 304 16,-1-1-48-16,-1 2 0 0,1 2 0 0,0-2-112 16,1 4-16-16,-1 2-128 0,1 0 192 0,0 3-192 0,0 3 0 15,1 2 0-15,0 4 0 0,2 3-320 0,-1 1 64 0,2 5 0 16,0-3 0-16,2 5 64 0,3-5 0 0,2 2 16 15,2-3 0-15,5-2 176 0,0-3 0 0,2-5 160 16,2 1-160-16,2-2 224 16,4-3-48-16,2 2-16 0,4-3 0 0,-2-2-160 0,2 0 0 15,2-1 0-15,1-2 0 16,0 2-384-16,0-2-96 0,0 2-32 0,0-3 0 16,-2 0-640-16,0-2-144 0,-2 0-32 0,-1 1-14528 0</inkml:trace>
  <inkml:trace contextRef="#ctx0" brushRef="#br0" timeOffset="116085.16">22495 5241 34095 0,'-5'2'3024'0,"0"-1"-2416"0,4 2-480 0,1-3-128 0,0 0 800 16,0 0 144-16,0 2 16 0,-2 2 16 0,1 0-144 0,1 4-16 0,2 2-16 0,3 3 0 0,2-1-560 0,2 4-112 0,2 3-128 0,0 3 176 0,3 4-176 0,-1 2 0 0,0 3 0 0,0 1 0 0,0 4 0 0,-2 4 0 0,-1 2 0 0,-2 1 0 0,0-1-256 0,-2-1 0 0,0 0 16 0,-2-5 0 15,1-2-1040-15,-3 0-224 0,2-6-32 0,-1-2-16 16,-1-4-992-16,2-2-192 0</inkml:trace>
  <inkml:trace contextRef="#ctx0" brushRef="#br0" timeOffset="116311.93">22389 5535 35935 0,'-14'-4'3200'0,"6"0"-2560"0,2-1-512 15,2 2-128-15,4 0 1584 0,2 2 288 0,2-4 64 16,1-1 16-16,4-5-1296 0,3-2-256 0,5-5-48 0,6-2-16 16,0-1-336-16,2 3-128 0,1 0 0 0,1 3 0 15,1 3 128-15,1 5-192 0,1 0 192 0,-1 7-192 16,1 0-160-16,-2 4-32 0,1 2-16 0,-3 0 0 31,-2 2-1136-31,0 1-240 0</inkml:trace>
  <inkml:trace contextRef="#ctx0" brushRef="#br0" timeOffset="116667.33">23047 5578 14735 0,'-5'1'1312'0,"1"2"-1056"0,2-3-256 0,2 0 0 0,0 2 1984 16,0-2 352-16,-2 2 64 0,1 1 16 0,-1 2-1008 0,-1-1-192 16,2 0-32-16,0 1-16 0,2 1-672 0,2-3-144 15,0 1-32-15,2-1 0 0,1 0 80 0,2 0 16 16,0-3 0-16,4 0 0 0,-3 0 384 0,4-3 80 15,-2 0 16-15,1-2 0 0,-1 0-128 0,1-1-32 16,-3-1 0-16,0-1 0 0,0-5-416 0,-3 1-96 16,0-2-16-16,-1 0 0 0,-2-3-208 0,-2 1 0 15,-2 3 0-15,-3-2-160 16,0 1-512-16,-5 2-96 0,0-3-32 0,-4 3 0 16,1 4 304-16,-2 0 64 0,-1 4 16 15,1 4 0-15,-2 2 1072 0,1 5 224 0,-3 3 32 0,1 2 16 16,-1 8-64-16,-1-1-16 0,0 5 0 0,5-2 0 0,1 0-384 15,3 1-80-15,3-1 0 0,2 0-16 0,1 1-64 0,4-1-16 0,1-2 0 16,2 1 0-16,2-3-288 0,1 2 0 16,1-4 0-16,1 3 0 15,2-3-848-15,1-2-80 0,1 3-16 0,2-5 0 16,1-1-864-16,2 0-176 0,2-1-48 0,2-4-7856 0,2 0-1568 16</inkml:trace>
  <inkml:trace contextRef="#ctx0" brushRef="#br0" timeOffset="117180.27">23715 5462 28559 0,'8'-10'624'0,"-5"4"128"0,-2 0 16 0,0 2 64 0,-1 1-672 0,0 1-160 0,0 1 0 0,-1-4 0 16,1 0 1200-16,-3-1 208 0,0 1 32 0,-3 1 16 0,-2 0-416 0,-3 4-80 16,-3 0 0-16,0 4-16 0,-5 2-672 0,-2 0-128 15,-1 4-16-15,-3 3-128 0,-1-1 400 0,-1 4-16 16,2 0-16-16,-2 0 0 15,0 5 80-15,1-1 32 0,1 0 0 0,3 1 0 0,6-3-288 0,1-2-64 16,4 3-128-16,2-5 192 0,4-2-192 16,3-2-160-16,2 0 32 0,3-4 0 15,2 0-256-15,3-1-32 0,0-1-16 16,5-4 0-16,0 0 48 0,2-3 16 0,2 0 0 0,1-4 0 0,0-1 368 16,1-3-144-16,2-2 144 0,-1 1 0 0,-1-4 0 15,-1 0 0-15,-2 1 0 0,-1-1 0 0,-2 0-128 0,-2 1 128 16,-1 1 0-16,-3-1 0 0,-3 3 0 0,0 5 0 15,-3 1 0-15,-1 6 0 0,0-3 0 0,-2 6 0 16,-2 0 0-16,-2 6 0 0,0 1 320 0,-2 0 80 16,0 2 16-16,0 3 0 0,2-2-240 0,0 2-48 15,1 3-128-15,1 0 192 0,2 3-192 0,1-1 0 0,3 2 128 16,2 3-128-16,2-2 0 0,3 5 0 0,3-2 0 16,2 1 0-16,0 1-256 0,4 2 48 0,-1 1 16 15,0-3 0 1,-2 2-256-16,-1 1-32 0,-4 0-16 0,-3 3 0 0,-3-1 496 0,-2 1 0 0,-2 5-128 15,-3 1 128-15,-4-1 0 0,-2 2 128 0,-3-3 0 0,-2-6-128 16,-1-1 288-16,0-6-48 0,1-3-16 0,-1 0 0 16,-1-3 176-16,0 0 48 0,1-4 0 0,-1 1 0 15,0-6-224-15,-1-4-32 0,0-2-16 0,-4-1 0 16,-4-7-752 0,-3-2-160-16,-3-5-32 0,-2-3-16384 0</inkml:trace>
  <inkml:trace contextRef="#ctx0" brushRef="#br0" timeOffset="117640.95">24316 5348 35935 0,'-10'-4'1600'0,"0"2"320"0,0-1-1536 0,2 2-384 0,2 1 0 0,1 0 0 16,-1 0 1024-16,-5 0 128 0,-8 0 16 0,-5 0 16 0,-3 1-512 0,-3 4-96 0,3-1-32 0,1 5 0 0,1 1-192 0,1 2-32 0,1 4-16 0,2 0 0 0,0 3-304 0,1 3 0 0,3 0 0 0,1 1 0 16,2-1 0-16,3 2-192 0,1 0 16 0,4-2 16 15,1 2-96-15,3-4-32 0,2-2 0 0,1-2 0 16,4 0 48-16,0-3 16 0,2-1 0 15,3-5 0-15,1 2-96 0,3-5-32 0,-1-1 0 16,2-3 0-16,-1 0-16 0,1-1 0 0,2-5 0 0,-1 0 0 16,0-4 368-16,-2 0 0 0,-1-1 0 0,0-3 0 15,-4 2 176-15,0-3 48 0,0 2 16 0,-3-6 0 16,-1 3 240-16,-3 0 48 0,1 0 16 0,-3 0 0 0,0 1-96 16,0-1 0-16,-1 3-16 0,-1 1 0 0,0 5-176 15,1 0-16-15,-1 4-16 0,1 0 0 0,-1 1-224 16,1 1-256-16,-2 2 48 0,1 1 16 15,-1-1-256 1,-1 2-64-16,1-1 0 0,-1 2 0 0,1-1 32 0,1 0 0 0,0 0 0 16,0 1 0-16,1-2-416 0,1-1-96 0,1 2-16 0,3 0-15424 15</inkml:trace>
  <inkml:trace contextRef="#ctx0" brushRef="#br0" timeOffset="117924.81">24432 5783 27647 0,'2'4'1216'0,"-1"0"256"0,2-2-1168 0,-1 0-304 15,2 0 0-15,-3-2 0 0,2 0-256 0,1 2-96 16,1-2-32-16,-1 0 0 0,1 0 912 0,-3-2 176 0,-2-2 48 0,-4-2 0 16,0 0-224-16,-3-3-32 0,-2 2-16 0,-1-6 0 15,-1 4 1376-15,-2-6 288 16,-1-1 48-16,-1-3 16 0,0 1-816 0,0-5-176 0,2 0-16 0,0-2-16 15,2-1-400-15,3 1-80 0,1 1 0 0,4 1-16 16,2 4-336-16,1 0-64 0,3 3-16 16,2 0 0-16,1-1-272 0,3 3 0 0,0-1 0 0,2 2 0 15,1-2-224 1,3 1-160-16,0-1-16 0,-2 2-16 0,2 0-416 0,-4 3-64 16,1 2-32-16,-3 0-18112 0</inkml:trace>
  <inkml:trace contextRef="#ctx0" brushRef="#br0" timeOffset="118111.58">24661 5407 15663 0,'0'10'1392'0,"-2"-3"-1120"0,1 0-272 0,1-1 0 0,0-1 3744 0,1-1 688 16,1 2 144-16,-1 0 32 0,0 8-2288 0,3 4-448 16,1 5-80-16,0-1-32 0,1 3-1104 0,0-6-208 15,-1 2-64-15,0-5 0 0,-1 1-384 0,-1-4 0 16,1 2 0-16,-2-3 0 15,0-2-768-15,-2-1-144 0,0-3-32 0,-2-2-15824 0</inkml:trace>
  <inkml:trace contextRef="#ctx0" brushRef="#br0" timeOffset="118277.25">24691 5105 37775 0,'-3'-10'3360'0,"-1"3"-2688"0,2 1-544 0,0 3-128 15,2-2 1040-15,2 3 176 0,-1 0 48 0,-1-4 0 16,1-4-848-16,0-3-160 0,2-3-48 0,-2 0 0 16,0 1-528-1,0 2-128-15,1 0 0 0,-4 5-18240 0</inkml:trace>
  <inkml:trace contextRef="#ctx0" brushRef="#br0" timeOffset="119090.99">25059 6006 28559 0,'-14'4'1264'0,"4"-2"272"0,3 1-1232 0,2-2-304 0,4 1 0 0,-1-2 0 16,1 3-3808-16,-3-2-816 0,-1 2-176 15,-2 3-16-15</inkml:trace>
  <inkml:trace contextRef="#ctx0" brushRef="#br0" timeOffset="124546.2">25124 5328 10127 0,'4'-5'896'0,"-2"2"-704"0,0 0-192 15,-2 2 0-15,0 1 976 0,0 0 176 0,1-5 16 0,0 1 16 0,0 1-128 0,1-4-32 0,-2 4 0 0,0 0 0 0,-2 1-896 0,2 1-128 0,-1 1 0 0,1 1-192 0,-1-1-976 0,1 0-192 0,0 2-48 0,1-2 0 16,-1 3-608-16,1-3-128 0,1 1-32 0,-2-1 0 0,1 2 2176 0,-1-2 208 16,0 0 160-16,0 0 16 0,0 0 2880 0,0 0 576 0,0 0 128 0,0 0 0 15,-20 10-192-15,14-6-32 16,-2 1-16-16,0-4 0 0,-1 4-1648 0,0-1-336 15,1-2-64-15,0 2-16 0,0-3-944 0,0 2-192 0,2-1-32 0,0 2-16 16,1-2-160-16,0-2-16 0,1 2-16 0,1-2 0 16,-2 2-288-1,1-2 0-15,-1 3 0 0,-1-3 0 0,0 3 0 16,-2 0 0-16,0 0 0 0,-2 4 0 0,0 3 0 16,-1-2 0-16,-2 6 0 0,0 1-144 0,-2 4 144 15,-1 4 0-15,1 1 0 16,1 2 0-16,2 0 0 0,2 2 0 0,3-2 0 15,2 1 0-15,4-1 0 0,2-4 0 0,2 0 0 0,4-3 0 0,3-3 0 0,1 0 0 16,2-4 0-16,3-4 0 0,2 0-192 0,1-1 64 0,1-5 0 0,0 2 0 16,0-4-240-1,-2 0-32-15,2-3-16 0,-1 2 0 16,-2-1-960-16,-1-5-192 0,0 4-32 0,-1-2-14816 16</inkml:trace>
  <inkml:trace contextRef="#ctx0" brushRef="#br0" timeOffset="125007.04">25611 5477 24879 0,'-9'-2'544'0,"1"1"112"0,1 1 32 0,3-2 16 16,2 1-576-16,0 1-128 0,1 0 0 0,-3-3 0 0,1 1 1216 0,-5-2 192 0,1 0 64 0,-2-2 0 15,2 1 64-15,-2 0 0 0,2 0 16 0,-2 4 0 0,0-2-704 0,-1 1-144 0,-1 4-16 0,0 1-16 0,-1 1-128 16,-1 3-32-16,1 4 0 0,-2 2 0 0,0 3-272 0,-1 0-64 0,2 2-16 0,1 2 0 0,2-1-160 0,0-3 0 0,3 3 0 0,-1 2 0 15,4-4 0-15,0-1 0 0,3-2 0 0,1 0 0 0,1-2-384 0,1 1 0 0,2-6 0 16,0-1 0-16,1 1-336 0,0-4-80 0,2-1-16 16,2-2 0-16,-1-2-16 0,2-1 0 15,1-4 0-15,2 0 0 0,-2-3 624 16,-1 1 208-16,-2-3-144 0,0 2 144 0,-1-2 0 0,1-1 192 16,-1 0 0-16,0 0-16 0,0 1 416 15,-1 0 96-15,0 2 16 0,1 0 0 0,-3 4-336 0,0 1-64 16,0 4-16-16,-2 4 0 0,1 3 16 0,-1 3 0 0,0 5 0 0,2 1 0 0,0 4 144 15,2 0 16-15,0 1 16 0,3 1 0 0,0-4-480 16,0 0-320-16,3-1 64 0,-3-2 0 0,1-2-192 16,-1-2-48-16,0-1 0 0,-1-3 0 0,-1 0-912 0,-1-2-176 0,0-2-32 0,0-2-13312 15</inkml:trace>
  <inkml:trace contextRef="#ctx0" brushRef="#br0" timeOffset="125340.07">25902 4761 30399 0,'-7'2'1344'0,"2"1"288"0,1 3-1312 0,1-2-320 0,2 2 0 0,1-3 0 15,1 6 1280-15,-1 5 176 0,2 4 32 0,-2 11 16 0,1 5-80 0,1 5-16 0,0 5 0 0,0 6 0 0,1 0-832 0,-1 1-160 0,-1 6-32 0,2 0-16 0,-1 0 0 0,0-5 0 0,-1-3 0 16,0-2 0-16,0 1-96 0,-1-7-16 0,3 0 0 0,-2-5 0 16,0-3-256-16,-1-1 0 0,0-2-128 0,-1-2 128 0,0 0-256 15,-3-6 64-15,-1 0 0 0,0-2 0 16,-1-1-400-1,-2-3-80-15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22:13.52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0 13466 35711 0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6:43:29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6977 6199 41471 0,'-20'-6'3680'0,"3"2"-2944"0,4 0-592 0,7 4-144 0,2 2 0 0,-4-2 0 0,-10-2 0 0,-11 0 0 0,-8-2-992 0,-3 2-128 0,2-1-32 0,5 2 0 0,6 1 32 0,6-3 0 0,4 2 0 0,3 1 0 16,2-2-1728-16,2-1-352 15,1 2-64-15,1 1 0 0,-1-2 2944 0,2 2 576 0,-2 2 128 0,3-2 32 16,0 1 2048-16,1 2 416 0,2-1 64 0,2 2 32 0,1 0-928 0,2 2-176 16,5 0-32-16,1 0-16 0,5 0-992 0,4 1-208 15,4-1-48-15,5-3 0 0,4 4-320 0,6-4-64 16,6 0 0-16,3-2-16 0,2-1-176 0,10-1 0 15,10-3 0-15,7-1 0 0,4 1-128 0,4 1-16 16,1-2 0-16,3 1 0 0,3 0 144 0,6 1 0 16,4-4 0-16,3 1 128 0,-3 1 176 0,12-1 32 15,13-1 16-15,3 1 0 0,-1-1-16 0,8-1 0 16,4 3 0-16,3-1 0 0,-6 3 48 0,2 3 16 16,5 0 0-16,5 3 0 0,6 0-192 0,-5 0-32 15,-8 0-16-15,2 0 0 0,3-3-160 0,8 1 160 16,5-1-160-16,0-2 160 0,-4 0-160 0,2-1 0 0,2-2 0 15,-4 1 0-15,-8 2 0 0,-6-2 0 0,-5 0 0 16,-9 1 0-16,-12 1 0 0,-1 2 192 0,1-1-192 16,-9 1 192-16,-6 1-192 0,-11 2 160 0,-15-1-160 15,-6-1 160-15,-4 2-160 0,-9-1-176 0,-6-2 48 0,-9 4 0 32,-8-1-1056-32,-8 0-208 0</inkml:trace>
  <inkml:trace contextRef="#ctx0" brushRef="#br0" timeOffset="3086.36">8562 2970 19343 0,'-4'-2'1728'0,"0"-1"-1392"0,3 2-336 0,1 1 0 0,0 0 960 0,0-3 128 16,-1 0 32-16,0-2 0 0,0-3-1600 0,-1-1-320 0,2-1-64 0,2-2-16 0,0 3 240 0,-2-1 64 0,1 0 0 0,-1-1 0 0,0 3 352 0,-2 2 80 0,-1 0 16 0,0 2 0 16,-4-1 688-16,1 4 144 0,-2 1 16 0,-1 0 16 15,0 1 1056-15,-1 2 192 0,2-1 64 0,-1-2 0 16,2 4-624-16,-3-2-112 0,0 2-32 0,0 0 0 15,-1 1-608-15,0 0-128 0,1 0-32 0,-1 1 0 16,0 0-384-16,-1-2-128 0,0 3 0 0,-2 2 0 16,1-3 128-16,-2 3-128 15,-2 1 0-15,-1-1 0 16,-1 1 176-16,-4 3-32 0,0 2 0 16,-2-2 0-16,2 2 160 0,-2 1 16 0,1 0 16 15,0 0 0-15,1 0-144 0,1 3-16 0,1-1-16 16,0-2 0-16,3 3-32 0,1-3-128 15,1 0 192-15,2 0-64 0,1 3 0 16,2-6 0-16,0 3 0 0,0-1 0 0,1 1 128 0,1 3 0 0,-1-1 16 0,2 0 0 16,0-1 32-16,1 3 0 0,-1-2 0 0,1 5 0 0,1-5-48 0,-2 2 0 0,2 5 0 0,0-2 0 15,1 2-256-15,1-4 0 0,2 2 0 0,1-2 0 0,2 2 0 16,3-5 0-16,-1 2 0 0,4-4 0 0,1 3 128 0,1-1-128 16,1 2 192-16,0-1-192 0,1 0 176 0,-1 6-176 15,0-3 160-15,-1-2-160 0,1 4 0 0,-1-5 0 16,1 6 0-16,1-5 0 0,0 1 0 0,0-1 0 15,2 0 0-15,0 1-160 0,2 1 160 0,0 0 0 16,1-2 0-16,-1 1 0 0,0-1 192 0,1 1-16 16,1 1-16-16,0-5 0 0,2 1-160 0,-1-2 160 15,3 0-160-15,0-4 160 0,3 0-32 0,1-2-128 16,-1 0 192-16,1-1-64 0,-1-3 0 0,2 2 0 16,1 0 0-16,1-2 0 0,1 2-128 0,-1 0 0 0,1-1 0 15,-1-1 128-15,0-3-128 0,1 1 0 0,-2-1 0 0,2 0 0 16,-1-3 0-16,0 0 0 0,1 0 0 0,-1-3 0 15,0 3 0-15,0-4 160 0,2 1-160 16,1-3 160-16,-2 0-32 0,1 0-128 0,-2-1 192 16,0 0-64-16,-1-1-128 0,-1-2 192 0,0 0-192 0,-2-2 192 15,0-1-64-15,-2 1 0 0,0-2 0 0,1-1 0 16,-1-1 64-16,-1 0 0 0,0-2 0 0,-1-5 0 16,0 1-192-16,-2-3 0 0,1-1 0 0,-2-4 128 15,0 0-128-15,-2 1 0 0,0 2 0 0,0-1 0 16,-2-1 0-16,0 3 0 0,-1-1 144 0,-2 1-144 15,0 0 176-15,-1 4-48 0,-2-3 0 0,-2 3 0 0,1 0 64 16,-2-1 16-16,-2 1 0 0,0 0 0 0,-2 0-64 16,-2-1-16-16,0-1 0 0,-3-1 0 0,0-1-128 15,-2-2 128-15,-2 0-128 0,-1-1 128 0,0 0-128 16,-1-2 0-16,-1 2 0 0,-1-1-176 0,1 3 48 0,0 0 0 16,0 1 0-16,0 3 0 0,0 1-32 0,-2 0 0 15,-1 3 0-15,0 1 0 0,-1 2 160 0,-1 0 0 16,-3 1 0-16,0 5 0 0,2 0 0 0,-3 0-128 15,-3 1 128-15,2-1-128 0,0 1 128 0,1-3-128 16,1 3 128-16,-1-4-128 0,2 2 128 0,0-1 0 16,-1-4 0-16,0 1 0 0,2 0 0 0,-2 1 0 15,0-2 0-15,-1 0 0 0,0 1 0 0,0 2 0 16,1 3 0-16,2-3 0 0,2 5-208 0,-1 0-16 16,3 2 0-16,-1 1 0 0,0 2 96 0,0 3 128 0,0 0-208 15,0 0 80-15,-1 2-64 0,1-2 0 0,2 4 0 16,-2-1 0-16,3 0-32 0,-1-1-16 0,5 2 0 0,-1-4 0 15,2 0 112-15,0 0 128 0,2 0-208 0,1-2 80 16,0 0-80-16,1 2-16 0,0-2 0 0,0-2 0 31,2 2-688-31,0-1-144 0</inkml:trace>
  <inkml:trace contextRef="#ctx0" brushRef="#br0" timeOffset="4016.77">8720 2876 33167 0,'-5'-4'2944'0,"2"-2"-2352"0,0 4-464 0,2 1-128 0,1 1 912 0,-1-3 176 0,-1-1 16 0,-1-4 16 0,-1-2-3616 0,0-3-736 0,2 4-144 0,-1-1-16 15,2 1 2256-15,2 5 464 0,-1 2 96 0,0-2 0 0,0 4 896 0,0 1 160 16,-1 2 32-16,0 3 16 0,-2 0 912 0,1 0 176 0,-2 2 48 0,0 0 0 15,1 1 368-15,-2 1 80 0,1 0 0 16,0 2 16-16,1-2-1232 0,-1 3-256 16,1-5-64-16,1 6 0 0,1-4-448 0,1 2-128 0,0 3 0 15,0-2 0-15,1 2 0 0,0 3 0 0,0-1-160 16,-1 3 160-16,0-2 0 0,-1 5-128 0,0 0 128 16,-3 4 0-16,-2 5 0 0,-1-1 0 0,-3 4 0 0,-1-3 0 15,-3 3 192-15,0-4 32 0,1-3 16 16,0-4 0-16,2-2 96 0,0-1 32 15,1-4 0-15,2 0 0 0,0 0-96 0,2-5-16 0,1-1 0 16,1 0 0-16,2-1-128 0,-1-4-128 0,2 0 144 16,1-2-144-16,0-1 0 0,-1-3 0 0,2 1 0 0,-1 1 0 15,-1 1 0-15,0-3 0 0,0 1 0 0,-2 1 0 0,1-2 0 0,-2 3 0 16,0-2 0-16,-1 2 0 16,1 0 0-16,1 0 0 0,-1-2 0 0,0 4 144 0,2-4-16 15,-2 4-128-15,2-4 192 0,-1 4-64 0,1-1-128 16,1-3 0-16,-1 4 0 0,1-3 0 0,0 0 0 0,0 0 0 15,1-2 0-15,0 2 0 0,0-2 0 0,0 2 0 16,0-2 0-16,1 0 0 0,-1 0 160 0,0 0-160 16,0 0 192-16,0 0-192 0,0 0 160 0,0 0-160 15,0 0 128-15,0 0-128 0,0 0 0 0,0 0 0 16,0 0 128-16,0 0-128 0,0 0 160 0,17-12 0 16,-12 9 0-16,2 0 0 0,2-1-16 0,0 0 0 15,2-1 0-15,0-1 0 0,1 0 16 0,2 1 0 0,1-1 0 16,1 0 0-16,1-3-160 0,1 2 0 0,3 0 0 15,1-4 0-15,-1 4 0 0,2-6 0 0,2 1 0 16,0 0 0-16,0-1 0 0,2 0 0 0,1-2 0 16,3 1 0-16,0-2 0 0,0 0 0 0,1-1 0 15,0 1 0-15,0-2 0 0,-1 4 0 0,-1-2 0 0,-3-1 0 16,-1 1 0-16,-2 4 0 0,-3 2 0 0,-3-2 0 16,0 3 0-16,-2 2 0 0,-3-2 0 15,0 3 0-15,-1-2 0 0,0 2 0 0,-2 1 0 0,-1 2 0 16,-1-1 0-16,-1 1-224 0,-1 0 48 0,-1 0 16 31,-1 2-240-31,-2 1-48 0,0 0-16 0,0-3 0 0,-1 3 96 0,-1 0 32 0,0 3 0 0,-1-3 0 16,-1 0 112-16,2 0 32 0,0 0 0 0,0 0 0 15,0 0-64-15,0 0-16 0,0 0 0 0,0 0 0 16,0 0-48-16,0 0-16 0,0 0 0 0,-14 16 0 16,11-12-176-16,-1-2-16 0,1-2-16 0,-2 4-16752 15</inkml:trace>
  <inkml:trace contextRef="#ctx0" brushRef="#br0" timeOffset="5682.59">9238 3119 28559 0,'-1'-7'1264'0,"0"2"272"0,0 2-1232 0,-1-1-304 0,2 4 0 15,0 0 0-15,0-2-816 0,0 2-208 0,-1-4-64 0,-1 1 0 0,0 2-1856 0,-1-1-368 0,-4 2-80 0,0 0 0 0,-3 3 1024 0,-1 4 224 0,-4-1 32 0,-3 0 16 16,-3 4 1728-16,-4 2 368 0,-4 4 0 0,-1 3 0 0,-5 1 2496 0,-1 2 400 16,-1 1 96-16,-1 3 16 0,-1-1 208 0,0-2 48 15,2 0 16-15,0-1 0 0,2-1-1472 16,2-2-288-16,0-3-64 0,4 0-16 0,0-3-1072 0,2 0-224 15,2-1-144-15,2 0 192 16,1-3-1072-16,3-1-208 0,2 0-32 0,3-2-16 16,2 1-464-16,-1 0-112 0,5-1-16 0,0 0 0 15,2-2-368-15,2-2-80 0,2 2 0 0,1-1-16 16,2-3 1312-16,3 0 272 0,1-3 48 0,3-1 16 0,3-2 800 0,5-2 144 16,4-2 48-16,5-3 0 0,0 0-256 0,1-3-32 15,2 0-16-15,3-3 0 0,4-3-144 0,1-3 0 0,1-1-160 16,-2 1 160-16,0 1 0 0,-3-1 0 0,-2 3 0 15,-3 2 0-15,-1 0 0 0,-1 2 208 0,-2-1-32 16,0-1-16-16,-4 3 1104 0,0 3 208 0,-4-2 64 16,-2 6 0-16,-2 2-128 0,-3 2-32 0,-2-1 0 15,-2 6 0-15,-2-1-576 0,-3 4-112 0,0-2-32 0,-3 4 0 32,-1 0-912-32,-1 4-192 0,0-2-48 0,-4 5 0 15,-1 2-16-15,-2 2 0 0,0 1 0 0,-5 2 0 0,-1 5 320 0,-4-1 192 0,-3 3-208 0,0 1 80 16,1-2-112-16,0-1-16 0,1-4 0 0,1-3 0 15,1 0 608-15,-1-1 112 0,2-5 32 0,0 0 0 16,1 1 304-16,2-6 64 0,2 0 16 0,2-1 0 16,6-4-176-16,1-4-48 0,5-2 0 0,2 0 0 15,4-4-16-15,2-3 0 0,4-1 0 0,3-2 0 16,3-4-1536 0,2 1-304-16,0-1-64 0,1 2-16 0,-1-1-624 0,1 0-128 15,1 0-16-15,-3 3-16 0,0 0 1408 0,1-1 272 0,-1 0 64 0,-1 1 16 0,-2 3 1440 0,-2 0 272 16,-1 4 64-16,-1-4 16 0,0-2 144 15,0 2 32-15,-3 0 0 0,1 1 0 0,-3-2-384 0,0 3-64 16,-3 1 0-16,0 2-16 0,-2 3-544 16,-1-1-96-16,-1 3-32 0,-3 1 0 15,-1 4-1040-15,-3 1-192 0,-1 0-64 0,-4 5 0 16,-2 3-768-16,-3 1-144 0,-4 4-48 0,0 3 0 16,-2 1 896-16,0-2 192 0,2 2 16 0,-2 1 16 0,2-1 1008 15,2 0 208-15,0-3 32 0,3-1 16 0,2-4 272 0,4-2 48 16,3-2 16-16,2-3 0 0,3-4-480 0,3-1-112 15,1-1-16-15,1-6 0 0,3 2-256 0,0-2-128 16,-1-3 0-16,3-2 128 0,1-1-128 0,1-3 0 0,1 0-192 0,1-5 192 16,0 3 336-16,0-2 192 0,1 0 48 15,0-5 0-15,0-1 128 0,1-1 48 0,1 1 0 16,-1 1 0-16,2 3-480 0,-1-3-80 0,3 3-32 0,-1 2 0 31,2-2-480-31,-2 4-80 0,0 2-32 0,-1-1 0 0,-3 5-144 16,-1 2-48-16,-2 2 0 0,-1 1 0 0,-4 5 624 0,0 2 0 0,-2-1 0 0,-1 2 0 15,-2 4 576-15,-1-1 176 0,-1 2 32 0,-2 0 16 16,0 4-416-16,0-2-64 0,-2 2-32 0,1 3 0 16,-3 3-288-16,-1 0 0 0,-1 2-176 0,-1 1 176 15,1-2-672-15,2 1-32 0,-1-1 0 16,2 1 0-16,2-5 384 0,1 3 64 0,2-4 0 0,0-3 16 16,3 1 704-16,0-3 144 0,1 2 32 0,0-3 0 0,1-2-272 0,-1 0-48 15,1 0-16-15,-1-2 0 0,1 0-304 0,1-2 0 16,-2-2 0-16,2 0 0 0,-1 0 192 0,2-2-192 15,-1-2 192-15,-2 6-192 0,0 0 224 0,8-22-64 16,-5 12-16-16,0-1 0 0,1 1-144 0,-1-2 0 16,0-1 0-16,1 1 0 0,-2 1-144 0,-1 0-112 15,0-1-32-15,1 4 0 0,-1-2-64 0,0 1-16 16,0 3 0-16,2 0 0 0,-1 2 368 0,1-2 192 16,-1 5-32-16,1-2 0 0,-1 3 160 0,1 0 16 15,-1 0 16-15,2 0 0 0,-2 0-96 0,2 0-32 16,0 3 0-16,0-2 0 0,-2 1-224 0,0-2 0 15,1 4 128-15,-2-1-128 0,0 0 0 0,-1 1 0 0,0 5-192 16,-1-2 192-16,-1 4-384 0,-3 0 16 0,0 4 16 16,-1-1 0-16,-2 1 176 0,0 1 48 0,-1 0 0 0,-2 0 0 15,2-1 128-15,0-3 0 0,2-2 0 16,0-1-128-16,0 1 384 0,2-4 64 0,2 0 32 0,0-2 0 16,2-2 16-16,1 2 0 0,3-4 0 0,-1 0 0 15,3 0-368-15,0 0 0 0,1 0 0 0,1 0-192 31,2-3-272-31,1 2-64 0,2 1-16 0,1-2 0 0,-2 2 32 16,3-3 0-16,-1 3 0 0,1 0 0 0,-1 3 288 0,1-3 64 0,0 0 16 0,-2 2 0 16,1-2 144-16,1 0 0 0,-2-2 0 0,2 2 128 15,-2-4 176-15,2 1 32 0,0-3 16 0,-2 3 0 16,0-2 80-16,-1 0 16 0,2 0 0 0,-2 1 0 0,0-2-240 16,-1 2-32-16,-1 2-16 0,-3-1 0 0,0 3 0 0,-1 1 0 15,-3 3 0-15,1-3 0 0,-2 4 32 0,0-1 0 16,-1 2 0-16,0 0 0 0,-2 4-192 0,-1-1-272 15,0 1 64-15,-3-3 16 0,-1 4-16 0,0-4 0 16,-2 0 0-16,1-1 0 0,-1 0 432 0,-1 0 96 16,1-3 0-16,1 1 16 0,0-1-32 0,1 0-16 15,1-2 0-15,0 2 0 0,-1-3-144 0,2 2-16 16,-1-1-128-16,1 2 192 0,2-1-192 0,-2-2 0 16,0 4 0-16,1-4 0 0,0 2 0 0,1-2 0 15,-1 2-128-15,0 0 128 16,0-2-496-16,2 1 16 0,-2 2 0 0,1-3 0 15,-1 2-432-15,1-2-96 0,0 2-16 0,1-2-10176 16,1 2-2048-16</inkml:trace>
  <inkml:trace contextRef="#ctx0" brushRef="#br0" timeOffset="6840.64">9274 2411 7359 0,'3'-6'656'0,"-2"4"-528"0,1 0-128 0,0 0 0 0,-1 2 912 0,0-4 160 0,1 0 16 0,2-4 16 15,2-2-224-15,1 0-48 0,-1 1-16 0,-1 1 0 0,-2 4 224 0,-1 0 48 0,-1 4 16 0,-1 0 0 0,-3 1-96 16,1 4-32-16,-3-1 0 0,0 2 0 0,-1 0 112 0,0 1 32 0,-1-1 0 0,1 0 0 0,1-2-32 0,2 2-16 0,0-4 0 0,1 2 0 15,2 0 144-15,0-2 16 0,1 2 16 0,0-2 0 0,3 2-496 0,-2 2-112 0,2-2 0 0,0 2-16 0,-2 0-304 0,1 1-64 0,-1 1-16 0,1 2 0 0,-1 3 80 0,-2 0 32 0,1 2 0 0,-2 1 0 16,0 3-96-16,-3 0 0 16,2 0-16-16,-2 1 0 0,-1 1-80 0,0 1-16 15,0-2 0-15,0 2 0 16,0-1-144-16,0 3 0 16,0 0 0-16,0 1 0 0,1 1-336 15,1-1-48-15,1-7-16 16,2 0 0-16,0-6-256 0,1 0-48 15,0-5-16-15,2-1 0 0,0-3-496 16,0 0-80-16,0-2-32 0,0-1 0 16,1-1-1600-16,-2 1-320 0</inkml:trace>
  <inkml:trace contextRef="#ctx0" brushRef="#br0" timeOffset="7408.75">9666 2544 15663 0,'-2'-5'688'0,"-1"3"144"0,1-1-656 16,0 1-176-16,1 2 0 0,1 0 0 0,-1 0-256 0,-1-1-64 0,-2 1-32 0,-2-2 0 15,-1 0-624 1,-1 2-128-16,-1 0-32 0,0-2 0 0,1 2 944 0,-1 0 192 0,2 0 0 0,-1 0 0 16,2 2 1120-16,0-2 192 0,0 0 32 0,-2 4 16 15,2-4-48-15,0 1-16 0,-3 4 0 0,1-3 0 16,-1 3-80-16,0-4-32 0,2 4 0 0,0-4 0 16,-2 4-608-16,-1-1-128 0,-1 2-32 0,1-3 0 15,0 4-1024-15,-1-5-208 0,0 4-32 0,1-2-16 16,1 2-64-16,1-2-16 15,-1 0 0-15,2 1 0 0,0-2 432 0,1 1 96 0,1 0 16 16,2 1 0-16,0-2 1104 0,1 0 208 0,-1 1 48 16,3-2 16-16,-1 2 528 15,1-2 96-15,0-1 32 0,1 2 0 16,0-2-416-16,1 2-64 0,0-1-32 0,-1 2 0 0,1-2-528 0,-1 2-96 16,0-2-32-16,0 0 0 0,2 0-128 0,-2 1-16 0,1 0-16 15,1-3 0-15,-1 2-32 0,1 0 0 0,-1-2 0 0,1 0 0 0,-1 0 48 0,1 0 0 16,-2 0 0-16,1 3 0 0,1-3 96 0,-2 0 32 15,2 1 0-15,-1 1 0 0,1 1-128 0,0-3 0 0,1 3-16 16,0 0 0-16,-1 1-64 0,1 2-16 0,0-2 0 0,1 2 0 16,0 0-16-16,1 0 0 0,1 1 0 0,2 2 0 15,1 1-32-15,1 0-16 0,1 1 0 0,2 1 0 16,1 0-160-16,0 0 160 0,-1 0-160 0,1-3 160 16,0 3-160-16,0-4 0 0,-1 2 0 0,-2-2 0 15,-1 0 0-15,-1-2 0 0,0 0-224 0,-3-1-11952 16,1 1-2400-16</inkml:trace>
  <inkml:trace contextRef="#ctx0" brushRef="#br0" timeOffset="8766.06">9740 2655 911 0,'-1'-6'0'0,"0"2"0"0,-2 1 0 0,2 2 0 15,0 1 3808-15,1 0 672 0,0 0 144 0,-1-2 32 0,-1 2-2016 0,2 0-400 0,0 0-64 0,0 0-32 16,0 0-752-16,0 0-160 0,23-4-16 0,-10 2-16 0,3 2-1520 0,5-4-288 0,4-1-64 0,2 0-16 0,5 0-800 0,1-2-176 0,-2 2-16 0,-2-2-5376 0,0 3-1072 0</inkml:trace>
  <inkml:trace contextRef="#ctx0" brushRef="#br0" timeOffset="9582.81">10250 2281 1839 0,'-3'-3'160'0,"1"0"-160"0,-1 1 0 0,2 2 0 0,0 0 5056 15,1 2 960-15,0-2 208 0,0 3 48 0,-1 0-4608 0,1 1-896 0,1 5-192 0,0-3-48 0,2 4-528 0,0 2-144 0,2-2-16 0,0 2 0 0,0 2 160 0,0 1 128 0,0 1-128 0,0 0 176 0,0 4 144 0,-3 3 48 0,1 0 0 0,-4 3 0 0,1-4 160 0,-3-2 48 0,2 3 0 0,-2 3 0 16,0-1-128-16,-1 3 0 0,0 1-16 15,2 0 0-15,-1 0-112 0,2-2 0 0,0-1-16 16,1-6 0 0,1 1-992-16,0-5-192 0,2-4-32 0,-1 2-8048 0,1-6-1616 0</inkml:trace>
  <inkml:trace contextRef="#ctx0" brushRef="#br0" timeOffset="9860.44">10141 2569 41471 0,'-1'-9'1840'0,"-1"2"368"0,1 1-1760 0,0 3-448 0,2 0 0 0,0 3 0 15,2-2 0-15,-1 0-176 0,3-4 16 0,2 2 0 16,0-2-1040-16,2 0-208 0,-1 1-32 0,1 4-16 0,0-2 1008 0,0 2 192 15,0 5 32-15,1-4 16 0,1 4 16 0,-1-1 16 16,2 2 0-16,0 1 0 16,-1-2-784-16,0-1-144 0,0 0-48 0,-1-1 0 15,1 0-880-15,0-2-176 0</inkml:trace>
  <inkml:trace contextRef="#ctx0" brushRef="#br0" timeOffset="10358.25">10616 2145 26319 0,'0'0'576'0,"-1"2"112"0,-1 0 16 0,1 1 64 0,0 0-624 0,0 1-144 0,1 1 0 0,-2 1 0 31,0 8-1552-31,-1 0-352 0,1 9-64 0,-2 0-16 0,3 6 1792 0,-1-2 368 0,-1-1 64 16,1 0 16-16,0-1 1280 0,0-3 272 0,-1 3 48 0,2-1 16 16,0 2-512-16,0-3-96 0,-1 2-32 15,1 0 0-15,0-3-96 0,1 1-32 0,-2 4 0 0,0 1 0 16,0 2-560-16,1-1-112 0,-1-4-32 47,2 0 0-47,-1 0-400 0,1-7 0 15,1-1 0-15,-1-8 0 0,2 0 320 0,0-5 0 0,1-4-16 0,-1-3 0 16,2 0 208-16,-1-4 64 0,1-2 0 0,0-1 0 0,1-3-192 0,0-3-48 0,0-1 0 16,1 1 0-16,0 0-176 0,1 0-32 0,2-7-128 0,1 5 192 15,1 2-192-15,-1 0 176 0,0 1-176 0,1 4 160 0,1 0-160 0,1 3 0 0,0 3 144 0,1 4-144 16,1-1 160-16,0 4-32 0,-2 1-128 0,2 0 192 0,1 3-48 0,-1 4-16 16,1-2 0-16,-2 3 0 15,1 1-128-15,-3 2 0 0,1 1 0 16,-1 1 0-16,0 4 0 15,-1-2 192-15,0 4-192 16,-1 1 192-16,0 3-192 0,-1-2 0 0,-1 1 0 16,1 0 128-16,0-2-128 0,-2 4-176 15,2-1 48-15,-1 0 0 0,0 2-512 0,0-6-112 0,1-4-16 0,0 5-17472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5:08.9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24285-2462 31327 0,'-2'-4'2784'15,"2"1"-2224"-15,1 3-560 0,1 0 0 0,-1 0 576 0,1 0 16 0,0 0 0 0,1 0 0 0,0 0-592 0,2 1 0 0,1 2 0 0,0 4-128 0,-1 0 128 0,0 2-160 0,1 4 160 0,-2 1-160 0,2 2 160 0,-3 2-208 0,1 4 80 0,-2 0 128 16,1 0-128-16,-3 4 128 0,0 2 0 0,0 4 0 16,-1 2 320-16,-1 3 144 0,0 2 32 0,-1 1 0 15,0 0 128-15,0-2 16 16,1-6 16-16,-1-1 0 0,0-1-112 0,-1-1-32 15,1-2 0-15,1-2 0 0,-1-1-272 16,1 0-64-16,1-2-16 16,-1 0 0-16,1-6-1072 15,0-2-224-15,0-1-32 0,-2-6-14976 0</inkml:trace>
  <inkml:trace contextRef="#ctx0" brushRef="#br0" timeOffset="1">24181-2631 38703 0,'-6'-10'1712'0,"2"2"352"0,1 1-1648 0,5 2-416 0,1 0 0 0,1 4 0 0,2-4 0 0,1 1 0 15,3-5 0-15,3-2 0 16,2 2-448-16,1 0-32 0,1 2 0 0,0 2 0 0,2 0 736 15,0 3 128-15,2-2 48 0,2 2 0 0,1-1-432 0,3 1 0 16,2 0 0-16,1 0 0 0,0 2 0 0,0 0 0 16,1 2-192-16,-1 0 192 0,-1 5-400 0,-2-2 32 15,-1 3 16-15,-3 1 0 0,-1 1 144 0,-2 1 16 16,-2 2 16-16,-2 2 0 16,-1 1-48-16,-1-1-16 0,-1 3 0 15,-1 2 0-15,1 0-16 0,-1 1-16 0,-1 1 0 16,-1 0 0-16,-2 0 272 0,0 0-128 0,-2 1 128 0,-2 0 0 15,-2-1 144-15,-2-1 144 0,-2-1 32 0,-1 0 0 0,-2-5 32 16,-2 0 16-16,0-2 0 0,-3-2 0 0,2-2-128 0,-3-2-32 16,0 1 0-16,-1-3 0 0,-1-1-336 0,-1-2-80 15,-2 1-16-15,-2-3 0 0,2-2-48 16,1 1-16-16,-1 1 0 0,-2-2 0 0,-4 0-224 16,-1 0-32-16,-2-2-16 0,-1 3 0 0,-1-3 304 0,0 4 48 15,4-2 16-15,1 0 0 0,0 2 192 0,2-3 0 16,2 1 144-16,1 0-144 0,3 2 160 0,1-2-160 0,0-1 160 0,2 0-160 15,2 0-560-15,1 1-208 16,2-1-32-16,1 1-8576 0,1 0-1712 0</inkml:trace>
  <inkml:trace contextRef="#ctx0" brushRef="#br0" timeOffset="2">25885-3534 13823 0,'0'0'1216'0,"-1"1"-960"0,1-1-256 0,-1 1 0 0,1-1 544 0,-1 0 64 0,1 0 16 0,-1 1 0 0,-1 0 832 0,0 1 160 0,-2-1 48 0,0 3 0 0,-1-2-80 0,1 1-16 0,-2 1 0 0,0 0 0 0,-3 1-336 0,1 1-64 16,-2 1-16-16,-2 4 0 0,-1 0-544 0,-2 2-112 15,-3 4-32-15,-3 1 0 0,-1 3-336 0,-3 1-128 16,-1-1 0-16,-1 5 144 0,-5 2-144 0,3 0 0 16,2-3 0-16,-1 3 0 0,0 3 0 0,0 0 128 15,3 0-128-15,3-2 0 0,3 2 944 0,2-2 96 16,4-3 32-16,2 0 0 0,2 2-192 0,1-3-48 16,1 1 0-16,1 2 0 0,0 3-592 15,1 1-240-15,-1 0 176 0,-1 2-176 0,1 0 0 0,-2 0 128 0,-1-3-128 16,1-1 0-16,0 1 0 0,1-1 0 0,-4 39 128 15,8-33-128-15,3 0 0 0,2 3 0 0,2-6 0 16,1-2 0-16,3-4 0 0,1 0-192 16,1-3 192-16,1-4 0 0,1 1 0 0,3-1 0 0,2 0 0 15,2 0 0-15,5-1 0 0,0 1 0 0,2-2 144 16,1 1-144-16,-1-4 0 0,2 2 0 0,0-1 0 16,-2-1-624-1,-1-1-96-15,0-1-32 0,-3-2-10960 0,-2-4-2208 0</inkml:trace>
  <inkml:trace contextRef="#ctx0" brushRef="#br0" timeOffset="5">26749-2399 26719 0,'-3'-1'2368'0,"2"-1"-1888"0,1 2-480 15,0 0 0-15,1 2 224 0,0-2-48 0,-1-2-16 0,2 1 0 0,0 0-160 0,1-2 0 0,1 3 0 0,2-3-176 0,0 2 176 0,0 1 0 0,1 0 0 0,0 0 128 0,0 1-128 0,-1 2 0 0,0 0 0 16,0 2 0-16,-1 4 0 0,0-2 192 0,-2 2-32 0,-1 1-16 0,0 0 560 0,-1 0 128 0,0 1 0 0,-1 2 16 0,-1 1-144 0,0 0-48 0,1 2 0 0,-2 2 0 0,0 0-432 0,0 4-96 15,-1 3 0-15,-2 2-128 0,-1 3 528 16,-1 3 0-16,1-4 0 0,-2 0 0 0,2-4 48 0,-1 0 16 16,1-4 0-16,-1-3 0 0,3-1-16 0,-1-1-16 15,1-4 0-15,1-1 0 0,0 0-320 0,0-2-64 16,0-1-16-16,2-1 0 16,0-2-528-16,1-1-96 0,-2-2-32 0,2 0-16848 0</inkml:trace>
  <inkml:trace contextRef="#ctx0" brushRef="#br0" timeOffset="6">27072-2088 22111 0,'1'-2'1968'0,"-1"2"-1584"0,0 0-384 0,0 2 0 16,0-2 1552-16,0 0 240 0,0 0 32 0,0 0 16 0,0 1-944 0,-1-1-192 15,1 2-48-15,0-2 0 0,0 0 400 0,0 0 80 16,0 0 16-16,-18 1 0 0,12-1-928 0,-2 1-224 16,0 1 0-16,-2 0 0 0,1-2-272 0,-1 3-112 15,-1 0 0-15,0 0-16 0,-2 1 400 0,0 2-160 16,-2-1 160-16,0 1 0 0,-1 3 0 0,-1-3 0 15,1 1 0-15,-1 2 144 0,3-2 0 0,1-1 0 16,-1-1 0-16,1 1 0 0,2-2 384 16,0 1 80-16,3-1 16 0,2-2 0 0,2 0-192 15,1-1-48-15,2 1 0 0,1-2 0 0,3 1-64 0,0-1-32 16,3 0 0-16,0 1 0 0,3 1-32 0,2-1 0 16,2 2 0-16,1 2 0 0,1 1-256 0,2 3 0 15,2 0 0-15,3 2 0 0,1 0 0 0,1 3 0 0,1-2-128 16,-3 1 128-16,-1-2 0 0,0 0 0 0,1 0 0 15,-2 0 0-15,1-1-240 0,-3-2 48 0,-3-2 16 16,-1-4 0 0,0 1-992-16,-2-2-208 0,0-2-32 0,-4-3-16 15,-2 1-320-15,-1-3-64 0</inkml:trace>
  <inkml:trace contextRef="#ctx0" brushRef="#br0" timeOffset="7">27093-3560 21183 0,'-4'-2'1888'0,"-1"2"-1504"0,1 0-384 0,2 0 0 0,0 2 208 16,1-2-16-16,1 2-16 0,-3 0 0 0,-1 3-720 0,0-1-144 0,-3 3-16 0,0 1-16 0,1-1 128 0,-1 0 16 0,0 0 16 0,-1 1 0 0,0 0 848 0,-1 2 160 0,0 1 48 0,0 0 0 0,-2 1 144 15,0 4 16-15,-1-1 16 0,0 0 0 0,1-1-160 0,2-2-48 0,1-1 0 0,0 0 0 0,1 3 64 0,0-1 16 16,1 0 0-16,2 3 0 0,2-1 80 16,0 2 16-16,2 1 0 0,0 1 0 15,3-1-64-15,-2-1 0 0,2 1 0 16,1 2 0-16,-1-1-320 15,0 1-80-15,1 2-16 16,-2-3 0 0,0 1-160-16,0-2-272 0,1 0 64 0,-1-4 16 15,0-1-496-15,0-1-80 0,1 0-32 0,1-1 0 0,1-2-752 0,-1-3-160 16,1 1-16-16,-1-4-8288 0</inkml:trace>
  <inkml:trace contextRef="#ctx0" brushRef="#br0" timeOffset="8">27119-3247 11055 0,'-1'2'480'0,"1"1"112"0,0 1-464 0,0 0-128 0,1-1 0 0,0-1 0 15,0 0 800-15,0 2 144 0,1 3 16 0,1 3 16 0,2 3 432 0,-1 1 64 16,2 1 32-16,-1-2 0 0,-1 0-432 0,1 0-96 16,-2-1-16-16,1-2 0 15,-2 1-352-15,-1-2-80 0,0 0-16 0,-1-2 0 0,0 1-512 0,0-1-304 16,0-3 48-16,0 1-10736 15</inkml:trace>
  <inkml:trace contextRef="#ctx0" brushRef="#br0" timeOffset="9">27167-3394 30399 0,'0'-6'2704'0,"0"4"-2160"0,0 2-544 0,0 0 0 15,0 1 400-15,0 0-16 0,1-1-16 16,-1 2 0 0,1-2-1632-16,-1 3-320 0,0-1-64 0,0-2-16 15,0 0-1632-15,0 0-336 0,-4 19-64 0,1-15-16 0</inkml:trace>
  <inkml:trace contextRef="#ctx0" brushRef="#br0" timeOffset="10">27289-3525 1839 0,'-1'-3'160'0,"-1"2"-160"0,2 0 0 0,0 1 0 16,0 2 5248-16,0-2 1008 0,2 3 208 0,-1-1 32 15,1 0-4704-15,2 3-960 16,1 0-176-16,2 3-32 16,0-3-272-16,1 1-48 15,-1 1-16-15,1-2 0 0,1 1-32 16,-1 0 0-16,1 0 0 15,0 1 0 1,2 4-256-16,-2-2 0 0,0 2 0 16,0 2 0-16,-1 0 256 15,-2-2-48-15,0 0-16 0,0 2 0 16,-2 2 192-16,0 1 16 0,0 1 16 0,0-1 0 16,-1 3-176-16,0-4-48 0,-1 1 0 15,1-1 0-15,-1 2 192 0,-1 3 48 0,1 0 0 16,0-2 0-16,-2 1 64 0,0 1 16 15,-1-3 0-15,-1 1 0 0,-1-1-288 0,-2-3-48 16,0-1-16-16,-1-2 0 0,-2-3-160 16,-1 1 192-16,0-2-192 0,-3-1 192 15,-1 2-192-15,-1-1 0 0,0 0 144 0,-4-1-144 16,0-2-256-16,-4 1-112 16,-1 0-16-16,-2-4-16 0,3 0-2032 0,0 1-416 0,1-2-80 15,0 0-16-15</inkml:trace>
  <inkml:trace contextRef="#ctx0" brushRef="#br0" timeOffset="11">27572-2685 35935 0,'0'0'3200'0,"0"0"-2560"0,2 2-512 16,-1 0-128-16,2-2-1120 0,-2 0-240 0,3 3-48 0,2-3-16 0,1 0 1008 0,3 2 208 0,2-2 32 0,0 2 16 0,2-4 160 0,2 0 0 0,1-1 0 0,3 1 128 0,0-2-128 0,1-1 176 0,1 1-176 0,0 0 192 15,1 1 192-15,0 1 64 0,-1-3 0 0,0 4 0 0,-1-2-640 0,-3 2-112 16,-1-1-16-16,-2 2-13744 15</inkml:trace>
  <inkml:trace contextRef="#ctx0" brushRef="#br0" timeOffset="12">27564-2477 35935 0,'1'2'3200'0,"1"0"-2560"16,0-1-512-16,1 0-128 0,2-1-272 0,0 0-80 0,3 2-16 16,5-2 0-16,5 1 544 0,5 1 96 15,4-4 32-15,-1 1 0 0,-1-2 80 0,0 0 0 16,0-1 16-16,-3-1-11216 15,0 0-2256-15</inkml:trace>
  <inkml:trace contextRef="#ctx0" brushRef="#br0" timeOffset="13">28232-3210 43311 0,'-2'6'1920'0,"-2"2"384"16,1 2-1840-16,2-1-464 0,1-2 0 0,1-1 0 0,-1 3-528 0,0 6-208 0,0 9-32 0,-2 9-16 0,0 6 624 0,-2 3 160 16,0 0 0-16,-2 4 0 0,1-1-128 0,-2 8 0 0,-1 2 0 15,-2-1 0-15,2-3 128 16,-3-1 0-16,1 0 0 16,-1-2 0-16,3-2 0 15,-1-2-128 1,2-5 128-16,0-4-128 0,0-1 128 0,1-5 0 15,0-2 0-15,1 0 128 0,2-2-352 0,0-3-64 0,2-2-16 0,1-3-17168 0</inkml:trace>
  <inkml:trace contextRef="#ctx0" brushRef="#br0" timeOffset="14">28611-3634 43311 0,'-4'-4'3840'0,"1"1"-3072"16,3 3-608-16,0 0-160 16,2 0-592-16,-1 0-160 0,0 0-16 0,1-1-16 0,-1-2 320 15,3 2 64-15,0 1 16 0,3 0 0 0,0 1 384 0,3 3 0 16,1 2 0-16,2 2 176 0,0 3 112 0,4 2 32 16,1 4 0-16,1 3 0 0,1 3-320 0,0 4 160 15,1 4-160-15,0 6 128 0,-1 3-128 0,0 4 0 16,-4-3 0-16,-1 2 0 0,-1 8-224 15,-1 10-32-15,-1 9 0 0,-1 0 0 16,0-7-448 0,-2 8-112-16,2 7-16 15,-2 1 0-15,0 0 496 16,0-4 80-16,-2-1 32 0,0-2 0 16,-1 0 976-16,-3-6 192 15,-2-7 32-15,-2-5 16 0,-1-1-240 0,-1-3-48 16,-4-2-16-16,-2-4 0 15,1-6-208-15,-2-3-32 0,-1-2-16 16,-5 1 0-16,-2 1-432 0,-5 0 128 16,-3 0-128-16,-6 3-19360 0</inkml:trace>
  <inkml:trace contextRef="#ctx0" brushRef="#br0" timeOffset="15">15691 2131 22111 0,'0'0'1968'0,"0"0"-1584"0,0 0-384 0,1 0 0 0,1 0 1024 0,-1 0 112 0,0 0 16 0,2 0 16 0,-1 0 672 0,2 0 128 0,1 1 16 0,0 2 16 0,0-2-480 0,2 1-112 0,-1 0 0 0,3-1-16 0,0 2-496 0,2-3-112 16,3 2-16-16,3-2 0 0,1 1-480 0,2-1-96 16,3 2-32-16,4-2 0 0,1 0-160 0,4-2 0 15,3 1 0-15,1 1 0 0,3-2 0 16,-1-2 0-16,-3 1 0 0,2 1 0 16,-2-1-448-16,-2 2-32 0,0 0 0 15,-1-3 0-15,-2 4-1600 0,2-2-320 0,-3 2-64 0,0 0-12848 0</inkml:trace>
  <inkml:trace contextRef="#ctx0" brushRef="#br0" timeOffset="16">15742 2469 11055 0,'4'-2'976'0,"-3"-1"-784"0,0-1-192 0,1 2 0 0,0 2 4384 0,1 0 832 0,-1 0 160 0,3-2 48 0,2 1-2608 0,3-2-512 0,6 1-96 0,1-5-32 0,3 6-1088 0,1-5-240 0,2 3-32 0,2-1-16 16,1-1-560-16,0 0-112 0,3 2-128 0,0 1 176 0,-1 1-176 0,0-2 0 0,1 2 0 0,-1 1 0 15,0-1 0-15,-1 1-192 0,0 1 32 0,0 0 16 31,-3 0-1280-31,-2 1-256 0</inkml:trace>
  <inkml:trace contextRef="#ctx0" brushRef="#br0" timeOffset="17">17777 407 31327 0,'-6'-4'2784'0,"0"2"-2224"0,3 2-560 0,0-2 0 0,2 2-144 0,-2-1-144 0,-3-1-32 0,-7-2 0 0,-5 1 320 0,-3-3-128 0,-6 1 128 0,1 0 0 15,-3 0-576-15,2 1 0 0,-1-1 0 0,2 0 0 0,0-1 976 0,3 1 192 16,0 0 48-16,2 0 0 0,2-3 352 0,2 2 80 16,1 0 16-16,1 1 0 0,1 0 64 0,1-2 0 15,0 2 16-15,0 0 0 0,-1-1-464 0,0 1-80 16,2 1-32-16,0-1 0 0,-1 2-272 0,1-2-48 15,-2 2-16 32,3 1 0-47,-2 1-256 0,3-2 0 0,0 3 0 0,1 0 0 0,1 0 192 0,2 3-64 0,1 0 0 16,1 3-128-16,3 0 192 0,-1 4-192 0,4 0 192 0,0 6-192 0,1-2 144 0,0 3-144 0,3 3 0 0,-1 1 144 16,-1 2-16-16,1 0-128 0,1-1 192 15,-2-2-64-15,1-1-128 0,-1 2 128 0,1-2-128 16,-1 3 128-16,0 3-128 0,1 2 128 0,0 2-128 0,0 2 128 0,-1 3-128 0,2 0 0 0,1 2 0 0,0 4 0 15,2-1 128-15,-2 0 0 0,1-3 0 0,0 2 0 16,-2-2 0-16,1 6 0 0,0 7 0 0,-2 1 0 0,2 3-128 16,-5 0 0-16,2 1 0 0,-2-1 0 0,0-2 0 15,-1 3 0-15,0-2 0 0,1 2 0 0,0 4 0 16,0 0 0-16,0 0 0 0,2-2 0 0,-2-7 0 0,2 1 0 16,-1 4 160-16,1 2-160 0,-1 2 192 0,-1 1-64 15,0 1 0-15,1-2-128 0,-2-4 160 16,-1-1-160-16,0 0 128 0,-1 5-128 0,0 5 128 0,-3 0-128 15,1 1 0-15,-1-2 128 0,2-3-128 0,-3 4 0 16,1 4 0-16,-1-3 0 0,0 4 0 0,-1-6 0 16,0-2 0-16,1-5 0 0,1-5 0 0,-2 6 0 15,1 0 0-15,0 4 0 0,-2-4 0 0,3-3 0 16,0-3 0-16,0-2 0 0,0 0 0 0,1 0 192 16,-1 0-192-16,2 3 192 0,-1-1-192 0,0 0 0 15,0-2-192-15,0-1 192 0,0-3 0 0,0-1 0 16,-1 6 0-16,2-1 128 0,-2 5-128 0,0-2 0 15,0 3 0-15,0-7-176 0,1-5 176 0,-1-1 0 16,1-3 0-16,-1-1 0 0,2 3 0 0,0 0 0 0,0 0 0 0,1-3 0 16,1-4 0-16,-2-2 0 0,4 0 0 0,-2-5 0 15,1 2 0-15,0-6 0 0,0 1 0 16,-1-1 0-16,0 1 0 0,0-1 0 0,-1 3 0 0,-1 1 0 16,-1-1 304-16,1 0-16 0,-2 0 0 0,0 1 0 15,-1-3-112-15,0 2-32 0,1-3 0 0,-2-1 0 16,2 1-144-16,-1-3 0 0,1 0 0 0,-1-2 0 15,2-2 0-15,1-1 0 0,-1 0 128 0,3-2-128 16,-1-1 0-16,1-1 128 0,0 2-128 0,-2-3 128 16,2 0-128-16,-1-2 0 0,1 1 0 0,0-2 0 15,-1 2 0-15,1-2 0 0,-1 1 0 0,0 0 0 0,0-4 128 16,0 5-128-16,0-2 192 0,0 0-64 0,-2 2 64 0,2-3 0 16,-1 4 0-16,1-3 0 0,0 4-192 0,0-1 128 15,-1 0-128-15,0 2 128 0,2-3-128 0,-1 1 0 16,1-1 0-16,-2-1 0 0,2 1 0 0,0-5 0 15,2 2 0-15,-2-3 0 0,1 1 0 0,-1 0 0 16,0-3 0-16,0 3 0 0,1-3 0 0,-2 3 0 16,1-2 128-16,0 1-128 0,0 0 128 0,-1 2-128 15,-1-3 192-15,0 3-64 0,1 0-128 0,-2-2 128 16,0 3-128-16,1-2 128 0,-1 1-128 0,1 0 0 16,0-1 0-16,0-3 0 0,2 3 0 0,-1-3 0 15,1 0 0-15,0 0 0 0,0 3 0 0,1-3 192 16,0 0-192-16,0 0 192 0,2 0-192 0,-1 0 192 15,0 3-192-15,2-3 192 0,-2 3-64 0,2 2 0 16,1-2 0-16,0 3 0 0,2-1-128 0,-1 0 0 0,2 2 0 16,-1-1 0-16,1-1 0 0,1 0 0 0,0 1 0 15,2 0 0-15,1-1 0 0,2-2 0 0,1 0 0 0,0 0 128 16,1-1-128-16,0 2 0 0,1-4 0 0,-1 1 0 16,-1-1 0-16,1-1-176 0,-2-3 48 0,-3 0 0 31,-2-3-576-31,-2-2-128 0,-5-4 0 0,-4-6-20624 0</inkml:trace>
  <inkml:trace contextRef="#ctx0" brushRef="#br0" timeOffset="23">18865 5215 13823 0,'0'-2'1216'0,"1"1"-960"16,1-1-256-16,-1 2 0 0,0 0 928 0,0-3 144 0,1 3 16 0,1-5 16 0,1 1 848 0,3-2 160 0,-2 2 48 16,-1 0 0-16,1 2-304 0,-2-1-64 0,-1 1-16 0,0 0 0 0,0 2 16 0,-1 2 0 0,-1 0 0 0,1-2 0 15,-1 4-816-15,0 0-144 0,0-1-48 0,0 3 0 0,0-1-384 0,0 1-80 0,3 2 0 0,-2-1-16 0,0 2-80 0,2 0-16 16,-2 3 0-16,2-1 0 0,-1 3-48 0,0 3-16 0,0-2 0 62,1 3 0-62,-2 0-144 0,0 2 0 0,0 4 0 0,-1 2 128 16,0-3-128-16,-1 2 128 0,1 2-128 0,-2 2 128 0,0-2-128 0,1 0 0 0,-1-2 144 0,1 1-144 0,1-3 0 0,-1-3-160 0,0 0 16 0,0-3 0 0,-1-3-272 0,2-2-48 0,-1 1-16 0,1-4 0 0,-1 2-768 16,1-6-160-16,-2-1-16 0,0-1-15744 0</inkml:trace>
  <inkml:trace contextRef="#ctx0" brushRef="#br0" timeOffset="24">19246 5238 34095 0,'-9'2'1504'0,"3"-2"320"15,-1 3-1456-15,5 0-368 0,1-3 0 0,-1 1 0 0,2 0 0 0,-2 3 0 0,0-1 0 0,0 3 0 16,-2-4 464-16,3 3 32 0,-1-2 0 0,1-1 0 16,1 2 160-16,-2-1 48 0,-1 3 0 0,2-1 0 15,-3 0-48-15,0 2 0 0,-1 1 0 16,-1 0 0-16,-1 4-288 0,-2-3-64 0,1 2-16 15,-3-1 0-15,1 2-64 0,-3 2-16 0,-1 0 0 0,0 0 0 16,0 0-64-16,-1 0-16 0,2-3 0 0,1 3 0 16,-1-2 64-16,3-2 0 0,-1-1 0 15,2 0 0-15,2-4-64 16,0 1 0-16,2-3 0 16,2 1 0-16,-1 0-128 15,1-4 192-15,3 1-192 0,-1 1 192 0,1-2-64 0,1 0 0 0,-1 0 0 0,2 0 0 16,0 0 32-16,1 3 0 0,-2-3 0 0,-1 0 0 0,0 0-160 0,0 0 0 15,0 0 0-15,0 0 0 0,0 0 0 0,9 16 0 0,-9-12-160 16,1 0 160-16,0 2 0 16,2-3 0-16,0 3 0 0,1-1 0 15,2 1 0-15,0-3 192 0,3 2-16 0,4 1 0 16,1 1 80-16,1-3 32 0,3 1 0 0,0-1 0 0,3 1-288 0,0 1 0 0,1-1 0 16,-1 4 0-16,1 0 0 0,-1 0 0 0,-3 2 0 0,-1 2 0 0,-2-2 0 15,-2 1 0-15,-3 1 0 0,-4 1-144 0,-1 1 144 16,-2-3-128-16,-2 1 128 0,-1 2-128 15,-1 1-576-15,-2-4-96 0,1 1-32 0,-1-4 0 16,1-3-144-16,1-1-48 0,-2-4 0 0,0-2-17280 0</inkml:trace>
  <inkml:trace contextRef="#ctx0" brushRef="#br0" timeOffset="33">13958 4470 7359 0,'-2'0'656'0,"-2"-2"-528"0,2 2-128 0,1-3 0 15,0 2 6464-15,1 1 1248 0,0-2 256 0,-1 0 48 0,1-1-5712 0,-1-4-1152 0,-1 0-240 0,2-5-32 0,0-2-544 0,-1 0-96 0,0-3-32 0,-2 0 0 0,2-5-208 0,-2 0 144 0,1-1-144 0,-2-2 128 0,1-4 0 0,0-1-128 16,0 0 192-16,0-1-64 15,1-1 128-15,-1-2 32 0,2-3 0 0,-2 1 0 0,2-1 32 16,0 0 16-16,1-1 0 0,0 4 0 16,-1 1-80-16,1 1 0 0,0-1-16 15,-1 1 0-15,1 1-240 0,-1 1 144 0,-1 1-144 16,-1 4 128-16,1 1 0 0,-1 2-128 16,-1 4 192-16,1 0-64 0,-1 2-128 0,0 2 0 15,0-1 0-15,1 2 0 0,0 1 0 0,-1 1 0 16,3 0 0-16,-3 0 0 0,1 0 0 0,1 0 0 15,-1 3 0-15,0-1 0 0,-1 1 0 0,0 2 160 0,-3 1-160 16,2 1 160-16,1 4-32 0,-2 0-128 0,0 0 192 0,-1 4-64 0,0 1-128 16,0 3 0-16,0-1 0 0,0 3-176 0,2 2 176 0,-1-2-208 15,1 4 80-15,0-3 128 0,1 3-144 0,0 0 144 16,1-2 0-16,1 2 0 0,-1 0-256 0,2-3 64 0,-1 0 16 16,0 1 0-16,0-3 32 0,-1 2 0 0,0-4 0 15,0 2 0-15,-2-3 0 0,1 2 0 0,-1-2 0 16,0-1 0-16,2-2 144 0,-1-2 0 0,0-1 0 15,1-1-128-15,0-2 128 0,2-2 0 0,-1-1 0 0,1-2 0 16,1-1 0-16,0-4 0 0,3-2 0 16,-2-1 128-16,4-2-128 0,-1-1-128 0,2-4 128 0,1 4-192 15,-1-3 192-15,2 1-160 0,-1 0 160 0,1 1-160 16,0 3 160-16,-2 1 0 0,1 3 0 0,-1 3 0 16,-4 3 0-16,2 2 0 0,-1 3 0 0,-2 0 0 15,2 2 0-15,-1 4 224 0,1-1-48 0,2 2-16 0,0 1-32 16,1-1 0-16,2 3 0 0,1 0 0 0,1-1-128 15,3 4 128-15,-1-3-128 0,1 4 128 0,3 2-128 16,-1 0 0-16,1 3 0 0,0-2 0 0,-1 4 0 16,0-3 0-16,-1 2 128 0,0-1-128 0,0-3 192 0,0-1 16 15,0-1 0-15,2-1 0 0,-2 0-208 16,1-2 144-16,0-1-144 0,2 0 128 0,-2 1-384 0,0-1-96 16,-1-2-16-16,-2 2-19088 0</inkml:trace>
  <inkml:trace contextRef="#ctx0" brushRef="#br0" timeOffset="34">13018 5212 23951 0,'1'-2'2128'0,"0"-1"-1696"0,1-2-432 0,-2 4 0 0,0-2 1312 0,2 1 176 0,1-4 48 0,1-2 0 0,1-4-256 0,1-2-32 0,1 0-16 0,-2 3 0 0,0-2-848 0,-2 4-192 0,-1 0-16 0,-2 0-16 0,0 1-16 0,-2 3 0 15,-1-1 0-15,-2 1 0 0,-2 1 304 0,1 1 48 16,-2-1 16-16,-2 1 0 0,1-1 112 0,-1 1 16 15,-2 1 16-15,0-2 0 0,-1 0-128 0,0 1-16 0,-1 0-16 0,0-3 0 16,-1 3-128-16,1 1-32 0,-1 2 0 16,2 0 0-16,-1 0-32 0,1 3-16 0,0 2 0 15,-2 1 0-15,2 0-160 0,0 2-128 0,0 3 144 16,0 2-144-16,0-1 128 0,0 5-128 0,3 0 0 16,-1 2 144-16,2 2-144 0,0 1 0 0,1 3 0 15,2-2 0-15,1 3-144 0,-2-1-64 0,5 0-16 16,-2-1 0-16,1-3 96 0,3 0 128 0,0-1-208 15,0-2 80-15,0-4 128 0,3-1-128 0,1-2 128 0,0-4-128 16,1 0 128-16,3-3 0 0,0-2 0 0,2-2 0 16,2-2 160-16,1-4-32 0,0 1-128 0,2-4 192 0,0-2-192 15,1-4 0-15,2 1 0 0,-1-2 0 0,1-1 0 16,1-1 0-16,-1 2 0 0,-3-1 0 0,0 1 0 0,-4-1 0 16,0 0 0-16,-3 3 0 0,-2-1 0 15,0 1 0-15,-2 1 0 0,0 1 0 0,-4 1 0 16,0-2 0-16,0 3 0 0,0 0 0 0,0 1 0 15,-1 3 0-15,1-2 0 0,-2 2 0 0,1 3 0 0,1 0 0 16,0 0 0-16,1 3 0 0,-1 0 128 0,2 3-128 16,-1-2 0-16,2 4 144 0,0 3-144 0,0-1 0 15,3 4 0-15,-2 0 0 0,1 3 0 0,2-1 0 16,-4 2 0-16,2 0 0 0,-1 2 0 0,-1-1 0 0,0 1 0 16,-2 0 0-16,2-1 0 0,0 1 0 0,-2-3 0 15,3 1 0-15,-1 1 0 0,1-1 0 0,0-1 0 16,-1 0 0-16,2 0-208 0,-1 2-80 0,0-2-16 15,2-3 0 1,-2 1-288-16,2-1-64 0,1-3-16 0,-2-4 0 16,0 0-864-16,0-4-192 0,0 0-16 0,0-1-14064 0</inkml:trace>
  <inkml:trace contextRef="#ctx0" brushRef="#br0" timeOffset="35">12386 5086 7359 0,'0'1'656'0,"0"-1"-528"0,0 0-128 0,0 0 0 0,0 0 192 0,0-1 0 0,1 1 0 0,-1-3 0 0,0 1 848 0,1 1 176 0,-1-3 48 0,0 4 0 0,0 0 64 0,0 0 16 0,3-20 0 0,-2 13 0 0,1 2 208 0,-1-3 48 16,1 2 16-16,-2-2 0 0,3 1 336 0,-2-1 64 16,0 0 16-16,-1-3 1680 0,-1 6-2096 15,0 1-16-15,-2 0 0 0,0 0-768 0,-3 1-144 16,0 0-48-16,-1 0 0 0,-1 1-400 0,0 1-96 15,-1-1-16-15,0 2 0 0,1-2 0 0,-2 2 0 16,1 0 0-16,-1 2 0 0,1-2-128 0,-1 2 0 16,1-2 144-16,-2 1-144 0,2 1 128 15,-1 1-128-15,1-3 160 0,-3 1-160 0,2 1 304 16,0 0-48-16,-2 2 0 0,1 1 0 0,1-1-112 16,0 3-16-16,-1 2-128 0,1-1 192 0,1 4-192 0,-1 2 0 15,1 2 0-15,0 4 0 0,2 2-320 0,-1 1 64 0,2 5 0 16,0-3 0-16,1 4 64 0,3-4 0 0,2 1 16 15,2-2 0-15,4-1 176 0,1-4 0 0,1-4 160 16,1 1-160-16,3-1 224 16,3-4-48-16,2 2-16 0,3-2 0 0,-1-2-160 0,1 0 0 15,3-1 0-15,0-2 0 16,0 2-384-16,0-2-96 0,0 2-32 0,0-2 0 16,-1-1-640-16,-1-1-144 0,-2-1-32 0,0 2-14528 0</inkml:trace>
  <inkml:trace contextRef="#ctx0" brushRef="#br0" timeOffset="36">13206 4791 34095 0,'-5'2'3024'0,"1"-1"-2416"0,3 2-480 0,1-3-128 0,0 0 800 16,0 0 144-16,0 1 16 0,-2 3 16 0,1 0-144 0,1 3-16 0,2 2-16 0,2 2 0 0,3 0-560 0,1 3-112 0,1 3-128 0,1 3 176 0,3 3-176 0,-2 2 0 0,1 2 0 0,-1 2 0 0,1 3 0 0,-2 3 0 0,-1 2 0 0,-2 2 0 0,0-2-256 0,-2-1 0 0,0 1 16 0,-1-5 0 15,0-2-1040-15,-2 0-224 0,2-5-32 0,-2-2-16 16,0-3-992-16,2-2-192 0</inkml:trace>
  <inkml:trace contextRef="#ctx0" brushRef="#br0" timeOffset="37">13111 5053 35935 0,'-12'-4'3200'0,"5"1"-2560"0,1-2-512 15,3 3-128-15,3-1 1584 0,2 2 288 0,1-3 64 16,2-2 16-16,3-4-1296 0,2-1-256 0,6-5-48 0,4-2-16 16,0-1-336-16,3 3-128 0,0 0 0 0,1 3 0 15,1 2 128-15,0 5-192 0,2 0 192 0,-1 6-192 16,1 0-160-16,-3 4-32 0,2 1-16 0,-3 0 0 31,-1 2-1136-31,-1 1-240 0</inkml:trace>
  <inkml:trace contextRef="#ctx0" brushRef="#br0" timeOffset="38">13696 5091 14735 0,'-4'1'1312'0,"0"2"-1056"0,3-3-256 0,1 0 0 0,0 1 1984 16,0-1 352-16,-2 2 64 0,1 1 16 0,-1 1-1008 0,-1 0-192 16,3-1-32-16,-1 2-16 0,2 0-672 0,1-2-144 15,1 0-32-15,1 0 0 0,2 0 80 0,1-1 16 16,0-2 0-16,4 0 0 0,-3 0 384 0,3-2 80 15,-1-1 16-15,1-1 0 0,-2-1-128 0,2 0-32 16,-3-1 0-16,0-2 0 0,0-3-416 0,-3 0-96 16,1-1-16-16,-2-1 0 0,-1-2-208 0,-2 1 0 15,-2 2 0-15,-3-1-160 16,1 1-512-16,-5 1-96 0,0-2-32 0,-4 2 0 16,2 4 304-16,-3 0 64 0,0 3 16 15,0 4 0-15,-1 2 1072 0,1 4 224 0,-3 3 32 0,1 2 16 16,-1 7-64-16,-1-2-16 0,0 6 0 0,4-3 0 0,2 1-384 15,2 0-80-15,3 0 0 0,1-1-16 0,2 2-64 0,3-2-16 0,1-1 0 16,1 1 0-16,3-3-288 0,0 2 0 16,1-4 0-16,1 3 0 15,2-3-848-15,1-2-80 0,1 4-16 0,1-6 0 16,1 0-864-16,3 0-176 0,0-1-48 0,3-4-7856 0,2 0-1568 16</inkml:trace>
  <inkml:trace contextRef="#ctx0" brushRef="#br0" timeOffset="39">14290 4988 28559 0,'7'-9'624'0,"-4"4"128"0,-2-1 16 0,0 3 64 0,-1 0-672 0,0 1-160 0,0 1 0 0,-1-3 0 16,1 0 1200-16,-3-2 208 0,1 2 32 0,-4 0 16 0,-1 1-416 0,-3 3-80 16,-2 0 0-16,-1 3-16 0,-3 3-672 0,-3-1-128 15,-1 4-16-15,-2 2-128 0,-1 0 400 0,-1 3-16 16,2 0-16-16,-2 1 0 15,0 3 80-15,1 0 32 0,0 0 0 0,4 1 0 0,5-3-288 0,0-2-64 16,5 3-128-16,1-5 192 0,3-1-192 16,3-2-160-16,2 0 32 0,3-4 0 15,1 0-256-15,4 0-32 0,-1-2-16 16,4-3 0-16,1 0 48 0,1-2 16 0,2-1 0 0,1-3 0 0,0-1 368 16,1-3-144-16,2-2 144 0,-1 2 0 0,-2-5 0 15,0 1 0-15,-1 1 0 0,-2-1 0 0,-1-1-128 0,-3 2 128 16,0 1 0-16,-3-2 0 0,-2 4 0 0,0 3 0 15,-4 2 0-15,0 5 0 0,0-3 0 0,-1 6 0 16,-3 0 0-16,-1 5 0 0,-1 1 320 0,-1-1 80 16,0 3 16-16,0 2 0 0,2-1-240 0,-1 1-48 15,2 3-128-15,0 0 192 0,3 3-192 0,0-1 0 0,3 1 128 16,1 4-128-16,2-3 0 0,3 5 0 0,3-2 0 16,2 1 0-16,-1 1-256 0,4 2 48 0,-1 0 16 15,0-2 0 1,-1 2-256-16,-2 0-32 0,-3 1-16 0,-3 2 0 0,-2-1 496 0,-3 2 0 0,-1 3-128 15,-2 2 128-15,-4-1 0 0,-2 1 128 0,-3-2 0 0,-2-6-128 16,0 0 288-16,0-6-48 0,0-2-16 0,0-1 0 16,-1-2 176-16,0 0 48 0,0-4 0 0,0 1 0 15,0-5-224-15,-1-3-32 0,0-3-16 0,-4 0 0 16,-3-7-752 0,-3-1-160-16,-3-5-32 0,-1-2-16384 0</inkml:trace>
  <inkml:trace contextRef="#ctx0" brushRef="#br0" timeOffset="40">14825 4887 35935 0,'-9'-4'1600'0,"0"2"320"0,0 0-1536 0,2 1-384 0,1 1 0 0,2 0 0 16,-1 0 1024-16,-5 0 128 0,-7 0 16 0,-4 0 16 0,-3 1-512 0,-3 3-96 0,3 0-32 0,1 4 0 0,1 0-192 0,0 3-32 0,2 3-16 0,1 1 0 0,1 1-304 0,0 4 0 0,3 0 0 0,0 0 0 16,3 0 0-16,2 1-192 0,1 0 16 0,4-1 16 15,1 1-96-15,2-3-32 0,2-2 0 0,1-2 0 16,3 0 48-16,1-2 16 0,1-1 0 15,3-5 0-15,0 2-96 0,4-5-32 0,-2 0 0 16,3-3 0-16,-2 0-16 0,2-1 0 0,1-4 0 0,-1-1 0 16,0-2 368-16,-1-1 0 0,-2-1 0 0,1-3 0 15,-4 3 176-15,0-4 48 0,0 3 16 0,-3-6 0 16,-1 3 240-16,-2 0 48 0,1-1 16 0,-3 1 0 0,0 1-96 16,0-1 0-16,-1 2-16 0,-1 1 0 0,0 5-176 15,2 0-16-15,-2 3-16 0,1 1 0 0,-1 0-224 16,1 1-256-16,-1 2 48 0,0 1 16 15,-1-2-256 1,0 3-64-16,0-1 0 0,-1 1 0 0,2 0 32 0,0 0 0 0,0-1 0 16,0 2 0-16,1-2-416 0,1-1-96 0,1 1-16 0,3 1-15424 15</inkml:trace>
  <inkml:trace contextRef="#ctx0" brushRef="#br0" timeOffset="41">14928 5273 27647 0,'1'4'1216'0,"0"-1"256"0,2-1-1168 0,-1 0-304 15,1 0 0-15,-2-2 0 0,2 0-256 0,0 1-96 16,2-1-32-16,-1 0 0 0,0 0 912 0,-2-1 176 0,-2-3 48 0,-4-1 0 16,1-1-224-16,-4-2-32 0,-1 2-16 0,-1-5 0 15,0 3 1376-15,-3-6 288 16,0 0 48-16,-2-3 16 0,1 1-816 0,0-4-176 0,1-1-16 0,1-1-16 15,1-1-400-15,3 1-80 0,0 0 0 0,5 2-16 16,1 3-336-16,1 0-64 0,3 3-16 16,1 0 0-16,1-1-272 0,3 2 0 0,0 0 0 0,2 1 0 15,1-1-224 1,2 1-160-16,0-2-16 0,-1 3-16 0,1-1-416 0,-3 3-64 16,1 2-32-16,-3 0-18112 0</inkml:trace>
  <inkml:trace contextRef="#ctx0" brushRef="#br0" timeOffset="42">15131 4939 15663 0,'0'9'1392'0,"-1"-3"-1120"0,0 0-272 0,1 0 0 0,0-2 3744 0,1 0 688 16,0 1 144-16,0 0 32 0,0 8-2288 0,3 3-448 16,0 4-80-16,1 0-32 0,0 2-1104 0,0-5-208 15,0 2-64-15,-1-5 0 0,0 1-384 0,-2-4 0 16,2 3 0-16,-2-4 0 15,-1-1-768-15,-1-1-144 0,0-2-32 0,-1-3-15824 0</inkml:trace>
  <inkml:trace contextRef="#ctx0" brushRef="#br0" timeOffset="43">15158 4670 37775 0,'-3'-8'3360'0,"0"1"-2688"0,1 2-544 0,0 2-128 15,2-1 1040-15,2 2 176 0,-1 0 48 0,-1-3 0 16,1-4-848-16,0-2-160 0,1-4-48 0,-1 1 0 16,0 1-528-1,0 1-128-15,1 1 0 0,-4 4-18240 0</inkml:trace>
  <inkml:trace contextRef="#ctx0" brushRef="#br0" timeOffset="44">15485 5472 28559 0,'-12'3'1264'0,"3"-1"272"0,3 1-1232 0,1-3-304 0,4 2 0 0,-1-2 0 16,2 3-3808-16,-4-2-816 0,0 1-176 15,-3 4-16-15</inkml:trace>
  <inkml:trace contextRef="#ctx0" brushRef="#br0" timeOffset="45">15543 4869 10127 0,'3'-5'896'0,"-1"3"-704"0,0-1-192 15,-2 2 0-15,0 1 976 0,0 0 176 0,1-4 16 0,0 0 16 0,0 1-128 0,0-3-32 0,-1 4 0 0,0-1 0 0,-1 1-896 0,1 1-128 0,-1 1 0 0,1 1-192 0,-1-1-976 0,1 0-192 0,0 2-48 0,1-2 0 16,-1 3-608-16,1-3-128 0,0 0-32 0,-1 0 0 0,1 2 2176 0,-1-2 208 16,0 0 160-16,0 0 16 0,0 0 2880 0,0 0 576 0,0 0 128 0,0 0 0 15,-17 9-192-15,11-5-32 16,-1 0-16-16,0-3 0 0,-1 3-1648 0,0 0-336 15,1-2-64-15,0 1-16 0,0-2-944 0,0 2-192 0,1-1-32 0,1 1-16 16,0-1-160-16,1-2-16 0,0 2-16 0,2-2 0 16,-3 2-288-1,2-2 0-15,-2 2 0 0,0-2 0 0,0 3 0 16,-2 0 0-16,-1-1 0 0,0 4 0 0,-1 3 0 16,-1-2 0-16,-2 6 0 0,1 0-144 0,-3 4 144 15,0 4 0-15,1 0 0 16,0 2 0-16,3 0 0 0,1 2 0 0,3-2 0 15,1 1 0-15,4-1 0 0,2-3 0 0,2-1 0 0,3-2 0 0,3-3 0 0,1 1 0 16,1-5 0-16,4-3 0 0,1 1-192 0,0-2 64 0,2-4 0 0,0 1 0 16,0-3-240-1,-2 0-32-15,2-3-16 0,-2 3 0 16,0-2-960-16,-2-4-192 0,0 3-32 0,-1-2-14816 16</inkml:trace>
  <inkml:trace contextRef="#ctx0" brushRef="#br0" timeOffset="46">15976 5001 24879 0,'-8'-2'544'0,"1"2"112"0,1 0 32 0,2-2 16 16,2 1-576-16,0 1-128 0,2 0 0 0,-4-3 0 0,1 1 1216 0,-4-1 192 0,1-1 64 0,-2-1 0 15,2 1 64-15,-2-1 0 0,2 1 16 0,-2 3 0 0,0-2-704 0,-1 1-144 0,-1 4-16 0,0 1-16 0,-1 0-128 16,0 4-32-16,0 2 0 0,-1 3 0 0,-1 2-272 0,0 0-64 0,1 2-16 0,2 2 0 0,1-1-160 0,0-3 0 0,3 3 0 0,-1 2 0 15,3-4 0-15,1-1 0 0,2-1 0 0,1-1 0 0,1-1-384 0,0 0 0 0,3-5 0 16,-1 0 0-16,2 0-336 0,-1-3-80 0,3-2-16 16,1-1 0-16,-1-1-16 0,2-2 0 15,0-3 0-15,3 0 0 0,-2-3 624 16,-1 1 208-16,-2-3-144 0,0 2 144 0,-1-2 0 0,1 0 192 16,-1-1 0-16,1 1-16 0,-1 0 416 15,-1 0 96-15,0 3 16 0,2-1 0 0,-4 3-336 0,1 2-64 16,-1 3-16-16,-1 4 0 0,1 2 16 0,-1 3 0 0,-1 4 0 0,3 2 0 0,-1 3 144 15,3 0 16-15,-1 0 16 0,3 2 0 0,0-4-480 16,0 0-320-16,3-1 64 0,-3-1 0 0,1-2-192 16,-1-3-48-16,0 0 0 0,-1-2 0 0,-1-1-912 0,-1-1-176 0,1-3-32 0,-1-1-13312 15</inkml:trace>
  <inkml:trace contextRef="#ctx0" brushRef="#br0" timeOffset="47">16235 4365 30399 0,'-7'1'1344'0,"3"2"288"0,0 2-1312 0,2-1-320 0,1 1 0 0,1-2 0 15,1 5 1280-15,-1 4 176 0,2 4 32 0,-2 10 16 0,0 4-80 0,2 5-16 0,0 4 0 0,0 6 0 0,0-1-832 0,0 1-160 0,-1 6-32 0,2 0-16 0,-1 0 0 0,-1-5 0 0,0-3 0 16,0-1 0-16,0 1-96 0,-1-7-16 0,3 1 0 0,-2-5 0 16,-1-3-256-16,0-1 0 0,0-1-128 0,0-2 128 0,-1 0-256 15,-3-6 64-15,0 1 0 0,-1-2 0 16,0-1-400-1,-2-3-80-15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6:56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3191 12035 27647 0,'-3'1'2448'0,"1"1"-1952"0,1-2-496 0,-1 0 0 0,1 2 1104 0,0-1 128 0,0 1 32 0,-3 2 0 0,0 1-864 0,2 4-160 0,-1-3-48 0,2 5 0 15,1-4-192-15,1 5 176 0,2-1-176 0,-1 0 160 16,2 2-32-16,0 1 0 15,1 3 0-15,0-1 0 0,-1 3 384 0,1 1 80 0,-1 2 16 0,1 3 0 16,0-1 80-16,-1 4 16 0,-1 0 0 0,1 1 0 0,1-1-208 0,0 2-48 16,0-1 0-16,0 0 0 0,1-3-128 0,2 1-48 15,-2-1 0-15,0 0 0 0,1-3-16 0,1 1 0 16,0-1 0-16,1-2 0 16,0-2-64-16,-1 1 0 0,1-5-16 0,0 1 0 0,-2-2 0 0,0-2 0 15,-2 0 0-15,0-6 0 16,-1 2-176-16,-1-3 0 0,-1-1 0 0,-1-1 128 0,-1-1 32 0,2 0 0 15,-2-1 0-15,-2-1 0 0,2 0 160 0,-1 0 48 16,1 0 0-16,-1 0 0 0,1 2-48 0,0-2-16 16,0 0 0-16,0 0 0 0,0 0-112 0,0 0 0 15,0 0-16-15,0 0 0 0,0 0-176 0,0 0 192 16,0 0-192-16,20-11 192 0,-17 6-192 0,1 0 0 0,0 2 144 16,1-4-144-16,0 0 256 0,1-3 0 0,-1 1-16 0,0-2 0 15,0 0 208-15,0-5 32 0,1 0 16 0,0-4 0 16,1-4 16-16,1-2 16 15,0-3 0-15,1-3 0 0,1 2-112 0,-1-4-32 16,1-1 0-16,-1-5 0 0,3 1-128 0,-3-3-16 0,1 5-16 0,-1-2 0 16,1-1-96-16,1-6 0 15,1-5-128-15,1 2 192 0,0 0-192 0,1 5 0 16,-2 3 0-16,1 5-160 0,-2 7 32 0,0 4 0 16,-2 4 0-16,-1 2 0 0,-2 4-320 0,1 3-64 0,-2 1-16 0,0 0 0 15,-2 3-240-15,1 0-32 0,0 0-16 0,-1 3 0 31,2 0-176-31,-1 3-32 0,2-3-16 0,-1 1 0 0,1 2 80 0,-1-2 0 0,1 2 16 0,1-3 0 16,0 1-592-16,-1-1-112 16,3-1-16-16,0 1-15280 0</inkml:trace>
  <inkml:trace contextRef="#ctx0" brushRef="#br0" timeOffset="683.72">3390 12879 7359 0,'-6'-1'656'0,"2"-3"-528"0,0 1-128 0,2 1 0 0,1 2 3008 0,1 0 576 0,0-1 128 0,-2 0 0 0,1-3-1232 0,0 1-256 15,1-1-48-15,0-1-16 0,2 2-1152 0,1 1-240 0,0 1-32 16,0-2-16-16,1 3-464 0,-2 3-112 15,-1-3-16-15,2 0 0 0,-2-3-128 0,-1 6 0 0,1-1 144 0,-2 2-144 16,1 1 768-16,0 1 64 16,-1-1 32-16,1-1 0 0,0-1 320 0,0 2 64 0,1-2 16 0,0 2 0 31,1 0-624-31,0 1-112 0,2 0-16 0,-2 3-16 16,3-3-304-16,-1 3-64 0,1 0-128 0,-1 3 192 15,0 2-64-15,1 0-128 0,0 3 176 0,-1 4-176 16,1-1 256-16,0 6-64 0,0 3-16 0,-1 5 0 0,-2 0 80 0,1 0 32 0,-1 6 0 0,-1 1 0 15,0-1-144-15,-1-1-16 0,-1-1-128 16,-1-3 192-16,-1-2 64 0,1 2 16 0,-1 1 0 0,0-3 0 16,-1-1-16-16,0 3-16 15,-1 4 0-15,0 3 0 0,0-1-240 0,2-4 0 0,-1-3 128 0,0-5-128 16,3 0 0 0,0-5 0-16,0 2 0 0,1-6 0 0,1 1-256 0,0-2-64 15,2-2 0-15,-1 0 0 16,3 2-288-16,1-2-64 0,2 2-16 0,1 2-12176 15,4-1-2432-15</inkml:trace>
  <inkml:trace contextRef="#ctx0" brushRef="#br0" timeOffset="9353.83">7007 12118 10127 0,'-4'-4'896'0,"2"1"-704"0,-1 0-192 0,2 1 0 0,0 0 2352 0,1 2 432 0,-2-1 96 0,1-1 0 15,0 1-2032-15,-2-2-400 0,2 0-96 0,0-2-16 0,0 3-336 0,-1-1 0 16,1-1 0-16,1 2 0 0,1-2 496 0,1 2 176 16,-1-1 32-16,0 1 16 0,2-2 272 0,-1 2 48 15,1 2 16-15,0-4 0 0,0 4-112 0,1 0-32 16,-2 1 0-16,2 3 0 0,-1 2 96 0,0 2 16 15,1 1 0-15,-1 1 0 0,1 1-528 0,0 2-112 16,-1 3 0-16,2 1-16 0,0-1-128 0,-1 2-32 16,0 0 0-16,-1 1 0 0,2 0 256 0,-1 1 48 15,2 1 16-15,-1-2 0 0,3-2-176 0,-1-1-32 16,3-1-16-16,0-4 0 0,1-2-144 0,-1-3-32 16,1-1 0-16,-1-4 0 0,-1 2 112 0,-1-6 16 15,1 1 0-15,0-2 0 0,-3 2-112 0,0-5-16 16,1 1 0-16,-1-4 0 0,1 2-128 0,-1-1 192 0,-1 0-192 0,1 1 192 15,0-3 48-15,0-2 16 0,3 2 0 0,0-4 0 16,-1 2-112-16,5-5-16 0,-1 2 0 0,2-4 0 16,0 2-128-16,3-1 160 0,-1-3-160 0,-2 4 160 15,3-4-160-15,-3 4 0 0,2-3 0 0,2 0 128 16,-1 2-128-16,0 1 0 0,2 0 0 0,-1 1 0 16,1 1 0-16,-2 1 0 0,1 2 144 0,-2 0-144 15,0 0 0-15,-3 2 0 0,0 2 0 0,-3-1-128 16,-2 3 128-16,0 0-128 0,-2-1 128 0,-1 2-128 15,-1-1-320-15,-2 2-48 0,1 0-16 16,-3-1 0-16,0 1-608 0,-2 0-128 0,1 2-32 0,0 0-16048 16</inkml:trace>
  <inkml:trace contextRef="#ctx0" brushRef="#br0" timeOffset="9951.29">7174 12408 6447 0,'1'-1'576'0,"-1"1"-576"0,-1-3 0 0,-1 3 0 0,1 0 1984 0,1 0 304 0,-1 0 48 0,0 0 16 0,-2 3 912 0,1-3 192 16,-1 0 48-16,3 0 0 0,0 0-1904 0,0 0-368 16,0 0-80-16,0 0 0 0,0 0-640 0,0 0-112 15,0 0-16-15,0 0-16 0,20 6-96 0,-15-6-16 16,0 1 0-16,0 1 0 0,-1 0-64 0,-1-2 0 15,1 1-16-15,0 2 0 0,-3-1 368 0,0-1 80 16,0 4 16-16,-2-2 0 0,-1 2 64 0,-1 1 32 16,-2 3 0-16,-1 2 0 0,-1 0-160 0,-1 1-16 15,0 4-16-15,-1 3 0 0,0 3-336 0,1-3-64 16,0 2-16-16,2 1 0 0,1 0-128 0,1 2 128 0,2-6-128 16,2 3 128-16,2-6-128 0,2 1 0 0,1-3 0 15,0-2 0-15,1-3 0 0,0-3-224 0,1 2 48 0,0-3 16 31,-1-2-928-31,2-1-176 0,-1 0-32 0,-2-2-16 0</inkml:trace>
  <inkml:trace contextRef="#ctx0" brushRef="#br0" timeOffset="13182.68">7029 16034 30399 0,'-1'-1'2704'0,"0"-1"-2160"0,1 2-544 0,0 0 0 0,0 0-416 0,0 0-192 0,0-2-32 0,0 1-16 16,1-1-304-16,0 0-48 0,0 1-16 0,-1 1 0 0,0 0 1184 0,0 0 224 16,0 0 64-16,0 0 0 0,0 0 640 0,0 0 144 15,0 0 32-15,0 0 0 0,0 0 384 0,0 0 80 16,0 0 0-16,0 22 16 0,0-17-576 0,1 2-112 16,1 3-32-16,0 3 0 0,1-3-768 0,0 3-256 15,2 3 128-15,1 1-128 0,2 5 0 0,1-3 0 0,-1 4 0 0,2-2 0 0,2 1 0 0,0 0 0 16,0-2 0-16,0 0 0 15,2-2 0-15,0 1 160 16,2-3-160-16,-3 0 192 0,2-2-192 0,-1-1 0 16,-1-1 0-16,1 0 0 0,-3-1 128 0,0-5-128 15,-1 0 128-15,-3-2-128 0,1-2 256 0,-2 0-48 0,0-2 0 16,-1 0 0-16,-1-3 96 0,0-1 16 0,1-1 0 0,-2-2 0 16,3-3 0-16,1-1 16 0,-1-1 0 0,1-2 0 15,1-2-80-15,0-3 0 0,2 0-16 0,-1-1 0 16,2-2-240-16,-1-2 0 0,1 2 128 0,1-5-128 15,2-1 0-15,1 0 0 0,1-2 0 0,1 1 0 16,2 0 0-16,-1 2 0 0,1 1 0 0,-2 2 0 16,0 2 0-16,0 2 128 0,-3 3-128 0,1 0 0 15,-2-1 0-15,-1 4 0 0,-1 1 0 0,-1 2 0 16,-1 1-176-16,-3 2 176 0,0-1-160 0,0 3 160 16,-1 0-288-16,-1 1 32 0,0 2 16 0,-1-2 0 15,0 3-368-15,-1 1-80 0,1-1-16 0,-2 2-11936 16,0 0-2400-16</inkml:trace>
  <inkml:trace contextRef="#ctx0" brushRef="#br0" timeOffset="13877.78">7347 16484 12895 0,'-4'5'1152'0,"0"-1"-928"0,1-3-224 0,-1 0 0 0,3-1 3888 0,-1 0 720 0,1 0 160 0,0 3 32 16,-3-3-4480-16,1 0-896 0,0 1-192 0,2-1-16 16,1 0-528-16,1 0-96 0,2-1-32 0,-1 1 0 0,-2 0 1296 0,0 0 144 0,0 0 256 0,0 0-64 15,0 0 1152-15,0 0 256 0,10 18 32 0,-11-13 16 16,-1 0 208-16,1 1 32 0,-1-1 16 0,1-1 0 15,-2 0-432-15,2 1-64 0,0-4-32 0,-1 2 0 16,0-3-752-16,1 2-160 0,-1-1-16 0,2 0-16 16,0 2-176-16,0-1-48 0,0 2 0 0,2 2 0 15,0 1-208-15,2 3 0 0,0 3 128 0,2 3-128 16,0 5 0-16,1-1 0 16,2 3 0-16,1 2 0 0,0 3 0 0,1 2 0 0,-1 1-160 0,0 1 160 15,-2 0-128-15,0 0 128 0,-2-1-128 0,-1-2 128 16,-3 0-176-16,0 0 176 0,-1-1-208 0,-2-1 80 15,-2-2 128-15,-1 1 0 0,-1-4 0 0,1-2 0 16,-3-3-176-16,2-5 176 0,0-4-208 0,0-5-12176 16,2-5-2432-16</inkml:trace>
  <inkml:trace contextRef="#ctx0" brushRef="#br0" timeOffset="15628.56">15043 8222 1839 0,'-9'3'160'0,"2"-3"-160"0,1 2 0 0,0 1 0 0,4-3 0 0,0 1 0 0,-2-1 0 0,0 3 0 0</inkml:trace>
  <inkml:trace contextRef="#ctx0" brushRef="#br0" timeOffset="16094.85">14975 8240 11967 0,'2'-5'528'0,"-1"4"112"0,-1 1-512 0,0-3-128 31,0 3 0-31,0 0 0 0,0 0 2272 0,0-1 416 0,0 1 96 0,-1-3 16 15,1 1-624-15,0 2-112 0,-1-2-16 0,1 1-16 0,0 0-1312 0,0 1-256 16,1-1-48-16,-1 1-16 0,1-2-400 0,0 1 0 16,0 1 0-16,0-3 0 15,-1 3 256-15,0 0 0 0,0 0 16 0,0 0 0 16,0 0 112-16,0 0 0 0,16 7 16 0,-14-2 0 16,2 0-192-16,0 2-32 0,0 3-16 0,0 1 0 0,0 1 256 0,0 4 48 15,1-3 16-15,-1 2 0 16,1 2-176-16,0 4-48 0,0-2 0 0,0 2 0 15,1-1 192-15,-1 0 48 0,2 0 0 0,1 0 0 0,-2-2 16 0,2-1 0 16,0 1 0-16,0-5 0 0,0 3-320 0,-1-3-48 16,2 0-16-16,0-1 0 0,-1 1 48 0,0-2 0 0,0-1 0 0,1 0 0 15,-1-2-176-15,0-1 192 0,-1 0-192 0,0-1 192 16,0 0-192-16,-2-3 192 16,-2 1-192-16,1-1 192 0,0-1-192 0,-1 0 192 15,0-1-192-15,-1 0 192 0,1 1-48 0,0-2 0 16,1-2 0-16,0 1 0 0,1-2 16 0,2 0 0 15,-1-4 0-15,3 2 0 0,0-4-32 0,1-1 0 16,1-2 0-16,2 0 0 0,0-1 0 0,0-2 0 0,2 1 0 0,-2-2 0 16,2-1 0-16,-2-1 0 0,1 1 0 0,-1-4 0 0,-1 2 0 0,0-3-128 15,-1-1 192-15,0-3-64 0,0-2 128 0,-1-2 0 16,0 0 16-16,0-2 0 0,-1 2-144 0,1 1-128 16,0 0 192-16,-2 2-192 0,2 3 128 0,-1 3-128 15,0 1 0-15,1 3 0 31,-3 2-240-31,1 2-144 0,0 4-48 0,1 1 0 16,-2 3-256-16,2 2-48 0,1 1-16 0,-1 2 0 16,1 2-1552-16,1-1-320 0</inkml:trace>
  <inkml:trace contextRef="#ctx0" brushRef="#br0" timeOffset="16744.89">15259 8713 16575 0,'0'-1'1472'0,"-1"1"-1168"0,1 0-304 0,0 0 0 0,0 0 0 0,0 0-176 0,0 0 32 0,-1 0 0 15,-1 0-512-15,0 0-112 0,-1 1 0 0,3-1-16 0,0 0 1488 0,0 0 320 16,0 0 48-16,0 0 16 15,-14 6 880-15,13-4 176 0,0-2 32 0,0 0 16 0,0 1 16 0,0-1 0 16,1 0 0-16,0 2 0 0,1 0-928 0,0-2-176 0,0 3-32 16,1-2-16-1,-2-1-624-15,0 0-128 0,0 0-32 0,10 17 0 16,-6-13-48-16,-1 1-16 0,1 1 0 0,-1 2 0 16,0 1 144-16,0 1 32 0,0 0 0 0,-1 1 0 15,1 0-64-15,-1 1 0 0,0 2 0 0,-2 1 0 0,0 0-96 0,0 2-32 16,0-1 0-16,-2 3 0 0,0-1-192 0,1 4 144 15,-2 3-144-15,0-1 128 0,-1 2-128 0,3 1 0 16,-1-1 0-16,1-3 0 0,1-3 0 0,2-2 0 16,0-3 0-16,4-2 0 0,-1-1 0 0,1-3 0 15,1-2 0-15,1-3-18704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8:30.4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5414 11008 911 0,'5'-2'0'0,"-3"-1"0"0,-1 0 0 0,-1 3 0 0,2-2 4000 0,-2 0 720 0,1 1 144 0,0 1 16 15,1-5-2448-15,3 2-480 0,0-1-96 0,2-4-32 16,0 2-2416-16,-1 1-496 0,0 2-80 0,-1-2-32 16,-1 3-32-16,0-3-16 0,-2 3 0 0,-1 0 0 15,1 0 288-15,-1 2 64 0,-1 0 16 0,-1 0 0 0,-1 0 1328 0,-1 3 256 16,0 0 48-16,-2-1 16 16,0 3 784-16,-2 0 176 0,1 1 16 0,-3 0 16 0,2 4-272 0,-2-3-48 15,2 3-16-15,-2-1 0 0,0 3-784 0,1 3-144 16,0 2-48-16,1-1 0 0,2 0-448 0,-1 3 0 15,1 2 0-15,1 3 0 16,0-1 0-16,1 2 176 0,0 1 0 0,-1-4 0 16,2 0-176-16,-2 2 0 0,0-2 0 0,-2 0 0 15,1 2 0-15,-2-2 0 0,-2 4 0 0,1 2 0 0,-1 3 0 0,2-2 0 16,0-1 0-16,2 1 128 0,3-3-128 0,-1-2 0 16,3 1 144-16,3-1-144 0,2 2 1552 0,1-4 240 15,4 1 64-15,1 0 0 0,4 0-992 0,0-3-192 16,2 0-32-16,-1-1-16 15,3-1-944-15,-1-2-192 0,2 0-48 0,0 0 0 16,2-5-1168-16,-2 1-256 0,1 1-32 0,-4-2-12208 0</inkml:trace>
  <inkml:trace contextRef="#ctx0" brushRef="#br0" timeOffset="658.16">5770 11405 3679 0,'-1'0'320'0,"-1"0"-320"0,0 0 0 0,1 0 0 0,1 0 7072 0,0 0 1344 0,-2 0 272 0,2 0 48 0,-1 0-6272 0,1 1-1248 0,-1-1-256 0,1 0-64 16,0 0-1232-16,0 0-256 0,0 0-48 0,0 0-16 31,0 0-144-31,10 27-32 0,-10-16 0 0,1 3 0 0,-2 2 576 0,0 5 128 0,-2 1 128 0,-1 4-208 16,-1 0 336-16,-1 0 80 0,-1 1 16 0,-1-1 0 0,1-4 0 0,0-3 0 15,0-2 0-15,2-4 0 16,-1-2-1056-16,3-1-192 0,-1-5-64 0,0 1 0 16,0-5-1072-16,3 0-208 0</inkml:trace>
  <inkml:trace contextRef="#ctx0" brushRef="#br0" timeOffset="894.53">5712 11126 39615 0,'-5'5'1760'0,"1"-2"352"0,2 0-1680 0,-1-3-432 0,3 0 0 0,1 2 0 31,1-1-752-31,-1 1-224 0,0 1-48 0,3 1-16 16,1 0-2656-16,0-1-528 0,2 1-96 0,2-3-32 0,-2-2 3584 0</inkml:trace>
  <inkml:trace contextRef="#ctx0" brushRef="#br0" timeOffset="1554.32">5877 10995 35935 0,'0'0'3200'0,"0"0"-2560"0,0 1-512 0,2 1-128 0,-1 0-272 0,0-2-80 0,2 3-16 0,0 0 0 16,3 5-848-16,2 2-192 0,2 1-16 15,0 2-16-15,2 3 320 0,-1 1 64 0,1-1 16 0,1 2 0 16,-1 4-560-16,-1-2-96 0,2 2-32 0,-2 1 0 16,0 3 2048-16,0-2 416 0,0 2 80 0,-1-2 16 0,0-1 1600 0,-1 1 320 15,-2-1 64-15,0 1 0 0,0 2-1104 0,-2 1-240 16,-2-1-32-16,0 0-16 0,1 2-784 0,-1 1-176 15,1-1-16-15,0 0-16 16,-2-3-704-16,1 1-144 0,-3-3-32 16,0-4 0-16,-2 1 0 0,-3-2 0 0,2-1 0 0,-5-5 0 0,1-1 224 0,-2 1 32 0,-2-6 16 0,-4 0 0 15,-1-2-352-15,-2-2-80 0,-3-1-16 0,-5-2-14528 16</inkml:trace>
  <inkml:trace contextRef="#ctx0" brushRef="#br0" timeOffset="5210.26">9194 11365 2751 0,'-1'0'256'0,"-2"0"-256"0,2 0 0 0,0-1 0 0,1 1 1520 0,-2 0 256 0,-1 1 48 0,-4 0 16 0,0 0 32 0,0 2 16 15,0-2 0-15,0 0 0 0,0 3-832 0,0-3-160 16,1 3-48-16,1-2 0 0,0 2-320 0,-1 1-64 16,0 1-16-16,-1 1 0 0,0-1-448 0,0 4 128 15,-2-2-128-15,1 3 0 0,0-1 480 0,0 1 48 0,0 3 16 0,4-9 0 0,1 0 128 0,0-1 32 32,1-1 0-32,-1 2 0 0,1 0-208 0,-1 0-48 0,1 1 0 0,-2 1 0 15,2-1-448-15,-2 2 128 0,0-1-128 0,1 1 0 16,-2 1 0-16,0 2 0 0,-2 5 128 15,0 3-128-15,-2 3 400 0,1 1 48 0,0 0 0 0,1-1 0 16,2 0 192-16,3-5 32 0,-2 1 16 0,3-5 0 16,-1 2-384-16,1-2-80 0,1 0-16 0,0 1 0 15,1-1-208-15,1 2 144 0,-1-4-144 0,1 0 128 16,2 1-128-16,1 0 0 0,0-3 0 0,1 2 0 16,1-3-192-16,2 1-64 0,1 0 0 0,0 1-16 15,4-2-864-15,-2 1-160 0,1 2-48 0,2-2-11200 16</inkml:trace>
  <inkml:trace contextRef="#ctx0" brushRef="#br0" timeOffset="5701.05">9233 11575 6447 0,'-2'1'576'0,"-1"-1"-576"0,2 0 0 0,0 0 0 0,0 2 2112 0,1-2 320 0,0 0 64 0,0 0 16 16,0 2-928-16,-2-2-192 0,2 1-48 0,0-1 0 15,0 0 16-15,0 0 0 0,0 0 0 0,0 0 0 16,8 28-144-16,-4-22-48 0,-1 1 0 0,2 2 0 15,0 2-720-15,0-2-128 0,-1 0-48 0,0 4 0 16,0 2-96-16,-1 2-32 0,-1 0 0 0,-2 6 0 0,0-4-144 16,-2 4-272-16,-1 0 64 0,1-2 16 15,-2 0-800-15,1-1-160 0,-1-4-16 0,0-2-16 16,0-3-352-16,1-3-64 0,0-6 0 0,3 1-8336 16</inkml:trace>
  <inkml:trace contextRef="#ctx0" brushRef="#br0" timeOffset="5982.66">9246 11466 20271 0,'0'-2'896'0,"-2"1"192"0,1-1-880 0,0 1-208 0,1 1 0 0,0 0 0 15,0 0 816-15,0 0 112 0,-1-4 32 0,1 3 0 16,0-1-624-16,0 2-112 0,0 0-32 0,0 0 0 16,0 0 192-16,0 0 16 0,0 0 16 0,0 0 0 15,0 0-416-15,0 0 0 0,0 0 0 0,0 0 0 16,0 0-208-16,0 0 80 0,0 0 128 0,0 0-208 15,0 0-528-15,0 0-96 0</inkml:trace>
  <inkml:trace contextRef="#ctx0" brushRef="#br0" timeOffset="6935.79">9408 11265 19343 0,'0'-1'1728'0,"0"-1"-1392"0,0 2-336 0,0 0 0 0,0 0 880 0,0-2 96 0,1 1 32 0,-1-1 0 0,1 1-832 0,0 1-176 0,1 1 0 0,-2-1 0 16,0 0 656-16,0 0 176 0,0 0 48 0,7 21 0 16,-3-18 240-16,-2 1 48 0,1-1 16 0,0 0 0 15,1-1 48-15,1 1 16 0,-1-1 0 0,1 2 0 16,1 1-528-16,0 1-96 0,0 0-32 0,2 0 0 0,-1 4-400 0,1 3-64 15,1 0-128-15,1 3 176 0,0-1-176 0,0 2 0 16,2 3 0-16,-7-11 0 0,-1-2 0 16,0 1 160-16,1 0-32 0,0 1-128 0,0 1 320 0,0 0-64 15,1 1 0-15,1 1 0 0,1 1-16 0,-1-1-16 16,0 2 0-16,1-3 0 0,1 4-96 0,0 2 0 16,0 4-128-16,1 0 192 0,-3 1-32 0,-2-3-16 15,-2-3 0-15,-3-1 0 16,-1 0-16-16,-2-1-128 0,-1-1 192 0,-2 3-64 0,0-3-128 15,0 4 0-15,-2-1 0 0,0 1 0 16,-2 0-848-16,-1 1-48 0,0-2-16 0,-2 1 0 16,1-2-432-16,1-2-96 0,0 1-16 0,-2 1 0 15,0 2 464-15,-3 0 96 0,1-5 0 0,1-1 16 16,3-4 240-16,1-1 32 0,1-2 16 0,3-3 0 16,1-1-368-16,3-1-80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9:11.9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7624 12717 8287 0,'-3'-2'736'0,"1"0"-592"0,-1 0-144 0,0 2 0 0,-1 0 0 0,-2-1 0 0</inkml:trace>
  <inkml:trace contextRef="#ctx0" brushRef="#br0" timeOffset="293.47">7569 12654 15663 0,'4'0'1392'0,"-3"-1"-1120"0,2 0-272 0,-2 1 0 16,0-3 2304-16,1 3 384 0,-1 0 96 0,0-1 16 16,3 0-2800-16,-1 1-416 15,2 0-160-15,-1-2-16 0,-1 2-464 0,-2 0-96 0,-1 0 0 0,0 2-16 16,-1 3 928-16,-2-3 240 0,1 3 0 0,-1 0 0 0,1 0 0 0,0 1 192 15,1-1-48-15,0 2 0 0,1-1 944 0,0 1 192 16,0 2 48-16,0-1 0 0,1 2-288 0,0 0-48 16,2 3-16-16,-1-2 0 0,1 0-272 0,-1 1-64 15,1-1-16-15,1 2 0 0,-2-3 96 0,2 1 32 16,-2 0 0-16,2 0 0 0,0 0-352 0,-2-2-64 16,1 1-16-16,-1 0 0 0,1-3 112 0,-2 3 16 15,0 1 0-15,0 0 0 0,-1-1-448 0,0 1 0 0,-1-1 128 0,-1 0-128 0,-1-5 0 0,1-3-192 16,-1 2 32-16,1-6-10400 15,-1-1-2096-15</inkml:trace>
  <inkml:trace contextRef="#ctx0" brushRef="#br0" timeOffset="1694.83">7106 13602 25791 0,'1'-3'2304'0,"0"1"-1856"0,0 0-448 0,1 2 0 0,-1-2 0 0,1 0 0 0,3-2 0 0,2-4 0 16,2-2-816-16,1 2-96 0,1-2-32 0,-2 1 0 15,0 3 752-15,-2 4 192 0,-1-2 0 0,-1 6 0 0,0 0 0 0,-1-1 0 16,-3 3 144-16,0 2-144 0,-1 1 1040 0,-1 3 112 16,0-3 0-16,-1 3 16 0,-1 3 320 0,1-1 64 15,-1 2 16-15,2-4 0 0,1-2-176 0,0 2-48 16,1-4 0-16,2 1 0 0,2-3-368 0,-1 3-80 16,3-2 0-16,-1-2-16 0,2 2-560 0,1 1-96 15,1 3-32-15,0-3 0 0,0 5-192 0,0-2 0 0,1 1 0 16,-3 2 0-16,1 2-160 0,0 0 32 0,-2 2 0 15,1 0 0-15,-2-3 128 0,-1 2 0 0,-2 2 0 0,1 1 0 16,-1-1 0-16,-1-3 0 0,-1-1 0 0,2-4 128 16,-2 0 16-16,2-3 16 0,-1-1 0 0,2-4 0 15,1 1 0-15,0-2 0 0,1 0 0 0,1-1 0 16,1-1-160-16,0-1 0 0,1 2 144 0,0 0-144 16,-1-3 0-16,2 3 0 0,1 0 0 0,-1-3 0 15,0 3 0-15,0-1 0 0,-1 0 0 0,-1 1 0 16,1-1 0-16,-2 0 0 0,1-1 0 0,-2 2 0 0,3-4 0 15,-3 0 0-15,0 0 0 0,1-1 0 0,0-1 0 16,-1-4 0-16,0 0 0 0,0-1 0 16,0-2 128-16,-1 0 16 0,3-3 0 0,-2 1 0 0,1-2-144 0,1 1 0 15,2-3 0-15,-1 0 128 0,3 1-128 0,-2-2 0 16,1 0-160-16,-3 2 160 16,2-2-304-16,-2 4 48 0,0 1 0 0,0 2 0 0,-2 3 0 0,0 0 0 15,0-2 0-15,-1 3 0 0,-1 4 0 0,0 0 16 16,-1 1 0-16,-1 1 0 0,-1 3 96 0,-1 0 16 15,0 1 0-15,-1 1 0 16,-1 0-992-16,0 3-192 0,-1-3-32 0,1 1-9424 16,-2 0-1888-16</inkml:trace>
  <inkml:trace contextRef="#ctx0" brushRef="#br0" timeOffset="2333.81">7409 14038 16575 0,'-5'0'1472'0,"0"1"-1168"0,1-1-304 0,3 0 0 0,0 0 768 0,-2 0 112 0,-1 2 16 0,-3-1 0 15,-2 1 160-15,1-2 32 0,2 2 16 0,2-1 0 16,1 0 240-16,3 2 32 0,3-1 16 0,-1 2 0 16,1 1-672-16,0 0-128 0,1 2-16 0,0 3-16 15,-2-1-176-15,0 4-16 0,-1 0-16 0,-2 4 0 16,-1 0 432-16,-1 2 96 16,-2-2 16-16,-1 3 0 0,-2 1-384 0,1 1-64 0,1-2 0 0,-3 2-16 15,-1 3-64-15,-1 2-16 0,1 2 0 0,-1-2 0 16,2-4 224-16,1-3 64 0,-1 0 0 0,1-3 0 15,2-3-384-15,3 1-80 0,-1-4-16 0,1-4 0 16,3 1-160-16,2-5 0 0,0 1 0 0,2-2 0 16,-2 2-896-16,2-1-64 0,0 0-16 0,1 2 0 15,0 3-2544-15,0 3-512 0</inkml:trace>
  <inkml:trace contextRef="#ctx0" brushRef="#br0" timeOffset="5110.6">7661 14436 28559 0,'-1'0'2544'0,"1"0"-2032"0,0 0-512 0,-1 0 0 0,1 0 512 0,0 0 0 0,0-2 0 0,0 1 0 16,0-1-2128-16,0-1-432 0,1 0-64 0,-1 3-32 15,0 0 1120-15,0 0 208 0,0 0 48 0,12-17 16 0,-8 14 384 0,-3 1 80 16,2 1 16-16,-2-2 0 0,1 2 1408 0,1 1 272 0,-2 0 64 31,0 1 16-31,-1 2 320 0,1-3 64 0,1 3 16 0,-1 0 0 16,1 1-784-16,1-2-144 0,1 1-48 0,-1-1 0 16,2-1-384-16,1 2-80 0,2-1 0 0,-1-2-16 15,2 1-32-15,0 1 0 0,-1 0 0 0,2-2 0 16,0 1-144-16,-1 1-16 0,-1 1-16 0,0-1 0 15,-1 3 224-15,-2-3 32 0,0 3 16 0,0 1 0 16,-3 3-224-16,1-1-32 0,-3 4-16 0,-1 1 0 16,-1 1-224-16,-1 2 0 0,-1 0 0 0,-2 1 0 15,1 1 0-15,-1 0 0 0,1-1-144 0,0-1 144 16,1 2 0-16,0-2 0 0,2 0-128 0,-1-4 128 0,2 1 0 16,-1-2 0-16,1 0 0 0,-1 0 0 0,1 0 0 0,-1-5 208 15,-1 2-64-15,1 0-16 0,-1-4 48 0,-1 1 0 16,1 0 0-16,-1-1 0 0,0 1-176 0,-1-2 0 15,2 2 0-15,-2-1 128 0,0 1-128 0,0-4 0 16,0 2 0-16,0-1 0 0,0 1 0 0,-1-1 0 16,0-1 0-16,-1 1 0 0,1-1 0 0,-1 1 0 15,1-2 0-15,-1 0 0 0,1-2 0 0,1-1 0 16,0 2 0-16,0-3 0 0,2 1 0 0,0-1 0 16,1 0 0-16,1-1 0 0,-1-1 0 0,2 1 0 0,-1-1 0 15,1-1 0-15,0 2 0 0,1-1 0 0,-1 1 0 0,0 0 0 16,2 2 0-16,-2-4-176 0,1 3 176 0,-1-1-192 15,1 4 192-15,0-3 0 0,-1 3 0 0,0-4 0 16,1 4 0-16,1-3 176 0,-1 3-176 0,0-4 192 16,3 4-192-16,-2-3 0 0,3 3 0 0,-1-1 128 15,2-1-128-15,0 1 0 0,2-1 0 0,0 0 0 16,2 0 0-16,1 1 0 0,2-1 0 0,-1 1 0 16,1 2 0-16,-1 0 128 0,0 2-128 0,1 1 0 15,0 0 0-15,1 2 0 0,-2 1 0 0,1 3 0 16,-2-2 0-16,0 3 0 0,0-1 0 0,-1-1 0 15,1 1 0-15,-1 0 128 0,2-2-128 0,-2-1 0 16,0-1 128-16,1 0-128 0,3 0 0 0,-1 0 128 16,2-3 32-16,-1 2 0 0,-2-3 0 0,1 3 0 0,-2-3-160 15,-3 2-144-15,1-1 144 0,-2-2-208 16,-2 1-368-16,-1-1-64 0,-1 2 0 0,-2-2-16 16,0 0-1328-16,-2-3-256 0</inkml:trace>
  <inkml:trace contextRef="#ctx0" brushRef="#br0" timeOffset="5929.5">8214 13090 17503 0,'0'0'1552'0,"0"-3"-1232"0,0 3-320 0,0 0 0 0,0 0 816 0,0 0 96 0,1-1 32 0,-1 0 0 0,0 1-944 0,0 0-144 0,0 1-48 0,0-1-16 16,0 0 208-16,0 0 0 0,0 0-160 0,0 0 160 16,0 0 192-16,-16 16 128 0,11-11 0 0,0 0 16 15,0 1 720-15,-1 0 144 0,0-1 16 0,-2 3 16 0,1 2-176 0,-1-3-32 16,1 3-16-16,-2-1 0 0,2 2-640 0,0-1-128 15,-1-1-32-15,1 3 0 0,-1-1-208 0,1 1 0 16,-1 4 0-16,1-2 0 16,1 2 352-16,1 1-32 0,1 0 0 0,0 1 0 0,3 3 112 0,0-4 16 15,0 3 0-15,-1 0 0 0,4-2 64 0,-1 3 32 16,1-3 0-16,2-1 0 0,0 0-416 0,1-3-128 16,2 1 0-16,1-4 0 0,-1 0 0 0,-1-5 0 15,2-1 0-15,-1-1 0 0,3-1 176 0,1 1-32 16,0 0 0-16,-1-2 0 15,0 1-448-15,0-1-80 0,1-2-32 0,-1 0 0 16,0 0-1264-16,0 2-256 0</inkml:trace>
  <inkml:trace contextRef="#ctx0" brushRef="#br0" timeOffset="6305.49">8491 13363 3647 0,'-2'2'320'0,"0"1"-320"0,0-2 0 0,-1 0 0 0,2 1 1328 0,0-2 192 0,-2 2 32 0,1-2 16 0,-3 3 2000 0,-2-1 400 16,1 1 64-16,-1 0 64 0,2 0-3424 0,0 0-672 16,3-1-144-16,-1-1-32 0,2 1 880 0,1 2 160 15,0 0 32-15,0-1 16 0,0 4 448 0,0-1 96 16,0 3 16-16,1-1 0 0,-1 0-384 0,-1 0-64 16,1 1 0-16,0 0-16 0,0 2-240 0,0-4-32 15,0 3-16-15,1-4 0 0,0 0-480 0,2-1-112 16,-1 0 0-16,1-2-128 15,0 0-272-15,1 0-176 0,0-1-16 0,0 0-16 16,-1-2-1072-16,0 1-224 0,-1-1-32 0,1 0-12720 16</inkml:trace>
  <inkml:trace contextRef="#ctx0" brushRef="#br0" timeOffset="6544.3">8405 13118 43311 0,'-1'1'1920'0,"0"-1"384"15,0-1-1840-15,1 1-464 0,0 0 0 0,1 0 0 16,0 1-720-16,0 1-240 0,3 1-64 0,0 0 0 16,1 2-1152-16,1 0-224 0,-1 1-48 0,0-1-16 31,-1 0-64-31,-1 0-16 0,0 1 0 0,-2-1 0 0,0-3-112 0,-1 2-32 15,1-2 0-15,-1 2-4224 0</inkml:trace>
  <inkml:trace contextRef="#ctx0" brushRef="#br0" timeOffset="7245.24">8544 13011 7359 0,'-3'2'656'0,"2"0"-528"0,-1-2-128 0,0 2 0 0,2-2 3456 0,0-2 640 0,0 2 144 0,0 0 32 0,2 0-3264 0,-2 0-656 0,1-2-128 0,-1 2-32 16,0 0-560-16,0 0-112 0,0 0-32 0,21-2 0 0,-14 2 1136 0,2 0 208 0,1 2 64 0,0 0 0 16,3 5 112-16,0-1 16 0,2 0 16 0,-1 4 0 0,0-4-16 0,0 5 0 31,-1-2 0-31,1 5 0 0,-1-1-176 0,0 3-32 0,-1 0-16 0,-1-1 0 16,-1 1-224-16,0-1-32 0,-1 0-16 0,-2 0 0 0,2-2-80 0,1 1 0 15,1-1-16-15,0 2 0 0,1-2-48 0,2 0 0 16,0 2 0-16,-2-2 0 15,-1-2-80-15,1 1-32 16,2 3 0-16,-2 1 0 0,0-2-272 0,-3 0 0 16,0 1 0-16,-4 0 0 0,-1-3 0 0,-3 3 0 0,-1-4 0 0,-3 3 0 0,-1-2 0 0,-4 3 0 15,-2-4-128-15,-1 0 128 16,0 1-528-16,-3-1-16 0,1-4 0 0,-1-1 0 16,1-1-1328-16,-1-2-272 0</inkml:trace>
  <inkml:trace contextRef="#ctx0" brushRef="#br0" timeOffset="8630.71">7212 15047 32255 0,'-1'-2'2864'0,"1"-2"-2288"0,0 3-576 0,0 0 0 0,0 1 1296 0,0 0 160 0,0-4 16 0,1 1 16 0,0-2-512 0,2-1-96 16,1 1-32-16,-1 2 0 0,2 0-384 0,-1 1-80 16,1 0 0-16,0 1-16 0,0 0-176 0,-2 1-16 15,1 1-16-15,0 0 0 0,-3 3-320 0,2-3-64 16,-2 4-16-16,-2 0 0 16,1 1-1568-16,-3 3-320 0</inkml:trace>
  <inkml:trace contextRef="#ctx0" brushRef="#br0" timeOffset="8845.16">7196 15351 40543 0,'-2'2'3600'0,"-1"-1"-2880"16,2-1-576-16,1 0-144 0,1 0 480 0,-1 0 64 0,0 0 16 0,0 2 0 31,3-2-2592-31,-1 0-512 0,4-2-96 0,-6 2-32 0,0 0 2128 0,25-9 544 0,-13 4 0 0,-1-1 0 16</inkml:trace>
  <inkml:trace contextRef="#ctx0" brushRef="#br0" timeOffset="9155.24">7234 15619 43311 0,'0'0'1920'0,"0"0"384"0,0 0-1840 0,0-3-464 0,0 3 0 0,0 0 0 16,0 0 160-16,2 0-160 0,-1-1 160 0,1 1-160 31,3-1-592-31,-5 1-224 0,0 0-32 0,0 0-16 0,20-4-4208 15,-14 4-848-15,0 2-160 0,-1 0-48 0</inkml:trace>
  <inkml:trace contextRef="#ctx0" brushRef="#br0" timeOffset="10202.84">8266 15490 27647 0,'-2'-1'2448'0,"1"-1"-1952"0,1 2-496 0,-1-2 0 0,0 1 960 0,1 0 112 0,-2-1 16 0,0-3 0 16,1-1-1600-16,-3 1-304 0,2-1-64 0,-1 0-16 16,2-2-128-16,-2 5-16 0,1-5-16 0,1 5 0 15,-2-2 160-15,1 1 16 0,1 1 16 0,-2 1 0 16,1 1 1120-16,-1 1 208 0,1 0 48 0,-1 3 16 0,-1-1 1072 0,-1 3 192 16,1 2 64-16,-1 2 0 0,0-1-480 0,-2 3-96 15,1 1 0-15,1-1-16 0,-1 0-816 0,0 1-176 16,0 2-16-16,-2-4-16 0,3 1-240 0,-1-1 0 15,1 0 0-15,-1-2 0 0,1 1 0 0,0 0 0 16,-1 2 128-16,1-1-128 0,-1 2 128 0,0 2-128 16,1-2 176-16,-1 0-176 0,-2 4 128 0,1 0-128 15,1-2 0-15,-1 1 0 0,2 0 352 0,0-2 16 16,3 0 0-16,0-2 0 0,2 0 144 0,0-2 48 16,1 2 0-16,1-3 0 0,3 4-352 0,1-5-64 15,1 3-16-15,2-4 0 0,3 5 64 0,-1-3 16 0,1 0 0 0,-1 0 0 31,3-1-528-31,-2 2-96 0,2-1-32 0,1 2 0 16,1 0-608-16,-1-1-128 0,-1 1-32 0,0 0 0 0,0-3 0 16,-2 2-16-16,-1-3 0 0,0-2 0 0,-1 1-576 0,-1-2-112 15</inkml:trace>
  <inkml:trace contextRef="#ctx0" brushRef="#br0" timeOffset="11026.13">8410 15737 26719 0,'-2'0'2368'0,"1"0"-1888"0,-1 0-480 0,2-2 0 16,2 2-432-16,-2-1-176 0,-2 1-32 0,2-2-16 0,-1-4 1168 16,1 4-128-16,0 2 0 0,0 0-224 0,0 0-32 15,0 0-128-15,0 0 192 0,0 0-48 0,0 0-16 16,0 0 0-16,-16 21 0 0,14-14 400 0,-2 2 80 0,0-3 16 0,0 1 0 15,2 2 464 1,-2-3 112-16,2 2 16 0,-1 0 0 0,1-2-336 0,-1 1-64 16,1 0-16-16,1-1 0 0,-1 3-992 15,2-3-192-15,0 1-32 0,0 2-16 0,3-3-1168 0,-2-1-256 0,2 1-32 0,-2-1-16 16,0-2 544-16,2 1 96 0,-2 2 32 16,0-4 0-1,2 3 160-15,-1 0 48 0,2 0 0 0,-1 0 0 16,1-1-1024-16,1-1-192 0,1 2-32 0,-1 0-16 0</inkml:trace>
  <inkml:trace contextRef="#ctx0" brushRef="#br0" timeOffset="11342.64">8441 15546 35935 0,'1'1'1600'0,"-1"-1"320"0,0 0-1536 0,0 0-384 0,0 2 0 0,0-2 0 0,0 2-640 0,0-1-208 0,2 0-48 0,-2 1 0 15,0-2 384-15,0 0 80 0,0 0 16 0,0 0 0 32,0 0-1904-32,0 0-384 0,0 0-80 0,0 0-16 15,0 0 304-15,0 0 48 0,8-22 16 0,-5 17-4544 16</inkml:trace>
  <inkml:trace contextRef="#ctx0" brushRef="#br0" timeOffset="12155.59">8648 15307 18431 0,'0'1'1632'0,"0"-1"-1312"0,0 3-320 0,0-3 0 0,0 1 864 0,0-1 96 0,-1 2 32 0,-1 2 0 15,2 1-672-15,-1 0-144 0,-1 1-32 0,0 0 0 16,1-1-144-16,0-2 128 0,1 0-128 0,-1 2 128 16,1-5 576-16,0 3 96 0,0-2 32 0,0 2 0 15,1-1 288-15,-1 2 64 0,1-2 16 0,2 2 0 16,-2 1 208-16,0-3 64 0,0 2 0 0,1 1 0 15,-1 0-512-15,1 1-80 0,1 2-32 0,-1 1 0 16,2 0-448-16,0 1-80 0,-1 0-32 0,1-3 0 0,2 4-32 0,0 1 0 16,3-1 0-16,1 0 0 0,0 1-48 0,0-2-16 15,2 1 0-15,0 0 0 0,0 0-64 0,-3 1-128 16,1-1 176-16,0-1-176 16,0 1 0-16,-1 2 0 0,-2 1 0 0,-1 1 0 15,-1 2 0-15,-1-1 0 0,-1-1 0 0,-3 2 0 0,0 1 0 0,-2-1 0 0,1 3 0 16,-1-2 0-16,0 1 0 15,0 1 0-15,2-2 0 0,-1-2 0 16,1 0 0-16,1-2 0 0,1 1 0 0,1-4 0 0,2 0 0 16,-2 0 0-16,2-3 0 0,0-2 0 0,-1-1 0 0,-1 0 128 15,-1-3-128-15,-1 1 0 0,0-3 128 0,-2 0-128 16,-1 0 0-16,-3-3 0 0,-3 2 0 0,-1-3-272 16,-4 2 48-16,-3-2 16 15,-1 2-272-15,-4-3-48 0,-3 3-16 0,0 0 0 16,-2 2-880-16,-2 2-176 0,-1 6-48 0,-1 2-13984 0</inkml:trace>
  <inkml:trace contextRef="#ctx0" brushRef="#br0" timeOffset="14950.65">9017 11429 10127 0,'-1'-4'896'0,"0"-1"-704"0,1 4-192 0,-1 1 0 0,1 1 1280 0,-1-1 208 0,-1-1 48 0,0 1 16 15,-1-2-336-15,0 0-64 0,-1 2 0 0,-1 0-16 16,1 2-864-16,1 0-272 0,-2-1 160 0,1 1-160 15,0-1 128-15,0 1-128 0,2-2 0 0,0 0 128 0,-2 0 208 0,0 0 48 16,0 0 0-16,1 0 0 16,-1 0 192-16,-2-2 32 0,1 4 16 0,-1-2 0 15,1 0-288-15,-1 3-48 0,-1 0-16 0,2-1 0 0,2 1 560 0,-1 0 96 16,2 2 32-16,-1 0 0 16,2 1 336-16,1 0 80 0,1 4 16 0,2-3 0 0,1 3-592 0,4-2-112 15,2 0-32-15,2 1 0 0,3 0-464 0,2-3-192 16,2 0 128-16,2-1-128 0,1 1 192 0,3-3-64 0,0 0 0 15,-2-1 0-15,2-2-128 0,-3 0 0 16,3-2 0-16,-3 1 0 0,-1-1 256 0,0 0-16 0,-2 1-16 0,-1 1 0 16,-2-1 240-16,0 1 48 15,2 0 16-15,-2 1 0 0,0 4-144 0,-1-2-16 0,-1 3-16 0,0 0 0 16,0 3-160-16,-2-1-48 0,0 2 0 0,0 0 0 16,-3 1 0-16,1 0 0 0,-1 0 0 0,-3 1 0 15,2-1-144-15,-3 1-144 0,-1-1 144 0,0 0-208 0,1 0 208 16,-1 1 128-16,-2 1 0 0,1 0-128 15,1 0 208-15,-2 2-64 0,0 0-16 0,0 1 0 16,0 1-128-16,-1 2 0 0,1 3 0 0,-1 2 128 0,-1 2-128 0,-1-2 0 16,-1 5 0-16,1 0 0 15,-1 5 0-15,0-1 0 0,0 3 0 0,1 1 0 0,-2-1 0 0,2 2 192 16,0 2-192-16,0 1 192 0,-1-1-192 0,1 9 0 16,0 8 0-16,0 3 0 15,-2 4 0-15,1 0 0 16,-1-11 0-16,1 1 0 0,0-3 0 0,1-4 0 0,1-3 0 15,-1 2 0-15,2 2 0 0,-1 2 0 0,1-1 0 0,-1-3 128 0,3-5 112 0,-2-2 16 16,0 1 0-16,2 1 0 16,-1 2-32-16,0 3 0 0,0 4 0 0,2 2 0 0,-2 7-80 0,1 1-16 15,0-3 0-15,1-4 0 0,0-1 0 0,0 4-128 16,-1 6 192-16,1 4-64 0,0 4-128 0,-1-5 0 16,1-1 0-16,-1-7 128 0,-1-5-128 0,-1-1 0 15,2 1 0-15,-2 4 0 0,-1-3 0 0,-2 2 0 16,-1-4 0-16,-1-3 0 0,1-2 176 0,-2-4-48 0,0-2-128 0,-1 2 192 15,-2 4 144-15,1-1 32 0,1-1 0 0,-2 1 0 32,1 2 16-32,-1-2 0 0,2 1 0 0,2-3 0 0,1-5-224 0,1 1-32 15,4-1-128-15,-1 1 192 0,1-3-192 0,2 4 0 0,0 4 0 0,1 1 0 16,-2 1 0-16,2-2 0 0,-1-2 0 0,-1 1 0 16,-1-5 0-16,1 1 0 15,-1 4 0-15,-1-1 0 0,1 2 0 0,-2 0 0 0,-2 2 0 0,1-4 0 16,-1-2 0-16,-2-5 0 0,1-2 0 0,1-1 0 15,1-9 0-15,-1 0 0 0,1-1 192 0,1-2-48 16,0 2 96-16,1 0 16 0,1-1 0 0,0 1 0 0,1-2-256 0,-1 4 0 16,2 2 128-16,0 2-128 15,-2 1 0-15,0-1 0 0,2 0 0 0,-3 1 0 0,1 2 0 0,-1 0 0 32,-1-3 0-32,-1 2 0 0,-1 1 0 0,0 0 0 0,-2-3 0 0,2-4 0 0,-1 0 0 0,1-1 0 15,-1-4 0-15,1 0 0 16,-1-3 176-16,2 0-16 0,0-2 0 0,1-2 0 0,-1-1 80 0,1-1 16 15,1 1 0-15,0 0 0 0,0 2-256 0,2-1 0 16,-1 0 0-16,1 2 0 0,-1-3 0 0,1 0 224 16,0 2-64-16,1-2-16 15,0 1-144-15,0-1 0 0,-2 0 0 0,2-1 0 0,-2-1 0 0,2 1-224 0,-2-3 80 0,1 2 16 16,-1-3 128-16,2-1 0 0,-1-1 0 0,-1 1 0 31,1 0 0-31,0 0 0 0,0 0 0 0,-1 1 0 16,2 0 0-16,-2 1 0 0,1 2 0 0,-1-2 0 15,2 2 0-15,-2 0 0 0,2-1 0 0,0 0 128 16,0-1-128-16,-1 1 0 0,0-2 128 0,0-3-128 16,1 1 0-16,0 0 0 0,0-3 0 0,-2 0 0 0,-1 1 0 0,2-2 0 0,-2 0 0 0,0-2-192 15,1 2 192-15,-1-1 0 0,0 0 0 0,-1 1 0 16,0 0 0-16,0 0 0 16,0 0 144-16,0 0-144 0,1 0 400 0,-1 0-16 15,0 0-16-15,0 0 0 0,0 0-112 0,0 0 0 16,0 0-16-16,0 0 0 0,0 0-240 0,0 0-256 15,0 0 48-15,13 17 16 0,-12-16-64 0,0 2 0 0,-1-1 0 0,0-2 0 16,0 0 112-16,0 0 16 0,0 0 0 0,0 0 0 0,-1 2 256 0,0-1 64 31,-2 1 16-31,3-2 0 0,0 0 288 0,0 0 48 0,0 0 16 0,-23 11 0 0,14-9-128 0,0 0-32 16,-1 1 0-16,1 0 0 0,-3 1-176 0,1 1-32 16,-1 0-16-16,-2 0 0 0,1-1-176 0,-1 3 0 31,-2-1 0-31,0-2 128 0,-1 3-128 0,-3 0 0 0,0-1-192 0,-1-1 192 15,0-2-736-15,0 1-32 0,0 0 0 0,1-3 0 32,2 0-640-32,-1-3-128 0,2-3-16 0,1-5-20784 0</inkml:trace>
  <inkml:trace contextRef="#ctx0" brushRef="#br0" timeOffset="26559.77">11882 11495 35935 0,'-1'0'3200'0,"0"-2"-2560"0,1 2-512 0,0 2-128 0,1-2-192 0,0 3-48 0,1 0-16 0,-1 4 0 15,3 4-16-15,-1 1-16 16,2 7 0-16,0 3 0 0,3 4 64 0,-2 2 16 0,1 2 0 0,2 5 0 16,-2 3 80-16,1-1 128 15,-2 3-208-15,-1 2 80 0,0 3 128 0,-4 1 128 0,0 0-128 0,-2 6 176 16,-3 8 608-16,-4 5 128 0,-1-2 32 0,-3-3 0 0,-1-3-304 0,0-5-48 16,0-1-16-16,1 1 0 15,-2-1-576-15,3-1 0 0,0-4 0 0,4-9 0 0,3-6-176 0,3-7 0 16,2-7 0-16,0-6 0 15,3-6-1040-15,0-4-192 0,1-3-64 0,-1-8-13872 16</inkml:trace>
  <inkml:trace contextRef="#ctx0" brushRef="#br0" timeOffset="27045.45">11844 11508 35935 0,'-10'-9'1600'0,"3"3"320"0,-1 1-1536 0,3 1-384 16,3 4 0-16,1 0 0 0,-1-2 464 0,-1 0 32 16,-1 1 0-16,-1 1 0 15,0-2-752-15,3 0-128 0,2 2-48 0,2 0 0 0,4 2 432 0,2-4 0 0,3 0 0 16,2-2 128-16,1 2 64 0,1-3 0 0,-2 0 16 0,1 1 0 15,1-2 64-15,-1 0 16 0,-2 1 0 0,-1-1 0 16,0 1 176-16,-2 0 48 0,-2 1 0 0,1-2 0 16,0 1-240-16,0-1-32 0,-1-2-16 0,3 2 0 15,0 0-96-15,2 1 0 0,1 1-128 0,1 1 192 16,3 1-192-16,1 4 0 0,2-1 0 0,1 3 0 16,0 1 0-16,1 2-160 0,3 3 32 0,0-1 0 15,-2 0-496-15,1 4-80 16,-1 2-32-16,-3 1 0 0,-2-1-224 0,-3 2-64 0,-2 3 0 15,-5-3 0-15,-3 3 576 0,-3 0 128 0,-2-2 0 0,-5 3 16 16,-2 1 432-16,-2-3 64 0,-4 2 32 0,0-6 0 0,-4 2 560 0,-1-3 112 16,-2-1 32-16,-1 2 0 15,-1-4-96-15,-2 2-32 0,3-1 0 0,-1 0 0 0,0 2-608 0,1-4-192 16,1 1 0-16,-1-1 0 16,0 0 0-16,0 1 0 0,0 0 0 0,-1-2 0 15,-1-1-336-15,1 0-128 0,1-2-32 0,3-2 0 16,3-3-1040-16,0-2-192 0,3-2-64 0,-1-1-8576 15,3-2-1728-15</inkml:trace>
  <inkml:trace contextRef="#ctx0" brushRef="#br0" timeOffset="27529.94">13021 10917 18431 0,'1'1'1632'0,"-2"-2"-1312"0,-1 1-320 0,-1 0 0 0,2 0 4768 0,0 0 880 0,-2 1 176 0,0 2 48 16,-4 4-4800-16,-1 0-1072 0,-2 4 0 0,-1 5 0 16,-2 0-2048-16,0 4-320 0,-3 2-64 0,-2 2-16 15,0 2 1552-15,-2-3 320 0,-1 5 64 0,-1 0 16 0,2 0 768 16,-1 1 160-16,0-1 16 0,0 1 16 0,1 0 1104 16,2 5 224-16,0-1 32 0,1 3 16 0,2 7-736 0,3 1-144 15,-1 1-16-15,5 4-16 0,0-2-544 0,3 2-128 16,3 2 0-16,-1 0-16 0,3-6-240 0,-1 2 0 15,1 3 0-15,-1-1 0 16,0 7-848-16,0-2-64 0,1-3-16 0,0-4 0 16,0-3 80-16,0-4 16 0,0-3 0 0,1-2 0 0,-1-4 832 0,1 0 0 15,0-1 0-15,0-6 0 0,2-2 128 0,1 0-128 16,1 2 128-16,3-4-128 16,2-4-320-16,5-1-128 0,1-8-48 0,5-3 0 15,4-4-1488-15,4-8-288 0,7 0-64 0,4-5-6096 16,2-1-1216-16</inkml:trace>
  <inkml:trace contextRef="#ctx0" brushRef="#br0" timeOffset="28111.37">12894 11394 3679 0,'4'-3'320'0,"-3"2"-320"0,0 0 0 0,0 0 0 0,-1 1 7376 0,2 0 1408 0,-1 0 288 0,0 0 48 0,1-3-6640 0,3 6-1328 0,2-3-272 16,0 6-48 0,2-1-1328-16,-2 6-256 0,3 1-48 0,-1 2-16 15,-1 3 48-15,0 3 0 0,0 4 0 0,0 0 0 0,-1 3 320 0,-1 3 80 0,1 2 16 0,-2 2 0 16,1-6 352-16,-3 1 0 0,2-1 192 0,0-2-64 15,0-1 784-15,-1-6 160 0,2 1 16 0,-1-2 16 16,1-5-96-16,0 0-32 0,2-4 0 0,1-1 0 16,-2-1-528-16,3-1-96 0,-1-4-32 0,-1 0 0 15,1 1-112-15,-2-3-16 0,1-3-16 0,-2 1 0 16,1-2-48-16,1-2-128 0,-2 1 192 0,1-3-64 16,1-1 16-16,-1-3 0 0,1 1 0 0,-1-1 0 15,0 0 48-15,1-5 16 0,0 1 0 0,1-1 0 16,0-1-208-16,-2-1 176 0,2-2-176 0,-3-1 160 0,1-1-160 0,1-3 0 15,-2 1 0-15,0-3 0 16,0 4 0-16,-1-1-144 0,2-5 0 0,-1 4 0 16,-3 3-96-16,2 2-16 0,0 2 0 0,-1-1 0 15,1 7-96-15,-1-2-32 0,-1 4 0 0,1 2 0 16,-1 3-832-16,0-1-160 0,0 3-32 0,-2-1-15584 16</inkml:trace>
  <inkml:trace contextRef="#ctx0" brushRef="#br0" timeOffset="28661.65">13104 11887 6447 0,'8'-2'576'0,"-5"1"-576"0,2-1 0 0,-2 2 0 0,-1 0 3072 0,-1 0 496 0,1 0 96 0,0 2 32 15,3-1-1120-15,1 3-208 0,0 0-64 0,-2 4 0 16,0 2-976-16,-3 1-208 15,0 0-32-15,-2 1-16 0,0 4 112 0,0-3 32 16,-3 0 0-16,0 1 0 0,0 1-448 0,2-2-64 0,-1 0-32 0,2-2 0 16,0 3-240-16,1 0-48 15,0 0-16-15,1 2 0 0,0 0-192 0,2 1-48 16,-1 1 0-16,1-1 0 0,1 2-128 0,1 0-176 16,-1 0 48-16,1 0 0 15,0 0-1024-15,0-1-208 0,0 1-48 0,0-1 0 16,0 2-1808-16,-1-2-368 0,-2 3-80 0,1-1-16 0</inkml:trace>
  <inkml:trace contextRef="#ctx0" brushRef="#br0" timeOffset="42626.04">13511 12189 22111 0,'0'1'1968'0,"0"0"-1584"0,0-1-384 0,0 0 0 0,0 0 928 0,0 0 96 0,1 3 32 0,0-2 0 0,1 0-1584 0,-1 3-320 0,0-3-64 0,-1-1-16 0,0 0 928 0,0 0 0 0,0 0 0 0,0 0 176 16,0 0 896-16,11 18 176 0,-10-13 32 0,2-3 16 16,-1 3 496-16,2 0 80 15,1 1 32-15,-1 3 0 0,-1-3-416 0,1 5-80 16,-1-2 0-16,-1 2-16 0,2 4-960 0,-2-2-192 15,1 5-48-15,-2 1 0 0,0 0-192 0,-2 2 0 16,-1 3 0-16,-2 0 0 0,-1 0-320 0,0 2 64 0,-2 2 0 0,-1 1 0 31,-1-2-320-31,0-2-64 0,-1-1-16 0,1-3 0 16,0-2 112-16,2-4 32 0,0-2 0 0,0-3 0 16,4-2-672-16,-1-5-128 0,3-1-32 0,-1-2-12816 0</inkml:trace>
  <inkml:trace contextRef="#ctx0" brushRef="#br0" timeOffset="43207.38">13717 12321 20271 0,'-3'2'1792'0,"0"-2"-1424"0,2 0-368 0,1 0 0 0,0 0 2064 0,-1-2 352 0,0 1 64 0,-2 1 16 0,2-4-2624 0,-2 2-528 0,3-1-112 0,0 3 0 15,0 0 32-15,0 0 16 0,0 0 0 0,0 0 0 16,0 0 416-16,0 0 96 0,0 0 16 0,0 0 0 16,0 0 848-16,-7 20 176 0,0-9 48 0,-2 0 0 15,-1 2-64-15,-1 0-16 0,0 1 0 0,0 0 0 16,-2 0-800-16,1-1-256 0,1-2 0 0,1-2 0 0,1-1-112 0,1 0-16 16,1-3-16-16,2 0 0 15,0 0 720-15,0-1 128 0,3 3 48 0,-2-5 0 16,3 2 32-16,-1-2 16 0,-1 2 0 0,2-1 0 15,0-1-224-15,-1 0-64 0,2 1 0 0,0-2 0 16,0 0-64-16,0-1-32 0,0 2 0 0,2 0 0 16,0-2 48-16,-1 1 16 0,2 2 0 0,-1-1 0 15,0 0-48-15,0 1-16 0,2 1 0 0,-1 3 0 0,1 0-160 0,0-1 128 16,0 2-128-16,-1 0 128 0,2 0-128 0,0 1 0 16,3 0 0-16,-2-3 0 0,1 1 0 0,-1-4 0 15,2 1 0-15,-1-2 128 0,-1 2 192 0,2-4 16 16,0 2 16-16,1 1 0 0,0-2-176 0,-1 0-48 15,1 0 0-15,0 2 0 16,-2-3-464-16,1 0-112 0,-2 2 0 0,-1 1-16 16,0-2-1680-16,-3 2-336 0,1 0-64 0,-2 0-9936 15</inkml:trace>
  <inkml:trace contextRef="#ctx0" brushRef="#br0" timeOffset="43628.68">13883 12480 8287 0,'-1'9'736'0,"0"-5"-592"0,-2 0-144 0,2-3 0 0,1 0 7696 0,0-1 1520 0,0 0 288 0,1-1 64 0,2 0-7344 0,0 0-1472 0,5-3-304 0,2-1-48 32,3-1-1024-32,3-2-208 0,4-1-32 0,1-1-16 15,1 1-576-15,-1-2-112 0,-1 5-32 0,-2-1 0 16,-4 3-32-16,-1-1-16 0,-2 1 0 0,-4 3 0 0,1 1 1136 0,-3 0 240 0,-3 0 32 0,1 1 16 31,-2 1-912-31,-1 0-176 0,1 3-32 0,-1-4-9984 0</inkml:trace>
  <inkml:trace contextRef="#ctx0" brushRef="#br0" timeOffset="43976.78">13839 12632 2751 0,'0'0'256'0,"0"0"-256"0,0 0 0 0,0 0 0 0,1-3 5200 0,0 2 1008 0,0 0 192 0,2-2 32 16,2 0-3808-16,3-2-752 0,2-2-144 0,1 1-48 15,2-1-1104-15,-1-1-240 16,-1 2-32-16,2 0-16 16,-2 1-976-16,0 1-192 0,0 1-32 0,-1 0-16 15,0 3-896-15,-2 0-176 0,1 0-48 0,0 3 0 0,-2-3 896 16,-1 1 160-16,2 1 32 0,-2 1-5088 0,-1-3-1024 0</inkml:trace>
  <inkml:trace contextRef="#ctx0" brushRef="#br0" timeOffset="44410.05">14369 12277 16575 0,'-1'0'736'0,"0"0"160"0,-2 2-720 0,2-2-176 16,0 2 0-16,-1-2 0 0,2 1 320 0,-2 0 48 15,-1 3 0-15,0 1 0 0,-3 0-496 0,1 1-112 16,1-1-16-16,0 1 0 0,2 0 1920 0,-1-3 384 0,2 1 80 0,0 1 16 16,0 2 720-16,1 1 144 15,-2-2 16-15,1 6 16 0,0 0-1408 0,-2 2-288 16,2 2-48-16,-1 1-16 0,0 2-896 0,0 3-176 0,1 6-32 0,-1 3-16 16,1 3-160-16,0 0 0 15,0 1 0-15,0-2 0 0,-1-2-448 0,2-4 0 0,0 0-16 16,0-4 0-1,0-6-592-15,2-2-112 0,-2-5-32 0,1-5-9648 0,0 0-1936 0</inkml:trace>
  <inkml:trace contextRef="#ctx0" brushRef="#br0" timeOffset="49425.81">14694 11757 20271 0,'-1'3'1792'0,"0"-1"-1424"0,1-2-368 0,0 0 0 0,0 0 992 0,0 0 128 0,0 2 32 0,1 0 0 0,-1 1-512 0,3-2-80 16,-1 0-32-16,-2-1 0 0,0 0 944 0,0 0 176 15,0 0 32-15,23 0 16 0,-15 0-96 0,-1-1-32 16,2 0 0-16,1 1 0 0,1-3-960 0,3 2-192 16,0-2-32-16,3 1-16 0,1-1-368 0,1 1 0 15,2-2 0-15,0 1 128 0,1 0-320 0,0-2-48 16,2 0-16-16,-2 0 0 16,0 2-1728-16,-1-1-336 0,-1 0-80 0,-3 0-16 15,1 1-400-15,-4 0-96 0,1 2-16 0,-2 0 0 16,-1-1 544-16,-2 0 96 0,0 2 32 0,-2-1 0 15,0 0 272-15,-1 1 48 0</inkml:trace>
  <inkml:trace contextRef="#ctx0" brushRef="#br0" timeOffset="49734.66">14762 11973 39615 0,'4'2'1760'0,"-3"-2"352"0,0 0-1680 0,1 0-432 0,-1 0 0 0,1-1 0 0,1 0 496 0,2 1 16 16,2-4 0-16,6 0 0 16,4-2-1600-16,4 0-320 0,1 0-64 0,2-1-16 15,-2 1-1072-15,0 0-224 0,2 2-32 0,0-1-16 16,1 2-928-16,-1-1-176 0,-2 0-32 0,-1 1-16 16,-1 3 1616-16,-2-5 320 0</inkml:trace>
  <inkml:trace contextRef="#ctx0" brushRef="#br0" timeOffset="50189.81">15613 11342 37775 0,'-1'1'1664'0,"0"0"368"0,-2 3-1632 0,2-1-400 16,1 0 0-16,0-1 0 0,0 1 320 0,0 5 0 16,0 3-16-16,1 6 0 15,2 4-912-15,-1 1-176 0,2 4-48 0,-1 3 0 0,2 3 384 0,-1 3 64 16,0 0 0-16,0 4 16 0,-2 0 368 0,-1 1 0 16,-1 4-144-16,0-3 144 0,-2 4 0 0,-1-4 0 15,0 3 0-15,-1 1 0 0,0 0 0 0,-1-3 0 16,2-1 0-16,-2-4 0 0,2-2 0 0,1-4 0 0,2-4 0 15,-2-1 0 1,2-6-1120-16,2-3-112 0,-1-3-32 0,0-6-12752 0</inkml:trace>
  <inkml:trace contextRef="#ctx0" brushRef="#br0" timeOffset="50984.45">15395 10763 15663 0,'-3'1'1392'0,"0"-1"-1120"0,1 0-272 0,1-1 0 0,1 1 3072 0,0 0 544 0,0 0 112 0,-2 0 32 0,2-2-2240 0,0-1-448 0,0 2-96 0,0 1-16 0,0 0-816 0,0 0-144 16,0 0 0-16,0 0 0 15,25-2-288-15,-18 2 64 0,1 2 16 0,2 0 0 0,0 2 48 16,0 1 16-16,2 1 0 0,-1 2 0 0,1 2 400 0,2 1 96 16,-2 0 16-16,2 1 0 0,0 4 144 0,-1-2 16 15,1 1 16-15,-1 2 0 0,3 0-128 0,1 1-32 16,-1 0 0-16,2 3 0 0,3-1 80 15,3 1 16-15,3 3 0 0,1 2 0 0,4-3 48 0,6 7 16 16,4 3 0-16,1 3 0 0,1 1-368 0,-2 3-176 16,-2-1 160-16,-7 7-160 0,-3-1 144 0,-5-5-144 15,-4 0 128-15,1 6-128 16,-1 9-320-16,0 3-160 0,-1 4-32 0,-3-5 0 16,-1-9-112-16,-3-4-16 0,-2-5-16 0,-3 1 0 0,-1 1 912 0,-2 3 192 0,-2 2 48 0,0-2 0 15,-3 2 32-15,0 0 16 16,-1 0 0-16,-2-2 0 0,-2-3-544 0,0 1 0 0,-1-5-192 0,-3 0 48 15,1 3-48-15,-2-3 0 16,1-4 0-16,-1 2 0 0,0-2 384 0,-3 2 64 16,0-4 0-16,0 0 16 0,-1-3-96 0,-2-2-32 0,-1 3 0 0,-2-6 0 15,2-3-144-15,-2-4-256 0,2-4 64 0,0-3 16 32,2-4-720-32,0-3-160 0,-1-2-32 0,-1-7-9888 0,-1-2-1984 15</inkml:trace>
  <inkml:trace contextRef="#ctx0" brushRef="#br0" timeOffset="55687.53">13806 10644 8287 0,'-2'5'736'0,"0"-5"-592"0,-1 2-144 0,2-1 0 0,0-1 832 0,1 0 144 0,0 2 32 0,-2-2 0 0,1 0-832 0,-1 0-176 0,-1-2 0 0,3 2 0 0,0 0 0 0,0 0-128 15,0 0 128-15,0 0 0 0,-2-20-208 0,0 18 80 0,2-1 128 0,-1 3-192 16,0 0 1792-16,-2 0 352 0,1 0 80 16,0 0 32-16,-1 0 400 0,1 0 80 15,-1 1 16-15,1 3 0 0,-3 0-896 0,1 0-192 0,0-1-48 0,1 0 32 16,-1 0-688-16,0 2-128 16,0-2-16-16,-1 2 0 0,2 0-624 0,-2 1 0 15,0 0 0-15,-1 2 0 0,0 1-256 0,-1 1 0 16,1 3 0-16,-1 3 16 0,-1-3-64 0,0 2-16 15,1 1 0-15,1-2 16 0,1 2-64 0,-1-2-16 0,1 0 0 0,-1 2 32 16,1-2 96-16,0 1 32 0,-1 2 0 0,1 1 16 16,-1 0 64-16,0 3 16 15,-1-4 0-15,1 2 128 0,-1 3 0 0,-1 0 304 0,1 1-48 0,-2-1 32 0,1 0-288 0,0-2-256 16,2 1 64-16,2-5 0 0,2-1 192 0,1-1-128 16,1-1 128-16,0 0 0 0,2 0 0 0,1-4 0 15,3 1 0-15,1 0 0 16,2-4 208-16,2 0 160 0,3 0 16 0,0-1 16 0,1 0-400 0,3-2 0 0,0 1 0 15,2-2 0 1,0-1-1280-16,1 1-352 0,0-2-64 0,0 2-6736 0,-1-1-1344 0</inkml:trace>
  <inkml:trace contextRef="#ctx0" brushRef="#br0" timeOffset="56684.89">13905 10997 26719 0,'2'1'2368'0,"-2"0"-1888"0,1-1-480 0,0 3 0 0,0-3 224 0,-1 0-48 0,2 2-16 0,0 2 0 0,2 1 32 0,-2 1 16 0,-1 2 0 0,1 0 0 32,-1 3-672-32,-2-1-144 0,-1 4-32 0,0-3 0 15,-2 6-352-15,-1-3-80 0,0 2-16 0,-1 0 0 0,1-4 1728 0,0 0 352 0,3-3 64 0,1-1 16 16,2-2 464-16,0-2 80 0,4-2 32 0,1-3 0 15,3 0-1520-15,1-3-320 0,2 2-48 0,0-6-13552 16</inkml:trace>
  <inkml:trace contextRef="#ctx0" brushRef="#br0" timeOffset="56938.3">13967 10811 23039 0,'-1'3'2048'0,"0"-3"-1648"0,-1 0-400 0,2 0 0 15,0 0 1664-15,0 0 256 0,-1 1 64 0,0 0 0 0,0 3-896 0,-2-3-192 16,2 3-16-16,1-4-16 0,0 0-416 0,0 0-64 16,0 0-32-16,0 0-15504 15</inkml:trace>
  <inkml:trace contextRef="#ctx0" brushRef="#br0" timeOffset="57721.47">14025 10601 31327 0,'0'0'2784'0,"0"-1"-2224"0,2 1-560 0,-1-1 0 0,1 1 288 0,1 0-48 0,2-1-16 0,1-3 0 16,5 3-576-16,0-3-112 0,3 1-32 0,-1 1 0 31,1 2 48-31,-2 0 0 0,1 2 0 0,-3 1 0 16,-3 2-720-16,-1 1-144 0,0 4-32 0,-2-1 0 0,-1 2 1344 0,-2 0 352 0,-1 2 32 0,0-3 0 15,-1 4 2080-15,-2-3 416 0,1 1 96 0,-1 0 16 16,2 1-1408-16,0-2-288 0,2 0-48 0,0-1-16 16,3 0-864-16,1-1-176 0,0-1-48 0,1 0 0 15,1-1-144-15,2 2 0 0,1-2 0 0,2 2-176 16,1 2 176-16,1-1-208 0,0 4 80 0,-2-2 128 16,0 4 0-16,-4-1 0 0,0 3 0 0,-3 2 0 15,-3 0 0-15,-1-1 128 0,-3 4-128 0,-2 1 192 0,-2 3-192 16,-3 0 0-16,-1 1 0 0,-2-3 0 15,0-1-800-15,-2-3-144 0,2-4-16 0,-2-1-16 0,2 0 976 0,1-3 416 16,2-2-32-16,0-4 0 0,2 3-208 0,1-5-48 16,-1 1-128-16,4-3 192 0,-1-1-192 0,0 1 0 15,3-2-144-15,-1-1 144 16,2-1-1120-16,-2-1-128 0,1-1-32 0,0 0-14656 16</inkml:trace>
  <inkml:trace contextRef="#ctx0" brushRef="#br0" timeOffset="60707.64">16721 11600 10127 0,'-4'5'896'0,"1"-3"-704"0,-1 0-192 0,1-2 0 0,2 0 4848 0,0 0 928 0,1 0 192 0,-1 0 48 31,-1 0-6560-31,1 0-1312 0,1 0-256 0,4 0-48 0,1-2-1104 16,2 2-208-16,2-2-48 0,1 2-16 0,1 0 2384 16,1 0 496-16,3 0 80 0,1-1 32 0,0 2 3024 0,2-1 592 0,-2 2 128 0,1-2 32 15,3 2-144-15,-3-2-16 0,3 0-16 0,0 0 0 16,1-2-1600-16,1 0-320 0,0 1-64 0,0-4-16 0,1 1-576 0,0 1-112 15,1-2-32-15,-2-1 0 0,0 2-544 0,1-1-112 16,-1-1-32-16,0 3 0 16,-1-2-800-16,0 0-144 0,-1 4-48 0,-2-3-13152 15</inkml:trace>
  <inkml:trace contextRef="#ctx0" brushRef="#br0" timeOffset="61375.48">16658 11922 35007 0,'4'-4'3120'0,"1"3"-2496"0,0 0-496 0,-1 1-128 0,1 0-240 0,4-3-64 0,5 1-16 0,8-3 0 15,8 0-432-15,3-3-80 0,3 2-32 0,-2 1 0 0,-1-1 416 0,-2 1 96 16,-4-1 16-16,-4 2 0 0,0 2 336 0,-5-2 0 0,1 3 0 0,-3 1 0 16,-1-3 624-16,-2 2 192 0,-1 0 32 0,2 0 16 15,0-3-432-15,-1 0-96 0,5 1-16 0,-1-2 0 16,4-4-320-16,0 3-240 0,1 0 48 0,3-2 0 31,1 0-704-31,-1 1-128 0,1 0-16 0,-2 1-16 0</inkml:trace>
  <inkml:trace contextRef="#ctx0" brushRef="#br0" timeOffset="62048.6">18150 11484 34095 0,'-1'1'3024'0,"-2"1"-2416"0,-1-1-480 0,1 1-128 0,1-2 1568 0,1 2 288 15,-2 1 64-15,-1-1 16 16,-1 2-1936-16,-1 4-528 0,-1-1-48 0,1 2 0 16,2 1-192-16,0-3-32 0,2 1-16 0,1 0 0 0,1 3 496 0,-3 1 80 15,2 1 32-15,-3 3 0 0,-1 3 976 0,-2 3 208 0,-2 2 48 0,-2 2 0 16,-1 0-256-16,-2 1-32 0,0 1-16 0,0-2 0 16,-1 0-448-16,0 0-80 0,0-1-32 0,1 1 0 15,1-3-160-15,1 0 0 0,2-4-192 0,0-1 192 31,4-2-688-31,2-5-16 0,3-3 0 0,1-4 0 16,3-4-1232-16,5-2-256 0,3-3-48 0,4-5-16 0</inkml:trace>
  <inkml:trace contextRef="#ctx0" brushRef="#br0" timeOffset="62381.05">18420 11550 35935 0,'-1'2'3200'0,"-2"-2"-2560"15,2 0-512-15,0 1-128 0,1 1 512 0,0-1 96 16,-1 1 16-16,-2 5 0 0,1-3-432 0,-1 5-64 15,1 2-128-15,0 0 176 0,1 4-176 0,1-2 0 16,-1 3 0-16,-1 2 0 0,0 3 192 0,-1 1-64 16,-2 2 0-16,-2-1 0 0,0 5 224 0,-3 0 32 15,-2 2 16-15,-1-2 0 0,0 1-400 0,-2-1 0 16,-1 1 0-16,0-2 0 0,1 2 0 0,0-4-176 16,3-3 16-16,1-2 0 15,2-5-768-15,2-1-160 0,3-7-16 0,0-2-10048 0,3-2-2016 0</inkml:trace>
  <inkml:trace contextRef="#ctx0" brushRef="#br0" timeOffset="63055.9">17852 11530 30399 0,'-3'0'1344'0,"-1"1"288"0,0 0-1312 0,2 2-320 15,1-3 0-15,1 0 0 16,0 1-592-16,0-1-192 15,0 3-48-15,-2 0 0 0,2 2-1152 0,0 0-224 0,2 1-48 0,-1-3-16 16,0 1 1424-16,0 0 272 0,1-2 64 0,-1-2 16 16,1 1 1424-16,1-2 288 0,-1-1 48 0,2 0 16 0,0 0 1760 0,1-2 352 15,1 1 80-15,0-3 16 0,1 1-1456 0,1-1-304 16,2-4-48-16,1-1-16 0,-1 4-1024 0,2-7-192 16,3-1-64-16,5-6 0 0,-1 0-224 0,2-1-160 0,-1 1 192 0,0 0-192 15,-1 0 0-15,-2 2 0 0,-1 1 0 0,-2 0 0 16,-1 1 0-16,-2-2 0 0,-1 2 0 0,-1 2 0 15,0-2 0-15,-2 1 0 0,0 4 0 0,0 0 0 0,-3 4 144 16,0 2-144-16,1 3 0 0,-1 1 144 16,-2 0 0-16,2 4 0 15,0 0 0-15,2 1 0 0,1 0-144 0,2 2 0 0,1-1 0 0,1 1 0 16,1 0 0-16,2 0 0 0,1 1 0 0,0 1 0 16,-3 2 0-16,2-3 0 0,-1 5 0 0,0 1 0 15,-1 1 0-15,-1 2 0 0,-2-3 0 16,-2 2 0-16,-1 1 0 0,1 1 128 0,-3 1-128 0,0-1 128 15,-1 2-128-15,-1-5 0 0,1 2 0 0,-2 0 0 0,1 1 0 0,0-1 0 16,-1 1 0-16,1-4 0 16,2 2 0-16,1-2 128 0,0-1-128 0,0-1 128 0,3 1-128 0,0-1 0 15,-1-4 0-15,2-1 0 16,0 0 0-16,-2-3 0 0,3 0 0 0,-1-2 0 0,-1 2 0 16,0-2 0-16,-2 0 0 0,-1 0 0 0,0 0 0 0,-2 0 0 15,1 0 0-15,-3 0 0 16,2 0 0-16,-2 0 0 0,0 0 0 0,1-4 0 15,-1 0-416-15,1-2-16 0,3-2 0 0,0 0 0 16,1-1-592-16,3-2-128 0,1 1-32 0,4-1-16224 0</inkml:trace>
  <inkml:trace contextRef="#ctx0" brushRef="#br0" timeOffset="64893.64">18683 12088 35007 0,'-2'2'3120'0,"-1"1"-2496"0,3-3-496 0,0 1-128 0,0-1 0 0,0 1 0 0,-1 3 128 0,-1 1-128 16,-1 2 304-16,1 3-16 0,-2 1 0 0,0 0 0 15,1 2 144-15,-1 0 16 0,0 3 16 0,-1 0 0 16,0 3-80-16,0-2-32 0,-1 3 0 0,0-3 0 16,1 2-160-16,0-4-16 0,3-3-16 0,0-1 0 0,1 0-400 0,1-4-80 15,1-3 0-15,3-1-17024 16</inkml:trace>
  <inkml:trace contextRef="#ctx0" brushRef="#br0" timeOffset="67886.03">11965 13416 24879 0,'1'1'2208'0,"1"0"-1760"0,-1 0-448 0,0 2 0 0,0-3 1264 0,1 2 160 0,0 2 48 0,1 1 0 0,2 1 592 0,-3 2 128 16,2 2 32-16,-2-6 0 0,-1 8-944 0,-1-1-192 0,-1-1-48 0,0 3 0 15,-2-2-608-15,1 4-128 16,0 4-32-16,-1-2 0 0,1 2-272 0,0 3 0 0,2 0 0 0,0 7 0 16,3 0 0-16,-2 3 0 15,3 4 0-15,1 0 0 0,-2 1 0 0,2 3 0 0,-1-1 0 0,-1 3 0 0,-1 2 0 16,-2 1 0-16,-1 0 0 0,-3 1 0 0,0-6 0 0,-2 0 160 15,-1 0-32-15,-3-7 0 16,0-1 112-16,-2-1 16 0,-1-5 0 0,0 0 0 16,-1-4-112-16,2 1-16 0,1-6 0 0,1-6 0 15,2 0-128-15,1-5 0 0,3-3 0 0,2-1 0 16,0-2 0-16,1 0-176 16,2-5 48-16,1 0 0 15,3-2-624-15,1-2-112 0,1-3-32 0,4 0-17840 0</inkml:trace>
  <inkml:trace contextRef="#ctx0" brushRef="#br0" timeOffset="68547.66">11989 13516 15663 0,'-2'0'1392'0,"-1"-1"-1120"0,-1-2-272 0,0 1 0 0,2 0 5264 0,2 1 1008 0,-1-1 192 0,-2-2 32 15,1-1-5536-15,-1-5-1120 0,3-1-224 0,3-1-32 16,4-1-448-16,1 0-96 0,1 3 0 0,1-1-16 0,1 3 736 0,-1 1 240 0,3-1 0 0,-1 0-160 16,0 0 304-16,-2 2 64 0,0 1 16 0,-1 2 0 0,-2 0 544 0,1-1 96 15,-2 2 32-15,0-1 0 0,0 2-288 0,-2-1-48 16,0-1-16-16,-1 1 0 15,2-2-304-15,-1 2-64 0,2-1-16 0,-1-1 0 16,1 1-160-16,2-1 192 0,0 1-192 0,1 2 192 16,1-1-64-16,0 1 0 0,1-1 0 0,1 2 0 15,2 0-128-15,0 5 0 0,-1-1 0 0,1 3 0 16,-2 2 0-16,-1 2 128 0,2 4-128 0,-2 2 0 16,0 2-256-16,-4 2-128 15,1-1-16-15,-2-1-16 0,0 4-80 0,-2-6-16 0,1-2 0 16,-3 1 0-16,2 1 304 0,0 1 48 0,-2-2 16 0,1-2 0 15,-2 0 752-15,0 1 160 0,0-3 16 0,-1-1 16 16,-1 1-464-16,0-1-80 0,-3 1-32 0,-1 0 0 0,-1 3-32 16,-3-4-16-16,1 2 0 0,-2-2 0 0,-3 0-176 0,0-2 0 15,-1 1 0-15,-1-1-176 0,-1 3-16 0,0-4 0 16,1 1 0-16,-2 0 0 0,0-1 192 0,-1-3 0 16,1 1 0-16,-1 1 0 0,-2-5 144 0,0 0 16 15,1 0 0-15,0-4 0 0,0 0-160 0,-1 0 0 16,3-5 0-16,0 1 128 0,3-3-128 0,2 2-256 15,2-2 64-15,1 1 16 16,2 2-464-16,2-4-112 0,0 2-16 0,2 0-16704 0</inkml:trace>
  <inkml:trace contextRef="#ctx0" brushRef="#br0" timeOffset="69242.88">12990 13098 23039 0,'-2'1'2048'0,"-2"-1"-1648"0,2 1-400 0,0 1 0 0,1 0 1680 0,0-2 256 0,-2 1 48 0,0 3 16 31,-2 2-2368-31,-1-1-464 0,2 1-112 0,0-2-16 16,1 1 192-16,0 0 16 0,-1 0 16 0,1 1 0 0,-1 0 1152 0,-1 0 224 0,0 3 64 0,-2-3 0 16,-1 5 1344-16,0-2 256 0,-2 5 64 0,0-2 16 15,0 4-848-15,0 1-160 0,1-1-32 0,-1 2-16 16,2 2-864-16,-2 2-160 0,1 4-48 0,1-1 0 15,-1 2-256-15,-1 1 0 0,1-2 0 0,-1 5 0 16,1-1 0-16,-4 3-192 0,2 3 16 0,-3-1 16 0,3 0 160 0,-1 0 0 16,1 0 0-16,0-2-128 0,0 2 128 0,1-1 176 15,0 1-48-15,0 0 0 0,2-1 96 0,1-2 16 16,2-2 0-16,0 2 0 0,-1 0-32 0,1 2 0 16,1-1 0-16,1 4 0 15,-1-2-80-15,3 1 0 0,2-2-128 0,0-1 192 0,2-4-192 0,0-2 0 16,4-2 0-16,-1-4 0 0,1-1 0 0,2-4 0 15,-1-1 0-15,5-4 0 0,0 3 0 0,5 0 0 16,3 0 144-16,0-2-144 0,3 0 0 0,1-1 0 0,1-1 0 0,1-1 0 16,2-2 0-16,-2 0 0 0,-1 2 0 0,-1-1 0 31,-1 1-496-31,-4 0-80 0,-1-1 0 0,-4 0-16 16,-2 2-1200-16,-3-5-224 0,0 1-48 0,-3 0-13936 0</inkml:trace>
  <inkml:trace contextRef="#ctx0" brushRef="#br0" timeOffset="70111.53">13124 13515 32255 0,'1'1'2864'0,"-1"-1"-2288"0,0 0-576 0,0 2 0 0,1-2 1568 0,1 0 208 0,0 3 32 0,3 1 16 16,1 0-2176-16,2 3-432 0,-1-2-96 0,0 1-16 15,2 0 256-15,-3-4 32 0,0 5 16 0,-1-2 0 16,0 0 320-16,-1 1 64 0,0-1 16 0,-3 1 0 15,0 0 1024-15,-2 0 224 0,0 3 32 0,0-2 16 0,-3 2-16 0,0-2 0 16,0 3 0-16,2-1 0 16,-1 1-624-16,1 1-128 0,2 5-16 0,1-2-16 15,2 2-176-15,2 0-128 0,2 0 144 0,2 1-144 16,-1 0 0-16,2 1 0 0,0-2 0 0,0-3 0 0,-1 2 0 0,-1-2 0 16,1-2 0-16,-2 0 0 0,0-2 128 0,-2-1 0 15,0 0-128-15,-3-3 192 0,2 0-64 0,-1-1 0 16,0-2-128-16,-1 0 192 0,1-2-48 0,1 3-16 15,-2-3 0-15,2-3 0 0,-1 2 0 0,2 0 0 16,-1-1 0-16,1-1 0 0,0 2-128 0,0-3 0 16,0 1 0-16,0 0 0 0,0 0 0 0,1-2 0 15,1-1 0-15,0 1 0 0,-3 0 0 0,3-1 0 16,1-4 0-16,3-2-176 0,1-4 176 0,0-3 144 16,2 2-16-16,-2-7-128 0,0 2 304 0,1-4-48 15,-2 1-16-15,-1-3 0 0,-2 4 16 0,0-3 0 16,-1 0 0-16,-1 0 0 0,1 1-256 0,-1-3 0 15,-1 5 128-15,-2-1-128 0,1 1 0 0,0 3-208 0,-2 2 32 0,2 1 16 16,-2 1-144-16,2-2-16 0,1 5-16 0,0-1 0 16,2 2-16-16,1 1 0 0,1 1 0 0,-1 0 0 15,2 2-32-15,0 0 0 0,-1 3 0 0,-1-2 0 32,1 1-592-32,-3 1-128 0,0 1-32 0,-1-1-10432 0,0 1-2080 0</inkml:trace>
  <inkml:trace contextRef="#ctx0" brushRef="#br0" timeOffset="70712.33">13314 13947 24879 0,'2'-2'2208'0,"-2"-1"-1760"0,0 2-448 0,1 0 0 0,-1 1 576 0,1-1 48 0,0-2 0 0,2 0 0 15,0-2-1936-15,2-2-384 0,0 3-80 0,-1-3-16 16,0 4 1024-16,-2 0 192 0,1 3 32 0,-2 0 16 0,0 0 1840 0,0 0 368 16,-1 3 80-16,2 0 16 0,-2 1 448 0,0 1 80 15,0 4 32-15,0-4 0 0,-2 2-544 0,2-1-96 16,0 4-32-16,0-4 0 0,0 2-1120 0,0 0-224 16,0 3-64-16,-1 2 0 0,1 3-256 0,-2 1 0 15,0 2 0-15,0 2 0 0,-2 5 0 0,1 1 0 16,-2 5 0-16,-2-3 0 0,1 1 256 0,0 3-64 0,-1 0-16 15,-1-2 0-15,2-1-176 0,0-3 192 0,1-1-192 16,1-3 192-16,2 1-192 0,0-3 0 0,2-4 0 0,0-5 0 16,3 1-128-16,-2-2-16 0,2-5 0 0,0-2-12064 15,1 1-2400-15</inkml:trace>
  <inkml:trace contextRef="#ctx0" brushRef="#br0" timeOffset="78606.69">13657 14289 2751 0,'0'-1'256'0,"-1"-1"-256"0,1 1 0 0,0 1 0 0,0 1 864 0,-2-1 128 16,0 0 32-16,-1-1 0 0,1 1 784 0,-1 0 176 0,2 0 16 0,1 0 16 0,0 0 928 0,0 0 192 0,0 0 48 0,0 0 0 0,0 0-1312 0,0 0-256 16,0 0-48-16,0 0-16 0,0 0-1008 0,0 0-208 15,19-10-32-15,-16 11-16 0,1 3-288 16,0-3 0-16,-2 3 0 0,2 2 0 0,-1-1 0 0,-2 3 160 16,1 1-32-16,-2 3 0 0,0 0 288 0,-2 0 48 0,-1 4 16 0,1 0 0 15,-2-1-96-15,2 3-32 16,-2 1 0-16,1 0 0 0,2-2 48 0,0 2 16 0,0 1 0 0,0-1 0 0,-1 1-64 15,1 0-16-15,0 0 0 0,0-2 0 32,-1 0-592-32,0-1-128 0,1-1-32 0,-3 0 0 15,1 1-1056-15,0-1-192 0,-2 3-64 0,-1-2 0 0,-1 2-144 0,-1 1-48 0,-1-1 0 16,2 1-9536-16</inkml:trace>
  <inkml:trace contextRef="#ctx0" brushRef="#br0" timeOffset="79276.64">13863 14471 5519 0,'-6'3'496'0,"1"1"-496"0,0-3 0 0,3 0 0 0,1-1 4720 0,1 0 848 0,0 0 160 0,0 0 32 0,-2 2-4576 0,1 0-928 16,1-2-256-16,0 0 0 16,1 1-736-16,-1-1-256 0,0 3-48 0,0-3-16 0,0 0 832 0,0 0 224 15,0 0 0-15,-19 18 0 0,10-10 672 0,-2-1 224 32,-2 2 32-32,0 0 16 0,-2 0 448 0,-1 1 80 0,1 1 32 15,-1-3 0-15,2 2-592 0,3-5-112 0,1 1-32 0,4-5 0 0,1-1 0 0,3 0 0 16,0 0 0-16,2-1 0 15,2-2-144-15,-1 2-48 0,1 0 0 0,1 0 0 16,-1 1-448-16,1 1-128 0,-1 0 0 0,0 0 0 16,-2-1 0-16,0 0-208 0,0 0 48 0,0 0 16 15,0 0 144-15,0 0 0 0,-7 21 0 0,5-17 0 16,-1-4 0-16,1 3 224 0,1-2-32 0,-1-1 0 16,2 0-16-16,0 0-16 0,0-1 0 0,2 1 0 15,0-2-160-15,2 1 0 0,-4 1 0 0,0 0 0 0,22-5 128 16,-12 5-128-16,2-2 0 0,1 0 128 0,0 2 32 0,1 4 0 15,1-4 0-15,0 3 0 0,0 0-160 0,-2 2 0 16,1 2 0-16,-2 0 0 0,0 2 0 16,-2-1-176-16,0 3 48 0,-2 2 0 0,-1 0 128 15,-2-2 0-15,0 2 0 0,-1-2 0 0,-2-4-128 0,1 2 0 0,-2-6 0 0,1 0 0 16,1-3 128-16,-1 0 0 0,2 0 0 0,1 0 0 16,1-3-240-16,3 0-16 0,1-1 0 0,1-1 0 15,0 3-1232-15,0-3-256 0,0 0-48 0,-1 1-13584 16</inkml:trace>
  <inkml:trace contextRef="#ctx0" brushRef="#br0" timeOffset="79763.77">14088 14410 25791 0,'3'0'2304'0,"-2"0"-1856"0,0 0-448 0,-1 0 0 0,0 0 1136 0,2 1 128 16,-1 0 16-16,0 1 16 0,2 1-96 0,-1 1-32 16,0-1 0-16,1 0 0 0,1-2-224 0,-1-1-48 15,2 2-16-15,0-4 0 0,3 1-544 0,0-1-96 16,2-1-32-16,-1-2 0 0,2 2-208 0,-1-1 128 16,1 0-128-16,0-1 0 0,-1 3-576 0,0-1-224 0,0 1-32 0,-2 2-16 31,0 0-1952-31,-1 0-384 0,1 0-80 0,-3 1-9328 0</inkml:trace>
  <inkml:trace contextRef="#ctx0" brushRef="#br0" timeOffset="80140.67">14056 14582 23951 0,'-1'0'2128'0,"-1"0"-1696"15,0 0-432-15,2 0 0 0,0 0 1920 0,0-1 320 16,0 1 48-16,0-3 16 16,3 2-2880-16,0-2-560 0,2 0-112 0,3-1-32 15,0 0 240-15,2 1 32 0,2-1 16 0,-1 0 0 16,1 0 448-16,0 3 96 0,-2-1 0 0,0-1 16 0,1 3 432 0,-1 0-128 0,0-1 128 0,-1 1 0 16,1 1 0-16,0-2 0 0,-1 1 0 0,3-2 0 31,-3-1-944-31,3 2-208 0,-1-2-32 0,0 1-4768 0,1-1-944 0</inkml:trace>
  <inkml:trace contextRef="#ctx0" brushRef="#br0" timeOffset="80861">14494 14285 16575 0,'5'-5'1472'0,"-4"0"-1168"0,-1 1-304 0,1 2 0 0,-1 1 5232 0,2 1 976 0,0-4 208 0,2-1 48 16,3-2-6896-16,3-3-1360 0,4-3-288 0,1 1-48 16,-1-4-112-16,0 4 0 0,0 0-16 0,-3 3 0 0,-1 2 1872 0,-3 2 384 0,-2 4 0 0,-1 1 0 15,-2 0 1584-15,1 3 208 0,-2 2 32 0,0 1 16 16,-1 2-368-16,1 1-80 0,2 1-16 0,-1 2 0 15,2 1-928-15,0 0-192 0,1 1-48 0,0 1 0 16,0-3-208-16,1 2 176 0,-1-1-176 0,0 2 160 16,0 1-160-16,-3 0 0 0,2 5 0 0,-3-2 0 15,-1 4-208-15,-2 1 16 0,-2-1 16 0,-1 2 0 0,-1 0 176 16,-3 1 0-16,-1 2 0 0,-2-3-128 0,1 0 384 0,-3-1 64 16,-1-1 32-16,0-2 0 0,1 1-80 0,-3-1-16 15,1-2 0-15,2-5 0 0,0-2-256 0,3-8 0 16,1 3 0-16,2-6 0 0,4-1-144 0,-1-1-48 15,1-2 0-15,0-1 0 0,0 0 192 0,1-5-128 16,-2 1 128-16,0-1-128 0,-1 0 128 0,0-5-192 16,-1 2 192-16,1-2-192 0,0 0 192 0,1 0 0 15,0-1 0-15,3 3 0 0,-1 2-224 0,3 1-112 16,1 0-32-16,2 3 0 0,2 1 144 0,1 3 32 16,3-3 0-16,-1 4 0 0,5-3 528 0,-1 3 112 15,3-2 32-15,1 2 0 0,-1-1-272 0,1 2-48 16,-1 0-16-16,-2 1 0 0,0 1 160 0,-2 2 16 15,0 1 16-15,-2 1 0 0,-2 2 48 0,0 0 0 16,0 0 0-16,-2 2 0 0,1-4-112 0,-3 4-16 16,2-4 0-16,-1 1 0 0,1-1-112 0,1 1-16 0,-1-1-128 15,0 1 192-15,1-3-192 0,0 2 128 0,2-1-128 0,-2-1 0 16,1 1-208-16,1-4-144 0,-1 0-32 0,1-1-11632 16,-1 3-2320-16</inkml:trace>
  <inkml:trace contextRef="#ctx0" brushRef="#br0" timeOffset="82197.42">14677 13706 3679 0,'-4'0'320'0,"1"-2"-320"0,0 1 0 0,3-1 0 0,0 1 1776 0,0 1 272 0,1 0 64 0,2-2 16 0,1-2-1280 0,0 1-256 16,4 1-48-16,2-2-16 15,0 2-48-15,2 2-16 0,0 0 0 0,2 0 0 16,0 0 1072-16,0 1 192 0,1 4 64 0,0-4 0 0,0 3 144 0,-1-2 48 16,0 2 0-16,1-1 0 0,-1-2-448 0,1 1-96 15,1-2-16-15,0 2 0 16,0-1-672-16,0 1-144 0,1-2-32 0,1 1 0 0,-4-1-448 0,0 0-128 15,-2 0 0-15,-2 2 0 16,0-1-352-16,-1 1-96 0,-2 0 0 0,-2 1-16 16,0-1-1664-16,-2 0-336 0</inkml:trace>
  <inkml:trace contextRef="#ctx0" brushRef="#br0" timeOffset="82573.69">14647 13917 26719 0,'2'-3'2368'0,"-2"1"-1888"16,0 0-480-16,0 2 0 0,0 0 2992 0,1 0 496 15,1 0 96-15,1-2 32 16,3 1-4400-16,3-2-880 0,3-1-192 0,2 0-16 16,0 1 416-16,1-2 96 0,1 0 16 0,-1 4 0 0,0-2 1104 0,-3 2 240 15,2 1 0-15,-3 1 0 0,1 2 784 0,0-3 96 16,1 2 16-16,1 0 0 0,1 0-480 0,1-1-96 0,0 1 0 0,2 0-16 15,2-1-544-15,0 2-96 16,1 0-32-16,0 1 0 16,1-3-1296-16,-1 2-256 0,0-1-48 0,0-2-9936 0</inkml:trace>
  <inkml:trace contextRef="#ctx0" brushRef="#br0" timeOffset="83346.36">15599 13371 39615 0,'-2'0'3520'0,"1"1"-2816"0,1 1-560 0,0 0-144 15,1-2-480-15,0 3-128 0,0 2-32 0,1 2 0 16,1 4-2624-16,1 3-544 0,0 1-96 0,1 4-32 0,-2 0 2176 0,1 3 432 0,-1 7 96 0,-2 3 16 15,-1 2 1728-15,-3 2 368 0,0 7 64 0,-2 0 16 16,1 0 1408-16,-3 3 272 0,0 2 64 0,0 1 16 0,2-2-688 0,0 1-144 16,1-2-32-16,1-4 0 0,0 2-1168 0,1-5-240 15,2 1-64-15,-1-8 0 0,2-1-256 0,-1-6-128 16,1-3 128-16,-1-1-128 16,1-4-1232-16,0-1-336 0</inkml:trace>
  <inkml:trace contextRef="#ctx0" brushRef="#br0" timeOffset="84412.05">15634 12925 7359 0,'-2'-1'656'0,"-1"1"-528"0,2 0-128 0,0 0 0 0,1 1 640 0,-3-1 80 0,1 2 32 0,-3-2 0 0,0 0 816 0,-1 1 160 0,1 1 48 0,0-1 0 16,1 1-48-16,0-2 0 0,1 0 0 0,0 0 0 16,1 0-208-16,0 0-48 0,0 0-16 0,1 0 0 15,1 0-96-15,0-2-16 0,0 2 0 0,0-1 0 0,0 1-288 0,0 0-64 16,0 0-16-16,0 0 0 0,0 0-160 0,0 0-48 16,0 0 0-16,21 6 0 15,-18 0-432-15,2 2-80 0,0-2-32 0,0 0 0 0,0 3-224 0,0 0 0 16,1 6 0-16,2-2 0 0,0 3 0 0,1-3 0 15,1 3 0-15,1 2 0 0,0-2 0 0,2 1 0 16,1 3 0-16,3 0 0 0,1-3 0 0,2 2 0 16,1 2 0-16,1-2 144 0,2 1-144 0,2 0 0 15,0 2 0-15,-2-1 0 0,2 3 192 0,0 3-64 16,3 1 0-16,-5 2 0 0,-3 2 0 0,0 3 0 16,0 4 0-16,-1 5 0 0,-4-2-128 0,-2 1 160 15,-4 1-160-15,-4 1 160 0,-1 1-160 0,-4-1 0 0,-2 5 0 0,-3 1 128 16,1-6-128-16,-2 4 0 0,0 0 0 0,-2-3 0 15,4-3 0-15,2-7 0 0,-1-1 0 0,2-3 0 16,2 1 208-16,-1-4 64 0,1 2 16 0,1 1 0 16,-2-3-48-16,0 3-16 0,0-3 0 0,1 1 0 15,-2 1-224-15,-2-1 0 0,-1-1 0 0,-2-1 0 16,-1-3 0-16,-3 1-160 0,-1-1 32 0,-2-1 0 16,-3 1-160-16,-5-3-32 0,0-3 0 0,-3-2 0 0,-3 1 128 15,-1-2 32-15,-1-4 0 0,-1-1 0 16,-2-1-384-16,-1-6-80 0,3-4-16 0,3-4-16912 15</inkml:trace>
  <inkml:trace contextRef="#ctx0" brushRef="#br0" timeOffset="87109.78">16693 13811 911 0</inkml:trace>
  <inkml:trace contextRef="#ctx0" brushRef="#br0" timeOffset="87310.1">16678 13814 7135 0,'0'-4'640'0,"0"2"-512"0,0 2-128 0,0-3 0 16,0 3 704-16,0-1 112 0,0 0 16 0,0-4 32 0,-2 0 2208 15,2 0 432-15,0 2 80 0,2-3 64 0,0 3-544 16,-1-1-96-16,2 1-32 0,-1 2 16 0,1-1-976 0,1 0-192 16,-1 1-32-16,3 1 0 0,2-1-1152 0,2-2-240 15,3 2-32-15,2 0 16 0,4 1-384 0,3-2 0 16,3-1-160-16,3 2 160 16,7 1-160-16,-3-4 160 0,6 4-160 0,1-1 160 0,0-2-224 15,1 1 32-15,-2-2 16 0,-2 2 16 0,0-4-80 0,-2-1-16 16,1 2 0-16,0-1 32 0,-1 1-1088 0,0-1-224 0,-2 2-32 0,-2 2 0 15,-3-1-608-15,-5 2-128 0,-1 1-32 0,-5 4-10384 16</inkml:trace>
  <inkml:trace contextRef="#ctx0" brushRef="#br0" timeOffset="87986.22">16672 14081 23951 0,'1'1'2128'0,"-1"-1"-1696"0,0 1-432 0,1 2 0 0,0-3 3200 0,2 0 544 0,-1 0 112 0,3 0 32 31,4 1-3600-31,3-1-720 0,5 1-144 0,7-2-16 0,2 1-336 0,1-1-64 0,5-2-16 15,0 1 0-15,3-2 816 0,1 2 192 0,0-1 0 0,-2 1 0 0,0-2 256 0,-2 2 112 16,-4-3 16-16,0 3 0 0,-5 0 32 0,-1 0 16 16,-1 2 0-16,0 0 0 0,-1-3-240 0,1 2-64 15,1 0 0-15,-1-1 0 16,3 0-768-16,-2-1-144 0,2 1-48 0,-2-2 0 16,1 2-1856-16,0-1-384 0</inkml:trace>
  <inkml:trace contextRef="#ctx0" brushRef="#br0" timeOffset="94741.12">16945 11169 7359 0,'-1'-1'656'0,"1"-1"-528"0,0 2-128 0,0 0 0 0,0 0 0 0,0 0 0 0,0 0 0 0,-2-2 0 31,2-1-432-31,0 2-64 0,0-3-16 0,0 4 0 0,0 0 512 0,0 0 0 0,0 0 0 0,0 0 0 16,0 0 448-16,0 0 144 0,0 0 32 0,0 0 0 16,0 0 480-16,0 0 112 0,0 0 0 0,0 0 16 0,0 0 16 0,0 0 0 15,0 0 0-15,0 0 0 0,0 0-480 0,0 0-80 16,0 0-32-16,0 0 0 0,0 0-656 0,0 0 0 15,0 0 0-15,0 0 0 0,0 0-256 0,0 0-64 16,0 0-32-16,0 0 0 0,0 0 224 0,0 0 128 16,0 0-160-16,0 0 160 0,0 0 0 0,0 0 0 15,-13 21 0-15,8-17 0 0,0 1 320 0,-1 1-64 16,-2 3 0-16,1-4 0 0,-2 4 176 0,2-1 16 16,1-2 16-16,-3 2 0 0,1-2-272 0,2-1-48 0,0 0-16 0,1 0 0 0,0 0 96 0,2-4 16 15,-1 4 0-15,1-4 0 0,1 3-48 0,-2-2 0 31,2 2 0-31,-2-1 0 0,2-1-192 0,-1 2 0 16,-1 1 0-16,1 0 0 0,-1 0 0 0,-1 0 0 16,1-1 0-16,1 0 0 0,-1 1 0 0,-1-1 0 0,0 1 0 15,0-1-160-15,0 0 160 0,0 0 0 0,1 1 0 16,1-4 0-16,1 1 0 0,1 0 0 0,0-1 128 16,1-1-128-16,0 0 336 0,1-1 0 0,2-1 0 0,0-1 0 15,2 3 240-15,0-5 32 0,0 4 16 0,1-3 0 16,1 3-496-16,-1-3-128 0,1 2 0 0,-1-2 0 15,2 3-128-15,-1 1-112 0,1-1-16 0,0 1 0 16,0 0 112-16,0-3 16 0,1 3 0 0,0 0 0 16,1 0 128-16,-2 0 0 0,1 0 0 0,1 0 0 15,-2 0 0-15,1 0 0 0,0 0 0 0,-1 0-128 16,1-1 128-16,0 1-208 0,-1 0 80 0,0 0 128 16,-1-1 0-16,1 1 0 0,-2 0 0 0,0-3 0 0,-1 2 0 0,0 1 0 15,1 0 144-15,-1 0-16 16,0 0 208-16,-3 0 48 0,2 1 16 0,-3-1 0 0,2 3-128 0,-2-3-16 15,-1 0-16-15,1 0 0 0,-1 0 208 0,2 0 32 16,-2 0 16-16,-2 0 0 0,4 0-48 0,-2 0-16 16,0 0 0-16,0 0 0 0,0 0-432 0,0 0 0 15,0 0 128-15,0 0-128 0,0 0 0 0,0 0 0 16,0 0 0-16,0 0 0 0,0 0 0 0,0 0 160 16,0 0-32-16,0 0-128 0,0 0 208 0,0 0-64 0,0 0-16 15,0 0 0-15,0 0 64 0,0 0 16 0,0 0 0 0,0 0 0 16,0 0 208-16,0 0 32 0,-5-23 16 0,1 20 0 15,0 0 208-15,0 0 32 0,1 0 16 0,-1 1 0 16,0-1-464-16,1-1-80 0,-1-1-32 0,0 3 0 16,-1-4-144-16,2 1 0 0,-1-1 144 0,0-1-144 15,0 3 0-15,-1-5 128 0,2 1-128 0,-2 1 0 16,1 0 0-16,2-2-208 0,-1 3 16 0,2 1 16 31,0 0-1296-31,2 1-272 0</inkml:trace>
  <inkml:trace contextRef="#ctx0" brushRef="#br0" timeOffset="96304.83">17035 13208 9215 0,'-2'4'816'0,"-1"-3"-656"0,2 0-160 0,1-1 0 0,0 0 1216 0,0 3 224 0,0-2 32 0,-1-1 16 0,1 2-288 0,0 1-64 0,2-2-16 0,-2-1 0 16,0 0-800-16,0 0-144 15,0 0-48-15,19-6 0 0,-17 6 320 0,1-1 64 0,-2-3 16 0,-1 4 0 16,0 0 528-16,-1 1 96 0,-1 2 32 0,-1-1 0 15,-1 3 16-15,-1 1 0 0,-1 4 0 0,-2-1 0 16,1 2-256-16,-2-1-48 16,3 1-16-16,-1 0 0 0,-1 0-560 0,1 0-128 15,1-2 0-15,-2 0-16 0,3 1-176 0,0-4 0 16,0 1 0-16,2-2 128 0,-2 0 96 0,1 0 16 0,-1-3 0 0,-1 3 0 16,0 0 304-16,0-2 64 0,-1 2 16 0,0-2 0 15,-2 4-448-15,1-2-176 0,0 1 128 0,-2 0-128 16,0 0 0-16,1 4 0 0,-3-1 0 0,3-1 0 0,-1 5 0 0,0-1 0 15,0 3 0-15,1-1 0 0,1 0-144 0,1-3 144 16,1-3 0-16,3-1 0 0,0-2 0 0,3-1 0 16,0-4 0-16,1 0 0 0,1 0 0 0,0-4 192 15,0 2-16-15,1-2-16 0,1-1 128 0,-1 3 32 16,2-5 0-16,0 4 0 0,1-2-16 0,2 2 0 16,-1-2 0-16,2 2 0 0,1-2-96 0,1 1-16 15,1 0 0-15,2 3 0 0,-3-3-192 0,-1 2 0 16,2 2 0-16,2-4 0 0,-2 3 0 0,1 0-128 15,0-2 128-15,-2 2-208 0,0 0 208 0,-1-3 0 16,0 2 0-16,0 2 0 0,-1-4 0 0,-1 3 0 16,1-3 0-16,-1 1 0 0,-1 0 0 0,0 2 0 0,-2-3 0 15,0 3 0-15,-1 1 0 0,0-2 0 16,-2 2 0-16,1 0 0 0,-2 0 0 0,-1 0 0 0,0-2 128 0,0 1-128 16,0-1 240-16,-1 1-16 0,-1-3 0 0,0 1 0 15,1 0 32-15,-2 0 16 0,1 0 0 0,-1-1 0 16,0 2-144-16,0-1-128 0,1 2 192 0,-1 0-192 15,2 0 0-15,-2 1 0 0,2 0 0 0,0 0 0 16,0 0 0-16,1 0 0 16,0 0 0-16,-1-3 0 0,1 3 0 0,0-1 0 0,0 0 0 0,0 1 0 15,0 0 0-15,0 0 0 0,0 0 0 0,0 0 0 16,0 0 128-16,0 0-128 0,-17-13 0 0,14 11 0 0,-3-1 160 0,1 1-160 16,-2-2 128-16,1 2-128 15,1-1 0-15,-1-3 0 0,1 1 0 0,0-1 0 0,0 1 0 0,0 0-144 16,2-1 0-16,0 1 0 15,3-1-272-15,0 0-48 0,3-1-16 0,0 1-11616 16,3 1-2336-16</inkml:trace>
  <inkml:trace contextRef="#ctx0" brushRef="#br0" timeOffset="97636.47">18133 13548 13823 0,'-5'0'1216'0,"1"0"-960"0,1 0-256 0,-1 0 0 0,3 0 2176 0,0 1 400 0,-1 2 80 0,0-2 16 0,-2 0-1936 0,-1 3-384 15,0 0-80-15,3-1-16 16,1 1 160-16,-1 0 32 0,4 1 0 0,-1-2 0 15,0 2 768-15,2-1 144 0,0 3 48 0,-2 0 0 0,2 4-656 0,-2 0-128 16,0 3-32-16,-1 2 0 0,-1 2-432 0,0 2-160 0,-2 3 0 0,-1 1 144 16,-1 1-144-16,-2 1 0 0,0 2 0 0,0 1 0 15,-2-1 0-15,-1 2 0 16,0-1 0-16,0 5 128 0,-2 3-128 0,-2 0-224 0,-1 2 48 0,1 0 16 31,-1-1-800-31,0-3-176 0,1-4-16 0,1-3-7888 0,0-4-1584 0</inkml:trace>
  <inkml:trace contextRef="#ctx0" brushRef="#br0" timeOffset="98108.42">18380 13628 18431 0,'-6'-5'1632'0,"1"1"-1312"0,0 0-320 0,2-1 0 0,1 4 1488 0,2-3 240 0,0 3 32 0,-1-4 16 15,0-1-5104-15,0-6-1008 0,1 0-208 0,0 1-32 16,2 1 2624-16,-1 3 528 0,2 2 96 16,1-2 32-16,-1 5 2976 0,0 0 608 0,1 2 112 0,-1 0 32 0,0 0 192 0,0 4 64 15,2-1 0-15,-1 3 0 0,0 3-720 0,-2-1-144 0,1 6-32 0,-3 3 0 0,0 2-656 0,-3 3-144 16,1 3-32-16,-3 3 0 0,-1 3-464 0,-2-2-112 15,-2 3 0-15,-1-1-16 16,1 2 144-16,-2 2 48 0,-2 2 0 0,-1 0 0 0,2-1-368 0,-2 1-64 16,1-2 0-16,0-2-128 15,0-1 224-15,2-3-64 16,2-4-16-16,0-2 0 0,1-6-336 0,1-1-64 16,1-3 0-16,0-5-10320 15,2 0-2064-15</inkml:trace>
  <inkml:trace contextRef="#ctx0" brushRef="#br0" timeOffset="98784.14">17948 13690 35935 0,'-9'4'1600'0,"2"-4"320"0,0 2-1536 0,2 0-384 0,3 0 0 0,1-2 0 0,0 3 0 0,-3 0 0 16,-2-1 0-16,1 1 0 0,0 1 0 0,1-2 0 15,4-2 0-15,2-2 0 0,2-1 272 0,1-1 48 16,3-1 0-16,-1-2 0 0,0 0-144 0,2-2-32 16,0 1 0-16,1-2 0 0,-1-1 48 0,1 0 16 15,3-3 0-15,-2 0 0 0,0 2 272 0,0-2 48 0,-1 3 16 16,0 0 0-16,-1-1-256 0,-2 1-48 0,0-1-16 0,0 1 0 16,0-2-224-16,-1 0 176 15,2 0-176-15,-2-3 160 0,0 0-160 0,0 0 192 16,2 1-192-16,-2-1 192 0,0 1-192 0,0 2 192 15,2 2-192-15,-1 1 192 0,2 3-192 0,-1 1 0 0,2 2 0 0,0 2 0 16,1 2 0-16,0 0-144 0,2 2 144 0,-2 1-160 16,1 2 160-16,-1-3-208 0,2 3 80 0,-2 1 128 15,1 0 0-15,-2 4 0 0,-1-2 0 0,-2 1 0 16,-1 3 0-16,-1-1 0 0,-1 0 0 0,0 2 0 16,-2 2 0-16,1-1 0 0,-2 2 0 0,0 0 0 15,0-2 0-15,1-3 128 0,0 0 0 0,1-2 0 16,0-2 0-16,3-2 0 0,2 0 0 0,-1-3 0 15,3 2 16-15,0-4 0 0,1 0 0 0,0-2 0 0,2-1-144 16,-2 2 0-16,0-2 0 0,0 1 0 0,0 1 0 0,-2-3-176 16,0 3 48-16,-3-3 0 0,0 4 128 0,-2-1 0 15,-2 1 0-15,1 0 0 0,-1 1 0 0,-1-1 0 16,0 0 0-16,1 0 0 0,-1-1 0 0,0 0 0 16,2-2 0-16,0 1 0 0,1-5 0 0,2 0 0 15,0-2 0-15,2 0 0 0,1-4-336 0,0-2 16 16,3 2 0-16,-1 0 0 15,0-2-576-15,-1 3-96 0,1 1-32 0,-3 1-16224 0</inkml:trace>
  <inkml:trace contextRef="#ctx0" brushRef="#br0" timeOffset="99524.56">18588 14291 18431 0,'0'-5'816'0,"0"0"160"0,0 2-784 0,1-1-192 0,1 1 0 0,-2 2 0 0,1-1-1344 0,0-3-304 0,2-1-64 0,-1-6-16 15,1 1-224-15,-2-2-48 0,-1 0-16 0,-1 2 0 0,-1 3 2640 0,0-2 528 16,-2 2 96-16,2 1 32 0,-1 1 1248 0,2-2 256 15,1 3 48-15,0-1 16 0,2 1-352 0,2-1-80 16,1 1-16-16,1-1 0 0,3 1-832 0,0-1-160 0,2-2-48 0,1 3 0 16,0-1-912-16,3 1-176 0,-1 0-32 0,1 3-16 15,-2-3-224-15,1 2 0 0,1 2 0 0,-3 1 0 16,-1 1 0-16,-1 2 0 0,-1 2 0 0,-2-1 0 16,-2 0 0-16,-1 5 0 0,-2 0-128 0,-2 2 128 15,0 1 0-15,-1 2 272 0,-1-2-48 0,-1 4-16 16,-1-3 304-16,2 0 64 0,0 2 16 0,-1-1 0 15,2-1-272-15,0-2-48 0,-1 1-16 0,1-1 0 16,1 1-96-16,-1-1-32 0,0 0 0 0,1 0 0 16,-3 1-128-16,-1-3 0 0,1 3 0 0,-3-1-176 15,-1 2-272-15,-1 0-48 0,-3 3-16 0,-3 1 0 16,0 2-128-16,-3 2-48 0,0 1 0 0,-3 1 0 16,0 0-400-16,2-4-64 0,0-2-32 0,2-5 0 0,4-3 912 0,1-3 272 15,2-4-128-15,4 1 128 16,1-3 1168-16,3 0 304 0,1-3 64 0,3 2 16 0,0-3-784 0,2 2-144 15,2 1-48-15,0-3 0 0,2 3-192 0,-1 1-64 16,2 1 0-16,-1 3 0 0,2-2-160 0,-1 2-32 16,1 2-128-16,0 0 192 0,0 0 0 0,2 0 0 15,1 3 0-15,0-1 0 0,1-1 0 0,1 2 0 0,-1-2 0 0,2 2 0 16,-1-2-192-16,1 1 0 0,0 0 0 0,0 0-160 31,-1-1-496-31,0 2-112 0,3-2 0 0,-1 2-16048 0</inkml:trace>
  <inkml:trace contextRef="#ctx0" brushRef="#br0" timeOffset="101060.92">13778 15524 46079 0,'-1'-4'4096'0,"1"2"-3280"0,1 2-656 0,1 0-160 0,2-3 0 0,1 2 0 0,1 0-160 0,4-4 160 31,6 0-976-31,2 3-112 0,1-3 0 0,-1 1-16 16,-2 4-352-16,-4 0-64 0,-2 4-16 0,-4 1 0 15,-2 1 112-15,-5 2 16 0,-2 1 0 0,-3 2 0 16,-1 0 192-16,-2-2 64 0,-1 1 0 0,-1 0 0 15,2-3 320-15,1-1 64 0,1 1 0 0,2-2-10512 16</inkml:trace>
  <inkml:trace contextRef="#ctx0" brushRef="#br0" timeOffset="101501.31">13804 15974 22111 0,'-1'-10'976'0,"0"2"208"0,1 1-944 0,1 3-240 16,2-1 0-16,0 3 0 15,2-1-2560-15,1-2-544 0,3-3-112 0,3-2-32 16,2-1 1712-16,-2 3 320 0,-1 3 80 0,-3 0 16 0,-2 3 4768 0,-3 0 960 15,0 2 192-15,-2 2 48 0,-2 5-144 0,0-5-32 16,-3 4 0-16,-1 0 0 0,-1 2-2752 0,1-2-544 16,-1 2-112-16,0-2-32 0,1 2-832 0,0-4-160 15,2 1-48-15,1 0 0 0,0-1-656 0,1 1-144 0,0-4-32 0,0 1 0 16,0 1-144-16,-1-1-48 0,1 0 0 0,0 0 0 31,0-1-1024-31,-2 0-224 0,2 2-32 0,-2-1-13760 0</inkml:trace>
  <inkml:trace contextRef="#ctx0" brushRef="#br0" timeOffset="102176.79">13835 16396 35935 0,'-3'-1'3200'0,"2"-1"-2560"0,0 2-512 0,1-2-128 0,0 4 1344 0,0-2 240 0,0-2 48 0,0-1 16 16,1 2-2400-16,0-4-464 0,2 4-112 16,-3 1-16-16,0 0 304 0,0 0 48 0,0 0 16 0,0 0 0 15,0 0 1392-15,0 0 288 0,0 0 48 0,0 0 16 16,-15 24 416-16,11-18 96 0,-1 1 0 0,2 2 16 0,0-3-704 0,1 1-144 16,1 1-16-16,-1 0-16 0,2 2-208 0,0-1-32 15,2 1-16-15,-1 1 0 0,1 0-160 0,1 0 0 16,-1 0 0-16,1 2-176 0,0-3-32 0,0 0-16 15,-1-2 0-15,1-2 0 16,-1-2-160-16,2-3-16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1:46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5 353 8751 0 0,'-1'-1'231'0'0,"1"0"-1"0"0,-1 0 0 0 0,1 0 0 0 0,-1 0 0 0 0,1 0 1 0 0,0 0-1 0 0,-1 0 0 0 0,1 0 0 0 0,0 0 1 0 0,0 0-1 0 0,0 0 0 0 0,0 0 0 0 0,0 0 0 0 0,0 0 1 0 0,0 0-1 0 0,0 0 0 0 0,0 0 0 0 0,1 0 1 0 0,-1 0-1 0 0,0 0 0 0 0,1 0 0 0 0,0-1 0 0 0,11-23 1943 0 0,-2 12-1926 0 0,0 1 0 0 0,1-1 0 0 0,1 2 0 0 0,0 0 0 0 0,0 0 0 0 0,1 1 0 0 0,1 0 0 0 0,-1 1 1 0 0,2 1-1 0 0,20-9 0 0 0,4 0-296 0 0,1 2 1 0 0,76-17-1 0 0,-70 23-95 0 0,0 2-1 0 0,76-2 0 0 0,94 15 338 0 0,-152-4 684 0 0,105-9-1 0 0,64-23 686 0 0,-81 10-1017 0 0,-141 18-519 0 0,304-31 333 0 0,-219 28-302 0 0,125 8-1 0 0,26 28 23 0 0,-116-12-171 0 0,-80-13 90 0 0,66-3 0 0 0,51-11 65 0 0,-93 4 61 0 0,482-17 418 0 0,-415 23-498 0 0,0 5 0 0 0,165 31-1 0 0,-252-31-43 0 0,0-2 0 0 0,81-3 0 0 0,110-19 0 0 0,-13 0 0 0 0,-92 16 128 0 0,272 33 0 0 0,-111-5-160 0 0,-228-27 21 0 0,1-2 1 0 0,80-13-1 0 0,-28-3 32 0 0,1 5 1 0 0,146 5-1 0 0,-239 10-108 0 0,59 10 0 0 0,-76-9 49 0 0,-1 2 1 0 0,1 0 0 0 0,-1 1-1 0 0,0 0 1 0 0,18 11-1 0 0,-14-1-415 0 0,-15-10 177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01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119 302 2759 0 0,'-4'-1'216'0'0,"-1"0"-1"0"0,1 0 0 0 0,0 0 0 0 0,0 0 1 0 0,-1-1-1 0 0,1 1 0 0 0,0-1 0 0 0,0 0 0 0 0,-4-4 1 0 0,-5 0-563 0 0,13 5 344 0 0,0 1 0 0 0,-1 0 0 0 0,1 0 0 0 0,0 0 0 0 0,-1 0 0 0 0,1 0 0 0 0,0 0 0 0 0,0-1 0 0 0,-1 1 0 0 0,1 0 0 0 0,0 0 0 0 0,0 0 0 0 0,-1-1 0 0 0,1 1 0 0 0,0 0 0 0 0,0 0 0 0 0,0-1 0 0 0,-1 1 0 0 0,1 0 0 0 0,0-1 0 0 0,0 1 0 0 0,0 0 0 0 0,0 0 0 0 0,0-1 0 0 0,0 1 0 0 0,0 0 0 0 0,0-1 1 0 0,-1 1-1 0 0,1 0 0 0 0,0-1 0 0 0,0 1 0 0 0,1-1 0 0 0,-1 1 1 0 0,0 0 1 0 0,0 0-1 0 0,0 0 0 0 0,0 0 1 0 0,0 0-1 0 0,0 0 1 0 0,0 1-1 0 0,0-1 1 0 0,0 0-1 0 0,0 0 0 0 0,0 0 1 0 0,0 0-1 0 0,0 0 1 0 0,0 0-1 0 0,0 0 1 0 0,0 0-1 0 0,0 0 1 0 0,0 0-1 0 0,0 0 0 0 0,0 0 1 0 0,0 0-1 0 0,1 0 1 0 0,-1 0-1 0 0,0 0 1 0 0,0 0-1 0 0,0 0 1 0 0,0 0-1 0 0,0 0 0 0 0,0 0 1 0 0,0 0-1 0 0,0 0 1 0 0,0 0-1 0 0,0 0 1 0 0,0 0-1 0 0,0 0 0 0 0,0 0 1 0 0,1 0-1 0 0,-1 0 1 0 0,0 0-1 0 0,0 0 1 0 0,0 0-1 0 0,0 0 1 0 0,0 0-1 0 0,0 0 0 0 0,0 0 1 0 0,0 0-1 0 0,0 0 1 0 0,0 0-1 0 0,0 0 1 0 0,0 0-1 0 0,0 0 0 0 0,0 0 1 0 0,0-1-1 0 0,0 1 1 0 0,0 0-1 0 0,0 0 1 0 0,0 0-1 0 0,0 0 1 0 0,0 0-1 0 0,1 0 0 0 0,-1 0 108 0 0,-1 3-421 0 0,-7-2 2015 0 0,5-1-1465 0 0,0 0 77 0 0,-1 0-1 0 0,1 0 1 0 0,0 0-1 0 0,0 0 0 0 0,0-1 1 0 0,0 1-1 0 0,0-1 1 0 0,-1 0-1 0 0,1 0 1 0 0,0 0-1 0 0,1 0 1 0 0,-6-3-1 0 0,8 4-283 0 0,0-1 0 0 0,0 1-1 0 0,0 0 1 0 0,0 0 0 0 0,0 0 0 0 0,0 0-1 0 0,0 0 1 0 0,0-1 0 0 0,0 1 0 0 0,0 0-1 0 0,0 0 1 0 0,0 0 0 0 0,0 0 0 0 0,0 0 0 0 0,0-1-1 0 0,0 1 1 0 0,0 0 0 0 0,0 0 0 0 0,1 0-1 0 0,-1 0 1 0 0,0 0 0 0 0,0 0 0 0 0,0-1-1 0 0,0 1 1 0 0,0 0 0 0 0,0 0 0 0 0,1 0-1 0 0,-1 0 1 0 0,0 0 0 0 0,0 0 0 0 0,0 0 0 0 0,0 0-1 0 0,0 0 1 0 0,1 0 0 0 0,-1 0 0 0 0,0 0-1 0 0,0 0 1 0 0,0 0 0 0 0,0 0 0 0 0,1 0-1 0 0,-1 0 1 0 0,8-2 178 0 0,118-13 320 0 0,-25 5-647 0 0,130-29 4397 0 0,-18 20-3680 0 0,-43 7-688 0 0,-100 2-212 0 0,69-7-340 0 0,-110 15 1067 0 0,-1 1-1 0 0,54 6 1 0 0,-16 3-159 0 0,1-3 0 0 0,0-3 0 0 0,0-2 0 0 0,81-12 0 0 0,-33-5-315 0 0,198-20-178 0 0,99-16 1972 0 0,-307 37-1606 0 0,-59 9-111 0 0,0 2-1 0 0,0 2 1 0 0,0 2 0 0 0,92 10-1 0 0,-38 9-25 0 0,49 7 11 0 0,-91-20 437 0 0,81-2 1 0 0,58-15 88 0 0,48 0-662 0 0,-162 11-41 0 0,193 8-256 0 0,-228 0 731 0 0,68 19 0 0 0,32 4 29 0 0,168-11-404 0 0,3-26-119 0 0,-267 6 175 0 0,98-9 27 0 0,99 1 107 0 0,-47 30-121 0 0,-16-1-52 0 0,-146-18 19 0 0,0-2 0 0 0,67-8 0 0 0,-34-3-33 0 0,81-10 515 0 0,-115 18-302 0 0,-1 1 1 0 0,40 4-1 0 0,-30-6-2523 0 0,-48 4 2243 0 0,1 1 0 0 0,0-1 1 0 0,-1 0-1 0 0,1 0 0 0 0,0 0 0 0 0,-1 0 1 0 0,1 1-1 0 0,-1-1 0 0 0,1 0 1 0 0,-1 1-1 0 0,1-1 0 0 0,0 1 0 0 0,-1-1 1 0 0,1 0-1 0 0,-1 1 0 0 0,0-1 0 0 0,1 1 1 0 0,-1-1-1 0 0,1 2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2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10591 0 0,'0'0'21'0'0,"1"0"0"0"0,-1 0 0 0 0,0 0-1 0 0,0 0 1 0 0,0 0 0 0 0,0-1 0 0 0,0 1-1 0 0,0 0 1 0 0,0 0 0 0 0,0 0 0 0 0,0 0 0 0 0,0 0-1 0 0,0 0 1 0 0,0-1 0 0 0,0 1 0 0 0,0 0-1 0 0,1 0 1 0 0,-1 0 0 0 0,0 0 0 0 0,0 0-1 0 0,0 0 1 0 0,0 0 0 0 0,0 0 0 0 0,0-1 0 0 0,1 1-1 0 0,-1 0 1 0 0,0 0 0 0 0,0 0 0 0 0,0 0-1 0 0,0 0 1 0 0,0 0 0 0 0,1 0 0 0 0,-1 0-1 0 0,0 0 1 0 0,0 0 0 0 0,0 0 0 0 0,0 0 0 0 0,1 0-1 0 0,-1 0 1 0 0,0 0 0 0 0,0 0 0 0 0,0 0-1 0 0,0 0 1 0 0,0 0 0 0 0,1 1 0 0 0,-1-1-1 0 0,0 0 1 0 0,0 0 0 0 0,0 0 0 0 0,13 7 5 0 0,12 11-307 0 0,-20-12 262 0 0,0 0-1 0 0,0 0 0 0 0,0 1 0 0 0,-1-1 1 0 0,1 1-1 0 0,-2 0 0 0 0,1 0 0 0 0,-1 1 1 0 0,0-1-1 0 0,-1 1 0 0 0,1-1 0 0 0,-2 1 0 0 0,2 8 1 0 0,1 11 22 0 0,-2-1-1 0 0,-2 42 1 0 0,-27 240 3085 0 0,-1 51-58 0 0,30-274-3090 0 0,3 0 0 0 0,5 0 0 0 0,3-1 0 0 0,31 106 0 0 0,-34-157-2143 0 0,-8-24-3184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3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4 436 455 0 0,'-1'-3'549'0'0,"0"1"0"0"0,0-1-1 0 0,1 0 1 0 0,0 1-1 0 0,-1-1 1 0 0,1 0 0 0 0,0 1-1 0 0,0-1 1 0 0,1 0-1 0 0,-1 0 1 0 0,0 1 0 0 0,1-1-1 0 0,0 0 1 0 0,0 1-1 0 0,0-1 1 0 0,1-3 0 0 0,4-7 608 0 0,13-21 0 0 0,-18 33-1134 0 0,17-26 806 0 0,2 0 0 0 0,1 1 0 0 0,27-24 0 0 0,-3 2-302 0 0,-16 13-306 0 0,36-36 332 0 0,-58 64-440 0 0,1 1 0 0 0,0 0 0 0 0,0 0 0 0 0,0 1 0 0 0,1 0-1 0 0,-1 0 1 0 0,14-5 0 0 0,-18 9-94 0 0,1 0 0 0 0,-1 0 0 0 0,0 1 0 0 0,1-1 0 0 0,-1 1 0 0 0,1 0 0 0 0,-1 0 0 0 0,0 0 0 0 0,1 1 0 0 0,-1 0-1 0 0,0 0 1 0 0,0 0 0 0 0,1 0 0 0 0,-1 0 0 0 0,0 1 0 0 0,0 0 0 0 0,0 0 0 0 0,0 0 0 0 0,-1 0 0 0 0,1 1 0 0 0,6 5 0 0 0,4 5-78 0 0,0 1 0 0 0,0 0 1 0 0,17 24-1 0 0,-26-32 76 0 0,13 18-59 0 0,0 1-1 0 0,-2 0 1 0 0,-1 2 0 0 0,-1-1-1 0 0,14 38 1 0 0,-21-42 4 0 0,0 0 0 0 0,-2 1 0 0 0,0 0 0 0 0,-1 0 0 0 0,-2 0-1 0 0,0 0 1 0 0,-3 34 0 0 0,-2-17-5 0 0,-2 0 0 0 0,-1-1-1 0 0,-21 68 1 0 0,18-79 43 0 0,-2-1-1 0 0,-1 0 1 0 0,-1-1-1 0 0,-1 0 1 0 0,-31 43-1 0 0,37-59 43 0 0,0-1 0 0 0,0 1 1 0 0,0-2-1 0 0,-1 1 0 0 0,-1-1 0 0 0,0 0 0 0 0,0-1 0 0 0,0-1 0 0 0,-1 1 0 0 0,0-1 0 0 0,0-1 0 0 0,0 0 1 0 0,-1-1-1 0 0,0 0 0 0 0,1-1 0 0 0,-2 0 0 0 0,1-1 0 0 0,-21 2 0 0 0,13-3 92 0 0,0-1-1 0 0,-35-4 1 0 0,47 3-125 0 0,1-1 0 0 0,-1 1 1 0 0,1-2-1 0 0,-1 1 1 0 0,1-1-1 0 0,0 0 1 0 0,0-1-1 0 0,0 0 0 0 0,0 0 1 0 0,-6-5-1 0 0,10 5-88 0 0,-8-4 549 0 0,9 10-146 0 0,5 7-143 0 0,-2-8-89 0 0,3 3-28 0 0,13 14-32 0 0,-15-16-2 0 0,1 0-1 0 0,-1-1 1 0 0,1 0-1 0 0,-1 1 0 0 0,1-1 1 0 0,0 0-1 0 0,0 0 1 0 0,-1 0-1 0 0,1-1 1 0 0,0 1-1 0 0,0-1 0 0 0,0 1 1 0 0,0-1-1 0 0,4 0 1 0 0,3 1 68 0 0,2 0-77 0 0,-1 1-1 0 0,0 1 0 0 0,0 0 1 0 0,0 1-1 0 0,0 0 0 0 0,-1 0 1 0 0,1 1-1 0 0,-1 0 0 0 0,0 1 1 0 0,-1 0-1 0 0,1 1 1 0 0,-1 0-1 0 0,0 1 0 0 0,-1 0 1 0 0,0 0-1 0 0,0 0 0 0 0,-1 1 1 0 0,0 0-1 0 0,-1 1 0 0 0,0 0 1 0 0,6 11-1 0 0,5 18 58 0 0,-1 0 1 0 0,-3 2-1 0 0,10 43 0 0 0,-12-42-45 0 0,1 0 1 0 0,31 70 0 0 0,-40-107-31 0 0,18 33 5 0 0,-20-36-8 0 0,1 0 0 0 0,-1 0 0 0 0,0-1 0 0 0,1 1 0 0 0,0-1 0 0 0,-1 1 0 0 0,1-1 0 0 0,0 1 0 0 0,-1-1 0 0 0,1 0-1 0 0,0 0 1 0 0,0 1 0 0 0,0-2 0 0 0,0 1 0 0 0,0 0 0 0 0,3 1 0 0 0,-3-2-15 0 0,-1 0 0 0 0,0 0 0 0 0,1-1 0 0 0,-1 1 0 0 0,1 0 0 0 0,-1 0-1 0 0,0-1 1 0 0,1 1 0 0 0,-1-1 0 0 0,0 1 0 0 0,1-1 0 0 0,-1 1 0 0 0,0-1 0 0 0,0 0 0 0 0,1 0 0 0 0,-1 1-1 0 0,0-1 1 0 0,0 0 0 0 0,0 0 0 0 0,0 0 0 0 0,1-2 0 0 0,2-3-601 0 0,1 0 0 0 0,-2 0 1 0 0,5-8-1 0 0,1-1-2870 0 0,-6 13 510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3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1 476 455 0 0,'7'-15'-456'0'0,"-2"4"1435"0"0,0 1 1 0 0,1-1 0 0 0,11-14 0 0 0,-13 19-179 0 0,0 1 1 0 0,0-1-1 0 0,5-12 0 0 0,-7 12 12 0 0,1 0-1 0 0,0 0 1 0 0,1 0 0 0 0,-1 1 0 0 0,6-6-1 0 0,13-10 126 0 0,1 0 0 0 0,43-29-1 0 0,-42 33-318 0 0,-1-1 0 0 0,0-1 0 0 0,23-25-1 0 0,-44 41-567 0 0,-1 1 0 0 0,1-1 0 0 0,0 1 0 0 0,-1-1 0 0 0,1 1 0 0 0,-1-1 0 0 0,0 0 0 0 0,0 0 0 0 0,0 0 0 0 0,0 0 0 0 0,-1 0 0 0 0,1 0 0 0 0,-1 0 0 0 0,1 0 0 0 0,-1 0 0 0 0,0 0 0 0 0,0 0 0 0 0,-1 0 0 0 0,0-4 0 0 0,0 1 71 0 0,-1 0 1 0 0,0 0-1 0 0,0 0 0 0 0,-1 0 0 0 0,1 1 1 0 0,-1-1-1 0 0,-1 1 0 0 0,-4-8 0 0 0,7 12-107 0 0,0 0 0 0 0,0-1-1 0 0,0 1 1 0 0,-1 0 0 0 0,1 0-1 0 0,0-1 1 0 0,-1 1 0 0 0,1 0-1 0 0,0 0 1 0 0,-1 0 0 0 0,1 1-1 0 0,-1-1 1 0 0,1 0 0 0 0,-1 0-1 0 0,0 1 1 0 0,1-1 0 0 0,-1 1-1 0 0,0 0 1 0 0,1-1 0 0 0,-1 1-1 0 0,0 0 1 0 0,1 0 0 0 0,-1 0-1 0 0,0 0 1 0 0,0 0 0 0 0,1 0-1 0 0,-1 1 1 0 0,0-1 0 0 0,1 1-1 0 0,-1-1 1 0 0,0 1 0 0 0,1-1-1 0 0,-1 1 1 0 0,1 0 0 0 0,-3 1-1 0 0,-4 4-53 0 0,0 0 1 0 0,0 1-1 0 0,0-1 0 0 0,-12 15 0 0 0,13-13 0 0 0,-129 154-392 0 0,132-157 430 0 0,1-1 0 0 0,0 1 0 0 0,0 0-1 0 0,1 0 1 0 0,-1 0 0 0 0,1 1 0 0 0,0-1 0 0 0,1 0 0 0 0,-1 1-1 0 0,1-1 1 0 0,0 1 0 0 0,0 7 0 0 0,1-9 14 0 0,0 1 1 0 0,1-1-1 0 0,0 0 0 0 0,-1 1 1 0 0,2-1-1 0 0,-1 0 0 0 0,0 0 1 0 0,1 0-1 0 0,0 0 1 0 0,0 0-1 0 0,0 0 0 0 0,0 0 1 0 0,1-1-1 0 0,-1 1 0 0 0,1-1 1 0 0,5 5-1 0 0,44 40 525 0 0,18 19-221 0 0,-3 16-253 0 0,-50-59-135 0 0,1-1 0 0 0,1-1 0 0 0,1-1 0 0 0,24 21 0 0 0,-40-39-67 0 0,0 0 0 0 0,0 0 0 0 0,1-1 0 0 0,-1 1 0 0 0,1-1 1 0 0,-1 0-1 0 0,1 0 0 0 0,0 0 0 0 0,0-1 0 0 0,0 0 0 0 0,-1 0 0 0 0,1 0 0 0 0,9 0 0 0 0,-8-1-495 0 0,0-1 0 0 0,0 0 0 0 0,-1 0 0 0 0,1 0 0 0 0,0-1 0 0 0,0 0 0 0 0,-1 0 0 0 0,1 0-1 0 0,-1-1 1 0 0,0 0 0 0 0,6-4 0 0 0,3-3-3919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4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0 253 5527 0 0,'0'-5'-237'0'0,"2"-14"2489"0"0,-2 18-1807 0 0,0 0 0 0 0,1 0 0 0 0,-1 0 0 0 0,1 0 1 0 0,-1 0-1 0 0,1 0 0 0 0,0 0 0 0 0,-1 0 0 0 0,1 0 0 0 0,0 0 1 0 0,0 0-1 0 0,0 0 0 0 0,0 1 0 0 0,1-2 0 0 0,4-2-439 0 0,0 0 0 0 0,1 0 1 0 0,-1 1-1 0 0,1 0 0 0 0,0 0 0 0 0,-1 1 0 0 0,11-3 0 0 0,-15 5-34 0 0,1-1 0 0 0,0 1 1 0 0,-1-1-1 0 0,1 1 0 0 0,0 0 0 0 0,-1 0 0 0 0,1 0 0 0 0,0 0 0 0 0,-1 1 0 0 0,1-1 1 0 0,-1 1-1 0 0,1 0 0 0 0,0-1 0 0 0,-1 1 0 0 0,1 0 0 0 0,-1 1 0 0 0,0-1 1 0 0,1 0-1 0 0,-1 1 0 0 0,0-1 0 0 0,0 1 0 0 0,0 0 0 0 0,3 2 0 0 0,-4-2 57 0 0,0 0 1 0 0,0-1-1 0 0,0 1 0 0 0,0 0 0 0 0,0 0 0 0 0,0 0 0 0 0,-1 0 0 0 0,1 0 1 0 0,0 0-1 0 0,-1 0 0 0 0,0 0 0 0 0,0 1 0 0 0,1-1 0 0 0,-1 0 0 0 0,-1 0 0 0 0,1 0 1 0 0,0 0-1 0 0,-1 3 0 0 0,-1 5 560 0 0,-1 1 1 0 0,-7 15 0 0 0,-2 10 678 0 0,11-30-1119 0 0,0 0-1 0 0,0 0 1 0 0,1 0 0 0 0,0 1-1 0 0,0-1 1 0 0,1 0 0 0 0,-1 0 0 0 0,1 0-1 0 0,1 1 1 0 0,-1-1 0 0 0,1 0-1 0 0,0-1 1 0 0,0 1 0 0 0,1 0 0 0 0,0-1-1 0 0,0 1 1 0 0,0-1 0 0 0,1 0 0 0 0,0 0-1 0 0,0 0 1 0 0,0 0 0 0 0,0-1-1 0 0,1 0 1 0 0,-1 0 0 0 0,10 6 0 0 0,29 15-55 0 0,-43-25-93 0 0,0 0 0 0 0,0 0 0 0 0,0 0 0 0 0,0 0 0 0 0,0 0-1 0 0,0 0 1 0 0,0 0 0 0 0,0 0 0 0 0,0 0 0 0 0,0 0 0 0 0,0 0 0 0 0,0 0 0 0 0,0 0 0 0 0,0-1-1 0 0,0 1 1 0 0,0 0 0 0 0,0 0 0 0 0,0 0 0 0 0,0 0 0 0 0,0 0 0 0 0,0 0 0 0 0,0 0 0 0 0,0 0-1 0 0,0 0 1 0 0,0 0 0 0 0,0 0 0 0 0,0 0 0 0 0,0 0 0 0 0,0 0 0 0 0,0 0 0 0 0,0 0 0 0 0,0 0-1 0 0,0 0 1 0 0,0 0 0 0 0,0 0 0 0 0,0 0 0 0 0,0 0 0 0 0,0 0 0 0 0,0 0 0 0 0,0 0 0 0 0,0 0-1 0 0,0 0 1 0 0,-4-8 101 0 0,-1 0 21 0 0,4 7-3 0 0,0-6-7 0 0,-3-16-64 0 0,2 0-1 0 0,1 0 1 0 0,1 0-1 0 0,1 0 1 0 0,0 0-1 0 0,2 0 1 0 0,1 1-1 0 0,1-1 1 0 0,0 1-1 0 0,2 0 1 0 0,1 0-1 0 0,0 1 1 0 0,2 0-1 0 0,0 0 1 0 0,16-21-1 0 0,-23 37-55 0 0,1 0-1 0 0,0 0 1 0 0,0 1-1 0 0,1-1 1 0 0,-1 1-1 0 0,1 0 1 0 0,0 1 0 0 0,0-1-1 0 0,1 1 1 0 0,-1 0-1 0 0,0 0 1 0 0,1 0-1 0 0,0 1 1 0 0,6-2-1 0 0,-7 3-9 0 0,-1 0-1 0 0,0 1 1 0 0,0-1 0 0 0,1 1-1 0 0,-1 0 1 0 0,0 0-1 0 0,0 1 1 0 0,1-1-1 0 0,-1 1 1 0 0,0 0-1 0 0,0 0 1 0 0,0 1-1 0 0,0-1 1 0 0,0 1-1 0 0,0 0 1 0 0,0 0-1 0 0,0 0 1 0 0,-1 0 0 0 0,1 1-1 0 0,-1-1 1 0 0,4 5-1 0 0,0 0-38 0 0,0 1-1 0 0,0 0 0 0 0,0 0 1 0 0,-1 1-1 0 0,-1 0 1 0 0,0 0-1 0 0,0 1 1 0 0,0-1-1 0 0,-1 1 0 0 0,-1 0 1 0 0,0 0-1 0 0,0 0 1 0 0,1 16-1 0 0,-2-16 63 0 0,17 72 281 0 0,-16-72-250 0 0,0 0 1 0 0,1-1-1 0 0,0 1 0 0 0,0-1 1 0 0,1 0-1 0 0,7 8 1 0 0,-12-17-38 0 0,0 0 0 0 0,0 1 1 0 0,0-1-1 0 0,0 0 0 0 0,0 0 1 0 0,0 0-1 0 0,0 0 0 0 0,0 1 1 0 0,0-1-1 0 0,0 0 0 0 0,1 0 1 0 0,-1 0-1 0 0,0 0 0 0 0,0 0 0 0 0,0 1 1 0 0,0-1-1 0 0,0 0 0 0 0,0 0 1 0 0,1 0-1 0 0,-1 0 0 0 0,0 0 1 0 0,0 0-1 0 0,0 0 0 0 0,0 0 1 0 0,1 0-1 0 0,-1 0 0 0 0,0 0 0 0 0,0 0 1 0 0,0 1-1 0 0,1-1 0 0 0,-1 0 1 0 0,0 0-1 0 0,0 0 0 0 0,0-1 1 0 0,0 1-1 0 0,1 0 0 0 0,-1 0 1 0 0,0 0-1 0 0,0 0 0 0 0,0 0 0 0 0,0 0 1 0 0,1 0-1 0 0,-1 0 0 0 0,0 0 1 0 0,0 0-1 0 0,3-11-2 0 0,-2-13 83 0 0,-3-14 132 0 0,2 0 0 0 0,2 0 0 0 0,1 0-1 0 0,13-54 1 0 0,-15 83-214 0 0,1 1 0 0 0,1 0-1 0 0,0-1 1 0 0,0 1 0 0 0,0 0 0 0 0,1 0 0 0 0,6-8-1 0 0,-9 14-3 0 0,1 0 0 0 0,-1 0-1 0 0,1 0 1 0 0,0 0 0 0 0,0 0-1 0 0,0 1 1 0 0,0-1-1 0 0,1 0 1 0 0,-1 1 0 0 0,0 0-1 0 0,1-1 1 0 0,-1 1 0 0 0,1 0-1 0 0,-1 0 1 0 0,1 0 0 0 0,-1 1-1 0 0,1-1 1 0 0,0 1-1 0 0,-1-1 1 0 0,1 1 0 0 0,0 0-1 0 0,-1 0 1 0 0,1 0 0 0 0,0 0-1 0 0,-1 1 1 0 0,5 0-1 0 0,5 3-8 0 0,0 1-1 0 0,-1-1 1 0 0,0 2-1 0 0,0 0 0 0 0,0 0 1 0 0,-1 1-1 0 0,10 8 0 0 0,-17-13 15 0 0,12 12-11 0 0,0 0-1 0 0,-1 0 0 0 0,0 1 1 0 0,21 32-1 0 0,-15-21 6 0 0,1 5 8 0 0,33 63-1 0 0,-10-14-19 0 0,-40-74-92 0 0,0 0-1 0 0,1 0 1 0 0,-1 0-1 0 0,1-1 1 0 0,8 7-1 0 0,6 0-3285 0 0,-11-9-3370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5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21655 0 0,'-1'3'2369'0'0,"-2"14"-3414"0"0,2 2 264 0 0,0 0 1 0 0,2-1-1 0 0,0 1 0 0 0,2 0 1 0 0,0 0-1 0 0,0-1 0 0 0,2 1 0 0 0,13 33 1 0 0,-14-43 339 0 0,-1-1 134 0 0,0-1 1 0 0,0 1 0 0 0,-1 0-1 0 0,0 0 1 0 0,0 0 0 0 0,0 10-1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5.4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25 17967 0 0,'-2'-12'800'0'0,"0"5"160"0"0,0 3-768 0 0,2 2-192 0 0,0 4-1016 0 0,2 4-1536 0 0,-2 1 1240 0 0,2 1-216 0 0,9 27-3208 0 0,-5-25 4408 0 0,-2-2 248 0 0,0-2 80 0 0,0-1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5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44 160 2303 0 0,'-2'1'371'0'0,"0"0"0"0"0,0-1 0 0 0,0 1-1 0 0,0 0 1 0 0,0 0 0 0 0,1 1 0 0 0,-1-1-1 0 0,0 0 1 0 0,1 0 0 0 0,-1 1-1 0 0,0-1 1 0 0,1 1 0 0 0,0 0 0 0 0,-1-1-1 0 0,0 3 1 0 0,-7 16 3462 0 0,5-4-5254 0 0,3-7 1558 0 0,0-1 0 0 0,1 0 0 0 0,0 1 0 0 0,0-1 0 0 0,1 1 0 0 0,0-1 0 0 0,0 1 0 0 0,1-1 0 0 0,0 0 0 0 0,4 10 0 0 0,-4-15 1543 0 0,0-8-87 0 0,-1-7 310 0 0,0-65 1250 0 0,-1 70-3085 0 0,8-97 604 0 0,-6 88-620 0 0,1 1-1 0 0,0 0 0 0 0,1 0 0 0 0,10-25 0 0 0,-14 40-52 0 0,1-1 0 0 0,-1 0-1 0 0,0 0 1 0 0,0 0 0 0 0,1 0-1 0 0,-1 0 1 0 0,1 1 0 0 0,-1-1 0 0 0,1 0-1 0 0,-1 0 1 0 0,1 1 0 0 0,-1-1-1 0 0,1 0 1 0 0,0 1 0 0 0,0-1 0 0 0,-1 0-1 0 0,1 1 1 0 0,0-1 0 0 0,0 1-1 0 0,-1-1 1 0 0,1 1 0 0 0,0 0-1 0 0,0-1 1 0 0,0 1 0 0 0,0 0 0 0 0,0 0-1 0 0,0-1 1 0 0,-1 1 0 0 0,1 0-1 0 0,0 0 1 0 0,0 0 0 0 0,0 0 0 0 0,0 0-1 0 0,0 0 1 0 0,0 1 0 0 0,0-1-1 0 0,0 0 1 0 0,1 1 0 0 0,3 1-10 0 0,-1 1-1 0 0,1 0 1 0 0,-1 0 0 0 0,0 1 0 0 0,0-1 0 0 0,3 4 0 0 0,8 7-5 0 0,6 2 15 0 0,-3-2 0 0 0,0 0-1 0 0,-1 1 0 0 0,19 22 0 0 0,-10-4 26 0 0,-1 0-1 0 0,-3 2 1 0 0,20 40 0 0 0,47 117-31 0 0,-53-108-553 0 0,-31-72-301 0 0,1-1-1 0 0,0 1 0 0 0,0-1 1 0 0,17 21-1 0 0,-15-23-5262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6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425 1151 12439 0 0,'-7'-4'770'0'0,"0"0"1"0"0,0-1-1 0 0,0 1 0 0 0,1-1 0 0 0,-8-8 0 0 0,6 5-1877 0 0,0-1 0 0 0,1-1 0 0 0,0 1 0 0 0,1-1 0 0 0,-9-16 0 0 0,14 24 912 0 0,0 0 1 0 0,0 0-1 0 0,0 1 1 0 0,-1-1-1 0 0,1 0 1 0 0,-1 1-1 0 0,0-1 1 0 0,1 1-1 0 0,-1-1 1 0 0,-3-1-1 0 0,0 0 452 0 0,0 1 0 0 0,0 0 0 0 0,0 0 0 0 0,-6-2 1 0 0,-5 1 2599 0 0,-30-4 1 0 0,45 7-2798 0 0,-7-1 222 0 0,1 1-1 0 0,-1-1 1 0 0,0 2-1 0 0,0-1 0 0 0,1 1 1 0 0,-1 0-1 0 0,0 1 1 0 0,1 0-1 0 0,-1 0 0 0 0,1 1 1 0 0,0-1-1 0 0,0 2 1 0 0,0-1-1 0 0,-8 6 1 0 0,8-4-262 0 0,0 0 0 0 0,1 1 1 0 0,0 0-1 0 0,-1 0 1 0 0,2 1-1 0 0,-1-1 0 0 0,1 1 1 0 0,0 1-1 0 0,1-1 1 0 0,0 1-1 0 0,0-1 0 0 0,-5 14 1 0 0,5-7-89 0 0,0 0 1 0 0,1 0 0 0 0,0 0-1 0 0,2 1 1 0 0,-1-1 0 0 0,2 16-1 0 0,9 89 37 0 0,-1-4-98 0 0,-8-103 100 0 0,0-6-3 0 0,-1 0-1 0 0,1 0 1 0 0,0 1-1 0 0,1-1 1 0 0,0 0-1 0 0,0 0 0 0 0,0 0 1 0 0,1 0-1 0 0,-1-1 1 0 0,6 11-1 0 0,-7-15 26 0 0,0-1 1 0 0,0 0-1 0 0,1 0 0 0 0,-1 1 0 0 0,0-1 0 0 0,0 0 0 0 0,1 0 1 0 0,-1 1-1 0 0,0-1 0 0 0,1 0 0 0 0,-1 0 0 0 0,0 0 1 0 0,1 1-1 0 0,-1-1 0 0 0,0 0 0 0 0,1 0 0 0 0,-1 0 0 0 0,0 0 1 0 0,1 0-1 0 0,-1 0 0 0 0,0 0 0 0 0,1 0 0 0 0,-1 0 0 0 0,1 0 1 0 0,-1 0-1 0 0,0 0 0 0 0,1 0 0 0 0,12-6-34 0 0,6-15 109 0 0,221-329 2935 0 0,-222 320-2900 0 0,-2 0 1 0 0,-1 0-1 0 0,-2-1 0 0 0,-1-1 1 0 0,-1 0-1 0 0,-2-1 1 0 0,-1 0-1 0 0,-2-1 0 0 0,-1 1 1 0 0,1-42-1 0 0,-9-56 422 0 0,-25-157 1 0 0,6 88 110 0 0,20 176-1027 0 0,0 1 0 0 0,1-1 0 0 0,2 1 0 0 0,0-1 0 0 0,6-27 0 0 0,-3 41-5032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7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1 463 17967 0 0,'16'-10'1055'0'0,"-13"7"-1174"0"0,1 0-1 0 0,0 1 0 0 0,0 0 1 0 0,0 0-1 0 0,0 0 0 0 0,9-3 1 0 0,-1 2-906 0 0,1 0 0 0 0,-1-1 1 0 0,1 0-1 0 0,17-10 0 0 0,-24 11 947 0 0,-1 0 0 0 0,0-1 0 0 0,-1 1 0 0 0,1-1 0 0 0,-1 0 0 0 0,1 0 0 0 0,-1 0-1 0 0,0-1 1 0 0,-1 1 0 0 0,1-1 0 0 0,-1 0 0 0 0,4-8 0 0 0,149-315 6671 0 0,-153 320-6686 0 0,1 0-341 0 0,-11 13 44 0 0,-186 168-801 0 0,185-166 1154 0 0,-8 6 234 0 0,-1 0 0 0 0,2 2-1 0 0,0 0 1 0 0,-13 17 0 0 0,25-27-88 0 0,-1 0 0 0 0,1 0-1 0 0,0 1 1 0 0,0 0 0 0 0,0-1 0 0 0,1 1 0 0 0,0 0 0 0 0,0 0-1 0 0,1 0 1 0 0,0 0 0 0 0,0 1 0 0 0,0-1 0 0 0,1 0 0 0 0,0 0-1 0 0,0 1 1 0 0,0-1 0 0 0,1 0 0 0 0,1 7 0 0 0,2 2-33 0 0,0 0 1 0 0,2-1-1 0 0,-1 0 1 0 0,2 0-1 0 0,9 16 0 0 0,47 63-143 0 0,-4-7 248 0 0,-10 9 4 0 0,3 5-78 0 0,-50-97-133 0 0,0 1-1 0 0,0-1 1 0 0,1 0 0 0 0,-1 0 0 0 0,1 0 0 0 0,-1 0-1 0 0,1-1 1 0 0,0 1 0 0 0,7 4 0 0 0,-9-6-140 0 0,1-1 0 0 0,0 1 0 0 0,-1 0 0 0 0,1-1 0 0 0,0 1 0 0 0,0-1 0 0 0,0 0 0 0 0,-1 1 0 0 0,4-1 0 0 0,-3 0-474 0 0,1-1 1 0 0,-1 1-1 0 0,1 0 0 0 0,0-1 1 0 0,-1 0-1 0 0,1 1 1 0 0,3-3-1 0 0,10-5-5124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7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93 397 14279 0 0,'-6'5'84'0'0,"1"0"-1"0"0,0 1 1 0 0,0-1-1 0 0,1 1 1 0 0,-1 0-1 0 0,1 0 1 0 0,0 0-1 0 0,-4 12 1 0 0,-2 6-1210 0 0,-7 27 1 0 0,14-40 1146 0 0,-1 3-328 0 0,0 1 0 0 0,1 0 0 0 0,1 0 0 0 0,0 0-1 0 0,1 20 1 0 0,1-26 415 0 0,1 0 0 0 0,0 0 0 0 0,0 0-1 0 0,1 0 1 0 0,0 0 0 0 0,1-1-1 0 0,0 1 1 0 0,0-1 0 0 0,1 1 0 0 0,6 9-1 0 0,-8-16 206 0 0,7 14 1707 0 0,-8-16-1763 0 0,-1 1-1 0 0,0-1 0 0 0,1 1 1 0 0,-1-1-1 0 0,0 1 0 0 0,0-1 1 0 0,1 1-1 0 0,-1 0 0 0 0,0-1 1 0 0,0 1-1 0 0,0-1 0 0 0,0 1 1 0 0,0 0-1 0 0,0-1 0 0 0,0 1 1 0 0,0-1-1 0 0,0 1 0 0 0,0 0 1 0 0,0-1-1 0 0,0 2 0 0 0,-1-2-197 0 0,1 0-1 0 0,-1 0 1 0 0,1 0-1 0 0,-1 0 1 0 0,1 0-1 0 0,-1 0 1 0 0,1 0-1 0 0,-1 0 1 0 0,1 0-1 0 0,-1 0 1 0 0,0 0-1 0 0,1 0 1 0 0,-1 0-1 0 0,1 0 1 0 0,-1 0-1 0 0,1-1 1 0 0,-1 1-1 0 0,1 0 1 0 0,-1 0-1 0 0,1-1 1 0 0,-1 1-1 0 0,1 0 1 0 0,0-1-1 0 0,-1 1 1 0 0,1 0-1 0 0,-1-1 1 0 0,1 1-1 0 0,0-1 1 0 0,-1 1-1 0 0,1-1 1 0 0,0 1-1 0 0,0-1 1 0 0,-1 1-1 0 0,1-1 1 0 0,0 1-1 0 0,0-1 1 0 0,0 1-1 0 0,-1-1 1 0 0,1 0-1 0 0,-4-11 14 0 0,1-1 0 0 0,0 1 0 0 0,0-1 0 0 0,1 0 0 0 0,1 1 0 0 0,0-18 0 0 0,3 2 48 0 0,1 1 0 0 0,1-1 0 0 0,2 1-1 0 0,14-43 1 0 0,50-102 255 0 0,-14 38-77 0 0,-39 79-73 0 0,-12 39-59 0 0,0-1-1 0 0,0 1 1 0 0,15-28 0 0 0,-17 41-149 0 0,-1 0 0 0 0,0 0 0 0 0,1 0 0 0 0,-1 0 1 0 0,1 0-1 0 0,0 1 0 0 0,0-1 0 0 0,0 1 0 0 0,0 0 0 0 0,0 0 0 0 0,1 0 0 0 0,-1 0 0 0 0,1 1 0 0 0,-1-1 1 0 0,1 1-1 0 0,0 0 0 0 0,-1 0 0 0 0,1 0 0 0 0,0 1 0 0 0,5-1 0 0 0,8 0-42 0 0,0 2 0 0 0,-1-1 0 0 0,25 6 0 0 0,-23-4-18 0 0,146 23-675 0 0,-57-7-1862 0 0,-72-14-5258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22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96 723 8751 0 0,'-10'-3'768'0'0,"-1"-1"-1"0"0,-20-2 0 0 0,-13-4-1142 0 0,89 29-5270 0 0,-33-13 6120 0 0,1 0 0 0 0,-1-1 0 0 0,1-1 0 0 0,0 0 0 0 0,0 0 0 0 0,22 2 0 0 0,12-7 512 0 0,-1-2 1 0 0,0-3-1 0 0,59-13 0 0 0,-27 4-271 0 0,228-40-78 0 0,153-25 28 0 0,113-7-666 0 0,-167 44 0 0 0,3 17 0 0 0,-281 18 0 0 0,168-4 0 0 0,100-7 0 0 0,696-106 60 0 0,-795 85 22 0 0,116-17 128 0 0,152-28-160 0 0,-458 70-86 0 0,219-25-772 0 0,-154 22-62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0:06.2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12253 13313 11967 0,'-10'0'1072'0,"1"0"-864"0,3 1-208 0,4-2 0 0,1 1 320 0,-4-3 32 0,-4 1 0 0,-6-1 0 0,-1-1 496 0,0-2 112 0,1-1 0 0,4-2 16 15,2-1 144-15,2 0 32 0,1 2 0 0,0-2 0 16,-1 2-752-16,1 2-144 0,0 3-16 0,-1 1-16 15,-2-1 304-15,-1 0 64 0,0 3 16 0,-2 1 0 16,-2 2-144-16,-2 1-16 0,-1 0-16 0,-3 4 0 16,0 1-432-16,-1-2 0 0,0 0 128 0,-1 2-128 15,-2 2 0-15,0-2 128 0,-1 2-128 0,1-2 128 16,3 2 352-16,0 0 64 0,2 0 16 0,1-2 0 0,1 1 464 16,0 1 80-16,1 2 32 0,1 2 0 0,0-1-304 15,1 1-48-15,1 1-16 0,-2 1 0 0,0-1-576 16,-1 1-192-16,-1 4 0 0,-2 0 0 0,-1 3 0 0,-1-1-192 15,2 2 0-15,-2-1 0 16,1-2-256-16,-3 3-64 16,2 1 0-16,0 0 0 0,4-4 512 0,0 0 0 0,1 4 0 0,1-2 0 0,3 0 0 0,2 2 288 15,2-1-32-15,2 2-16 0,4-2 288 0,0 2 64 16,2 5 16-16,3-2 0 0,1 0-480 0,0-1-128 16,1 2 0-16,2 3 0 0,-2 0 0 0,-1 0 0 15,3-3-192-15,-4-3 64 0,1 0-128 0,0-2 0 16,1 3-16-16,0-1 0 0,0-2 272 0,1 0 0 15,2 3 0-15,2-7 0 0,0 0 0 0,1-5 0 16,2-2-128-16,2 0 128 0,2-2 0 0,1-1 0 16,5-1 0-16,3-1 144 0,2 0-144 0,3-3 0 0,2 3 0 15,2-4 0-15,3 3 0 0,2 0 0 0,0-2-128 0,2 2 128 16,3-3 0-16,2-1-144 0,2 1 144 0,0-4 0 16,3 1-144-16,-3-3 144 0,-3 0 0 0,-1-3-144 15,-3 1-176-15,-4-2-48 0,-3-1 0 16,-1 0 0-16,0-1 80 0,-2-2 16 0,0-1 0 0,-2-3 0 15,-2-2 272-15,1-2 0 0,0-1-128 0,1-7 128 16,2-1 304-16,-2-1 112 0,-6 2 32 16,4-5 0-16,0-3 320 0,1-5 80 0,-2 1 16 0,-1-2 0 15,1-2-352-15,-1-2-80 0,-1-1-16 0,-4 1 0 16,-2 2-416-16,-3-4 0 0,1-2-224 0,-6-1 80 16,-1-1-416-16,-7 1-80 0,0 3 0 15,-6 2-16-15,-3 2 192 0,-3 1 32 0,-3 5 16 0,-3-1 0 0,-1 2 608 0,-4 3 128 16,-2 2 32-16,-4-3 0 0,-2 3 448 0,-6 2 96 15,-3 0 0-15,-4 3 16 0,1 1-352 0,-4-1-80 16,2 4-16-16,1-2 0 0,2 2-80 0,1-1 0 16,2 5-16-16,1-2 0 0,4 2-192 0,2-1-48 15,0 1 0-15,3-1 0 0,4 0-128 0,0 4 160 16,3 1-160-16,-1 2 160 0,2 3-160 0,-3 3-256 16,-2 3 64-16,-3 5-17968 0</inkml:trace>
  <inkml:trace contextRef="#ctx0" brushRef="#br0" timeOffset="7467.19">5224 14856 9215 0,'-9'-1'816'0,"0"-1"-656"0,0 1-160 0,2 1 0 0,2 0 1280 0,2 1 240 0,0 1 32 0,-4-1 16 16,-4 1-3408-16,-2-2-672 0,-1 3-144 0,4-3-32 16,4 0 1472-16,5-3 304 0,3 0 48 0,5 0 16 0,4-1 1872 0,0 1 384 15,1-1 80-15,-2-1 16 0,0 1 240 0,-3 2 48 16,1-1 16-16,-3 2 0 0,-2 0 384 0,0 1 80 15,-2 1 16-15,0 0 0 0,1 2-80 0,-2-1-16 16,-2 2 0-16,0 1 0 0,-1 1-848 0,0-1-160 16,-2 1-32-16,-1 1-16 0,-1-3-512 0,1 3-112 0,0-1 0 15,1 0-16-15,-1 0-288 0,2-1-48 0,0 1-16 0,3-1 0 16,0 1-144-16,1 1 0 0,0 0 0 0,2 2 0 31,0 1 0-31,1-2 0 0,0 5 0 0,1-3 0 0,-2-1 0 16,2 3 0-16,-1 1-128 0,2 7 128 0,-1 0 0 0,0 2 0 15,-2 1 0-15,0 3 0 0,-4 0 0 0,1 3 0 0,0-1 0 0,-2 1 0 16,1-1 144-16,-2-1-144 0,3-1 160 0,0-2-160 16,1-1 320-16,0 1-16 0,0-1-16 0,1 2 0 15,1-1-160-15,1-5-128 0,-1 1 192 0,1 0-192 16,-1 3 320-16,2 0-32 0,0-1-16 0,-2-1 0 16,1 1-144-16,-2-3-128 0,1-1 192 0,-2 3-192 15,0 0 304-15,-1-2-48 0,-1 2-16 0,-1-4 0 0,0 3-48 16,-1 0 0-16,0-3 0 0,0 0 0 0,1 1-64 15,-1-2 0-15,1-1-128 0,1-1 192 0,-2 0-192 0,2-3 0 16,1-1 128-16,-2 0-128 0,2-4 0 0,0 2 0 16,-1-3 0-16,0-2 0 0,1 1 0 0,1-2 128 15,-2 0-128-15,2-2 0 0,0 0 272 0,0-2-32 16,0 2-16-16,0-2 0 0,0 0 80 0,0 2 16 16,0 0 0-16,0 0 0 0,0 0-48 0,0 0 0 15,0 0 0-15,0 0 0 0,0 0-272 0,0 0 0 16,0 0 128-16,0 0-128 0,0 0 0 0,0 0 0 15,0 0 0-15,19-7 0 0,-17 12-192 0,1-2 48 16,-1 3 16-16,0-1 0 0,0-1 128 0,1-1 0 16,-2 1-144-16,1-3 144 0,1 2 0 0,1-2 0 15,0-1 0-15,3-1 0 0,0 1 0 0,2-4 0 16,-2 3 0-16,3-3 0 0,4 2 0 0,0-3 0 0,3 1 176 16,0 1-176-16,-2 3 128 0,2 0-128 0,2 3 0 15,0 1 144-15,2 1-144 0,2-2 0 0,0 2 0 0,2 1 0 16,-2-1 0-16,1 0 0 0,1 0 0 0,1 0 0 15,2 0 0-15,0-1-144 0,2 0 144 0,0 1 0 16,2-5-160-16,1 1 160 0,2 0-128 0,1-1 128 16,1 0 0-16,-1-1 0 0,-2 1 0 0,2-1-128 15,-1 1 128-15,-1-4 0 0,1 4 0 0,-2-1 0 16,-4-1 0-16,-2 2 0 0,0 0 0 0,5-2 0 16,7 2 0-16,5 0 0 0,8-1 0 0,1-1 0 15,2 1 0-15,-4 1 0 0,-2-2 0 0,-3 2 0 16,0-2 0-16,-3 1-208 0,3 2 80 0,-1-1 128 15,4 4 0-15,1-4 0 0,2 3 0 0,-1 0 0 0,-2-1 0 0,-3-2 0 16,-3 0 0-16,3-2 0 0,2-1 0 0,3 0 0 16,3-4 0-16,-4 3 0 0,-2-1 0 15,4-1 0-15,4 0 0 0,-3 1 0 0,-7-1 0 16,1-1 0-16,3-1 0 0,7 2 0 0,7-1 0 16,2 1 0-16,-4 1 0 0,-4 4 0 0,-5-3 0 0,-3 2 0 15,-3 2 0-15,-2-3 0 0,-1 2 0 0,4 2 0 16,5 3 0-16,-2 1 0 0,-7 1 0 0,-3-1 0 15,-3 1 0-15,4 1 0 0,7 2 0 0,6-2 0 16,8-4 0-16,5 1 0 0,5 0 0 0,-1-4 0 16,-1-3 0-16,-2 1 0 0,-2-4 0 0,2-1 0 15,5-2 0-15,1 2 0 0,5-1 0 0,-7 0 0 0,-8 1 0 16,-17-1 0-16,-6 5 0 0,5-5 0 0,13 1 0 0,10-1 0 16,6 2 0-16,-5 1 0 0,-4 3 0 0,-6-1 0 15,-4 2 0-15,-2 1 0 0,-3 0 0 0,4 1 0 16,6 2 0-16,1-1 0 0,-3 3 0 0,-2-5 0 15,-8 0 0-15,4-3 0 0,7-1 0 0,6-2 0 16,2-1 0-16,0 3 0 0,-2 0 0 16,-2-1 0-16,-2-1 0 0,-2 1 0 0,-3-1 0 0,0-1 0 15,0 4 0-15,-6 1 0 0,-5 0 0 0,-1 2 0 16,-1 2 0-16,-6 0 0 0,-3 1 0 0,-4-3 0 16,-5 2 0-16,2-2 0 0,1 2 144 0,-2 1-144 15,-5-2 128-15,5 3-128 0,4-2 128 0,4 2-128 16,3-4 0-16,2 2 0 0,-1-1 0 0,-5-1 128 15,0-1-128-15,-3-1 0 0,3-3 0 0,-2-1 0 0,-1-1 0 0,1-1 0 16,1 2 0-16,1-2 0 0,-2 2 160 0,-1 1-32 16,-3-1-128-16,-2 1 192 0,-2-1-192 0,-4 2 176 15,-4 3-176-15,-5-1 160 0,0 0-32 0,-5 1 0 16,-1 1 0-16,-3 0 0 0,-1 1-128 0,-1-1 0 16,1 2 144-16,-1-2-144 0,0 2 0 0,2-2 0 15,-1 0 0-15,2 0 0 0,-1 0 0 0,1-2 0 16,0-1 0-16,0 2-128 0,0-6 128 0,0 2 0 15,1-1 0-15,0-2 0 0,1 0 176 0,-2-2 16 16,1 2 0-16,0-4 0 0,0 3 0 0,0-3 16 16,-2 5 0-16,2-4 0 0,0 2-208 0,-1 1 144 15,1-4-144-15,-3 1 128 0,2 3-128 0,-1-1 0 16,-1 0 0-16,2 1 0 0,-2-7 0 0,0 3 0 16,0 3 0-16,-1-2 0 0,1-2 0 0,-1 0 0 0,0-3 0 15,0 1 0-15,0-4 0 0,-1 1 0 0,0 0 0 0,0 1 128 16,-1 1-128-16,1 4 128 0,-1-2-128 0,-1 5 128 15,-1 3-128-15,2 0 0 0,-2 1 0 0,0 1-176 32,-1 2-400-32,0 2-64 0,-1 0-32 0,2 0 0 0,-2 0-336 15,1-3-64-15,0 2-16 0,0 0 0 0,1 1-1808 16,-2-3-368-16</inkml:trace>
  <inkml:trace contextRef="#ctx0" brushRef="#br0" timeOffset="13066.9">22727 14907 16575 0,'-4'-7'1472'0,"0"2"-1168"0,0 2-304 0,2 0 0 0,1 2 2416 0,-1 0 416 0,1 1 96 0,-1-3 16 15,-2 1-3440-15,-1-2-672 0,-1 2-144 0,1-1-32 0,1 1 1344 0,2 0 432 16,1 4 0-16,1-2 0 0,2 1 656 0,3 0 128 15,1 2 16-15,4-1 16 0,1 2 80 0,2 1 16 16,3 0 0-16,0 1 0 0,1 3-288 0,2-1-48 16,-2 3-16-16,-1 3 0 0,0 2-304 0,-1 0-64 15,-3 4-16-15,-2-4 0 0,-2-1-160 0,-3 2-16 16,-2 5-16-16,-3 2 0 0,-1 2-240 0,-5 1-48 16,-3 0-128-16,-3 5 192 0,-3 1-48 0,-2-1-16 0,-3 1 0 0,-1 0 0 15,-1 2 48-15,-1 1 0 0,1 2 0 0,2-3 0 16,3 1-176-16,2-3 0 0,3-1 0 0,2-6 0 15,5 0 0-15,1-3 0 0,2-4 0 0,2 1 0 16,0-1 256-16,0-1-48 0,0-1 0 0,0-2 0 16,-2 1-208-16,1-2 0 0,0 1 0 0,-1-2 0 15,-2 2 0-15,0-2 0 0,-1 3 0 0,-2 0 0 16,1-4 144-16,-2 4-16 0,1-3 0 0,-2 3 0 16,2-4 112-16,-2 4 16 0,0-3 0 0,1-1 0 15,2-1-256-15,-1 0 0 0,4-1 0 0,-1-4 0 16,1-1 0-16,3-1 0 0,0-2 128 0,2 0-128 0,0-1 0 0,2-2 176 15,0-1-176-15,1 2 160 0,2-5 48 0,-1 2 16 16,2-2 0-16,-1 1 0 0,0-2-64 0,2-3-16 16,-2 3 0-16,2-1 0 0,-1 2-144 0,-2-2 0 15,2 3 0-15,0 0 128 0,-1 1-128 0,1 1 0 16,0 1 0-16,3 1-176 0,1-2 176 0,2 2 0 16,5-1 0-16,3-1 0 0,4-1 0 0,5 1 0 15,6-1 0-15,6 2 0 0,6-1 0 0,1 0 192 16,2 2-32-16,1 0-16 0,1 2-144 0,-4 0 0 15,-3-4 0-15,-2 0-176 0,-3 1 176 0,-1 0 0 16,2-3 0-16,-1 3 0 0,3-3 0 0,-2 3 0 16,-1 0 160-16,0-2-160 0,0 3 128 0,0-1-128 15,0 0 0-15,0-3 0 0,1 2 0 0,3-2 0 16,5 1 0-16,2-2 0 0,1 2 176 0,-3 0-176 16,-4 3 192-16,5-2-192 0,5 2 0 0,5 0 0 0,2 2 0 0,2-2 0 15,-1 4 0-15,-1 1 0 0,1 4 0 0,-5-1 0 16,-3 1 0-16,-2 0 0 0,0-1 160 0,0-3-160 15,3 1 0-15,-1-1 0 0,-4-1-224 0,2 0 80 16,0 1 144-16,-3 0 176 0,-2-3-48 0,1 2 0 16,0-4 0-16,1 1 0 0,0-1 0 0,6-1 0 15,2 1-128-15,4-5 0 0,-3 1 0 0,2 0 0 16,0-1 0-16,3-1 0 0,4 1 0 0,0 2 0 16,-2 0 0-16,-3-1 0 0,-2 3 0 0,0-1 0 15,-2 0 0-15,1 1 0 0,0 2-176 0,-2 3 176 0,-2-1 0 16,-3 0 0-16,-2 2 0 0,-4 0 176 15,-3-3-176-15,-1-1 0 0,-1 2-192 0,4-3 192 0,6 0 0 16,0 2 0-16,-1-1 0 0,-1-1 192 0,0 2-192 0,0-2 128 16,0-2-128-16,4 2 128 0,2 4-128 0,2-6 0 15,2 2 0-15,1 0-176 0,-1 0 176 0,-3-2-192 16,-4 2 192-16,0 0-192 0,2 2 192 0,-1 0 0 16,-2-2 0-16,-2 1-128 0,-4 0 128 0,-4 2 0 15,-2-2 0-15,-5 1 0 0,-2 1 0 0,-3-2 0 16,0 0 0-16,0 2 0 0,0-3 0 0,0 0 0 15,3 1 0-15,1-1 0 0,1 0 0 0,2 0 192 16,0 0-64-16,-1-1 0 0,2 1-128 0,-1-4 0 16,0 3-176-16,-2 1 176 0,0 0-128 0,-1-3 128 15,1 6 0-15,-3-3-144 0,0 1 16 0,-5 3 0 0,-3-3 0 16,-3 4 0-16,-4-4 128 0,-3 4 0 0,-2-2 0 0,-2 0-128 16,0 2 128-16,-3-2 0 0,0-1 0 0,-1 1 0 15,-2 0 0-15,1-3 0 0,-2 3 0 0,3-1 0 16,-4 0 0-16,1-2 0 0,0 0 192 0,2 1-64 15,0-1-128-15,2 0 0 0,-2 0 0 0,3 0 0 16,0 0 0-16,0-1 0 0,1 1 0 0,-1 0 128 16,0-2-128-16,-2 0 0 0,2 2 0 0,-2-1 0 15,-1-1 0-15,-2 2 0 0,0 0 0 0,0 0 0 16,-1 0 0-16,-2 0 0 0,1 0 0 0,-1 0 0 16,-1 0 0-16,0 0 128 0,1-2-128 0,0 1 128 15,1-1 16-15,-1 1 16 0,2-1 0 0,1-1 0 0,1-1 0 16,0 0 0-16,2-3 0 0,-1 1 0 0,2-1-16 15,-1-3 0-15,1 2 0 0,0-3 0 0,-2 0 48 16,0-1 0-16,0 1 0 0,-1-3 0 0,0 0 96 0,-2 0 32 16,-1-1 0-16,0-1 0 0,-2 0-48 0,-2 2 0 15,1-2 0-15,-4-1 0 0,2 3-112 0,-2-1-32 16,-2-2 0-16,-2-3 0 0,1 0-128 0,-3 1 0 16,-1-1 0-16,-1-1 128 0,-1 2-128 0,2-2 0 15,0 3 0-15,1 0 0 0,1 2 0 0,1 0 0 16,2 3 0-16,-2-2 0 0,3 2-224 0,0 1 80 15,-1 2 16-15,0-1 0 16,0 0-896-16,-2 0-192 0,-2 0-16 0,-4-7-20400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7:02:57.7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29309 5658 9215 0,'3'-9'816'0,"0"-1"-656"0,-2 4-160 0,-1 2 0 16,0 1 1024-16,0-3 160 0,1-4 32 0,-1-6 16 0,-1-6 1376 0,-3 0 272 0,-3 3 48 0,-5 7 16 0,-6 6-640 0,-3 6-128 0,-5 8-32 0,-5 8 0 15,-3 7-896-15,-7 9-176 0,-3 9-48 0,-3 9 0 16,-2 7-672-16,1 6-144 0,0 3-16 0,2 4-16 16,3-1-176-16,6-2-224 0,3-4 48 0,7-3 16 31,5-6-448-31,6-7-96 0,5-6 0 0,4-3-16 0,5-8 448 0,3-3 80 0,7-5 32 0,3-3 0 0,2-6 160 0,6-4 256 16,3-3-64-16,4-2-16 0,3-8 656 0,2-2 128 15,2-3 16-15,6-7 16 0,5-6-368 0,5-3-80 16,4-3-16-16,2-2 0 0,0-3-256 0,-1-3-48 15,0-4-16-15,-5-2 0 0,-4 4-208 0,-3-3 0 16,0-3 0-16,-2 0 0 0,-6 2 320 0,-2 2-16 16,-3-4-16-16,-6 5 0 0,-4 2-32 0,-7 5 0 15,-2-3 0-15,-5 4 0 0,-4 5-16 0,-3-2-16 16,-4 2 0-16,-4 2 0 0,-4 1-48 0,-4 2-16 16,-5 1 0-16,-3 1 0 0,-3 3-160 0,-5 1 0 0,-1 4-192 0,-5 5 192 31,-2 0-720-31,-5 3-32 0,-4 3 0 0,-2 3-17360 0</inkml:trace>
  <inkml:trace contextRef="#ctx0" brushRef="#br0" timeOffset="1467.85">29929 3681 1839 0,'0'1'160'0,"2"-1"-160"0,-2 0 0 0,1 0 0 0,0 0 848 0,-1 0 144 0,3 0 32 0,-1 0 0 0,1 0 448 0,2-1 80 0,0 1 32 0,-1-2 0 0,1-1 160 0,0 0 48 0,0 0 0 0,0 2 0 16,-1-2 256-16,-2 0 48 0,1 0 16 0,-2-1 0 0,-1 2-256 0,-1 1-32 15,-2-2-16-15,0 3 0 16,-2 0-736-16,-4 0-160 0,-1 3-16 0,-2 0-16 0,-4 4-512 16,-3-1-112-16,-3 4 0 0,-4 0-16 0,-4 4-240 0,-3 3 0 15,-2 1 0-15,-2 4 0 0,-1 1 0 16,0 0 0-16,-4 2-160 0,2 0 160 0,3 3 288 0,-3 0 144 15,1 5 16-15,2-1 16 0,6-1 160 0,1 3 16 16,0 1 16-16,4 3 0 0,4 3-400 0,1-3-64 16,4 6-32-16,2-5 0 0,3-2-160 0,2 0 0 15,1-4 0-15,0-1 0 0,4-1 0 0,-1-3 0 16,1 4-144-16,2-1 144 0,-2 4 0 0,0-3 0 16,1-1 0-16,0 1 0 0,-1-4 0 0,2 1 0 15,-2-1 0-15,0 1 0 0,-1-3 0 0,-2-2 0 0,-1-1 0 16,2-1 0-16,-2-2 0 0,0 1-160 0,0-3 160 15,-2 2-128-15,1-1 128 0,-1-3 128 0,0 2-128 16,1-5 176-16,1 0-176 0,0 0 0 0,1-5 0 0,-1 2 0 16,0-4 272-16,2 1 32 0,0-4 0 0,-2 0 0 15,1 0-112-15,1-3 0 0,-2 2-16 0,1-4 0 16,-1 2-48-16,-1-2-128 0,0-2 192 0,0 1-64 16,1-4 32-16,0-1 0 0,0-1 0 0,1-2 0 15,0-1 96-15,1-5 0 0,2 0 16 0,0 0 0 16,1-2-128-16,-1 0-16 0,3-3-128 0,-2 0 192 15,2 2-64-15,-1-2 0 0,2 1-128 0,1 3 192 16,0 4-192-16,0 2 0 0,0 2 128 0,0 4-128 16,0-1 0-16,1 4 0 0,-1 3-144 0,0 0 144 0,0 0 0 15,1 1 0-15,1 4-128 0,0 2 128 0,0-1 0 16,2 4 0-16,0 3 0 0,2-1 0 0,-1 2 0 0,1 3 0 16,2-1-128-16,-2 3 128 0,1 0 0 15,1 0 0-15,0 0 0 0,0 0 0 0,0 0 0 0,0-3 0 16,0 4 0-16,1 1 0 0,-1-3 0 0,0-2 0 15,1 2 0-15,1-3 0 0,1 1 0 0,2-4 0 16,1-2 0-16,1-2 0 0,2-1 0 0,1-4 0 16,1 1 0-16,1-1 0 0,1-3 0 0,0 0 0 15,1-3 0-15,1-1 0 0,-1-2 0 0,0 0 0 16,0-4 0-16,1 0-144 0,0-1-176 0,-1-2-16 16,1-4-16-16,-2 1-12496 15,-2-6-2496-15</inkml:trace>
  <inkml:trace contextRef="#ctx0" brushRef="#br0" timeOffset="2108.52">30296 3147 18431 0,'-7'-9'816'0,"2"3"160"0,3 2-784 0,1 2-192 0,1-1 0 0,0 2 0 0,1 1 544 0,0 0 64 0,0-2 16 0,1 1 0 0,0 1 656 0,1 0 144 0,-2 3 32 0,0 3 0 0,-1-6 144 0,1 20 16 0,-1-5 16 0,0-1 0 0,0 4-368 0,-1 4-80 16,-1 3-16-16,0 1 0 0,1 5-368 0,-1-2-80 16,0-1-16-16,0 2 0 0,1-2-256 0,-2-1-64 15,2 2-16-15,0-6 0 16,-1-1-208-16,2-1-32 0,-1 2-128 0,1-3 192 0,0 1-48 0,0-3-16 16,0 2 0-16,1-5 0 0,-1 1 0 0,0 0-128 15,2-6 192-15,-1-2-64 0,0 0-128 0,0-6 0 0,1 0 0 16,-1-4 128-16,1-1 16 0,0-4 0 0,-1-1 0 0,0-2 0 15,0 0-16-15,1-5 0 0,-1-1 0 0,0-4 0 16,2-1-128-16,-2-1 128 0,0-4-128 16,1 1 128-16,1-3-128 0,1-1 0 0,-1 1 0 0,2-4 0 15,0 3 0-15,1-2 0 0,1-3 0 0,0 2 0 16,-1 1 0-16,2 1 0 0,-1-1 0 0,0 3 0 16,1 2 0-16,-1-1 0 0,2 3 0 0,-2 1 0 15,2 3 0-15,-2 4 0 0,0 3 0 16,0 3 0-16,-1 4 0 0,0 3 0 0,1 4 0 0,-1 4 0 15,0 1 144-15,0 4-144 0,2 0 160 0,0 6-160 16,3 2 192-16,2 2-48 0,0 2-16 0,3 6 0 16,0-2-128-16,1 2 0 0,-1 3 0 0,0-5 0 15,-1 2 0-15,-3-2 0 0,0-1 0 0,-2 0 0 0,0 0 0 16,-3-2-176-16,0 2 48 0,-2-3 0 16,0 0-368-1,-2-2-64-15,2 1-16 0,0-2 0 0,0 0-1344 0,1-3-256 0,0-1-64 0,1-2-13616 16</inkml:trace>
  <inkml:trace contextRef="#ctx0" brushRef="#br0" timeOffset="2519.25">30964 3144 6447 0,'7'-14'272'0,"-2"4"80"16,0 2-352-16,-2 2 0 0,0 4 0 0,-2-1 0 0,0 2 1856 0,2-1 320 0,0-2 48 0,2-2 16 0,0 2 592 0,-1-1 128 0,-2 4 32 0,0 2 0 0,-4 4-752 0,-1 5-128 0,-3 0-48 0,-2 5 0 0,0 2-432 0,-4 4-96 0,-1 5 0 0,-2 2-16 15,0 3-688-15,-1 4-128 0,0-1-16 0,0 0-16 16,1 0-432-16,3 0-96 0,3-6-16 0,3 1 0 16,2-7-128-16,4 0 0 0,1-3 0 0,3-3 0 15,0-4 0-15,3-1 0 0,3 0-160 0,2-3 160 16,5-2-288-16,1-2 32 0,2-2 16 0,3-2 0 15,2-3 80-15,1-1 16 0,2-2 0 0,0-3 0 16,0 0 144-16,-1-2 0 0,3-1 0 0,-3-1 128 16,-2-1 0-16,-3 0 0 0,-2-2 0 0,-5 0 0 15,-2-1 80-15,-4-1 32 0,-1 2 0 0,-6-2 0 16,-2 2-64-16,-1-3-16 0,-4 3 0 0,-3-5 0 0,0 2-160 16,-2 0 128-16,-4-1-128 0,-2 1 128 0,0 1-128 0,-2 2 0 15,-3 0 0-15,-2-1 0 0,3 5-128 0,-1 0-16 16,0 2 0-16,2 4 0 15,-1-1-384-15,1 4-80 0,6 3-16 16,2 0 0-16,2 1-1936 0,3 4-384 0</inkml:trace>
  <inkml:trace contextRef="#ctx0" brushRef="#br0" timeOffset="3102.46">32210 3018 23039 0,'-21'0'2048'0,"5"0"-1648"16,1 0-400-16,4 0 0 0,4 3 960 0,4-3 96 0,-1 0 32 0,-2 0 0 0,-5 1 640 0,-3 2 144 0,-1-3 32 0,3 2 0 0,2-4-912 0,3-1-176 0,3-1-48 0,4 1 0 15,5-4-368-15,1 1-80 0,4-2 0 0,4 0-16 16,2-2 176-16,2-1 32 0,4 1 16 0,3 3 0 16,2-2-144-16,2-1-16 0,3 4-16 0,0-3 0 15,1 3-192-15,0 3-32 0,1-5-128 0,1 3 192 0,-2 2-192 16,-1-4 128-16,-3 4-128 0,-3 0 0 0,-3 3 0 0,-3-2 0 15,-3 2 0-15,-3 2 0 0,-3-2 0 0,-3 3 0 16,-4 0 0-16,-2 4 0 0,-2-1 0 0,-3 1 0 16,-3 4 0-16,-4 2-160 0,-1 0-16 0,-5 6 0 15,-3-1 0-15,-4 5 0 16,-2 3-272 0,-4 0-48-16,-4 2-16 0,0 3 0 15,-2-3-64-15,1 3 0 0,-1-1-16 0,3 1 0 0,2 0 592 0,2-2 0 0,2 0 0 0,1-2 0 0,4-1 432 0,1-4 96 16,4 3 32-16,4-5 0 0,3-4-32 0,3 0 0 15,4-1 0-15,2 1 0 0,2-4-48 0,2 1-16 16,2-1 0-16,4-2 0 0,2 0-32 0,3 0-16 16,4-2 0-16,4 0 0 0,4 0-416 0,3-1 0 0,3-4 0 15,4 0 0-15,3-2 0 0,5-1-256 0,5-1 48 0,5-2 0 32,3 3-384-17,4-6-80-15,2 2-16 0</inkml:trace>
  <inkml:trace contextRef="#ctx0" brushRef="#br0" timeOffset="5307.31">25733 5064 23951 0,'3'0'2128'0,"0"-4"-1696"0,-2 4-432 0,0 0 0 16,-1 0 464-16,0 0 16 0,2-2 0 0,-1 2 0 0,0-2 80 0,-1 2 16 0,-2 0 0 0,2 0 0 0,0 0-576 0,0 0-224 0,-30 10 16 0,16-6 0 16,-2 2 16-16,-2 0 0 0,-5 2 0 0,-1 3 0 15,-5 0 64-15,-4 4 128 0,-4 1-208 0,-4 2 80 16,-2 1 496-16,-4 1 96 0,-2 1 32 0,-1 2 0 16,0-1 80-16,-2 3 32 0,-1-3 0 0,-1 0 0 15,2-3-64-15,-3 1-16 0,1 5 0 0,-2-3 0 16,2 3-208-16,3 0-64 0,2-3 0 0,4 0 0 15,4 0-256-15,-2 1 128 0,0 3-128 0,1 1 0 0,2-1 0 16,1-2 0-16,-1 2 0 0,2-1 0 0,-1 1 0 16,2-1 0-16,-1-3-144 0,1 0 144 0,1 1 0 0,1-5 0 15,2-2 0-15,1 3 0 0,1-3 0 0,1 0-128 16,2-2 128-16,-1 0-128 0,3 2 128 0,1-1 0 16,1-1 0-16,3 1 0 0,2-5 0 0,1 0 0 15,3-4 0-15,1 0 128 0,5-2 96 0,-3-1 32 16,4 0 0-16,-2-1 0 0,1-2 240 0,1 1 48 15,1 2 16-15,0-3 0 0,1 0 16 0,-2 0 0 16,2 0 0-16,0-3 0 0,1 3-224 0,0 0-32 16,1 0-16-16,1 0 0 0,-1 0-144 0,2-1-32 15,-1 1 0-15,2 0 0 0,0-2 0 0,-1-1 0 16,1 2 0-16,0-1 0 0,0-2 0 0,1 1 0 0,-2 0 0 16,1-1 0-16,0 2 0 0,1-5 0 0,-1 4 0 15,-2-4 0-15,2 4-128 0,0-2 0 0,-2 1 0 0,1-2 128 16,1 2-128-16,-1-2 0 15,2 2 0-15,-1-1 128 0,1 2-128 0,0-6 0 0,1 3 0 16,1-2 0-16,0 2 0 0,-1-4 0 0,3 2 0 0,-2-2 0 16,3 1 0-16,0-1 0 0,0 3 0 0,0-4 0 15,0 3 0-15,1 2 0 0,-1-3 0 0,0 3 0 16,-1 0 0-16,0 1 0 0,-1-1 0 0,0 3 0 16,-1 0 0-16,0 3 0 0,-2-3 0 0,1 3 0 15,-1 0 0-15,-1 3 0 0,-2 0 0 0,1 0 0 16,-2 3-384-16,4-6 32 0,0 0 16 0,-19 16 0 15,13-8 128-15,-1 0 16 0,-1 0 16 0,1 0 0 0,1 2 176 16,1-1 0-16,0 1 0 0,1-2 0 0,0 0 0 16,1 4 0-16,-1-2 0 0,2 2 0 0,-2 1 0 0,-1-1 0 15,1 4 0-15,-1 0 0 0,2-1 0 0,-4 5 0 16,1-1 0-16,0-1 0 0,1-1 0 0,3-2 0 16,2-2 0-16,1-1-128 0,4-2 512 0,1 0 128 15,1-2 0-15,3 2 16 0,1-2-288 0,3 0-64 16,1-1-16-16,2-1 0 0,2-3-160 0,2 0 0 15,2 1 0-15,3-4 0 0,3 0-240 0,0-4-80 16,1-1 0-16,2-2-16 16,3 0-1296-16,-1-3-256 0,5 2-48 0,-2-5-13824 15</inkml:trace>
  <inkml:trace contextRef="#ctx0" brushRef="#br0" timeOffset="6057.5">26083 4675 4607 0,'6'-11'400'0,"-3"3"-400"0,0 1 0 0,-2 1 0 0,0 4 1552 0,1 1 240 0,-1-2 32 0,-1-1 16 0,2-2-304 0,0-4-64 0,-1 2-16 0,-2 0 0 0,-1 0 144 0,-1 1 16 0,-1 1 16 0,-2 2 0 16,0 1-704-16,-1 0-144 0,0 3-16 0,0 0-16 15,-2 0-448-15,0 4-96 0,-2 0-16 16,0 1 0-16,-1 2-192 0,-1 2 128 0,1-1-128 16,-3 2 0-16,0 3 512 0,-1-2 16 0,1 0 0 0,0-1 0 15,2 0 608-15,2-4 112 0,0 3 32 16,3-5 0-16,2 1-208 0,2-1-48 0,2 0 0 0,2 1 0 16,1-5-816-16,2 3-208 0,1-3 0 0,1 0 0 31,3 3-480-31,2-6-144 0,0 3-16 0,1 0-16 0,1 0 64 0,2 3 16 15,-1-2 0-15,1 3 0 0,2 1 384 0,0 2 192 0,3 4-192 0,0-1 192 16,2 4-160-16,2 1 160 0,-1-2 0 0,0 2-144 16,-1-2 144-16,0 0 0 0,0 2 0 0,-1-1 0 0,-1 0 0 15,-3-4 0-15,-1 3 0 0,-1-3 0 0,-1 2 0 16,-2-2 0-16,-1-3 0 0,-2 2 0 0,-3 0 336 0,-1-3 48 16,-1 1 16-16,-3 2 0 0,-2-3 64 0,0 1 16 15,-3 2 0-15,-1 1 0 0,-2-1-160 0,0-2-48 16,-2 2 0-16,0 1 0 0,-3-3-272 0,0 4 0 15,-3-1-176-15,-2 2 176 0,0 1-320 0,-3-2 32 16,-3 1 16-16,0 3 0 16,-2-3-208-16,-1 1-32 15,-2 0-16-15,2 0 0 0,1-3-800 0,0-2-144 0,2 0-48 0,3-3-7088 16,2-2-1424-16</inkml:trace>
  <inkml:trace contextRef="#ctx0" brushRef="#br0" timeOffset="6700.75">26369 4656 13823 0,'-3'-9'1216'0,"0"5"-960"0,2-2-256 0,0 2 0 0,2 4 2368 0,0-2 416 0,1 1 96 0,-1 1 0 0,0-3-2112 0,1-1-448 0,1 0-64 0,-1 0-32 0,0 4-224 0,-1-3 0 16,-1 3 0-16,0 3-160 0,0 1 528 0,0 0 96 16,0 6 32-16,0 0 0 0,1 3 128 0,0 3 16 15,3 0 16-15,0 2 0 16,-1 2 448-16,2 1 96 0,2 1 16 0,-1 1 0 0,0-1-384 0,1 0-80 15,0 0-16-15,-1 1 0 0,0-1-352 0,-1 3-80 16,0-1-16-16,-1-1 0 0,-1-4-288 0,1 0 0 16,0 0 0-16,-2-7 0 0,3-1 0 0,-1 0 0 15,1-5 0-15,1 1 0 0,0-3 368 0,0 1 16 16,-1-5 0-16,1 2 0 0,1-4 0 0,0 2 0 16,2-3 0-16,-2 0 0 0,1-3-160 0,-1 2-32 15,-1-4 0-15,2 0 0 0,0 0-192 0,0-5 0 0,-1 0 0 16,0-2 0-16,2-1 0 0,0 0 0 0,-1-3 0 15,1-1 0-15,0 2 0 0,-1-3 0 0,0 1 0 16,-1 0 0-16,-1-1 0 0,-1-1 0 0,0 2 0 0,0-1 0 16,-1 3 0-16,0 1 0 0,-2 4 0 0,1-2 0 15,-2 5 160-15,0 0-160 0,0 2 160 0,-1 4-160 16,0 0 128-16,0 4-128 0,2 0 0 0,-1 4 0 16,0 2 0-16,2 0 0 0,-1 4 0 0,0-1 0 15,2 4 0-15,1 0 0 0,0 0 0 0,2 5 0 16,1-2 0-16,-1 2 0 0,1 2 0 0,-1 0 0 15,-1-3 128-15,2-1-128 0,-2 0 0 0,-1 0 144 16,1 0-144-16,-2-1 0 0,-1-1 0 0,1 1 0 16,-1-2 0-16,-1 0 0 0,1-1-192 0,-1-2 192 15,-1 2-960 1,2-2-64-16,-1 3 0 0,1-6-16 0,-1 2-1472 0,2-3-304 0,-2-2-48 16,1 1-10704-16</inkml:trace>
  <inkml:trace contextRef="#ctx0" brushRef="#br0" timeOffset="7355.59">26841 4623 19343 0,'2'-2'848'0,"-1"0"192"0,2 2-832 0,-1 2-208 0,1-2 0 0,-2 2 0 0,3 0 352 0,-1 3 32 0,5 0 0 0,2 3 0 0,3 5 576 0,2 0 112 16,0 2 16-16,1 1 16 0,-1 3 32 0,1-1 0 0,-1 0 0 0,-2 0 0 15,1 3-448-15,-3-5-96 0,0 3-16 16,-2-3 0-16,-3 0 48 0,0 0 0 0,-2-4 0 0,0 1 0 16,-2-2 64-16,1 0 16 0,-2-4 0 0,0 2 0 15,2-2-64-15,-1-2 0 0,1-1 0 0,-1-4 0 16,2 0-320-16,-2-2-80 0,1-2-16 0,-1-2 0 16,-1-2-96-16,-1 0-128 0,-1-5 176 0,-1 0-176 15,-2-3 0-15,-1-3 0 0,-2-3-192 0,-1 0 48 16,-2-6 272-16,0 2 64 0,-1-2 16 0,1-1 0 15,2 4 96-15,-2-3 16 0,2 0 0 0,2 2 0 16,2 4-192-16,2-1-128 0,0 5 144 0,3 2-144 16,0 1 128-16,1 5-128 0,3 1 0 0,0 4 144 15,0 3-144-15,0-2 0 0,1 4 0 0,-1 4 128 0,2-2-128 16,-1 3 0-16,0 4 0 0,1 1 0 0,0 0 0 16,-1 2 0-16,1 3 0 0,1 1 0 0,-1 0 0 0,2 0 0 15,-1-1 0-15,1-1 0 0,0 1 0 0,-1-3 0 16,1-2-144-16,-2 0 144 0,1-2 0 0,-2 2 0 15,0-4 0-15,0 1 0 0,-2-4 0 0,0 3 0 16,-1-6 0-16,0 0 0 0,1 0 192 0,-2 0-48 16,1-3-16-16,-1-2 0 0,1 1-128 0,-2-2 192 15,1-1-192-15,1-5 192 0,-1 3-192 0,1-1 0 16,-1-5 0-16,-1 1 0 0,2-2 0 0,-1-2 0 16,1-1 0-16,0 0 0 0,2 2 0 0,0 2 0 15,3 2 0-15,-2 2 0 0,1 4 0 0,2 2 128 0,-2 3-128 16,2 2 0-16,0 2 240 0,-1 0-48 15,2 3 0-15,-1 2 0 0,0-1-16 0,-1 3-16 16,2 1 0-16,0 2 0 0,0 2-160 0,-1 2 0 16,1 2 0-16,-2 1 0 0,1 3 0 0,-2 3 0 0,-1 1 0 15,-1 2 0-15,0-2 0 0,-3 3 0 0,-1-1 0 0,-1 3 0 16,0-2 0-16,-1 1-224 0,-1-1 48 0,1 1 16 31,0 0-800-31,1-1-144 0,1 1-48 0,0-1-16688 0</inkml:trace>
  <inkml:trace contextRef="#ctx0" brushRef="#br0" timeOffset="9936.12">7213 5367 911 0,'5'-7'0'0,"-2"4"0"0,2-3 0 0,-1 1 0 0,-1 3 576 0,-2 0 48 0,1-2 0 0,2-1 0 0,1-2 160 0,1-2 48 0,0-1 0 0,1 3 0 0,-4-2-160 0,0 6-32 16,-3 0 0-16,-3 1 0 0,1 4 256 0,-3-2 32 0,1 3 16 0,-2 0 0 16,0 0-256-16,-2-2-48 15,1 1-16-15,-1 1 0 0,2-3 336 0,0 1 64 16,0 2 0-16,-2-3 16 0,2 0 336 0,-1 2 64 0,-1 2 16 15,1-1 0-15,0 4-800 0,-3-1-144 0,0 0-48 0,-4 1 0 16,1 2-464-16,-3 0-128 0,-1-4-16 16,-2 3 0-16,-4 1-144 0,-1 1-32 0,-3 0 0 15,1-2 0-15,0 2 320 0,0 0 224 0,-2 3-32 0,-3-3-16 16,-2 6 736-16,-3 2 160 0,0 1 16 0,1-3 16 16,-3 4-160-16,0 1-48 0,-1-3 0 0,-1 2 0 15,3-2-304-15,0 2-64 0,1 1-16 0,0-1 0 16,1-1-320-16,2 0-192 0,1 0 192 0,1-3-192 0,0 3 0 15,-1-3 0-15,1 0 0 0,0 0 0 0,0-1 0 16,1-2 0-16,1 0 0 0,2-1 0 0,2 0 0 16,0-2 0-16,2 3 0 0,-1-1 0 0,2 0 0 0,0 1 0 15,-1 0 0-15,1 2 0 0,1 1 0 0,3-3 0 16,1-2 0-16,4 0 0 0,1-4 0 0,3-1 0 16,0 1 0-16,3-4 0 0,0 0 0 0,2-1 0 15,0-1 0-15,2 2 160 0,1-3-160 16,-1 0 0-16,1 0 0 0,1 0 0 0,0 0 0 0,0 0 0 15,0-3 0-15,1 3-176 0,1-1 176 0,-1 1 0 16,-1 0 0-16,0 0 0 0,0 0 0 0,0 0-160 16,0 0 160-16,0 0 0 0,0 0 0 0,16-12 0 15,-15 12 0-15,0 0 0 0,1-3 0 0,-1 2 256 16,1-1-64-16,0 2 0 0,-1-4 144 0,1 2 32 16,1 2 0-16,-2-4 0 0,2 4-96 0,-2-3-16 0,0 3 0 0,0-2 0 15,1 2-256-15,-2 0 0 0,0 0 0 0,0 0 0 16,0-1-272-16,-2 1-16 0,2 0 0 0,0 0 0 15,0 0-32-15,0 0 0 0,0 0 0 0,0 0 0 16,-13-19 448-16,9 10 64 0,0 2 32 0,1-3 0 16,0-1 224-16,1 0 64 0,-1-4 0 0,2-1 0 15,0 0-16-15,1 0 0 0,1-3 0 0,0 1 0 16,3 2-272-16,0 0-48 0,0 3-16 0,1 3 0 16,0 0-160-16,2 4 0 0,0 0 0 0,0 0 0 15,1 3-304-15,-1-3 16 0,3 4 0 0,0-2 0 31,0 0-160-31,-1 1-48 0,-1 0 0 0,-2 3 0 16,1 0 240-16,-2 0 32 0,-2 0 16 0,0 4 0 0,-2 1 208 0,-1-2 0 0,-1 4 0 0,-2-1-144 0,0 0 144 0,-1 1 0 16,-2 2 128-16,-2 3-128 0,0 0 192 15,-2 2-48-15,-3 1 0 0,1 3 0 0,-2 0-144 0,1 4 0 16,-3 1 0-16,0 1 128 0,0 1-128 0,-1 4 0 16,1-1-160-16,-1 4 160 15,2-3-432-15,2-1 16 16,3-3 0-16,2-5 0 0,3-2 416 0,2-2 144 0,3-2 0 0,0-3 0 0,3 0 512 0,2-2 112 15,1-6 0-15,3 2 16 0,2-1-352 0,3-1-80 16,2-3-16-16,3-5 0 0,2 1-192 0,2 0-144 16,-1-2 192-16,1 0-192 15,-1 0-448-15,4-1-192 0,5-2-32 0,2 0-10336 16,4 1-2080-16</inkml:trace>
  <inkml:trace contextRef="#ctx0" brushRef="#br0" timeOffset="11235">7677 5224 18431 0,'-7'2'1632'0,"2"0"-1312"0,4-2-320 0,0 0 0 0,1 0 1008 0,-1 3 128 0,-2-2 16 0,-2 1 16 0,0 5 96 0,0-1 16 0,2 4 0 0,3-2 0 0,1 5-480 0,1 0-96 0,2 1 0 0,1 3-16 16,4-1-160-16,-2 3-16 0,3 1-16 0,-1 2 0 16,-1-1-192-16,2 2-48 0,1 5 0 0,-1-2 0 15,-1-1-64-15,-2 3 0 0,1-2-16 0,-2 0 0 16,-1 1-176-16,-3-1 0 0,0-1 0 0,-2-6 0 16,1 0 0-16,-2-6 0 0,2-4 0 0,-1-3 0 15,1-2 128-15,0-5 80 0,0-2 32 0,4-3 0 16,-1-3 80-16,0-2 32 0,1-4 0 0,-1-1 0 15,-1-3-608 1,0-6-128-16,-1 0-32 0,-2-1 0 0,-1-1-784 0,-3-1-144 0,-2-2-48 0,-3 1 0 16,1 5 576-1,-2-2 112-15,-3 1 32 0,0-3 0 0,-2 2 1440 0,0-3 272 0,2 1 64 0,-1 0 16 0,2 3 208 16,0 2 32-16,3 1 16 0,1 1 0 0,2 4-416 0,1-2-96 16,3 4-16-16,0 2 0 0,0 0-432 0,3 3-96 15,0 1 0-15,3-3-16 0,1 5-304 16,1-3 0-16,0 4 0 0,2-3 0 0,0 3 0 0,1 2 0 15,0-2 0-15,-1 2-144 0,1 2 144 0,0 0 0 16,-1 0 0-16,2 0-128 0,0 2 128 0,0 0 0 16,1 0 0-16,-1 0-128 0,1 2 128 0,0 2-160 15,2 2 160-15,2 0-160 0,-2 2-160 0,1 0-16 16,-1 1-16-16,2 1 0 16,0 0-96-16,1 0-32 15,0 5 0-15,0-3 0 0,2 2 208 0,-5 0 32 0,1-2 16 0,-2 0 0 16,-3 0 224-16,-2-3 0 0,-2 1 0 0,-2 0 0 0,-2-2 192 0,-1-1 64 0,0-4 32 0,-3 1 0 15,1-2 208-15,-3 2 32 0,0-1 16 0,-1-2 0 16,0 1-224-16,-3 1-64 0,-1 1 0 0,-1-2 0 16,-1 2-256-16,-2-2 0 0,-1 2 0 0,-1 0 0 15,-1-1 0-15,-2 2-224 0,-1-1 64 0,1 2 16 16,-2 0-192-16,-2-2-48 0,1 0 0 0,-1 1 0 16,0-2-368-1,4 0-80-15,0 1 0 0,4-2-16 0,4-1-704 16,4-1-144-16,3 0-32 0,4 0-11488 0</inkml:trace>
  <inkml:trace contextRef="#ctx0" brushRef="#br0" timeOffset="11634.78">8266 5283 13823 0,'-5'2'1216'0,"2"1"-960"0,1-2-256 16,2 1 0-16,2-2 1472 0,-2 3 240 0,-2-2 48 0,0 4 16 0,1 1-752 0,1 1-128 15,0-3-48-15,1 1 0 0,1-1-544 0,1 0-112 16,1-1-32-16,-2 0 0 0,2-1 96 0,-3-2 0 16,2 0 16-16,-2-2 0 0,0 1 1008 0,-2-1 208 15,1 1 48-15,-1-3 0 0,-2-2 416 0,1 1 96 0,-2-2 0 0,0 1 16 16,0-4-1024-16,0 1-208 0,0-1-32 0,0-2-16 15,0-2-560-15,2 2-224 0,-1-1 176 0,1-3-176 16,-1 0 0-16,0-1 0 0,0 0 0 0,1-2 0 16,1 3 0-16,-1-2 0 0,2-5 0 0,0 2 0 15,3 1 0-15,-1 1-240 0,1 0 48 0,-1 3 16 32,2 0-272-32,1 4-48 0,0-4-16 0,1 1 0 0,-1 1 112 0,1 2 16 0,2-1 0 0,0 3 0 15,1 2 384-15,-2-1-160 0,2 4 160 0,-2 3 0 31,2-1-784-31,-2 2-48 0,2 5-16 0,0-2-14672 0</inkml:trace>
  <inkml:trace contextRef="#ctx0" brushRef="#br0" timeOffset="12069.39">8666 5007 27647 0,'-4'-3'1216'0,"0"2"256"0,2-1-1168 0,1 0-304 0,-1 2 0 0,2 0 0 0,-1-1 0 0,0 1 0 16,-2-1 0-16,-2 1 0 0,-1 0-160 0,-1 0-144 16,-2 2-16-16,1 2-16 15,-2 2-256-15,-1 4-48 0,-1-2-16 0,1 3 0 0,1-1 352 0,-1 2 80 16,0 0 16-16,-1 4 0 0,1 3 1248 0,0-3 256 16,2 0 48-16,0 0 16 0,3-2-48 0,1 1-16 15,1-3 0-15,2 0 0 0,3-2-640 0,0 0-128 16,4-1-16-16,2-2-16 0,1-1-496 0,3 3 0 15,3-5 0-15,2-2 0 16,1 2-656-16,3-4-128 0,1 2-32 16,3-2 0-16,-1-2-464 0,1-1-80 0,-2 0-32 0,-4-3 0 15,1-1 368-15,-2 0 64 0,-1-2 0 0,0-1 16 0,-3 1 1200 0,-1-3 256 0,-1 1 32 0,-1 0 16 16,-1-2 1040-16,-1-2 224 0,-1 1 32 0,-4 2 16 16,1-1-384-16,-3 0-80 0,-2-3 0 0,-1 1-16 15,-2-4-688-15,-4 3-128 0,1-2-16 0,-3 2-16 16,0 2-416-16,-2 2-128 0,0-1 0 0,-2 3 0 15,-1 2 0-15,-1 2-224 0,-1 2 16 0,-1 1 0 16,2 6-144-16,0-3-32 0,0 4 0 0,3-2 0 16,1 1-288-1,3 0-64-15,0 1-16 0,4-4 0 0,1 2 80 0,3-2 16 0,2 2 0 0,2 0 0 16,2-2-944-16,3 3-192 16</inkml:trace>
  <inkml:trace contextRef="#ctx0" brushRef="#br0" timeOffset="12625.84">9367 4965 6447 0,'-1'-9'272'0,"-1"0"80"0,1 3-352 0,-1 1 0 0,0 3 0 15,1 2 0-15,0-3 1280 0,-1 0 192 0,-3-1 48 0,-2-2 0 0,-1-3 672 0,-2 3 144 0,0 2 32 0,0 2 0 0,-1 2-512 0,0 2-112 0,-2 1-16 0,0 0 0 16,0 5-960-16,-1 0-192 0,0 1-32 0,-1-1-16 16,0 4-528-16,-2-2 0 0,2 1-160 0,-1 3 160 15,-1-2-176-15,-1 2 176 0,2 0-128 0,3-1 128 16,2 0 0-16,0 2 272 0,1-2-32 0,1 0-16 15,4 2 464-15,1-4 80 0,3 1 32 0,2 1 0 16,3-3-224-16,2 1-32 0,2-1-16 0,0 0 0 16,3-2-528-16,-1 0 0 0,3 0 0 0,-1-1 0 15,0-4-368 1,2 0-176-16,-2-2-32 0,2 1-16 0,-3-4 160 0,2 1 48 0,-2-4 0 16,-1 1 0-16,1-2 768 0,0-3 144 0,0 2 48 0,1-6 0 0,-1 4 480 15,2-4 96-15,-1 1 32 0,0-2 0 0,1-3-304 0,-2 1-64 16,3-1-16-16,-2-4 0 0,2-2-512 0,-3 1-96 15,-1 0-32-15,-3-3 0 0,-2 3-160 0,-3-1 0 16,-2-2 0-16,-3 0 0 0,-3-1 192 0,-4 1 0 16,-1-1 0-16,-4 1 0 0,0 1-192 0,-1 1 0 15,-2 1 0-15,1 0 0 0,-1 0 0 0,2 2 0 16,3 5 0-16,1-4 128 0,-2 1-128 0,1 1 0 16,0-4 0-16,2 4 0 15,2 1-480-15,1 2-80 0,2 0-16 0,1 4 0 16,2 0-528-16,1 4-112 0,0 0-32 0,2 3 0 15,2 1-1056-15,-1 2-192 0</inkml:trace>
  <inkml:trace contextRef="#ctx0" brushRef="#br0" timeOffset="16204.99">10304 4646 14735 0,'-4'-13'1312'0,"1"3"-1056"0,0 4-256 0,1 1 0 0,1 4 1504 0,1 1 240 0,-2-2 48 0,1 0 16 0,-1 0-400 0,-2-2-64 0,1 2-32 0,0 2 0 16,-1 0 16-16,2 6 0 0,0 0 0 0,2 4 0 16,2-1-832-16,1 4-176 0,1-3-16 0,2 5-16 15,2-3 112-15,1 4 32 0,3 0 0 0,-1 1 0 16,1 1 80-16,0 1 32 0,1-3 0 0,0 0 0 16,1 2-352-16,-2-2-192 0,1 1 192 0,-2 1-192 15,-1 1 160-15,-2-2-160 0,1 1 128 0,-3 1-128 16,0-3 0-16,-2 3-272 0,0-3 32 0,-2-4 16 15,1 0-16-15,-1-2 0 0,2 0 0 0,-2-6 0 16,1 1 240-16,-1-5 192 0,2 0-48 0,1-3 0 16,-1 0 272-16,1-3 48 0,1-3 16 0,0-1 0 0,-1 0-224 15,1-2-64-15,-1-1 0 0,0 0 0 0,-1 0-64 0,1 1 0 16,-2 2-128-16,0 1 192 0,1 0-16 0,-2 2-16 16,-1 4 0-16,2-2 0 0,-1 5 32 0,1 0 16 15,1 2 0-15,0 2 0 0,1 2-208 0,2 3 0 16,0-2 128-16,0 2-128 0,1-3 0 0,-1 1 0 15,2 0 0-15,-2-2 0 0,1 1 0 0,-2-5 0 16,0 1 128-16,0-2-128 0,-1 0 0 0,0-3 0 16,0 0 0-16,0 0 0 0,0-4 0 0,-1 2 0 15,2-1 192-15,-2 1-48 0,1-3 112 0,-2 1 0 16,1-2 16-16,0 0 0 0,-2-1-16 0,-1 0 0 16,3-2 0-16,-4-2 0 0,0-1 0 0,-2-3 0 15,0-2 0-15,-1-5 0 0,-1 3-48 0,-1-4-16 16,0 1 0-16,0-1 0 0,-1 2-48 0,1 1-16 0,-1 2 0 15,1 2 0-15,1 2-128 0,0-1 0 0,2-1 0 0,1 2 0 16,0 2 0-16,2 2 0 0,0 1 0 0,1 3 0 31,1 1-368-31,-1 2-48 0,2-3-16 0,0 3 0 16,1-1-208-16,0 1-64 0,1-1 0 0,-1 1 0 16,1 1-1216-16,1 2-256 0,2-1-64 0,4 4 0 0</inkml:trace>
  <inkml:trace contextRef="#ctx0" brushRef="#br0" timeOffset="16586.12">11308 3953 25791 0,'-8'-11'1152'0,"1"4"224"0,1 3-1104 0,3-1-272 0,1 4 0 0,1 1 0 0,1 0 368 0,-2 0 16 0,-1-3 0 0,-2 3 0 0,0-2 272 0,0 4 64 16,2 2 16-16,-1 2 0 0,0 4-224 0,2 1-64 16,0 5 0-16,1 0 0 0,1 3-192 0,0 3-64 15,3 0 0-15,-2 4 0 0,0 7 144 0,0 6 32 16,1 6 0-16,-2 5 0 0,0 1 16 0,-4-3 16 0,0-3 0 15,-3 1 0-15,-3 4-64 0,-4-2-16 0,-1-1 0 16,-2 2 0-16,-4 0 0 0,-4 2-16 0,-2 3 0 0,-2-1 0 16,3-8 16-16,-3 2 0 0,2 0 0 0,2-1 0 15,4-5-320-15,4-4 0 0,4-5 0 0,4-4 0 16,4-3 0-16,2-8-304 0,3 1 64 0,3-5-16560 16</inkml:trace>
  <inkml:trace contextRef="#ctx0" brushRef="#br0" timeOffset="17002.46">11998 4469 32255 0,'-1'0'2864'0,"1"0"-2288"0,0 4-576 0,1-2 0 0,0 2 1152 0,1-2 112 0,0 4 16 0,1 4 16 15,2 3-1104-15,0 3-192 0,2 2 0 0,0 2-144 32,2 0-560-32,-2 1-128 0,2-1 0 0,-1-2-16 15,-1 1-1072-15,0-3-192 0,0 0-64 0,-1-4 0 16,0 1 256-16,-2-3 64 0,-1-2 0 0,-1 2-4672 0,-1-2-912 0</inkml:trace>
  <inkml:trace contextRef="#ctx0" brushRef="#br0" timeOffset="17185.77">12189 4235 35935 0,'-5'-10'3200'0,"1"4"-2560"15,2 4-512-15,0 0-128 0,4 4 1152 0,-2-2 192 16,-2-3 64-16,1-1 0 16,1 1-2128-16,1 0-432 0,3 3-64 0,1 3-32 15,1-1-4256-15,2 6-832 0,0 0-192 0,1 2-16 0</inkml:trace>
  <inkml:trace contextRef="#ctx0" brushRef="#br0" timeOffset="17591.43">12351 4709 10127 0,'0'-3'448'0,"0"0"96"0,0-2-544 0,0 3 0 0,1 0 0 0,0-1 0 31,0 2-1024-31,1-2-320 0,1-2-64 0,1-2-16 16,1 0 400-16,-1 1 96 0,1-3 16 0,-2 2 0 0,2-2 1440 0,-1 3 304 0,0-2 48 0,-1 2 16 15,1 0 608-15,1 0 128 0,-1-3 32 0,1 2 0 16,-2-3 928-16,2 1 192 0,0-3 32 0,0 0 16 16,1-2-848-16,-1-2-160 0,0 1-32 0,0-1-16 15,0 0-992-15,-1 0-192 0,1 0-32 0,0 1-16 16,-1 1-64-16,1 2-16 0,-1 3 0 0,1-1 0 16,0 4 96-16,0 2 16 0,0-2 0 0,1 4 0 15,2-2-304-15,1 4-48 0,0 0-16 0,3 4 0 0,0 4-48 16,1 0-16-16,0 2 0 0,-2 1 0 0,1 1-16 15,2 4 0-15,0 2 0 0,-1 3 0 0,1-2-128 0,-2 3 0 16,-1-5 0-16,-1 1 128 0,0 1 64 16,-1-1 16-16,-2 1 0 0,-2-3 0 0,1 0 240 0,-2 0 32 15,1 0 16-15,0-1 0 0,0-1-224 0,0-2-32 16,-2 0-16-16,2-2 0 16,0-3-656-16,2-1-128 0,-1-3-16 0,0 2-10448 15,0-5-2096-15</inkml:trace>
  <inkml:trace contextRef="#ctx0" brushRef="#br0" timeOffset="18102.18">13189 4465 12895 0,'4'-6'1152'0,"-1"0"-928"0,0 1-224 0,-1 4 0 0,1-2 1536 0,-1 1 256 0,5-3 48 0,1-8 16 16,3 1-2496 0,0-4-480-16,1 0-96 0,-5 1-32 0,-1 1 2064 0,-3 0 400 0,-3 1 96 0,-3 1 16 15,-2-1 720-15,-2 2 128 0,-3 0 48 0,-1 0 0 0,-3 2-432 0,1 0-96 16,-2 2-16-16,-3 4 0 0,2 0-448 0,0 3-80 16,0 3-32-16,0 3 0 0,3 4-752 0,-2 3-160 15,1 3-16-15,2 3-16 16,1-3-480-16,1 3-80 0,1 0-32 0,3 2 0 15,0-1-160-15,1 5-16 0,0 0-16 0,2 1 0 0,3-2 224 16,0 0 64-16,3-1 0 0,-1-3 0 0,3 0 0 0,0-3 16 16,0-3 0-16,1-4 0 0,2 0 304 0,-1-4 128 15,2 0-128-15,1-1 192 0,1-4 32 0,1-1 0 16,2-1 0-16,1-2 0 0,1 0 64 0,1-6 16 16,2 2 0-16,-1-4 0 0,-2 1-160 0,0 0-16 15,0-5-128-15,0 1 192 0,0-2-192 0,-1-2-208 16,-1 2 32-16,-2-3 16 0,-2-1 160 0,-1-1 0 15,-3 1 0-15,0-1 0 0,-1-2 160 0,-2 1 112 16,0-3 32-16,-3-1 0 0,2-2 176 0,-4-1 32 0,0 2 16 0,-1 1 0 16,-2-1-192-16,-2-3-32 0,-2 2-16 0,-1-5 0 15,-2 3-16-15,-1-3 0 0,-1-1 0 0,-1 3 0 16,-1-1-272-16,1 0 128 0,0-2-128 0,2 6 0 31,2 4-752-31,-1 1-256 0,5 5-48 0,0 4-15616 0</inkml:trace>
  <inkml:trace contextRef="#ctx0" brushRef="#br0" timeOffset="22069.89">13561 4257 21183 0,'1'3'1888'0,"-1"1"-1504"0,2-2-384 0,-1-2 0 0,0 1 1600 0,0 2 240 0,3 3 48 0,1 0 16 0,1 4-1456 0,2 2-272 0,0 2-176 0,1 1 192 15,1 1-368-15,0 0-64 0,2 0-16 0,1 3 0 16,0 0-752-16,2 2-144 0,0 2-48 0,0-4 0 16,-2 0-144-16,0 0-16 0,-2-3-16 0,-1 2 0 15,-2-2 320-15,0-2 64 0,-2-2 16 0,-2-2-3824 16,-2-1-768-16</inkml:trace>
  <inkml:trace contextRef="#ctx0" brushRef="#br0" timeOffset="22273.08">13485 4024 42383 0,'0'-10'1872'0,"-2"1"400"0,1 3-1824 0,1 5-448 15,0 1 0-15,1 0 0 16,2 1-320-16,1-1-176 0,0 2-16 0,5 1-16 15,4 1-4896-15,3 2-976 0,3 0-192 0,1 0-32 0</inkml:trace>
  <inkml:trace contextRef="#ctx0" brushRef="#br0" timeOffset="22602.37">14098 4260 20271 0,'-1'-9'896'0,"-2"2"192"0,1 1-880 0,-1 3-208 0,2-1 0 0,0 2 0 16,-2-2 1360-16,0-2 240 0,-2-4 32 0,-4-2 16 15,-1-1-560-15,-1-3-96 0,-3 0-32 0,0 4 0 0,-1 0-192 0,1 2-32 16,-1 1-16-16,2 2 0 0,-2 4-400 0,2 1-64 16,1 4-32-16,1 4 0 0,1 2 32 0,0 3 0 15,3 2 0-15,-1 2 0 0,2 3 112 0,2-1 16 16,1 3 16-16,-1 0 0 0,2 1-128 0,-2 1-16 15,1 0-16-15,1 3 0 0,-1-5-80 0,1 2-16 16,1-1 0-16,-1 1 0 0,1 0 176 0,1 1 16 16,0 0 16-16,1 1 0 0,2-2 160 0,1-2 16 15,2-2 16-15,3-2 0 0,2 0-320 0,1-3-64 16,3-3-16-16,1-2 0 0,1-4-144 0,2-2-192 16,1-2 32-16,1-4 16 15,1-3-1264-15,0 0-240 0,0-2-48 0,-1 2-14384 0</inkml:trace>
  <inkml:trace contextRef="#ctx0" brushRef="#br0" timeOffset="22927.77">14280 3698 23039 0,'-4'3'1024'0,"0"-1"192"0,2 2-960 0,1-3-256 0,1 2 0 0,1-1 0 0,0 5 576 0,2-1 64 0,0 4 0 0,2 6 16 0,3 6 368 0,1 3 80 16,4-2 16-16,-1 2 0 0,2 2 384 0,-1 2 80 15,2 0 16-15,1 6 0 0,2-1-448 0,-1 4-96 16,0 4-16-16,1 1 0 0,-2-1-784 0,-2 2-256 15,0 3 128-15,-2-2-128 16,0-4-960-16,-4-7-256 0,-2-3-64 0,1-5 0 16,-4-1-1024-16,1-3-192 0,-2 1-64 0,-2-7 0 15,0-3-224-15,-1-2-48 0</inkml:trace>
  <inkml:trace contextRef="#ctx0" brushRef="#br0" timeOffset="23119.1">14171 4073 21183 0,'-1'-12'1888'0,"1"3"-1504"0,0-1-384 0,0 4 0 15,2 4 4320-15,2 0 800 0,1 0 144 0,3-4 48 16,5-2-3968-16,4-3-768 0,5-1-176 0,4 1-16 16,0 0-384-16,1 3 0 0,3-2 0 0,1 4-128 31,1 4-672-31,-2-2-128 0,-2 1-32 0,1 3-16480 0</inkml:trace>
  <inkml:trace contextRef="#ctx0" brushRef="#br0" timeOffset="23518.93">14811 3969 17503 0,'8'0'768'0,"-4"0"176"0,-1 0-752 0,-2 0-192 0,1 0 0 0,-2-2 0 16,0 2 1968-16,0 0 352 0,1 0 80 0,-1-3 16 16,0 3-624-16,0 0-128 0,0 0-32 0,0 0 0 15,0 0-1280-15,-17 15-352 0,9-6 128 0,1-2-128 16,-2 6-528-16,-1-1-160 0,0 4-16 0,-1 0-16 15,3 3 720-15,-4 3 192 0,3 0 0 0,-1 3 16 0,0 1 704 16,1-1 144-16,2 3 32 0,1-4 0 0,2 3-368 0,1-5-64 16,5-2-16-16,0 1 0 0,2-3-256 0,2-2-48 15,1-3-16-15,2 0 0 0,2-4-320 0,2 1 0 16,1-4 0-16,1 0-128 0,0-2-144 0,1-1-32 16,0-3 0-16,-1 0 0 0,0-3-16 0,0 1-16 15,0-2 0-15,-2 0 0 16,1-2-176-16,-2-3-16 0,0 2-16 15,0-4 0-15,-1 0 416 0,-1-2 128 0,0-2 0 0,-2 2 0 0,1-3 320 0,-2-3 160 0,1 1 32 16,-3-2 16-16,-2-1 176 0,-1 1 48 0,-2 2 0 16,-3-5 0-16,-1 2-208 0,-2-1-32 0,-2 0-16 15,-4-2 0-15,-1 2-176 0,-2-3-48 0,-2 1 0 0,-1 4 0 16,0-1-272-16,-1 5 0 0,1 2 0 0,2 2 0 16,1 3 240-16,1 3-16 0,3 2 0 0,4 2 0 15,2 4-384-15,2-2-80 0,3 3-16 0,1 0 0 31,3 0-1376-31,0 3-288 0,2-1-48 0,1 0-8800 0,1 1-1776 16</inkml:trace>
  <inkml:trace contextRef="#ctx0" brushRef="#br0" timeOffset="23921.47">15198 4393 14735 0,'-1'4'1312'0,"0"-1"-1056"0,1-3-256 0,0 0 0 0,0 2 1856 0,0-2 304 0,0 1 64 0,0 2 16 0,0 1-1200 0,0-2-224 0,0-1-48 0,0-1-16 0,-1-1 512 0,1-1 96 15,0-2 32-15,0-5 0 0,0 2 64 0,0-3 16 16,1-3 0-16,-1-1 0 0,1-2-256 0,-1-4-64 15,-1-1 0-15,0-3 0 0,-2 1-576 0,0-1-128 16,-2-4-32-16,-2 3 0 0,1 3-192 0,0 1-32 16,0 4-16-16,-3-6 0 0,-1-1-176 0,-2-2 128 0,1 1-128 15,0-1 128-15,1 2 16 0,2 5 0 0,2-1 0 0,1 5 0 16,2 1-16-16,1 2 0 0,2 3 0 0,2 2 0 16,1 2-128-16,3 4 128 0,3-2-128 0,2 3 128 15,3 0-128-15,2 3 0 0,2-3-192 16,2 3 192-16,1 0-336 0,2 1 48 0,0-2 16 0,1 2 0 31,1 0-416-31,1 2-80 0,0-4 0 0,-1 4-16 0,-1-2-1840 16,-1 2-384-16,1-2-64 0,-3 5 0 0</inkml:trace>
  <inkml:trace contextRef="#ctx0" brushRef="#br0" timeOffset="24359.19">15874 3612 33167 0,'1'-3'1472'0,"-1"1"304"0,1 1-1424 0,0 1-352 0,3 1 0 0,-1 1 0 0,0 1 208 0,2-2-16 0,3 4-16 0,1 1 0 0,4 4-176 0,0 3 0 0,2 3 0 0,0 0-176 15,0 6 928-15,-1 3 176 0,-1 4 32 0,1 5 16 16,-3 2-176-16,-1 2-32 0,-2 3-16 0,0 2 0 16,-3 2-448-16,-1-1-96 0,-1-2-16 0,-2-1 0 15,2-3-192-15,-2-1 128 0,3-6-128 0,-2-2 0 32,3-1-352-32,0-4-160 0,0-3-48 0,-1-3 0 0,-2-2-624 15,0-3-128-15,-1-3-32 0,-2-4 0 0,-1 0-1120 0,0-2-224 16,-2-4-64-16,-2 0-9520 0</inkml:trace>
  <inkml:trace contextRef="#ctx0" brushRef="#br0" timeOffset="24540.16">15818 4039 40543 0,'2'-7'1792'0,"0"1"384"0,-1 0-1744 0,1 2-432 0,1 4 0 0,-1-2 0 0,2 2 272 0,2-4-16 15,2-1-16-15,3-1 0 0,2-1-240 0,2 0 0 16,0 1 128-16,0 0-128 0,0 0 0 0,0-2 0 15,-1 2 0-15,2-2 0 16,1 1-960-16,0 1-224 0,1 0-48 0,1 2-15984 0</inkml:trace>
  <inkml:trace contextRef="#ctx0" brushRef="#br0" timeOffset="24619.96">16308 4016 2751 0,'0'8'128'0</inkml:trace>
  <inkml:trace contextRef="#ctx0" brushRef="#br0" timeOffset="24868.69">16324 4105 4607 0,'6'8'192'0,"-1"-2"64"0,0 3-256 0,-2-6 0 0,0 1 0 0,-1-2 0 16,1 1 2192-16,2 3 400 0,2 4 80 0,4 2 16 15,2 2 592-15,0 1 128 0,0-3 32 0,-2-1 0 16,-1-2-1088-16,0-3-224 0,-3 0-32 0,0-4-16 16,1-1-928-16,-3-1-176 0,0-1-32 0,-3-3-16 15,0 0-384-15,-2 0-80 0,-2-2-16 0,-1-2 0 16,-1 0 32-16,-2-3 0 0,-2-1 0 0,1 1 0 0,2-2-112 15,-3-2-32-15,0-3 0 0,-3-6 0 0,0-7 112 16,-1-1 0-16,3 0 16 0,1 1 0 0,1 3-176 0,1-4-32 16,-1 3-16-16,2 1 0 0,2 1-240 0,1 3 0 15,2 2 0-15,3 4 0 0,2 2-240 0,0 3-32 16,2 3-16-16,1-2 0 0,0 3 80 0,1 1 16 16,0 2 0-16,-1 0 0 0,2 0-64 0,-1 3 0 15,1 2 0-15,0-1 0 16,-1 4-704-16,0-2-160 0</inkml:trace>
  <inkml:trace contextRef="#ctx0" brushRef="#br0" timeOffset="25089.79">16837 3998 40543 0,'6'12'1792'0,"-1"-2"384"0,0 0-1744 0,0-4-432 16,0 0 0-16,-1-3 0 0,-1 0 272 0,3 5-16 0,3 4-16 0,3 3 0 15,2 1-240-15,0 3 0 0,-2-6 0 0,-5 0 0 16,0-3 0-16,-2-2-128 0,-3-4 128 0,-2-2-18400 16</inkml:trace>
  <inkml:trace contextRef="#ctx0" brushRef="#br0" timeOffset="25253.01">16770 3698 43311 0,'1'-3'1920'0,"1"-1"384"0,-1-1-1840 0,1 4-464 0,1-2 0 0,-1 3 0 15,1-1-816-15,2 1-256 0,1-2-48 0,4-2-16 16,0 2-1360-16,1-2-288 0,-3 4-48 0,4-3-16 0</inkml:trace>
  <inkml:trace contextRef="#ctx0" brushRef="#br0" timeOffset="25602.45">17425 3833 21183 0,'-1'-11'944'0,"0"4"192"0,-1-2-912 0,0 2-224 0,1 2 0 0,1 1 0 0,-1 0 320 0,-2-6 0 0,0-4 16 0,-4-5 0 15,0-1-336-15,-3 0-288 0,0 6 48 0,-1 1 16 16,1 3 464-16,-1 7 80 0,-2 0 32 0,-1 6 0 16,-1 3-352-16,-2 1-160 0,-1 6 16 0,0 1 0 15,2 6 144-15,1 0 224 0,0 5-48 0,2-1-16 16,1 1 1248-16,3-1 256 0,1-3 64 0,3-1 0 15,1 1-208-15,3-5-48 0,1 3 0 0,3-3 0 16,0 3-432-16,2-4-80 0,3 2-32 0,-1-2 0 16,1-1-304-16,-1 0-64 0,2 0-16 0,-1 1 0 0,2-2-352 0,1 0-192 15,0 2 192-15,2-5-192 0,-1 2 0 0,1-5 0 16,1 2 0-16,1-2 0 16,1 0-784-16,2-2-224 0,-2-4-32 0,1-1-10192 15,3-1-2032-15</inkml:trace>
  <inkml:trace contextRef="#ctx0" brushRef="#br0" timeOffset="25936.72">17587 3208 21183 0,'-1'-4'1888'0,"-1"1"-1504"0,1 3-384 0,-1 0 0 16,1 0 2432-16,0 0 400 0,0 0 96 0,-2 0 16 15,1 3-1984-15,-2 1-384 0,1 3-64 0,2 5-32 16,2 7 192-16,3 3 32 0,1 7 16 0,4 2 0 16,2 1-144-16,1 0-16 0,3 5-16 0,-3-2 0 15,2-1 16-15,0 4 0 0,-1 5 0 0,2 0 0 16,-1-1-368-16,-2-1-192 0,-1-3 192 0,-1-1-192 15,0-5 0-15,-3-3 0 0,1-2 0 0,-2-5 0 16,0 0 0-16,-1-3 0 0,0-3 0 0,0 0 0 16,0 3-256-1,0-3-144-15,1 2-48 0,0-2 0 0,0 0-1568 0,1-3-320 0,0-1-64 0,0-1-12448 16</inkml:trace>
  <inkml:trace contextRef="#ctx0" brushRef="#br0" timeOffset="26329.44">18031 3569 38703 0,'-1'6'1712'0,"-1"0"352"0,-2-2-1648 0,1 1-416 0,1-2 0 0,1 0 0 0,0 1 768 0,-2 2 64 15,-2 1 0-15,-2 6 16 0,-3 1-848 0,-1 2-128 0,-2 1-64 0,0-1 0 16,-2 2 32-16,-2-2 0 0,-3 3 0 0,-5-1 0 31,-2 5-384-31,-5-1-80 0,-3 4-16 0,-1-1 0 16,2-3 32-16,3 0 0 0,5-8 0 0,5-2 0 0,3-2 1072 0,2-1 224 0,4-1 32 0,3-4 16 16,3 2 96-16,4-5 0 0,0 2 16 0,2-3 0 15,3 2-400-15,2 0-96 0,2 0-16 0,3 0 0 16,1 2-192-16,5 2-144 0,2 1 192 0,4-4-192 15,0 3 0-15,4 1 0 0,5 1 0 0,5 0 0 16,3 0-176-16,1 0 176 0,-5 0-192 0,1 0 192 0,1 3-160 16,2-1 160-16,2-3-128 0,-1 2 128 0,-3-2-208 0,-3 0 32 15,-4-1 16-15,-3-1 0 16,-5-2-256-16,-2 0-48 16,-4-2-16-16,-3 2-11632 0,-5-2-2336 0</inkml:trace>
  <inkml:trace contextRef="#ctx0" brushRef="#br0" timeOffset="27861.58">13670 4971 29487 0,'-1'0'2624'0,"1"0"-2112"0,0 0-512 0,0 0 0 0,0 1 0 0,0 2 0 0,0-3 0 0,0 3 0 31,0 0-1024-31,-1 3-320 0,1 1-64 0,-2 2-16 0,1 1 1104 0,0 2 320 0,0 1-144 0,-1 0 144 15,0 6-320-15,-1 1 0 0,1 1 0 0,0 3 0 16,-2 0 64-16,-1 3 0 0,-1 2 16 0,-2 3 0 16,2 2 688-16,-4-2 128 0,0 1 16 0,-2 0 16 0,0-3 608 15,-2 3 112-15,-1-1 16 0,-2-2 16 0,2-2-304 16,-4 1-64-16,0 2-16 0,-2-3 0 0,-2 1-224 0,1-5-48 16,-1 2-16-16,0-5 0 0,1-1-208 0,1-1-32 15,-1-3-16-15,0 0 0 0,-1-1-192 0,1-2-48 16,0 0 0-16,-3 0 0 0,0 2-336 0,-3-3-80 15,1 1-16-15,-3 0 0 16,2 0-224-16,-2-1-48 16,3 0-16-16,-3-2 0 0,-1 3 240 0,0-3 48 0,0-2 16 0,-1 0 0 0,2 0 352 0,0-1 64 15,0 0 0-15,0 2 16 0,0-2 208 0,6-1 32 16,3 0 16-16,-2 3 0 0,0-2-272 0,1 2-64 16,1 1-128-16,1-1 192 0,1 3-192 0,2-2 176 15,1 2-176-15,-1-1 160 0,1 4-160 0,0-2 192 0,1-1-192 16,-1 0 192-16,2 0-384 0,0-1-80 0,2-4-16 15,0 2 0 1,2-3-256-16,0-2-48 0,1-1-16 16,-1 0 0-16,2 1 368 0,-1-2 80 0,-1 2 16 0,1-2 0 0,0 2 336 0,-1-2 80 0,0 2 16 0,-1-1 0 15,1 0-16-15,-1-2 0 0,1 2 0 0,0 1 0 16,1 1-128-16,2-2-16 0,-1 0-128 0,1 1 192 16,2-2-32-16,0-1-16 0,0 2 0 0,1-2 0 15,1 0 64-15,-1-1 16 0,0 1 0 0,1-1 0 16,0 0-96-16,1-1 0 0,0 1-128 0,0-1 192 15,1 0-192-15,-2 1 176 0,2-3-176 0,-2 2 160 16,2-1-160-16,-1 2 0 0,-2-4 0 0,3 1 0 16,0 0 0-16,1 0 0 0,0-3 192 0,0 0-64 15,0 0 144-15,1-1 32 0,1 1 0 0,2-1 0 0,0-2-64 16,1 2-16-16,0-3 0 0,1 1 0 0,0 1-224 0,0-2 128 16,2 0-128-16,-2 0 0 15,1-3 0-15,1 4 0 0,-1-4 0 0,0 1 0 0,1-1 0 16,1 0-128-16,-2 1 128 0,2-5 0 0,2 3 0 0,1-6 0 15,2 4 0-15,-2-3 0 0,2 1 240 0,-1-2-48 16,1 1-16-16,-3 1 0 0,1 2-176 0,-2 0 0 16,0 1 0-16,-1 2 0 0,-2 2 0 0,-1 3 0 15,-1 1 0-15,-1 4 0 0,0-2 0 0,-3 4-176 16,0-2 48-16,0 3 0 0,-1 3-208 0,0-3-48 16,-1 3 0-16,1-3 0 0,-1 3 160 0,0 0 32 15,0 1 0-15,1-4 0 0,0 0 192 0,0 0 0 16,-14 21 144-16,10-15-144 0,-2 4 0 0,0 0 0 15,0-1 0-15,-2 2 0 0,0 1 0 0,-2 3 0 0,0-1 0 16,-1 1 0-16,0-2 0 0,-1 2 0 0,0 4 0 0,-2-3 0 16,1 0 0-16,-1-3 0 0,2 0 0 0,-2 2 0 15,-1-3 0-15,1 1-128 0,-1 0 128 0,0-4 0 16,3 0-144-16,-1 1 144 0,1-2 0 0,1 0-144 16,1 1 144-16,1-3 0 0,1 4 0 15,-1-4 0-15,-1 4 0 0,3-2 0 0,-1 0 0 0,2 1-128 16,2 1 128-16,1 2 128 0,1 1-128 0,1 3 176 15,1 0 144-15,1 0 16 0,1-3 16 0,-1 2 0 16,0 1-160-16,1-1-48 0,1-1 0 0,-1 1 0 16,2-4-144-16,1 1 0 0,2 0 0 0,2 1 0 15,2-1 0-15,0-2 0 0,4 2 192 0,3-3-64 16,0-2 0-16,4 0 0 0,3-1 0 0,4-2 0 0,-2-1 48 16,4-1 0-16,2-1 0 0,2 1 0 0,-3-4-176 15,2 2-224-15,4-1 48 0,1-1-18144 16</inkml:trace>
  <inkml:trace contextRef="#ctx0" brushRef="#br0" timeOffset="59797.21">4252 15416 35935 0,'-8'-16'3200'0,"0"7"-2560"0,0 2-512 0,3 2-128 0,2 5 416 0,2 3 64 0,0-3 16 0,-4 2 0 0,0-2-1120 0,-1 2-208 0,0 0-64 0,2-2 0 16,0 0-2288-16,3-2-464 0,0 0-80 0,-1 0-32 0,2-2 2864 0,-1 2 576 16,1 2 128-16,0 0 0 0,0 2 1792 0,0 4 368 15,1 4 64-15,1 3 16 0,1 3-768 0,1 2-128 16,0 2-48-16,-2-1 0 0,2-1-160 0,0 6-48 15,1 4 0-15,-2 0 0 0,2 3-128 0,-2-2-48 0,-1-3 0 16,-2 2 0-16,0-1-144 0,-2-1-16 0,-2-1-16 16,-1-1 0-16,-2-2-112 0,-1 0-32 0,0-3 0 0,-3 2 0 15,-1 1-176-15,0-2-32 0,1 1-16 16,0-5 0-16,2 0-176 0,2 0 0 0,-2-1 144 0,2 1-144 16,-1 0 0-16,2 0 0 0,2-4 0 15,1-2 128-15,0 0-128 0,2-1 0 0,1 1 0 0,0-4 0 16,2 3 128-16,0-6-128 0,-1 4 160 0,1-1-160 15,0-3 192-15,0 0-48 0,-1-2-16 0,2-1 0 16,-2 0 64-16,1 0 16 0,1 0 0 0,-1 0 0 16,2 0-208-16,0-1 176 0,1 1-176 0,0 0 160 15,0 0-160-15,1 0 160 0,1-3-160 0,2 3 160 0,0 0-160 16,0 0 0-16,0 3 0 0,1-3 128 0,0 4-128 16,0-2 0-16,0 2 144 0,0-1-144 0,-1 0 0 15,4 1 0-15,-2-2 0 0,1 2 128 0,2-2-128 16,0 2 0-16,2-4 0 0,1 0 0 0,1 3 0 0,2-3 192 15,1-3-64-15,2 3 0 0,0 3-128 0,1-3 0 16,1 1 0-16,1 1 0 0,0-2 0 0,2 0 0 16,0-2 0-16,1 1 0 0,-1-2 0 0,2 1 0 15,2-2 0-15,1 1 0 0,3 2 0 0,0-1 0 16,2-1 0-16,-2 2 0 0,1 1 0 0,-3 0 0 16,-1 0 0-16,-2 0 0 0,-1 4 0 0,-1-4 0 15,0 2 0-15,-2-2 0 0,0 0 0 0,-1 0 0 16,0-2 0-16,-1 2 0 0,1 2 0 0,-2-2 0 15,0 1 0-15,1 2 0 0,-2-3 0 0,-1 2 0 0,1 0 0 0,-1 0 0 16,-1 1 0-16,-1 0 0 0,0 1 0 0,1-2 0 16,-2 0 0-16,1 3 0 0,1-4 0 15,0 1 0-15,1-2 0 0,1 3 0 0,-1-3 0 16,-1 0 0-16,1-3 0 0,-1 3 0 0,1-3 0 0,1 0 0 16,-2-1 0-16,1 2 0 0,0-4 0 0,1 2 0 15,-1 0 0-15,1-2 0 0,2 4 0 0,-1-2 0 16,-1 1 0-16,1 1 0 0,-1 1 0 0,-1 1 0 15,-1 0 0-15,0 0 0 0,-3 1 0 0,0 1 0 16,2 1 0-16,0 1 0 0,-2-2 0 0,0-1 0 16,1 2 0-16,0-3 0 0,-1 0 0 0,0 0 0 15,0-3 0-15,1 2 0 0,2-1 0 0,-1-2 0 16,2-1 144-16,1 1-144 0,1 1 192 0,-1-4-192 0,2 4 128 16,-1-3-128-16,0 3 0 0,0-1 0 15,-1 1 0-15,0 3 0 0,-1-3 0 0,-2 3 0 0,-1 3 0 0,-1-2 0 16,-2 1 0-16,-1 2 0 0,-2-1 0 0,0 0 0 15,-1 1 0-15,0 1 0 0,0-1 0 0,-3-2 0 16,1-2 0-16,1 1 0 0,1 2 128 0,-3-3-128 16,0 0 0-16,2 0 0 0,0-3 176 0,3 2-176 15,-2 1 160-15,1-2-160 0,-1-2 0 0,0 1 0 16,1 0 0-16,-1 0 0 0,1 0 0 0,-1 0 128 16,0 1-128-16,-2 0 0 0,0 2 0 0,0 0 0 15,-1 0 0-15,-3 0 0 0,1 0 0 0,-3 2 0 16,1 0 0-16,-3 1 0 0,1-3 0 0,-1 1 0 15,0 1 0-15,0-2 0 0,-1 0 0 0,2 0 128 16,-1 0-128-16,1 0 144 0,-1 0-144 0,2-2 0 16,0 1 0-16,-1-4 0 0,1 3 0 0,0-1 0 0,1 0 128 15,-2-1-128-15,1 2 0 0,0-2 0 0,-2 2 0 0,-1-2 0 16,1 2 0-16,-1-1 0 0,-1 2 0 16,-1-2 0-16,1 2 0 0,-2-1 0 0,0 2 0 0,1-3 128 15,-2 2-128-15,1-1 0 0,2-2 144 0,-1 1-144 16,1 0 0-16,0 0 128 0,2-1-128 0,0 1 0 15,2-3 0-15,0 1 0 0,0 1 0 0,1-2 0 16,-2 2 0-16,1 0 0 0,0-1 0 0,-1 4 0 16,0-4 0-16,1 4 0 0,-2-2 0 0,1 3 0 15,-2 0 0-15,1-2 0 0,1 2 0 0,-1-1 0 16,2 1 0-16,0 0 0 0,1-3 0 0,1 3 0 16,-1 0 0-16,2 0 0 0,1 3 0 0,-2-3 0 0,1 3 0 15,-2-3 0-15,1 3 128 0,-2 1-128 0,0-2 0 0,-2 2 0 16,1 0 0-16,-2-1 0 0,0 2 0 0,0-1 0 15,-1 0 0-15,-1 1 0 0,1-2 0 0,0 1 0 16,-1 0 0-16,1-2 0 0,0 1 0 0,-1-2 0 16,1-1 0-16,0 0-128 0,0 0 128 15,0-1 0-15,1-2 0 0,0 1 0 0,-1 2 0 0,0 0 0 16,0 0 0-16,0 0 0 0,0 0 0 0,-2-23 0 16,-1 20 0-16,-1-3 0 0,-1 2 160 0,-1-2-32 15,0 2-128-15,-3-2 192 0,1 1-192 0,-2 0 144 16,0 0-144-16,-1 1 128 0,-1-2-128 0,-2 0 0 15,-2-2 0-15,0 0 0 0,-2-1 0 0,1 2 0 16,-1-3 0-16,-1 1 0 0,2 0 0 0,-2 2 0 0,1-3 0 16,-1 2 0-16,2 0 128 0,1 2-128 0,1-3 128 15,3 3-128-15,2 2 0 0,2 1 0 0,4 0 0 16,1-1 0-16,0 2 0 0,2 2 0 0,1 0-144 0,0 0 144 16,1 0 0-16,1 0 0 0,1 0 0 0,1 2 0 15,2 0 0-15,2 0 0 0,1 2 0 0,3 0 0 16,2 1-128-16,4 1 128 0,0 0 0 0,3 0 0 15,0 0 0-15,2 4 0 0,1-4 0 0,0 4 0 16,1 0 0-16,-2-1-128 0,1-2 128 0,-1 2 0 16,-2 1 0-16,0-2 0 0,-2 0-128 0,-2 0 128 15,-1 0 0-15,-1 2 0 0,0 1 0 0,-3-1 0 16,-1 0 0-16,-3 2 0 0,-1-3 0 0,-2 1 0 0,-3 0 0 16,0-2 0-16,-1 2 0 0,-2-3 0 15,-1 2 0-15,0-3 0 0,-2 4 0 0,-1-1 0 16,-1-2 0-16,0 2 0 0,-1 3 0 0,-3-2 0 0,0 0 128 0,-3 4-128 15,1 1 0-15,-3-2 0 0,0 4 0 0,-3 1 0 16,-2 3 0-16,-3-3 0 16,-3 8-352-16,-7 3-160 0,-5 3-48 15,-8 11-19744-15</inkml:trace>
  <inkml:trace contextRef="#ctx0" brushRef="#br0" timeOffset="63231.35">21303 18303 12895 0,'-1'0'1152'0,"0"0"-928"0,0 0-224 0,-1-3 0 0,1 3-368 0,0 0-112 0,0-1-32 0,-3 1 0 0,-1 0 368 0,-2 0 144 0</inkml:trace>
  <inkml:trace contextRef="#ctx0" brushRef="#br0" timeOffset="64493.85">21230 18299 17503 0,'-5'1'768'0,"4"-1"176"0,1 0-752 0,0 0-192 16,0 3 0-16,-1-3 0 0,0 2 1024 0,-1 3 192 16,1 4 16-16,0 1 16 0,0 2-864 0,1 0-160 15,1 1-32-15,1-3-16 0,2-2 352 0,1 2 80 16,1-4 16-16,0-2 0 0,3 0 1360 0,0-2 256 16,2-2 64-16,0 0 16 0,1-2-944 0,4-2-192 15,2 0-32-15,0-1-16 0,1 2-672 0,1-1-128 16,1 0-16-16,1 2-16 0,1-1-304 0,0 2 128 0,-1 2-128 15,0 2 0-15,0-1 0 0,0 0 0 0,0 1 0 16,-1 0-192-16,-1-3 192 0,-1 2 0 0,1-2 0 0,0 0 0 16,0-2 256-16,-2 2 80 0,2-3 32 15,0 2 0-15,-2-3-112 0,2 2-32 0,1-4 0 16,0 2 0-16,0-2-96 0,1 0 0 0,2-1-128 0,1 1 192 16,1 0 0-16,0-1-16 0,1 0 0 0,0 1 0 15,1 0-176-15,2 4 0 0,0-2 0 0,-2 1 0 16,2 6 0-16,0-2 0 0,-1 4-160 0,-1-1 160 15,-4-1 0-15,1 2 0 0,0-1-128 0,-2 2 128 16,1-2 0-16,-3 0 0 0,-3-2 0 0,1 1 0 16,-1 0 176-16,0-3 16 0,-2 3 16 0,0-3 0 15,-1 0-64-15,1 0-16 0,-1-3 0 0,1 3 0 16,0-2-128-16,0 1 0 0,1-2 0 0,0 0 0 0,2-4 0 0,-2 1 0 16,2 0 0-16,-1-3 0 0,0 3 0 0,-1 0 0 15,0 1 0-15,-2-1 0 0,0 0 128 16,-1 1-128-16,-2 1 128 0,-1 1-128 0,-2 2 0 0,-2-1 0 15,-1 1 0-15,-1 1 0 0,-1 0 0 0,-2 0 0 16,1 0 0-16,-2 0 0 0,0 1 0 0,-1-2 0 16,0 1 0-16,0 0 0 0,0 0 0 0,0 0 0 15,0 0 0-15,0 0 0 0,0 0 0 0,0 0 0 16,0 0 0-16,0 0 0 0,0 0 128 0,-8-21-128 16,7 17 0-16,-1 0 128 0,0 2-128 0,-1-2 0 15,1 1 144-15,-1 3-144 0,0 0 0 0,-1-2 0 16,0 4 0-16,-1-2 128 0,2 0-128 0,-2 3 0 15,1-3 0-15,0 1 0 0,1 2 0 0,0-3 0 16,2 2 0-16,1-2 0 0,0 0 0 0,0 0 0 16,1 0 0-16,0 0 0 0,2 0 0 0,-1 0 0 0,1-2 0 0,-1 2 0 15,1 0 0-15,-3 0 0 0,0 0 0 0,0 0 0 16,0 0 0-16,0 0 0 0,0 0 0 0,0 0 0 16,0 0 0-16,0 0 0 0,0 0 0 0,0 0 0 15,0 0 0-15,0 0 0 0,0 0 0 0,0 0 0 16,0 0 0-16,0 0 0 0,0 0 0 0,15-13 0 15,-13 10 0-15,2 3 0 0,-1-4 0 0,1 1 0 16,0 3 0-16,0-2 0 0,0 1 128 0,0 1-128 16,-1 0 192-16,0 0-48 0,1 0 0 0,-1 0 0 15,-1 1-144-15,1 1 0 0,-2 0-192 0,0 0 192 0,0 1 0 16,-1-2 0-16,0 1 0 0,0 1 192 0,-1-3-192 0,1 1 0 16,-1 1-192-16,0-2 192 0,-1 3 0 0,1-3 0 15,0 0 0-15,1 0 0 0,0 0 0 0,0-3 0 16,0 3 144-16,0 0-16 0,0 0-128 0,0 0 144 15,0 0-144-15,0 0 160 0,0 0-160 0,0 0 0 16,0 0 0-16,0 0 0 0,10-19 0 0,-10 16 0 16,0 3 0-16,-2-2 0 0,1 0 0 0,-1 2 0 15,-2 0 0-15,0-2 0 0,1 0 160 0,-2 0 0 16,0 2 0-16,-3-2 0 0,2-2-160 0,0 0 128 16,-1 2-128-16,-1-2 128 0,2-1-128 0,0 2 0 15,0-1 0-15,-1-2 128 0,1-1-128 0,0 4 0 16,0-3 144-16,0-1-144 0,-1 1 128 0,1 0-128 15,-1 0 160-15,-1 0-160 0,1-3 128 0,-2 2-128 0,-1-2 0 16,-1 3 0-16,1-2 0 0,-2 2 0 0,0 0 0 16,-2 0 0-16,2 0 0 0,-1-1 0 0,1 4 0 0,0-3 0 15,1-1 0-15,-2 4 0 0,1-4 0 16,-1 1 0-16,2-2 0 0,3 1 0 0,-1 0 0 0,0 1 0 16,3 0 0-16,1-1 0 0,3 4 0 0,-1-2 0 15,2 1 0-15,1 3 0 0,2 1 0 0,1 0 0 16,1 0 0-16,-1 4 0 0,2-1-192 0,2 6 192 15,1 1-288-15,1 3 48 0,2 2 16 0,1 4 0 16,1 1 224-16,-1 1-144 0,0 1 144 0,1-2-128 16,0-2 128-16,0 1 0 0,0-3-144 0,0 0 144 15,2-2 0-15,-1-2 0 0,1 0 0 0,1-2 0 16,0 0 0-16,0 1 0 0,1-3 0 0,-1 0 0 16,0-2 0-16,-1 1 0 0,-2-1 0 0,-1 0 0 0,1 0 0 15,-2 2 0-15,-1-2 128 0,-1 2-128 0,-3-1 0 16,0 0 0-16,-1-3 0 0,-1 2 0 0,-1-1 0 15,0 1 0-15,-1 1 0 0,1-3 0 0,-2 2 0 0,0-1 0 16,2 0 0-16,-2 0 0 0,-1 1 0 0,0-2 0 16,-1 2 0-16,-3 0 0 0,0 1 0 15,-1-4 0-15,-1 1 0 0,-3 1 0 0,1 1 0 0,-3-2 0 16,0 0 0-16,-3-1 0 0,0 2 0 0,-1 1 0 16,1-2 0-16,-4 2 0 0,1-2-160 0,-3 2 160 15,0 0 0-15,-3 1-144 16,-1-1-240-16,-2-3-64 0,-2 4 0 0,-5-5-18576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22:13.52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0 13466 35711 0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36:14.0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16563 7264 518 0,'-21'-19'46'0,"14"16"-37"16,-7-6-9-16,3-1 0 0,4 7 141 0,0-6 27 16,0-1 4-16,0 1 2 0,3 6-126 0,-3-7-24 15,4 10-6-15,-4-9-1 0,0 6-17 0,0-3 0 16,-1 6 0-16,-2-4 0 0,3 4 0 0,-7-3-11 0,0-3 2 0,-1 6 0 15,1 0 9-15,0 0 12 0,0-3-2 0,-3-3-1 16,-1 6 42-16,0 0 8 0,1-4 1 0,-5 4 1 16,8-6-15-16,0 6-3 0,-3 6-1 0,2-6 0 15,1 0-2-15,0 0 0 16,0 0 0-16,0 4 0 0,0-4 11 0,0 6 1 0,-7-3 1 0,7 3 0 16,-8-3-9-16,5 1-1 0,-4 5-1 0,-1 0 0 15,-2-2-22-15,-1-1-5 0,4 3-1 0,0 1 0 16,-1-4-5-16,8-3-1 0,-3 0 0 0,6 4 0 15,4-4-8-15,0-3 8 0,0 0-8 0,7 0 8 16,0 0 20-16,0 0 3 0,0 0 1 0,0 0 0 16,11 0 3-16,6 0 1 0,4-3 0 0,8-4 0 15,2 7-10-15,1 0-2 0,3 0 0 0,8-3 0 16,-4 6-12-16,10-3-4 0,4-3 0 0,3 3 0 0,4 3-8 0,4-3 0 16,-1 0 0-16,-3 7 0 0,0-7 0 0,4 0 0 15,3 3 0-15,7-3 0 0,0 0 0 0,7 0 0 16,-3 0 0-16,6 0 0 0,8-10 0 0,0 10 0 15,-1-6 0-15,5 0 0 0,-8 3 0 0,0-4 0 16,-3-2 0-16,3 6 0 0,4-7 0 0,-8 7 0 16,1-6 11-16,0 3-11 0,-4-1 0 0,3 1 0 15,-6 3 0-15,3-3 0 0,-3 2 0 0,-1 4 0 16,-6-6 0-16,0 3 0 0,-4 3 0 0,0-3 0 16,-4-3 0-16,1 6 0 0,-8 0 0 0,1 0 0 15,-8 0 0-15,-7 0 0 0,-3 0 8 0,-7-3-8 16,-4-4 0-16,-3 7 9 0,-4 0-9 0,-3 0 0 15,-4-3 9-15,-4 3-9 0,-3 0 0 0,-7 0 0 0,0 0 0 0,0 0-755 16,-10-3-150-16</inkml:trace>
  <inkml:trace contextRef="#ctx0" brushRef="#br0" timeOffset="22874.2">18673 15104 1389 0,'0'0'61'0,"0"0"14"0,0 0-60 0,-4 0-15 15,-3 0 0-15,0 0 0 0,0-4 40 0,0 4 6 16,3 0 1-16,-6 0 0 0,3 4-55 0,-4 2-12 16,4-3-1-16,0-3-1 0,3 0 35 0,-3 3 7 0,0 3 2 0,0-3 0 15,7-3 70-15,-3 0 15 0,-8 0 2 0,4 0 1 16,7 0 1-16,-7 0 0 15,-4-3 0-15,-3 3 0 0,4 0-29 0,-4-6-6 16,0 3 0-16,-4 3-1 0,0 0-37 0,-3 0-7 16,-4 0-2-16,1 0 0 0,-1 0-29 0,-3 0 0 15,-4 0 0-15,0 0 0 0,-3 0 0 0,-4 9 0 0,0-6 0 0,-3-3 0 16,3 10 0-16,0-4 0 0,4 0 11 0,-4 4-11 16,4-4 18-16,3 4-3 0,1-4-1 0,-1 3 0 15,0 1-14-15,4-1 9 0,0-6-9 0,3 7 8 16,-3-1 0-16,-1-6 0 0,5 3 0 0,-4-2 0 15,-4 5 20-15,7-3 3 0,0 0 1 0,-3-6 0 16,0 7-32-16,-4-4 0 0,0 3 0 0,1-3 0 0,3 4 0 0,-1-4 0 16,1 0 0-16,3-3 0 15,-3 0 12-15,3 6-4 0,4-3-8 0,-3-3 12 16,-1 0-12-16,4 0 0 0,-4 0 0 0,7 0 0 0,-3 7 0 16,4-4 0-16,2-6 0 0,1-4 0 0,0 7 0 0,4 0 0 15,-1 0 0-15,1 0 9 0,6-3-9 16,-3-3 8-16,3 6-8 0,-3 0 8 0,7-3-8 15,-3 0 10-15,3 3-10 0,0 0 10 0,3-7 1 0,4-2 0 16,-3 9 0-16,3-10 0 16,0 7-11-16,4-6 0 0,-1 0 9 0,4 5-9 0,4-5 0 0,0 0 0 15,-1-4 0-15,4 4 0 0,-3-4 0 0,3 1 0 16,-3-4 0-16,3 3 0 0,0 1 0 0,-3-4 0 16,-1 4 0-16,1 2 0 0,0-2 0 0,-4-1 0 15,0 1 0-15,0 2 0 0,0 1 0 0,-3-1 12 16,3 1-4-16,0-1 0 0,-3 7-8 0,3-6-13 15,0 0 3-15,3 5 1 0,1-2 9 0,-4 0 16 16,-3 0-4-16,-1 2-1 0,4-2-11 0,1 3 0 16,-5-3 0-16,1 6 0 0,-4 0-11 0,3 0 3 0,-10 0 0 15,0 0 0-15,0 0 8 0,0 0 11 0,0 0-3 0,0 0 0 16,-7 6-8-16,0 3 0 0,-3-5 0 16,-1 8 0-16,-7-2 0 0,-3-1 0 0,0 0 0 0,-4 4 0 15,1-4 0-15,-1 4-11 0,0 3 11 0,1-4-8 16,2 1 8-16,-2-1 0 0,-1 4 0 0,0-1-8 15,4 4 8-15,-3-6 0 0,-5 9 0 0,5-3 0 16,-5 3 0-16,5 0 0 0,-5-7 0 0,5 1 0 16,6-7 0-16,1 4 0 0,6-4 0 0,-3 7 0 15,3-10 24-15,4 10 6 0,4-10 2 0,3 4 0 16,0 5-20-16,7-2-4 0,3-1-8 0,4 1 12 16,4 3-12-16,3-1 0 0,0 1 0 0,8 0 0 15,-1-7 0-15,0 10 0 0,4-7 0 0,7 1 0 0,-4 6 0 0,7-7 0 16,4-2 0-16,-4 2 0 0,1-2 0 15,-1 5 0-15,0-2-13 0,1-1-1403 16</inkml:trace>
  <inkml:trace contextRef="#ctx0" brushRef="#br0" timeOffset="111679.37">8484 15386 1094 0,'0'-10'97'0,"7"1"-77"15,-7 0-20-15,0-4 0 0,0 4 272 0,0-1 50 16,0 7 10-16,0-6 3 0,0-1-227 0,0 10-44 15,-7-9-10-15,0 6-2 0,-3 3-25 0,-4-3-6 16,-4-4-1-16,0 14 0 0,-6-4-20 0,2 0 8 0,-2-3-8 0,-12 0 0 16,5 9 11-16,-5-2-3 0,1-4 0 0,0 9 0 15,-4 4 20-15,-3 0 4 0,3-1 1 0,-7 1 0 16,-7 6-6-16,0-3-2 0,-3 3 0 0,-1 6 0 16,-3-3-2-16,0 3-1 0,4-3 0 0,0-3 0 15,6 6-3-15,-3-6-1 0,7 10 0 0,0-10 0 16,-3 9-2-16,14 0-1 0,0-9 0 0,-1 10 0 15,-3-1-15-15,4 0 0 0,7 1 0 0,-4-1 0 16,8 0 0-16,-1-2 0 0,4-4 0 0,-4 6 0 16,0 1 0-16,4-1 0 0,0-3 0 0,-4 7 0 15,4-4 0-15,0 3 0 0,0-2 0 0,-4 9 0 16,0-7 0-16,4 4 0 0,7-4 0 0,-7 7 0 16,7-7 0-16,-4-2 0 0,11-1 8 0,-7 1-8 15,7-1 0-15,3 0 8 0,-3 1-8 0,4 2 0 16,3-3 0-16,0 1 0 0,0-1 8 0,0 1-8 0,0-1 0 0,3-3 0 15,4-3 0-15,-7 7 0 0,7-11 0 0,1 8 0 16,2-7 0-16,1 0 0 0,3 0 0 0,-4-4 0 16,4 1 0-16,1-3 0 0,6 3 0 0,-11-1 0 15,15-2 0-15,-7 3 0 0,6-6 0 0,-2-4 0 16,2 7 0-16,1-10 0 0,0 3 0 0,-1 1 0 16,5 2 0-16,-1-5 0 0,0-4 0 0,4 6 0 15,-4-6 0-15,0 3 0 0,0-2 11 0,1 2-11 16,-1-3 12-16,0-3-12 0,-7 6 0 0,0-6 0 15,1 0 0-15,-5 0 0 0,-3-6 0 0,0 6 8 16,1 0-8-16,-5 0 0 0,1-9 9 0,-1 9-9 16,1-4 0-16,-1-5 9 0,-2 6-9 0,2-3 10 0,-3-4-10 0,0 7 10 15,4-6-10-15,-4-1 0 0,3 7 9 0,-10-6-9 16,7-1 9-16,-3 7-9 0,3-6 12 0,-7-1-12 16,7 1 19-16,-7 0-3 0,0-1-1 0,0-2 0 15,-7 2 4-15,4 4 1 0,-5-10 0 0,1 7 0 16,0-4-3-16,-3 1 0 0,-1-1 0 0,-3-2 0 15,-4 2 10-15,1 0 1 0,-1 1 1 0,-7-4 0 0,4 4-29 0,-3-7-16 16,-5 9 1-16,8-2 1 16,-3-1 14-16,2 1 0 0,8 2 0 0,-7 1 0 15,3 0 0-15,8-1 0 0,-1 7 0 0,1-3 0 16,3 0 0-16,0-1 16 0,7 7-3 0,0 0-1 16,0 0-33-16,0 0-7 0,0 0-2 15,0 0 0-15,0 0 6 0,7 7 0 0,0-1 1 0,3-6 0 16,1 9 9-16,-1 1 2 0,8-10 0 0,-4 9 0 15,4-6 4-15,7 7 8 0,-1-1-13 0,1 0 5 16,3 1 8-16,0-7 0 0,4 9 0 0,-7-5-8 0,3 2 8 0,0 1 0 16,0-4 0-16,-3 3 0 0,-4 1 0 0,1 2 0 15,-5 4 0-15,1-4 0 0,-4 1 0 0,0 0 0 16,-3 5 0-16,-1-5 0 0,-3 6 0 0,0-7 8 16,0 7 0-16,-7 3 0 0,-7-9 4 0,0 12 2 15,0-10 0-15,-3 7 0 0,-5-3-2 0,1 9-1 16,0-6 0-16,-3 0 0 0,-5-6-11 0,1 9 8 15,0-3-8-15,0-6 8 0,-4 2-8 0,1 1 0 16,-1-6 0-16,0 6 0 0,0-4 0 0,1-5 0 16,-1 5 0-16,0-2 0 0,4-1-15 0,4-2-5 0,-5-1 0 0,1 1-1 31,4-7-53-31,3 9-10 0,-1-5-3 0,5-4 0 16,-1-3-62-16,1 6-13 0,6-6-2 0</inkml:trace>
  <inkml:trace contextRef="#ctx0" brushRef="#br0" timeOffset="112738.82">9387 16759 1555 0,'-3'-9'138'0,"3"6"-110"0,0-4-28 0,0 1 0 16,0 0 120-16,0-4 18 0,0 7 4 0,0-3 1 0,-4 3-115 0,4-6-28 16,-3 9 0-16,-1-4 0 0,-6-2 9 0,3 3-9 15,-7 0 8-15,3-3-8 0,-7 6 43 0,4 0 3 16,-3-10 1-16,-1 10 0 0,-3 0 28 0,0-9 5 16,3 9 2-16,-3-7 0 0,0 1-2 0,-1-3-1 15,1 6 0-15,0-7 0 0,0 1-9 0,-4-1-2 16,4-2 0-16,-4 3 0 0,1-1-32 0,-1 7-8 15,-7-6 0-15,4 5-1 0,0 4-18 0,-4 0-9 16,0 4 10-16,1 5-10 0,-5 0 0 0,1 4 0 16,3-1 0-16,1 7 0 0,2 3-11 0,-6 0 11 15,3 0-10-15,4 6 10 0,3 4 0 0,1-7-9 16,-5 6 9-16,8 1 0 0,4 8 0 0,-5-2 0 16,5 0 0-16,3 9 0 0,0-4 0 0,0 5 0 0,-1 2 0 15,5-6 0-15,3 9 0 0,7-3 0 0,0 3 0 0,0-9-8 16,0 6 8-16,0-6-8 0,10 7 8 0,4-8-8 15,4-2 0-15,0-6 0 0,6 5 0 0,1-8 0 16,3-1-1-16,4-3 0 0,3-6 0 0,1 0 0 16,6-9 9-16,7 6 0 0,4-10 0 0,0-3-8 15,14 4 8-15,-14-10 0 0,4 0 0 0,-4-3 0 16,-1-4 11-16,-6 4-3 0,4-6 0 0,-4-4 0 16,-4 1-8-16,0-4 10 0,1 0-10 0,-5-6 10 15,-2-3 2-15,-1 3 0 0,0-9 0 0,-3 6 0 16,-4-13-2-16,-3 4 0 0,0-7 0 0,-4 0 0 15,0-6 0-15,4-3 0 0,-15-3 0 0,4 3 0 16,0-4 5-16,0 1 1 0,-3-4 0 0,0 4 0 0,-1 0-5 0,-3 0-1 16,0-4 0-16,-3 10 0 0,-1 3-2 0,1 3-8 15,-4 4 12-15,-4 2-4 0,-3 4 4 0,0 0 1 16,-3-1 0-16,-4 1 0 0,-1 6-3 0,-6-3-1 16,0 6 0-16,-7 0 0 0,-4-7-9 0,-7 14 10 15,1-1-10-15,-12 4 10 16,-6-1-30-16,-1 7-5 0,-6 6-2 0,-8 0 0 15,-10 0-181-15,-7 9-36 0</inkml:trace>
  <inkml:trace contextRef="#ctx0" brushRef="#br0" timeOffset="127834.71">5454 10864 1555 0,'0'0'138'0,"0"-13"-110"0,0 4-28 0,0 6 0 15,0-7 155-15,0 1 25 0,0 0 6 0,-7 5 1 16,0 1-127-16,0-3-26 0,3 3-5 0,-6-3-1 16,-4 6-28-16,7 0 0 0,-4 0 0 0,0 0 0 0,4-3 0 15,-3 3 0-15,-4-7-11 0,3 7 11 0,-3 0 13 16,3 0 11-16,-13-3 1 0,6 3 1 0,0-9 20 15,-6 9 4-15,-8-3 1 0,4-4 0 0,-8 4-12 0,1-3-3 16,0 6 0-16,-4 0 0 16,-7-3-19-16,4 3-4 0,0-3-1 0,-4 3 0 0,0-7-1 15,0 7-1-15,-7 0 0 0,4 0 0 0,-1 0 2 0,4 0 0 16,-3 0 0-16,3 7 0 0,7-4-4 0,-3-3-8 16,0 3 12-16,6-3-4 0,1 0 4 0,0 6 1 15,-8-6 0-15,1 0 0 0,0 0 3 0,3 3 0 16,4-3 0-16,-4 7 0 0,4-4-7 0,-4-3-1 15,4 9 0-15,3-6 0 0,4-3-8 0,-4 7 0 16,4-4 0-16,3 6 0 0,0-3 8 0,-3 1-8 16,3-1 8-16,1 3-8 0,6 4 10 0,-7-4-10 0,-3 4 12 15,3-1-12-15,8-2 0 0,-4 12 0 0,-1-3 0 16,5-7 0-16,-8 10 0 0,7 6 0 0,1-6 0 16,3 0 0-16,-7 0 0 0,6 0 0 0,-2-3 0 0,-1 3 0 15,0 0 0-15,4 0 0 0,0-3 0 0,0 2 0 16,4-2 0-16,-5-6 0 0,5 6 0 0,-4-7 0 15,3 1 9-15,1 6-1 0,-5-7-8 0,8 4 12 16,4-4-4-16,-8 1-8 0,8-1 11 0,-4 4-11 16,3 0 0-16,-3-7 0 0,7 10 0 15,0-6-9-15,0 5 9 0,0 1 16 0,7-3-4 0,-3 6-1 16,3-3-11-16,-4-1 0 0,1-2 9 0,6 9-9 16,-3-9 0-16,1 6 0 0,2 0 0 0,8 3 0 15,-11-9 0-15,10 5 0 0,-2-2 0 0,-5 3 0 16,4-3 19-16,7-6-1 0,-6 9 0 0,-1-7 0 15,7 1-18-15,-4-4 0 0,5 7 8 0,-1-6-8 0,-4-4 0 16,5 10 0-16,2-10 0 0,1 4 0 0,-4 0 0 0,4 5 0 16,0-5 0-16,6 3-9 0,-6-1 9 0,0 4 0 15,3-6 8-15,4 5-8 0,-4-5 0 0,7 9 0 16,0-13 0-16,1 4 0 0,-1 6 0 0,4-7 0 16,3 4 0-16,-3 0 0 0,0-7 0 0,0 10 0 15,3-7 0-15,-7-2 0 0,0-1 0 0,1 1 0 16,3-7 10-16,-4 3-10 0,0 0 9 0,0-6-9 15,1 10 8-15,2-10-8 0,8 6 8 0,-3-3-8 16,2-3 0-16,1 6 8 0,0-3 0 0,-11-3-8 16,8 0 12-16,-1 0-4 0,-7 0-8 0,4 0 0 0,0 0 0 15,0 0 0-15,-7 0 0 0,3 0 0 0,0 0 0 16,0 4 0-16,-6-4 0 0,6 0 0 16,-3 0 0-16,-1 0 0 0,-2 6 0 0,-1-6 0 0,4 0 0 15,-8 0 0-15,12-6 0 0,-8 6 0 0,4 0 0 0,3-4 8 16,7 4-8-16,1-9 0 0,-8 9 0 0,7 0 8 15,0-3-8-15,-6-3 10 0,3 3-10 0,-4-4 10 16,-7 4-10-16,7-6 0 0,-3-1 0 0,0 1 0 16,-4-4 0-16,4 1 0 0,0-7 8 0,-1 6-8 15,1 1 23-15,-4-4-1 0,0 1 0 0,4-4 0 16,0 0-22-16,-4-3 9 0,4 0-9 0,0 3 0 16,-4 7 0-16,0-7 0 0,-3-3 0 0,0 9 0 15,-1-5 12-15,-6 2-12 0,3 0 12 0,0-6-12 16,-3 10 0-16,-1-7 0 0,8-3 0 0,-14 9 0 0,6-9 12 15,-2 4-4-15,2-4 0 0,-3 0-8 0,-3 0 8 16,-1 0-8-16,8-6 0 0,-7 6 0 0,3-3 0 0,-4-1 0 16,-3 1 0-16,0-3 0 0,11 3 0 0,-11-3 0 15,4 3 0-15,-1-3 0 0,1 2 0 0,-1-2 0 16,1 6 0-16,-7-6 0 0,3 6 0 16,-4-3 0-16,1-3 0 0,-4 3 0 0,-4-4 0 0,1 8 0 15,-1-5 0-15,1 1 0 0,-8-6 0 0,0 6 0 16,-6-3 0-16,3-4 0 0,3 10 0 0,-14-3 0 15,4-3 0-15,-3 6 0 0,-1 0 0 0,-10 0 0 16,3-6 0-16,-3 6 0 0,-1-3 0 0,-3-3 0 16,-3 6-8-16,-4-10 8 0,0 7 0 0,1-3 0 15,-1 0-8-15,3 3 8 0,-6 6 0 0,3-3 0 0,-3-3 9 0,-4 6-9 16,3 0-12-16,-3 7-9 0,-6-7-2 0,-9 10 0 31,5 5-27-31,-1-5-6 0,5 9 0 0,-1 6-1 16,0 1-176-16,-11 11-35 0</inkml:trace>
  <inkml:trace contextRef="#ctx0" brushRef="#br0" timeOffset="129270.15">4830 12940 2358 0,'0'0'52'0,"0"-10"10"0,-8 1 2 0,5 3 3 0,3-4-54 0,-4 1-13 0,4 0 0 0,0-1 0 15,0 1 0-15,0 6 9 0,4-7-9 0,-1 1 8 16,-3 9 26-16,0 0 5 0,0 0 1 0,0 0 0 16,0 0-26-16,0 0-5 0,0 0-1 0,0 0 0 15,0 9 14-15,8 1 2 0,-8 2 1 0,0 1 0 16,0 2 5-16,-8 1 1 0,8 3 0 0,0 0 0 15,-3 3-13-15,-1 3-2 0,4-6-1 0,-3 12 0 16,3-3-5-16,0 3-1 0,-4 1 0 0,4 2 0 16,0 1-1-16,4 2-8 0,-4-2 12 0,3 9-4 15,1-7-8-15,7 4 10 0,-8-3-10 0,4 3 10 0,7 3 8 16,-3-4 2-16,-4-2 0 0,11-4 0 0,-4 1-12 0,7 6-8 16,-7-10 12-16,7 4-12 0,4 2 18 0,-8-2-3 15,1-4-1-15,-4 10 0 0,11-7 2 0,-4 7 0 16,4-3 0-16,-1-1 0 0,1 1-16 0,3-4-8 15,4 4 8-15,-7 0-13 0,3-1 31 0,4-2 6 16,-4-4 2-16,7-3 0 0,1-3-7 0,-1 7-2 16,0-4 0-16,4-3 0 0,3-3-9 0,-7 0-8 15,1 6 9-15,-4-6-9 0,3 0 15 0,-3 0-3 16,-4 0-1-16,-4 3 0 0,5 0-3 0,-5-3 0 0,1 0 0 16,0 0 0-16,-1-3 4 0,1 9 0 0,3-3 0 0,-3-3 0 15,0 0-12-15,3 6 0 16,-3-6 0-16,-1 0 0 0,-6 0 0 0,7 0 0 0,-4-3 0 0,4 3 0 15,-1-3 0-15,1 0 0 0,0-4 9 16,-4 4-9-16,4-6 11 0,-1 8-3 0,1-5 0 0,0 0 0 16,-4 0 0-16,0-1 0 0,0-5 0 0,4 8 0 15,-1-5-8-15,1 6 10 0,-7-4-10 0,3 1 10 16,0-3-2-16,-3-1 0 0,3 4 0 0,0-4 0 16,-10 1-8-16,3 0 0 0,0-4-10 0,-3 3 10 15,3-2 0-15,-7-1 0 0,7-2 0 0,-11-1 0 16,4 0 0-16,4-3 10 0,-4 4-10 0,0-4 8 15,0 3 0-15,4-3 0 0,-4-3 0 0,3 3 0 16,-3-3-8-16,0 6 12 0,4-2-12 0,0-4 12 0,3 6-12 0,-11-3 0 16,8-3 0-16,-4 9 8 15,0-5-8-15,0-4 0 0,4 6 0 0,-4-3 0 0,-7-3 0 16,7 0 0-16,-7 0 0 0,7 9 0 0,-7-9 0 0,0 0 0 16,0 0 0-16,0 0 0 0,3 4 8 0,-3-4-8 15,0 0 12-15,0 0-4 16,7 0 1-16,-7 0 0 0,7-4 0 0,4-5 0 0,-11 6-9 0,4-7 10 15,-1 1-10-15,-3-4 10 0,0 1-10 0,0-4 8 16,0 4-8-16,-3-7 8 0,-1 3-8 0,-3 1 0 16,0-1 9-16,3 0-9 0,-6 4 0 0,3-7 8 15,-4 6-8-15,1 1 0 0,-1-7 0 0,-3 10 0 0,3-4 0 16,-3 4 0-16,0-4 0 0,0 4 0 0,3-1 0 16,1 1 0-16,-1-4 0 0,4 10 0 0,0-6 0 0,0 2 0 15,3 1 0-15,-3 0 0 0,4-4 0 0,3 10 0 16,0 0 0-16,0 0 0 0,0 0 0 0,0 0 0 15,0 0 0-15,0 0 0 0,0 0 0 0,0 0 0 16,0 0 0-16,7 10-12 0,0-1 12 0,4 1-12 16,-4-1 12-16,7 7-12 0,-4-1 12 0,1 1-12 15,3 3 12-15,-7 3-12 0,11-10 12 0,-11 7-12 16,3 0 12-16,1-6 0 0,-4 9 0 0,4-10 0 16,-4 7 0-16,0-7 0 0,0 7 0 0,0-6 0 15,0 3 0-15,0-4 0 0,0 1 0 0,-7-4 0 16,7 4 0-16,-3 5 0 0,3-8 0 0,0 2 0 15,-4-2 0-15,1 2 0 0,-1-2 0 0,1 2 0 0,-1-2 0 16,1-1 0-16,-1 4 0 0,-3-4 0 0,0 4 0 16,4-4 0-16,-8 0 0 0,4 4 0 0,-3-7-11 0,-1-3 11 15,1 7-13-15,-1-1 5 0,1 1 18 0,-4-7 4 16,0 6 1-16,0-6 0 0,0 7-7 0,3-1 0 16,-10-9-8-16,3 9 12 0,1 1-12 0,-4-1 9 15,3-6-9-15,-3 10 8 0,0-4-8 16,-4 1 0-16,4 2 0 0,-7 4 0 0,7-3 0 0,-11-10 0 15,4 12 0-15,0-2 8 16,-4-1-44-16,-3 1-10 0,-7 6-2 0,-8-7-997 16,-10 7-200-16</inkml:trace>
  <inkml:trace contextRef="#ctx0" brushRef="#br0" timeOffset="143852.67">19763 17898 846 0,'-11'-4'37'0,"0"4"8"0,1-6-36 0,-4 6-9 0,0 0 0 0,-4 0 0 15,-3 0 32-15,3-3 5 0,4-3 1 0,-4 6 0 16,-3 0 32-16,0 0 6 0,0 0 2 0,-4-3 0 16,4 3 5-16,-4 0 1 0,1-7 0 0,6 7 0 15,-3 0-16-15,0 0-4 0,3 0 0 0,0 0 0 16,1 0-17-16,3 0-4 0,3-3-1 0,-3 3 0 15,3 0-16-15,4 0-3 0,0 0-1 0,7 0 0 16,-7 0-22-16,7 0 0 0,0 0 0 0,0 0 0 16,0 0 0-16,0 0 0 0,0 0 0 0,0 0 0 15,14 3 27-15,0 4 1 0,4-7 0 0,7 0 0 16,0 0 6-16,10 0 2 0,0-7 0 0,7 7 0 16,1 0-25-16,6 0-11 0,1 0 10 0,-1-3-10 15,4 3 20-15,0-3-3 0,0 3 0 0,3 0 0 16,1 0 20-16,3-6 4 0,-1 6 1 0,1-3 0 15,4-4-24-15,-4 7-5 0,0 0-1 0,0-3 0 0,0-3 0 16,-4 3 0-16,1 3 0 0,-1-3 0 16,4-4-12-16,-3 7 0 0,-4 0 0 0,-8-9 0 0,-2 9 0 0,-1 0 0 15,-7 0 0-15,1 0 0 0,-5-3 0 0,1 0 0 16,-4 3 0-16,-3 0 0 0,0 0 0 0,-1 0 9 16,1 3-9-16,-7-3 8 0,-1 0-8 0,-3-3 0 15,1 3 0-15,-5 0 0 0,1 3 0 0,-11-3 8 16,0 0-8-16,0 0 8 0,0 0 20 0,0 0 3 15,0 0 1-15,0 0 0 0,0 0-32 0,-11 0 0 16,1 3 0-16,-1-3 0 0,-7-3 0 0,1 3 0 0,-8 0 0 16,4 0 0-16,-4 0 0 0,-3-3 0 15,-4-4 0-15,0 7 0 0,-3 0 12 0,-4-3-3 0,-6-3-1 0,-1 3 0 16,-7-3-8-16,0 6 8 0,-7-3-8 0,3 3 8 16,-3-4 7-16,4 4 1 0,-8-6 0 0,1 6 0 15,-8 0-8-15,1 0 0 0,-1 6-8 0,4-2 12 16,7-4-12-16,-3 0 0 0,3 0 0 0,0 3 0 15,0-3 0-15,0 0 0 0,3 6 0 0,8-6 0 16,0 3 0-16,10-3 0 0,0 0 0 0,7 0 0 16,4 6 0-16,3-6 0 0,8 3 0 0,-1-3 0 15,1 0 9-15,6 7-9 0,7-4 8 0,4-3-8 16,0 0 0-16,0 0 0 0,7 3-14 0,8-3 5 16,2 0 9-16,11 0 0 0,8 0 8 0,10 0-8 0,3 0 10 0,7 0-2 15,4 0-8-15,4 0 12 0,-1 0 8 0,4-3 0 16,4 3 1-16,7 0 0 0,-1-3-21 0,1 3 0 15,-8 0 0-15,4 0 0 0,-3 0 0 0,0 0 0 16,3 0 0-16,-7 0 0 0,3 0 0 0,-10 0-8 16,0 0 0-16,-10-7 0 0,-5 7 8 0,-2 0 11 15,-8 0-3-15,0 0 0 0,-3 0-8 0,-7-3 0 16,-1 3 0-16,-6-6 0 0,0 6 15 0,-4 0 4 16,-7 0 1-16,-7 0 0 0,0 0-4 0,0 0-1 15,0 0 0-15,-7-3 0 0,-7-3-15 0,-4 6 0 16,-3 6 8-16,0-6-8 0,-7-6 0 0,-4 6 0 15,-4 6 0-15,-2-3 0 0,-12-3 8 0,-3 6-8 16,0-6 11-16,-3 3-11 0,0-3 19 0,3 7-3 0,0-4-1 0,-4 0 0 16,1-3 1-16,-4 6 1 0,0-3 0 15,-4-3 0-15,-3 7-17 0,7-4 10 0,7-3-10 0,1 3 8 16,6 3-8-16,0-6 0 0,4 3 0 0,-1-3 8 16,1 7-8-16,3-7 0 0,4 3 0 0,7-3 0 15,-1 0 0-15,5 0 0 0,6 6 0 0,4-3 0 16,3-3 0-16,4 3-12 0,7-3 4 0,0 0 8 15,11 7-15-15,6-4 5 0,8 6 1 0,7-9 0 16,7 10 9-16,3-7-10 0,7 3 10 0,4-3-10 16,4-3 10-16,10 9 0 0,7-9 0 0,0 0 0 15,0 0 0-15,0 0 0 0,-3 0 0 0,3 0 0 16,0-3 0-16,0-3 0 0,0 6 0 0,-3-3 0 16,-8-3 0-16,-3 6 0 0,-7-7 0 0,0 1 0 0,-4 3 0 0,-6-3 0 15,-5 3 8-15,-6-4-8 0,-4 4 0 0,-6-6 8 16,-8 9-8-16,0-10 0 0,-11 7 12 0,-3 3-3 15,0 0 0-15,-7-6 0 0,-10 3-9 0,-8-7 10 16,-3 10-10-16,-4-3 10 0,-7 3-10 0,-3-6 0 16,-8 12 0-16,-6-3 0 0,-4-3 0 0,-7 0 0 15,-4 7 0-15,4-4 0 0,0 0 10 0,-3 6 0 16,-4-2 0-16,0-4 0 0,-7 3 4 0,-1-3 1 16,8 0 0-16,-3 7 0 0,3-10-7 0,-4 6-8 15,0-3 11-15,1 7-11 0,3-7 20 0,0 6-2 16,7 0-1-16,-4 1 0 15,-3-7-89-15,-7 6-19 0,-7 1-3 0</inkml:trace>
  <inkml:trace contextRef="#ctx0" brushRef="#br0" timeOffset="150270.1">16196 16273 1659 0,'0'0'73'0,"-7"-3"16"0,7 3-71 0,-4-6-18 0,-6 6 0 0,6-3 0 15,4 3 34-15,0 0 3 0,-10 0 1 0,6 0 0 16,4 0-28-16,0 0-10 0,0 0 0 0,0 0 9 15,0 0-9-15,0 0 10 0,4 3-10 0,6 6 10 16,1-6 8-16,10 4 2 0,0-4 0 0,7-3 0 16,8 6 11-16,-4-3 2 0,-4-3 1 0,3 0 0 0,1 0-26 0,4 6-8 15,-8-2 0-15,0-4 0 16,0 0 13-16,-3 0-1 0,0 3 0 0,-1-3 0 16,-3 0 24-16,-3 6 4 0,0-6 0 0,-1 0 1 15,-6 3-2-15,0-3-1 0,3 0 0 0,-4 0 0 16,1 0-16-16,-8 0-3 0,-3 0-1 0,11 0 0 15,-1 6-1-15,-6-2 0 0,-4-4 0 0,0 0 0 0,7 0-17 0,-7 0-11 16,0 0 2-16,0 12 0 0,0-6 9 0,-3 4 0 16,-1 2 0-16,0 1 0 0,-6-1 0 0,3 7 0 15,-4-6 0-15,1 6 0 0,-1-1 0 0,1 4 0 16,-1-3 0-16,-3 3 0 0,3 3 0 0,1-3 0 16,-1 9 0-16,0 1 0 0,1-1 0 0,3 1 11 15,-4 8-3-15,8 4 0 0,-4-3-8 0,3 12 8 0,-3-9-8 0,4 9 8 16,-1-2-8-16,4-7 0 15,0 9 0-15,0-6 0 0,0 0 8 0,0 0 0 16,4 0 0-16,-4 6 0 0,0-3-8 0,0-6 0 16,3 0 0-16,-3 3 0 0,0-9 0 0,0 3-16 0,0-1 4 0,0-5 1 15,4 3 11-15,-1-4 0 0,-3-6 0 0,4 4 0 16,-4 2 9-16,3-2 1 0,1-11 0 16,-1 11 0-16,1-1-10 0,3-3 0 0,-4-2 0 15,4 5 0-15,-3-9 0 0,3 0 0 0,0 0-10 0,0-3 10 16,0 2 0-16,0-2 0 0,4-6 0 0,-4 6 0 15,0-7 0-15,-4 1 0 0,5 2 0 0,-5-5 0 16,4-4 8-16,-3 4 0 0,-4-10 1 0,0 0 0 16,0 0 17-16,0 0 3 0,0 0 1 0,0 0 0 15,0 0 9-15,0 0 1 0,0 0 1 0,0 0 0 16,0 0 2-16,0 0 0 0,-4 6 0 0,4-6 0 16,-7 3-27-16,4 6-6 0,3-9-1 0,-11 3 0 15,0 4 2-15,1-4 0 0,-4 6 0 0,0-6 0 16,-4 7 1-16,-3-1 0 0,-7 1 0 0,-1-1 0 15,-6 0 5-15,3 1 2 0,1-4 0 0,-5 4 0 16,1-1-10-16,0-9-1 0,3 3-8 0,0 3 12 16,4-12-107-16,7 3-21 0,-22-10-5 15,22-15-1-15</inkml:trace>
  <inkml:trace contextRef="#ctx0" brushRef="#br0" timeOffset="158695.37">24031 16424 1036 0,'0'0'92'0,"0"0"-73"15,0 0-19-15,0-13 0 0,0 10 149 0,0-3 27 0,0-4 4 0,4 4 2 16,-4 0-138-16,-4-4-28 0,4 7-6 0,0-6-1 16,-3 6-9-16,3-4 8 0,-7-2-8 0,0 6 8 15,0-6 23-15,3 9 4 0,-3-10 1 0,-4 7 0 16,1-3 19-16,-1 6 4 0,4-3 1 0,-3-1 0 15,-1 4-6-15,-3 0-1 0,-4-6 0 0,-3 6 0 16,-4 0-15-16,4 0-3 0,-3 0-1 0,-1 0 0 16,0 6-11-16,-3-6-3 0,0 0 0 0,-1 0 0 15,1 4-5-15,-4-4-2 0,1 0 0 0,-1 0 0 16,-3-4 8-16,3-2 2 0,-3 6 0 0,-1 0 0 16,5 0 8-16,-1-3 1 0,0-3 1 0,0 6 0 15,1 0-33-15,2 0 0 0,-2 0 0 0,-1 6 0 16,4-3 0-16,-8-3 0 0,1 0-8 0,-4 0 8 15,4 0 0-15,-4 0 0 0,4 6 9 0,-4-2-9 16,0-8 11-16,4 4-11 0,3-6 12 0,1 6-12 16,-1 0 18-16,4 0-3 0,3 0-1 0,4 0 0 15,0-3-2-15,3 3 0 0,0 0 0 0,8-6 0 0,-1 6 16 0,1 0 4 16,-5 0 0-16,8 0 0 0,7 0-32 16,-7-3 0-16,-3-4-13 0,-1 7 4 0,4 0 9 0,4 0 0 15,-8 0 0-15,0 0 0 0,-3 0 0 0,7 0 0 16,0 7 0-16,-3-7 0 0,-4 0 0 0,-1 3 0 15,15-3 8-15,-7 0-8 0,-3 0 10 0,-1 6-2 16,4-3-8-16,7-3 12 0,0 0-1 0,-7 0-1 16,-4 6 0-16,11-6 0 0,0 0 2 0,0 0 1 15,-10 4 0-15,6-1 0 0,4-3-3 0,0 0-1 16,-7 0 0-16,0 6 0 0,-3-3-9 0,6-3 8 16,4 0-8-16,-7 6 8 0,-3-2-8 0,-1-4 0 15,11 0 0-15,-7 9 8 0,0-6-8 0,0 3 8 0,3-3-8 0,4-3 8 16,0 0 7-16,-3 10 1 15,-4-7 0-15,3 6 0 0,8 1-16 0,-8-1 0 0,1 1 0 16,-4-7 0-16,7 12 0 0,-4-8 0 0,4 2 0 16,-4 7 0-16,-3-10 0 0,4 10-20 0,3-4 4 0,-4-2 0 15,-6 2 16-15,6 1 0 0,1-4 0 0,-1 4 0 16,1 2 8-16,-1 1 0 0,1-6-8 0,3 8 12 16,0 1-12-16,0-3 9 0,-4 3-9 0,8-7 8 15,-1 10-8-15,-3-3 0 0,0 3 0 0,4-3 0 16,-4 3 0-16,3 0 0 0,1 0 8 0,-1 0-8 15,-6-1 0-15,6-2 0 0,4 3 0 0,-3 0 0 16,-8 6 0-16,4-3 0 0,4 1 8 0,-1-1-8 16,-3-3 0-16,0 6 0 0,0-3 0 0,4-3 0 15,-1 6 0-15,1-6 8 0,-8 0-8 0,4 6 0 0,4-3 8 16,-4-3-8-16,0 0 0 0,-4 6 8 0,4-6-8 0,0 0 8 16,0 0-8-16,0 6 8 0,-3-2-8 15,3-8 0-15,3 4 9 0,1 0-9 0,-8 0 9 0,4-3-9 16,4-6 12-16,-1 5-12 0,1 1 14 0,-4-6-4 15,0-1-1-15,0 4 0 0,7-3 6 0,-3-1 1 16,-11 1 0-16,7 5 0 0,7-5-16 0,-7-4 0 16,0 10 0-16,-4-6 0 0,1 6 0 0,3-7 0 15,7-2 0-15,-7 2 0 0,-4-3 0 0,4 4 8 16,7-4-8-16,-3 1 0 0,-8 2 0 0,8-2 0 0,-1 2 0 16,1-2 0-16,-1-1 0 0,1 1 8 15,-4-7-8-15,3 6 0 0,1 7 0 0,-4-16 0 0,-4 6 0 16,-3 3 0-16,7-9 0 0,0 10 0 0,-3-1 0 0,-1-6 0 15,-3 7 8-15,4 2-8 0,-1-5 0 0,-3 2 0 16,0 0 8-16,0-2-8 0,7-7 0 16,-7 6 0-16,0 3 8 0,3-5-8 0,1 2 0 0,-1 0 0 15,1 0 11-15,-1-3-11 0,1 4 12 0,3-7-12 16,0 0 0-16,0 0 0 0,-4 6 0 0,1 0 0 16,3-6 0-16,0 0 0 0,-4 3 0 0,4-3 0 15,-3 7 0-15,3-7 12 0,0 0-1 0,0 0 0 16,-8 3-11-16,8-3 0 0,0 0 0 0,0 0 0 15,0 0 8-15,0 0-8 0,0 0 0 0,0 0 8 16,0 0-8-16,0 0 0 0,0 0 9 0,0 0-9 16,11 0 0-16,0 0 8 0,-11 0-8 0,0 0 0 15,10 0 0-15,-3 0 0 0,0 0 0 0,-7 0 0 0,0 0 0 0,11 0 0 16,-1 0 0-16,1 0 0 16,-11 0 0-16,11 0 0 0,3-3 0 0,3 3 8 0,-10-7-8 15,8 7 8-15,-5-3-8 0,8 3 8 0,6-9-8 0,-2 9 0 16,-5 0 8-16,4-3-8 0,8-4 0 0,-1 7 0 15,-7-3 0-15,4 3 8 0,-1 0-8 0,1-6 0 16,0 6 0-16,-4 0 0 0,0 0 0 0,4-3 0 16,3-6 0-16,0 9 0 0,-7 0 0 0,4 0 0 15,3-4 0-15,4-2 0 0,0 6 0 0,0 0 0 16,-1 0 0-16,1 0 0 0,0 0 0 0,0-3 0 16,-4 3 0-16,0-6 0 0,0 6 8 0,1-3 1 15,-1 3 0-15,4-4 0 0,-1-2-9 0,5 6-11 0,2-9 3 16,5 9 0-16,-1 0 8 0,0 0 0 0,1-3 0 15,-5 3 0-15,1 0 0 0,-3 0 11 0,-5 0-3 0,5-7 0 16,-5 7-8-16,5 0 0 0,-5 0 0 16,5 0 0-16,-1-3 0 0,4 3-11 0,0 3 3 0,-4-3 0 15,4 0 8-15,-1 0 0 0,-2 7 0 0,3-7 0 16,-8 3 0-16,5-3 11 0,-1-3-3 0,0 3 0 16,4 0-8-16,3-7 0 0,4 4 0 0,7 3 8 15,-4-3-8-15,1 3-11 0,-1-6 3 0,-3 6 0 16,0 0 8-16,-4-3 11 0,-3-4-3 0,3 7 0 15,-3 0-8-15,4 0 0 0,6-3 0 0,-7 3-11 16,1 0 11-16,-1 0-8 0,0 0 8 0,-3 0-8 16,0-6 8-16,-4 12 0 0,0-6 0 0,-3 0 0 0,0 3 0 15,7-3 0-15,-4-3 0 0,7 3 0 0,4 0 0 0,0 3 0 16,-7-6 0-16,7 3 0 0,-4 0 0 0,0-6 0 16,1 3 0-16,-4 3 0 15,-1 0 9-15,1 0-9 0,3 0 12 0,-3 0-12 0,0 0 0 16,3 0 0-16,1-3 0 0,-1 3-12 0,-3 0 12 15,0 0 0-15,-4 3 0 0,0 0 0 0,1 6 0 0,-5-9 0 16,1 0 0-16,0 0 10 0,-4 7-10 0,0-4 0 16,0-3 0-16,1 0 8 0,-1 0-8 0,4 0-11 15,-1 0 3-15,-2 0 0 0,-1 0 8 0,-3 0 0 16,3 0 0-16,0 0-8 0,0 0 8 0,0 0 0 16,1 0 8-16,-5 0-8 0,1 0 0 0,0 0 0 15,-4 0 0-15,0 0 8 0,4 0-8 0,-4 0 0 16,0-3 0-16,0 3 0 0,0-7 0 0,1 14 0 0,2-7 0 15,1 0 0-15,-4 0 0 0,4 0 0 0,-4 3 0 16,0-3 0-16,4-3 0 0,-4 3 0 0,4 3 0 0,-4-3 0 16,4-3 0-16,-4 3 0 0,-4 3 0 0,5-3 0 15,-1 0 0-15,0 0 0 0,-3 0 0 0,-1 0 0 16,1 0 0-16,-1 0 0 0,1 0 0 0,-4-3 0 16,4 3 0-16,-8 0 0 0,5-7 0 0,-1 7 0 15,-4-3 8-15,4 3-8 0,0 0 8 0,1-6-8 16,-5 3 0-16,1 3 0 0,3-3 0 0,0 3 0 15,0-7 0-15,-3 4 0 0,3-3 0 0,-4 6 0 16,4 0 0-16,1 0 0 0,-5-3 0 0,1 3 0 16,-1 0 0-16,1-3 0 0,-4-4 0 0,4 7 0 15,-1-3 0-15,-3-3 0 0,0 6 0 0,4-9 0 16,-8 9 8-16,8-3-8 0,-4-7 8 0,0 10-8 16,0-9 0-16,0 6 0 0,0-4 0 0,0 7 0 0,0-6 11 0,-7 6-3 15,0 0 0-15,4-6 0 0,3-4-8 16,-7 10 0-16,7 0 0 0,-4-9-11 0,1 6 11 0,-4 3 0 15,7-10 0-15,-7 10 8 0,4-9-8 0,-4 6 0 16,3-7 8-16,-3 10-8 0,4-9 8 0,-1 0-8 16,-3 6 8-16,4-7-8 0,-1 1 8 0,1-4-8 15,-4 4 10-15,3-1-10 0,-3-2 8 0,4-1-8 16,-1-6 0-16,1 1 9 0,-4 5-9 0,3-6 10 16,1-6-10-16,-1-3 10 0,1 3-10 0,-1-6 0 15,1-7 0-15,0 3 0 0,3 1 0 0,-4-4 10 16,1 4-10-16,-1-1 10 0,1-2-10 0,-1 5 0 15,1 1 0-15,-1 0 0 0,-3-1 0 0,4 1 0 0,-1 0 0 0,1-4 0 16,-1 4 0-16,-3-1-11 0,4 1 11 0,-1 0-8 16,1-1 8-16,0 7 14 0,-1-3-3 0,1-3-1 15,-4 9-10-15,3-10-17 0,-3 10 4 0,0 0 1 16,0 0 12-16,0 0 0 0,4 0 0 0,-4 4-9 16,0-1 9-16,0 0 0 0,0 3 0 0,0-2-8 15,0-1 8-15,-4 6 0 0,4 1-9 0,0-1 9 16,-3-3 0-16,3 4 0 0,0 2-9 0,-4 1 9 15,1 6 0-15,3-6 0 0,-4-1-8 0,0 1 8 16,4 9 0-16,-3-3 0 0,-1-7-8 0,1 7 8 16,-1-3 0-16,1 3 0 0,-1-4 0 0,-3 4 0 15,7 3-16-15,-7-3 1 0,0-3 0 0,0 6 0 16,-4 0 15-16,1-3 0 0,-1-4 0 0,1 7 0 0,-1 0 0 0,1 0 16 16,-5 0-3-16,-2 0-1 0,-1 0-12 0,-3 0-16 15,0 0 3-15,-4 0 1 0,-3 0 12 0,3 7 16 16,-7-7-3-16,4 0-1 0,-3 3-12 0,2-3-16 15,1 0 3-15,-4 0 1 0,4 0 12 0,-4 0 10 16,4 0-2-16,-4 0 0 0,1 0-8 0,-8 0-11 16,-4 0 3-16,5-3 0 0,-1-4 8 0,0 7 16 15,-3 0-4-15,-1 7-1 0,1-7-11 0,3 3 0 16,-3-3 0-16,3 0 0 0,0 6 0 0,-3-3-14 16,0-6 2-16,-1 3 0 0,-3 0 12 0,1 0 0 15,-1 0 12-15,-4 0-12 0,4 0 0 0,1 0 0 0,2 0 0 16,-3-6-12-16,-3 6 12 0,0 0 16 15,-1-10-3-15,1 10-1 0,-8-3-12 0,5 3 0 16,-5-6 0-16,4 6 0 0,4-3 0 0,-4 3-16 0,0 0 3 0,0 0 1 16,-3-3 12-16,-1 3 0 0,1-7 0 0,3 7 0 15,0-3 0-15,3 3 0 0,1-6 0 0,7 6 0 16,-1 0 0-16,1 0 16 0,0-3-3 0,-1 0-1 16,-6-3-12-16,7 6 0 0,-4 0 0 0,3-10 0 15,1 10 0-15,-4 0-16 0,7-3 3 0,1 6 1 16,-1-3 12-16,4 0 0 0,-4 0 0 0,-7 0 0 15,4 0 0-15,-4 6 16 0,3-6-3 0,-2 4-1 16,-1-4-12-16,0 0 0 0,0 6 0 0,4-3 0 16,3 0 0-16,4-3-16 0,-4 0 3 0,3 0 1 15,5 0 12-15,-5 0 0 0,1 0 0 0,0 0 0 16,7 0 0-16,-1-3 0 0,8 0 0 0,-3-3 10 16,6-4-116-16,-3 1-23 15,0-4-5-15</inkml:trace>
  <inkml:trace contextRef="#ctx0" brushRef="#br0" timeOffset="196910.09">1238 17415 806 0,'0'0'36'0,"0"0"7"0,0 0-35 0,0 0-8 0,4-4 0 0,6-2 0 16,-6 0 206-16,14 0 39 0,-11 3 8 0,10-4 2 15,1-2-205-15,3 6-41 0,0 3-9 0,-3-3 0 16,7 3 12-16,-4-7 1 0,3 7 1 0,1 0 0 16,0 0 24-16,7 0 5 0,-4-3 1 0,7-3 0 15,0 6 6-15,1 0 2 0,9 0 0 0,-6 0 0 16,7-3-2-16,0 3 0 0,-4-3 0 0,8-4 0 15,-4 7 2-15,-1-3 1 0,5-3 0 0,-1 6 0 16,8 0-29-16,3-3-7 0,-7-3-1 0,7 6 0 16,-1 0-16-16,-2 0 0 0,3 0 8 0,-11 0-8 15,8 0 0-15,3 0 0 0,-7 0 0 0,3 0 0 16,-3 0 0-16,3 6 0 0,4-3 8 0,-10-3-8 16,-1 0 0-16,8 6 0 0,-8-3 0 0,0-3 0 0,1 7 0 15,6-4 13-15,-6 0-4 0,6 6-1 0,-3-9 1 16,-4 7 0-16,-3-4 0 0,4-3 0 0,-5 9-9 0,5-6 0 15,-1-3 0-15,-3 7-11 0,0-4 19 0,0-3 3 16,3 6 1-16,-10-6 0 0,7 0-12 0,-11 3-17 16,4-3 4-16,-4 0 1 0,1 0 32 0,-1 0 6 15,-7 0 2-15,4 3 0 0,3-3-10 0,-7 0-2 16,4 6 0-16,-4-6 0 0,4-6-7 0,3 6-1 0,-6 0-8 0,2 0 12 16,1 0-12-16,-4-6 0 15,4 0 0-15,-4 3 0 0,-3-4 0 0,0 7 0 16,-8-3 0-16,4 3 0 0,1-9 9 0,-8 9-9 15,0-10 8-15,0 10-8 0,4-9 37 0,-8 9 3 0,-3-3 0 0,0 0 0 16,4-4-19-16,-11 7-3 0,0-9-1 0,0 9 0 16,0-3 0-16,0-7 0 0,0 1 0 0,-7 0 0 15,3 5-8-15,-6-5-1 0,6-3-8 0,-6 2 12 16,-8 1-12-16,4-1 8 0,-4-2-8 0,1 2 0 16,-8-8 0-16,0 11 8 0,0-8-8 0,-3 2 0 15,-4 4 18-15,4-4 1 0,-4 1 0 0,4-4 0 0,-7 3-19 16,3 4 0-16,4 0 0 0,3 2-9 15,-6-2 18-15,6-1 4 0,4 1 1 0,3 0 0 16,-3-1-5-16,7 7-1 0,0-6 0 0,-4 6 0 16,7-4-8-16,4 4 0 0,-3-3 0 0,-1 6 0 15,8-3 0-15,3 3-11 0,0 0 3 0,0 0 0 16,0 0-8-16,0 0 0 0,7 3-1 0,3 6 0 0,4-9 6 16,4 10 2-16,-7-4 0 0,13-3 0 15,-6 0 9-15,7 7 0 0,-1-4 0 0,5 0-8 16,2 4 8-16,-2-1 0 0,-1 0 0 0,-3 1 0 15,6-1 0-15,-6 4 0 0,0-4 0 0,-1 1 0 0,-2 2 0 0,2-9 0 16,1 7 0-16,-7-1 0 0,-1 4 0 0,1-4 0 16,-1 0 0-16,1 1 0 0,-4-1 0 0,4 4 0 15,-8-1 0-15,5-2 0 0,-5 9 0 0,-3-7 0 16,0 7 0-16,-3-3 0 0,3 2 17 0,-7 1-1 16,0-6 0-16,0 9 0 0,-7-4-8 0,3-5-8 15,-3 6 12-15,0 0-12 0,-3-4 18 0,-1 4-3 16,0 0-1-16,1-3 0 0,-1 2-14 0,4-5 0 15,-10 6 0-15,6-7 0 0,4 7 0 0,-11-6 0 16,11-1 8-16,-10-2-8 0,6 5 0 0,4-8 0 0,-11 2 0 16,4 7 0-1,0-10-94-15,0 3-18 0,-11 1-4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39:36.0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11529 5800 1922 0,'-18'-7'85'0,"18"7"18"0,4-6-83 0,-4 6-20 0,0 0 0 0,0 0 0 16,0-3 52-16,-4-3 7 0,4 3 1 0,-7-7 0 16,-3 7-8-16,2-3 0 0,8 6-1 0,-10-3 0 15,-8-4-38-15,4 4-13 0,4 0 9 0,-8-3-9 16,-3 3 11-16,0-4-3 0,-4 4-8 0,4-3 12 16,-8 6-12-16,1-3 8 0,-11 3-8 0,4-3 0 15,0-4 38-15,-7 7 2 0,-11-3 0 0,3-3 0 16,1 3 0-16,-1-3 1 0,-2 6 0 0,2-7 0 15,-6 1 5-15,6 6 1 0,1-9 0 0,-7 9 0 16,-12 0-12-16,9 0-3 0,-1 0 0 0,0 0 0 16,3 6-32-16,-3-3 0 0,4-3 0 0,-4 13 0 15,-4-13 0-15,4 9 0 0,4-3 0 0,3 4 0 0,-4-4 0 16,8 0 0-16,3 4 0 0,4-7 0 0,-4 6 0 16,0-6 0-16,4 7 0 0,-1-4 0 0,5-3 0 0,2-3 0 15,5 3 0-15,-1 4 0 0,4-4 0 16,-4 3-9-16,7-3-1 0,1 3 0 0,2 1 10 0,5-7 14 15,-1 9-3-15,4-3-1 0,0-3-10 0,3 7 0 16,1-7 0-16,3 6-11 0,3 1 11 0,-3 2 0 16,4-2 0-16,-1 2-8 0,0 4 8 0,1 0 0 15,3-7 0-15,-4 10 0 0,4-7 0 0,0 7 0 16,-7-6 12-16,7 6-4 0,0-1-8 0,-3-2-12 0,3 3 4 0,0 3 0 16,-4-10 8-16,4 10 9 0,-3-3-1 15,3 3-8-15,0 0 8 0,0 6-8 0,0-3 0 0,0 7 0 16,0-1 0-16,0 10 0 0,0 0 0 0,0-1 0 15,0 4 0-15,-4 0 0 0,4 0 0 16,0 6 0-16,-3-6 0 0,3 6 0 0,-4-6 0 0,1 0 0 16,3 3 0-16,-4 0-12 0,1-6 1 0,-1 3 1 15,1-3 10-15,3-4 0 0,-4 1 0 16,1-7 0-16,-1 7 0 0,4-4 0 0,0-2 0 0,0-1 0 16,0-3 8-16,-4-3-8 0,4 4 8 0,0-4-8 15,-3-3 8-15,-1 0-8 0,1 3 8 0,3-3-8 16,-4-7 8-16,1 7-8 0,-4-3 10 0,3 3-10 15,-3-3 8-15,0 0-8 0,0-4 0 0,4 1 0 16,-5 0 10-16,-2-7-10 0,3 4 10 0,0-4-10 16,0 0 15-16,3 1-3 0,-3-7-1 0,7 6 0 0,-7 1-2 15,7-10 0-15,0 0 0 0,0 0 0 0,0 0 16 0,0 0 3 16,0 0 1-16,0 0 0 0,0 0-29 0,0 0 8 16,0 0-8-16,0 0 0 0,7 3 0 0,-3 6 0 15,3-9 8-15,0 10-8 0,3-10 0 0,-3 9 0 16,8-6 8-16,-1 4-8 0,3-4 0 0,-3 6 0 15,8-9 8-15,-1 10-8 0,0-7 0 0,7 3 0 16,0-3 0-16,4 3 0 0,3-3 0 0,8-3 0 16,-12 7 8-16,12-4-8 0,3 0 0 0,-4-3 9 15,4 0-9-15,-4-3 8 0,8 0-8 0,-8-4 0 16,7 4 0-16,4-3 8 0,0 6 0 0,4 0 0 16,-5-3 0-16,1 3 0 0,-3 0-8 0,-4 0 0 15,0-6-12-15,-1 12 12 0,1-3 0 0,4-3 0 0,-5 0 0 16,-2 0 0-16,-4 6 0 0,6-3 0 0,5-3 0 15,-4 0 0-15,-7 7 0 0,6-4 0 16,1 0 0-16,0-3 8 0,4 0-8 0,-5 0 0 16,1-3 0-16,4-7 0 0,10 10 0 0,-4 0 0 0,-10-3 0 0,3-3 0 15,-3 6 8-15,-4 0-8 0,-3-9 8 0,0 9-8 16,-4-3 0-16,4-1 0 0,-4-2 0 0,-3 6 0 16,-14 0 0-16,10-3 0 0,4 3 0 0,-7-6 0 15,-1 6 0-15,1 0 10 0,0-3-10 0,-1 3 10 16,-3 0-10-16,8-7 0 0,-8 7 0 0,4 0 0 15,-4 0-8-15,3 0 8 0,1-3 0 0,-4 3 0 16,4 0 0-16,-4-3 0 0,0-3 0 0,-3 6 0 16,3 0 0-16,0 0 0 0,0-3 0 0,1-4 0 15,-5 7 0-15,4 0 0 0,1 0 8 0,-5 0-8 16,-3 0 0-16,-3 0 0 0,-1 0 0 0,1 0 0 0,0 0 0 16,-1 7 0-16,1-7 0 0,-1 0 0 0,1 0 0 15,3 0 0-15,0 0 0 0,0 0 0 0,-3 0 0 0,7 0 0 16,-4-7 0-16,0 7 0 0,0 0 0 15,0 0 0-15,0 0 0 0,-3-3 0 0,-1 3 0 16,1 0 0-16,-1-6 8 0,-3 6-8 0,4 0 0 0,-4 0 12 16,-7 0-12-16,7 0 12 0,4 0-12 0,-8 0 0 15,-3 0 0-15,7-3 0 0,0 3 0 0,0 0 0 16,-3-3 0-16,-4 3 0 0,7-7 8 0,-3 7 0 16,-1-9 0-16,1 6 0 0,-1-7 0 0,1 1 0 0,3 0 0 0,-4-4 0 15,1 4 6-15,-1-1 1 16,1-2 0-16,-1-7 0 0,-3 6-5 0,4-9-1 0,-1 4 0 15,1-4 0-15,-4 0 1 0,3-3 0 0,-3 3 0 0,0-3 0 16,0 3-10-16,0-10 12 0,0 10-12 0,-3-3 12 16,-1 3-12-16,1-3 0 0,-4 0 0 15,3 3 8-15,-3-6-8 0,4 6 0 0,-8 0 0 0,4-3 0 16,0 0 0-16,-4-6 0 0,4-1 0 0,-3 4 0 16,6-3 0-16,-6-7 0 0,6 7 0 0,-3-1 0 15,0 1 0-15,4 0 0 0,-1-4 8 0,0 4-8 16,-3 2 0-16,4 4 0 0,-1-3 0 0,1 3 8 15,-4-3-8-15,3 6 0 0,1 0 0 0,-1 3 0 16,1-3 0-16,-1 0 0 0,-3 3 0 0,4-3 0 16,-1 1 0-16,-3 8 0 0,-4-15 0 0,4 15 0 0,0-6 0 15,0 7 0-15,0-10 0 0,-3 3 0 16,-1-3 0-16,4 0 0 0,3 3 0 0,1-3 0 16,-1 0 0-16,1 1 0 0,3-5 0 0,3 1 0 0,-3 3 0 0,0 0 0 15,0 0 0-15,4 4 0 0,3-4 0 0,-7 0 0 16,7 9 0-16,-3-6-11 0,-1 4 11 0,1-1 0 15,-4 7 10-15,3-7-10 0,-3 7 0 0,4-1 0 16,-8 1 0-16,1-1 0 0,-1 4 0 0,4 0 0 16,0-4 0-16,0 10 0 0,-3-9 0 0,-1 6 0 15,4 3 0-15,0-10 0 0,-4 1 0 0,4 6 0 16,0 3 0-16,0 0 0 0,0-6 0 0,0 6 0 16,4-7 0-16,0-2 0 0,-1 3 0 0,4-4 0 15,-7 7 0-15,0 3 0 0,0-9 0 0,4-1 0 0,-4 7 0 0,0 3 0 16,0 0 0-16,0 0 0 0,0 0 0 0,0 0 0 15,-7 0 0-15,0 0-12 16,-4 3 12-16,4-3-10 0,-7 10 10 0,3-4 0 16,-3-3-9-16,0 0 9 0,-4 4 0 0,4-4 0 0,-3 3 0 0,-1-3 8 15,0 10-8-15,-3-13 0 0,0 0 0 16,0 6-11-16,0-3 11 0,-1-3 0 0,1 6 8 0,-3-3-8 16,-1-3 0-16,0 7 0 0,4-7 0 0,-4 0-8 15,-3 3 8-15,0-3 0 0,-4 0 0 0,0 0-8 16,1 0 8-16,-1 0 8 0,-3 0-8 0,-4 3 11 15,-3 3-47 1,-4-3-8-16,3 7-3 0,-6-1-965 0,-18 4-192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42:52.2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21960 4887 460 0,'0'0'20'0,"0"0"5"0,0 0-25 0,0 0 0 0,0 0 0 0,7 0 0 16,1 0 157-16,-8 0 27 0,0 0 4 0,0 0 2 16,7 0-104-16,-7 0-21 0,0 0-4 0,0-9-1 15,-4-1 3-15,1 10 0 0,-1-9 0 0,-7 9 0 16,1 0-32-16,-1-3-7 0,4-4 0 0,-3 7-1 15,-8 0 9-15,0 0 1 0,4 0 1 0,-3 0 0 16,-5-3-17-16,-2 6-3 0,-1-3-1 0,0 0 0 0,-3 7 15 0,-7-4 4 16,0-3 0-16,-1 6 0 0,-3-3 17 15,4-3 4-15,-7 0 1 0,3 0 0 0,-3 0-10 16,-4 0-3-16,-4 0 0 0,1 0 0 0,0 0-14 16,-4 3-3-16,3-3-1 0,5 0 0 0,-5-3-23 0,4 3 0 15,-7 0 0-15,4 0 8 0,-4-3-8 0,0-3 0 16,-3 12 0-16,3-3 0 0,-4-3 0 0,1 0 0 15,3 3 0-15,-3 4-8 0,-1 2 8 0,-3-9 0 16,0 3 8-16,-3 10-8 0,-1-13 10 0,4 9-2 16,0 1-8-16,4-4 12 0,-4-3 8 0,0 0 0 15,-4 7 1-15,4-10 0 0,0 6-6 0,4-3-2 16,-1 3 0-16,5-3 0 0,6 0 10 0,0-3 1 0,4 7 1 16,-1-4 0-16,-3-3-2 0,4 0-1 0,-4 0 0 0,7 0 0 15,4 0-10-15,-4 0-1 0,4 6-1 0,3 0 0 16,0-6-10-16,1 0 0 0,-1 7 0 0,4-4-11 15,-4 3 11-15,4-6 8 0,3 3-8 0,0-3 11 16,1 13-11-16,3-13 0 0,-1 6-12 0,1-3 12 16,4 3 0-16,-1-2 8 0,4 2 2 0,0-3 0 15,0 0-10-15,-1 3 0 0,5-2 0 0,-1 2 8 16,1-3 3-16,-1-3 0 0,4 0 0 0,0 9 0 16,7-9 0-16,-7 0 0 0,-4 4 0 0,4-4 0 15,7 0-11-15,0 0 0 0,-7 6 0 0,0-3 0 16,7-3 8-16,-7 0 0 0,0 6 0 0,-3 0 0 15,10-6-8-15,-4 0 8 0,4 0-8 0,-7 7 8 16,-4-7 0-16,11 0-8 0,0 0 12 0,0 0-4 16,0 0 0-16,0 0 0 0,0 0 0 0,0 0 0 0,0 9-8 0,0 1 0 15,0-10 9-15,4 6-9 0,-1 3 0 0,4-2 8 16,-7-4-8-16,4 9 0 0,-4-6 0 0,4 4 9 16,-1-4-9-16,1 4 0 0,-1 5 0 0,-3-2 0 15,0-4 0-15,4 1 0 0,-4 5 0 0,-4 1 0 16,4 0 0-16,0 6 0 0,0 6 0 0,-3-6 0 15,3 0 0-15,-4 9 0 0,4-9 0 0,0 9 0 16,0 1 0-16,0-1 0 0,0 4 0 0,0-4 0 16,0 0 0-16,0 10 0 0,0-3 0 0,4-4 0 15,-1 1 0-15,-3 2 10 0,0-2-10 0,4-4 0 16,-4 4 0-16,3-4 0 0,1-3 0 0,-4-6 0 16,3 13 0-16,-3-17 12 0,0 4-12 0,0 0 8 15,-3 7-8-15,-1-4 8 0,1-10-8 0,-1 1 10 16,1 6-10-16,-1-3 10 0,1 3-10 0,-1-3 8 0,-3-7-8 15,3 7 8-15,1-7 0 0,-1-2 0 0,-3-1 0 16,4 1 0-16,-1-7 2 0,1 9 0 0,3-12 0 0,0 7 0 16,0-7 2-16,0 0 0 0,0 0 0 0,0 0 0 15,0 0 1-15,0 0 1 0,0 0 0 0,0 0 0 16,0 0 2-16,0 0 0 0,0 0 0 0,0 0 0 16,0 0-8-16,0 0-8 0,0 0 11 0,0 0-11 15,0 0 8-15,0 0-8 0,0 0 0 0,0 0 0 16,7 0 0-16,-7 0 0 0,7 0 0 0,3 0 0 15,1-7 0-15,-4 7 0 0,0 0 0 0,4 0 0 16,3 0 8-16,3 0-8 0,5 0 0 0,2 0 0 16,8-3 12-16,0 3-12 0,3 0 12 0,4-3-12 15,0-3 0-15,7 6 0 0,-1 0 0 0,8 0 0 0,7-3 0 16,0 3 0-16,11 0 0 0,-8 0 0 16,1 0 0-16,3 0 0 0,3 3 0 0,1-3 0 0,7 0 0 0,-4 0 0 15,3 0 0-15,-3 6 0 0,0-6 0 0,8 0 0 16,-5 3 0-16,8-3 0 0,0 0 8 0,-4 0-8 15,0 0 0-15,0 0 0 0,7-3 9 0,-3-3-1 16,-1 6-8-16,-2 0 12 0,-5-10-12 0,4 10 0 16,-3-3-9-16,3-3 9 0,4 3 0 0,-4 0 0 15,-3-4 0-15,-1 4 0 0,4-3 0 0,-3 0 0 16,3 0 0-16,-3-4 0 0,-4 7-12 0,-7-3 3 16,0 3 1-16,-4-1 0 0,-6-2 8 0,3 3 11 0,3-3-3 15,-3 6 0-15,-7 0-8 0,-4 0 0 0,4 0 0 16,-3 0 0-16,-4 0 0 0,-11 0-9 0,0-3 9 15,-3 3-13-15,0 0 13 0,-4 0 16 0,-3-7-3 16,-4 14-1-16,3-7-12 0,-6 0 0 0,0 0 0 16,-4 0 0-16,-4-7 0 0,1 7 0 0,7 0 0 15,-8 0 0-15,-10 0 0 0,7 0 0 0,4 0 0 16,-1 0 0-16,-2-3 0 0,-1 3 0 0,0 0 0 0,3 0 0 16,1 0 0-16,-4 0-8 0,-7 0 8 0,0 0-13 15,10 0 13-15,1 0 0 0,-11 0 0 0,0 0 0 16,0 0 0-16,7-3 0 0,-7 3 13 0,0 0-4 15,0 0-9-15,0-6 0 0,4-4 0 0,-4 1-11 16,-4 3 11-16,4-4 16 0,4 1-4 0,-4-4-1 16,-4-2-2-16,1 2 0 0,3-6 0 0,0 4 0 15,-4-7 2-15,4 0 0 0,-4-3 0 0,8-7 0 0,3 4-11 16,-3-10 12-16,-11 7-12 0,-1-3 12 0,12 2-12 0,-4-5 0 16,-4-1 9-16,-3 0-9 0,7 4 0 0,-3-7 0 15,-1 7 0-15,1 2 0 0,-1-9 0 0,1 1 0 16,6 5 0-16,1-6 0 0,-4 1 0 0,0 8 0 15,0 1 0-15,3 0 0 0,4-1 0 0,-3 7 0 16,-4-3 0-16,7 3 0 0,4 6 0 0,-4 0 0 16,-7 4 0-16,0 5 0 0,7-6 0 0,-4 4 0 15,1 3 0-15,-1 5 8 0,-3-5-8 0,4 0 0 16,-1 5-11-16,4-2 11 0,-7 6 0 0,0 0 0 0,4-3-8 16,3-6 8-16,-3 9 0 0,-1-10 0 15,-3 10 0-15,4-3 0 0,3-3 0 0,-7 6 0 16,0 0 0-16,3 0 0 0,4-13 0 0,-7 13 0 0,0 0 0 15,0 0 0-15,4 0 0 0,-4 0 0 0,0 0 0 0,-7-3 0 16,0 3-8-16,0 0 8 0,7 0 0 0,-7-6-9 16,-8 6 9-16,5 0 0 0,3 0 0 0,0 0 0 15,-7 0 0-15,3-3 0 0,4 3 0 0,3-7 0 16,4 7 0-16,-10 0 0 0,-4 0 0 0,3-12 0 16,-3 12 0-16,0-3 0 0,-7-4 0 0,0 7 8 15,-1-3-8-15,-2 3 0 0,-1-3 0 0,-3 3 8 16,-4 0-8-16,4 0 0 0,-7 3 0 0,-4-3 0 15,-11-3 0-15,5 3 0 0,-1 3-11 0,-4 0 11 16,-3-3 0-16,0 0 0 0,4 0 0 0,3 0 10 16,0 0-10-16,-3 0 0 0,-8-3 0 0,1 0 0 0,7-3 0 15,-8 6 0-15,1-9 0 0,3 9 0 0,3-10 0 16,1 10 0-16,7-3 0 0,-4-6 0 0,4 9 0 16,-1-10 0-16,1 1 0 0,-4 9 0 15,-3-6-58-15,-1 12-14 0,-6-6-2 0,-1 6-1386 16</inkml:trace>
  <inkml:trace contextRef="#ctx0" brushRef="#br0" timeOffset="23481.75">20676 4323 673 0,'0'0'29'0,"0"0"7"0,0 0-28 0,0 0-8 0,4-7 0 0,3 1 0 15,-7 6 30-15,10 0 5 0,-2-3 1 0,2-3 0 0,1-4 19 16,-1 7 4-16,1-6 1 0,-1 6 0 16,-2-4 0-16,2-5 0 0,-6 9 0 0,-1-7 0 0,4 1-6 0,-3-1-1 15,-4 7 0-15,3-12 0 0,-3 15-33 0,-3-13-6 16,3 10-2-16,-7-6 0 0,0-1-12 0,0 1 0 15,-4-1 8-15,0-2-8 0,1 2 17 0,-4 1 1 16,3 9 0-16,-3-6 0 0,0-1 21 0,-7 7 4 16,0 0 1-16,-4 0 0 0,0 7-8 0,4-4 0 15,-4 0-1-15,1 6 0 0,2-2-23 0,1 5-12 16,0-2 12-16,0 2-12 0,0 7 14 0,3-3-4 16,-3-1-1-16,3-2 0 0,4-1-9 0,-3 10 10 15,6-12-10-15,0 2 10 0,1 4-10 0,3 0 8 16,0-10-8-16,0 6 8 0,7-2-8 0,0-1 0 15,0-6 0-15,3 7 0 0,4-1 9 0,4 1 3 0,-1-10 1 16,1 3 0-16,0-3-4 0,3 0-1 16,3 0 0-16,-3 0 0 0,4 0 10 0,0-3 2 0,3-4 0 15,-3 1 0-15,3-3-11 0,0-7-1 0,0 10-8 16,0-4 12-16,4-5 8 0,-4 2 0 0,0 10 1 16,-3-16 0-16,0 10-13 0,-4 6-8 0,0-10 8 0,0-3-8 15,3 7 8-15,-2 3-8 0,-1-4 8 0,-4 1-8 16,4 3 0-16,-3-1 0 0,0 1 0 0,-4 3 0 15,-4-3 0-15,-3 6 11 0,7-3-3 0,-7 3 0 16,0 0-8-16,0 0 10 0,0 0-10 0,0 0 10 16,0 0-10-16,0 0 10 0,0 0-10 0,0 0 10 15,-3 9-10-15,-1-6 0 0,-3 10 0 0,4-13 0 16,-4 15 0-16,-1-12 8 0,1 7-8 0,-3 2 0 16,-4-2 0-16,3 9 0 0,1-4 0 0,-5 4 0 0,-2 9 11 15,-4-6-3-15,-1 10-8 0,-2-7 12 0,-1 3-12 0,4 3 0 16,-4 1 0-16,8-1 0 0,-5-6 10 15,5 6-10-15,-1 1 10 0,4-1-10 0,3 1 9 0,1-4-9 16,3-3 8-16,0 3-8 0,3-3 8 0,1-3-8 16,3-3 0-16,0 0 8 0,3-7-8 0,4 7 10 15,4-9-10-15,3-4 10 0,4 0-10 0,6-3 12 16,8-3-12-16,7 0 12 16,0-3-132-16,10-3-25 0,64-7-6 0,-32-9-1 0</inkml:trace>
  <inkml:trace contextRef="#ctx0" brushRef="#br0" timeOffset="26805.77">16030 12350 1083 0,'0'0'48'0,"-3"-3"10"16,-4-3-46-16,3 3-12 0,-3 0 0 0,4-4 0 0,-1 7 74 0,4 0 13 15,-4-3 2-15,1-3 1 0,-1 6-2 0,4 0 0 16,-7-3 0-16,0 3 0 0,0-6-3 0,0 6-1 16,0 0 0-16,0 0 0 0,-3 0-37 0,-1 6-8 15,-3-3-2-15,0-3 0 0,0 6-2 0,-1-3-1 16,5 4 0-16,-4-4 0 0,3 0-11 0,-3 3-3 15,4-3 0-15,-1-3 0 0,0 0 27 0,4 7 5 16,0-7 0-16,7 0 1 0,-7-7-1 0,7 7 0 16,0 0 0-16,0 0 0 0,0 0-20 0,0 0-4 15,0 0 0-15,7 0-1 0,0-3-2 0,4 3 0 16,-1-6 0-16,1 6 0 0,3 0-13 0,4 0-4 16,6 0 0-16,5 0 0 0,6 6 1 0,0-3 0 15,4-3 0-15,3 0 0 0,4 0 2 0,4-3 0 0,6-3 0 16,4 3 0-16,0 0 2 0,4-4 1 0,-1 7 0 15,-3-9 0-15,0 9 2 0,3-13 1 0,5 10 0 16,-1-3 0-16,3-3 1 0,1 5 0 0,-8 1 0 0,1-3 0 16,-4-3 1-16,3-1 0 0,-3 4 0 15,0-3 0-15,-3-1-4 0,-5 1-1 0,5-1 0 0,-4 1 0 16,-4 6-6-16,-3-7 0 0,-4 1-8 0,1 9 12 16,-4-9-12-16,-1 9 0 0,-2-4 0 0,-1 1 0 15,0 3 0-15,-3 0 0 0,-7 3 0 0,3-3 0 16,-3 4 0-16,3-4 0 0,-7 0 0 0,4 6 0 15,-4-3 0-15,0-3 0 0,0 0 0 0,-7 6 0 16,4-6-55-16,-4 3-10 16,-3-3-3-16,-1 0-1347 0</inkml:trace>
  <inkml:trace contextRef="#ctx0" brushRef="#br0" timeOffset="43893.33">15088 15514 403 0,'0'0'36'0,"0"0"-36"0,-7 0 0 0,0-3 0 16,0-3 204-16,0 3 35 0,4-3 6 0,3 6 2 15,-7 0-188-15,-1 0-38 0,1 0-7 0,0 0-2 16,0 0-12-16,0 0-8 0,0 0 8 0,0 6-13 0,0-3 13 0,-4-3 10 16,4 0-2-16,0 9 0 15,0-9 51-15,0 10 9 0,0-7 3 0,0-3 0 0,0 6 16 0,4-3 3 16,-4-3 1-16,7 0 0 0,0 0 22 0,0 0 5 16,0 0 1-16,0 0 0 0,0 0-14 0,0 0-2 15,0 0-1-15,0 0 0 0,0 0-58 0,0 0-11 16,10 0-2-16,-3 0-1 0,4 0-22 0,-1 0-8 15,1 0 0-15,-1 0 9 0,1 0-9 0,3 7 0 16,-3-4 0-16,-1-3 0 0,1 6 0 0,3-3 0 16,-3 0 8-16,3-3-8 0,0 0 27 0,0 7 0 15,0-4 0-15,7-3 0 0,0 0 3 0,4 0 1 16,3 0 0-16,1 0 0 0,-1 0 15 0,4 0 3 16,-1 0 1-16,5 0 0 0,-1 0-22 0,0 0-4 15,0 0 0-15,4 0-1 0,-4 0-15 0,8 0-8 16,-4 0 10-16,-1 0-10 0,5 0 8 0,3 0-8 0,-4 0 0 15,4 0 9-15,0 0-9 0,0 0 10 0,-4 6-10 16,-3-6 10-16,3 0-10 0,-3 0 0 0,7 0 0 16,-4 0 0-16,4 0 0 0,0 0 0 0,3 0 0 0,0 0 0 15,1-6 8-15,-4 6 0 0,0 6 0 0,-4-12 0 16,0 6 4-16,1 0 0 0,-1-3 0 0,4-4 0 16,0 7-3-16,-4 0 0 0,0-3 0 0,-3 3 0 15,3 0-1-15,-3 0-8 0,-3 3 12 0,-5-3-4 16,1 0 0-16,3 0 0 0,-6 0 0 0,2 0 0 15,1 7-8-15,0-7-11 0,0 3 3 0,-1-3 0 16,1 0 8-16,3 0 0 0,-3 6 0 0,-4-6 0 16,8 0 0-16,-5 0 9 0,1 0-1 0,0 0-8 0,0-6 8 15,-4 6-8-15,0 0 0 0,0 0 0 0,0 0 0 16,-3-3 0-16,0-4 0 0,0 7 0 0,-4 0 29 16,0 0 3-16,4-3 0 0,-4 3 0 0,0 0-32 15,-3 0-16-15,-1 0 1 0,-3 0 1 0,4 0 14 16,-4 0 0-16,0 0 0 0,0 0-9 0,4 0 9 15,0 0 0-15,-4-3 0 0,3 3 0 0,-3 0 0 16,1-6 0-16,2 6 0 0,1 0 0 0,-1-3 0 0,1-4 9 16,3 7-1-16,-3-3-8 0,0-3 10 0,3 6-10 15,-4-3 8-15,4-7-8 0,1 10 0 0,-5-3 0 16,4-3 8-16,-3 6-8 0,3-3 0 0,-3 3 8 16,0 0-8-16,-4 0 8 0,0 0-8 0,-4 0 0 15,1 3-12-15,-4-3 12 16,0 0-48-16,-7 0-1 0,0 0-1 0,0 0-992 0,4 9-198 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47:38.4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11049 7139 403 0,'0'0'36'0,"0"0"-36"0,0 0 0 0,-7 0 0 16,0-4 185-16,7 4 31 0,-4-9 5 0,-3 9 2 16,-7-3-142-16,4-3-28 0,10 6-5 0,0 0-2 15,-7-3-19-15,7 3-4 0,0 0-1 0,3-7 0 16,-3 7-8-16,0 0-2 0,0 0 0 0,11-3 0 16,3 0 1-16,-4-3 0 0,-10 6 0 0,14 0 0 15,8 0-2-15,-5 0-1 0,8 0 0 0,-4 0 0 16,4 0 9-16,3 0 1 0,7 0 1 0,-3 0 0 15,3 0-5-15,4 0 0 0,18 0-1 0,-1 0 0 16,1 0 4-16,2 0 1 0,5 0 0 0,-1 0 0 16,-3 0-3-16,4 0 0 0,-4 0 0 0,0 0 0 15,0 0-9-15,-4 0-8 0,-3 0 9 0,4 0-9 16,-8 0 8-16,-3 0-8 0,3 0 0 0,-3 6-548 16,4-6-113-16</inkml:trace>
  <inkml:trace contextRef="#ctx0" brushRef="#br0" timeOffset="454.17">14485 7371 1152 0,'0'0'102'0,"0"0"-82"0,-3 0-20 0,3 0 0 0,0 0 104 0,0 0 17 16,10-3 3-16,4-4 1 0,7 7-83 0,4 0-17 16,3 0-3-16,4 0-1 15,7 7-5-15,7-7 0 0,7 3-1 0,3-3 0 0,1 6-15 0,6-3 9 16,4 3-9-16,7-3 8 0,0-3-8 0,7 4 0 15,1-4 0-15,-1 9 8 0,3-9-26 0,5 6-6 16,2-6 0-16,-20 0-1 0</inkml:trace>
  <inkml:trace contextRef="#ctx0" brushRef="#br0" timeOffset="4379.64">5860 9679 288 0,'0'0'25'0,"0"0"-25"0,-7-4 0 0,7 4 0 16,-4-6 267-16,4 6 48 0,0-9 9 0,7-1 3 15,-3 7-239-15,10-6-47 0,-7-1-9 0,10 7-3 16,-2-6-17-16,6-1-4 0,-4 1-8 0,8-3 12 15,-4 2-12-15,0 7 0 0,4-6 0 0,0-1 0 16,3 7 0-16,4-3 14 0,3-4-4 0,-10 10-1 16,10-3 17-16,-7 0 3 0,4-3 1 0,-4 6 0 15,4 0-6-15,-4-3 0 0,4-4-1 0,3 4 0 16,0 3 7-16,-3-6 2 0,4 6 0 0,6 0 0 0,0 0-8 16,4 0 0-16,0 0-1 0,0 0 0 0,0 0-9 0,3 0-2 15,-3-3 0-15,3 0 0 0,4-4-12 0,-3 7 0 16,-1 0 8-16,4 0-8 0,-4-3 0 0,-6-3 0 15,10 3 8-15,-15-6-8 0,1 9 0 0,3 0 8 16,-10-4-8-16,0-2 0 0,0 6 10 0,3 0-10 16,-3-3 10-16,-1-3-10 0,-2 6 0 0,-1 0 8 15,4-7-8-15,-4 1 0 0,0 6 0 0,0 0 0 16,-3-3 8-16,3-3-8 0,-10-4 8 0,3 10 0 16,0-3-8-16,-3 0 12 0,-4-3 18 0,0 3 3 15,-3-4 1-15,-1-2 0 0,1 6-18 0,-4 0-3 0,-7 3-1 16,7-7 0-16,-7-2 16 0,0-4 2 0,0 4 1 0,0 0 0 15,-7 2-3-15,0-2 0 0,0 3 0 16,-4-4 0-16,-3-2-18 0,0 2-10 0,-4 1 10 16,4 6-10-16,-7-7 0 0,0 1 0 0,3 6 0 0,-10-7 0 15,7 10 0-15,0-3 0 0,0-3 0 0,-1 6-10 16,1 0 10-16,0 0 0 0,3 0 0 0,1 0 0 16,-1 0 0-16,4 0 0 0,0 0 0 0,0 0-8 15,3 6 8-15,1-3 0 0,-1-3 0 16,4 7 8-16,7-7-8 0,0 0 0 0,0 0 0 0,4 6 0 15,-1 3-10-15,4 1-3 0,4-7-1 0,-1 3 0 16,8-3 14-16,3 7 0 0,0-10 0 0,4 9 0 16,-4-6 8-16,7-3-8 0,-3 10 0 0,0-10 0 15,-1 9 8-15,-2-9-8 0,2 10 0 0,-10-7 0 16,4 6-22-16,-4-3-8 16,0-3-2-16,-7 7 0 0,4-7 32 0,-4 6 0 0,0 1 0 0,0-1 0 0,-3 1 20 0,-1-1 9 15,-3-3 3-15,4 4 0 16,-4 5-32-16,0-8-12 0,0-7 1 0,-4 9 0 0,4-9 19 0,-3 10 3 15,-4 2 1-15,-1-3 0 0,-2 1 8 0,3-1 3 16,-4-6 0-16,-3 7 0 0,4 2 3 0,-8-2 1 16,0-1 0-16,1 1 0 0,-1 2 0 0,-3-2 0 15,0 2 0-15,3-3 0 0,-7 10-27 0,1-6 8 16,-1-1-8-16,0 7 0 16,4-6-56-16,-4 6-16 0,-3-7-3 0</inkml:trace>
  <inkml:trace contextRef="#ctx0" brushRef="#br0" timeOffset="8897.62">13554 9036 403 0,'0'0'36'0,"0"0"-36"16,-7 0 0-16,7 0 0 0,-4 0 35 0,4 0 0 16,0 0 0-16,0-10 0 0,-3 7 4 0,3 3 1 15,0 0 0-15,0 0 0 0,0 0-7 0,-4-6-1 16,1 3 0-16,3 0 0 0,0 3 17 0,0 0 3 16,-11-7 1-16,4 4 0 0,0 3-9 0,-4-6-3 15,1 12 0-15,-1-6 0 0,-3 3-17 0,3-3-4 16,-3-3-1-16,4 3 0 0,-4-6 3 0,0 6 1 15,-1 0 0-15,-2 0 0 0,3-3 14 0,-4-3 3 16,0 2 1-16,-3 4 0 0,0-3-5 0,0-3-2 16,-4 6 0-16,0 0 0 0,4 0-20 0,-3-3-4 15,-5 3-1-15,1 0 0 0,-4 0-9 0,1 0 0 16,2 3 0-16,-2-3 0 0,2 0 0 0,-2-3 0 0,-1 3 0 16,0-6 0-16,-3 6 0 0,0 0 0 0,-1 0 0 15,-2-3 0-15,-1 3 15 0,0-7 1 0,0 4 0 0,0 3 0 16,1-3 21-16,-1-3 5 0,3-4 1 0,1 10 0 15,0-3-11-15,0-6-3 0,-1 9 0 0,1-3 0 16,-4-4-20-16,0 4-9 0,4-3 8 16,-4 6-8-16,1 0 8 0,2-3-8 0,-2 3 8 0,2 0-8 15,-3 0 8-15,1 0-8 0,-1-3 8 0,4 3-8 16,-8 3 0-16,4-3 8 0,4-3-8 0,-4 3 0 16,-10 3 10-16,3-3-10 0,11 0 12 0,0 0-12 15,-1 0 11-15,4 0-11 0,-6 0 10 0,2 0-10 16,8 0 21-16,-4 0-1 0,-3 3-1 0,-4-3 0 15,4 0-6-15,0 0-1 0,-4 6 0 0,4-3 0 16,3-3-12-16,-3 7 8 0,-1-4-8 0,5 6 0 0,-8-6 0 16,4 4 0-16,6-4 0 0,1 6 0 0,0-6 0 15,3 4 0-15,1-4 0 0,-1 3 0 0,4-3 0 16,-4 6 0-16,-3-5 0 0,3 2 0 0,7-3 0 16,-6 6 0-16,-5 1 0 0,-2-7 0 0,3 6 0 0,-1 1 0 15,1 2 0-15,-4-2 9 0,1-1-9 16,2 1 0-16,5-7 0 0,-1 6 0 0,0 4 0 0,1-4 0 15,6-3 0-15,-3-3 0 0,3 7 0 0,0-7 0 16,1 6 10-16,-1 1-10 0,4-1 18 0,-4-6-3 16,4 7-1-16,0-1 0 0,0-6-14 0,0 7 0 15,0-1 0-15,3 4 0 0,1-7 0 0,3 3 0 16,0 1 0-16,3-4 0 0,-3 3 0 0,0 1-8 16,3-1 8-16,1 4-13 0,-1-4 13 0,1 4 0 0,3-4 0 15,0 1 0-15,0-1 0 0,3 3 0 0,-3 1 0 0,0-4 0 16,0 4 0-16,0 3 0 0,-3-4 0 15,3 1 0-15,0 2 0 0,0 1 0 0,0 0-10 0,0-1 10 16,0-2 0-16,3 6 0 0,-3-7 0 0,7 7 0 16,-3-6 9-16,3-4-9 0,0 10 10 0,4-7-10 15,-1 1 11-15,4-4-11 0,0 7 12 0,-3-10-12 16,0 10 21-16,3-3-2 0,0-4-1 0,0 4 0 16,0-1-18-16,4-2-19 0,-4 2 4 0,3 7 1 15,-2-7 22-15,6 4 4 0,-4-3 0 0,1-1 1 16,0 7-13-16,3-6 0 0,0 5 0 0,4 1 0 15,-11-3-9-15,11 3-2 0,-1-7 0 0,4 7 0 16,-6-6 11-16,6 5 0 0,-3-5 0 0,3-4 0 0,3 4 0 16,1 3 9-16,-7-4-9 0,3 1 0 0,4-4 13 15,-4 0-4-15,-3 4-1 0,3-4 0 0,7 1-8 0,-3 2 0 16,0-9 9-16,0 13-9 0,-8-6 0 0,12-4 9 16,-1 10-9-16,4-4 0 0,-1 1 12 15,1-1-12-15,0-2 12 0,-4-1-12 0,1 0 0 0,2 1 0 16,1-7 0-16,11 6-9 0,6 1 9 0,0-7 0 15,-3-3 0-15,0 9 0 0,4-9 0 0,-1 0 8 16,-3 7-8-16,4-7 8 0,-5 3-8 0,8-3 0 16,-3 0 0-16,3 0 0 0,0 3 0 0,-4 3 0 15,-3-6 0-15,0 3 0 0,-7-3 8 0,3 0 0 16,1 6 0-16,-1-6 0 0,4 0-8 0,-4 0 0 0,4 0 0 0,-3 0-8 16,-4-6 8-16,3 6 0 0,-3-3 0 15,0 3 8-15,0-9-8 0,7-1 0 0,-1 1-8 0,5 3 8 16,-4-10 0-16,0 7 9 0,3-4 0 15,-3 0 0-15,-4-5-9 0,1 5 0 0,-4-6 0 0,3 4 0 16,-3-11 0-16,-4 11 0 0,1-4 8 0,-5 0-8 16,-2 3 0-16,-5 1 10 0,1-7-10 0,-4 0 10 15,1 3 24-15,-5-3 5 0,1 6 1 0,-4-2 0 16,-7-4-12-16,0 3-1 0,1-3-1 0,-5 0 0 16,1 0 0-16,-8 3 0 0,4-3 0 0,-3 0 0 15,-1-6-10-15,-3 6-1 0,0-9-1 0,0-1 0 16,-3 7-6-16,-1-3 0 0,-6-3-8 0,-1 9 12 15,4-10-12-15,-4 7 8 0,-3-3-8 0,-3 6 0 16,3-6 0-16,-4 6 0 0,0 0 0 0,1-3 0 16,-1-3 12-16,0 9-3 0,4-3-1 0,0 6 0 0,0-2-8 15,-4-1 0-15,4-3 0 0,-3 9 0 0,3-6-8 16,-1 4 8-16,1-1 0 0,0 3 0 0,0-5-12 0,0 8 3 16,0-2 0-16,0 2 0 15,0-2-81-15,0 2-16 0,-1 1-3 16,1 6-1013-16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24E072-1921-4137-B563-2E754B06BC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953" y="4412566"/>
            <a:ext cx="5121095" cy="417548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55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A42D6C-02C0-4C24-8806-0D9CDCDCE3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2F45CA-11F1-4CC7-8BEF-E0C0E575B60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1B457-D4F9-427A-9455-F3510415F71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91B08-F3B8-4ADE-BEAE-22F23347A8F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A49AEF-BF2D-424C-845D-D7AA24477E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28F628-4CBE-4359-988A-21C462ECC94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22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43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87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6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3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53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5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12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730631-9D47-4153-B676-BF3E93468195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2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65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D4D076-2022-4984-92AB-46A17DF77CAE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26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595B6-90E4-445C-B860-2C89A09B1A4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00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AFF184-7DA3-46A4-810C-E920B2BD00DC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92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958A43-35C7-4314-BAE4-EF42D2B409EE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59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3A9E2C-614F-4634-AA29-3AEEBA426710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94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957C11-280E-4CCA-A466-E788AA79B8D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50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0DC367-90D2-48D1-94BA-6BEF28EF2EA8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70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DA3AE3-DC27-48CB-B787-84C4A66A2F01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741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FDA26B-42D9-447B-B41B-7F8F3569E009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4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2E84-880C-44D9-9F83-88774DFE733A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55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172201"/>
            <a:ext cx="2844800" cy="365125"/>
          </a:xfrm>
        </p:spPr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74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4EFD-11CD-43C5-BA76-30414D9FE705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89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F677-3A70-40A5-AAE5-1E9CF9677497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2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3230-D369-4C66-8FE7-501AA20810BA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65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5D0D4-C2EB-41C0-A066-DB72D1B1A087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48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7C632-DE55-4A03-9E33-19119DB84121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95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13B-A83F-4E2E-BA12-A6D551188EFA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85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1327-E8AB-4508-996F-869D21ECD8A9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42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0728F-6DB4-4B8C-B58B-87128BCB0777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2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6C436-E371-4D0F-9496-D9F1567672D6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46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 i="0">
                <a:solidFill>
                  <a:schemeClr val="bg2">
                    <a:lumMod val="1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351338"/>
          </a:xfrm>
        </p:spPr>
        <p:txBody>
          <a:bodyPr/>
          <a:lstStyle>
            <a:lvl1pPr marL="347663" indent="-3476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400" b="0" i="0">
                <a:latin typeface="Helvetica Light" charset="0"/>
                <a:ea typeface="Helvetica Light" charset="0"/>
                <a:cs typeface="Helvetica Light" charset="0"/>
              </a:defRPr>
            </a:lvl1pPr>
            <a:lvl2pPr marL="573088" indent="-33813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200" b="0" i="0">
                <a:latin typeface="Helvetica Light" charset="0"/>
                <a:ea typeface="Helvetica Light" charset="0"/>
                <a:cs typeface="Helvetica Light" charset="0"/>
              </a:defRPr>
            </a:lvl2pPr>
            <a:lvl3pPr marL="808038" indent="-3476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000" b="0" i="0">
                <a:latin typeface="Helvetica Light" charset="0"/>
                <a:ea typeface="Helvetica Light" charset="0"/>
                <a:cs typeface="Helvetica Light" charset="0"/>
              </a:defRPr>
            </a:lvl3pPr>
            <a:lvl4pPr marL="1033463" indent="-33813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800" b="0" i="0">
                <a:latin typeface="Helvetica Light" charset="0"/>
                <a:ea typeface="Helvetica Light" charset="0"/>
                <a:cs typeface="Helvetica Light" charset="0"/>
              </a:defRPr>
            </a:lvl4pPr>
            <a:lvl5pPr marL="1257300" indent="-33655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600" b="0" i="0">
                <a:latin typeface="Helvetica Light" charset="0"/>
                <a:ea typeface="Helvetica Light" charset="0"/>
                <a:cs typeface="Helvetica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/>
          <a:p>
            <a:fld id="{37481D86-9D0E-3944-83BB-432BC5CB5C17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29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458277"/>
          </a:xfrm>
        </p:spPr>
        <p:txBody>
          <a:bodyPr anchor="b"/>
          <a:lstStyle>
            <a:lvl1pPr>
              <a:defRPr sz="3375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168019"/>
            <a:ext cx="10515600" cy="1921635"/>
          </a:xfrm>
        </p:spPr>
        <p:txBody>
          <a:bodyPr/>
          <a:lstStyle>
            <a:lvl1pPr marL="0" indent="0">
              <a:buNone/>
              <a:defRPr sz="1350" b="0" i="0">
                <a:solidFill>
                  <a:schemeClr val="accent2">
                    <a:lumMod val="20000"/>
                    <a:lumOff val="8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60722E28-9863-CF46-B40D-866DA57B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708E79-587E-1C4C-BE19-E880AEEA3836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8D23BE37-A135-8C47-B04C-CBC1DDC81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8CFA924-49FF-C542-A2BC-A34E0579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EA02C-82F2-584F-9D59-3DE262609F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23B355-DD42-6746-A1C7-2E00DDC140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599" y="237655"/>
            <a:ext cx="4010568" cy="64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62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98"/>
            <a:ext cx="12192000" cy="373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780829"/>
            <a:ext cx="10515600" cy="2852737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74763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4323C4-CA66-5A47-8F97-41BA4280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E1BA8F-BF47-3D40-8C6E-FA5B75DEE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32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 i="0">
                <a:solidFill>
                  <a:schemeClr val="bg2">
                    <a:lumMod val="1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351338"/>
          </a:xfrm>
        </p:spPr>
        <p:txBody>
          <a:bodyPr/>
          <a:lstStyle>
            <a:lvl1pPr marL="292100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200" b="0" i="0">
                <a:latin typeface="Helvetica Light" charset="0"/>
                <a:ea typeface="Helvetica Light" charset="0"/>
                <a:cs typeface="Helvetica Light" charset="0"/>
              </a:defRPr>
            </a:lvl1pPr>
            <a:lvl2pPr marL="515938" indent="-2587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000" b="0" i="0">
                <a:latin typeface="Helvetica Light" charset="0"/>
                <a:ea typeface="Helvetica Light" charset="0"/>
                <a:cs typeface="Helvetica Light" charset="0"/>
              </a:defRPr>
            </a:lvl2pPr>
            <a:lvl3pPr marL="752475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800" b="0" i="0">
                <a:latin typeface="Helvetica Light" charset="0"/>
                <a:ea typeface="Helvetica Light" charset="0"/>
                <a:cs typeface="Helvetica Light" charset="0"/>
              </a:defRPr>
            </a:lvl3pPr>
            <a:lvl4pPr marL="976313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600" b="0" i="0">
                <a:latin typeface="Helvetica Light" charset="0"/>
                <a:ea typeface="Helvetica Light" charset="0"/>
                <a:cs typeface="Helvetica Light" charset="0"/>
              </a:defRPr>
            </a:lvl4pPr>
            <a:lvl5pPr marL="1201738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400" b="0" i="0">
                <a:latin typeface="Helvetica Light" charset="0"/>
                <a:ea typeface="Helvetica Light" charset="0"/>
                <a:cs typeface="Helvetica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BB48C27-BE7C-3941-B9F3-A4D4717F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/>
          <a:p>
            <a:fld id="{226BF496-9F26-5F45-86EC-4A24FC0ED785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DC4629-3C8A-F646-AC38-BB37FB93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BFB6B21-4106-4949-915C-692B2CB0D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A347B1B-EA3D-8B43-B7D0-731D2330F23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2556" y="1600200"/>
            <a:ext cx="5181600" cy="4351338"/>
          </a:xfrm>
        </p:spPr>
        <p:txBody>
          <a:bodyPr/>
          <a:lstStyle>
            <a:lvl1pPr marL="292100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200" b="0" i="0">
                <a:latin typeface="Helvetica Light" charset="0"/>
                <a:ea typeface="Helvetica Light" charset="0"/>
                <a:cs typeface="Helvetica Light" charset="0"/>
              </a:defRPr>
            </a:lvl1pPr>
            <a:lvl2pPr marL="515938" indent="-2587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000" b="0" i="0">
                <a:latin typeface="Helvetica Light" charset="0"/>
                <a:ea typeface="Helvetica Light" charset="0"/>
                <a:cs typeface="Helvetica Light" charset="0"/>
              </a:defRPr>
            </a:lvl2pPr>
            <a:lvl3pPr marL="752475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800" b="0" i="0">
                <a:latin typeface="Helvetica Light" charset="0"/>
                <a:ea typeface="Helvetica Light" charset="0"/>
                <a:cs typeface="Helvetica Light" charset="0"/>
              </a:defRPr>
            </a:lvl3pPr>
            <a:lvl4pPr marL="976313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600" b="0" i="0">
                <a:latin typeface="Helvetica Light" charset="0"/>
                <a:ea typeface="Helvetica Light" charset="0"/>
                <a:cs typeface="Helvetica Light" charset="0"/>
              </a:defRPr>
            </a:lvl4pPr>
            <a:lvl5pPr marL="1201738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400" b="0" i="0">
                <a:latin typeface="Helvetica Light" charset="0"/>
                <a:ea typeface="Helvetica Light" charset="0"/>
                <a:cs typeface="Helvetica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76912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 i="0">
                <a:solidFill>
                  <a:schemeClr val="bg2">
                    <a:lumMod val="1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981CC02-03B9-F845-A7C8-75962F088E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/>
          <a:p>
            <a:fld id="{CAFCBD0F-29EA-D949-83F3-4C0486F2FC6F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8254E7-58C0-5848-8656-E333BB43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67E93DA-951F-E14B-8EBF-D3993729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85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   Eric Xing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2006-2011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1774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   Eric Xing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2006-2012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59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26C99-B8A0-4159-ACE9-6809AE1AFDB3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3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69844"/>
            <a:ext cx="10515600" cy="842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9912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8588" marR="0" lvl="0" indent="-128588" algn="l" defTabSz="514350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Click to edit Master text styles</a:t>
            </a:r>
          </a:p>
          <a:p>
            <a:pPr marL="385763" marR="0" lvl="1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Second level</a:t>
            </a:r>
          </a:p>
          <a:p>
            <a:pPr marL="642938" marR="0" lvl="2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Third level</a:t>
            </a:r>
          </a:p>
          <a:p>
            <a:pPr marL="900113" marR="0" lvl="3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Fourth level</a:t>
            </a:r>
          </a:p>
          <a:p>
            <a:pPr marL="1157288" marR="0" lvl="4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EADCA7-E14F-3A40-B9BC-E99249895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B1422EE5-B2EE-3840-B23F-684D259BA97A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190F6E-D1A6-9F4B-B82C-CD258D292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 algn="r"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422AA21-D776-0946-9438-9F610A271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07AEA02C-82F2-584F-9D59-3DE262609F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EF7A53-B314-164E-B3BE-2F5BA495F68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684668" y="6347803"/>
            <a:ext cx="431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1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128588" marR="0" indent="-128588" algn="l" defTabSz="514350" rtl="0" eaLnBrk="1" fontAlgn="auto" latinLnBrk="0" hangingPunct="1">
        <a:lnSpc>
          <a:spcPct val="90000"/>
        </a:lnSpc>
        <a:spcBef>
          <a:spcPts val="563"/>
        </a:spcBef>
        <a:spcAft>
          <a:spcPts val="0"/>
        </a:spcAft>
        <a:buClrTx/>
        <a:buSzTx/>
        <a:buFont typeface="Arial"/>
        <a:buChar char="•"/>
        <a:tabLst/>
        <a:defRPr sz="1575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1pPr>
      <a:lvl2pPr marL="385763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350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2pPr>
      <a:lvl3pPr marL="642938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125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3pPr>
      <a:lvl4pPr marL="900113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013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4pPr>
      <a:lvl5pPr marL="1157288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013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harrison.net/index.php/Research/ListenLearner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0.png"/><Relationship Id="rId4" Type="http://schemas.openxmlformats.org/officeDocument/2006/relationships/customXml" Target="../ink/ink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0.png"/><Relationship Id="rId4" Type="http://schemas.openxmlformats.org/officeDocument/2006/relationships/image" Target="../media/image6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79.png"/><Relationship Id="rId7" Type="http://schemas.openxmlformats.org/officeDocument/2006/relationships/image" Target="../media/image11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0.png"/><Relationship Id="rId5" Type="http://schemas.openxmlformats.org/officeDocument/2006/relationships/image" Target="../media/image95.png"/><Relationship Id="rId10" Type="http://schemas.openxmlformats.org/officeDocument/2006/relationships/image" Target="../media/image131.png"/><Relationship Id="rId4" Type="http://schemas.openxmlformats.org/officeDocument/2006/relationships/image" Target="../media/image810.png"/><Relationship Id="rId9" Type="http://schemas.openxmlformats.org/officeDocument/2006/relationships/customXml" Target="../ink/ink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image" Target="../media/image141.png"/><Relationship Id="rId7" Type="http://schemas.openxmlformats.org/officeDocument/2006/relationships/image" Target="../media/image18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62.png"/><Relationship Id="rId10" Type="http://schemas.openxmlformats.org/officeDocument/2006/relationships/image" Target="../media/image202.png"/><Relationship Id="rId4" Type="http://schemas.openxmlformats.org/officeDocument/2006/relationships/image" Target="../media/image150.png"/><Relationship Id="rId9" Type="http://schemas.openxmlformats.org/officeDocument/2006/relationships/customXml" Target="../ink/ink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3" Type="http://schemas.openxmlformats.org/officeDocument/2006/relationships/image" Target="../media/image222.png"/><Relationship Id="rId7" Type="http://schemas.openxmlformats.org/officeDocument/2006/relationships/image" Target="../media/image262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42.png"/><Relationship Id="rId4" Type="http://schemas.openxmlformats.org/officeDocument/2006/relationships/image" Target="../media/image2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customXml" Target="../ink/ink5.xml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6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2.png"/><Relationship Id="rId5" Type="http://schemas.openxmlformats.org/officeDocument/2006/relationships/customXml" Target="../ink/ink8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12" Type="http://schemas.openxmlformats.org/officeDocument/2006/relationships/image" Target="../media/image481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12.xml"/><Relationship Id="rId5" Type="http://schemas.openxmlformats.org/officeDocument/2006/relationships/customXml" Target="../ink/ink11.xml"/><Relationship Id="rId10" Type="http://schemas.openxmlformats.org/officeDocument/2006/relationships/image" Target="../media/image471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Relationship Id="rId9" Type="http://schemas.openxmlformats.org/officeDocument/2006/relationships/image" Target="../media/image23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50.png"/><Relationship Id="rId7" Type="http://schemas.openxmlformats.org/officeDocument/2006/relationships/image" Target="../media/image29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10" Type="http://schemas.openxmlformats.org/officeDocument/2006/relationships/image" Target="../media/image3200.png"/><Relationship Id="rId4" Type="http://schemas.openxmlformats.org/officeDocument/2006/relationships/image" Target="../media/image260.png"/><Relationship Id="rId9" Type="http://schemas.openxmlformats.org/officeDocument/2006/relationships/image" Target="../media/image3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400.png"/><Relationship Id="rId7" Type="http://schemas.openxmlformats.org/officeDocument/2006/relationships/image" Target="../media/image42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5" Type="http://schemas.openxmlformats.org/officeDocument/2006/relationships/image" Target="../media/image410.png"/><Relationship Id="rId4" Type="http://schemas.openxmlformats.org/officeDocument/2006/relationships/customXml" Target="../ink/ink13.xml"/><Relationship Id="rId9" Type="http://schemas.openxmlformats.org/officeDocument/2006/relationships/image" Target="../media/image75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50.png"/><Relationship Id="rId7" Type="http://schemas.openxmlformats.org/officeDocument/2006/relationships/image" Target="../media/image29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10" Type="http://schemas.openxmlformats.org/officeDocument/2006/relationships/image" Target="../media/image3200.png"/><Relationship Id="rId4" Type="http://schemas.openxmlformats.org/officeDocument/2006/relationships/image" Target="../media/image260.png"/><Relationship Id="rId9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1.png"/><Relationship Id="rId4" Type="http://schemas.openxmlformats.org/officeDocument/2006/relationships/customXml" Target="../ink/ink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6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0.png"/><Relationship Id="rId4" Type="http://schemas.openxmlformats.org/officeDocument/2006/relationships/image" Target="../media/image720.png"/></Relationships>
</file>

<file path=ppt/slides/_rels/slide6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3.xml"/><Relationship Id="rId18" Type="http://schemas.openxmlformats.org/officeDocument/2006/relationships/image" Target="../media/image87.png"/><Relationship Id="rId26" Type="http://schemas.openxmlformats.org/officeDocument/2006/relationships/image" Target="../media/image91.png"/><Relationship Id="rId21" Type="http://schemas.openxmlformats.org/officeDocument/2006/relationships/customXml" Target="../ink/ink27.xml"/><Relationship Id="rId34" Type="http://schemas.openxmlformats.org/officeDocument/2006/relationships/image" Target="../media/image96.png"/><Relationship Id="rId7" Type="http://schemas.openxmlformats.org/officeDocument/2006/relationships/customXml" Target="../ink/ink20.xml"/><Relationship Id="rId12" Type="http://schemas.openxmlformats.org/officeDocument/2006/relationships/image" Target="../media/image84.png"/><Relationship Id="rId17" Type="http://schemas.openxmlformats.org/officeDocument/2006/relationships/customXml" Target="../ink/ink25.xml"/><Relationship Id="rId25" Type="http://schemas.openxmlformats.org/officeDocument/2006/relationships/customXml" Target="../ink/ink29.xml"/><Relationship Id="rId33" Type="http://schemas.openxmlformats.org/officeDocument/2006/relationships/customXml" Target="../ink/ink33.xml"/><Relationship Id="rId38" Type="http://schemas.openxmlformats.org/officeDocument/2006/relationships/image" Target="../media/image98.png"/><Relationship Id="rId2" Type="http://schemas.openxmlformats.org/officeDocument/2006/relationships/image" Target="../media/image17.png"/><Relationship Id="rId16" Type="http://schemas.openxmlformats.org/officeDocument/2006/relationships/image" Target="../media/image86.png"/><Relationship Id="rId20" Type="http://schemas.openxmlformats.org/officeDocument/2006/relationships/image" Target="../media/image88.png"/><Relationship Id="rId29" Type="http://schemas.openxmlformats.org/officeDocument/2006/relationships/customXml" Target="../ink/ink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customXml" Target="../ink/ink22.xml"/><Relationship Id="rId24" Type="http://schemas.openxmlformats.org/officeDocument/2006/relationships/image" Target="../media/image90.png"/><Relationship Id="rId32" Type="http://schemas.openxmlformats.org/officeDocument/2006/relationships/image" Target="../media/image94.png"/><Relationship Id="rId37" Type="http://schemas.openxmlformats.org/officeDocument/2006/relationships/customXml" Target="../ink/ink35.xml"/><Relationship Id="rId5" Type="http://schemas.openxmlformats.org/officeDocument/2006/relationships/customXml" Target="../ink/ink19.xml"/><Relationship Id="rId15" Type="http://schemas.openxmlformats.org/officeDocument/2006/relationships/customXml" Target="../ink/ink24.xml"/><Relationship Id="rId23" Type="http://schemas.openxmlformats.org/officeDocument/2006/relationships/customXml" Target="../ink/ink28.xml"/><Relationship Id="rId28" Type="http://schemas.openxmlformats.org/officeDocument/2006/relationships/image" Target="../media/image92.png"/><Relationship Id="rId36" Type="http://schemas.openxmlformats.org/officeDocument/2006/relationships/image" Target="../media/image97.png"/><Relationship Id="rId10" Type="http://schemas.openxmlformats.org/officeDocument/2006/relationships/image" Target="../media/image78.png"/><Relationship Id="rId19" Type="http://schemas.openxmlformats.org/officeDocument/2006/relationships/customXml" Target="../ink/ink26.xml"/><Relationship Id="rId31" Type="http://schemas.openxmlformats.org/officeDocument/2006/relationships/customXml" Target="../ink/ink32.xml"/><Relationship Id="rId4" Type="http://schemas.openxmlformats.org/officeDocument/2006/relationships/image" Target="../media/image75.png"/><Relationship Id="rId9" Type="http://schemas.openxmlformats.org/officeDocument/2006/relationships/customXml" Target="../ink/ink21.xml"/><Relationship Id="rId14" Type="http://schemas.openxmlformats.org/officeDocument/2006/relationships/image" Target="../media/image85.png"/><Relationship Id="rId22" Type="http://schemas.openxmlformats.org/officeDocument/2006/relationships/image" Target="../media/image89.png"/><Relationship Id="rId27" Type="http://schemas.openxmlformats.org/officeDocument/2006/relationships/customXml" Target="../ink/ink30.xml"/><Relationship Id="rId30" Type="http://schemas.openxmlformats.org/officeDocument/2006/relationships/image" Target="../media/image93.png"/><Relationship Id="rId35" Type="http://schemas.openxmlformats.org/officeDocument/2006/relationships/customXml" Target="../ink/ink34.xml"/><Relationship Id="rId8" Type="http://schemas.openxmlformats.org/officeDocument/2006/relationships/image" Target="../media/image77.png"/><Relationship Id="rId3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80.png"/><Relationship Id="rId7" Type="http://schemas.openxmlformats.org/officeDocument/2006/relationships/image" Target="../media/image7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721.png"/><Relationship Id="rId4" Type="http://schemas.openxmlformats.org/officeDocument/2006/relationships/image" Target="../media/image100.png"/><Relationship Id="rId9" Type="http://schemas.openxmlformats.org/officeDocument/2006/relationships/image" Target="../media/image15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2.png"/><Relationship Id="rId3" Type="http://schemas.openxmlformats.org/officeDocument/2006/relationships/image" Target="../media/image19.png"/><Relationship Id="rId7" Type="http://schemas.openxmlformats.org/officeDocument/2006/relationships/image" Target="../media/image77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1.png"/><Relationship Id="rId5" Type="http://schemas.openxmlformats.org/officeDocument/2006/relationships/image" Target="../media/image740.png"/><Relationship Id="rId4" Type="http://schemas.openxmlformats.org/officeDocument/2006/relationships/image" Target="../media/image16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1.png"/><Relationship Id="rId3" Type="http://schemas.openxmlformats.org/officeDocument/2006/relationships/image" Target="../media/image19.png"/><Relationship Id="rId7" Type="http://schemas.openxmlformats.org/officeDocument/2006/relationships/image" Target="../media/image77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2.png"/><Relationship Id="rId11" Type="http://schemas.openxmlformats.org/officeDocument/2006/relationships/image" Target="../media/image103.png"/><Relationship Id="rId5" Type="http://schemas.openxmlformats.org/officeDocument/2006/relationships/image" Target="../media/image851.png"/><Relationship Id="rId10" Type="http://schemas.openxmlformats.org/officeDocument/2006/relationships/customXml" Target="../ink/ink36.xml"/><Relationship Id="rId4" Type="http://schemas.openxmlformats.org/officeDocument/2006/relationships/image" Target="../media/image840.png"/><Relationship Id="rId9" Type="http://schemas.openxmlformats.org/officeDocument/2006/relationships/image" Target="../media/image78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281.png"/><Relationship Id="rId3" Type="http://schemas.openxmlformats.org/officeDocument/2006/relationships/image" Target="../media/image881.png"/><Relationship Id="rId7" Type="http://schemas.openxmlformats.org/officeDocument/2006/relationships/image" Target="../media/image104.png"/><Relationship Id="rId12" Type="http://schemas.openxmlformats.org/officeDocument/2006/relationships/image" Target="../media/image271.png"/><Relationship Id="rId2" Type="http://schemas.openxmlformats.org/officeDocument/2006/relationships/image" Target="../media/image8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11" Type="http://schemas.openxmlformats.org/officeDocument/2006/relationships/image" Target="../media/image108.png"/><Relationship Id="rId5" Type="http://schemas.openxmlformats.org/officeDocument/2006/relationships/image" Target="../media/image261.png"/><Relationship Id="rId15" Type="http://schemas.openxmlformats.org/officeDocument/2006/relationships/image" Target="../media/image781.png"/><Relationship Id="rId10" Type="http://schemas.openxmlformats.org/officeDocument/2006/relationships/image" Target="../media/image106.png"/><Relationship Id="rId4" Type="http://schemas.openxmlformats.org/officeDocument/2006/relationships/image" Target="../media/image251.png"/><Relationship Id="rId9" Type="http://schemas.openxmlformats.org/officeDocument/2006/relationships/image" Target="../media/image130.png"/><Relationship Id="rId14" Type="http://schemas.openxmlformats.org/officeDocument/2006/relationships/customXml" Target="../ink/ink3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5.png"/><Relationship Id="rId3" Type="http://schemas.openxmlformats.org/officeDocument/2006/relationships/image" Target="../media/image111.png"/><Relationship Id="rId7" Type="http://schemas.openxmlformats.org/officeDocument/2006/relationships/image" Target="../media/image117.png"/><Relationship Id="rId12" Type="http://schemas.openxmlformats.org/officeDocument/2006/relationships/image" Target="../media/image12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3.png"/><Relationship Id="rId5" Type="http://schemas.openxmlformats.org/officeDocument/2006/relationships/image" Target="../media/image115.png"/><Relationship Id="rId10" Type="http://schemas.openxmlformats.org/officeDocument/2006/relationships/image" Target="../media/image122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27.png"/><Relationship Id="rId7" Type="http://schemas.openxmlformats.org/officeDocument/2006/relationships/image" Target="../media/image13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39.png"/><Relationship Id="rId7" Type="http://schemas.openxmlformats.org/officeDocument/2006/relationships/image" Target="../media/image144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59.png"/><Relationship Id="rId3" Type="http://schemas.openxmlformats.org/officeDocument/2006/relationships/image" Target="../media/image148.png"/><Relationship Id="rId7" Type="http://schemas.openxmlformats.org/officeDocument/2006/relationships/image" Target="../media/image154.png"/><Relationship Id="rId12" Type="http://schemas.openxmlformats.org/officeDocument/2006/relationships/image" Target="../media/image158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7.png"/><Relationship Id="rId5" Type="http://schemas.openxmlformats.org/officeDocument/2006/relationships/image" Target="../media/image152.png"/><Relationship Id="rId15" Type="http://schemas.openxmlformats.org/officeDocument/2006/relationships/image" Target="../media/image117.png"/><Relationship Id="rId10" Type="http://schemas.openxmlformats.org/officeDocument/2006/relationships/image" Target="../media/image110.png"/><Relationship Id="rId4" Type="http://schemas.openxmlformats.org/officeDocument/2006/relationships/image" Target="../media/image149.png"/><Relationship Id="rId9" Type="http://schemas.openxmlformats.org/officeDocument/2006/relationships/image" Target="../media/image156.png"/><Relationship Id="rId14" Type="http://schemas.openxmlformats.org/officeDocument/2006/relationships/image" Target="../media/image16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48.png"/><Relationship Id="rId7" Type="http://schemas.openxmlformats.org/officeDocument/2006/relationships/image" Target="../media/image154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10" Type="http://schemas.openxmlformats.org/officeDocument/2006/relationships/image" Target="../media/image165.png"/><Relationship Id="rId4" Type="http://schemas.openxmlformats.org/officeDocument/2006/relationships/image" Target="../media/image149.png"/><Relationship Id="rId9" Type="http://schemas.openxmlformats.org/officeDocument/2006/relationships/image" Target="../media/image15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1.png"/><Relationship Id="rId4" Type="http://schemas.openxmlformats.org/officeDocument/2006/relationships/customXml" Target="../ink/ink3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4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5.e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42.png"/><Relationship Id="rId12" Type="http://schemas.openxmlformats.org/officeDocument/2006/relationships/image" Target="../media/image7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5.bin"/><Relationship Id="rId10" Type="http://schemas.openxmlformats.org/officeDocument/2006/relationships/customXml" Target="../ink/ink39.xml"/><Relationship Id="rId4" Type="http://schemas.openxmlformats.org/officeDocument/2006/relationships/image" Target="../media/image37.emf"/><Relationship Id="rId9" Type="http://schemas.openxmlformats.org/officeDocument/2006/relationships/image" Target="../media/image43.e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8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8.bin"/><Relationship Id="rId10" Type="http://schemas.openxmlformats.org/officeDocument/2006/relationships/customXml" Target="../ink/ink40.xml"/><Relationship Id="rId4" Type="http://schemas.openxmlformats.org/officeDocument/2006/relationships/image" Target="../media/image44.emf"/><Relationship Id="rId9" Type="http://schemas.openxmlformats.org/officeDocument/2006/relationships/image" Target="../media/image47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emf"/><Relationship Id="rId11" Type="http://schemas.openxmlformats.org/officeDocument/2006/relationships/image" Target="../media/image870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8.emf"/><Relationship Id="rId9" Type="http://schemas.openxmlformats.org/officeDocument/2006/relationships/customXml" Target="../ink/ink41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5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54.emf"/><Relationship Id="rId4" Type="http://schemas.openxmlformats.org/officeDocument/2006/relationships/image" Target="../media/image51.emf"/><Relationship Id="rId9" Type="http://schemas.openxmlformats.org/officeDocument/2006/relationships/oleObject" Target="../embeddings/oleObject16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customXml" Target="../ink/ink4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56.emf"/><Relationship Id="rId9" Type="http://schemas.openxmlformats.org/officeDocument/2006/relationships/image" Target="../media/image950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4.xml"/><Relationship Id="rId7" Type="http://schemas.openxmlformats.org/officeDocument/2006/relationships/image" Target="../media/image5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8.png"/><Relationship Id="rId5" Type="http://schemas.openxmlformats.org/officeDocument/2006/relationships/image" Target="../media/image860.png"/><Relationship Id="rId4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6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5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399"/>
            <a:ext cx="12192000" cy="335972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267" dirty="0"/>
              <a:t>Latent Factors:</a:t>
            </a:r>
          </a:p>
          <a:p>
            <a:pPr eaLnBrk="1" hangingPunct="1"/>
            <a:r>
              <a:rPr lang="en-US" sz="4267" dirty="0"/>
              <a:t>Clustering and k-means</a:t>
            </a:r>
          </a:p>
          <a:p>
            <a:pPr eaLnBrk="1" hangingPunct="1"/>
            <a:r>
              <a:rPr lang="en-US" sz="4267" dirty="0"/>
              <a:t>GMM (Gaussian Mixture Models)</a:t>
            </a:r>
          </a:p>
          <a:p>
            <a:pPr eaLnBrk="1" hangingPunct="1"/>
            <a:r>
              <a:rPr lang="en-US" sz="4267" dirty="0"/>
              <a:t>EM (Expectation-Maximization)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B59E-8DDD-7461-0D28-7826554F7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12255-C989-D47F-BA80-9057D6E3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&amp;</a:t>
            </a:r>
            <a:br>
              <a:rPr lang="en-US" dirty="0"/>
            </a:br>
            <a:r>
              <a:rPr lang="en-US" dirty="0"/>
              <a:t>Unsupervised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4EE46-5772-89C2-214C-8B15A4328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0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60325-9672-4609-AE9C-3172C72D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Paradigms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488572-1A1C-41EA-A5F8-84C980982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411" y="1142354"/>
            <a:ext cx="8565179" cy="5396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0F2010-CBA6-4CE4-BAF2-EFF34ABD6870}"/>
              </a:ext>
            </a:extLst>
          </p:cNvPr>
          <p:cNvSpPr txBox="1"/>
          <p:nvPr/>
        </p:nvSpPr>
        <p:spPr>
          <a:xfrm rot="16200000">
            <a:off x="9707627" y="4351739"/>
            <a:ext cx="4293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MLD, Matt Gormley</a:t>
            </a:r>
          </a:p>
        </p:txBody>
      </p:sp>
    </p:spTree>
    <p:extLst>
      <p:ext uri="{BB962C8B-B14F-4D97-AF65-F5344CB8AC3E}">
        <p14:creationId xmlns:p14="http://schemas.microsoft.com/office/powerpoint/2010/main" val="132373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25245" y="368000"/>
            <a:ext cx="8610600" cy="762000"/>
          </a:xfrm>
        </p:spPr>
        <p:txBody>
          <a:bodyPr/>
          <a:lstStyle/>
          <a:p>
            <a:r>
              <a:rPr lang="en-US" sz="3400" dirty="0"/>
              <a:t>Clustering, Informal Goals</a:t>
            </a:r>
          </a:p>
        </p:txBody>
      </p:sp>
      <p:sp>
        <p:nvSpPr>
          <p:cNvPr id="1827851" name="Rectangle 11"/>
          <p:cNvSpPr>
            <a:spLocks noChangeArrowheads="1"/>
          </p:cNvSpPr>
          <p:nvPr/>
        </p:nvSpPr>
        <p:spPr bwMode="auto">
          <a:xfrm>
            <a:off x="425244" y="1096296"/>
            <a:ext cx="1018179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Automatically partition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unlabeled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data into groups of similar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datapoints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49044" y="2086896"/>
            <a:ext cx="1009006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When and why would we want to do this?</a:t>
            </a: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577644" y="3306096"/>
            <a:ext cx="1009006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Automatically organizing data.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349044" y="2696496"/>
            <a:ext cx="1009006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Useful for: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187244" y="4936283"/>
            <a:ext cx="862242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Representing high-dimensional data in a low-dimensional space (e.g., for visualization purposes).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577644" y="3866999"/>
            <a:ext cx="1009006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Understanding hidden structure in data.</a:t>
            </a: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579899" y="4347877"/>
            <a:ext cx="651268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Preprocessing for further analysis.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14F508-DA4A-48F0-AC63-EE0DB9FCC1DF}"/>
              </a:ext>
            </a:extLst>
          </p:cNvPr>
          <p:cNvSpPr/>
          <p:nvPr/>
        </p:nvSpPr>
        <p:spPr>
          <a:xfrm>
            <a:off x="486545" y="6417875"/>
            <a:ext cx="3459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Nina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Balcan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529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32E72-0343-42E7-8EEE-EA01ECF9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C940C-6334-42C5-9078-6D7B7E41E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Jigsaw puzzles!</a:t>
            </a:r>
          </a:p>
        </p:txBody>
      </p:sp>
      <p:pic>
        <p:nvPicPr>
          <p:cNvPr id="5" name="Picture 4" descr="A picture containing rug&#10;&#10;Description automatically generated">
            <a:extLst>
              <a:ext uri="{FF2B5EF4-FFF2-40B4-BE49-F238E27FC236}">
                <a16:creationId xmlns:a16="http://schemas.microsoft.com/office/drawing/2014/main" id="{8FAC1649-3E57-4F3F-860A-C76AB0482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68" y="1734896"/>
            <a:ext cx="9905017" cy="46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6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533424-772F-E8A0-B45F-1066F1C7F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457" y="367131"/>
            <a:ext cx="10787086" cy="62179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65768E-E954-4EBF-A9A9-185653BE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DF660CD-50EA-4AB9-9DB6-7DEC421EE1CF}"/>
              </a:ext>
            </a:extLst>
          </p:cNvPr>
          <p:cNvSpPr/>
          <p:nvPr/>
        </p:nvSpPr>
        <p:spPr>
          <a:xfrm>
            <a:off x="5776546" y="6427177"/>
            <a:ext cx="571500" cy="149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46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EC6CC-D619-5472-012E-0517A2F80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0DA0C-4098-CF80-9F57-D32E906F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20581C-11E7-4FCB-B1B2-EEE090C4EF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20581C-11E7-4FCB-B1B2-EEE090C4EF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10EF75E-3F11-0381-9DF9-3E9B45753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64" y="994943"/>
            <a:ext cx="11661371" cy="5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768E-E954-4EBF-A9A9-185653BE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Semi-supervised: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Sup>
                      <m:sSub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E833E2D-0EB4-466C-B6E7-0A2DD592C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3538552"/>
            <a:ext cx="11067699" cy="305294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B6522AF-15F0-4315-AD06-52BE22CE60E2}"/>
              </a:ext>
            </a:extLst>
          </p:cNvPr>
          <p:cNvSpPr/>
          <p:nvPr/>
        </p:nvSpPr>
        <p:spPr>
          <a:xfrm>
            <a:off x="5663917" y="6365630"/>
            <a:ext cx="826477" cy="3429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16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768E-E954-4EBF-A9A9-185653BE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Semi-supervised: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Sup>
                      <m:sSub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0F5437-D26B-4CA6-93A7-264BDD5063D8}"/>
              </a:ext>
            </a:extLst>
          </p:cNvPr>
          <p:cNvSpPr txBox="1">
            <a:spLocks/>
          </p:cNvSpPr>
          <p:nvPr/>
        </p:nvSpPr>
        <p:spPr>
          <a:xfrm>
            <a:off x="371319" y="6339712"/>
            <a:ext cx="10515600" cy="4651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https://chrisharrison.net/index.php/Research/ListenLearner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553619-337E-449A-BF79-475BD335A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19" y="3297328"/>
            <a:ext cx="11639901" cy="303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64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97E9-D3AB-D006-13CF-76564AC4E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6EFF8-90D0-AC22-EC1A-059C8C6CC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k-means algorithm</a:t>
            </a:r>
          </a:p>
        </p:txBody>
      </p:sp>
    </p:spTree>
    <p:extLst>
      <p:ext uri="{BB962C8B-B14F-4D97-AF65-F5344CB8AC3E}">
        <p14:creationId xmlns:p14="http://schemas.microsoft.com/office/powerpoint/2010/main" val="2909702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1722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D0CB8-6FBF-4962-B578-A320F47C1A78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480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143001"/>
                <a:ext cx="9934514" cy="5211762"/>
              </a:xfrm>
            </p:spPr>
            <p:txBody>
              <a:bodyPr>
                <a:normAutofit fontScale="92500"/>
              </a:bodyPr>
              <a:lstStyle/>
              <a:p>
                <a:pPr marL="419100" indent="-419100">
                  <a:buNone/>
                </a:pPr>
                <a:r>
                  <a:rPr lang="en-US" sz="3200" dirty="0"/>
                  <a:t>Algorithm</a:t>
                </a:r>
              </a:p>
              <a:p>
                <a:pPr marL="419100" indent="-419100">
                  <a:buNone/>
                </a:pPr>
                <a:endParaRPr lang="en-US" sz="700" dirty="0"/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Input:</a:t>
                </a:r>
                <a:r>
                  <a:rPr lang="en-US" sz="3000" dirty="0"/>
                  <a:t> Data,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0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000" b="0" i="0" dirty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30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0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3000" dirty="0"/>
                  <a:t>, Desired number of clusters, </a:t>
                </a:r>
                <a:r>
                  <a:rPr lang="en-US" sz="3000" i="1" dirty="0"/>
                  <a:t>K</a:t>
                </a:r>
                <a:endParaRPr lang="en-US" sz="3000" dirty="0"/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Initialize:</a:t>
                </a:r>
                <a:r>
                  <a:rPr lang="en-US" sz="3000" dirty="0"/>
                  <a:t> the </a:t>
                </a:r>
                <a:r>
                  <a:rPr lang="en-US" sz="3000" i="1" dirty="0"/>
                  <a:t>K </a:t>
                </a:r>
                <a:r>
                  <a:rPr lang="en-US" sz="3000" dirty="0"/>
                  <a:t>cluster centers (randomly if necessary)</a:t>
                </a:r>
                <a:endParaRPr lang="en-US" sz="3000" dirty="0">
                  <a:solidFill>
                    <a:srgbClr val="7030A0"/>
                  </a:solidFill>
                </a:endParaRPr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Iterate:</a:t>
                </a:r>
                <a:endParaRPr lang="en-US" sz="3000" dirty="0"/>
              </a:p>
              <a:p>
                <a:pPr marL="419100" indent="-419100">
                  <a:buFont typeface="Wingdings" pitchFamily="2" charset="2"/>
                  <a:buAutoNum type="arabicPeriod"/>
                </a:pPr>
                <a:r>
                  <a:rPr lang="en-US" sz="3000" dirty="0"/>
                  <a:t>Assign points to the nearest cluster centers</a:t>
                </a:r>
              </a:p>
              <a:p>
                <a:pPr marL="419100" indent="-419100">
                  <a:buFont typeface="Wingdings" pitchFamily="2" charset="2"/>
                  <a:buAutoNum type="arabicPeriod"/>
                </a:pPr>
                <a:r>
                  <a:rPr lang="en-US" sz="3000" dirty="0"/>
                  <a:t>Re-estimate the </a:t>
                </a:r>
                <a:r>
                  <a:rPr lang="en-US" sz="3000" i="1" dirty="0"/>
                  <a:t>K </a:t>
                </a:r>
                <a:r>
                  <a:rPr lang="en-US" sz="3000" dirty="0"/>
                  <a:t>cluster centers (aka the </a:t>
                </a:r>
                <a:r>
                  <a:rPr lang="en-US" sz="3000" dirty="0">
                    <a:solidFill>
                      <a:srgbClr val="7030A0"/>
                    </a:solidFill>
                  </a:rPr>
                  <a:t>centroid</a:t>
                </a:r>
                <a:r>
                  <a:rPr lang="en-US" sz="3000" dirty="0"/>
                  <a:t> or </a:t>
                </a:r>
                <a:r>
                  <a:rPr lang="en-US" sz="3000" dirty="0">
                    <a:solidFill>
                      <a:srgbClr val="7030A0"/>
                    </a:solidFill>
                  </a:rPr>
                  <a:t>mean</a:t>
                </a:r>
                <a:r>
                  <a:rPr lang="en-US" sz="3000" dirty="0"/>
                  <a:t>), by assuming the memberships found above are correct.</a:t>
                </a:r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Termination: </a:t>
                </a:r>
              </a:p>
              <a:p>
                <a:pPr marL="419100" indent="-419100">
                  <a:buNone/>
                </a:pPr>
                <a:r>
                  <a:rPr lang="en-US" sz="3000" dirty="0"/>
                  <a:t>	If none of the</a:t>
                </a:r>
                <a:r>
                  <a:rPr lang="en-US" sz="3000" i="1" dirty="0"/>
                  <a:t> </a:t>
                </a:r>
                <a:r>
                  <a:rPr lang="en-US" sz="3000" dirty="0"/>
                  <a:t>objects changed membership in the last iteration, exit. Otherwise go to 1.</a:t>
                </a:r>
              </a:p>
              <a:p>
                <a:pPr marL="419100" indent="-419100"/>
                <a:endParaRPr lang="en-US" sz="2000" dirty="0"/>
              </a:p>
            </p:txBody>
          </p:sp>
        </mc:Choice>
        <mc:Fallback xmlns="">
          <p:sp>
            <p:nvSpPr>
              <p:cNvPr id="8448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143001"/>
                <a:ext cx="9934514" cy="5211762"/>
              </a:xfrm>
              <a:blipFill>
                <a:blip r:embed="rId3"/>
                <a:stretch>
                  <a:fillRect l="-1411" t="-2342" r="-675" b="-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B916DABA-658C-4284-AA8B-4C96AB236E21}"/>
              </a:ext>
            </a:extLst>
          </p:cNvPr>
          <p:cNvSpPr/>
          <p:nvPr/>
        </p:nvSpPr>
        <p:spPr>
          <a:xfrm>
            <a:off x="486545" y="6417875"/>
            <a:ext cx="3426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B95E4-04BD-4045-AF15-23935D38F3B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Assign points</a:t>
            </a:r>
          </a:p>
        </p:txBody>
      </p:sp>
      <p:pic>
        <p:nvPicPr>
          <p:cNvPr id="8458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1789" y="1600200"/>
            <a:ext cx="64484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10800000">
            <a:off x="3276600" y="2057400"/>
            <a:ext cx="2895600" cy="182880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72200" y="3886200"/>
            <a:ext cx="2895600" cy="158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762500" y="4305300"/>
            <a:ext cx="1828800" cy="99060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AD2678F-234B-4333-9EE3-7F504A185E68}"/>
                  </a:ext>
                </a:extLst>
              </p14:cNvPr>
              <p14:cNvContentPartPr/>
              <p14:nvPr/>
            </p14:nvContentPartPr>
            <p14:xfrm>
              <a:off x="4099680" y="1842840"/>
              <a:ext cx="2700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AD2678F-234B-4333-9EE3-7F504A185E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90320" y="1833480"/>
                <a:ext cx="45720" cy="302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E2412745-E76B-4DD7-B3BD-554AF2596A4D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BE286-4D3E-4A40-937A-EFAE957D63E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7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Update centers</a:t>
            </a:r>
          </a:p>
        </p:txBody>
      </p:sp>
      <p:pic>
        <p:nvPicPr>
          <p:cNvPr id="8478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0364" y="1552576"/>
            <a:ext cx="639127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36729A-00D3-45B4-AE7C-9F95569C4A28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95B066-C413-4725-AA5F-FA381767179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9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Assign points</a:t>
            </a:r>
          </a:p>
        </p:txBody>
      </p:sp>
      <p:pic>
        <p:nvPicPr>
          <p:cNvPr id="849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6075" y="1581150"/>
            <a:ext cx="641985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Straight Connector 26"/>
          <p:cNvCxnSpPr/>
          <p:nvPr/>
        </p:nvCxnSpPr>
        <p:spPr>
          <a:xfrm rot="16200000" flipV="1">
            <a:off x="3884108" y="1790700"/>
            <a:ext cx="1752600" cy="152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4722308" y="4229100"/>
            <a:ext cx="22860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522408" y="3429000"/>
            <a:ext cx="3505200" cy="21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61BB569-2402-4F8D-9313-2B717A2BE9DF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B535A-3E2E-4F49-BE75-79457A03DFD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1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Update centers</a:t>
            </a:r>
          </a:p>
        </p:txBody>
      </p:sp>
      <p:pic>
        <p:nvPicPr>
          <p:cNvPr id="8519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6550" y="1524000"/>
            <a:ext cx="64389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16200000" flipV="1">
            <a:off x="3884108" y="1790700"/>
            <a:ext cx="1752600" cy="152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4722308" y="4229100"/>
            <a:ext cx="22860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22408" y="3429000"/>
            <a:ext cx="3505200" cy="21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5F49ACE-DD9D-4346-89BD-B31AEC583D2D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85301-4647-4BE6-99CA-FD0D0A03504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4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Assign points</a:t>
            </a:r>
          </a:p>
        </p:txBody>
      </p:sp>
      <p:pic>
        <p:nvPicPr>
          <p:cNvPr id="8540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7025" y="1524000"/>
            <a:ext cx="6457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 rot="16200000" flipV="1">
            <a:off x="4056604" y="1963196"/>
            <a:ext cx="1752600" cy="11790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4551904" y="4399504"/>
            <a:ext cx="2362200" cy="4211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22408" y="3429000"/>
            <a:ext cx="3505200" cy="21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7" name="Comment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113714" y="554039"/>
            <a:ext cx="9525" cy="1587"/>
          </a:xfrm>
          <a:custGeom>
            <a:avLst/>
            <a:gdLst>
              <a:gd name="T0" fmla="+- 0 18331 18306"/>
              <a:gd name="T1" fmla="*/ T0 w 26"/>
              <a:gd name="T2" fmla="+- 0 1538 1538"/>
              <a:gd name="T3" fmla="*/ 1538 h 1"/>
              <a:gd name="T4" fmla="+- 0 18323 18306"/>
              <a:gd name="T5" fmla="*/ T4 w 26"/>
              <a:gd name="T6" fmla="+- 0 1538 1538"/>
              <a:gd name="T7" fmla="*/ 1538 h 1"/>
              <a:gd name="T8" fmla="+- 0 18314 18306"/>
              <a:gd name="T9" fmla="*/ T8 w 26"/>
              <a:gd name="T10" fmla="+- 0 1538 1538"/>
              <a:gd name="T11" fmla="*/ 1538 h 1"/>
              <a:gd name="T12" fmla="+- 0 18306 18306"/>
              <a:gd name="T13" fmla="*/ T12 w 26"/>
              <a:gd name="T14" fmla="+- 0 1538 1538"/>
              <a:gd name="T15" fmla="*/ 1538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6" h="1" extrusionOk="0">
                <a:moveTo>
                  <a:pt x="25" y="0"/>
                </a:moveTo>
                <a:cubicBezTo>
                  <a:pt x="17" y="0"/>
                  <a:pt x="8" y="0"/>
                  <a:pt x="0" y="0"/>
                </a:cubicBez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0E9932-ADD8-4838-BE54-BF81ED6387F4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K-means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89" y="1016859"/>
            <a:ext cx="8229600" cy="3220289"/>
          </a:xfrm>
        </p:spPr>
        <p:txBody>
          <a:bodyPr>
            <a:normAutofit/>
          </a:bodyPr>
          <a:lstStyle/>
          <a:p>
            <a:r>
              <a:rPr lang="en-US" dirty="0"/>
              <a:t>Optimization recipe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Formulate objective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Minimize objective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890B965-6D61-4663-8F90-37DEAAE12D55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</p:spTree>
    <p:extLst>
      <p:ext uri="{BB962C8B-B14F-4D97-AF65-F5344CB8AC3E}">
        <p14:creationId xmlns:p14="http://schemas.microsoft.com/office/powerpoint/2010/main" val="160861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K-means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89" y="1016860"/>
            <a:ext cx="8229600" cy="591146"/>
          </a:xfrm>
        </p:spPr>
        <p:txBody>
          <a:bodyPr>
            <a:normAutofit/>
          </a:bodyPr>
          <a:lstStyle/>
          <a:p>
            <a:r>
              <a:rPr lang="en-US" dirty="0"/>
              <a:t>Question: Which of these </a:t>
            </a:r>
            <a:r>
              <a:rPr lang="en-US" dirty="0" err="1"/>
              <a:t>clusterings</a:t>
            </a:r>
            <a:r>
              <a:rPr lang="en-US" dirty="0"/>
              <a:t> is “better”?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549589" y="2884449"/>
            <a:ext cx="685800" cy="1000726"/>
            <a:chOff x="5943600" y="2123474"/>
            <a:chExt cx="685800" cy="1000726"/>
          </a:xfrm>
          <a:solidFill>
            <a:srgbClr val="FFC000"/>
          </a:solidFill>
        </p:grpSpPr>
        <p:sp>
          <p:nvSpPr>
            <p:cNvPr id="8" name="Oval 7"/>
            <p:cNvSpPr/>
            <p:nvPr/>
          </p:nvSpPr>
          <p:spPr>
            <a:xfrm>
              <a:off x="6400800" y="2208818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019800" y="2123474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144768" y="24384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248400" y="25908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943600" y="24384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943600" y="27432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477000" y="2514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477000" y="27432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248400" y="2895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096000" y="29718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369283" y="2687225"/>
            <a:ext cx="838200" cy="802606"/>
            <a:chOff x="1504188" y="2169194"/>
            <a:chExt cx="838200" cy="802606"/>
          </a:xfrm>
          <a:solidFill>
            <a:srgbClr val="00B0F0"/>
          </a:solidFill>
        </p:grpSpPr>
        <p:sp>
          <p:nvSpPr>
            <p:cNvPr id="5" name="Oval 4"/>
            <p:cNvSpPr/>
            <p:nvPr/>
          </p:nvSpPr>
          <p:spPr>
            <a:xfrm>
              <a:off x="1905000" y="2208818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048256" y="2514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124456" y="28194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189988" y="2169194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705356" y="22463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808988" y="23987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504188" y="22463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504188" y="25511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2037588" y="23225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808988" y="27035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656588" y="27797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164811" y="4707559"/>
            <a:ext cx="922020" cy="763473"/>
            <a:chOff x="2299716" y="4189527"/>
            <a:chExt cx="922020" cy="763473"/>
          </a:xfrm>
          <a:solidFill>
            <a:srgbClr val="7030A0"/>
          </a:solidFill>
        </p:grpSpPr>
        <p:sp>
          <p:nvSpPr>
            <p:cNvPr id="18" name="Oval 17"/>
            <p:cNvSpPr/>
            <p:nvPr/>
          </p:nvSpPr>
          <p:spPr>
            <a:xfrm>
              <a:off x="2833116" y="4800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985516" y="4189527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00884" y="42667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604516" y="44191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299716" y="42667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299716" y="45715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833116" y="43429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833116" y="45715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604516" y="47239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452116" y="48001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542032" y="457918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069336" y="4576725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865423" y="2201598"/>
            <a:ext cx="3970377" cy="3863026"/>
          </a:xfrm>
          <a:prstGeom prst="rect">
            <a:avLst/>
          </a:prstGeom>
          <a:noFill/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336293" y="2969793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955293" y="2884449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9080261" y="31993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9183893" y="33517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8879093" y="31993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8879093" y="35041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9412493" y="32755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9412493" y="35041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9183893" y="36565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9031493" y="37327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099599" y="2726849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7242855" y="3032631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319055" y="3337431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384587" y="2687225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899955" y="27644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7003587" y="29168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698787" y="27644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6698787" y="3069207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7232187" y="28406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7003587" y="3221607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6851187" y="3297807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8027715" y="5318632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8180115" y="4707559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695483" y="47847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7799115" y="49371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7494315" y="47847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7494315" y="50895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8027715" y="4860941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8027715" y="5089541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7799115" y="52419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7646715" y="53181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7736631" y="5097212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8263935" y="5094757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194927" y="2201598"/>
            <a:ext cx="3970377" cy="3863026"/>
          </a:xfrm>
          <a:prstGeom prst="rect">
            <a:avLst/>
          </a:prstGeom>
          <a:noFill/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9B4668-62F0-46B0-A11F-C9CE509D64F8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</p:spTree>
    <p:extLst>
      <p:ext uri="{BB962C8B-B14F-4D97-AF65-F5344CB8AC3E}">
        <p14:creationId xmlns:p14="http://schemas.microsoft.com/office/powerpoint/2010/main" val="87033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577326" cy="2039539"/>
              </a:xfrm>
            </p:spPr>
            <p:txBody>
              <a:bodyPr/>
              <a:lstStyle/>
              <a:p>
                <a:r>
                  <a:rPr lang="en-US" dirty="0"/>
                  <a:t>Input: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,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    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b="0" dirty="0"/>
                  <a:t>		Num clusters, unlabeled data</a:t>
                </a:r>
              </a:p>
              <a:p>
                <a:r>
                  <a:rPr lang="en-US" b="0" dirty="0">
                    <a:solidFill>
                      <a:srgbClr val="7030A0"/>
                    </a:solidFill>
                  </a:rPr>
                  <a:t>Output: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…,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   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r>
                  <a:rPr lang="en-US" b="0" dirty="0">
                    <a:solidFill>
                      <a:srgbClr val="7030A0"/>
                    </a:solidFill>
                  </a:rPr>
                  <a:t>	Cluster assignments per point</a:t>
                </a:r>
              </a:p>
              <a:p>
                <a:r>
                  <a:rPr lang="en-US" b="0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 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b="0" dirty="0"/>
                  <a:t>			Cluster centers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577326" cy="2039539"/>
              </a:xfrm>
              <a:blipFill>
                <a:blip r:embed="rId2"/>
                <a:stretch>
                  <a:fillRect l="-1106" t="-3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79F831A-99B3-4875-A328-DC2047E98DA1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</p:spTree>
    <p:extLst>
      <p:ext uri="{BB962C8B-B14F-4D97-AF65-F5344CB8AC3E}">
        <p14:creationId xmlns:p14="http://schemas.microsoft.com/office/powerpoint/2010/main" val="165791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Computational complexity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…, 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argmin</m:t>
                          </m:r>
                        </m:e>
                        <m:lim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lim>
                      </m:limLow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Sup>
                            <m:sSubSupPr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2CF694-312A-48BC-B92B-72A43B06B64C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</p:spTree>
    <p:extLst>
      <p:ext uri="{BB962C8B-B14F-4D97-AF65-F5344CB8AC3E}">
        <p14:creationId xmlns:p14="http://schemas.microsoft.com/office/powerpoint/2010/main" val="222590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Alternating minimization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lim>
                    </m:limLow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lim>
                    </m:limLow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2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530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E0BD-E37F-444B-9720-1759BEB9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4284" y="1113179"/>
                <a:ext cx="10515600" cy="1281960"/>
              </a:xfrm>
            </p:spPr>
            <p:txBody>
              <a:bodyPr/>
              <a:lstStyle/>
              <a:p>
                <a:r>
                  <a:rPr lang="en-US" dirty="0"/>
                  <a:t>Coordinate descent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b="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Find minimum for one parameter</a:t>
                </a: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sSub>
                          <m:sSub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m:rPr>
                        <m:sty m:val="p"/>
                      </m:rP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sSub>
                          <m:sSub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m:rPr>
                        <m:sty m:val="p"/>
                      </m:rP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4284" y="1113179"/>
                <a:ext cx="10515600" cy="1281960"/>
              </a:xfrm>
              <a:blipFill>
                <a:blip r:embed="rId2"/>
                <a:stretch>
                  <a:fillRect l="-1159" t="-8095" b="-14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CD991D-82E4-B3E8-243C-8850D99E30DD}"/>
                  </a:ext>
                </a:extLst>
              </p14:cNvPr>
              <p14:cNvContentPartPr/>
              <p14:nvPr/>
            </p14:nvContentPartPr>
            <p14:xfrm>
              <a:off x="7133400" y="258840"/>
              <a:ext cx="4736520" cy="3763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CD991D-82E4-B3E8-243C-8850D99E30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54320" y="249480"/>
                <a:ext cx="6924960" cy="378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0798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E0BD-E37F-444B-9720-1759BEB9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Block coordinate descent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  <m:r>
                                <a:rPr lang="en-US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lim>
                          </m:limLow>
                        </m:fName>
                        <m:e>
                          <m:r>
                            <a:rPr lang="en-US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d>
                            <m:dPr>
                              <m:ctrlP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  <m: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/>
                <a:endParaRPr lang="en-US" sz="800" i="1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Find minimum for one set of parameter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lim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</m:lim>
                    </m:limLow>
                  </m:oMath>
                </a14:m>
                <a:endParaRPr lang="en-US" sz="2800" b="0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lim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lim>
                    </m:limLow>
                  </m:oMath>
                </a14:m>
                <a:endParaRPr lang="en-US" sz="2800" dirty="0"/>
              </a:p>
              <a:p>
                <a:pPr marL="974725" lvl="2" indent="-514350">
                  <a:buFont typeface="+mj-lt"/>
                  <a:buAutoNum type="alphaL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0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326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CEC18-9CF3-A9C5-CAA9-F4A700F4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525AE-7345-216C-DAB5-F615B82081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9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56D27-7CE5-D9B4-628E-B54A335E2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9517C0-EDC1-D366-44BF-D565752901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7451359" cy="2039539"/>
              </a:xfrm>
            </p:spPr>
            <p:txBody>
              <a:bodyPr/>
              <a:lstStyle/>
              <a:p>
                <a:r>
                  <a:rPr lang="en-US" dirty="0"/>
                  <a:t>Probability warm-up: Omega Pizzeria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Two pizzas with different distributions of toppings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Z=1 represent the event of picking pizza 1 (rather than pizza 2)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X=1 represent the event of picking a slice with mushrooms on it</a:t>
                </a: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what is the probability that I end up with a slice with mushrooms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Give your answer as a (simplified) fraction.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9517C0-EDC1-D366-44BF-D565752901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7451359" cy="2039539"/>
              </a:xfrm>
              <a:blipFill>
                <a:blip r:embed="rId2"/>
                <a:stretch>
                  <a:fillRect l="-1718" t="-5090" r="-1391" b="-130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9ED51B6-909D-D2D1-0C5E-AA9053F7E32E}"/>
              </a:ext>
            </a:extLst>
          </p:cNvPr>
          <p:cNvGrpSpPr/>
          <p:nvPr/>
        </p:nvGrpSpPr>
        <p:grpSpPr>
          <a:xfrm>
            <a:off x="9127762" y="776769"/>
            <a:ext cx="1996174" cy="1919148"/>
            <a:chOff x="8620740" y="1233569"/>
            <a:chExt cx="1996174" cy="19191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C9A0450-0F47-7150-2523-2C0B6036D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0247"/>
            <a:stretch/>
          </p:blipFill>
          <p:spPr>
            <a:xfrm>
              <a:off x="8620740" y="1233569"/>
              <a:ext cx="1899618" cy="19191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A3F125-1598-AF75-B0D8-E5CF66102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963"/>
            <a:stretch/>
          </p:blipFill>
          <p:spPr>
            <a:xfrm>
              <a:off x="10520357" y="1233569"/>
              <a:ext cx="96557" cy="191914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2F3CCD-51C8-095E-CA40-E4212D3E32D2}"/>
              </a:ext>
            </a:extLst>
          </p:cNvPr>
          <p:cNvGrpSpPr/>
          <p:nvPr/>
        </p:nvGrpSpPr>
        <p:grpSpPr>
          <a:xfrm>
            <a:off x="9127762" y="2811747"/>
            <a:ext cx="2058740" cy="1919148"/>
            <a:chOff x="9177952" y="3705283"/>
            <a:chExt cx="2058740" cy="191914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3A0533-CA49-A691-3073-FE1E0023A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954" r="20752"/>
            <a:stretch/>
          </p:blipFill>
          <p:spPr>
            <a:xfrm>
              <a:off x="9286876" y="3705283"/>
              <a:ext cx="1853259" cy="191914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B8C3FAA-6178-A266-F2CF-098E496BB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96574"/>
            <a:stretch/>
          </p:blipFill>
          <p:spPr>
            <a:xfrm>
              <a:off x="9177952" y="3705283"/>
              <a:ext cx="108924" cy="191914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986CA50-332F-297E-C1C5-B941B1FE1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963"/>
            <a:stretch/>
          </p:blipFill>
          <p:spPr>
            <a:xfrm>
              <a:off x="11140135" y="3705283"/>
              <a:ext cx="96557" cy="191914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C3B47C-9B76-EB6E-98E2-069B5E213D05}"/>
                  </a:ext>
                </a:extLst>
              </p:cNvPr>
              <p:cNvSpPr txBox="1"/>
              <p:nvPr/>
            </p:nvSpPr>
            <p:spPr>
              <a:xfrm>
                <a:off x="8832122" y="160254"/>
                <a:ext cx="3359878" cy="616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sepChr m:val="∣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e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C3B47C-9B76-EB6E-98E2-069B5E213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122" y="160254"/>
                <a:ext cx="3359878" cy="6165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5DA22D-F524-701D-4028-BCF10B04032F}"/>
                  </a:ext>
                </a:extLst>
              </p:cNvPr>
              <p:cNvSpPr txBox="1"/>
              <p:nvPr/>
            </p:nvSpPr>
            <p:spPr>
              <a:xfrm>
                <a:off x="8832122" y="4846725"/>
                <a:ext cx="3359878" cy="615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sepChr m:val="∣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e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5DA22D-F524-701D-4028-BCF10B040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122" y="4846725"/>
                <a:ext cx="3359878" cy="6157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8150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152400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TexPoint fonts used in EMF.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the TexPoint manual before you delete this box.: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10ORIG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EX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5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5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8534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(One) bad case for K-means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048000" y="2362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590800" y="2895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581400" y="2895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3048000" y="3276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6670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886200" y="3886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1242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438400" y="3657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3962400" y="3657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3581400" y="4800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3124200" y="4800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2667000" y="4876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819400" y="5181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3505200" y="4038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4114800" y="3810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3657600" y="4191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3657600" y="39624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 flipH="1">
            <a:off x="40386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38100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3581400" y="3657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3657600" y="3429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3733800" y="3810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3810000" y="35814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3429000" y="5410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2971800" y="5410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28"/>
          <p:cNvSpPr txBox="1">
            <a:spLocks noChangeArrowheads="1"/>
          </p:cNvSpPr>
          <p:nvPr/>
        </p:nvSpPr>
        <p:spPr>
          <a:xfrm>
            <a:off x="4495800" y="1905000"/>
            <a:ext cx="6019800" cy="1981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Clusters may overlap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Some clusters may be “wider” than others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Clusters may not be linearly separable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F70659-690D-65E7-B1F4-3B85BDB5FFED}"/>
              </a:ext>
            </a:extLst>
          </p:cNvPr>
          <p:cNvSpPr/>
          <p:nvPr/>
        </p:nvSpPr>
        <p:spPr>
          <a:xfrm>
            <a:off x="486545" y="6417875"/>
            <a:ext cx="3373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</p:spTree>
    <p:extLst>
      <p:ext uri="{BB962C8B-B14F-4D97-AF65-F5344CB8AC3E}">
        <p14:creationId xmlns:p14="http://schemas.microsoft.com/office/powerpoint/2010/main" val="3985035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K-means 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hard assignment</a:t>
            </a:r>
            <a:r>
              <a:rPr lang="en-US" dirty="0"/>
              <a:t>: each object belongs to only one cluster</a:t>
            </a:r>
          </a:p>
          <a:p>
            <a:endParaRPr lang="en-US" dirty="0"/>
          </a:p>
          <a:p>
            <a:r>
              <a:rPr lang="en-US" dirty="0"/>
              <a:t>Mixture modeling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soft assignment</a:t>
            </a:r>
            <a:r>
              <a:rPr lang="en-US" dirty="0"/>
              <a:t>: probability that an object belongs to a cluster</a:t>
            </a:r>
          </a:p>
          <a:p>
            <a:pPr lvl="1" algn="ctr">
              <a:buNone/>
            </a:pPr>
            <a:endParaRPr lang="en-US" dirty="0"/>
          </a:p>
          <a:p>
            <a:pPr lvl="1" algn="ctr">
              <a:buNone/>
            </a:pPr>
            <a:r>
              <a:rPr lang="en-US" sz="2400" dirty="0">
                <a:solidFill>
                  <a:srgbClr val="C00000"/>
                </a:solidFill>
                <a:latin typeface="Comic Sans MS" pitchFamily="66" charset="0"/>
              </a:rPr>
              <a:t>Generative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D0CB8-6FBF-4962-B578-A320F47C1A7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981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Partitioning Algorithms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485774-5938-B634-227C-217A3BFAE0C6}"/>
              </a:ext>
            </a:extLst>
          </p:cNvPr>
          <p:cNvSpPr/>
          <p:nvPr/>
        </p:nvSpPr>
        <p:spPr>
          <a:xfrm>
            <a:off x="486545" y="6417875"/>
            <a:ext cx="3373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</p:spTree>
    <p:extLst>
      <p:ext uri="{BB962C8B-B14F-4D97-AF65-F5344CB8AC3E}">
        <p14:creationId xmlns:p14="http://schemas.microsoft.com/office/powerpoint/2010/main" val="1769776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Probability of point belonging to cluster k: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Density of point assuming cluster k: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21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782410" y="2755967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E20CCE7-6519-46F5-A367-835346319668}"/>
              </a:ext>
            </a:extLst>
          </p:cNvPr>
          <p:cNvSpPr txBox="1"/>
          <p:nvPr/>
        </p:nvSpPr>
        <p:spPr>
          <a:xfrm>
            <a:off x="4189994" y="5694403"/>
            <a:ext cx="1539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2D0C4E-2080-4E00-A2AC-5FBDB4153E9A}"/>
              </a:ext>
            </a:extLst>
          </p:cNvPr>
          <p:cNvSpPr txBox="1"/>
          <p:nvPr/>
        </p:nvSpPr>
        <p:spPr>
          <a:xfrm>
            <a:off x="2301056" y="5694403"/>
            <a:ext cx="1620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879EA68-A945-42E1-BD39-3E0AB4C6324E}"/>
                  </a:ext>
                </a:extLst>
              </p14:cNvPr>
              <p14:cNvContentPartPr/>
              <p14:nvPr/>
            </p14:nvContentPartPr>
            <p14:xfrm>
              <a:off x="6635880" y="459720"/>
              <a:ext cx="5030280" cy="5812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879EA68-A945-42E1-BD39-3E0AB4C6324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26520" y="450360"/>
                <a:ext cx="5049000" cy="583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02495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Probability of point belonging to cluster k: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Density of point assuming cluster k: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21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782410" y="2755967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E20CCE7-6519-46F5-A367-835346319668}"/>
              </a:ext>
            </a:extLst>
          </p:cNvPr>
          <p:cNvSpPr txBox="1"/>
          <p:nvPr/>
        </p:nvSpPr>
        <p:spPr>
          <a:xfrm>
            <a:off x="4189994" y="5694403"/>
            <a:ext cx="1539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2D0C4E-2080-4E00-A2AC-5FBDB4153E9A}"/>
              </a:ext>
            </a:extLst>
          </p:cNvPr>
          <p:cNvSpPr txBox="1"/>
          <p:nvPr/>
        </p:nvSpPr>
        <p:spPr>
          <a:xfrm>
            <a:off x="2301056" y="5694403"/>
            <a:ext cx="1620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8207F0-2699-5A18-2762-A3E7ED636405}"/>
                  </a:ext>
                </a:extLst>
              </p14:cNvPr>
              <p14:cNvContentPartPr/>
              <p14:nvPr/>
            </p14:nvContentPartPr>
            <p14:xfrm>
              <a:off x="6338880" y="4736160"/>
              <a:ext cx="5553000" cy="1906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8207F0-2699-5A18-2762-A3E7ED63640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61240" y="2476440"/>
                <a:ext cx="5940000" cy="417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2491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Probability of point belonging to cluster k: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Density of point assuming cluster k: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21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782410" y="2755967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978566" y="3953073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566" y="3953073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9050850" y="494287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850" y="4942879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854883" y="350079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4883" y="3500791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95FDFC68-F70D-4387-B7F3-96DF07DB21A4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6956926" y="3967466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98B634CE-8127-4B6F-9267-ADCC6F18D85E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8785726" y="3510267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982A8F56-A62B-4904-B040-5E83BBA7AAE2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8099926" y="4958066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7695473" y="356984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473" y="3569841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8996429" y="5451597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6429" y="5451597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9302805" y="330933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2805" y="3309331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E20CCE7-6519-46F5-A367-835346319668}"/>
              </a:ext>
            </a:extLst>
          </p:cNvPr>
          <p:cNvSpPr txBox="1"/>
          <p:nvPr/>
        </p:nvSpPr>
        <p:spPr>
          <a:xfrm>
            <a:off x="4189994" y="5694403"/>
            <a:ext cx="1539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2D0C4E-2080-4E00-A2AC-5FBDB4153E9A}"/>
              </a:ext>
            </a:extLst>
          </p:cNvPr>
          <p:cNvSpPr txBox="1"/>
          <p:nvPr/>
        </p:nvSpPr>
        <p:spPr>
          <a:xfrm>
            <a:off x="2301056" y="5694403"/>
            <a:ext cx="1620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</a:t>
            </a:r>
          </a:p>
        </p:txBody>
      </p:sp>
    </p:spTree>
    <p:extLst>
      <p:ext uri="{BB962C8B-B14F-4D97-AF65-F5344CB8AC3E}">
        <p14:creationId xmlns:p14="http://schemas.microsoft.com/office/powerpoint/2010/main" val="2886693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Gaussian 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32" y="1538285"/>
            <a:ext cx="3781430" cy="378143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95" y="1538285"/>
            <a:ext cx="3781430" cy="3781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EBA810-C06C-1854-BA32-6AB013B0D2BD}"/>
                  </a:ext>
                </a:extLst>
              </p:cNvPr>
              <p:cNvSpPr txBox="1"/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EBA810-C06C-1854-BA32-6AB013B0D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blipFill>
                <a:blip r:embed="rId4"/>
                <a:stretch>
                  <a:fillRect l="-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5F81E0-9A6C-BE08-5C62-6890B0696032}"/>
                  </a:ext>
                </a:extLst>
              </p:cNvPr>
              <p:cNvSpPr txBox="1"/>
              <p:nvPr/>
            </p:nvSpPr>
            <p:spPr>
              <a:xfrm>
                <a:off x="6721811" y="5339843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    </m:t>
                            </m:r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5F81E0-9A6C-BE08-5C62-6890B0696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811" y="5339843"/>
                <a:ext cx="4423053" cy="1391920"/>
              </a:xfrm>
              <a:prstGeom prst="rect">
                <a:avLst/>
              </a:prstGeom>
              <a:blipFill>
                <a:blip r:embed="rId5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936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678-B615-8B60-93FA-4690D566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8825A-6698-68B3-C03F-F9F677A77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Working our way up to GMMs</a:t>
            </a:r>
          </a:p>
        </p:txBody>
      </p:sp>
    </p:spTree>
    <p:extLst>
      <p:ext uri="{BB962C8B-B14F-4D97-AF65-F5344CB8AC3E}">
        <p14:creationId xmlns:p14="http://schemas.microsoft.com/office/powerpoint/2010/main" val="15753062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have means, how could we estimate the probability a point belongs to each cluster?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315AC2-8C04-8851-F567-302144F5D034}"/>
                  </a:ext>
                </a:extLst>
              </p:cNvPr>
              <p:cNvSpPr txBox="1"/>
              <p:nvPr/>
            </p:nvSpPr>
            <p:spPr>
              <a:xfrm>
                <a:off x="324464" y="2294391"/>
                <a:ext cx="3048000" cy="1461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d>
                                  <m:dPr>
                                    <m:sepChr m:val="∣"/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=1</m:t>
                                    </m:r>
                                  </m:e>
                                  <m:e>
                                    <m:r>
                                      <a:rPr kumimoji="0" lang="en-US" sz="2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ED7D3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d>
                                  <m:dPr>
                                    <m:sepChr m:val="∣"/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=1</m:t>
                                    </m:r>
                                  </m:e>
                                  <m:e>
                                    <m: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d>
                                  <m:dPr>
                                    <m:sepChr m:val="∣"/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=1</m:t>
                                    </m:r>
                                  </m:e>
                                  <m:e>
                                    <m: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315AC2-8C04-8851-F567-302144F5D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64" y="2294391"/>
                <a:ext cx="3048000" cy="14618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9D63E482-7684-6DC0-DD71-489B34ADD2D4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ECB8F90A-5703-A5E5-F3A0-BF987CDBD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70A10D7A-0DB7-3EA6-DD33-86BAC37C08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68BEE4-FD2D-E93D-0A53-71B5A526F171}"/>
                  </a:ext>
                </a:extLst>
              </p:cNvPr>
              <p:cNvSpPr txBox="1"/>
              <p:nvPr/>
            </p:nvSpPr>
            <p:spPr>
              <a:xfrm>
                <a:off x="8770331" y="55499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68BEE4-FD2D-E93D-0A53-71B5A526F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331" y="5549900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00C65B-7041-C642-59F5-6FB0E5D52E82}"/>
                  </a:ext>
                </a:extLst>
              </p:cNvPr>
              <p:cNvSpPr txBox="1"/>
              <p:nvPr/>
            </p:nvSpPr>
            <p:spPr>
              <a:xfrm>
                <a:off x="9632459" y="55499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00C65B-7041-C642-59F5-6FB0E5D52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459" y="5549900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38055F-9228-7006-6966-448A6E597FF1}"/>
                  </a:ext>
                </a:extLst>
              </p:cNvPr>
              <p:cNvSpPr txBox="1"/>
              <p:nvPr/>
            </p:nvSpPr>
            <p:spPr>
              <a:xfrm>
                <a:off x="10245212" y="45263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38055F-9228-7006-6966-448A6E597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5212" y="4526300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AB8E75-44F6-60F0-DD53-922C71DEE906}"/>
                  </a:ext>
                </a:extLst>
              </p:cNvPr>
              <p:cNvSpPr txBox="1"/>
              <p:nvPr/>
            </p:nvSpPr>
            <p:spPr>
              <a:xfrm>
                <a:off x="9632459" y="45263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𝐱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AB8E75-44F6-60F0-DD53-922C71DEE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459" y="4526300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0A48E2-7465-DE7D-D3C5-2A94BDB22983}"/>
                  </a:ext>
                </a:extLst>
              </p:cNvPr>
              <p:cNvSpPr txBox="1"/>
              <p:nvPr/>
            </p:nvSpPr>
            <p:spPr>
              <a:xfrm>
                <a:off x="4814192" y="4421886"/>
                <a:ext cx="3048000" cy="2151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Distance (squared)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‖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0A48E2-7465-DE7D-D3C5-2A94BDB22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192" y="4421886"/>
                <a:ext cx="3048000" cy="2151615"/>
              </a:xfrm>
              <a:prstGeom prst="rect">
                <a:avLst/>
              </a:prstGeom>
              <a:blipFill>
                <a:blip r:embed="rId7"/>
                <a:stretch>
                  <a:fillRect l="-4200" t="-2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CA973B-5E64-6AB1-9A8C-601CC35A014B}"/>
                  </a:ext>
                </a:extLst>
              </p:cNvPr>
              <p:cNvSpPr txBox="1"/>
              <p:nvPr/>
            </p:nvSpPr>
            <p:spPr>
              <a:xfrm>
                <a:off x="549199" y="4421885"/>
                <a:ext cx="4419258" cy="2329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Inverse distance (squared)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1/‖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1/25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ED7D3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1/4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1/16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CA973B-5E64-6AB1-9A8C-601CC35A0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99" y="4421885"/>
                <a:ext cx="4419258" cy="2329356"/>
              </a:xfrm>
              <a:prstGeom prst="rect">
                <a:avLst/>
              </a:prstGeom>
              <a:blipFill>
                <a:blip r:embed="rId8"/>
                <a:stretch>
                  <a:fillRect l="-2759" t="-2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693681-F3F1-2D7C-3D10-D958ACF5B2DF}"/>
                  </a:ext>
                </a:extLst>
              </p:cNvPr>
              <p:cNvSpPr txBox="1"/>
              <p:nvPr/>
            </p:nvSpPr>
            <p:spPr>
              <a:xfrm>
                <a:off x="6882581" y="2300164"/>
                <a:ext cx="4493342" cy="1492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begChr m:val=""/>
                                            <m:endChr m:val="‖"/>
                                            <m:ctrlP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70C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70C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​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begChr m:val=""/>
                                            <m:endChr m:val="‖"/>
                                            <m:ctrlP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ED7D31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ED7D31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​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begChr m:val=""/>
                                            <m:endChr m:val="‖"/>
                                            <m:ctrlP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​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chr m:val="∑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−‖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"/>
                                          <m:endChr m:val="‖"/>
                                          <m:ctrl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​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693681-F3F1-2D7C-3D10-D958ACF5B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581" y="2300164"/>
                <a:ext cx="4493342" cy="14929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328C5FE0-F7CD-9A1B-6EA0-7BFEF3BFB10B}"/>
              </a:ext>
            </a:extLst>
          </p:cNvPr>
          <p:cNvSpPr txBox="1"/>
          <p:nvPr/>
        </p:nvSpPr>
        <p:spPr>
          <a:xfrm>
            <a:off x="5101034" y="1687410"/>
            <a:ext cx="6080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Softmax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inverse squared 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C9F373C-115D-73D8-2935-FC953F7F73EC}"/>
                  </a:ext>
                </a:extLst>
              </p:cNvPr>
              <p:cNvSpPr txBox="1"/>
              <p:nvPr/>
            </p:nvSpPr>
            <p:spPr>
              <a:xfrm>
                <a:off x="3488372" y="2436114"/>
                <a:ext cx="3131368" cy="1231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     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0.307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ED7D3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0.379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0.314</m:t>
                                </m:r>
                              </m:e>
                            </m:mr>
                          </m:m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=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C9F373C-115D-73D8-2935-FC953F7F7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372" y="2436114"/>
                <a:ext cx="3131368" cy="12317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75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67B32-3317-248E-F38B-7CA8B7C29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C06CA-DD2B-A630-AEC9-758489C4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50FA79-8ABC-CB46-5E90-BA59F8ADA0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we have cluster probabilities for all points, how can we update the mean for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947995D4-9C2A-9E67-41CB-59F402FA267C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A219FD16-4F37-15A6-5C1E-CE4909F0A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BE0DA5BE-0627-BF27-B50F-8B89D0546E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94DDAE3-0946-FF67-F1E9-74ADE1CEFB3D}"/>
                  </a:ext>
                </a:extLst>
              </p14:cNvPr>
              <p14:cNvContentPartPr/>
              <p14:nvPr/>
            </p14:nvContentPartPr>
            <p14:xfrm>
              <a:off x="399600" y="162360"/>
              <a:ext cx="11796480" cy="6160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40" y="153000"/>
                <a:ext cx="11950200" cy="63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6B67347-DB96-2BD6-C82F-2CAC5210FB43}"/>
                  </a:ext>
                </a:extLst>
              </p14:cNvPr>
              <p14:cNvContentPartPr/>
              <p14:nvPr/>
            </p14:nvContentPartPr>
            <p14:xfrm>
              <a:off x="8707680" y="5860800"/>
              <a:ext cx="51480" cy="135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6B67347-DB96-2BD6-C82F-2CAC5210FB4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98320" y="5851440"/>
                <a:ext cx="70200" cy="15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2584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we have cluster probabilities for all points, how can we update the mean for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9D63E482-7684-6DC0-DD71-489B34ADD2D4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ECB8F90A-5703-A5E5-F3A0-BF987CDBD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70A10D7A-0DB7-3EA6-DD33-86BAC37C08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14:cNvPr>
              <p14:cNvContentPartPr/>
              <p14:nvPr/>
            </p14:nvContentPartPr>
            <p14:xfrm>
              <a:off x="264600" y="162360"/>
              <a:ext cx="11931480" cy="636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40" y="153000"/>
                <a:ext cx="11950200" cy="63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C557BD9-1B66-6945-4292-9EBA76D97DA6}"/>
                  </a:ext>
                </a:extLst>
              </p14:cNvPr>
              <p14:cNvContentPartPr/>
              <p14:nvPr/>
            </p14:nvContentPartPr>
            <p14:xfrm>
              <a:off x="5059800" y="2131560"/>
              <a:ext cx="2971080" cy="927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C557BD9-1B66-6945-4292-9EBA76D97D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50440" y="2122200"/>
                <a:ext cx="2989800" cy="9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02AC900-3C73-07DC-3DCC-E994F8C34A3E}"/>
                  </a:ext>
                </a:extLst>
              </p14:cNvPr>
              <p14:cNvContentPartPr/>
              <p14:nvPr/>
            </p14:nvContentPartPr>
            <p14:xfrm>
              <a:off x="2437200" y="1754280"/>
              <a:ext cx="2361240" cy="386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02AC900-3C73-07DC-3DCC-E994F8C34A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7840" y="1744920"/>
                <a:ext cx="2379960" cy="40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306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9B014-3531-CEF9-E01B-2C6DE375B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F7429-E429-A3D8-FF1A-BF1B82B3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FD359D-2837-3F1A-B5A1-5801360C46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we have cluster probabilities for all points, how can we update the mean for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E443319B-49C5-01DC-19B5-842D39B28831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4D1519EC-A576-E875-406D-5265FCC73D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422035A7-85DE-3A81-BD8B-3D6A75587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97D701-8A6F-8EA9-C9FF-70DD6F7F01DA}"/>
                  </a:ext>
                </a:extLst>
              </p14:cNvPr>
              <p14:cNvContentPartPr/>
              <p14:nvPr/>
            </p14:nvContentPartPr>
            <p14:xfrm>
              <a:off x="264600" y="162360"/>
              <a:ext cx="11931480" cy="636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40" y="153000"/>
                <a:ext cx="11950200" cy="63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BB4AC08-53B4-6315-923C-8698589037A1}"/>
                  </a:ext>
                </a:extLst>
              </p14:cNvPr>
              <p14:cNvContentPartPr/>
              <p14:nvPr/>
            </p14:nvContentPartPr>
            <p14:xfrm>
              <a:off x="1683720" y="1990440"/>
              <a:ext cx="2026080" cy="461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3A724ED-AD92-FA5C-9444-013C0CDC30E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74360" y="1981080"/>
                <a:ext cx="204480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CC2BF94-8079-2C48-40AB-DCA743F60075}"/>
                  </a:ext>
                </a:extLst>
              </p14:cNvPr>
              <p14:cNvContentPartPr/>
              <p14:nvPr/>
            </p14:nvContentPartPr>
            <p14:xfrm>
              <a:off x="5059800" y="2131560"/>
              <a:ext cx="2971080" cy="927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C943C18-FA58-369C-FBC5-707F3E7F2D1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50440" y="2122200"/>
                <a:ext cx="2989800" cy="94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181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0) Initialize clusters</a:t>
            </a:r>
          </a:p>
          <a:p>
            <a:r>
              <a:rPr lang="en-US" dirty="0"/>
              <a:t>Repeat until convergence</a:t>
            </a:r>
          </a:p>
          <a:p>
            <a:pPr marL="514350" indent="-514350">
              <a:buAutoNum type="arabicParenR"/>
            </a:pPr>
            <a:r>
              <a:rPr lang="en-US" dirty="0"/>
              <a:t>Update cluster probabilities</a:t>
            </a:r>
          </a:p>
          <a:p>
            <a:pPr marL="514350" indent="-514350">
              <a:buAutoNum type="arabicParenR"/>
            </a:pPr>
            <a:r>
              <a:rPr lang="en-US" dirty="0"/>
              <a:t>Update cluster means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021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2C90-D011-788F-9D4C-394D8A5B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(full) GMMs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832D6-7DBF-FF7F-81CC-B3B3406B6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38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19917"/>
              </a:xfrm>
            </p:spPr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19917"/>
              </a:xfrm>
              <a:blipFill>
                <a:blip r:embed="rId2"/>
                <a:stretch>
                  <a:fillRect l="-1217" t="-20000" b="-2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378075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444556" y="357518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556" y="3575181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8516840" y="4564987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840" y="4564987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320873" y="312289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873" y="3122899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95FDFC68-F70D-4387-B7F3-96DF07DB21A4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6422916" y="3589574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98B634CE-8127-4B6F-9267-ADCC6F18D85E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8251716" y="3132375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982A8F56-A62B-4904-B040-5E83BBA7AAE2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7565916" y="4580174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7161463" y="319194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463" y="3191949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8462419" y="5073705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2419" y="5073705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8768795" y="293143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8795" y="2931439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FB583509-D497-45BD-B517-C50E3148ED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7331" y="1633095"/>
                <a:ext cx="5514241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There are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𝐾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components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Component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generates data from a Gaussian with mean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covariance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Σ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Each data point is generated according to the follow recipe: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Pick a component at random: Choose component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with probability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Data point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Σ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FB583509-D497-45BD-B517-C50E3148E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31" y="1633095"/>
                <a:ext cx="5514241" cy="2039539"/>
              </a:xfrm>
              <a:prstGeom prst="rect">
                <a:avLst/>
              </a:prstGeom>
              <a:blipFill>
                <a:blip r:embed="rId9"/>
                <a:stretch>
                  <a:fillRect l="-2320" t="-5090" b="-145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111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</p:spPr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  <a:blipFill>
                <a:blip r:embed="rId2"/>
                <a:stretch>
                  <a:fillRect l="-1217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552099" y="2491364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95FDFC68-F70D-4387-B7F3-96DF07DB21A4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726615" y="3702863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98B634CE-8127-4B6F-9267-ADCC6F18D85E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2555415" y="3245664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982A8F56-A62B-4904-B040-5E83BBA7AAE2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1869615" y="4693463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CFC0D2B-9608-43EF-A9C1-166FC887AE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Mixture: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Gaussian components: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d>
                      <m:d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𝝁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Σ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Parameters: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p>
                    </m:sSub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CFC0D2B-9608-43EF-A9C1-166FC887A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  <a:blipFill>
                <a:blip r:embed="rId9"/>
                <a:stretch>
                  <a:fillRect l="-2033" t="-3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0FA024E-A4E5-4219-AB82-C7C3ED7D1B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to estimate parameters? Can we do MLE even without labels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0FA024E-A4E5-4219-AB82-C7C3ED7D1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  <a:blipFill>
                <a:blip r:embed="rId10"/>
                <a:stretch>
                  <a:fillRect l="-1217" t="-18280" b="-15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57763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0BD1E-FB50-45D3-BB12-96250C85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886627" cy="1762290"/>
          </a:xfrm>
        </p:spPr>
        <p:txBody>
          <a:bodyPr/>
          <a:lstStyle/>
          <a:p>
            <a:r>
              <a:rPr lang="en-US" dirty="0"/>
              <a:t>Maximize marginal likelihood: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796202E5-C959-4447-9F1A-4E8566AF8D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3551" y="2852444"/>
                <a:ext cx="6608495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𝜃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796202E5-C959-4447-9F1A-4E8566AF8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51" y="2852444"/>
                <a:ext cx="6608495" cy="13500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386319D7-5073-4E42-AC73-BEB25F02EE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3551" y="4202465"/>
                <a:ext cx="7957168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386319D7-5073-4E42-AC73-BEB25F02E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51" y="4202465"/>
                <a:ext cx="7957168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598810" y="5552486"/>
                <a:ext cx="1024991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2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2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2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8810" y="5552486"/>
                <a:ext cx="10249911" cy="135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3667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0BD1E-FB50-45D3-BB12-96250C85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886627" cy="505229"/>
          </a:xfrm>
        </p:spPr>
        <p:txBody>
          <a:bodyPr/>
          <a:lstStyle/>
          <a:p>
            <a:r>
              <a:rPr lang="en-US" dirty="0"/>
              <a:t>Maximize marginal likelihood: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509798" y="2875468"/>
                <a:ext cx="1024991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2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2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2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9798" y="2875468"/>
                <a:ext cx="10249911" cy="13500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8C47367-ECD5-445B-91C1-9C9F8EFE1A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8" y="4257507"/>
                <a:ext cx="11448390" cy="245079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do we find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Σ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which give the max. marginal likelihood?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L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Set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m:rPr>
                        <m:sty m:val="p"/>
                      </m:rP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ℓ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;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)=0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and solve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etc. ?	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 closed-form solution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L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gradient descent?	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Doable, but complicated, often slow, and 						need to consider constraints on parameters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8C47367-ECD5-445B-91C1-9C9F8EFE1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257507"/>
                <a:ext cx="11448390" cy="2450790"/>
              </a:xfrm>
              <a:prstGeom prst="rect">
                <a:avLst/>
              </a:prstGeom>
              <a:blipFill>
                <a:blip r:embed="rId4"/>
                <a:stretch>
                  <a:fillRect l="-1118" t="-3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0878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(Marginal) Likelihood for Missing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</p:spPr>
            <p:txBody>
              <a:bodyPr/>
              <a:lstStyle/>
              <a:p>
                <a:r>
                  <a:rPr lang="en-US" dirty="0"/>
                  <a:t>Marginalize over missing data,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  <a:blipFill>
                <a:blip r:embed="rId2"/>
                <a:stretch>
                  <a:fillRect l="-1295" t="-17073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ℓ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4138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(Marginal) Likelihood for Missing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</p:spPr>
            <p:txBody>
              <a:bodyPr/>
              <a:lstStyle/>
              <a:p>
                <a:r>
                  <a:rPr lang="en-US" dirty="0"/>
                  <a:t>Marginalize over missing data,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  <a:blipFill>
                <a:blip r:embed="rId2"/>
                <a:stretch>
                  <a:fillRect l="-1295" t="-17073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ℓ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6748FD-A203-4F97-B77F-E68E0B5A7914}"/>
                  </a:ext>
                </a:extLst>
              </p14:cNvPr>
              <p14:cNvContentPartPr/>
              <p14:nvPr/>
            </p14:nvContentPartPr>
            <p14:xfrm>
              <a:off x="2416680" y="2568600"/>
              <a:ext cx="6508080" cy="2682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6748FD-A203-4F97-B77F-E68E0B5A79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7320" y="2559240"/>
                <a:ext cx="6526800" cy="270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BE0943D-656C-4B4F-A4D4-B1516AFA243E}"/>
                  </a:ext>
                </a:extLst>
              </p14:cNvPr>
              <p14:cNvContentPartPr/>
              <p14:nvPr/>
            </p14:nvContentPartPr>
            <p14:xfrm>
              <a:off x="3618360" y="5368320"/>
              <a:ext cx="1515240" cy="320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BE0943D-656C-4B4F-A4D4-B1516AFA24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9000" y="5358960"/>
                <a:ext cx="15339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7EEA7FB-9F0A-C0FC-9189-4528263BD2E1}"/>
                  </a:ext>
                </a:extLst>
              </p14:cNvPr>
              <p14:cNvContentPartPr/>
              <p14:nvPr/>
            </p14:nvContentPartPr>
            <p14:xfrm>
              <a:off x="4209120" y="5487840"/>
              <a:ext cx="399600" cy="798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7EEA7FB-9F0A-C0FC-9189-4528263BD2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9760" y="5478480"/>
                <a:ext cx="418320" cy="81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91972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164830"/>
            <a:ext cx="10515600" cy="627812"/>
          </a:xfrm>
        </p:spPr>
        <p:txBody>
          <a:bodyPr/>
          <a:lstStyle/>
          <a:p>
            <a:r>
              <a:rPr lang="en-US" dirty="0"/>
              <a:t>GMM vs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792642"/>
                <a:ext cx="9886627" cy="6065358"/>
              </a:xfrm>
            </p:spPr>
            <p:txBody>
              <a:bodyPr/>
              <a:lstStyle/>
              <a:p>
                <a:r>
                  <a:rPr lang="en-US" dirty="0"/>
                  <a:t>Maximize marginal likelihood: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kumimoji="0" lang="en-US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∣</m:t>
                                </m:r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𝜃</m:t>
                                </m:r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e>
                            </m:d>
                          </m:e>
                        </m:nary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∣</m:t>
                                    </m:r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r>
                  <a:rPr lang="en-US" dirty="0"/>
                  <a:t>What happens if we assume a </a:t>
                </a:r>
                <a:r>
                  <a:rPr lang="en-US" b="1" dirty="0">
                    <a:solidFill>
                      <a:srgbClr val="00B050"/>
                    </a:solidFill>
                  </a:rPr>
                  <a:t>hard-assignment</a:t>
                </a:r>
                <a:r>
                  <a:rPr lang="en-US" dirty="0"/>
                  <a:t>?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belongs to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cluster</a:t>
                </a:r>
              </a:p>
              <a:p>
                <a:r>
                  <a:rPr lang="en-US" dirty="0"/>
                  <a:t>(and assume variances are all the same)</a:t>
                </a:r>
              </a:p>
              <a:p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∣</m:t>
                                    </m:r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e>
                    </m:func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e>
                                            </m:d>
                                          </m:sup>
                                        </m:sSup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solidFill>
                                                          <a:srgbClr val="7030A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i="1">
                                                        <a:solidFill>
                                                          <a:srgbClr val="7030A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sup>
                            </m:sSup>
                          </m:e>
                        </m:nary>
                      </m:e>
                    </m:func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∑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e>
                                            </m:d>
                                          </m:sup>
                                        </m:sSup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func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		</a:t>
                </a:r>
                <a:r>
                  <a:rPr lang="en-US" dirty="0">
                    <a:solidFill>
                      <a:srgbClr val="C00000"/>
                    </a:solidFill>
                  </a:rPr>
                  <a:t>Same as K-means!</a:t>
                </a:r>
              </a:p>
              <a:p>
                <a:endParaRPr lang="en-US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792642"/>
                <a:ext cx="9886627" cy="6065358"/>
              </a:xfrm>
              <a:blipFill>
                <a:blip r:embed="rId2"/>
                <a:stretch>
                  <a:fillRect l="-1295" t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776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Alternating minimization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lim>
                    </m:limLow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lim>
                    </m:limLow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We're going to use alternating minimization to solve GMMs as well!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13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60835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678-B615-8B60-93FA-4690D566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Algorithm for GMMs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8825A-6698-68B3-C03F-F9F677A77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We'll get to what EM means later</a:t>
            </a:r>
          </a:p>
        </p:txBody>
      </p:sp>
    </p:spTree>
    <p:extLst>
      <p:ext uri="{BB962C8B-B14F-4D97-AF65-F5344CB8AC3E}">
        <p14:creationId xmlns:p14="http://schemas.microsoft.com/office/powerpoint/2010/main" val="10719476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610A-89D3-2333-3A88-12AEA07B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58F78-2624-9B9A-A2E5-316090DC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EAF89-EB75-E0A8-C123-222147CB4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</p:spPr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EAF89-EB75-E0A8-C123-222147CB4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  <a:blipFill>
                <a:blip r:embed="rId2"/>
                <a:stretch>
                  <a:fillRect l="-1217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0A580A02-5AAE-4252-9F5D-77C4256136F5}"/>
              </a:ext>
            </a:extLst>
          </p:cNvPr>
          <p:cNvGrpSpPr>
            <a:grpSpLocks/>
          </p:cNvGrpSpPr>
          <p:nvPr/>
        </p:nvGrpSpPr>
        <p:grpSpPr bwMode="auto">
          <a:xfrm>
            <a:off x="552099" y="2491364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9E97ADD1-04E9-56CA-5149-B12828AD4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558A8E91-BD1A-3B49-751B-AA5C01046B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0F16DA-06F4-9365-DBA2-1EAE5B4CD1A1}"/>
                  </a:ext>
                </a:extLst>
              </p:cNvPr>
              <p:cNvSpPr txBox="1"/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F17E1A-F11F-7501-EB15-EDC823F1895F}"/>
                  </a:ext>
                </a:extLst>
              </p:cNvPr>
              <p:cNvSpPr txBox="1"/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9C46FD-E001-B1E7-D1DB-3E7863C118CF}"/>
                  </a:ext>
                </a:extLst>
              </p:cNvPr>
              <p:cNvSpPr txBox="1"/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5B7F233B-4EE8-66C2-CDAB-55001C5233D0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726615" y="3702863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8E31E6A9-0D6C-D800-D1E8-81E8C9FE5618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2555415" y="3245664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764E375E-383F-D94D-89AA-A2C82F069633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1869615" y="4693463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86E7F7-9FDF-034B-C692-4E0050021CEF}"/>
                  </a:ext>
                </a:extLst>
              </p:cNvPr>
              <p:cNvSpPr txBox="1"/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3A5D579-2522-A8F6-744B-BEB72B28D288}"/>
                  </a:ext>
                </a:extLst>
              </p:cNvPr>
              <p:cNvSpPr txBox="1"/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1AA9E5-3F77-EDB5-D32E-8B6321BF84E5}"/>
                  </a:ext>
                </a:extLst>
              </p:cNvPr>
              <p:cNvSpPr txBox="1"/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6A5F447-3CA5-C3DE-7FF3-8F734A634F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Mixture: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𝑍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Gaussian components: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𝑍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d>
                      <m:d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𝝁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Σ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Parameters: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𝜽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p>
                    </m:sSub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6A5F447-3CA5-C3DE-7FF3-8F734A634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  <a:blipFill>
                <a:blip r:embed="rId9"/>
                <a:stretch>
                  <a:fillRect l="-2033" t="-3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E55C143B-373A-AE98-B501-205BE48944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to estimate parameters? Can we do MLE even without labels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0FA024E-A4E5-4219-AB82-C7C3ED7D1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  <a:blipFill>
                <a:blip r:embed="rId10"/>
                <a:stretch>
                  <a:fillRect l="-1217" t="-18280" b="-15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711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</p:spPr>
            <p:txBody>
              <a:bodyPr/>
              <a:lstStyle/>
              <a:p>
                <a:r>
                  <a:rPr lang="en-US" dirty="0"/>
                  <a:t>Initialize parameters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</m:oMath>
                </a14:m>
                <a:r>
                  <a:rPr lang="en-US" b="1" dirty="0"/>
                  <a:t> </a:t>
                </a:r>
              </a:p>
              <a:p>
                <a:endParaRPr lang="en-US" sz="800" b="1" dirty="0"/>
              </a:p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effectLst/>
                  </a:rPr>
                  <a:t>For a fixed set of Gaussian mixture model parameters,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probability that each point,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belongs to cluster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For a fixed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estimate for each parameter,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Iterate between E and M steps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  <a:blipFill>
                <a:blip r:embed="rId2"/>
                <a:stretch>
                  <a:fillRect l="-1100" t="-5090" b="-184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CB10B6C-D3E9-2F75-23EF-0A3DC1C90B65}"/>
                  </a:ext>
                </a:extLst>
              </p14:cNvPr>
              <p14:cNvContentPartPr/>
              <p14:nvPr/>
            </p14:nvContentPartPr>
            <p14:xfrm>
              <a:off x="4537800" y="47520"/>
              <a:ext cx="6323040" cy="2353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CB10B6C-D3E9-2F75-23EF-0A3DC1C90B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560" y="38160"/>
                <a:ext cx="11925720" cy="582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61745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457201"/>
            <a:ext cx="6010275" cy="601027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EM for GMMs: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5314" y="3352801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01006" y="2852059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0086" y="3516087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96548" y="3729336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19254" y="1143001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96400" y="1295401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13" name="Picture 2" descr="0"/>
          <p:cNvPicPr>
            <a:picLocks noChangeAspect="1" noChangeArrowheads="1"/>
          </p:cNvPicPr>
          <p:nvPr/>
        </p:nvPicPr>
        <p:blipFill>
          <a:blip r:embed="rId3" cstate="print"/>
          <a:srcRect l="69731" t="29160" r="25198" b="61965"/>
          <a:stretch>
            <a:fillRect/>
          </a:stretch>
        </p:blipFill>
        <p:spPr bwMode="auto">
          <a:xfrm>
            <a:off x="1088378" y="6095187"/>
            <a:ext cx="304800" cy="533400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>
            <a:cxnSpLocks/>
            <a:stCxn id="13" idx="0"/>
          </p:cNvCxnSpPr>
          <p:nvPr/>
        </p:nvCxnSpPr>
        <p:spPr>
          <a:xfrm flipV="1">
            <a:off x="1240778" y="5712977"/>
            <a:ext cx="0" cy="38221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0258" y="5083616"/>
                <a:ext cx="58964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|x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j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m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m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m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𝜋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𝜋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𝜋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58" y="5083616"/>
                <a:ext cx="5896486" cy="523220"/>
              </a:xfrm>
              <a:prstGeom prst="rect">
                <a:avLst/>
              </a:prstGeom>
              <a:blipFill>
                <a:blip r:embed="rId4"/>
                <a:stretch>
                  <a:fillRect l="-2172" t="-15116" r="-1241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5681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2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457200"/>
            <a:ext cx="6010275" cy="60198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1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38978644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2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6019800" cy="600075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2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6404354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2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457201"/>
            <a:ext cx="6029325" cy="602932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3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23117737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2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1"/>
            <a:ext cx="6019800" cy="601027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4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3777315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2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6019800" cy="600075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5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10091072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4" name="Picture 2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1"/>
            <a:ext cx="6019800" cy="601027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6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35185384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2" descr="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6019800" cy="6019800"/>
          </a:xfrm>
          <a:prstGeom prst="rect">
            <a:avLst/>
          </a:prstGeom>
          <a:noFill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20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13881906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</p:spPr>
            <p:txBody>
              <a:bodyPr/>
              <a:lstStyle/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Estimated probabilistic cluster assignments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Formulate </a:t>
                </a:r>
                <a:r>
                  <a:rPr lang="en-US" dirty="0">
                    <a:solidFill>
                      <a:srgbClr val="7030A0"/>
                    </a:solidFill>
                  </a:rPr>
                  <a:t>expected</a:t>
                </a:r>
                <a:r>
                  <a:rPr lang="en-US" dirty="0">
                    <a:solidFill>
                      <a:schemeClr val="tx1"/>
                    </a:solidFill>
                  </a:rPr>
                  <a:t> value over Z of complete log likelihood</a:t>
                </a:r>
                <a:endParaRPr lang="en-US" dirty="0"/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b="0" i="0" dirty="0">
                  <a:solidFill>
                    <a:srgbClr val="555555"/>
                  </a:solidFill>
                  <a:effectLst/>
                  <a:latin typeface="Helvetica Neue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      =</m:t>
                    </m:r>
                    <m:sSub>
                      <m:sSub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arg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sepChr m:val="∣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 </a:t>
                </a:r>
              </a:p>
              <a:p>
                <a:endParaRPr lang="en-US" b="0" dirty="0">
                  <a:solidFill>
                    <a:schemeClr val="tx1"/>
                  </a:solidFill>
                  <a:effectLst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  <a:blipFill>
                <a:blip r:embed="rId2"/>
                <a:stretch>
                  <a:fillRect l="-1135" t="-1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E1AC102-C322-41BE-AC71-C905A9BD6B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ln w="1270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Log likelihood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ℓ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sepChr m:val="∣"/>
                              <m:ctrlP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𝜽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𝐳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𝜽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E1AC102-C322-41BE-AC71-C905A9BD6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blipFill>
                <a:blip r:embed="rId3"/>
                <a:stretch>
                  <a:fillRect l="-1777" t="-3687"/>
                </a:stretch>
              </a:blipFill>
              <a:ln w="127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D3D45AC3-1802-4421-B849-7573A7D79DF8}"/>
              </a:ext>
            </a:extLst>
          </p:cNvPr>
          <p:cNvSpPr/>
          <p:nvPr/>
        </p:nvSpPr>
        <p:spPr>
          <a:xfrm>
            <a:off x="3584772" y="3325826"/>
            <a:ext cx="372234" cy="2969777"/>
          </a:xfrm>
          <a:prstGeom prst="rightBrace">
            <a:avLst>
              <a:gd name="adj1" fmla="val 7572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2500D9-3ED1-B733-CB53-158A521227A4}"/>
                  </a:ext>
                </a:extLst>
              </p14:cNvPr>
              <p14:cNvContentPartPr/>
              <p14:nvPr/>
            </p14:nvContentPartPr>
            <p14:xfrm>
              <a:off x="0" y="484776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2500D9-3ED1-B733-CB53-158A521227A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60" y="48384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89438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64735-93F9-41EF-B201-F50D676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83343" cy="2039539"/>
          </a:xfrm>
        </p:spPr>
        <p:txBody>
          <a:bodyPr/>
          <a:lstStyle/>
          <a:p>
            <a:r>
              <a:rPr lang="en-US" dirty="0"/>
              <a:t>E-step</a:t>
            </a:r>
          </a:p>
          <a:p>
            <a:endParaRPr lang="en-US" dirty="0">
              <a:effectLst/>
            </a:endParaRPr>
          </a:p>
          <a:p>
            <a:endParaRPr lang="en-US" dirty="0"/>
          </a:p>
          <a:p>
            <a:r>
              <a:rPr lang="en-US" dirty="0">
                <a:effectLst/>
              </a:rPr>
              <a:t>M-step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effectLst/>
            </a:endParaRPr>
          </a:p>
          <a:p>
            <a:br>
              <a:rPr lang="en-US" b="0" i="0" dirty="0">
                <a:solidFill>
                  <a:srgbClr val="555555"/>
                </a:solidFill>
                <a:effectLst/>
                <a:latin typeface="Helvetica Neue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A405D9-68C7-4BFA-84D3-5BCBDAFF7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267" y="1373374"/>
            <a:ext cx="6341443" cy="1142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D397D1-7EEE-4E3D-80D7-C41FABEAC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977" y="2910853"/>
            <a:ext cx="5158821" cy="1098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48678D-28A3-41D8-B630-A29474B4D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306" y="3943552"/>
            <a:ext cx="6243812" cy="13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0FF397-2BAE-494D-9912-7F6F119F3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703" y="5443713"/>
            <a:ext cx="8673098" cy="13033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A1FDB49-FE44-B141-16D1-0307507750F5}"/>
                  </a:ext>
                </a:extLst>
              </p14:cNvPr>
              <p14:cNvContentPartPr/>
              <p14:nvPr/>
            </p14:nvContentPartPr>
            <p14:xfrm>
              <a:off x="2358000" y="772200"/>
              <a:ext cx="2219400" cy="1471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A1FDB49-FE44-B141-16D1-0307507750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48640" y="762840"/>
                <a:ext cx="8547840" cy="438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38942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678-B615-8B60-93FA-4690D566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8825A-6698-68B3-C03F-F9F677A77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62475"/>
            <a:ext cx="11251995" cy="1500187"/>
          </a:xfrm>
        </p:spPr>
        <p:txBody>
          <a:bodyPr/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Supervised					vs 	Unsupervised</a:t>
            </a:r>
          </a:p>
          <a:p>
            <a:r>
              <a:rPr lang="en-US" sz="3200" dirty="0">
                <a:solidFill>
                  <a:schemeClr val="tx1"/>
                </a:solidFill>
              </a:rPr>
              <a:t>Gaussian discriminant </a:t>
            </a:r>
            <a:r>
              <a:rPr lang="en-US" sz="3200" dirty="0" err="1">
                <a:solidFill>
                  <a:schemeClr val="tx1"/>
                </a:solidFill>
              </a:rPr>
              <a:t>anaylasis</a:t>
            </a:r>
            <a:r>
              <a:rPr lang="en-US" sz="3200" dirty="0">
                <a:solidFill>
                  <a:schemeClr val="tx1"/>
                </a:solidFill>
              </a:rPr>
              <a:t>   vs 	Gaussian </a:t>
            </a:r>
            <a:r>
              <a:rPr lang="en-US" sz="3200" dirty="0" err="1">
                <a:solidFill>
                  <a:schemeClr val="tx1"/>
                </a:solidFill>
              </a:rPr>
              <a:t>Mixuture</a:t>
            </a:r>
            <a:r>
              <a:rPr lang="en-US" sz="3200" dirty="0">
                <a:solidFill>
                  <a:schemeClr val="tx1"/>
                </a:solidFill>
              </a:rPr>
              <a:t> Models</a:t>
            </a:r>
          </a:p>
        </p:txBody>
      </p:sp>
    </p:spTree>
    <p:extLst>
      <p:ext uri="{BB962C8B-B14F-4D97-AF65-F5344CB8AC3E}">
        <p14:creationId xmlns:p14="http://schemas.microsoft.com/office/powerpoint/2010/main" val="20005685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Gaussian 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32" y="1538285"/>
            <a:ext cx="3781430" cy="378143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95" y="1538285"/>
            <a:ext cx="3781430" cy="3781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740736-4738-8B6B-7A1E-B51ADF188020}"/>
                  </a:ext>
                </a:extLst>
              </p:cNvPr>
              <p:cNvSpPr txBox="1"/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740736-4738-8B6B-7A1E-B51ADF188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blipFill>
                <a:blip r:embed="rId4"/>
                <a:stretch>
                  <a:fillRect l="-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937CAA-9625-68F3-D6A3-E11D1A1F1505}"/>
                  </a:ext>
                </a:extLst>
              </p:cNvPr>
              <p:cNvSpPr txBox="1"/>
              <p:nvPr/>
            </p:nvSpPr>
            <p:spPr>
              <a:xfrm>
                <a:off x="6721811" y="5319715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    </m:t>
                            </m:r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937CAA-9625-68F3-D6A3-E11D1A1F1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811" y="5319715"/>
                <a:ext cx="4423053" cy="1391920"/>
              </a:xfrm>
              <a:prstGeom prst="rect">
                <a:avLst/>
              </a:prstGeom>
              <a:blipFill>
                <a:blip r:embed="rId5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41839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99" y="160552"/>
            <a:ext cx="10515600" cy="627812"/>
          </a:xfrm>
        </p:spPr>
        <p:txBody>
          <a:bodyPr/>
          <a:lstStyle/>
          <a:p>
            <a:r>
              <a:rPr lang="en-US" dirty="0"/>
              <a:t>Generative Model: Supervised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760907"/>
            <a:ext cx="6188944" cy="759173"/>
          </a:xfrm>
        </p:spPr>
        <p:txBody>
          <a:bodyPr/>
          <a:lstStyle/>
          <a:p>
            <a:r>
              <a:rPr lang="en-US" dirty="0"/>
              <a:t>MLE: Gaussian discriminant analysis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9B4FE096-570E-B5B7-1B3F-E952253B4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49" y="2445552"/>
            <a:ext cx="4254885" cy="42548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/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AFC9348-E87E-263F-53F4-C6AE70B39B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AFC9348-E87E-263F-53F4-C6AE70B39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25043BE-F540-7213-D04E-7F8D2AC3F637}"/>
                  </a:ext>
                </a:extLst>
              </p14:cNvPr>
              <p14:cNvContentPartPr/>
              <p14:nvPr/>
            </p14:nvContentPartPr>
            <p14:xfrm>
              <a:off x="466355" y="2781668"/>
              <a:ext cx="6102000" cy="3454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25043BE-F540-7213-D04E-7F8D2AC3F6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6995" y="2772308"/>
                <a:ext cx="6120360" cy="347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242B8E5-E999-6021-1F9D-55FCF593D694}"/>
                  </a:ext>
                </a:extLst>
              </p14:cNvPr>
              <p14:cNvContentPartPr/>
              <p14:nvPr/>
            </p14:nvContentPartPr>
            <p14:xfrm>
              <a:off x="1139760" y="2891520"/>
              <a:ext cx="4504320" cy="3300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242B8E5-E999-6021-1F9D-55FCF593D6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0400" y="2882160"/>
                <a:ext cx="4523040" cy="33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8A01175-752C-54F2-FADA-04613A6DA151}"/>
                  </a:ext>
                </a:extLst>
              </p14:cNvPr>
              <p14:cNvContentPartPr/>
              <p14:nvPr/>
            </p14:nvContentPartPr>
            <p14:xfrm>
              <a:off x="1558135" y="3904311"/>
              <a:ext cx="1585800" cy="391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8A01175-752C-54F2-FADA-04613A6DA15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48775" y="3894951"/>
                <a:ext cx="160452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5DD9413-5F68-1602-B01B-8CEDE559C58A}"/>
                  </a:ext>
                </a:extLst>
              </p14:cNvPr>
              <p14:cNvContentPartPr/>
              <p14:nvPr/>
            </p14:nvContentPartPr>
            <p14:xfrm>
              <a:off x="2558160" y="3810240"/>
              <a:ext cx="4244760" cy="2435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5DD9413-5F68-1602-B01B-8CEDE559C58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48800" y="3800880"/>
                <a:ext cx="4263480" cy="245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DE43A1D-B184-43CA-6861-7F801AB4727B}"/>
                  </a:ext>
                </a:extLst>
              </p14:cNvPr>
              <p14:cNvContentPartPr/>
              <p14:nvPr/>
            </p14:nvContentPartPr>
            <p14:xfrm>
              <a:off x="4534671" y="3545308"/>
              <a:ext cx="2407680" cy="127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DE43A1D-B184-43CA-6861-7F801AB4727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26031" y="3536668"/>
                <a:ext cx="24253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077CAEE-C473-3B70-E232-D1132349ED26}"/>
                  </a:ext>
                </a:extLst>
              </p14:cNvPr>
              <p14:cNvContentPartPr/>
              <p14:nvPr/>
            </p14:nvContentPartPr>
            <p14:xfrm>
              <a:off x="4536692" y="3619468"/>
              <a:ext cx="2356560" cy="108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077CAEE-C473-3B70-E232-D1132349ED2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28052" y="3610828"/>
                <a:ext cx="2374200" cy="1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BD479131-1D01-C6C1-9F16-9E6C6515E19F}"/>
              </a:ext>
            </a:extLst>
          </p:cNvPr>
          <p:cNvGrpSpPr/>
          <p:nvPr/>
        </p:nvGrpSpPr>
        <p:grpSpPr>
          <a:xfrm>
            <a:off x="301652" y="2893708"/>
            <a:ext cx="2307960" cy="905760"/>
            <a:chOff x="301652" y="2893708"/>
            <a:chExt cx="2307960" cy="90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DD96B31-9F51-E62D-96E5-F716B895AED2}"/>
                    </a:ext>
                  </a:extLst>
                </p14:cNvPr>
                <p14:cNvContentPartPr/>
                <p14:nvPr/>
              </p14:nvContentPartPr>
              <p14:xfrm>
                <a:off x="458252" y="3044188"/>
                <a:ext cx="47520" cy="537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DD96B31-9F51-E62D-96E5-F716B895AED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9252" y="3035188"/>
                  <a:ext cx="6516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77DEE5E-E3BE-A15D-D8CA-156B07730501}"/>
                    </a:ext>
                  </a:extLst>
                </p14:cNvPr>
                <p14:cNvContentPartPr/>
                <p14:nvPr/>
              </p14:nvContentPartPr>
              <p14:xfrm>
                <a:off x="417212" y="2934388"/>
                <a:ext cx="242640" cy="604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77DEE5E-E3BE-A15D-D8CA-156B077305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8212" y="2925748"/>
                  <a:ext cx="260280" cy="62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54F7E53-5D74-191C-BE7B-59186E31ADDE}"/>
                    </a:ext>
                  </a:extLst>
                </p14:cNvPr>
                <p14:cNvContentPartPr/>
                <p14:nvPr/>
              </p14:nvContentPartPr>
              <p14:xfrm>
                <a:off x="705212" y="3241828"/>
                <a:ext cx="187560" cy="262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54F7E53-5D74-191C-BE7B-59186E31AD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6572" y="3233188"/>
                  <a:ext cx="205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3CB108B-CA69-2EE6-B788-6E0454217C89}"/>
                    </a:ext>
                  </a:extLst>
                </p14:cNvPr>
                <p14:cNvContentPartPr/>
                <p14:nvPr/>
              </p14:nvContentPartPr>
              <p14:xfrm>
                <a:off x="876212" y="3211588"/>
                <a:ext cx="400680" cy="180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3CB108B-CA69-2EE6-B788-6E0454217C8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67212" y="3202948"/>
                  <a:ext cx="4183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62D331F-AC63-C282-D595-AE5D22502841}"/>
                    </a:ext>
                  </a:extLst>
                </p14:cNvPr>
                <p14:cNvContentPartPr/>
                <p14:nvPr/>
              </p14:nvContentPartPr>
              <p14:xfrm>
                <a:off x="1380932" y="3271708"/>
                <a:ext cx="19800" cy="106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62D331F-AC63-C282-D595-AE5D2250284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71932" y="3262708"/>
                  <a:ext cx="374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F10E90D-FE58-F0A5-FA37-69F70D40B88D}"/>
                    </a:ext>
                  </a:extLst>
                </p14:cNvPr>
                <p14:cNvContentPartPr/>
                <p14:nvPr/>
              </p14:nvContentPartPr>
              <p14:xfrm>
                <a:off x="1392452" y="3083068"/>
                <a:ext cx="12240" cy="31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F10E90D-FE58-F0A5-FA37-69F70D40B88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83452" y="3074068"/>
                  <a:ext cx="298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BE97E3C-7F3D-265F-9518-997870D54C21}"/>
                    </a:ext>
                  </a:extLst>
                </p14:cNvPr>
                <p14:cNvContentPartPr/>
                <p14:nvPr/>
              </p14:nvContentPartPr>
              <p14:xfrm>
                <a:off x="1496492" y="3228868"/>
                <a:ext cx="192600" cy="243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BE97E3C-7F3D-265F-9518-997870D54C2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487852" y="3219868"/>
                  <a:ext cx="2102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D72CAA7-979E-DD8B-FC2B-4439DA09F67A}"/>
                    </a:ext>
                  </a:extLst>
                </p14:cNvPr>
                <p14:cNvContentPartPr/>
                <p14:nvPr/>
              </p14:nvContentPartPr>
              <p14:xfrm>
                <a:off x="1779452" y="2893708"/>
                <a:ext cx="155160" cy="564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D72CAA7-979E-DD8B-FC2B-4439DA09F67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70812" y="2885068"/>
                  <a:ext cx="172800" cy="58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B2178A7-5493-4F25-0915-7205C55A37CB}"/>
                    </a:ext>
                  </a:extLst>
                </p14:cNvPr>
                <p14:cNvContentPartPr/>
                <p14:nvPr/>
              </p14:nvContentPartPr>
              <p14:xfrm>
                <a:off x="1971332" y="3181348"/>
                <a:ext cx="139320" cy="326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B2178A7-5493-4F25-0915-7205C55A37C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62692" y="3172708"/>
                  <a:ext cx="15696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1131806-BE4C-7D6E-A413-7DE55ADAFEB8}"/>
                    </a:ext>
                  </a:extLst>
                </p14:cNvPr>
                <p14:cNvContentPartPr/>
                <p14:nvPr/>
              </p14:nvContentPartPr>
              <p14:xfrm>
                <a:off x="2190572" y="3173068"/>
                <a:ext cx="255960" cy="285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1131806-BE4C-7D6E-A413-7DE55ADAFEB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181932" y="3164068"/>
                  <a:ext cx="2736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EABA6F5-A15A-A6A5-1EA7-32460BA20A5D}"/>
                    </a:ext>
                  </a:extLst>
                </p14:cNvPr>
                <p14:cNvContentPartPr/>
                <p14:nvPr/>
              </p14:nvContentPartPr>
              <p14:xfrm>
                <a:off x="301652" y="3527668"/>
                <a:ext cx="2307960" cy="271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EABA6F5-A15A-A6A5-1EA7-32460BA20A5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2652" y="3518668"/>
                  <a:ext cx="2325600" cy="289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018086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99" y="160552"/>
            <a:ext cx="10515600" cy="627812"/>
          </a:xfrm>
        </p:spPr>
        <p:txBody>
          <a:bodyPr/>
          <a:lstStyle/>
          <a:p>
            <a:r>
              <a:rPr lang="en-US" dirty="0"/>
              <a:t>Generative Model: Supervised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760907"/>
            <a:ext cx="6188944" cy="759173"/>
          </a:xfrm>
        </p:spPr>
        <p:txBody>
          <a:bodyPr/>
          <a:lstStyle/>
          <a:p>
            <a:r>
              <a:rPr lang="en-US" dirty="0"/>
              <a:t>MLE: Gaussian discriminant analysis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9B4FE096-570E-B5B7-1B3F-E952253B4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49" y="2445552"/>
            <a:ext cx="4254885" cy="42548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/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C401231-DFF6-39A7-9B3E-0110AC137B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C401231-DFF6-39A7-9B3E-0110AC137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F1370D2-C10C-AE75-E30F-1408B1C05E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18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F1370D2-C10C-AE75-E30F-1408B1C05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E74BDF6-94A1-E72F-3A10-31AE60C18A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E74BDF6-94A1-E72F-3A10-31AE60C18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C302F367-816D-FACE-4BD5-0E4F703967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C302F367-816D-FACE-4BD5-0E4F70396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BEAB7B4-46CC-1ECC-BF03-D65CF66FB0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BEAB7B4-46CC-1ECC-BF03-D65CF66FB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9E0161A-2AC3-1A85-FA6D-62C18A445D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9E0161A-2AC3-1A85-FA6D-62C18A445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074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88526"/>
            <a:ext cx="10515600" cy="627812"/>
          </a:xfrm>
        </p:spPr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675571"/>
            <a:ext cx="10515600" cy="2039539"/>
          </a:xfrm>
        </p:spPr>
        <p:txBody>
          <a:bodyPr/>
          <a:lstStyle/>
          <a:p>
            <a:r>
              <a:rPr lang="en-US" dirty="0"/>
              <a:t>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1" y="1118077"/>
            <a:ext cx="2892540" cy="289254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01" y="1118077"/>
            <a:ext cx="2781687" cy="2781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40630" y="4806439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630" y="4806439"/>
                <a:ext cx="6608495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99411" y="3876273"/>
                <a:ext cx="349322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411" y="3876273"/>
                <a:ext cx="3493229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3B57650F-FABF-CC99-E914-446D1A5F58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3B57650F-FABF-CC99-E914-446D1A5F5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DF0E462F-05E9-879F-AE3E-175C932148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DF0E462F-05E9-879F-AE3E-175C93214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37587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88526"/>
            <a:ext cx="10515600" cy="627812"/>
          </a:xfrm>
        </p:spPr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675571"/>
            <a:ext cx="10515600" cy="2039539"/>
          </a:xfrm>
        </p:spPr>
        <p:txBody>
          <a:bodyPr/>
          <a:lstStyle/>
          <a:p>
            <a:r>
              <a:rPr lang="en-US" dirty="0"/>
              <a:t>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1" y="1118077"/>
            <a:ext cx="2892540" cy="289254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01" y="1118077"/>
            <a:ext cx="2781687" cy="2781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40630" y="4806439"/>
                <a:ext cx="622489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630" y="4806439"/>
                <a:ext cx="6224897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43001" y="5793686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001" y="5793686"/>
                <a:ext cx="7957168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99412" y="3876273"/>
                <a:ext cx="3576356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412" y="3876273"/>
                <a:ext cx="3576356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D687F42-A799-3FE1-3D12-74B13AD56CF6}"/>
                  </a:ext>
                </a:extLst>
              </p14:cNvPr>
              <p14:cNvContentPartPr/>
              <p14:nvPr/>
            </p14:nvContentPartPr>
            <p14:xfrm>
              <a:off x="1842120" y="4739400"/>
              <a:ext cx="8779680" cy="1036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D687F42-A799-3FE1-3D12-74B13AD56CF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32760" y="4730040"/>
                <a:ext cx="8798400" cy="10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43869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199630"/>
            <a:ext cx="10515600" cy="627812"/>
          </a:xfrm>
        </p:spPr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770998"/>
            <a:ext cx="10515600" cy="2039539"/>
          </a:xfrm>
        </p:spPr>
        <p:txBody>
          <a:bodyPr/>
          <a:lstStyle/>
          <a:p>
            <a:r>
              <a:rPr lang="en-US" dirty="0"/>
              <a:t>Discriminant analysis vs Gaussian mixture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45828" y="2106516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𝜃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828" y="2106516"/>
                <a:ext cx="6608495" cy="9383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8199" y="3093763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199" y="3093763"/>
                <a:ext cx="7957168" cy="9383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C0AA9716-50AB-B8DD-BAE0-A8D2235DC5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69122" y="4081010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1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1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C0AA9716-50AB-B8DD-BAE0-A8D2235DC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122" y="4081010"/>
                <a:ext cx="10249911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4609" y="1176350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609" y="1176350"/>
                <a:ext cx="3884177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∣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𝜃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lang="en-US" sz="18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</m:t>
                                          </m:r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8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1800" b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1800" b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945758B-2E48-B073-50A4-6755F37EDF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945758B-2E48-B073-50A4-6755F37ED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76B230F7-A1DB-A561-0EE0-E882704504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8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sz="180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sz="18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b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8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76B230F7-A1DB-A561-0EE0-E88270450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CE3282D-B32A-A3A9-0C65-9230FC092D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CE3282D-B32A-A3A9-0C65-9230FC092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7633E7E-BB9D-BD88-877B-7C97E2C402D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65482" y="4905613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1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1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7633E7E-BB9D-BD88-877B-7C97E2C40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482" y="4905613"/>
                <a:ext cx="10249911" cy="9383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D834BD79-68A4-2516-6D51-3F93384BBD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65482" y="5843996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log</m:t>
                              </m:r>
                            </m:e>
                          </m:nary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𝐾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D834BD79-68A4-2516-6D51-3F93384BB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482" y="5843996"/>
                <a:ext cx="10249911" cy="93838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CAFE4E7-12CF-F70C-BA10-9A3F62E5C9A4}"/>
                  </a:ext>
                </a:extLst>
              </p14:cNvPr>
              <p14:cNvContentPartPr/>
              <p14:nvPr/>
            </p14:nvContentPartPr>
            <p14:xfrm>
              <a:off x="1467720" y="1034640"/>
              <a:ext cx="10303560" cy="5630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CAFE4E7-12CF-F70C-BA10-9A3F62E5C9A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58360" y="1025280"/>
                <a:ext cx="10322280" cy="577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80842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1068-EB13-4F77-978C-7BB8AB7D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Expectation-Maximization for GMM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EC61E-21AB-4605-AC97-154280996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060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D8BAF-EED4-8912-8871-2982A6CED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BC7F8-6961-EBA1-E4BF-D10AE8616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29" y="181533"/>
            <a:ext cx="10515600" cy="627812"/>
          </a:xfrm>
        </p:spPr>
        <p:txBody>
          <a:bodyPr/>
          <a:lstStyle/>
          <a:p>
            <a:r>
              <a:rPr lang="en-US" dirty="0"/>
              <a:t>Supervised vs Unsupervised Log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AAE83CF-F2A4-7C1F-0922-184E170FEA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</p:spPr>
            <p:txBody>
              <a:bodyPr/>
              <a:lstStyle/>
              <a:p>
                <a:r>
                  <a:rPr lang="en-US" dirty="0"/>
                  <a:t>Supervised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1" i="1" smtClean="0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AAE83CF-F2A4-7C1F-0922-184E170FEA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  <a:blipFill>
                <a:blip r:embed="rId2"/>
                <a:stretch>
                  <a:fillRect l="-2200" t="-8850"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9C8BFF03-3F17-6B5A-8705-F7A35E85E8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832190"/>
                <a:ext cx="440295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20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9C8BFF03-3F17-6B5A-8705-F7A35E85E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32190"/>
                <a:ext cx="4402951" cy="9383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B938F7-971B-F38D-1C62-921BFDD163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992" y="3779299"/>
                <a:ext cx="582409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B938F7-971B-F38D-1C62-921BFDD16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92" y="3779299"/>
                <a:ext cx="5824099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0BCBFCB3-3AE2-8AF5-D953-2AAAB81425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367" y="1867904"/>
                <a:ext cx="274088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0BCBFCB3-3AE2-8AF5-D953-2AAAB8142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7" y="1867904"/>
                <a:ext cx="2740888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C56E56A-68C3-3C80-54C1-9E837F865E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4129" y="4701503"/>
                <a:ext cx="582409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C56E56A-68C3-3C80-54C1-9E837F865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29" y="4701503"/>
                <a:ext cx="5824099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98CF552-8F7C-C324-FB85-7594BEB7864C}"/>
                  </a:ext>
                </a:extLst>
              </p:cNvPr>
              <p:cNvSpPr txBox="1"/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𝑠𝑢𝑝𝑒𝑟𝑣𝑖𝑠𝑒𝑑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98CF552-8F7C-C324-FB85-7594BEB786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0C43B2D9-BC8E-99BD-5D45-1889E57A93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58632" y="2803553"/>
                <a:ext cx="385345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0C43B2D9-BC8E-99BD-5D45-1889E57A9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8632" y="2803553"/>
                <a:ext cx="3853459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C47C0D6A-5497-3D1C-6735-D0A4869207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2752" y="3750662"/>
                <a:ext cx="5265222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C47C0D6A-5497-3D1C-6735-D0A486920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752" y="3750662"/>
                <a:ext cx="5265222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5B64E997-795D-9C4C-DB28-D695937AC2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04029" y="1847990"/>
                <a:ext cx="2363343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5B64E997-795D-9C4C-DB28-D695937AC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4029" y="1847990"/>
                <a:ext cx="2363343" cy="9383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B92167C2-B8BB-9F01-F919-9A0A09FDE1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18097" y="871543"/>
                <a:ext cx="4683448" cy="50522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Log likelihood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B92167C2-B8BB-9F01-F919-9A0A09FDE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097" y="871543"/>
                <a:ext cx="4683448" cy="505229"/>
              </a:xfrm>
              <a:prstGeom prst="rect">
                <a:avLst/>
              </a:prstGeom>
              <a:blipFill>
                <a:blip r:embed="rId11"/>
                <a:stretch>
                  <a:fillRect l="-2734" t="-14458" b="-34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21E60FE4-F8B1-6296-43C3-A802A159A3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56216" y="4672866"/>
                <a:ext cx="518051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20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p>
                                    <m:e>
                                      <m:r>
                                        <a:rPr lang="en-US" sz="200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nary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21E60FE4-F8B1-6296-43C3-A802A159A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216" y="4672866"/>
                <a:ext cx="5180517" cy="9383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0B49EA-FB37-9BF4-30CC-DEDA35AC68C9}"/>
                  </a:ext>
                </a:extLst>
              </p:cNvPr>
              <p:cNvSpPr txBox="1"/>
              <p:nvPr/>
            </p:nvSpPr>
            <p:spPr>
              <a:xfrm>
                <a:off x="6431287" y="1393645"/>
                <a:ext cx="1502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0B49EA-FB37-9BF4-30CC-DEDA35AC6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287" y="1393645"/>
                <a:ext cx="150289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8208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B38B8-965D-6B89-4B3D-EC5838A6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553150" cy="627812"/>
          </a:xfrm>
        </p:spPr>
        <p:txBody>
          <a:bodyPr/>
          <a:lstStyle/>
          <a:p>
            <a:r>
              <a:rPr lang="en-US" dirty="0"/>
              <a:t>Unsupervised vs 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40533-10E0-E670-99A4-44F75CC51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0515600" cy="553844"/>
          </a:xfrm>
        </p:spPr>
        <p:txBody>
          <a:bodyPr/>
          <a:lstStyle/>
          <a:p>
            <a:r>
              <a:rPr lang="en-US" dirty="0"/>
              <a:t>Log is stuck outside of the summation over z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EC9DF904-BD28-50E2-0E8C-2F17F20395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Unsupervised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sz="2400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EC9DF904-BD28-50E2-0E8C-2F17F2039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  <a:blipFill>
                <a:blip r:embed="rId2"/>
                <a:stretch>
                  <a:fillRect l="-3652" t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57CCC35E-2B7D-C0DD-FA09-E80285B8EF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p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nary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57CCC35E-2B7D-C0DD-FA09-E80285B8E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  <a:blipFill>
                <a:blip r:embed="rId3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0D3B15-0FF5-2F97-D3E3-48494C431152}"/>
                  </a:ext>
                </a:extLst>
              </p:cNvPr>
              <p:cNvSpPr txBox="1"/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sz="280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𝐴𝑇𝐴𝑆𝐸𝑇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0D3B15-0FF5-2F97-D3E3-48494C431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16F430-7584-F48B-C9DE-83CF80F572FF}"/>
                  </a:ext>
                </a:extLst>
              </p:cNvPr>
              <p:cNvSpPr txBox="1"/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𝐴𝑇𝐴𝑆𝐸𝑇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16F430-7584-F48B-C9DE-83CF80F57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C8F3AD47-5F60-B456-AAED-D61F29A2E8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Supervised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C8F3AD47-5F60-B456-AAED-D61F29A2E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  <a:blipFill>
                <a:blip r:embed="rId6"/>
                <a:stretch>
                  <a:fillRect l="-3652" t="-8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83B3FAE-BAB2-BEFE-D4F4-345E30832E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83B3FAE-BAB2-BEFE-D4F4-345E30832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  <a:blipFill>
                <a:blip r:embed="rId7"/>
                <a:stretch>
                  <a:fillRect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44419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F6FAC-C7C1-46E9-8D12-5D4D9B8D1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DEED1-2EC9-BD4F-EE1B-95DA5B0D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553150" cy="627812"/>
          </a:xfrm>
        </p:spPr>
        <p:txBody>
          <a:bodyPr/>
          <a:lstStyle/>
          <a:p>
            <a:r>
              <a:rPr lang="en-US" dirty="0"/>
              <a:t>Unsupervised vs Supervised vs Complete Log Likelihood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F1F7A-A1DF-B6D7-5A20-8FAB8A7F9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473414" cy="553844"/>
          </a:xfrm>
        </p:spPr>
        <p:txBody>
          <a:bodyPr/>
          <a:lstStyle/>
          <a:p>
            <a:r>
              <a:rPr lang="en-US" dirty="0"/>
              <a:t>Complete log likelihood: Pretend that we have the cluster labels in the dataset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CAF39999-4273-5910-9D15-FDA1B36051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Unsupervised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sz="2400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CAF39999-4273-5910-9D15-FDA1B3605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  <a:blipFill>
                <a:blip r:embed="rId2"/>
                <a:stretch>
                  <a:fillRect l="-3652" t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87D9C3C-2E94-5536-3A61-AE32D9E53F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p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nary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87D9C3C-2E94-5536-3A61-AE32D9E53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  <a:blipFill>
                <a:blip r:embed="rId3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FF380D-3CEA-B475-8DE3-85187534D7EF}"/>
                  </a:ext>
                </a:extLst>
              </p:cNvPr>
              <p:cNvSpPr txBox="1"/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sz="280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𝐴𝑇𝐴𝑆𝐸𝑇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FF380D-3CEA-B475-8DE3-85187534D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0B27ED-CD1D-ED34-4D57-A97EB652F71D}"/>
                  </a:ext>
                </a:extLst>
              </p:cNvPr>
              <p:cNvSpPr txBox="1"/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𝐴𝑇𝐴𝑆𝐸𝑇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0B27ED-CD1D-ED34-4D57-A97EB652F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92D09B3E-A3ED-1A9D-18A0-E7AEE6EE37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Supervised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92D09B3E-A3ED-1A9D-18A0-E7AEE6EE3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  <a:blipFill>
                <a:blip r:embed="rId6"/>
                <a:stretch>
                  <a:fillRect l="-3652" t="-8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90DBD7C6-8141-D6D5-D45C-56AD9326CF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90DBD7C6-8141-D6D5-D45C-56AD9326C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  <a:blipFill>
                <a:blip r:embed="rId7"/>
                <a:stretch>
                  <a:fillRect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7">
                <a:extLst>
                  <a:ext uri="{FF2B5EF4-FFF2-40B4-BE49-F238E27FC236}">
                    <a16:creationId xmlns:a16="http://schemas.microsoft.com/office/drawing/2014/main" id="{B69D5C91-5F33-EB1F-060F-30C5DFAE9C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5483579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Complete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𝑐𝑜𝑚𝑝𝑙𝑒𝑡𝑒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6" name="Content Placeholder 7">
                <a:extLst>
                  <a:ext uri="{FF2B5EF4-FFF2-40B4-BE49-F238E27FC236}">
                    <a16:creationId xmlns:a16="http://schemas.microsoft.com/office/drawing/2014/main" id="{B69D5C91-5F33-EB1F-060F-30C5DFAE9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5483579"/>
                <a:ext cx="3506430" cy="1160836"/>
              </a:xfrm>
              <a:prstGeom prst="rect">
                <a:avLst/>
              </a:prstGeom>
              <a:blipFill>
                <a:blip r:embed="rId8"/>
                <a:stretch>
                  <a:fillRect l="-3652" t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2715763A-8B2C-8420-7536-16B5B7B103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21140" y="5594095"/>
                <a:ext cx="712113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2715763A-8B2C-8420-7536-16B5B7B10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140" y="5594095"/>
                <a:ext cx="7121139" cy="938383"/>
              </a:xfrm>
              <a:prstGeom prst="rect">
                <a:avLst/>
              </a:prstGeom>
              <a:blipFill>
                <a:blip r:embed="rId9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60352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F2A5E-9121-EB24-DD31-339105598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771DBCE-F35E-519B-FE4E-3970034FF0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9056" y="871543"/>
                <a:ext cx="6093484" cy="50522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Log likelihood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𝒟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771DBCE-F35E-519B-FE4E-3970034FF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056" y="871543"/>
                <a:ext cx="6093484" cy="505229"/>
              </a:xfrm>
              <a:prstGeom prst="rect">
                <a:avLst/>
              </a:prstGeom>
              <a:blipFill>
                <a:blip r:embed="rId2"/>
                <a:stretch>
                  <a:fillRect l="-2102" t="-13253" b="-36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F268E6D3-6B1A-9C95-E90A-D0D3AABD1F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49464" y="1470445"/>
                <a:ext cx="2836954" cy="5415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sepChr m:val="∣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F268E6D3-6B1A-9C95-E90A-D0D3AABD1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464" y="1470445"/>
                <a:ext cx="2836954" cy="5415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CF33CA18-F76D-34D6-FC96-6DD643E8D5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37914" y="1966748"/>
                <a:ext cx="4004463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000" b="1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𝐙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CF33CA18-F76D-34D6-FC96-6DD643E8D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914" y="1966748"/>
                <a:ext cx="4004463" cy="938383"/>
              </a:xfrm>
              <a:prstGeom prst="rect">
                <a:avLst/>
              </a:prstGeom>
              <a:blipFill>
                <a:blip r:embed="rId4"/>
                <a:stretch>
                  <a:fillRect t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0E1CF4F3-5C74-70E1-D84D-4350CFE25E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49464" y="2998804"/>
                <a:ext cx="6614384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en-US" sz="1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  <m:r>
                                    <a:rPr lang="en-US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=1∣</m:t>
                                  </m:r>
                                  <m:sSup>
                                    <m:sSupPr>
                                      <m:ctrlPr>
                                        <a:rPr lang="en-US" sz="1800" b="1" i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  <m:func>
                                <m:funcPr>
                                  <m:ctrlPr>
                                    <a:rPr lang="en-US" sz="18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0E1CF4F3-5C74-70E1-D84D-4350CFE25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464" y="2998804"/>
                <a:ext cx="6614384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CFEDDCB-C1EF-12F3-0E61-EC12C17B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94462"/>
            <a:ext cx="12160875" cy="627812"/>
          </a:xfrm>
        </p:spPr>
        <p:txBody>
          <a:bodyPr/>
          <a:lstStyle/>
          <a:p>
            <a:r>
              <a:rPr lang="en-US" dirty="0"/>
              <a:t>Expected Value of Complete Log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44E451A2-AE78-97D6-6BC8-2BEA144A69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</p:spPr>
            <p:txBody>
              <a:bodyPr/>
              <a:lstStyle/>
              <a:p>
                <a:r>
                  <a:rPr lang="en-US" dirty="0"/>
                  <a:t>Supervised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1" i="1" smtClean="0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44E451A2-AE78-97D6-6BC8-2BEA144A69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  <a:blipFill>
                <a:blip r:embed="rId6"/>
                <a:stretch>
                  <a:fillRect l="-2200" t="-8850"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ACC13F57-E02B-2648-ED2D-A5A43BAEA6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8170" y="2028008"/>
                <a:ext cx="259290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ACC13F57-E02B-2648-ED2D-A5A43BAEA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0" y="2028008"/>
                <a:ext cx="2592907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99C4B68A-5AAE-278D-AB08-D2987C09DB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679" y="2998805"/>
                <a:ext cx="529479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99C4B68A-5AAE-278D-AB08-D2987C09D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79" y="2998805"/>
                <a:ext cx="5294791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2E1E2D-E7AB-07DF-2D35-25B26668C7C0}"/>
                  </a:ext>
                </a:extLst>
              </p:cNvPr>
              <p:cNvSpPr txBox="1"/>
              <p:nvPr/>
            </p:nvSpPr>
            <p:spPr>
              <a:xfrm>
                <a:off x="-2073" y="1423927"/>
                <a:ext cx="2957732" cy="516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𝑠𝑢𝑝𝑒𝑟𝑣𝑖𝑠𝑒𝑑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2E1E2D-E7AB-07DF-2D35-25B26668C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3" y="1423927"/>
                <a:ext cx="2957732" cy="5166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3471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E787F-18F7-9CC7-CE3D-90A27EFC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EC913DD-2467-B89A-69E1-837C3A08BCB0}"/>
              </a:ext>
            </a:extLst>
          </p:cNvPr>
          <p:cNvGrpSpPr/>
          <p:nvPr/>
        </p:nvGrpSpPr>
        <p:grpSpPr>
          <a:xfrm>
            <a:off x="5512817" y="871543"/>
            <a:ext cx="6449723" cy="6045230"/>
            <a:chOff x="5217389" y="871543"/>
            <a:chExt cx="6449723" cy="60452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424BB75D-92E2-53E1-570E-9B48FC7348E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Complete Log likelihood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𝐳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424BB75D-92E2-53E1-570E-9B48FC7348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  <a:blipFill>
                  <a:blip r:embed="rId2"/>
                  <a:stretch>
                    <a:fillRect l="-2102" t="-13253" b="-361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1C01B1B2-068C-534D-4EB6-06668B443AB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sepChr m:val="∣"/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𝒟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1C01B1B2-068C-534D-4EB6-06668B443A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42C0E243-DE4F-5F89-231A-DCFD5B93A7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en-US" sz="1600" b="1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42C0E243-DE4F-5F89-231A-DCFD5B93A7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C584CF30-F919-FBCF-EF3A-95EFD0B28A9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C584CF30-F919-FBCF-EF3A-95EFD0B28A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C84898D9-E605-46CC-1D81-BE9B1FDAC68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1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𝐙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C84898D9-E605-46CC-1D81-BE9B1FDAC6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E2A58417-425B-B076-4148-72FA0A3901C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func>
                                      <m:funcPr>
                                        <m:ctrl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E2A58417-425B-B076-4148-72FA0A3901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AACA7AD7-D544-8866-750C-0EEC2448C8A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AACA7AD7-D544-8866-750C-0EEC2448C8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A2709E81-D03F-F4FF-14F8-E1A0F19F19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r>
                                      <a:rPr lang="en-US" sz="1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=1∣</m:t>
                                    </m:r>
                                    <m:sSup>
                                      <m:sSupPr>
                                        <m:ctrlP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A2709E81-D03F-F4FF-14F8-E1A0F19F19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2EFC9EB-254A-F055-C5E5-DD6B48E4A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94462"/>
            <a:ext cx="12160875" cy="627812"/>
          </a:xfrm>
        </p:spPr>
        <p:txBody>
          <a:bodyPr/>
          <a:lstStyle/>
          <a:p>
            <a:r>
              <a:rPr lang="en-US" dirty="0"/>
              <a:t>Details: Expected Value of Complete Log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51B0EFB-158F-A0C9-9C7E-E72D5BC2B3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</p:spPr>
            <p:txBody>
              <a:bodyPr/>
              <a:lstStyle/>
              <a:p>
                <a:r>
                  <a:rPr lang="en-US" dirty="0"/>
                  <a:t>Supervised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1" i="1" smtClean="0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51B0EFB-158F-A0C9-9C7E-E72D5BC2B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  <a:blipFill>
                <a:blip r:embed="rId10"/>
                <a:stretch>
                  <a:fillRect l="-2200" t="-8850"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56C13F0-5479-EFF7-EA6A-E8FE966269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686194"/>
                <a:ext cx="36217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16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6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6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6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US" sz="16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56C13F0-5479-EFF7-EA6A-E8FE96626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86194"/>
                <a:ext cx="3621777" cy="9383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CFB4E8E-57B8-3B17-64B7-6A42856377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521" y="3525727"/>
                <a:ext cx="4790784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CFB4E8E-57B8-3B17-64B7-6A4285637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21" y="3525727"/>
                <a:ext cx="4790784" cy="9383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F795E077-38A1-8DBA-C93D-00ED1F8BA1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367" y="1867904"/>
                <a:ext cx="225459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6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16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6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F795E077-38A1-8DBA-C93D-00ED1F8BA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7" y="1867904"/>
                <a:ext cx="2254598" cy="93838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3165214C-C776-9FAB-8811-56FACC5BA3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2658" y="4340355"/>
                <a:ext cx="4790784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kumimoji="0" lang="en-US" sz="16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16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3165214C-C776-9FAB-8811-56FACC5BA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58" y="4340355"/>
                <a:ext cx="4790784" cy="93838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71DB38-5E1A-63B6-7703-B999F7DB61FD}"/>
                  </a:ext>
                </a:extLst>
              </p:cNvPr>
              <p:cNvSpPr txBox="1"/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𝑠𝑢𝑝𝑒𝑟𝑣𝑖𝑠𝑒𝑑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71DB38-5E1A-63B6-7703-B999F7DB6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49495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7DCB9-3AFD-F285-BB85-102AF4FB5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B1ADE2A-316F-99D1-2A9F-2FDFC3BDF171}"/>
              </a:ext>
            </a:extLst>
          </p:cNvPr>
          <p:cNvGrpSpPr/>
          <p:nvPr/>
        </p:nvGrpSpPr>
        <p:grpSpPr>
          <a:xfrm>
            <a:off x="5512817" y="871543"/>
            <a:ext cx="6449723" cy="6045230"/>
            <a:chOff x="5217389" y="871543"/>
            <a:chExt cx="6449723" cy="60452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C8CCD611-9BED-2731-E431-B63349144E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Complete Log likelihood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𝐳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C8CCD611-9BED-2731-E431-B63349144E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  <a:blipFill>
                  <a:blip r:embed="rId2"/>
                  <a:stretch>
                    <a:fillRect l="-2102" t="-13253" b="-361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C75F3566-F1CB-0E4C-6A4E-9C12F6085E0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sepChr m:val="∣"/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𝒟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C75F3566-F1CB-0E4C-6A4E-9C12F6085E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DBEDD633-265B-7654-3336-D1E4CB0996E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en-US" sz="1600" b="1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DBEDD633-265B-7654-3336-D1E4CB0996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8F4833F6-3EA9-D8F6-5BA5-FB45D3B9A6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8F4833F6-3EA9-D8F6-5BA5-FB45D3B9A6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91ED9302-5385-FAA3-D85A-2A1FF2E3AE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1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𝐙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91ED9302-5385-FAA3-D85A-2A1FF2E3AE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B284FC90-832D-3CC8-90D1-CA43159840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func>
                                      <m:funcPr>
                                        <m:ctrl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B284FC90-832D-3CC8-90D1-CA43159840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B9BCB967-7DAD-CC29-3398-EB18F1741A1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B9BCB967-7DAD-CC29-3398-EB18F1741A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FD897D53-A440-9DBA-0466-8F8C3F069FC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r>
                                      <a:rPr lang="en-US" sz="1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=1∣</m:t>
                                    </m:r>
                                    <m:sSup>
                                      <m:sSupPr>
                                        <m:ctrlP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FD897D53-A440-9DBA-0466-8F8C3F069F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1BEF0C-240D-10E1-2E7D-D8E2CE0E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94462"/>
            <a:ext cx="12160875" cy="627812"/>
          </a:xfrm>
        </p:spPr>
        <p:txBody>
          <a:bodyPr/>
          <a:lstStyle/>
          <a:p>
            <a:r>
              <a:rPr lang="en-US" dirty="0"/>
              <a:t>Details: Expected Value of Complete Log Likelihood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DFE1E4C-62E0-4502-A9D4-28962B88E6CA}"/>
              </a:ext>
            </a:extLst>
          </p:cNvPr>
          <p:cNvSpPr txBox="1">
            <a:spLocks/>
          </p:cNvSpPr>
          <p:nvPr/>
        </p:nvSpPr>
        <p:spPr>
          <a:xfrm>
            <a:off x="217519" y="3296152"/>
            <a:ext cx="6093484" cy="5052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more details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2E1A8A36-4C70-06FB-1897-3D4A1146A9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0463" y="3817433"/>
                <a:ext cx="5238145" cy="5415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∈{0,1}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p>
                            <m:sSupPr>
                              <m:ctrlP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US" sz="400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0  + </m:t>
                      </m:r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p>
                            <m:sSupPr>
                              <m:ctrlP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1" i="0" dirty="0">
                  <a:solidFill>
                    <a:srgbClr val="C00000"/>
                  </a:solidFill>
                  <a:latin typeface="Calibri" panose="020F0502020204030204"/>
                </a:endParaRPr>
              </a:p>
              <a:p>
                <a:pPr lvl="0">
                  <a:defRPr/>
                </a:pPr>
                <a:endParaRPr lang="en-US" sz="400" b="0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p>
                            <m:sSupPr>
                              <m:ctrlP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1" i="0" dirty="0">
                  <a:solidFill>
                    <a:srgbClr val="C00000"/>
                  </a:solidFill>
                  <a:latin typeface="Calibri" panose="020F0502020204030204"/>
                </a:endParaRPr>
              </a:p>
              <a:p>
                <a:pPr lvl="0"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2E1A8A36-4C70-06FB-1897-3D4A1146A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63" y="3817433"/>
                <a:ext cx="5238145" cy="541521"/>
              </a:xfrm>
              <a:prstGeom prst="rect">
                <a:avLst/>
              </a:prstGeom>
              <a:blipFill>
                <a:blip r:embed="rId10"/>
                <a:stretch>
                  <a:fillRect b="-40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8428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86624"/>
            <a:ext cx="10515600" cy="842549"/>
          </a:xfrm>
        </p:spPr>
        <p:txBody>
          <a:bodyPr/>
          <a:lstStyle/>
          <a:p>
            <a:r>
              <a:rPr lang="en-US" dirty="0"/>
              <a:t>Notes on EM</a:t>
            </a:r>
          </a:p>
        </p:txBody>
      </p:sp>
      <p:sp>
        <p:nvSpPr>
          <p:cNvPr id="768003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835286" y="1131348"/>
            <a:ext cx="10518514" cy="43525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EM is an optimization strategy for objective functions that can be interpreted as likelihoods in the presence of missing data.</a:t>
            </a:r>
          </a:p>
          <a:p>
            <a:endParaRPr lang="en-US" dirty="0"/>
          </a:p>
          <a:p>
            <a:r>
              <a:rPr lang="en-US" dirty="0"/>
              <a:t>It is much simpler than gradient methods:</a:t>
            </a:r>
          </a:p>
          <a:p>
            <a:pPr lvl="1"/>
            <a:r>
              <a:rPr lang="en-US" dirty="0"/>
              <a:t>No need to choose step size.</a:t>
            </a:r>
          </a:p>
          <a:p>
            <a:pPr lvl="1"/>
            <a:r>
              <a:rPr lang="en-US" dirty="0"/>
              <a:t>Enforces constraints.</a:t>
            </a:r>
          </a:p>
          <a:p>
            <a:pPr lvl="1"/>
            <a:r>
              <a:rPr lang="en-US" dirty="0"/>
              <a:t>Calls inference and fully observed learning as subroutines.</a:t>
            </a:r>
          </a:p>
          <a:p>
            <a:endParaRPr lang="en-US" dirty="0"/>
          </a:p>
          <a:p>
            <a:r>
              <a:rPr lang="en-US" dirty="0"/>
              <a:t>EM is an Iterative algorithm with two linked steps:</a:t>
            </a:r>
          </a:p>
          <a:p>
            <a:pPr lvl="1"/>
            <a:r>
              <a:rPr lang="en-US" dirty="0"/>
              <a:t>E-step: fill-in hidden values using inference, </a:t>
            </a:r>
            <a:r>
              <a:rPr lang="en-US" i="1" dirty="0">
                <a:latin typeface="Comic Sans MS" pitchFamily="66" charset="0"/>
              </a:rPr>
              <a:t>p</a:t>
            </a:r>
            <a:r>
              <a:rPr lang="en-US" dirty="0"/>
              <a:t>(</a:t>
            </a:r>
            <a:r>
              <a:rPr lang="en-US" i="1" dirty="0" err="1">
                <a:latin typeface="Comic Sans MS" pitchFamily="66" charset="0"/>
              </a:rPr>
              <a:t>z</a:t>
            </a:r>
            <a:r>
              <a:rPr lang="en-US" dirty="0" err="1"/>
              <a:t>|</a:t>
            </a:r>
            <a:r>
              <a:rPr lang="en-US" i="1" dirty="0" err="1">
                <a:latin typeface="Comic Sans MS" pitchFamily="66" charset="0"/>
              </a:rPr>
              <a:t>x</a:t>
            </a:r>
            <a:r>
              <a:rPr lang="en-US" dirty="0"/>
              <a:t>, </a:t>
            </a:r>
            <a:r>
              <a:rPr lang="en-US" i="1" dirty="0">
                <a:latin typeface="Symbol" pitchFamily="18" charset="2"/>
              </a:rPr>
              <a:t>q</a:t>
            </a:r>
            <a:r>
              <a:rPr lang="en-US" baseline="30000" dirty="0"/>
              <a:t>t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M-step: update parameters t+1 using standard MLE/MAP method applied to completed data</a:t>
            </a:r>
          </a:p>
          <a:p>
            <a:endParaRPr lang="en-US" dirty="0"/>
          </a:p>
          <a:p>
            <a:r>
              <a:rPr lang="en-US" dirty="0"/>
              <a:t>This procedure monotonically improves (or leaves it unchanged). Thus, it always converges to a local optimum of the likelihood.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3440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86998-E957-CDD7-6C96-8F9EB531D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AFDC-40C6-4768-16D8-7E24CD63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A19F3C-9C93-A949-FA3D-8DFE52A3C1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</p:spPr>
            <p:txBody>
              <a:bodyPr/>
              <a:lstStyle/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Estimated probabilistic cluster assignments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Formulate </a:t>
                </a:r>
                <a:r>
                  <a:rPr lang="en-US" dirty="0">
                    <a:solidFill>
                      <a:srgbClr val="7030A0"/>
                    </a:solidFill>
                  </a:rPr>
                  <a:t>expected</a:t>
                </a:r>
                <a:r>
                  <a:rPr lang="en-US" dirty="0">
                    <a:solidFill>
                      <a:schemeClr val="tx1"/>
                    </a:solidFill>
                  </a:rPr>
                  <a:t> value over Z of complete log likelihood</a:t>
                </a:r>
                <a:endParaRPr lang="en-US" dirty="0"/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b="0" i="0" dirty="0">
                  <a:solidFill>
                    <a:srgbClr val="555555"/>
                  </a:solidFill>
                  <a:effectLst/>
                  <a:latin typeface="Helvetica Neue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      =</m:t>
                    </m:r>
                    <m:sSub>
                      <m:sSub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arg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sepChr m:val="∣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 </a:t>
                </a:r>
              </a:p>
              <a:p>
                <a:endParaRPr lang="en-US" b="0" dirty="0">
                  <a:solidFill>
                    <a:schemeClr val="tx1"/>
                  </a:solidFill>
                  <a:effectLst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A19F3C-9C93-A949-FA3D-8DFE52A3C1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  <a:blipFill>
                <a:blip r:embed="rId2"/>
                <a:stretch>
                  <a:fillRect l="-1135" t="-1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FBDA89C-C29F-ED6C-E55B-7AE9BE818B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ln w="1270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Log likelihood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ℓ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sepChr m:val="∣"/>
                              <m:ctrlP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𝜽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𝐳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𝜽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FBDA89C-C29F-ED6C-E55B-7AE9BE818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blipFill>
                <a:blip r:embed="rId3"/>
                <a:stretch>
                  <a:fillRect l="-1777" t="-3687"/>
                </a:stretch>
              </a:blipFill>
              <a:ln w="127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58B3EFD2-57A8-D5FE-2B08-3B33579A384D}"/>
              </a:ext>
            </a:extLst>
          </p:cNvPr>
          <p:cNvSpPr/>
          <p:nvPr/>
        </p:nvSpPr>
        <p:spPr>
          <a:xfrm>
            <a:off x="3584772" y="3325826"/>
            <a:ext cx="372234" cy="2969777"/>
          </a:xfrm>
          <a:prstGeom prst="rightBrace">
            <a:avLst>
              <a:gd name="adj1" fmla="val 7572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65D0E49-4352-4D18-4EE8-2FD1DF5E7F7B}"/>
                  </a:ext>
                </a:extLst>
              </p14:cNvPr>
              <p14:cNvContentPartPr/>
              <p14:nvPr/>
            </p14:nvContentPartPr>
            <p14:xfrm>
              <a:off x="0" y="484776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2500D9-3ED1-B733-CB53-158A521227A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60" y="48384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10833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</p:spPr>
            <p:txBody>
              <a:bodyPr/>
              <a:lstStyle/>
              <a:p>
                <a:r>
                  <a:rPr lang="en-US" dirty="0"/>
                  <a:t>Initialize parameters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</m:oMath>
                </a14:m>
                <a:r>
                  <a:rPr lang="en-US" b="1" dirty="0"/>
                  <a:t> </a:t>
                </a:r>
              </a:p>
              <a:p>
                <a:endParaRPr lang="en-US" sz="800" b="1" dirty="0"/>
              </a:p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effectLst/>
                  </a:rPr>
                  <a:t>For a fixed set of Gaussian mixture model parameters,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probability that each point,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belongs to cluster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For a fixed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estimate for each parameter,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Iterate between E and M steps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  <a:blipFill>
                <a:blip r:embed="rId2"/>
                <a:stretch>
                  <a:fillRect l="-1100" t="-5090" b="-184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9270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FD8A6-D279-1B57-EBA8-B6891DE5A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99AA-0AB5-47A4-6435-C0A9703E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6577C-51B2-1F4E-8265-711798D71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83343" cy="2039539"/>
          </a:xfrm>
        </p:spPr>
        <p:txBody>
          <a:bodyPr/>
          <a:lstStyle/>
          <a:p>
            <a:r>
              <a:rPr lang="en-US" dirty="0"/>
              <a:t>E-step</a:t>
            </a:r>
          </a:p>
          <a:p>
            <a:endParaRPr lang="en-US" dirty="0">
              <a:effectLst/>
            </a:endParaRPr>
          </a:p>
          <a:p>
            <a:endParaRPr lang="en-US" dirty="0"/>
          </a:p>
          <a:p>
            <a:r>
              <a:rPr lang="en-US" dirty="0">
                <a:effectLst/>
              </a:rPr>
              <a:t>M-step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effectLst/>
            </a:endParaRPr>
          </a:p>
          <a:p>
            <a:br>
              <a:rPr lang="en-US" b="0" i="0" dirty="0">
                <a:solidFill>
                  <a:srgbClr val="555555"/>
                </a:solidFill>
                <a:effectLst/>
                <a:latin typeface="Helvetica Neue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89FF1-A69D-148A-85AF-9AECD3228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267" y="1373374"/>
            <a:ext cx="6341443" cy="1142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E21089-545B-8400-1129-C60F0732C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977" y="2910853"/>
            <a:ext cx="5158821" cy="1098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61193F-85A7-6B77-8D4B-1F7B388E8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306" y="3943552"/>
            <a:ext cx="6243812" cy="13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244799-0AE2-FC9D-4563-77C42B450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703" y="5443713"/>
            <a:ext cx="8673098" cy="130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855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1068-EB13-4F77-978C-7BB8AB7D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General EM 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EC61E-21AB-4605-AC97-154280996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592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Theory underlying EM</a:t>
            </a:r>
          </a:p>
        </p:txBody>
      </p:sp>
      <p:sp>
        <p:nvSpPr>
          <p:cNvPr id="8018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are we doing?</a:t>
            </a:r>
          </a:p>
          <a:p>
            <a:endParaRPr lang="en-US" dirty="0"/>
          </a:p>
          <a:p>
            <a:r>
              <a:rPr lang="en-US" dirty="0"/>
              <a:t>Recall that according to MLE, we intend to learn the model parameter that would have maximize the likelihood of the data. </a:t>
            </a:r>
          </a:p>
          <a:p>
            <a:endParaRPr lang="en-US" dirty="0"/>
          </a:p>
          <a:p>
            <a:r>
              <a:rPr lang="en-US" dirty="0"/>
              <a:t>But we do not observe </a:t>
            </a:r>
            <a:r>
              <a:rPr lang="en-US" i="1" dirty="0">
                <a:latin typeface="Times New Roman" pitchFamily="18" charset="0"/>
              </a:rPr>
              <a:t>z</a:t>
            </a:r>
            <a:r>
              <a:rPr lang="en-US" dirty="0"/>
              <a:t>, so computing </a:t>
            </a:r>
          </a:p>
          <a:p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	is difficult!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What shall we do?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216907-2E78-4D2D-8296-C78A14BA3117}"/>
              </a:ext>
            </a:extLst>
          </p:cNvPr>
          <p:cNvGrpSpPr/>
          <p:nvPr/>
        </p:nvGrpSpPr>
        <p:grpSpPr>
          <a:xfrm>
            <a:off x="3124200" y="4112542"/>
            <a:ext cx="5957888" cy="611187"/>
            <a:chOff x="3124200" y="4112542"/>
            <a:chExt cx="5957888" cy="611187"/>
          </a:xfrm>
        </p:grpSpPr>
        <p:graphicFrame>
          <p:nvGraphicFramePr>
            <p:cNvPr id="801801" name="Object 9"/>
            <p:cNvGraphicFramePr>
              <a:graphicFrameLocks noChangeAspect="1"/>
            </p:cNvGraphicFramePr>
            <p:nvPr/>
          </p:nvGraphicFramePr>
          <p:xfrm>
            <a:off x="3124200" y="4112542"/>
            <a:ext cx="5957888" cy="611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340080" imgH="342720" progId="Equation.3">
                    <p:embed/>
                  </p:oleObj>
                </mc:Choice>
                <mc:Fallback>
                  <p:oleObj name="Equation" r:id="rId3" imgW="3340080" imgH="342720" progId="Equation.3">
                    <p:embed/>
                    <p:pic>
                      <p:nvPicPr>
                        <p:cNvPr id="80180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4200" y="4112542"/>
                          <a:ext cx="5957888" cy="611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4C74E705-E1BF-4507-9136-2AC67984C780}"/>
                </a:ext>
              </a:extLst>
            </p:cNvPr>
            <p:cNvSpPr/>
            <p:nvPr/>
          </p:nvSpPr>
          <p:spPr>
            <a:xfrm>
              <a:off x="3169228" y="4342280"/>
              <a:ext cx="287482" cy="22279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47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Complete &amp; Incomplete Log Likelihoods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Complete log likelihood</a:t>
            </a:r>
          </a:p>
          <a:p>
            <a:pPr lvl="1">
              <a:buFont typeface="Wingdings" pitchFamily="2" charset="2"/>
              <a:buNone/>
            </a:pPr>
            <a:r>
              <a:rPr lang="en-US" sz="1800" dirty="0"/>
              <a:t>Let </a:t>
            </a:r>
            <a:r>
              <a:rPr lang="en-US" sz="1800" i="1" dirty="0">
                <a:latin typeface="Comic Sans MS" pitchFamily="66" charset="0"/>
              </a:rPr>
              <a:t>X</a:t>
            </a:r>
            <a:r>
              <a:rPr lang="en-US" sz="1800" dirty="0"/>
              <a:t> denote the observable variable(s), and </a:t>
            </a:r>
            <a:r>
              <a:rPr lang="en-US" sz="1800" i="1" dirty="0">
                <a:latin typeface="Comic Sans MS" pitchFamily="66" charset="0"/>
              </a:rPr>
              <a:t>Z</a:t>
            </a:r>
            <a:r>
              <a:rPr lang="en-US" sz="1800" dirty="0"/>
              <a:t> denote the latent variable(s). </a:t>
            </a:r>
          </a:p>
          <a:p>
            <a:pPr lvl="1">
              <a:buFont typeface="Wingdings" pitchFamily="2" charset="2"/>
              <a:buNone/>
            </a:pPr>
            <a:r>
              <a:rPr lang="en-US" sz="1800" dirty="0"/>
              <a:t>If </a:t>
            </a:r>
            <a:r>
              <a:rPr lang="en-US" sz="1800" i="1" dirty="0">
                <a:latin typeface="Comic Sans MS" pitchFamily="66" charset="0"/>
              </a:rPr>
              <a:t>Z</a:t>
            </a:r>
            <a:r>
              <a:rPr lang="en-US" sz="1800" dirty="0"/>
              <a:t> could be observed, then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/>
            <a:endParaRPr lang="en-US" sz="300" dirty="0"/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Usually, optimizing </a:t>
            </a:r>
            <a:r>
              <a:rPr lang="en-US" sz="2000" i="1" dirty="0" err="1">
                <a:solidFill>
                  <a:srgbClr val="7030A0"/>
                </a:solidFill>
                <a:latin typeface="Script MT Bold" pitchFamily="66" charset="0"/>
              </a:rPr>
              <a:t>l</a:t>
            </a:r>
            <a:r>
              <a:rPr lang="en-US" sz="2000" baseline="-25000" dirty="0" err="1">
                <a:solidFill>
                  <a:srgbClr val="7030A0"/>
                </a:solidFill>
              </a:rPr>
              <a:t>c</a:t>
            </a:r>
            <a:r>
              <a:rPr lang="en-US" sz="2000" dirty="0">
                <a:solidFill>
                  <a:srgbClr val="7030A0"/>
                </a:solidFill>
              </a:rPr>
              <a:t>() given both </a:t>
            </a:r>
            <a:r>
              <a:rPr lang="en-US" sz="2000" i="1" dirty="0">
                <a:solidFill>
                  <a:srgbClr val="7030A0"/>
                </a:solidFill>
                <a:latin typeface="Comic Sans MS" pitchFamily="66" charset="0"/>
              </a:rPr>
              <a:t>z</a:t>
            </a:r>
            <a:r>
              <a:rPr lang="en-US" sz="2000" dirty="0">
                <a:solidFill>
                  <a:srgbClr val="7030A0"/>
                </a:solidFill>
              </a:rPr>
              <a:t> and </a:t>
            </a:r>
            <a:r>
              <a:rPr lang="en-US" sz="2000" i="1" dirty="0">
                <a:solidFill>
                  <a:srgbClr val="7030A0"/>
                </a:solidFill>
                <a:latin typeface="Comic Sans MS" pitchFamily="66" charset="0"/>
              </a:rPr>
              <a:t>x</a:t>
            </a:r>
            <a:r>
              <a:rPr lang="en-US" sz="2000" dirty="0">
                <a:solidFill>
                  <a:srgbClr val="7030A0"/>
                </a:solidFill>
              </a:rPr>
              <a:t> is straightforward (c.f. MLE for fully observed models).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Recalled that in this case the objective for, e.g., MLE, decomposes into a sum of factors, the parameter for each factor can be estimated separately.</a:t>
            </a:r>
          </a:p>
          <a:p>
            <a:pPr lvl="1"/>
            <a:r>
              <a:rPr lang="en-US" sz="2000" b="1" dirty="0">
                <a:solidFill>
                  <a:srgbClr val="7030A0"/>
                </a:solidFill>
              </a:rPr>
              <a:t>But given that </a:t>
            </a:r>
            <a:r>
              <a:rPr lang="en-US" sz="2000" b="1" i="1" dirty="0">
                <a:solidFill>
                  <a:srgbClr val="7030A0"/>
                </a:solidFill>
                <a:latin typeface="Comic Sans MS" pitchFamily="66" charset="0"/>
              </a:rPr>
              <a:t>Z</a:t>
            </a:r>
            <a:r>
              <a:rPr lang="en-US" sz="2000" b="1" dirty="0">
                <a:solidFill>
                  <a:srgbClr val="7030A0"/>
                </a:solidFill>
              </a:rPr>
              <a:t>  is not observed, </a:t>
            </a:r>
            <a:r>
              <a:rPr lang="en-US" sz="2000" b="1" i="1" dirty="0" err="1">
                <a:solidFill>
                  <a:srgbClr val="7030A0"/>
                </a:solidFill>
                <a:latin typeface="Script MT Bold" pitchFamily="66" charset="0"/>
              </a:rPr>
              <a:t>l</a:t>
            </a:r>
            <a:r>
              <a:rPr lang="en-US" sz="2000" b="1" baseline="-25000" dirty="0" err="1">
                <a:solidFill>
                  <a:srgbClr val="7030A0"/>
                </a:solidFill>
              </a:rPr>
              <a:t>c</a:t>
            </a:r>
            <a:r>
              <a:rPr lang="en-US" sz="2000" b="1" dirty="0">
                <a:solidFill>
                  <a:srgbClr val="7030A0"/>
                </a:solidFill>
              </a:rPr>
              <a:t>() is a random quantity, cannot be maximized directly</a:t>
            </a:r>
            <a:r>
              <a:rPr lang="en-US" sz="2000" dirty="0">
                <a:solidFill>
                  <a:srgbClr val="7030A0"/>
                </a:solidFill>
              </a:rPr>
              <a:t>.</a:t>
            </a:r>
          </a:p>
          <a:p>
            <a:pPr lvl="1"/>
            <a:endParaRPr lang="en-US" sz="700" dirty="0">
              <a:solidFill>
                <a:srgbClr val="669900"/>
              </a:solidFill>
            </a:endParaRPr>
          </a:p>
          <a:p>
            <a:r>
              <a:rPr lang="en-US" sz="2600" dirty="0"/>
              <a:t>Incomplete log likelihood</a:t>
            </a:r>
          </a:p>
          <a:p>
            <a:pPr lvl="1">
              <a:buFont typeface="Wingdings" pitchFamily="2" charset="2"/>
              <a:buNone/>
            </a:pPr>
            <a:r>
              <a:rPr lang="en-US" sz="1800" dirty="0"/>
              <a:t>With </a:t>
            </a:r>
            <a:r>
              <a:rPr lang="en-US" sz="1800" i="1" dirty="0">
                <a:latin typeface="Comic Sans MS" pitchFamily="66" charset="0"/>
              </a:rPr>
              <a:t>z</a:t>
            </a:r>
            <a:r>
              <a:rPr lang="en-US" sz="1800" dirty="0"/>
              <a:t> unobserved, our objective becomes the log of a marginal probability:</a:t>
            </a:r>
          </a:p>
          <a:p>
            <a:endParaRPr lang="en-US" sz="2600" dirty="0"/>
          </a:p>
          <a:p>
            <a:pPr lvl="1"/>
            <a:endParaRPr lang="en-US" sz="2000" b="1" dirty="0">
              <a:solidFill>
                <a:srgbClr val="669900"/>
              </a:solidFill>
            </a:endParaRPr>
          </a:p>
          <a:p>
            <a:pPr lvl="1"/>
            <a:r>
              <a:rPr lang="en-US" sz="2000" b="1" dirty="0">
                <a:solidFill>
                  <a:srgbClr val="7030A0"/>
                </a:solidFill>
              </a:rPr>
              <a:t>This objective won't decouple </a:t>
            </a:r>
          </a:p>
          <a:p>
            <a:pPr lvl="1">
              <a:buFont typeface="Wingdings" pitchFamily="2" charset="2"/>
              <a:buNone/>
            </a:pPr>
            <a:endParaRPr lang="en-US" b="1" dirty="0">
              <a:solidFill>
                <a:srgbClr val="6699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69028" name="Object 4"/>
          <p:cNvGraphicFramePr>
            <a:graphicFrameLocks noChangeAspect="1"/>
          </p:cNvGraphicFramePr>
          <p:nvPr/>
        </p:nvGraphicFramePr>
        <p:xfrm>
          <a:off x="4568826" y="2286000"/>
          <a:ext cx="3052763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14320" imgH="317160" progId="Equation.3">
                  <p:embed/>
                </p:oleObj>
              </mc:Choice>
              <mc:Fallback>
                <p:oleObj name="Equation" r:id="rId3" imgW="1714320" imgH="317160" progId="Equation.3">
                  <p:embed/>
                  <p:pic>
                    <p:nvPicPr>
                      <p:cNvPr id="769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8826" y="2286000"/>
                        <a:ext cx="3052763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9029" name="Object 5"/>
          <p:cNvGraphicFramePr>
            <a:graphicFrameLocks noChangeAspect="1"/>
          </p:cNvGraphicFramePr>
          <p:nvPr/>
        </p:nvGraphicFramePr>
        <p:xfrm>
          <a:off x="3863976" y="5078284"/>
          <a:ext cx="462121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90560" imgH="342720" progId="Equation.3">
                  <p:embed/>
                </p:oleObj>
              </mc:Choice>
              <mc:Fallback>
                <p:oleObj name="Equation" r:id="rId5" imgW="2590560" imgH="342720" progId="Equation.3">
                  <p:embed/>
                  <p:pic>
                    <p:nvPicPr>
                      <p:cNvPr id="7690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6" y="5078284"/>
                        <a:ext cx="4621213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861B117-5007-455F-BCA8-5F7748D061BF}"/>
              </a:ext>
            </a:extLst>
          </p:cNvPr>
          <p:cNvSpPr/>
          <p:nvPr/>
        </p:nvSpPr>
        <p:spPr>
          <a:xfrm>
            <a:off x="3899812" y="5696323"/>
            <a:ext cx="287482" cy="22279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6253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Expected Complete Log Likelihood</a:t>
            </a:r>
          </a:p>
        </p:txBody>
      </p:sp>
      <p:sp>
        <p:nvSpPr>
          <p:cNvPr id="77005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b="1" i="1" dirty="0">
                <a:solidFill>
                  <a:srgbClr val="CC3300"/>
                </a:solidFill>
              </a:rPr>
              <a:t>any</a:t>
            </a:r>
            <a:r>
              <a:rPr lang="en-US" dirty="0"/>
              <a:t> distribution </a:t>
            </a:r>
            <a:r>
              <a:rPr lang="en-US" i="1" dirty="0">
                <a:latin typeface="Comic Sans MS" pitchFamily="66" charset="0"/>
              </a:rPr>
              <a:t>q</a:t>
            </a:r>
            <a:r>
              <a:rPr lang="en-US" dirty="0"/>
              <a:t>(</a:t>
            </a:r>
            <a:r>
              <a:rPr lang="en-US" i="1" dirty="0">
                <a:latin typeface="Comic Sans MS" pitchFamily="66" charset="0"/>
              </a:rPr>
              <a:t>z</a:t>
            </a:r>
            <a:r>
              <a:rPr lang="en-US" dirty="0"/>
              <a:t>), define </a:t>
            </a:r>
            <a:r>
              <a:rPr lang="en-US" i="1" dirty="0">
                <a:solidFill>
                  <a:srgbClr val="CC3300"/>
                </a:solidFill>
              </a:rPr>
              <a:t>expected complete log likelihood</a:t>
            </a:r>
            <a:r>
              <a:rPr lang="en-US" dirty="0"/>
              <a:t>:</a:t>
            </a:r>
          </a:p>
          <a:p>
            <a:endParaRPr lang="en-US" dirty="0"/>
          </a:p>
          <a:p>
            <a:pPr lvl="2"/>
            <a:endParaRPr lang="en-US" sz="900" dirty="0"/>
          </a:p>
          <a:p>
            <a:pPr lvl="2"/>
            <a:r>
              <a:rPr lang="en-US" dirty="0"/>
              <a:t>A deterministic function of </a:t>
            </a:r>
            <a:r>
              <a:rPr lang="en-US" i="1" dirty="0">
                <a:latin typeface="Symbol" pitchFamily="18" charset="2"/>
              </a:rPr>
              <a:t>q</a:t>
            </a:r>
          </a:p>
          <a:p>
            <a:pPr lvl="2"/>
            <a:r>
              <a:rPr lang="en-US" dirty="0"/>
              <a:t>Linear in </a:t>
            </a:r>
            <a:r>
              <a:rPr lang="en-US" sz="1800" i="1" dirty="0" err="1">
                <a:latin typeface="Script MT Bold" pitchFamily="66" charset="0"/>
              </a:rPr>
              <a:t>l</a:t>
            </a:r>
            <a:r>
              <a:rPr lang="en-US" sz="1800" baseline="-25000" dirty="0" err="1"/>
              <a:t>c</a:t>
            </a:r>
            <a:r>
              <a:rPr lang="en-US" sz="1800" dirty="0"/>
              <a:t>() --- inherit its </a:t>
            </a:r>
            <a:r>
              <a:rPr lang="en-US" sz="1800" dirty="0" err="1"/>
              <a:t>factorizabiility</a:t>
            </a:r>
            <a:r>
              <a:rPr lang="en-US" sz="1800" dirty="0"/>
              <a:t> </a:t>
            </a:r>
          </a:p>
          <a:p>
            <a:pPr lvl="2"/>
            <a:r>
              <a:rPr lang="en-US" sz="1800" dirty="0"/>
              <a:t>Does maximizing this surrogate yield a maximizer of the likelihood?</a:t>
            </a:r>
          </a:p>
          <a:p>
            <a:endParaRPr lang="en-US" dirty="0"/>
          </a:p>
          <a:p>
            <a:r>
              <a:rPr lang="en-US" dirty="0"/>
              <a:t>Jensen’s inequality</a:t>
            </a:r>
          </a:p>
          <a:p>
            <a:endParaRPr lang="en-US" dirty="0"/>
          </a:p>
          <a:p>
            <a:endParaRPr lang="en-US" sz="2600" dirty="0"/>
          </a:p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70052" name="Object 4"/>
          <p:cNvGraphicFramePr>
            <a:graphicFrameLocks noChangeAspect="1"/>
          </p:cNvGraphicFramePr>
          <p:nvPr/>
        </p:nvGraphicFramePr>
        <p:xfrm>
          <a:off x="3652839" y="1995488"/>
          <a:ext cx="488473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43200" imgH="419040" progId="Equation.3">
                  <p:embed/>
                </p:oleObj>
              </mc:Choice>
              <mc:Fallback>
                <p:oleObj name="Equation" r:id="rId3" imgW="2743200" imgH="419040" progId="Equation.3">
                  <p:embed/>
                  <p:pic>
                    <p:nvPicPr>
                      <p:cNvPr id="770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2839" y="1995488"/>
                        <a:ext cx="4884737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0053" name="Object 5"/>
          <p:cNvGraphicFramePr>
            <a:graphicFrameLocks noChangeAspect="1"/>
          </p:cNvGraphicFramePr>
          <p:nvPr/>
        </p:nvGraphicFramePr>
        <p:xfrm>
          <a:off x="2519363" y="4325938"/>
          <a:ext cx="3344862" cy="220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47840" imgH="1473120" progId="Equation.3">
                  <p:embed/>
                </p:oleObj>
              </mc:Choice>
              <mc:Fallback>
                <p:oleObj name="Equation" r:id="rId5" imgW="2247840" imgH="1473120" progId="Equation.3">
                  <p:embed/>
                  <p:pic>
                    <p:nvPicPr>
                      <p:cNvPr id="7700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4325938"/>
                        <a:ext cx="3344862" cy="2201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0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1800" y="3881439"/>
            <a:ext cx="3011488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70055" name="Object 7"/>
          <p:cNvGraphicFramePr>
            <a:graphicFrameLocks noChangeAspect="1"/>
          </p:cNvGraphicFramePr>
          <p:nvPr/>
        </p:nvGraphicFramePr>
        <p:xfrm>
          <a:off x="6464300" y="6005513"/>
          <a:ext cx="337343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93680" imgH="279360" progId="Equation.3">
                  <p:embed/>
                </p:oleObj>
              </mc:Choice>
              <mc:Fallback>
                <p:oleObj name="Equation" r:id="rId8" imgW="1993680" imgH="279360" progId="Equation.3">
                  <p:embed/>
                  <p:pic>
                    <p:nvPicPr>
                      <p:cNvPr id="7700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6005513"/>
                        <a:ext cx="3373438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B9D080-4CEF-45BD-A56A-C2868F418FA4}"/>
                  </a:ext>
                </a:extLst>
              </p14:cNvPr>
              <p14:cNvContentPartPr/>
              <p14:nvPr/>
            </p14:nvContentPartPr>
            <p14:xfrm>
              <a:off x="445680" y="2556360"/>
              <a:ext cx="9641160" cy="4076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B9D080-4CEF-45BD-A56A-C2868F418FA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6320" y="2547000"/>
                <a:ext cx="9659880" cy="409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62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Bounds and Free Energy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fixed data x, define a functional called the free energy: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EM algorithm is coordinate-ascent on </a:t>
            </a:r>
            <a:r>
              <a:rPr lang="en-US" i="1" dirty="0">
                <a:latin typeface="Comic Sans MS" pitchFamily="66" charset="0"/>
              </a:rPr>
              <a:t>F </a:t>
            </a:r>
            <a:r>
              <a:rPr lang="en-US" dirty="0"/>
              <a:t>:</a:t>
            </a:r>
          </a:p>
          <a:p>
            <a:pPr lvl="1"/>
            <a:endParaRPr lang="en-US" sz="2000" b="1" dirty="0"/>
          </a:p>
          <a:p>
            <a:pPr lvl="1"/>
            <a:r>
              <a:rPr lang="en-US" sz="2000" b="1" dirty="0"/>
              <a:t>E-step:</a:t>
            </a:r>
          </a:p>
          <a:p>
            <a:pPr lvl="1"/>
            <a:endParaRPr lang="en-US" sz="600" b="1" dirty="0"/>
          </a:p>
          <a:p>
            <a:pPr lvl="1"/>
            <a:r>
              <a:rPr lang="en-US" sz="2000" b="1" dirty="0"/>
              <a:t>M-step:</a:t>
            </a:r>
          </a:p>
          <a:p>
            <a:endParaRPr lang="en-US" b="1" dirty="0"/>
          </a:p>
          <a:p>
            <a:endParaRPr lang="en-US" dirty="0"/>
          </a:p>
        </p:txBody>
      </p:sp>
      <p:graphicFrame>
        <p:nvGraphicFramePr>
          <p:cNvPr id="771076" name="Object 4"/>
          <p:cNvGraphicFramePr>
            <a:graphicFrameLocks noChangeAspect="1"/>
          </p:cNvGraphicFramePr>
          <p:nvPr/>
        </p:nvGraphicFramePr>
        <p:xfrm>
          <a:off x="3538538" y="2030413"/>
          <a:ext cx="48577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69920" imgH="444240" progId="Equation.3">
                  <p:embed/>
                </p:oleObj>
              </mc:Choice>
              <mc:Fallback>
                <p:oleObj name="Equation" r:id="rId3" imgW="2869920" imgH="444240" progId="Equation.3">
                  <p:embed/>
                  <p:pic>
                    <p:nvPicPr>
                      <p:cNvPr id="771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8538" y="2030413"/>
                        <a:ext cx="4857750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1077" name="Object 5"/>
          <p:cNvGraphicFramePr>
            <a:graphicFrameLocks noChangeAspect="1"/>
          </p:cNvGraphicFramePr>
          <p:nvPr/>
        </p:nvGraphicFramePr>
        <p:xfrm>
          <a:off x="3200400" y="3429000"/>
          <a:ext cx="24939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73120" imgH="317160" progId="Equation.3">
                  <p:embed/>
                </p:oleObj>
              </mc:Choice>
              <mc:Fallback>
                <p:oleObj name="Equation" r:id="rId5" imgW="1473120" imgH="317160" progId="Equation.3">
                  <p:embed/>
                  <p:pic>
                    <p:nvPicPr>
                      <p:cNvPr id="7710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429000"/>
                        <a:ext cx="24939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1078" name="Object 6"/>
          <p:cNvGraphicFramePr>
            <a:graphicFrameLocks noChangeAspect="1"/>
          </p:cNvGraphicFramePr>
          <p:nvPr/>
        </p:nvGraphicFramePr>
        <p:xfrm>
          <a:off x="3211512" y="3983037"/>
          <a:ext cx="2751138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25400" imgH="291960" progId="Equation.3">
                  <p:embed/>
                </p:oleObj>
              </mc:Choice>
              <mc:Fallback>
                <p:oleObj name="Equation" r:id="rId7" imgW="1625400" imgH="291960" progId="Equation.3">
                  <p:embed/>
                  <p:pic>
                    <p:nvPicPr>
                      <p:cNvPr id="7710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2" y="3983037"/>
                        <a:ext cx="2751138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1079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14331" y="3733852"/>
            <a:ext cx="36195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7FA4D2-543C-4A68-9824-AB123C3EF219}"/>
                  </a:ext>
                </a:extLst>
              </p14:cNvPr>
              <p14:cNvContentPartPr/>
              <p14:nvPr/>
            </p14:nvContentPartPr>
            <p14:xfrm>
              <a:off x="3227040" y="2038320"/>
              <a:ext cx="1252440" cy="759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7FA4D2-543C-4A68-9824-AB123C3EF2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217680" y="2028960"/>
                <a:ext cx="1271160" cy="77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36515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E-step: maximization of expected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 baseline="-25000"/>
              <a:t>c</a:t>
            </a:r>
            <a:r>
              <a:rPr lang="en-US"/>
              <a:t> w.r.t. </a:t>
            </a:r>
            <a:r>
              <a:rPr lang="en-US" i="1">
                <a:latin typeface="Comic Sans MS" pitchFamily="66" charset="0"/>
              </a:rPr>
              <a:t>q</a:t>
            </a:r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Claim: </a:t>
            </a:r>
          </a:p>
          <a:p>
            <a:endParaRPr lang="en-US"/>
          </a:p>
          <a:p>
            <a:pPr lvl="1"/>
            <a:r>
              <a:rPr lang="en-US"/>
              <a:t>This is the posterior distribution over the latent variables given the data and the parameters. Often we need this at test time anyway (e.g. to perform classification).</a:t>
            </a:r>
          </a:p>
          <a:p>
            <a:pPr lvl="1"/>
            <a:endParaRPr lang="en-US" sz="700"/>
          </a:p>
          <a:p>
            <a:r>
              <a:rPr lang="en-US"/>
              <a:t>Proof (easy): this setting attains the bound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/>
              <a:t>(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;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/>
              <a:t>)</a:t>
            </a:r>
            <a:r>
              <a:rPr lang="en-US">
                <a:latin typeface="Symbol" pitchFamily="18" charset="2"/>
              </a:rPr>
              <a:t>³</a:t>
            </a:r>
            <a:r>
              <a:rPr lang="en-US" i="1">
                <a:latin typeface="Comic Sans MS" pitchFamily="66" charset="0"/>
              </a:rPr>
              <a:t>F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,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 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Can also show this result using variational calculus or the fact that</a:t>
            </a:r>
          </a:p>
        </p:txBody>
      </p:sp>
      <p:graphicFrame>
        <p:nvGraphicFramePr>
          <p:cNvPr id="772100" name="Object 4"/>
          <p:cNvGraphicFramePr>
            <a:graphicFrameLocks noChangeAspect="1"/>
          </p:cNvGraphicFramePr>
          <p:nvPr/>
        </p:nvGraphicFramePr>
        <p:xfrm>
          <a:off x="3978276" y="1808163"/>
          <a:ext cx="39782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49360" imgH="317160" progId="Equation.3">
                  <p:embed/>
                </p:oleObj>
              </mc:Choice>
              <mc:Fallback>
                <p:oleObj name="Equation" r:id="rId3" imgW="2349360" imgH="317160" progId="Equation.3">
                  <p:embed/>
                  <p:pic>
                    <p:nvPicPr>
                      <p:cNvPr id="772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6" y="1808163"/>
                        <a:ext cx="397827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2101" name="Object 5"/>
          <p:cNvGraphicFramePr>
            <a:graphicFrameLocks noChangeAspect="1"/>
          </p:cNvGraphicFramePr>
          <p:nvPr/>
        </p:nvGraphicFramePr>
        <p:xfrm>
          <a:off x="3717926" y="3886200"/>
          <a:ext cx="4227513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31760" imgH="1104840" progId="Equation.3">
                  <p:embed/>
                </p:oleObj>
              </mc:Choice>
              <mc:Fallback>
                <p:oleObj name="Equation" r:id="rId5" imgW="2831760" imgH="1104840" progId="Equation.3">
                  <p:embed/>
                  <p:pic>
                    <p:nvPicPr>
                      <p:cNvPr id="7721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6" y="3886200"/>
                        <a:ext cx="4227513" cy="165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2102" name="Object 6"/>
          <p:cNvGraphicFramePr>
            <a:graphicFrameLocks noChangeAspect="1"/>
          </p:cNvGraphicFramePr>
          <p:nvPr/>
        </p:nvGraphicFramePr>
        <p:xfrm>
          <a:off x="3036889" y="6019800"/>
          <a:ext cx="35829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00120" imgH="228600" progId="Equation.3">
                  <p:embed/>
                </p:oleObj>
              </mc:Choice>
              <mc:Fallback>
                <p:oleObj name="Equation" r:id="rId7" imgW="2400120" imgH="228600" progId="Equation.3">
                  <p:embed/>
                  <p:pic>
                    <p:nvPicPr>
                      <p:cNvPr id="7721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9" y="6019800"/>
                        <a:ext cx="3582987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08494B-3CF2-4A82-9F02-1F918C3D759C}"/>
                  </a:ext>
                </a:extLst>
              </p14:cNvPr>
              <p14:cNvContentPartPr/>
              <p14:nvPr/>
            </p14:nvContentPartPr>
            <p14:xfrm>
              <a:off x="5372280" y="1479240"/>
              <a:ext cx="2890800" cy="4127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08494B-3CF2-4A82-9F02-1F918C3D759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62920" y="1469880"/>
                <a:ext cx="2909520" cy="414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3304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E-step </a:t>
            </a:r>
            <a:r>
              <a:rPr lang="en-US">
                <a:latin typeface="Symbol" pitchFamily="18" charset="2"/>
              </a:rPr>
              <a:t>º</a:t>
            </a:r>
            <a:r>
              <a:rPr lang="en-US"/>
              <a:t> plug in posterior expectation of latent variables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Without loss of generality: assume that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/>
              <a:t>,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|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 is a generalized exponential family distribution:</a:t>
            </a:r>
          </a:p>
          <a:p>
            <a:endParaRPr lang="en-US"/>
          </a:p>
          <a:p>
            <a:pPr lvl="1"/>
            <a:endParaRPr lang="en-US"/>
          </a:p>
          <a:p>
            <a:pPr lvl="1"/>
            <a:endParaRPr lang="en-US" sz="700"/>
          </a:p>
          <a:p>
            <a:pPr lvl="1"/>
            <a:r>
              <a:rPr lang="en-US"/>
              <a:t>Special cases: if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) are GLIMs, then </a:t>
            </a:r>
          </a:p>
          <a:p>
            <a:endParaRPr lang="en-US" sz="1600"/>
          </a:p>
          <a:p>
            <a:r>
              <a:rPr lang="en-US"/>
              <a:t>The expected complete log likelihood under                            is</a:t>
            </a:r>
          </a:p>
        </p:txBody>
      </p:sp>
      <p:graphicFrame>
        <p:nvGraphicFramePr>
          <p:cNvPr id="773124" name="Object 4"/>
          <p:cNvGraphicFramePr>
            <a:graphicFrameLocks noChangeAspect="1"/>
          </p:cNvGraphicFramePr>
          <p:nvPr/>
        </p:nvGraphicFramePr>
        <p:xfrm>
          <a:off x="2857501" y="4584701"/>
          <a:ext cx="589121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79760" imgH="711000" progId="Equation.3">
                  <p:embed/>
                </p:oleObj>
              </mc:Choice>
              <mc:Fallback>
                <p:oleObj name="Equation" r:id="rId3" imgW="3479760" imgH="711000" progId="Equation.3">
                  <p:embed/>
                  <p:pic>
                    <p:nvPicPr>
                      <p:cNvPr id="773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1" y="4584701"/>
                        <a:ext cx="5891213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5" name="Object 5"/>
          <p:cNvGraphicFramePr>
            <a:graphicFrameLocks noChangeAspect="1"/>
          </p:cNvGraphicFramePr>
          <p:nvPr/>
        </p:nvGraphicFramePr>
        <p:xfrm>
          <a:off x="3606801" y="2343150"/>
          <a:ext cx="481806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19160" imgH="457200" progId="Equation.3">
                  <p:embed/>
                </p:oleObj>
              </mc:Choice>
              <mc:Fallback>
                <p:oleObj name="Equation" r:id="rId5" imgW="2819160" imgH="457200" progId="Equation.3">
                  <p:embed/>
                  <p:pic>
                    <p:nvPicPr>
                      <p:cNvPr id="773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1" y="2343150"/>
                        <a:ext cx="4818063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6" name="Object 6"/>
          <p:cNvGraphicFramePr>
            <a:graphicFrameLocks noChangeAspect="1"/>
          </p:cNvGraphicFramePr>
          <p:nvPr/>
        </p:nvGraphicFramePr>
        <p:xfrm>
          <a:off x="6935789" y="3313113"/>
          <a:ext cx="2147887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09400" imgH="228600" progId="Equation.3">
                  <p:embed/>
                </p:oleObj>
              </mc:Choice>
              <mc:Fallback>
                <p:oleObj name="Equation" r:id="rId7" imgW="1409400" imgH="228600" progId="Equation.3">
                  <p:embed/>
                  <p:pic>
                    <p:nvPicPr>
                      <p:cNvPr id="773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5789" y="3313113"/>
                        <a:ext cx="2147887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7" name="Object 7"/>
          <p:cNvGraphicFramePr>
            <a:graphicFrameLocks noChangeAspect="1"/>
          </p:cNvGraphicFramePr>
          <p:nvPr/>
        </p:nvGraphicFramePr>
        <p:xfrm>
          <a:off x="7470775" y="3856038"/>
          <a:ext cx="19780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68200" imgH="241200" progId="Equation.3">
                  <p:embed/>
                </p:oleObj>
              </mc:Choice>
              <mc:Fallback>
                <p:oleObj name="Equation" r:id="rId9" imgW="1168200" imgH="241200" progId="Equation.3">
                  <p:embed/>
                  <p:pic>
                    <p:nvPicPr>
                      <p:cNvPr id="7731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775" y="3856038"/>
                        <a:ext cx="1978025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8" name="Object 8"/>
          <p:cNvGraphicFramePr>
            <a:graphicFrameLocks noChangeAspect="1"/>
          </p:cNvGraphicFramePr>
          <p:nvPr/>
        </p:nvGraphicFramePr>
        <p:xfrm>
          <a:off x="4383088" y="5838826"/>
          <a:ext cx="408305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12720" imgH="431640" progId="Equation.3">
                  <p:embed/>
                </p:oleObj>
              </mc:Choice>
              <mc:Fallback>
                <p:oleObj name="Equation" r:id="rId11" imgW="2412720" imgH="431640" progId="Equation.3">
                  <p:embed/>
                  <p:pic>
                    <p:nvPicPr>
                      <p:cNvPr id="7731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5838826"/>
                        <a:ext cx="4083050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6813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M-step: maximization of expected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 baseline="-25000"/>
              <a:t>c</a:t>
            </a:r>
            <a:r>
              <a:rPr lang="en-US"/>
              <a:t> w.r.t. </a:t>
            </a:r>
            <a:r>
              <a:rPr lang="en-US" i="1">
                <a:latin typeface="Symbol" pitchFamily="18" charset="2"/>
              </a:rPr>
              <a:t>q</a:t>
            </a:r>
            <a:endParaRPr lang="en-US" i="1" baseline="-25000">
              <a:latin typeface="Symbol" pitchFamily="18" charset="2"/>
            </a:endParaRP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Note that the free energy breaks into two terms: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r>
              <a:rPr lang="en-US"/>
              <a:t>The first term is the expected complete log likelihood (energy) and the second term, which does not depend on</a:t>
            </a:r>
            <a:r>
              <a:rPr lang="en-US" i="1">
                <a:latin typeface="Symbol" pitchFamily="18" charset="2"/>
              </a:rPr>
              <a:t> q</a:t>
            </a:r>
            <a:r>
              <a:rPr lang="en-US"/>
              <a:t>, is the entropy.</a:t>
            </a:r>
          </a:p>
          <a:p>
            <a:r>
              <a:rPr lang="en-US"/>
              <a:t>Thus, in the M-step, maximizing with respect to 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 for fixed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 we only need to consider the first term:</a:t>
            </a:r>
          </a:p>
          <a:p>
            <a:endParaRPr lang="en-US"/>
          </a:p>
          <a:p>
            <a:pPr lvl="1"/>
            <a:endParaRPr lang="en-US" sz="700"/>
          </a:p>
          <a:p>
            <a:pPr lvl="1"/>
            <a:r>
              <a:rPr lang="en-US"/>
              <a:t>Under optimal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 i="1" baseline="30000">
                <a:latin typeface="Comic Sans MS" pitchFamily="66" charset="0"/>
              </a:rPr>
              <a:t>t+1</a:t>
            </a:r>
            <a:r>
              <a:rPr lang="en-US" i="1">
                <a:latin typeface="Comic Sans MS" pitchFamily="66" charset="0"/>
              </a:rPr>
              <a:t>, </a:t>
            </a:r>
            <a:r>
              <a:rPr lang="en-US"/>
              <a:t>this is equivalent to solving a standard MLE of fully observed model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,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), with the </a:t>
            </a:r>
            <a:r>
              <a:rPr lang="en-US">
                <a:solidFill>
                  <a:srgbClr val="CC3300"/>
                </a:solidFill>
              </a:rPr>
              <a:t>sufficient statistics</a:t>
            </a:r>
            <a:r>
              <a:rPr lang="en-US"/>
              <a:t> involving 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 replaced by their expectations w.r.t.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,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).</a:t>
            </a:r>
          </a:p>
        </p:txBody>
      </p:sp>
      <p:graphicFrame>
        <p:nvGraphicFramePr>
          <p:cNvPr id="774148" name="Object 4"/>
          <p:cNvGraphicFramePr>
            <a:graphicFrameLocks noChangeAspect="1"/>
          </p:cNvGraphicFramePr>
          <p:nvPr/>
        </p:nvGraphicFramePr>
        <p:xfrm>
          <a:off x="2763838" y="2057400"/>
          <a:ext cx="5630862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71720" imgH="1091880" progId="Equation.3">
                  <p:embed/>
                </p:oleObj>
              </mc:Choice>
              <mc:Fallback>
                <p:oleObj name="Equation" r:id="rId3" imgW="3771720" imgH="1091880" progId="Equation.3">
                  <p:embed/>
                  <p:pic>
                    <p:nvPicPr>
                      <p:cNvPr id="7741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38" y="2057400"/>
                        <a:ext cx="5630862" cy="163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4149" name="Object 5"/>
          <p:cNvGraphicFramePr>
            <a:graphicFrameLocks noChangeAspect="1"/>
          </p:cNvGraphicFramePr>
          <p:nvPr/>
        </p:nvGraphicFramePr>
        <p:xfrm>
          <a:off x="2644776" y="5029200"/>
          <a:ext cx="689927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076640" imgH="342720" progId="Equation.3">
                  <p:embed/>
                </p:oleObj>
              </mc:Choice>
              <mc:Fallback>
                <p:oleObj name="Equation" r:id="rId5" imgW="4076640" imgH="342720" progId="Equation.3">
                  <p:embed/>
                  <p:pic>
                    <p:nvPicPr>
                      <p:cNvPr id="774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6" y="5029200"/>
                        <a:ext cx="6899275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CAEB53-CE44-4C9F-BD60-C5E7FD583ED2}"/>
                  </a:ext>
                </a:extLst>
              </p14:cNvPr>
              <p14:cNvContentPartPr/>
              <p14:nvPr/>
            </p14:nvContentPartPr>
            <p14:xfrm>
              <a:off x="2105640" y="2554200"/>
              <a:ext cx="3553920" cy="115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CAEB53-CE44-4C9F-BD60-C5E7FD583E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96280" y="2544840"/>
                <a:ext cx="3572640" cy="117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45525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152400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TexPoint fonts used in EMF.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the TexPoint manual before you delete this box.: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10ORIG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EX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5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5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8534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Convergence of EM</a:t>
            </a:r>
          </a:p>
        </p:txBody>
      </p:sp>
      <p:sp>
        <p:nvSpPr>
          <p:cNvPr id="25" name="Freeform 2"/>
          <p:cNvSpPr>
            <a:spLocks/>
          </p:cNvSpPr>
          <p:nvPr/>
        </p:nvSpPr>
        <p:spPr bwMode="auto">
          <a:xfrm flipH="1">
            <a:off x="6629400" y="2268538"/>
            <a:ext cx="1447800" cy="2119313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reeform 3"/>
          <p:cNvSpPr>
            <a:spLocks/>
          </p:cNvSpPr>
          <p:nvPr/>
        </p:nvSpPr>
        <p:spPr bwMode="auto">
          <a:xfrm>
            <a:off x="2590800" y="1404937"/>
            <a:ext cx="6934200" cy="3073400"/>
          </a:xfrm>
          <a:custGeom>
            <a:avLst/>
            <a:gdLst/>
            <a:ahLst/>
            <a:cxnLst>
              <a:cxn ang="0">
                <a:pos x="0" y="1936"/>
              </a:cxn>
              <a:cxn ang="0">
                <a:pos x="672" y="1360"/>
              </a:cxn>
              <a:cxn ang="0">
                <a:pos x="1248" y="784"/>
              </a:cxn>
              <a:cxn ang="0">
                <a:pos x="1488" y="448"/>
              </a:cxn>
              <a:cxn ang="0">
                <a:pos x="1824" y="256"/>
              </a:cxn>
              <a:cxn ang="0">
                <a:pos x="2112" y="16"/>
              </a:cxn>
              <a:cxn ang="0">
                <a:pos x="2496" y="160"/>
              </a:cxn>
              <a:cxn ang="0">
                <a:pos x="2784" y="448"/>
              </a:cxn>
              <a:cxn ang="0">
                <a:pos x="3072" y="592"/>
              </a:cxn>
              <a:cxn ang="0">
                <a:pos x="3360" y="880"/>
              </a:cxn>
              <a:cxn ang="0">
                <a:pos x="3936" y="1168"/>
              </a:cxn>
              <a:cxn ang="0">
                <a:pos x="4368" y="1840"/>
              </a:cxn>
            </a:cxnLst>
            <a:rect l="0" t="0" r="r" b="b"/>
            <a:pathLst>
              <a:path w="4368" h="1936">
                <a:moveTo>
                  <a:pt x="0" y="1936"/>
                </a:moveTo>
                <a:cubicBezTo>
                  <a:pt x="232" y="1744"/>
                  <a:pt x="464" y="1552"/>
                  <a:pt x="672" y="1360"/>
                </a:cubicBezTo>
                <a:cubicBezTo>
                  <a:pt x="880" y="1168"/>
                  <a:pt x="1112" y="936"/>
                  <a:pt x="1248" y="784"/>
                </a:cubicBezTo>
                <a:cubicBezTo>
                  <a:pt x="1384" y="632"/>
                  <a:pt x="1392" y="536"/>
                  <a:pt x="1488" y="448"/>
                </a:cubicBezTo>
                <a:cubicBezTo>
                  <a:pt x="1584" y="360"/>
                  <a:pt x="1720" y="328"/>
                  <a:pt x="1824" y="256"/>
                </a:cubicBezTo>
                <a:cubicBezTo>
                  <a:pt x="1928" y="184"/>
                  <a:pt x="2000" y="32"/>
                  <a:pt x="2112" y="16"/>
                </a:cubicBezTo>
                <a:cubicBezTo>
                  <a:pt x="2224" y="0"/>
                  <a:pt x="2384" y="88"/>
                  <a:pt x="2496" y="160"/>
                </a:cubicBezTo>
                <a:cubicBezTo>
                  <a:pt x="2608" y="232"/>
                  <a:pt x="2688" y="376"/>
                  <a:pt x="2784" y="448"/>
                </a:cubicBezTo>
                <a:cubicBezTo>
                  <a:pt x="2880" y="520"/>
                  <a:pt x="2976" y="520"/>
                  <a:pt x="3072" y="592"/>
                </a:cubicBezTo>
                <a:cubicBezTo>
                  <a:pt x="3168" y="664"/>
                  <a:pt x="3216" y="784"/>
                  <a:pt x="3360" y="880"/>
                </a:cubicBezTo>
                <a:cubicBezTo>
                  <a:pt x="3504" y="976"/>
                  <a:pt x="3768" y="1008"/>
                  <a:pt x="3936" y="1168"/>
                </a:cubicBezTo>
                <a:cubicBezTo>
                  <a:pt x="4104" y="1328"/>
                  <a:pt x="4236" y="1584"/>
                  <a:pt x="4368" y="184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4"/>
          <p:cNvSpPr>
            <a:spLocks/>
          </p:cNvSpPr>
          <p:nvPr/>
        </p:nvSpPr>
        <p:spPr bwMode="auto">
          <a:xfrm flipH="1">
            <a:off x="6810375" y="2682876"/>
            <a:ext cx="1828800" cy="1766887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5"/>
          <p:cNvSpPr>
            <a:spLocks/>
          </p:cNvSpPr>
          <p:nvPr/>
        </p:nvSpPr>
        <p:spPr bwMode="auto">
          <a:xfrm flipH="1">
            <a:off x="6781800" y="2878137"/>
            <a:ext cx="2514600" cy="1524000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5867400" y="1735137"/>
            <a:ext cx="1524000" cy="27432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auto">
          <a:xfrm>
            <a:off x="5486400" y="1430337"/>
            <a:ext cx="1066800" cy="2909888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1828494" y="1944470"/>
            <a:ext cx="23625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Marginal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Likelihood function</a:t>
            </a: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5029200" y="5308600"/>
            <a:ext cx="4937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Sequence of EM lower bound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 pitchFamily="34" charset="0"/>
                <a:ea typeface="+mn-ea"/>
                <a:cs typeface="Arial" charset="0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-functions</a:t>
            </a: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1981201" y="6126163"/>
            <a:ext cx="758912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EM monotonically converges to a local maximum of likelihood !</a:t>
            </a:r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>
            <a:off x="8839200" y="4402137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Line 13"/>
          <p:cNvSpPr>
            <a:spLocks noChangeShapeType="1"/>
          </p:cNvSpPr>
          <p:nvPr/>
        </p:nvSpPr>
        <p:spPr bwMode="auto">
          <a:xfrm>
            <a:off x="7924800" y="4402137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Line 14"/>
          <p:cNvSpPr>
            <a:spLocks noChangeShapeType="1"/>
          </p:cNvSpPr>
          <p:nvPr/>
        </p:nvSpPr>
        <p:spPr bwMode="auto">
          <a:xfrm>
            <a:off x="7924800" y="2878137"/>
            <a:ext cx="0" cy="15240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18"/>
              <p:cNvSpPr txBox="1">
                <a:spLocks noChangeArrowheads="1"/>
              </p:cNvSpPr>
              <p:nvPr/>
            </p:nvSpPr>
            <p:spPr bwMode="auto">
              <a:xfrm>
                <a:off x="8153401" y="2602468"/>
                <a:ext cx="143000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mmi10" pitchFamily="34" charset="0"/>
                    <a:ea typeface="+mn-ea"/>
                    <a:cs typeface="Arial" charset="0"/>
                  </a:rPr>
                  <a:t>F(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𝑞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mmi10" pitchFamily="34" charset="0"/>
                    <a:ea typeface="+mn-ea"/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𝜃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mmi10" pitchFamily="34" charset="0"/>
                    <a:ea typeface="+mn-ea"/>
                    <a:cs typeface="Arial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5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3401" y="2602468"/>
                <a:ext cx="1430007" cy="369332"/>
              </a:xfrm>
              <a:prstGeom prst="rect">
                <a:avLst/>
              </a:prstGeom>
              <a:blipFill>
                <a:blip r:embed="rId5"/>
                <a:stretch>
                  <a:fillRect l="-3846" t="-9836" r="-2991" b="-24590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" name="Picture 5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8750554" y="4706937"/>
            <a:ext cx="202692" cy="228600"/>
          </a:xfrm>
          <a:prstGeom prst="rect">
            <a:avLst/>
          </a:prstGeom>
          <a:noFill/>
          <a:ln/>
          <a:effectLst/>
        </p:spPr>
      </p:pic>
      <p:pic>
        <p:nvPicPr>
          <p:cNvPr id="61" name="Picture 6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676896" y="4706937"/>
            <a:ext cx="521208" cy="240792"/>
          </a:xfrm>
          <a:prstGeom prst="rect">
            <a:avLst/>
          </a:prstGeom>
          <a:noFill/>
          <a:ln/>
          <a:effectLst/>
        </p:spPr>
      </p:pic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1" y="2590801"/>
            <a:ext cx="9429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90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50" grpId="0"/>
      <p:bldP spid="51" grpId="0"/>
      <p:bldP spid="52" grpId="0" animBg="1"/>
      <p:bldP spid="53" grpId="0" animBg="1"/>
      <p:bldP spid="53" grpId="1" animBg="1"/>
      <p:bldP spid="54" grpId="0" animBg="1"/>
      <p:bldP spid="54" grpId="1" animBg="1"/>
      <p:bldP spid="55" grpId="0"/>
      <p:bldP spid="55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152400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TexPoint fonts used in EMF.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the TexPoint manual before you delete this box.: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10ORIG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EX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5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5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8534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&amp; Local Maxima</a:t>
            </a: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6343650" y="2779712"/>
            <a:ext cx="1219200" cy="16764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Freeform 3"/>
          <p:cNvSpPr>
            <a:spLocks/>
          </p:cNvSpPr>
          <p:nvPr/>
        </p:nvSpPr>
        <p:spPr bwMode="auto">
          <a:xfrm flipH="1">
            <a:off x="7467600" y="2565400"/>
            <a:ext cx="533400" cy="1966912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Freeform 4"/>
          <p:cNvSpPr>
            <a:spLocks/>
          </p:cNvSpPr>
          <p:nvPr/>
        </p:nvSpPr>
        <p:spPr bwMode="auto">
          <a:xfrm flipH="1">
            <a:off x="6886575" y="2855912"/>
            <a:ext cx="1371600" cy="1600200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5867400" y="2017712"/>
            <a:ext cx="1524000" cy="25146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5629275" y="1593851"/>
            <a:ext cx="1371600" cy="2909887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5562600" y="1450976"/>
            <a:ext cx="1066800" cy="3005137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1752601" y="1549400"/>
            <a:ext cx="31670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Typical likelihood function</a:t>
            </a: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4648200" y="4778376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Different sequence of EM lower bound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 pitchFamily="34" charset="0"/>
                <a:ea typeface="+mn-ea"/>
                <a:cs typeface="Arial" charset="0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-functions depending on initialization</a:t>
            </a:r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2133600" y="1395412"/>
            <a:ext cx="6781800" cy="3213100"/>
          </a:xfrm>
          <a:custGeom>
            <a:avLst/>
            <a:gdLst/>
            <a:ahLst/>
            <a:cxnLst>
              <a:cxn ang="0">
                <a:pos x="0" y="1592"/>
              </a:cxn>
              <a:cxn ang="0">
                <a:pos x="528" y="1112"/>
              </a:cxn>
              <a:cxn ang="0">
                <a:pos x="816" y="1256"/>
              </a:cxn>
              <a:cxn ang="0">
                <a:pos x="1104" y="920"/>
              </a:cxn>
              <a:cxn ang="0">
                <a:pos x="1488" y="392"/>
              </a:cxn>
              <a:cxn ang="0">
                <a:pos x="1824" y="584"/>
              </a:cxn>
              <a:cxn ang="0">
                <a:pos x="2112" y="152"/>
              </a:cxn>
              <a:cxn ang="0">
                <a:pos x="2304" y="56"/>
              </a:cxn>
              <a:cxn ang="0">
                <a:pos x="2592" y="56"/>
              </a:cxn>
              <a:cxn ang="0">
                <a:pos x="2928" y="392"/>
              </a:cxn>
              <a:cxn ang="0">
                <a:pos x="3168" y="824"/>
              </a:cxn>
              <a:cxn ang="0">
                <a:pos x="3312" y="728"/>
              </a:cxn>
              <a:cxn ang="0">
                <a:pos x="3408" y="632"/>
              </a:cxn>
              <a:cxn ang="0">
                <a:pos x="3552" y="584"/>
              </a:cxn>
              <a:cxn ang="0">
                <a:pos x="3840" y="872"/>
              </a:cxn>
              <a:cxn ang="0">
                <a:pos x="4032" y="1304"/>
              </a:cxn>
              <a:cxn ang="0">
                <a:pos x="4272" y="1496"/>
              </a:cxn>
            </a:cxnLst>
            <a:rect l="0" t="0" r="r" b="b"/>
            <a:pathLst>
              <a:path w="4272" h="1592">
                <a:moveTo>
                  <a:pt x="0" y="1592"/>
                </a:moveTo>
                <a:cubicBezTo>
                  <a:pt x="196" y="1380"/>
                  <a:pt x="392" y="1168"/>
                  <a:pt x="528" y="1112"/>
                </a:cubicBezTo>
                <a:cubicBezTo>
                  <a:pt x="664" y="1056"/>
                  <a:pt x="720" y="1288"/>
                  <a:pt x="816" y="1256"/>
                </a:cubicBezTo>
                <a:cubicBezTo>
                  <a:pt x="912" y="1224"/>
                  <a:pt x="992" y="1064"/>
                  <a:pt x="1104" y="920"/>
                </a:cubicBezTo>
                <a:cubicBezTo>
                  <a:pt x="1216" y="776"/>
                  <a:pt x="1368" y="448"/>
                  <a:pt x="1488" y="392"/>
                </a:cubicBezTo>
                <a:cubicBezTo>
                  <a:pt x="1608" y="336"/>
                  <a:pt x="1720" y="624"/>
                  <a:pt x="1824" y="584"/>
                </a:cubicBezTo>
                <a:cubicBezTo>
                  <a:pt x="1928" y="544"/>
                  <a:pt x="2032" y="240"/>
                  <a:pt x="2112" y="152"/>
                </a:cubicBezTo>
                <a:cubicBezTo>
                  <a:pt x="2192" y="64"/>
                  <a:pt x="2224" y="72"/>
                  <a:pt x="2304" y="56"/>
                </a:cubicBezTo>
                <a:cubicBezTo>
                  <a:pt x="2384" y="40"/>
                  <a:pt x="2488" y="0"/>
                  <a:pt x="2592" y="56"/>
                </a:cubicBezTo>
                <a:cubicBezTo>
                  <a:pt x="2696" y="112"/>
                  <a:pt x="2832" y="264"/>
                  <a:pt x="2928" y="392"/>
                </a:cubicBezTo>
                <a:cubicBezTo>
                  <a:pt x="3024" y="520"/>
                  <a:pt x="3104" y="768"/>
                  <a:pt x="3168" y="824"/>
                </a:cubicBezTo>
                <a:cubicBezTo>
                  <a:pt x="3232" y="880"/>
                  <a:pt x="3272" y="760"/>
                  <a:pt x="3312" y="728"/>
                </a:cubicBezTo>
                <a:cubicBezTo>
                  <a:pt x="3352" y="696"/>
                  <a:pt x="3368" y="656"/>
                  <a:pt x="3408" y="632"/>
                </a:cubicBezTo>
                <a:cubicBezTo>
                  <a:pt x="3448" y="608"/>
                  <a:pt x="3480" y="544"/>
                  <a:pt x="3552" y="584"/>
                </a:cubicBezTo>
                <a:cubicBezTo>
                  <a:pt x="3624" y="624"/>
                  <a:pt x="3760" y="752"/>
                  <a:pt x="3840" y="872"/>
                </a:cubicBezTo>
                <a:cubicBezTo>
                  <a:pt x="3920" y="992"/>
                  <a:pt x="3960" y="1200"/>
                  <a:pt x="4032" y="1304"/>
                </a:cubicBezTo>
                <a:cubicBezTo>
                  <a:pt x="4104" y="1408"/>
                  <a:pt x="4232" y="1464"/>
                  <a:pt x="4272" y="1496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7010400" y="2655887"/>
            <a:ext cx="1219200" cy="18288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auto">
          <a:xfrm>
            <a:off x="2574925" y="5973763"/>
            <a:ext cx="60918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Use multiple, randomized initializations in practice</a:t>
            </a:r>
          </a:p>
        </p:txBody>
      </p:sp>
    </p:spTree>
    <p:extLst>
      <p:ext uri="{BB962C8B-B14F-4D97-AF65-F5344CB8AC3E}">
        <p14:creationId xmlns:p14="http://schemas.microsoft.com/office/powerpoint/2010/main" val="347078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31" grpId="0" animBg="1"/>
      <p:bldP spid="35" grpId="0" animBg="1"/>
      <p:bldP spid="35" grpId="1" animBg="1"/>
      <p:bldP spid="36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EM Algorithm</a:t>
            </a:r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19100" indent="-419100"/>
            <a:r>
              <a:rPr lang="en-US" dirty="0"/>
              <a:t>A way of maximizing likelihood function for latent variable models. Finds MLE of parameters when the original (hard) problem can be broken up into two (easy) pieces:</a:t>
            </a:r>
          </a:p>
          <a:p>
            <a:pPr lvl="1">
              <a:buFont typeface="Wingdings" pitchFamily="2" charset="2"/>
              <a:buAutoNum type="arabicPeriod"/>
            </a:pPr>
            <a:r>
              <a:rPr lang="en-US" sz="2000" dirty="0"/>
              <a:t>Estimate some “missing” or “unobserved” data from observed data and current parameters.</a:t>
            </a:r>
          </a:p>
          <a:p>
            <a:pPr lvl="1">
              <a:buFont typeface="Wingdings" pitchFamily="2" charset="2"/>
              <a:buAutoNum type="arabicPeriod"/>
            </a:pPr>
            <a:r>
              <a:rPr lang="en-US" sz="2000" dirty="0"/>
              <a:t>Using this “complete” data, find the maximum likelihood parameter estimates.</a:t>
            </a:r>
          </a:p>
          <a:p>
            <a:pPr marL="419100" indent="-419100"/>
            <a:endParaRPr lang="en-US" sz="1000" dirty="0"/>
          </a:p>
          <a:p>
            <a:pPr marL="419100" indent="-419100"/>
            <a:r>
              <a:rPr lang="en-US" dirty="0"/>
              <a:t>Alternate between filling in the latent variables using the best guess (posterior) and updating the parameters based on this guess: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E-step: </a:t>
            </a:r>
          </a:p>
          <a:p>
            <a:pPr lvl="1"/>
            <a:r>
              <a:rPr lang="en-US" sz="2000" dirty="0"/>
              <a:t>M-step: </a:t>
            </a:r>
          </a:p>
          <a:p>
            <a:pPr marL="419100" indent="-419100"/>
            <a:endParaRPr lang="en-US" sz="1000" dirty="0"/>
          </a:p>
          <a:p>
            <a:pPr marL="419100" indent="-419100"/>
            <a:r>
              <a:rPr lang="en-US" dirty="0"/>
              <a:t>In the M-step we optimize a lower bound on the likelihood. In the E-step we close the gap, making bound=likelihood.</a:t>
            </a:r>
          </a:p>
        </p:txBody>
      </p:sp>
      <p:graphicFrame>
        <p:nvGraphicFramePr>
          <p:cNvPr id="776196" name="Object 4"/>
          <p:cNvGraphicFramePr>
            <a:graphicFrameLocks noChangeAspect="1"/>
          </p:cNvGraphicFramePr>
          <p:nvPr/>
        </p:nvGraphicFramePr>
        <p:xfrm>
          <a:off x="4618038" y="4724400"/>
          <a:ext cx="24939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73120" imgH="317160" progId="Equation.3">
                  <p:embed/>
                </p:oleObj>
              </mc:Choice>
              <mc:Fallback>
                <p:oleObj name="Equation" r:id="rId3" imgW="1473120" imgH="317160" progId="Equation.3">
                  <p:embed/>
                  <p:pic>
                    <p:nvPicPr>
                      <p:cNvPr id="776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8038" y="4724400"/>
                        <a:ext cx="24939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6197" name="Object 5"/>
          <p:cNvGraphicFramePr>
            <a:graphicFrameLocks noChangeAspect="1"/>
          </p:cNvGraphicFramePr>
          <p:nvPr/>
        </p:nvGraphicFramePr>
        <p:xfrm>
          <a:off x="4629150" y="5113339"/>
          <a:ext cx="2751138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25400" imgH="291960" progId="Equation.3">
                  <p:embed/>
                </p:oleObj>
              </mc:Choice>
              <mc:Fallback>
                <p:oleObj name="Equation" r:id="rId5" imgW="1625400" imgH="291960" progId="Equation.3">
                  <p:embed/>
                  <p:pic>
                    <p:nvPicPr>
                      <p:cNvPr id="776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150" y="5113339"/>
                        <a:ext cx="2751138" cy="496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1211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Report Card for EM</a:t>
            </a:r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good things about EM:</a:t>
            </a:r>
          </a:p>
          <a:p>
            <a:pPr lvl="1"/>
            <a:r>
              <a:rPr lang="en-US" dirty="0"/>
              <a:t>no learning rate (step-size) parameter</a:t>
            </a:r>
          </a:p>
          <a:p>
            <a:pPr lvl="1"/>
            <a:r>
              <a:rPr lang="en-US" dirty="0"/>
              <a:t>enforces parameter constraints</a:t>
            </a:r>
          </a:p>
          <a:p>
            <a:pPr lvl="1"/>
            <a:r>
              <a:rPr lang="en-US" dirty="0"/>
              <a:t>very fast for low dimensions</a:t>
            </a:r>
          </a:p>
          <a:p>
            <a:pPr lvl="1"/>
            <a:r>
              <a:rPr lang="en-US" dirty="0"/>
              <a:t>each iteration guaranteed to improve likelihood</a:t>
            </a:r>
          </a:p>
          <a:p>
            <a:endParaRPr lang="en-US" dirty="0"/>
          </a:p>
          <a:p>
            <a:r>
              <a:rPr lang="en-US" dirty="0"/>
              <a:t>Some bad things about EM:</a:t>
            </a:r>
          </a:p>
          <a:p>
            <a:pPr lvl="1"/>
            <a:r>
              <a:rPr lang="en-US" dirty="0"/>
              <a:t>can get stuck in local minima</a:t>
            </a:r>
          </a:p>
          <a:p>
            <a:pPr lvl="1"/>
            <a:r>
              <a:rPr lang="en-US" dirty="0"/>
              <a:t>can be slower than conjugate gradient (especially near convergence)</a:t>
            </a:r>
          </a:p>
          <a:p>
            <a:pPr lvl="1"/>
            <a:r>
              <a:rPr lang="en-US" dirty="0"/>
              <a:t>requires expensive inference step</a:t>
            </a:r>
          </a:p>
          <a:p>
            <a:pPr lvl="1"/>
            <a:r>
              <a:rPr lang="en-US" dirty="0"/>
              <a:t>is a maximum likelihood/MAP method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0842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&#10;\usepackage{bm,amssymb}&#10;\usepackage[usenames]{color}&#10;\pagestyle{empty}&#10;\definecolor{MyDarkBlue}{rgb}{0.1,0,0.55}&#10;\newcommand{\bnu}{\bm{\nu}}&#10;\newcommand{\bP}{\mathbf{P}}&#10;\begin{document}&#10;\textcolor{Blue}{$\theta^{t}$}&#10;\end{document}&#10;"/>
  <p:tag name="FILENAME" val="txp_fig"/>
  <p:tag name="FORMAT" val="png16m"/>
  <p:tag name="RES" val="600"/>
  <p:tag name="BLEND" val="0"/>
  <p:tag name="TRANSPARENT" val="0"/>
  <p:tag name="TBUG" val="0"/>
  <p:tag name="ALLOWFS" val="0"/>
  <p:tag name="ORIGWIDTH" val="16"/>
  <p:tag name="PICTUREFILESIZE" val="12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&#10;\usepackage{bm,amssymb}&#10;\usepackage[usenames]{color}&#10;\pagestyle{empty}&#10;\definecolor{MyDarkBlue}{rgb}{0.1,0,0.55}&#10;\newcommand{\bnu}{\bm{\nu}}&#10;\newcommand{\bP}{\mathbf{P}}&#10;\begin{document}&#10;\textcolor{Blue}{$\theta^{t+1}$}&#10;\end{document}&#10;"/>
  <p:tag name="FILENAME" val="txp_fig"/>
  <p:tag name="FORMAT" val="png16m"/>
  <p:tag name="RES" val="600"/>
  <p:tag name="BLEND" val="0"/>
  <p:tag name="TRANSPARENT" val="0"/>
  <p:tag name="TBUG" val="0"/>
  <p:tag name="ALLOWFS" val="0"/>
  <p:tag name="ORIGWIDTH" val="41"/>
  <p:tag name="PICTUREFILESIZE" val="16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heme_petuum_new_editted">
  <a:themeElements>
    <a:clrScheme name="Petuum-1 1">
      <a:dk1>
        <a:srgbClr val="323232"/>
      </a:dk1>
      <a:lt1>
        <a:srgbClr val="FFFFFF"/>
      </a:lt1>
      <a:dk2>
        <a:srgbClr val="44546A"/>
      </a:dk2>
      <a:lt2>
        <a:srgbClr val="E7E6E6"/>
      </a:lt2>
      <a:accent1>
        <a:srgbClr val="62DAD1"/>
      </a:accent1>
      <a:accent2>
        <a:srgbClr val="31CFC4"/>
      </a:accent2>
      <a:accent3>
        <a:srgbClr val="26B6C9"/>
      </a:accent3>
      <a:accent4>
        <a:srgbClr val="189ACD"/>
      </a:accent4>
      <a:accent5>
        <a:srgbClr val="007EC6"/>
      </a:accent5>
      <a:accent6>
        <a:srgbClr val="0064B5"/>
      </a:accent6>
      <a:hlink>
        <a:srgbClr val="A8A9A8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petuum_new_editted" id="{8C570960-96C6-CD4A-B694-13880F3F604A}" vid="{24623263-F257-A645-A612-B0D2FF17DF8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12387</TotalTime>
  <Words>3222</Words>
  <Application>Microsoft Office PowerPoint</Application>
  <PresentationFormat>Widescreen</PresentationFormat>
  <Paragraphs>693</Paragraphs>
  <Slides>89</Slides>
  <Notes>26</Notes>
  <HiddenSlides>13</HiddenSlides>
  <MMClips>0</MMClips>
  <ScaleCrop>false</ScaleCrop>
  <HeadingPairs>
    <vt:vector size="8" baseType="variant">
      <vt:variant>
        <vt:lpstr>Fonts Used</vt:lpstr>
      </vt:variant>
      <vt:variant>
        <vt:i4>22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15" baseType="lpstr">
      <vt:lpstr>Arial</vt:lpstr>
      <vt:lpstr>Calibri</vt:lpstr>
      <vt:lpstr>Cambria Math</vt:lpstr>
      <vt:lpstr>CMEX10</vt:lpstr>
      <vt:lpstr>CMMI10</vt:lpstr>
      <vt:lpstr>CMMI10</vt:lpstr>
      <vt:lpstr>CMMI5</vt:lpstr>
      <vt:lpstr>CMMI7</vt:lpstr>
      <vt:lpstr>CMR10</vt:lpstr>
      <vt:lpstr>CMR5</vt:lpstr>
      <vt:lpstr>CMR7</vt:lpstr>
      <vt:lpstr>CMSY10ORIG</vt:lpstr>
      <vt:lpstr>CMSY7</vt:lpstr>
      <vt:lpstr>Comic Sans MS</vt:lpstr>
      <vt:lpstr>Helvetica</vt:lpstr>
      <vt:lpstr>Helvetica Light</vt:lpstr>
      <vt:lpstr>Helvetica Neue</vt:lpstr>
      <vt:lpstr>Script MT Bold</vt:lpstr>
      <vt:lpstr>Symbol</vt:lpstr>
      <vt:lpstr>Times New Roman</vt:lpstr>
      <vt:lpstr>Verdana</vt:lpstr>
      <vt:lpstr>Wingdings</vt:lpstr>
      <vt:lpstr>Office Theme</vt:lpstr>
      <vt:lpstr>1_Office Theme</vt:lpstr>
      <vt:lpstr>3_Theme_petuum_new_editted</vt:lpstr>
      <vt:lpstr>Equation</vt:lpstr>
      <vt:lpstr>07-380 AI &amp; ML II </vt:lpstr>
      <vt:lpstr>Clustering &amp; Unsupervised Learning</vt:lpstr>
      <vt:lpstr>Learning Paradigms</vt:lpstr>
      <vt:lpstr>Clustering, Informal Goals</vt:lpstr>
      <vt:lpstr>Clustering Applications</vt:lpstr>
      <vt:lpstr>Semi-supervised Learning</vt:lpstr>
      <vt:lpstr>Semi-supervised Learning</vt:lpstr>
      <vt:lpstr>Semi-supervised Learning</vt:lpstr>
      <vt:lpstr>Semi-supervised Learning</vt:lpstr>
      <vt:lpstr>Clustering</vt:lpstr>
      <vt:lpstr>K-Means</vt:lpstr>
      <vt:lpstr>K-means Clustering: Assign points</vt:lpstr>
      <vt:lpstr>K-means Clustering: Update centers</vt:lpstr>
      <vt:lpstr>K-means Clustering: Assign points</vt:lpstr>
      <vt:lpstr>K-means Clustering: Update centers</vt:lpstr>
      <vt:lpstr>K-means Clustering: Assign points</vt:lpstr>
      <vt:lpstr>K-means Optimization</vt:lpstr>
      <vt:lpstr>K-means Optimization</vt:lpstr>
      <vt:lpstr>K-means Optimization</vt:lpstr>
      <vt:lpstr>K-means Optimization</vt:lpstr>
      <vt:lpstr>K-means Optimization</vt:lpstr>
      <vt:lpstr>Alternating minimization</vt:lpstr>
      <vt:lpstr>Alternating minimization</vt:lpstr>
      <vt:lpstr>Gaussian Mixture Models</vt:lpstr>
      <vt:lpstr>Poll 1</vt:lpstr>
      <vt:lpstr>(One) bad case for K-means</vt:lpstr>
      <vt:lpstr>PowerPoint Presentation</vt:lpstr>
      <vt:lpstr>Gaussian Mixture Model</vt:lpstr>
      <vt:lpstr>Gaussian Mixture Model</vt:lpstr>
      <vt:lpstr>Gaussian Mixture Model</vt:lpstr>
      <vt:lpstr>Generative Models: Supervised vs Unsupervised</vt:lpstr>
      <vt:lpstr>Soft K-means</vt:lpstr>
      <vt:lpstr>Soft K-means</vt:lpstr>
      <vt:lpstr>Soft K-means</vt:lpstr>
      <vt:lpstr>Soft K-means</vt:lpstr>
      <vt:lpstr>Soft K-means</vt:lpstr>
      <vt:lpstr>Soft K-means</vt:lpstr>
      <vt:lpstr>Back to (full) GMMs</vt:lpstr>
      <vt:lpstr>Gaussian Mixture Model</vt:lpstr>
      <vt:lpstr>Learning General GMM</vt:lpstr>
      <vt:lpstr>Learning General GMM</vt:lpstr>
      <vt:lpstr>Learning General GMM</vt:lpstr>
      <vt:lpstr>Log (Marginal) Likelihood for Missing Data</vt:lpstr>
      <vt:lpstr>Log (Marginal) Likelihood for Missing Data</vt:lpstr>
      <vt:lpstr>GMM vs K-means</vt:lpstr>
      <vt:lpstr>K-means Optimization</vt:lpstr>
      <vt:lpstr>EM Algorithm for GMMs</vt:lpstr>
      <vt:lpstr>Learning General GMM</vt:lpstr>
      <vt:lpstr>EM for GMMS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 for GMMS</vt:lpstr>
      <vt:lpstr>EM for GMMS</vt:lpstr>
      <vt:lpstr>Optimization formulation</vt:lpstr>
      <vt:lpstr>Generative Models: Supervised vs Unsupervised</vt:lpstr>
      <vt:lpstr>Generative Model: Supervised</vt:lpstr>
      <vt:lpstr>Generative Model: Supervised</vt:lpstr>
      <vt:lpstr>Generative Models: Supervised vs Unsupervised</vt:lpstr>
      <vt:lpstr>Generative Models: Supervised vs Unsupervised</vt:lpstr>
      <vt:lpstr>Generative Models: Supervised vs Unsupervised</vt:lpstr>
      <vt:lpstr>Expectation-Maximization for GMM</vt:lpstr>
      <vt:lpstr>Supervised vs Unsupervised Log Likelihood</vt:lpstr>
      <vt:lpstr>Unsupervised vs Supervised</vt:lpstr>
      <vt:lpstr>Unsupervised vs Supervised vs Complete Log Likelihood</vt:lpstr>
      <vt:lpstr>Expected Value of Complete Log Likelihood</vt:lpstr>
      <vt:lpstr>Details: Expected Value of Complete Log Likelihood</vt:lpstr>
      <vt:lpstr>Details: Expected Value of Complete Log Likelihood</vt:lpstr>
      <vt:lpstr>Notes on EM</vt:lpstr>
      <vt:lpstr>EM for GMMS</vt:lpstr>
      <vt:lpstr>EM for GMMS</vt:lpstr>
      <vt:lpstr>EM for GMMS</vt:lpstr>
      <vt:lpstr>General EM Algorithm</vt:lpstr>
      <vt:lpstr>Theory underlying EM</vt:lpstr>
      <vt:lpstr>Complete &amp; Incomplete Log Likelihoods</vt:lpstr>
      <vt:lpstr>Expected Complete Log Likelihood</vt:lpstr>
      <vt:lpstr>Lower Bounds and Free Energy</vt:lpstr>
      <vt:lpstr>E-step: maximization of expected lc w.r.t. q</vt:lpstr>
      <vt:lpstr>E-step º plug in posterior expectation of latent variables</vt:lpstr>
      <vt:lpstr>M-step: maximization of expected lc w.r.t. q</vt:lpstr>
      <vt:lpstr>Convergence of EM</vt:lpstr>
      <vt:lpstr>EM &amp; Local Maxima</vt:lpstr>
      <vt:lpstr>Summary: EM Algorithm</vt:lpstr>
      <vt:lpstr>A Report Card for 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778</cp:revision>
  <cp:lastPrinted>2018-11-27T13:42:27Z</cp:lastPrinted>
  <dcterms:created xsi:type="dcterms:W3CDTF">2018-10-11T11:39:27Z</dcterms:created>
  <dcterms:modified xsi:type="dcterms:W3CDTF">2026-10-21T18:16:34Z</dcterms:modified>
</cp:coreProperties>
</file>