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2.xml" ContentType="application/vnd.openxmlformats-officedocument.presentationml.notesSlide+xml"/>
  <Override PartName="/ppt/ink/ink25.xml" ContentType="application/inkml+xml"/>
  <Override PartName="/ppt/notesSlides/notesSlide3.xml" ContentType="application/vnd.openxmlformats-officedocument.presentationml.notesSlide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tags/tag23.xml" ContentType="application/vnd.openxmlformats-officedocument.presentationml.tags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notesSlides/notesSlide4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ink/ink73.xml" ContentType="application/inkml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00"/>
  </p:notesMasterIdLst>
  <p:handoutMasterIdLst>
    <p:handoutMasterId r:id="rId101"/>
  </p:handoutMasterIdLst>
  <p:sldIdLst>
    <p:sldId id="663" r:id="rId3"/>
    <p:sldId id="2238" r:id="rId4"/>
    <p:sldId id="1221" r:id="rId5"/>
    <p:sldId id="268" r:id="rId6"/>
    <p:sldId id="313" r:id="rId7"/>
    <p:sldId id="1025" r:id="rId8"/>
    <p:sldId id="2220" r:id="rId9"/>
    <p:sldId id="2228" r:id="rId10"/>
    <p:sldId id="2226" r:id="rId11"/>
    <p:sldId id="2227" r:id="rId12"/>
    <p:sldId id="1009" r:id="rId13"/>
    <p:sldId id="2223" r:id="rId14"/>
    <p:sldId id="2224" r:id="rId15"/>
    <p:sldId id="2229" r:id="rId16"/>
    <p:sldId id="347" r:id="rId17"/>
    <p:sldId id="2222" r:id="rId18"/>
    <p:sldId id="1021" r:id="rId19"/>
    <p:sldId id="346" r:id="rId20"/>
    <p:sldId id="353" r:id="rId21"/>
    <p:sldId id="2236" r:id="rId22"/>
    <p:sldId id="2231" r:id="rId23"/>
    <p:sldId id="2232" r:id="rId24"/>
    <p:sldId id="2234" r:id="rId25"/>
    <p:sldId id="2239" r:id="rId26"/>
    <p:sldId id="2230" r:id="rId27"/>
    <p:sldId id="994" r:id="rId28"/>
    <p:sldId id="995" r:id="rId29"/>
    <p:sldId id="953" r:id="rId30"/>
    <p:sldId id="954" r:id="rId31"/>
    <p:sldId id="958" r:id="rId32"/>
    <p:sldId id="1010" r:id="rId33"/>
    <p:sldId id="2201" r:id="rId34"/>
    <p:sldId id="299" r:id="rId35"/>
    <p:sldId id="1190" r:id="rId36"/>
    <p:sldId id="428" r:id="rId37"/>
    <p:sldId id="2235" r:id="rId38"/>
    <p:sldId id="2240" r:id="rId39"/>
    <p:sldId id="2241" r:id="rId40"/>
    <p:sldId id="429" r:id="rId41"/>
    <p:sldId id="1204" r:id="rId42"/>
    <p:sldId id="427" r:id="rId43"/>
    <p:sldId id="446" r:id="rId44"/>
    <p:sldId id="447" r:id="rId45"/>
    <p:sldId id="1216" r:id="rId46"/>
    <p:sldId id="2242" r:id="rId47"/>
    <p:sldId id="2237" r:id="rId48"/>
    <p:sldId id="463" r:id="rId49"/>
    <p:sldId id="1209" r:id="rId50"/>
    <p:sldId id="467" r:id="rId51"/>
    <p:sldId id="1211" r:id="rId52"/>
    <p:sldId id="401" r:id="rId53"/>
    <p:sldId id="413" r:id="rId54"/>
    <p:sldId id="1212" r:id="rId55"/>
    <p:sldId id="1241" r:id="rId56"/>
    <p:sldId id="1242" r:id="rId57"/>
    <p:sldId id="420" r:id="rId58"/>
    <p:sldId id="1240" r:id="rId59"/>
    <p:sldId id="432" r:id="rId60"/>
    <p:sldId id="403" r:id="rId61"/>
    <p:sldId id="421" r:id="rId62"/>
    <p:sldId id="458" r:id="rId63"/>
    <p:sldId id="1223" r:id="rId64"/>
    <p:sldId id="459" r:id="rId65"/>
    <p:sldId id="1224" r:id="rId66"/>
    <p:sldId id="465" r:id="rId67"/>
    <p:sldId id="405" r:id="rId68"/>
    <p:sldId id="434" r:id="rId69"/>
    <p:sldId id="406" r:id="rId70"/>
    <p:sldId id="422" r:id="rId71"/>
    <p:sldId id="460" r:id="rId72"/>
    <p:sldId id="1225" r:id="rId73"/>
    <p:sldId id="435" r:id="rId74"/>
    <p:sldId id="408" r:id="rId75"/>
    <p:sldId id="409" r:id="rId76"/>
    <p:sldId id="423" r:id="rId77"/>
    <p:sldId id="466" r:id="rId78"/>
    <p:sldId id="1220" r:id="rId79"/>
    <p:sldId id="1222" r:id="rId80"/>
    <p:sldId id="1236" r:id="rId81"/>
    <p:sldId id="1238" r:id="rId82"/>
    <p:sldId id="1237" r:id="rId83"/>
    <p:sldId id="461" r:id="rId84"/>
    <p:sldId id="1243" r:id="rId85"/>
    <p:sldId id="1244" r:id="rId86"/>
    <p:sldId id="1245" r:id="rId87"/>
    <p:sldId id="410" r:id="rId88"/>
    <p:sldId id="411" r:id="rId89"/>
    <p:sldId id="1217" r:id="rId90"/>
    <p:sldId id="1213" r:id="rId91"/>
    <p:sldId id="415" r:id="rId92"/>
    <p:sldId id="416" r:id="rId93"/>
    <p:sldId id="457" r:id="rId94"/>
    <p:sldId id="418" r:id="rId95"/>
    <p:sldId id="1239" r:id="rId96"/>
    <p:sldId id="1214" r:id="rId97"/>
    <p:sldId id="412" r:id="rId98"/>
    <p:sldId id="1215" r:id="rId99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102"/>
    </p:embeddedFont>
    <p:embeddedFont>
      <p:font typeface="Cambria Math" panose="02040503050406030204" pitchFamily="18" charset="0"/>
      <p:regular r:id="rId10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E88510"/>
    <a:srgbClr val="D60093"/>
    <a:srgbClr val="104F9C"/>
    <a:srgbClr val="AE7C42"/>
    <a:srgbClr val="F2B800"/>
    <a:srgbClr val="00A44A"/>
    <a:srgbClr val="00863D"/>
    <a:srgbClr val="0000FF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3" autoAdjust="0"/>
    <p:restoredTop sz="96266" autoAdjust="0"/>
  </p:normalViewPr>
  <p:slideViewPr>
    <p:cSldViewPr snapToGrid="0">
      <p:cViewPr varScale="1">
        <p:scale>
          <a:sx n="89" d="100"/>
          <a:sy n="89" d="100"/>
        </p:scale>
        <p:origin x="252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07" Type="http://schemas.openxmlformats.org/officeDocument/2006/relationships/theme" Target="theme/theme1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font" Target="fonts/font1.fntdata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font" Target="fonts/font2.fntdata"/><Relationship Id="rId108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notesMaster" Target="notesMasters/notesMaster1.xml"/><Relationship Id="rId105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ABF367-B319-4ABA-B0E5-2821C8F7CF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0FA86-4519-4DDA-8DFA-C3754A350E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38F91-9085-41C3-A894-D4A91DF1B49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881283-16F3-464F-93A8-99EDE6D8C8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36E35-D145-44E7-B9B6-BA7E0417D3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00B8-5D6A-4A6F-9850-477CE92CD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885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04:14.27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</inkml:brush>
    <inkml:brush xml:id="br3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1382 823 21183 0,'-1'0'1888'0,"0"0"-1504"0,1 0-384 0,0 0 0 0,1 0-1024 0,-1 0-256 0,0 0-64 0,1 0-16 0,-1 0 896 0,2 0 176 0,0 0 32 0,-2 0 16 0,0 0 48 0,0 0 16 0,0 0 0 16,0 0 0 0,0 0-304-16,0 0-64 0,0 0-16 0,0 0 0 0,0 0 352 0,0 0 64 0,0 0 16 0,0 0 0 15,19 9 960-15,-18-2 192 0,0 2 32 0,0 2 16 16,-1 1 416-16,0 2 96 0,-2 2 16 0,-1 1 0 15,-1 4 448-15,-3 3 112 0,-1 4 16 0,-3 6 0 16,-2 0-880-16,-3 4-160 0,-4 6-48 0,-3 4 0 0,-4 3-576 16,-3-1-128-16,-1-1-32 0,1-2 0 0,-1-3-96 0,4-1 0 15,1-3-16-15,0 0 0 0,3-3-240 0,2-3 0 16,2-2 0-16,4-4 0 16,2-5-448-1,3-4-16-15,3-4-16 0</inkml:trace>
  <inkml:trace contextRef="#ctx0" brushRef="#br0" timeOffset="504.77">1563 771 23951 0,'-9'-2'2128'16,"3"-1"-1696"-16,4 2-432 0,3 0 0 16,0 1-640-16,0-2-224 0,-2 2-32 0,-1-5-16 15,-1 0-1856-15,1 1-368 0,-2 1-80 0,2-2-16 0,-2 5 3648 0,0-2 736 16,0 2 128-16,-1 0 48 0,1 2-80 0,-3-1-16 16,0 3 0-16,1-3 0 0,0 1-784 0,-1 1-176 15,2-2-16-15,2 1-16 0,0-2-48 0,1 1-16 16,-1-1 0-16,1-1 0 15,1 1-176-15,-1-2 0 16,1 1 0-16,0 1 128 0,0-2 128 0,-1-1 32 0,2 3 0 0,-1-1 0 16,0 1 64-16,1 0 16 0,-1 0 0 0,1 0 0 15,0 1 576-15,0 1 112 0,1 1 32 0,0 3 0 16,0 1-192-16,2 2-16 0,-1 1-16 0,1 4 0 0,-1 0 240 16,0 0 48-16,-1-2 16 0,-1 2 0 15,1 2-384-15,0 2-80 0,0-1 0 0,1 0-16 16,1 3-432-16,2 0-96 0,2 2-16 0,0 1 0 15,2-2 32-15,1 3 0 0,3 8 0 0,3 2 0 16,3 3-176-16,2 2 128 0,2 5-128 0,4 0 128 0,2 2-128 16,-3-3 0-16,-1-1 144 0,-1 0-144 0,0 2 0 0,-1 3 0 15,2 3 0-15,-3 0 0 16,-1-3-512-16,-5-3 0 0,-1-4-16 16,-5-8 0-16,-1-1 240 0,-4-9 48 0,-3-2 16 0,-2-5 0 15,-1-3-496-15,-3-6-112 0,2-2 0 0,-2-3-13712 0</inkml:trace>
  <inkml:trace contextRef="#ctx0" brushRef="#br0" timeOffset="805.32">1080 1656 40543 0,'-7'-1'1792'0,"4"-1"384"0,0 0-1744 0,2 1-432 0,3 1 0 0,2 0 0 0,1-1 192 0,4 1-64 0,3-2 0 0,8-2 0 0,6-1 112 0,7-1 16 0,3-4 0 0,2 0 0 15,-1-1-16-15,3-2 0 0,0 0 0 0,-1-1 0 16,-3 1-528-16,-1 0-96 0,-3-2-32 0,0 2-18192 0</inkml:trace>
  <inkml:trace contextRef="#ctx0" brushRef="#br0" timeOffset="1743.26">1198 5052 14735 0,'-5'0'1312'0,"0"0"-1056"0,2 0-256 0,-1 4 0 0,3-2 5616 0,-1 3 1056 0,2 3 224 0,-1 4 32 0,-1 9-5344 0,-2 10-1072 0,2 13-224 0,0 11-32 0,1-2 16 0,0 1 16 0,1 1 0 0,1 1 0 16,0 0-96-16,1 5-32 0,0-3 0 0,3 0 0 15,-1 3-160-15,-1-4-176 0,1-7 48 0,0-1 0 32,0-4-960-32,-2 0-192 0,0-4-48 0</inkml:trace>
  <inkml:trace contextRef="#ctx0" brushRef="#br0" timeOffset="2409.39">1098 5103 23951 0,'-5'-5'2128'0,"0"0"-1696"15,0 4-432-15,3-3 0 0,2 4 3104 0,0-1 544 16,1 1 96-16,0 0 32 0,2-3-2512 0,2 0-496 16,2-2-112-16,4-2-16 0,4 1-128 0,2-4-48 0,8-2 0 0,4-4 0 15,4 0-224-15,2-1-48 0,2 0-16 0,3 4 0 16,2-3-176-16,1 5 0 0,-1 3 0 0,-2 3 0 31,-1 4-256-31,-5 1-16 0,-3 3-16 0,-2 3 0 16,-3 0-192-16,-2 3-32 0,-3-1-16 15,-1 3 0-15,-4 0 0 0,-2 4 0 0,-2 1 0 0,-3-2 0 0,-3 1 368 0,-2 2 160 0,-3 0-128 0,-2 3 128 16,-3 0 320-16,-2 0 128 0,-4 0 48 16,-2-3 0-16,-3 1 0 0,-1 0 0 15,-2-3 0-15,-3-3 0 0,0 0-224 0,-2 1-32 16,-2 2-16-16,0-4 0 0,-1 5-224 0,-1-4-256 0,1 2 48 0,-1-2 16 16,-1 2-160-16,2-3-32 0,1 0 0 0,3-2 0 15,2-1-128-15,3-2-16 0,2 2-16 16,1-2 0-16,3 0 160 0,0 3 48 0,1-4 0 0,1 1 0 15,1 0-224-15,1-1-32 0,1 1-16 0,0-1 0 16,1 1 48-16,0-1 16 0,1 2 0 0,2-1 0 31,1-1 96-31,1 1 32 0,0-1 0 0,3 1 0 0,2-1 688 0,3-1 144 0,2 1 32 16,5 0 0-16,2-2 352 0,3 1 80 0,4 0 16 0,4 1 0 0,0-3-368 0,2 2-64 0,-1 1-16 16,-1-3 0-16,-1 3-320 0,-2 1-128 0,1 3 0 0,-3-3 0 31,-3 5 0-31,-3 0 128 0,-2 2-128 0,-1 0 0 15,-2 4 0-15,-3 1 0 0,-1 4 0 0,0 3 0 0,-3-1 160 0,-3-1-160 16,-1 2 160-16,-3 1-160 0,-1-3 0 0,0-1 0 16,-1-2 0-16,-1-1 0 0,-1-1 272 0,0 0-32 0,-2-2-16 15,0 1 0 1,-2-1 304-16,-3 1 64 0,1-2 16 0,-2-1 0 16,1-3-400-16,-3 1-80 0,-5 1 0 0,-3-1-128 0,-2 4 192 15,-5 0-192-15,-3 2 192 0,-3-1-192 0,-3 4 0 0,-5-3-256 16,1 3 32-16,-3-3 0 15,0-1-304-15,4-5-64 0,4-2-16 0</inkml:trace>
  <inkml:trace contextRef="#ctx0" brushRef="#br0" timeOffset="2942.95">1641 4557 41471 0,'-4'7'1840'0,"0"-5"368"0,2 3-1760 0,1 0-448 0,1 0 0 0,1-3 0 0,1 5 0 0,1 1 0 0,3 6 0 0,4 6 0 0,2-1-240 0,6 4-16 0,1-1-16 0,4-1 0 0,0 1 272 0,3 2 0 15,3-1 0-15,0 4 0 0,1 2 0 0,1-1 0 16,0 7 0-16,0 5 0 0,-2 2 0 0,-1 3 0 16,-4 5 0-16,0 0 0 0,-4 6 0 0,-3-1 0 15,-2 4 0-15,-4-5 0 0,-2 1 0 0,-2 3 0 16,-3 9 0-16,-3 2 0 0,-1 6 0 0,-4 0 0 16,1 0 128-16,-2-6-128 0,-2-7 256 0,-1 1-64 15,-2 5 0-15,-1-4 0 0,-4-7 160 0,0-6 32 0,0-6 0 16,-2-6 0-16,0-6-96 0,-2-2-16 0,-2-2 0 0,-2-3 0 15,0-4-272-15,-3-5 0 0,-2-3 0 0,-4-2 0 32,-4-3-480-32,-4-4-160 0,1-4-16 0,-6-7-18096 0</inkml:trace>
  <inkml:trace contextRef="#ctx0" brushRef="#br0" timeOffset="4343.08">1713 447 23039 0,'0'-2'2048'0,"0"2"-1648"0,1 0-400 0,0 0 0 0,0 0-384 0,1 0-176 0,0-3-16 0,1 2-16 16,1 0-80-16,3-1-16 0,0 2 0 0,2 0 0 0,-2 0 1408 0,1 0 288 0,-1 2 48 0,0-1 16 16,0 0-304-16,0 2-48 0,-1-2-16 0,0 0 0 15,1 0-448-15,0 2-112 0,0-3-16 0,2 0 0 16,1 0 624-16,2 0 112 0,4-3 32 0,0 2 0 15,2 0 256-15,0 0 48 0,1 1 16 0,-2 0 0 16,2 3-496-16,-3 0-80 0,1 3-32 0,-2 1 0 16,0 3-176-16,-3 4-48 0,2 6 0 0,-3 2 0 15,1 3-64-15,-3 7 0 0,0 9-16 0,-2 8 0 16,0 8-48-16,-2 6-16 0,0 0 0 0,-1 0 0 0,0 4-240 16,-2 7 144-16,1 8-144 0,-1-2 128 15,1-2-128-15,-1-10 0 0,1-7 0 0,-2-5 0 16,0 8 192-16,0-5-32 0,-1 3-16 0,-1-2 0 0,-1-3 272 15,-3-4 48-15,-2-3 16 0,0-6 0 0,-3 0-224 0,-2 0-32 16,-3 1-16-16,-5-1 0 0,-2 2-208 0,-5 1 0 16,-3 2 128-16,-7-4-128 0,-4 1 0 0,-3-4-192 15,-2-1 48-15,-6 2 0 0</inkml:trace>
  <inkml:trace contextRef="#ctx0" brushRef="#br0" timeOffset="22965.01">3968 902 22111 0,'-2'-4'1968'0,"0"-1"-1584"0,4 2-384 16,-1 0 0-16,1 1 416 0,1-1 0 0,-1-3 0 0,2-5 0 0,2-6 176 0,0 1 48 0,2 1 0 0,-3 1 0 0,1 6 80 0,-2 1 32 15,-4 5 0-15,0 2 0 0,-3 2 384 0,-1 5 80 16,-1 4 0-16,-2 2 16 0,0 5-240 0,-2-4-48 16,0 6-16-16,1-3 0 0,-2 6-512 0,0-1-96 15,-1 4-32-15,1 0 0 0,1-1-288 0,1 2 0 16,-1 5 0-16,-1 3 0 0,1 1 0 0,-2 4 0 16,1 9 0-16,-1-4 0 0,3 4 0 0,-5-1 0 0,1-2 0 0,-2-2 0 15,2 3 0-15,-3 2 0 0,-1 1 0 0,-3 3 0 16,1 0 0-16,-3-2-144 0,1-2 144 0,0-8 0 15,2-7 0-15,0-6 0 0,2-2 0 0,0-4 0 16,3-2 352-16,0-8 96 0,3 0 32 0,4-5 0 16,1-2 0-16,3-1 0 0,2-3 0 0,2 0 0 15,3-2-336-15,1 1-144 0,3-1 128 0,2-2-128 16,3 1 0-16,2-2 0 16,0 2 0-16,4-2 0 0,4 1 0 0,5 0 0 0,3 1 128 0,0-3-128 0,2 4 0 15,-1-1 0-15,3 1 0 0,0-1 0 0,-2 2 0 16,1-3 0-16,-3 0 0 0,-2-1 0 0,-2 2 0 15,-2-3 0-15,0-1 0 0,-4-2 0 16,-1 2 0-16,-2-1 0 0,-1-1-160 0,-1 1 160 16,-1-2-1664-16,-3 3-256 0,2-3-32 0,-3 2-14160 0</inkml:trace>
  <inkml:trace contextRef="#ctx0" brushRef="#br0" timeOffset="23451.12">4523 1445 26719 0,'-8'-5'2368'0,"0"4"-1888"0,1-2-480 0,1 2 0 0,3 2 2496 0,1-1 416 0,-1 3 80 0,-2-2 16 0,-3 4-1760 0,-6 1-352 0,-1 2-64 0,-3 3 0 0,-1 4-624 0,-1 1-208 16,-1 1 144-16,1 4-144 0,-2 5 0 0,1 4 0 0,1 2 0 0,1 2 0 15,1 5-640 1,1 6 0-16,2 2 0 0,2 4 0 16,0 1-48-16,2 0-16 0,4-4 0 0,0-1 0 0,6-2-368 0,2-9-80 0,3-4 0 0,2-7-16 15,4-4 400-15,3-9 64 0,0-2 32 0,3-4 0 0,3-6 1232 0,-2-3 240 16,0-3 48-16,3-2 16 0,0-6 144 0,0-1 16 15,1-2 16-15,-1-5 0 0,-1 2-720 0,0-4-128 16,1-4-48-16,-3 3 0 0,-2-3-144 0,-2 1-144 16,0-2 144-16,-3 2-208 31,-2 1-240-31,-3-3-64 0,0 1 0 0,-2-3 0 16,-2 1 48-16,-2 1 0 0,-2 2 0 0,0 2 0 0,-4-1 320 0,1 1 144 0,-1 3-128 0,-3-2 128 15,-1 0 0-15,-2 1 0 0,1 5 0 0,-2-1 0 16,1 4 768-16,0 2 64 0,1 2 32 0,0 2 0 15,-1 2 208-15,1 2 32 0,2 2 16 0,0 3 0 16,2-2-896-16,-2 4-224 0,1 3 0 0,0 1 0 16,2 1-1472-16,0-1-320 0,0 4-80 15,2-2-13824-15</inkml:trace>
  <inkml:trace contextRef="#ctx0" brushRef="#br0" timeOffset="24215.53">5150 1754 31327 0,'1'-9'2784'0,"2"1"-2224"0,-2 3-560 0,2 1 0 0,-2 4 1456 0,1-5 176 0,3-1 32 0,1-8 16 0,2 0-1088 0,-1-6-208 0,1 0-64 0,-3 3 0 16,-4-1-128-16,-1 2-16 0,-5 0-16 0,-1 1 0 15,-5 2-160-15,-2 0 0 0,-2 2 0 0,-2 0 0 16,-3 5 0-16,-2 0 0 0,1 1 0 0,-2 5 0 0,-2 0 0 0,-1 2-176 16,0 2 176-16,-1 3-128 15,1 5 128-15,-1 0 0 0,3 2 0 0,-1 3 0 0,1 1 0 0,0 5 0 16,2 4 0-16,1-4 176 0,2 5 80 0,3-2 0 15,3 2 16-15,1-1 0 0,6 2-32 0,4-3-16 16,2-3 0-16,4-4 0 0,3-2-80 0,2-1-16 16,3-2 0-16,2-1 0 0,2-2-128 0,1-3 0 15,4 2 144-15,1-4-144 0,2-1 0 0,2-4-128 16,0 2 0-16,1-3 0 0,3-3-64 0,-1-1-16 16,1-2 0-16,-2-1 0 0,1-2 208 0,-3-2-176 15,0-1 176-15,-2-2-160 0,0-2 160 0,-3 0-160 0,0-1 160 16,-4-2-160-16,1 2 160 0,-5-4 0 0,0 2-144 15,-5 2 144-15,0-3-320 0,-2 0 0 0,-2-1 0 16,-2 3 0-16,-2-3 160 0,-1 1 160 0,-2 0-208 0,0-2 80 16,-5 2 128-16,1-2 0 0,-2 4 128 0,0 1-128 15,0 4 384-15,-3 4 0 0,3 3 0 0,-1 1 0 16,0 5-16-16,0 5 0 0,0 1 0 0,0 3 0 16,1 0-208-16,2 4-32 15,1 2-128-15,1 1 192 0,1 1-192 0,0 0 0 0,2 3 0 0,1 2 0 16,1 1 0-16,0-1 0 0,0 4 0 0,2 0 0 0,1 2 0 15,-1 3 0-15,2 1 0 0,1 0 0 0,0 1 0 0,1-4 0 16,1 1 0-16,1 0 0 0,-1-2 0 0,2 3 0 16,2 2 0-16,1 2 0 15,1 1 0-15,0 2 0 0,2-1 0 0,-1 2 0 0,-1-1 0 0,-2-3 128 16,-1-2-128-16,-1-2 0 0,-4 0 144 0,0-3-16 16,-3 2 0-16,0 0 0 15,-4-2-128-15,-3 1 160 0,-2 0-160 0,-3 2 160 0,-3 0 32 0,-6 0 0 16,-4 0 0-16,-5 1 0 15,-3 1-192-15,-3-4 0 0,-3-1 0 0,-3 1 128 0,-3-5-128 0,-2 0 192 16,3-3-192-16,-6-2 192 0,-6 2-192 0,-2-5-176 0,-2-3 48 16,1-3 0-1,1-2-384-15,2-7-80 0,1-5-16 0,3-5-17808 0</inkml:trace>
  <inkml:trace contextRef="#ctx0" brushRef="#br0" timeOffset="24647.9">6299 1111 43311 0,'2'0'1920'0,"0"1"384"0,-1 2-1840 0,0 1-464 0,2 0 0 0,-2 0 0 0,1 1-384 0,3 3-160 0,0 4-32 0,3 8-16 0,2 3 592 0,1 7 0 0,-1 3 0 0,-2 1 0 15,1-1 0-15,-4 2 0 0,1-1 0 0,-2 5 0 0,1-2 0 0,-2 6 0 16,0-3 0-16,1 0 0 0,-1 2 0 0,0 0-144 16,0-2 0-16,1-5 0 15,0-6-704-15,0-5-144 0,1-4-32 0,-1-7 0 16,1-2-944-16,0-4-192 0,0-4-32 0,0-2-12144 0</inkml:trace>
  <inkml:trace contextRef="#ctx0" brushRef="#br0" timeOffset="25268.05">6070 981 36863 0,'-13'-13'3264'0,"4"2"-2608"0,3 1-528 15,2 2-128-15,4 4 960 0,1 2 176 0,2-2 16 0,0-2 16 16,4-5-816-16,0-5-160 0,4-1-48 0,2-3 0 16,1 4-144-16,3 0 0 0,0 3 0 0,3 1 128 0,-1 3-128 0,5 3 0 15,1 1 0-15,1 3 0 0,3-1 0 0,2 3 0 16,4 0 0-16,-1 3 0 0,4-2 0 0,0 0 0 15,1 3 0-15,1 1 0 0,0-1 0 0,-3 4 0 16,-1 0 0-16,-4 0 0 0,-3 3 0 0,-3 2 0 16,-1-2-144-16,-4 2 144 0,0 4 0 0,-1 1 0 15,-4 2 0-15,-1 2 0 0,0-1 0 0,-2 4 0 16,0 0 0-16,-4 1 0 0,-1-3 0 0,-3-1 0 16,-1 2 0-16,-3 1 0 0,-4 1 0 0,-2-2 0 15,-5 2 0-15,-2-5 0 0,-6 2 0 0,-5-4 128 0,-1 0-128 16,-5-2 144-16,-1-2-144 15,0-3 192-15,1 0-192 0,1-5 192 0,0-1-192 0,0-2 0 16,1 1 0-16,-2-5 0 0,2-3 0 0,1 1 0 0,0 1 0 0,0-3 0 16,3 3-256-16,1-4 0 0,3 1 16 0,3 2 0 15,4 2 240-15,0 0-144 0,4 0 144 0,-1 2-128 16,3 2 0-16,-2 1 0 0,2 0 0 0,1 1 0 16,0 0 128-16,0 1 176 15,2 0-48-15,-2 1 0 0,1 0 0 0,0 2-128 0,2-2 192 0,-2 2-64 0,2 0-128 16,0 1 0-16,2 0 0 0,0-3 0 0,3 2 176 15,-1-3-48-15,3 3-128 0,3-1 192 0,2 0-64 0,2 1-128 16,5-1 176-16,3 1-176 0,2 0 256 0,4 1-64 16,5 0-16-16,1-2 0 0,3 1-176 0,-2-1 0 15,2-1 0-15,0 2 0 0,-2-5 0 0,-1 2 0 16,0-1 0-16,-1 0 0 0,-1 1 0 0,-3 1 0 16,-1 0 0-16,-2 2 0 31,-3-3-656-31,-3 2-64 0,-2 2-16 0,-5-4-17504 0</inkml:trace>
  <inkml:trace contextRef="#ctx0" brushRef="#br0" timeOffset="25764.98">7152 1708 40543 0,'-3'0'3600'15,"1"0"-2880"-15,1 0-576 0,2-1-144 0,2 0 368 0,-2 1 32 0,3-4 16 0,-1-1 0 0,2-2-416 0,3-3-144 0,-1-2 0 0,3-1 0 0,0-3-48 0,1 0 0 16,1-1 0-16,2-1 0 15,0 0-768-15,1-2-144 0,-1 2-48 0,0 0 0 16,-2 1-432-16,-2 1-80 0,-1 3-32 0,-3 1 0 0,-2 1 1088 0,-2 2 224 0,-2 1 32 16,-1-1 16-16,-3 2 1248 0,-2-1 256 0,-1 1 48 0,-3 1 16 15,-3-2 384-15,0 2 80 0,-2 2 16 0,-1 2 0 16,-1-1-1088-16,1 2-224 0,-2 2-32 0,2 3-16 16,0 0-224-16,1 3-128 0,-1 3 128 0,3 1-128 15,0 2 0-15,0 3 0 0,-1 5 0 0,0 3 0 16,0 2 0-16,0 2 0 0,0 1 0 0,-1 3 0 15,2 2 0-15,-1 0 0 0,3 1 0 0,1-2 0 16,3 1 0-16,3-6 0 0,3 1 0 0,5-6 0 0,1 1 0 0,3-6 0 16,1 0 0-16,2-2 0 15,0 0-256-15,3-2 16 0,-1 0 16 0,3-2 0 16,0 1-224-16,1-3-64 0,1-2 0 0,1 0 0 16,0-3-448-16,2 0-80 0,3-5-32 0,1 0 0 15,1-4-1456-15,0-1-288 0</inkml:trace>
  <inkml:trace contextRef="#ctx0" brushRef="#br0" timeOffset="26401.09">7768 1598 4607 0,'4'-8'0'0,"-3"0"192"0,0 2-48 0,0 1-16 0,-1 1-128 16,0 3 0-16,0-1 0 0,0-3 0 0,-1-1 1280 0,0-4 240 0,-3-3 32 0,-1 1 16 15,-1 1 1184-15,-3 0 224 0,1 2 48 0,-3 2 16 16,-2 2-1408-16,1 2-288 16,-2-1-48-16,0 3-16 0,-1 1-544 0,0 1-112 15,1 3-32-15,2-1 0 0,-2 2-368 0,2 0-80 16,-2 1-16-16,1 4 0 0,-1-3 128 0,0 3 32 0,0 2 0 0,-1-1 0 0,0 2-48 0,3 0-16 16,-1 1 0-16,0 1 0 15,0 3 32-15,1 0 16 0,2 0 0 16,1 1 0-16,4-2 160 0,0 0 16 0,4-1 16 0,2-1 0 15,3-4 672-15,2 1 128 0,2-1 16 0,2-5 16 16,1 0-688-16,2-1-144 0,3-2-16 0,2-3-16 16,0-2-432-16,1-1 0 0,2-4 0 0,-1-1 0 15,1-1 0-15,-2-2 0 0,0-1 0 0,-2-1 0 0,-1 2-320 0,-2-4 48 16,0 0 16-16,-2-1 0 16,-1 1 256-16,0-2-128 0,0-1 128 0,1-3 0 0,-3-2 0 0,-1 1 0 15,-1-3 0-15,-1 2 0 0,-1-1 0 16,-2 2 0-16,-1 1 0 0,0 3 0 0,-2 1 0 0,1 5 0 0,-2 2 0 15,1 5 0-15,-2 4 0 0,0 2 0 16,-1 4 176-16,0 1-176 0,-1 3 496 0,0 2-16 0,-1-1 0 0,0 1 0 16,0 3-256-16,-1-2-48 0,1 1-16 0,0 1 0 0,0-1-16 15,0 3 0-15,2-1 0 0,1 1 0 16,1 1-144-16,0 3 192 0,2-2-192 0,0 5 192 0,3 1-192 0,0 2 160 16,1 3-160-16,1-1 160 0,1 3-160 0,3 4 0 15,0-3 0-15,1 0 0 0,-1-4 0 0,1 1 0 16,3 1 0-16,1-2 0 0,1 2 0 0,1-3 0 15,-1 0 0-15,3-1 0 0,-1 5 0 0,2-3 0 32,1 5 0-32,0 0 0 0,-3 0 0 0,-2 2 0 15,-3 2 0-15,-4-2 0 0,-2-2 0 0,-5-1 0 0,-4 4 0 16,-1-4 0-16,-4 0-192 0,-5 4 16 0,-7 6 16 0,-4 4 0 16,-7 6-192-16,-7 4-32 0,-5 1-16 0,-5-1 0 31,-4-2-336-31,1-4-64 0,-6 0-16 0,-1-7 0 15,8-7-576-15,-7-6-112 0,-7-2-32 0,-6-9 0 0</inkml:trace>
  <inkml:trace contextRef="#ctx0" brushRef="#br0" timeOffset="27014.42">3940 2569 27647 0,'-2'0'2448'0,"1"0"-1952"0,1 0-496 0,1 0 0 0,-1-2 0 0,2 0 128 0,-2 1-128 0,1 1 0 0,0-5 288 0,0 1 16 0,2 1 0 0,-2-5 0 0,0 2 272 0,1 0 64 0,-1 0 16 0,0-2 0 15,0 2-80-15,-1-1-32 0,0 1 0 0,-1 2 0 0,0-1-416 0,-3 0-128 16,0 4 0-16,-1-2 0 0,-2 3 0 0,-2 3-256 0,-3-1 64 0,-2 3 0 16,0 5 192-16,-5 1 0 0,-2 3 0 0,-4 2-144 15,1 2 688-15,-2 2 144 0,-3 1 16 0,1 4 16 16,-1-2 240-16,2 6 32 0,0-2 16 0,2 3 0 15,2 3-432-15,3 3-64 0,2 0-32 16,4 0 0-16,3-2-240 0,1 3-48 0,3 1-16 0,2-1 0 16,3 0-176-16,2 4 0 0,0 4 0 0,2 5 0 15,1 0 0-15,2 4 0 0,1 0 0 0,2-1 0 16,1-1 0-16,1 3 0 0,1-2 0 0,4 2 0 16,3 3-1536-16,-1 1-192 0,3-2-48 15,2-9-14576 1</inkml:trace>
  <inkml:trace contextRef="#ctx0" brushRef="#br0" timeOffset="27706.68">4121 3677 39615 0,'-6'-2'1760'0,"3"0"352"0,0 1-1680 0,2-1-432 0,2-2 0 0,0 0 0 0,2 2 160 0,-2-6-160 0,3 0 192 0,-1-7-192 0,2-3 208 0,2-1-64 0,-1-7-16 0,-1 1 0 16,1-2 16-16,0-2 0 16,0 0 0-16,2-6 0 0,-1 2-144 0,-1-6 0 0,2 0 0 0,-1 3 128 15,-1-1-128-15,0 3 0 0,2 2 0 0,-2 0 0 16,1 0 0-16,2 1 0 0,0 4 0 0,-2 2 0 15,1 4 0-15,-2 5 0 0,0 4 0 0,-2 2 0 16,1 6 0-16,0-1 160 0,-2 5-32 0,1 1-128 0,0 4 208 0,1 1-64 31,0 4-16-31,2 4 0 0,2 2-128 0,1 0 0 16,1 3 144-16,2 2-144 0,3 1 0 0,2-1 144 0,3 4-144 0,1-2 0 0,4 2 160 0,-1 1-160 16,1-1 128-16,-2 1-128 0,-1 2 0 0,-2-3 0 15,-2 1 0 1,-1 0 0-16,-3-3 0 0,-3 2 0 0,-1-2 0 15,-2-4 0-15,-3 0 0 0,0-1 0 0,0 1 0 0,0-3 0 16,1-1 0-16,-1-4 0 0,-1-3 0 0,2-2 0 16,1-1 0-16,-1-5 0 0,2 0 0 0,-1-5 0 15,2-1 208-15,1-2-32 0,1-5-16 0,-1 0 0 16,0-5 32-16,-1 1 0 0,0-5 0 0,-1-3 0 16,0 0-64-16,1-3 0 0,-4-2 0 0,0-2 0 15,-2-1 0-15,-1-3 0 0,-1-1 0 0,0-7 0 16,1-6 64-16,-2-7 0 0,0 0 0 0,1-2 0 15,-1 0-192-15,1 4 0 0,1 9 144 0,1 4-144 0,-1 5 0 0,2 6 0 16,0 5-160-16,0 5 160 16,-1 5-528-16,0 1 0 0,-3 6 0 0,0 2 0 15,0 3-80-15,-1 2-16 0,0 2 0 16,0 2-17984-16</inkml:trace>
  <inkml:trace contextRef="#ctx0" brushRef="#br0" timeOffset="28327.86">5128 3336 35007 0,'1'0'1552'15,"-1"0"320"-15,1 0-1488 0,1 0-384 0,0 1 0 0,1-1 0 0,0 0 800 0,2 0 96 0,3 1 0 0,3 3 16 0,1-4-96 0,2 2-32 0,-1 2 0 0,2-4 0 16,1 0-400-16,2 0-96 0,0 0-16 0,2-2 0 0,3 0-272 16,0 0 160-16,0-3-160 0,1-1 128 15,-3 0-768-15,1-3-176 0,-2 0-16 0,-2-2-16 16,0-2-128-16,-2 0-32 0,-1 1 0 0,-3-3 0 0,0 0 832 0,-2 2 176 16,-1-2 0-16,-3 0 0 0,0-4 816 0,-1 2 112 0,-2-3 32 15,-3 2 0-15,-2-1-304 0,-1 2-48 16,-2-5-16-16,-3 2 0 0,-2 0-272 0,-1-1-64 0,0 2-16 0,-1 2 0 15,-2 2-112-15,2 3-128 0,1 2 176 0,1 6-176 16,1 1 0-16,0 4 0 0,1 3 0 0,0 3 0 0,0 5 0 16,0 3 0-16,0 4 0 0,0 2 0 0,1 1 0 0,-2 6 0 15,-1 3 0-15,0 6 0 0,-1 1-144 0,-1 5 144 32,1 1-128-32,1-3 128 0,0-3-128 0,3-3 128 0,0-4-128 0,4-5 128 0,0-1 0 0,3-4 0 15,1-1 0-15,2-2-128 0,2-6 128 0,1 2 176 16,3-3-48-16,1 0 0 0,1-1 16 0,2-1 0 15,2-2 0-15,2 1 0 0,2-1-288 0,1-1-64 16,2 2-16-16,2-6 0 16,3 3-1040-16,-1-1-208 15,1-4-32-15,0 0-15648 0</inkml:trace>
  <inkml:trace contextRef="#ctx0" brushRef="#br0" timeOffset="30122.42">5930 3041 12895 0,'-6'0'1152'0,"0"0"-928"16,1 0-224-16,1-2 0 0,3 2 3216 0,1 2 608 0,-1-2 112 0,0 0 32 0,-3 2-2304 0,0 1-464 0,-1 0-96 0,2 2-16 0,-2 1 64 0,1 0 16 0,0 3 0 0,2-3 0 31,-1 1-368-31,2 2-80 0,0 0-16 0,1 2 0 0,1 1-512 0,0 3-192 0,3 1 144 0,-1 1-144 16,2 1 0-16,-1-1 0 15,3 2 0-15,1 2 0 16,1 1-128-16,2 0 128 0,1 2 0 0,1-2 0 0,2 1 0 0,-2 1 0 0,2 1 0 0,0-1 0 0,0 2 0 16,0 0 0-16,1 3 0 0,-3-9 0 0,0-3 0 0,-1-2 0 15,0-4 0-15,0-1 0 0,0-4 0 16,-1-1 0-16,0-5 0 0,0 0 192 0,0-4-16 0,2-2 0 15,0 0 0-15,1-7 0 0,1-1-176 0,0-4 0 16,-1 0 144-16,0-3-144 0,-2 0-240 0,-2-2-112 16,-2 2-32-16,-3-1 0 15,-2-1-80-15,-1-3-32 0,-2 2 0 0,-2-2 0 0,0 1 496 0,-1 1 192 16,1-3-16-16,-2-1 0 0,1 0 576 0,-2-2 112 16,0 2 32-16,0-1 0 0,0 2-512 0,2 4-112 0,1 7-16 15,1 6 0 1,1 6-256-16,0 1 0 0,0 6 0 0,1 3 0 0,0-1 128 0,2 4-128 15,0 6 144-15,2 2-144 0,3 1 192 0,-2 3-64 0,2 4-128 0,0 1 192 16,1 3-192-16,-1-1 0 0,1 2 0 0,2 2 0 16,1-1 128-16,1 1-128 0,-1-6 0 0,2 1 0 15,1 0 128-15,1 0-128 0,0 2 0 0,0-4 0 16,0-2 0-16,0 1 128 0,0-3-128 0,-1-3 0 16,-2-2-208-16,1-1-96 0,0-2-16 0,-2-2-11776 15,0-5-2368-15</inkml:trace>
  <inkml:trace contextRef="#ctx0" brushRef="#br0" timeOffset="30486.19">6816 3543 38703 0,'1'12'1712'0,"0"-4"352"16,1-2-1648-16,-1-1-416 0,1-3 0 0,0-1 0 0,0-1 176 0,-1 4-48 0,3-3-128 0,0 4 192 0,-1 0 160 0,2-3 32 0,-2 2 0 0,-1-4 0 0,-1-3-256 0,-1 1-128 0,-1-3 128 0,-2-1-128 16,-2 0 0-16,0-6 128 15,-3 1-128-15,2-1 0 0,-1-4 128 0,-1-3-128 16,0 2 128-16,0-8-128 0,1 1 208 0,-1-6-16 0,2-1-16 0,0-5 0 15,1 2-16 1,1-4 0-16,3 4 0 0,0 0 0 0,2 2 16 0,3 0 0 0,1 4 0 0,1 0 0 0,1 4 112 0,1 0 32 16,0 4 0-16,1 2 0 0,0 6-32 0,1-3 0 15,-1 4 0-15,3 2 0 0,-1 0-288 0,-1 3-144 32,0 1 16-32,-1 3-13168 15,0-2-2624-15</inkml:trace>
  <inkml:trace contextRef="#ctx0" brushRef="#br0" timeOffset="31087.45">7439 3092 43311 0,'-2'-6'3840'0,"-1"-1"-3072"0,2 3-608 0,0 1-160 15,-1 1-416-15,1-1-112 0,0-3-32 0,-4-2 0 0,0-6 560 0,-2 0-128 16,-1 3 128-16,-2 4 0 0,2 2-224 0,-5 5 16 16,1 5 0-16,-3 2 0 15,0 6-304-15,0 1-48 0,-2 5-16 0,1 3 0 0,0 5 176 0,2-1 16 16,2 0 16-16,3 2 0 0,1 0 368 0,3 0 0 15,0 1 0-15,1-1 0 0,2 2 304 0,-1-3-32 16,1-2 0-16,0-2 0 0,1 0 240 0,1-1 64 16,1 1 0-16,2-2 0 0,2-2-384 0,1-3-64 15,3-4 0-15,-1-2-128 0,2-3 0 0,1-4 0 16,3-3 0-16,2-3 0 0,1-4 0 0,1-3 0 16,1-2 0-16,0-1 0 0,1-6-192 0,-3-1 48 0,2-1 16 15,-3 1 0-15,-1-2-32 0,-2 0 0 0,1 0 0 0,-4-2 0 16,-2 2 160-16,-1-2 0 0,-4 2 0 0,0-1 0 15,-3 0 0-15,-3 0 144 0,0 1-16 0,-4-3-128 16,1 0 224-16,-4 0-64 16,0-1-16-16,2 4 0 0,-1 5-144 0,2 3 0 0,2 6 0 0,2 3 128 15,1 3 16-15,0 4 0 0,1 1 0 0,2 2 0 16,-1 1 64-16,3 2 16 0,-1 2 0 0,2 1 0 16,1 1-224-16,0 3 0 0,1 0 0 0,0 1 0 0,2 4 128 15,0-2-128-15,1 5 0 0,1 1 0 0,1 2 144 0,0 0-144 16,2 5 128-16,0-1-128 0,0-3 128 0,0 2-128 15,1-6 0-15,-1 2 128 0,1-3-128 0,0-1 128 16,0 0-128-16,1-6 128 0,-2 0-128 0,2-3 0 16,1-1-160-16,0-1 160 15,0-4-736-15,0-1-48 0,2-4-16 0,2-1-17216 0</inkml:trace>
  <inkml:trace contextRef="#ctx0" brushRef="#br0" timeOffset="31564.41">7920 2442 43311 0,'-2'-3'3840'0,"-1"1"-3072"15,2 0-608-15,0 1-160 0,1 1-288 0,1 1-96 0,0 1 0 0,0 0-16 0,2 1 400 0,-1 5 0 0,2 1 0 0,0 7-128 0,1 6 128 0,1 6 0 16,0 5 0-16,0 3 0 0,2 5 0 0,-1 7 0 0,2 4 0 0,-1 1 0 16,2 3 0-16,-1-1 0 0,0-3 0 0,-2 1 0 15,2 2 0 1,-3-2 0-16,0-1 0 0,-1-4-128 0,0-2 128 15,0-4 0-15,0-3-144 0,0-4 144 0,0-4-176 0,0-3 48 16,0-4 0-16,0-2 0 16,-2-3-512-16,2-4-112 0,1-4-16 0,1-5-16704 15</inkml:trace>
  <inkml:trace contextRef="#ctx0" brushRef="#br0" timeOffset="32293.06">8689 3008 37775 0,'-1'1'3360'0,"1"3"-2688"0,0-3-544 0,0 3-128 0,0-2 624 0,0 2 80 0,0 4 32 0,-1 3 0 0,1 5-304 0,-1 4-64 0,1 4-16 0,0 0 0 0,1-1-352 0,1 1 0 0,-1-2 0 0,2-1 128 16,-1 1-128-16,-2-2-160 0,2 0 160 0,-2-3-208 15,0 0-32-15,0 1 0 0,-2-3 0 0,1-2 0 16,0-2 240-16,0-4-144 0,1 0 144 0,-2-3-128 16,2-2 128-16,0-2-192 0,0 3 192 0,2-7-192 15,-1 0 192-15,0-2 0 0,2-3 0 0,-1-2 0 0,2 0 224 16,1-5 32-16,0-3 0 0,0-2 0 0,-2 3-256 0,2-4 176 16,0-2-176-16,0-1 160 0,0-1-160 15,0-2 0-15,0 0 0 0,1-1 0 0,0 3 0 16,2 3 128-16,1-1-128 0,0 6 0 0,0-2 192 0,1 6-32 15,2-1-16-15,-1 4 0 16,2 3-144-16,-1 0 0 0,1 4 0 0,-2 4 0 0,1 0 0 0,-1 4 0 16,-1 1 0-16,1 4 0 0,-1-1 0 0,2 6 0 15,0 0 0-15,1 3 0 0,0 4 0 0,-1-1 0 16,-1 1 0-16,-1 2 0 16,1 3 0-16,-1-2-144 0,0 4 144 0,0-1 0 0,0 2 0 15,0 2-128-15,-1 1 128 0,1-1 0 0,0 0-208 0,0-5 16 0,0 0 0 0,-1-4 0 31,1-2-944-31,-2-1-176 0,0-4-32 0,-1-1-15456 16</inkml:trace>
  <inkml:trace contextRef="#ctx0" brushRef="#br0" timeOffset="33061.07">9324 3337 42383 0,'0'1'3776'0,"1"-1"-3024"0,0 0-608 0,2-1-144 0,-1 1 320 0,2 0 48 0,2 0 0 0,3-1 0 0,4-2-368 0,3 1-128 16,3-3 0-16,2 0 0 0,0 0-112 0,2-2-16 0,0 0 0 0,1-4 0 31,1 1-416-31,0-1-96 0,0-1 0 0,-2-1-16 16,0 2-368-16,-1-2-80 0,-3-1-16 0,-3 2 0 0,0-1 1040 0,-3-1 208 0,-1 1 0 0,-2 1 0 16,0-4 832-16,-4 1 112 0,0 0 16 0,-2-1 0 15,-1-1-256-15,-5-1-32 0,-1 1-16 0,-4 1 0 16,-1 0-400-16,-3 0-96 0,-4 0-16 0,-4 1 0 15,-1 1-144-15,-3 3-224 0,-1 3 48 0,0 4 16 16,0 6 160-16,1 1 0 0,-1 7-144 0,1 1 144 16,2 2 0-16,0 7 0 0,1 0 0 0,1 2 0 0,3 0 0 0,1-1 0 15,2 3 0-15,2-2 0 0,1 2 0 0,2 0 0 16,3 2 0-16,4 3 0 0,2-3 192 0,4 1-64 16,3 1 0-16,2 0 0 0,3-1 80 0,1-1 16 15,2 0 0-15,1-3 0 0,4 1-96 0,2-2-128 16,0-1 176-16,1-2-176 0,-3-3 0 0,1-4 0 15,3 0-160-15,-1-3 160 16,1-3-704-16,0-4-32 0,0-2 0 0,-2-2 0 16,0-4-1232-16,1-4-240 0</inkml:trace>
  <inkml:trace contextRef="#ctx0" brushRef="#br0" timeOffset="33428.01">10122 2590 30399 0,'0'4'2704'0,"0"-1"-2160"0,2 1-544 0,-1 1 0 16,0-1 1792-16,2 2 256 0,0 4 64 0,2 10 0 0,3 6-1216 0,2 8-224 0,-1 6-48 0,3 1-16 0,-1 3-224 0,-1-2-32 0,-1 4-16 0,1 2 0 16,0-1-208-16,0 4-128 0,-1 5 128 0,-2-3-128 15,-1 7 0-15,-2-2 0 0,-1-2-192 0,-2-4 64 32,-1 0-512-32,1-11-112 0,-1-7-16 0,1 2 0 15,1-1-96-15,0-5-32 0,1-3 0 0,-1-5 0 16,0-3 192-1,1-6 48-15,-2-5 0 0,-1-2-9392 0,1-6-1888 0</inkml:trace>
  <inkml:trace contextRef="#ctx0" brushRef="#br0" timeOffset="33644.11">9863 3147 43311 0,'-2'2'1920'0,"1"-4"384"0,1 0-1840 0,0 1-464 16,1 0 0-16,2 1 0 0,-1-3 0 0,2 2 0 15,4 0-176-15,1-4 176 0,5 0 0 0,6 0 0 16,2 3 0-16,5-2 192 0,4 1-192 0,4 3 0 0,2 0 0 0,3 0 0 16,-2 0-208-16,0 0-128 0,-3 0-32 0,-1 2 0 31,2-2-1168-31,-1-2-224 0,0 2-48 0,-3-5-15024 0</inkml:trace>
  <inkml:trace contextRef="#ctx0" brushRef="#br0" timeOffset="35497.03">10830 3007 6447 0,'2'-3'576'0,"-1"1"-576"0,1 1 0 0,-2-2 0 0,1 2 4560 0,-1 0 816 0,1 1 144 0,0-3 48 0,1 1-2592 0,0-2-512 0,2-1-96 0,-2 1-32 16,1-1-992-16,-2-1-192 0,0 1-32 0,-1 2-16 15,0 0-528-15,-1-2-96 0,0 1-32 0,-2 2 0 16,1 1-768-16,-4-2-144 0,-1 3-48 0,-2 4 0 16,-3-2-304-16,-2 3-64 0,-4 4-16 0,1 0 0 0,0 2 624 0,-2 4 112 15,2-2 32-15,2 2 0 0,3-3 128 0,-1 2 0 16,2 0 0-16,0-1 0 0,1 2 0 0,3-4 0 16,0 0 0-16,1-2 0 15,0 0 0-15,2-2 144 0,2-1-144 0,1-1 160 0,-1 0 48 0,4-2 16 16,-1 0 0-16,3 0 0 0,1-1-80 0,1 3-16 15,1-4 0-15,2 2 0 16,2 2-528-16,1 0-112 0,3 1-32 16,1 3 0-16,3-2 288 0,-1 3 64 0,3 1 16 0,3-2 0 0,-1 1 432 0,1 1 64 15,1 0 32-15,-2 0 0 0,2 0-352 0,-2-2 0 16,-2 2-192-16,-2-2 64 16,-2 2-336-16,-1-4-64 0,-3 3-16 0,-2-2 0 0,-1 1 352 0,-4-1 64 15,0 0 128-15,-2 1-208 0,-2 1 464 0,-1 1 80 0,1 0 32 0,-2 2 0 16,0 1-48-16,-2-1-16 15,1 3 0-15,-1-4 0 0,-1 1-80 0,-2 2-16 0,0-3 0 0,-2 1 0 16,-1-1 144-16,0 0 32 16,-1 2 0-16,-2-2 0 0,-3 4-384 0,0-1 144 0,-4 2-144 0,-1 2 0 15,-3-2-128-15,-1 0-144 0,-2 1-32 0,-2-6 0 16,1-1-656-16,0-5-144 0,4-2-32 16,1-4 0-1,1-2-16-15,2-5 0 0,-1 0 0 0,0-5-11920 0</inkml:trace>
  <inkml:trace contextRef="#ctx0" brushRef="#br0" timeOffset="36309.11">10765 2094 30399 0,'-3'1'2704'0,"-1"-1"-2160"0,3 3-544 0,1-3 0 0,0 0 864 0,1 0 64 0,-1 1 16 0,-1 0 0 0,0 3-1072 0,1-1-224 0,1 1-32 0,1 1-16 16,3 2 400-16,1 1 0 0,3 0 0 0,1 2 0 0,2 2 224 0,2-1 80 16,3 3 16-16,2 1 0 0,4 3-64 0,2 3 0 15,5 1 0-15,2 2 0 0,2 1-256 0,2 1 128 16,1 2-128-16,3 0 0 0,1 2 0 0,0-1 0 16,-4-2 0-16,1-3 0 0,2 4 0 0,2 3-224 15,3 2 64-15,0 4 16 0,1-1-32 0,-3 4 0 16,-2 0 0-16,-4 4 0 0,-4 0 176 0,-6-2 176 15,-2 1-48-15,-5-3 0 0,-4 3 416 0,-4-1 80 16,-3 2 16-16,-3-2 0 0,-1-3-640 0,-2 3-240 16,-3 2 16-16,-3-4 0 0,-1 0 672 0,-1-4 144 15,1-3 32-15,-5 1 0 0,0-1-176 0,1-2-48 0,-2-4 0 16,-1 2 0-16,-1 3 48 0,-2-4 0 0,-1 1 0 0,-1-3 0 16,-3 0-192-16,-1-2-16 15,-1 2-16-15,0-6 0 0,-1 1-224 0,-1-4 176 16,-1-3-176-16,-1-5 160 0,3-2-352 0,-1-3-80 0,0 1-16 0,-1-5 0 31,-1 0-1600-31,-1-3-320 0</inkml:trace>
  <inkml:trace contextRef="#ctx0" brushRef="#br0" timeOffset="41540.48">2251 14416 36863 0,'-3'-2'3264'0,"2"0"-2608"0,1 1-528 0,2 1-128 0,2 0 128 0,1 0-128 0,2-2 192 0,6 2-64 15,5-2-832-15,8 1-192 0,9 1-16 0,6 0-16 0,4 3 672 0,5-1 128 0,2 3 128 0,0-4-192 16,2 0-16-16,-1 2-16 0,-2-3 0 0,0 1 0 16,-1 4 352-16,9 0 64 0,4 1 0 0,1 0 16 15,1-1-208-15,2-4 144 0,2 2-144 0,7-1 128 16,7-2 176-16,0 0 16 0,-2 0 16 0,1-4 0 16,4 0 496-16,7 0 112 0,9-4 16 0,0 2 0 15,-7 0-224-15,13-1-32 0,11 0-16 0,1 1 0 0,0 1-176 16,4 0-48-16,9-1 0 0,-1 2 0 0,-2 3-128 0,5 2-16 15,6 2-16-15,-7-1 0 0,-6 5-304 0,5 1 0 16,8 0 0-16,-10 3 0 0,-13 2 0 0,10 3 0 16,12 4 0-16,-7 0 0 0,-14 2-128 0,3 1 128 15,3 1-208-15,-7 1 80 0,-8 0 128 0,2 0 0 16,4 0 0-16,-1-2 0 16,-3-3 0-16,2-4 0 0,0 0 0 0,0-5 176 0,1 0-16 0,2-6 0 15,1-5 0-15,5-4 0 0,3-1-432 16,-4-3-96-16,-11-7-16 0,5-5 0 15,4-1-704-15,-3-3-160 0,-5 1-32 0,3-6 0 0</inkml:trace>
  <inkml:trace contextRef="#ctx0" brushRef="#br0" timeOffset="52284.56">3507 6257 31327 0,'-3'0'2784'0,"2"0"-2224"0,1 0-560 0,-1-3 0 0,1 3 160 0,0-1-160 0,-1 0 128 0,-3-1-128 0,0-3 256 0,1 0-48 0,-1-1 0 0,1 0 0 16,0-4 320-16,1 0 64 0,2-1 16 0,0-1 0 0,0-2 0 0,3-2 0 16,-1 1 0-16,1 0 0 0,1-1-128 0,-1-1-32 15,2 0 0-15,-1-4 0 0,1 2 64 0,-1-1 0 16,2 1 0-16,0-1 0 0,-1 0-160 0,1-2-32 16,-1 1 0-16,1-3 0 0,-1 1-144 0,-1-3-48 15,0 0 0-15,-1-5 0 16,1 0-128-16,-2 1 192 0,0 3-192 0,-2-1 192 0,0-1-16 15,0 0 0-15,-2-5 0 0,1 0 0 0,0 1-176 0,0 4 192 16,0 0-192-16,-1 1 192 0,1-1-192 0,2 6 0 16,1-3 144-16,1 4-144 0,2 2 0 0,0 3 128 0,0 1-128 15,0 1 0-15,1 6 0 0,-2-2 0 0,0 5 0 0,-1 1 128 16,1 2-128-16,-2 3 192 0,0 3-64 0,0 2 0 16,1 1-128-16,-1 1 0 0,1 4 128 0,-1 6-128 15,1 0 0-15,-1 5 0 0,2 0 0 0,-1 2 0 16,1 1 0-16,1 7 0 0,1 4 0 0,0 4 0 15,2 2 0-15,1 4 0 0,2 2 0 0,4 2 0 16,2-3 0-16,3-3 0 0,1 0 0 0,-2-10 0 16,0-8 0-16,1 5 0 0,2-2 0 0,2 2 0 15,-1-1 0-15,-2 0 0 0,-2-3 0 0,-2-1 0 16,-2 0 0-16,0-3 0 16,-3-1 0-16,-2-5 0 0,0-3 0 0,-3-4 0 0,2-3 0 0,-2-2 0 0,-1-4 192 0,1-2-16 15,1-4-16-15,0-4 0 0,-1-1 144 0,0-2 16 16,2-5 16-16,0-4 0 0,-1-4-160 0,2-6-48 15,-1-3 0-15,0-2 0 0,-3-4-128 0,-1-1 128 16,-3-1-128-16,-2-1 128 0,0-5-128 0,-2 1 0 16,-1 1-192-16,0-5 192 0,-1-1-176 0,-1-5 176 15,0-2-128-15,1 1 128 0,2 5 0 0,-1-2 0 0,3 7 0 16,0 4-128-16,2 4 128 0,0 3 0 0,1 2 0 0,-1 4 0 16,3 4 0-16,-1 4 0 0,1 5 0 0,-2 2-128 15,0 6-96-15,-1 3-16 0,0 3 0 0,-1 3 0 31,-1 2-480-31,1 2-112 0,0 3 0 0,2 3-18272 0</inkml:trace>
  <inkml:trace contextRef="#ctx0" brushRef="#br0" timeOffset="52885.74">4722 5825 22111 0,'-10'-5'976'0,"4"4"208"0,0-3-944 0,2 3-240 0,3 1 0 0,0 0 0 0,1 0 704 0,-3-3 80 0,0 3 32 0,-2-1 0 0,0 0 224 0,-1 0 48 0,1 1 16 0,-1 0 0 15,-1 0 96-15,1 0 16 0,0-3 0 0,-3 3 0 16,2 0-560-16,-2 3-96 0,-1-3-32 0,2 2 0 0,-2 3-144 0,0 1-48 16,-1 3 0-16,0-2 0 0,0 3-336 0,1 3 0 15,-1 3 0-15,1-1 0 0,0 4 0 0,1 0 0 16,2 3 0-16,-1 2 0 0,3 2 0 0,3-3 128 15,1 1-128-15,3-2 176 0,3 1 336 0,2-2 64 16,1-7 0-16,-1-2 16 0,3-1-208 0,0-2-32 16,2-3-16-16,-2-1 0 0,1-4-192 0,-1 1-144 15,1-4 192-15,-2-1-192 0,0-1 0 0,-2-3 0 16,2-1 0-16,0-2 0 0,-1 2-128 0,1-6 128 16,-1-1 0-16,1-1-144 0,-1 4 144 0,-1-6 0 15,0 1 0-15,1-3 0 0,-2 1 0 0,0-1 0 0,-1 0 0 16,-1 3 0-16,0-3 144 0,-1 4-144 0,1 2 192 0,-2 2-192 15,2 1 208-15,-1 2-64 0,-1 5-16 0,1-1 0 16,-2 2 48-16,0 3 0 0,0 3 0 0,1 0 0 16,-2 6-32-16,1-2 0 0,0 4 0 0,1 1 0 15,1 3-144-15,2 3 192 0,0-2-192 0,1 1 192 16,0 0-192-16,2 1 0 0,2 1 0 0,1 1 128 16,1 2-128-16,3-1 0 0,1 1 0 0,0-5 0 15,0 0-336-15,1-2-112 0,1-1 0 0,0-2-11888 16,1-1-2368-16</inkml:trace>
  <inkml:trace contextRef="#ctx0" brushRef="#br0" timeOffset="53186.67">5416 5919 34095 0,'-1'5'3024'0,"-3"0"-2416"0,0 2-480 0,2 1-128 0,2-5 2768 0,1 1 544 0,2 1 96 0,-2 2 32 0,1 5-2752 0,1 4-560 0,-1 1-128 0,1 2 0 0,1-3-384 0,-2-2-96 0,0 0-32 0,2-2 0 15,0 0-336-15,0-1-80 0,-1-3-16 0,1 3-17952 16</inkml:trace>
  <inkml:trace contextRef="#ctx0" brushRef="#br0" timeOffset="53505.01">5242 5413 20271 0,'-10'-2'896'0,"4"0"192"0,2 2-880 0,1 0-208 0,3 2 0 0,2-1 0 32,-2 0-2416-32,0 2-528 0,0-3-96 0,0 2-32 0,-2 2 2432 0,0-3 464 0,0 3 176 0,-1-4 0 15,1 2-128-15,-2 0 128 0,0 0 0 0,2-1 0 0,-1 3-160 0,0 0 160 16,0-1 0-16,-1 2 0 0</inkml:trace>
  <inkml:trace contextRef="#ctx0" brushRef="#br0" timeOffset="53887.91">5600 5388 34095 0,'-2'-1'3024'0,"-1"-2"-2416"0,3 3-480 16,2 0-128-16,-1-2 1408 0,0 2 256 0,0-1 48 0,1-4 16 0,0 0-944 0,2 0-176 0,-2 2-32 0,2-1-16 0,-2-1-160 0,1 1-16 15,-1 2-16-15,0 2 0 16,-1-3-800-16,-2 3-144 0</inkml:trace>
  <inkml:trace contextRef="#ctx0" brushRef="#br0" timeOffset="54609.11">6231 5564 22111 0,'-7'-9'1968'0,"2"3"-1584"0,0 1-384 0,2 3 0 0,2 2 4160 0,2 0 768 0,0 0 128 0,1 1 48 0,-1 0-3952 0,0 3-768 0,3 1-176 0,1 6-16 0,0 3-192 0,1 1-144 16,1 3 144-16,2 3-208 0,0 1 208 0,2 2 0 15,0 1 0-15,1 1 0 0,3-4 0 0,0 1 0 16,1 0 0-16,0-4 160 0,0-1-32 0,-1-2 0 0,1-1 0 16,0-2 0-16,0 2-128 0,0-3 0 0,2 1 0 15,-2-2 0-15,-1-1 0 0,-2-3 128 16,1-1 0-16,-2-1 0 0,-1 0 96 0,-1-4 16 0,-1 1 0 0,-1-4 0 16,1 0-32-1,0-3 0-15,-1-1 0 0,1-5 0 0,2 0 96 0,0-5 16 0,0-3 0 0,2-3 0 16,-2-2-48-1,0-4 0-15,0-3 0 0,-1 0 0 16,-1-6-112-16,-2 1-32 0,-1 1 0 0,-1-4 0 0,-1-6 0 0,1 0-128 0,0 0 192 0,1 8-64 16,0 4-400-16,0 4-96 0,2 7-16 0,-2 5 0 31,0 2-304-31,-1 6-64 0,0 0-16 0,0 7 0 0,-1-2-384 0,2 8-64 0,0 0-32 0,2 4 0 16</inkml:trace>
  <inkml:trace contextRef="#ctx0" brushRef="#br0" timeOffset="54976.94">7115 5698 30399 0,'0'3'1344'0,"-1"-1"288"0,0 0-1312 0,1-1-320 16,0 1 0-16,0-2 0 0,0 0 960 0,0 1 128 0,0-1 32 16,1 2 0-16,-1-2-432 0,0 0-96 0,0 0-16 0,0 0 0 15,0 0 192-15,0 0 48 0,0 0 0 0,0 0 0 16,0 0-432-16,23 0-96 0,-18 0-16 0,0-5 0 15,1 2-128-15,1-2-16 0,-2 1-128 0,1-5 192 16,-1 2-64-16,-2-3-128 0,1 3 176 0,-1-5-176 16,-2 1 128-16,-1-1-128 0,-1-2 0 0,-2-1 0 15,-1 2-160-15,-1-2-96 0,-2-2 0 0,-2 1-16 16,-2-2 128-16,0 6 144 0,-1-3-208 0,-1 3 80 16,2 6 128-16,0 2 176 0,-1 4-48 0,-1 4 0 0,1 2-128 15,0 2 192-15,1 6-192 0,-2 3 192 0,2 3-64 0,-3 7-128 16,0 5 192-16,-2 4-64 0,-1 5 160 0,1 2 32 15,0 2 0-15,4-6 0 0,3-3-128 0,3-2-32 16,1-3 0-16,3 0 0 0,3 3-32 0,0-4 0 16,3-2 0-16,2 1 0 0,3-2 0 0,3-4 0 15,3-2 0-15,3-3 0 0,6-6-320 0,4-4-64 16,3-3 0-16,3-7-16 16,3-1-432-16,4-5-96 0</inkml:trace>
  <inkml:trace contextRef="#ctx0" brushRef="#br0" timeOffset="55607.7">8312 4990 21183 0,'-1'3'1888'0,"-2"0"-1504"0,1 5-384 0,1-2 0 0,2 1 3712 0,0 1 656 0,2 2 144 0,2 2 32 0,1 10-3088 0,4 12-624 0,4 7-112 0,4 7-16 0,0 0-576 0,1-1-128 0,-1-1 0 0,1 0 0 0,-2 2 0 0,1 0 0 16,-2 1 144-16,-1 2-144 0,-3-6 144 0,-2 0-144 15,0 2 192-15,-3-1-192 16,-1-1 208-16,-2-4-64 0,0-1-16 0,-3-1 0 0,1-5-128 0,-2-2 0 16,2-6 0-16,-2-1 0 15,1-8-688-15,1-2-112 0,1-5-32 0,-1-4 0 16,0-4-1504-16,-1-6-304 0</inkml:trace>
  <inkml:trace contextRef="#ctx0" brushRef="#br0" timeOffset="56213.03">8049 4978 39615 0,'-8'-3'3520'0,"2"2"-2816"0,4 1-560 0,3 0-144 0,1 1 768 16,0-1 128-1,-1-1 32-15,0 0 0 0,0 1-928 0,4-4 0 0,4 2 0 0,2-2-176 0,3-1 176 0,4 3 192 16,3-5-32-16,4 3-16 15,3 0 96-15,5 1 16 0,0 0 0 0,5 1 0 16,3 2-256-16,1 2 128 0,0 1-128 0,1 4 0 16,2 1 0-16,-6 2 0 15,-1 5 0-15,-6-3 0 0,-1 4 0 0,-5-2 0 16,-4-2 0-16,-4 2 0 0,1-2 0 0,-2 4 0 16,1-2 0-16,-4 3 0 0,1 1 0 0,-4-4 0 0,-1 1 0 15,-4-1 0-15,-1-2 0 0,-3-1 0 0,-4 2 0 0,-1-2 0 16,-3-1 0-16,-3 1 0 0,-2-4 0 0,-2 1 0 15,0-1-160-15,-3-3 160 0,0 1-128 0,0 0 128 16,-1-2 0-16,3 1 0 0,0-1 0 0,3-1-128 16,1 1 128-16,1-3 0 0,3 1 0 0,2-1 0 15,1 1-224-15,2-1 32 0,2 4 16 0,0-4 0 16,1 1-208 0,2 0-32-16,1 3-16 0,3 1 0 0,0-3 256 0,2 2 176 0,2 2-208 0,3 0 80 15,4 1 128-15,-1 0 0 0,2 0 160 0,1 1-160 0,1-1 128 16,2 3-128-16,-1 0 0 0,1 1 0 0,-1 2 0 0,1 0 0 15,-2 1 0-15,-1-1 0 0,-1 3 0 0,0 2 0 16,0 0 0-16,-3 2 0 0,-2-3 0 0,-3 1 0 16,0 0 0-16,-2 3 0 0,0-2 0 0,-4 2 0 15,-1-3 0-15,-2 3 0 0,-2-1 0 0,-2 0-192 16,-3 1 192-16,-2 0-160 0,-1 1 160 0,-3 1 0 16,-1-1 0-16,-2-4 128 0,1-2 192 0,-3 1 32 0,-1 0 16 15,0-5 0-15,-2 2 144 0,1-1 16 0,-4 1 16 0,-1-2 0 16,0 2-208-16,-2-3-32 0,-2 2-16 0,-1-1 0 15,-1 0-288-15,0 1 0 16,2 0 128-16,3-4-128 0,-1 1 0 0,3 0-144 0,3-4 16 0,-1 1 0 31,4 2-624-31,2-3-112 0,0-1-32 0,4-1-18240 0</inkml:trace>
  <inkml:trace contextRef="#ctx0" brushRef="#br0" timeOffset="56786.05">9885 5719 43311 0,'0'-8'1920'0,"-2"2"384"0,-2-1-1840 0,0 0-464 0,2 2 0 0,-2 2 0 0,-1-2-368 0,-2-4-160 16,-6-4-48-16,-5-6 0 0,-6-3 576 0,-6-2 0 0,0 2 0 0,-4 2 144 16,1 8-464-1,-1 4-112-15,0 8-16 0,0 5 0 0,2 3-400 0,0 5-96 0,0 8-16 0,1 7 0 0,3-2 544 0,0 5 96 0,2 2 32 0,4-2 0 16,4 2 288-16,2-3 256 0,3-2-64 0,3 0 0 16,3-4 224-16,1-1 32 15,1-1 16-15,3-1 0 0,4-3 224 0,0-2 32 0,6 2 16 0,1-3 0 16,1-7-192-16,3 1-32 0,2-3-16 0,2-3 0 0,1-1-272 15,2-4-48-15,2-1-16 0,0-6 0 0,-1 1-160 0,0-2-176 32,0 0 48-32,0-2 0 0,-2-2-192 0,0 0-48 15,-2 0 0-15,-2-2 0 0,-1-1 112 0,-2 1 0 0,-1-1 16 0,-2 0 0 16,-1-1 240-16,-4 0-176 0,0 2 176 0,-4-3-160 0,0-1 352 0,0 6 80 16,-3-2 16-16,2 4 0 0,-1 1 32 0,-1 3 16 15,1 1 0-15,-1 5 0 0,1-1 32 0,-1 3 0 31,1 4 0-31,-1 0 0 0,1 2-64 0,1 3-16 0,1-1 0 16,0 4 0-16,0 0-32 0,1 2 0 0,1 0 0 16,2 2 0-16,2 0 0 0,0-1 0 0,3 0 0 0,0-1 0 15,2-1-112-15,0 1-16 0,0-2-128 0,2 2 192 16,-1-2-192-16,0-1 0 0,2 1 0 0,-1 1 0 31,4 2-512-31,0-1-32 0,1 2-16 0,3 1 0 0,0-1-336 16,2 0-80-16,-1-1-16 0,1-1 0 0,1-2-1888 15,-1-3-384-15,0-2-80 0,-3-6-11520 0</inkml:trace>
  <inkml:trace contextRef="#ctx0" brushRef="#br0" timeOffset="57078.65">9965 5635 38703 0,'4'11'1712'0,"-1"-3"352"0,0 5-1648 0,1-3-416 0,0-4 0 0,-1 0 0 0,2 0 688 0,3 7 48 0,4 8 16 0,3 7 0 0,2 2-64 0,1 2-16 0,-2-6 0 0,0-3 0 16,-1 2-272-16,-2-6-48 0,1-2-16 0,1-1 0 15,-1-2-336-15,0-1 0 0,2-2-192 0,-1-2 64 16,0 0-528-16,2-2-112 0,3-1 0 0,1-1-16 16,2-2-1200-16,1-1-224 15</inkml:trace>
  <inkml:trace contextRef="#ctx0" brushRef="#br0" timeOffset="57401.2">10904 5620 6447 0,'6'-23'272'0,"-2"7"80"0,-2 2-352 0,0 5 0 16,-2 3 0-16,0 3 0 0,0 1 656 0,-2-3 64 15,1-3 16-15,-3-3 0 0,-1 0-480 0,-2 2-80 16,-3 5-32-16,-2 1 0 0,-2 4 624 0,-3 3 128 0,-2 2 32 0,-1 5 0 16,-2 3 352-16,-1 2 64 0,-2 5 0 0,0 1 16 15,2 3 736-15,0 2 144 0,2 4 16 0,3 3 16 16,1-1 800-16,1 2 176 0,1-2 16 0,1 0 16 15,0 1-1680-15,1 0-352 0,-3 6-64 0,-1-1-16 16,-1 7-784-16,-3 2-144 0,-2 9-48 0,-2 3 0 16,-1-1-192-16,1-3 0 0,2-6 0 0,0-5 0 15,5-6 0-15,1-6 0 0,2-2 0 0,1-5 0 0,2-1 0 16,2-1 0-16,1-1 0 0,2-3 0 0,-1-2 0 0,3-6 0 16,1-1 0-16,0-2 0 15,0-4-512-15,2-2-32 0,0-3-16 0,1-1-17824 16</inkml:trace>
  <inkml:trace contextRef="#ctx0" brushRef="#br0" timeOffset="57911.28">10952 6050 14735 0,'-1'-1'1312'0,"0"0"-1056"0,1-1-256 0,0 2 0 16,1 0 3120-16,-1 0 560 0,1-2 112 16,2 1 32-16,2-2-1744 0,1-2-352 15,4-1-64-15,2 1 0 0,2-1-512 0,0-3-112 16,3 3-16-16,-1-1 0 0,0 0-320 0,0-1-80 16,0 0-16-16,1 0 0 0,-1 0-400 0,0 1-80 0,-1 1 0 15,0-2-128-15,0 0 256 0,-2-1-64 0,2 0-16 0,0-2 0 0,-3 1-176 0,5-2 0 31,0 0 144-31,4-3-144 0,1-1 144 16,2 1-144-16,0-3 192 0,1 2-192 0,-1-1 0 0,-2 0 0 16,0-3 0-16,-1 3-144 0,-4-1 144 0,-1 2 0 15,-2-1 0-15,-4 0 0 0,0-1 0 0,-5 2 0 16,0 1 0-16,-4-1 0 0,-1-2 128 0,-4-1 0 16,-1 4 0-16,-2 1 0 0,-3 1-128 0,-2 3 128 15,-4 4-128-15,-3 4 128 0,-2-1-128 0,-4 6 0 0,-2 0 0 16,-1 6 0-16,0 2 0 0,-1 5-128 0,-3 3 128 0,1 3 0 15,1 3 0-15,2 3 0 0,2 4 0 0,2 2 0 16,4 0 0-16,2 1 0 0,3 3 0 0,1-3 0 16,4-2 128-16,1 2 64 0,0 6 16 0,1 1 0 15,4 1-48-15,1-2-16 0,2-1 0 0,3-2 0 16,3-5 16-16,3-1 0 0,3-1 0 0,1-5 0 16,3-1 0-16,1-8 0 0,1 1 0 0,2-5 0 15,1-2-304-15,1-2-64 0,0-3-16 0,1-1 0 16,2-2-416-16,4 0-64 15,4-5-32-15,4-2 0 0,-1-3-1712 0,0-2-352 0</inkml:trace>
  <inkml:trace contextRef="#ctx0" brushRef="#br0" timeOffset="58501.58">12305 5487 11967 0,'-11'3'528'0,"2"-2"112"0,2 3-512 0,1-3-128 0,2 2 0 0,1-1 0 0,0-1 2704 0,-2 3 512 0,-4 0 112 0,-3 1 0 0,-2 1 96 0,0-1 16 0,1 0 0 0,-1 0 0 0,3-3-1936 0,0 2-384 16,0-2-80-16,0 1-16 15,-2-1-768-15,2 1-256 0,-1-2 128 0,1 1-128 16,-3 1 0-16,2-1 0 0,-3 3-176 0,0 0 176 0,2 0-336 0,-2 3 32 16,0 2 16-16,0-3 0 0,0 3 128 0,2 0 32 15,1-2 0-15,4 1 0 0,2-3 256 0,2-1 48 16,1-1 16-16,5-2 0 0,-1 1 240 0,4 1 48 15,1-3 16-15,3 2 0 0,2-3-240 0,2 3-32 16,3 1-16-16,3-2 0 0,1 3-16 0,1 2-16 16,1 2 0-16,3 4 0 0,2 3-176 0,0 2 0 15,0 3 0-15,2 1 128 0,-1 1-128 0,-2-1 0 16,-1-5 0-16,1 1 0 0,0 1 0 0,1 1 0 16,0 0 0-16,-1 0 0 0,-1 3 0 0,-1-1 0 15,-6 3-176-15,-1-1 176 0,-2 2 0 0,-4 0 0 0,-2-2 0 0,-3-1 128 16,-2-2 128-16,-3 0 16 15,-3 2 16-15,-2-3 0 0,-2-2 64 16,-3 0 16-16,-1-1 0 0,-1-1 0 0,-1-2-16 0,-1-1 0 0,1 0 0 0,-4-1 0 16,0 0-128-16,-1 1-32 0,-1 0 0 0,-3-1 0 15,-1 1 16-15,-4 0 0 0,-1 0 0 0,-3 0 0 0,2-2-208 16,-3-4 0 0,-3 3 0-16,-1-8-160 15,-3 1-672-15,-2-6-144 0,-7-3-32 0,-4-5-18960 16</inkml:trace>
  <inkml:trace contextRef="#ctx0" brushRef="#br0" timeOffset="60343.05">6623 7003 24879 0,'1'-2'2208'0,"0"0"-1760"0,2-1-448 0,-2 2 0 0,0 1 384 0,1-3-16 0,0 1 0 0,2-4 0 0,1 0-368 0,-2-4-256 0,0 1 32 0,-2 0 16 15,-1 1-192-15,-2 0-48 0,-2 1 0 0,0 1 0 16,-1-2-304-16,-1 4-64 0,-1 0-16 0,-1-1 0 0,0 1 832 0,-2 1 128 16,0 3 32-16,0-2 16 0,0 4 784 0,0-2 176 15,-1 2 16-15,-1 1 16 0,-1 1 496 0,-2 1 112 16,-1 1 16-16,-2 3 0 0,1-2-512 0,-3 2-80 15,-1 3-32-15,0 1 0 0,0-1-400 0,2 3-64 16,2-2-32-16,1 2 0 0,0 1-256 0,0 3-48 16,0 3-16-16,1 0 0 0,-1 3-208 0,1 2-144 15,1 2 192-15,1 1-192 0,0 2 0 0,1 2 0 0,2 1 0 0,0 0-144 16,1 3 144-16,2-1 0 0,1 3 0 0,2-2 0 16,3-4 0-16,2 0 0 0,4-2 0 0,2-4-128 15,5 1 128-15,0-1 0 0,4 1 0 0,4-6 0 16,3 2 160-16,1-3-32 0,2-1-128 0,1-1 192 15,3-3-48-15,2 1-16 0,4 0 0 0,3-3 0 16,2 1-128-16,-1-1-144 0,-1-3 144 0,1 0-208 16,1-5 208-16,-1-2 0 0,4-1 0 0,0-4 0 0,1 0 0 15,3-4 0 1,4 0 128-16,0 0-128 0,0-2 0 0,-3-4 0 0,-3 2 0 0,0-2 0 16,-2-4 0-16,1 1 0 0,-1-2 0 0,2 1 0 0,0-3 0 0,-2 2 0 15,1-1 128-15,-6-3-128 0,-3 1 0 0,-5-4 0 16,-4-1 0-16,-3 0 0 0,-3-4 0 0,-3-1 160 15,0-2 0-15,-3-5 0 16,-1-3-160-16,-1-2 192 0,-1-1-192 0,-2-2 192 0,-1 3-192 0,-2 0 0 16,-2 1 0-16,-3 0 128 0,0 3-128 0,-4 0 0 15,-1 1 0-15,-2-3 0 0,-3 3 0 0,-1-2 0 16,-4 3 128-16,0 3-128 0,-2 0 0 0,-3 5 0 0,-1 4 0 16,-4-1 128-16,-1 6-128 0,-4 0 160 0,-1 2-160 0,-7 1 160 15,-4 3-160-15,-4 0 0 0,-6 2 0 0,-3 3 0 16,-4 4 0-16,2-3 0 15,0 3 0-15,5 0 0 0,3 1-144 16,0 0 144-16,0-1-192 0,-2 0 192 0,0 2 0 0,-1-1 0 16,1 1 0-16,2 0 0 0,4 0-336 0,4 1-16 0,6 3 0 0,1-2 0 15,1 2-784-15,-2 1-144 0,0 1-48 16,-1 1-15392-16</inkml:trace>
  <inkml:trace contextRef="#ctx0" brushRef="#br0" timeOffset="61207.81">6639 7052 4607 0,'0'-5'400'0,"0"-1"-400"0,1 1 0 0,1 1 0 0,0 3 3056 0,-1-1 528 0,2 2 96 16,0-5 32-16,2 2-2352 0,3-3-464 0,-2-1-80 0,1 2-32 0,-2 1-208 0,0 0-32 0,-1 1-16 0,-2 1 0 16,2 2 112-16,-1-3 0 0,0 3 16 0,0 0 0 15,-1 0-128-15,2 3-16 0,-2-3-16 0,2 2 0 16,0 1 112-16,1 3 32 0,-1-1 0 0,-1 1 0 15,0 0-64-15,0-1-16 0,1 4 0 0,1 1 0 0,1 2-96 16,2 3-16-16,-1 0 0 0,1 2 0 16,-1 2 304-16,0-2 48 0,2 2 16 0,-3-1 0 0,2 2-48 15,-2 0-16-15,0-1 0 0,-1 0 0 0,1-2-352 0,-2-1-64 16,1 0-16-16,0-3 0 0,0-1-144 0,0-2-48 16,0 1 0-16,0-2 0 0,-1 0 0 0,1-3 0 15,2 1 0-15,-2-1 0 16,-1 1-128-16,3-3 0 0,0 1 0 0,1-1 0 15,-1-1 128-15,2-2 0 0,-1 1 0 0,1-2 0 16,0 0 0-16,0 0 0 0,0-2 0 0,0-1 0 0,-2 0-128 16,2 0 0-16,-2-2 0 0,1-1 128 0,-2 0 64 15,0 0 0-15,-1-4 0 0,1 2 0 0,-1-3 0 0,-1 0 16 16,1 0 0-16,-2-4 0 0,1 2-64 0,0-5-16 16,0 1 0-16,-1 0 0 0,1-2-128 0,0 2 0 15,1-2 0-15,-2 1 0 0,2-3 0 0,-1 2 0 16,1-1 0-16,0 1 0 0,1 1-368 0,-1-3 48 15,2 1 16-15,0 2 0 16,-1 3-144-16,1 0-48 0,1 3 0 0,0-1 0 16,0 2-288-16,-1 0-64 0,-1 3-16 0,1 0 0 15,-3 3-704-15,1 3-144 0,0-1-16 0,-1 2-13104 0</inkml:trace>
  <inkml:trace contextRef="#ctx0" brushRef="#br0" timeOffset="61687.12">6921 7468 28559 0,'-2'-3'2544'0,"0"0"-2032"0,2 2-512 0,0 1 0 0,0 0-992 0,0 0-288 0,0-2-64 0,-1-1-16 0,0 2 1040 0,0-3 320 0,-1 3-176 0,2 2 176 0,0 0 0 0,2 4 0 0,-1 1 0 0,0 4 0 0,3 6-144 0,-1-1 144 0,1 1-160 0,1 0 160 0,-1 3 480 15,1 1 192-15,0 0 32 0,0-1 16 16,0 0 480-16,-2-1 80 0,1 0 32 0,-2-2 0 0,1-1-672 0,-3-4-144 15,1 0-32-15,-2 0 0 0,0-4-688 0,-1 0-144 16</inkml:trace>
  <inkml:trace contextRef="#ctx0" brushRef="#br0" timeOffset="64954.67">6299 7907 21183 0,'2'-3'1888'0,"1"-2"-1504"0,-1 2-384 0,0 2 0 0,0 1 544 0,-2-1 32 0,3 0 16 0,0-4 0 0,1-2-240 0,-2 1-48 0,0 3-16 0,-2 1 0 0,-2 2-128 0,-1 2-32 0,-2 1 0 0,-3 3 0 31,1 1-1328-31,-2 0-272 0,-1 4-48 0,1-1-16 0,-1 1-448 0,-1 0-112 16,-1-2-16-16,0 2 0 0,0-1 2112 0,-2 0 640 0,2 1 0 0,-3 0 16 16,2-3 1152-16,0-1 240 0,-4 3 32 0,-1 0 16 0,-2 1-160 15,-1 0-16-15,-1-1-16 0,-1 1 0 16,-1 3-432-16,-2-3-64 0,-1 2-32 0,-1 2 0 16,-2-2-736-16,-2 3-128 15,-4 1-48-15,-2 3 0 0,-3 2-464 0,-5 4 128 0,-6 2-128 0,-2 1 0 16,-1-1 0-16,3-3 0 0,3 2-192 0,1 0 192 0,3-1-240 0,1 2 64 15,3-1 16-15,2-5 0 16,7 0 160-16,-1-1-160 0,0 0 160 0,0 0-160 0,1-1 160 0,0 1 0 16,1 0 0-16,0 3 0 15,0-4 0-15,2 2 0 0,0 0 0 0,0-1 0 0,0 1 128 0,1-3 16 0,-1-2 0 16,1 2 0-16,-1 1 16 0,1-3 0 16,1 0 0-16,1-1 0 15,1-2 48-15,2-2 16 0,0-2 0 0,3 0 0 0,3-1-32 0,0-1-16 16,1-2 0-16,3 1 0 0,4-2-176 0,-1-4 0 15,2 0 0-15,2-1 0 0,1-1 0 0,1 0 0 16,1 1 0-16,0-2 0 0,2-1 0 0,-2 1 0 16,3-1 0-16,-1 0 0 0,0 0 192 0,0 1 16 0,1-1 0 0,0 0 0 15,0-1 112-15,0 2 32 0,0-3 0 0,1-1 0 0,0 1-96 16,0-4 0-16,1 2-16 0,-1-1 0 0,0-3-240 0,0 3 0 16,1-1 128-16,-4-2-128 0,4 0 0 15,-2 0 0-15,0-1 0 0,0 0 0 0,1-3 0 0,-1 2 0 16,1-3 0-16,2-4 0 15,-1 2 0-15,1-1 0 0,0 1 0 0,0 1 0 0,0 0 0 16,0 1 0-16,-1 1 0 0,2 1 0 0,-1 2 0 0,-1 1 0 16,1 0 0-16,0 1 0 0,1 2 0 0,1-2 0 15,-1 4 0-15,-1 0 0 16,2 2 0-16,-2 2 0 0,0-2 0 16,0 4 0-16,-1 0 0 0,1 1 0 0,-2 2 0 0,0-1 0 0,-1 3-128 0,0 0 128 0,-1 3 0 15,0 0 0 1,-2 3-128-16,-2-1 128 0,0 5 0 0,-2 1 0 15,-3 6 0-15,-1-2-128 0,-1 6 128 0,-3-2 0 16,1 3 0-16,-1-2 0 0,1 1 0 0,0-3 0 0,0-1 0 0,2 2 176 16,1 2-48-16,0-1-128 15,1-3 224-15,0 1-64 0,1 2-16 0,2-4 0 0,2-4-16 0,1 1 0 0,1-2 0 0,1-4 0 16,2 1-128-16,4-2 0 16,-2-1 0-16,5-4 0 0,0 1 0 0,3-2 0 0,2-1 0 0,6-2 0 15,1-2 144-15,7-1-144 0,4-3 160 0,5 1-160 16,3-5 256-16,2 4-32 0,2 1-16 0,-3 2 0 0,1 1-208 15,-3 2 0 1,-3 0 0-16,0 5 0 0,-3-1 0 0,-3 1-208 0,-1 2 16 0,-1 2 0 31,-2-2-1392-31,-2 2-272 0,-2-1-48 0,-4 0-14368 16</inkml:trace>
  <inkml:trace contextRef="#ctx0" brushRef="#br0" timeOffset="66845.95">7137 8052 2751 0,'-3'0'256'0,"0"-2"-256"0,2 2 0 0,1-2 0 0,0 1 704 0,-1 0 112 0,-2-2 16 0,1 1 0 0,-3-4 800 0,0 0 160 0,-1-3 48 0,1 2 0 0,0-2-64 0,0 3-16 15,1 0 0-15,0-1 0 0,1 4-320 0,-1-1-64 0,0-1-16 0,2 4 0 16,-1-3 416-16,2 3 80 0,-1 1 0 0,-1 0 16 16,2 0-592-16,1 0-112 15,-1 2-16-15,1 2-16 0,0 1-688 0,0 1-144 0,2 3-32 0,-1 2 0 16,1 2-272-16,-1 5 0 0,1-3 0 0,0 2 0 15,1 3 128-15,0 2 0 0,2 0 16 0,0 3 0 16,0 2 256-16,0 2 48 0,2 2 16 0,-1 2 0 16,3 4 32-16,-2-5 0 0,1 4 0 0,-1 0 0 15,1 5-240-15,-2 3-32 0,0 2-16 0,-1 3 0 16,-1 0-208-16,-2 5 0 0,2 2 0 0,-4-4 0 16,1 0 0-16,-1-5 0 0,0-2 0 0,-1-5 0 0,-1-7 0 15,1-3 0-15,-1-3 0 0,1-1 0 0,-1-7 0 16,0-2 144-16,1-3-144 0,-2-3 192 0,1-1 96 0,-2-4 32 15,0-2 0-15,2-3 0 16,-2 2-112-16,2-3-16 0,-2-2 0 0,-1 0 0 16,0-1-64-16,-1 2-128 0,-2 0 176 0,1-1-176 0,0 0 128 0,-2 1-128 15,0-1 0-15,-1 1 0 0,2 1 0 0,0-2 0 16,0 2 0-16,-1 0 0 0,2 0 0 0,-1 2-224 16,2-1 64-16,0-1 16 0,0 2 144 0,2-1-208 15,-1 1 80-15,1-2 128 0,0 0 0 0,2 0 0 0,0 0 0 16,-2-2 0-16,1 1 0 0,1-1 128 0,-1 2 0 0,1 0 0 15,-1 0-128-15,1 0 0 16,-1 0 0-16,1 2 0 0,0-1 0 0,-1 1 0 0,2 0 0 0,0-2 0 16,-1 0 0-16,2 0 0 0,0-2 0 0,0-1 0 15,2 0 0-15,-2-2 0 0,1-1 0 0,-1 1 0 16,0-4 128-16,1 1-128 0,-1-2 0 0,0 0 128 16,0-1-128-16,-1 0 160 0,0 0-160 0,1-3 160 15,-2 2-160-15,1-4 192 16,0-1-192-16,-2-2 192 0,2 3-192 0,-1-4 0 0,-1 3 0 0,0 2 0 0,0-3 0 0,1 2 0 15,-1 0 0-15,1 1 0 0,0 2 0 0,0 0 0 32,1 2 0-32,1 3 0 0,0 1 0 0,0 5 0 0,1-2 0 0,0 3 0 0,0 1 128 0,1 3-128 31,-1 0 0-31,1 2 128 0,1 3-128 0,-1 1 0 0,2 3 0 0,1 4 0 16,1-1 0-16,0 4 0 15,3 5 0-15,1 1 0 0,-1-1 0 0,0 1 0 0,4 2 0 0,0 2 0 0,1-1-176 0,0-4 176 16,-2-2-128-16,2-2 128 0,-1-1-128 0,0-3 128 15,-2-2-128-15,-3-3 128 16,2-1 0-16,-2-1 0 0,-1-1 0 0,0-3 0 0,0-1 0 0,-2 1 0 0,1-1 0 16,-1-2 0-16,0 1 0 0,0-2 0 0,0-1 0 0,-1-1 0 31,3-2 176-31,-2-1-48 0,2 0 0 0,-1-5 0 0,3 0-128 0,0-2 0 16,-1 0 0-16,1-5 0 0,2 0 0 0,0-3 0 0,0 1 0 0,3-5 0 15,1 2 128-15,0-1 0 0,1 0 0 0,1 2 0 31,0-2 0-31,2 2 0 0,-1 2 0 0,1 1 0 0,1 1-128 0,-2 2 0 0,1 2 0 0,-2 1 0 16,-1 1 0-16,0 1-176 16,-1 1 48-16,-3 1 0 15,1 0-384-15,-2 3-80 0,0-3-16 0,-2 2-18208 0</inkml:trace>
  <inkml:trace contextRef="#ctx0" brushRef="#br0" timeOffset="68293.23">7741 7679 16575 0,'1'1'1472'0,"-1"1"-1168"0,1 0-304 0,1 0 0 0,-1 1 1216 0,1-2 192 16,2 2 48-16,1 5 0 0,2 2-304 0,2 3-64 0,2 3-16 0,0 2 0 0,3 0-336 0,1 2-64 15,-1-1-16-15,4 2 0 0,0-3-496 0,3 3-160 0,3 3 0 0,1-2 0 16,2 3 256-16,0 1-48 0,1-2-16 0,2 4 0 16,1-2 576-16,2 1 128 15,1 0 0-15,0 0 16 0,1 2-400 0,1-5-64 0,3 5-32 0,2-1 0 16,1 2 144-16,2-2 16 15,0 1 16-15,-2-2 0 0,0 0 64 0,-1-2 16 16,-1 1 0-16,-3-1 0 0,-3-3-80 0,0 4-16 0,-1-1 0 0,-1 4 0 16,0 2-256-16,1 4-64 15,-4-2-16-15,0-2 0 0,-3-2-240 0,-3-2 176 16,1 0-176-16,-3-3 160 0,-2-2-160 0,0-4 0 0,-2 1 0 0,1-2 128 16,-4-1-128-16,0-3 0 15,-3-3 0-15,-1-4 128 0,-1-1-128 0,-3-2 0 0,-1-3 0 0,-3 0 0 0,1 0 144 0,-2-2-144 16,0 1 160-16,-1-1-160 0,0-3 256 0,-1 4-64 15,0-2 0-15,-2-1 0 0,2 3 176 0,0-2 16 0,-2 3 16 16,2-2 0 0,0 0-208-16,0 1-32 0,-2 1-16 15,2-1 0-15,-2 1-144 16,1-5 0-16,1 1 0 0,0-1 0 0,-1-2 0 0,4-1 0 0,-1-3 0 0,0-2 0 16,4-2 0-16,-3-1 0 0,1-1 0 0,-1-4 0 15,1 2 0-15,1-2 0 0,-2-3 0 0,1 1 0 16,-1 2 144-16,-1-1-144 0,2-1 160 0,-1 0-160 15,1-2 0-15,-1-1 128 0,1-2-128 0,-1 2 0 16,2-1 0-16,-2-1 0 0,3 1 0 0,-1 1 0 16,1 4-208-16,-1 1 16 0,-1 2 0 0,1 3 0 15,0 4-96-15,-2 1-16 0,1 5 0 0,-1-1 0 0,-1 7 48 16,-1-2 0-16,2 4 0 0,-2 0 0 0,0 0 48 16,0 2 16-16,1 2 0 0,-1 3 0 0,0-3-48 0,1 3 0 15,-1 0 0-15,1 4 0 0,1-1 16 0,-1 7 0 16,1-2 0-16,1 3 0 0,0 1 96 0,1 4 128 15,2 3-208-15,-1 3 80 0,1-3 128 0,1 7-208 16,-2 0 80-16,-1 2 128 16,1 0-624-16,-1-1 0 0,1-2 0 0,-2-3 0 15,0-2-384-15,1-7-80 0,1-5 0 0,-1-3-16 16,1-2 512-16,0-3 96 0,-2-2 32 0,1-2 0 0,0-1 1312 0,-1 0 272 0,0-1 48 16,-2 0 16-16,0-1-384 0,1 1-80 0,-1-1-16 0,-2 1 0 15,1 0-384-15,-2-3-64 0,1 2-32 0,-1-1 0 16,0 1 208-16,-1-2 32 0,-1 0 16 0,-1 2 0 15,0-4-112-15,-2 4-32 0,0-2 0 0,-2 0 0 16,0 0 32-16,-2 0 0 0,-2 0 0 16,1 0 0-16,-2 1 0 0,1 0 0 0,-3 2 0 0,0-2 0 15,-2 3-112-15,1-3-32 0,1 4 0 0,-3-3 0 16,1 2-224-16,-1 1 0 0,0 1 128 0,-2-1-128 16,1-1 0-16,-1 1 0 0,0 1 0 0,-3 0 0 15,-2 3 0-15,2-1 0 0,1 1 0 0,-1 1 0 16,-2-3-128-16,0 3-32 0,1-4 0 0,3-1 0 15,1 1-688-15,1-4-144 0</inkml:trace>
  <inkml:trace contextRef="#ctx0" brushRef="#br0" timeOffset="69540.97">3982 9430 13823 0,'-2'-5'1216'0,"1"1"-960"0,1-1-256 0,0 1 0 0,-1 2 416 0,0-3 32 0,0-4 16 0,-3-3 0 0,0-5 512 0,0-2 112 0,1 1 0 0,-1-1 16 16,1 2 432-16,2 2 96 0,0 0 16 0,0 3 0 16,1-1-448-16,-1 2-96 0,-1 1-16 0,0 0 0 15,-1 4-160-15,1 0-32 0,-2 3-16 0,-1-1 0 16,0-1-240-16,-1 1-32 0,-1 1-16 0,-2-2 0 15,0 2-176-15,-2-1-32 0,0 0-16 0,-2-1 0 16,-4 3 80-16,-1-3 0 0,-2-1 16 0,-3 0 0 16,-2 1 48-16,-4-2 16 0,2 1 0 0,-2-1 0 0,-5 3-288 15,3-1-64-15,4 2-16 0,-5 1 0 0,-6 5-32 16,-3-1 0-16,-3 4 0 0,0 4 0 0,-2-1-128 0,0 6 0 16,2 2 0-16,2 3 0 0,1 5 0 0,2-1 0 15,0 6 0-15,2 2 0 0,2 2 0 0,3-4 0 16,4 3 0-16,2 0 0 0,4-1 0 0,3 2 0 15,3-2 0-15,2 1 0 0,3 2 0 0,0 4 0 16,3 6 0-16,-1 1 0 0,5 2 0 0,2-2 0 16,2-2 0-16,1-1 0 0,3-1 0 0,2 2 0 15,4-1 0-15,2 1 0 0,4 1 0 0,3-1 160 16,2 1-32-16,2 1-128 0,3-5 144 0,1-1-144 16,3-1 0-16,1-5 144 0,0-2-144 0,4-2 0 15,0-3 0-15,4-1 0 0,-8-6 0 0,4 0 128 0,6 0-128 16,3-2 0-16,3 0 0 0,2-6 0 0,4-2 0 0,2-5 0 15,0-5-144-15,3-5-64 0,3-1-16 0,1-7 0 16,0-2 224-16,-2-2-192 0,0-1 192 0,0-3-192 16,1-4 192-16,-3-1 0 0,-5-1 0 0,-1-2 0 15,-5 1 128-15,-3-1 112 0,1 1 16 0,-3-2 16 16,0 2-80-16,-2-2 0 0,-2-2-16 0,-3 1 0 0,-5 0-48 16,-2 0-128-16,-1-2 192 0,-4 1-64 0,-3 2-128 15,0-5 0-15,-3-4 0 0,-1-2 0 0,-3 0 128 0,-7-1-128 16,-2 1 128-16,-7 0-128 0,-2 2 224 0,-6-1-32 15,-3 4-16-15,-5-3 0 0,-6-1-48 0,-5-3-128 16,-4 1 192-16,-3-1-64 0,-3 1-128 0,0 2 0 16,-2 1 0-16,-1 1 0 0,2 8 0 0,-1 1 0 15,1 7 0-15,-1 0 0 0,-5 3 0 0,0 4-176 16,-3 5 176-16,-1 7-192 0,-1 3 192 0,0 6 0 16,0 1 0-16,-5 8-128 15,-2 2 0-15,-3 3 0 0,2 4 0 0,3 0 0 16,5 5-320-16,6-6-64 0,6 0-16 0,7-1 0 15,6-2-480-15,2 1-80 0,5-2-32 0,4 1-10192 0,1 0-2032 0</inkml:trace>
  <inkml:trace contextRef="#ctx0" brushRef="#br0" timeOffset="70000.22">4037 9569 33167 0,'-6'-12'1472'0,"1"3"304"0,2 2-1424 0,1 2-352 16,2 4 0-16,2-2 0 0,-1 1 128 0,-1-2-128 15,1-3 160-15,-1-2-160 0,1 0 0 0,-1 1-288 0,0 4 32 0,-1-1 16 0,0 5 384 0,-3 0 80 0,-1 5 16 0,-1 1 0 0,-2 5 0 0,-1 3 0 0,-3 3 0 0,-2 6 0 16,-1 0-16-16,-5 4 0 0,-1 3 0 0,-3 3 0 15,0 2 288-15,-3 2 48 0,-4 0 16 0,-4 3 0 16,-1 2-176-16,-3-1-16 0,-1-2-16 0,0-2 0 0,5-5-240 16,-1 0-128-1,-1-1 128-15,2-2-128 0,2-2 0 0,4-5 0 16,6-2 0-16,3-5 0 0,4-4-976 0,1-2-176 0,4-2-16 0,0-4-16 0</inkml:trace>
  <inkml:trace contextRef="#ctx0" brushRef="#br0" timeOffset="70284.7">3384 9543 2751 0,'4'-3'256'0,"0"-2"-256"0,-2 1 0 0,1 4 0 15,-2 0 1648-15,3 0 272 0,2-1 64 0,4 0 16 16,5 1 768-16,1 0 160 0,4 2 16 0,-2 7 16 16,2 1-544-16,-2 3-112 0,1 2-32 0,0 4 0 15,-2-2-480-15,0 1-80 0,2 3-32 0,-2 3 0 16,4-2-656-16,-2 1-128 0,-1-2-16 0,2 1-16 16,-2-1-576-16,1 0-112 0,1-3-32 0,-3 2 0 0,2-1-144 15,-2 1 0-15,0 1 0 0,1 1 0 16,-1 0 0-16,-1 2 0 0,-2-1 0 0,-1-1 0 15,0 1-896-15,-4-4-128 0,3 2 0 0,-3 0-14992 16</inkml:trace>
  <inkml:trace contextRef="#ctx0" brushRef="#br0" timeOffset="70603.39">4243 10043 42383 0,'-3'0'1872'0,"1"0"400"0,-1 2-1824 0,2 1-448 0,1 1 0 0,1-3 0 0,2 1 128 0,-1 3-128 16,1 4 0-16,-1 3 144 16,1 4-560-16,-1 2-112 0,-1-1-32 0,-1 2 0 15,-1 2-80-15,-1-2 0 0,-1 4-16 0,-1-1-10976 16,-1 0-2192-16</inkml:trace>
  <inkml:trace contextRef="#ctx0" brushRef="#br0" timeOffset="71542.09">7207 9552 33167 0,'-13'-4'2944'0,"2"2"-2352"0,4 2-464 0,1 0-128 16,1 1 0-16,-4 0 0 0,-8 1-128 0,-13 1 128 0,-10 4-1168 0,-5 2-160 0,-6 3-16 0,3 5-16 15,-1 0 656-15,5 5 144 0,3 2 32 0,3 3 0 0,3 2 528 0,4 1-128 0,5 3 128 0,3-2 0 16,3-1 944-16,4-1 240 16,2 1 48-16,3-1 16 0,4 2-208 0,2-1-32 0,2-2-16 0,3 2 0 15,4 3-416-15,2 2-64 0,4 3-32 0,4-2 0 16,3 4-160-16,2-4-16 0,3-1-16 0,3-4 0 15,2-2-288-15,1-3 0 0,4-3 0 0,6 0 0 16,5-6-224-16,4-1-96 0,5-4-32 0,2-1 0 16,4-4-128-16,3-5-32 0,-1-2 0 0,0-4 0 15,-1-1 512-15,0-4 0 0,3-3 0 0,-5-1 0 0,-1-2 0 0,-4-4 128 16,0-4-128-16,-7-4 0 0,0-2 608 0,-4 0 16 16,-2-2 0-16,-2 0 0 0,-2 0 400 0,-4 0 96 15,-1 1 16-15,-2-3 0 0,-2-2-688 0,-4 2-144 16,1-2-32-16,-6 2 0 0,-1 1-128 0,-5-2-16 15,-2 2-128-15,-6-1 192 0,-1-1-192 0,-6 1 0 16,-3-2-144-16,-6 2 144 0,-3 3-192 0,-1 3 48 0,-3 4 16 16,-5-1 0-16,-4 1 128 0,-4-2 0 0,3 5 0 15,-6-2-128-15,-3-2 128 0,-1 2 0 0,0 5 0 0,0 2 0 16,3 1 0-16,0 6 176 0,1 0-176 0,1 7 192 16,-1-1-192-16,1 4 0 0,0 2 0 0,0 3 0 15,1 1 0-15,0 4 0 0,-1 3-144 0,0 0 144 31,3 3-1136-31,1-1-112 0,0 3-32 0,3-2 0 0,3 1-1360 0,0-1-288 0</inkml:trace>
  <inkml:trace contextRef="#ctx0" brushRef="#br0" timeOffset="71893.42">7506 9688 17503 0,'-5'-5'1552'0,"0"4"-1232"0,1 1-320 0,2 0 0 0,1 0 4288 0,1 0 784 0,0 1 176 0,-3 0 16 0,1 3-4496 0,-3 2-912 0,-2 3-176 0,0 2-48 0,-3 4 48 16,0 1 0-16,2 1 0 0,-2 3 0 0,-1 2 320 0,-4 2 0 0,0 3-144 0,-4 2 144 15,-2 3-368-15,-2-3-16 0,-2 3 0 0,-2-1 0 32,-2 2-640-32,2-5-144 0,0-3-32 0,1-2 0 15,5-2-1136-15,3-5-224 0,1-2-64 0,1-3-7296 0</inkml:trace>
  <inkml:trace contextRef="#ctx0" brushRef="#br0" timeOffset="72095.75">6982 9803 39615 0,'5'-10'1760'0,"-1"3"352"0,3 2-1680 0,-1 2-432 16,0 1 0-16,-1 1 0 31,2 1-416-31,5 0-160 0,6 3-48 0,7 4 0 16,2 4-272-16,-1 6-64 0,-3 3-16 0,-3 3 0 15,-2 5-544-15,-4 1-96 0,-1 2-32 0,-2 2 0 16,0 0-400-16,-1-1-64 0,0 0-32 0,0 3 0 0</inkml:trace>
  <inkml:trace contextRef="#ctx0" brushRef="#br0" timeOffset="72524.25">7587 10104 35935 0,'0'-2'3200'0,"2"2"-2560"15,-1-2-512-15,0 1-128 0,0-1 256 0,1 2 16 0,0-5 16 16,1 1 0 0,2-3-816-16,-2 0-176 0,2-3-16 0,0 0-16 15,-1 1-736-15,2 0-160 0,-1 0-32 0,2 2 0 16,1-1-256-16,-1 2-64 0,3 1-16 0,-1 1 0 0,2 2 2000 0,-1-1 416 0,1 3 80 0,1 0 16 16,-1 3 768-16,-1-1 176 0,0 3 16 0,-2 0 16 15,-3 1-384-15,-2 2-80 0,0 0 0 0,-3 1-16 16,-3 1-448-16,0 1-96 0,-5 0-16 0,0 2 0 15,-5-1-448-15,-2 2-208 0,-1-2 16 0,-1 4 0 16,-3-1-736-16,2 3-144 16,-1 0-16-16,2-1-16 15,1-2-176-15,2 1-16 0,4-4-16 0,3 2 0 0,2-3 1072 0,1-2 240 0,3 2 0 0,1-1 0 0,1 0 1024 0,2-2 192 16,-1 1 16-16,4-2 16 0,2 3 192 0,2-4 32 16,1 2 16-16,3 0 0 0,4-4-992 0,0 1-208 15,1-1-32-15,2-3-16 16,0-1-1312-16,1 0-256 0,2-1-48 0,-2-3-12800 0</inkml:trace>
  <inkml:trace contextRef="#ctx0" brushRef="#br0" timeOffset="73616.14">9965 9013 13823 0,'-3'-10'1216'0,"-1"3"-960"0,0-2-256 0,2 5 0 0,-1 1 2496 0,2 1 448 0,-1-3 80 0,-3-1 32 0,-4-4-1184 0,-5-2-224 0,-4-3-48 0,-3 1-16 0,-3 3-880 0,0 1-192 31,-2 6-16-31,-3 0-16 0,1 4-688 0,-3 2-144 0,-1 3-32 0,0 3 0 16,-1 0 160-16,2 3 32 0,1 1 0 0,0 2 0 0,0 5 496 0,2-4 96 15,4 5 32-15,-3 2 0 0,-3 4 848 0,-1 5 192 16,-1 3 16-16,1 6 16 0,0-1-480 0,4 4-112 16,4 2-16-16,2 5 0 0,3-2-528 0,4 3-112 0,0-1-32 15,3 5 0-15,0 4-32 0,2 4 0 0,3 8 0 0,3-3 0 16,2-3-192 0,4-3 0-16,3-1 0 0,4-2 0 15,5 3 0-15,3-2 0 0,3 2 0 0,3-12 0 0,3-8 0 0,1-8-192 0,2-5 192 0,7-1-208 16,5-1 208-16,5-2 0 0,6 0 0 0,4-4 0 31,0-4 128-31,4-2 80 0,3-4 16 0,1 0 0 0,3-3 32 0,5-3 0 0,3-3 0 0,-1-2 0 0,-1 3-256 31,-1-3 0-31,0 0 0 0,4 0 0 0,6 1 0 16,0-1 0-16,0-1-192 0,-2 1 192 0,1 0-304 0,1-4 48 16,2 0 16-16,-6-4 0 0,-3-3 96 0,-5-4 16 15,-4 0 0-15,-3-7 0 0,2-1 288 0,-1-4 64 16,-1-3 16-16,-5-3 0 0,-2-2 80 0,-5-4 32 15,-4-1 0-15,-5 1 0 0,-7 3-48 0,-3-3-16 16,-2 0 0-16,-2-6 0 0,-2-2-96 0,-6-3 0 16,-4-2-16-16,-7-1 0 0,-4-2-176 0,-8 1 0 15,-7-1 0-15,-6 5 128 0,-4 0-128 0,-10-3-224 16,-5-6 48-16,-8 2 16 0,-4 4 160 0,-2 1-208 0,-3 6 80 0,-2 6 128 16,1 5-144-16,-3 6 144 0,0 4 0 0,-3 4 0 15,-3 4 0-15,-2 2-128 0,-1 5 128 0,1 4 0 16,4 2 0-16,5 3 0 0,0 1 0 0,3 0 0 15,1 0 0-15,0 1 0 0,-5 1 0 0,1 1 0 16,1 1-192-16,0 0 192 0,-2 3-192 0,1-1 192 16,-2 1-176-16,1 0 176 0,0 2-160 0,1-3 160 15,3 1-384-15,3-1 0 0,2-1 16 0,3 0 0 16,4 0-832-16,1-4-160 0,1 4-48 16,2-5-15936-16</inkml:trace>
  <inkml:trace contextRef="#ctx0" brushRef="#br0" timeOffset="74210.36">10668 9430 20271 0,'1'-5'1792'0,"-1"1"-1424"15,1 2-368-15,-1 0 0 0,0 2 2112 0,0 0 336 0,0 2 80 0,-1 0 16 0,0 4-1088 0,-2 0-224 0,0 4-32 0,-4 4-16 0,-1 3-992 0,-2 2-192 16,0 3 0-16,-4 3 0 0,-1-1 0 0,-2 6 0 0,-3 4 224 0,-3 4-64 16,-3 3 288-16,-4 3 48 15,-2 1 16-15,-4 2 0 0,-1 2 176 0,-5 3 32 0,-4 5 16 0,-1 0 0 16,0-3-480-16,3-1-112 15,3-2-16-15,5-5 0 0,4-5-128 0,5-7 0 0,5-5 144 0,1-4-144 32,1-6-448-32,1-3-176 0,3-5-16 0,-2-4-16 0</inkml:trace>
  <inkml:trace contextRef="#ctx0" brushRef="#br0" timeOffset="74473.38">9964 9495 43311 0,'6'5'1920'0,"-1"-1"384"0,1 2-1840 0,2 1-464 0,-1 2 0 0,1-4 0 15,0 4-256-15,6 3-160 0,8 10-32 0,9 9 0 0,7 9 448 16,5 3 0-16,-4-1 0 0,-1-2 0 0,-2-2 0 0,-2-5 0 15,-2-3 0-15,-3 0-128 0,1 1 128 0,-4-5-128 16,0 0 128-16,-1-2-128 0,0 2-112 0,-1-2-16 16,1-2 0-16,-1 0 0 15,-1-3-496-15,-1-2-96 0,1 1-32 0,-4-2 0 16,0-3-912-16,-4-2-176 0,-3 0-32 16,-2-4-12576-16</inkml:trace>
  <inkml:trace contextRef="#ctx0" brushRef="#br0" timeOffset="74996.72">10948 9917 39615 0,'4'-4'1760'0,"-1"0"352"0,-1 1-1680 0,2 2-432 0,-1-2 0 0,1 2 0 15,1 0 480-15,1-1 16 0,5-1 0 0,4 0 0 16,5-2-496-16,-1 2 0 0,0 0 0 0,-1-2-160 16,-1 3-288-16,-1 0-64 0,-1 2-16 0,-1 0 0 15,0 4-336-15,0-3-64 0,-2 3-16 0,-1 2 0 0,-1-1 672 0,-1 3 128 16,-2-1 144-16,-2 2-208 0,-1 2 720 0,-3-3 160 16,-1 2 32-16,-2 1 0 0,-2-1-144 0,-2 3-32 15,-3 0 0-15,-1 1 0 16,-2 0-288-16,1 0-64 0,-1-3-16 0,-2-1 0 0,2 0-160 0,-2-1 0 15,2-2 0-15,1-2 0 0,1 0 0 0,1-5 0 16,0 3-144-16,3-3 144 16,0 1-512-16,2-2 0 0,2 1 0 0,-1-3 0 15,3 3 0-15,2-3 0 0,-1 1 0 0,2-1 0 0,4 0 320 0,0 3 64 16,3-2 128-16,1 0-208 0,3 2 464 0,2 4 80 16,1-1 32-16,3 2 0 0,-2-1-32 0,2 4 0 15,2 2 0-15,-1 0 0 0,1 1-336 0,-1-3 0 0,0 5 0 0,-3-2-192 31,2 0-432-31,-4 0-80 0,0 0-32 0,-4 0 0 0,-2 1 320 0,-1 0 64 0,-4 2 16 0,-1-2 0 16,-3 0 544-16,-2-1 112 16,-3 2 32-16,-2-3 0 0,-2 0 672 0,-2-2 144 0,-1 1 32 0,-4 0 0 15,-1-1-656-15,-3-2-128 0,-4 1-32 0,-1-2 0 16,-4-1-736-16,-4-2-160 0,-2-1-16 16,-11-4-17328-16</inkml:trace>
  <inkml:trace contextRef="#ctx0" brushRef="#br1" timeOffset="86234.53">10547 14727 48831 0,'-3'-3'4352'0,"3"1"-3488"0,0 0-688 0,4 1-176 0,1 1 320 0,5-2 48 0,9-1 0 0,17-1 0 15,22-3-656-15,28-1-128 0,23-2-32 0,13 2 0 16,7-4-208-16,7 4-48 0,7 2-16 0,-2-2 0 15,-3 2 16-15,1 0 16 0,-1 6 0 0,-2-4 0 0,-3 4 128 16,8 0 32-16,8 0 0 0,3 1 0 0,2-1 528 16,3-2 0-16,6-4 0 0,6-1 0 0,-2-2 512 0,3-1 16 15,0 1 0-15,6-1 0 0,3 0-128 0,6 3-16 16,4 2-16-16,-2 4 0 0,-9 2-368 0,0 3 144 16,0 2-144-16,-3 0 0 0,1-1 0 0,-8 4 0 15,-7 4 0-15,-10-3 0 0,-8 4 0 0,-3-2 0 0,-3 5 0 0,-8 2 0 16,-9 1 0-16,-5-2 0 0,-2 3 0 0,-7-3 0 15,-10-4 0-15,-6-2-144 16,-3-4 144-16,-9-2 0 0,-4 2 0 0,-12-2 192 0,-12 1 0 0,-3 0-16 16,-6-5-176-16,-6 2 192 0,-7-2-192 0,-7 1 192 0,-3-3-192 0,-6 0 0 15,-3 0 0-15,-7 0 0 32,-2-4-768-32,-6 0-64 0,-5-3-32 0,-13-7-18592 0</inkml:trace>
  <inkml:trace contextRef="#ctx0" brushRef="#br2" timeOffset="92204.7">422 4253 42383 0,'-23'-6'1872'0,"9"5"400"0,1 1-1824 0,8 1-448 0,4 0 0 0,3 2 0 0,2-2-512 0,1 4-192 0,4 0-32 0,6 1-16 0,4 3-928 0,6-1-192 0,1-1-48 0,5-1 0 16,5 0 1168-16,2-2 240 0,3-1 32 0,1 1 16 0,3 0 320 0,0-2 144 15,5 2-128-15,2 2 128 16,2 0 0-16,4 4 0 0,2-1 0 0,1 0 0 16,3-2 256-16,2-1-32 0,6-2 0 0,6 1 0 0,7-3 272 0,4 0 48 15,3 0 16-15,3-4 0 0,3 0-128 0,6 1-32 16,7 1 0-16,4-4 0 0,-3-1-272 0,10 2-128 0,9-2 0 16,2-4 128-16,2 0-128 0,3 1 0 0,7-1 0 0,1-2 128 15,2 0 16-15,1 0 0 0,2 1 0 0,1 0 0 16,1 1 240-16,-3 1 64 0,-3 4 0 0,7-1 0 15,5-1 0-15,0 3 16 0,3 2 0 0,-4 0 0 16,-4 1-176-16,10-3-32 16,9 1-16-16,5 1 0 0,2 1-112 0,0-3 0 0,5 3-128 0,4-2 192 15,0 0-192-15,8-2 0 0,8 0 0 0,3-1 0 16,-3-1 0-16,-2 1 0 0,2 1 0 0,-1-1 0 16,0-1 0-16,11 1 0 0,8 0 0 0,2 0 0 15,2-1 0-15,-3 1 0 0,0-1 0 0,3 1 0 16,7 2 0-16,0-2 0 0,-9 2 0 0,11 0 0 15,10-3 0-15,1-1 0 0,2 0 0 0,0 0 0 0,-1 1 176 0,3 0-16 16,8-4 0-16,-1 2 0 16,-2 0 32-16,6 0 16 0,8 2 0 0,2 0 0 0,3 0-80 0,1-2 0 15,2 6-128-15,-2 1 192 16,-1-2-64-16,10 3-128 0,12-1 176 0,6 1-176 16,4-1 0-16,-2 1 0 0,2-3 0 0,1 1 0 0,3 0 0 0,0-2 0 15,-8 2 0-15,-4-1 0 0,3 1 0 0,2 2 0 16,0 0 0-16,-3 0 0 15,-6 3 0-15,3-3 0 0,5 0 0 0,-3-1 0 16,-2-1 0-16,-27-1-256 0,-20 0 64 0,29 1 0 0,20-1 192 0,6 3 0 0,-3 0 0 0,-3-2 0 16,4 2 0-1,-2 0 0-15,-4 0 0 0,-4 0 0 0,-7 2 0 0,-11-1 0 16,-4 3 0-16,12 2 0 0,7 3 0 0,-3 0 0 16,-12 2 192-16,2 0-192 0,0 1 0 0,-2 1 0 15,-5-2 0-15,-5 1-192 0,-7 2 192 0,-4-2 0 0,-1 0 0 0,-10 1 160 16,-4 2-160-1,-10-3 192-15,-8 2-192 0,-13-1 192 0,-19-2-192 0,-4-2 192 0,-5 2-192 0,-6 0 192 0,-7 4-192 0,-7-1 0 32,-7 3 0-32,-7 3-12736 0,-6 3-2496 0</inkml:trace>
  <inkml:trace contextRef="#ctx0" brushRef="#br1" timeOffset="99088.96">14874 811 6447 0,'2'-3'576'0,"-2"-2"-576"0,-2 4 0 0,2-2 0 0,0 3 2288 0,0-1 336 0,0 0 80 0,0-5 16 0,0 1-496 0,0-4-112 0,0 3 0 0,2-1-16 0,-2 0-544 16,1 1-96-16,-1 0-32 0,1-1 0 0,0 0-384 0,-1 1-80 15,2 0 0-15,-2 0-16 0,0 1-304 0,-2 2-64 0,1-1-16 0,-3 1 0 16,0 2-48-16,-4 1-16 15,-2 4 0-15,-2-2 0 0,-4 4-352 0,-4 3-144 0,-4 2 128 0,0 0-128 16,-5 0 0-16,0 4-176 0,-2 1 16 0,-1 0 0 16,-1 0 160-1,0-2 0-15,1 1 0 0,0-4-128 0,2 0 128 0,-1 0 0 16,0 0 0-16,2 2 0 0,3-2 0 0,2-3 128 16,4 2-128-16,4 0 128 0,4-2 128 0,2-2 48 0,4 2 0 0,1-1 0 0,2-1-304 0,3 0 160 31,2 0-160-31,1 0 128 0,2-1 0 0,3 0 0 0,2 0 0 0,2 0 0 0,4-2-128 0,1 0 0 15,2 0 0-15,3 1-176 16,4-2 176-16,4 3 0 0,1 0 0 0,0 1 128 16,0 4-128-16,-2-1 0 0,0 4 0 0,-2 0 0 15,-1 3 0-15,-1 1 0 0,-1-1-176 0,-3 1 176 16,0 2-256-16,-1-1 32 16,-1 2 16-16,-2 1 0 0,-1 0 208 0,-1 0 0 0,-2 2-160 0,-1 0 160 0,-2-4 0 0,-3-1 192 15,-1 1-32-15,0-2 0 16,-1 0 128-16,0-2 32 0,-1 5 0 0,-2-4 0 15,2 1-16-15,-3 1 0 0,1-1 0 0,-1-1 0 0,-1-2-80 0,-1 2-16 16,-1 0 0-16,0-1 0 16,-2 2-208-16,-1-1 0 0,0 0 0 0,-1 0 0 0,-1-3 144 0,-1 1-16 0,0-1 0 0,-2-2 0 15,-1 1-128-15,-2-2 192 0,1 1-192 0,-3-2 192 16,1 0-192-16,-2-2 0 16,0 0 0-16,-2 0 128 0,0-2-128 0,-1-2 0 15,-1 0 0-15,-2-1 128 16,-1-4-128-16,-1-1 0 0,-2 2 0 0,-3-4 0 0,2 0 0 0,-3-1 128 15,-1 0-128-15,-1-3 0 0,-1 0 0 0,-1-2 0 16,-1 0 0-16,1-1 0 0,2-2-128 0,2 3-64 16,2 0-16-16,3 2 0 15,2-1-992-15,4 4-192 0,3 0-32 0,4 1-15104 0</inkml:trace>
  <inkml:trace contextRef="#ctx0" brushRef="#br1" timeOffset="99956.08">15641 933 28559 0,'-2'-6'1264'0,"-1"1"272"0,1 0-1232 0,0 4-304 0,2-2 0 0,0 2 0 0,0 0 608 0,0 1 64 0,-1-5 16 0,-1 0 0 0,1 0-688 0,-3-1-192 0,0 1-16 0,0-1 0 16,-1-1 208-16,-1 1 0 0,-1 0 0 0,-2 0-144 0,-1 1-48 0,-1 1 0 15,-2-1 0-15,-2 2 0 0,-1 0 192 0,0-1 0 16,0 2 0-16,-1-1 0 0,3 3 0 0,-2-2 0 16,1 2 0-16,1 0 0 0,0 0 0 0,1 0 176 15,-1 2-16-15,1 0 0 0,-1 1 128 0,0 1 32 16,2 1 0-16,0 0 0 0,-1 1 256 0,1 0 48 0,2 1 16 0,0 1 0 16,3 0 160-16,1 0 32 0,1 3 16 0,1-1 0 15,1 4-464-15,2-1-112 0,1 2-16 0,0 5 0 16,3 2-80-16,-2 2-32 0,3 2 0 0,-1 2 0 0,1 3-144 15,1 3 0 1,1 3 144-16,-1 2-144 0,-1 1 0 0,0 1 0 0,-1-1 0 16,-1-1 128-16,-2-3-128 0,0 2 0 0,-2-2 0 0,1-2 0 0,0-1-160 0,0-2 160 15,1 1-192-15,-2 0 192 16,1-1 0-16,0-4 0 0,1 0 0 16,1-3 0-16,0-7 0 0,1-1 0 0,1-2 0 0,0-3 0 0,2-1 480 0,-2-5 0 15,2-2 0-15,0 1 0 0,0-2-144 0,1 1-16 16,1-3-16-16,-1 0 0 0,0 1-176 0,1-2-128 15,1 1 192-15,0-5-192 0,2 1 160 0,0 1-160 16,3-6 128-16,-1 2-128 0,2 0 128 0,-2-4-128 16,3 3 0-16,0-4 128 15,-2 4-128-15,1-3 0 0,1-4 0 0,0 1 128 0,-2 2-128 0,0-3 0 0,-1 3 0 0,0-4 0 16,-1-1 0-16,0 1 0 0,-1 2 0 0,0-4 0 16,-1 1 0-16,1-4 0 15,-2 2 0-15,0 0 0 16,-1 0 0-16,0 2 0 0,-3 1 0 0,0 2 0 0,0-2 0 0,-2 4 0 0,0 0 0 15,-2 1 0-15,0 0 0 0,0 0 0 0,0 1 128 16,0 0-128-16,0-1 128 0,-2 3-128 0,4-4 0 0,-4 1 128 16,2 4-128-16,0-3 0 15,0 4 0-15,-1 0 0 0,-1 1 0 0,0 0 0 16,0 3 0-16,-1-1 0 0,0 2 0 0,-1-1-144 0,0 2 144 0,1 2 0 0,-4-1-128 0,2 2 128 16,-1-3 0-16,0 3 0 0,1 1-128 0,-1-2 128 31,0 1 0-31,0-3 0 0,1 2-144 0,0-2 144 15,0 1 0-15,0 2-144 0,0-3 144 0,1 0-192 16,-1 0 192-16,2 0-192 0,0 0-64 0,1 0-32 16,-1 0 0-16,1-4 0 15,2 3-848-15,-2 0-160 0</inkml:trace>
  <inkml:trace contextRef="#ctx0" brushRef="#br1" timeOffset="100739.33">16199 797 27647 0,'-1'0'2448'0,"1"-2"-1952"0,0 2-496 0,1 0 0 0,0 0 656 0,-1 0 48 0,1 0 0 0,2 0 0 0,0 2-272 0,2 0-48 0,0 3-16 0,3 3 0 0,-2 0-368 0,1 4 0 16,1 0 0-16,-1 3 0 0,1-2 0 0,-1 5 0 15,0 0 0-15,1 3-128 0,-2 0 128 0,2 3 0 0,-2 4 0 0,0 1 0 16,0 0 0-16,-1 4 128 16,1 1-128-16,2 4 176 0,-2 1 144 0,0-1 16 0,1 2 16 0,-2-3 0 15,0-5 592-15,0-1 112 0,-1-1 32 0,0-2 0 16,-2 0-384-16,1 1-80 0,-1-2-16 0,-1-1 0 0,1-1-160 15,-1-5-16 1,-1 1-16-16,1-3 0 0,-1-2-416 0,0-2 0 0,-1-1 0 0,-2-4 0 0,1 0 0 0,-1-3 0 16,1-1 0-16,-1-3 0 15,0 1-1040-15,-1-3-304 0,2 0-48 0,-2-5-16 16,0 1-1808-16,2-1-368 0</inkml:trace>
  <inkml:trace contextRef="#ctx0" brushRef="#br1" timeOffset="101305.53">16086 661 27647 0,'-11'-4'1216'0,"3"2"256"0,0 2-1168 0,4-3-304 0,3 2 0 0,1 1 0 0,0 0 1360 0,-1-1 224 15,0 0 32-15,-1-2 16 0,2 2-512 0,0-3-96 16,3 0-32-16,1 0 0 0,1 0-336 0,1 1-64 16,2 1-16-16,2 1 0 0,1 1-208 0,2 0-48 15,2 3-16-15,-1 0 0 0,4 3-304 0,0-1 0 16,1 4 0-16,1-2 0 0,-1 3 0 0,2-3 0 15,4 3 0-15,0 1 0 0,2-2 0 0,3 2 128 16,1 2-128-16,1 0 160 0,2 2-160 0,4 3 0 16,0 1 0-16,-1 3 0 0,-1 2 0 0,-1 1 0 0,-2-1-192 15,-3 0 192-15,-3-2 0 0,-2 2 0 0,-1-1 0 0,-2 1 0 16,-3-2 0-16,1 2 0 0,-2 6 0 0,0-1 0 16,-2-3 0-16,-1 2 0 0,-2 0 128 0,0 1-128 15,-4-3 208-15,-1-3-32 0,-2 1-16 0,-2-3 0 16,-3-1 48-16,0-3 16 0,-2 3 0 0,-1-5 0 15,-2 1-224-15,0 0 0 0,-1 0 0 0,-2 1 0 16,1-1 128-16,-4-1 0 0,0 1-128 0,-1 0 192 16,-2 0-192-16,1-2 0 0,0 1-192 0,-3-3 192 15,0 0 0-15,-2 1 0 0,-2 0 0 0,0-1 0 0,0-4 0 16,-4 2 0-16,1 0 0 0,-3 1 0 16,1-3 192-16,-3 1-64 0,-2-2-128 0,-1-1 192 0,1 1-192 0,-2-2 144 15,0-1-144-15,-1 1 128 0,1-3-128 0,0 2 0 16,2-4 0-16,3 2 128 0,2 0-128 0,2 0 0 15,-1-2 0-15,3 3-12784 16,1-1-2432-16</inkml:trace>
  <inkml:trace contextRef="#ctx0" brushRef="#br1" timeOffset="118397.4">14863 5487 23039 0,'-1'-3'2048'0,"1"-1"-1648"0,1 3-400 0,1-3 0 0,0 2 1728 15,-1-2 272-15,3-1 48 0,1-4 16 0,1-6-1008 0,3-3-208 0,1-2-32 0,-2-1-16 0,2-4-48 0,0 2-16 0,0-2 0 16,-1-3 0-16,-1-1-144 0,1-3-16 0,1 1-16 0,-1-5 0 15,-2 2 16-15,0-3 16 16,0-2 0-16,0 0 0 0,0-2-336 0,1 0-80 0,2 1-16 0,0-4 0 16,1 1-160-16,0 1 0 0,0 1 0 0,-1 1 0 15,1 1 0-15,0 4 0 16,1 2 0-16,0 7 0 0,-2 7 0 0,-1 7 0 16,-1 6 0-16,0 1 0 0,0 5 0 0,1 5 0 15,0 2 160-15,3 4-160 0,-1 3 192 0,0-1-64 16,-1 2 0-16,2 3-128 0,2 4 176 0,1 4-176 15,2 2 160-15,-1 2-160 0,0 2 128 0,-1-1-128 0,-2 1 0 0,1-2 144 0,-3-3-144 16,0 0 0-16,2 3 0 0,-1 1 0 16,2 0 0-16,0 2 0 0,1-1 0 0,0 0 0 15,1 2 0-15,0-6 0 0,-1 1 0 0,0-2 0 0,0-4 0 0,-3-5 0 16,1-5 0-16,-4-3 0 0,0-2 0 0,0-3 0 16,-2-4 0-16,1-1 0 0,-1-3 0 15,0 0 240-15,0-5-64 0,-1 1-16 16,0-4 128-16,-2-3 32 0,-1 0 0 0,-1-3 0 15,-1-3-192-15,-2-1-128 0,-3-1 192 0,-2-4-192 16,-3-4 0-16,-1-2 0 0,-1 1 0 0,-1-3 0 0,-2-1 0 0,2 2 0 16,-1-2-176-16,2 2 176 0,1 4-176 0,2 1 176 15,2 1-160-15,2 3 160 0,1 1 0 0,2 0 0 16,4 1 0-16,-1 3 0 0,4-2 0 0,0 3 0 16,3 2 0-16,0-1 0 0,1 2 0 15,-1 2 128-15,1 6 0 0,0 1-128 0,0 1 160 0,0 5-160 16,0 6 128-16,-1 5-128 0,-1 0 0 0,0 8 0 15,0 4 0-15,1 6 0 0,0 3 0 0,-1 5 0 16,2 1 0-16,0 1 0 0,1-2 0 0,-1-1 0 16,1-2 0-16,0 0 0 0,1 3 0 0,0 0 0 0,0 2 0 15,1-2 0-15,1 4 0 0,0-1 0 0,1-2 0 16,0-1 0-16,0-6-192 0,-2-4-32 0,1-2 0 0,-2-5 0 31,0-3-160-31,0-6-16 0,-2-2-16 0,-1-4 0 16,1-1-480-16,0-4-112 0,0 0-16 0,2-5-16352 0</inkml:trace>
  <inkml:trace contextRef="#ctx0" brushRef="#br1" timeOffset="118825.25">16294 4489 20271 0,'-2'-4'1792'0,"0"0"-1424"0,2 3-368 0,2 2 0 0,-1 1 2912 0,1 0 512 0,2 0 96 0,1 2 32 0,2 3-2416 0,3 4-496 0,3 4-80 0,-1 4-32 0,-1 4 80 0,0 3 16 15,-2 0 0-15,-2 1 0 0,-1 3-96 0,1 2-16 0,-4 0 0 16,-1 0 0-16,-2-1-288 0,-2-2-64 16,-1-1-16-16,-1 1 0 0,-3-1-16 0,-2 5 0 15,-2 2 0-15,-2 5 0 0,2-3-128 0,-4 1 0 0,2 0 0 16,-1-3 128-16,2-4-128 0,1-3 0 0,2-3 0 0,2-5 0 15,2-4 288-15,1-2 32 0,0-3 0 16,3-3 0-16,1-3 112 0,-1 2 16 0,2-6 16 0,0 0 0 16,1 1-208-16,0-2-64 15,2 0 0-15,-1 0 0 0,4 0-48 0,-1 0-16 0,2 0 0 0,2 2 0 16,1 0 16-16,3 1 0 0,1-2 0 0,2 0 0 0,5-1-144 16,4 0 0-16,4-1 0 0,2 0 0 0,3-2 0 0,2-1 192 31,0 0-192-31,1-1 192 0,1-2-192 0,-1 1 0 0,-1-4 0 0,2 3 0 0,0-2 0 0,2 2 0 15,-2 1 0-15,1-1 0 16,-2 0-400-16,-1 3-112 0,-3-2-32 0,-4 1 0 16,-6 0-320-16,-3 2-64 0,-2 1-16 0,-4 1-17232 0</inkml:trace>
  <inkml:trace contextRef="#ctx0" brushRef="#br1" timeOffset="119545.83">17824 4430 27647 0,'-8'-2'1216'0,"3"-1"256"0,0 2-1168 0,3 0-304 0,1 1 0 0,-1 0 0 0,1 0 208 0,0 0-16 15,-3 0 0-15,-2 0 0 0,-1 0 688 0,-1-2 128 0,0 2 16 0,-2-2 16 0,1 0 0 0,-1-2 0 16,-1 1 0-16,0-2 0 0,-2 0-512 0,0 0-96 31,-1 3-32-31,-2-2 0 0,0 3-176 0,-1 0-32 16,-1 2-16-16,1 0 0 0,-1 3-176 0,-3 2 0 0,-2 2 0 15,2 0 0-15,0 2 0 0,-1 4 128 16,-3-2-128-16,-1 4 0 0,2 2 416 0,1-2 0 0,4 1 0 0,1-2 0 16,2 0-96-16,4-2-32 0,1 2 0 0,3-3 0 15,2 0-288-15,2-3 160 0,3 0-160 0,0 0 128 16,1-1-128-16,0 0 192 0,1 0-192 0,-1 1 192 16,1-1-192-16,1 3 0 0,-1 0 0 0,-1 1 128 0,1 3-128 15,0-1 0-15,1 3 0 0,-2 3 0 16,1-1 0-16,-1 1 0 0,0 1 0 0,-3 2 0 0,1 3 0 0,-3 3 0 15,0 3 0-15,-1-1 0 16,0 1 0-16,-1-1 0 0,0 0 0 0,1-2 0 0,0-5 0 0,-1 0 0 16,3-3 0-16,-1-4 0 0,0-1 0 0,1-2 0 15,0-2 0-15,0-2 0 0,1 0 208 0,0 1-32 16,0 0-16-16,0-2 0 0,-1 1 32 0,2 0 16 16,-2 1 0-16,2 0 0 0,-1 0-208 0,2-2 128 15,0-1-128-15,1 4 0 0,0-5 0 0,0 0 128 16,1 2-128-16,2-3 0 0,0 0 0 0,1 1 0 0,2-1 128 15,2-1-128-15,3 0 0 0,0-3 128 0,4 2-128 0,2-2 0 16,6 1 256-16,5-1-64 0,0 1 0 0,5-3 0 16,6 0 128-16,3 1 0 0,1-1 16 0,-1-1 0 15,0 1-112-15,-3 0-32 16,-5-4 0-16,-3 3 0 0,-4-4-192 0,-3 0 0 0,-2 0 0 0,-3-1 0 16,-3 1 0-16,-1-1 128 15,-2 0-128-15,1-1 0 0,-1 0 0 0,0 0 0 16,-2-1 0-16,0 2 0 0,-1-2-704 0,-2 1-176 0,1 1-32 0,-3 0-12144 15,0-2-2416-15</inkml:trace>
  <inkml:trace contextRef="#ctx0" brushRef="#br1" timeOffset="119797.64">17417 4984 43311 0,'5'-4'1920'0,"-2"2"384"0,4 2-1840 0,0 0-464 0,1 0 0 0,-1-3 0 0,3 3 192 0,2-1-64 0,10 0-128 0,8-3 192 0,5 2 256 0,2-3 64 0,-4-4 0 0,-2 3 0 0,-4 0-320 16,-2-2-48-16,-1 2-16 0,-3 0 0 0,0 1-512 0,1 0-96 0,1 1-32 0,3 2-12800 15,3 1-2576-15</inkml:trace>
  <inkml:trace contextRef="#ctx0" brushRef="#br3" timeOffset="148257.5">22443 4713 18431 0,'0'-2'1632'16,"0"-1"-1312"-16,0 2-320 0,0 1 0 0,0-1 1024 0,0 1 128 0,0-4 16 0,2-2 16 0,-2-1 752 0,0-2 160 0,0 0 16 0,-2-2 16 0,0 0-832 0,-2 0-160 15,-1 0-48-15,0-2 0 0,-2 2-656 0,-1 0-144 16,-1 0-32-16,-3 1 0 0,0 0-256 0,-1 3 0 0,-2-1 0 0,1 5 0 16,-1 0 448-16,2 3 16 0,0 1 16 0,0 2 0 15,-2 2 224-15,-1 1 64 0,0 3 0 0,0-2 0 16,1 3-288-16,-1-3-48 0,1 2-16 0,0 1 0 0,0 0-160 0,-1 2-48 16,2 2 0-16,0-1 0 15,0 3-208-15,0 2 176 0,2 3-176 0,0 0 160 0,-1 4-160 0,2 1 0 0,0 0 0 0,1 2 0 16,2 0 0-16,-1 3 0 0,-1 3 0 0,3 0 0 31,-1 3 128-31,2-2-128 0,1 3 0 0,1-3 128 16,3 0-128-16,2-6 0 0,2 1 0 0,2-3 0 0,1-1 0 0,1-5 0 0,2 1 0 0,0-2 0 15,1-1 0-15,1-2 0 0,1 0 0 0,2-1 0 16,-1 1 0-16,2-4 0 16,1 0 0-16,1-2 0 0,2 0 0 0,-2-3 0 0,2 1 0 0,-1-3 0 15,0 2 0-15,-1-6 0 16,0 2 0-16,1-2 0 0,-2 1 0 15,0-3 0-15,-1 1 0 0,-1-2 0 0,0 1 0 0,0 0 0 16,-1-4 0-16,2 3 0 0,-1-4 0 0,-1 0 0 0,1 0 128 0,-2-1-128 0,-1 1 0 0,1 0 128 31,-3 1-128-31,3-3 128 0,-3 1 0 0,1-1 0 0,-1 1 0 0,0-1 0 16,-1 1 64-16,1-3 0 0,-2 3 0 16,1-2 0-16,0 0-192 0,0 0 0 0,1 1 0 0,-2-2 128 0,0 3-128 0,0-1 0 15,-1 0 0-15,0-1 0 16,0 0 0-16,-1 0 0 15,0-1 0-15,-1 0 0 0,-1 2 0 0,1 0 0 16,0-1 0-16,-2 1 0 0,1 1 0 0,-1-1 0 0,0 2 0 16,-1 1 0-16,-1 1 0 0,1-2 0 0,-1 3 0 0,0-1 0 15,0 2 0-15,0-2 0 0,0 1 0 0,0 1 0 16,0-2 0-16,1 2 0 0,-1 1 0 0,0-1 0 16,1 1 0-16,1 0 0 0,-2 0 0 0,0 0 0 15,0 0 0-15,0 0 0 0,0 0 0 0,0 0 0 16,0 0 0-16,0 0 0 0,0 0 0 0,0 0 0 15,0 0 0-15,0 0 0 0,0-22 0 0,-2 17 0 16,1 1 0-16,-1 0 0 0,-1-3 0 0,1 3 0 16,-1-1 0-16,0-1 0 0,-1 1 0 0,1 1 0 0,0-1 0 15,0 2 0-15,1-1 0 0,-1 1 0 0,1 0 0 16,-1 1 0-16,0-1 0 0,0 0 0 0,-1 3 0 0,2-3 0 16,-2 1 0-16,-1 2 0 0,0-2 0 0,0 1 0 15,1-1 0-15,-4 2 0 0,1-1 0 0,-3 1 0 16,-3-2 0-16,2 2 0 0,-1-2 176 0,-3 2-48 15,-2 0-128-15,-1 0 192 0,0 0-192 0,-1 4 144 16,1-3-144-16,-1 4 128 0,1-2-128 16,2 3 0-16,0-1 0 0,2 0 0 0,4 0 0 0,0 0 0 15,2 0 0-15,1 1 0 0,2 0 0 0,2-1 0 0,-1-3 0 0,3 2 0 32,1 1-416-32,1-2-16 0,3 0 0 0,-1 4 0 15,2-3-1424-15,0 3-272 0,1-2-64 0,2 1-14752 0</inkml:trace>
  <inkml:trace contextRef="#ctx0" brushRef="#br3" timeOffset="148575.63">22895 5157 26719 0,'-9'3'2368'0,"3"-2"-1888"0,1 4-480 0,1 0 0 0,3-3 2272 0,1 2 352 0,0 0 80 0,-1 3 16 0,0 4-1728 0,-1 4-352 0,2 5-64 0,2-3 0 16,-1 1-240-16,2-2-32 0,4-3-16 0,-1 0 0 15,4-2-288-15,0-1 0 16,2-3 0-16,0-2 0 0,1 0-320 0,0-1-64 16,2-3 0-16,-1-1-16784 0</inkml:trace>
  <inkml:trace contextRef="#ctx0" brushRef="#br3" timeOffset="148771.65">22795 4893 31327 0,'-5'-5'1392'0,"1"2"272"0,1 2-1328 0,3 1-336 15,2 0 0-15,0 0 0 0,2 1 256 0,0-1-32 16,3 3 0-16,3-3 0 0,1 2-224 0,1 1 0 16,1-3-192-16,-1 1 192 15,-2 0-2368-15,1 3-384 16,-1-3-64-16,0 4 0 0</inkml:trace>
  <inkml:trace contextRef="#ctx0" brushRef="#br3" timeOffset="149195.31">23203 5160 22111 0,'-2'1'976'0,"2"0"208"0,0 3-944 0,0-2-240 0,3 2 0 0,-2-1 0 0,0 0 1648 0,2 2 272 15,1 3 64-15,0 3 16 0,1 1-16 0,2 3-16 16,-1-1 0-16,0-1 0 0,0 0-1328 0,-1-1-256 16,0 0-48-16,0 1-16 0,1-2-320 0,-1-1 144 15,1 0-144-15,0-3 0 0,1 2 128 0,-1-6-128 16,1 4 0-16,1-4 0 0,-2 1 368 0,0-3-48 15,1 0 0-15,0-1 0 0,-1-1-48 0,1 0-16 16,1-2 0-16,-1 1 0 0,1-4 32 0,0 1 0 0,1-1 0 0,1-1 0 16,-2-1-32-16,1 0-16 0,-2 2 0 15,2-2 0-15,-1 0 80 0,-1 2 0 0,-1-4 16 0,2 3 0 16,-3-2-16-16,-1 0 0 0,3-1 0 0,-1-1 0 16,-1-2-192-16,1-1-128 0,-1-1 128 0,0-1-128 15,0 0 128-15,1-2-128 0,-1-5 128 0,1 0-128 16,0-6 0-16,0-2 0 0,-1 2 0 0,0-1 0 15,0 2 0-15,-1-1-240 0,1 1 48 0,1 2 0 16,0 6-384-16,1 0-80 0,0 8-16 16,0 1 0-16,1 5-512 0,-1 2-96 0,1 3-32 0,-1 4-15840 15</inkml:trace>
  <inkml:trace contextRef="#ctx0" brushRef="#br3" timeOffset="149577.34">23781 5135 9215 0,'-1'2'400'0,"0"-2"96"0,0 2-496 0,1-1 0 16,0 1 0-16,1-2 0 0,0 0 1024 0,-1 2 128 15,3-1 0-15,-1 3 16 0,2-4 1584 0,1 2 320 0,1-1 64 0,0 2 16 16,2-3-1168-16,0-3-256 0,2 2-32 0,1-1-16 16,3-3-592-16,1-2-112 0,1 1-16 0,1-2-16 15,3 0-704-15,0-4-240 16,1 1 144-16,-2-4-144 0,-1 2 0 0,-2 1 0 0,-1 1-224 0,-3-4 80 15,-2 3-288 1,-3-1-48-16,-3 2-16 0,-3-1 0 0,-1 1 176 0,-2 0 48 0,-3 0 0 0,-4 2 0 16,1 1 16-16,-5 4 0 0,0 2 0 0,-5 5 0 0,0 2 256 15,-3 5-192-15,-4 6 192 0,-2 2-160 0,-2 4 576 0,2 6 112 16,2-4 32-16,1 5 0 0,0 3 784 16,3 1 144-16,3 0 48 0,1 0 0 0,4 2-448 0,2-2-96 15,2-1-16-15,4-2 0 0,4-3-640 0,2-4-128 16,4 1-16-16,1-3-16 0,4-2-176 0,3-3 0 15,0-3 0-15,2-3 0 0,1-2 0 0,4-4-192 16,2-1 64-16,2-6 128 16,0 1-1632-16,4-4-208 0,0-4-32 0,2-2-14576 0</inkml:trace>
  <inkml:trace contextRef="#ctx0" brushRef="#br3" timeOffset="150016.93">24239 5162 18431 0,'-3'1'816'0,"2"2"160"0,0-1-784 0,1 2-192 0,1 1 0 0,-1-3 0 0,1 3 1312 0,1 5 224 0,-1 3 32 0,1 8 16 0,1 2 496 0,-1 3 96 0,1 1 32 0,0-1 0 0,0-3-1632 0,-2-4-336 31,2 2-64-31,-2-5-16 0,1-1-160 0,1-1 0 16,-1-4 0-16,1-3 0 0,1-1 352 0,-2-4 32 0,0-2 16 0,1-2 0 16,-1-1 512-16,0-3 112 15,0-2 0-15,-2-3 16 0,0-3-320 0,0 0-64 16,0-3-16-16,-2 0 0 0,-1 0-224 0,-1-5-48 16,2-2-16-16,-2-4 0 0,1-3-96 0,0 0 0 0,3 1-16 0,1-1 0 15,4 5-64-15,1-1-16 0,4 5 0 0,0 4 0 16,3 6 112-16,-1 2 32 0,2 5 0 0,0 3 0 15,2 2 16-15,2 1 16 0,2 5 0 0,2 2 0 16,3 0 0-16,-1 3 0 0,5-2 0 0,-2 1 0 16,1 0-176-16,0-4-32 0,0 1-128 0,-1 0 192 15,-1-1-192-15,-1 1 0 0,0-1 0 0,-3-1 0 16,-1 2 0-16,-1-1 0 0,-3-1 0 0,-1 2 0 0,-2 1 0 16,-2 0-288-16,-1 3 64 0,-1-2 16 15,-1 5-496-15,-2-2-80 0,-1 0-32 16,1 1-12320-16,-4 2-2480 0</inkml:trace>
  <inkml:trace contextRef="#ctx0" brushRef="#br3" timeOffset="156855.79">27032 5046 28559 0,'-5'-3'2544'0,"2"2"-2032"0,1 0-512 0,2 1 0 0,2 0 784 0,-2-4 64 0,0 2 16 0,-2-3 0 0,1-1 416 0,0-1 96 0,0-1 16 0,-1 0 0 16,2 2-480-16,2 0-80 15,-1 1-32-15,0-1 0 0,2 2-352 0,-1 1-80 0,1 0-16 0,-1 2 0 16,0 1-64-16,1 0-16 16,-2 0 0-16,0 1 0 0,1 2 0 0,-1 1 0 15,-1 1 0-15,-1 2 0 0,-1 2 192 0,0 3 48 0,-2 4 0 0,-2 1 0 16,0 0-176-16,-3 2-16 0,-2 4-16 0,-1 3 0 16,-4 0 128-16,-2 1 16 0,0 1 16 0,-3-1 0 15,-1-2-272-15,-1 1-48 0,1 0-16 0,-3 0 0 16,1-3-128-16,-2 1 0 0,1-3 0 0,0-3 0 15,0-1 0-15,1-1 0 0,-1 1 0 0,-1-4 0 0,0 7 0 0,-1-6 0 16,3 0-144-16,0-1 144 16,1-2-592-16,2 0-64 0,1-5-16 0,3-1 0 15,4-2-512-15,0-5-96 0,3 1-32 0,3-4-17472 0</inkml:trace>
  <inkml:trace contextRef="#ctx0" brushRef="#br3" timeOffset="157172.41">26520 5050 9215 0,'-8'-9'816'0,"1"0"-656"0,3 3-160 0,0 1 0 15,1 3 3504-15,2 0 656 0,0 2 144 0,-2-3 32 16,-2-2-752-16,1 0-160 16,-3-1-32-16,1 1 0 0,2 2-1632 0,1-2-336 0,0 4-64 0,2 1-16 15,1 3-784-15,0 0-176 0,2 0-16 16,2 3-16-16,2 1-48 0,1 2-16 0,1 2 0 0,1 4 0 0,2-3-96 0,1 7-32 15,3 3 0-15,1 4 0 16,3 3-32-16,1 0 0 0,1 1 0 16,2 2 0-16,2-2-128 0,0 2 160 0,2-2-160 0,0-1 160 15,1 1-160-15,0-4 0 16,0 1 144-16,1-5-144 0,1 2 0 0,1-4 0 0,3 2 0 0,3-1 0 0,1-1 0 0,1 0 0 16,-1-4 0-16,-1 1 0 0,-1-3 0 0,-4-2 0 31,-1-2 0-31,-5 0 0 0,-3-5-256 0,-3 1-32 0,-3-4 0 0,-3-1-13040 15,-3-1-2608 1</inkml:trace>
  <inkml:trace contextRef="#ctx0" brushRef="#br3" timeOffset="157933.78">26394 4597 18431 0,'-7'0'1632'0,"2"1"-1312"0,4 1-320 0,1-1 0 0,0 1 1648 0,0-2 256 0,-2 4 48 0,0 0 16 0,-1 2 576 0,1 2 112 0,1 1 32 0,-1 0 0 16,2-1-960-16,2 1-192 0,-1-1-48 0,0-1 0 15,3 0-816-15,0-4-160 0,-1 1-48 0,3-2 0 16,3 1-48-16,1-3-16 0,1-4 0 0,2 0 0 15,1 0-208-15,4-3-32 0,1-2-16 0,4 1 0 16,0-1-144-16,3-1 0 0,3 3 0 16,2-3 0-16,-1 4 0 0,4 1 0 0,-1 3 0 15,1 2 0-15,-2 3 0 0,-3 2 0 0,1 3 0 16,0 0 0-16,1 2 0 0,-2-3 0 0,0 3 0 16,-2 1 0-16,0-3 0 0,-2 2 0 0,-4-4 0 0,0 0 0 0,-4-1 128 15,-1 0-128-15,-1-1 192 0,-1-2-64 0,-2-1 192 0,-1-1 48 16,-1-1 0-16,-1 1 0 0,-2 0-112 0,-1-4-32 15,-1 3 0-15,0 0 0 16,-1-3-224-16,0 3 128 0,-2-2-128 0,-2 2 0 16,1 0 0-16,-2 1 0 0,0-1 0 0,-1 1 0 0,0 0 0 0,-1-3 0 15,-1 3 0-15,0-1 0 0,4 1 0 0,0 0 0 16,0 0 128-16,0 0-128 0,-23-6 272 0,17 5 16 16,1-4 0-16,-2 1 0 0,2 1 64 0,0-3 16 15,-1 1 0-15,0-3 0 0,-1 0-96 0,-1 1-16 16,1-4 0-16,-1 1 0 0,1-1-128 0,-2-2-128 0,2 1 192 15,-2-2-192-15,1 1 192 0,-1-2-64 0,0 0 0 0,-1 0-128 16,2 2 144-16,-1 1-144 16,-1-2 0-16,0 1 144 0,0 1-144 0,1 1 0 15,-1 0 0-15,1 2 0 0,0 0 0 0,2 3 0 16,0-1 0-16,0 3 0 0,0-2 0 0,1 2 0 0,0 3 0 0,-1-2 0 16,1 2 0-16,1 1 0 0,-1 0 0 0,1 1 0 0,0 2 0 15,0-1 0-15,0 2 0 0,0 1 0 16,2-4 0-16,-2 4 0 0,2-2-144 0,1 0 144 15,0 2 0-15,2-3 0 16,0 1 0-16,4 0 0 0,1 0-528 0,3-3 0 0,4 2 0 0,4-4-21552 16</inkml:trace>
  <inkml:trace contextRef="#ctx0" brushRef="#br3" timeOffset="159580.24">26590 4543 13823 0,'-5'-2'1216'0,"1"-1"-960"15,1 1-256-15,2 2 0 0,0 0 544 0,0-1 64 0,-3 1 16 0,-2-3 0 0,-3 0 384 0,1-2 80 0,-2 1 0 0,2-1 16 0,1 3-752 0,2-3-160 16,1 1-16-16,2 1-16 0,-1-2 192 0,1 1 32 16,-1 1 16-16,1 1 0 0,1 1 176 0,-2 0 16 15,1 1 16-15,-1 0 0 0,1 2 448 0,-2 0 96 16,0 1 0-16,1 1 16 0,-2 2-400 0,1-1-64 16,0 1-32-16,0-1 0 0,3 1-176 0,-1-3-48 0,2 2 0 0,1-2 0 15,0 0 32-15,2 0 0 0,0-1 0 0,2 1 0 16,2-3-128-16,-3 2-32 0,3-1 0 0,-1-1 0 15,1 1-144-15,2 2-48 0,-2-3 0 0,2 2 0 16,1 0-128-16,1 0 0 0,-1 3 0 0,2-4 128 16,1 4-128-16,0-3 0 0,2 1 0 0,0-1 0 15,0 2 0-15,0-4 0 0,1 0 0 0,1 0 0 16,3 0 0-16,0-2 0 0,-1-1 128 0,1 2-128 16,0-3 176-16,0 3 0 0,-1-3 0 0,1 2 0 15,-1-2-176-15,2 1 0 0,0 1 0 0,-1 1 128 0,-1 1-128 16,1 1 0-16,0 1 0 0,-1 0 0 0,-3 3 240 15,-2-4 16-15,0 4 0 0,-3-3 0 0,-1 2 224 0,-1 1 48 16,-2-4 16-16,1 3 0 0,-2-2-320 0,-1 2-64 16,0-4-16-16,-3 1 0 0,1 1-144 0,-2 0 0 15,0-2 0-15,0 0 0 0,-1 0 0 0,0 1 0 16,-1-1 0-16,-1 2 0 0,0-1 0 16,-1 1 0-16,-1-2 0 0,4 0 0 0,0 0 0 15,0 0 128-15,-21 6-128 0,13-4 192 0,1-1 0 0,-3 1 0 16,2 1 0-16,-4-2 0 0,0 2-192 0,-2-2 0 15,-2 2 0-15,-2-1 128 0,-2 0-128 0,-3 1 0 0,-1-3 0 16,-2 1 0-16,0-1 0 0,-1-1 0 0,1 1 0 0,-1 0 0 16,1-3 0-16,-1 1 0 15,1 0 0-15,0 0 0 0,1 1 0 0,1 0 0 0,0 1 0 0,-1 0 0 16,1 0 0-16,3 0 0 0,0 1 0 0,0 0 0 16,2 1 0-16,-1 0 0 0,4-1 0 0,0 3 0 15,2-3 0-15,3 0 0 16,1 3 0-16,1-4 0 0,4 1 0 0,0 3 0 0,3-4 0 0,0 1 0 15,0 2 0-15,1-1 0 0,1 3 0 0,1-4 0 0,2 2 0 16,-1-1 0-16,2 2 0 0,2-2 0 0,0 3 0 0,3-2 0 16,2 0 0-16,3 0 128 15,1-1-128-15,2 1 0 0,1 1 0 0,2-4-176 0,2 0 176 0,2-3 0 16,1 1 0-16,2 0 0 16,1-3 0-16,2 0 0 0,1 1 0 0,1-3-128 0,-1 1 128 0,0 0 0 15,-1 0 0-15,-3-2 0 0,-1 5 0 0,0-4 0 16,1 4 0-16,-1-2 0 0,-1 2 0 0,-1 0 0 15,1 1 0-15,-1 0 0 0,-2 1 0 0,-2-1 0 16,-2 1 0-16,-2 1 0 16,-1 0 0-16,-1-2 0 0,-1 1 0 0,-2 1 0 15,-1-2 0-15,0 2 0 0,-2-1 0 0,-1 1 0 0,-1 0 0 0,-1 0 0 0,0-2 0 0,-1 2 0 16,-2 2 0-16,1-2 0 0,-2 0 0 0,0 1 0 16,-1 1 0-16,0 1 0 15,-1-3 0-15,1 3 0 0,-1 0 0 0,-2 0 0 0,2-1 0 0,-1 2 0 16,-1-1 0-16,2 1 0 0,-2-1 128 0,1 1-128 15,1-1 128 1,-2 0-128-16,2 2 128 0,0-3-128 0,-1 2 0 0,2-3 0 0,0 3 0 0,0-3 0 16,2 0 0-16,-1 1 0 0,0 0 0 0,0-2 0 0,1 1 0 15,-1-1 0-15,0 2 0 0,2-2 0 0,-2 1 0 16,0-1 128 0,0 2-128-16,-1-2 0 0,0 0 240 0,0 0-32 0,0 0 0 0,0 0 0 0,0 0 0 0,0 0 0 15,0 0 0-15,0 0 0 0,0 0-80 0,0 0-128 31,-16-15 176-31,10 11-176 0,0 0 0 0,-2-4 0 16,1 2 0-16,-2-2 0 0,1-4 128 0,-2 0-128 16,-1 1 0-16,1-5 0 0,-1 1 128 0,-2 1-128 15,2-3 144-15,-1 1-144 0,1 1 192 0,-2 0-48 0,0 2-16 0,-1-2 0 0,1 1 32 0,-1 1 0 0,-1 2 0 16,1-1 0-16,1 3-160 0,-1 0 0 0,1 0 0 0,-2 1 0 16,1 1 0-16,1 0 0 15,-1 1 0-15,0 1 0 16,3 1 0-16,0-1 0 0,1 1 0 0,0 2 0 0,2 0 0 0,0 0 0 0,3 1 0 0,0 1 0 31,2 0 0-31,-1 1-144 0,3-1 144 0,0 0 0 31,1 0-464-31,1 2 16 0,1-2 0 0,2-2 0 0,1 2-512 16,2-2-80-16,-7 2-32 0,0 0-16960 0</inkml:trace>
  <inkml:trace contextRef="#ctx0" brushRef="#br3" timeOffset="161408.7">22450 516 27647 0,'-3'-3'2448'0,"-1"0"-1952"0,3 6-496 0,1-3 0 0,0 0 0 0,-1 0-128 0,-2 0-16 0,-1-4 0 0,-3 3 448 0,-1-3 80 0,-2 1 32 0,-3-2 0 16,2 1-224-16,0-1-64 0,-1-2 0 0,1 1 0 16,0-1-128-16,-1-2 0 0,1-1 0 0,1 0 0 0,-1-1 560 0,0 1 16 15,-1 0 16-15,1 2 0 0,0 0 176 0,-1 2 48 16,1 4 0-16,-1-2 0 0,0 2-176 0,0 2-16 16,1-3-16-16,0 3 0 0,1 0-224 0,0 3-64 15,2-1 0-15,-1 0 0 0,0 5-80 0,-1-4-32 16,3 5 0-16,-2-2 0 15,2 1-208-15,0 3 176 0,-2 1-176 0,1 1 160 0,1 2-160 0,0 2 0 32,-1 5 0-32,1 2 0 0,1 1 128 0,-2 5-128 0,1 3 0 0,-1 3 128 0,2 1-128 15,0 2 0-15,1 0 0 0,1-1 0 0,3-2 128 0,1 1-128 0,3-5 192 16,0-2-64-16,2 0 128 0,1-1 0 16,3 3 16-16,0-6 0 0,2 1-272 0,1-1 0 0,3-2 0 0,1-2 0 15,3 1 0-15,-1-6 0 0,3-1 0 0,2-4 0 16,-1-1 0-16,1-2 0 0,1-5 0 0,-1 2 0 15,2-5 0-15,0 0 0 0,-1 0 0 0,1 0 0 16,-1-2 0-16,-1-2 0 0,2 2 0 0,-2-3 0 16,1-1 0-16,-2-1 0 0,-1 0 0 0,-1-2 0 15,0 1 0-15,0-2 0 0,-1-1 0 0,0 0 0 0,-1-3 0 16,0 3 0 0,-3-2 0-16,-2 0 0 0,1 1 0 0,-3-1 0 0,-1 1 0 0,-3-2 0 0,-1 2 128 0,-1-1-128 15,-2 1 144-15,-1 1-144 0,0-1 0 0,-2 0 0 16,-2 1 0-16,-1-2 0 0,-2-1 0 0,0 2 0 15,-3 1 0-15,0 1 0 0,-1 0 0 0,-1 1 0 32,0 3 0-32,-1 0 0 0,0 1 0 0,1 1 0 0,-2 2 0 0,1 2 0 15,-1 0 0-15,1 0 0 0,0 0 0 0,0 0 0 0,0 2 0 0,0-1 0 16,-2 3 0-16,2 0 0 0,-1 2 192 0,2-4-64 31,-1 3-128-31,2 0 192 0,1 0-192 0,-1 0 0 0,1-1 0 16,2 0 0-16,0 1 0 0,2-3 0 0,1 1 0 0,0-2 0 31,3 0-992-31,1-2-288 0</inkml:trace>
  <inkml:trace contextRef="#ctx0" brushRef="#br3" timeOffset="161681.62">23072 874 23951 0,'3'5'2128'0,"-1"1"-1696"15,1 2-432-15,0-1 0 0,-1-2 1408 0,-1-2 192 0,1 5 32 0,0 0 16 0,3 10 464 0,0 4 80 0,0 4 32 0,0 2 0 0,-1-2-1184 0,-2 0-224 0,-1-2-48 0,-1-3-16 16,0-3-592-16,-1-2-160 0,0-2 0 0,0-4 0 15,-1 0-192-15,1-4-128 0,-1-1 0 0,2-3-17424 16</inkml:trace>
  <inkml:trace contextRef="#ctx0" brushRef="#br3" timeOffset="161854.67">23085 626 29487 0,'-15'-3'1296'0,"5"3"288"0,3 1-1264 0,3 1-320 0,3-2 0 0,1 0 0 15,1 0-1120-15,1 2-288 0,-1 0-48 0,0 1-16 16,1-1-1168-16,2 0-240 0,0 1-64 0,-4-3 0 0,0 0 2432 0,0 0 512 16,0 0 0-16</inkml:trace>
  <inkml:trace contextRef="#ctx0" brushRef="#br3" timeOffset="162219.4">23445 819 30399 0,'-1'6'2704'0,"2"-1"-2160"0,1-1-544 0,1-1 0 0,1-1 608 0,-1 2 16 0,2 3 0 0,4 6 0 0,2 4 16 0,3 4 0 15,1 2 0-15,-2 3 0 0,2-1-256 0,-1 1-64 16,-2-2 0-16,-1-1 0 0,-1 1-320 0,0-3 0 16,-3-4 0-16,1 0 0 0,-2-1 0 0,0-2 0 15,0-3 128-15,-1-1-128 0,0-4 560 0,0-1 32 16,0-5 16-16,1 0 0 16,0-4 16-16,2-1 0 0,0-3 0 0,2-2 0 0,0-3-304 0,3-4-64 15,-1-3-16-15,2 1 0 0,-1-5-64 0,1-3-16 16,1 1 0-16,-2-3 0 0,1 0-160 0,-2-1 0 15,2-3 0-15,-2 1 0 16,-1-1 0-16,0 1 0 0,1 5 0 0,-3 2 0 0,0 3 0 0,1 1 0 0,-1 4 0 16,-2 1 0-1,2 3-400-15,-2 5-16 0,2-2 0 0,-2 4-11776 16,2 1-2352-16</inkml:trace>
  <inkml:trace contextRef="#ctx0" brushRef="#br3" timeOffset="162616.6">24222 931 28559 0,'2'0'1264'0,"-1"-2"272"0,1 2-1232 0,0-1-304 16,-1 1 0-16,2 0 0 0,-1 0 1456 0,2-1 224 15,2-2 48-15,3 1 16 0,2-2-336 0,2-1-80 16,2-1-16-16,-1-1 0 0,2 0-992 0,-4-2-192 16,1 1-128-16,-3-3 160 15,-1 0-480-15,-1 0-112 0,-2 0-16 0,-2-1 0 16,-3 3-528-16,-3 0-112 0,-1 0-32 0,-4 2 0 0,-1 1 800 0,-4 1 176 16,-2-1 144-16,-2 2-208 0,-4 3 208 0,1 2 160 0,-4 3-32 0,-1 3 0 15,0 3 208-15,2 1 48 16,0 3 0-16,2 0 0 0,1 0 448 0,3 1 112 0,0 2 16 0,3-1 0 15,0 2-288-15,5-1-48 0,0 0-16 0,2 1 0 16,1 0-288-16,3 3-48 0,0 1-16 0,2-4 0 16,4 0-128-16,1 1-128 0,2-3 192 0,3 0-192 0,3 0 0 15,1-4 0-15,3 1 0 0,1-3 0 16,3-1 0-16,3-1 0 0,0-2-192 0,4-1 48 16,1 0-1456-16,3-4-272 0</inkml:trace>
  <inkml:trace contextRef="#ctx0" brushRef="#br3" timeOffset="163191.29">24806 838 25791 0,'-3'10'2304'0,"0"-3"-1856"0,2-1-448 0,1-1 0 0,1 0 1136 0,1 1 128 0,-2 5 16 0,-2 8 16 0,2 7 432 0,0 2 96 0,2 2 16 0,-1-3 0 16,0-4-864-16,-1-4-160 0,1-3-48 0,0-2 0 0,1-3-416 0,-1-2-96 16,1-2 0-16,0-3-16 15,0 1-240-15,-1-5 0 0,1 0 0 0,0-4 0 0,-1-1 128 0,2-1-128 16,-2-1 0-16,1-7 144 16,1-1-432-16,-1-1-96 0,0-2 0 0,0-5-16 15,-1 2-128 1,1-1-32-16,0-1 0 0,-1-1 0 0,1 1 560 0,-1 0 272 0,1 0-16 0,1 2-16 0,0 3 272 0,1 6 64 0,1 2 16 0,0 5 0 15,0 3-304-15,-1 3-64 16,2 4-16-16,-1 1 0 0,2 2 48 0,1 1 0 0,0 1 0 0,1 3 0 16,1-2-128-16,0 1-128 15,0-1 176-15,0 2-176 0,-1-1 224 0,1 2-64 16,1-2-16-16,1 2 0 0,-1 1 48 0,-1-2 0 0,1 2 0 0,0 1 0 16,-1 1-192-16,1 1 128 0,-1-4-128 0,0 5 128 15,0-4-128-15,-2 2 0 16,2 1 0-16,0 1 0 0,0-3 0 0,-1-1 0 0,0 1 0 0,1-1 0 15,-1-1-384-15,1-3-16 0,0 0 0 0,-2-4 0 16,2-2-784-16,0-1-160 0</inkml:trace>
  <inkml:trace contextRef="#ctx0" brushRef="#br3" timeOffset="163838.31">27397 708 26719 0,'-6'-1'2368'0,"2"1"-1888"0,2 0-480 0,2 0 0 0,0 0 1136 0,0 0 128 0,-3 1 16 0,-2-1 16 0,-2 0-80 0,-1 1 0 0,-1 2-16 0,-1-1 0 0,1 2-160 0,-2 2-16 15,0 1-16-15,-2 5 0 0,0 0-496 0,-2 3-80 16,-1 3-32-16,-1 3 0 16,-2 3-160-16,0-1-48 0,0 1 0 0,-1 1 0 15,-1-3-32-15,0-1-16 0,-1 4 0 0,-3-1 0 16,-2 4-144-16,1 0 192 0,0-3-192 0,2-3 192 0,1 0-192 0,-2-1 0 15,-1 1 0-15,0-2 0 0,0-1 0 0,1-3 0 16,1-1 0-16,1-4 0 16,1-2-464-16,0-5-80 15,2 0-16-15,0-4-17680 0</inkml:trace>
  <inkml:trace contextRef="#ctx0" brushRef="#br3" timeOffset="164076.6">26716 830 19343 0,'10'-8'848'0,"-4"3"192"0,1 2-832 0,-2 3-208 0,-1 0 0 0,-2 0 0 16,2 2 2368-16,2-1 448 0,4 2 64 0,2 2 32 15,3 4-288-15,0 2-48 0,0 3-16 0,0-2 0 0,-2 4-1472 0,0-1-320 16,0 2-48-16,1 3-16 0,-2-2-256 0,2-1-48 16,1 5-16-16,0-3 0 0,-1-1-192 0,3-1-32 31,-1 3-16-31,1-4 0 0,0 2-144 0,2-5 0 0,-2 2 0 0,2-4 0 15,-2 0-448-15,2 0-32 0,-2 2 0 0,0-2 0 16,-1 0-1120-16,0 0-208 0,-1 0-48 0,-1-1-16 16,-1 0-896-16,-2-1-176 0</inkml:trace>
  <inkml:trace contextRef="#ctx0" brushRef="#br3" timeOffset="164995.6">26795 487 4607 0,'-4'-2'400'0,"0"1"-400"0,2 1 0 0,-1 0 0 0,2 0 1296 0,0 0 176 0,0 0 48 0,-2 0 0 0,1 1 992 0,-3 1 208 0,0-1 32 0,-1 1 16 16,1 1 48-16,0-1 0 0,0 1 0 0,2-2 0 15,1 1-928-15,1-2-176 0,1 0-48 0,0 0 0 16,2-2-432-16,1-1-80 0,2 2-32 0,1-2 0 15,-6 3-528-15,0 0-96 0,26-13-32 0,-15 7 0 0,0 0-144 16,0 1-48-16,2-1 0 0,-2 2 0 0,1-1-96 0,0 3-32 16,1-2 0-16,-1 1 0 0,2 3-16 0,-1 0-128 15,2 2 192-15,1 0-64 0,0 2 32 0,2 1 0 16,0 0 0-16,1 1 0 0,0-1-160 16,1-1 0-16,3 0 0 0,0 0 128 0,-2-1-128 0,3-1 0 15,-1-2 0-15,1 0 0 0,-1 0 0 0,1-2 128 16,-3 0-128-16,0 1 128 0,-3 1-128 0,-1-1 0 15,1-2 144-15,-3 3-144 0,-1 0 0 0,-1 3 0 16,-1-2 0-16,-1-1 128 0,-1 1-128 0,0-1 176 0,-3 2-176 16,1 0 192-16,-1-2-192 0,-1 0 160 0,2 1-160 0,-2-1 160 15,0 0-160-15,2-1 192 16,-2 1-192-16,0-2 192 0,1 0-192 0,1 1 0 16,-1-3 0-16,2 2 0 0,-2 0 0 0,1-2 0 15,-1 0 0-15,-1 3 128 0,1-4-128 0,-2 1 0 0,-1 2 0 0,0-3 0 16,-1 1 208-16,-1 0-32 0,-1 2-16 0,1-1 0 15,-2 0 80-15,-2 0 16 0,1-2 0 0,-1 2 0 16,-3 0-64-16,0-3-16 0,-1 2 0 0,-2-2 0 16,0 0-48-16,-2 0 0 0,-1-1 0 0,-1-1 0 0,1 2-128 0,-1-2 0 15,1 2 0-15,-2-3 128 0,1 3-128 16,1 0 0-16,-1 0 0 0,0 1 0 0,1 0 0 0,0 2 0 16,0-1 144-16,-1 0-144 0,1 1 0 0,-1 0 144 15,1 0-144-15,0-1 0 0,1 3 176 0,-1-4-176 16,1 4 160-16,-1-1-160 0,1 0 144 0,-1 1-144 15,0-3 128-15,0 3-128 0,2 0 0 0,-1-2 0 16,2 1 0-16,-1 2 0 0,2-4 0 0,-1 2 0 16,2-1 0-16,1 2 0 15,0 0 0-15,3 0-256 0,-1-2 64 0,2 2 16 16,0 0-784-16,2-2-144 0,0 2-48 0,3-2 0 16,0 3-256-16,0-2-48 0</inkml:trace>
  <inkml:trace contextRef="#ctx0" brushRef="#br3" timeOffset="167577.68">22281 2779 12895 0,'0'-5'1152'0,"2"0"-928"0,0 4-224 0,1-1 0 16,-1 0 1296-16,2 1 224 0,1-3 32 0,3-2 16 0,4-1 576 0,2-3 112 0,1 3 32 0,0-3 0 0,0 3-752 0,-2 3-160 16,1-1-32-16,-2 2 0 0,1-1-512 0,-2 3-128 0,-1 0 0 0,0 1-16 15,1 0-496-15,-1 1-192 0,0 2 176 0,0-1-176 0,-1 1 0 0,3 0 0 32,0-1 0-32,0 1 0 0,4-2 0 0,2-1-240 0,1 2 32 0,2-4 0 15,0 1 80-15,3-1 128 0,3-1-208 0,3-2 80 16,0 2 0-16,0-1 0 0,1 1 0 0,2 2 0 0,0 0 128 0,-1-1 0 15,0 0 0-15,0 2-128 16,-1 0 128-16,-1 2 0 0,1-2 0 0,-3 2 0 0,2-2 128 0,-3 0-128 16,0 0 128-16,1 0-128 0,-1 0 0 0,-1 0 144 15,0-2-144-15,0-1 0 0,-3 2 0 0,2-4 0 32,1 0 0-32,0 0 0 0,0 0 144 0,0-1-144 0,0 1 0 15,0-1 144-15,0 1-144 0,-2-1 0 0,1 1 0 16,-1 1 128-16,-3-1-128 0,-3 0 0 0,0 4 0 0,-4-4 0 15,0 4 0-15,0-4 0 0,-3 2 0 0,-1 1 0 16,-1 0 0-16,1-1 0 0,-1 2 0 0,0-2 0 16,-3 1 0-16,1 0 0 0,-1 0 0 0,1-1 0 15,-1 2 0-15,0-4 0 0,0 3 0 0,-1-1 0 16,0 0 0-16,0 0 0 0,0-2 0 0,-1 0 0 16,-1-1 0-16,0 0 0 0,-2 0 0 0,-2-1 0 0,-2-1 0 15,-2 0 128-15,-1 2 0 0,-2-5 0 0,-2 2 160 0,-4 1 32 16,-1-3 0-16,-1-2 0 0,0 5-128 0,-2-2 0 15,-2 0-16-15,-4-1 0 0,3 0-48 0,-2 2-128 16,-1 0 192-16,1-2-64 16,2 6-128-16,0-3 0 0,1 0 0 0,0 2 128 0,2 0-128 0,3 1 0 15,2 1 0-15,4 2 0 0,1-2 0 0,2 3 0 16,2-1 0-16,2-1 0 16,1 1-320-16,-1 1-112 0,4 1-16 0,-1 0 0 0,1-2 128 0,1 1 32 15,3-1 0-15,-1 2 0 0,2 0 80 0,2 0 16 16,1 0 0-16,2 0 0 0,1 0 192 0,1 0 0 15,2 2-160-15,2-1 160 0,0 1 0 0,2 1 0 0,2 0 0 16,1 2 0-16,-1-1 0 0,-1 1 0 0,0 1 0 0,-1 0 0 16,-2 2 0-16,-2-4 0 0,0 3 0 0,-3-1 0 15,-1-2 0-15,-2 3 0 0,0 1 0 0,-3 2 0 16,1-2 0-16,-3 3 0 0,-2 2 0 0,0 2 0 16,-3 2 0-16,0 1 256 0,-1 0-32 0,-2 2-16 15,-2 2 304-15,-1 6 48 0,0 1 16 0,-4 0 0 16,0 5-384-16,-2-1-192 0,-3 4 192 0,-2 2-192 15,-1-1 0-15,0-5 0 0,2-3 0 0,-3 1 0 0,-2 5 0 16,-2-4 0-16,2 0 0 0,-2-1 0 0,-1 2 0 0,-1 1-352 16,1-2 48-16,3-6-15312 15</inkml:trace>
  <inkml:trace contextRef="#ctx0" brushRef="#br3" timeOffset="175357.46">25310 2071 23039 0,'-2'-2'2048'0,"2"2"-1648"0,2-2-400 0,-1 1 0 16,0 1 576-16,0-1 16 0,1-1 16 0,0-3 0 0,2-1 912 0,1-1 176 0,1-2 32 0,0-1 16 0,3 0-432 0,-3 0-96 15,0-1 0-15,-1 0-16 0,1 0-272 0,-1-3-48 0,-1 2-16 0,0-2 0 16,-1 3-464-16,0-4-80 0,-2 2-32 0,-2-2 0 16,0 1-160-16,-2 0-128 0,2 0 144 0,-4-1-144 0,0 2 0 0,-1-2 0 15,0 1 0 1,-2 2 0-16,1 1 0 0,-2 1 128 0,1 4-128 0,-1-1 0 0,1 5 208 0,0 1 0 15,-1 1 0-15,2 3 0 16,-2 2-16-16,2 1 0 0,-1 6 0 0,1 0 0 0,-1 5-16 0,1 2-16 16,1 4 0-16,0 0 0 0,-2 0-32 0,2 2 0 15,-1 3 0-15,-1 3 0 16,1 1 80-16,-3 4 16 0,1 1 0 0,-1 3 0 0,-1-2-80 0,1 4-16 16,-2 0 0-16,1 2 0 0,-2 1-128 0,1-3 160 15,0 0-160-15,1 0 160 16,-2 3-160-16,1 2 0 0,1-3 0 0,0 2 128 15,-1 1-128-15,3-1 0 0,-1-2 0 0,1-3 128 16,-1-2-128-16,1-6 0 0,2-1 0 0,-2-3 0 0,2-1 0 0,-2-3-144 16,2 2 144-16,-1-5-208 0,1-2-112 0,0-4-32 15,-1 0 0-15,0-3 0 16,0-4-256-16,-2 0-48 0,2-1-16 0,-4-6-11632 0,1 2-2336 0</inkml:trace>
  <inkml:trace contextRef="#ctx0" brushRef="#br3" timeOffset="175629.8">24735 2544 35935 0,'-2'-1'1600'0,"2"0"320"0,2 0-1536 0,0 1-384 0,2 0 0 0,1 0 0 16,0 0 592-16,2 1 48 0,6 0 16 0,5 0 0 0,7 2 272 0,5-3 48 0,-1 0 16 0,3 1 0 0,1 0-480 0,-1 2-112 0,4-2-16 0,-1 0 0 16,4-1-256-16,-2 0-128 15,-1 0 128-15,-3 0-128 16,-3-1 0-16,-2 1 0 0,-1-5 0 0,-1 1-176 31,-1-2-480-31,-1 0-112 0,-1-1 0 0,-1 0-17664 0</inkml:trace>
  <inkml:trace contextRef="#ctx0" brushRef="#br3" timeOffset="176070.08">26122 1817 23039 0,'6'-11'1024'0,"-1"2"192"0,0 3-960 0,0 0-256 0,-1 2 0 0,0 3 0 0,-1-1 656 0,2-5 96 15,4-1 16-15,2-3 0 0,0 0 528 0,-1 1 112 0,-3 2 32 16,-3 3 0-16,-4 4-544 0,-4 2-128 0,0 4 0 0,-6 3-16 15,-1 4 144-15,-3 2 48 0,-2 4 0 0,-4 3 0 16,0 0-304-16,-1 4-48 0,0-2-16 0,-1 5 0 16,-3 1-80-16,-2 5-32 0,-3 6 0 0,2 5 0 15,-2 2-224-15,3 2-48 0,0 2-16 0,3 1 0 16,3-4-16-16,3 1 0 0,-1-4 0 0,2 0 0 16,2-4 0-16,0-2 0 0,2 6 0 0,-1-3 0 15,3 1-160-15,0-2 128 0,3-2-128 0,1-1 128 0,3-3 64 16,2 0 16-16,2-7 0 0,2-2 0 0,4-1-208 0,2-1 176 15,3-5-176-15,1 1 160 0,4-2-304 0,3-2-64 16,2-3-16-16,2 0 0 16,3-2-336-16,2-3-64 0,1-1-16 0,3-1 0 15,4-1-1632-15,4-3-336 0</inkml:trace>
  <inkml:trace contextRef="#ctx0" brushRef="#br3" timeOffset="176576.81">27103 2297 23039 0,'-5'0'2048'0,"0"1"-1648"0,1 0-400 0,3 2 0 0,0-1 1104 0,-2 0 144 0,-3 1 32 0,-5 4 0 15,-3 2 848-15,-4 3 176 0,-2 0 48 0,-1 4 0 0,0 1-816 0,-1-1-144 0,-1 3-48 0,0 1 0 16,-3 4-560-16,0 2-112 0,-1 3-32 0,-2 2 0 16,-2 2-64-16,-2 2-32 0,0-1 0 0,-4 1 0 15,-2 0-320-15,0-2-64 16,-2 0-16-16,1-4 0 0,3-3-144 0,3-1 0 0,0-3 0 0,4-2 0 15,3 1-240-15,3-4-16 0,2-3-16 0,5-3 0 16,2-3-560-16,2-1-96 16,0-5-32-16,5-2-11712 0,-1-1-2336 0</inkml:trace>
  <inkml:trace contextRef="#ctx0" brushRef="#br3" timeOffset="176864.57">26269 2525 25791 0,'3'-7'1152'0,"-2"1"224"0,0 2-1104 0,2 3-272 0,-1 1 0 0,1 0 0 0,-1 0 1520 0,3 1 240 16,4 1 48-16,1 0 16 0,3 2 400 0,2 3 80 15,0 2 0-15,2 2 16 0,-1 4-1360 0,2 0-288 16,-1 5-48-16,1 3-16 0,2 2-160 0,0 3-16 16,0 3-16-16,0-1 0 0,-1 2-192 0,0-2-32 0,-1-3-16 0,1-1 0 15,0 0-176-15,-2-2 0 0,3 0 0 0,-3-2 0 16,-1 1 0-16,-1-2 0 0,-1-3 0 0,-1-1 0 31,-1-1 0-31,0 1 0 0,-1-5 0 0,-1 0 0 0,-2-2-128 0,1 0-64 0,0-4-16 0,-2 0 0 31,-1-4-576-31,-1-4-112 0,0 0-32 16,-1-2-17824-16</inkml:trace>
  <inkml:trace contextRef="#ctx0" brushRef="#br3" timeOffset="177575.57">26352 2238 28559 0,'-9'-4'1264'0,"5"1"272"0,-1 2-1232 0,1 0-304 0,3 1 0 0,1 0 0 0,0 0 1072 0,-2 0 144 0,2 0 48 0,-1 0 0 0,0-3 272 0,0 2 48 0,2-1 16 0,0-1 0 16,-1 3-1024-16,0 0-192 0,0 0-32 0,0 0-16 15,20-13-336-15,-14 9 144 0,3 2-144 0,-1-2 0 0,2 3 160 16,1-1-160-16,1 0 128 0,0 1-128 0,2-1 176 0,0 2-48 16,2 0-128-16,1 2 192 0,1-1-192 0,1 1 144 15,-1 0-144-15,2 0 128 0,2 1 64 0,1-3 0 16,0 1 0-16,2-1 0 0,-1-1-32 0,2 1 0 16,0-4 0-16,2 1 0 0,-1-3-160 0,0 1 0 15,0-1 0-15,-1-1 128 0,1 0-128 0,-2 1 0 16,-1 1 144-16,-3 2-144 15,-2-2 144-15,0 0-144 0,-3 1 192 0,-1 2-192 0,-3 2 256 0,-2-2-48 16,0 0-16-16,-3 1 0 0,0 1-192 0,-2 0 176 16,0-2-176-16,-2 2 160 0,0 0-160 0,0 0 0 15,0 0 0-15,-1-2 0 0,1 1 0 0,-1-1 0 16,1 1 0-16,-1 1 0 0,1-4 0 0,-1 3 0 0,-1-1 0 0,1 0 0 16,-1 1 0-16,-1 0 0 0,0 1 0 0,0 0 0 15,-3-2 0-15,3 2 0 0,0 0 176 0,0 0-176 16,0 0 320-16,-21 0-16 0,15 0-16 0,-2-2 0 15,-1 1-96-15,-2 1-32 0,0-1 0 0,-3-2 0 16,2 1-160-16,-2-1 0 0,0 0 144 0,1-1-144 16,-1 0 0-16,2 1 0 0,0-4 0 0,0 0 0 0,1 0 0 15,1-1-208-15,2 1 80 0,-1-1 128 0,2 1 0 0,-1 1 0 16,2-3 0-16,0 3 0 0,1 1 0 0,0 0 0 16,0 1 192-16,0 1-64 0,0 1-128 0,1-1 160 15,0 0-160 1,0 3 160-16,0 0-160 0,2-2 0 0,0 2 0 0,1 0 0 15,0 2 0-15,1-2 0 0,0 0-192 0,2 0 192 16,1 1-688-16,1 1-16 0,-4-2 0 0,0 0 0 16,19 3-304-16,-8-3-64 0,1 0-16 0,0 0-11104 0,0 2-2224 15</inkml:trace>
  <inkml:trace contextRef="#ctx0" brushRef="#br3" timeOffset="178275.05">27116 1596 17503 0,'-6'2'1552'0,"2"-2"-1232"0,3 0-320 0,1 0 0 0,1 0 1600 0,-1 0 272 0,0 0 48 0,-1 2 16 0,0-1 112 0,1 1 32 0,1 2 0 0,-1-4 0 0,0 0-960 0,14 16-192 15,-7-7-32-15,2-1-16 0,1 1 128 0,2 2 16 16,3 0 16-16,1 2 0 0,1-2-464 0,3 2-112 16,1 2-16-16,1 1 0 0,2-1-256 0,2 0-64 15,2 2-128-15,3 2 192 0,4 1-192 0,-1-2 0 16,1 3 0-16,-3-1 0 0,2 2 0 0,-1 5 0 16,3 2 0-16,-3 4 0 0,-3-1 0 0,-2 2 0 15,0 3 0-15,-4-2 0 0,1 2 160 0,-3-2-16 0,-1 0 0 0,-2-2 0 16,-2 2 128-16,-2-6 32 0,-1 0 0 0,-2 1 0 15,-1 2-16-15,-1 1 0 0,0 2 0 0,-4-2 0 16,0 2-288-16,-1 2 128 0,-4 2-128 0,-1-1 0 16,-1 3 160-16,-4-3-160 0,-2-1 128 0,-3-4-128 15,-1 1 128-15,-3-2-128 0,-1 0 0 0,1 0 128 16,-4 2 112-16,1-1 16 0,0-2 0 0,-2 0 0 16,2-1-128-16,-3-3-128 0,1-1 176 0,3-5-176 0,-1-3 0 15,-1-2 0-15,0-1 0 16,-2-6 0-1,2 0-672-15,-2-6-144 0</inkml:trace>
  <inkml:trace contextRef="#ctx0" brushRef="#br3" timeOffset="188806.29">22550 6813 6447 0,'5'0'576'0,"-2"-2"-576"0,1 0 0 0,0 1 0 0,-2 1 2816 0,0-2 464 0,0 0 96 0,0 0 16 0,5-3-448 0,-1-1-64 0,1 0-32 0,1-6 0 0,-2 4-864 0,-2-1-160 16,-2-2-32-16,1 1-16 0,-3 0-816 0,0-1-144 15,-2 2-48-15,-1-5 0 16,-1 2-320-16,-1 0-80 0,0 0-16 0,-2 1 0 16,-1-2-224-16,-1 0-128 0,0-1 128 0,-1 3-128 15,0 0 0-15,0 0 0 0,-2-2 0 0,-2 1 0 0,-2-2 0 0,-1 3-208 16,-2 3 80-16,0 1 128 0,2 2 0 0,-1 5 0 16,0 0 0-16,2 5 0 0,3-1 0 0,-1 3 0 15,-1 5 0-15,-1 0 0 0,1 2 0 0,0 2 192 0,1 1-192 16,0 4 192-16,0-1-64 0,1 2-128 15,0 4 192-15,0 2-64 0,0 2-128 0,2 2 128 16,0 0-128-16,1 3 128 0,2 1 0 0,-2-1 0 0,2 0 0 0,1 4 0 16,-1 0-128-16,1 8 160 0,-2 8-160 0,3 3 160 15,-4 4-160-15,2 1 0 0,-3 0 0 0,1-3 0 16,0-1 0-16,-1 4 0 0,0 6 0 0,-3 0 0 16,0-1 0-16,1-4 0 0,-2-3 0 0,1-5 0 31,1-6 0-31,-2-4 0 0,1-3 0 0,-1-2 0 0,-1-6-240 0,-1-6 80 15,0-5 16-15,-2-4 0 16,2-4-1200-16,-3-4-224 0,1-7-48 0,-2-2-14640 16</inkml:trace>
  <inkml:trace contextRef="#ctx0" brushRef="#br3" timeOffset="189042.43">21603 7586 30399 0,'1'-6'2704'0,"1"1"-2160"0,3 5-544 0,1-3 0 0,-1 3 1056 0,2 0 96 0,1-1 32 0,5 0 0 0,8 2 448 0,8-3 96 0,6-2 0 0,3 0 16 16,3 0-1040-16,-1-2-224 0,0 1-32 0,1-3-16 16,1-1-432-16,2 3 128 0,0-4-128 0,1 4 0 15,-3-3 0-15,-2 2 0 0,1 2 0 0,0-1 0 16,0-1-304-16,-3 2-32 0,-2 0-16 0,-3 3 0 15,-4-3-1632 1,-1 4-336-16</inkml:trace>
  <inkml:trace contextRef="#ctx0" brushRef="#br3" timeOffset="189456.84">23236 6529 18431 0,'-2'-4'1632'0,"-1"4"-1312"15,2 1-320-15,1 3 0 0,-1-3 640 0,-1 3 48 16,-1 2 16-16,-2-1 0 0,-4 7 848 0,-3 2 176 15,-3 7 48-15,-2 1 0 0,-2 3-832 0,-1 1-176 0,-2 2-16 0,0 3-16 16,-2 1-224-16,-1 2-32 0,1 2-16 0,-2 2 0 16,0 2 416-16,0-1 80 0,4 1 0 0,-7 8 16 15,-2 11 128-15,-1 9 32 16,-1 6 0-16,1 3 0 0,1 2-560 0,0 0-96 0,1 6-32 0,3-6 0 16,1-4-448-16,5-3 128 0,4-14-128 15,4-5 0-15,6-2 0 0,3-5 0 0,2-3 0 0,3-2 0 0,4-2 240 0,2-3-48 16,6-4-16-1,1-3 0-15,5-2-176 0,1-2 0 0,3-3 0 0,3-1 0 0,1-4-224 0,3-1-80 16,0-3-16-16,-1-2 0 16,2 0-1040-16,0-4-224 0,1 0-32 0,1-3-14752 0</inkml:trace>
  <inkml:trace contextRef="#ctx0" brushRef="#br3" timeOffset="189812.64">23713 7334 40543 0,'-10'-9'1792'0,"3"3"384"0,1 1-1744 16,2 0-432-16,3 4 0 0,0-2 0 0,-2 2 0 0,-1-2 0 0,0 1 128 0,-6 1-128 0,-1 2 240 0,-3 4 16 0,-1 5 0 0,-2 6 0 0,-2 4-256 0,-2 6 0 0,0 3 0 0,-4 7 0 0,-2 6 0 0,-2 4 0 0,-2 6 0 16,-2 1 0-16,1 3 0 0,-1 2 128 0,1 1-128 15,1-4 0-15,2-1 0 0,3-6 0 0,4-6 0 0,1-6 0 0,3-4 0 0,0-6-256 16,4-3 16-1,-1-6 16 1,2-2-608-16,1-9-112 0,1-1-16 0,2-5-16256 0</inkml:trace>
  <inkml:trace contextRef="#ctx0" brushRef="#br3" timeOffset="190034.27">23064 7535 35935 0,'-15'-8'1600'0,"7"4"320"0,1 1-1536 0,5 2-384 0,2 1 0 0,0 0 0 16,1 1 976-16,2 3 128 0,-1 1 32 0,4 1 0 16,3 7-448-16,3 4-96 0,4 5-16 0,3 3 0 0,3 3-240 15,1 3-48-15,1-1-16 0,1 2 0 0,0 0-144 0,-1-1-128 16,0-1 192-16,-1-3-192 0,0-1 0 0,0-1 0 16,-1-6 0-16,1 3 0 0,0-3-192 0,1 1-128 15,0-3-48-15,-1-4 0 16,-1-1-784-16,-1-1-176 0,1-2-16 0,-1-3-16 15,-5-1-1552-15,0-4-304 0</inkml:trace>
  <inkml:trace contextRef="#ctx0" brushRef="#br3" timeOffset="190476.87">23632 6723 32255 0,'-10'0'1424'0,"4"1"304"0,2 3-1392 15,3-3-336-15,1 0 0 0,1-1 0 0,1 0 864 0,2 4 96 16,1-2 32-16,2 3 0 0,3 3 208 0,4 0 32 15,1 4 16-15,3-1 0 0,3 1-656 0,3 4-128 16,1-2-16-16,2 1-16 0,1 1-112 0,3-2-32 16,1 1 0-16,2 1 0 0,0 2-160 0,1 1-128 15,0 4 192-15,-3 3-192 0,-3-2 0 0,0 6 0 16,1 7 0-16,-4 5 0 0,-3 3 0 0,-1 4 0 16,-3 2 0-16,-3 0 0 0,-1-4 0 0,-2 3 160 15,0 1-160-15,-3 1 192 0,-1 4-192 0,-1-4 192 16,-1-2-192-16,-3-3 192 0,0-1-192 0,-2-2 0 0,-2-1 0 0,-1-1 128 15,0 0-128-15,-4 1 0 16,0 0 0-16,-1 5 0 0,-2 1 0 0,1 0 0 0,-3 1 0 0,-2-7 0 16,-2-1 0-16,0-7 0 0,0-7 0 0,-1-6 0 15,-1-3-176-15,0-4 176 16,-2-3-128-16,1-3 128 0,-2-2-256 0,0-6 16 0,-5-1 16 0,-2-3-18912 16</inkml:trace>
  <inkml:trace contextRef="#ctx0" brushRef="#br3" timeOffset="207585.41">25227 7366 36863 0,'-5'0'3264'15,"1"0"-2608"-15,2 0-528 0,1 0-128 0,1 0 1008 0,-3-1 160 0,-1 1 48 0,-2-3 0 0,0 3-192 0,-3-2-48 0,2 0 0 0,2 2 0 0,1-2-528 0,1 1-96 16,1-1-32-16,2 2 0 0,2-2-320 0,0 2-288 16,2 0 48-16,1 0 16 15,1 2-688-15,1 1-144 0,1-1-32 0,0 5-17856 16</inkml:trace>
  <inkml:trace contextRef="#ctx0" brushRef="#br3" timeOffset="207824.37">25196 8003 33167 0,'-19'1'2944'0,"7"1"-2352"0,1 2-464 0,5-1-128 15,2-2 2016-15,4 0 384 0,-1 1 80 0,-2-2 16 0,-2 7-1632 0,-1-2-320 16,-1 1-64-16,-2-3-16 0,2 5-464 0,1-6 0 15,1 2 0-15,1-3 0 16,0 1-832-16,3-2-224 0</inkml:trace>
  <inkml:trace contextRef="#ctx0" brushRef="#br3" timeOffset="208675.79">26644 7675 31327 0,'-1'-4'2784'0,"1"-1"-2224"0,1 4-560 0,-1-1 0 0,1 2 1376 0,0-2 160 0,1 1 48 0,0-4 0 0,3 1-496 0,0 2-112 0,2 2-16 0,0 2 0 31,-1 7-656-31,0 2-144 0,0 7-32 0,0 4 0 0,1 6 128 0,-4 3 32 0,1 4 0 0,-2 3 0 16,0 3-16-16,-2 2 0 0,0 3 0 0,-3 1 0 31,1 4-16-31,-3-2 0 0,0-1 0 0,-1 1 0 15,-1-4-64-15,1-4 0 0,-1-1-16 0,1-4 0 16,0-3-16-16,1-5 0 0,1-2 0 0,0-5 0 16,2-2 0-16,-1-5 0 0,2-3 0 0,-2-5 0 0,2-1-32 15,-1-5-128-15,-1-1 192 0,0-6-64 0,-1-1-128 16,-2-6 0-16,-2-3-192 0,0-5 192 16,-1-2-544-16,-2-4 16 0,0-3 0 0,-2-5 0 15,1-3 112-15,0-3 32 0,-1-3 0 0,1-4 0 0,1-2 256 16,1-8 128-16,1-2-128 0,2-1 128 0,2 1 0 15,2 1 0-15,3 3 0 0,2 0 0 0,1 0 0 16,4 1 0-16,2 4 0 0,5 2 128 0,2 4-128 0,4 6 0 0,1 6 0 0,2 3 0 16,3 6 0-16,2 3 0 15,0 3 0-15,2 2 0 0,-1 0 0 0,1 3 0 0,0 3 0 0,-2 2 128 16,1 3-128-16,0 1 0 0,3 3 0 0,1 4 0 16,-1 1 0-16,0 5 0 0,0 0 0 0,-1 4 0 0,-1 4 0 15,-2 5 0-15,0 1 0 0,-2 4 0 16,-1 3 0-16,-1 2-160 15,-3 0 160-15,1 1-208 0,-2-1 208 0,-2 0-176 0,0 1 176 0,-2-1-160 0,-1 0 160 0,-2-1 0 16,-1-1-144-16,-2-1 144 0,-2-4 0 0,-4-1 0 16,-3 0 0-16,-5-1 0 0,-1-4 160 0,-5 1 96 15,-2-2 32-15,-5-2 0 0,-2 1 272 0,-5-5 48 16,-3 2 16-16,-2-2 0 0,0-4-240 0,-3-1-64 16,-5 2 0-1,-4-6 0-15,-1 2-320 0,-1-3 128 0,-1-1-128 0,1-1 0 0,2-1-256 0,3-5-112 0,2-1-16 0,3-3-16 31,3-7-640-31,3 2-128 0,2-6-32 0,4 1-17520 0</inkml:trace>
  <inkml:trace contextRef="#ctx0" brushRef="#br3" timeOffset="209322.71">28674 6297 21183 0,'-1'-1'1888'0,"1"-1"-1504"0,1 2-384 0,-1 0 0 0,2 0 1120 0,-2 0 160 0,0 0 16 0,1-2 16 0,-1 1 544 0,0 1 128 0,-1 0 0 0,1 0 16 0,0 0-448 0,0 0-80 16,0 0-32-16,-21 1 0 0,13 3-704 0,-2-1-144 15,-1 3-16-15,-4 0-16 0,-1 3-112 0,-4 2 0 16,-2 5-16-16,-5 1 0 0,-1 4-240 0,-3 5-32 15,-3 3-16-15,2 5 0 0,-1 6 32 0,-2 4 0 16,2 2 0-16,-1 5 0 0,3-5 64 0,0 4 16 0,1-3 0 16,-1 0 0-16,1-4 96 0,0 4 32 0,-1 8 0 15,0-2 0-15,3 3 16 0,1-3 16 0,2 0 0 0,2-1 0 16,3-1-288-16,1-4-128 0,3 2 0 0,1 2 128 16,4 6-128-16,1 0 0 0,3 1 0 0,3-3 0 15,3-1 0-15,2-4 0 0,5 2 0 0,3-6 0 16,3-3-160-16,3-3-16 0,5-1 0 0,5-2 0 15,3 2-336-15,4-5-64 0,5 0 0 16,2-6-16-16,0-1-320 0,2-4-64 0,1-6-16 0,0 0-11504 16,-1-4-2304-16</inkml:trace>
  <inkml:trace contextRef="#ctx0" brushRef="#br3" timeOffset="209926.48">28489 7365 26655 0,'2'-3'576'0,"0"3"128"0,-1 0 32 0,1 3 32 0,1-1-624 0,-2 2-144 0,2-2 0 0,0 3 0 0,3 5 2896 0,3 4 560 0,2 5 96 0,3 4 32 0,1 0-2048 0,1 3-416 0,2 4-80 0,0-2-16 0,0 1-640 0,1-1-128 15,0 1-16-15,1-3-16 0,-1 1-224 0,-1 0 0 16,1-2-192-16,-3-2 192 15,0-2-672-15,-1-3-32 0,-2-1 0 0,2-2 0 16,-2-4-1488-16,-2 1-304 0</inkml:trace>
  <inkml:trace contextRef="#ctx0" brushRef="#br3" timeOffset="210213.66">29279 7240 38703 0,'-11'0'1712'0,"2"0"352"0,1 2-1648 0,0 2-416 0,3 1 0 0,2-2 0 16,-2 5 704-16,-4-1 48 0,-6 9 16 0,-7 9 0 15,-7 7-16-15,-4 13 0 0,-4 8 0 0,-1 5 0 16,2 8-592-16,0-1-160 0,0 6 0 0,0-3 0 15,0 3 0-15,3 0 0 0,0-1 0 0,2-2 0 16,2-2-144-16,4-3-48 0,3-9-16 0,2-4 0 0,6-6-160 16,1-3-16-16,5-2-16 0,3-5 0 15,3-3-416 1,4-2-80-16,4-5 0 0,0-5-16864 0</inkml:trace>
  <inkml:trace contextRef="#ctx0" brushRef="#br3" timeOffset="210689.16">30188 6438 39615 0,'-1'-3'1760'0,"-1"1"352"0,2 2-1680 0,0 0-432 0,0 2 0 0,0 1 0 0,0 0 592 0,0 2 48 0,-1 5 0 0,1 2 0 0,0 9 64 0,-1 3 0 0,0 5 16 0,1 3 0 15,0 3-400-15,0 0-96 0,1 0-16 0,1 4 0 16,3-1 32-16,0 2 0 16,2 1 0-16,0 1 0 15,2 2-96-15,-1 6-16 0,2 4 0 0,0 5 0 0,0 3-128 0,0 2 0 0,0 3 0 0,-2-1 0 16,1-3 0-16,-3-3 0 0,-1 1 0 0,0-4 0 31,-1-4 0-31,-3-1 128 0,-1-3-128 0,0-3 0 0,-1 0 144 16,0-8-144-16,-1-3 160 0,0-2-160 0,1-4 0 0,-1-4 0 0,1 0 0 0,0-6 0 15,0-3-448-15,-1-5-176 0,1-5-32 0,0-3-12880 16,-1-4-2576-16</inkml:trace>
  <inkml:trace contextRef="#ctx0" brushRef="#br3" timeOffset="211179.23">31601 7080 32255 0,'-3'-5'2864'0,"-1"3"-2288"0,1 2-576 0,1 2 0 15,1-2 1600-15,-2 3 224 0,-2-1 32 0,-5 2 16 0,-3 3-544 0,-7 3-112 0,-5 6-32 0,-1 6 0 0,-2 4-576 0,-1 7-112 16,1 4-32-16,-2 5 0 0,3 2-272 0,-1 5-64 0,0-4-128 16,2 2 192-16,2 3-192 0,-2-3 176 15,0 3-176-15,0-3 160 0,1 0-160 0,2-2 0 0,0-2 0 0,2-7 0 31,2-3-464-31,1 0-32 0,2-7 0 0,3-2 0 16,-1-3-128-16,3-1-16 0,0-6-16 0,1-2-11904 0,0-3-2384 0</inkml:trace>
  <inkml:trace contextRef="#ctx0" brushRef="#br3" timeOffset="211433.48">30904 7247 39615 0,'5'10'1760'0,"0"-3"352"0,1 3-1680 0,0-1-432 0,-1-2 0 0,0 1 0 0,1 2 816 0,4 3 80 16,6 11 0-16,6 9 16 0,6 10-96 0,4 6-32 16,1 0 0-16,3 1 0 0,-1-3-496 0,-2-2-96 15,0 0-32-15,1-6 0 16,-3-3-480-16,-2-2-80 0,-1-6-32 0,-1-1 0 15,0-4-464-15,1-1-80 0,1-4-32 0,1 0 0 16,-1-2-1120-16,0-1-240 0,0-2-32 16,0-2-13472-16</inkml:trace>
  <inkml:trace contextRef="#ctx0" brushRef="#br3" timeOffset="211958.26">31157 6285 23951 0,'-5'-6'2128'0,"2"2"-1696"0,1 3-432 0,4 1 0 15,-1 1 1408-15,-1-2 192 0,0 1 32 0,0-4 16 16,1 2 784-16,2-3 176 0,2-1 16 0,1-1 16 16,2 2-1648-16,5-1-336 0,0 1-64 0,4 2-16 0,1-2-288 0,3 2-64 15,3 2-16-15,2-2 0 0,3 6-48 0,2 3-16 16,6 2 0-16,3 4 0 0,1 3 0 0,2 1 0 15,5 7 0-15,0 2 0 0,3 8-16 16,-2 3 0-16,-2 6 0 0,-1 2 0 0,-4 0 128 16,2 7 32-16,0 3 0 0,-2 1 0 0,-1 0 160 0,-5 0 16 15,-4-3 16-15,-2 5 0 0,-3 4-176 0,-5 2-48 16,-3 1 0-16,-7-3 0 0,-1 1-96 0,-6 1-32 16,-2-1 0-16,-6-3 0 0,-1 3 64 0,-4 0 0 15,-3 0 0-15,-4 1 0 0,-3-1-192 0,-4-3 128 0,-3 2-128 16,-4-3 128-16,-5-1-128 0,-2 1 128 0,-1-1-128 15,0-3 128-15,0-3-128 0,0-3 0 16,1-2 0-16,2-7 0 0,1-3-192 0,-1-6 0 16,-3-5-16-16,0-3 0 15,-3-5-1040-15,1-2-208 0</inkml:trace>
  <inkml:trace contextRef="#ctx0" brushRef="#br3" timeOffset="-214463.15">30713 7031 22111 0,'-1'-2'1968'0,"1"-1"-1584"15,0 3-384-15,0 0 0 0,1 0 320 0,-1-2 0 0,2 1-16 0,0-1 0 0,1-1 144 0,0 0 48 0,4 0 0 0,-1 1 0 0,2-1-496 0,1 3 0 0,1-1 0 0,1-2 0 16,1 2 272-16,1 0 112 0,0 1 32 0,1-2 0 16,0 0 448-16,2 1 96 0,1 0 0 0,2-2 16 15,0 2 48-15,2 0 0 0,2-3 0 0,0 2 0 16,2-2-608-16,1 3-112 0,1-4-32 0,3 1 0 16,-1 0-272-16,3-1 0 0,1 0 0 0,-1 1 0 15,0-1 0-15,-1 0 0 0,-1-2 0 0,-5 1 0 16,0 0 0-16,-3 0 0 0,0 1 0 0,-3-1 0 15,0 0 0-15,-2 1 256 0,-1 1-48 0,-2 0-16 16,-1 1 192-16,1 0 16 0,-2-1 16 0,0 3 0 0,-1-3-416 0,-3 2 0 16,-2 2 0-16,-1-4 0 0,-1 4 128 0,-3-1-128 15,-1-2 128-15,-1 2-128 0,-3-1 320 0,-1-1 0 16,-1 1-16-16,-1-2 0 0,-3 2 224 0,0-5 48 16,0 3 16-16,-1-3 0 0,0 2-272 0,0-1-48 15,0 0-16-15,-2-1 0 0,0 3-128 0,-2-5-128 16,0 2 192-16,-1 1-192 0,0-3 192 0,-1 0-192 15,1 3 192-15,-1-3-192 0,3 2 256 0,-1-2-64 0,1 2-16 16,3 0 0-16,1 0-176 0,1-2 128 0,2 2-128 0,1 1 128 16,0 1 0-16,1-1-128 0,1 0 192 0,-1 1-64 15,3-1-128-15,-2 2 192 16,1-1-192-16,1 3 192 0,0-2-64 0,0 1 0 16,1 0 0-16,0 1 0 0,1 0 0 0,0-1 0 15,1 3 0-15,0-1 0 0,2 1-128 0,-1 0-176 0,3 0 48 0,-5 0 0 31,0 0-544-31,0 0-96 0,24 6-32 0,-17-3-11680 0,0-1-2320 16</inkml:trace>
  <inkml:trace contextRef="#ctx0" brushRef="#br3" timeOffset="-213478.11">23009 7179 23039 0,'-2'1'2048'0,"1"2"-1648"0,1-3-400 0,0 1 0 16,1-1 1008-16,-1 0 112 0,2 1 32 0,-1 3 0 0,0-3 0 0,3 0 16 0,1 2 0 0,1-3 0 0,4-3-128 0,-2 1-16 16,3-3-16-16,1 0 0 0,0-1-112 0,2 0 0 15,0 0-16-15,1-1 0 0,1 1-400 0,2 1-80 16,-1-1-16-16,2 1 0 0,0-1-192 0,1 0-64 16,0 2 0-16,1-1 0 0,0 3-128 0,0-2 0 15,0 3 0-15,1-2 128 0,2 2-128 0,0 0 0 16,0 1 0-16,1 0 0 0,-2 0 0 0,2 0 0 0,2 0 0 15,-1-2 0-15,0 2 0 0,-1-2 0 0,-3 1 0 0,-1-2 0 16,-1 1 0-16,-3-1 0 0,-2 0 0 0,-3 0 0 16,-2 1 0-16,-1-1 0 0,-2 3 128 0,-2-4-128 15,-2 2 224-15,-2 0-32 0,0 0-16 0,-3 0 0 16,0-2 16-16,-1 0 0 0,-2 1 0 0,0-1 0 16,-1 0 32-16,0 1 16 0,-3-4 0 0,-1 2 0 0,-1-1-112 15,0-2 0-15,-2 1-128 0,1 0 192 16,0 1-64-16,-2-4-128 0,0 4 176 0,1-4-176 15,-2 2 128-15,1-1-128 0,1 1 0 0,-1-1 0 16,1 1 0-16,0 2 0 0,2-2 0 0,-1 2 0 0,1 0 144 0,-1 0-16 16,3 1-128-16,-3 0 192 15,4 1-192-15,-1-1 0 0,0 3 0 0,2-1 0 0,2 2 0 0,0-2 0 16,1 2 0-16,2 0 0 0,-1 1 0 0,3 0-160 16,2 0 32-16,-1 0 0 0,3 0-208 0,1 0-48 15,2 0 0-15,3-3-12192 16,2 2-2448-16</inkml:trace>
  <inkml:trace contextRef="#ctx0" brushRef="#br3" timeOffset="-211324.04">25289 9422 35935 0,'2'-3'3200'0,"-2"0"-2560"0,0 3-512 0,0 0-128 0,1 0 1136 0,-1 0 208 0,0 0 32 0,0-4 16 0,-1 3-512 0,0 0-112 0,-2-2 0 0,3 3-16 0,0 0-384 0,0 0-80 15,0 0-16-15,-24 3 0 0,19-2-272 0,0-1 0 0,0 1 0 0,1-1 0 16,2 0-416-16,-1 0-32 0,1 0-16 0,2-1 0 15,-1 1-64-15,1 0-16 0,1 1 0 0,0 3-17952 0</inkml:trace>
  <inkml:trace contextRef="#ctx0" brushRef="#br3" timeOffset="-211034.72">25033 10371 42383 0,'-19'0'1872'0,"6"-2"400"0,1 2-1824 15,5 0-448-15,3 2 0 0,4-2 0 0,-1 0 688 0,-1 1 32 0,-1 3 16 0,1-2 0 16,3 2-480-16,3 1-80 0,3-1-32 0,2-2 0 16,2 0-144-16,1 1-192 0,2-2 32 0,-1 0-19952 15</inkml:trace>
  <inkml:trace contextRef="#ctx0" brushRef="#br3" timeOffset="-207793.56">26294 9921 21183 0,'-1'0'1888'0,"0"0"-1504"0,1 0-384 0,0 0 0 0,0 0 1840 0,1 0 288 0,-1 1 64 0,1-1 16 0,0 1-624 0,0 3-128 0,1-3-32 0,-2-1 0 16,0 0-432-16,0 0-96 15,6 27 0-15,-6-16-16 0,1 7-32 0,-1 1 0 0,1 7 0 0,-1 5 0 0,-1 6-336 0,-3 8-80 32,2 1-16-32,-3 6 0 0,-1 0-160 0,0 3-16 0,-3 2-16 0,0 0 0 15,1 1-96-15,0 0 0 0,0-1-128 16,1-2 192-16,1-7-192 0,0-2 144 0,2-3-144 0,1-4 128 16,-1 0 128-16,0-5 32 0,2 1 0 0,-1-2 0 15,1-4-128-15,2-1-32 0,-3-4 0 0,2-2 0 16,-1-5-128-16,-1-1 0 0,-1-2 0 0,1-4 0 15,-2-1-240-15,0-5-80 0,-1 0 0 0,-1-3-16 16,0-2-64-16,0-3-16 0,-1-2 0 0,0-2 0 0,-1-6 160 16,-1-1 16-16,0-6 16 0,1-2 0 0,2-6 224 0,0-4-144 15,0-4 144-15,4-4-128 0,0-4 128 0,1-2-128 16,4 2 128-16,2-5-128 0,2-3 128 0,3-1-192 16,1-3 192-16,2 0-192 0,2 0 192 0,-1 3-192 15,2-1 192-15,-1 3-192 0,-1 3 192 0,0 1 0 16,-1 2 0-16,-2 0 0 0,0 1 0 0,-2 2 0 15,1 2 0-15,-1 2-128 0,-1 4 128 0,0 2 192 16,1 2-32-16,-2 2-16 0,0 2 64 0,2-1 16 16,-1 1 0-16,2-1 0 0,-1 4 48 0,2 0 16 0,3 1 0 15,0 0 0-15,2 1-288 0,2 4 0 0,1-2 128 0,0 4-128 16,2 3 0-16,0 5 128 0,1-1-128 0,4 7 0 16,0-2 128-16,3 4-128 0,1 4 0 0,0 2 0 15,-2 2 0-15,0 4 0 0,-3 1 0 0,-3 2 0 16,-3 1-240-16,-3 3 48 0,-3 0 16 0,-3 1 0 15,-3 0-16-15,-1 2-16 0,-2-2 0 0,-1 2 0 16,-1 1 208-16,-1-1 0 0,0 0 0 0,0 0 0 0,0 1 0 16,-1-4 0-16,1 2 0 0,-1-1 0 0,0 0 160 15,0 0-160-15,-2 0 128 0,-1-3-128 0,1 0 128 0,-2 0-128 16,-2 0 128-16,0 0-128 0,0-5 160 0,-3 2-160 16,0-1 192-16,-1-1-192 0,-2-1 256 0,-1-3-64 15,-3 3-16-15,-2 1 0 0,-5-1-48 0,-1 1 0 16,-2-1 0-16,-4 0 0 0,-2-1-128 0,-2 0 0 15,-1-1 0-15,1-1 0 16,2-4 0-16,3 0 0 0,0-3-160 0,3-1 160 16,1-2-464-16,2-5 0 15,4 1 0-15,3-4-12016 0,4 2-2416 0</inkml:trace>
  <inkml:trace contextRef="#ctx0" brushRef="#br3" timeOffset="-207103.68">27741 8961 9215 0,'1'0'816'0,"-1"-2"-656"0,0 0-160 0,-1 2 0 0,1 0 2080 16,0 0 384-16,-1 2 80 0,-1-2 16 0,0 2-48 0,-1-1 0 0,-2 3 0 0,5-4 0 0,0 0-16 0,-17 12-16 0,8-6 0 0,1 2 0 15,-1 1-1056-15,-1-2-208 16,-2 4-32-16,0 0-16 0,-2 3-640 0,-2 1-128 16,1 1-16-16,-2 2-16 0,-2 3 0 0,-1 3 0 15,-2 3 0-15,-3 1 0 0,-1 2-144 0,-1 4-32 0,-2 3 0 0,-1 2 0 0,0 4-32 0,0 6-16 31,3 4 0-31,0-1 0 0,2 3 32 0,1-3 0 16,3-1 0-16,0-3 0 0,1-2 48 0,2-1 16 16,2-1 0-16,4 1 0 0,2-5-112 0,4 3-128 15,3 0 176-15,3-4-176 0,5 1 0 0,3-2 0 0,1-6 0 0,3 1 0 0,1-1 0 0,4-4-272 16,0 1 16-16,1-1 16 31,5 0-448-31,0-4-80 0,1-1-32 0,-2-2 0 16,0-2-560-16,2-2-112 0,-1 1-32 0,2-2-15904 0</inkml:trace>
  <inkml:trace contextRef="#ctx0" brushRef="#br3" timeOffset="-206499.83">27511 9717 34095 0,'1'0'3024'0,"0"0"-2416"0,2 0-480 15,-2 1-128-15,1 0 960 0,2 2 192 0,1-2 16 0,3 4 16 0,3 1-224 0,3 1-64 0,5 4 0 0,0 2 0 0,0 2-448 0,0 1-112 16,1 1-16-16,-2 5 0 0,1 2-64 0,-1 4 0 0,1 1-16 0,-1 0 0 16,-1 1-240-16,-1 1 128 15,0-3-128-15,-3 2 0 0,2-3 0 0,-1 2 0 0,1-6 0 0,-3 1 0 32,0-2-304-32,-1-4-96 0,1 0-32 0,-3-3 0 15,1-4-1152-15,-2 0-224 0</inkml:trace>
  <inkml:trace contextRef="#ctx0" brushRef="#br3" timeOffset="-206166.78">28243 9656 25679 0,'1'4'560'0,"-1"-4"112"0,0-4 32 0,1 4 32 0,-1 0-592 0,0 0-144 16,2 1 0-16,-2 2 0 0,1-3 1760 0,-1 6 320 0,-1 0 64 0,-3 5 16 16,0 5-400-16,-2 4-80 0,-1 6-16 0,-2 0 0 15,-2 5-816-15,0 2-160 0,-2 3-48 0,0 5 0 16,0-1-128-16,0 7-16 0,-3 6-16 0,-3 4 0 31,-1-1 0-31,-1 4 0 0,-2-1 0 0,-2 1 0 16,-2 1-208-16,-3 6-32 0,-3 7-16 0,-2 1 0 0,-1 4-224 0,0 0 0 0,1 2 0 0,2-3 0 31,4-10-512-31,4-6-112 0,3-10-16 0,2-6 0 16,4-5-144-16,4-8-48 0,5-6 0 15,6-9-11600-15,5-7-2336 0</inkml:trace>
  <inkml:trace contextRef="#ctx0" brushRef="#br3" timeOffset="-205672.08">28390 8966 4607 0,'-5'-7'400'0,"1"3"-400"0,2-1 0 0,1 1 0 0,1 3 5696 0,1 0 1040 0,1-2 224 0,1 1 32 0,1-2-4560 0,2-2-896 0,1 0-192 0,1 1-48 0,0 2-432 0,1 3-96 0,1 0 0 0,-2 6-16 0,2 1-320 0,-1 4-64 16,3 1-16-16,1 7 0 15,0 0 288-15,3 5 48 0,2 6 16 0,3 3 0 0,3 3-384 0,2 1-80 16,3 0-16-16,0 0 0 0,4 1-64 0,1 1-16 0,1-3 0 16,-2 0 0-16,-2-4-16 0,0 2-128 0,0 1 192 15,-1 5-64-15,-2-1 16 0,-1 3 0 0,-6 1 0 0,-3-2 0 16,-5 3 96-16,-4-2 16 0,-3 5 0 0,-3-3 0 16,-3-1-64-16,-4 3-16 0,-2 0 0 15,-3 1 0-15,-2-4-176 0,-4 0-176 0,-1-1 48 0,-4-2 0 16,0-5 128-16,-1-2-208 15,-1-3 80-15,-3-2 128 0,2-1-256 0,-4-3 80 16,0-4 16-16,-2-1 0 0,3-3 160 0,-1-3 144 0,-2-2-16 0,-4-5-128 31,-2 0-400-31,-3-3-192 0,-3-1-48 0,-1-5-18176 0</inkml:trace>
  <inkml:trace contextRef="#ctx0" brushRef="#br3" timeOffset="-204676.64">29597 9845 24879 0,'1'-4'2208'0,"-1"1"-1760"0,1 0-448 16,1 3 0-16,-1 0 1152 0,0-2 128 0,0-1 48 0,2 0 0 0,0 0 688 0,2-2 144 0,-1 1 16 0,1 3 16 0,0 2-1104 0,0 4-208 0,-1 5-48 0,-1 1-16 16,2 7-432-16,0 2-64 0,0 6-32 0,1 4 0 0,-1 8-128 0,-1 1-32 15,0 4 0-15,-1 6 0 0,-1 1 16 0,-1 1 0 16,-1-3 0-16,0 0 0 0,-1 1 64 0,-1-4 16 15,1 4 0-15,-1-7 0 0,1-1 64 0,-3 1 16 16,1-3 0-16,-2 1 0 0,2-4-32 0,-4-2 0 16,1 1 0-16,-2-3 0 0,0-6-272 0,2-1 0 15,0-3 128-15,0-4-128 0,1-1 0 0,-1-4-144 16,1-2 16-16,0-1 0 0,-2-5 0 0,1-4 0 16,3-1 0-16,-5-1 0 0,1-4-112 0,-2-1-16 15,-1-8 0-15,-1 0 0 0,-3-7 64 0,0-3 16 0,-2-3 0 0,1-4 0 16,0-2 176-16,1-7-160 15,2-5 160-15,1-2-160 0,2-3 160 0,2-7 0 16,3-2 128-16,3-1-128 0,2 2 192 0,1-4-48 0,3 2 0 0,3-2 0 16,2 2-16-16,0 1 0 0,3 1 0 0,1 1 0 15,1 4-128-15,1 2 128 0,1 3-128 0,0 6 128 16,-2 4-128-16,5 0 0 0,1 3 144 0,1 2-144 16,1 3 0-16,1 5 0 0,0 4 0 0,-2 5 0 0,-1 5 0 0,1 3 0 15,-1 6 0-15,0 3 0 0,0 4 0 16,0 4-128-16,-1 2 128 0,1 4-128 15,1 3 128-15,1 4-128 0,1 6 128 0,0 0-128 0,1 3-64 0,-3 1-16 16,-1 1 0-16,-3 1 0 0,-1-3-16 0,-4 1 0 16,-3-4 0-16,-1 1 0 0,-4-1 64 0,-2-2 16 15,0 0 0-15,-4-1 0 0,-2 1 144 0,-1-3 0 16,-2 0 0-16,-2-1 0 16,-2 0 0-16,-3-3 224 0,1 2-32 0,-3-6 0 15,-2-1 208-15,-1 0 48 0,0 0 0 0,-2-7 0 16,-1 0-32-16,-1-2 0 0,0-1 0 0,-2-3 0 15,-1-2-208-15,2 0-32 0,-2-4-16 0,0-4 0 0,2 1-448 0,-1-2-96 16,0-3 0-16,-1-3-16 16,-1-1-464-16,-1-2-96 0,0-3 0 0,1-4-17888 15</inkml:trace>
  <inkml:trace contextRef="#ctx0" brushRef="#br3" timeOffset="-204227.65">31094 8773 43311 0,'-6'0'1920'0,"0"0"384"0,0 1-1840 0,1 1-464 0,1-2 0 0,0 3 0 0,1-2-432 0,-3 4-176 0,-4 4-32 0,-6 5-16 0,-4 3 656 0,-4 3 304 0,0 6-32 0,-4 2 0 0,0 6-32 0,-2 0-16 16,-1 7 0-16,-1 4 0 0,0 0 96 0,0 5 0 15,-2-1 16-15,-1 2 0 0,-1 3 80 0,-1-2 16 16,0 5 0-16,2 4 0 15,0-2-48-15,4 2-16 0,4-2 0 0,2-2 0 16,3-1-368-16,4-5 0 0,4 1 0 0,3-2 128 16,5-1-128-16,4-3 0 0,4-3 0 0,4-1 0 15,5-1 0-15,3-2 0 0,4-7 0 0,4 0-192 0,4-4-128 16,2-3-16-16,1-4-16 0,3-2 0 16,4 0-272-16,0-3-48 0,0-2-16 0,1 2 0 15,1 1-96-15,0 1-32 0,0-1 0 0,-3-1-11408 16,-5-3-2272-16</inkml:trace>
  <inkml:trace contextRef="#ctx0" brushRef="#br3" timeOffset="-203644.58">31459 9449 25791 0,'0'0'2304'0,"0"-2"-1856"0,0 1-448 0,0 1 0 15,0 0 704-15,-1 0 32 0,1-1 16 0,-1 1 0 0,-1-2 592 0,0 2 128 0,-1 0 32 0,3 0 0 0,0 0-224 0,0 0-32 0,-17 13-16 0,12-7 0 16,-2 4-224-16,-2 0-48 0,-1 3-16 0,-1 5 0 16,-1 1 0-16,-2 6 0 15,-2 3 0-15,-3 3 0 0,1 4 48 0,-1 2 16 0,0 3 0 0,0-3 0 16,1-3-464-16,-1 4-96 0,-1 1 0 0,-1 1-16 0,-1-1-432 15,-2 2 0-15,0 4 128 0,-4-3-128 16,3 1 0-16,-3-6 128 0,2-1-128 0,3-6 128 31,1-3-640-31,3-4-128 0,2-4-16 0,2-3-16 0,3 0-480 0,2-5-112 16,2-4-16-16,3 1-18864 0</inkml:trace>
  <inkml:trace contextRef="#ctx0" brushRef="#br3" timeOffset="-203346.14">30950 9513 40543 0,'-15'0'1792'0,"6"1"384"0,3 2-1744 0,2 1-432 0,4 1 0 0,1-1 0 16,3 1 464-16,0 2 16 15,2 8 0-15,4 5 0 0,5 6 64 0,3 3 16 0,3 2 0 0,3 0 0 16,-1 3-80-16,5-3-16 16,-1 1 0-16,1 1 0 0,1-1-32 0,-2 0-16 0,0 1 0 0,-1 1 0 15,-1-5-112-15,0-1-32 0,-3-2 0 0,0-1 0 16,-2-2-272-16,0 1 0 0,-2-2 0 0,1 0 0 16,-2-3 0-16,-1-1-224 0,0 2 16 0,-2-2 0 15,-2-1-640 1,-2-1-128-16,-1-2-32 0,-3-2-12528 0,0-1-2512 15</inkml:trace>
  <inkml:trace contextRef="#ctx0" brushRef="#br3" timeOffset="-202665">30989 9268 3679 0,'-10'-5'320'0,"4"1"-320"0,0 2 0 0,3-1 0 0,2 2 4640 0,1 1 864 0,0-1 160 0,-1-1 32 0,0 0-4656 0,-2-1-1040 0,0 0 0 0,-1 0 0 0,1-2 0 0,0 2 0 16,-1 1 0-16,0 1 0 0,-1 1 464 0,2-2 144 16,-1 2 32-16,0 2 0 0,2-2 896 0,-1 0 176 15,1 1 32-15,1 1 16 16,1 0-240-16,0-2-48 15,2 1-16-15,0 1 0 0,3-2-576 0,3 0-112 0,1-2-32 0,2 1 0 16,2-3-416-16,2 1-96 0,2-1-16 0,1-1 0 0,-2 1-208 0,2 2 0 31,3-4 0-31,4 1 0 0,1-4 0 0,0 3 0 0,1 1 0 16,-2-1 0-16,0 3 0 0,-2-2 0 16,1 2 0-16,-3 0 0 0,0 1 0 0,-2-1-192 0,0 2 192 0,-2 1-208 0,1 0 0 0,-2 0 0 0,0 0 0 0,0 0 0 15,-1 0 208-15,-2 0-144 16,1-3 144-16,-2 2-128 15,1 1 128-15,-3-1 0 0,-3 1 0 0,0-1 0 0,-3-2 128 0,0 2-128 16,-3 0 128-16,-1 1-128 0,0-3 272 0,-2 2-16 0,-1 0 0 0,-2 0 0 31,0 1 0-31,-1-3-16 0,-1 1 0 0,-2 2 0 0,0-3-112 0,-1 2 0 0,2-2-128 0,-3 3 192 16,1-3-192-16,0 2 0 16,0-3 0-16,0 1 0 15,1-2 0-15,0 2 128 0,0 0-128 0,-1-2 0 0,3 0 0 0,-2 0 176 16,3-1-176-16,-2 1 160 0,2-1-160 0,0 0 0 15,0 0 0-15,1 0 128 0,0 1-128 0,1-2 0 16,-1 4-192-16,1-2 192 0,0 1-416 0,0 2 32 16,-1-1 16-16,0 3 0 15,1 0-656-15,-1 1-144 0,2 3-32 0,-2-2-15856 0</inkml:trace>
  <inkml:trace contextRef="#ctx0" brushRef="#br3" timeOffset="-202087.88">31982 8762 7359 0,'3'-6'656'0,"-2"1"-528"0,0 1-128 0,-1 3 0 0,0 0 3504 0,0 1 656 0,0 1 144 0,0 0 32 0,0 0-688 16,0 3-128-16,-1 3-16 0,1-7-16 0,-3 26-1552 0,2-8-304 0,-1 4-64 0,-1 6-16 15,0 3-768-15,-1 8-144 0,0 6-48 0,0 7 0 16,1 8-160-16,-1-1-48 0,0 7 0 0,1-3 0 15,-1-4-224-15,1 4-160 16,1 3 192-16,-2-1-192 0,3 1 208 0,0-4-64 0,-1-3-16 0,1-5 0 0,2-7-128 16,-1-2 0-16,0-1 0 0,0-3 0 0,3 4 128 15,-1-2 32-15,3 0 16 0,0 2 0 32,3-4-480-32,0-3-80 0,1-3-32 0,0-7 0 0,1-5-512 0,-2 0-96 0,0-6-32 0,-1-3 0 15,-1-3-128-15,-1-1-32 0,0-4 0 0,0 0-15664 0</inkml:trace>
  <inkml:trace contextRef="#ctx0" brushRef="#br3" timeOffset="-201693.36">32331 9504 13823 0,'-8'2'1216'0,"4"0"-960"0,0-1-256 0,3 0 0 0,1 2 6096 0,1-3 1184 0,1 2 224 0,1 0 48 0,0 5-5312 0,5-1-1088 0,1 5-192 0,3 1-64 15,4 6-352-15,0-1-80 0,1 4-16 0,3 1 0 16,1 4-448-16,0 3 0 0,0 2 0 0,0-5 0 16,-1 2 0-16,-1-1 0 0,-2-1 0 0,-1-1 0 15,-1-2 0-15,-2 0 0 0,0-1 0 0,-2 0 0 16,0 0 0-16,0-2-320 0,-2 0 64 0,-1-3 0 15,0-1-624-15,-2-2-112 16,0-2-32-16</inkml:trace>
  <inkml:trace contextRef="#ctx0" brushRef="#br3" timeOffset="-201361.36">32940 9435 38703 0,'-9'10'3440'0,"5"-6"-2752"0,3 3-560 0,-2-1-128 15,1 4 592-15,-2 2 96 16,-6 12 16-16,-6 16 0 0,-6 17 48 0,-5 15 16 0,-1 1 0 0,1-3 0 15,2 2-32-15,-2 0 0 0,-1-2 0 0,-3 1 0 16,0-2-144-16,-1-2-16 0,-3 0-16 0,-1-3 0 16,2-1-256-16,-1 0-48 0,4-2-16 0,4-4 0 15,3-4-48-15,2-5 0 0,2-4 0 0,6-3 0 16,2-4-480-16,4-3-96 0,2-3-32 0,2-7 0 16,1-3-624-16,5-3-128 0,-1-7-32 0,1-2-19264 15</inkml:trace>
  <inkml:trace contextRef="#ctx0" brushRef="#br3" timeOffset="-200492.54">32801 8592 34095 0,'7'-3'3024'0,"-1"0"-2416"32,-1 3 672-32,-1 0 144 0,0 0 32 0,1 0 0 0,7-2-560 0,8-1-128 0,11 2 0 0,2 1-16 0,7 3-336 0,0 3-64 15,-1 2-16-15,-1 10 0 0,-1 2-64 0,-1 8-16 16,-1 9 0-16,1 8 0 0,-2 7 96 0,0 4 16 16,-3 3 0-16,-4 5 0 0,-1 6-32 0,-2 6 0 0,0 3 0 0,-4 0 0 15,-4-4-64-15,-4 2-16 0,-3-1 0 16,-4-2 0-16,-3-3 0 0,-3-1 0 0,-3-7 0 0,-3-4 0 15,-2-4 48-15,-2-2 0 0,-1 4 0 0,-4-3 0 16,1-1-48-16,-1-2 0 0,0-5 0 0,1-4 0 16,2-5-64-16,0-4 0 0,0-3-16 0,1-3 0 15,-1-3-16-15,0-3 0 0,1-2 0 0,-2-4 0 16,-1 1-160-16,-1-5 0 0,-2-2 0 0,-2-3 0 16,-4-1-512-1,-3-1-64-15,-7-4-32 0,-6-1 0 0,-2-2-976 0,-4-2-192 0</inkml:trace>
  <inkml:trace contextRef="#ctx0" brushRef="#br0" timeOffset="106214.74">3351 16167 39615 0,'-2'0'3520'0,"0"1"-2816"0,2-1-560 0,-1 2-144 0,1 0 128 0,0-1-128 0,0 3 192 0,-1 0-64 0,0 3 80 0,-1 4 16 0,4 0 0 0,-1 1 0 0,1 2-352 0,1 2-80 16,2 1-16-16,0 4 0 0,1 2-176 0,0 3-48 0,1 4 0 0,2 6 0 16,0 9 448-16,-1 6 224 0,1 5-32 0,0 4 0 0,-2 3-48 0,-1 1-16 15,1 0 0-15,-4 0 0 0,-1-1-128 0,-4-3 0 16,0 0 0-16,-3-7 0 0,-1-5 0 0,-2-7 0 15,2-5 0-15,0-4 0 16,0-1 0-16,0-7 0 0,-1 2 0 16,1-6 128-16,1 0-848 0,-2-9-176 0,1-5-48 0,-4-6-15760 0</inkml:trace>
  <inkml:trace contextRef="#ctx0" brushRef="#br0" timeOffset="106792.56">3168 15995 40543 0,'-6'-11'1792'0,"1"4"384"0,0-1-1744 0,4 2-432 0,1 3 0 0,0-1 0 16,1 1 0-16,0-3-256 0,2-6 48 0,0-2 0 15,4-3-272-15,2 0-48 0,3 1-16 0,1 3 0 0,3-2 544 0,2 4 0 16,0-1 0-16,2 5 144 0,3-3-144 0,3 3 0 16,0 0 0-16,3 3 0 0,3 0 288 0,-1 3-32 15,0 1 0-15,-4 2 0 0,-2 2-256 0,-4 1-144 16,0 0 16-16,-3 2 0 0,0 3 128 0,-1-1 0 16,-1 2-144-16,0 2 144 0,0 2 0 0,3 1 0 15,0 5 0-15,1-1 0 0,3 5 0 0,-1-2 0 16,-2 0 0-16,-1 0 0 0,2-1 144 0,0 2-144 0,0 1 160 15,-1 1-160-15,-2-4 0 0,-4 0 0 0,1-3-176 16,-4-1 176-16,-1-2-272 0,-4 0 64 0,-2-3 16 16,-1 2 0-16,-2-3 480 0,-4-3 96 0,0 2 32 0,-4-1 0 15,1-1 112-15,-1 0 32 0,-2 0 0 0,-2-1 0 16,0 1-304-16,-3-3-48 0,-1 0-16 0,-3 1 0 16,-2-2-192-16,-2-2 176 0,-2 1-176 0,-2-2 160 15,-1-2-160-15,1 0-192 0,-1-2 32 0,1 0 16 16,0-3 144-16,0 0-128 0,1 0 128 0,1 0-128 15,-1 1-48-15,0-1 0 0,0 4 0 0,1-2 0 32,-2 3-272-32,1 0-48 0,0 4-16 0,3 1 0 15,-1-1-640-15,2 3-144 0,1-1-32 16,2 2 0-16,4 0-1040 0,1 0-224 16,3 2-32-16,2 1-10000 15</inkml:trace>
  <inkml:trace contextRef="#ctx0" brushRef="#br0" timeOffset="107332.38">4840 15150 13823 0,'-5'1'1216'0,"0"-1"-960"0,0 0-256 0,1-1 0 0,2 1 3776 0,1 0 704 15,-1 1 128-15,-3 2 48 0,-3-3-2816 0,-3 5-560 0,-4-1-128 0,-3 4 0 0,1 1-944 0,0 1-208 0,0 1 0 0,-2 4 0 16,0-3 0-16,1 4 0 0,-1 1 0 0,1 1 0 15,0 0 0-15,-1 3 0 0,-2-1 0 0,0 2 0 0,0 1 512 0,-2 0 112 0,-3 4 16 0,0 2 0 16,0 3 176 0,1 3 32-16,-1-1 16 0,1 6 0 0,1-1-576 0,5 1-112 0,1 2-32 0,5 1 0 15,3-2-16-15,2 1-128 16,3 0 192-16,2 4-64 0,0 0-128 0,3-2 0 16,0-2-160-16,0 1 160 0,1 0-128 0,1 0 128 0,-1-4 0 0,0-2-144 15,2 3 144-15,-2 0 0 16,0 0 0-16,2 2 0 0,0-1 0 0,2-1 176 0,3-3-48 0,2-1 0 0,2 0 160 0,4-4 32 31,4-4 0-31,3-2 0 0,4 0-320 0,3-6 0 0,2 0 0 0,2-2 0 16,0 1-896-16,2-2-64 0,2 2-32 0,1-4-16656 15</inkml:trace>
  <inkml:trace contextRef="#ctx0" brushRef="#br0" timeOffset="108347.83">4793 15982 26719 0,'-8'0'2368'0,"2"0"-1888"16,0 2-480-1,2-2 0-15,2 0 2912 0,2 0 480 0,0 1 112 0,-1 0 16 0,-1 2-2512 0,2-2-496 0,3 4-112 0,1 0-16 0,3 1-384 0,3 0 0 0,1 3 128 0,3 1-128 0,2 2 0 0,0 3 0 16,2 2-192-16,1 2 192 0,-1 3-224 0,1 0 80 0,1 0 16 0,-4-1 0 15,0 3 0-15,-1-2 0 16,0 2 0-16,-3-2 0 0,0-2 128 0,-1 0 0 0,1-1 0 0,0 2 0 16,2 2 0-16,-1 0 0 0,1 4-144 0,1-2 144 31,1 4-704-31,-1-1-80 0,-1 2-16 0,1-3-10400 0,0-1-2064 0</inkml:trace>
  <inkml:trace contextRef="#ctx0" brushRef="#br0" timeOffset="108808.17">5625 15849 36863 0,'-1'-1'3264'0,"-2"1"-2608"0,1 0-528 0,1 1-128 15,-1-1 1088-15,1 1 192 0,0 2 48 0,-3-2 0 0,-1 4-1328 0,-1 0-272 16,0 3-48-16,-1 2-16 16,-1 4-448-16,-1 2-96 0,1 5-16 0,-3 2 0 15,0 5-464-15,-3 0-112 0,-1 5 0 0,-2 2-16 0,-3 7 864 0,-2 4 176 16,-1 2 48-16,0 3 0 0,4-3 1600 0,-4 8 320 16,-3 10 64-16,0 9 16 0,2-5-192 0,0 2-16 15,-1 2-16-15,2-1 0 0,2-2-928 0,1-2-192 0,4 1-48 16,2-9 0-16,2-6-208 0,2-6-256 0,2-7 48 15,0-4 16 1,3-2-432-16,0-4-80 0,0-2 0 0,1-2-16896 0</inkml:trace>
  <inkml:trace contextRef="#ctx0" brushRef="#br0" timeOffset="109236.7">5923 16708 41471 0,'0'3'3680'0,"-1"-2"-2944"0,1 3-592 0,1-4-144 0,0 1 320 0,3 0 16 0,2 4 16 0,5 1 0 15,8 5-3104-15,3-1-608 0,5 1-128 0,-2 1-32 16,0 0 304-16,-3 0 48 0,-3 4 16 0,-5 2 0 0,-2 0-480 0,-6 3-80 0,-3 3-32 0,-5 0 0 0,-3 4 3504 16,-6 0 704-1,-1 1 144-15,-6-1 32 0,-3 0 2432 0,-2 5 480 0,-4-2 96 0,-3-1 32 0,0-5-3168 0,-1-4-512 16,3-3-320 0,-1-7 32-16</inkml:trace>
  <inkml:trace contextRef="#ctx0" brushRef="#br0" timeOffset="109593.68">7036 15980 43311 0,'6'-7'1920'0,"-3"2"384"0,-1 1-1840 0,-1 3-464 0,1 1 0 0,-1 1 0 16,0 1-1120-16,2 3-320 0,0 3-64 0,1 4-16 15,0 9 656-15,-3 1 128 0,0 7 32 0,-3-1 0 0,-2 1 704 0,-3 0 288 16,-5 5-16-16,-1-1 0 0,-5 2 224 0,-3-2 32 15,-2 4 16-15,-3 0 0 0,-1 3 64 0,-7 6 16 16,-1 2 0-16,-3 1 0 0,-1 2-400 0,2-5-80 16,3-5-16-16,3-4 0 0,4-3-128 0,4-5-256 15,1-7 64-15,2-5-11840 16,4-8-2368-16</inkml:trace>
  <inkml:trace contextRef="#ctx0" brushRef="#br0" timeOffset="109839.07">6556 16096 45151 0,'1'6'2000'0,"-1"1"416"0,0 0-1936 0,2-1-480 0,-1-1 0 0,1-1 0 16,2 2 0-16,2 5-240 0,5 6 32 0,7 7 0 15,5 3-144-15,3-1-32 0,4-1 0 0,0-2 0 0,2 2 160 0,0 1 32 16,-1-2 0-16,0 5 0 0,1 5-64 0,-1 4 0 15,-3 4 0-15,-1 1 0 0,-2 1 0 0,-3-2 0 16,1-3 0-16,-4-4 0 16,1-1-800-16,-1-4-160 0,-1-4-48 0,0-4 0 15,-1-4-1872-15,0-6-368 0</inkml:trace>
  <inkml:trace contextRef="#ctx0" brushRef="#br0" timeOffset="110313.52">7716 16776 47919 0,'-4'11'4256'0,"1"-1"-3408"0,0 0-672 0,3-5-176 0,0 1 240 0,0 2 16 0,0 10 0 0,-1 11 0 0,2 9-496 0,0 7-80 0,6-1-32 0,-1-1 0 15,4 1-736-15,0-4-128 16,2-1-48-16,-1-6-12064 0,1 1-2416 0</inkml:trace>
  <inkml:trace contextRef="#ctx0" brushRef="#br0" timeOffset="110948.32">8454 16893 36863 0,'2'6'3264'0,"-1"0"-2608"0,-1-1-528 0,0 0-128 0,0-3 1136 0,1 3 192 0,1 5 32 0,2 7 16 0,1 2-928 0,0 4-176 0,1 0-32 0,-2-1-16 16,2-1-384-16,-2-1-80 0,1 1-16 0,-1 0 0 16,-2-3-1808-16,0 1-368 0,-2-3-80 0,-3 0-8320 15,-1-2-1664-15</inkml:trace>
  <inkml:trace contextRef="#ctx0" brushRef="#br0" timeOffset="111376.01">9465 16092 44223 0,'-2'10'1968'0,"0"-3"400"0,-2-3-1904 0,0 3-464 16,2-5 0-16,1 2 0 0,-3 1 0 0,-2 6-128 15,-4 4-16-15,-4 7 0 16,-3 6-496-16,-3 3-112 0,0-1-16 0,-2 1 0 16,-1 0-144-16,-1 2-48 0,-1 2 0 0,0 1 0 15,-1 2-576-15,-2 2-128 0,1 0-32 0,-3 1 0 0,3 0 1120 0,0-4 208 0,1-6 48 16,3-4 16 0,2-3-192-16,2-9-32 0</inkml:trace>
  <inkml:trace contextRef="#ctx0" brushRef="#br0" timeOffset="111615.82">8972 16023 42383 0,'3'11'3776'0,"-3"0"-3024"16,-1-3-608-16,-1-2-144 15,2 0 1408-15,2 4 240 0,0 7 48 0,2 13 16 16,3 10-1216-16,3 4-240 15,4 2-64-15,1-2 0 0,-1-1-192 0,4-1 128 0,-2-2-128 0,2 0 0 16,1 1 0-16,2-5 0 0,0-1 0 0,0 0 0 31,0-4-704-31,0 1-144 0,1-3-32 0,1-1 0 16,-2-1-64-16,-2-1-16 0,0 0 0 0,-3-1 0 16,1 1-272-16,-2-3-64 0,0 0-16 0,-3-1 0 0</inkml:trace>
  <inkml:trace contextRef="#ctx0" brushRef="#br0" timeOffset="112074.4">9828 16904 43311 0,'9'5'1920'0,"-6"-5"384"0,1 0-1840 0,-1 0-464 15,-1-4 0-15,-1 3 0 0,2-4 384 0,2 0 0 16,2-3-16-16,3-6 0 16,6-3-816-16,1 0-144 0,2 0-48 0,2-1 0 15,1 5 80-15,1-4 16 0,-1 3 0 0,0 2 0 16,-1 4-1760-16,-1 2-336 0,-3 4-80 0,-3 4-16 15,-1 0 1136-15,-4 3 208 0,-2 5 48 0,0 3 16 0,-4-1 2096 0,1 3 400 0,-3-2 96 0,-2 5 16 16,-1 2-160-16,-3-1-32 16,-3 5 0-16,0 2 0 0,-4 1-352 0,-2 4-80 15,-4 7-16-15,-4 4 0 0,0 0-1088 16,-3 0-208-16,0-1-48 0,2-1-16 0,2-3-1312 16,1-6-256-16,3 1-48 0,1-6-16 0,2 0 3888 0,3-3 784 0,1-2 160 0,4-2 16 15,0 0-768-15,2-3-176 0,1-2-16 0,3-2-16 16,0-1-912-16,3-4-176 0,3 1-48 0,2-2 0 0,3 1-384 15,2-3 0-15,2 0 0 0,5 1 0 16,3-1-992-16,6-1-288 0,1 1-48 0,0-3-10128 16,4 0-2048-16</inkml:trace>
  <inkml:trace contextRef="#ctx0" brushRef="#br0" timeOffset="112472.31">11392 16109 13823 0,'2'4'1216'0,"-4"-2"-960"0,1 0-256 0,0 1 0 0,0-3 4256 0,-1 1 800 0,0 3 176 0,-2-2 16 0,-2 5-3408 0,-4 7-688 0,-1 3-144 0,-4 7-32 0,0 4-656 0,-1 6-144 16,0 2-32-16,-4 7 0 0,-1 4 768 0,0 9 160 15,-3 2 16-15,-4 5 16 0,-1 2-432 0,-2-2-96 0,-1-1 0 16,-3-5-16-16,3-6-560 0,-1-6 0 0,2-4 0 16,1-2-144-16,3-10 144 0,2-1 0 0,3-7-144 0,3-8 144 31,4-7-1152-31,2-8-144 0</inkml:trace>
  <inkml:trace contextRef="#ctx0" brushRef="#br0" timeOffset="112702.71">10790 16153 50687 0,'5'20'2240'0,"-4"-5"464"0,-1-4-2160 0,0 0-544 15,2-5 0-15,-1 0 0 0,1 2 192 0,3 9-64 16,3 11 0-16,5 11-128 15,6 10-704-15,6 3-256 0,2 1-64 0,2-2 0 16,5 0 272-16,-1-4 48 0,2-4 16 0,-2-1 0 16,-3 0-464-16,-4-7-80 0,-4-4-32 0,-2 0-17440 0</inkml:trace>
  <inkml:trace contextRef="#ctx0" brushRef="#br0" timeOffset="113280.52">11544 17120 46991 0,'21'12'2080'0,"-8"-7"432"0,-3 0-2000 0,-3-5-512 0,-2-2 0 0,-1 1 0 16,2-2 0-16,4-2-336 0,6-1 48 0,5-5 16 16,4 1-864-16,-2-1-160 0,-1 1-48 0,-3 1 0 15,-3 3-752-15,-4 1-144 0,-2 0-48 0,-3 4 0 16,-4 1-1648-16,-4 5-336 0,-1-1-64 0,-5 4-16 16,1 1 3120-16,-4 1 608 0,0 0 128 0,-3-2 32 0,-1 1 3712 0,-3-2 736 15,0-2 160-15,-2-1 16 0,0 0-2176 0,1-2-448 16,1 0-96-16,-1 1-16 15,3 0-1424-15,3 0-384 0,2-1-16 0,3 0-16 16,3 1-1072-16,0-3-224 0,4 0-32 0,-1 0-16 16,2 0 448-16,1 0 96 0,3 1 0 0,-1 0 16 15,4 2 624-15,1-2 112 0,-1 4 16 0,2-4 16 0,2 4 1712 0,0 0 320 0,1 2 80 0,1-1 16 16,-1 3-192-16,2 0-32 0,0 1-16 0,0 0 0 16,1-3-688-16,-1 3-144 0,0 1-32 0,-1-4 0 0,0 3-592 0,0 1 0 31,-2-2 0-31,-2 2 0 0,0 0-160 0,-3 2 160 0,1 0-192 0,-2-2 192 0,0-1 0 15,-2 2 0-15,-1 1 0 16,0-1 0-16,1 5 336 0,-3-4 128 0,1 2 32 0,-2-1 0 16,0 0-240-16,-2 1-64 0,-1 1 0 0,0 4 0 0,-2-6 176 0,0 3 16 15,-3 4 16-15,1-1 0 16,-3 2-400-16,-2 0 128 0,-1 2-128 0,-1-2 0 0,-3 0 368 0,0-1-16 16,1-1 0-16,-2-4 0 0,0-1 32 0,1-4 16 15,1-2 0-15,-3-5 0 0,3-2-400 0,-1-4 128 16,-3-5-128-16,-1-5-12352 0,-4-8-2512 15</inkml:trace>
  <inkml:trace contextRef="#ctx0" brushRef="#br0" timeOffset="113851">11473 15416 27647 0,'3'5'2448'0,"1"0"-1952"0,-1-1-496 0,-1-2 0 0,1 3 2240 0,3 1 368 0,2 5 64 0,11 10 16 0,7 8-1888 0,7 7-368 0,7 3-80 0,4 2-16 0,3 0 384 0,7 0 80 15,5 2 16-15,4 1 0 0,4 2-160 0,-2 5-16 16,0 3-16-16,-5 6 0 0,-5-1-464 0,0 2-160 16,0 2 0-16,-3-1 144 0,-8-6 128 0,-3 12 32 15,-4 7 0-15,-7 4 0 0,-6 6-304 0,-5-3 0 16,-4 1 128-16,-4-7-128 0,-2 1 0 0,-4-3-224 15,-2-6 32-15,-2-5 16 0,3-5 176 0,0-2-208 16,1-8 80-16,1-2 128 0,-1-4-128 0,-1-5 128 16,-1 0 0-16,-1-3 0 0,-2-4-176 0,-4 3 48 15,-2-2 0-15,-4 1 0 16,-3-1-720-16,-5 1-144 0,-6 1-32 0,-5 1-17296 0</inkml:trace>
  <inkml:trace contextRef="#ctx0" brushRef="#br0" timeOffset="113923.24">12372 17848 3215 0,'-118'24'128'0,"112"-22"64"0,5 0-192 0</inkml:trace>
  <inkml:trace contextRef="#ctx0" brushRef="#br0" timeOffset="114484.98">11055 16827 30399 0,'3'0'2704'0,"0"0"-2160"0,-2-1-544 0,-1 1 0 0,0-1 2112 0,1 1 304 0,1 0 64 0,1-4 16 0,2 1-2736 0,-1 3-528 0,0-2-128 0,-2 2 0 16,-2 2 0-16,0 0 0 0,-1 3 0 0,-1-1 0 16,-1 4 240-16,-1 2 48 0,2 1 16 0,-2 0 0 0,3 1 976 0,1 0 208 15,0-1 48-15,2 0 0 0,1 0 1152 0,2 0 224 16,1 1 48-16,3-3 16 15,1 0-1344-15,2-2-272 0,0-1-48 0,3-2-16 0,1 1-272 0,1 0-128 16,2-3 0-16,0 2 128 0,2 1-336 0,-2 1-80 0,1 0-16 16,0-1 0-1,-2 7-448-15,-1-5-80 16,-4 3-32-16,-3 2 0 0,0 1-1392 0,-4-1-288 0</inkml:trace>
  <inkml:trace contextRef="#ctx0" brushRef="#br0" timeOffset="162395.51">23565 15364 6447 0,'0'-2'576'0,"0"-2"-576"0,0 0 0 0,0 3 0 0,1-2 1072 0,-1 2 96 0,1 0 32 0,1-3 0 0,1 1-1200 0,1-6-272 0,2-1-48 0,-2 0 0 16,2 2 2304-16,-3 0 448 0,-1-1 80 0,-2 1 32 15,0 2-80-15,-2-3-16 0,-1 3 0 0,-2-2 0 16,0 2-128-16,-1-3-16 0,0 2-16 0,-3 1 0 16,1-3-880-16,-1 2-192 0,-1 1-16 0,0-4-16 15,1 2-656-15,-2-2-128 0,0-2-16 0,-2 2-16 16,-1-1-176-16,-1 2-16 0,-1-2-16 0,-1 0 0 0,-2 1-32 16,-1 3-128-16,-1-1 192 0,0 5-64 15,-1-2-128-15,0 5 0 0,0 2 0 0,-1 2 0 0,2 3 0 0,-1 3 0 16,2 3-128-16,-2 1 128 0,0 4 0 0,-2 2 0 15,1 1 0-15,-2 0 0 0,3 1 0 0,0-1 0 16,1 1 0-16,2 2 0 0,0-2 0 0,6 0 0 16,0 4 0-16,4-7 0 0,2 2 0 0,2-2 0 15,2 1 0-15,3 0 0 0,1-4-160 0,3 0 160 16,2 0 0-16,1-2-144 0,3 1 144 0,3-4 0 16,0-1 0-16,2 0-128 0,4-2 320 0,-1-2 64 15,3 1 0-15,3-2 16 0,-1-4-272 0,2-1 128 16,1-1-128-16,0-4 0 0,2-5 240 0,-1 0-64 15,1-4-16-15,-4-1 0 0,2-2 0 0,2-3 0 0,1-3 0 0,2-3 0 16,1 1-160-16,0-1 128 0,-1 3-128 0,-1-2 128 16,-2 3-128-16,0-1 0 15,-5 2 0-15,1 2 0 0,-2 1 0 0,-4-2 0 0,0 3 0 0,-5 0 0 16,0 3 128-16,-2 1-128 0,-2-1 128 0,-2 3-128 16,-1 0 144-16,-1 3-144 0,-1 3 160 0,-3 0-160 15,0 4 160-15,-1 1-160 0,0 0 160 0,-1 0-160 16,0 3 0-16,-2 0 0 0,0 2 0 0,-1 3 0 0,-1-1 0 0,-1 2 0 15,0-2 0-15,-1 4 0 16,0-1 0-16,0 1 0 0,0 1 0 0,0 0 0 0,0 0 0 0,-1 3 0 16,-1-1 0-16,1 1 0 0,-1 2 144 0,-1 1-144 15,0 3 128-15,-1 0-128 0,1 4 0 0,-2 1 0 16,0 5 0-16,-2 4 0 0,-2 4 0 0,-1 1 0 16,-1 1 0-16,-1 3 0 0,0 2-128 0,-1-4 128 15,0 0 0-15,2-1 0 0,1-4 0 16,-1 5 0-16,0 0 0 0,2 1 0 0,0-1 0 0,2 2 0 15,0-2 0-15,2-2 0 0,1-1 0 0,1-2 0 16,3-2 0-16,2-5 0 0,2-1 0 0,2-2 0 0,2 0 0 16,3-1 0-16,1-1 0 0,1-1 0 15,3-5 0-15,2 1 0 0,1 0 0 0,4 0 0 0,4-3 0 16,3 0 128-16,5 1-352 0,4-2-80 0,1-3-16 0,6 0 0 31,-1-2-352-31,1-3-80 0,2-3-16 0,1-3-18112 0</inkml:trace>
  <inkml:trace contextRef="#ctx0" brushRef="#br0" timeOffset="163714.47">25642 14443 8287 0,'-14'-5'736'0,"0"1"-592"0,5 2-144 0,3-1 0 0,1 2 1088 0,-4-3 176 0,-8 1 32 0,-10-6 16 0,-9-2 224 0,-3-2 64 0,1 2 0 0,5 0 0 0,6 3 1008 0,6-4 208 16,4 1 32-16,4 1 16 0,3 0-448 0,4 2-96 16,2-2-16-16,2 2 0 15,2-1-1344-15,1 0-256 0,2 3-64 0,-1 0-16 0,2 1-368 0,-1 1-80 0,1-1-16 0,1 3 0 16,0-1-160-16,1 2-176 15,2 1 48-15,-1 0 0 16,2 1 128-16,1 0-160 0,0 1 160 0,2 0-160 16,2 0 160-16,4 2 176 0,1 1-48 0,4-2 0 15,4 0 80-15,4 2 16 0,3-1 0 0,1 1 0 16,3 0 96-16,1 0 0 0,3 0 16 0,1 0 0 16,0-2-176-16,2 1-32 0,7 1-128 0,4 0 192 15,2 0-192-15,1 1 0 0,3 2 0 0,0-2 0 16,0 2 0-16,0-5-160 0,2 1 32 0,1-4 0 15,3 1 128-15,3 0 0 0,1 2 0 0,-3-2 0 16,-5-1 0-16,7-4 0 0,5 2 0 0,6-3-128 0,-2 3 304 16,1-1 64-16,-1 1 16 0,7-3 0 0,8 2-96 0,4 0-16 15,-1 3 0-15,-1-3 0 0,5 1-144 0,6 1 0 16,10 2 0-16,-2 1 0 0,-3 1-384 0,3 0-16 16,8-1 0-16,-6 2 0 15,-4 0-176-15,5-1-16 0,7 4-16 0,-5-5 0 16,-7 3-272-16,0-1-48 0,1-2-16 0,-4 2 0 0,-4 1 560 0,-6-4 128 15,-5-1 0-15,0 0 16 0,1-1 240 0,-2 1 128 16,-3 0 0-16,-2-5-128 0,0 1 240 0,-1-1-64 0,0 3-16 0,-1-3 0 31,-6 1-624-31,-1-2-128 0,1 0-32 0,-3-2-14832 0</inkml:trace>
  <inkml:trace contextRef="#ctx0" brushRef="#br0" timeOffset="167341.29">24152 15098 10127 0,'0'-1'896'0,"-1"1"-704"0,1-2-192 0,0-1 0 0,0 2 1664 0,1 1 288 0,1-4 64 0,-1 0 16 0,1-2-256 0,1-2-48 0,2-6-16 0,-2 2 0 0,4-2 0 0,-4 3 0 0,1-2 0 0,0 2 0 15,-1 0-576-15,0 3-112 0,-3 0-32 0,1 3 0 16,-1 1 128-16,1 2 32 0,-1 1 0 0,-1 2 0 0,0 4-304 0,-2 0-48 0,0 1-16 0,0 3 0 15,0 2-512-15,-2 2-96 0,-2 5-32 0,1-1 0 32,0 5-144-32,0-1 0 0,0 4 0 0,-1-1 0 0,1 0 0 0,1 2 0 0,0-1 0 0,0-1 0 15,2 0 0-15,-1-3 0 0,2 2 0 0,0-2 0 32,1 0 0-32,0-2 0 0,0 2 0 0,1-1 0 15,0 1 0-15,1 0 128 0,0-2-128 0,0-2 0 0,2-1 0 16,-1 0 0-16,2-2 0 0,1-2 0 0,0-2 0 15,1 0 0-15,1-4 0 0,2 0 0 0,0-1 0 16,1-5 0-16,0 2 0 0,1-2 0 0,1-2 0 0,-1-3-224 16,3 0 80-16,-2-2 16 0,2 1-96 0,-1-4-16 15,1-2 0-15,0 0 0 0,0-4-80 0,0 0-32 16,1-1 0-16,1-2 0 0,0 0 80 0,0-2 16 16,1-2 0-16,-1-1 0 0,1 3 48 0,-4-2 16 15,0 1 0-15,-1 0 0 0,-2 1 192 0,-3 1-192 16,-1 3 192-16,-3-1-192 0,-1 2 192 0,0-1 208 0,-4 0-32 15,1 1-16-15,-1 1 272 0,-1 2 48 0,2 2 16 0,-2 1 0 16,0 2-208-16,0 2-32 0,1-1-16 0,-1 2 0 16,1-1-96-16,1 1-16 0,-1 4 0 15,1-4 0-15,1 5-128 16,0-2 128-16,0 2-128 0,1 0 128 0,2 3-128 0,-2 4 128 0,3 2-128 0,-1 3 128 16,1 0-128-16,0 4 128 0,1 3-128 0,-1-1 128 15,-1 3-128-15,1 3 128 0,-2-2-128 0,2 1 128 16,-1 1-128-16,-1 1 160 0,-1-2-160 0,2 2 160 0,-2-2-16 15,2 2 0-15,-2 0 0 0,0 0 0 0,0-1 16 0,2 1 0 16,-2 1 0-16,0-3 0 0,-1 0-160 0,1-2 0 16,2-3 0-16,-2 0 0 15,0-1-512-15,1-5-128 0,0-1-16 0,2-1-17488 16</inkml:trace>
  <inkml:trace contextRef="#ctx0" brushRef="#br0" timeOffset="168169.94">25009 15350 31327 0,'-2'-1'2784'0,"-1"0"-2224"0,2 0-560 0,1 1 0 0,1 0 0 0,-1-3 0 0,-1 2 0 0,0-1 0 0,0-3 0 0,-2 0 208 0,2 0-64 0,0 1-16 0,1 0 144 0,-2 1 32 16,2 0 0-16,0 1 0 0,2 0-48 0,-1 1-16 15,0 1 0-15,2-2 0 0,0 1 576 0,1-1 112 16,1 1 32-16,2-1 0 0,1-1-400 0,2-1-80 0,2-1-16 0,2-1 0 15,0 0-144-15,3-1-16 0,2-4-16 0,1-4 0 16,0 1-288-16,1-2 160 16,-1 0-160-16,-3-1 128 0,0-1-128 0,-2 2 0 15,-1 1 0-15,-4-1 0 0,-2 4 0 0,-3-3 0 16,-1 3 0-16,-3-1 0 0,-2 2 144 0,-4 1-144 0,-1 3 160 0,-3-3-160 16,-3 4 0-16,-2-3 0 0,-2 2 0 0,0 1 0 15,-1 2 0-15,-2 1-288 0,-1 0 64 0,-2 1 16 16,0 4 0-16,-2 0 0 0,5 1 0 0,0 0 0 0,-1 5 208 0,2 2 0 15,0 1 0-15,2 2 0 0,0 3 224 0,3 2 96 16,0 3 0-16,2-3 16 0,4 5-160 0,1-1-48 16,2 3 0-16,1 1 0 0,3-3-128 0,2 1 192 15,1-2-192-15,1 0 192 16,4 0-192-16,-1 1 0 0,4-2 144 0,1-2-144 0,2 1 160 0,1-2-32 16,0 0-128-16,2-3 192 15,-1 0-192-15,0-2-192 0,0 1 48 0,2-2 0 16,-2-1-240-16,-2-2-64 0,3 1 0 0,-3-3 0 15,0 1-960 1,0-2-192-16,-1 0-32 0,1 0-14176 0</inkml:trace>
  <inkml:trace contextRef="#ctx0" brushRef="#br0" timeOffset="168645.94">25630 15284 24879 0,'0'12'2208'0,"0"-6"-1760"0,0 2-448 0,1-3 0 0,0-2 1712 0,1 1 256 0,0 0 48 0,1 3 16 0,2 4-1264 0,1 4-240 0,1 1-48 0,-1 3-16 0,1-3 432 0,-4 0 64 15,1-1 32-15,-2-2 0 0,0 2-416 0,-2-4-96 16,0 0-16-16,-2-2 0 0,1-1 80 0,0-4 16 16,0 1 0-16,-2-3 0 15,2-1-96-15,-1-2-16 0,-1-1 0 0,1-4 0 0,-3-1-32 0,1-3-16 16,-1-5 0-16,-1-2 0 16,0-2-144-16,-2-3-48 0,1-6 0 0,-1-1 0 15,1 1-64-15,-2-4-16 0,3 1 0 0,-1 0 0 0,2 2-128 0,1 1 0 0,0-1 144 0,2 3-144 16,1 4 0-16,-1 0 0 0,2 5 0 0,2-1 0 31,0 2 0-31,1 4 0 0,2-2 0 0,-1 6 0 0,3-2-128 0,0 2-64 0,1 2 0 0,0 1 0 16,2 0-160-16,0 4-32 0,1-3-16 0,0 3 0 31,2-2-16-31,-1 3 0 0,0 3 0 16,1-3 0-16,0 2-64 0,0 2-16 15,0 1 0-15,0 0 0 0,0 1-1664 0,1 0-336 0,1 3-64 0,1-2-12672 16</inkml:trace>
  <inkml:trace contextRef="#ctx0" brushRef="#br0" timeOffset="168965.67">26164 15156 36863 0,'1'5'3264'0,"1"-1"-2608"0,-1-3-528 0,0-1-128 0,2 1 1088 0,-1 3 192 0,3-3 48 0,4 6 0 0,3 1-784 0,3 1-160 0,2 3-16 0,1 2-16 0,-1-2-224 0,-1 4-128 16,1 2 128-16,-2-1-128 0,1 3 0 0,-1 2-208 15,0 4 16-15,0-1 16 0,-1 1-160 0,1 2-48 16,0 1 0-16,-1-3 0 16,1 1-112-16,-3-5-16 0,0-1-16 0,1-4 0 15,-2-6-1328-15,0-3-256 0,4-3-48 0,-3-4-13088 0</inkml:trace>
  <inkml:trace contextRef="#ctx0" brushRef="#br0" timeOffset="169207.21">26850 14980 38703 0,'-11'17'3440'0,"0"-2"-2752"0,4-4-560 0,2-4-128 0,1 1 608 0,-3 5 96 16,-7 13 0-16,-9 16 16 0,-8 18-320 0,-6 9-64 15,-2 8-16-15,-2 4 0 0,1 3 176 0,-4 2 16 16,1 0 16-16,-3 2 0 0,3-3 32 0,1 1 0 15,1 1 0-15,4-4 0 0,3-4-304 0,1-4-64 16,5-7-16-16,3-9 0 16,5-5-624-16,6-7-128 0,2-6-32 0,5-14-19680 0</inkml:trace>
  <inkml:trace contextRef="#ctx0" brushRef="#br0" timeOffset="175274.95">27789 14613 18431 0,'0'-4'1632'0,"-1"-3"-1312"0,1 7-320 0,0 0 0 0,0 0 848 0,-1 0 112 0,-1-2 0 0,1-1 16 0,-1 2 1440 0,-1-1 272 0,-1 4 64 0,1 1 16 0,-1 3-784 0,0 0-144 16,2 3-48-16,-1-2 0 0,2 3-832 0,1-3-160 15,0 3-32-15,3-1-16 0,-1-2-272 0,2 1-48 16,1 2-16-16,1-4 0 0,0 3-160 0,0-1-16 15,2 3-16-15,-2-2 0 0,1 2-96 0,-1 3 0 16,1-1-128-16,-1 6 192 0,0 3-192 0,-1 4 144 16,0 3-144-16,-1 4 128 0,-2 6 0 0,1 5 0 15,-1 5 0-15,1 7 0 0,-2 1-128 0,0 1 0 0,-1 0 0 0,-1-1 0 16,0 2 0-16,-2-2 0 0,2 2 0 0,-2-3 0 16,1 0-224-16,-1-6 32 0,1-3 0 0,-1-5 0 31,2-3-448-31,-1-6-64 0,-1-1-32 0,3-7 0 0,0-4-1264 15,1-6-256-15</inkml:trace>
  <inkml:trace contextRef="#ctx0" brushRef="#br0" timeOffset="176464.54">28571 15247 34095 0,'-4'-2'3024'0,"1"1"-2416"0,2-1-480 0,2 0-128 0,1 2 288 0,-2-1 32 0,1-1 16 0,-1-2 0 0,1-1 16 0,0-1 0 0,1 0 0 0,-1 1 0 16,1 1 96-16,-1 2 0 0,1-1 16 0,-2 3 0 15,2 0 176-15,-1 3 48 0,1-2 0 0,0 4 0 16,1 0-352-16,0 1-64 0,1 1-16 0,1 1 0 0,1-1-256 0,2-1 0 15,0 1 0-15,2-3 0 0,2-1 0 16,2-2 0-16,2-1 0 0,1-4-144 0,2 0 144 0,2-3 0 16,0-4 0-16,1 1-128 0,1-1 128 15,-2 0 0-15,1-3 0 0,0 3 0 0,-1-6 0 16,0 3 0-16,-2 1 0 0,-2 0 0 0,-3 0 0 0,-3 3 0 16,-3-1 0-16,-1 0 0 0,-2 1 0 0,-4 0 0 15,-2 1 0-15,-3-2 0 0,-1 1 128 0,-1 0 0 16,-2 2 0-16,0-3 0 0,-1-1 0 0,-2 1 0 15,1 1 0-15,-1 0 0 0,0 3-128 0,0 1 0 16,-1 1 0-16,1 2 0 0,1 0 0 0,-2 4 0 0,0 1 0 16,-3 5 0-16,0-1 0 0,-2 5 0 15,-1 5 0-15,0 1 0 0,-3 7 0 0,-1 3-160 0,1-1 160 0,-2 2-208 16,1 3 208-16,0 4-192 0,-3 1 192 0,2-2-192 16,0 1 192-16,3-3 0 0,3-1 0 0,2-4 0 15,4-1 0-15,3-2 240 0,1-2-32 0,6-2 0 16,1 0-80-16,4-3-128 0,2-2 176 0,3 0-176 15,1-2 0-15,1 1 0 0,5-3 0 0,1-4 0 16,2 3-256-16,2-5 64 0,2-1 0 0,3-2 0 16,1 0-64-16,3-4-16 0,0 0 0 0,1-2 0 31,-1-1-896-31,1-1-176 0,0-1-48 0,0-2-15296 0</inkml:trace>
  <inkml:trace contextRef="#ctx0" brushRef="#br0" timeOffset="176958.26">29189 15045 27647 0,'0'-4'2448'0,"-1"3"-1952"0,1 1-496 0,0 0 0 0,0 0 1840 0,1 0 272 0,0 0 48 0,0 1 16 0,1 3-736 0,0-1-144 0,2 6-16 0,1 0-16 15,1 5-512-15,0 3-112 0,1 5 0 0,1-1-16 16,2 4-320-16,0 1-64 0,2 2-16 0,-1 0 0 15,0-1-224-15,0 0 0 0,-1-1 128 0,0 0-128 0,0-1 0 0,-1 1 0 16,-1-3 0-16,0 1 0 0,-1-2 0 0,-1-1 0 16,-1-3 0-16,2-1 0 15,-3-4 0-15,0-2-128 0,0-1 128 0,0-5 0 0,-1 1 0 0,2-3 0 16,-2-1 0-16,2-4 0 0,-2-1 0 0,4-3 224 0,-1-5-32 16,1-3-16-16,3-4 80 0,-1-4 32 0,1-3 0 15,1-4 0-15,1-4-64 0,2-2-16 0,-2-4 0 0,2 1 0 31,-3 2-80-31,-1-1-128 0,2-1 176 0,-2-4-176 0,1 8 0 0,0 0 0 16,2 2 0-16,-1 4 0 0,-1 2 0 0,3 4-304 0,-3 2 48 0,0 2 0 16,1 2-432-16,-2 4-80 31,1 1 0-31,0 1-18368 0</inkml:trace>
  <inkml:trace contextRef="#ctx0" brushRef="#br0" timeOffset="177672.45">29901 15069 17503 0,'1'-3'1552'0,"-1"2"-1232"0,0 1-320 0,0 0 0 0,2 0 1856 0,-1-1 304 0,0-1 64 0,1 2 16 0,1-2-768 0,1 1-160 0,-1-1-32 0,1 2 0 0,-1 2-272 0,-1 1-64 0,-1 0-16 0,-1 2 0 0,-1 0-192 16,0 2-32-16,-2 2-16 0,1 2 0 0,-1-2 208 0,2 3 32 16,0 2 16-16,1-1 0 0,1 2-304 0,0 4-48 15,3-1-16-15,1 2 0 0,1 2-336 0,0-1-80 16,1 4-16-16,0 0 0 0,-1 2-144 0,-1 0 0 16,0-1 0-1,-1 2 0-15,-1 1 0 0,0-2 0 0,1 0 0 0,-3-2 0 16,0-3-272-16,0-3 16 0,-1-4 0 0,0-4 0 15,0-4-288-15,-1-3-48 0,1-3-16 0,0-6-16992 0</inkml:trace>
  <inkml:trace contextRef="#ctx0" brushRef="#br0" timeOffset="177846.44">29920 14695 37775 0,'-7'-4'3360'0,"2"2"-2688"0,3 1-544 0,2 2-128 15,0-1 800-15,0 0 128 0,-1 0 32 16,0 1 0-16,-1-1-608 0,1 4-112 0,2 1-32 0,-1-5 0 0,0 0-208 16,10 25 0-1,-4-13 0-15,-1 3 0 0,1-2-576 0,1 3 0 0,-1 5 0 0,3 2-17424 16</inkml:trace>
  <inkml:trace contextRef="#ctx0" brushRef="#br0" timeOffset="178758.81">30439 15217 9215 0,'10'-4'816'0,"-4"2"-656"16,-1-3-160-16,-1 1 0 0,-2 2 4928 0,-1 0 944 0,2-1 192 0,-1-1 32 0,3-3-3920 0,1-5-768 0,2-1-176 0,1-1-16 0,-3-1-80 0,0 2-16 0,-4-1 0 0,0 2 0 0,-2 1-528 0,-2 0-96 0,0-3-32 0,-4 2 0 0,-2 0-80 0,0 1-32 16,-3 3 0-16,-2-2 0 0,0 4-32 0,-2 2-16 15,-1 4 0-15,-3 4 0 0,-2 3-304 0,-1 8 0 16,-3 2 0-16,-2 7 0 15,0 5-256-15,-3 3-128 0,0 7 0 0,-2 2-16 0,0 1 48 0,0 2 16 16,2 1 0-16,3-1 0 0,2-4 112 0,5-3 32 16,6-4 0-16,2-3 0 0,8-4 192 0,1-6 256 0,4-4-48 0,5-5-16 15,4-2-192-15,2-6 0 0,1 0 0 0,2-7 0 16,1-1 128-16,4-4-128 0,3-4 0 0,5-6 144 16,1-3 112-16,2-5 0 0,2-3 16 0,1-4 0 15,-2-2 64-15,0-3 16 16,0-1 0-16,-2-1 0 0,0-4-96 0,-4-1-32 0,-2-4 0 0,-1-2 0 15,-4-4 0-15,-2 2 0 0,-3 3 0 0,-3-1 0 16,-1 4 16-16,-2-3 0 0,-3 5 0 0,-2 1 0 16,-1 5 144-16,-1 1 16 0,0 4 16 0,-2 6 0 0,1 4-160 0,-3 5-16 15,2 1-16-15,-1 7 0 0,-1 3-224 0,1 2 0 16,-2 5 0-16,0 4 0 31,1 3-768-31,-2 5-160 0,1 2-32 0,-1 4-19472 0</inkml:trace>
  <inkml:trace contextRef="#ctx0" brushRef="#br0" timeOffset="179146.39">30643 15285 2751 0,'5'2'256'0,"-3"1"-256"0,0-3 0 0,-1-3 0 0,1 2 7264 0,1 0 1408 0,1 0 288 0,-1-2 48 16,5 1-7088-16,2-4-1408 0,2 1-272 0,2-2-64 15,0 3 800-15,0-3 176 16,1 2 16-16,-2-1 16 0,1 1-544 0,-2-1-96 0,1 0-32 0,-1-4 0 0,2 3-64 0,-2-5 0 16,0 1-16-16,2 0 0 0,-2-1-256 0,1-2-48 15,-1-1-128-15,0 1 192 0,0-3-192 0,-2 1 176 32,-3 2-176-32,0-6 160 0,-2 0-160 0,-1 3 0 0,-2-1 0 0,-2 2 0 0,0 4 0 0,-2 1 0 31,-2 2 0-31,-1 4 0 0,-2 4 0 0,-2 5 0 15,-1 2 0-15,-3 5 0 0,-2 6-256 0,-2 3 0 0,-2 6 16 0,-1 2 0 0,-1 3-16 0,0 3 0 16,0-2 0-16,1 1 0 16,3-3 256-16,1-2 192 0,1 0-48 15,3-5 0-15,2 1 144 0,1-3 32 0,4 1 0 0,3-5 0 0,1 2-320 0,2-2 0 0,1 0 0 0,3-2 0 47,3-2-400-47,2-2-48 0,0-4 0 0,3-1 0 16,1-2-224-16,2-3-48 0,4-3-16 0,1-2-17296 0</inkml:trace>
  <inkml:trace contextRef="#ctx0" brushRef="#br0" timeOffset="179560.89">31225 15043 27647 0,'-7'11'2448'0,"1"0"-1952"16,2-1-496-16,2-3 0 0,2-1 1792 0,-3 3 256 16,-1 8 48-16,-3 7 16 0,-2 12-240 0,-1 6-32 15,2 1-16-15,2 0 0 0,3-3-1072 0,1-4-224 16,2-3-32-16,0-1-16 0,1-8-256 0,0-2-48 16,2-5-16-16,-2-3 0 0,0-4-16 0,0-4 0 15,1-1 0-15,0-5 0 0,1-1-16 0,0-4 0 0,1-5 0 0,0-4 0 16,1-3 16-16,0-4 0 0,1-3 0 0,-1-4 0 15,0-4-144-15,1-4 0 0,0-2 144 0,0-4-144 16,2-3 0-16,0 1 0 16,2 0 0-16,1 6 0 0,0 6 0 0,2 7 0 0,-2 5 0 0,-1 7-128 15,0 3 128-15,0 5 0 16,-1 5 0-16,3 4 0 0,0 3 0 0,0 4-160 0,2 4 160 0,2 2 0 16,0 3 0-16,0 1-128 0,3 1 128 0,-1 1 0 15,1-1 0-15,-1 1 0 0,0-4 0 0,-1 2 0 16,0-3 192-16,-1 1-48 0,0 1-16 0,-1-3 0 15,0 0-128-15,-3 1 0 0,2 0 0 0,-2 2 0 16,0 1-544-16,-3 1-96 0,1 1 0 0,-1 0-19088 16</inkml:trace>
  <inkml:trace contextRef="#ctx0" brushRef="#br0" timeOffset="179927.24">32204 14924 23951 0,'4'-9'1056'0,"-1"3"224"0,-2 1-1024 0,-1 0-256 0,0 4 0 0,-1 1 0 0,1 0 2448 0,-3 0 432 0,1-3 96 0,-3 1 16 0,-2 1-704 0,-5 1-144 0,-2 0-32 0,-2 2 0 16,-3 3-864-16,-2 3-176 0,-2 3-48 0,-1 4 0 15,3-3-416-15,-3 6-96 0,0 8 0 0,-3 2-16 16,2 1-336-16,0 2-160 0,2 4 160 0,2-2-160 16,2 4 0-16,2-3 0 0,2-3 0 0,1 1 0 15,3-6 0-15,1 0 176 0,3-2-176 0,2 1 160 0,0-4-160 0,4-1 0 16,1 0 0-16,2-3 128 0,3-1-128 0,3-1-272 16,1-3 64-16,4-2 16 0,0-1-176 0,5-4-16 15,2-1-16-15,3-4 0 31,4 0-48-31,3-5-16 0,3-2 0 0,2-1 0 16,0 0-624-16,0-2-112 0,0 2-16 0,0-3-17408 0</inkml:trace>
  <inkml:trace contextRef="#ctx0" brushRef="#br0" timeOffset="180370.59">32290 15325 38703 0,'-14'0'1712'0,"6"-3"352"0,0 2-1648 0,5 0-416 16,3-1 0-16,0 2 0 0,1 0 0 0,0-2 0 0,2-1 0 0,-1 2-176 0,3-4 576 0,2 3 112 15,3-1 32-15,1 2 0 0,3 1-64 0,1-2-16 16,1 2 0-16,1 0 0 0,4-2 48 0,2 1 16 16,1 1 0-16,2-2 0 15,3-1 48-15,-1 2 0 16,4-3 0-16,-1 2 0 0,0-3-256 0,1 0-64 0,2-1 0 0,-1-3 0 0,-2 0-256 0,-3-2 0 15,0-1 0-15,-6-3 0 0,-2 3 0 0,-4-6 0 32,-3 1 0-32,-3-3 0 0,-1 0-304 0,-4-1 48 15,-3-3 0-15,-3-2 0 16,-3 1-240-16,-3-3-32 0,-3-1-16 0,-4 2 0 0,-2 3 160 0,-2 7 16 0,-2 5 16 16,-1 3 0-16,0 4 112 0,-4 8 32 0,-1 0 0 0,-3 8 0 15,-2 6 208-15,-1 5-176 0,-3 10 176 0,0 3-160 16,4-1 160-16,0 6-192 0,2 4 192 0,-1 2-192 15,4 1 464-15,3-2 96 0,2-1 16 0,3-2 0 16,5-1 416-16,3-3 96 0,4-2 0 0,3-3 16 16,4-2-272-16,4-2-64 0,3-4-16 0,3-4 0 15,3-3-176-15,4-2-48 0,4-5 0 0,8-2 0 16,6-4-192-16,8-5-144 0,6-5 192 0,7-6-192 16,7-6-640-16,9-8-256 0</inkml:trace>
  <inkml:trace contextRef="#ctx0" brushRef="#br0" timeOffset="185303.34">20506 15069 43311 0,'-4'-4'3840'0,"2"1"-3072"0,0 0-608 0,2 1-160 0,2 0-592 0,-2 1-160 0,1-2-16 0,-1-2-16 0,0-1 208 0,0 0 32 0,1 1 16 0,1 3 0 0,1 4 528 0,1 0 320 0,-1 7-32 0,2 2-16 0,2 4-144 0,0 5-128 15,2 6 192-15,0 6-192 0,3 6 192 0,-1 4-192 16,1 8 192-16,-1 5-192 0,0 5 240 0,-1 5-64 0,0 1-16 0,-1 1 0 16,-2-1-160-16,-1-2 0 15,1-3 0-15,-1-4 0 0,-1-9 0 0,0-4 0 0,0-7 0 0,-2-1 0 16,2-5 208-16,0-5-32 0,-1-5-16 0,-2-3 0 31,2-5-544-31,0-6-128 0,-3-3 0 0,0-8-17408 0</inkml:trace>
  <inkml:trace contextRef="#ctx0" brushRef="#br0" timeOffset="185828.28">20347 15051 32255 0,'-1'-5'1424'0,"1"2"304"0,1 0-1392 0,2-2-336 15,-1 4 0-15,1-2 0 0,-1 1 0 0,3-3-160 16,4-2 16-16,2-5 0 0,3-2 1232 0,-1 0 256 0,2 0 64 0,0 1 0 15,-3 0-208-15,-1 2-48 0,1 0 0 0,0 0 0 16,0-1-816-16,3 2-160 0,2 1-48 0,1 1 0 16,3-2-128-16,2 0 0 0,7 1-160 0,1-2 160 15,4 1 0-15,0 1 0 0,2-2 0 0,3 1 0 16,2 3 0-16,0-3 0 0,1 4-128 0,-2 2 128 16,-4 2-160-16,-2 3 16 0,-4 4 0 0,-4 0 0 15,-2 2-64-15,-3 3-16 0,-2 1 0 0,-3 2 0 16,-1 0 224-16,-3 2-144 0,-2 1 144 0,-3-1-128 0,-1 1 128 15,-4 1-128-15,0 1 128 0,-3-1-128 16,-2-2 128-16,0 1 0 0,-2-4 0 0,-1 1-128 0,-2-1 384 0,-2 2 64 16,-4-4 32-16,-2 3 0 0,-4-2-144 0,-2 2-16 15,1-2-16-15,-2 0 0 0,0-2-176 0,-2-2 0 16,-2 2 144-16,-1-3-144 0,0 0 128 0,-1-2-128 16,-1-1 160-16,-2 0-160 15,0 1 0-15,-1-4 0 0,1 1 0 0,0 0 0 16,2 0 0-16,-1 2 0 0,3 2 0 0,1-2 0 0,2 5 0 0,1-2 0 0,2 1 0 15,0 3 0-15,1-4-208 0,3 2 64 0,2-2 16 0,1-1 0 32,2 0-288-32,2 0-48 15,1 0-16-15,4 0 0 0,1-1-2208 0,0-1-448 0</inkml:trace>
  <inkml:trace contextRef="#ctx0" brushRef="#br0" timeOffset="186320.45">22370 14208 29487 0,'3'-3'1296'15,"-2"-2"288"-15,0 4-1264 0,1-2-320 0,-2 1 0 0,0 1 0 0,0 1 0 0,0-4 0 0,-2 1 0 0,0-1 0 0,-2-1 464 0,-2-1 48 0,-1 3 0 0,-2 2 0 0,-2 1 192 0,-2 4 64 0,0-2 0 0,-2 7 0 16,-2 0 144-16,-1 5 48 0,0 2 0 0,-2 2 0 0,0 4-96 0,0 2-16 16,1-1 0-16,-2 4 0 0,0 4-368 0,1 3-80 15,4 0-16-15,-3 9 0 0,1 8-16 0,-2 6-16 16,3 4 0-16,-1 3 0 0,6-3-128 0,0 4-32 16,2 3 0-16,1 5 0 0,4-1 32 0,1-1 0 15,2 4 0-15,1-2 0 0,2-4-32 0,1 3 0 16,3-3 0-16,0-1 0 0,3-6-192 0,2-3 176 15,2-3-176-15,4-6 160 0,1-9-160 0,6-2 0 16,1-6 0-16,8-2 0 0,6-4 0 0,5-5 0 16,5-4-144-16,11-12 144 15,7-1-576-15,19-14 0 0</inkml:trace>
  <inkml:trace contextRef="#ctx0" brushRef="#br0" timeOffset="187998.45">33065 14087 35935 0,'0'-6'3200'0,"0"2"-2560"0,0 1-512 0,0 1-128 0,2 2 1024 0,-2 0 192 0,1 0 48 0,0 2 0 0,0 0-928 0,2 1-176 0,1 0-32 0,-4-3-128 0,0 0 288 0,12 22-48 16,-8-12-16-16,-2-1 0 0,3 2 160 0,0 0 48 15,2 4 0-15,3-4 0 0,1 1 112 0,3 1 32 16,3-1 0-16,4 1 0 0,4 5-64 0,5-3-16 16,3 4 0-16,3-1 0 0,1 2-176 0,3 1-48 15,5 0 0-15,4 5 0 16,1 4-272-16,5 10 0 0,3 6 128 0,-3 4-128 0,-3 1 0 0,-8-1 0 16,-8-2 0-16,-10-2 0 0,-8-1 0 0,-15-32 0 15,-3-13 0-15,0 159-144 0,-17-87 144 0,-5-4 0 0,-6-4 0 16,-2-3 0-16,3-4 0 0,2-7 0 0,7 1 0 15,3-3 0-15,9 2 0 0,4-3 304 0,7-3-48 0,4-5-16 16,2-10 128-16,3-1 16 0,1-5 16 0,-3-1 0 16,-1-3-256-16,-2-1-144 0,-3-1 160 0,-1-3-160 15,-3 1 0-15,-4-1 128 0,-6-3-128 0,-3 0 0 16,-6-4 0-16,-4 1-128 0,-4 1 128 0,-6-4-208 16,-7-2-752-1,-3 1-128-15,7 1-48 0</inkml:trace>
  <inkml:trace contextRef="#ctx0" brushRef="#br0" timeOffset="191420.92">9555 7137 11055 0,'2'0'976'0,"0"-2"-784"0,-1 2-192 0,-1 0 0 0,0 0 1328 0,0 0 208 0,1-2 64 0,1 1 0 0,0 1-320 0,0-1-64 0,-1-2-16 0,-1 3 0 15,0 0-944-15,0 0-256 0,0 0 0 0,0 0 0 16,0 0-448 0,0 0-160-16,0 0-32 0,-18-17-16 0,10 16 240 0,0 0 48 0,-2 1 16 0,-2 0 0 15,-1 0 784-15,0 0 144 16,-2 0 48-16,-1 0 0 0,1 1 112 0,-2-1 32 16,-2 0 0-16,-1 0 0 0,3 0 80 0,-2-1 32 0,-2 1 0 0,-1 0 0 15,-3-3 272-15,1 1 48 0,-2 2 16 0,-2-3 0 0,2 2-192 0,-1 1-48 16,-1 0 0-16,-1 0 0 0,3 0-608 0,0 0-128 15,0 1-32-15,-1 2 0 16,-1-3-208-16,1 0 128 16,2 1-128-16,0 0 0 0,0 2 0 0,2-3 0 15,1 2 0-15,-1 2 0 0,1-3 0 0,1 3 0 16,-1 2-144-16,0 0 144 0,1-1-240 0,0-1 48 16,1 3 16-16,0-3 0 0,3 1 16 0,1-1 0 0,2 0 0 15,0-2 0-15,3-1 160 0,3-1 0 0,0 0 128 16,1 0-128-16,2-1 384 0,0-1 0 0,2 0 0 0,2 1 0 15,0 0 32-15,1-3 16 0,1 1 0 0,2 0 0 16,-1 0-64-16,2-2-16 0,2 0 0 0,0 0 0 16,2 0-160-16,0-1-48 0,1 0 0 0,0 0 0 15,2 0-144-15,-1-1 0 0,2-1 0 0,0 2 0 16,2-2 0-16,-2 0-176 0,1 1 16 0,-2 0 0 16,0 1-96-16,0 0-32 0,4-6 0 0,-1 3 0 15,0-1 144-15,-1 1 144 0,0-2-208 0,-2 1 80 16,1 3 128-16,-3-3 0 0,1 2 0 0,-1 2 0 0,-2-1 0 0,1 0 0 15,-2 3 160-15,0 0-160 0,0-1 192 0,1 1-48 16,0 2-16-16,0-5 0 0,1 4-128 0,0-1 0 16,0 0 0-16,-2 1-176 0,2-1 176 0,-4 3 0 15,1-1 160-15,-1 1-160 0,-1 1 0 0,-2 0 0 16,-1 0 0-16,0 0 0 0,-1 3 0 0,-1 0 0 16,0-1 192-16,-2 1-48 0,2-1-16 0,-3 0 0 15,-1 2 0-15,-1-1 0 0,0 4-128 0,-3-2 0 0,0 1 0 0,-1-2 0 16,-1 3 0-16,-2-1 0 0,0 3 0 0,-3-1-176 15,0 4 176-15,-2-1-192 0,0 0 192 0,-2 1-192 16,1 1 192-16,-1-1 0 0,-4 4-144 0,-1 0 144 16,-2 3 0-16,0-1 0 15,1 1-144-15,4-1 144 0,3-2 0 0,4-2 0 0,1 1 0 0,5 0 144 16,5-1 304-16,3 0 64 16,3 1 16-16,3-2 0 0,3 2-144 0,4 1-16 15,0-2-16-15,3 2 0 0,2-1-208 0,1-4-144 0,2 1 192 0,2-3-192 16,0 0 128-16,1-2-128 0,3 2 0 0,0-5 0 15,1 0-656-15,1 0-240 0,4-3-64 0,1-1 0 16</inkml:trace>
  <inkml:trace contextRef="#ctx0" brushRef="#br0" timeOffset="192994.52">10781 7044 15663 0,'-2'-2'1392'0,"0"1"-1120"0,0-2-272 0,2 3 0 0,0-1 896 0,0 0 128 0,-2-1 32 0,-2-1 0 0,-1-1-1440 0,-1 0-304 0,-3 1-48 0,1-1-16 15,-1 1-16-15,0 0-16 0,1 0 0 0,0-2 0 0,0 2 384 0,-1-1 80 16,0-1 0-16,1-1 16 0,0 0 768 0,1-2 160 16,1 2 16-16,-2-2 16 0,2 2 896 0,1 0 176 15,-1 0 48-15,-1 1 0 16,0-1 336-16,0 1 64 0,1 1 0 0,-2 2 16 0,2-3-944 0,0 3-192 15,0 2-32-15,-2 0-16 0,1 2-512 0,-2 0-112 0,1 3 0 16,-1 1-16 0,-1 1-368-16,0 1 0 0,2 3 0 15,-1-2 0-15,1 2 0 0,0 3 0 0,-1 1 0 0,0 1 0 0,1 0 0 0,-1 1 0 0,-1 4 0 0,2-2-128 32,-1 2 128-32,2-4 0 0,0 1 0 0,2 0 0 0,2-3 0 0,1-3 0 15,2 0 144-15,2-1-144 16,0-1 128-16,2-1-128 0,2 0 0 0,0 2 0 15,2-5 240-15,0 3-64 0,1-2-16 0,2 0 0 16,0 3-160-16,2-2 160 0,1-1-160 0,1-2 160 16,1 1-160-16,2-2 0 0,-1-3 0 0,-1 1 128 0,0-4-128 0,-1 0 0 15,-1-3 0-15,-2-1 128 0,0-1-128 0,1-4 0 16,-1 0 0-16,0 0 0 0,0-3 0 0,0 0 128 16,0-2-128-16,1-2 0 0,-1 1 0 0,-1 0 0 15,-2 2 0-15,-1-1 0 0,1 1 0 0,-2-2 0 16,1-1 0-16,-2 0 0 0,-2 3 0 0,0 1 0 15,-2-1-176-15,-1 2 176 0,-2 3 0 0,0 0-128 16,-2 4 128-16,0 0 0 0,-2 3 0 0,-2 6 0 16,-1-1 0-16,-1 4 0 0,0 3 416 0,-2 2 16 15,3 3 0-15,-2 1 0 0,1 2-96 0,2 0-16 0,1 1 0 16,-2 0 0-16,3 3-320 0,-1-4 0 0,2 6 0 0,-2-1 128 16,1 3-128-16,-1 1 0 0,0-2 0 0,0 4 0 15,-1-4 0-15,1 3 0 0,0 1 0 0,0-2 0 16,-2 6 0-16,2 1 176 0,0-2-176 0,0 1 192 15,2 3 48-15,-1-2 16 0,3 1 0 0,-1-6 0 16,2 1-256-16,2-7 0 0,2 1 0 0,2-4 0 16,0-1 0-16,1-2 144 0,0-1-144 0,1-4 128 15,2 1-128-15,0-5 0 0,1 0 0 0,-2 1 0 16,2-4-496-16,0-2-128 0,1 0-16 0,0-2-16 16,2 0-1520-16,-1-1-320 0,2 0-48 0,2-3-16 15</inkml:trace>
  <inkml:trace contextRef="#ctx0" brushRef="#br0" timeOffset="193643.96">11060 6961 35007 0,'-4'0'1552'0,"2"0"320"0,0 0-1488 0,1 0-384 0,2 0 0 0,1 0 0 0,-1 2 416 0,0 1 16 0,1-1 0 0,2 3 0 0,0 1-608 0,0-1-112 0,-1 3-32 0,0 1 0 0,-2 2 320 0,0 0-160 0,-1 0 160 0,0 7-128 0,0-1-64 0,-1 0 0 16,-1 1 0-16,-1 1 0 16,1 1 192-16,0-1 0 0,1 2 0 0,0-3 0 0,2 0 640 0,0-2 128 15,2 0 0-15,2-1 16 0,1-4-320 0,1-3-64 16,2 0-16-16,1-3 0 0,1 0-192 0,1-4-64 16,2-1 0-16,1-3 0 0,0 1-128 0,-2-4 0 15,2 1 0-15,-1-4 0 0,1-1 0 0,-2-1 0 16,1 0 0-16,-3 0 0 0,-1 1-192 0,-2 0 48 15,1 0 0-15,-4 0 0 0,1 2 144 0,-3-3 0 0,-1 1 0 16,1 0-128-16,-2-3 128 0,-1 1 0 0,1 0 0 16,0-4 0-16,1 3 0 0,0-3 0 0,-1 0 0 0,1-1 0 15,0 4 0-15,1-3 0 0,-1 4 0 0,0 1 0 16,1 2 0-16,-2 3 0 0,2 4 0 0,-2-2 0 16,-1 3 0-16,1-1 0 0,-1 4 0 0,1 0 0 15,-1 1 0-15,0 3 0 0,0 0 0 0,0 4 0 16,-1 1 128-16,-1 1-128 15,0 2 128-15,0 2-128 0,1-1 160 0,-1-2-32 16,2 4-128-16,0 1 192 0,0 2 32 0,2-3 0 16,0 3 0-16,1 1 0 0,2-4-16 0,0 2 0 0,-1-2 0 0,3-2 0 0,0 1-208 15,-1-4 144-15,0 1-144 0,1-2 128 0,0-1-128 0,-1-3 0 16,0 1 0-16,1-3 0 16,-2 0-224-16,1-2-32 0,-3-2 0 15,2 1 0-15,-1-1-1408 16,0-1-272-16,0-1-64 0,-2 1-13776 0</inkml:trace>
  <inkml:trace contextRef="#ctx0" brushRef="#br0" timeOffset="194406.37">11687 7148 37775 0,'0'0'3360'0,"1"0"-2688"0,0 0-544 16,2 0-128-16,-1 0 240 0,1 0 16 0,0-2 0 0,3 0 0 0,4 1-256 0,3-3-128 0,-1 2 128 0,3 0-208 0,-2-1 16 0,2-1 16 15,1 2 0-15,0-3 0 16,1 1-352-16,-1-1-80 0,2 2-16 0,-1-2 0 16,1-2 112-16,-2 3 0 0,-1-1 16 0,-2-2 0 0,1 1 304 0,0-2 48 15,-2 0 16-15,-1 1 0 0,0-4 128 0,-2 1 0 16,-2-1 0-16,-2 1 128 0,0 1-128 0,-4-2 0 16,-1 5 0-16,-2-3 128 0,-3 2 160 0,-2-2 32 15,-2 3 16-15,-2-3 0 0,-3 3-32 16,-1 1-16-16,-2 1 0 0,-2 2 0 0,1 2-144 0,-1 0-16 0,0 4-128 15,0 3 192-15,0 0-192 0,3 4 0 0,0 2 0 0,1 2 0 16,3 0 0-16,2-1 0 0,4 0 0 0,1 0 0 16,4 3 224-16,-2 0 96 0,3 1 32 0,2 0 0 15,0 3 224-15,2-2 64 0,-1 2 0 0,1 1 0 16,1 0-400-16,0-2-80 0,1 2-16 0,0-1 0 16,2-3-144-16,1-5 0 0,-1 0 0 0,1-2 0 15,0-3 0-15,0-2 0 0,3-1 0 0,-3-3 0 16,3-2-640-16,-3-2-96 0,3-1-32 0,-3-2-16256 15</inkml:trace>
  <inkml:trace contextRef="#ctx0" brushRef="#br0" timeOffset="194822.63">12272 7208 14735 0,'1'8'1312'0,"-1"0"-1056"0,1-2-256 0,-1-3 0 0,1 0 2944 16,-1 3 544-16,1 4 96 0,2 6 32 0,-2 4-1760 0,0 1-336 0,1 0-80 0,-4-6-16 0,2-2-992 0,-1-1-208 0,0-6-32 0,0 0-16 0,-1-5-432 0,2-1-64 15,-1-1-32-15,1-3 0 0,0-1 352 0,0-1 0 16,0-3 0-16,1-1 0 0,1 1 1168 0,-1-4 160 16,1 0 16-16,0-6 16 0,1 1-272 0,0-4-48 15,1-1-16-15,-1 0 0 0,0-1-544 0,-1-1-112 16,1-6-32-16,-1 2 0 0,-1 3-208 0,3 0-128 16,0-3 160-16,0 3-160 0,0 3 0 0,1 4 0 15,0-2 0-15,0 4 0 0,1 3 0 0,1 0 0 16,0 1 0-16,1 2 0 0,0 1 0 0,2 3 0 15,0 1 0-15,1-1 0 0,1 4 0 0,1 0 0 0,-1 1 0 16,1 2 0 0,-1-2-512-16,0 4-64 0,1 0 0 0,-2 1 0 15,1 0-1728-15,-2 4-336 0,-1-3-80 0,-1 5-12448 0</inkml:trace>
  <inkml:trace contextRef="#ctx0" brushRef="#br0" timeOffset="195089.81">12749 6987 40543 0,'5'3'1792'0,"-1"-1"384"0,0 2-1744 0,1 1-432 0,-1 1 0 0,1-3 0 0,0 3 368 0,2 1-16 15,6 7 0-15,3 2 0 0,2 6-64 16,2 0-16-16,-3-2 0 0,-2 0 0 0,-1-3-272 0,-2 1 0 15,1-5 0-15,-1 2 0 0,0-4-160 0,0 0-96 16,-1 0 0-16,0-2-16 16,0 0-384-16,-1-2-80 0,1-1-16 0,-1 1 0 15,0-1-1424-15,-2-4-304 0,2-1-48 0,-1-2-7520 0,1-4-1520 0</inkml:trace>
  <inkml:trace contextRef="#ctx0" brushRef="#br0" timeOffset="195328.56">13351 6787 40543 0,'-4'4'3600'0,"2"1"-2880"15,1-2-576-15,1 2-144 0,1 2 832 0,-1 1 128 16,-1 3 16-16,-3 12 16 0,-2 6-752 0,-5 11-240 16,-4 4 128-16,-4 6-128 0,-3 3 0 0,-4 4 160 15,-2 6-160-15,-3 1 128 16,0-1-128-16,-3 3 0 0,-2 2-160 15,-2 5 160-15,-5 1 0 0,-3 0-144 0,3-6 144 16,3-11 0 0,7-11-816-16,8-13-80 0,9-15 0 0,12-17-16 0</inkml:trace>
  <inkml:trace contextRef="#ctx0" brushRef="#br0" timeOffset="196995.15">14367 9626 23951 0,'4'0'2128'15,"0"-1"-1696"-15,0 1-432 0,-2 0 0 0,2 0 1312 0,-2-2 176 0,4 2 48 0,3-2 0 0,2 1-1248 0,-1-1-288 0,-1 0 0 0,-4 1 0 0,-4 0-288 0,-2 2-80 0,-3 0-16 0,-5 1 0 16,-2 0-720-16,-4 3-160 0,-2-1-16 0,-4 1-16 0,-1 0 1600 0,-4 0 320 0,-1 0 64 0,-2-4 16 31,1 2 976-31,-3-1 208 0,0 0 32 0,-1-2 16 16,1 3-272-16,-3-3-48 0,-1 0-16 0,-1-3 0 16,-1 2-832-16,-3 0-160 0,-2-1-32 0,-1 0-16 0,-1 1-416 0,1 1-144 0,1 0 0 0,3 1 144 15,2 1-144-15,3 1 0 0,4 1 0 0,3-4 0 16,3 1 0-16,0-1 0 15,4 0 0-15,0 0 128 0,2-1-128 0,1 1 160 0,1-4-160 0,-1 1 160 0,4 3-160 32,0-3 0-32,2 2 0 0,3-2 0 0,-1 2 0 0,2 0 0 15,2-1 0-15,0 2 0 0,1-2 0 0,3 2 0 16,0-1 0-16,1 1 0 0,1-2 0 0,0 2 0 16,1 0 128-16,2-2-128 0,0 1 0 0,1-1 0 15,-5 2 0-15,0 0 128 0,23-6-128 0,-13 5 0 16,1-4 144-16,0 1-144 0,2 2 0 0,-2-3 0 15,1-1 0-15,-1 1 0 0,1 0 0 0,-1-1 0 16,-1 0 0-16,0-1 0 0,-2-1 0 0,1-1 0 16,1 2 0-16,-3-2 128 0,2-1 112 0,-2 3 16 15,1-4 16-15,-2 2 0 0,1 0-32 0,-1 1-16 16,-1 0 0-16,3 1 0 0,-1-2-224 0,1 2 0 0,0-2 0 0,1 0 0 16,0-2 0-16,0 3 0 0,0-1 0 0,0-1 0 15,1 0 0-15,0 1 0 0,-2 3 0 0,-2-2 0 16,2 0 0-16,-3 3 0 0,0 2 0 0,-3 0 0 15,-1 2 0-15,1 1 0 0,-2 1 0 0,-3 0 0 16,1 3 0-16,-1-2 0 0,0 2 0 0,-2 1 0 16,5-5 0-16,0 0 0 0,-21 15 0 0,11-6 0 15,1-4-160-15,-2 2 160 0,0 0-128 0,-3 2 128 16,2 2-176-16,-3-2 176 0,-2 4-208 0,-3 0 80 16,-1 3 128-16,0 1 0 0,1 1 0 0,-2-1 0 0,-2 0 0 0,0 4 0 15,-4-1 0-15,1 1 0 0,1-1 0 0,1 0 0 16,4-6 0-16,4 1-128 0,5-1 128 0,3-3 0 15,4 0 0-15,4 0 0 0,2 0 0 0,5-1 176 16,5 0-48-16,3 1 0 0,3-2 0 0,4 2-128 16,2 0 192-16,0-1-64 0,1 1-128 0,2 3 160 15,3 1-160-15,0 1 160 0,-1 1-160 0,-1 0 0 16,-1 1 0-16,-3 0 0 16,-1 3-384-16,-4-3-96 0,-2-1-32 0,-1 0-12128 0,0 3-2432 15</inkml:trace>
  <inkml:trace contextRef="#ctx0" brushRef="#br0" timeOffset="198172.27">15139 9582 27647 0,'-1'-1'2448'0,"1"1"-1952"0,1 0-496 0,0 0 0 0,1 0 1440 0,-2 0 192 0,2 0 32 0,1 1 16 0,0 0-1264 0,2 1-256 15,1-2-160-15,2 2 192 0,-2 0-192 0,1 1-176 0,1-3 48 0,0 0 0 16,2 0 128-16,0-3 0 0,3 1 0 0,1 0 0 15,3-2 304-15,1-3 32 0,3-1 16 0,3 0 0 0,-5 2 96 16,1-4 0-16,4 0 16 0,2-2 0 0,2-2-208 0,3-2-64 16,0 1 0-16,-3 1 0 0,-2-2-192 0,-1 1 0 15,-3 0 0-15,-2-1 0 0,0 1 0 16,-4-1 0-16,0 1 0 0,-5 0 0 0,-1 2 0 0,-5 1 0 16,-3 1 0-16,-2-1 0 15,-3-2-176-15,-3 6-80 0,-2-1 0 0,-5 2-16 16,-5 0-752-16,-2 2-160 0,-3 2-32 0,-3 0 0 15,0 3 448-15,-1 0 64 0,-2 3 32 0,0 3 0 0,0 3 880 0,1 3 176 16,2 4 48-16,1 1 0 0,3 2 432 0,-2 2 96 0,2 4 0 16,1 1 16-16,1 2-128 0,3-1-16 0,2 3-16 0,3-2 0 15,4 0-544-15,3-5-96 16,4 2-32-16,1 2 0 0,4 1 240 0,2 0 64 0,3-2 0 0,3 0 0 16,3 1-240-16,3-4-32 0,3 0-16 0,2-5 0 15,0-2-32-15,4 0-128 0,3-3 192 0,2-2-64 16,4-3-128-16,1-1 0 0,2-4 0 0,-4-1 128 31,3-2-640-31,-3-3-128 0,1-3-16 0,-1-4-16768 0</inkml:trace>
  <inkml:trace contextRef="#ctx0" brushRef="#br0" timeOffset="198791.79">15979 9321 8287 0,'-4'1'736'0,"0"2"-592"0,2-1-144 0,1 1 0 0,1-2 3712 0,0-1 704 0,1 2 128 0,-1 2 48 0,1 3-1968 0,2 3-384 0,0 4-64 0,3 2-32 0,2 4-1040 0,2-2-208 15,1 3-32-15,0 3-16 0,4-1-272 0,-2 1-48 0,2 3-16 16,0 1 0-16,0 1-384 0,-1-1-128 0,-1-1 0 0,-2-1 0 16,-1 2 128-16,0-4-128 0,-1 2 0 0,-2-1 0 15,1-4 0-15,-2-4 0 0,0-2 0 0,1-1 0 16,1-4 144-16,0-5-16 0,0-2-128 15,0-3 192-15,1-2 272 0,1-3 48 16,1-2 16-16,0-7 0 0,2 0-128 0,0-3-16 0,2-6-16 0,0-2 0 16,-1 0-176-16,-1 0-48 0,0-3 0 0,-2-4 0 15,-1 2-16-15,-1-5-128 0,0-4 192 0,0-1-64 16,-3-2-128-16,0 0 0 0,-1 1 0 0,-1 3 0 0,-1 2 0 16,-1 3 0-16,0 2 0 0,-1 5 0 0,1 6-160 15,-2 3-64-15,1 5-16 0,-1 0 0 16,0 5-192-16,-1 1-32 0,1 1-16 0,0 4 0 15,1-2-1072-15,-1 3-224 0</inkml:trace>
  <inkml:trace contextRef="#ctx0" brushRef="#br0" timeOffset="199002.48">16675 9467 35007 0,'9'17'3120'0,"-3"-6"-2496"0,1 4-496 0,-1-4-128 0,-1-2 1408 0,0-4 256 16,1 1 48-16,4 6 16 0,6 9-1280 0,5 8-256 0,2 0-64 0,-5-1 0 15,-3-4-128-15,-6-3-272 16,-3-2 64-16,-4-4 16 0,0-3-2256 0,-4-3-448 0,-1-2-96 0,-1-1-12224 16</inkml:trace>
  <inkml:trace contextRef="#ctx0" brushRef="#br0" timeOffset="199165.06">16705 9027 43311 0,'-8'-12'1920'0,"4"6"384"0,1 1-1840 0,1 3-464 15,4 2 0-15,0 0 0 16,3 1-256-16,0 0-128 0,3 2-48 0,3 2-7968 15,1-2-1600-15,3 1-320 0</inkml:trace>
  <inkml:trace contextRef="#ctx0" brushRef="#br0" timeOffset="199665.93">17616 9433 6783 0,'1'-12'144'0,"-2"1"48"0,0 0 0 0,-2 1 0 0,1 4-192 0,-1 1 0 0,0-3 0 0,-5-3 0 0,-3-9 2000 0,-5-6 368 31,-3-2 80-31,1 0 16 0,-2 4 832 0,0 6 160 0,2 3 48 0,0 5 0 0,1 4-1392 0,1 4-288 16,0 5-48-16,-1 2-16 15,-1 5-1040-15,1 1-208 0,0 2-32 0,1 5-16 0,2 3 64 0,2 1 16 16,1 1 0-16,2 5 0 0,0 0 64 0,2 1 16 16,-1-1 0-16,3 3 0 0,0 1-432 0,2-2-64 15,2-1-128 1,1-3 176-16,2-3-176 0,0-1 0 0,3-5 0 0,2 1 0 0,-1-5-256 0,2 0 0 0,1-2 16 0,1-3 0 16,2 0-16-16,3-3 0 0,3-2 0 0,-1-3 0 31,3 0 256-31,1-5 240 0,3-3-48 0,0-1-16 15,-1-1 192-15,1-2 32 0,-1-3 16 0,3-1 0 0,2-4-224 0,-3-1-32 0,3-2-16 0,-2-2 0 32,-2-1-16-32,-1-2-128 0,-1-1 192 0,-2-2-64 15,-2-1-128-15,-2-4 160 0,-1-1-160 0,-2-4 160 16,-1-2-16-16,-5 0 0 0,-2 1 0 0,-2-2 0 0,-2 1 16 16,-5-4 0-16,-2-5 0 0,-3-1 0 0,0 5-160 0,-4 2 0 15,0 3 0-15,-1 2-176 0,0 3-112 0,1 4-32 16,-1 6 0-16,2 4 0 15,3 7-128-15,-1 3-16 0,3 4-16 0,1 8-17696 16</inkml:trace>
  <inkml:trace contextRef="#ctx0" brushRef="#br0" timeOffset="200252.2">17909 9503 35935 0,'-3'1'3200'0,"2"-1"-2560"0,1 2-512 0,1-2-128 16,2 0-320-16,-2 0-96 0,3 2-16 0,0-2 0 0,2 1-16 0,1 0-16 0,4-2 0 0,3 0 0 0,1-1 288 0,2-3 176 0,2 2-192 0,0-2 192 0,4 2-240 0,-1-2 64 0,0 0 16 0,0-1 0 15,1 1 160-15,-1 0 176 0,-2 2-48 0,-2-5 0 16,-2 2-128-16,-1 0 0 0,-1-2 144 0,-3 0-144 16,-1-1 192-16,-1 0-48 15,-1 1 0-15,0-3 0 0,-2-1 416 0,0 1 80 16,0-1 0-16,-1 1 16 0,-1 0-240 0,-2-2-48 0,0 2-16 0,-5 0 0 16,-1 0-352-16,-2 0 144 0,-3 0-144 0,-2 1 0 15,-1 4 432-15,-3 2-32 0,0 0 0 0,-1 4 0 16,-1 4-208-16,-2 3-64 0,1 0 0 0,-1 5 0 15,2 0-128-15,0 3 0 0,-1 2 0 0,4 2 0 16,0 0 0-16,3 2 0 0,2 0 0 0,3 1 0 0,1-1 0 0,4 1 0 16,1 2 0-16,1 0 192 0,1 1 96 0,2 1 32 15,1 2 0-15,0-4 0 0,1-1-320 0,2-2 160 16,-1-1-160-16,2-4 128 0,2 0-304 0,-1-3-64 16,1-1-16-16,0-2-17344 0</inkml:trace>
  <inkml:trace contextRef="#ctx0" brushRef="#br0" timeOffset="200774.71">18584 9416 4607 0,'-1'9'400'0,"0"-2"-400"0,-1-1 0 0,2 1 0 0,0-3 5104 0,0 0 928 0,2 4 192 0,-1 0 48 0,1 5-3280 0,1 5-656 0,2 1-128 0,1-1-32 0,1 0-1264 0,0-4-256 16,0-1-48-16,0-3-16 0,1-3-592 0,-2-1 0 15,0-1-192-15,-2-1 64 0,0-4-80 0,-2 2-16 16,1-2 0-16,-2-1 0 0,-1 0 800 0,-1 1 144 16,-1-4 48-1,1 1 0-15,0-1-64 0,0-1-16 0,-2-4 0 0,1 1 0 16,-1-4-352-16,2-2-64 0,-2 0-16 0,1-2 0 16,0-6-256-16,0-2 160 15,2-2-160-15,0-2 128 0,2-1-128 0,1 3 0 0,1 0 0 0,2 3 0 16,0 4 0-16,2 2 0 0,-1 1 0 0,1 5 0 15,0 1 0-15,0 2 0 0,-1 4 0 0,0 1 0 16,3 1 0-16,-1 0 0 0,1 6 144 0,0-1-16 16,0 1-128-16,0 4 0 0,1 2 0 0,-1 1 0 15,0 5 0-15,-1-2 0 0,4 2 0 0,-2 2 0 16,0 2 0-16,1 0 0 0,2 2 0 0,-2 2 0 0,0 0 0 0,0-3 0 16,0 5 0-16,-1 1 0 15,0-2 128-15,-2-1-128 0,1 2 128 0,-1-7-128 0,-2 1 0 0,-2-2-240 16,0-6 48-16,-3 0-12384 15,2-3-2464-15</inkml:trace>
  <inkml:trace contextRef="#ctx0" brushRef="#br0" timeOffset="201202.9">19488 9305 43311 0,'-5'-8'1920'0,"1"3"384"0,1 0-1840 0,0 3-464 0,2 0 0 0,0 0 0 0,-3 1-528 0,-1-3-208 0,-4-1-32 0,-3 2-16 0,-3-4 416 0,-1 4 96 0,0 2 16 0,0 1 0 0,1 1 96 0,0 2 32 16,0 4 0-16,2 0 0 16,1 3 128-16,-1 1 0 0,1-3 0 0,-1 1 0 15,1 3 176-15,0-4 64 0,-1 3 16 0,2 0 0 0,0 4 16 0,1-2 16 16,0 3 0-16,3 0 0 0,-1-3-112 0,3 5-32 16,1 3 0-16,1-1 0 0,1 1 32 0,0 1 0 15,2-2 0-15,0 1 0 0,2 0-16 0,0-2 0 16,2 1 0-16,1-2 0 0,0-1-160 0,0-1 0 0,1-4 0 15,0 2 0-15,0-3-176 0,3-2-64 0,-1-2-16 0,1-2 0 32,1-2-320-32,0-1-80 0,1-4-16 0,1-1-11328 0,1 2-2272 0</inkml:trace>
  <inkml:trace contextRef="#ctx0" brushRef="#br0" timeOffset="201600.91">19565 9603 32255 0,'6'0'1424'0,"-2"-3"304"0,1 2-1392 0,-1 0-336 0,1 1 0 0,-1-1 0 0,1-2 496 0,3 2 16 16,5-3 16-16,3 0 0 15,4-3-224-15,-1 0-48 0,-1-1-16 0,-2 0 0 0,0 0-384 0,-1 1-80 16,0-3-16-16,1 4 0 0,-1-4 16 0,1 2 0 0,0-2 0 0,-1 3 0 15,0-2 512-15,-3 1 96 0,-1-1 32 0,-2 2 0 32,-2-6 416-32,-2 3 64 0,-1 0 32 0,-3 3 0 0,-1-3-336 0,-2 0-64 15,-3 2-16-15,-3-1 0 0,-3 0-304 0,-2 3-64 0,-4 1-16 0,-1 1 0 32,-3 7-128-32,-3-1-256 0,0 6 64 0,-2 2 16 15,-3 2 176-15,0 3-208 0,-1 1 80 0,1 3 128 16,2 2 0-16,4-2 0 0,2 5 0 0,3 2 128 15,5-3 336-15,3 2 64 0,4 1 16 0,3-2 0 0,5 1 64 0,2-3 16 16,4 0 0-16,3-1 0 0,4-3-400 0,2 2-80 16,3-5-16-16,3-1 0 0,2-2-128 0,2-1 0 15,3-2-160-15,2-6-12960 16,4-1-2608-16</inkml:trace>
  <inkml:trace contextRef="#ctx0" brushRef="#br0" timeOffset="-181230.48">28532 16405 39615 0,'-15'-5'3520'0,"4"3"-2816"0,6-3-560 0,4 4-144 0,2 1 224 0,-2-3 16 0,-4 1 0 0,-2-4 0 15,-3-1-1712-15,1 0-352 0,3 1-64 0,2 1-16 0,4 2 1616 0,4 2 288 0,5 1 128 0,5 0-128 16,9 4 944-16,6 1 80 0,11 3 0 0,8 0 16 16,13 3 32-16,10-1 0 0,10 1 0 0,9-4 0 15,13 3-400-15,8-2-80 0,7 2-16 0,9-5 0 16,8-2-352-16,4 0-80 0,4-3-16 0,3-4 0 0,4 2-128 16,-1-6 0-16,-6 2 0 0,-2-1 0 0,0 5 0 0,-7-4 0 15,-4-1 0-15,-7 3 0 0,-4 2 0 0,-5-1 128 16,-4 2-128-16,-5 1 0 15,0 0 128-15,-2 1-128 0,-1-1 128 16,3 1-128-16,3-2 0 0,-3 1 0 0,-2 1 128 0,-6-1-128 0,-8-1 0 0,-3 0 0 16,-1 1 0-16,-5 0 128 0,-2 1-128 0,-7-1 0 15,-8 0 0-15,-5-1 0 0,-2 1 0 0,-5-3 0 16,-2 3 0-16,-8-1 0 16,-7 1-608-16,-7 0-48 0,-4 1-16 0,-7-1 0 15,-5 0-368-15,-6-1-80 0,-4 0-16 0</inkml:trace>
  <inkml:trace contextRef="#ctx0" brushRef="#br0" timeOffset="-180881.38">29081 16796 39615 0,'-36'5'3520'0,"7"-4"-2816"16,10 0-560-16,12-1-144 0,3 2 464 0,-7-2 64 16,-15 2 16-16,-14 1 0 0,-7-1-752 0,2-1-160 15,6-1-16-15,11-1-16 16,11 1 400-16,5-4-128 0,9 3 128 0,4 1 0 16,8-2 192-16,4 0 128 0,8 2 32 0,5 2 0 15,3 0-48-15,9-2-16 0,11 5 0 0,12-1 0 0,11 5 176 0,7-1 48 16,9 3 0-16,12 0 0 15,11-1 0-15,12 1 0 16,9-1 0-16,4-2 0 0,-1-3 144 0,13 0 48 0,13 0 0 16,9-4 0-16,11 0-384 0,-1-1-80 0,-3-2-16 15,-5-2 0-15,-2 0-224 0,0 2 0 0,5 0-144 0,-5-2 144 32,-7-3-896-32,-7 2-96 0,-5 2-16 0,-6 0-12928 0,-8-3-2576 0</inkml:trace>
  <inkml:trace contextRef="#ctx0" brushRef="#br0" timeOffset="-177184.64">3669 9055 14735 0,'-4'4'1312'0,"0"-2"-1056"0,2 1-256 0,1-2 0 0,1 0 0 0,0 2 0 0,-2-2-128 0,-1 4 128 0,-2 1-160 0,1 3 160 0,-1-1-160 0,1 2 160 0,1-1-272 0,-1 1 32 0,0 0 16 0,-1 2 0 32,-1 0-800-32,-2 3-144 0,-2 0-48 0,-4 2 0 15,-1 3 256-15,-2 2 64 0,-4-1 0 0,-1 2 0 0,-1-2 640 0,-1 0 128 16,-4 2 128-16,0-1-192 0,0 2 688 0,-2-1 128 0,-1 2 16 16,3 0 16-16,0-3 672 15,-1 3 128-15,-2-2 16 0,1 3 16 0,3-3-528 0,0 0-96 16,-2 1-32-16,2 3 0 0,2-1-832 0,4 0-416 0,1 1 32 0,2-4 16 31,2 0-1760-31,1-2-368 0,1-3-64 0,1-3 0 16,-2 2 2096-16,1-2 464 0</inkml:trace>
  <inkml:trace contextRef="#ctx0" brushRef="#br0" timeOffset="-176675.98">3420 9759 5519 0,'-1'1'496'0,"0"-1"-496"0,1 2 0 16,0-2 0-16,0 0 384 0,-1 0-32 0,-1 0 0 0,-1 2 0 0,-1 1 288 0,-2 3 64 0,0 1 16 0,-3 1 0 0,0 1-16 0,-1 2-16 0,0 0 0 0,-1 2 0 0,-1 3-208 0,-2-4-32 0,1 4-16 0,-1-2 0 15,1 1-96-15,-2-2-16 0,1 2 0 0,-1 2 0 0,0-1-128 0,1 2-16 16,0-1-16-16,-2-1 0 0,0 1-160 0,-1 3 0 15,-1 1 0-15,-2 1 0 0,1 1 0 0,-2 0 0 16,0 4-176-16,0 2-4272 0,1 1-864 16</inkml:trace>
  <inkml:trace contextRef="#ctx0" brushRef="#br0" timeOffset="-176252.45">3854 10177 6447 0,'-5'-3'576'0,"2"2"-576"0,-1 2 0 0,0 2 0 16,2-3 1024-16,1 1 80 0,-3 1 32 0,-1 2 0 15,-3 3-464-15,-3 2-96 0,-1 2 0 0,-2 0-16 16,2 3-128-16,-2-2-32 0,2 2 0 0,-2 0 0 15,2 0-400-15,-3 0 0 0,2 1 0 0,-2 2 0 16,0-3-384-16,-1 2-16 0,1 1 0 0,-1-1 0 16,1 0 400-16,0 2-160 0,2-5 160 0,0 2 0 0,3-4 0 15,2 0 0-15,0 0 0 0,2-4 0 0,1 1-304 16,2 1 0-16,0-3 0 0,1 1 0 0,2 0 304 16,-3-1 0-16,2-2-128 0</inkml:trace>
  <inkml:trace contextRef="#ctx0" brushRef="#br0" timeOffset="-175701.48">4782 9797 13823 0,'-1'0'1216'0,"-1"1"-960"0,2 0-256 0,-1 2 0 0,1-2 432 0,-1 3 32 0,-2-3 16 0,1 5 0 0,-4 4-80 0,-1 1-16 0,-1 2 0 0,-2-1 0 0,0 4-384 0,-1-2 0 0,0 2 0 0,-2 1 0 31,-1-1-640-31,-1 1-192 0,0 0-64 0,0-1 0 16,1-4 144-16,1-1 32 0,-2 0 0 0,1-2 0 0,2 0 400 0,0 2 64 16,-2-4 32-16,2 1 0 0,-2 0 80 0,2 1 16 0,-1-1 0 0,1 2 0 31,0-1-432-31,-2 1-80 0,3 1 0 0,0-1-16 0,1-1 512 0,0-1 144 0,-1-2 0 0,0-3 0 0</inkml:trace>
  <inkml:trace contextRef="#ctx0" brushRef="#br0" timeOffset="-175330.48">4510 9569 4607 0,'-2'-5'400'0,"1"2"-400"0,1-1 0 0,0 4 0 16,0 0 576-16,0-2 16 0,0-1 16 0,-1-2 0 15,-1 1-352-15,-2 2-80 0,-2 1-16 0,-3 2 0 0,-1 4 32 0,-1 1 0 16,-3 5 0-16,-2 3 0 0,0 2-192 0,-1 1-272 16,-3 4 64-16,-1-1 16 0,0 0 512 0,0 1 128 15,0 0 0-15,0 0 16 0,1 1 272 0,-1-2 48 16,-1 3 16-16,1 2 0 0,1 0-352 0,-1 0-80 16,3 1-16-16,1-5 0 0,1-2-352 0,2-1-128 15,0-3 0-15,2-4 0 16,2-5-896-16,1 0-160 0,3-1-32 0,1-5-16 0,2 1 960 0,1-2 272 15,1-1 0-15,0-2 0 0</inkml:trace>
  <inkml:trace contextRef="#ctx0" brushRef="#br0" timeOffset="-174947.67">4448 9177 6447 0,'-9'2'576'0,"2"1"-576"0,2 0 0 0,2 1 0 0,1-3 400 0,-2 2-16 0,-4 5-16 0,-7 3 0 16,-4 3 80-16,-3 2 32 0,0 3 0 0,1-1 0 0,2-3-288 0,3 1-48 0,-1-1-16 0,2-2 0 0,-1 0-128 0,3 0 0 0,1-2 0 0,1 2 128 15,1-2-128-15,1 0 0 0,2 0 0 0,1 0 0 16,0 0-240-16,1-1-128 0,0 4-16 0,0-3-16 15,-1-2 400-15,-1-1-128 0</inkml:trace>
  <inkml:trace contextRef="#ctx0" brushRef="#br0" timeOffset="-173970.75">6858 9815 4607 0,'-5'-1'400'0,"1"0"-400"0,3 1 0 0,1-2 0 0,1 0 208 0,-1 1-32 0,-1 0-16 0,-1-7 0 0,0 1-384 0,1 0-80 16,1-5-16-16,3 3 0 0,1-1 64 0,3-3 16 0,0 0 0 0,3-1 0 0,0-1 112 0,2-1 128 15,1 1-208-15,0 0 80 0,2-1 704 0,1 2 128 16,0 0 48-16,0 2 0 0,2-2 336 0,-1 5 64 0,-1-2 0 16,0 5 16-16,-1 1-656 0,0-1-128 0,-2 6-16 0,1 0-16 15,-3 0-352-15,-2 2 0 16,-2 2 0-16,-3 1 0 0,-2 1 0 0,-2-1-160 0,-2 1 160 15,-2 3-160-15,-2 1 160 0,-4 1 144 16,-2 1-16-16,-3 3-128 0,-2-1 768 0,-3 3 64 0,-2 3 0 0,-3 1 0 16,-1 4-96-16,0-2-16 0,-1 1 0 0,-1-2 0 15,4 0-128-15,-1 0-16 0,-1 2-16 0,1-1 0 16,2 2 16-16,1 0 16 0,0-2 0 0,5 0 0 16,2-4-272-16,2 2-48 0,2 2-16 0,-1-1 0 15,4 0-528-15,2-1-112 0,1 0-32 0,2 0 0 16,3 2-1280-16,1-6-256 0</inkml:trace>
  <inkml:trace contextRef="#ctx0" brushRef="#br0" timeOffset="-173637.1">7095 10017 10127 0,'-3'-4'448'0,"0"3"96"0,1 1-544 0,-1 1 0 0,2 1 0 0,0 1 0 0,-1-1 592 0,0 1 16 0,-3 3 0 0,-2 6 0 0,-1-1-32 0,-2 1 0 0,0 2 0 0,1-1 0 0,-1 1 128 16,0 1 32-1,-1-2 0-15,0 2 0 0,-1-1-240 0,1 1-48 0,0 2-16 0,-1 0 0 0,1 1-272 0,1-2-160 16,0-2 192-16,0 1-192 0,4-1 0 0,0-3 0 16,2-1 0-16,1 0 0 31,2-3-560-31,4 1-112 0,-1-1-32 0,4 0-6960 0</inkml:trace>
  <inkml:trace contextRef="#ctx0" brushRef="#br0" timeOffset="-173417.73">7333 10273 20271 0,'-13'-2'1792'0,"6"-1"-1424"0,1 3-368 0,2 1 0 16,4-1 768-16,0 2 64 0,1 0 32 0,1 2 0 31,-1 1-1136-31,1 3-240 0,3-1-32 0,0-1-16 16,1 1-832-16,1-1-160 0,-1 3-48 0,-1-4-6288 0</inkml:trace>
  <inkml:trace contextRef="#ctx0" brushRef="#br0" timeOffset="-172824.8">7689 9473 2751 0,'-5'2'256'0,"0"1"-256"0,1-3 0 0,2 1 0 0,-1 0 656 0,0 3 96 0,-5-1 16 0,-4 2 0 0,-4 3 544 0,-3 0 112 0,-1 1 32 0,1 3 0 0,-1-1-112 0,0-3-32 16,2 4 0-16,-2-1 0 0,2 1-512 0,2-1-96 15,2 0-32-15,0 0 0 16,2 2-672-16,0-3 0 0,3 1 0 0,0-1-5280 15,3 1-1040-15</inkml:trace>
  <inkml:trace contextRef="#ctx0" brushRef="#br0" timeOffset="-172476.72">7884 9640 21183 0,'-8'0'1888'0,"1"0"-1504"15,5 2-384-15,2-2 0 0,0 0-496 0,-1 0-160 16,-3 2-48-16,-2-1 0 0,-2 0 704 0,2 2 272 31,0 1-16-31,0 0 0 0,0 1-256 0,-1 4 0 0,1-1-128 0,-1 4 128 31,-1 2-1280-31,-1 3-176 0,-3 1-16 0,-1 2-16 0,-2 2-112 0,-1 0 0 0,0 2-16 0,-3-2 0 32,2 0 480-32,-2-1 112 0,0-1 0 0,0 0 16 0,3-4 512 0,1-1 112 0,0-2 0 0,4 0 16 0,3-6 144 0,1 2 32 15,4-5 0-15,0-1 0 0,4-1 192 0,2-5 0 0</inkml:trace>
  <inkml:trace contextRef="#ctx0" brushRef="#br0" timeOffset="-172201.2">7988 9939 3679 0,'-15'5'320'0,"4"-2"-320"16,1 0 0-16,3 2 0 0,3-4 544 0,0 3 32 15,2-1 16-15,-4 2 0 0,-5 4-352 0,-3 0-80 0,0 2-16 0,2 0 0 31,2-1-704-31,5-2-144 0,4-3-16 0,2-4-16 0,4-2 560 0</inkml:trace>
  <inkml:trace contextRef="#ctx0" brushRef="#br0" timeOffset="-171332.75">9716 9332 8287 0,'-4'-1'736'0,"1"-3"-592"0,2 2-144 0,1-1 0 0,1 1 160 0,-1 0 0 0,-1-5 0 0,-1 0 0 0,-1-5 224 0,0 1 64 0,-1 1 0 0,0 2 0 0,0 2 288 0,-2 1 64 16,0 0 16-16,-1 3 0 0,-2 4 336 0,-2-1 80 0,-2 4 16 0,-1 1 0 15,-2 4-80-15,-2 2-16 0,0 3 0 0,-1 2 0 16,-1 1-656-16,1 0-144 0,-2 5-32 16,-2 4 0-16,-1 1-448 0,0 1-112 0,4-1-16 15,-2 1 0 1,1 4-576-16,1-3-128 0,3-1-32 0,2-2 0 15,4-2-608-15,3-4-128 0,5-2-32 0,3-4 0 0</inkml:trace>
  <inkml:trace contextRef="#ctx0" brushRef="#br0" timeOffset="-170983.41">10012 9464 9215 0,'-6'8'816'0,"0"-5"-656"0,2 2-160 0,2-1 0 16,1 1 736-16,-2 1 112 0,-3 3 32 0,-5 8 0 15,-4 8-400-15,-4 5-80 0,0 4-16 0,-2 5 0 16,-2 0-384-16,0 1 0 0,-2 0 0 0,-1 0 0 16,-2-4-416-16,-2 1 32 0,-2-5 16 15,-3 0 0 1,2-2-176-16,-1-2-32 0,2-2-16 0,1-1 0 0,4-3 400 0,0 1 192 0,2 0-160 0,2-2 160 16,4-4-640-1,2 0-48-15,5-5 0 0,-1-1 0 0,1-6 544 0,2-3 144 0</inkml:trace>
  <inkml:trace contextRef="#ctx0" brushRef="#br0" timeOffset="-170591.8">10079 9867 20271 0,'-26'18'896'0,"8"-5"192"0,0 2-880 0,6-4-208 0,5-1 0 0,0-2 0 0,0 2 320 0,-5 7 0 0,-8 10 16 0,-6 11 0 0,-3 2-336 0,3 2 0 0,3 1-160 0,2-6 160 16,4 0-1712-16,2-2-224 0,0-5-48 0,0-7-16 0</inkml:trace>
  <inkml:trace contextRef="#ctx0" brushRef="#br0" timeOffset="-170251.39">10456 10247 16575 0,'-3'-2'1472'0,"-1"-1"-1168"16,1 2-304-16,1 1 0 0,1 4 352 0,-1-3 16 16,2 1 0-16,-2 3 0 0,-2 4-224 0,-1 2-144 15,-1 1 192-15,0 2-192 0,1 1 0 0,-2 1 0 0,2-1 0 16,-3 2 0 0,3-1-1056-16,-1 1-160 0,1 1-48 0,0-1-5520 0</inkml:trace>
  <inkml:trace contextRef="#ctx0" brushRef="#br0" timeOffset="-169952.7">10989 10355 5519 0,'-12'-2'496'0,"2"-1"-496"16,0 1 0-16,4 2 0 0,2 2 4464 0,2 1 784 15,-1-1 176-15,-2 1 16 0,-2 4-3952 0,-4-3-784 0,1 5-176 0,0 0-16 31,1-1-1120-31,2 1-224 0,3-3-32 0,0 2-10240 0</inkml:trace>
  <inkml:trace contextRef="#ctx0" brushRef="#br0" timeOffset="-169653.19">11758 9913 19343 0,'-14'5'848'0,"4"-1"192"0,2 1-832 0,5 0-208 0,1-3 0 0,2 2 0 0,-1-3-512 0,0 4-128 0,0 4-48 0,-3 1 0 31,1 0-528-31,1 1-128 0,-1-3 0 0,0 2-4800 0</inkml:trace>
  <inkml:trace contextRef="#ctx0" brushRef="#br0" timeOffset="-169332.53">11761 9327 6447 0,'-20'0'576'0,"4"0"-576"0,1 0 0 0,4 3 0 16,5-1 3264-16,1 2 528 0,-1-1 112 0,-5 5 32 16,-7 4-2864-16,-4 5-576 0,-1 3-112 0,0 0-32 15,5 2-352-15,0-2-256 0,2 1 32 0,1 1 16 16,-1 3-832-1,2-3-176-15,-3 4-16 0,3-2-4272 0,-2 1-864 0</inkml:trace>
  <inkml:trace contextRef="#ctx0" brushRef="#br0" timeOffset="-168968.05">11326 9313 19343 0,'-19'3'848'0,"4"-1"192"0,0 0-832 0,4 3-208 0,5-3 0 0,1 3 0 16,-2 1 640-16,-6 3 96 0,-8 8 16 0,-7 3 0 15,-4 7-752-15,0 0 0 0,3-1 0 0,3 0 0 16,0-1 0-16,1 1 0 0,1-3 0 0,0 1-160 16,3-3-176-16,1-2-48 0,2-3 0 0,3-4 0 15,3-1-736-15,-1-1-160 0,3-5-16 0,2 1-6432 16</inkml:trace>
  <inkml:trace contextRef="#ctx0" brushRef="#br0" timeOffset="-168574.19">11062 9294 8287 0,'-5'-11'368'0,"2"3"80"0,-1 3-448 0,3 0 0 15,1 1 0-15,1 1 0 0,0-1 0 0,0 0-272 0,1-6 32 0,0-1 16 16,0 0-1072-16,1 0-224 0,-1 1-32 0,-2 4-16 0,-2 4 1312 0,-2 2 256 16,-3 4 0-16,-3 4 144 0,0 6-144 0,-5 2 0 15,-2 1 0-15,-3 3 0 16,-3 2 0-16,-2 1 0 0,-1 3 0 0,-1 2 0 0,-3 0 1584 0,2 0 304 16,-2 2 64-16,3-4 32 15,3-1 112-15,2 0 16 0,2-4 16 0,3-3 16 0,3-5-1232 0,3-2-240 16,5-4-48-16,5-3-4144 31,3-9-832-31,4-8-192 0</inkml:trace>
  <inkml:trace contextRef="#ctx0" brushRef="#br0" timeOffset="-168288.36">10434 9308 15663 0,'-9'-1'688'0,"1"1"144"0,0 0-656 0,3 0-176 0,2 4 0 0,0-2 0 0,1 1 416 0,-4 2 48 0,-3 5 16 0,-2 1 0 16,0 0-1424-16,-1 0-272 0,4 0-64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09:10.72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2694 2882 23951 0,'-1'-4'2128'0,"0"2"-1696"0,2 2-432 0,-1 0 0 0,1-3 272 0,-1 2-16 0,2 0-16 0,-2-3 0 0,0-1-240 0,-3 0 0 16,1 1 0-16,-3-2 0 0,-1 1 0 0,-2 0 0 0,0 2 0 0,-4-2 0 15,1-1-256-15,-1 2 16 0,-2-4 0 0,-1 5 0 16,1-2 32-16,-4-1 0 16,1 1 0-16,-2 0 0 0,1 0 208 0,-2 2 0 0,-2 0 192 0,-3 1-192 15,-1-1 416-15,-2 1-32 0,-2 2 0 16,-2 0 0-16,0 0-64 0,-3 2-32 16,-1 1 0-16,-2 0 0 0,1 2-32 0,1 0 0 0,0 0 0 15,3 1 0-15,3-1 240 0,2 0 32 0,2-2 16 0,2 2 0 16,1-1-48-16,2 1-16 0,2-3 0 0,3 2 0 15,0-4-160-15,2 3-48 0,2-1 0 0,-2-1 0 16,2 1-144-16,-2 1-128 0,1-3 144 0,0 3-144 0,1-1 0 0,0 1 0 16,1 0 0-16,-1-3 0 0,4 3 0 0,-2 1 0 15,2-4 128-15,1 5-128 0,1-3 192 16,0 3-16-16,2-1 0 0,-1 2 0 16,1-1 16-16,1-1 16 0,0 2 0 0,1 1 0 0,-1-1-64 0,1 1-16 15,0 0 0-15,1 2 0 0,0 2 0 0,0-1-128 16,1 3 192-16,-1 0-64 15,1 3 48-15,-2 2 0 0,1 1 0 0,-1 5 0 0,-2 5-176 0,-2 7 128 16,-3 6-128-16,-2 5 128 0,-1 2-128 0,-2 2 0 16,0-3 0-16,0 3 0 0,-3 3 0 0,1 0 0 15,3-6 0-15,-2 2 0 0,0 2 0 0,0-3 0 0,4-4 0 0,0-4 0 16,2-7 0-16,2-5 0 16,1 1 0-16,0-4 0 0,1 2 336 0,0 1 192 0,-2-3 48 0,1 2 0 15,0 3-304-15,0-2-48 0,-3 1-16 0,1 1 0 16,-2-1-16-16,-3 0-16 0,1-2 0 0,-2-2 0 15,0-2 160-15,-1-2 48 0,0-2 0 0,-2-1 0 16,0 1-160-16,-2 0-32 0,-1 4 0 0,-1-2 0 16,1 3-192-16,2-2 0 0,0-2 128 0,3-5-128 15,4-2 0-15,3-4 0 16,1-1 0-16,2-5 0 0,3 0 208 0,1-3 0 0,2-1 0 16,3-1 0-16,1 0 112 0,5-3 0 0,2 1 16 0,4-1 0 0,6-1-16 0,8 0-16 15,8 2 0-15,8-2 0 0,8 5-176 0,7 0-128 16,5 1 144-16,2-1-144 0,-3 0 0 0,4-1 0 15,8-2 0-15,0 0 0 16,-12-1 0-16,2 3 0 0,0-1-208 0,-3 0 64 31,-6 2-240-31,-2-1-64 0,-2 1 0 0,1 3-18320 0</inkml:trace>
  <inkml:trace contextRef="#ctx0" brushRef="#br0" timeOffset="20718.59">2730 6325 27647 0,'-3'-9'2448'0,"-1"3"-1952"0,1 1-496 0,1 2 0 0,1 1 1344 0,-1 1 160 0,2-1 32 0,-1-1 16 0,-1-2-976 0,-2-3-192 0,0 1-32 0,-1-4-16 16,-2 0-336-16,-2 1 0 0,-2-1 0 0,-2-1 0 15,-3 1-448-15,-4 0 0 0,-1-1 0 0,-3 2 0 16,-3 1 0-16,-3 3 0 0,-4 0 0 0,-2 1 0 0,2 1 128 0,-8 3 0 15,-6 0 16-15,-6 1 0 0,-6 0 304 0,0-3 0 16,0 1 0-16,1 2 0 0,3-4 576 0,2 2 80 16,3-3 16-16,-4 0 0 0,-5-1 288 0,1-1 48 0,1 1 16 15,1 0 0-15,3 1-384 0,3 0-64 0,1 1 0 16,1 2-16 0,0 2-272-16,2 0-48 0,1 5-16 0,5-1 0 15,6 3-224-15,7 2 0 0,4-1-192 0,5 3 192 0,3-2-192 0,2 2 64 16,2-1 128-16,2 1-208 0,1 2-48 0,0-2-16 15,3 0 0-15,-1-1 0 0,2-2 64 0,-1 1 16 16,1-3 0-16,0 0 0 0,1 1 192 0,0-2 0 16,1 0 0-16,0-4 0 0,2 1 0 0,0 1 0 15,-1-3 0-15,1 0 160 0,1 0 112 0,0 0 32 0,0 0 0 16,1 0 0-16,-1 1-144 0,-1 0-32 0,1 2 0 0,-1-3 0 16,1 1-128-16,-1 1 160 0,1-2-160 0,0 0 160 15,0 0-160-15,0 0 128 0,-11 16-128 16,6-12 128-16,1 1 0 0,-1 1-128 0,1-3 192 0,-1 2-64 0,0-2 144 0,2 2 32 15,-2-3 0-15,0 0 0 0,1 2-80 0,-1-2-16 16,1 2 0-16,-1-3 0 0,-1 4-16 0,1-1 0 31,0 2 0-31,0 0 0 0,1 2-192 0,-3 0 144 0,1 3-144 0,-1 2 128 0,1 0-128 0,-2 4 0 16,1 1 144-16,1 1-144 0,-1-2 0 0,0 6 128 16,-2 5-128-16,-1 3 0 0,-2 7 0 0,0 1 128 0,-1 7-128 15,0 7 0-15,-1 2 0 0,0 4 0 0,2 7 0 0,-1 9 0 31,-1 10 0-31,0 11 0 0,2 8 0 0,-3 7 0 0,0 3 0 0,-1 1 0 0,0 5 0 16,3-9 128-16,3-17-128 0,2-5 0 0,5-5 128 0,0-10-128 31,2-3 0-31,1-11 128 0,0-9-128 0,2-4 0 16,1-1 176-16,-1-1-48 0,2 5 0 0,0 2 0 16,-1 5 32-16,1 1 0 0,-1 5 0 0,-2 2 0 0,1-3-160 15,2 6 128-15,2 10-128 0,0 10 128 0,2 13-128 0,-1-4 0 16,1-17 0-16,0 10 0 0,2 7 0 0,-2 6 0 15,0-5 0-15,0-1 0 0,-5-7 0 0,1 0 0 16,0 3 0-16,-2-5 0 0,1-13 0 0,-3 0 0 16,1-1 0-16,0 1 128 0,-1-2-128 0,0-5 0 15,-1-2 0-15,0-13 0 0,-1-10 0 0,-1-3 0 16,-1-6 0-16,0 0 0 16,-1-4 336-16,2-2 48 0,-2-1 0 0,1 2 0 0,0-3-96 0,1 2-16 15,0 3 0-15,2 4 0 0,0 2-144 0,1 1-128 16,1 3 144-16,0-3-144 0,2-3 0 0,-2 3 0 0,1 4 0 0,2 4 0 15,0 2 0-15,-2-2 0 0,2 0 0 0,0-2 0 16,-1 2 0-16,0-4 0 0,-1-4 0 0,1-4 0 16,-2-8 0-16,0-2 0 0,0 0-160 0,-2-6 160 15,1 0 0-15,-1-3 0 16,0-3 0-16,0-1 0 0,-1 0 0 0,0 0-128 0,1-3 128 0,-2 0 0 16,2-1 0-16,-2-1 192 0,1-4 0 0,1 2-16 15,-2 1-176-15,1-4 0 0,0 3 0 0,1-3 128 16,0 2-128-16,1-1 0 0,0-1 0 0,0 2 0 15,0-1-416-15,1-2-16 0,-1 0 0 0</inkml:trace>
  <inkml:trace contextRef="#ctx0" brushRef="#br0" timeOffset="21921.02">482 12216 17503 0,'-13'-5'1552'0,"4"0"-1232"0,2 4-320 0,2-2 0 0,3 2 320 0,4 0 16 0,-2 1 0 0,2-5 0 0,2-1 368 0,3-3 80 0,7-5 16 0,8-1 0 0,8-2 32 0,7 0 16 15,6-1 0-15,7 2 0 0,4 2-368 0,7-1-80 16,4 1-16-16,3 3 0 0,3 1-240 0,-2 3-144 15,-7-2 160-15,4 3-160 16,6 0 0-16,1-1 0 0,0 6 0 0,-2-4 0 0,-3 4 0 16,-2-4 0-16,2 1 0 0,-2 2 0 0,-2-2 128 0,-3 3-128 15,-1-1 176-15,-3 0-176 16,-2 0 0-16,-6-2-144 0,1 2-16 0,-3-3 0 16,-2 1-1136-16,0 1-240 0,1 3-32 0,-4 0-8416 0</inkml:trace>
  <inkml:trace contextRef="#ctx0" brushRef="#br0" timeOffset="26562.86">6502 11836 33167 0,'-8'-4'2944'0,"2"2"-2352"0,4-1-464 0,0 2-128 0,2 1 0 0,-1-1 0 0,-2-4 0 0,-5 0-128 15,1-2-672-15,-2-3-128 0,0 0-32 0,2 1 0 16,1 3 144-16,1-3 32 0,2 3 0 0,1 0 0 0,-1 2 304 0,3 2 64 15,0 1 16-15,0 1 0 0,2-3 400 0,0 3 192 0,2 3 0 0,1-2-16 16,2 1 80-16,4 2 0 0,4 0 16 16,2-1 0-16,2 0 848 0,7-1 160 0,6 2 48 0,5-4 0 15,4 0 32-15,6-4 16 0,4 2 0 0,6-2 0 16,6 2-528-16,7-2-96 0,4 3-32 0,7 1 0 16,2 0-512-16,9 0-208 0,11 2 176 15,8 4-176-15,8 6 0 0,7 1 0 0,0 0 0 0,3 4 0 16,4 3 0-16,6 2-128 0,8 3 128 0,-1-4-208 15,-3 0-448-15,6-4-96 0,4-2-16 0,-1-8 0 16,-7-3 192-16,3-4 48 0,6 0 0 0,3 0 0 0,1-5 832 16,-4 0 160-16,1-1 48 0,5 0 0 0,9 1 208 0,4-1 48 15,-1-3 16-15,1 1 0 0,5 1-400 0,6 2-96 16,7-1-16-16,3-2 0 0,3 0-272 0,-7-3 0 16,-8-2 0-16,-4 2 0 15,2 5-448-15,2 1-160 0,5 3-32 0,1 0 0 16,-4 1-1424-16,-5 0-304 0</inkml:trace>
  <inkml:trace contextRef="#ctx0" brushRef="#br0" timeOffset="32370.77">2307 12511 27647 0,'-9'-5'2448'0,"0"-1"-1952"0,4 4-496 0,2 0 0 0,2 1 0 0,-4-3 0 0,-5-2-176 0,-6-4 176 15,-5-3-1008-15,-3-2-80 0,0 1 0 0,1 2-16 0,0-2 736 0,0 2 160 0,-1 3 16 0,0-2 16 16,-2 3-96-16,-2 0-32 0,0 3 0 0,-3 0 0 16,-1 4-144-1,0 0-48-15,-2 1 0 0,0 2 0 0,-1 3 368 0,-1-1 128 0,-1 2 0 0,-1 0-144 16,-3-1 272-16,-1 1 64 0,-1-1 16 0,-1-1 0 16,5 0 224-16,-1 0 32 0,2-3 16 15,5 0 0-15,4 0-176 0,1-1-48 0,0 3 0 0,1-3 0 0,3 1 240 0,0 0 32 16,1 0 16-16,0 2 0 0,2-1-160 0,-1 1-16 15,1-1-16-15,0 2 0 0,2-3-352 0,2 3 0 16,0-3 0-16,-2 2 0 0,2 0 0 0,-2 2 0 16,3-2 0-16,-1 0 0 15,1 2 0-15,0-2 0 0,2 1 0 0,3 1 0 0,0-4 160 0,0 1-32 16,1 2-128-16,0 0 192 0,1-3 496 0,3 0 80 16,3 0 32-16,-2 2 0 0,1-6 32 0,1 2 16 15,1 0 0-15,1 0 0 0,-1 1 48 0,2-3 16 0,0 3 0 16,0-1 0-16,0 1-576 0,0 0-112 0,2 0-32 0,-2 0 0 15,0 0-192-15,0 0 0 0,0 0 0 0,0 0 0 16,0 0-128-16,-13 19 128 0,11-13 0 0,-3 1 0 16,1 1 0-16,-1 1-128 0,-1 3 128 0,1 0 0 15,0 4 0-15,1-2 0 0,1 2-128 0,0 1 128 16,2 4 0-16,-1-1 0 0,2 1-128 0,-2-1 128 16,1-1 0-16,1 1 0 0,0 5 0 0,0-4 0 0,0-1 0 15,0 0 0 1,0-1 0-16,0 1 0 0,0 0 0 0,1 0 0 0,-1 2 0 0,2 0 0 0,0-1 0 0,2 3 0 15,-1 5 0-15,4 8 0 16,0 9 0-16,0 7 0 0,2 10 0 16,0 3 0-16,-3 2 0 0,0 6 0 0,-1 7 0 0,-1 3 0 15,-3 2 0-15,0 0-128 0,-1-1 128 0,2-6 0 0,0-5 0 0,-2 4 0 16,0 0 0-16,0-5 0 0,2-7 0 0,1-5 0 16,-1-4 0-16,1 0 144 0,2 0 48 0,-4 0 0 15,0 0 0-15,-1-5 0 0,-1-4-64 0,0 1-128 16,-3 6 192-16,0-2-64 0,2 0-128 0,-3 7 0 0,-4 1 0 15,-2 9-176-15,0 4 176 0,-1 1 0 0,-1-3 0 0,1 7 0 32,2 1 0-32,-1 2 0 0,1 1 0 0,1-6 0 15,2-9 0-15,0-4 0 0,0-6 0 0,5-7 0 0,-1-7 128 0,2-3 64 0,2-5 16 0,2 1 0 16,1-1 208-16,-1-3 32 0,2 1 16 0,-1-3 0 31,1-2-224-31,-1 2-48 0,-1 0-16 0,1 2 0 0,0 2-176 0,-1 2-144 0,0 3 144 0,-2-1-208 16,0-2 64-16,-2 3 16 15,0 8 0-15,-2-2 0 0,2 2-192 0,-1-2-16 0,-1-1-16 0,2-5 0 32,0-6-112-32,0-1-32 0,1-1 0 0,-3-6 0 0,3-5 624 15,-1-5 128-15,0-3 32 0,1-6 0 0,0-1 416 0,0-1 64 16,1-2 32-16,-1 0 0 0,1 1-416 0,-1 0-96 16,0 2-16-16,1-4 0 0,1 5-272 0,-2-2 0 15,1 0 0-15,-1 2 0 0,-1 4 0 0,1 4 0 16,-2 2 0-16,0 2 0 0,2 1 0 0,-1-1 0 15,-1 2 0-15,1-1 0 0,0 0 0 0,-2-3 0 16,1 3 0-16,0 0 0 0,0 0-144 0,0-1 16 0,-1 1 0 16,1-2 0-16,-1-4-16 0,0-3 0 0,0 2 0 0,1-6 0 15,-1 1 144-15,1-2 176 0,-2 0-48 0,2 0 0 16,0 2 64-16,0 0 16 0,-1 1 0 0,2 2 0 16,-1 3-208-16,-1 1 0 15,2 1 0-15,0 5 0 0,0-3 0 0,-1 3 0 0,1 1 0 16,0 2 0-16,1-1 0 0,0-2 0 0,0-3 0 0,0-1 0 15,1 0 0-15,-1-4 0 0,1-1 0 0,1-2 0 16,-2 1 0-16,1-6 0 0,-1 1 0 0,1-1 0 0,0-1 0 16,-1 0 0-16,1-1 0 0,1 0 0 0,-1 1 176 15,1-1-176-15,1 1 192 0,1 0-192 0,-2 2 128 0,4-1-128 16,2 1 0-16,-1 0 0 0,2-1 0 0,2 1 0 16,2-1 0-16,4 1 0 0,1 1 0 0,2-2 0 15,2-2 128-15,2 1-128 0,2 0 0 0,0-1 160 16,-3 0-160-16,3-1 128 0,1 2-128 0,0-4 0 15,2 1 0-15,-1-1 0 0,-2 2 0 0,3-4 0 16,-1 1 0-16,3-4 0 16,0 0-672-16,5-2-64 0,3-7-16 0,6-1-17056 0</inkml:trace>
  <inkml:trace contextRef="#ctx0" brushRef="#br0" timeOffset="41189.99">1378 13498 36863 0,'-8'-9'3264'0,"3"3"-2608"0,3 4-528 15,2 2-128-15,2 0 208 0,-2 0 16 0,0-4 0 0,-2-1 0 0,0 0-1024 0,1 0-208 0,1 4-32 0,3-1-16 0,0 4 512 0,2 3 96 0,2 1 32 0,1 3 0 0,1 2 272 0,1 2 144 16,0 5-160-16,1 2 160 0,-1 3-128 0,-2 4 128 15,1 3 0-15,-2 2-144 0,-2 2 320 0,-1 1 64 16,-2 4 16-16,-3 0 0 0,0 2 0 0,-3 5 16 16,-2 3 0-16,-3-2 0 0,0 3-32 0,-5 2-16 15,-2 6 0-15,0 1 0 0,2-4-80 0,2-5-16 16,1-1 0-16,5-7 0 0,-1 1 336 0,4-2 64 16,0-5 16-16,3-4 0 0,0-4 64 0,1-4 16 15,2-2 0-15,-2-9 0 0,2 1-336 0,-1-8-64 0,-1 0-16 16,1-4 0-16,-2-1-16 0,1-2-16 0,-1-1 0 0,-1 0 0 15,-1-2-176-15,0-1 160 16,-1 0-160-16,0 0 160 0,3 5-160 0,0 0 0 0,-15-18 0 0,9 12 0 16,-2-4 128-16,1-1-128 0,-1-2 0 0,0-2 128 15,0-2 80-15,1-1 16 16,1-1 0-16,1-2 0 0,0 0-48 0,1-1-16 0,0 3 0 0,1 1 0 16,-1-3-160-16,1 2 0 0,-1 2 0 0,-1 1 0 15,0 3 0-15,-2 1 0 0,1 1 0 0,-2 0 0 16,-1 1 0-16,0 2 0 0,-1-2 0 0,1 4 0 15,0 0 0-15,0 0 0 0,1 1 0 0,1 0 0 0,1 4-160 16,2-3 160-16,2 3 0 0,1 1-144 0,2 2 144 0,0 3 0 16,3 4 0-16,0 2 0 0,1 3 0 0,0 4 0 15,1 3 0-15,0 3 0 0,1-1 0 0,1 3 0 16,0 4 0-16,1-3-128 0,-1-2 128 0,-1-3 0 16,2 0 0-16,-2-3 0 15,2-2 0-15,-1-2 0 0,1-3 0 0,-2 0 0 0,1-3 0 0,-2-1 0 16,0 0 0-16,-1-1 0 15,-1-2 160-15,-2-2 16 0,3 2 0 0,-1 0 0 0,1 1-48 0,0-2 0 0,1-3 0 16,1-2 0-16,2-1 144 0,2-5 32 0,3 0 0 16,2-5 0-16,2-2-80 0,3-3-16 0,4-3 0 0,2-4 0 15,4-3-208-15,0 1 144 16,3 0-144-16,-2 0 128 0,0 2-128 16,-2 0 0-16,1 2 0 0,-2 2 0 0,0 5 0 0,2-5 0 0,1 3 0 0,1 0-13344 31,0-2-2784-31</inkml:trace>
  <inkml:trace contextRef="#ctx0" brushRef="#br0" timeOffset="44092.44">2327 14820 29487 0,'-25'0'2624'0,"6"0"-2112"0,6 1-512 0,7-1 0 0,1 0 304 0,-6 0-48 0,-11 3-16 0,-15-3 0 0,-10 0-240 0,-3-3-256 0,2 2 48 0,5-3 16 16,3 2 192-16,4-3-144 0,2 2 144 0,2-2-128 15,1 0-16-15,1 1 0 0,4 2 0 0,0-3 0 16,3 2 144-16,0 0 0 0,3 3 0 0,2-1 0 16,1 2 0-16,2 0 256 0,0 4-64 0,1 0-16 15,-1 3-176-15,2 2 0 0,-2-2 0 0,3 1 0 16,2 1-192-16,-1-3-80 0,0 3-16 0,-2 1 0 15,3-3-352-15,-1 2-80 0,2-2-16 0,0 1 0 16,0 2 224-16,0-2 64 0,1-1 0 0,-1 3 0 0,2-4 256 16,-1 0 48-16,2 3 16 0,0-3 0 15,1 2 128-15,1-2 0 0,2 1 128 0,-1 1-128 16,1 2 256-16,0 0-32 0,2 0 0 0,0 4 0 16,2 1 384-16,0 1 80 0,2 4 16 0,0 1 0 0,-1 1-544 0,1 3-160 15,0 0 0-15,-1 2 0 0,0-1 0 0,-1 2 0 16,0 0 0-16,-2 5 0 0,0 2 0 0,-2 7 0 15,1 10 0-15,-3 9 0 0,1 5 0 0,-1 4-304 16,0 7 64-16,-2 1 16 16,1-8-480-16,-2 7-80 0,-2 5-32 0,-1-3 0 15,-1-6 288-15,0-3 48 0,1-6 16 0,-1-2 0 0,1 4 464 0,-1-1 0 16,0 2 0-16,0-5 0 0,1-3 240 0,0 0-16 0,1-1 0 0,1-1 0 16,0-2 432-16,2 1 96 0,0 2 16 0,1 0 0 15,1 0 192-15,2-3 64 0,3 0 0 0,1-3 0 16,2 3-1024-16,-1 1 0 0,-1-2-192 0,0 0 32 15,0 1-464 1,-2-6-80-16,1-4-32 0,-2-2 0 0,-2-1 160 0,0-4 48 16,-1-2 0-16,0-6 0 0,0-2 208 0,-1-3 32 15,2-10 16-15,-2-4 0 0,2-3 832 0,1-2 160 16,-2-6 48-16,2 2 0 0,-1-4 640 0,1 1 144 0,0-2 32 0,2 1 0 0,0 1-1296 0,0-2-288 16,2 4 0-16,-1-2 0 15,0 4-656-15,4 1-112 0,0 5-32 0,4 1 0 31,1 2 128-31,3 2 32 0,3 1 0 0,4 2 0 0,1-4 352 0,4 0 80 0,0-3 16 0,3-2 0 0,2-1 16 0,4-5 16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10:46.867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2910 15543 25791 0,'5'-11'2304'0,"-2"3"-1856"0,1 1-448 0,-3 4 0 0,0 0 1776 15,1 0 256-15,1-5 48 0,2-5 16 0,3-6-944 0,-1 0-176 0,-1 2-32 0,-1 0-16 0,-3 6-112 0,-1 0-32 0,-2 2 0 0,-4 3 0 16,-2 0-400-16,-2 1-96 0,-5 0-16 0,-5 1 0 16,-3 0 80-16,-6 3 16 0,-6-2 0 0,-7 3 0 15,-4 0-32-15,-5 3 0 0,-4-2 0 0,-3-1 0 16,3-1-192-16,-6-2-144 0,-2 0 192 0,-3-1-192 16,-2-1 192-16,0 0-192 0,1-1 192 0,2 0-192 0,4 0 160 0,-1 3-160 15,2 1 128-15,-2 2-128 0,0 5 128 16,0 1-128-16,5 5 0 0,6-1 128 15,1 2-128-15,6-2 0 0,3 1 0 0,1-3 128 0,1 2-128 0,0-4 0 16,4 1 0-16,0-1 128 0,4 1-128 0,1 0 160 16,3-1-160-16,1 0 160 0,4-1-160 0,2 1 0 15,1 1 0-15,3-2 0 0,1 1 0 0,1-1 192 16,2-2-64-16,2 1 0 0,2 0 272 0,1-2 48 0,1 2 16 16,1 1 0-16,1-3-160 0,1 2-48 0,1 2 0 0,0-1 0 15,2 1-256-15,0-1 0 0,1 5 0 0,1 4 0 16,0-1 0-16,-1 5 0 0,1 2 0 0,0 3 0 15,1 2 0-15,-1 6 0 0,-1 0 0 0,0 3 0 16,0 3 0-16,-2 3-144 16,0 0 16-16,-2 0 0 0,1 9 128 0,-2 1 0 0,-1 2 0 0,0 3 0 15,-1 0 0-15,-1-2 0 16,0-2 0-16,0-1 0 0,-2 0 0 0,2 5 0 0,0 5 0 0,0-3 128 0,1-1 48 16,0-4 16-1,1-4 0-15,0-2 0 0,1-2-48 0,-1 0 0 0,0 0 0 0,-1-2 0 16,-1 5-144-16,0 1 0 0,-2 5 0 0,0 2 0 15,-1-3 0-15,-2 1 0 0,0 1 0 0,-1-2 0 0,-1 4 0 0,-2 1 0 16,-1 8 0-16,0 0 0 0,1-6 0 0,-1-5 0 16,0-8 0-16,1-9 0 0,3-5 192 0,2-4 0 15,1-5 0-15,3-4 0 0,0 2 144 0,1-5 48 16,1-3 0-16,-1 2 0 0,1-2-128 0,0-2 0 16,1-4-16-16,0-1 0 0,-1 3-96 0,1-3-16 15,0 3 0-15,0-2 0 0,1-1-128 0,1 3 160 16,1-3-160-16,0 3 160 15,0 0-160-15,1-1 128 0,1 0-128 0,2 0 128 0,0 0-128 0,2-1 128 0,0 1-128 0,1-5 128 16,3 4 0-16,3-3 0 0,0 1 0 0,3 2 0 16,3 1 16-16,2-2 0 0,4 2 0 0,4 0 0 15,5 0-144-15,2-1 160 0,4 2-160 0,4-3 160 16,0 0-32-16,3 1 0 0,1-1 0 0,6-3 0 16,4 0 160-16,4-1 32 0,6 1 0 0,-5-2 0 15,-3 2-48-15,-3-2 0 16,-5 0 0-16,4 2 0 0,3-2-272 0,2 0 0 0,0 0 128 0,-1 2-128 0,-3-2 0 0,-9-2 0 15,-10 1 0-15,2-4 0 0,-1 3 0 0,3 0 0 32,3-3 0-32,-1 0 0 15,3 0-832-15,0-1-128 0,0 0-32 0,-2-1 0 16,-2 0-656-16,-1-3-128 0,-1 1-16 0,0-3-19968 0</inkml:trace>
  <inkml:trace contextRef="#ctx0" brushRef="#br0" timeOffset="93381.43">2906 15362 30399 0,'4'-7'2704'0,"-2"2"-2160"0,-1 4-544 0,1 1 0 0,-1 1 864 0,0-2 64 0,3 0 16 0,2-4 0 16,3 3-672-16,-2-6-128 0,-1 1-16 0,-3-1-128 0,-1 3 464 0,-4-1-16 15,-3 0 0-15,-3 1 0 0,-4-1 0 0,-4 0-16 16,-4 1 0-16,-5 2 0 0,-3 3-432 0,-6-1-272 16,-3 5 32-16,-5-3 16 15,-6 4-224-15,-3 0-32 0,-1-3-16 0,-2-2 0 0,-3-1 304 0,3 0 192 16,1-2-208-16,-7 1 80 0,-8 1 128 0,-1-2 0 0,2 3 128 0,2 3-128 15,0-3 464-15,1 2 32 0,-1 4 0 0,-1 1 0 16,2 2 240-16,4-1 48 0,6 1 16 0,5-5 0 16,5-2-224-16,5-4-64 0,2 0 0 0,2-3 0 15,4 1-128-15,0-4-16 0,4 2-16 0,2-2 0 16,2-1-96-16,0 2 0 16,2 1-16-16,4 1 0 0,2 1-240 0,3 2 0 0,2 0 128 0,1 2-128 15,4 0 0-15,2 4-128 0,1 0 128 16,4 1-208-16,0 1 16 0,2 4 0 0,0 1 0 0,1 1 0 0,1 4 48 0,-3-1 16 15,2 0 0-15,0 4 0 16,0 0 128-16,-1 1 0 0,0 3 0 0,-2 4 0 0,1 4 0 0,-1 3 0 16,1 5 0-16,-1 0 0 0,-1 2 0 15,-2-1 0-15,1 3 0 0,-2 1 0 16,-2-3 0-16,-1 6 0 0,-1 8 0 0,-2 1 0 16,2-2 0-16,-1 6 0 0,-2 6 0 0,-1 5 0 0,-1 2 0 0,-1 2 0 15,2-2 0-15,-5 2 0 0,-1 7 0 0,-1-3 0 16,-2-3 0-16,-1-6-128 0,2-7 128 0,-2-6 0 15,4-7 0-15,-4 4 0 0,1 2 0 0,1-1 0 0,1-2 0 16,1-5 0-16,3-2 0 0,3-2 0 0,3 0 0 0,1-2 0 16,2-3 0-16,3-2 0 0,2 1 0 0,0-3 0 15,3 4 0-15,1-5 0 0,2 0 0 0,1-3 0 16,0 1 0-16,1-4 0 16,0 1 0-16,1-1 0 0,2 1 0 0,-1 0 0 0,0 3 0 0,0-3 0 15,-1-1 0-15,-1-2 0 16,-2-3 0-16,1-4 0 0,-2 0 0 15,0-3 0-15,-1-4 0 0,0-2 0 0,0-4 128 16,0-3-128-16,2 1 160 0,1-2-160 0,2 2 320 16,1-1-16-16,1 4-16 0,3-4 0 0,2 2-160 0,3 2-128 0,1-3 144 0,6 1-144 0,3 2 0 15,3-4 128 1,3 0-128-16,6-3 0 0,8 0 0 0,2-3 0 0,2 0 0 0,4 0 0 16,4-2 192-16,2 1-64 0,3 3-128 15,2 1 192-15,5 1-192 0,-1 2 144 0,2-2-144 0,-6 4 128 0,-4-1-128 0,0 3 0 16,-1 1 0-16,-2-1 0 15,-2 2 0-15,-1-3 0 0,-4 4 0 0,-5-3 0 0,-3-1 0 0,-5-2 0 16,-2-1 0-16,-1-3 0 0,0 0 0 0,0-2 0 0,-1 1 0 16,-1-4 0-16,-1 0-256 0,0-2 32 15,1-2 0-15,4-7-19136 0</inkml:trace>
  <inkml:trace contextRef="#ctx0" brushRef="#br0" timeOffset="118573.43">32285 11937 26719 0,'-4'-2'2368'0,"1"0"-1888"0,1 2-480 16,1 1 0-16,1 0 704 0,0-1 64 0,-1 2 0 0,-1-4 0 0,-1 4 384 0,1 1 64 0,-2 2 32 0,4 1 0 0,-3 4-432 0,2-1-96 15,-1 4-16-15,-2 5 0 0,-1 1-304 0,-1 7-64 16,-2 5-16-16,-3 6 0 0,-1 5-48 0,-5 3-16 15,-2 6 0-15,-4 4 0 0,-2-2-256 0,-4 6 0 16,-3 2 0-16,-1 1 0 0,-2 1-144 0,-1-1-48 16,1 0 0-16,-1-1 0 0,1-3 192 0,0-3 0 15,1-2 0-15,2-3 0 0,1-4 0 0,0-1 0 0,0 1 0 16,1-1 128-16,1-3-128 0,-1 1 0 0,0-3 0 0,1-1 0 16,1-3-256-16,4-3-112 0,0-2-16 0,2-3-16 15,1-1 400-15,2 0 272 0,2-4-32 0,1-3-16 16,3-2 240-16,1-4 48 0,3-1 16 0,2-3 0 15,1-3-208-15,1-1-32 0,1-2-16 0,1-4 0 16,1 0-272-16,1-1 0 0,1-4-176 0,-1-1 176 16,1 1 0-16,0-7 0 0,0 1 192 0,0-1-48 15,1-2-144-15,-1 0 192 0,1-4-192 0,1-2 192 16,-1 1-192-16,0-2 192 0,-1-3-192 0,0 1 192 0,0-1-192 16,-1-2 0-16,0 3 0 0,-3-1 0 0,1 1 0 15,-2 0 0-15,0 2 0 0,0 0 0 0,1 3 0 0,-1 2 0 16,1 2 0-16,0 2 0 0,2 1 0 0,-2 0 0 15,3 2 0-15,-2 1 0 0,1 4 0 0,1-1 0 16,-1 2 0-16,0 3 0 0,-1-2 0 0,0 4 0 16,-2-1 128-16,-1 4-128 15,-2 3 0-15,1 2 0 0,-2 1-192 0,-1 2 192 0,2 2-240 0,-2 2 80 16,0 2 16-16,-1 2 0 0,2 1 144 0,0 1 0 16,2-2 0-16,2 1 0 0,0-1 0 0,3 0 0 0,2 1 0 15,0-2 0-15,1 1 0 0,2-4 0 16,2 3 0-16,0-3 0 0,2 2 144 0,0-5-144 0,2 0 192 0,-2 0-192 15,2-2 240-15,1 2-64 0,-2-4-16 0,1 3 0 16,0-1-16-16,-1-1 0 16,1 0 0-16,0-3 0 0,-2 2-144 0,2-2 192 0,-1 0-192 0,2-1 192 15,1-2-48-15,3-3 0 0,-1 2 0 0,2-4 0 16,0-3 64-16,4 0 16 0,0-2 0 16,7-6 0-16,4-2 0 0,6-4 0 0,1-4 0 0,4-3 0 15,2 1-224-15,8-8 128 0,4-2-128 0,6 0 0 0,2-2 0 16,4-3-208-16,8-1 16 0,7-1 0 15,7-1-448-15,10-2-64 0</inkml:trace>
  <inkml:trace contextRef="#ctx0" brushRef="#br1" timeOffset="-121230.2">2891 7593 43311 0,'-9'-5'3840'0,"3"3"-3072"0,3-2-608 16,0 4-160-16,2-1-1056 0,-3 1-240 0,-3-4-48 0,-6-2-16 0,-5-1 1056 0,-7-4 304 0,-5-2 0 0,-2 2-128 0,0 0 128 0,-3 1 0 0,1 3 0 0,-3-3 0 15,-2 2 0-15,-1-3-160 0,0 2 160 0,-1 1 0 0,-5-1-128 0,-2 2 128 16,-5 1 0-16,-3 1 0 16,-3 1 0-16,0 1 0 0,1 1 128 0,1-2-128 0,2 1 384 0,1-1-32 15,-1 3 0-15,4-1 0 16,2 4-80-16,4 1-16 0,3 2 0 0,3-2 0 0,5 3-64 0,3 0 0 0,2 0-16 15,2 2 0-15,3-2-176 0,1 0 0 0,1 3 0 16,-1 1 128 0,4 0-128-16,1 1 0 0,2-3 0 0,0 3 0 0,0 1 0 0,1-1 0 15,3 0 0-15,0 0 0 0,0 0 0 0,1 1 0 16,4 2 0-16,-1-3 0 0,2 2 0 0,3-2 0 0,0 1 0 0,1 4 0 16,0 3 0-16,2 3 0 0,0 3 0 0,2 2 0 15,-2 3 224-15,1 2-32 16,-1 2-16-16,-1 7 0 0,-1 5-176 0,1 7 192 0,0 1-192 0,0 8 192 15,1 4-192-15,-2 2 0 0,2 2 0 0,-2 2 0 16,0-4 144-16,-2 6-144 0,0 8 160 0,-2 2-160 16,0 1 128-16,-2-3-128 0,1-5 0 0,1-9 0 0,1-9 128 15,0 2-128-15,4-2 0 16,-1 0 144-16,2-4-16 0,0-2-128 0,0-1 192 0,0-5-64 16,2 2 0-16,-2 2-128 0,0 1 192 0,0-1-64 0,-2 2-128 0,2-4 0 15,0-4 0-15,2-3 128 0,0-1-128 0,-1-4 0 16,3-1 0-1,0 2 0-15,2-2 0 0,-1 1 0 0,1 2 0 0,-1-3 128 0,-1 3-128 0,-1 0 0 32,0-2 0-32,-2 0 0 0,0-6 0 0,1 0 0 0,-2-6 0 0,0-2 0 0,0-2 0 0,1-5 0 0,1-6 0 15,0 0 0-15,0-4 240 0,-1-1 16 0,2-1 0 0,-1-3 0 16,1 1-64-16,-1-2 0 0,1 0 0 0,-1 0 0 16,2-2 16-16,-2 1 0 15,2 2 0-15,-2-1 0 0,2 3-48 16,1-1-16-16,3 1 0 0,-1 0 0 0,3 5 16 0,3 1 0 0,4 3 0 0,4 4 0 31,-2-2-32-31,7 2 0 0,8 1 0 0,9-1 0 16,9 0-128-16,8-3 0 0,8-5 0 0,9-4 0 15,6-4 176-15,6-1-48 0,4-6-128 0,-5 3 192 0,-12-3-192 0,-9 1 0 16,-1 1 0-16,-5 0 0 16,-1 0-704-16,-6 0-144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17:46.1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32399 7975 35935 0,'1'-12'3200'0,"-1"5"-2560"0,0-2-512 0,-1 3-128 0,1 3-160 0,-1 1-48 0,-1-1-16 0,1 0 0 0,-3-4 1376 0,-3 0 256 15,-3-5 64-15,-7-2 16 0,-5-1-944 0,-8 2-192 16,-7-2-32-16,-9 1-16 0,-12-1-304 0,-9 4 0 16,-7-2 0-16,-4 2 0 0,-5 2 0 0,-6 0 0 15,-7 3 0-15,-4 1 0 0,-3 1 0 0,0 2 0 0,2 1 0 0,0 1 0 16,-5 3 0-16,4-1 160 0,2 0-160 16,3 2 128-16,4 0-128 0,7-3 0 0,8-1 0 0,4 0 0 15,7 0 0-15,6-4 0 0,9 2 0 0,4-2 0 16,1 1 0-16,4 0 160 15,2-1-32-15,5 0-128 0,4-1 128 0,5 2-128 0,3 0 0 0,5-2 0 16,4 4 128-16,2-3-128 0,5 3 0 0,2-1 0 16,2 2 0-16,3-2 0 15,1 2 128-15,1 0-128 0,1 2 0 0,2-2 0 0,1 2-208 0,1-2 80 0,2 0 128 0,2 0-192 16,1 0 192-16,4-4-192 0,2 2 192 0,4-3 0 16,1 0 0-16,3-1 0 15,0 0 0-15,1-3 0 0,2 1 0 0,-1-1 0 0,0 0 0 0,1-2 0 16,-1 0 0-16,0 0 0 0,-2-1 0 0,-1 3-160 15,-3-1 160-15,0 1-160 0,-1-2 160 0,0 1 0 16,-1 1 0-16,-1-2 0 16,-2 1 0-16,-2 0-160 0,-4 3 160 0,-3 1-160 0,-3 0 160 0,-3 2 0 15,-3 0 160-15,-3 0-160 0,-3 2 0 0,-3-2 0 16,-2 4 0-16,-6 0 0 0,-1-2 0 0,-3 2 0 0,-5 0-128 0,-2-1 128 31,0-1 0-31,-6 2 0 0,-4-2 0 0,-5 1 0 0,-7 1 0 0,-1 1 128 16,-1 1-128-16,1 3 0 0,0-2 0 0,4 2 128 15,3 1-128-15,5-1 0 0,4 0 0 0,1 0 0 0,1-2 0 0,1 2 0 16,3 4 0-16,3-3 128 0,3 0-128 0,4 1 0 16,6 0 192-16,4-2-48 15,3 0-16-15,6-1 0 0,3-3 64 0,4 0 0 0,4 0 0 0,3-1 0 16,8 0 48-16,3-1 16 0,3 1 0 0,5 1 0 0,5 2-128 16,2-2-128-1,5 5 176-15,0-2-176 0,0 2 128 0,2 2-128 16,3 0 0-16,0 0 0 0,1 1 0 0,-4 3 0 0,-3-3 0 0,-9 3 0 0,-3-2 0 0,-8 1 0 31,-3 1 0-31,-7 3 0 0,-4 1 0 0,-6 1-144 0,-4 1 16 0,-6 4 0 0,-3-2-128 0,-7 6-32 31,-6 0 0-31,-7 4 0 0,-2 0 288 0,-6 4-192 16,-3 0 192-16,-2 1-160 0,-2 1 160 0,-1-4 0 16,3-3 0-16,0-1 0 0,5-6 0 0,-1 0 0 15,2-3 0-15,0-1 0 0,3-2 0 0,4 0 176 0,6 1-48 0,4-1 0 16,5 1 0-16,5 1-128 0,5 5 192 0,3-1-64 15,7 3-128-15,6 1 0 0,10 2 0 0,11 3-12848 16,12 1-2480-16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19:35.1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4689 7888 16575 0,'-4'1'1472'0,"1"0"-1168"0,1-1-304 0,1 0 0 0,1 0 864 0,-1 3 112 0,-2-3 32 0,0 1 0 0,-3 0-400 0,1 0-80 0,-3-1-16 0,3 0 0 0,0-1-512 0,0-1 0 15,2-3 0-15,0-2 0 0,2 1 0 0,0-1 0 16,1-2 0-16,1-1 160 16,1 0 224-16,2-2 64 0,0-2 0 0,1-3 0 0,0 0-304 0,1-4-144 15,0 2 160-15,1-1-160 16,1 1 0-16,-1-6 0 0,1 1 0 0,0-4 0 15,3-2 0-15,2-3 176 0,0-2-176 0,1-1 160 0,1 2-160 0,0-3 0 16,0 2 0-16,-1 0 0 0,1 2 144 0,0 0 0 0,0 2 0 0,-1 2 0 16,-3 3 304-16,-1 4 64 15,1 2 16-15,-1 3 0 0,-1 0-112 0,0 1-32 16,0 5 0-16,-4 4 0 0,0 4-128 0,-3 1-16 16,-1 4-16-16,-1 1 0 0,-1 2-224 0,-1 4 128 0,-2 0-128 0,0 2 0 15,-1 0 0-15,2-1-128 0,-1 0-16 0,3 0 0 16,-1-3-48-16,2-1 0 0,2-1 0 0,0 0 0 15,1 0 192-15,2-3 144 0,-2 1-16 0,3-1-128 16,-1 0 432 0,2 0-32-16,-1-2 0 0,1 1 0 0,1 1 128 0,0 0 32 0,2-2 0 0,0 1 0 0,2-1-192 0,2-1-48 15,2 1 0-15,1-4 0 0,2 1-192 0,1-1-128 16,1 0 128-16,1-1-128 16,3 0 128-16,-1-1-128 15,4 1 160-15,-1 1-160 0,4 0 0 0,1-3 0 16,4 2 0-16,1 0 0 0,2 2 0 0,4-1 0 15,0 2 0-15,1 0-160 0,3 2 160 0,0 0 0 0,2 0 0 0,1-1-128 16,5 0 0-16,1-4 0 0,5-4 0 0,0 1 0 16,-7-1 128-16,5 0 0 0,6-6-144 0,4 2 144 15,8-6 0-15,3 1 0 0,3 2 0 0,1-2 0 0,0 5 0 0,-1-3 0 16,1 3 0-16,4 3 0 0,3 4 0 0,2 1 0 16,0 3 0-16,-2 2 0 0,2 0 0 0,1 6 0 15,1 1 0-15,0 2 0 16,-4-3 0-16,5 2 0 0,7 2 0 0,1-4 0 15,1-4-128-15,1-3 128 0,3-1 0 0,7-3 0 16,2-2 0-16,0-3 0 0,-5 3 0 0,6-2 0 16,4 3 0-16,1-1 0 0,-8 1 128 0,7 1-128 15,3 2 320-15,0 2-32 0,-6-2 0 0,5 3 0 16,4 4 32-16,1 0 0 0,-2 1 0 0,3 0 0 0,2 3-32 0,1 2 0 16,-6 0 0-16,5-1 0 0,3 6-96 0,0-2 0 15,-1-2-16-15,1-1 0 0,3 0-176 0,4-4 0 16,-3-4 0-16,1-2 128 0,0-2 64 0,3 0 16 15,3 1 0-15,-2-2 0 0,-8-2 112 0,3-1 0 16,4 2 16-16,-1-1 0 0,-11-1-336 0,5 1 0 16,4 3 0-16,5-2 128 0,-1 2-128 0,2-1 0 15,0 3 0-15,-2 3 0 0,-1 3 0 0,-4-1-160 16,-9-1 160-16,-2 0 0 0,2 1-128 0,-3-1 128 16,-1-1 0-16,2 0 0 0,6 0 0 0,-5-1 0 15,-10 1 0-15,0-2 0 0,6 1 0 0,-2 1 0 16,-3-3 0-16,1 2 0 0,1 0 0 0,-3-1 0 0,-4 0 0 0,-2 2 0 15,-1-1 0-15,-4 2 0 0,-2-2 0 0,-10 2 0 16,-5 1 0-16,5-3 0 0,12 5 0 0,1 1 0 16,-16-2 0-16,0 2 0 0,5 2 0 0,-1 1 0 15,0 1-128-15,3-1 128 0,2 2 0 0,0-3 0 16,-2-1 0-16,-6-1-128 0,-4-1 128 0,1 2 0 16,-2-2 0-16,-1 0 0 0,0-2 0 0,-1-2 0 0,-4 2 0 15,0-2 0-15,1 0 0 0,0-3 0 0,-5-2 0 16,-2 2 0-16,-5 0 0 0,-3-1 0 0,-7-2 0 15,-1 1 0-15,0-1 0 0,-4-3 0 0,-1 1 0 0,-4-1 0 16,-3 1 0-16,-2 0 0 0,-1 0 0 0,-1 0 0 16,-2 3 0-16,-2-5 0 0,-4 4 0 0,1 0 0 15,-6-2 0-15,-2-1 0 0,-2 2 0 0,-5-1 0 16,0 3 0-16,-4-3 0 0,-2 0 0 0,-2 0 0 16,-1-1 176-16,-1 0-176 0,-3 0 496 0,0-1-16 0,-1-2 0 15,-2 1 0-15,0-2-224 0,-1 3-32 0,1-2-16 0,-1 2 0 16,2-4-208-16,-1 1 0 0,1 0 128 0,0 0-128 15,-1-1 0-15,0 2 0 0,0 2 0 0,-1 1 0 16,-1 1 0-16,-1-2 0 0,-2 5 0 0,0-1 0 16,-1 2 0-16,0 1 0 0,-1 1 0 0,-1 1 144 15,-1 1 32-15,-1 2 0 0,0 2 0 0,-3 0 0 0,0 3-176 16,-1 2 0-16,-2 6 144 0,2 0-144 0,0 2 0 16,0 0 0-16,1 3 0 0,0 3 128 0,1 3-128 0,3 3 0 31,1 2 0-31,3 1 0 0,2-2 0 0,1 2 0 0,1-4 0 0,2 0 0 0,1-3 0 0,0-2 0 15,-2 0 0-15,2 0 0 0,1-1 0 0,-1-2-128 16,0 0 128-16,-1-4-128 0,1 2-32 0,-1-4 0 16,1-4 0-16,1-3 0 0,-1-3-32 0,-1-2 0 15,0-1 0-15,-2-3 0 0,-2-2 192 0,0 1 128 16,-1 0-128-16,-1-4 176 0,0 4-176 16,-1-1 0-16,1 0 0 0,-2-2 0 0,0 2 0 0,1-3 0 15,-1 2 0-15,0 1 0 0,-2-2-160 0,0 1-112 0,-1 1-32 16,-1-2-11552-1,-2 2-2320-15</inkml:trace>
  <inkml:trace contextRef="#ctx0" brushRef="#br0" timeOffset="3381.58">7877 5409 13823 0,'1'-4'1216'0,"0"-3"-960"0,1 5-256 0,-1 1 0 0,0 1 1568 0,0-2 272 0,3 0 48 0,0-2 16 0,1-2-272 0,0-1-48 0,1 3-16 0,-3-1 0 0,1 5-400 0,0 1-80 16,-2 3 0-16,1 2-16 0,-2 5-320 0,2 0-64 15,-2 2-16-15,-1 3 0 0,1 1 240 0,0 2 48 0,0 4 16 0,-1 3 0 16,2 3-464-16,-2 0-80 0,1 5-32 0,-1-5 0 16,1 3-400-16,0 1 0 15,-1-2 0-15,3-3 0 16,-1-2-304-16,0-1-144 0,0-3-16 0,1-4-16 15,1 0-1248-15,0-5-240 0,2 1-48 0,1-2-7376 0,-1-2-1472 0</inkml:trace>
  <inkml:trace contextRef="#ctx0" brushRef="#br0" timeOffset="3641.45">8276 5234 17503 0,'-11'4'1552'0,"1"-1"-1232"15,2 2-320-15,1 0 0 0,5 0 4608 0,1-1 880 16,-1 2 160-16,0 3 48 0,-3 4-4208 0,0 7-832 0,0 2-160 0,3 3-48 16,2 1-304-16,0-1-144 0,2 2 128 0,2 1-128 15,1 3 144-15,0 3-144 0,1 4 160 0,0-1-160 16,0 3 0-16,-1-1 0 15,1 0 0-15,-2-3 0 0,-1-3-720 0,0-2-144 0,0-3-32 16,-2-4-16000-16</inkml:trace>
  <inkml:trace contextRef="#ctx0" brushRef="#br0" timeOffset="3925.36">7568 5742 20271 0,'-2'0'1792'0,"1"-1"-1424"0,1 1-368 16,1-1 0-16,2 1 4144 0,1 0 752 0,2-3 160 0,2-1 16 16,7 1-3520-16,9-5-704 0,7-3-144 0,8-4-16 15,7-2-208-15,8-4-32 16,7-4-16-16,6-2 0 0,0-3-240 0,-2 1-32 0,-4 0-16 0,-3 6 0 15,-6 1-144-15,1-1-256 0,-1 6 64 0,-4 0 16 32,-2 2-656-32,-4 2-128 0,-4 4-16 0,-4 1-16896 0</inkml:trace>
  <inkml:trace contextRef="#ctx0" brushRef="#br0" timeOffset="4181.34">7657 5929 24879 0,'-5'1'2208'0,"2"-1"-1760"15,3 0-448-15,3 0 0 0,-1 0 2064 0,2 0 336 0,1 0 64 0,4-2 16 16,4 0-1904-16,9-3-384 0,8-3-192 0,7-1 192 15,10-4 1040-15,9-1 224 0,6-1 32 0,3 0 16 16,1-2-1072-16,-1 1-224 0,0 0-32 0,-2 1-16 31,-2 1-1024-31,-1 2-208 0,-2 1-32 0,-2 0-10112 0,-6 2-2032 0</inkml:trace>
  <inkml:trace contextRef="#ctx0" brushRef="#br0" timeOffset="4758.02">9472 5575 35935 0,'-10'-5'1600'0,"1"2"320"0,1 0-1536 0,2 3-384 0,3-1 0 0,2 1 0 15,0 1-144-15,-3-1-112 0,-1 1 0 0,-2 1-16 16,-3 2-1216 0,-1 3-240-16,1 4-64 0,0-1 0 0,0 1 1472 0,2 2 320 0,2 1 0 0,1 0 0 15,3 2 560-15,2 0 96 0,1-3 32 0,4 2 0 16,0 0-560-16,2-1-128 0,3-1 0 0,0-2 0 15,1-1-384-15,2 1-48 0,0-4-16 0,1-2 0 0,2-1 160 0,0-4 32 16,1 0 0-16,1-3 0 16,-1-1 256-16,-1 0 0 0,1-4-128 0,-2 0 128 15,1-2-400-15,-2 1-32 0,-1-4 0 0,0 1 0 16,-3-1 176-16,-2 1 16 0,1-3 16 0,-4 2 0 0,0-1 1120 0,-3 0 240 16,1-2 32-16,-3 0 16 15,0 3 352-15,-1-3 64 0,-1 3 0 0,0 2 16 0,1 1-624 0,-1 3-128 16,1 2-32-16,0 1 0 15,1 2-384-15,-1 2-96 0,0 2-16 0,1 1 0 0,0 0-336 0,-2 2 144 0,1 1-144 16,1 2 0-16,0-8 0 0,0 0 0 0,4 23 0 0,-3-15 0 16,1 2-128-16,0-4 128 15,1 4-208-15,1-4 80 0,0 3 128 0,0-1 0 16,2 3 0-16,0 0-128 0,1 1 128 0,3 0 0 0,0-1 0 0,2 1 0 16,2 1 0-16,1-2-208 0,2-1 80 0,1 1 128 31,-1-5-1264-31,1 2-128 0,2-2-16 0,-1-1-16 0,-2-2-1408 0,-2 0-288 0,-2-1-48 0,-1 0-8880 15</inkml:trace>
  <inkml:trace contextRef="#ctx0" brushRef="#br0" timeOffset="5148.21">9963 5712 7359 0,'-1'4'320'0,"-1"-3"80"0,2-1-400 0,0 2 0 0,2-1 0 0,-1 1 0 0,0-2 0 0,0 2-144 0,3-1 0 0,0 3 0 0,-1 0 1088 0,2 0 208 0,-2 0 64 0,1 1 0 16,-2 0 1632-16,-1-3 336 0,1 2 64 0,-1-3 16 16,0 3-896-16,0-2-160 0,-1 2-32 0,2-4-16 15,-2 3-688-15,1-3-144 0,-1 2-32 0,0-2 0 16,0-2-128-16,0 0-16 0,0 1-16 0,1-4 0 15,-1 0-560-15,0-1-96 0,1-1-32 0,-1-3 0 16,1 0-192-16,-1-1-32 0,2-2-16 0,-2 1 0 16,1-4-48-16,-1 0-16 0,0 2 0 0,1-3 0 0,-1-3 0 0,1 0 0 15,2-2 0-15,-1-1 0 0,2 0-16 0,0 2 0 16,1 4 0-16,1 0 0 0,0 4 0 0,2 1 0 16,0 1 0-16,1 2 0 0,-1 2-128 0,4 1 0 15,-1 1 0-15,0 0 0 0,2 3-272 0,1-1-96 16,2 1-16-16,0 2 0 15,2 0-624-15,-1 2-128 0,0 1-16 0,2-1-16560 0</inkml:trace>
  <inkml:trace contextRef="#ctx0" brushRef="#br0" timeOffset="5798.34">10497 5637 41471 0,'-5'1'3680'0,"3"-1"-2944"0,2 0-592 0,2-1-144 0,1 1 144 0,-1 0 0 0,2 0 0 0,0-2 0 0,3-1-144 0,2 1-144 0,3-1 144 0,2-2-208 15,0 0 208-15,4 0-192 0,-2 2 192 0,1-2-192 16,-1-2-16-16,0 3 0 16,0-3 0-16,-2 1 0 0,1 1-320 0,0-1-64 0,-3 0-16 0,0-3 0 0,-1 3 176 0,-1 0 48 15,-1 0 0-15,-2-4 0 16,0 2 384-16,-4 0 0 0,1-1 0 0,-2 0-128 15,0 1 576-15,-4-2 112 0,1 0 16 0,-1 1 16 0,-2 1-144 0,-2-1-16 16,0 4-16-16,-2-1 0 0,1 1-288 0,-3 0-128 16,0 4 128-16,-1 2-128 15,-1 1 0-15,-2 6 0 0,-1 0 0 0,-2 4 0 0,-2 4 0 0,0 1 0 16,-1 4 0-16,-1 1-176 16,1 2 176-16,0 0 0 0,2 0 0 0,0 1 0 15,3-4 0-15,3 0 0 0,2 0 0 0,4-4 0 16,1-1 0-16,4-2 0 0,2-2 0 15,4 1 0-15,2-4-192 0,5 1-96 0,2-2-32 0,6 0 0 16,5-1-608-16,3-3-128 0,6 0-32 0,2-4-15328 0</inkml:trace>
  <inkml:trace contextRef="#ctx0" brushRef="#br0" timeOffset="6960.1">12448 5434 21183 0,'-6'4'1888'0,"1"0"-1504"0,2-2-384 0,1-1 0 0,2 2 2608 0,0-1 448 0,-1 3 80 0,-3 3 32 0,1 3-1456 0,0 5-304 16,1 1-48-16,2 2-16 0,3 3-848 0,1 1-176 16,1 1-48-16,2 3 0 0,1 3-272 0,1 1 0 0,0 2 0 15,1-2-144-15,-1 1 144 0,0-7-192 0,-3 1 192 0,0-6-192 16,-1-3 192-16,0-1 0 0,-1-4 128 0,-2-2-128 16,2-2 400-16,0-2 16 0,-2-2 0 0,0-1 0 15,1-3-64-15,1-3-16 0,-2-2 0 0,3-3 0 16,-1-2-176-16,1-2-32 15,1-3-128-15,-1-2 192 0,1-3-192 0,-1-5 0 16,-3 1-192-16,1-4 192 0,-3 2-240 0,0-1 64 16,-3-2 16-16,1-5 0 0,-2 0 160 0,1-5 0 15,-2 5 160-15,-2-1-160 0,2 3 192 0,1 1-64 0,-1 2-128 0,2-1 192 16,2 4-192-16,2-2 0 0,2 5 0 0,2 1 0 0,1 1 0 16,2 2 0-16,1 3 0 0,1 1 0 0,1 2 0 0,-1 0-128 15,1 3 128-15,0 3 0 0,2-2 0 16,-1 4 0-16,0 2 0 0,-1 3 0 0,2 0 0 15,-1 0-128-15,1 2 128 0,-2 2 0 16,0 1 0-16,0-2-128 0,0 5 128 0,0-2 0 0,-1 1-208 0,0 3 64 16,0 1 16-16,-2 1 0 0,1 1-128 0,0 2 0 31,-1 2-16-31,0 2 0 0,1-2-16 0,-2 1 0 0,0-1 0 0,0-1 0 16,-3 0-96-16,1-2 0 0,-1 0-16 0,-1-2 0 0,-2 0 400 0,-2-1-160 0,-1-1 160 0,-3-1 0 15,0-1 144-15,-3-2 144 16,-2 1 32-16,-2-2 0 15,-2 1 400-15,-2-1 96 0,-1-2 16 0,-2 0 0 16,-2-2-592-16,-1 0-112 0,0-2-128 0,-1-3 176 16,2 1-176-16,0-2 0 0,1-1 0 0,2-3 0 15,1 1-368-15,-1 2-48 16,0-4-16-16,2 3 0 0,1 1-1072 0,2 1-224 0,1 1-32 16,3 2-16-16,2 2-1120 0,2 0-240 0</inkml:trace>
  <inkml:trace contextRef="#ctx0" brushRef="#br0" timeOffset="7529.83">13451 5343 28559 0,'-5'-5'1264'0,"0"1"272"0,0 0-1232 0,2 2-304 0,1-1 0 0,1 3 0 0,-1-1 1040 0,-2-4 160 0,-2 2 16 0,-2-4 16 0,-1 0-192 0,-1 1-32 0,0-3-16 0,1 3 0 16,0 1-848-16,1 2-144 0,0 1 0 0,0 1 0 16,0 0-752-16,-2 2-16 0,2 2-16 0,-2 0 0 15,0 1 48-15,-1 2 16 0,0 1 0 0,0 3 0 16,-1 0 576-16,3 2 144 0,-1 0 0 0,0 0 0 0,2-1 0 0,1 1 256 15,1 3-64-15,0-2-16 0,-1 3 224 0,2-1 48 16,0 1 16-16,3-2 0 16,0 0-176-16,0 1-32 0,2-4-16 0,0 0 0 15,2 0-240-15,-1-3 128 0,2-2-128 0,1-1 0 16,1 0-384-16,0-5-160 0,1 0-32 0,0 0-16 31,3-4 144-31,-2-1 16 0,2-1 16 0,1-2 0 0,1 0 416 0,0-1 256 0,0-2-48 0,1 1 0 0,0 0 240 0,-1 0 32 16,-1 0 16-16,1 1 0 0,0 0-288 0,-1-2-48 15,0 1-16-15,0 0 0 0,-1 1 0 0,-1 2 0 0,1 0 0 0,-3-1 0 16,0 2 32-16,-1 1 0 16,-1 1 0-16,-2 2 0 0,1-2 240 0,-2 3 48 0,2 0 16 0,-1 1 0 15,0-3-128-15,1 3-32 0,-1 0 0 0,2 3 0 16,0-2 48-16,0 1 0 16,-1 3 0-16,2 0 0 0,0 1-176 0,1 3-48 0,1-2 0 0,-1 3 0 15,0 1-144-15,1-1-176 0,2 4 48 0,0-3 0 16,1 1-128-16,1 1 0 0,1-1-16 0,2 2 0 31,0-2-1328-31,3-3-272 0,0 1-48 0,0-2-13104 0</inkml:trace>
  <inkml:trace contextRef="#ctx0" brushRef="#br0" timeOffset="7909.36">13915 5468 6447 0,'-4'7'576'0,"0"-2"-576"0,0 1 0 0,1-1 0 0,2 1 4672 0,1-2 816 0,0-3 160 0,0 4 48 0,-1 3-4032 0,-1 1-816 0,1 3-144 0,0-5-48 0,1 2-464 0,0-7-192 16,1 2 176-16,0-4-176 0,1-3 480 0,-1 0 0 0,0-5 0 0,2 0 0 0,-2-2-144 16,0-4-16-16,-1 1-16 0,0-2 0 0,0 0 304 0,0-1 64 15,0-2 16-15,0-1 0 0,1-1-128 0,0-2-32 32,1 1 0-32,0-2 0 0,2 1-320 0,0 1-64 15,1 3-16-15,1 0 0 0,0 5-128 0,1-1 0 16,3 2 0-16,0 1 0 0,1-1 208 0,2 2 64 15,0 3 16-15,2-3 0 0,-1 3-32 0,2 1-16 16,0-1 0-16,1 2 0 16,0-1-1136-16,2 3-240 0</inkml:trace>
  <inkml:trace contextRef="#ctx0" brushRef="#br0" timeOffset="8431.12">14615 5269 3679 0,'6'-4'320'0,"-2"1"-320"0,-1 0 0 0,1 0 0 16,0 3 2288-16,-2-2 384 0,2 0 80 0,1-1 0 15,2-1-1024-15,2-1-192 0,0-1-64 0,-3 0 0 16,-1 1 496-16,-4 1 80 0,-1 3 32 0,-5 0 0 0,-1 1-544 0,-4 1-128 16,-5 4 0-16,-1 0-16 0,-2 1-576 0,-3 0-112 15,-3 2-32-15,-2 0 0 0,-1 0-352 0,1 1-64 16,-1 0 0-16,2 0-16 0,1 2-112 0,2-2-128 15,2 2 176-15,3-1-176 0,2 1 0 0,3 0-256 16,0 1 32-16,2 3 0 16,1-1-240-16,3 0-48 0,2 1-16 0,0-1 0 0,4 0 800 0,0-2 176 15,4-1 16-15,0-2 16 0,3 2 192 0,2-5 32 16,1 0 16-16,2-1 0 0,2-1-384 0,-1-2-80 16,2-2 0-16,1 0-16 0,0-3 144 0,2 0 16 0,-2-2 16 15,0-1 0-15,1 0-224 0,-1-4-32 0,-1 1-16 0,-1-1 0 16,-2 0-144-16,0 1 0 0,-1-3 0 0,-1 0 0 15,0-2-256-15,-2 0 0 0,0-2 16 0,0-2 0 16,-2 1 240-16,-1-2-144 0,1 2 144 0,-2 1-128 16,0 4 128-16,-1 2 0 0,0 4-144 0,-1 2 144 15,-1 1 0-15,-1 5 160 0,2 1-16 0,-2 0 0 16,1 2 368-16,0 5 64 16,2-3 0-16,0 4 16 0,1 2-336 0,1 0-80 0,0 0-16 0,1 0 0 15,0 0-160-15,2 0 0 0,-1-1 144 0,2 2-144 0,-1 0 0 0,1-2 0 16,0 2 0-16,-1-1 128 15,0-2-128-15,0 2-128 0,0-2 128 0,-1-2-192 16,1-1-448 0,-1-2-112-16,3 1-16 0,1-3-11008 0,2-1-2192 0</inkml:trace>
  <inkml:trace contextRef="#ctx0" brushRef="#br0" timeOffset="8971.82">14983 5343 35935 0,'-1'0'1600'0,"-1"0"320"0,0 0-1536 0,1 0-384 0,1 1 0 0,1-1 0 0,1 1 144 0,-1 2-144 0,1 2 192 0,1-3-192 0,0 4 0 0,1 3-272 0,0 0 16 0,0 0 16 0,-1 3 800 0,1-1 144 0,0 0 48 0,-2 0 0 16,2 0-352-16,0-2-64 0,-1-1-16 0,1 0 0 15,0-2-320-15,-2-1 0 16,2-1 0-16,-2-3 0 0,2 0 0 0,-1-1 0 0,-1-1 0 0,2-3 0 0,-1 2-208 15,1-3-16 1,0-1 0-16,1-3 0 0,-1 0 224 0,1-2-144 0,1 3 144 0,-3-5-128 16,1 0 272-16,1-2 64 0,-1 1 16 0,-1-3 0 15,1 1 32-15,0 1 0 0,0 3 0 0,1-1 0 0,-1 6-256 0,1-2 144 16,2 7-144-16,-4-2 128 0,1 4 0 0,-1 1-128 16,-1 3 192-16,2 1-64 0,-1 1 16 0,0-1 0 15,1-1 0-15,-1 3 0 0,2-3-144 0,-1 1 0 31,1 0 0-31,0-2 0 0,1 0 0 0,0-2 0 0,0 2 0 0,2-3 0 0,-1-3 0 0,1 1 0 16,2-2 0-16,-2 1 0 0,2-3 0 0,0 0 0 0,1-1-176 16,0-1 176-1,0 1 0-15,1-3 0 0,-1 2 0 0,0 0 0 16,0-1-128-16,1 1 128 0,1 0-128 0,-1 2 128 16,0 0 0-16,-1 1 0 0,1 0 0 0,-1 1 0 0,-3 2 256 0,1 2 0 0,-4 0-16 0,0 1 0 15,0 0 80-15,-1 3 32 16,-2 1 0-16,2-3 0 0,-1 2-176 15,0 1-48-15,2 1 0 0,-1-1 0 16,-1-1-128-16,1-1 0 0,1 2 0 0,0 0 0 16,0-1 0-16,1 0 0 0,0-1 0 0,2-1 0 0,0 0 0 15,2 1 0-15,0-2 0 0,1 3 0 0,0-2 0 0,0 2-192 16,2 1 32-16,-2-2 16 0,0 2-208 0,-1 0-32 16,-1 0-16-16,-1 0 0 15,1 0-432-15,-2-1-64 0,1 1-32 0,-2 1-16496 16</inkml:trace>
  <inkml:trace contextRef="#ctx0" brushRef="#br0" timeOffset="9337.25">15797 5353 23039 0,'-1'0'1024'0,"1"-3"192"0,0 3-960 0,-2-1-256 0,2 1 0 0,0 0 0 0,2 0 2080 0,-1-1 368 0,1 1 80 0,2 0 16 0,1-4-656 0,1 1-128 0,3 0-32 0,2-1 0 15,0 0-1088-15,2-1-208 0,0-1-48 0,2 0-16 16,0-3-368-16,1 2-320 0,1 1 64 0,-1 0 16 31,-1-3-336-31,-1 2-64 0,-1 0 0 0,-2 1-16 16,1-2 16-16,-4 1 16 0,1 1 0 0,-3 1 0 0,-1 0 144 0,-1 0 32 0,-1 2 0 15,0-5 0-15,-2 4 448 0,0-2 0 0,-1 1-128 0,-2-1 128 16,1 1 0-16,-4 0 240 0,0 0-48 0,-3 3-16 0,1-2 176 16,-3 3 32-16,-2 1 16 0,-2 1 0 0,-1 4 160 0,-1 0 16 15,1 1 16-15,2 0 0 16,0 2-64-16,1 2-16 0,0 1 0 0,2 2 0 0,0 1-128 0,1-2-16 15,3 2-16-15,0 1 0 0,2 1-160 0,0-5-16 16,2 1-16-16,1 1 0 16,1-2-32-16,1-1 0 0,1 1 0 0,2-2 0 0,1 0 0 0,1 1-128 15,0-2 192-15,2 2-64 0,2 1-128 0,2-4-144 16,3 3 144-16,1-1-208 16,1-1-352-16,3-1-64 0,2-2-16 0,2-2-11104 0,2 0-2224 15</inkml:trace>
  <inkml:trace contextRef="#ctx0" brushRef="#br0" timeOffset="9575.86">16527 4820 26719 0,'-4'-3'2368'0,"3"1"-1888"0,-1 2-480 0,2 1 0 0,2 0 2496 16,-1 2 384-16,0-1 96 0,0 3 16 0,2 4-2352 0,0 1-480 15,0 4-160-15,-1 5 0 0,1 2 832 0,-1 3 64 16,1 1 16-16,-1 4 0 0,1 3-624 0,-1 4-128 16,1 2-32-16,-2 1 0 0,-1-1-128 0,-1-2 0 15,-1-2 0-15,-1-3-176 0,0-2-176 0,0-4-32 16,-1-4-16-16,1-4 0 16,1-1-2032-16,-1-2-416 0</inkml:trace>
  <inkml:trace contextRef="#ctx0" brushRef="#br0" timeOffset="9783.27">16248 5076 39615 0,'-2'2'3520'0,"1"1"-2816"0,2-3-560 0,1 1-144 16,2 1 800-16,2 1 128 0,2-1 32 0,5 2 0 15,6 2-576-15,5 0-96 16,9 0-32-16,1-2 0 0,5-1-256 0,0-1 128 0,2-2-128 0,-3 0 0 15,-1 0-704-15,-3-2-240 0,-1 0-48 0,-3 2-17632 32</inkml:trace>
  <inkml:trace contextRef="#ctx0" brushRef="#br0" timeOffset="10132.53">16895 5175 26719 0,'6'2'1184'0,"-2"-2"240"0,1 0-1136 0,-1 0-288 16,-2 1 0-16,0-1 0 0,2 0 2432 0,0 0 416 0,5 1 96 0,-1-1 0 15,5 0-1280-15,-1-1-256 0,2 0-48 0,-2-1-16 16,0-1-736-16,1-1-160 0,-1-1-16 0,0 2-16 16,1-5-416-16,-1 1 0 0,2-1-224 0,-1-3 80 31,1 1-960-31,0-1-192 0,-2-1-48 0,-1 2 0 16,-1-1-2208-16,-1 2-448 0,-2-1-96 0,-2 3 0 0,-3-3 992 15,0 1 208-15,-1 1 32 0,-4 2 16 0,-2-1 2848 0,-1 2 480 0,-2 0 144 0,-2 4 16 16,-3-2 1744-16,-1 4 352 0,0 2 64 0,-5 2 16 0,0 3 32 0,-4 2 16 15,1 1 0-15,0 1 0 16,-3 4-1248-16,0 0-240 0,2 2-48 0,-1 0-16 0,3 3-736 16,4-3-128-16,3 1-48 0,2 1 0 0,3-1-256 0,2-1-144 15,3 0 160-15,2 1-160 0,1-4 0 0,2-1-320 16,1-1 64-16,2 0 0 16,2-2-64-16,0-2-16 0,3-1 0 0,1 0 0 15,2-5-304-15,1 2-48 0,3-1-16 0,1-3-10864 16,4-1-2176-16</inkml:trace>
  <inkml:trace contextRef="#ctx0" brushRef="#br0" timeOffset="10520.62">17356 5194 24879 0,'-3'7'2208'0,"-1"-3"-1760"0,3-1-448 0,1 1 0 15,1-4 3072-15,0 2 544 16,-1 3 96-16,0 4 32 0,1 3-2544 0,-1 0-512 0,3 5-112 0,-1-1 0 16,2-4-240-16,0 2-32 0,1-1-16 0,-3-3 0 15,2 1-288-15,-2-2-144 0,1 2 16 0,-3-5 0 16,1 2-352-16,-1-2-64 0,-1 0-16 0,-1-2 0 31,2-1-128-31,-1-1-16 0,0-1-16 0,1-1 0 0,-1-1 448 0,0-1 80 0,1-3 32 0,-2 2 0 16,1-2 560-16,1-1 112 0,-1-3 32 0,0-2 0 0,-1-3 336 15,1-1 64-15,1-2 16 0,0-3 0 0,1 2-416 0,1-3-80 16,0 1-16-16,1-1 0 16,0 2-256-16,1-3-48 0,0 2-16 0,-1 2 0 0,1 2 0 0,0-2 0 15,1 2 0-15,0 1 0 0,0 1-128 16,1 0 128-16,0 3-128 0,1-2 128 0,1 2-128 16,-1 0 128-16,2 1-128 0,0 3 128 0,2-2-304 0,1 2-64 15,0 1-16-15,2 1 0 0,2 1-96 0,0 2-32 16,2 2 0-16,0 0 0 15,1 1-256-15,-1 2-48 0,1 1-16 0,-2 1 0 16,0 1-1840-16,-1 3-368 0</inkml:trace>
  <inkml:trace contextRef="#ctx0" brushRef="#br0" timeOffset="10966.71">17895 4936 6447 0,'10'-3'272'0,"-4"0"80"0,2 0-352 0,-3 1 0 0,-1 1 0 16,-2-1 0-16,2 1 1648 0,-1-1 256 0,5-1 48 0,2-2 16 16,0-1 1232-16,-2 0 256 0,1 1 64 15,-4 0 0-15,-1 1-672 0,-2 2-128 0,-2 0-32 0,-2 2 0 0,-2 0-1216 0,-4 0-256 16,0 3-64-16,-3 2 0 16,-3 0-704-16,-1 2-160 0,-2 2-32 0,-2-2 0 15,1 3-256-15,-2 1 0 0,-1 0 0 0,0-2-144 0,1 1-32 0,2 0 0 16,4-4 0-16,2 0 0 0,3-1 176 0,3-2-192 15,2 0 192-15,3-3-192 0,0 0-112 16,2 0-16-16,1-2-16 0,1 2 0 16,2-1-304-16,1-1-48 0,1 2-16 0,1 2 0 0,2-1 464 0,0 1 96 0,1 3 16 0,1-2 0 15,0 2 624-15,3 2 128 0,1 2 16 0,2 2 16 16,-1-2-48-16,2 2-16 16,2 2 0-16,0 0 0 0,1 0-368 0,0 2-80 15,0-1-16-15,2 1 0 0,1 1-128 0,-3 1 0 16,-1-3 0-16,-3 2 0 0,-2 1-304 0,-2 0 16 15,-3 2 0-15,-5-2 0 0,-1-1 0 0,-3-1 0 16,-2-3 0-16,-4 1 0 0,-2-2 656 0,-3 0 128 16,-1-1 16-16,-2-1 16 0,-3-1-80 0,-2 0-32 0,-2 0 0 0,-2-1 0 0,-2-3-416 15,-5 3 128-15,-3-1-128 0,-3-1 0 32,-3-1-544-32,-4-1-192 0</inkml:trace>
  <inkml:trace contextRef="#ctx0" brushRef="#br0" timeOffset="14414.69">8522 6456 18431 0,'0'-4'1632'0,"2"3"-1312"0,-1-1-320 0,0 2 0 0,0 0 560 0,0-2 32 0,1 0 16 0,0-3 0 0,2 0-608 0,-2-3 0 0,1 2 0 0,-2 1 0 0,0-1-128 0,-1 1 0 16,-1 0 0-16,-1 1 0 16,-2 1-368-16,0 0-64 0,0 3-16 0,-2 3 0 0,-1 0 432 0,-2 2 144 0,1 4 0 0,-1-2-144 15,-1 6 400-15,-1 2 96 0,0 2 16 0,1 1 0 16,1 3-160-16,1 2-16 0,0 0-16 0,1 4 0 16,-1 2-176-16,5-4 0 0,-1 2 0 0,1-3 0 15,5 0 0-15,-1-4 0 0,3-3 144 0,1-3-144 16,1 1 592-16,0-8 48 0,3 2 16 0,-1-6 0 15,3 1-80-15,2-4-32 0,3-1 0 0,-3-5 0 16,2-2-352-16,1 0-192 0,2-4 192 0,-2 0-192 16,0 1 128-16,-1 0-128 0,-1-2 0 0,-1-1 0 0,-1 2 0 0,-1 1 0 15,-1 0 0-15,-2 1 0 0,-2 0 0 0,-1-1 0 16,-3 1 0-16,-1 0 0 0,1 2 336 0,-4-2 16 16,0-1 0-16,-2 0 0 0,1 0 496 0,-4-1 112 0,1 1 0 15,-2-1 16-15,-2 0-112 0,0 0-32 16,-1 1 0-16,-2 1 0 0,1 0-240 0,1 1-48 15,0 0-16-15,1 3 0 0,-1-2-368 0,2 2-160 0,0 1 128 16,2-1-128 0,1 4-768-16,0-1-256 0,1 3-32 0,0-2-8528 15,1 0-1696-15</inkml:trace>
  <inkml:trace contextRef="#ctx0" brushRef="#br0" timeOffset="14922.46">9201 6222 14735 0,'-4'-5'1312'0,"1"-1"-1056"0,0 1-256 0,1-1 0 0,1 3 3648 0,1 1 688 15,1-3 128-15,-1-1 16 0,0-4-3360 0,-1-4-672 0,-1-2-144 0,1-1-32 0,-3-1-272 0,-1 2-272 0,1 0 48 0,-4 3 16 0,-1-2 208 0,0 2 240 16,-3 4-48-16,0 0-16 0,-2 3 144 0,1 1 16 0,-2-1 16 0,0 3 0 15,0 2-32-15,0 1 0 0,-1 4 0 0,0-2 0 16,1 3-128-16,1 0-48 0,1 0 0 0,1 1 0 16,1 0-144-16,0 0 128 0,2 2-128 0,2 1 128 15,0 2 384-15,1 0 80 0,1 2 16 0,2 5 0 0,0 1-80 16,2 3-16 0,1 2 0-16,1 5 0 0,0 3-64 0,3 4-32 0,1 1 0 0,0 1 0 0,1 0-416 0,0 2 0 15,3 1 0-15,-2-2 0 0,3-1-208 0,-2-3-128 16,0-5-32-16,0-3 0 15,2-2-1360-15,-2-4-256 0,0-4-64 0,-1 1-16 16,1-2-112-16,-2-4 0 0,0-3-16 0,-1-1 0 16,-1 0-624-16,-3-4-128 15</inkml:trace>
  <inkml:trace contextRef="#ctx0" brushRef="#br0" timeOffset="15127.49">8694 6520 33167 0,'-7'-5'1472'0,"2"3"304"0,1-2-1424 0,3 3-352 0,2-1 0 0,2 2 0 16,-1-2 672-16,3-1 64 0,4 0 16 0,4-2 0 0,6-1-448 0,4-1-96 0,6 1-16 0,3 0 0 16,4 1 624-16,3-1 112 0,3 1 32 15,2 2 0-15,1-1-736 0,-1-1-224 16,-1-2 128-16,-3 2-128 15,-1-1-304-15,-2 0-112 0,-2-3-32 0,-4 1-16960 16</inkml:trace>
  <inkml:trace contextRef="#ctx0" brushRef="#br0" timeOffset="18370.98">10882 6160 6447 0,'-3'3'576'0,"1"-3"-576"0,0 0 0 0,1 0 0 0,1-2 1728 0,0 1 224 0,0 1 48 0,0-2 16 0,1-2-528 0,-1-1-96 0,0-1-32 0,2-3 0 0,-1 0-240 16,0 0-48-16,-2 1-16 0,1 0 0 0,-1 0 800 0,-1 2 144 15,0-2 48-15,1 1 0 0,-2 1-960 0,1-2-176 16,-1-1-32-16,1-1-16 0,1 1-624 0,-2-2-240 16,-1 0 176-16,0 0-176 0,-3 0 0 0,0-1 0 15,-1 1 0-15,-1 0 0 0,-3-1 0 0,0 2 176 16,-2 2-48-16,0 2-128 0,-1 3 832 0,0 1 64 16,0 4 16-16,2 1 0 0,-2 5-96 0,0 2-32 15,1 2 0-15,-1 4 0 0,2 1-512 0,0 3-96 16,2 0-32-16,0 2 0 0,0-2-144 0,1 6 0 0,0-1 0 15,0 3 0-15,3 2 0 0,0 2 0 0,-1 3 0 0,2-1 0 16,1 0 0-16,1-1 0 0,2 2 0 16,1 0 0-16,2 3 0 0,3-1 0 0,2 1 0 0,1-1 0 15,1-5 128-15,3-1-128 0,2 0 128 0,1-3-128 16,2-2 0-16,-1-3 0 0,0-6 0 0,-2-5 0 16,3 0-304-1,-1-8-80-15,-1 3-32 0,1-6 0 0,-1-1-672 0,3-1-144 16,-3-2-32-16,4-1-9488 0,0 0-1888 0</inkml:trace>
  <inkml:trace contextRef="#ctx0" brushRef="#br0" timeOffset="18924.52">11293 6388 11055 0,'3'-9'480'0,"-2"5"112"0,0-1-464 0,-1 3-128 15,2 1 0-15,-4-1 0 0,2 1 480 0,-1 1 80 16,-1-4 16-16,-2 3 0 0,-1-3 848 0,-4 3 176 0,-2 1 48 16,0 1 0-16,-3 1-368 0,0 1-64 0,-1 1 0 0,-1 2-16 15,0 1-592-15,-3 0-112 0,1 2-32 0,-1-2 0 16,0 3-320-16,1-3-144 0,-1 3 128 16,0-1-128-16,-1 1 0 0,-1 2-176 0,0 3 16 0,0 1 0 15,3-2 160-15,4 0 0 16,1 1 0-16,2 3 0 0,1 1 1296 0,3 0 352 15,1 2 64-15,2-1 16 0,3 1-64 0,2 0-16 0,3-3 0 0,1 1 0 16,1-4-944-16,1-3-176 0,2-1-32 0,1-1-16 16,0-4-256-16,-1-1-48 0,3-3-16 0,-1-2 0 31,0-2-464-31,0-3-80 0,1-3-32 0,-2-1 0 0,0 3-240 0,0-5-48 0,-1 0-16 0,-1-3 0 16,0-1-640-16,-1-1-128 0,1-1-32 0,-1-1 0 15,-1-3-160 1,2 0-48-16,-1 2 0 0,-1-2 0 15,0 1 992-15,-1-2 192 0,0 2 32 0,0 2 16 0,-1 4 1200 0,0-2 256 0,-1 4 32 0,1 4 16 0,0 2 1040 0,-2-1 192 16,2 5 64-16,-2 2 0 16,2 0-448-16,0 0-96 0,-2 2-16 0,2 2 0 15,1 1-1072-15,-1 1-224 0,2-1-32 0,-2 1-16 0,1 2-272 16,-1-1-128-16,3 1 128 0,-2 0-128 16,1 1 0-16,0-2 0 0,1 3 128 0,2 1-128 0,-2 0 0 0,2 1 0 15,0-2 0-15,-1 3 0 16,1 1-160-16,0 1 160 0,1-2-208 0,-3 3 80 15,2 0 128-15,-1 0 0 0,0 2-144 0,-1-3 144 0,2 1-384 0,-2 1 0 16,1-2 0-16,-1-3 0 16,1 0-1408-16,-1 0-304 0,-1-1-48 0,0-1-13216 15</inkml:trace>
  <inkml:trace contextRef="#ctx0" brushRef="#br0" timeOffset="19237.79">11412 6003 35935 0,'-5'-1'3200'0,"1"1"-2560"0,3 1-512 0,2 0-128 0,1 2 1088 0,0-1 208 0,1 3 48 0,0 1 0 0,2 4-1088 0,1 6-256 0,3 2 0 0,0 0 0 31,2 4 0-31,1 3 128 0,1 1-128 0,0 1 0 16,1-2 160-16,-1 0-160 0,1 0 128 0,-2-1-128 0,0 2 0 0,-4-5 0 15,1 2 0-15,-2-1 0 16,-1 0-192-16,1 0-128 0,-2 1-32 0,-2 0 0 16,1 3-1360-16,0 0-272 15,-3 0-48-15,1-1-16 0,0-2-880 0,-2 2-176 16,0-4-32-16,0-1-8192 0</inkml:trace>
  <inkml:trace contextRef="#ctx0" brushRef="#br0" timeOffset="19463.64">11457 6394 43311 0,'1'-5'1920'0,"0"1"384"0,0 2-1840 0,2 0-464 16,-1 0 0-16,2 0 0 0,1 2-224 0,1-4-144 0,5 1-16 0,3-3-16 16,3 1 400-16,-1-1 0 0,0 1 0 0,-1 1 0 15,-1 2 0-15,-3-2 0 0,1 2 128 0,-2-1-128 16,1 1 0-16,0 2-256 0,-1-3 32 0,1 3-12144 16,3 3-2432-16</inkml:trace>
  <inkml:trace contextRef="#ctx0" brushRef="#br0" timeOffset="19893.82">12011 6552 35935 0,'10'-2'1600'0,"-3"-2"320"0,2 1-1536 0,-3 1-384 16,-1 0 0-16,-2 0 0 15,2 0-400-15,4-3-160 0,3-1-16 0,6-5-16 0,1-1 592 0,1-4 160 16,-1 1 16-16,-3 1 0 16,-2 0-1088-16,-2-1-224 0,-2 0-32 0,-3 2-16 15,1-2-1312-15,-3 1-272 0,-3 3-48 0,-1-4-16 16,-1 4 464-16,-3 0 112 0,-2 2 16 0,-3-2 0 0,-2 1 2064 0,-1 3 432 15,-2-2 64-15,-2 4 32 0,0 3 1584 0,-1 2 320 16,1 2 64-16,-2 2 16 0,-1 4-560 0,0 0-112 16,-1 0-32-16,2 3 0 0,-2 0-384 0,5 1-80 15,-1 2-16-15,2-1 0 0,1 4 0 0,1 0-16 16,1 1 0-16,0 2 0 0,1 4-304 0,1-1-48 16,2 1-16-16,-1 2 0 0,2-2-384 0,2 4-64 15,-1-2-32-15,2-1 0 0,2-1-288 0,0-2 0 0,2-1 0 0,2-3 0 16,1-4 0-16,3 0 0 0,1-3 0 0,2-3 0 15,3-2-176-15,1-3-144 0,2 0-16 16,1-4-16 0,2-1-976-16,2-2-192 0</inkml:trace>
  <inkml:trace contextRef="#ctx0" brushRef="#br0" timeOffset="21404.84">12651 6381 22111 0,'-1'0'1968'16,"1"0"-1584"-16,0-2-384 0,0 2 0 0,1 0 656 0,-1 0 48 0,0-1 16 0,0 0 0 0,0-3 336 0,0 1 64 0,-1-3 16 0,1-1 0 0,0-1-160 0,-1 1-16 0,-2-3-16 0,1-1 0 16,-2 1-624-16,-2-2-112 0,0 2-16 0,-3 0-16 15,-1-1-176-15,-1 2-272 0,0 3 64 0,0 3 16 32,-2 1-512-32,0 4-112 0,-1 2-16 0,-1 2 0 0,2 3 512 0,0 1 80 0,0 2 32 0,3 4 0 15,1-3 208-15,2 3 160 0,1 1-32 0,1 2 0 16,0-1 832-16,1 2 176 0,2 0 16 0,0 1 16 15,2 1-80-15,-1-3 0 0,2-2-16 0,1 0 0 16,0 0-784-16,3-2-160 0,1-2-128 16,0-2 192-16,3-4-384 0,1-2-80 0,1-1-16 0,1-4 0 15,1-4-224-15,0 2-64 0,2-7 0 0,1 2 0 16,2-2 0-16,0-1-16 0,1-4 0 0,0 1 0 16,1 0-464-16,-2-1-96 0,0 0 0 0,1-1-16 15,-5 2 688-15,0-3 144 0,-2 3 16 0,-3-2 16 0,0 3 1472 0,-3 0 304 16,-2-3 48-16,-2 1 16 0,-1 3-320 0,-3-4-48 15,-2 4-16-15,-1-1 0 0,0 2-512 0,-2 1-96 16,-1 0-32-16,0 3 0 0,2 1-208 0,-2 3-48 16,2 2-16-16,1 0 0 0,1 1-240 0,2 3-256 15,-2 0 48-15,4 2 16 16,0 2-320-16,3 4-64 0,0-1-16 0,0 0 0 0,-1 1 160 0,2-1 48 0,0 3 0 16,1-1 0-16,0 2 384 0,1 3 0 0,1 0 144 0,1 2-144 15,-2 1 192-15,1 1-64 0,-1-2 0 0,1 2-128 16,0 4 0-16,2-1 0 0,-1 1 0 0,1-1 0 15,1 2 0-15,0-1 0 0,-2 2 0 0,1-2 0 16,-2 1 0-16,1-3 0 0,-3-1 0 0,1 1 0 16,-2-1 160-16,-2 1-160 15,-2-2 128-15,0 0-128 0,-2 1 368 0,-2-2-16 0,2-4 0 0,-3 3 0 0,-3 1 336 16,-3 5 64 0,-1-3 16-16,-3 0 0 0,-2 0-480 0,-2-3-96 15,-1 0 0-15,-1-3-16 0,-2-1-176 0,-2-5 0 0,1 3 144 0,1-4-144 0,-2-5 0 0,1 1 0 16,-2-5 0-1,0-1 0-15,1-1-656 0,-1-2-48 0,1 0-16 16,0-2-10864-16,2-4-2176 0</inkml:trace>
  <inkml:trace contextRef="#ctx0" brushRef="#br0" timeOffset="21930.35">13300 6332 1935 0,'-7'-1'176'0,"1"-2"-176"0,1 2 0 0,1 0 0 0,2 1 1936 0,0 0 368 0,1 0 64 0,-3 1 48 0,-2 0 2896 0,-2 2 592 0,-2 2 112 0,-3-2 64 0,2 5-4896 0,-2-2-976 15,-1 0-208-15,-1 0 0 0,2 4 0 0,-2-2 176 16,0 2-48-16,1 2-128 0,1-1 128 0,-1 5-128 0,3-1 0 0,0 2 0 16,0 3 0-16,1-3 0 0,1 2 0 0,0 0 0 15,3 0 0-15,0 0 0 0,2-2 0 0,2-1 0 16,1 0 320-16,2-5 144 0,1 1 48 0,3-5 0 15,2 0 192-15,0-2 64 0,3-2 0 0,1-2 0 16,1-2-416-16,2-4-80 0,2 0-16 0,1-1 0 16,2-3-256-16,-1 0-224 0,3-2 32 0,0-1 16 15,0-2-928-15,1 1-192 0,-5 0-48 16,0 2 0-16,2-4 272 0,-3 2 48 0,0-3 16 0,-3 1 0 16,0 0 1392-16,-3 1 288 0,-2 2 48 0,-1 0 16 0,-5 1 400 15,-1-2 80-15,-2 2 0 0,-3-1 16 16,-2-2 0-16,-3 2 0 0,-2-2 0 0,-1 3 0 15,-3-3-784-15,-1 2-144 0,-2 1-48 0,0 2 0 0,0-2-80 0,0 4-32 16,1 1 0-16,1 2 0 16,1-1-144-16,2 5 0 0,1-3 0 0,2 6 128 15,2-3-624-15,0 2-128 0,3 1-16 0,3 3-11424 16,1-2-2272-16</inkml:trace>
  <inkml:trace contextRef="#ctx0" brushRef="#br0" timeOffset="22315.36">13633 6688 16575 0,'-4'9'1472'0,"1"-1"-1168"0,-1 0-304 0,1-4 0 0,2-1 3648 0,1 0 688 0,-1-2 128 0,-2 4 16 0,0 2-2560 0,-3 2-512 0,1-2-96 0,-2 0-32 0,2-4-464 0,2-1-112 16,-1-4 0-16,2-3-16 0,-1-1-496 0,1-2-192 15,0-4 176-15,1 1-176 0,-1-2 128 0,0-5-128 16,2 1 0-16,-1-3 0 0,0-1 352 0,0-1-32 16,-1-5 0-16,2-2 0 0,0 0 32 0,0-2 0 15,0 1 0-15,2 2 0 0,1-1-80 0,0 4-16 16,1-2 0-16,1 4 0 0,0-1-112 0,1 3-16 15,0 3-128-15,-1 0 192 0,2 4-192 0,1 0 0 0,-1 3 0 16,1 0 0 0,-2 1 0-16,1 2-128 0,-1 3 128 0,3-1-208 15,-2 4-304-15,1-1-64 0,-1 5-16 0,1 1-11968 0,3 1-2400 0</inkml:trace>
  <inkml:trace contextRef="#ctx0" brushRef="#br0" timeOffset="22533.43">14051 6473 34095 0,'6'5'1504'0,"-2"1"320"0,-2-1-1456 0,1 1-368 16,-1-1 0-16,-1-2 0 0,1 2 1424 0,0 4 224 15,3 4 32-15,0 3 16 0,0 5-1040 0,0 1-208 31,-3-1-32-31,1 0-16 0,-2-3-400 0,-1-6 0 16,-1-2 0-16,0-2 0 16,-2-1-1184-16,1-5-160 0</inkml:trace>
  <inkml:trace contextRef="#ctx0" brushRef="#br0" timeOffset="22695.76">14014 6160 3679 0,'-4'0'320'0,"2"0"-320"0,-1-2 0 0,2 2 0 16,1 0 8320-16,1 0 1600 0,0 0 320 0,1 0 64 15,0 0-7920-15,1-2-1584 0,2 2-320 0,-5 0-64 16,0 0-976-16,0 0-192 0,21-1-32 0,-16 1-17200 16</inkml:trace>
  <inkml:trace contextRef="#ctx0" brushRef="#br0" timeOffset="23046.57">14683 6370 7359 0,'-3'-6'656'0,"0"1"-528"15,0 0-128-15,1 0 0 0,0 3 5872 0,1-3 1136 0,-1 0 224 0,-2-5 64 16,-2-4-4560-16,-4-3-912 0,-1-4-176 0,-3 3-48 16,1-2-1264-16,-3 5-336 0,1 4 0 0,-3 2 0 15,0 2-304-15,-1 5-160 0,0 4-48 0,-1 4 0 16,-1 4-416-16,0 3-96 0,1 6 0 0,-1 1-16 16,4 2 336-16,-1 0 80 0,3 2 16 15,3-1 0-15,2 0 784 0,1-1 144 0,3 0 48 0,1-1 0 0,3 1 592 16,1 3 128-16,-1-5 32 15,4 3 0-15,-1 2-448 0,3-1-96 0,-1-2 0 0,3-4-16 0,1 1-368 0,3-2-64 16,1-1 0-16,4-1-128 16,2-2-816-16,4-1-272 0,5-5-48 0,1 1-15248 15</inkml:trace>
  <inkml:trace contextRef="#ctx0" brushRef="#br0" timeOffset="23530.81">15207 6359 12543 0,'-6'-6'272'0,"1"1"64"16,0 1 16-16,1 2 0 0,2 2-352 0,-1-3 0 0,0 2 0 0,-2-1 0 0,-5-2 2160 0,-4-1 352 0,-2 3 80 0,-4-1 16 15,1 3-880-15,-2 3-160 0,-2 3-32 0,1-1-16 0,-1 2-1136 16,-1 4-208-16,1 2-48 0,-1 1-128 0,3 4 128 0,-1-1-128 15,2 3 0-15,1 1 0 16,2 0 848-16,2 2 64 0,3 0 16 0,0-1 0 0,2 1 160 0,1 0 48 16,3-4 0-16,0 1 0 15,1-2-848-15,1-5-160 0,2 0-128 0,0-2 144 0,2-3-144 0,2-1 0 16,1-1 0-16,2-3 0 0,1-1-320 0,2-4 64 16,0-1 16-16,2-5 0 0,3 3 240 0,0-6-144 15,1 1 144-15,1-1-128 16,-2-1-128-16,1-1-32 0,1-3 0 0,-2 0 0 15,1-1-32-15,1 0-16 0,-2-2 0 0,1-1 0 16,0 2 336-16,-1 0 0 0,0 2 0 0,-1 4 0 0,-1 2 256 0,-1 3 128 0,-1 2 32 16,-2 4 0-16,-1 1 720 0,0 2 144 0,-1 2 16 0,0 1 16 15,-1 2-416-15,1 0-64 0,-1 3-32 0,-1 0 0 16,1 1-448-16,0 2-96 0,0-2 0 0,-1 0-16 16,2 3-112-16,0 0 0 0,1 3-128 0,2-5 192 15,-1 2-192-15,2-1 0 0,-1-2 0 0,2 0 0 16,0-1 0-16,1-1 0 15,1 1-176-15,-1-4 176 0,1 0-656 16,-1-1-16-16,-1-4 0 0,0 1-11424 0,0-2-2272 0</inkml:trace>
  <inkml:trace contextRef="#ctx0" brushRef="#br0" timeOffset="23835.83">15438 5700 35935 0,'-1'1'1600'0,"0"-1"320"0,0 0-1536 0,1 0-384 0,0 0 0 0,1 0 0 0,0 2 1152 0,0 0 176 0,2-2 16 0,-1 6 16 0,2 0-656 0,1 6-128 0,0 5-16 0,0 5-16 0,-1 7-224 0,-1 1-64 0,1 8 0 0,-2 2 0 16,2 11-96-16,0 6-32 0,-2 1 0 0,1 3 0 16,-1 0-128-16,1-2-176 0,-2-4 48 0,0-2 0 15,2-1-512-15,-1-3-112 0,2-2-16 16,1-5 0-16,2-5-1360 0,1-4-288 0,2-8-48 0,1-3-16 16,4-5 304-16,1-4 48 0,3-2 16 15,5-7-10016-15</inkml:trace>
  <inkml:trace contextRef="#ctx0" brushRef="#br0" timeOffset="24837.94">17014 6390 13823 0,'-2'-2'1216'0,"1"-1"-960"0,0 2-256 0,1-2 0 0,0 3 2624 0,1-3 464 0,0 2 112 0,1-4 0 0,-1 0-1376 0,1-3-288 0,1-3-48 0,1-1-16 0,-2-2-576 0,1 1-128 15,-2 0-32-15,-1-2 0 0,-1 2-416 0,-2-1-64 16,-1-1-32-16,-1 2 0 15,-1-1 48-15,-1 2 16 0,-3 1 0 0,-1-1 0 0,-2 1-80 0,0 3-16 0,-3-1 0 0,-2 5 0 32,0 2-336-32,-2 2-80 0,-1 4-16 0,0 0 0 0,1 3 112 15,-1 1 128-15,1 1-208 0,1 5 80 0,0-2 128 0,1 4 0 16,0 3 0-16,2 2 0 16,1 1 608-16,2-1 96 0,3 0 32 0,0 0 0 0,3 1 64 0,-1-2 16 0,3 1 0 15,0 1 0-15,3 2-528 16,1 0-96-16,1 2-32 0,1-2 0 0,2-2-160 0,1 0 0 0,2-3 0 0,3 0 0 15,2-5-320-15,2 0 0 0,1-3 0 0,2-2 0 16,3-4-608 0,2-4-112-1,1-1-32-15,2-1 0 0,0-7 240 0,1 1 64 0,0-3 0 0,0-2 0 0,-1-2 1088 16,2-6 208-16,-1 0 48 0,-1-1 16 0,-3-1 528 0,-2-3 96 16,1-1 32-16,-4 0 0 0,0-2-544 0,-2-4-128 15,-2 2 0-15,-3-9-16 0,0-2-240 0,-4 1-32 16,0 4-16-16,-3-9 0 0,0-7-272 0,-2-5 160 15,-1-1-160-15,-4 1 128 0,0 1-128 0,-1 4-224 16,-2 3 48-16,-1 5 16 0,0 5-176 0,-1 1-48 16,0 3 0-16,-2 0 0 0,-2 1 176 0,1 0 16 15,-1 7 16-15,2 5 0 0,1 6 0 0,0 2 0 16,1 6 0-16,2 1 0 16,1 5-640-16,1-2-128 0,2 5-16 0,3 3-15664 0</inkml:trace>
  <inkml:trace contextRef="#ctx0" brushRef="#br0" timeOffset="25132.1">17532 6271 42335 0,'-5'10'928'0,"-1"-4"192"0,0 1 32 0,3-2 48 0,2-2-960 0,2 2-240 0,0 1 0 0,-1 2 0 0,0 7 0 0,-1 2 144 0,1 5-144 0,0-1 128 0,0 2-128 0,1-4 0 0,-1-1-160 0,3-4 160 0,-2 0-336 0,0-3 16 0,2-2 16 0,-2-4 0 0,1-1-1680 0,1-2-352 0</inkml:trace>
  <inkml:trace contextRef="#ctx0" brushRef="#br0" timeOffset="25302.71">17579 5907 41471 0,'-5'-5'1840'0,"0"2"368"0,1 3-1760 0,3-1-448 16,1 1 0-16,0 0 0 15,0 1 480-15,-1-1 16 0,1 5 0 0,-1-2 0 16,-1 5-496-16,1-2 0 0,1 2 0 0,0 2 0 31,1-3-1760-31,-1 3-288 0,0 1-64 0,0 2-16 0</inkml:trace>
  <inkml:trace contextRef="#ctx0" brushRef="#br0" timeOffset="25901.24">18193 6018 40543 0,'-10'4'1792'0,"2"-1"384"0,0 1-1744 0,2 0-432 0,1-1 0 0,2 1 0 0,-2-1 144 0,-4 3-144 0,-7 4 160 0,-6 2-160 0,-4 3 0 0,-3 2 0 0,0-3 0 0,0-2 0 16,4 2-672-16,2-3-32 0,2-2 0 0,4-1 0 15,0 3-960-15,4-3-192 0,2 2-32 0,1-3-16 16,2 1 48-16,2-1 16 0,3-1 0 0,0-2 0 16,3 1 1232-16,0-3 240 0,3 2 48 0,0-2 16 15,2 1 304-15,1-1 0 0,2-2 0 0,0 2 0 0,4-1 896 0,-1 0 144 16,2 2 32-16,1-3 0 0,2 1 16 0,0 0 0 15,1 3 0-15,1-3 0 0,-2 3-640 0,1-2-112 16,-1 3-16-16,0-1-16 0,-1 2-544 0,-1 0-96 16,-2-1-32-16,-2 3 0 15,0 1-80-15,-4 3 0 0,0-1-16 0,-2 1 0 0,-3 2 688 0,0 1 144 16,-2-3 16-16,-1 4 16 0,-2 3 560 0,-1-1 128 0,-1 2 0 16,-2-2 16-16,1-2-624 0,0 1-128 0,-2-4-32 0,0 0 0 15,-1-2 304-15,2-3 48 0,-2 1 16 0,-1-2 0 16,-2 0-432-16,1-1-64 0,0-1-32 0,-3-3 0 31,1 2-1120-31,1-7-208 0,-1 2-48 0,-1-4-9632 16,1-2-1920-16</inkml:trace>
  <inkml:trace contextRef="#ctx0" brushRef="#br0" timeOffset="26219.47">18509 5586 6447 0,'11'-2'576'0,"-5"1"-576"0,-1 1 0 0,-1 1 0 0,-3 1 4288 0,0 3 768 0,0-1 128 0,1 5 48 0,-1 2-2240 0,1 7-448 0,0 11-96 0,-2 7-16 16,-2 2-816-16,1 2-160 0,-3 0-48 0,-1 2 0 15,-1-1-704-15,0 4-160 0,-1 2-32 0,-1 0 0 16,0-2-384-16,0 1-128 0,-1-1 0 0,2-1 0 15,1-3 0-15,0-4-144 0,2-5-16 0,3-1 0 32,0-6-256-17,1 2-48-15,2 2-16 0,2-2 0 0,1-1-272 0,1-2-48 0,-1-2-16 0,1-3 0 0,1 1-352 0,0-4-80 16,-1-1-16 0,0-9 0-16,0 0-528 0,-1-4-128 0,-1-2 0 0,-2-5-10048 0</inkml:trace>
  <inkml:trace contextRef="#ctx0" brushRef="#br0" timeOffset="26427.93">18411 6108 32255 0,'0'-4'2864'0,"1"3"-2288"16,0-2-576-16,2 0 0 0,-1 3 2176 0,2-2 336 15,2-1 64-15,3-3 16 0,2-3-1808 0,4 1-352 0,2-4-80 16,2 1-16-16,-2 1-336 0,0 1 0 0,1 1 0 0,-2 1 0 15,-1 2-160-15,-1 1 0 0,1 2 0 0,-1 2 0 32,0 2-416-32,-1 3-64 0,1 1-32 0,1 4-11408 0,1 4-2272 15</inkml:trace>
  <inkml:trace contextRef="#ctx0" brushRef="#br0" timeOffset="26766.71">18891 6234 911 0,'-4'6'0'0,"0"-1"0"0,2 0 0 0,-1-2 0 15,2 1 5296-15,0-4 976 0,1 1 192 0,-1 4 32 16,-3 0-3776-16,2 3-752 0,-3 3-160 0,1 1-16 16,0-2-2560-16,3 1-512 0,1-3-112 0,1 1-16 15,2 1-880-15,0-3-176 0,2 1-32 0,0 0-16 16,1-1 144-16,2 1 48 0,-2 0 0 0,1 0 0 0,-2 1 3232 0,0-3 656 16,-1-1 128-16,0 1 32 0,-1-1 2304 0,-1-4 480 15,0 2 96-15,-1-1 0 0,1-2-1504 0,-2 0-304 16,0 0-64-16,0-3-16 0,0 0-1664 0,-2-2-336 15,2-1-64-15,-2-1-16 0,1-2-256 0,-1-2-48 16,0-2-16-16,0-1 0 0,-1 0-96 0,1-6-32 0,0 0 0 16,0-2 0-1,-1 0-512-15,1-2-96 0,-1-3-32 0,1-1 0 16,0-1 16-16,0 0 0 0,2-5 0 0,0 2 0 0,2 4 432 0,0 2 0 0,2 3 0 0,-1 6 0 16,2 1 352-16,0 4 96 0,1 1 32 0,1-1 0 15,-1 6-80-15,0-2-16 16,1 1 0-16,1 1 0 0,1 1-192 0,-1-1-64 0,2 2 0 0,0 1 0 31,2-2-608-31,1 2-128 0,0 2-32 0,2 1-12480 0,0 1-2496 0</inkml:trace>
  <inkml:trace contextRef="#ctx0" brushRef="#br0" timeOffset="26998.47">19251 6069 24879 0,'1'1'1088'0,"1"0"256"0,2 3-1088 0,0-3-256 0,-2 1 0 0,1 1 0 0,0 2 688 0,2-1 80 0,4 6 0 0,3 4 16 0,4 4 1296 0,2 4 256 0,0 3 48 0,0 2 16 0,-1-2-1232 0,-2 2-240 0,-3 0-48 0,-1-2-16 16,-2-3-864-16,-4-3-336 16,-1-2 16-16,-3-4 0 15,0 1-528-15,-2-3-112 0,0-3 0 0,-1-1-16 0,0-3-1664 16,-1-2-336-16,0-2-64 0,0 0-16 0</inkml:trace>
  <inkml:trace contextRef="#ctx0" brushRef="#br0" timeOffset="27188.66">19263 5490 29487 0,'-5'-6'2624'0,"1"1"-2112"0,2 0-512 0,1 4 0 0,2 1 3040 0,0-3 496 15,0 3 112-15,2-2 0 0,-1-2-2944 0,3-1-704 16,0-2 0-16,0-1 0 31,1 2-1760-31,-1-4-368 0,-1 4-80 0,3-4-16 0</inkml:trace>
  <inkml:trace contextRef="#ctx0" brushRef="#br0" timeOffset="27732.78">19624 5322 10127 0,'9'12'896'0,"-3"-1"-704"0,0 3-192 0,-1-3 0 0,-1-2 5120 0,-1 0 1008 16,2 5 192-16,3 7 32 0,3 12-3408 0,4 12-672 15,1 12-144-15,1 0-16 0,-1 0-1520 0,-2-9-288 16,-4-4-64-16,0-4-16 0,-3-4-224 0,-1-4 0 15,0-2-144-15,-2-3 144 16,-1-1-512-16,-3-1-16 0,-2 2 0 0,1 1 0 16,0-2 32-16,-2 1 16 0,1 1 0 0,-2-1 0 0,2-1 480 0,-1 0 0 15,1-2 0-15,-2 0 0 0,3-3 256 0,-2-4 160 16,2-1 32-16,0-2 0 0,1-3 192 0,0-2 64 16,2-4 0-16,1-3 0 0,-1-1-192 0,2-2-48 0,0-1 0 15,1-2 0-15,1-2-192 0,1-2-32 0,-1-3-16 0,1 0 0 16,0-4-224-16,-1-1 0 0,2 1 128 0,-2-4-128 15,1-4-144-15,2-3-80 0,-2-7-16 16,3 0 0 0,-1 0-320-16,0 0-64 0,0 1-16 0,3-1 0 0,0 3 80 15,0 3 16-15,2 4 0 0,-2 6 0 0,1 5 544 0,-2 3 192 0,1 4 0 0,-1 3 0 16,-1 0 368-16,1 2 64 0,-2 3 16 0,1-2 0 16,-1 3-240-16,-1 1-32 0,0 0-16 0,-1-2 0 0,-1 5-352 15,-2-2 0-15,1 0 0 0,-3 2 0 16,0 2-256-16,-1 1-112 0,-1 0-16 0,-1 1-16 15,-2 4-304 1,-1 2-64-16,1 0-16 0,-4 3 0 0,0-2 208 16,-2 2 64-16,1-4 0 0,-2 0 0 0,-3 2 960 0,1 1 208 0,-1-3 48 0,-2-2 0 15,-1 0-256-15,-2-2-32 0,2 1-16 0,0-6 0 16,1 1-144-16,-2-3-16 0,1-1-16 0,-1-2 0 0,1-2-224 16,-2-1 128-16,2-3-128 0,1-1 0 0,2-1 0 0,-1-4-288 15,3 0 32-15,1-3-12096 16,1 0-2432-16</inkml:trace>
  <inkml:trace contextRef="#ctx0" brushRef="#br0" timeOffset="28220.6">20321 5790 22287 0,'0'7'480'0,"0"-3"96"0,0 0 32 16,0 1 32-16,0 0-512 0,0-1-128 0,2 2 0 0,-2 3 0 0,0 5 2016 0,-2 6 368 0,2 5 80 0,-1 0 16 0,0 1-576 0,0-3-112 0,-2 1-32 0,1-3 0 0,-1 0-1184 0,0-4-224 16,0-1-48-16,-1-1-16 15,2-3-496-15,-2-2-112 0,2-1 0 0,-1-3-16 16,2-2-1136-16,0-1-240 0,1-3-32 0,0 0-16 15,2-2-1344-15,1 0-272 0,2-2-48 0,0-1-16 16,2-3 1968-16,1 1 400 0,1-3 80 0,3-1 16 0,0 0 2832 0,0-1 560 0,1-1 112 0,0 2 32 16,0-4 304-16,0 3 64 0,0-1 16 0,-1 2 0 15,2 0-1136-15,-2 0-208 0,2-1-64 0,-2 1 0 16,-1-1-1072-16,0 1-208 0,-1 3-64 0,-3-1 0 31,1 3-192-31,-2 1 0 0,0-1 0 0,-2 2 0 0,1 0 0 16,-1 3-128-16,-1 0 128 0,1 1-160 0,1 1-128 0,0 0-32 15,-1 3 0-15,1 2 0 0,1 3 80 0,-1 3 16 0,1-1 0 0,0 5 0 0,-1-1 368 0,0 5 80 32,2 0 16-32,0 0 0 0,-2-3 96 0,1 1 32 15,1 3 0-15,1-3 0 0,-2-1-192 0,0-3-48 0,1 1 0 0,-2-4 0 16,1-3-128-16,1 2-272 0,-1-2 64 0,0-3 16 31,0-2-2432-31,0-3-496 0,-1-3-80 0,1-4-11712 0</inkml:trace>
  <inkml:trace contextRef="#ctx0" brushRef="#br0" timeOffset="28475.73">21010 5452 33167 0,'-1'-2'2944'0,"0"2"-2352"0,0 0-464 0,1 0-128 15,0 0 1408-15,0 2 272 0,-2 1 48 0,0-2 16 16,-1 4-848-16,0 0-192 0,-1 5-16 0,-1 4-16 15,0-1-256-15,1 7-48 0,-2 4-16 0,1 4 0 16,-1 2-352-16,0 2 128 0,1 3-128 0,0-1 0 16,1 5 0-16,2-5 0 0,-1 1 0 0,3-4-128 15,0 0-256-15,3-2-64 0,-1 5 0 0,1-6 0 16,2 1-272-16,0-5-64 0,0 2-16 0,-1-6 0 16,0 0-576-16,1-5-112 0,-1 0-32 0,0-6 0 15,-1 0 208-15,0-4 32 0,-1-1 16 0,-2-4-12176 0</inkml:trace>
  <inkml:trace contextRef="#ctx0" brushRef="#br0" timeOffset="28648.66">20739 5712 43311 0,'0'-3'1920'0,"0"-1"384"0,2 2-1840 0,-1-1-464 0,3 3 0 0,-1-2 0 15,1 0 560-15,2 0 16 16,4-3 0-16,4-1 0 0,2 0-320 0,4-2-64 0,-1 2-16 0,2 0 0 31,-1 1-560-31,0 1-96 0,-1-1-32 0,-1 3-19424 0</inkml:trace>
  <inkml:trace contextRef="#ctx0" brushRef="#br0" timeOffset="28839.34">21280 5742 43311 0,'-4'6'1920'0,"2"-1"384"0,0 1-1840 16,1-1-464-16,2-1 0 0,-1 1 0 0,2-1 240 0,-2 4-48 16,0 4-16-16,0 5 0 0,0 0-176 0,0 2 0 15,0-2-160-15,1-1 160 16,-1 0-1040-16,0-5-112 0,1-2-32 0,-1 0 0 0</inkml:trace>
  <inkml:trace contextRef="#ctx0" brushRef="#br0" timeOffset="29014.26">21296 5405 44223 0,'-4'-3'3936'0,"2"2"-3152"0,2 1-624 0,1 0-160 0,1 0 912 15,0 0 160-15,-1 0 16 0,0-1 16 0,2-1-928 0,-1-3-176 16,2 2 0-16,1-2 0 15,0 1-1408-15,0-3-144 0,0 3-48 0,2-3 0 0</inkml:trace>
  <inkml:trace contextRef="#ctx0" brushRef="#br0" timeOffset="29594.49">21680 5552 19343 0,'2'6'1728'0,"-2"-5"-1392"15,0 3-336-15,0-3 0 16,0 2 5552-16,0-1 1040 0,1 0 192 0,-1 3 64 16,-1 2-5184-16,-3 3-1024 0,0 2-192 0,-2 3-64 0,-3 2-384 0,1 0-176 0,-3 6 16 0,-2-2 0 31,0 1-512-31,-1 3-96 0,-2-2-32 16,1-3 0-16,3 1-736 0,-2-3-160 0,2 3-32 0,1-3 0 15,0-1 0-15,-1-2-16 0,4-3 0 0,-1-1 0 16,3 1 1744-16,0-5 192 0,1-1 112 0,2-2 16 0,1-2 960 15,2 1 192-15,1-3 48 0,3-3 0 0,2 1-608 16,3-4-112-16,2 1-32 0,2-5 0 16,3 0-768-16,3-1-144 0,2 1-48 0,0-1 0 15,3 0-224-15,-3-3-48 16,0 5-16-16,-3-2 0 0,1-1 944 0,-4 1 192 0,-1 0 48 0,-3 0 0 0,-1-1-80 16,-3 1-16-16,-1 0 0 0,-3 1 0 0,0 2-288 0,-3-2-64 15,0 0-16-15,-3 1 0 0,0-2 16 0,-2 1 16 16,0 0 0-16,-3 2 0 0,1-2-48 0,-2 1-16 15,1 2 0-15,-2-1 0 0,0 2-208 0,0 1 0 16,1 3 0-16,-1 0 0 0,1 2 0 0,-1 0 0 16,1 4 0-16,0-4 0 31,2 5-480 16,1-2 16-32,0 1 0-15,2 3-12176 16,1-2-2432-16</inkml:trace>
  <inkml:trace contextRef="#ctx0" brushRef="#br0" timeOffset="30063.6">22007 5531 28559 0,'1'5'2544'0,"2"1"-2032"0,-1 1-512 0,-1-1 0 16,1-1 1456-16,-1 4 192 0,1 2 32 0,1 8 16 0,0 8-176 0,-1 5-48 0,-2 0 0 0,-3 0 0 0,-3-3-912 0,-1-6-192 0,-2 0-48 0,-1-9 0 0,-1 0-320 0,0-3-208 0,1-2 16 0,0-1 16 0,1-3-544 0,1-2-112 0,0 1-32 0,3-4 0 0,0 0 208 0,2-3 32 0,0 1 16 0,1-5 0 0,1 1 336 0,1-1 64 15,0-3 16-15,2-1 0 0,0 0 784 0,1-3 176 16,1-1 16 0,1-1 16 15,0 1 80-31,-1-3 16 250,3-4 0-250,0-3 0 0,-1-2-608 0,2 1-112 0,-1 1-32 0,1 0 0 0,-1 5-144 0,0 3 160 0,2 3-160 0,-2 6 160 0,2 0 160 0,1 5 16 0,-1 0 16 0,2 3 0 15,0 1 48-15,1 3 16 0,2 0 0 0,-1 3 0 0,2 2-416 0,1 2 0 0,0 1 0 0,2 2 0 0,2 3 0 0,-2 2 0 0,-1-1 0 0,2 2 0 0,2-2 0 0,0 1 0 0,1 1 0 0,-1-1 0 0,2-3 0 0,-1 0 0 0,0-4 0 0,-1 1 0 16,-2-2 0-16,-3-4 0 0,-1 0 0 0,-3 0 128 0,-2-5-512 0,-4-1-128 0,-2-1 0 0,-2-1-12288 0,-2-1-2432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4T21:51:38.67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112 118 2303 0 0,'-2'-1'5431'0'0,"-36"-16"-1142"0"0,-10-6-1418 0 0,24 16-195 0 0,27 8-2503 0 0,10 4 0 0 0,1 0 0 0 0,0-1 0 0 0,0-1-1 0 0,0 0 1 0 0,29 1 0 0 0,78-4 253 0 0,-55-1-217 0 0,259 10 271 0 0,-202 2-369 0 0,213 11-56 0 0,445-45 607 0 0,-165-43-396 0 0,-582 60-199 0 0,-1-1 1 0 0,32-13-1 0 0,-51 16-67 0 0,5-1-20 0 0,-16 2-36 0 0,-1 1-16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20:40.4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1573 17517 37775 0,'-8'-2'3360'0,"2"-1"-2688"0,3 3-544 0,1 0-128 16,2 0-576-16,-1-1-160 0,-3 1-32 0,-2-4 0 0,-2 0-160 0,0 1-32 0,3-2-16 0,0-1 0 0,3 1 1264 0,-1-2 256 15,2 1 48-15,1 1 16 0,1 0-608 0,1 0-336 16,0 3 32-16,2-1 16 0,1 2 528 0,0 1 96 16,1 1 32-16,1 3 0 0,2-1-112 0,2-1 0 0,0 1-16 0,1 0 0 15,3-3-240-15,3 3 0 16,4-1 128-16,4-2-128 0,-1 1 272 0,4 1 16 0,8-1 0 0,3 1 0 15,-2-2 80-15,2 0 16 16,3 0 0-16,-1 0 0 0,-2 2 16 0,-1-4 16 0,2 0 0 0,0-2 0 16,0 1-240-16,0-2-48 15,1-2-128-15,1 1 192 0,1 0 16 0,0 0 0 0,-7 2 0 0,2-1 0 16,6 3-208-16,-2-3 0 16,-1 1 0-16,-2 2 0 0,-1-2 144 0,1 1-16 0,-1-2 0 0,3 4 0 0,3-4 112 15,2 4 16-15,1-4 0 0,0 0 0 16,2 0-256-16,-2-1 0 0,-1 0 0 0,-1 0 0 0,-3-1 0 0,3 0 0 15,1 3 0-15,-3 1 0 0,-2-1 144 0,-1 1-144 16,-2 2 128-16,-5-1-128 0,0-1 0 0,-3 2 0 16,-3-1 0-16,-3-1 0 0,-2 3 0 0,-2-4 0 15,-3 3 0-15,-2 0 0 0,0-4 0 0,-3 2 240 16,0 1-48-16,-1 1 0 0,0-4 64 0,1 4 0 16,-3-3 0-16,0 3 0 0,1-3-80 0,-1 1-16 15,-1 0 0-15,0-1 0 0,-3 2-160 0,-1 0 0 16,0-1 0-16,-2 1 0 0,-1-1 0 0,-1 0 0 0,-1 1 0 15,-1-2-176-15,0 0 176 0,-3 1 0 0,0-1 0 16,-2-1 0-16,-1 0 0 0,-4 0 176 0,1 0-48 0,-4 0 0 16,2-1-128-16,-3 0 0 0,0-2 0 0,-1 0 128 15,0-1-128-15,0 0 0 16,1 1 0-16,-1-2 0 0,1 2 0 0,-1-3 0 0,1 1 0 0,0 1 0 16,2 0 0-16,-1-1 0 0,2 3 0 0,0 2 0 15,-1-2 0-15,1-1 0 0,-1 2 0 0,1-2 0 16,1 2 0-16,2 1 0 0,1 0 0 0,-2-1 0 15,1 0 0-15,2 2 0 0,-1 2 0 0,3-3 0 0,0 3 0 0,2 2 0 16,0 0 0-16,1 2 128 0,0 3-128 16,1 0 0-1,2 1 0-15,2 0 0 0,1 5-128 0,-1-2 128 0,4 2 0 0,0-1 0 0,0 0-160 0,2-3 160 16,1 3-208-16,0-3 80 0,1 3 128 0,0-4-128 31,1 4 128-31,1-2-128 0,-1-1 128 0,2 2 0 0,-1-2 0 0,2 2 0 0,0-2 0 0,-1 3 0 16,0-2 0-1,1 1 0-15,-1-1 0 0,-2-1 128 0,1 2-128 0,-2-4 128 16,0 2-128-16,0 0 0 0,0-1 0 16,-1-1 128-16,0 1 64 0,0 0 32 0,0-1 0 0,-3 1 0 15,1 0-16-15,-3 0 0 0,-1 2 0 0,-1 1 0 0,-2 0-48 0,-1 3-16 0,0-1 0 0,-4 0 0 16,1 0-16-16,-3 1 0 0,-2 1 0 0,-2-1 0 31,-1 3 64-31,-2-3 0 0,-2 1 0 0,-1 0 0 0,-4 2-64 0,0-1 0 16,-1 1 0-16,-1-2 0 0,1-2-128 0,-4 2-176 0,-1-2 48 0,-5 0-13840 31,-1 0-2768-31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26:20.9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29126 15627 34271 0,'-15'-23'3040'0,"1"2"-2432"0,6 7-480 0,3 8-128 0,2 0-2592 0,-3 0-544 16,-9-14-96-16,-10-10-32 0,-7-4-384 0,-7-5-64 0,-5 8-32 0,0 6 0 0,1 8 5264 0,-1 9 1040 0,2 3 224 0,2 5 32 15,-3 2 1888-15,1 4 368 0,0 3 80 0,2 1 16 0,3-3-3168 0,2 1-624 16,3 1-128-16,2-5-32 0,3 3-1072 0,1-1-144 16,1-1-176-16,3-1 48 15,1 0-768-15,2-1-160 0,3 1-32 0,4-2 0 16,4-1 256-16,4 3 64 0,4-3 0 0,3 4 0 0,5-4 1504 0,4 4 304 0,7-2 64 0,2-1 16 15,6 2-496-15,10-1-112 0,12 1 0 0,13-1-16 16,7 1-288-16,8-1-48 0,11 0-16 0,12-3 0 16,14-4-144-16,7-2 0 0,1 1 0 0,2-4 0 15,-2-1 0-15,-4 1 0 16,-1 2 160-16,-11 1-160 0,-9 1 128 0,1 3-128 0,1-3 0 0,-6 1 0 16,-9 2 0-16,-9-3 0 0,-11-1 0 0,-4-1 0 15,-3-3 272-15,-4 3 0 0,-6-4 0 0,-6 1 0 16,-7 3 112-16,-7-5 32 0,-7-1 0 0,-9 2 0 15,-6-2-160-15,-10 0-16 0,-10-1-16 0,-10 1 0 0,-15-2-224 16,-14 2 0 0,-13 5 0-16,-9 0 0 0,-8 5 0 0,-17 5-320 0,-19 7 64 0,-11 3 0 0,-5 4 80 0,-8 1 32 15,-8 3 0-15,4 3 0 0,7-2 144 0,1 1 128 16,3 0-128-16,11 2 176 0,13-2 528 0,6 0 128 16,4-1 0-16,12 0 16 15,10 0-144-15,16-4-48 0,10-2 0 16,14-1 0-16,12-2-656 0,8-2 0 0,8-2 0 0,10-2 0 31,5-3-912-31,9 0-176 0,7-3-16 0,10-1-16 0,9-1 64 0,11-2 16 0,12-1 0 0,10-3 0 16,9-2 528-16,13-1 96 0,8-1 32 0,14-6 0 0,11 1 48 0,7-3 16 15,8 2 0-15,4-3-17152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27:25.3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12095 2913 11055 0,'-29'-5'976'0,"6"1"-784"0,8 4-192 0,6-2 0 0,3 2 336 0,-5-2 32 0,-14 1 0 0,-14-4 0 0,-12 4-368 0,-1-4-240 0,4 5 48 0,8 0 0 0,8 3 1088 0,9 0 240 16,5 2 32-16,7 1 16 0,5 2 672 0,6 0 128 16,4 4 16-16,7-5 16 0,5 4-416 0,6-1-64 0,8-4-32 0,7 0 0 15,14-1-736-15,13-1-128 0,13 1-48 0,13-3 0 16,9-2-592-16,5-4-320 0,3-3 48 0,16 1 0 31,10-2-560-31,12 0-128 0,2-3 0 0,6 1-16 0,6 3 560 0,4-2 112 0,7 7 32 0,6-2 0 16,1-1 272-16,3 4 0 0,8 1 0 0,10 1 0 15,8 1 0-15,11-5-160 0,12-5 160 0,8-8-128 16,9-5 128-16,10-5 0 0,9-7 128 0,0-1-128 16,-9 2 0-16,1 3 128 15,7 0-128-15,4 2 0 0,2 1 704 0,16 1 80 16,13 2 16-16,-1-1 0 0,-3 3 160 0,-10 0 16 15,-4 4 16-15,-3-2 0 0,-3 4-656 0,3 7-128 0,6 5-16 0,1 1-16 32,-1 1-480-32,-5-2-80 0,-8-1-32 0,-14 3 0 0,-12 1-320 0,-1 8-64 0,1 4-16 0,3 8-12144 0</inkml:trace>
  <inkml:trace contextRef="#ctx0" brushRef="#br0" timeOffset="1835.15">25085 996 28559 0,'-5'-2'2544'0,"1"2"-2032"0,2 0-512 0,3 0 0 0,-1 0 336 0,1-2-16 0,-1 1-16 0,-1 0 0 0,1 1 720 0,0-4 160 0,1 2 32 0,-1 2 0 0,0 0-496 0,0 0-80 15,20 1-32-15,-13 5 0 0,3 5 48 0,0 5 16 16,0 3 0-16,-1 8 0 0,-1 4-16 0,1 6 0 16,-2 6 0-16,-2 6 0 0,0 4-384 0,-1 6-80 15,0-2 0-15,-1 6-16 0,0 3-176 0,0 5 0 16,2 7 0-16,-1 0 0 15,2 1-384-15,4-4-144 0,0-4-48 0,1-13 0 16,0-14-2336-16,2-11-480 0,-1-7-80 0,0-1-10640 0</inkml:trace>
  <inkml:trace contextRef="#ctx0" brushRef="#br0" timeOffset="2305.59">25106 628 35935 0,'-5'-7'3200'0,"2"6"-2560"15,2-1-512-15,1 2-128 0,1 0 768 0,2 2 144 16,-1-2 32-16,2 1 0 0,2 2-256 0,2 1-48 0,3 2-16 0,2 1 0 15,1 3-272-15,2 1-48 16,0 0-16-16,1 2 0 0,2 2-288 0,1-2 0 0,3 2 128 0,4-3-128 16,4 4 0-16,5-4 0 15,5 1 0-15,3-2 0 0,5 0 0 0,3 1 0 0,3 0 0 0,2 3 0 32,3 1-288-32,-1-1-160 0,-5-1-48 0,1 3 0 15,3 0-400-15,-4 1-96 16,-4 3-16-16,-8 3 0 0,-8 3 288 0,-6 2 48 0,-9 0 16 0,-5 5 0 0,-5 0 1008 0,-7 2 208 0,-3 5 32 0,-5 3 16 0,-2 2 160 15,-5 2 16-15,-3-2 16 0,-4 0 0 0,-4 5-480 0,-3-3-80 16,-1 1-32-16,-5-3 0 0,0-1-208 0,-2-6 0 16,-2-3 128-16,0-3-128 0,0 0 224 0,0-5 0 15,0 0 0-15,0-3 0 0,1-3-224 0,-1 1 128 32,-4-3-128-32,-1-1 0 0,-1 1-160 0,1-3-128 0,2-1-32 0,-1-1 0 15,-1-1-288-15,2-2-64 0,2-3-16 0,4 1 0 16,0-4-784-16,5 0-176 0</inkml:trace>
  <inkml:trace contextRef="#ctx0" brushRef="#br0" timeOffset="2772.13">26128 1831 27647 0,'9'-10'1216'0,"0"2"256"0,2 4-1168 0,-1-3-304 0,-2 2 0 0,0 2 0 0,2 0 768 0,6-5 112 0,11-4 16 0,9-2 0 0,5-2 368 0,3-2 80 0,-2 2 0 0,-1 1 16 0,-4 3-960 0,-1 0-192 15,-3-1-32-15,-1 1-16 0,1-2 80 0,-5 2 16 16,-2-1 0-16,-1 1 0 0,-3 1 0 0,-3-5 0 16,-2 1 0-16,-1 0 0 0,-2-2-256 0,-5 1 0 15,0-1 0-15,-3-1 0 0,-2 1 0 0,-3-3-160 0,-1 2 32 0,-4 0 0 16,-2 1 128-16,-2 1 0 0,-2 4 0 0,-4-1 128 16,-1 4 160-16,-2 5 32 0,-2 1 16 0,-2 6 0 15,-5 5-144-15,-3 3-48 0,-5 7 0 0,-1-1 0 16,-3 8-144-16,-1 3 0 0,-3 9 0 0,1 3 0 15,4-1 0-15,2 7 0 0,3 1 0 0,5 3 0 16,6-3 160-16,4-3 48 0,5-4 16 0,6-4 0 0,4-7-32 16,3-3 0-16,5-4 0 0,3-4 0 15,3-1-192-15,4-3-160 0,2-1 32 0,4-4 0 16,4 0-944-16,2-6-176 0,4 1-32 0,3-4-15488 16</inkml:trace>
  <inkml:trace contextRef="#ctx0" brushRef="#br0" timeOffset="3179.45">27092 1715 28559 0,'-8'-8'624'0,"3"3"128"0,2 0 16 0,0 3 64 0,3-2-672 0,1 3-160 0,1 0 0 0,-1-3 0 15,1-1 1600-15,3-2 272 0,1-2 64 0,3-2 16 16,2-2-656-16,3 0-128 0,1-2-16 0,1 1-16 15,3-3-816-15,1 0-144 0,2-1-48 0,1-1 0 16,1 0-128-16,2 0 0 0,2-2-160 0,-1 3 160 16,0-3-704-16,3-1-32 0,-1 1-16 15,-1 0 0-15,-1-2-240 0,-2 4-48 0,-2 0-16 16,-3 2 0-16,-4 2 352 0,-4 1 80 16,-2 2 16-16,-4 2 0 0,-3 3 768 0,-3 0 160 0,-4 4 16 0,-3 3 16 0,-4 3 896 0,-6 4 176 15,-5 4 48-15,-6 4 0 0,-6 6-704 0,-3 6-128 16,-5 4-16-16,-1 6-16 15,0 2-608-15,-2 3 0 0,-1 4 0 0,4 0 0 16,3-4 0-16,-1 1 0 0,-1 3 0 0,3-4 0 0,3-2 0 0,6-8 0 16,4-1 128-16,5-3-128 0,4-4 144 0,4-2-144 15,4-5 192-15,2 0-192 0,3 0 192 0,1-3-192 16,5 2 192-16,0-1-192 0,4-2-192 0,3-1-160 0,1-1-32 0,2-1 0 31,7 1-1104-31,2-3-240 0,6-2-32 0,0 0-13920 0</inkml:trace>
  <inkml:trace contextRef="#ctx0" brushRef="#br0" timeOffset="3751.76">27831 1536 21183 0,'-9'17'944'0,"3"-5"192"0,0 4-912 0,2-1-224 0,3-2 0 0,1-1 0 0,0 0-240 0,-2 13-80 0,-1 14-32 0,-2 16 0 0,-1 9 2352 0,-1 5 480 16,-1-1 80-16,1-2 32 0,-1-1-1376 0,1 0-256 15,0-5-64-15,0 0-16 0,1-2-512 0,1-8-112 0,0 0 0 0,2-8-16 16,0-4-400-16,1-4-80 0,-1-3-16 0,1-6 0 15,-1-1 256-15,1-2 0 0,-1-4-160 0,0-5 160 16,-1 0 560-16,0-5 176 0,0 0 32 0,1-5 16 16,-2-1-576-16,0-4-208 0,0-4 144 0,-3-4-144 15,2-1 768-15,-1-6 64 0,-1-2 0 0,0-9 16 16,-2-7-256-16,-1-9-48 0,0-11-16 0,-1-4 0 16,3-9-272-16,1-4-64 0,3 2-16 0,3-8 0 15,0-6-176-15,5-2 0 0,3 1 0 0,2 5 128 0,1 5-128 0,4 6 0 16,2 0 0-16,1 5 0 0,1 7 0 0,2 5 0 15,2 4 144-15,1 2-144 16,3 1 144-16,1 6-144 0,-3 5 192 0,2 2-192 0,1 3 192 0,2 0-64 16,4 4 0-16,1 3-128 0,-1 5 160 0,1 2-160 15,3 3 128-15,0 7-128 0,0 3 0 0,-2 7-176 16,-3 6 16-16,-2 8 0 16,-5 3-320-16,0 8-64 0,-1 8-16 0,-3 7 0 15,-3 7-592-15,-3 3-112 0,-5 2-16 0,-6 0-16 16,-4 0 288-16,-4-3 64 0,-3-3 16 0,-4-3 0 0,-2-4 640 0,-2-5 128 0,-1-2 32 0,0-7 0 15,1-5 1312-15,0-4 272 0,0-3 48 0,-1-2 16 16,1-1-320-16,-3-4-64 0,-2 0-16 0,0-3 0 16,-1 2-816-16,-4-3-176 0,-3 1-128 0,-2-1-11984 15,2-1-2512-15</inkml:trace>
  <inkml:trace contextRef="#ctx0" brushRef="#br0" timeOffset="4403.2">28483 1611 43311 0,'-6'21'1920'0,"2"-4"384"0,1 0-1840 0,2-3-464 0,1-5 0 0,1-3 0 0,-1 0-384 0,2 6-160 0,-1 9-32 0,1 8-16 0,1-3 592 0,0 0 208 0,1-4 0 0,-1-6 0 0,0-5-384 0,0-5-80 0,1-2 0 0,-1-1-16 31,1-6-224-31,0-1-32 0,1-4-16 0,-2-5 0 16,1-2 256-16,0-2 48 0,-2-1 16 0,1-5 0 0,-2-4 464 0,0-4 80 15,2-2 32-15,-1-5 0 0,2-5-32 0,2 3 0 0,3-5 0 0,2 7 0 16,2 4-144-16,3 8-48 0,1 7 0 0,0 5 0 0,0 4 16 15,0 5 0 1,-2 4 0-16,1 2 0 0,-1 3 144 0,1 2 32 16,2 0 0-16,-2 2 0 0,1-1-160 0,-1 2-32 0,0-1 0 0,0-1 0 0,-1 0 0 0,0 0 0 31,0 1 0-31,0-2 0 0,-2 2 16 0,1 0 0 0,-1-2 0 0,0 3 0 16,-1 0-144-16,-1-1 0 15,2 2 0-15,-2 0 0 0,0-1 0 0,-1-1-176 0,0 1 48 0,1-2 0 31,-1 0-304-31,0-6-48 0,-1 0-16 0,3-2 0 0,0-3 224 0,0-3 32 0,-1-1 16 0,2-5 0 0,0-1 224 0,0-3 160 16,-1-3-32-16,1-1 0 0,-2-4 272 0,1-1 48 0,-1-2 16 0,2-1 0 16,-1 1-96-16,0 2-32 0,1 3 0 31,-2 2 0-31,0 3-336 0,0 3 128 0,-1 5-128 0,1 4 0 16,-1 0 0-16,0 6 128 0,-2 1-128 0,1 6 0 15,1 4 128-15,0 2-128 0,1 3 160 0,1 4-160 16,0 0 160-16,0 3-160 0,2 3 160 0,-1-1-160 15,-1 1 128-15,1 0-128 0,0 2 0 0,1 3 144 16,2 0-144-16,-2 0 0 0,1 1 0 0,-1-3 0 0,1-2 0 16,0-1 0-16,1-1 0 0,-1-3 0 0,0-1 0 15,0-2 0-15,-3-2 0 0,0-2 0 0,0-2-128 0,-4 0-128 16,1-1 0-16,-1 2-16 16,-1-2-496-16,-1 2-112 0,0 0-16 0,-3 3-17984 15</inkml:trace>
  <inkml:trace contextRef="#ctx0" brushRef="#br0" timeOffset="5070.26">30117 1214 38703 0,'-1'6'3440'0,"0"0"-2752"0,2-1-560 0,0-1-128 0,1 1 448 0,-1 1 64 0,0 3 16 0,3 7 0 0,1 7 112 0,1 9 0 0,1 7 16 0,1 1 0 15,0 2-656-15,0 2 0 0,-1-2 0 0,-2 0 0 16,1-3-592-16,-3-3-48 0,-1-1-16 0,1-3-17696 0</inkml:trace>
  <inkml:trace contextRef="#ctx0" brushRef="#br0" timeOffset="5258.74">30032 731 43311 0,'-9'3'3840'0,"3"-3"-3072"16,4 2-608-16,3 2-160 16,0-3-304-16,1 4-80 0,-2 0-32 0,1 6 0 15,0 4-320-15,3 6-64 0,3 4-16 0,1 3-16960 16</inkml:trace>
  <inkml:trace contextRef="#ctx0" brushRef="#br0" timeOffset="5761.58">30811 1405 22575 0,'-9'-1'496'0,"3"-3"96"0,0 3 32 0,1 1 16 0,3 0-512 0,0 1-128 0,0-1 0 16,-2 2 0-16,-2 0 3520 0,-3 2 672 0,1 2 144 0,-1 1 16 15,0 5-2688-15,3 0-528 0,0 0-112 0,2 4-32 0,1 3-656 0,1 2-128 16,1 4-16-16,0 1-16 0,1 2-176 0,0 1 0 16,2-1 0-16,1-4 0 0,-1 0 0 15,1-4-224-15,2-1 48 0,-1-6 16 0,-1 1 32 0,2-8 0 16,-1 0 0-16,0-3 0 0,-2-3 128 0,2-2 0 15,0-3 0-15,-2-1 128 0,2-2 0 0,-2-4 16 16,3-2 0-16,-1-5 0 0,0 2-144 0,0-5 0 16,1-2 144-16,2-7-144 0,0-4 0 0,0-5-128 15,3-2 0-15,1-3 0 0,3 6-64 0,0 1 0 16,1 8 0-16,-1 1 0 0,1 7 16 0,0 5 0 16,0 4 0-16,-2 4 0 0,0 5 336 0,-1 2 64 15,2 4 16-15,-1 1 0 0,2 2-16 0,0 1 0 0,1 2 0 0,-1 2 0 16,1 0-48-16,1 1-16 0,1 4 0 0,-1 1 0 15,-1 2-160-15,1 3 0 0,-1 5 0 0,-1 3 0 16,0 0 0-16,-1 6 0 0,-1 3 0 0,1 3 0 16,0 6-224-16,0-1-32 15,0-2 0-15,-2 0 0 0,2-4-1536 16,-2-3-304-16,-1-1-64 0,2-7-14240 0</inkml:trace>
  <inkml:trace contextRef="#ctx0" brushRef="#br0" timeOffset="6231.68">32315 1593 20271 0,'0'-3'896'0,"-1"0"192"0,1 2-880 0,0-3-208 0,0 3 0 0,-2 1 0 0,2-4 0 0,-1 2 0 0,-1-6 0 0,-2 0 0 0,-1-3 1728 0,-2-4 416 0,-2 0 80 0,-2-2 16 15,0 1-640-15,-4-2-112 0,-1 2-16 0,-2 0-16 16,-1 2-432-16,-4 0-64 0,0 1-32 0,-2 2 0 16,-2 5-928-16,-2 2-144 0,1 7-48 0,-2-1-16 15,-1 8-160-15,-2 4-16 0,-3 3-16 0,-1 4 0 16,-1 6 176-16,-1 2 32 16,2 0 16-16,-2 7 0 0,-1 6 176 0,1 2 0 0,0 4 0 0,5-2-128 15,5-6 576-15,6 0 112 0,5 1 16 0,5-4 16 16,4-8 624-16,4 0 128 15,6-2 32-15,3-3 0 0,2-2-912 0,5-4-176 0,3-1-32 0,3-4-16 16,3-4-416-16,4-3-80 0,2-4 0 0,3-4-16 16,5-4-176-16,-1-5-16 0,3-7-16 15,0-4 0-15,1-4 256 0,-1-6 48 0,1-1 16 0,1-9 0 16,1-2 640-16,-2-5 128 0,-2-2 32 0,-4-6 0 16,-2-5-80-16,-3-7-16 0,-3-6 0 0,-3-8 0 0,-4-1 32 0,-3-4 0 15,-5-2 0-15,-3-6 0 0,-5 2-224 0,-5 3-32 16,-2-4-16-16,-4 3 0 15,-4-3-32-15,-3 6 0 0,-1 7 0 0,-2 8 0 0,0 9-496 0,1 8-96 0,0 7-32 16,0 2 0 0,-1 11-560-1,0 4-112-15</inkml:trace>
  <inkml:trace contextRef="#ctx0" brushRef="#br0" timeOffset="8236.83">11620 7878 37775 0,'36'-19'3360'0,"8"2"-2688"0,1 6-544 0,-4 1-128 0,4 2-288 0,33-9-96 0,64-11 0 0,85-18-16 16,66-8-1920-16,44-3-384 0,21 1-80 0,-7 9-16 16,-18 9-256-16,-14 9-48 0,-7 12-16 0,-6 11 0 0</inkml:trace>
  <inkml:trace contextRef="#ctx0" brushRef="#br0" timeOffset="8310.18">18425 7682 23951 0,'146'30'2128'0,"-69"-8"-1696"0,-18-6-432 0,52 17 0 15,194 56 0-15,378 120 0 16,208 81 0-16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28:33.0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12996 5853 13823 0,'-2'-9'1216'0,"-1"1"-960"0,2 3-256 15,1 4 0-15,0 1 1344 0,-3-4 208 0,1-1 48 0,-4-2 16 0,-3-3-64 0,-4 3-16 0,-5 0 0 0,-3 7 0 0,-3 2-432 0,-5 3-80 16,-4 2-32-16,-6 3 0 15,-5 1 96-15,-8 0 0 0,-4 0 16 0,-4 0 0 16,-7 2-144-16,-5-1-48 0,2 0 0 0,-11 3 0 0,-6 3-304 0,-1-6-64 16,6-2-16-16,-1 1 0 0,2-4-528 15,6 1 0-15,10 1 0 0,9-5 0 16,11-4-416-16,10-3-32 0,10 0-16 0,12-2 0 16,6 3-240-16,14-2-32 0,9-1-16 0,12-1 0 15,7 1-1072-15,13-1-224 0,15-5-32 0,12 0-6544 16,13 1-1296-16</inkml:trace>
  <inkml:trace contextRef="#ctx0" brushRef="#br0" timeOffset="131.28">12506 5858 1839 0,'354'-38'160'0,"-313"34"-160"0,-39 4 0 0,5-1 0 32,10 0 2144-32,19-4 400 0,28-3 80 0,26-1 0 0,13-4 496 0,-12 5 80 0,-21 0 32 0,-28 7 0 0,-22 1-1312 15,-25 6-256-15,-20 3-48 0,-21 4-16 0,-18 5-240 0,-15 0-48 16,-15 3-16-16,-11-1 0 0,-12 4-336 0,-5 0-64 16,-5 6 0-16,-6 0-16 0,-3-1-880 0,10 0 0 15,11-2-176-15,-2-1-15952 16</inkml:trace>
  <inkml:trace contextRef="#ctx0" brushRef="#br0" timeOffset="827.08">16937 5947 40543 0,'-4'-6'3600'0,"-1"4"-2880"0,0 2-576 0,0 0-144 0,1 2 272 0,-4 1 32 0,-7-2 0 0,-12 4 0 0,-14 1-304 0,-17 3 0 0,-15 4 0 15,-7 0 0-15,7 0-272 0,-14 3-16 0,-17 5 0 0,-14 2 0 16,-2 0-224-16,-5 1-32 0,-4 2-16 0,2-3 0 0,6 1 256 16,8-5 48-16,8 0 16 0,10-7 0 0,10-1 240 0,13-2 0 15,11 0 0-15,14-7-144 0,11 1 144 0,14-6 176 16,10 1-48-16,11-4 0 0,8-1-128 0,12-3 0 16,13-2-192-16,12-3 192 15,12-1-784-15,4 1-48 0,3 2 0 0,22-5 0 16,20-4-80-16,10 1-32 0,-9-1 0 0,7 1 0 0,5-1 752 0,-1 3 192 0,-7 2 0 0,-15 6 0 15,-15 0 368 1,-13-1 144-16,-11 6 48 0,-14 1 0 0,-10 2 224 0,-11 1 48 16,-11 2 16-16,-9 2 0 0,-10 1-272 0,-9 3-48 0,-11 4-16 0,-10 1 0 15,-8 7-512-15,-5-3-192 0</inkml:trace>
  <inkml:trace contextRef="#ctx0" brushRef="#br0" timeOffset="1843.8">23661 5996 35935 0,'-8'-13'3200'0,"-1"3"-2560"0,4 9-512 0,3 1-128 0,-1 1 320 0,-2-1 64 0,-5-1 0 0,-7-3 0 0,-8-1-384 0,-8 3 0 0,-7 0-192 0,-4 0 64 16,-4 6 128-16,-6-3 0 0,-1 4 160 0,-6-4-160 15,-3 3 736-15,-7 0 48 16,-4 0 16-16,-4 2 0 0,-3 0-384 0,4 0-80 0,4-1-16 16,5 0 0-16,3-1-64 0,8-1 0 0,5 2-16 0,11-1 0 15,9 1-240-15,7 1 0 0,8-3-192 0,11 2 192 16,7 0-1184-16,10 0-128 0,8-1-32 16,10 3 0-16,5-2-1392 0,15 2-272 0,19 3-64 0,12-3-16 15,8 3 720-15,4-4 160 0,4-1 32 0,3-2 0 0,0-3 1920 0,-8-3 400 16,-7 3 80-16,-13 0 16 0,-10 0 3392 0,-12 0 672 15,-6 3 144-15,-10-2 32 0,-11 2-1984 0,-8-3-384 16,-9 2-64-16,-7 0-32 0,-6 1-960 0,-9 1-192 16,-8-3-32-16,-11 3-16 0,-9-3-480 0,-9 1-80 15,-4 1-32-15,-2-2-13728 16,6 0-2752-16</inkml:trace>
  <inkml:trace contextRef="#ctx0" brushRef="#br0" timeOffset="2179.75">28332 5918 45151 0,'-29'-36'2000'0,"6"12"416"0,-1 5-1936 0,5 7-480 0,5 10 0 0,3 0 0 0,-5 2 128 0,-14-4-128 0,-19-1 0 0,-21 0 0 15,-15 0-256-15,-11 2-128 0,-6 0-48 0,-3 2 0 16,-5 2-16-16,-5 2-16 0,-4 0 0 0,-4 2 0 0,-5 0 160 0,-3 1 48 0,-5 1 0 15,-7 2 0 1,-7-3-464-16,-1-1-96 0,-1-2-16 0,-4 2 0 16,-2-2 176-16,0-1 16 0,2-4 16 0,5 2 0 15,5 3-288-15,13-2-64 0,10 2-16 0,10-2-13968 0</inkml:trace>
  <inkml:trace contextRef="#ctx0" brushRef="#br0" timeOffset="7072.44">26622 1162 14735 0,'-6'-1'1312'0,"-1"1"-1056"0,2 0-256 0,0 0 0 16,3 0 912-16,0 0 128 0,-1 0 32 0,-3 1 0 0,-3 0 208 0,-4 1 32 0,-6-2 16 0,-2 2 0 0,-1-2-160 0,-3 0-16 0,-2 0-16 0,1 0 0 0,-1-2-176 0,1 0-16 0,1 1-16 0,0 0 0 15,2-2-96-15,-1 1-32 0,1 0 0 0,-1 2 0 16,1 0-128-16,-2 0-32 0,-1 0 0 0,-1 3 0 0,-3 1-320 0,-2-2-80 15,-4 0-16-15,-3 2 0 16,-2 0-224-16,-2 1 0 0,-1-3 0 0,-2 2 0 16,1-1 256-16,-3 0-64 0,-3 1 0 0,-1 0 0 15,-1-1 192-15,-3 2 48 0,-1-5 0 0,0 3 0 0,3 0-128 0,2 0-32 16,2 1 0-16,3-1 0 0,3 0-48 0,1 1-16 16,-1-3 0-16,2 0 0 0,2 0-80 15,0-1-128-15,-1 0 176 0,3 0-176 0,2 0 176 0,0 0-176 16,3 3 160-16,1-3-160 0,-1 1 128 15,0 3-128-15,0-3 0 0,-3 1 144 0,1 1-144 0,-1-1 0 16,0 1 0-16,1-1 0 0,-1 2 0 0,2-4 0 0,0 1 0 16,3 0 0-16,2 2-160 0,2-2 160 0,2-1 0 0,2 0-144 15,2 0 144-15,0 1 0 16,1-1 0-16,0 0 0 0,1 0 0 0,0 0 0 0,2 0 0 0,1-1 0 16,2 1 0-16,2-1 0 0,2-2 128 0,2 1-128 15,2 2 160-15,2-4-32 0,2 2-128 0,0-1 192 16,2 1-192-16,-2 2 144 0,4-4-144 0,-2 2 128 15,1-2-128-15,-1 3 0 0,1-3 0 0,-2 2 0 0,2-2 0 0,-1 1 0 16,0 0 128-16,-1-1-128 0,1 1 0 0,-1 2 0 16,-1-4 0-16,1 0 0 0,0 0 144 0,-2 0 0 15,2-2 0-15,0 1 0 0,1 0-144 0,0-1 0 16,0 0 0-16,1-2 0 0,0 1 128 0,2-1 0 16,1-6 0-16,0 3 0 0,3 0 0 0,-1-5 0 15,2 3 0-15,1-1 0 0,0-1-128 0,2 1 0 16,1 1 0-16,1 2 0 0,1-2 0 0,1 3-144 15,0 3 144-15,0-5-208 16,1 6 208-16,-1 1 0 0,0-1 0 0,0 2 0 16,-1 2 0-16,3-2 0 0,-3 0-128 0,1 1 128 15,0 0 0-15,1-1 0 0,0-1 0 0,-1 1 0 0,2 0 0 0,1 0 0 0,-1 0 0 0,0 1 0 16,-1 0 0-16,-2-1 0 16,-2 2 0-16,-2 1 0 0,-1 1 0 0,-2 1 0 0,-3-3 0 0,-2 3 0 15,-2 3 0-15,-1-2 0 16,-2 1-144-16,-4 3 144 0,0 0-192 0,-4 4 32 0,-4-2 16 0,-2 4 0 15,-3 2 144-15,-4 2-160 0,-2 0 160 0,-1 2-160 16,-1 0 160-16,-1 2 0 0,1-1-144 0,2-2 144 16,5-3 0-16,-3 3 0 0,-2 1 0 0,0 0 0 0,-1 3 0 15,0 0 0-15,1 0 0 0,-1 1 0 0,2 0 0 0,-1 0 128 16,3 0-128-16,-1 1 192 0,3-1-192 0,3-2 192 31,2-1-192-31,3-3 192 0,3 1-64 0,3-3 0 16,3-2 0-16,3 0 0 0,1 0 112 0,1 0 16 15,4 0 0-15,1 2 0 0,3 0-256 0,1 2 0 16,2-1 0-16,2 0 0 0,1 2 0 0,3-3 176 16,4 3-48-16,4-4-128 0,2 2 0 0,6 1 0 15,11-2 0-15,10 2-13248 16,8 1-2512-16</inkml:trace>
  <inkml:trace contextRef="#ctx0" brushRef="#br0" timeOffset="-162056.71">8574 6064 45151 0,'57'76'4016'0,"5"-5"-3216"0,-5-18-640 0,-15-13-160 0,2 4 0 0,37 36 160 0,66 73-160 0,71 65 160 0,42 41-352 0,13 8-64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31:29.7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1652 13205 39615 0,'-9'-4'3520'0,"4"2"-2816"0,3 2-560 0,3 0-144 0,0 0 128 0,-1-3 0 0,-1 2 0 0,0-3 0 0,1 1-640 0,1-3-128 0,5-2-16 0,4 2-16 0,3 0 416 0,3 0 64 0,3-1 32 0,4 1 0 16,-5 5-48-16,5-4-16 0,6-1 0 0,5 2 0 15,1 0 400-15,1 2 80 0,3 1 0 0,-2 1 16 16,1-3-272-16,2 6 0 0,-2-1 128 0,2 2-128 47,0-2-368-47,4 2-128 0,0 1-16 0,1 0-10240 0,-3-3-2048 0</inkml:trace>
  <inkml:trace contextRef="#ctx0" brushRef="#br0" timeOffset="275.51">1476 13632 40543 0,'18'-10'1792'0,"-1"2"384"0,3 0-1744 0,0 1-432 15,-3 5 0-15,0-4 0 16,9 1-448-16,18-6-160 0,24-5-32 0,23-5-16 15,13-3-560-15,-1 4-96 0,-9-1-32 0,-8 5 0 16,-6 8-3456-16,-8-1-704 0,-5 6-144 0,-9 1-32 0</inkml:trace>
  <inkml:trace contextRef="#ctx0" brushRef="#br0" timeOffset="6695.04">8898 15018 17503 0,'1'-4'1552'0,"-2"-1"-1232"0,0 1-320 0,1 1 0 0,0 2 3136 0,0 1 576 0,0-3 128 0,-1 1 0 0,1 0-3712 0,-1-3-736 0,-1 0-160 0,1 4-16 15,-1-2 0-15,-1 1 0 0,1 1 0 0,-3 1 0 16,0-2-2544-16,0 0-496 0,-1 1-96 0,-2-1-32 0,0 0 2928 0,-2 1 592 0,0 0 112 0,-1 1 32 16,-1 0 3680-16,-1 0 720 0,-2 0 160 0,-2 1 16 15,-3 4-2480-15,0-2-496 0,0 2-96 16,-1-2-32-16,-2 3-608 0,-2-3-128 0,0 1-32 0,-3-2 0 16,1 1-288-16,-3-3-128 0,-2-3 0 0,-5 1 128 15,-4-3 240-15,-6-2 32 0,-5 0 16 0,-2-2 0 16,-2 2 160-16,-1-2 16 0,3 1 16 0,-2-3 0 0,-3-2-160 0,-4 3-16 15,-4 4-16-15,0 0 0 16,2 1-176-16,0 4-48 16,3-2 0-16,3 2 0 0,2 0-192 0,-7 1 0 0,-5 2 0 0,-1 3 0 0,0 5 0 0,4 1 0 15,8 0 0-15,0 0 0 16,-1 2 0-16,-3 3 144 16,-1 4-144-16,4-1 128 0,5-1-128 0,6-1 0 15,4-2 0-15,4-4-176 0,2-1 176 0,3-4-192 16,3-2 192-16,2-3-192 0,3 0 192 0,1-2 0 15,1 0 0-15,2-2 0 0,1 1 176 0,1-2-48 0,1 2 0 16,1-3 0-16,3 1-128 0,3 0 128 0,-1 2-128 0,4-1 128 31,3 3-512-31,2-2-128 0,2 1 0 0,1 1-16 16,1 0-304-16,1 0-64 0,1 3-16 0,0-1 0 16,2 1-80-16,0 0-16 0,1 2 0 0,1 0 0 15,1-3 240-15,3 1 32 0,1-1 16 0,1-1 0 0,0 2 1056 0,1-3 224 0,3-3 32 0,1 2 16 16,1 1 320-16,3-1 64 0,1 0 16 0,4 1 0 15,1-4-288-15,2 3-48 0,3-1-16 0,1-1 0 0,2-1-416 16,2 2-96-16,2 0-16 0,2 0 0 16,-1 1-128-16,9 1 0 0,7-2 0 0,4 2 128 0,2 2-384 0,-1-1-64 15,3 1-32-15,-1 1 0 16,-6 1-496-16,1 0-112 0,2 3 0 0,1 1-16 16,1 3-336-16,1 1-64 0,-2 2-16 0,-5-2 0 15,-2 0-336-15,1-2-80 0,0-2-16 0,-1 1 0 16,1-5 1056-16,3-2 224 0,3-4 32 0,-5-2 16 0,-1-6 496 0,-4 3 256 15,0-3-16-15,-3 0-16 0,-2 1 496 0,2 1 112 0,7 0 0 16,-1 0 16-16,5-1-848 0,-4 3 0 0,-2-4-208 16,-2 4 32-1,-3 1-224-15,-3 1-48 0,-1 3-16 0,-4 1-8272 0</inkml:trace>
  <inkml:trace contextRef="#ctx0" brushRef="#br0" timeOffset="77121.58">969 13282 43311 0,'3'-9'3840'0,"2"0"-3072"0,1 4-608 0,0 2-160 0,3 0-336 0,0-2-112 0,7-7 0 0,10-5-16 0,8-3 320 0,7-6 144 0,2 1-128 0,3 3 128 0,0 1-144 0,2 2 144 0,0 2-160 0,0 0 160 15,2 2-560 1,-1-1-16-16,3 1 0 0,4 1 0 0,1 1 320 0,3 0 64 0,8 2 16 0,3 1 0 16,3 5 512-16,0-1 112 0,1 4 0 0,4-2 16 15,4 0-80-15,6 7 0 0,6 3-16 0,1 3 0 0,-2 2-240 0,-1 0-128 16,-7 0 160-16,18 3-160 0,14-1 176 0,19 2-176 16,11-4 192-16,2-5-192 0,-2 3 160 0,10-4-160 15,12-1 128-15,-4 1-128 0,-19-3 0 0,5 2 0 31,5-3 0-31,5 0 0 0,1-1 0 0,-7-2 0 0,-9-1-224 0,5 1 80 16,10-3-48-16,-1 0 0 0,-7 2 0 0,-9 0 0 0,-4 2 192 0,7 1-160 16,5 0 160-16,-11 1-160 15,-17 2 160-15,6-1 0 16,9 3 0-16,-5 1 0 0,-13-1 0 0,5 2 0 16,11 1 160-16,-12-1-160 0,-16-1 272 0,5 0-32 0,8-1-16 0,0-1 0 15,-2-1-96-15,1-3-128 0,0-3 176 0,-2-1-176 16,-9-3 144-16,0 0-144 0,3-1 0 0,-8-3 144 15,-7 0-144-15,-2-4-144 0,-2 3 144 0,-1-2-208 16,0 3-16-16,-9-3 0 0,-7 3 0 0,-7 1 0 16,-5-1 224-16,-1 0 0 0,-2 1 0 0,-4 3 0 15,-3-2 0-15,-9 2 208 0,-5 0-32 0,-6-1-16 16,-3 0 64-16,-3 0 16 0,-4 0 0 0,0 1 0 0,-2 1-16 16,2-3 0-16,1 3 0 0,2-2 0 0,1 0 80 15,-2 0 16-15,2 1 0 0,-3-4 0 0,0 2-320 0,-5-2 128 16,-1 2-128-16,-5-2 0 0,-2-2 128 0,-4-1-128 15,-3-2 0-15,-2 0 0 0,-2-1 304 0,-3-3-48 16,-3-2-16-16,0-6 0 0,-4 4 16 0,-2-9 16 16,-4-2 0-16,-3-7 0 0,-2-2-80 0,-3 0 0 15,-4-2-16-15,1 0 0 0,0 3-48 0,3-2-128 16,3 2 192-16,3 1-64 0,4-1-128 0,0-8 0 16,2-6 0-16,1 0 0 0,0 2 0 0,1 3 128 15,0 4-128-15,-2 1 0 0,1 6 0 0,-1-4 0 0,-3 2 128 16,0 0-128-16,-2-2 0 0,3 7 0 0,0 3 0 0,0 6 0 15,1-1 0-15,-1 3 0 0,0 1 0 0,-1 3 0 16,-2 2 0-16,0 5 0 0,1-1-144 0,-2 1 144 16,0 4-144-16,1-2 144 15,1 4-208-15,1 0 80 0,3 2 128 0,0 0 0 0,2 1 0 0,-1 2 0 16,1 0 0-16,0 1-160 16,-1 2 160-16,1 0 0 0,-1 2 0 0,0 0 0 0,-1 0 0 0,0 0 0 15,-2 0 0-15,0 2-160 0,-3 0 160 0,-2 1-192 0,-1 1 192 16,-3-1 0-16,-2 1 0 0,-3 1 0 0,-2 1-128 15,-4-2 0-15,-2 3 0 0,-3-3 0 0,-1 1-128 0,-4 1 0 16,-2-1-16-16,-4 0 0 16,-3-2 96-16,-7 1 32 0,-6 0 0 0,-5-3 0 0,-1-1 144 0,0-1 0 15,3 1 0-15,-2-1-128 0,-1 1 128 0,-10-3 0 16,-10 1 0-16,0-2 0 0,2 1 0 0,-4 1 0 16,-7 2 0-16,-3-3 0 0,-6 2 0 0,2-1 0 15,9 1 0-15,-9-1 0 0,-9 2 0 0,5 0 0 16,6 0 0-16,-5 0 0 0,-7 2 0 0,-5-1 0 15,0-1 0-15,-5 2 0 0,5 1 0 0,-5-2 0 0,1-1 0 0,-3 0 0 16,1 2 0-16,0 0-128 0,3-4 128 0,-3 4 0 16,0 1 0-16,0-1 0 15,0 0 0-15,-2 1 0 0,0 3-192 0,-1-1 32 0,3 1 16 0,-2 0 0 16,-2 4-48-16,4 0 0 16,6 3 0-16,0-4 0 0,2 1-128 0,3 0-16 15,4 2-16-15,10-2 0 0,11-6 192 0,-1 1 160 0,-3 0-208 0,7-2 80 16,10 4 128-16,1-5 0 0,4 1 0 0,-1-1 0 15,2 2 0-15,-2 1 0 0,1 1 0 0,4 0 0 16,6-1 0-16,0-3 0 0,-1 2 0 0,6-1 0 16,5 0 0-16,-6 0 0 0,-5 2 0 0,1 0 0 15,7-2-368-15,2 0-80 0,2 1-32 0,3-7 0 16,3 6 256-16,3-3 48 0,3 0 16 0,3 0 0 0,2-3 160 0,3 3-160 16,5 3 160-16,2-3-160 0,2 0 160 0,0 0 0 15,4 1 0-15,-1 0 128 0,2 2-128 0,1-2 0 16,2 1 128-16,0 2-128 0,-4 1 0 0,0 0 128 15,-1 1-128-15,1-1 0 0,-1 1 0 0,-1 0 0 16,-1 2 0-16,-1 0 128 0,2-1-128 0,-1-1 0 16,0 2 0-1,-1 0 0-15,-2-1 0 0,2 1 0 0,1 0 0 0,0-1 128 0,1-1-128 0,3 1 0 0,1-2 128 0,0 0-128 16,0 0 128-16,-2 0-128 0,0 1 160 0,-4 0-160 31,1 1 128-31,-3 0-128 0,-1 0 0 0,1 1 0 0,-1-1 128 0,-1 2-128 0,0 0 0 0,0-1 144 16,0 0-16-16,1 0-128 15,3 1 192-15,-3 0-64 0,-1 2-128 0,0 1 160 16,0 0-160-16,0 3 160 0,1 3-160 0,0-4 0 0,1 1 0 0,1 1 0 16,2-3 0-16,0-1 0 0,3-1 0 0,2-1 0 15,0 1 0-15,1 0 0 0,2-2 0 0,-2 5 0 16,1-5 0-16,1 5 0 0,0-2 0 0,0 2 0 16,-1 5 0-16,3-5 128 0,2 1-128 0,2-4 0 0,0 3 160 0,0 1-160 31,1 1 192-31,1-1-192 0,-1 0 160 0,1 1-160 15,1-1 128-15,1 1-128 0,0-2 128 0,1 4-128 0,2-2 0 0,-1 1 128 0,2 0 0 0,0 3-128 16,3 3 192-16,2-1-64 0,0-1 32 0,3 1 0 16,2 2 0-16,0 4 0 0,0 2-32 0,0 4 0 31,2 6 0-31,0 6 0 0,2 4-128 0,-1 6 0 0,2 0 0 16,-1-4 0-16,-2-2-128 0,1-6 128 0,-2-1 0 15,1-2 0-15,-2-2 0 0,-1 0 0 0,1-5 0 16,-3 0 0-16,2-8 0 0,-2-2 192 0,0-6-64 0,0-1 0 15,-1-5 224-15,-1-2 32 0,2 1 16 0,-2-5 0 16,1 1 48-16,2-1 16 0,0-1 0 0,3 1 0 16,2-1-16-16,2-4 0 0,2 0 0 0,3 2 0 15,4-3 48-15,3-3 0 0,3 2 0 0,4 0 0 16,1 1-288-16,1-4-48 0,0 3-16 0,-5 0 0 16,-2-4-144-16,-4 4 0 0,-4-4-192 0,-6 1 192 15,-1 1-704-15,-5-2 0 0,-3 2-16 0,-4-3-21104 16</inkml:trace>
  <inkml:trace contextRef="#ctx0" brushRef="#br0" timeOffset="80262.67">8699 13966 16575 0,'-11'-5'1472'0,"2"0"-1168"0,2 1-304 0,3 1 0 0,3-2 1792 0,0 2 288 0,1-2 64 0,-4-4 16 0,-1-3-2032 0,-1-4-416 0,-2-2-80 0,1-1-16 15,-2 0-560-15,2 2-112 0,-3-1-32 0,0 1 0 0,-1 1 1312 0,-1 0 256 0,-1 1 48 0,-1-1 16 16,-3 4 528-16,0-3 96 16,-3 4 32-16,-3 1 0 0,-2 2-496 0,-3 2-80 15,-7 0-32-15,-5 5 0 0,-3-2-368 0,-5 2-80 0,-4 0-16 0,-5 2 0 16,-5 3-128-16,-7-3-144 16,-8 4 144-16,-5 1-208 0,-5-1 48 0,-6 1 16 0,-2 1 0 0,-6-3 0 15,-2 3 288-15,-5-5 64 0,-3 1 16 0,1-3 0 16,14-3 784-16,-8 1 144 0,-3-5 48 0,4 1 0 15,7 1 160-15,0-3 48 0,-4-1 0 0,2-5 0 0,3-4-576 16,-2 2-96-16,1 2-32 0,-3-2 0 0,-4 4-704 0,1-4 0 31,3 3 0-31,-5-4 0 0,-1 2-1120 0,-5 2-112 0,-3-1-32 0,-2-1 0 0,8 2 848 0,-8-1 160 16,-6 3 48-16,-4 0 0 0,6 3-48 0,-12 2-16 16,-13 7 0-16,0 2 0 0,15-1 656 0,-7 4 144 15,-7 6 32-15,-1-4 0 0,6 1 720 0,8 2 160 16,11-2 32-16,5-2 0 0,7-4-1056 0,2 0-208 15,3 0-32-15,10-2-16 16,6-2-160-16,3-2 128 0,1 1-128 16,5-2 128-16,8 0-128 0,7-1-176 0,6-2 48 0,3 1 0 0,0-4 128 0,0 2 0 0,1-1 0 0,0 2 0 31,0 1 0-31,5-2 0 0,4 0 0 0,2 2 0 16,5-3 0-16,0 3 0 0,4 0 0 0,-1 3 0 15,0 0 0-15,0 2 0 0,1 2 0 0,2 2 0 16,3 4 176-16,3 0-48 0,5 3 0 0,3 1 0 15,4 0-128-15,6 2 192 0,3-1-192 0,3 3 192 16,1 0-192-16,4 2 0 0,3 1 0 0,1 2 0 16,1 1 0-16,0-3 0 0,1-1 0 0,0 0 0 15,1 1 0-15,1-2 208 0,-1 0-16 0,2 1-16 16,-1-2-32-16,1 0 0 0,-2 1 0 0,1-3 0 0,-1 3-144 0,-2 1 0 16,0 0 0-16,-3 3 0 0,-2-1 0 0,-1 6 0 15,-4 2 0-15,-1 5 0 0,-3 3 0 0,-3 1 0 16,-1-1 0-16,-3 8 0 0,-3 3 0 0,-4 2 0 15,-3 3 144-15,-3-3-144 0,1 0 0 0,-1-2 0 16,0 2 0-16,-2 3 128 0,1 1-128 0,-1 2 0 16,0 2 0-16,1-2 0 0,2-3 0 0,1-5 0 15,1-1 0-15,4-9 0 0,4-2 0 0,0-2 0 16,4 4 0-16,1-2 0 0,4-4 0 0,4-3 144 0,3-3-144 16,1-5 0-16,2-1 400 0,2-3-16 0,1 1-16 0,1-2 0 15,1 0-176-15,-1-2-48 0,1 2 0 0,0-3 0 16,0 0-144-16,2 0 0 0,0-2-160 0,2 0 160 15,3-3-192-15,1 1 192 0,4-3-208 0,4-2 80 16,6 2 128-16,9-6 0 16,6-1 0-16,9-2 0 0,6-2 0 0,4-3 0 0,2-1 160 0,9 1-160 15,6 1 224-15,13-1-48 0,9-1-16 0,6 0 0 16,-6 1-160-16,11 0 128 0,12-1-128 0,0-4 128 16,-8 2-128-16,10-3 0 0,11-4 0 0,-6-1 0 15,-11-1-224-15,13-2-32 0,13 2 0 0,-1 0 0 0,-9-1 32 16,1 4 0-16,4 4 0 0,5-1 0 0,7 0 224 0,-8 3 0 15,-13 6 0-15,10-2 0 0,14 7 0 0,-4-3 0 16,-4 1 0-16,-6 2 0 16,-4 3 0-16,-6-2 0 0,-4-6 0 0,-6 2 0 0,-9-1 0 0,-3 1 0 15,-5-3 0-15,2 4 0 0,-1 1 0 0,-7 1 0 16,-7-2 128-16,0 4-128 0,2 2 0 0,-10 2 160 16,-10 5-160-16,-4-3 128 0,-5 3-128 0,1 0 0 15,4 2 0-15,-2 2 0 0,-2 3 0 0,-5 1 160 16,-3-5-160-16,-4-1 160 0,-2 0-160 0,6 0 0 0,6 3 0 15,-1-1 0-15,-6 5-192 0,-6-3 0 0,-7-2-16 0,-4 2 0 16,-2-1 208-16,-3 1-192 0,-1-2 192 0,-5-1-192 16,-3 0 336-16,-1-1 80 0,-1 0 16 0,-1 0 0 15,-2 0 0-15,-1-2 0 16,-1-3 0-16,-1 1 0 0,-1 0-80 0,1-1-16 0,1-5 0 0,2 0 0 16,0-1-144-16,1-1 160 15,3 0-160-15,1-3 160 0,2 2-160 0,5-3 0 0,0 0 0 0,0 0 0 16,-2 0 192-16,-1-1-64 0,-2-2 0 0,-3 2 0 15,-4-3-128-15,-3 1 0 16,-1-3 144-16,-2-1-144 0,-2 1 256 0,-4-1-32 0,-1-4 0 0,-5 0 0 0,1-2 128 16,-4 0 32-16,0-7 0 0,-3-1 0 0,-2-2 0 0,-1-6 16 15,-3 0 0-15,0-6 0 0,-4-1-160 0,-1-3-48 16,1-2 0-16,-2-2 0 16,1-3-192-16,-2-1-128 0,2 0 128 0,2 2-208 0,0 1 208 0,-2 2 0 15,0 4-160-15,-1 0 160 0,2 7 0 0,-3-2 0 16,-3-2 0-16,0 4 0 0,0 3 0 0,-5 1 0 15,-2 1 0-15,-5 0 128 16,-2 2-128-16,-3 3 0 0,-1 0 0 0,-1 4 128 0,3 1-304 0,0-1-64 16,1 5-16-16,3-1 0 15,2-1-80-15,1 2-32 0,5 3 0 0,1-2 0 0,4 3 192 0,2 2 48 0,1 0 0 0,3-3 0 16,-2 4 128-16,2-1-128 0,1 1 128 0,-1 4-128 16,0-4 128-16,-1 3-160 0,0 1 160 0,-2 1-160 15,0 0-48-15,-5 4-16 0,-3-3 0 16,-6 4 0-1,-8 1-592-15,-9 2-112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34:50.0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11816 6367 21183 0,'2'-7'1888'0,"-1"2"-1504"15,-1 3-384-15,0 2 0 0,1-2-480 0,-1-1-160 0,0-3-48 0,0-3 0 0,0-2 1328 0,-2-2 256 16,-2 0 48-16,-5 4 16 0,-1 1-80 0,-4-1-16 0,-4 4 0 0,-3 0 0 16,-2 3-560-16,-6 1-112 15,-3-2-32-15,-1 2 0 0,-4-2-160 0,0 3 0 0,-2-2 0 0,-5 2 0 16,-4 2 0-16,-7 1 0 15,-3 2 0-15,-5 0 0 0,-1 1 448 0,1 1 144 0,0 0 48 0,1 1 0 16,2-3 256-16,3 1 64 0,4 1 16 0,3-3 0 16,3 3-48-16,2-2-16 0,3 1 0 0,5-1 0 15,5 1-608-15,3-4-128 0,5 5-32 0,4-3 0 16,4 1-352-16,3 2-80 0,6-1-16 0,5 0 0 16,4 3-704-16,5-4-144 0,8 1-16 15,6 0-16-15,10 0-816 0,9-1-176 0,7 0-16 0,6-7-16 16,6-1-288-16,9-3-48 0,9-5-16 0,6 1 0 15,5-1 448-15,-1-3 64 0,0 1 32 0,-5-2 0 0,-3-1 1888 16,-1-2 368-16,-1 1 80 0,-5 0 0 0,-4-1 2016 0,-7 2 400 16,-7 0 80-16,-3 4 0 0,-4-4 208 0,-4 3 48 15,-3-1 0-15,-7 1 0 0,-8 3-1264 0,-7 3-240 16,-6 2-48-16,-6 2-16 0,-5 0-896 0,-6 2-176 16,-6 2-48-16,-6-1 0 0,-8 1-144 0,-6 1-48 15,-7-2 0-15,-9 2 0 0,-10 0-192 0,-9 3 144 0,-6 1-144 16,-7 3 128-1,-5 2-128-15,-4 0 0 0,-2 2-192 0,0-1 192 16,2 3-1088-16,5 2-112 0,4 2-16 0,9-1-13312 0</inkml:trace>
  <inkml:trace contextRef="#ctx0" brushRef="#br0" timeOffset="619.35">11457 6552 28559 0,'-13'-16'2544'0,"3"6"-2032"0,0 1-512 0,3 5 0 0,3 4 768 0,1 0 48 0,-2 0 16 0,-4-3 0 0,-6 2-512 0,-6 1-80 0,-5 1-32 0,-3 2 0 0,-2 1-464 0,0 3-112 16,-3-1-16-16,1 0 0 16,-2 0-944-16,1 0-192 0,-2 1-32 0,1-1-16 15,-1 0 480-15,-1 1 112 0,3 0 16 0,-5-1 0 16,0 1 304-16,-1 2 64 0,1-1 16 0,2 1 0 0,2-3 400 0,4-1 176 15,4-1-128-15,5-2 128 0,4 0 128 0,6-2 96 16,4-2 32-16,5 0 0 0,3-1 688 0,5 2 144 0,5-4 16 16,3 0 16-16,6-1-400 0,4 0-80 0,9-3 0 0,7 1-16 15,4-3-240-15,6-3-32 0,11-1-16 0,7-1 0 16,8-3 304-16,5 0 48 0,6-1 16 0,0-2 0 16,2-1-80-16,2 4-16 0,-1 4 0 0,-2-3 0 15,-4 7-32-15,-8-2 0 0,-6 3 0 0,-10 2 0 16,-12 6-352-16,-15 3-80 0,-14 4-16 0,-13 5 0 15,-11 1-1184 1,-19 6-240-16,-19 8-48 0,-21 7-12944 0</inkml:trace>
  <inkml:trace contextRef="#ctx0" brushRef="#br0" timeOffset="1922.29">23409 6311 13823 0,'1'-7'1216'0,"1"0"-960"0,-1 6-256 0,-1-1 0 0,1 2 0 0,0-3 0 0,1-1 0 0,0-3-160 0,1-3-16 0,-2-1 0 0,-1 2 0 15,-4 1 0-15,-1 2 176 0,-2 1 0 0,-4 2 0 0,-4-1 0 16,-4 3 256-16,-3 0-32 0,-4 3 0 0,-5 2 0 16,-6 0 224-16,-6 1 32 0,-6 3 16 0,-5 0 0 15,-5 2-304-15,-7-3-64 0,-6 2-128 0,-3 1 192 16,-3 0 576-16,-4-2 96 0,1 0 32 0,-2-1 0 16,-1 2 800-16,2-2 160 15,2 3 48-15,3-4 0 0,4 0-432 0,8-1-96 16,7 0-16-16,0 2 0 0,2-1-912 0,6-1-176 0,10-4-32 0,7 0-16 15,9-1-224-15,9-1 0 0,7 0 0 16,7-4-160 0,7 1-864-16,8 0-160 0,7-1-32 0,7-3-16 0,8-1-1680 0,10-1-336 0,9-1-64 0,6-1-16 15,10 1 896-15,4-2 192 0,7 2 16 16,2-4 16-16,3 4 1952 0,-1 2 400 0,1-2 80 0,2 1 16 0,1 0 880 0,-2 2 176 16,-5 3 48-16,-3-1 0 0,-1 1 192 0,-7 0 32 15,-7 4 16-15,-7-2 0 0,-7 2-272 0,-9 1-48 16,-6 0-16-16,-8 0 0 0,-4 0-288 0,-8-3-48 15,-6 3-16-15,-5 0 0 0,-4 0 320 0,-6 0 48 0,-2 0 16 16,-7 0 0-16,-6 0-400 0,-6 2-80 0,-6 0-16 16,-5 1 0-16,-4 1-528 0,-2 0-96 15,-3 5-32-15,-1-4 0 16,-3 2-656-16,-1 1-144 0,-1 0-32 0,3 0-13824 0</inkml:trace>
  <inkml:trace contextRef="#ctx0" brushRef="#br0" timeOffset="2384.92">23710 6603 12895 0,'-21'-4'576'0,"3"3"112"15,3-2-560-15,3 3-128 0,3 0 0 0,2 0 0 0,-2 0 208 0,-5 0 16 0,-11 0 0 0,-11 0 0 0,-6 0 480 0,-8-1 112 0,-3 0 16 0,-1 0 0 0,-1-4-464 0,-3 1-96 0,-2-1-16 0,-2-1 0 16,-1 3 896-16,-3-2 160 0,-2 4 32 0,-1-1 16 15,2 2-80-15,-3 2 0 0,-2-2-16 0,-3 3 0 16,-1 2-448-16,1 0-96 0,-1 1-16 0,5 0 0 16,3 1-496-16,2 2-208 0,8-2 176 0,1 2-176 0,1 0 0 15,5-1 0-15,2-1 0 0,10-1 0 0,5 0 0 0,8 0-208 16,8-2 64-16,8 1 16 16,6-4-288-16,7-1-48 0,5 0-16 0,10-1 0 15,3 1-32-15,7-4 0 0,8 3 0 0,10-4 0 0,8-1 208 0,12-3 48 16,7-2 0-16,5 0 0 0,1 1 256 0,1-1 176 15,5 0-32-15,9-3 0 0,9 2-16 0,1-1-128 16,-8 1 192-16,8 0-64 16,6-3-560-16,8 2-112 0</inkml:trace>
  <inkml:trace contextRef="#ctx0" brushRef="#br0" timeOffset="38157.44">12196 6316 34095 0,'-9'-7'3024'0,"2"0"-2416"0,2 5-480 0,3 1-128 0,-1-1 0 0,-3 1 0 0,-5-4 128 0,-9-5-128 0,-6-1 288 0,-6 1-16 0,-4 2 0 0,-1 3 0 0,-1 3-272 0,-6 0 0 16,-3 4 0-16,-6 0 0 0,-5 3 0 0,-5 1 0 15,-3 1 0-15,-3 2-144 0,0-2 144 0,1 3 0 0,-1 1 0 0,-3 2 0 16,0 3-288-16,3-5 32 0,5 0 0 0,3 0 0 31,2-2-160-31,1 2-32 0,1 4 0 0,1-3 0 0,4 4-304 0,6-2-64 16,6 1-16-16,6-8 0 0,5 0 320 0,5 1 48 0,4-2 16 15,4-1 0-15,5-2 448 0,4 0 208 0,3 2-16 0,4-2 0 16,4 0 224-16,3-1 32 0,5-1 16 0,7 0 0 0,7-2-256 0,7-2-48 16,4-2-16-16,8-1 0 0,7-2-16 0,11-1-128 15,11 0 192-15,15 1-13936 16</inkml:trace>
  <inkml:trace contextRef="#ctx0" brushRef="#br0" timeOffset="38807.55">22838 6342 20271 0,'-14'-5'896'0,"6"0"192"0,0 0-880 0,3 3-208 0,3-1 0 0,1 2 0 0,-1 0 1104 0,0-6 176 0,-1 1 48 0,1-4 0 16,1-1 720-16,2 0 128 0,1 0 48 0,3 4 0 0,3 0-688 0,-1 2-128 0,2 0-16 0,1 4-16 16,-2-1-720-16,1 2-144 0,-2 2-16 0,0-2-16 15,-2 6-272-15,-3-1-48 0,-1 2-16 0,-2 1 0 16,-1 2-144-16,-6 1 0 0,-4 3 0 0,-6-1 0 16,-5 0 0-16,-4-2-176 0,-3-1 176 0,-5-4-128 15,0-2 0-15,-4-2 0 0,0-1 0 0,-1-1 0 16,1 0 128-16,-2 0 0 0,1 0 0 15,2 2-128-15,1 0 128 0,3-2 0 0,3 3 0 0,4-2 0 0,6-1 0 16,5 0 0-16,6 0 0 0,4 0 128 0,5 0-128 16,3-1 0-16,3-1 0 0,8-1 0 0,5 0 0 0,9-1 0 15,7 0 128-15,8 0-128 0,7-1 144 0,9 0-144 16,8 4 192-16,7-2-192 0,4 2 0 0,2 0 0 16,-3-4 0-16,-1 1 0 0,-4 0 0 0,3-1 0 15,2 1 0-15,-3-3 0 0,-6 2 0 0,-6-1 0 16,-6 2 0-16,-8 0 0 0,-6 0 0 0,-8 0 0 15,-7 3 0-15,-7 1 0 0,-5-3 0 0,-6 3 0 16,-4 3 0-16,-7-2 0 0,-4 3 0 0,-7 3-144 16,-7 3 144-16,-6 1-192 15,-8 3-768-15,-8 2-144 0,-9 4-48 0,-7 4 0 16,-4 1-848-16,-2 1-176 0,1 3-48 0,-9 0 0 16,-6 10-224-16,-4-2-48 0</inkml:trace>
  <inkml:trace contextRef="#ctx0" brushRef="#br0" timeOffset="43313.92">24834 3114 33167 0,'2'-2'2944'0,"-1"1"-2352"0,1 1-464 0,-1 1-128 0,0 1 176 0,0-2 16 0,3 0 0 0,1 0 0 0,0 3 400 0,0 1 96 0,0 1 16 0,-1 1 0 0,-2 1 32 0,-2 3 16 16,0 2 0-16,-4 6 0 0,-1 3-160 0,-2 7-16 15,-3 2-16-15,-2 6 0 0,-2 2-240 16,-3 3-32-16,-1 2-16 0,0 0 0 16,-2 1-144-16,2-4-128 0,-1-2 144 0,2-3-144 0,-1 1 0 0,1-4 0 15,2 1 0-15,0-5 0 0,1-4 0 0,0-2-256 16,2-4 48-16,-2 0 16 16,0-1-512-1,1-2-80-15,0 0-32 0,0-2-16880 0</inkml:trace>
  <inkml:trace contextRef="#ctx0" brushRef="#br0" timeOffset="43739.42">24870 2893 17503 0,'9'-5'768'0,"-4"0"176"0,2 1-752 0,-4 3-192 15,0 1 0-15,-2 0 0 0,0 1 992 0,2-1 160 0,0 3 48 0,2-3 0 16,2 1 992-16,-3 4 208 0,1-4 32 0,-2 4 16 0,-1 0-1120 0,-2 1-240 16,0 2-32-16,0 0-16 0,0 4 96 0,0-1 16 15,-1 1 0-15,0 2 0 0,0 5-384 0,1-1-64 16,0-1 0-16,0 5-16 15,1 4-336-15,3 5-64 0,-1 4-16 0,3-2 0 0,2 2-80 0,-1-2 0 0,3 2-16 0,1-5 0 32,3-1-176-32,0 0 192 0,0 2-192 0,1-3 192 0,1 0-192 0,-1-2 0 0,2 3 144 0,-3-2-144 15,-2-2 0-15,0 2 0 0,-1 1 0 0,-3 1 128 32,0-2-128-32,-2 0 0 0,-1-1 0 0,0-1 0 15,-1 0-256-15,-2-2 16 0,0 0 16 0,-2-2 0 16,0-4-384-16,0-4-80 0,-1 2-16 0,-1-6 0 15,1 0-1472-15,-2-2-288 0,1-1-64 0,-2-2-12592 16</inkml:trace>
  <inkml:trace contextRef="#ctx0" brushRef="#br0" timeOffset="44058.2">24611 3631 21183 0,'-2'-2'1888'0,"0"1"-1504"0,2 1-384 0,2 0 0 0,0-2 1104 0,1 2 160 0,0-2 16 0,2-2 16 0,4 0 416 0,2-2 80 0,4 0 0 0,3 0 16 0,2 0-656 16,2-2-128-16,1 2-16 0,0 4-16 0,2-5-656 0,0 5-128 16,1-2-16-16,-3 2-16 0,-1 1-176 0,1-1 0 15,-2 2 0-15,0 0-176 16,-2-2-1344-16,0-1-272 0,0 2-48 0,-1-3-12448 16</inkml:trace>
  <inkml:trace contextRef="#ctx0" brushRef="#br0" timeOffset="44677.36">26460 3067 21183 0,'-5'0'1888'0,"1"-1"-1504"0,2 1-384 0,2-1 0 0,0 1 368 16,-2 0 0-16,1 0 0 0,-3-1 0 0,1 1 1632 0,-1-3 336 0,-1 3 64 0,3-1 16 0,0 2-416 0,1 2-80 15,1-1 0-15,0 4-16 0,3 3-944 0,-2 2-176 16,1 4-32-16,2 5-16 0,1 0-432 0,0 4-96 0,2 6-16 0,1 3 0 0,2 1-192 0,-3 2 144 15,0-3-144-15,1 0 128 0,1-2-128 0,-1 1 0 16,0-2 0-16,-1-1 0 0,0 0 0 0,1 0 0 31,-1 2-128-31,1-5 128 16,-1 1-416-16,-1-1-16 0,2-2 0 0,-3 0 0 16,0-2-1168-16,-2-1-224 0,-1-2-48 0,-2-1-13952 0</inkml:trace>
  <inkml:trace contextRef="#ctx0" brushRef="#br0" timeOffset="44995.75">26828 2956 18431 0,'3'0'816'0,"-2"0"160"0,1 1-784 0,0 1-192 16,0 0 0-16,-1-2 0 0,2 0 1136 0,-1 3 176 15,4 1 32-15,2 3 16 0,-1 3 896 0,3 1 176 16,-1 1 48-16,0 5 0 0,-3 4-816 0,0 3-176 16,-1 7-16-16,-1 3-16 0,-1 6-688 0,-2 2-128 15,1 4-16-15,-2-4-16 0,0-1-352 0,1-2-80 16,0-3-16-16,0-1 0 0,3-4-320 0,0 0-64 0,1-3-16 15,0-3 0 1,0 2-1440-16,0-4-304 0,1 1-48 0,-2-1-16 16,0 3-1280-16,-1-3-272 0</inkml:trace>
  <inkml:trace contextRef="#ctx0" brushRef="#br0" timeOffset="45359.78">26142 3765 27647 0,'0'1'2448'0,"1"-1"-1952"15,0 0-496-15,2 0 0 0,1 0 1168 0,-1 0 144 16,3 3 32-16,6-3 0 0,5 0 496 0,5 0 96 0,7-3 32 0,2 2 0 16,3 0-1200-16,6 1-256 0,3 0-32 0,5 2-16 15,3 1-336-15,3 1-128 0,6 5 0 0,2 0 144 16,2-1-144-16,4 1-176 0,-1 2 48 0,-1-5 0 31,1 1-896-31,-1 0-160 0,-1-1-32 0,-2 0-16 0,0-1-208 16,-5-2-32-16,1-3-16 0,-7 0 0 15,-3-4-432-15,2 0-64 0,-1 1-32 0,1-6-6000 16,-1 3-1200-16</inkml:trace>
  <inkml:trace contextRef="#ctx0" brushRef="#br0" timeOffset="46105.36">28928 3046 23039 0,'2'-3'1024'0,"0"1"192"0,0-1-960 0,-1 0-256 0,1 3 0 0,-2 0 0 16,1 0 1104-16,-1-2 176 0,1-1 48 0,-1 0 0 0,-1 0 928 15,-2-2 192-15,-2 1 48 0,-2 2 0 0,-3-3-1216 0,-1 1-224 16,-4 1-48-16,-1-1-16 0,-3 0-624 0,-3 0-128 16,-1 2-32-16,-2 0 0 0,-1-2-208 0,-1 1 176 15,1 0-176-15,0 1 160 0,-3 1-160 0,3 1 0 16,0 1 0-16,2-1 0 0,-1 2 0 0,0 1 0 15,3 0 0-15,1 1 0 0,2 0 0 0,2 0 0 16,2 0 0-16,2 1 0 0,2 1 0 0,-1-1 192 16,3 1-192-16,-1 0 192 0,1 2-32 0,0 0 0 15,1-1 0-15,0 0 0 0,1 2-32 0,-1 2 0 16,3-3 0-16,-1 2 0 0,1 1-128 0,0 2 0 0,2-1 0 16,0 2 128-16,2 3-128 0,1 0 0 0,0 1 0 0,1-1 0 15,2 3 0-15,-1 0 0 0,1 2 0 0,2-4 0 16,0 3 0-16,-1 2 0 0,3-3 0 0,-1 1 0 15,0 1 0-15,0 0 0 0,-1-2 0 0,1 1 0 16,-2 1 0-16,0-2 0 0,-1 1-144 0,0 1 144 16,-2-3 0-16,0-1 0 0,1 1 0 0,-1-1 0 15,0 0 0-15,0-2 0 0,-1-1 0 0,2-1 0 16,-2 1 0-16,0-5 0 0,1 1 0 0,-1-2 0 16,0-2 144-16,1 2-144 0,-1-5 128 0,0 1-128 15,0 0 128-15,0-2-128 0,0 1 0 0,1 0 128 16,-1-1-128-16,2-3 0 0,-1 3 0 0,0 1 0 0,-1-3 0 15,1 0 0-15,1 2 0 0,-1-3 0 0,0 2-144 0,1-1 144 16,1 2 0-16,2-2 0 0,1 2 0 0,3-1-128 16,2 3 128-16,1-3 0 0,4 2 0 0,3-4 0 15,1 0 0-15,1 0 0 0,1 0 0 0,3 0 0 16,3-2 0-16,2-1 0 0,1 2 0 0,0-3 0 16,-1 3 0-16,-1-1 0 0,-2-1 0 0,-3 2-208 0,-2-2 16 15,-4 1 0-15,0 1-96 0,-2-3-16 0,-1 3 0 16,-1-2 0-1,0 1-816-15,-2 0-160 0,3-2-48 0,-1 0-15696 0</inkml:trace>
  <inkml:trace contextRef="#ctx0" brushRef="#br0" timeOffset="46484.34">28331 3503 15663 0,'-13'3'1392'0,"3"1"-1120"0,4-1-272 0,2-2 0 0,3-1 1552 0,-2 1 256 0,-5 3 48 0,-5 1 16 0,-6 1 880 0,2-1 192 0,1 1 16 0,4-1 16 0,4-4-1632 0,3 0-320 15,1-1-64-15,5-1 0 0,4 0-480 0,5-4-96 0,4-1 0 0,6-3-16 16,3 2-144-16,7-4-32 0,6-1 0 0,7 1 0 16,5 0-32-16,7 1-16 15,6 2 0-15,6-1 0 16,5 3-448-16,0 0-80 0,-4 1-32 0,0-3 0 15,1 2-1776-15,0 2-368 0,-3 2-64 0,-3-3-11424 0</inkml:trace>
  <inkml:trace contextRef="#ctx0" brushRef="#br0" timeOffset="91507.96">11903 10822 21183 0,'-10'3'1888'0,"1"-3"-1504"0,1 0-384 0,2 0 0 0,2 0 2080 0,1-3 352 0,1 3 64 0,-5-2 0 16,-6 0-912-16,-4-1-192 0,-5-2-48 0,-6-1 0 16,1-1-320-16,-2 0-64 0,-1 0 0 0,-2-2-16 15,-2 0-576-15,1 2-112 0,-3-1-32 0,-2 2 0 16,-2 1 0-16,-4-1 0 0,-5 4 0 0,-1 0 0 16,-3 2 32-16,1 2 16 0,1 1 0 0,-1 2 0 0,0 3-272 15,-1-1 160-15,-4 2-160 0,4 2 128 0,1-2-128 0,1 0 0 16,4 1 0-16,10-1 0 0,9-2 0 0,4 0 0 15,9-5 0-15,5 2 0 0,7-3 0 0,3 0 0 16,3 2 0-16,5-2 0 0,4 0-288 0,6-1-32 16,8 1-16-16,6-2 0 15,7-1-832-15,9-2-176 0,8 1-16 0,5-1-16 0,3-3 800 0,0 0 144 16,-1 1 48-16,-3 0 0 0,-2-1 384 0,-4 0 0 16,-1 2 0-16,-4 0 0 0,-7 3 608 0,-8-3 208 15,-6 1 32-15,-10-1 16 0,-7 3 80 0,-6-2 16 16,-7 1 0-16,-8 1 0 0,-4 1-272 0,-11 1-48 0,-8 1-16 0,-13 1 0 15,-11 5-128-15,-9 4-32 0,-9 6 0 0,-4 0 0 16,9-1-464-16,-4 2 0 0,-10 4 0 0,-3 1 0 16,2 6-512-1,10-4 0-15,12 1 0 0,10-4-18512 0</inkml:trace>
  <inkml:trace contextRef="#ctx0" brushRef="#br0" timeOffset="92318.5">23471 10927 28559 0,'2'-11'2544'0,"-2"2"-2032"0,0 1-512 16,2 2 0-16,-1 3 2640 0,-1-1 432 0,1 1 96 0,-1-4 16 0,0-2-2544 0,-1-5-512 0,-2-3-128 0,-3-1 0 0,-5 1-208 0,-4 1-64 0,-7 0-16 0,-6 4 0 0,-7 0-928 0,-7 4-192 0,-5 4-48 0,-7 0 0 0,-11 4 880 0,-8 4 192 16,-7 2 16-16,-4-1 16 0,-1 3 1312 0,-3 1 256 15,1 0 48-15,-4 1 16 0,-2 0-272 0,1 2-48 16,5-1-16-16,7 1 0 0,11-5-624 0,-3 0-128 0,-3 1-32 0,3 0 0 16,8 1-160-16,7-3 160 15,11 2-160-15,9-3 160 0,8-2-160 0,8-1 0 16,7-2 0-16,5 0 128 0,7 0-128 0,3 0-144 15,7-2 144-15,5 2-208 16,8 0-800-16,8-3-144 0,6-2-48 0,12 0 0 16,9-1 48-16,10-2 16 0,9 2 0 0,5 0 0 0,2-2 1136 0,-2 1 128 0,-8 0 80 15,7-3 16-15,5 2 768 0,-1 0 160 0,-4 1 16 16,-8 1 16-16,-12 0-416 0,-1 0-96 0,0 1-16 0,-2-1 0 16,-3 1-432-16,-5-1-96 0,-4 1 0 0,-7-5-18064 15</inkml:trace>
  <inkml:trace contextRef="#ctx0" brushRef="#br0" timeOffset="93941.63">16714 9388 7359 0,'2'-4'656'0,"-1"1"-528"0,0 1-128 0,0 1 0 0,1-1 608 0,0 1 96 0,1-4 0 0,0-1 16 0,2 0 32 0,-1-3 0 0,0 3 0 0,-3 2 0 0,0 3-176 0,-5 2-48 16,1 2 0-16,-5 3 0 15,0 1-736-15,-2 6-160 0,-4 2-16 0,-1 3-16 16,-2 3-720-16,-3 3-144 0,-1 3-16 0,0 1-16 31,0 1 480-31,-2-1 112 0,-2 6 0 0,-2 0 16 0,-2 3 544 0,0 3 144 0,-4 0 0 0,0-3 0 0,1 0 496 0,-1-1 160 0,-2-1 48 0,2-1 0 16,0-4 736-16,4-5 160 0,3-3 16 0,2-4 16 31,4-4-800-31,6-4-144 0,5-3-48 0,4-6-5264 31,1-7-1072-31</inkml:trace>
  <inkml:trace contextRef="#ctx0" brushRef="#br0" timeOffset="94233.53">17071 9307 14735 0,'5'-11'640'0,"-3"5"160"0,2 1-640 0,-2 0-160 15,1 4 0-15,-3 1 0 0,1 0 752 0,0-3 112 16,0 3 32-16,-1-1 0 0,-1 2-752 0,-3 3-144 0,-2 2 0 0,-2 2 0 16,-2 0-176-16,-3 1 16 0,-2 2 0 0,-1 3 0 15,0-2 160-15,-1 2 0 0,0 2 0 0,-2 2-128 16,-1 3 128-16,-3 3 0 0,1 3 0 0,-3 0 0 16,3 2 128-16,-3-1 48 0,-1 5 16 0,-5 2 0 15,0 1 416-15,-2 4 96 0,-2 0 0 0,0 2 16 16,1-3-64-16,-1-1-16 0,-1 2 0 0,2-2 0 15,2 2-512-15,-3-1-128 0,0 4 0 0,3-1-6720 16,3-4-1360-16</inkml:trace>
  <inkml:trace contextRef="#ctx0" brushRef="#br0" timeOffset="94593.01">17218 9588 11967 0,'-10'0'1072'0,"2"1"-864"0,1 2-208 0,1 2 0 0,1-3 2368 0,1 2 448 0,-1 3 64 0,-5 4 32 0,-5 7-912 0,-6 6-176 0,-4 10-32 0,-5 5-16 16,0 1-1136-16,-1 1-240 0,0 3-32 0,-1 2-16 0,-1 3-480 0,-3 5-112 16,-1 5-16-16,-3 3 0 15,1 7-1216-15,0-1-256 0,2-2-64 0,3-7 0 31,1-8-880-31,5-6-176 0</inkml:trace>
  <inkml:trace contextRef="#ctx0" brushRef="#br0" timeOffset="95035.69">17327 9907 22111 0,'-26'10'1968'0,"7"0"-1584"0,2-2-384 0,3 1 0 0,7-4 1424 0,1-2 208 0,-2 3 32 0,-7 5 16 0,-7 9 480 0,-6 3 80 0,-5 6 32 0,1 1 0 16,3 4-1264-16,1-1-256 0,1 1-48 0,2-3-16 31,3 2-1072-31,1 0-192 0,3-1-64 0,-1 1 0 16</inkml:trace>
  <inkml:trace contextRef="#ctx0" brushRef="#br0" timeOffset="98519.08">14706 3866 25791 0,'-1'-1'2304'0,"0"-1"-1856"16,2 2-448-16,0-3 0 0,1 2 384 0,-1-2-32 0,0-2 0 0,1-3 0 0,2-3 176 0,1-4 48 0,0 0 0 0,-1-5 0 0,0 2 272 0,-1-1 64 16,1-3 16-16,0-2 0 0,-1 2-272 0,0-4-48 15,1-2-16-15,-1-3 0 0,1-3-368 0,0 1-80 0,-2-2-16 16,2-2 0-16,-2 0-128 16,1 0 160-16,-2 0-160 0,0-3 160 0,0-2 64 0,-1 6 16 15,2 4 0-15,-2 0 0 0,0 1 144 0,1-3 16 16,-1-1 16-16,0 4 0 0,1 3-96 0,0 2 0 15,2 7-16-15,-1 2 0 0,1 6-112 0,-2 4 0 16,0 3-16-16,1-1 0 0,-1 5-176 0,0 1 0 16,-1 4 0-16,3 1 128 0,-2 4-128 0,2 6 0 15,4 2 0-15,0 10 0 0,3 0 0 0,2 5 0 16,3 8-192-16,5 5 192 0,1 6 0 0,1 1 0 16,0 3 0-16,-2-1 192 0,-1 1-192 0,-1 1 0 15,2 5 0-15,-1 1 0 0,-1-4 0 0,1-2-144 0,-1-7 144 0,0-10-208 16,-4-6 208-16,3-9 0 15,-3-6 0-15,1-8 0 0,-1-2 0 0,-2-6 0 0,2-3 0 0,-1-4 0 16,0-2 320-16,0-5 0 16,2-3 0-16,-1-6 0 0,-1 0 64 0,4-4 0 0,-5-2 16 0,-1 0 0 0,0-3-208 0,-2-5-64 15,-1-8 0-15,-1-7 0 0,-2 1-128 0,-3-6 192 16,1-3-192-16,-3-1 192 16,-2 2-192-16,1 5 0 0,-1 7 0 0,0-2 128 0,0-1-128 0,-1 0 0 0,1 4 0 15,-1 2 0-15,2 3 0 0,-1 3 0 0,-1 4 0 16,1 4 0-1,-2 5 0-15,2 3 0 0,-2 2 0 0,1 2 0 16,0 5-208-16,-1 3 16 0,2 2 16 0,0 2 0 16,1 3-560-16,0 0-112 0,1 1-32 0,1 4-11040 15,2-2-2224-15</inkml:trace>
  <inkml:trace contextRef="#ctx0" brushRef="#br0" timeOffset="98995.48">15991 3394 35935 0,'-4'-5'3200'0,"1"1"-2560"0,0 2-512 0,2 2-128 0,1 0 816 0,-1-2 144 0,-2 2 16 0,-2-3 16 0,0-1-992 0,-3 2 0 0,-1 2 0 0,-2 2-208 31,-1 5-960-31,-1 1-192 0,-2 4-48 0,2 3 0 16,-2 0 464-16,3 3 96 0,-1 4 16 0,2-1 0 0,2 0 640 0,2 2 192 0,1 4 0 0,2-2 0 15,3 0-128-15,2-1 128 0,2-1 0 0,1-5 0 16,4-2 0-16,1-2 0 0,2-3-144 0,0-1 144 15,2-5 0-15,0 1 0 0,2-3 0 0,-1-3 0 16,1 0 304-16,0 0 16 0,0-2 0 0,-1 1 0 0,-2 1-64 16,2-4 0-16,-3 2 0 0,1-3 0 0,-2 1 64 15,0-1 16-15,0-1 0 0,-3 0 0 0,-1-1 496 0,-1-2 80 16,0 0 32-16,-2 1 0 0,-1-1-128 0,-1-2-32 16,-2-3 0-16,-1 1 0 0,-2-4-352 0,-3-2-80 15,-2-1-16-15,-2-2 0 0,-3-2-128 0,-2 2-16 16,1 2-16-16,-2-1 0 0,-2 3-176 0,0-3 0 15,-2 2 144-15,0 3-144 16,1 1-272-16,-1 0-128 0,2 4-32 0,1 0-17952 0</inkml:trace>
  <inkml:trace contextRef="#ctx0" brushRef="#br0" timeOffset="105067.2">17288 7347 15663 0,'0'-3'1392'0,"0"1"-1120"0,1 2-272 0,-1 0 0 0,0 0 1072 0,0 0 144 0,0-1 48 0,0-3 0 0,0 3-64 0,0-3-16 0,0 3 0 0,0 1 0 0,0 0-464 0,0 0-80 0,0 0-32 0,0 0 0 15,0 0-608-15,0 0 0 0,17 14 0 0,-14-11 0 0,2 2 0 0,0-2 0 31,1 2 0-31,1 0 0 0,0 2 0 0,2 2 0 0,-1 0 0 0,2 2 128 0,1-1 0 0,0 4 16 16,2 1 0-16,-1 3 0 0,2-1 80 0,-2 0 16 16,0-1 0-16,2 2 0 15,1-1-96-15,-2-1-16 0,2 4 0 0,0-7 0 0,0 2 272 0,-1-5 48 16,0-1 16-16,0-3 0 0,0-1 240 0,-2-4 64 16,-1-2 0-16,2 0 0 0,-2-4 64 0,0-4 32 15,2-2 0-15,-2-1 0 0,-1 2-288 0,2-4-48 16,1-5-16-16,2-5 0 0,0-2-240 0,0-3-48 0,1 1-16 15,-1-4 0 1,1 2-208-16,-2 0 0 0,4-2 0 0,-3 3 0 0,-1 0-208 0,1 3-96 0,-2 1-16 0,-2 2 0 47,0 1-288-47,-1-1-64 0,-2 5-16 0,0-2 0 0,-2 4-112 0,0 1-32 0,0-1 0 0,-1 4 0 16,-1-2-832-1,0 3-160-15,0 4-32 0,-1 0-10512 0</inkml:trace>
  <inkml:trace contextRef="#ctx0" brushRef="#br0" timeOffset="105799.11">17631 7661 18431 0,'-4'-1'1632'0,"0"-1"-1312"0,3 2-320 0,1 0 0 0,0 2 416 0,0-2 16 0,-1 0 0 0,0-2 0 0,-3 2-432 0,1 0 0 15,1 0 0-15,-1-2 0 0,2 2-192 0,0 0 192 16,1 0-192-16,0 0 192 16,1-1-736-16,0 1-32 0,1 0 0 0,-1-1 0 15,-1 1 256-15,1 1 64 0,-1-1 0 0,0 0 0 0,0 0 1344 0,0 0 256 16,0 0 64-16,-10 17 16 0,7-10 336 0,-1-1 64 16,-1 0 16-16,0 0 0 0,0-1-48 0,0-1 0 15,1 1 0-15,1-4 0 0,-1 2 16 0,2-1 0 16,-1-2 0-16,2 1 0 0,1 0-928 0,-1 2-192 15,1-3-48-15,1 2 0 0,0 0-448 0,0 1 0 16,2 2-128-16,-1 0 128 0,2 1-320 0,0-1 64 0,1 3 0 0,-2-1 0 16,0 2 96-16,0-3 32 0,-1 1 0 0,0 0 0 15,-1-1 128-15,1 1 0 0,-1-3 0 0,0 1 0 16,-1 0 368-16,0-1 0 0,1 2 0 0,-1-1 0 16,0-2-48-16,0 5-16 0,3-2 0 0,-2 1 0 15,2 3-304-15,0 1 0 0,1 2 0 0,0 3 0 0,1-1 0 16,0 5 0-16,0 2 0 0,-1 0 0 0,1 2 0 0,-1 1-176 15,0 6 176-15,-2 0-208 16,-2 3-224-16,-1-2-32 0,-1-1-16 0,-1-3 0 16,-1-2-112-16,-1-6-32 0,2 0 0 0,-2-7 0 0,1-2 448 0,-1-2 176 15,1-3-128-15,-1 1 128 16,2-3-608-16,-2-1-32 0,0 1-16 0,-3-3-14128 0</inkml:trace>
  <inkml:trace contextRef="#ctx0" brushRef="#br0" timeOffset="106736.38">18004 8035 25791 0,'5'-3'2304'0,"0"1"-1856"0,0 1-448 0,-1-2 0 0,-1 2-320 0,1 0-176 0,4-3-16 15,4-2-16-15,5-2 1552 0,4 0 304 0,2-1 64 0,-1 2 16 0,-1-1-544 0,-1 2-96 0,-3 0-32 0,0 1 0 16,-1 0-496-16,-1 2-112 0,-1 0 0 0,-1 0-128 16,0 0 0-16,0 1 0 0,2-1 0 0,-1 0 0 15,2-2 0-15,-1 0 0 0,1 0 0 0,-1 0 0 16,-1-1 144-16,1 0-16 0,0-1-128 0,0-2 192 15,0 0 320-15,-2 1 64 0,0-2 16 0,-3 0 0 16,0-1 48-16,-4 0 0 0,-1-1 0 0,-3-2 0 16,-1 1-512-16,-2-2-128 0,-3 1 0 0,-1-3 0 15,-2 3-384-15,-3-4-112 0,-2 1-16 16,-2 0 0 0,1 1-160-16,-2 1-32 0,-1 0-16 0,1 1 0 0,0 3 576 0,1 3 144 0,2 1 0 0,1 5 0 0,1 2 192 0,0 0 64 15,1 2 0-15,1 7 16 16,-2-2-128-16,1 7-16 0,-1 2-128 0,0 4 192 0,2 3-192 0,-2 1 0 15,1 3 0-15,1 4 0 0,-1 1 320 0,-1-2-48 16,1 2 0-16,0-1 0 0,0 1 0 0,0-3 0 16,1 0 0-16,0-2 0 0,1-4 32 0,-2-1 0 15,0 6 0-15,1-2 0 0,-1 0-144 0,0-1-32 16,2 1 0-16,1-6 0 0,2 0 0 0,2-3 0 0,3 0 0 16,0-1 0-16,3-2 192 0,2-2 48 0,1-1 0 0,3 0 0 15,3 1-176-15,0-2-48 0,3-2 0 0,0 1 0 16,2-2-400-16,0-2-96 0,1 0-16 0,2 0 0 31,2-5-1280-31,5 1-256 0</inkml:trace>
  <inkml:trace contextRef="#ctx0" brushRef="#br0" timeOffset="107271.77">19108 7561 21183 0,'-11'3'1888'0,"1"-2"-1504"0,4 3-384 0,1-1 0 0,3 1 656 0,-3 1 64 0,-6 0 16 0,-9 6 0 0,-6 1-160 0,-7 7-48 0,-5 2 0 0,1-1 0 15,3 0 176-15,3-3 48 0,5-1 0 0,2-1 0 16,6-2-160-16,3-1-16 0,4-4-16 0,1 2 0 31,3-3 160-31,2 2 48 0,1-3 0 0,3-1 0 0,1-2-432 0,0 2-80 16,0-2 0-16,2 0-16 0,1 1-240 0,0-2-128 16,2 2 128-16,3 1-208 0,-1-2 48 0,3 2 16 0,0 2 0 0,2 1 0 0,4 0 144 0,0 2 0 31,3 1 128-31,1-3-128 0,1 3 0 0,1 1 0 15,3-1 0-15,-1 0 0 0,0 0 0 0,-1-1 0 16,0 2 0-16,-2-2 0 0,-3 2 0 0,-2 0 0 0,-2-3 0 16,-2 3 0-16,-1-3 0 0,1 3 0 0,-2-2 0 0,-3-1 0 15,-1-2 256-15,0 2-32 0,0-1 0 0,-1 2 0 16,-1-2 240-16,-1 1 48 16,-2 2 16-16,-1-2 0 0,-1 1-144 0,-2 0-48 15,-1 2 0-15,-1-1 0 0,-1 3-144 0,-2-1-48 16,-2 1 0-16,-3 1 0 0,0-2-144 0,-3 2 0 0,-2-1 144 15,-1 1-144-15,0-5 144 0,-1 1-144 0,-2-1 192 16,-1 0-192-16,0-2 272 0,0 1-48 0,-2 2-16 0,-2-5 0 16,-2 4-208-16,1-4 0 0,-2 2 0 0,-2-1-11648 15,-4 0-2208-15</inkml:trace>
  <inkml:trace contextRef="#ctx0" brushRef="#br0" timeOffset="129174.75">11222 15202 41471 0,'-6'-9'3680'0,"1"3"-2944"0,2 3-592 0,2 1-144 0,1 2 0 0,-1-2 0 0,-3-2 0 0,-2-6 0 0,0 3-1440 0,-1-4-160 15,4 6-48-15,0-1 0 0,2 2-192 0,3 3-32 0,3 1-16 0,3 1 0 31,2 3 1184-31,1-3 224 0,4 4 48 0,-1 0 16 0,1-2 1088 0,1 2 224 0,0 2 32 0,-1-3 16 0,-1 5-544 0,1-5-96 16,-2 1-32-16,0-2 0 0,-1 2-144 0,0-2-128 16,-2 1 144-16,0-4-144 0,-1 2 816 0,-2-2 64 15,-2 3 16-15,-1-3 0 0,-2 0 0 0,0-3 0 16,-2 3 0-16,-3 0 0 0,-1 0-448 0,0-1-64 16,-4 1-32-16,-3 0 0 0,-1 0-48 0,-4 1-16 15,-3 2 0-15,-2-3 0 0,-5 2-160 0,-4 2-128 16,-4 1 144-16,-5 1-144 0,-4 0 208 0,-3 0-48 0,-4 2-16 15,-4 0 0-15,1 0-144 0,-4 2 160 16,-2-2-160-16,0 1 160 0,2 2-160 0,2-2 128 0,6-1-128 0,6-1 128 16,6-2-128-16,4-1 128 15,5-2-128-15,5 3 128 0,5-4-128 0,5 0 192 16,4 3-192-16,3-3 192 0,5 3-64 0,2-4-128 16,4 1 192-16,3-2-64 0,5 2-128 0,4 0-224 15,4 0 48-15,6-1 16 0,5 3-32 0,4-6 0 0,3 2 0 16,-4-1 0-16,0-1 192 0,6 0 0 0,7-2 0 0,5-2-128 15,0 4 128-15,1-1 0 16,-1 0 0-16,-1 2 0 0,-3-1 0 0,-2 2 0 16,0-3 0-16,-2 0 0 0,-2 1 0 0,-3-1 0 15,-3 1 0-15,-3 0 0 0,-2 2 0 0,-3-2 0 0,-3 2 0 0,-3 0 0 0,-3 1 0 0,-3 0 0 16,-4 1 0-16,-3-1 0 0,-4 1 0 0,-2 2 0 16,-3-2 0-16,-2 0 0 0,-4 1 0 0,-3 0 0 15,-2 3 0-15,-5-2 0 0,-3 0 0 0,-6 2 192 16,-4-1-32-16,-5 1-16 0,-6 0 64 0,-4 2 16 15,-4 1 0-15,-2 0 0 16,-3 3-224-16,-2-1 0 0,1 1 0 0,-4-2 0 0,2 1 0 0,-1 1 0 0,3 4 0 0,1-1 0 16,3 2-272-16,6 0-112 0,6 1 0 0,6-2-18224 31</inkml:trace>
  <inkml:trace contextRef="#ctx0" brushRef="#br0" timeOffset="129848.62">17425 15444 35935 0,'-2'-6'3200'0,"0"-4"-2560"0,-1 5-512 0,1 3-128 0,0-2 832 0,1 2 128 0,-3-8 48 0,-1-2 0 0,-1-6-2224 0,1-3-448 16,0 4-96-16,4 1-16 0,0 2 1072 0,2 3 192 0,0 1 64 0,1 3 0 16,-1 1 304-16,-1 1 144 0,0 1-128 0,-3 3 128 15,-2 2 1136-15,-1 0 304 0,-5 4 64 0,-6 1 16 0,-5 3-928 0,-7 2-176 16,-4 0-32-16,-7 0-16 15,-3 2-368-15,-7-3 0 0,-4 2 0 0,-7-1 0 16,0 0 224-16,-9 0 80 0,-3 4 16 0,-1 0 0 16,0 1 16-16,-3-2 16 0,-2 1 0 0,-1-2 0 0,3 2-208 0,2 2-144 15,7-3 192-15,3 1-192 0,7-3 0 0,4 0 0 16,3 1 0-16,7-3 0 0,5 0 0 0,10-4 0 16,8-1 0-16,6 0 0 0,7-4 0 0,7 0 0 15,4 3-128-15,7-7 128 16,4 2-768-16,7-1-64 0,10-3-16 0,6-1 0 15,9-4 112-15,4 0 32 0,5-1 0 0,3-2 0 0,4 1 464 0,-2 0 112 16,-5 0 128-16,5-1-208 0,3-1 688 0,0 2 144 16,-2-3 16-16,-4 1 16 0,-5 3 160 0,-5-1 16 15,-5-2 16-15,-5 3 0 0,-2 0-352 0,-6 2-80 0,-6 0-16 0,-4 1 0 16,-6 3-80-16,-4 0-32 0,-7 4 0 0,-2-2 0 16,-5 2-32-16,-5 0 0 15,-4 1 0-15,-7 0 0 0,-7 2-96 0,-5 2-32 0,-8 1 0 16,-7 3 0-16,-5 0-448 0,-4 0-80 0,1 2-32 15,-7-2-12256-15,-6 3-2464 16</inkml:trace>
  <inkml:trace contextRef="#ctx0" brushRef="#br0" timeOffset="132726.01">23081 14421 30399 0,'-2'-3'2704'0,"1"1"-2160"0,0 2-544 0,1-2 0 0,0 2 320 0,-2-2-32 0,1-1-16 0,-1 0 0 0,-1-2 336 0,-1-1 64 0,1 1 16 0,-1-2 0 0,0 3-560 0,1 0-128 16,-1-1 0-16,0 0 0 0,-1 1 0 0,0 2 0 15,-1 1 0-15,-1-2 0 0,-1 3 320 0,0 0-32 0,-2 3 0 16,-1-2 0-16,-2 4-48 0,0 1-16 15,-2 1 0-15,-3 3 0 0,1 1-224 0,-1 2 0 0,-3 3 0 0,2-3 0 16,2 2-384-16,-4 3 48 0,-4 4 0 0,-2 1 0 16,-2 2 176-16,1 0 160 0,-1-2-208 0,1-1 80 15,0 2 416-15,-1-2 96 0,-1 0 0 0,1-2 16 16,-1 1 32-16,-1-5 0 0,-1 3 0 0,0-3 0 16,0 1-48-16,-2 1-16 0,0 0 0 0,-2 1 0 15,-1 1-496-15,1-4-112 0,2-2-16 0,2 0 0 16,3-2-576-16,4 0-112 0,5-6-16 15,5 0-16-15,4-2 672 0,6-3 144 0,3-1 32 0,4-1 0 0,4-7 128 0,3 1 144 16,5-3-16-16,2-2-128 31,2-2-352-31,5-3-176 0,1-3-48 0,3 0 0 0,3-2-272 0,0-2-64 16,0 0-16-16,2-1 0 0,1-1 656 0,3-3 128 0,2 3 144 0,2-2-208 0,-1 0 560 0,0-1 112 16,-1 2 32-16,0-3 0 0,3 2-32 0,0-3 0 15,1 0 0-15,-4 1 0 0,1-1-464 0,-2 3 128 16,-1-1-128-16,-3 3 0 0,-2 1-144 0,-3 2-80 15,-2 3-16-15,-5 4 0 0,-2 2-48 0,-7 2-16 16,-2 4 0-16,-5 2 0 0,-2-2 304 0,-3 4 192 16,-4 0-16-16,-2-1-16 0,-2 3 1008 0,-3-3 208 0,-1 4 32 0,-2 1 16 15,-1 0-736-15,-1 0-160 0,-2 3-16 16,-2 2-16-16,-2 1-496 0,-3 4-240 0,-2 1 32 0,-2 1 0 31,-3 5-432-31,-1 2-64 0,-3 3-32 0,-1-1 0 16,1-1 96-16,-2 0 32 0,-3 2 0 0,0 2 0 0,4-2 416 0,-3 0 192 0,0 2-160 0,0-1 160 15,3-1 0-15,2 1 0 0,6-6 0 0,1-1 0 16,5-1-160-16,3-5 16 0,5-3 0 0,3-2 0 16,3-2-448-16,3-3-96 0,5 0-16 15,1-5 0-15,2-4-160 0,3-2-32 0,5-3-16 0,2-4 0 16,5-2-496-16,2-2-112 0,2-3-16 0,4-2 0 31,2-3 768-31,4-2 128 0,4-1 48 0,-1-2 0 0,4-2 416 0,-1 0 176 0,-3 2-128 0,2 0 128 16,0 1-496-16,-1 2-16 15,-2 2 0-15,-3 5 0 0,-3 1 192 0,-2 4 16 0,-4 2 16 0,-3 4 0 0,-3 1 704 0,-3 3 144 16,-3 3 16-16,-3 1 16 0,-1 4 1056 0,-2-1 208 16,-3 3 32-16,-2 0 16 0,0 1-480 0,-3 1-80 15,-1 0-32-15,-2 3 0 0,0-3-640 0,-3 4-128 0,-2 1-32 16,-3 0 0-16,0 2-512 0,-4 0 0 0,-2 4-240 16,0-2 80-1,-3 4-736-15,-5 2-128 0,-3 2-48 0,-7 3 0 16,0 5-432-16,-5-2-96 0,1 2 0 0,-3 3-16 15,1-2 832-15,0 4 160 0,2-2 48 0,0 0 0 0,4-4 576 0,2-3 0 0,4-3 192 0,4-4-64 16,7-4 336-16,3-3 64 16,5-4 16-16,4-3 0 0,7-2 656 15,3-1 128-15,2-4 16 0,4-2 16 16,4 1-2096-16,2-5-416 0,5-4-96 0,4-3-16 16,1 0-976-16,3-4-208 0,5-2-48 0,2-2 0 0,3-2 1280 0,2-2 240 0,3-2 48 0,-1 2 16 15,-1 1 672-15,3 0 240 0,-1-3-144 0,1 1 144 0,-1 0 208 0,1 1 128 16,-2 1 32-16,-1 2 0 0,-2 2 256 0,-5 3 48 15,-3 2 16-15,-4 2 0 0,-4 4 272 0,-4 0 64 16,-3 5 16-16,-4-2 0 0,-5 5 176 0,-3 1 48 16,-2 0 0-16,-4 4 0 0,-4 1-240 0,-4 2-32 15,-3 5-16-15,-3 1 0 0,-2 1-256 0,-3 4-48 16,-2 0-16-16,-5 3 0 0,-2 2-288 0,-2 3-64 16,-2-1-16-1,-1 3 0-15,-1 0-288 0,2-1 0 0,1-1-176 0,2-1 176 16,4-3-576-16,4-2-16 0,3-4 0 0,3-1 0 0,5-2 224 0,3-3 48 0,0 0 16 15,3-5 0 1,3 0-608 0,2-4-128-16,1 3-32 0,2-6 0 0,2 2-272 0,0-1-48 0,3-4-16 0,4-1 0 15,3-2 512-15,2-5 80 0,3 0 32 0,2-2 0 0,3 1 784 0,2-3 320 0,4 0 0 0,0 0-16 16,2 4-448-16,1-1-96 0,1 4-16 0,-1-3 0 31,1 4-224-31,-2 1-48 16,1 2-16-16,-3 0 0 0,-1 1 544 0,-2-2 128 0,-2-2 0 0,-5-7 48 0</inkml:trace>
  <inkml:trace contextRef="#ctx0" brushRef="#br0" timeOffset="-115637.65">16943 10854 7295 0,'-41'0'-160'0,"13"0"160"0,11-1 0 0,8 1 0 0,-1-2 0 0,-11-1 128 0,-21-2-128 0,-25-2 0 16,-21-3 0-16,-10 0 0 0,-4 2 272 0,4 2 112 15,8 5 32-15,7-1 32 0,5 0-272 0,6 4-176 16,3 1 192-16,8 2-48 0,5 1-144 15,8 2 0-15,9-2 0 0,9 0 0 0,7 0 608 0,6-1 160 0,6 0 16 0,5-1 48 16,4 1-128-16,4-3-48 0,3 2 0 0,3 0 48 16,7 1-704-16,6-2 0 0,6 2 0 0,5-5 0 15,6 0-272 1,11 0-128-16,14-5-32 0,10-1 32 0,7 1 256 0,5-2 144 0,4-7-160 0,2 1 160 16,4-3 384-16,2 0 128 0,2 0 16 0,-5 1 48 0,-4-3-224 15,-5 1-48 1,-2 1-16-16,-1-1 32 0,-3-1 80 0,-6 1 16 15,-6 3 0-15,-7 3 32 0,-2 0-448 0,-2 3 0 0,-4-4 0 0,-5 4 0 0,-8 2 0 0,-5-2-176 16,-7 3 176-16,-7 3 0 16,-5-3-304-16,-7 2 48 0,-4 2 0 0,-5 1 0 15,-4 0-384-15,-5 1-64 0,-5 2 0 0,-8-1-16 0,-3 2 272 0,-10 1 48 16,-11 1 16-16,-9-1 0 0,-7 1 384 0,-6 3 0 16,-3 0 0-16,0 2 0 15,2 0 272-15,1 0 96 0,-3 0 16 0,-1 0 0 0,-2 2 464 0,0-1 112 16,2 4 0-1,0-2 16-15,0 2-272 0,2 1-64 0,1 0-16 0,5 3 0 16,3-3-496-16,8 1-128 0,7-1 0 0,8-2 0 16,10-2-640-16,5-5-208 0,7 2-48 0,6-5 0 31,6-2-512-31,4 0-128 0,3-1 0 0,5 1-16 16,5-3 304-16,6-3 64 0,4 2 16 0,8-3 0 0,6 1 1168 0,7-6 224 0,5 0 48 0,9-4 16 15,6 0 656-15,10 1 128 0,9 0 16 0,1-2 16 16,0 0 96-16,0 0 16 0,1-1 0 0,-3 0 0 15,0 3-336-15,-6-1-64 0,-4 0-16 0,-7 0 0 0,-7 5-368 16,-4-4-80-16,-2 4-16 0,-6 0 0 0,-4 2-336 0,-5-2 128 16,-5 0-128-16,-6 2 0 0,-7 0 0 0,-7 2 0 15,-5 2 0-15,-6 2-192 16,-3 0-704-16,-10 0-128 0,-6 2-48 0,-11 2 0 16,-10-2-16-16,-13 2-16 0,-12 1 0 0,-13 1 0 0,-9 3 752 0,-10 2 160 15,-10 2 16-15,-8 1 16 0,-6 1 160 0,-4 2 0 16,0-2 0-16,-1 4 0 0,-3-2 0 0,5 0 0 15,7 1 0-15,-1 0 0 0,-2 7 128 0,3-7-128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40:49.2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3818 4569 911 0,'12'-5'0'0,"-6"2"0"0,0 2 0 0,-2 0 0 16,-3 1 1056-16,0 0 128 0,0 0 32 0,1 0 0 0,0 0-32 0,1 0 0 0,0 1 0 0,-1 0 0 0,-2 2-944 0,1-3-240 16,-2 2 0-16</inkml:trace>
  <inkml:trace contextRef="#ctx0" brushRef="#br0" timeOffset="1876.6">3635 2871 6447 0,'-1'-4'576'0,"-1"2"-576"0,1-3 0 0,-1 2 0 0,2 2 656 0,-2-2 32 0,-1-3 0 0,-2-4 0 0,-3-2 512 0,-2-2 96 0,-3 0 32 0,1 2 0 15,-3-1 192-15,-1 4 32 0,-1-1 16 0,-5 3 0 16,-3 2-416-16,-5 1-64 0,-3 2-32 0,-4 2 0 16,-3 0-800-16,-4 1-256 0,-5 3 160 0,0-1-160 0,-4 5 0 0,-3 4 0 15,-1 4 0-15,-2 3 0 0,3-1 0 0,-3 6 0 16,-5 4 0-16,-7 6 0 0,-3 9 160 0,-2 4 48 16,7 0 16-16,-7 9 0 0,-8 9 800 0,-2 9 176 15,1 3 16-15,7 2 16 0,14-2 400 0,-3 8 80 16,-1 12 16-16,1 2 0 0,8-3-704 0,4 8-128 15,8 6-16-15,8 0-16 0,9 4-624 0,10-8-240 16,7-16 176-16,8-2-176 0,11 0-176 0,9-8-128 16,8-7-16-16,7-8-16 0,5-7 336 0,5-3 0 0,9 3 0 15,9 4 0-15,11 10 0 0,4 0 0 0,0 1 0 16,1-7 0 0,-5-7-960-16,8-5-128 0,7-7-32 0,3-7 0 15,2-7-1456-15,1-11-304 0,1-9-48 0,2-7-16 16,4-6-256-16,-2-5-64 0,-2-1-16 0,-3-5 0 0,-5 1 2416 0,3-5 480 0,3-6 112 0,-1-4 16 15,-5-8 1184-15,-1-6 240 0,-4 0 48 0,1-3 16 16,3-7 1840-16,-6-4 384 0,-9-4 64 0,-8-1 0 16,-11 4-288-16,-3-4-64 0,-2-5-16 0,-4-5 0 0,-4-3-1776 15,-6-1-352-15,-7-2-80 0,-5-5-16 0,-6-4-592 16,-5-5-112-16,-7-7-32 0,-7-2 0 0,-2 8-192 0,-9-8 0 16,-6-7-192-16,-8-1 192 0,-5 2-384 0,-7 5 16 15,-4-5 16-15,-4 11 0 16,-1 7-480-16,-4 7-80 0,-1 9-32 0,-1 8 0 15,0 9-48-15,-6 3-16 0,-8 1 0 0,2 6 0 0,4 5 800 0,3 3 208 16,4 6 0-16,1 2 0 0,2 6 0 0,2 5 0 16,0 4 0-16,2 4 0 0,4 0 0 0,2 6 0 15,4 1 0-15,3 3 0 0,1 0 0 0,2 2-128 16,4 1 128-16,1 1 0 16,3 1-432-16,4 2 0 0,1 1 0 0,5 2 0 15,2-2-1600-15,3 0-320 0,4-2-64 0,1-1-16 16,3 1-1168-16,3-3-240 0,0-1-64 0,1-2 0 15,1 0 1552-15,-1-2 304 0,1-1 64 0,0 0 16 0,1 0 1584 0,0-1 384 0,1-2 0 0,0 0 0 16,-1-1 0-16</inkml:trace>
  <inkml:trace contextRef="#ctx0" brushRef="#br0" timeOffset="3211">11997 2496 32255 0,'-12'-9'2864'0,"2"6"-2288"0,5-1-576 0,2 4 0 0,3 0 0 0,-1 0 0 0,-5-1 0 0,-4-2-144 0,-6 1-192 0,-3 1-48 0,-3 3 0 0,-5 3 0 0,-1 5 832 0,-3 5 144 16,-3 7 48-16,-3 5 0 0,-4 7-32 0,-3 6 0 15,-4 6 0-15,-6 4 0 0,-4 2 48 0,-2 4 16 16,-5 5 0-16,0 8 0 15,-1 10-272-15,0 7-48 0,-2 8-16 0,-2 1 0 16,6-6-336-16,-4 10 0 0,1 12 0 0,7-1-192 0,8-10 0 0,10-7 0 0,12-14 0 0,6-7 0 16,11-4 352-16,4-4 64 0,7-3 16 0,4 0 0 15,4-2 384 1,2-5 80-16,4 6 0 0,5-2 16 0,4 4-336 0,7-3-64 16,3 0 0-16,7-7-16 15,3-7-304-15,3-6 160 0,7-3-160 0,6 3 128 0,6-2-128 0,1-2 0 0,-1-5-192 0,2-3 192 16,1-6-320-16,9 0 48 0,7-5 16 0,0-2 0 15,-4-5-64-15,-3-7 0 0,-7-3 0 0,-2-4 0 16,1-4 320-16,-1-7 128 0,0-3-128 0,-4-6 192 16,-7-4 32-16,-4 0 0 15,-6 0 0-15,0-4 0 0,5-5-16 0,1-3 0 0,1-3 0 0,-3-4 0 0,-5-1-32 0,-6-8-16 16,-6-5 0-16,-6-6 0 16,-4-2 96-16,-2-8 0 15,-2 1 16-15,-3-2 0 0,-3 5 32 0,2-10 0 16,-2-10 0-16,1 1 0 0,-2 6-96 0,0 3-16 15,0 1 0-15,0-3 0 0,0 0-192 0,2 7 128 16,-2 5-128-16,0 6 0 0,-1 6 176 0,-1 0-176 0,-2 2 192 0,-1 3-192 0,-1 7 128 0,-4 6-128 16,-2 3 0-16,-4 7 0 15,-2 4 0-15,-6 3 0 16,-1 1 0-16,-6 2 0 0,-4 1 0 0,-3-1 0 0,-4 2 0 16,-10 0 0-16,-4-2 0 0,-15 1-192 0,-14-1 16 0,-12 4 16 31,-12 3-336-31,-10 3-64 0,8 1-16 0,-20 4-12528 0,-21 7-2512 0</inkml:trace>
  <inkml:trace contextRef="#ctx0" brushRef="#br0" timeOffset="8677.78">14907 7582 41471 0,'-23'-16'3680'0,"5"5"-2944"0,7 7-592 0,6 4-144 0,2 2-224 0,-5-2-80 0,-12-2-16 0,-15-3 0 15,-13 5-400-15,-11 5-96 0,-13 8-16 0,-10 9 0 16,-8 13-64-16,-6 10-32 0,-5 11 0 0,1 7 0 16,1-1-128-16,0 7-32 0,-3 10 0 0,0 7 0 15,2 6 32-15,4-1 0 0,9-10 0 0,2 7 0 0,5 5-576 16,10 4-112-16,13 2-32 0,14-7 0 16,13-12 464-16,13-4 96 0,8-3 0 0,12-4 16 0,7-1 2416 0,7-3 464 15,8 3 112-15,8-2 0 0,8 4 208 0,7-4 48 0,4-7 0 0,17-2 0 0,18-6-1232 0,11-4-240 31,3-3-64-31,9-9 0 0,-1-8-320 0,8-3-192 0,7-2 192 0,0-10-192 16,-7-7-864-16,1-5-288 0,-3-6-48 0,-6-5-16 0,-12-9 1408 16,-2-6 288-16,2-5 48 0,-9-6 16 0,-7-7 1408 0,-7-7 288 15,-6-1 48-15,0-11 16 0,2-10-1024 0,-2-7-192 16,-1-4-32-16,-8-7-16 16,-10-1-688-16,-5-7-144 0,-6-1-16 0,-5-2-16 0,-3 6-368 0,-6-6-80 15,-6-5-16-15,-7 4 0 16,-5 8-256-16,-7 7-48 0,-4 9-16 0,-10-5 0 0,-11-3 608 0,-7 2 0 15,-9 6 224-15,-4 7-64 16,3 13-160-16,-4 2 160 0,-7 0-160 0,-8 0 160 16,-9 4 112-16,-3 3 32 0,-3 8 0 0,-1 5 0 15,4 6-48-15,-9 5-16 0,-9 7 0 0,0 5 0 16,3 5-240-16,4 12-288 0</inkml:trace>
  <inkml:trace contextRef="#ctx0" brushRef="#br0" timeOffset="9727.66">15964 17151 49759 0,'-14'-14'4416'0,"2"2"-3520"0,4 2-720 0,6 3-176 0,0 2-1136 0,-3-6-256 0,-7-12-48 0,-6-9-16 0,-7-10 960 0,-1-6 192 0,-1 0 48 0,1 2 0 0,0 5 32 0,-1 2 16 15,-2 0 0-15,-3 5 0 16,-2 0-160-16,-5 5-16 0,-4-2-16 0,-6 5 0 0,-3 1 16 0,-9 4 0 16,-7 1 0-16,0 7 0 0,7 1 16 15,-7 6 16-15,-11 6 0 0,-8 5 0 16,-9 4-160-16,2 6-16 0,4 4-16 0,0 5 0 0,2 1 688 0,-6 8 144 16,-9 3 32-16,3 5 0 0,6 4 64 0,-2 4 32 15,-2-4 0-15,4 7 0 0,3 4-272 0,3 7-144 16,4 5 160-16,1 0-160 0,1 3 0 0,9 0-192 0,9 4 16 0,11 4 0 31,10 4-1136-31,9 4-224 0,7 5-64 0,10-4 0 16,9-6 624-16,11 0 112 0,8 1 32 0,12-6 0 0,12-3 576 0,12-9 112 0,7-7 144 0,12-6-208 15,12-3 208-15,15-9 0 0,12-1 192 0,3-13-192 16,-14-4-192-16,10-7-128 0,16-10-48 0,11-5 0 31,9-5-1696-31,5-4-352 0,2-6-64 0,-2-7-16 0,-3 0 288 0,-5-5 48 0,-3-2 16 0,-10-5 0 0,-5-1 2464 0,-6-3 480 16,-4-2 96-16,-11-6 32 0,-9-3 3136 0,-1-8 624 15,1-9 128-15,-11-3 32 0,-9-3-2224 0,-8-7-448 16,-9-5-96 0,-11-4-16-16,-9-1-1456 0,-14-3-288 0,-10-4-64 0,-14 6-16 0,-12 7-512 0,-11 0-112 31,-6 8 0-31,-8 1-16 0,-7 1 400 0,-9 5 192 16,-11 5 0-16,-12 6-16 0,-11 6 336 0,-1 0 64 0,1 4 0 15,-8-3 16-15,-4 2-592 0,-9 2-160 0,-3 5-16 0,-8 1 0 16,-6 5-96-16,-8 6-32 0,-5 7 0 0,-13 5-18080 15</inkml:trace>
  <inkml:trace contextRef="#ctx0" brushRef="#br0" timeOffset="21322.51">22714 4410 23039 0,'1'-6'2048'0,"2"-1"-1648"0,-1 3-400 0,1 2 0 0,-1 0 1792 0,2 0 256 0,2-6 64 0,3 0 16 16,2-5-64-16,1 0-16 0,0 4 0 0,-1 3 0 16,-3 2-1088-16,0 5-208 0,-2 8-48 0,-1 2-16 15,1 3-448-15,-2 7-96 0,-1 4-16 0,1 4 0 0,0 7-128 0,-3 4 0 16,2 3 0-16,-1 6 128 0,1 7-128 0,-1 3 0 15,0 5 0-15,1 2 0 0,-2-3 0 16,-1 3 128-16,1 2-128 0,-1 0 128 0,0-4-128 0,0-2 0 16,-2-4-160-16,-1-2 160 15,0-9 0-15,-1 0 0 0,-1 0 128 0,0-4-128 0,0-3 0 0,0-6 0 16,2-2-160-16,-2-4 160 0,1-4-160 0,-1-3 160 16,2-5 0-16,-1-1-12224 15,0-1-2320-15</inkml:trace>
  <inkml:trace contextRef="#ctx0" brushRef="#br0" timeOffset="21906.66">22788 4122 14735 0,'-8'-6'640'0,"3"2"160"0,1 2-640 0,2 1-160 0,2-2 0 0,1 2 0 0,-1 0 560 0,1-2 80 0,0-1 0 0,2 0 16 0,1-3 560 0,-1 1 96 0,3-3 32 0,-1 2 0 0,2 1 384 0,-1-3 96 0,2 1 16 0,1-4 0 16,2 3-272-16,0-3-48 0,3 0-16 0,-1 0 0 16,1 1-544-16,2-6-128 0,1 3 0 0,1 0-16 15,2 2-304-15,-1 1-64 16,2-1-16-16,2 4 0 0,0-1-288 0,-1 4-144 16,2 4 160-16,-2 1-160 15,2 0 0-15,-1 6 0 0,-1 0 0 0,1 3 0 16,-1 2 0-16,0 3 0 0,-1 1 0 0,0 2 0 0,-1 3 0 0,-1-4 0 0,-3 2 0 0,1 3 0 31,-1 5-128-31,1 3 128 0,-1 2 0 0,-1 3 0 16,-1 1 0-16,-1-1 0 0,0 1 0 0,-1-2 0 15,-1-2 0-15,0 0-128 0,-1-5 128 0,-2 1 0 0,-1 1 0 0,-3-4 0 16,0 1 0-16,-4-1 0 0,-3-6 0 16,-1 1-128-16,-2-2 128 0,-5 2 0 0,-4-2 0 0,-5-2 0 15,-2-2 0-15,-5 0 0 0,-3-2 0 0,-3 0 0 16,-3-5 0-16,-1 0 0 0,0-1 0 0,-3 0 128 15,2-4-128-15,-2-1 0 0,2 0 0 0,3-1 128 16,3-1-128-16,-1-1 0 0,0-3 0 0,-1 0-288 16,2-3 64-16,1 2 16 15,4 1-1264-15,2-1-256 0,3 3-64 0,3 1-8336 16,4 2-1680-16</inkml:trace>
  <inkml:trace contextRef="#ctx0" brushRef="#br0" timeOffset="22566.9">24532 2871 20271 0,'-3'-14'1792'0,"1"6"-1424"0,1 6-368 0,0 0 0 0,-1 1 1280 0,0-1 192 0,-1-4 48 0,-3-5 0 0,-2-3 208 0,-5 1 64 0,-2 3 0 0,-1 2 0 16,-1 5-720-16,-3 3-144 0,0 2-32 0,-2 4 0 15,0 3-368-15,-2 5-80 0,1 3 0 0,-1 0-16 0,2 6-48 0,1 0 0 16,1 2 0-16,2 2 0 0,3 5-384 0,3-3 0 15,2-1 128-15,1 2-128 0,3 4 0 0,0 2 0 16,2 4 0-16,0 2 0 16,3-1-144-16,0 1 144 0,-1 3 0 0,0 4 0 0,1-1-128 0,-3 1 128 15,0 3 0-15,-3 4 0 0,-3 6 0 0,-4 2 0 16,0 2 0-16,-2 0 0 0,-2-1-128 0,0 0 128 16,-2 6 0-16,-4 4 0 0,0 3 0 0,-2 0-128 15,1-3 128-15,0-4 0 0,3 1 0 0,2-4 0 16,4-5 0-16,3-1 0 0,1-6 0 0,4-1 128 0,3 5-128 15,1-1 144-15,2-1 48 0,2-5 16 0,2-6 0 0,3-1 0 16,4 1-64-16,3-4-16 0,3-2 0 0,5-3 0 16,3-5-128-16,2-3 0 0,1-2 0 0,5-3 128 15,2 0-128-15,5-4 0 0,3-1 0 0,4-4 0 32,2-1-768-32,1-4-256 0,4-3-32 0,4-1-16 15,-1-2-944-15,7-4-192 0</inkml:trace>
  <inkml:trace contextRef="#ctx0" brushRef="#br0" timeOffset="25686.12">25405 3745 6447 0,'-3'-5'576'0,"1"1"-576"16,0 2 0-16,0-1 0 0,1 2 3024 0,1 1 496 0,0-1 112 0,0 0 16 0,0-3-2480 0,0-2-480 0,1 0-112 0,1-1 0 0,1-2 528 0,0 1 112 0,-1-2 32 0,2 4 0 16,0-4-560-16,-1 3-112 0,1 1-32 0,-2-3 0 15,0 4 64-15,-1 1 16 0,0 1 0 0,-2 1 0 16,0 2 224-16,-1 0 48 0,0 3 16 0,-2 1 0 15,-2 3-160-15,-1 2-48 0,-3 2 0 0,-1-1 0 16,0 3-192-16,-2 0-64 0,0 0 0 0,-1 1 0 0,0 1-208 0,0 1-48 16,0 0-16-16,-1 0 0 0,2 0 112 15,0 1 32-15,1-3 0 0,-1 2 0 0,4 0-48 16,-3 1 0-16,2-1 0 0,-1 2 0 0,0 0-80 0,-1 3-32 16,0 4 0-16,-2-2 0 0,2 0-160 0,-3 4 160 15,-5 6-160-15,-4 8 160 0,0 4-160 0,-2-3 0 16,-1 1 0-16,1-2 0 0,2-3 0 0,2-2 0 15,1-4 0-15,2 0 0 0,1-1 128 0,-1 0-128 16,3 0 128-16,-1-3-128 0,1 1 128 0,1-3-128 16,0 0 128-16,0-4-128 0,3 0 0 0,-1-4 0 0,4-1 0 15,-1-6 0-15,1 0 0 0,2-2-176 0,0 0 48 0,0-3 0 32,2-1-576-32,0-4-96 0,-1 0-32 0,1 0-16704 0</inkml:trace>
  <inkml:trace contextRef="#ctx0" brushRef="#br0" timeOffset="26686.2">24721 3656 32255 0,'-5'-5'2864'0,"1"3"-2288"0,1 2-576 0,0 0 0 16,2 1 1472-16,2 0 176 0,1 3 32 0,-1-2 16 0,0 7-848 0,4 0-160 0,1 5-48 0,4 6 0 0,2 2-416 0,2 4-96 0,3 2 0 0,2 0-128 15,2 3 128-15,4 1-128 0,1 4 0 0,2 0 0 0,-1 0 0 0,3 0 0 16,2 4 0-16,1 4 0 0,1-2 0 0,-1 1-144 16,1-1 144-16,-3 1-192 0,-2-1-96 15,-3 0-32-15,0-3 0 0,-4 3 0 16,-1-5-432-16,-2 1-80 0,-1 1-32 0,-1-4 0 16,-1 2-1184-16,0-2-256 0,-1-1-32 0,1-2-11520 0</inkml:trace>
  <inkml:trace contextRef="#ctx0" brushRef="#br0" timeOffset="27242.28">25608 4598 30399 0,'-1'-1'1344'0,"-1"-1"288"0,1-1-1312 0,2 3-320 0,1-2 0 0,-1 0 0 0,1 0 704 0,1-1 64 15,2-1 0-15,2-4 16 0,3-2 512 0,0-1 112 16,1 1 0-16,1-3 16 15,1 0-640-15,-1 2-128 0,3 0-16 0,-1 2-16 0,0-1-432 0,2 2-64 16,2 0-128-16,-1 2 176 0,2-1-176 0,-1 2 0 16,1-1 0-16,0 1 128 0,2 1-320 0,-1 1-80 0,-1 3-16 15,-2 0 0 17,-1 0-352-32,-2 3-64 0,-3 1 0 0,-4 1-16 0,0 1 416 0,-4-1 96 0,0 3 16 0,-5 2 0 0,0 1 768 0,-4 2 176 0,-3 3 16 0,-2 1 16 31,-1 2-304-31,-3 0-64 0,-1 3-16 0,-3 2 0 0,1-2-240 0,-2 4-160 15,-1 2 192-15,0-1-192 0,1-1 0 0,-1 1 0 0,-1 1 0 0,1 0 0 16,1-1-192-16,1-4-32 0,3 2-16 0,3-3 0 16,0 1 64-1,2-2 16-15,3 1 0 0,0-1 0 0,2-1 160 0,2 0 0 0,2-1 0 0,3-3 0 0,0-1 0 16,3 0 192-16,1-3-32 16,1 0-16-16,3-1 128 0,1 1 32 0,3 0 0 0,3 2 0 0,3 0-176 0,1 0-128 15,2 0 192-15,3 1-192 0,-1-3 0 0,5 1 0 16,2-1 0-16,3 2-144 31,1-3-432-31,2-3-96 0,3 4-16 0,-2-3-17056 0</inkml:trace>
  <inkml:trace contextRef="#ctx0" brushRef="#br0" timeOffset="28449.69">27026 2964 27647 0,'3'0'2448'0,"-2"-2"-1952"0,0 2-496 0,0 0 0 0,0 0 1072 0,-1 0 112 0,2 0 32 0,0 0 0 0,1 0 480 0,0 2 96 0,0 1 32 0,-2 0 0 0,2 3-880 0,-3 3-176 15,1 3-48-15,0 4 0 0,-1 6-240 0,0 4-48 16,1 6-16-16,1 7 0 0,0 4-48 0,0 5-16 15,3 4 0-15,2 5 0 0,0 5-208 0,2 6-144 16,2 9 192-16,-1 4-192 0,2 4 0 0,-2 2 0 16,0 6 0-16,-4 6 0 0,1 1 0 0,-2 0-224 0,-1 1 16 15,1-4 0 1,0-11-224-16,-1 0-32 0,-1-2-16 0,1-10 0 0,0-1 288 0,0-14 192 0,-2-8-208 0,3-6 80 16,0-6 128-16,0-3 224 0,2-4-48 0,3-3-16 15,1-5-352-15,0-6-64 0,2-8 0 0,-2-9-18144 16</inkml:trace>
  <inkml:trace contextRef="#ctx0" brushRef="#br0" timeOffset="29595.87">28870 3356 10127 0,'-1'-2'896'0,"1"2"-704"0,0 0-192 16,0 0 0-16,0 0 848 0,0-1 144 0,0 1 32 0,0 0 0 0,0-2 640 0,-2 0 144 0,2 1 32 0,0 1 0 0,0 0-304 0,0 0-48 0,0 0-16 0,0 0 0 15,0 0-176-15,0 0-32 0,0 0-16 0,0 0 0 16,0 0-288-16,0 0-48 15,-21 6-16-15,18-1 0 0,-2 1-16 0,0 3-16 16,0 2 0-16,-1 4 0 0,-2 2-160 0,-1 6-16 0,1 4-16 0,-2 1 0 16,-1 8-240-16,-2 4-48 0,-1 2-16 0,-2 1 0 15,-3 4-144-15,-2 2-32 0,-5 3 0 0,-2 0 0 16,-2 2-192-16,-2-6 0 0,1-3 0 0,-3 1 0 31,1-2-384-31,1-4-32 0,0-1 0 0,0-5 0 0,2 0 112 0,1-8 32 0,3 0 0 0,1-4 0 16,3-2-1264-16,1-4-240 0,3-5-48 15,2-1-13408-15</inkml:trace>
  <inkml:trace contextRef="#ctx0" brushRef="#br0" timeOffset="29924.78">28235 3381 36863 0,'3'-4'1632'0,"-2"4"336"0,3 0-1584 0,0 2-384 0,-1 2 0 0,1 1 0 16,0 0 576-16,6 4 48 0,3 8 0 0,8 5 0 31,6 8 16-31,6 5 16 0,1 2 0 0,2 1 0 0,2 1-336 0,1 2-64 0,1 0 0 0,-1-2-16 0,-2 1-240 0,-2-2 176 15,-1 2-176-15,-2-3 160 0,-1 1-160 0,-2-2 0 32,-1 1 0-32,-2 0 0 0,1-1 0 0,0-1 0 15,3 1-160-15,-1-2 160 16,0-2-816-16,-2-3-64 0,-1-1-16 0,-2-4-11104 16,-3-2-2224-16</inkml:trace>
  <inkml:trace contextRef="#ctx0" brushRef="#br0" timeOffset="30263.09">29272 4308 21183 0,'6'6'1888'0,"0"-1"-1504"16,-1-1-384-16,-3-1 0 0,1 2 1376 0,1 0 208 16,3 4 32-16,5 6 16 0,4 7 688 0,2 3 144 15,0 4 32-15,-3 2 0 0,-2-1-1024 0,-4-2-192 16,0 2-32-16,-3-2-16 0,0-2-848 0,-2 3-192 15,-1-7-16-15,-1 0-16 0,-1-3-160 0,2-2-224 16,-1-1 48-16,1-3 16 16,-1-2-1872-16,1-1-368 0</inkml:trace>
  <inkml:trace contextRef="#ctx0" brushRef="#br0" timeOffset="30772.79">29892 4543 30399 0,'4'3'2704'0,"2"4"-2160"0,0 0-544 0,-2-2 0 0,1 0 1056 0,0 1 96 0,5 4 32 0,6 7 0 0,5 7 512 0,4 5 96 0,2 4 32 0,-1 0 0 16,-3-3-1184-16,-2 3-224 0,-2-1-48 0,-3-1-16 15,-2 0-352-15,-2 0 128 0,-2-3-128 0,-3 2 0 0,-2-2 0 0,-2 3-240 16,-3 2 48-16,-4 1 0 15,-1 4-576-15,-4-2-128 0,-3-1 0 0,-3-4-16 16,-2-3-1824-16,-5-4-352 0,-1-4-80 0,-1-4-16 31,-2-4 1072-31,1-5 224 0</inkml:trace>
  <inkml:trace contextRef="#ctx0" brushRef="#br0" timeOffset="31197.32">31005 3558 7359 0,'-12'5'656'0,"2"-2"-528"16,1 0-128-16,3 0 0 0,2 1 6656 0,2-3 1312 15,0 3 256-15,-3 2 48 0,-3 1-5568 0,-3 8-1104 16,-3 2-240-16,-2 7-32 0,-1 3-768 0,-1 1-160 16,-1 3-16-16,-1 2-16 0,-1 1-224 0,0 2-144 0,0 1 192 0,-2 3-192 15,0-4 240-15,0 3-64 0,-2 6-16 0,-2-1 0 16,1-1-336-16,-1 2-64 0,1-2-16 16,0-3 0-1,5-4-608-15,2-4-128 0,4-9-32 0,4-3-11168 0,3-4-2240 0</inkml:trace>
  <inkml:trace contextRef="#ctx0" brushRef="#br0" timeOffset="31455.36">30225 3435 34095 0,'-4'-8'1504'0,"3"5"320"0,2 0-1456 0,1 3-368 15,0 0 0-15,2 0 0 0,1 0 1248 0,2 3 176 16,4 1 48-16,8 6 0 0,3 1-528 0,6 7-112 16,6 5 0-16,2 5-16 0,1 6-352 0,1 1-64 15,3 7-16-15,-1 2 0 0,0 2-192 0,-1 1-64 0,-1 1 0 0,-2-1 0 16,-3-1-128-16,-1-3 0 0,-1 2-192 16,-2-7 192-1,-1 0-464-15,1 0 16 0,0-4 16 0,2 1-12304 16,-1-5-2448-16</inkml:trace>
  <inkml:trace contextRef="#ctx0" brushRef="#br0" timeOffset="31975.15">31421 4126 31327 0,'-4'2'2784'0,"0"2"-2224"16,2 1-560-16,1-2 0 0,-1 1 512 0,0 3 0 16,-3 3 0-16,-4 3 0 15,-2 9 896-15,-4 8 160 0,-2 6 32 0,-3 0 16 0,-1 2-928 0,1-3-192 0,1-1-48 0,0 0 0 16,2-3-224-16,1 0-48 0,2-2-16 0,3-2 0 15,2 2-32-15,3-6 0 0,2 0 0 0,3-6 0 16,2 2-128-16,4-3 192 0,3 0-192 0,2-4 192 16,2 0-192-16,3-2-176 0,2-1 48 0,2 0 0 31,3-3-384-31,0-1-64 0,2 0 0 0,-1-4-16 0,2 1-112 0,-1 1-32 0,0-3 0 16,1-4 0-16,0 4 544 0,-2-2 192 0,-1-3-144 0,-1 0 144 0,-1 0 0 15,-1-1 0 1,-1-1 192-16,-2 1-64 0,-3 0 64 0,-2-3 0 15,-4 1 16-15,-2 0 0 0,-2 0 368 0,-6-1 64 16,-2 0 0-16,-3 0 16 0,-3 1-112 0,-4-2-32 0,-4 3 0 0,-3-3 0 0,-4 2-144 0,-1 4-48 16,-3-3 0-16,-1 2 0 0,-1 2-128 0,-1 1-16 15,-1 2-16-15,1 3 0 0,3-1-160 0,2 1 160 16,2 2-160-16,0 0 160 0,2 1-352 0,3 0-64 16,0 3 0-16,1-2-16 15,3 3-432-15,2-2-64 0,2 1-32 0,2 0-11424 16,3 0-2304-16</inkml:trace>
  <inkml:trace contextRef="#ctx0" brushRef="#br0" timeOffset="32563.56">31280 2419 35935 0,'-8'-3'3200'0,"3"-1"-2560"0,2 3-512 0,0 1-128 0,3 0-144 0,1 0-48 0,1 0-16 16,0 0 0-16,2 1 992 0,1 0 208 0,4 3 32 0,2 1 16 0,2 0-400 0,3 2-64 0,4 4-32 0,2 2 0 0,7 4-160 0,2 4-48 15,5 4 0-15,6 6 0 0,6 1 48 0,6 6 0 16,8 7 0-16,4 0 0 0,2 2-128 0,0 2-32 16,5-4 0-16,1 4 0 0,1 1-224 0,1 7 0 15,-2 6 0-15,-1 3 0 16,-4-1 144-16,-2 0-144 0,-4-1 128 0,-5-1-128 0,-7 1 0 0,-7 4 0 15,-2 5 128-15,-7 4-128 0,-5-3 0 0,-6 0 0 16,-5-1 144-16,-6-5-144 0,-3-5 416 0,-5 2 16 16,-2-1 0-16,-8-2 0 0,-3 1 64 0,-5-4 16 0,-3 3 0 15,-4-1 0-15,-4-2-288 0,-4 4-48 0,-9 5-16 0,-9 0 0 16,-6 3-336-16,-6 2-64 0,-1 2-16 0,-2 7 0 31,-2-2-960-31,-2 2-192 0,-2-3-32 0,-4 4-18384 0</inkml:trace>
  <inkml:trace contextRef="#ctx0" brushRef="#br0" timeOffset="45188.64">21774 7426 18431 0,'-2'-3'1632'0,"-1"1"-1312"15,3 0-320-15,2 2 0 0,-2 0 1392 0,1-1 208 0,0-2 32 0,0 1 16 0,2-3 496 0,1 1 96 0,2-1 32 0,1-1 0 16,3 0-640-16,1 1-128 0,0-1-32 0,3 1 0 0,1-1-832 15,1-1-160-15,1 2-32 0,1-1-16 0,0 1-208 0,-1 2-32 16,2 0-16-16,-1 3 0 0,0 0-176 0,-1 1 0 0,2 1 0 0,-2 1 0 31,1 0-768-31,0-1-64 0,-1 1-32 0,0 0 0 16,1-1-864-16,-1-1-160 0,0 1-32 0,1-4-16 16,0 1-208-16,0-1-32 0,-1-3-16 0,0 4-5344 0,-1-4-1056 0</inkml:trace>
  <inkml:trace contextRef="#ctx0" brushRef="#br0" timeOffset="45442.25">21866 7680 39615 0,'-6'-3'1760'0,"3"1"352"0,1 2-1680 0,2 0-432 16,1 0 0-16,2 0 0 0,0 0 336 0,3 0-16 16,4 0 0-16,5 0 0 0,2-1 0 0,4-1-16 15,0 1 0-15,1-4 0 0,0 2-304 0,1 0 0 16,1-2 0-16,-1 0 0 16,2 1-480-16,1 1-160 0</inkml:trace>
  <inkml:trace contextRef="#ctx0" brushRef="#br0" timeOffset="45875.48">23064 6819 30399 0,'3'-8'1344'0,"-2"3"288"0,1 1-1312 0,0 1-320 16,0 3 0-16,-1 0 0 0,2 0 832 0,0-1 80 0,2 1 32 0,4 4 0 15,0-2 656-15,1 7 144 0,0 2 32 0,-2 6 0 16,1 7-1152-16,-2 2-240 0,1 6-32 0,-1 6-16 16,-2 0-160-16,0 4-48 0,0 3 0 0,-1 4 0 15,-1 4-128-15,1 1 0 0,0 5 0 0,-2-2 128 16,2 3-128-16,-3-2 0 0,2-1 0 0,-3-3 0 16,1-2 0-16,-2 0 0 0,1-1 0 0,-3-1 0 15,1-3 0-15,-1-2 0 0,0-2 0 0,0-9 0 16,2-6-320-16,1-4 48 0,0-6 16 0,0-6 0 15,1-2-128-15,2-3-32 0,-1-6 0 0,0-2-11456 16,2-2-2288-16</inkml:trace>
  <inkml:trace contextRef="#ctx0" brushRef="#br0" timeOffset="46334.9">22952 6629 29487 0,'-10'-11'2624'0,"2"2"-2112"0,2 3-512 0,2 1 0 15,3 5 1664-15,1-3 240 16,1 2 32-16,1-1 16 0,-1-5-1056 0,3-1-224 0,-1-2-32 0,5-2-16 15,3-2-176-15,1-1-48 0,4 2 0 0,2-4 0 0,0 3-400 16,6-1 0-16,0 0 0 0,6 1 0 0,5 1 0 0,3-1 0 16,4 3 0-16,3 0 0 0,0 3-128 0,2 0 128 15,0 3 0-15,2 1 0 0,0 4 0 16,0 1 0-16,0 2 0 0,-4 2 0 0,0 0 0 0,-4 2-176 16,-5 1 48-16,-4 0 0 0,-4 3 128 0,-6 1 0 15,-2 2 0-15,-5 1 0 16,-3 1 0-16,-3 2 0 0,-4-1 160 0,-2 3-160 15,-1 2 0-15,-4 1 128 0,-2 0-128 0,-2-1 0 0,-3 1 0 0,-1 0 0 0,0 0 128 16,-2-1-128-16,-1-3 0 0,-1 0 0 0,-1-2-192 16,-3 0 192-16,0 2-256 0,-1-4 64 0,-3 1 16 0,-3-2 0 15,2-2 176-15,-3-3 0 0,-3 1 0 0,-1 0 0 16,-1 1 0-16,-3-2 0 0,0 1 0 0,-3 0 0 31,-3-1-736-31,2 0-64 0,-1 1-16 0,2-2 0 16,3 0-1840-16,1 0-368 0</inkml:trace>
  <inkml:trace contextRef="#ctx0" brushRef="#br0" timeOffset="46886.28">24512 6092 27647 0,'-2'-5'1216'0,"0"4"256"0,0-2-1168 0,1 2-304 0,1 1 0 0,-1 0 0 0,1 0 976 0,-3 1 144 0,1 2 32 0,-2-2 0 0,-2 5 384 0,-4 1 64 0,0 1 32 0,-2 1 0 16,-2 2-1008-16,0 4-208 0,-1-4-32 0,1 4-16 15,-2 0-96-15,-1 2-16 0,1 4 0 0,-1-1 0 16,0 6-48-16,-1-2-16 0,1 6 0 0,0 2 0 0,0 3-192 0,-1 1 144 16,1 3-144-16,1 0 128 15,2 0-128-15,-1 6 0 0,2 3 144 0,2 1-144 0,1 2 144 0,4-1-144 16,2-5 192-16,3 1-192 0,3 0 304 0,1-2-48 15,2-2-16-15,1 4 0 0,1 1-32 0,1 3 0 16,-1-1 0-16,-1 2 0 0,0-1-208 0,1 2 0 16,-3-1 128-16,1-3-128 0,0 3 0 0,0-1 0 15,-1-2 0-15,1 0 0 0,4-2 0 0,1-2 0 16,1-2 0-16,1-5 0 0,2-6 224 0,2-1-48 16,0-2-16-16,4 0 0 0,1-1 176 0,0-2 48 15,0-3 0-15,1 1 0 0,3 0-384 0,1-1 0 0,2 0 0 0,0-1-192 16,2 1 192-16,0-2 0 0,-1 1-144 0,5-1 144 15,-1 5-192-15,1-2 16 0,3 3 16 0,-1-1 0 32,-1-3-272-32,3-3-48 0,2-1-16 0,4-2-12256 0,1 0-2464 0</inkml:trace>
  <inkml:trace contextRef="#ctx0" brushRef="#br0" timeOffset="51394.15">25532 6339 23951 0,'-2'-2'2128'0,"1"2"-1696"0,1 0-432 0,0 0 0 0,0 1 1136 0,0 0 144 0,-2 3 16 0,0 1 16 0,-2 2 336 0,-3 6 64 0,-2 4 16 0,-3 5 0 0,-4 6-624 0,-5 4-112 16,-3 5-32-16,-3 5 0 0,-4 1-400 0,-4 7-96 0,-2 3-16 0,-3 6 0 16,-4-2-208-16,0 2-48 0,-3 2-16 0,-5 6 0 15,-1 2-176-15,-4 4 0 0,0 1 0 0,-1 0 0 31,2 1-480-31,4-7-32 0,3-4 0 0,4-7 0 0,7-9-1152 0,6-8-224 16,4-8-48-16,7-8-16 16,4-5 512-16,4-8 96 0,4-5 32 0,1-6-11424 0</inkml:trace>
  <inkml:trace contextRef="#ctx0" brushRef="#br0" timeOffset="51744.33">24651 6539 21183 0,'0'-9'1888'0,"0"4"-1504"0,1 4-384 15,1 1 0 1,1 0 1792-16,-1 0 272 0,2-4 64 0,1-1 16 15,2 0 112-15,3 1 32 0,-1 4 0 0,-2 3 0 0,1 3-1152 0,-2 4-240 0,-1 4-32 0,-1 2-16 16,-1 5-416-16,-1 1-96 0,2 6-16 0,-1 1 0 16,2 4 32-16,1 2 0 0,2-1 0 0,0 2 0 31,3 1-80-31,3-2-16 0,0-4 0 0,4 6 0 0,6 4-256 0,3 5 128 0,4 3-128 16,3 2 0-16,3 1 0 15,2-5 0-15,0 2 0 0,1-3-144 0,-1 1 144 0,0-3 0 16,-1 1 0-16,0-3-128 15,-2-9-304-15,1 2-48 0,3 2-16 0,0-7 0 16,-1-2-1808-16,-4-3-352 0</inkml:trace>
  <inkml:trace contextRef="#ctx0" brushRef="#br0" timeOffset="52517.86">26055 7434 31327 0,'-5'-1'2784'0,"3"-3"-2224"0,-1 3-560 0,3-1 0 0,2 2 1616 0,0-2 224 0,1-1 32 0,2 0 16 0,2-3-1168 0,5-4-224 0,4 1-48 0,4-6-16 16,4 3-176-16,-2-1-48 0,0 2 0 0,1 1 0 16,-2 3-496-16,-2 1-96 0,0 1-32 0,-4 4 0 15,-2 2-528-15,-3 4-96 0,-1 1-32 0,-3 5 0 32,-2 1 304-32,-2 5 64 0,-2 0 16 0,-1 0 0 0,-4 0 528 0,-1 3 160 0,0 0 0 0,-3 0 0 0,-1 1 0 0,-1 0 320 15,0-1-32-15,0 1-16 0,-2 1 336 0,-1 0 64 16,-1 2 16-16,-1-1 0 0,1 1-480 0,-3-1-80 15,0 2-128-15,-2-5 176 0,0 1-176 0,2-1 0 16,1-1 0-16,-1-3 0 0,1-1 192 0,0-1 64 16,0 1 16-16,0 0 0 0,-1 1 624 0,2-2 112 15,1 2 16-15,1 2 16 0,2-1-624 0,2 0-128 16,2 3-32-16,3 0 0 0,2 1-112 0,2 3-16 0,3 1-128 16,3-1 192-16,4 1-192 0,2-2 176 15,5-1-176-15,2-1 160 0,5-2-32 0,1-2 0 16,4-1 0-16,-1-1 0 0,2-5 0 0,2 1-128 15,4-2 192-15,1-2-64 0,2 0-128 0,2-3-224 0,-2 0 48 0,-2-4 16 32,1 0-400-32,0-4-80 0,1 2 0 0,-2-3-11664 0,-2-1-2336 0</inkml:trace>
  <inkml:trace contextRef="#ctx0" brushRef="#br0" timeOffset="52963.39">27434 6025 21183 0,'-5'-12'1888'0,"1"6"-1504"0,2 0-384 0,1 1 0 0,1 5 1632 0,0 0 256 0,-1 0 48 0,-1 0 16 0,1 0-80 0,-3 1-16 0,1 3 0 0,-2 3 0 0,0 4-576 16,-1 5-128-16,-1 3-32 0,0 3 0 0,1 6-400 0,1 5-80 15,-1 2 0-15,2 8-16 0,0 2-224 0,2 5-32 16,-1 0-16-16,3 6 0 0,-1 2-160 0,1 4-16 16,4 5-16-16,-3 1 0 0,1 1-160 0,0 4 0 15,-1-1 0-15,-2 2 0 0,-1 1 0 0,0 0 0 16,0-1 0-16,-3 0 0 0,1-1-320 0,-2-5 48 16,-1-4 16-16,0-2 0 0,0-4 0 0,0-7 16 15,4-4 0-15,-1-9 0 16,2-3-272-16,0-7-64 0,1-4-16 0,0-7-11232 0,0-3-2240 15</inkml:trace>
  <inkml:trace contextRef="#ctx0" brushRef="#br0" timeOffset="53503.39">28733 6410 30399 0,'-4'2'2704'0,"1"2"-2160"0,1 1-544 0,1-1 0 0,-1-1 1008 0,-1 2 80 0,-1 4 32 0,-5 5 0 0,-2 8 256 0,-4 1 48 0,-2 6 16 0,-4-1 0 0,-1 6-800 0,-3 0-144 16,-2 1-48-16,-2 5 0 0,-2 4-144 0,-2-1-48 16,0 3 0-16,-2 4 0 15,-1 1-64-15,-1 4-32 0,0 2 0 0,-1 1 0 0,1-2-160 0,-2-1 0 16,-2 0 0-16,2-5 0 0,1 0-192 0,4-8-32 15,4-4 0-15,6-4 0 16,4-7-1056-16,4-6-192 0,4-3-64 0,2-5-9936 16,2-6-2000-16</inkml:trace>
  <inkml:trace contextRef="#ctx0" brushRef="#br0" timeOffset="53757.25">27960 6521 40543 0,'-3'3'3600'0,"3"-2"-2880"0,3 4-576 0,0-3-144 0,1 3 0 0,1 0-192 0,2 5 32 0,5 2 16 0,5 7 656 0,5 7 144 32,5 4 32-32,2 3 0 0,2 2-224 0,-2 1-32 0,2 1-16 0,0-1 0 15,-1 1-192-15,1-2-32 0,-2 4-16 0,2 0 0 0,3 2-176 0,-1 0 0 16,1 0 144-16,-1 2-144 0,-1-3 0 0,-2-6 0 15,-3 1 0-15,-1-3-128 16,-4-4-624-16,-1 1-112 0,-1-1-32 0,-3 1-11776 16,1-3-2352-16</inkml:trace>
  <inkml:trace contextRef="#ctx0" brushRef="#br0" timeOffset="54048.28">29054 7544 38703 0,'-4'25'1712'0,"2"-8"352"0,-1 1-1648 0,2-1-416 16,1-6 0-16,0-5 0 0,0 5 384 0,1 5-16 16,-1 12 0-16,-1 7 0 0,1 0 16 0,-1 4 0 15,1-2 0-15,-1-1 0 0,-2-1-512 0,2 0-112 16,1-7-16-16,1 0-17888 0</inkml:trace>
  <inkml:trace contextRef="#ctx0" brushRef="#br0" timeOffset="54762.94">30408 6453 29487 0,'-10'10'2624'0,"1"0"-2112"15,3 1-512-15,-1 0 0 0,2-2 1872 0,1 0 272 0,-1 2 48 0,-5 6 16 0,-6 11-672 0,-7 14-128 0,-4 9-16 0,-6 7-16 0,0-1-848 0,0 0-160 0,-2-1-48 0,-1 4 0 0,-1 3-320 0,-1 0 144 16,1-1-144-16,1-5 0 0,1-1 0 0,3-8-192 15,4-2 0-15,3-4 0 16,3-5-336-16,3-5-64 0,3-3-16 0,2-5 0 16,2-4-704-16,1-5-144 0,1-2-16 0,1-6-15200 0</inkml:trace>
  <inkml:trace contextRef="#ctx0" brushRef="#br0" timeOffset="55015.12">29688 6456 33167 0,'7'-4'2944'0,"-1"4"-2352"0,2 1-464 0,0 3-128 16,-1 1 1408-16,-2 0 256 0,3 2 48 0,3 4 16 16,6 10-688-16,7 5-128 0,5 9-16 0,3 7-16 15,0 0-464-15,2 4-96 0,-1 2 0 0,-1-1-16 16,1 0-128-16,-1 1-32 0,0 3 0 0,-2-2 0 15,0 0-144-15,-1-1-176 0,-3-1 48 0,-1-5 0 0,-2-1-144 16,-1-2-32-16,-2-2 0 0,0-2 0 16,-4-4-1168-16,0-4-256 0</inkml:trace>
  <inkml:trace contextRef="#ctx0" brushRef="#br0" timeOffset="55657.21">30939 7229 24879 0,'3'0'1088'0,"-2"0"256"0,2 0-1088 0,-2 0-256 0,0 1 0 0,1-1 0 0,-2 1 1104 0,1 1 176 0,0 5 16 0,0-1 16 0,-1 5 736 0,-2 1 160 0,-2 4 32 0,-2 7 0 16,-4-1-1296-16,-1 6-256 0,-4 2-48 0,-1 5-16 16,-1 4-368-16,-2 2-80 0,1 4-16 0,-1-1 0 0,2 1-160 0,-1 0 0 15,4 1 0-15,0 0 0 0,4 0-208 0,1-6-32 16,3-1 0-16,3-5 0 16,0 0-384-16,2-5-80 0,1 1 0 15,1-4-16-15,2-4 720 0,0-4 368 0,2-1-48 0,1-1 0 0,2-4 48 0,1-4 0 16,2 1 0-16,1-7 0 0,2-1-368 0,-1-2 0 15,2 0 0-15,0-5 128 0,1-3-384 0,0 0-80 16,1-4-16-16,2-2 0 16,-1-1-368-16,1-2-80 0,0-1-16 0,-2-1 0 15,1-2-160-15,0-1-48 0,-1 5 0 0,-3-3 0 0,-1 2 624 0,-2 3 112 16,-3 1 32-16,-3 2 0 0,-2 0 1552 0,-1 2 320 0,-5-1 64 16,-1 1 16-16,-2 2-224 0,-4 0-64 0,-2 1 0 15,-3 0 0-15,-2 0-656 0,0-1-144 0,-3 3-32 0,-2-2 0 16,-2 1-224-16,-1 0-48 0,-1 0-16 0,0 0 0 15,2 1-48-15,-1 3-16 0,1 0 0 0,3 3 0 16,0 2-224-16,2-1 0 0,0 2-144 0,0 2 144 31,1 1-832-31,-1 0-80 0,3 2-16 0,1-2-18368 0</inkml:trace>
  <inkml:trace contextRef="#ctx0" brushRef="#br0" timeOffset="56523.08">32469 6364 24879 0,'-3'-4'2208'0,"0"3"-1760"0,1 1-448 0,-1-2 0 0,2 2 1456 0,-1 2 208 0,0-2 32 0,-1 0 16 0,-2 1 720 0,-3 3 160 0,-2-1 32 0,-2 2 0 0,-2 2-1552 0,0 3-304 15,-3 1-64-15,1 5-16 0,-1 1-160 0,-1 6-16 16,-1 1-16-16,-1 6 0 16,0 2-272-16,-2 4-48 0,0 6-16 0,-5 4 0 15,-2 2-160-15,-3 2 0 0,0 2 0 0,0-2 128 0,2-3-128 0,2 1 0 16,-1 1 0-16,3-1 128 0,0-1-128 0,4-3 0 15,1-3 0-15,4-1 0 0,-1-4 0 0,4-4 0 16,1-5-160-16,2-4 160 16,0 0-448-16,2-7 0 0,1-1 0 0,-1-4 0 31,0-1-512-31,2-5-112 0</inkml:trace>
  <inkml:trace contextRef="#ctx0" brushRef="#br0" timeOffset="56824.38">31828 6396 35935 0,'-3'-3'3200'0,"2"0"-2560"16,1 3-512-16,1 0-128 0,0 3 1072 0,1-3 192 15,-1 2 32-15,1 2 16 0,1-2-224 0,2 7-64 16,1 3 0-16,0 7 0 0,2 3-144 0,0 5-48 15,2 4 0-15,1 5 0 0,3 2-320 0,2 6-80 16,5 3-16-16,5 3 0 0,2-1-240 0,6-2-48 16,4 3-128-16,4 2 192 0,3 1-192 0,2-2-256 15,0 0 48-15,-3-3 16 16,-2-7-576-16,-2-2-96 0,-1 1-32 0,-3-7 0 16,-3-3 0-16,-3-3 0 0,-4-2 0 0,-4-2 0 15,-4-3 240-15,-3 0 32 0,-4-3 16 0,-1-1-11504 0,-4-1-2304 0</inkml:trace>
  <inkml:trace contextRef="#ctx0" brushRef="#br0" timeOffset="57783.14">32586 7205 39615 0,'0'0'3520'0,"1"-2"-2816"0,0 0-560 0,2 1-144 0,-1 1 640 0,0-2 112 0,1 0 16 0,2 0 0 0,4-3-48 0,0 0 0 0,4-2 0 0,0 2 0 0,1-2-224 0,2-1-48 0,0 2-16 0,1-1 0 16,3 2-192-16,0 1-48 0,1 0 0 0,0 0 0 16,0 3-192-16,-1 1 0 0,0-3 0 0,-2 6 0 15,1-1 0-15,-3 2 0 16,-3 1 0-16,0 1 0 0,-2 0 0 0,-4 4 0 0,-2-2-160 0,-1 2 160 16,-3 2-288-16,-1-3 32 15,-1 4 0-15,-3-2 0 0,-2 3 64 0,-4-2 0 0,-1 3 16 0,-2 1 0 0,-4 2-16 16,-2-5 0-1,-4 2 0-15,1-1 0 0,-3-2 32 0,2-1 0 0,-2-1 0 0,0 0 0 0,1-3 160 16,-1 3-208-16,-1-2 80 16,0 0 128-16,3-2-320 0,2 1 48 15,2-1 16-15,3 0 0 0,4-1 96 0,3 0 32 0,3-4 0 0,2 3 0 0,2-3-16 0,3 2 0 32,2-1 0-32,2-2 0 0,2 0-80 0,1 1-16 15,2-1 0-15,4-1 0 0,1 2 0 0,1-1 0 16,2 3 0-16,2-1 0 0,-1 1 240 0,0 0 0 15,2 2 144-15,-1 2-144 0,0 0 128 0,0 2-128 16,-2 2 0-16,0-3 0 0,-1 5 0 0,-2 0 128 0,-2 0-128 0,1 0 0 16,-3 2 0-16,0 1 0 0,-1 2 0 0,-2-2 0 15,-1 2-160-15,-2-1 160 0,-3 4-128 0,0-3 128 16,-4 2 0-16,0 1 176 0,-3 1-16 0,-2 0 0 16,-2-3 0-16,-1 3 0 0,0 0 0 0,-2-3 0 15,-1 2-16-15,0-4 0 0,-1 3 0 0,1-3 0 16,-1 2 96-16,-1-6 16 0,0 3 0 0,-2 0 0 15,0-1 80-15,-4 0 32 0,-2 1 0 0,0-3 0 16,-2 0 16-16,-2 1 0 0,0-3 0 0,-2 0 0 16,1-4-256-16,1 1-128 0,1-3 128 0,0 0-128 15,0 0-224-15,2-4-112 0,1 3-32 0,0-4-19568 16</inkml:trace>
  <inkml:trace contextRef="#ctx0" brushRef="#br0" timeOffset="58854.58">32506 5826 35935 0,'-1'-1'3200'0,"1"-3"-2560"0,3 3-512 0,0 1-128 0,1-1 240 0,0 1 16 0,2-3 16 0,3 1 0 0,4-1 416 0,5 0 80 0,4 0 0 0,4 2 16 16,0 1-400-16,2 4-64 0,2-1-32 0,2 5 0 16,3 3-288-16,-1 1 160 0,2 1-160 0,1 4 128 15,3 2 0-15,2 5-128 16,2 5 192-16,-2 2-64 0,-2 2-128 0,-2 8 0 16,1 5 0-16,-2 4-176 0,-3 8 304 0,0 2 48 15,-3-1 16-15,-3 2 0 0,-3-3 192 0,-3 2 64 16,-1 2 0-16,-2-1 0 0,-3-2-48 0,-1-1 0 15,-3 3 0-15,-3-3 0 0,-3 3-80 0,-5-1 0 0,-2 6-16 16,-4-3 0-16,-5-1-48 0,-2-1 0 0,-6-1 0 16,-2-2 0-16,-1 1 112 0,-2-1 16 0,-3 3 0 0,-1-3 0 15,2-5-48-15,-1-3 0 0,0-1 0 0,-1-2 0 16,-2-1-16-16,0-3 0 0,-2 1 0 0,-1-2 0 16,0-2-160-16,-1 0-32 0,5-5-128 0,0-2 192 15,3-3-192-15,0-2 0 0,2-4 0 0,-2-3 0 16,1-4-192-16,3-1-144 0,2-5-32 0,0 0 0 15,2-5-1056-15,2-2-224 16,-1-1-32-16</inkml:trace>
  <inkml:trace contextRef="#ctx0" brushRef="#br0" timeOffset="59904.1">21650 7391 25791 0,'-4'-4'2304'0,"0"0"-1856"0,2 3-448 0,0 1 0 0,1 0 656 0,-1-3 48 0,-2 1 0 0,-5-3 0 0,-2 0 176 0,-1-2 32 0,-3 0 16 0,0 1 0 0,0 1-64 16,2-1-16-16,-1 1 0 0,2 1 0 0,-2 2 176 0,2-2 16 15,-1 3 16-15,2 0 0 0,1 1-304 0,2 0-64 16,0 1-16-16,2 0 0 0,2 3-352 0,2-3-64 16,3 3 0-16,3 0-16 0,3 1-240 0,3-2 176 15,6 2-176-15,5-1 160 0,7-2 80 0,5 1 16 16,6-1 0-16,6-2 0 0,3 0 80 0,3-5 32 16,0-1 0-16,-1 0 0 0,2-4-64 0,0 2-16 15,1-1 0-15,-2-1 0 0,-1 3-288 0,-3-3 0 16,-3 2 0-16,-3-2 0 0,-4 0 0 0,-4 2 0 15,-1-2 0-15,-1 2 0 0,-3 1 0 0,-2 0 0 0,-4 0 128 0,-2 4-128 16,-2-1 0-16,-3 0 0 0,-1 3-128 0,-6-1 128 16,-2 2-224-16,-3 2 48 0,-4 3 16 0,-4 1 0 31,-3 0-1232-31,-3 3-240 0,-5 5-48 0,-2-2-16464 0</inkml:trace>
  <inkml:trace contextRef="#ctx0" brushRef="#br0" timeOffset="60321.75">21620 7785 24879 0,'-16'-4'2208'0,"5"2"-1760"0,2 2-448 0,3-3 0 0,5 2 1808 0,1 1 288 0,-2-1 48 0,0 1 16 0,-1-3-1088 0,-2 0-224 0,2-1-32 0,0-1-16 16,3-1-544-16,2-2-128 16,1 0 0-16,3-1-128 0,2-1 0 0,0 0 0 0,4 2 0 0,0-3 0 15,0 1 144-15,2 2-144 16,1-2 0-16,0 3 144 0,-1 2 512 0,4 2 112 0,-1 2 0 0,3 1 16 0,2 4-80 0,2-2-32 15,3 2 0-15,5 1 0 16,5 0-64-16,4-4-16 16,1 1 0-16,6-4 0 0,7 1-80 0,0-4 0 0,2 0-16 0,-1-1 0 0,-1 1-240 0,0 0-64 15,-2 0 0-15,1-1 0 0,2 1-32 0,0-2-16 16,-2 0 0-16,-3-1 0 16,-3-1-480-16,-1-1-112 0,-3 3 0 0,2-7-19760 0</inkml:trace>
  <inkml:trace contextRef="#ctx0" brushRef="#br0" timeOffset="64438.77">32540 6728 3679 0,'2'0'320'0,"0"0"-320"0,0 0 0 0,1 0 0 0,-2 0 848 0,0 0 112 0,0 1 0 0,2-1 16 0,0 1 272 0,1 0 48 0,2 2 16 0,-2-2 0 0,1 3 80 0,-1-3 16 0,-2 0 0 0,-1 1 0 15,2 0-64-15,-3-1-16 0,1-1 0 0,0 0 0 0,1 0-480 0,-1 0-80 16,1-1-32-16,2 1 0 0,1-2-544 0,0 0-192 16,2 1 144-16,1-4-144 0,2 4 0 0,-2-4 0 15,3 4-192-15,-1-4 192 16,0 2 0-16,0 0 0 0,-1 3 224 0,-1-4-64 0,0 3 288 0,-2-1 64 0,0 2 16 16,0-2 0-16,-1 2 400 0,-1-1 80 15,0 1 16-15,-2 1 0 0,1 1-352 0,-1-2-64 16,-1 2-16-16,2-2 0 0,-2 0-80 0,0 1 0 0,2-1-16 0,-2 0 0 15,0 0-112-15,2-1 0 0,0 1-16 0,0-2 0 32,1-1-112-32,-1 1 0 0,1-2-16 0,1 2 0 15,0-1-240-15,-1 1 144 0,1-1-144 0,-2 0 128 16,1 3-128-16,0-2 0 0,-1 0 0 0,0 1 0 0,-1-1 0 16,0 2 0-16,0-2 0 0,-2 1 0 0,1 1 0 15,1-1 0-15,-1 1 0 0,-1 0 0 0,1 0 416 16,1-2 0-16,0 0 0 0,0 0 0 0,2-1-96 0,0 1-32 15,1-2 0-15,0 2 0 0,2-3-144 0,0-1-16 16,1 1-128-16,2-2 192 0,0 1-192 0,-1 1 144 16,3-1-144-16,-3 1 128 0,0 0-128 0,-1 2 0 15,-1-1 0-15,-2 0 0 0,0 3 0 0,-3-2 0 16,0 1 0-16,-1 1 0 0,-1-3 128 0,-1 3 0 0,-1-3 0 16,1 2 0-16,-1-2 48 0,-1 1 0 0,1-2 0 15,0-1 0-15,0 1-48 0,2-1 0 0,0 0 0 0,1-3 0 16,2 2 0-16,0-3-128 0,4-1 192 0,0-2-64 15,2 1-128-15,1 1 192 0,1-1-192 0,0-3 192 16,-1 2-192-16,1 1 128 0,-1 2-128 0,-2 0 128 16,1 2 0-16,-3-1 0 0,0 3 0 0,-2-2 0 15,0 3 32-15,-2 0 0 0,1 0 0 0,-2-1 0 16,0 4 48-16,-1-3 16 0,0 0 0 0,0 0 0 16,0 0-16-16,0 0 0 0,0 1 0 0,1-4 0 15,1 2-16-15,0-2-16 0,1-2 0 0,0 3 0 0,2-3-176 16,-1 0 128-16,1-1-128 0,0 0 128 0,0 0-128 0,1 0 0 15,-1-1 0-15,-1 2 0 0,1-1 0 0,-2 0 0 16,1 1 0-16,0 0 0 0,-2 2 0 0,1-1 0 16,-2 2 0-16,1 1 0 0,-2-1 176 0,2 2-48 15,-2-1-128-15,0 1 192 0,1-1-192 0,-1 1 176 16,0 0-176-16,0 0 160 0,1-1-160 0,0 0 0 16,1-2 0-16,-1 4 128 0,1-5-128 0,0 1 0 15,1 1 0-15,0-3 0 0,-1 0 0 0,1 2 0 16,0-4 0-16,0 1 0 0,1 0 0 0,-2-1 0 0,2 1 0 15,-2-3 0-15,1 3 0 0,-1-1 0 0,1 0 0 0,-1 1 0 16,-1 0 0-16,1 3 0 0,-1-4 0 0,0 3 0 16,0-1 0-16,-1 1 0 0,0-1 144 0,0 0-144 15,0 2 176-15,0-2-48 0,-1 0 0 0,1 1 0 16,0-1 0-16,0 0 0 16,1-1 0-16,-1 0 0 0,2 1-128 0,-1-3 128 15,0 1-128-15,1 0 128 0,0 1-128 0,0 0 0 0,1-2 0 0,-2 1 0 16,1 1 0-16,0 0 0 0,-1-2 0 0,1 2 0 15,0-2 0-15,-1 3 0 0,0-1 0 16,0 2 0-16,0 0 0 0,-1-1 0 0,2 2 144 0,-2 0-144 0,0 1 0 16,0 1 0-16,-2-3 0 0,1 3 128 0,0 0-128 15,-1 1 0-15,-1-1 0 0,1 1 0 0,-1 0 0 16,1 0 0-16,-3 1 0 0,1-2 0 16,-1 1 128-16,0-1-128 0,0 1 128 0,-1-1-128 0,2-1 192 0,-1 3-48 15,2-3 0-15,-2-1 0 0,2 0-144 0,-1 2 128 16,2-3-128-16,0 2 128 0,0 1-128 0,0-3 0 15,-1 1 0-15,1-1 0 0,1 0 0 0,-3-1 0 16,1 3 0-16,0-4 0 0,-1 2 0 0,0 2 0 0,1 1 0 16,-2-3 0-16,0 3 0 0,-1 0 0 0,-1 1 0 15,0 0 0-15,0 1 0 0,-2-1 0 0,0 0 0 0,-1 1 0 16,0 1 0-16,1-2 0 0,-3 0 0 0,3 1 128 16,-1 0-128-16,0-1 0 15,0 0 0-15,0 2 128 0,1 0-128 0,2-2 0 16,-2 2 0-16,2 0 0 0,1-2 0 0,-1 4 0 15,0-3 0-15,0 2 0 0,0-2 0 0,0 3 0 16,0-3 0-16,-2 2 0 0,2-1 0 0,-1 1 0 0,-1 0 0 0,2 0 0 16,0 1 0-16,-1-1 0 0,2 2 0 0,-1-2 0 15,0 1 0-15,1 1 0 0,0-2 0 16,0 2 0-16,1 0 0 0,0 0 0 0,1 0 0 0,-1 0 0 0,3 0 0 0,-1 0 0 16,1 0 0-16,1 0 0 0,1 0 0 0,-2 0 0 15,2 0 0-15,2-1 0 0,-2 1 0 0,1-2 0 16,0 1 0-16,0-1 0 0,1 2 0 0,0-2 0 15,-2 2 0-15,0 0 0 0,0 0 0 0,0 0 0 16,0 0 0-16,0 0 0 0,0 0 0 0,0 0 0 16,0 0 0-16,0 0 0 0,0 0 0 0,0 0 0 15,0 0 0-15,0 0 0 0,0 0 0 0,0 0 0 16,19-8 0 0,-18 7 0-16,0 1 0 0,0-4 0 0,1 3 0 0,0 0 0 15,0-1 0-15,0-1 0 0,0 2 0 0,1-4 0 0,-1 2 0 0,2 1 0 0,-2-2 0 0,2 2 0 31,1-2-128-31,0-1 128 0,0 1 0 0,1 1 0 16,1-2 0-16,1 2 0 0,1-2 0 0,0-1 0 0,3 0 0 16,-1 1 0-16,1-1 0 0,0 1 0 0,1-1 0 0,0-1 0 15,1 3 160-15,-2 0-160 0,1 1 0 0,-1-2 0 16,-2 3 0-16,-1-1 0 16,-1 2 0-16,0-1 0 0,-1 1 0 0,-1-1 0 0,1 2 0 15,-3-1 0-15,3-1 0 0,-1 0-192 0,0 1 192 0,0-1 0 16,0 0 0-16,2 0 0 0,-1-1 0 0,2 1 0 15,1 0 0-15,0-2 0 0,1 0 0 0,-1 3 0 16,0-4 0-16,1 4 0 0,-1-3 0 0,-2 1 0 16,0 1 0-16,-1 1 0 0,-1 0 0 0,-1 1 0 15,-1 0 0-15,0 0 0 0,-2 0 0 0,1 0 0 16,-2 0 0-16,0 0 0 0,-1 0 0 0,0 0 0 16,0 0 0-16,-1 1 0 0,1 0 0 0,-1 1 0 15,-2-2 0-15,1 3 0 0,2-3 0 0,0 0 0 16,0 0 0-16,0 0 0 0,-23 15 0 0,16-13 0 15,0 2 0-15,-5 1 0 0,3-1 0 0,-3-1 0 0,0 4 0 0,-2-3 0 16,1 1 0-16,-1 2 0 0,-2-1 0 0,0 1 0 16,-2 2 0-16,-2-3 0 0,1 0 192 0,-2 2-192 15,1 0 0-15,2-2 0 0,-1 1 0 0,2-1 0 16,-2 1 0-16,1 1 0 0,1-2 0 0,0-1-192 16,3 1 192-16,-1-1 0 0,2-1 0 0,1-1 0 15,2 2 0-15,0-3 0 0,4-1 0 0,0 1 0 16,0-2 0-16,1 0 0 0,1 1 0 0,0-1 0 0,2 0 0 0,-1 0 0 15,2-1 0-15,-1 1 0 0,0 0 0 0,1 0 0 16,0-2 0-16,0 2 0 0,0-1 0 0,-1 1 0 16,1 0 0-16,0-2 0 15,1 2 0-15,-1 0 0 0,-1 0 0 0,2 0 0 0,0 2 0 0,-1-2 0 16,1 0 0-16,0 0 0 0,0 0 0 0,0 0 0 16,0 0 0-16,0 0 0 0,0 0 0 0,0 0 0 15,15 16 0-15,-10-11 0 0,0 1 0 0,1 0 0 16,0 4 0-16,0-3 0 0,2 4 0 0,-2 2 0 0,0 2 0 0,0-1 0 15,-1 4 0-15,0-1 0 16,0 2 0-16,-1-1 0 0,-2 1 0 0,1-2 0 0,-2 3 0 0,0-3 0 16,-1 0 0-16,-1-1 0 0,0-2 0 0,0 2 0 15,-2 0 0-15,-1-1 0 0,1 0 128 0,-1-1-128 16,0-1 0-16,1-2 0 0,0-3 0 0,3-2 0 31,1-2-368-31,4-9-128 0</inkml:trace>
  <inkml:trace contextRef="#ctx0" brushRef="#br0" timeOffset="121618.11">2269 9632 10127 0,'-7'-1'896'0,"0"1"-704"0,4 0-192 0,0 0 0 0,2 0 656 0,-3 0 112 0,-2 0 0 16,-5 0 16-16,-5-2 240 0,-3 2 64 0,0 2 0 0,-2-2 0 0,1 1-464 0,1 2-96 0,1 1-16 0,0-1 0 16,0 4 32-16,1-5 0 0,-2 4 0 0,2-1 0 15,-1 1-128-15,1 1-32 0,-3 1 0 0,0 0 0 16,2 0 64-16,-2 1 0 0,0 0 0 0,1 2 0 16,-2 0 240-16,-2 0 48 0,1 1 16 0,0 2 0 15,-2 1-112-15,2 1-32 0,1-1 0 0,0 2 0 16,1 3-208-16,3-5-32 0,1 3-16 0,1 1 0 0,1 2-16 15,1-1 0-15,2 1 0 0,-2-2 0 0,3 2 16 0,1 3 0 16,-3 2 0-16,2-3 0 16,-1 3-224-16,1 1-128 0,1-1 128 0,-3 3-128 15,4-1 0-15,-1-3 0 0,2 4 0 0,-1-4 0 0,2-1 0 0,0 3 128 16,0 2-128-16,1 2 0 0,-1 3 0 0,-1 3 128 16,2-2-128-16,2 0 0 0,-1 4 0 0,2 1 0 15,0-1 0-15,2-3 128 0,3 1 160 16,-1-6 32-16,3-1 16 0,1-2 0 0,1 1-32 0,0-2-16 15,2 3 0-15,1-2 0 0,-1 3-288 0,1-3 0 16,1-2 128-16,1-1-128 0,-1-1 0 0,2-5 0 0,2 1 0 16,0-3 0-16,2-1 0 0,2-2 0 0,1-2 0 15,2 0 0-15,1-3 336 0,2-1-32 0,4 1-16 0,-1-3 0 16,3 0 128-16,1-1 32 0,0 0 0 0,0-4 0 16,1 2-224-16,-3-1-32 0,1-2-16 0,-2 0 0 15,-2 0-176-15,1-4 0 0,0 2 0 0,0-3 128 16,1 0 32-16,0-1 0 15,5 0 0-15,-1-1 0 0,3-1-160 0,2-1 192 0,3-2-192 0,1-3 192 16,0 2-192-16,-4-2 0 0,-2 3 0 0,-4-2 128 0,-2 0-128 16,-1 0 0-16,-2-3 0 0,-3 1 0 0,0 0 304 0,1-2-32 15,1 1 0-15,0-4 0 0,-3 5-80 0,2-2 0 16,-2-1-16-16,1 2 0 0,-2 0-32 0,-1-1 0 16,0 1 0-16,-1-2 0 15,1 1-144-15,-2-1 0 0,-1-2 0 0,-3 0 0 0,0-1 0 0,-3 1 0 16,-1-2 0-16,-1 0 0 0,0-2 0 0,-3-2 0 15,-2 3 0-15,0-1 0 0,-3-3 0 0,-1 0 0 16,-4-4 0-16,0-1 0 0,-2 1 0 0,-3-1 0 16,2 0 160-16,-3-1-160 0,2 2 144 0,-2 2-144 0,-1-1 0 15,1-1 144-15,-1 5-144 0,-1-1 0 16,-1 2 0-16,0-3 0 0,-3-1 0 0,0 1 0 0,-1-1 0 0,-1 2 128 16,-2-1-128-16,0 1 160 0,-2 2-160 15,0 3 160 1,-2-2-160-16,1 3 128 0,-1 0-128 0,-3 3 128 0,0-1-128 0,0 2 0 0,0 1 0 0,2-2 0 15,3 3 0-15,0 2 0 0,0 2 0 0,0 0 0 16,3 2 0-16,-3 0 0 0,0 1 0 0,0 0 0 16,0 1-176-1,-2-2 48-15,1 3 0 0,0-1 0 0,-1 2 128 0,1 0 0 16,1 1 0-16,-1 3 0 0,1 1-256 0,0 1-32 16,0 3 0-16,-1 1 0 0,-1 1-288 0,0 1-64 0,-1 4-16 0,1 0 0 31,-3 1-752-31,0 2-160 0,0 0-32 0,-2 1 0 15,0-2-832-15,2 0-160 0,0 0-32 0,4-4-16 16,2 0-320-16,4-2-64 0</inkml:trace>
  <inkml:trace contextRef="#ctx0" brushRef="#br0" timeOffset="122313.33">1818 10091 13823 0,'-5'-7'1216'0,"2"3"-960"0,1-2-256 0,1 3 0 0,-1 2 1360 0,2 0 240 0,0 1 32 0,-1-2 16 0,-1-1-496 0,-1 2-112 0,1-3-16 0,-2 3 0 0,-1 1 0 0,0 0 0 0,1 2 0 0,-1 1 0 16,2 3-672-16,0-1-144 15,1-1-16-15,1 2-16 16,1 1-592-16,0 1-112 0,0-1-32 0,1 2 0 0,3 2 144 0,-2 0 32 16,0 1 0-16,2 2 0 0,0 1 192 0,0-2 64 0,1 3 0 15,-2 4 0-15,2-5 128 0,0 5 176 0,-1-3-48 0,0-2 0 16,-1 1 112-16,0 0 16 0,-1-1 0 0,1-1 0 15,-1 0 448-15,1 0 80 0,0 1 32 0,0-3 0 16,1-1-544-16,-1 1-96 0,1-5-32 0,0 0 0 16,1-3-144-16,-2 0 128 0,2-3-128 0,0-1 128 15,0-1 112-15,1-3 16 0,1-1 0 0,0-1 0 16,0-1 64-16,3-2 32 0,0-3 0 0,1-1 0 0,2-2-80 0,-2 0-16 16,2-1 0-16,0-1 0 15,-1 0-64-15,-1-1-32 0,0-3 0 0,-1 3 0 0,0-4-160 0,0 2 0 16,0 3 0-16,-1-3 0 15,0 0 0-15,1 0 128 0,1-1-128 0,-1 1 128 0,0 1-128 0,1 0 0 16,-1 3 144-16,0-3-144 0,1 2 0 0,2 0 0 16,-2 1 0-16,1 3 0 15,-1-1-720-15,-2 2-64 0,0 4-16 0,-2-1 0 16,-1 2-736-16,-1 2-160 0,0 0-32 0,-1 1 0 16,0 0-752-16,-1 1-144 0,1 0-48 0,-2 3-5232 15</inkml:trace>
  <inkml:trace contextRef="#ctx0" brushRef="#br0" timeOffset="122809.81">1818 10502 35935 0,'-10'-5'1600'0,"4"2"320"0,1 0-1536 0,2 1-384 0,2 2 0 0,2 2 0 0,-1-4 0 0,1 2-192 0,-1 0 32 0,2-2 0 0,-1-1-288 0,3 2-48 0,-1-1-16 0,1 1 0 0,2-1 208 0,2-1 48 0,-1 1 0 16,2 1 0-16,-1-3-128 0,2 3-32 0,0 1 0 0,-1 0 0 16,1 3 0-16,-2 0 0 0,1 2 0 15,-2 1 0-15,-2 2 272 0,2 3 144 0,-2 4-160 0,-1 1 160 16,-1 1 0-16,-1 3 256 15,2 6-16-15,-3-1-16 0,3 4 304 0,-3 5 64 0,1 0 16 0,-1 4 0 0,1-5-224 0,0-2-32 32,-1-4-16-32,1-2 0 0,1-4-336 0,0-3 0 0,1 0 0 0,1-3 128 15,0-2-336-15,1 1-64 0,-1-3-16 0,1-5-14352 0</inkml:trace>
  <inkml:trace contextRef="#ctx0" brushRef="#br0" timeOffset="125315.34">1910 11385 4607 0,'-2'0'400'0,"0"0"-400"0,0 0 0 16,2 0 0-16,0 0-272 0,-1 0-144 0,0 0-32 0,-2 0 0 0,1 0 448 0,-2-2 0 0,2 2 0 0,0-1 0 0,0 0 0 0,2-3 0 0,0 2-128 0,1-3 128 0,3 2 0 0,-2 0 0 31,1-2 0-31,-1 0 0 0,2 0 0 0,-3 2-128 0,2-2 128 0,-1 3 0 0,-1 0 928 0,2 0 224 16,-1 0 64-16,0 1 32 0,0-1-352 0,-1 2-64 16,2 0 0-16,-1-2 0 15,1 1-480-15,-2 1-96 0,1-2-32 0,0 2 32 16,0-1-256-16,1 1 0 15,-1-4-176-15,-1 3 176 0,2-1 0 0,-2-1 0 16,2 2 192-16,-2-3-32 0,-1 2 416 0,1-1 64 16,0 2 32-16,-1 0 32 0,0-2 0 0,2 1 0 0,-1 1 0 0,-1 1 16 15,0 0 32-15,0-3 0 0,1 3 0 0,-1-1 32 16,0 1-192-16,0 0-32 0,0 0-16 0,0 0 32 16,0 0-208-16,0 0-48 0,0 0 0 0,0 0 48 15,0 0-16-15,0 0 0 0,0 0 0 0,0 0 32 16,0 0-208-16,0 0-48 0,0 0 0 0,0 0 48 15,0 0-176-15,0 0 160 0,0 0-160 0,-4 22 192 16,4-19-192-16,0-1 144 0,0 1-144 0,0-1 128 16,2 1 192-16,-1 0 48 0,1 0 0 0,-1 1 0 0,2 0 80 15,1 3 0-15,-2-2 16 0,2 2 0 0,0 0-80 0,-1 2 0 16,1 0-16-16,0 1 0 0,-1 4-144 16,0 1-32-16,1 3 0 0,-3 0 0 0,1-1-64 15,0 1-128-15,-1 2 176 0,0 2-176 0,1 1 0 0,0 3 0 16,0-1 0-16,1 1 0 0,0 2 0 0,1 1 0 15,2-1 0-15,-1 2 0 0,1 0 0 0,2 1 0 16,-2-3 0-16,0 0-144 0,-1 2 144 0,0-1 0 16,1-1 128-16,-2 0-128 0,0 0 496 0,-1 3 16 0,0 3 16 15,1 1 0-15,-2 1-224 0,-1 0-48 0,2-1-16 16,-3-1 0-16,1-2-240 0,-1-4 0 0,1 1 0 0,-1-6 0 16,1 1 224-16,1-1-48 0,-2 1-16 0,1 1 0 15,0-3 80-15,0-1 16 0,1 4 0 0,-2-2 0 16,1 4-256-16,-1-3 0 0,0 1 0 15,-1 0 0-15,1-5 0 0,-2 1 128 16,0-1-128-16,1 0 0 0,-1-3 256 0,2-1 16 0,-1 2 0 0,0-4 0 16,1 1 80-16,0-1 16 0,-1-1 0 0,-1 0 0 15,2-2-224-15,0 0-144 0,-1-2 192 0,1-1-192 16,0 0 160-16,0-2-160 0,-1 0 128 0,1 2-128 0,0-5 256 0,0 2-48 16,0 1 0-16,0-1 0 0,0 2-208 0,0-1 0 15,1 1 0-15,-1-1 0 0,0 2 0 0,0-1 0 16,0 1 0-16,1-2 0 0,-1 0 0 15,0-1 0-15,0 2 0 0,0 0 0 0,0 1 0 0,-1 0 0 16,1 1 0-16,-1-1 0 0,1 2 0 0,-1-4 0 16,0 1 0-16,-1 0 0 0,2 1-208 0,-1-2 64 15,0 1 16-15,-2-1 0 16,1 0-592-16,1 0-112 0,-2 0-32 0,1 1 0 16,-1 0-944-16,1-1-192 0,1 0-48 0,-1-1-11056 15</inkml:trace>
  <inkml:trace contextRef="#ctx0" brushRef="#br0" timeOffset="126822.04">2054 13217 1839 0,'-4'5'160'0,"0"-5"-160"0,2 3 0 0,1-1 0 0,0-2 1328 0,1 0 224 0,-2 0 48 0,1 0 16 0,0 0-448 0,-2-2-80 0,1 1-32 0,-2-1 0 0,2-3-96 0,-1 0 0 16,1 0-16-16,-1-1 0 0,0-1 64 0,-1 1 16 15,0-5 0-15,0-1 0 0,0 1 256 0,-1-1 64 16,-2-2 16-16,1-1 0 15,-1-1-288-15,-1 2-64 0,0 1-16 0,-1 1 0 0,-1-4-288 0,-2-2-48 16,-3 0-16-16,0-2 0 0,-1 0-80 0,0-2-32 16,1 1 0-16,-1 1 0 0,0-1-192 0,-1 3-32 0,2 0-16 15,-1-1 0-15,2 3-288 0,-1 1 0 16,0 0 0-16,1 1 0 0,0-2 0 0,0 4 0 16,2 1 0-16,2 0 0 0,2 2 128 0,0 1-128 0,3 2 144 0,0 1-144 15,1 4 0-15,2-5 0 0,1 6 0 0,0 0-160 16,1 0 160-16,0 0-208 0,0 0 80 0,1 0 128 31,1 4-512-31,1 1 0 0,0 1 16 0,-3-6 0 0,10 20-224 16,-3-8-48-16,0 4-16 0,3 0 0 0,0 1 304 0,0 1 64 0,1 0 16 0,1 3 0 15,2 3 96-15,1 0 32 0,1 5 0 16,0 3 0-16,0-1-304 0,0 4-48 0,0-2-16 0,-1 0 0 16,0 0 112-16,-3-5 16 0,-1-6 0 0,-2-2 0 0,-1-5 368 0,0-3 144 31,-1 1 0-31,-1-2-144 0,2-1 816 0,-1 1 160 15,1-3 48-15,-1 2 0 0,1 0-416 0,-1 1-80 0,0-3 0 0,3-1-16 0,-2 1 0 0,-2-6 0 47,0 2 0-47,-1-4 0 0,-1-3 736 0,1 2 160 0,0-1 16 0,-2-2 16 0,2 0-336 0,-1 0-64 16,0 0 0-16,-1-3-16 0,1-1-208 0,-1-1-32 16,0-2-16-16,1 0 0 0,1 0 80 0,0-2 32 0,1-3 0 0,0 1 0 15,2 2-496-15,-1-2-112 0,2 1 0 16,1-2-128-16,-2 0 128 0,5 0-128 0,-1-2 0 0,0 0 0 15,2 0 208-15,2-2-64 0,3 0-16 0,0-2 0 16,4-2 0-16,-1 2 0 0,3 2 0 0,-1 2 0 16,0 0-128-16,-1 2 0 0,-2 3-192 0,0 0 192 15,-1 2-144-15,-1 0 144 0,-3 2 0 0,-3 2 0 16,0 2-480 0,-2 0 16-16,-2 3 0 0,-3-2 0 0,1 3-1008 15,-2-3-208-15,0 3-48 0,0 1 0 0,-3 0-704 0,1 1-160 0</inkml:trace>
  <inkml:trace contextRef="#ctx0" brushRef="#br0" timeOffset="127949.53">2233 13319 20271 0,'0'-4'1792'0,"0"2"-1424"0,0-2-368 0,0 3 0 0,0 1 288 0,0-3-16 0,0-1 0 0,0-2 0 0,0-1-48 0,-1-2-16 16,0-1 0-16,-3 3 0 0,-1 1 48 0,0-2 16 0,-2 5 0 15,-2-2 0-15,-1 0-272 0,-1 1-144 0,-3 0 16 0,0-1 0 16,-2-1 128-16,-1 2 0 0,-1 3 0 0,-1-4 128 16,2 4 512-16,-3-3 96 0,0 2 32 0,-2 2 0 15,2 0-64-15,-1 2 0 0,-1 2 0 0,-1 2 0 16,-3-1-256-16,-3 3-48 0,-3 1-16 0,-1 3 0 16,-1-1-384-16,0 1 0 15,0 4 0-15,2-2 0 0,4 1 0 0,1-1 0 0,3 4 0 0,3-5 0 16,4 0 0-16,2-2 128 15,0 2 32-15,1 1 0 0,2-2 240 0,1 2 48 0,0 2 16 0,0-1 0 0,1 2-464 0,-1 1-128 32,0 4-16-32,-3 1 0 0,2 0-304 0,-1 5-64 0,1 0-16 0,1 6 0 15,1-2 16-15,1 3 16 0,2 0 0 0,-1 0 0 16,1 0 80-16,2 1 16 0,0 1 0 0,-1-1 0 16,2 7 112-16,0-2 32 0,2-1 0 0,2-1 0 0,0-2-16 0,2-5 0 15,2-2 0-15,0-4 0 0,1-3 848 0,0-1 192 16,2-3 16-16,1 2 16 0,0-2 144 0,2 2 16 15,1-2 16-15,2 1 0 16,-1 0-576-16,2 2-112 0,3 0-32 0,0 2 0 0,-1-4-256 0,2 3 0 16,3 1 0-16,1 0 0 0,3 1-192 0,1-1-80 15,2-1-32-15,0 1 0 0,3-1 48 0,0-2 16 0,3 1 0 0,-1-4 0 32,2-2 240-32,-2-1 0 0,0-2 0 0,0 0-144 0,-1-6 144 0,-1 2 144 0,-2-3-16 0,1-1-128 15,-3-1 928-15,0-2 80 0,1 0 16 0,-1-2 0 16,1-2-256-16,1-8-64 15,-2 3 0-15,1-4 0 0,2-1 288 0,1-1 48 16,2 0 16-16,-2 0 0 0,1-1-624 0,-3-1-128 16,-1 1-32-16,-2 0 0 0,-1-2-272 15,-3-1 160-15,-2-1-160 0,-3 1 128 0,1 0-128 0,-2-4 0 16,-1 2 0-16,-2-4 0 0,1 0 0 0,-1-4 0 16,0-1 0-16,-2-2 0 0,-1 2 224 0,-2-3-32 15,2 0-16-15,-4-4 0 0,2 2-176 0,-4-1 0 16,-2 1 0-16,-1-3 128 0,-1 1-128 0,-1-2 128 15,-1 0-128-15,-2-2 128 0,0-1-128 0,-2 1 0 16,0 4 0-16,-2-2 0 0,-2 2-160 0,1 1 160 16,-4-1-208-16,2 0 80 0,-1 3 128 0,-1 1-128 0,2 4 128 15,0-1-128-15,0 0-48 0,0 4 0 0,2 3 0 0,-2 0 0 16,0-3 176-16,-3 2 144 0,1 2-16 0,-2-2-128 16,0 5 0-16,-1-1 0 0,0 1 0 0,0 1 0 15,-1 3 0-15,-2-3 0 16,2 4 0-16,-2-4 0 0,1 1 0 0,-2 2 0 0,1 0 0 0,1 0 0 15,0 0 0-15,0 2 0 0,1 2 0 0,0-2-144 16,3 4-192-16,-1-2-48 0,2 3 0 0,0 0 0 16,2 1 64-16,0 0 0 0,1 4 0 0,0-3 0 15,-1 3-32-15,1 1 0 0,-1-1 0 0,-1 1 0 16,0 1-160-16,0-1-16 0,-1 1-16 16,1 4 0-16,-2 1-960 0,-2 4-192 0,0 1-32 0,-2 0-7520 15,-2 4-1504-15</inkml:trace>
  <inkml:trace contextRef="#ctx0" brushRef="#br0" timeOffset="128474.78">2191 13620 20271 0,'-4'-1'1792'0,"1"1"-1424"0,2 0-368 0,-1 0 0 0,2 1-368 0,-2 1-144 16,-1-1-16-16,-3 1-16 0,-3 1 800 0,0 3 144 0,-3 3 48 0,3-1 0 0,-3 4 256 0,1 1 48 0,0 4 16 0,-2 2 0 0,-1 5 208 0,-1-1 48 0,0 3 16 0,-2 1 0 15,0-1-496-15,-1 0-96 0,1-1-32 0,-3 2 0 16,0 0 160-16,1 2 48 16,-1 0 0-16,0 0 0 0,0-1-384 0,2-1-80 15,-1-2-16-15,1 1 0 0,0-2-144 0,4-6 0 16,0 3 0-16,2-3 0 0,2-2 0 0,1-4 0 16,0 5 0-16,2-6 0 15,1 2-992-15,-2 0-80 0,3 1-16 0,-1-2 0 16,1 2-1600-16,-1 0-320 0</inkml:trace>
  <inkml:trace contextRef="#ctx0" brushRef="#br0" timeOffset="128792.43">1645 13649 23951 0,'-2'-1'2128'0,"1"-3"-1696"0,0 4-432 0,1 0 0 16,1 1 1984-16,0 2 304 0,2-3 64 0,2 3 16 15,2 2-1504-15,4 4-288 0,7 0-64 0,1 4-16 16,5 5-64-16,2 0-16 0,1 3 0 0,2 3 0 0,-1-1-416 0,0 4 0 15,1 6 0-15,-1 2 0 0,1 2 0 0,-3 7 0 16,0 0-144-16,-2 2 144 16,-1 2-496-16,-4 0-32 0,0-2-16 0,-2-4 0 15,-1-2-944-15,-3-8-192 0,-1-6-48 0,-2-5 0 16,0-4 848-16,-1-4 176 0,0-2 16 0,1-3-6992 16,0-1-1408-16</inkml:trace>
  <inkml:trace contextRef="#ctx0" brushRef="#br0" timeOffset="133288.79">968 8685 11967 0,'-1'-1'1072'0,"1"0"-864"16,0 1-208-16,0-3 0 0,0 2 288 0,0 0 16 0,0 0 0 0,0-3 0 0,-1-1 192 0,1-1 32 0,0 0 16 0,-1-1 0 0,-1 1-352 0,2 1-192 31,-1 0 192-31,0 0-192 0,-2 3 272 0,2-3-48 0,-1 4-16 0,-2-4 0 0,1 5 80 0,0-4 16 15,-2 2 0-15,0 2 0 16,0 0 144-16,0-3 48 0,0 2 0 0,0 1 0 0,-1-1-112 0,-2 1 0 31,1 0-16-31,0-2 0 0,0 0-48 0,1 2-16 0,1-1 0 0,-1 1 0 0,0 0-304 0,0 1 160 16,1-1-160-16,-1 2 128 0,-1 0-128 0,0 0 0 16,-2 1 0-16,1 0 0 15,-2 2 224-15,-1 1 64 16,-2 2 16-16,1 0 0 0,-2 4 224 0,1 0 48 0,-1 3 16 15,-1 1 0-15,3 4-368 0,0 1-80 0,-1 2-16 0,2 4 0 16,2-2-128-16,1 2 192 0,2 1-192 0,-1 0 192 16,1 3-192-16,1 0 0 0,2-3 0 0,0 4 0 15,1 7 0-15,2 2 0 0,0 1 0 0,2 0 0 16,3 1-192-16,0-7 192 0,0-4-160 0,1-4 160 16,2-7 0-16,-2-1 0 0,1-4-128 0,-1-1 128 0,3-1 0 15,0-2 160-15,-1-3-32 0,1 1 0 0,0-2 64 0,-1 1 16 16,1 0 0-16,3-3 0 0,1-1 48 0,0-2 16 15,2 0 0-15,0-2 0 0,0 0-32 0,0-1-16 16,-1-1 0-16,1 0 0 0,1-2-64 0,0 0-16 16,-1-1 0-16,1-1 0 0,-1-1-144 0,0 0 192 15,0-2-192-15,-2-2 192 0,1 0-192 0,0-1 160 16,0-1-160-16,-1 0 160 0,0-1-160 0,-1-2 0 16,0 2 144-16,-2-2-144 0,0 1 0 0,-3 0 0 15,-1 0 0-15,-1 0 0 0,-1 2 0 0,-2-2 128 0,1 3-128 16,-1-4 0-16,1 2 240 0,-1-1-32 15,0 2 0-15,0-1 0 0,-1 1-16 0,1 0 0 0,-1-3 0 0,0 3 0 16,0-1-192-16,0-2 0 0,-1 2 0 0,2-1 0 16,-2 3 0-16,0-3-160 0,-2 4 160 15,1 2-128-15,-1-3 128 0,-1 3-192 0,1 2 192 0,-2 2-192 16,-1 1 192-16,0 1 0 0,0 0-144 0,-2 2 144 16,-1 0 0-16,1 2 0 0,-2 0 0 0,1 1 0 15,-1 0 0-15,-1 1 0 0,2-1 0 0,-2 1 0 16,2 0 0-16,2-2 0 0,-1 2 128 0,-1 1-128 0,2-1 0 15,0 0 0-15,1 1-192 0,0 0 192 16,0 0-944-16,1 0-64 0,2-1-16 0,-2 0 0 16,2 1-224-16,-1 0-48 0,1-2-16 0,-1 2 0 15,1 0-416-15,-1-1-64 0,2 2-32 0</inkml:trace>
  <inkml:trace contextRef="#ctx0" brushRef="#br0" timeOffset="133757.2">1212 9112 12895 0,'0'-4'576'0,"0"-1"112"0,2 3-560 0,0 1-128 0,0-1 0 0,-1 1 0 0,2 1 272 0,-1-2 32 0,4-1 0 0,1-1 0 0,1-1 80 0,2 2 0 0,-1-2 16 0,-2-1 0 0,-1 1-192 0,1 0-32 0,-1 1-16 0,-1 0 0 0,0-1 304 0,0-1 64 16,1 1 16-16,0-1 0 0,0 1-384 0,-1-1-160 15,1 0 128-15,-1-2-128 0,0 2 0 0,-1 0 0 16,0 1 0-16,-1-1 0 16,1 1 0-16,-3-1 288 0,2-1-48 0,-3 1-16 15,1 1 560-15,-2-1 112 0,-1 1 32 0,1 2 0 16,-3-2-288-16,1 0-48 0,-1 0-16 0,-1 1 0 15,1 1-432-15,-1 2-144 0,-1-1 0 0,-1 2 0 0,-1 0 0 0,1 2-192 16,0-1 0-16,-2 4 0 16,0 0 192-16,-1 2 0 0,2-1 0 0,-1 1 0 15,0 4 0-15,1 2 192 0,-1 4-48 0,0 0 0 0,3-3 32 0,1-1 0 16,0 5 0-16,0 2 0 0,2-2 112 0,0 3 32 0,2-4 0 0,2 2 0 31,1 0-96-31,1 0-16 0,3-1 0 0,1-1 0 0,0 0 48 0,2-1 16 0,2-2 0 0,0-2 0 16,1-1-448-16,1-2-80 0,-1-1-32 0,-1-2 0 31,0-1-800-31,0 0-176 0,2 0-16 0,-3-3-16 0,1 2-496 16,-3-3-80-16</inkml:trace>
  <inkml:trace contextRef="#ctx0" brushRef="#br0" timeOffset="134290.59">1564 9024 12895 0,'-1'-1'1152'0,"1"-2"-928"0,0 3-224 15,0 0 0-15,1 3 816 0,-1-2 112 0,1-1 32 0,1 5 0 0,-1-3 208 0,0 5 48 0,2 3 16 0,-1-1 0 0,2 3-528 0,-2-1-128 0,2 1 0 0,0 0-16 16,-1 3-368-16,2-2-64 0,0 3 0 0,-1-4-128 15,0-1 0-15,1 0 0 0,-2 0 0 0,1-3 0 16,-3 2 0-16,2-4 0 0,-3-1 0 0,0 1 0 16,0-1 0-16,0-1 0 0,-1-2 0 0,-1-1 0 15,1-1 288-15,-1 0 0 0,0-1 0 0,0-2 0 16,-1 0 656-16,2-2 128 0,-1-1 16 0,-1-1 16 0,2 0-464 16,0 0-80-16,-2-1-32 0,2 0 0 0,-1 0-368 0,-1-4-160 15,2 2 128-15,-2-1-128 0,2 1 0 0,-1 1 0 16,0-2 0-16,2 0 0 0,0 0-128 0,2-1 128 15,0 1-160-15,1 1 160 0,0-1-240 0,2-1 48 16,2 0 16-16,0 0 0 0,2-3-144 0,-2 2-16 16,2 1-16-16,-1 1 0 0,1 0 16 0,0 0 0 15,-1 2 0-15,0 0 0 0,-1 3 336 0,1-2 0 16,-2 3 0-16,0 1 0 0,0 1 416 0,0 2 0 16,-1 2 0-16,3 2 0 0,-1-2-112 0,2 4-32 0,1 1 0 15,1 2 0-15,0 0-272 0,2 4 0 16,1-4 0-16,1 3 0 0,-1 4 0 0,-2-3 0 0,-2 2 0 0,0 1 0 15,0 2 128-15,-2 1-128 0,1 3 0 0,0-4 0 16,-2 1-144-16,-1 1-96 0,3-2-16 0,-3 1 0 31,-1-2-656-31,1 0-144 0,0-1-32 0,0-2 0 0,-1 2-640 0,0-3-128 16</inkml:trace>
  <inkml:trace contextRef="#ctx0" brushRef="#br0" timeOffset="135439.9">4479 8490 19343 0,'-4'-6'1728'0,"3"2"-1392"0,1 1-336 0,0 3 0 0,1 0 1216 0,0 0 160 0,-1-3 32 0,2-1 16 0,-1 0-416 0,2 2-96 0,1 1-16 0,2 4 0 0,1 4-496 0,0 4-96 0,0 1-32 0,2 5 0 15,1 4-272-15,0 3 0 0,0 6 0 0,0 2 0 16,0 2 0-16,-1 7-144 15,-1 4 144-15,-2-1-128 0,-1 2 128 0,-1-3 0 0,-1 0-144 0,1-4 144 16,0-3 0-16,0-3 0 0,-1 0-144 0,1-4 144 16,-2-1 0-16,1-5 0 0,-2 0 0 0,0-4 144 15,1-5-144-15,-2-1 0 0,1-2 0 0,-1 0 128 16,-1-6-128-16,-1 1 0 0,1-5-160 0,0-1 160 16,0-1-1584-1,-1-2-208-15</inkml:trace>
  <inkml:trace contextRef="#ctx0" brushRef="#br0" timeOffset="135898.29">4318 8356 12895 0,'1'-3'1152'0,"1"0"-928"16,-1 1-224-16,0 2 0 0,0 0 432 0,2-3 32 0,-1-1 16 15,3 0 0-15,1-1 1136 0,0-2 240 0,1 2 32 0,0 2 16 16,-1 1-560-16,0 2-96 16,2 2-32-16,1 0 0 0,-1 4-832 0,3 4-160 15,3-1-32-15,2 6-16 0,1-2-176 0,2 5 0 0,1 1 0 0,2 3-176 16,0 0 176-16,-1-1-160 0,-1 0 160 0,1 2-160 16,1 0-96-16,0 0-32 0,3 1 0 0,0-2 0 15,0-1 96-15,1-1 0 16,1 1 16-16,1-4 0 0,-1 0 176 0,-1 1 192 15,-2-2-32-15,-4 1-16 0,-2-3 48 0,-2 0 0 16,-3 2 0-16,-5 2 0 0,0-1 0 0,-4 0 16 16,-3-1 0-16,0 2 0 0,-3 0 48 0,-2 0 0 0,-1-1 0 0,-1-1 0 0,-2 3-256 0,1-2 0 15,-2 0 0-15,1 3-160 16,-2-3-320-16,1 1-64 0,-1-2-16 0,1-1 0 31,1-1-112-31,0-2-32 0,2-1 0 0,0-5 0 0,0 1 384 0,-2-2 80 16,1-1 16-16,-2-2 0 0,-1 2 672 0,1-3 144 0,-4 3 32 0,0-4 0 15,-1 0 464-15,-3 3 112 0,-1-2 16 0,0 1 0 0,-2-1-448 0,1 1-64 16,2-2-32-16,0 2 0 0,1-2-672 0,1 1-384 31,1-1 64-31,2 2-8576 0,1-1-1696 0</inkml:trace>
  <inkml:trace contextRef="#ctx0" brushRef="#br0" timeOffset="136214.91">5226 8888 33167 0,'-2'0'1472'0,"2"1"304"0,0 1-1424 0,2 0-352 0,-1-1 0 0,0 0 0 0,0 2 480 0,2 1 32 0,2 2 0 0,1 2 0 0,3 2 80 0,-2 3 32 0,2 0 0 0,-2 1 0 15,1-2-960-15,-5 2-192 0,1 1-48 0,-2-2 0 16,-2 3-1728-16,-1 1-368 0,-1 0-64 0,-2-1-10144 0</inkml:trace>
  <inkml:trace contextRef="#ctx0" brushRef="#br0" timeOffset="136403.9">5085 8635 23039 0,'-5'-9'2048'0,"1"3"-1648"0,2 1-400 0,0 2 0 0,2 3 2112 0,0 0 320 16,2 0 80-16,-1-1 16 16,3 1-3424-16,0-1-672 0,4 2-144 0,2 0-16 0,1 4 1344 0,1-2 384 15,2-3 0-15,2-5 0 0</inkml:trace>
  <inkml:trace contextRef="#ctx0" brushRef="#br0" timeOffset="136909.15">5661 8742 7359 0,'-1'-1'656'0,"-1"0"-528"16,2 1-128-16,-1-3 0 0,1 3 2512 0,0 0 480 0,0 0 80 0,-1-1 32 15,0 1-1488-15,-2-1-288 0,0 2-64 0,3-1-16 16,0 0 160-16,-20 4 48 0,11-3 0 0,0 3 0 15,1-2-1456-15,-2 2-400 0,0-2-32 16,-1 2 0-16,0 1-1216 0,-2-1-240 0,1 1-48 0,1-2-16 16,1 2 544-16,-1 0 128 0,2-2 0 0,1 0 16 0,-1 1 1472 0,0-1 304 15,3 1 48-15,0-2 16 0,1 0 640 0,-1 2 144 16,1 0 32-16,-1-2 0 16,1 2-704-16,0 0-144 0,-1-1-32 0,1 2 0 0,-2 0-352 0,1 0-160 15,1 1 128-15,0-2-128 0,2 1 176 0,0-1-48 16,2 1-128-16,0-4 192 0,2 2 16 0,0-3 0 15,0 3 0-15,3-2 0 16,0 2-208-16,2-3-240 0,0 1 48 0,2 0 16 31,2-2-304-31,-1 2-64 0,4 3-16 0,-1-2 0 0,2 2-80 0,1 2-32 0,1 2 0 0,1 0 0 16,-1 3-448-16,1 2-96 0,1 0 0 0,-2 2-16 16,-3 1 352-16,0 0 80 0,-2-3 16 0,-3 0 0 0,0 2 560 0,-3-1 224 15,-1 1-176-15,-3-3 176 0,0 0 800 0,-2 1 256 16,-2-2 48-16,1-1 16 0,-2 0 496 0,-1 1 112 15,-1-3 0-15,-1 1 16 0,-1-1-448 0,1 0-80 16,-2-2-32-16,-1 1 0 0,0 0-1040 0,0-2-144 0,-1 1-144 16,1-1 144-1,-1 1-960-15,0-1-64 0,0 0 0 0,0-2-6352 16,0 2-1264-16</inkml:trace>
  <inkml:trace contextRef="#ctx0" brushRef="#br0" timeOffset="137359.38">6158 8832 12895 0,'-1'-6'1152'0,"1"0"-928"0,0 1-224 0,0 3 0 16,1-2 1664-16,-1-1 304 0,1-2 48 0,-1-10 16 0,1-1-752 0,-1-2-160 0,2 0-32 0,-2 1 0 16,0 4-1088-16,-2-1-192 0,0 3-48 0,0 2-16 15,-1 0-1024-15,-1 1-224 0,-1 3-32 0,0 2-16 16,1 0 208-16,-1 4 64 0,-3 1 0 0,0 2 0 15,-2 3 960-15,-2 2 320 0,-1 3-160 0,-2 3 160 0,-1 2 608 0,-1 2 208 16,-4 3 32-16,-4 4 16 0,-1 1 320 0,-1 2 64 16,-2 3 16-16,2 2 0 0,1-2-448 0,0 2-96 15,4-2-16-15,3-2 0 0,5-3 64 0,0 1 0 16,3 3 0-16,3 1 0 0,3-1-64 0,3-3 0 16,3 1 0-16,2-4 0 0,2-1-368 0,3-3-80 15,3-3 0-15,3-1-16 0,3-1 16 0,6-6 16 16,5 1 0-16,3-2 0 0,4-1-464 0,2-1-112 0,2 0-16 15,2 0-8400-15,0 0-1696 16</inkml:trace>
  <inkml:trace contextRef="#ctx0" brushRef="#br0" timeOffset="139176.25">5567 9814 13823 0,'1'-10'1216'0,"0"3"-960"0,1 1-256 0,-1 2 0 0,-1 2 464 0,1-3 48 0,0-4 16 0,-1-6 0 0,2-2 688 0,-2-4 128 0,-2 2 16 0,-3 2 16 15,0 3 32-15,-2 3 0 0,-2 3 0 0,-2-4 0 16,-1 6-592-16,-4-2-112 0,-1 3-32 0,-4-2 0 0,-1 5-672 0,-3-3 0 16,-3 4 0-16,-1-2 0 0,-1 3 0 0,-2 0-192 15,0 3 32-15,-2-3 16 0,1 4 144 0,2-1 0 16,1 3 0-16,1 1 0 0,0 1 0 0,1 0 0 16,2 2 0-16,0 1 0 0,1 0 0 0,2 1 176 15,-1 2-16-15,2 1 0 0,1 2 304 0,0 1 64 16,1 2 16-16,1-1 0 0,3-1-176 0,0 2-48 15,1 1 0-15,1 1 0 0,0 1-144 0,-1 4-48 16,2 3 0-16,0 2 0 0,2 4-128 0,2 1-176 16,2 2 48-16,1 1 0 0,3-3-224 0,1 1-32 15,2 1-16-15,2-5 0 0,1 0 400 0,1-2 0 16,-1-1 0-16,2 0 176 0,3 1 64 0,0 1 16 16,1 2 0-16,2-1 0 0,1 0 16 0,4-1 16 15,3 3 0-15,5-3 0 0,0-3-288 0,5-3 0 16,0-3 0-16,2-3 0 0,1-3 144 0,2-2 32 0,-1 2 0 0,2-7 0 15,-1 0-176-15,2-4 192 0,1 1-192 16,2-1 192-16,2-1-192 0,4-1 192 0,6-1-192 0,1 2 192 16,-1 2-432-16,1-5-80 0,-2 2 0 0,-1-2-16 15,-6-3-80-15,-2-3-16 0,-4 1 0 16,-1-4 0-16,-2-3 768 0,0 0 160 0,-1-1 16 0,-3-1 16 0,-2-1 256 0,-1-2 48 16,0 0 16-16,1-4 0 15,-1-2-176-15,-1-2-32 0,-5 1-16 0,-1-6 0 16,-2 0-224-16,0 0-32 0,-4 1-16 0,-1-3 0 15,0-2-160-15,-2-5-16 0,1-4-16 0,-4-4 0 16,0 2-160-16,-2-4 0 0,-4 2 0 0,0-2 0 0,-2 2-192 0,-4 0 192 16,0 2-160-16,-2-1 160 15,-1 0 0-15,-2-2 0 0,-2 2 0 0,-2 3 0 0,1 3 272 0,-3 3-48 16,-2 3-16-16,0 1 0 0,-2 3-32 0,-1 1-16 16,2-1 0-16,-2 3 0 0,-1 2-32 0,-1 1-128 0,-4-1 192 15,-2-1-64-15,0 4-128 0,-2-4 128 16,-1 1-128-16,-1 4 128 0,-1-3-128 0,1 2 0 15,1 5 0-15,2 6 0 0,1-3 0 0,1 6 0 16,0 0 0-16,1 4 0 0,-2-1-272 16,0 4 16-16,-2 0 0 0,-1 2 0 15,0 2-448-15,0 4-96 0,3-3-16 0,-2 6 0 16,1 0-400-16,-1 2-96 0,-1 1-16 0,3 1 0 16,3 1-848-16,0-1-160 0</inkml:trace>
  <inkml:trace contextRef="#ctx0" brushRef="#br0" timeOffset="139672.19">5599 9765 5519 0,'-1'-3'496'0,"0"1"-496"0,1 1 0 0,0 1 0 0,0-2 736 0,0 1 48 0,0 1 16 0,-2-5 0 0,1 1 496 0,0 2 112 0,-2-2 0 0,1 3 16 0,-2 1 304 0,1 1 48 15,-4 4 16-15,1 3 0 0,0 3-704 0,-3 2-144 16,-1 2-32-16,1 1 0 0,-1 3-704 0,-1 1-208 16,-1-1 0-16,-1 6 128 0,-3 0-128 0,0 5 0 15,-3 2 0-15,-2 4 0 0,-1 2 272 0,-3 4-16 16,-1 1 0-16,0 2 0 0,0-3 112 0,-1 1 16 15,2-2 0-15,1-2 0 0,0 1-176 0,2-2-16 16,2-5-16-16,1-3 0 0,3-6-176 0,0-1 0 16,0 1 0-16,1-3 0 0,-1-3 0 0,1-1 0 0,2-1 0 15,-1-5 0 1,1 0-1120-16,0-2-96 0,2-1-32 0,1-3-9152 0</inkml:trace>
  <inkml:trace contextRef="#ctx0" brushRef="#br0" timeOffset="139968.9">4981 9874 21183 0,'0'-4'944'0,"0"-1"192"0,0 4-912 0,0-2-224 16,1 3 0-16,0 3 0 0,1-3 176 0,0 1-16 15,3 4 0-15,1-1 0 0,3 3-32 0,2 2 0 16,0 2 0-16,3 4 0 0,2 1-128 0,2 1 128 16,1 4-128-16,1 4 128 0,-1 1 192 0,4 5 48 15,0 0 0-15,3 2 0 0,1 3-64 0,2 1-16 16,-1 1 0-16,2-6 0 0,0-1-128 0,-3-2-32 0,1-1 0 16,1-2 0-16,0 1-128 0,2 2 0 0,0 1 0 0,0-3 0 15,-2-1-176-15,-1-3-64 16,2 2-16-16,1 1-10720 0</inkml:trace>
  <inkml:trace contextRef="#ctx0" brushRef="#br0" timeOffset="141319.38">5454 10991 19343 0,'-3'-2'1728'0,"-1"2"-1392"0,3-2-336 0,1 2 0 0,0 0 1104 0,-1 0 160 0,-1 0 16 0,-1-2 16 0,-1 2-384 0,-1 0-80 0,0 4 0 0,1 2-16 16,-1 2-960-16,0 4-192 0,2 5-48 0,-1 3 0 0,1 2 64 0,1 3 0 15,1 7 0-15,0 8 0 0,-1-1 320 0,1 5 0 16,0 0 0-16,0 2 128 0,1 0 336 0,1 2 64 16,0 0 16-16,2 7 0 0,-1-1-112 0,2 5-32 15,1-1 0-15,-2 3 0 16,1-4-64-16,-1-4-16 0,-2 4 0 0,0-1 0 0,-1-1 0 0,-2 2 0 16,0-5 0-16,-1-4 0 0,0-3 128 0,-2-6 32 15,0-4 0-15,0-3 0 0,0-5 160 0,0-1 48 16,0 0 0-16,-1-1 0 0,3-1-16 0,-1-3 0 15,0 0 0-15,2-2 0 0,0 1-480 0,1 0-192 0,1 1 176 0,-1-1-176 16,1 2 0-16,0 1 0 0,1 2-208 0,-1 1 64 16,1 1-112-16,1 3 0 15,-1 1-16-15,0-3 0 0,-1 6 128 0,3 0 144 16,-3 2-208-16,0-2 80 0,1-3-64 0,-1 0-16 16,1-7 0-16,0 0 0 0,-1-4 384 0,0-3 80 0,2-4 0 0,-1 2 16 15,0-4 192-15,-1 6 48 0,1-5 0 0,1-3 0 16,-1 2-240-16,0-1-32 0,0-1-16 0,0 3 0 0,1-1-32 15,-1 0 0-15,0 1 0 0,0 1 0 16,-1-1-192-16,0 3 0 0,-1-3 128 0,1 2-128 0,-1-1 0 0,-2 0 0 16,2 0 0-16,-1-2 0 0,1 1-224 0,-2-4 64 15,4-2 16-15,-2-3 0 0,0-1 144 0,1-2 224 16,-1 0-48-16,-1-2-16 0,1-1 304 0,-1-3 64 16,-1 0 16-16,-1-5 0 0,0-3-336 0,-1-1-64 15,0-2-16-15,-3-1 0 0,2-3 0 0,-3-2 0 16,2 4 0-16,-2-1 0 0,3 2-128 0,0 2-144 15,0 4 144-15,-2-4-208 0,0 1 208 0,-1-2 0 0,-2-1-160 16,0 1 160-16,-2 1 0 0,1 1 0 0,0 2-144 0,-1 2 144 16,1 2 0-16,1-1-128 0,1 4 128 0,1 1 0 15,2 2-144-15,-1 0 144 0,2 1 0 0,1 2-144 16,0 0 16-16,3 3 0 0,-1-1 0 0,1 1 0 16,2 1-16-16,-1 0 0 0,1-1 0 0,1 2 0 15,1 0 144-15,1 0 0 0,1 1 0 0,1 3 0 16,-2-2 0-16,1 2-208 15,1 1 80-15,0-1 128 0,1 4-160 0,-1-4 160 0,2 2 0 0,0-1-144 16,0-1 144-16,2-1 0 0,-1 2 128 0,1-3-128 0,0 2 224 16,0-3-32-16,0 0 0 0,0-1 0 15,-1-1-192-15,0 0 0 16,-2-1 0-16,0 0 0 0,0 0 0 0,1-3 0 16,-1 3-160-16,1-3 160 0,3-1 0 0,0-1 176 0,2-3-16 0,-1 1 0 15,2-3 80-15,-1 1 16 0,1-2 0 0,-1-5 0 0,0 0-64 0,-1-5-16 16,1 1 0-16,-1-5 0 0,1-3 112 0,0-5 32 15,2-1 0-15,-2-3 0 0,1 0-144 0,-2 1-32 16,1-2 0-16,-1 1 0 0,1-2-144 0,-3 4 0 16,1 1 144-16,-1 2-144 15,1 3-256 1,-1 2-128-16,-1 0-32 0,2 4 0 16,0-1-288-16,0 3-48 0,1-2-16 0,-1 3-17296 0</inkml:trace>
  <inkml:trace contextRef="#ctx0" brushRef="#br0" timeOffset="142812.29">5683 13529 20271 0,'-8'-4'1792'0,"0"2"-1424"0,3-1-368 0,3 2 0 0,0 1-144 0,-1-1-112 0,-6-4 0 0,-5 0-16 0,-5-2-544 16,-2-2-96-16,1 0-32 0,3 3 0 0,1-3 1248 0,1 3 240 15,2 1 48-15,0 3 16 0,0-3 432 0,0 4 96 16,-1-2 16-16,-1 3 0 0,0 3 368 0,-1-2 80 16,2 4 0-16,-5 1 16 0,0 3-480 0,0 2-112 15,-1 2 0-15,-1 2-16 0,-1 3-688 0,-1 1-128 16,1 4-16-16,-1-1-16 0,-1 6-160 0,-1 1 0 16,1 3 0-16,-4 1 0 0,1 1 0 0,0-2 0 15,1-3-144-15,0 1 144 0,0-1 0 0,0-1 0 16,0 0 0-16,1 3 0 0,-1-1 208 0,2 3 0 15,-1 2 0-15,0 0 0 0,2 3-64 0,-1-3-16 16,2 2 0-16,2-1 0 0,3-4-128 0,3 0 0 0,4-1 0 0,2 0 0 16,3 0 0-16,1 1 0 0,3 2 0 0,2 0 0 15,3-1 0-15,1-3 0 0,1-3 192 0,1 2-64 16,3-5-128-16,3 2 160 0,1-4-160 0,4 0 160 16,3 0-160-16,1-2 0 0,3-3 144 0,2-5-144 15,-1 2 160-15,4-3-32 0,3 3-128 0,3-6 192 16,0 1-192-16,1 0 0 0,-1-5 128 0,0 0-128 15,1-3 192-15,2-1 0 0,3-1 0 0,2-1 0 16,1 0 16-16,2 0 0 0,-1-2 0 0,0 2 0 16,0-1-64-16,-2-2-16 0,-3 2 0 0,-3-7 0 0,-1 2-128 0,-1-3 0 15,0 0 0-15,-1-2-176 0,2 0 176 16,0 1 144-16,-1-1-16 0,-2 0-128 0,2-2 0 0,-2-1 0 16,-1 0 0-16,-3-3 0 0,-3 2 0 0,-2-4 0 15,-3 2 0-15,-1-2 0 0,1 2 0 0,-2-6-144 16,-2 1 144-16,0 1 0 0,-3 1 128 0,-2-2 128 15,1 2 0-15,-3-3 16 0,1-1 272 0,-3 1 48 16,0-3 16-16,-3 0 0 0,-1 2-224 0,-4 0-64 16,-1-2 0-16,-2 0 0 0,-2-4-80 0,-1-3-32 15,-3-1 0-15,-1-3 0 0,-3 0-208 0,-1-1 0 0,-3-1 0 16,-2 1 0-16,1 6-160 0,-3 0 32 0,1 3 0 0,-1 3 0 16,0 2-16-16,-1 4 0 0,1-1 0 0,-1 5 0 15,1-1 144-15,-2 4 0 0,0-1 0 0,-3 2 0 16,-5-1 144-16,1-1 16 0,-5-2 0 0,1 1 0 15,2 2-160-15,-4-1 128 0,-2 1-128 0,-1-2 128 16,1 1-128-16,4-1 0 0,2 0 144 0,5 3-144 16,0-1 0-16,2-1 0 0,2-2 0 0,1 4 0 15,1-1 0-15,2 4-128 0,0-1 128 0,1 4-192 16,1 0-192-16,1 5-32 0,1-2-16 0,-2 3 0 16,0 4-1024-16,-2 1-208 0,-2 2-32 15,-5 7-14112-15</inkml:trace>
  <inkml:trace contextRef="#ctx0" brushRef="#br0" timeOffset="143754.97">5356 13859 911 0,'-3'-4'0'0,"2"2"0"0,0 2 0 0,1 0 0 0,0 0 160 0,0 0-160 0,-2-2 192 0,2-2-192 0,-1 0 1296 0,1 2 160 0,0-3 16 0,1 0 16 0,2 1 624 0,-2 2 128 16,2-1 32-16,-1 2 0 0,0 0-512 0,0-1-96 15,0 2-32-15,-2 0 0 0,1 0-288 0,1 0-48 0,-2 0-16 16,0 0 0-16,0 0-112 0,0 0-16 0,-2 0-16 16,2 0 0-16,0 0-592 0,0 0-112 0,0 0-32 0,0 0 0 15,0 0-400-15,0 0 0 0,0 0 0 0,3 24 0 16,-2-15 0-16,2 2-176 0,-1 2 48 0,1 1 0 16,0 3-96-16,2 3-16 0,0 3 0 15,1 1 0-15,2 1 48 0,-1 1 0 0,3 1 0 0,0-2 0 16,2-2 192-16,-1-1 0 0,2-1 0 0,-1-3 0 15,1-5 0-15,-2 0 0 0,0-3 128 0,0-2-128 16,-1-2 256-16,0-2-16 0,0-1 0 0,-1-3 0 0,1-3 160 16,0-1 48-16,0-1 0 0,0-1 0 0,1-4 128 0,0-1 16 15,0-1 16-15,-1-3 0 0,1 0-16 0,1-3 0 16,-1-2 0-16,0-1 0 0,0-1-144 0,0-4-16 16,1-5-16-16,2 0 0 0,-2-1-224 0,1 1-64 15,-3 2 0-15,0 1 0 16,-1 1-768-16,1 3-176 0,-1 3-16 0,0 3-16 15,-1 0-256-15,0 3-48 0,-1 2-16 0,1 2 0 16,-2 1-224-16,0 2-32 0,0 2-16 0,-1 1-10656 0</inkml:trace>
  <inkml:trace contextRef="#ctx0" brushRef="#br0" timeOffset="144155.68">5698 14052 22111 0,'-2'0'976'0,"-1"0"208"0,1 1-944 0,-1 1-240 0,2 0 0 0,0 0 0 0,-1 2 0 0,0 1 0 0,-2 1 0 0,-1 5 0 0,0 2 0 0,-1 3 0 0,1-1 0 0,-1 1 0 15,1 0 256-15,0 0 176 0,1 1 16 0,1 1 16 0,-2-1-176 0,1 1-32 0,-1 2-16 0,0-1 0 16,0 2 272-16,-1-3 48 15,-1 5 16-15,-1 0 0 0,-2 7-192 0,2 1-16 0,-2 0-16 0,-1 6 0 16,-2 0-608-16,0 2-112 0,-2 2-16 0,0-4-16 31,3-3-1264-31,-1-6-240 0,3-4-48 0,2-2-7808 0</inkml:trace>
  <inkml:trace contextRef="#ctx0" brushRef="#br0" timeOffset="145626.94">5973 10381 18431 0,'-3'1'1632'0,"1"1"-1312"0,0 1-320 0,2-3 0 0,-1 1 624 0,0 2 48 0,-3 0 16 0,-2 3 0 0,-3 4 192 0,-2 3 32 0,-1 1 16 0,-3-1 0 0,0 3-672 0,-2-2-128 15,0 2-128-15,-3 0 192 16,0-1-544-16,-1 2-96 0,-1 1-32 0,-2 0 0 15,1-1-624-15,-2-2-128 0,1 0-32 0,1 1 0 16,1-4-80-16,-2 2 0 0,3-1-16 0,0-2-5424 16</inkml:trace>
  <inkml:trace contextRef="#ctx0" brushRef="#br0" timeOffset="146105.31">5128 10705 1839 0,'-2'0'160'0,"-1"0"-160"0,1-3 0 0,0 3 0 0,2-1 1664 0,0 1 320 0,-1-1 48 0,1 1 16 0,-2-5-480 0,0 1-96 0,0 2 0 0,1-5-16 31,-1 1-320-31,1 1-64 0,1-1-16 0,0 1 0 16,3-1-560-16,2-3-112 0,0 2-32 0,1 1 0 0,2-5-128 0,0 1-32 16,3-2 0-16,0 0 0 0,1 0-192 0,2-1 0 15,2-1 0-15,1-3-160 0,3 0-160 0,1 0-16 16,1 0-16-16,2-1 0 15,2 0-1184-15,0 0-224 0</inkml:trace>
  <inkml:trace contextRef="#ctx0" brushRef="#br0" timeOffset="146532.16">6052 9893 17503 0,'0'-1'768'0,"0"1"176"0,-2-2-752 0,2 2-192 0,0 0 0 0,0 0 0 0,-1 2 736 0,0-2 112 0,-2 0 32 16,0 3 0-16,-3 2-400 0,-3 0-80 0,-1 2-16 0,-2 2 0 0,-3 2-160 0,-1-3-32 15,-3 7-16-15,-1-1 0 0,2 1-176 0,-3 2-256 0,-1 3 64 0,-4 1 16 16,-3 2-64-16,0 3-16 0,-1-2 0 0,-2-1 0 16,1 1 256-16,2-2 0 0,0-1 0 0,-1 1-144 15,3-3 144-15,1-1 144 0,0 0-16 0,4-3-9600 16</inkml:trace>
  <inkml:trace contextRef="#ctx0" brushRef="#br0" timeOffset="147023.19">5352 9683 11055 0,'-10'1'976'0,"4"1"-784"0,1 0-192 0,1-2 0 0,3 1 1072 0,0-1 160 0,-1 0 48 0,0 2 0 0,-3 1-336 0,-2-1-64 0,-2 2-16 0,0 1 0 0,-1-2-464 0,-1 2-80 0,1 0-32 0,-1 0 0 0,0 0-160 0,0-2-128 16,0 5 144-16,1-4-144 0,-1 3-208 0,0-3-144 16,2 4-32-16,0-2-8160 15</inkml:trace>
  <inkml:trace contextRef="#ctx0" brushRef="#br0" timeOffset="147409.87">4925 10020 21183 0,'-4'0'1888'0,"2"1"-1504"16,1-1-384-16,0 2 0 0,1-2 368 0,-2 0 0 0,0 1 0 15,-2 2 0-15,-1 1 208 0,-2 2 64 16,-1 2 0-16,0 0 0 0,-1 2-816 0,-2 1-144 16,1 1-48-16,-2 4 0 15,-2 2-1296-15,-1 0-272 0,0 3-48 0,-1-1-6464 0</inkml:trace>
  <inkml:trace contextRef="#ctx0" brushRef="#br0" timeOffset="149104.31">4516 16205 42383 0,'-6'1'3776'0,"1"3"-3024"0,1-4-608 0,3 1-144 0,0 0-224 0,-2 3-80 0,-2 1-16 0,-4 1 0 0,-3 5-1744 0,-1 2-368 0,-2-1-64 0,2 4 0 16,2-3 1568-16,3 3 320 16,0 1 64-16,2 1 16 0,1 4 528 0,3 0 0 0,0 1 128 0,2 4-128 15,2 4 1008-15,-2 2 96 0,2 1 32 0,-1 4 0 0,0 0-352 0,2-1-64 16,-2 0-16-16,0-3 0 0,2 0-848 0,-2-2-176 15,0-1-48-15,1 0-10448 16,1-3-2112-16</inkml:trace>
  <inkml:trace contextRef="#ctx0" brushRef="#br0" timeOffset="149664.46">4360 16069 43311 0,'-6'-6'3840'0,"1"-3"-3072"0,1 3-608 0,4 1-160 31,1 3-1024-31,1-7-224 0,-2-5-48 0,1-4-16 0,1-9-112 15,2-3-32-15,4-2 0 0,1 3 0 16,1 6 800-16,3-1 144 0,0 4 48 0,2 3 0 16,0 5 32-16,2-1 16 0,-1 4 0 0,2 1 0 0,-1-1 416 0,2 2 0 0,-1 2 0 0,2 3 0 15,-2-1 336-15,2 1 160 0,0 2 16 0,0 1 16 0,0 3-176 0,-1-1-32 16,1 6-16-16,1-4 0 16,0 4-176-16,0 0-128 0,1 4 192 0,-1 2-192 15,-1-2 384-15,0 3-48 0,-1 0 0 0,-2 3 0 16,0 2-336-16,-1-2-192 0,0 2 32 0,-3-2 0 15,-3 1-240-15,-3-3-48 16,-1 1-16-16,-3-1 0 0,-2 2 96 0,-4-2 32 0,0 0 0 0,-3 1 0 0,-2-2 480 0,-2-2 112 16,-1 1 0-16,-2-1 16 0,-2 0 592 0,-3-2 112 15,0 1 32-15,-2-4 0 0,-1 1-320 0,1-3-64 16,-1 2-16-16,1-3 0 0,1-1-352 0,-2-2-80 16,-2 0-16-16,1 0 0 0,-3-1-160 0,1 0 160 15,-2-1-160-15,-2-1 160 0,3 1-288 0,-4-1-64 0,2 0-16 0,0 0 0 16,2 0-112-16,1 0 0 0,3 0-16 15,2 0 0-15,-1 3 112 0,1-2 32 0,2 3 0 0,1-3 0 16,1 1-48-16,4 2 0 0,1-2 0 0,3 2 0 31,2 0-528-31,1-3-128 0,1 0 0 0,2-1-9056 0,1 2-1808 0</inkml:trace>
  <inkml:trace contextRef="#ctx0" brushRef="#br0" timeOffset="150190.87">5694 15270 25791 0,'-5'0'1152'0,"2"0"224"0,-1 0-1104 0,0 0-272 0,2 3 0 0,1-3 0 0,-3 2 256 0,-1 2-16 0,-3 2 0 0,-3 3 0 0,-2 2-240 0,-1 2 0 0,1 1-144 0,-1 1 144 0,2-3 320 0,-2 2 144 16,2 1 48-16,-1 1 0 0,0-1 576 0,-2 3 128 0,0 1 32 16,0 3 0-16,-1 0-432 0,0 0-96 0,0 3-16 0,-1 2 0 15,-1 4 0-15,1 4-16 0,-2 3 0 0,1 3 0 16,-3 1-144-16,2 4-32 0,2-9 0 0,1 5 0 15,0 6-96-15,1 3-32 0,4 0 0 16,3-2 0-16,3-1-192 0,4 0-64 0,2-2 0 0,3-2 0 16,2-2-128-16,3-5 0 0,1 0 0 0,2-1 0 15,2 1 0-15,1-5 0 0,1-1 0 0,4-3 0 16,2 3-128-16,0-4-64 0,3 1-16 0,0-6 0 16,-3-5-816-16,0 0-144 0,0-3-48 0,-2-3-10096 15,0 0-2016-15</inkml:trace>
  <inkml:trace contextRef="#ctx0" brushRef="#br0" timeOffset="150747.1">5744 15867 25791 0,'0'-1'2304'0,"0"-1"-1856"0,1 2-448 0,0 0 0 0,0-3 576 0,1 3 32 0,0-1 0 0,1 0 0 0,2-3-368 0,1 2-80 0,1 2-16 0,1 0 0 15,-1 2 688-15,2 2 144 0,1 1 32 0,0 1 0 16,-1 1 48-16,3 2 16 0,-3 0 0 0,1 0 0 16,0 1 32-16,-1 3 16 0,2-2 0 0,-1 1 0 0,-1 1-688 0,0 1-144 15,0 0-32-15,0 1 0 0,-1-3-256 0,2 2 0 16,0 1 0-16,3-2 0 0,-1 2 0 0,0-2-272 16,1 1 16-16,-1-3 16 15,0 2-240-15,1-2-48 0,-1 0-16 0,-1-2 0 16,0-1 16-16,-1 0 0 0,0-2 0 0,-2-1 0 0,-1 0 208 15,-2-4 32-15,0 3 16 0,-1-4 0 16,-1-1-208-16,0-3-32 0,0 3-16 0,0-6-14640 16</inkml:trace>
  <inkml:trace contextRef="#ctx0" brushRef="#br0" timeOffset="151086.91">6329 15767 14735 0,'-2'3'640'0,"1"-1"160"0,0-1-640 0,0 1-160 0,-1-1 0 0,1 1 0 15,-1 2 640-15,-1 0 112 0,-2 3 16 0,-2 3 0 16,-2 5 288-16,-1 2 64 15,0 6 16-15,-2-2 0 0,1 4 1184 0,-1 4 240 16,-1 4 64-16,0 1 0 0,-2 3-1120 0,0 2-224 0,1 5-32 0,0-4-16 16,1 1-480-16,0 0-112 0,1-1 0 0,0-2-16 15,2 0-16-15,-1-1 0 16,-1 3 0-16,-1-2 0 0,0 2-400 0,-2 1-80 0,-1 2 0 0,-3-2-128 0,-1 3 0 16,-1-3-256-16,-2 0 32 0,1 2 0 15,-2-3-1776-15,1 3-368 0,-3 4-64 0,2-4-7808 31,3-6-1552-31</inkml:trace>
  <inkml:trace contextRef="#ctx0" brushRef="#br0" timeOffset="152729.31">6590 15355 19343 0,'1'-5'1728'0,"0"2"-1392"0,-1 0-336 0,0 1 0 0,1 1 2848 0,-1 1 496 0,2-5 112 0,-1-2 0 0,1 3-1952 0,1-3-400 0,-2 2-80 0,-1 4 0 15,0 1-400-15,-1 6-80 16,-2 1-16-16,1 1 0 0,1 6-528 0,-2 3 0 15,1 3-240-15,0 6 80 0,1 4 16 0,1 4 0 0,1 3 0 0,2 4 0 0,1 4 144 0,2 5 0 16,2 2 0-16,2-1 128 0,3 2 144 16,-1-1 48-1,-1 0 0-15,0-3 0 0,-1-3 64 0,1 4 0 16,2-2 16-16,-1 0 0 0,-1-6-400 0,0-1 0 16,2-4 0-16,-3-2 0 0,-2-2 144 0,0-2 0 0,-2 0 0 0,0-3 0 0,-2-3-144 0,1 4 0 15,0 3 0-15,0-4 128 0,-2 1-416 0,2-3-96 16,-1-4 0-16,0-2-16 31,-1-7-2160-31,1-2-416 0</inkml:trace>
  <inkml:trace contextRef="#ctx0" brushRef="#br0" timeOffset="153127.31">7653 15960 41471 0,'-10'11'1840'0,"1"-3"368"0,2-2-1760 0,1-1-448 0,3-3 0 0,2 1 0 0,-1-1 0 0,-3 3-192 0,-4 4 0 0,-2-1 16 0,-3 4-144 15,1 2-16-15,-1-1-16 0,-1 3 0 0,0-2 352 0,-2 3 0 0,0 3 0 0,-2-1 0 0,-3 4 0 0,0-1 0 16,0 1 0-16,-1 0 128 0,0 0-128 0,-1-1 128 0,1 2-128 0,-2-1 128 15,0 0-256-15,2-2-64 16,1 0-16-16,2-4 0 16,0-3-880-16,3-3-192 0,2-4-16 0,4-4-14848 0</inkml:trace>
  <inkml:trace contextRef="#ctx0" brushRef="#br0" timeOffset="153400.24">7221 16031 46991 0,'2'12'2080'0,"-2"-3"432"0,0-3-2000 0,2-1-512 0,1 0 0 0,2-4 0 16,3 4 0-16,5-1 0 0,10 3 0 0,9 4 0 16,10 2-672-16,8-5-176 0,3 0-48 0,-1-2 0 15,-3 0 352-15,-3-1 64 0,-4 2 16 0,-4 1 0 16,-2 3-320-16,-1 2-64 0,-2 2-16 0,-2 5 0 15,-4 0-320-15,-2 2-64 0,-1 2-16 0,-5 0 0 16,-2 2-672-16,-4 0-144 0,-1 3-32 0,-2-6 0 16,-1 2-1136-16,0-4-224 0,-4-2-48 0,-2-6-4864 0</inkml:trace>
  <inkml:trace contextRef="#ctx0" brushRef="#br0" timeOffset="153874.51">8029 15097 35007 0,'1'0'1552'0,"-1"0"320"0,0 0-1488 0,0 0-384 0,1 0 0 0,1 1 0 15,-1 3 0-15,0-2-208 0,3 6 16 0,1 2 16 16,2 1 176-16,2 4 0 0,1-2 160 0,0 3-160 16,0 0 1216-16,2 2 128 0,1 2 48 0,2 1 0 0,1 2-656 0,3 1-128 0,-1 2-32 0,4-1 0 15,1 1-144-15,3 4-48 16,1 1 0-16,3 0 0 0,-3-1-176 0,2 1-32 0,-1-2-16 0,3 5 0 15,0 0-32-15,-2 2-128 0,-1 1 192 0,-5-2-64 16,-1 4-128-16,-3 1 0 0,-2 2-192 0,-2 6 192 0,-1 0-128 16,-3 7 128-16,-1 4 0 0,-3 2 0 15,2 1 0 1,-4-5 0-16,0-7-144 0,-3-2 144 0,1 1-160 0,-2-7 32 0,-1-1 0 0,-1-2 0 0,-1-2 128 16,-1-3 144-1,-1-5-16-15,0 0-128 0,1-5 160 0,-4-4-160 0,2-1 128 0,0-3-128 0,-1-3 0 0,-1-3 0 16,-1 0 0-16,-1-6 0 15,-3 0-256-15,-2-3-144 0,-2-2-32 0,-7-4-12272 32,-3-5-2464-32</inkml:trace>
  <inkml:trace contextRef="#ctx0" brushRef="#br0" timeOffset="155153.31">7585 17047 42383 0,'-2'-12'3776'0,"-2"1"-3024"0,0 4-608 0,2 1-144 0,-1 3 272 0,-2-5 32 0,-2-8 0 0,-7-6 0 0,-3-7-832 0,-5 0-176 0,-4-2-16 0,-2 5-16 16,1 5-16-16,-1 5 0 0,-3 2 0 0,1 2 0 0,2 3 368 0,-1 3 64 16,5 2 0-16,1 3 16 0,5 1 304 0,4 1 176 15,4 2-32-15,4-1 0 0,4 1 368 0,3-2 64 16,4 0 0-16,3 0 16 0,6 2-464 0,6-3-128 16,7 0 0-16,8 0 0 0,7 1 0 0,6 0-160 0,5 2 160 15,2-1-208-15,-1 4 208 0,-1-1 256 16,-1 0-48-16,-4 0-16 0,-1 0-192 0,2-2-240 15,0 2 48-15,-5 0 16 0,-1-3 176 0,-5 2 0 16,-4 2 0-16,-5-1 0 0,-8 0 0 0,-6 1-240 0,-5 0 64 0,-5-1 16 16,-4-2-112-16,-4 2-32 0,-3 1 0 0,-5 0 0 15,-3 3-32-15,-5-2-16 0,-10 2 0 0,-7-1 0 16,-3 1 352-16,-8 0-144 0,-3-1 144 0,-2 0 0 0,-1-1 0 16,3 0 0-16,5-4 0 0,-1 1 0 0,-1-3 0 15,4-1-160-15,5 1 160 0,-6-1-128 0,1 3-64 16,2-3-16-16,5 1 0 0,8-1 0 31,6 0-832-31,6 0-176 0,7 0-16 0,5 0-16 0,6 0-672 0,5 1-128 16,5-1-16-16,8 0-16 15,10-1 576-15,6 1 112 0,-3-4 32 0,4 2 0 0,6-2 352 0,7 1 80 0</inkml:trace>
  <inkml:trace contextRef="#ctx0" brushRef="#br0" timeOffset="156355.41">7816 17393 40543 0,'-21'-5'1792'0,"3"3"384"0,-1-3-1744 0,4 1-432 0,5 3 0 0,2 0 0 0,-5 1 0 0,-9-5-176 0,-14 0 16 0,-10-3 0 0,-5-1-896 0,1 0-176 0,4 3-48 0,6-2 0 15,2 2 384-15,8 0 80 0,4 1 16 0,3 1 0 32,7 1-96-32,3-1-32 0,4 3 0 0,3-2 0 0,3 3 208 0,5-1 32 0,0-2 16 0,4 1 0 0,5 0 1200 0,3-1 240 15,4 1 64-15,6 0 0 0,6 0 464 0,6-1 112 31,3 0 0-31,3 0 16 0,1 1-464 0,-1-1-112 0,0 2-16 0,-1-3 0 16,-2 3-384-16,-2-1-64 0,0-1-32 0,-5 2 0 16,-1 1-160-16,-6 0-16 0,-3-3-16 0,-5 6 0 15,-6-3 80-15,-3 0 16 0,-5 1 0 0,-3 2 0 16,-3-1-256-16,-3-1-208 0,-4 3 32 0,-6-3 16 16,-7 4-288-16,-6 1-48 15,-7 2-16-15,-4 0 0 0,-1 0 80 0,1 2 16 0,-1-3 0 0,2 1 0 16,4-1 288-16,-1-1 128 0,5-2-128 0,1 0 128 0,5-1-128 0,2 1 128 15,6-1-128-15,3-1 128 0,5 0-192 0,6-2 64 16,3-2 0-16,2 1 0 0,4 0-64 0,4-4 0 16,6 1 0-16,5-2 0 0,5 0-80 0,5-1-32 15,3 0 0-15,0-4 0 0,0 1 656 0,-1-2 128 16,0-1 32-16,-3-3 0 0,-2 4 256 0,0-4 48 16,-2 1 16-16,-7 4 0 0,-2 2-400 0,-3 0-80 15,-3 2-16-15,-3 1 0 0,-4 0-160 0,-4 2-48 16,-4 3 0-16,-5 1 0 0,-3-3-320 0,-7 3-80 0,-4 3-16 15,-6-1 0-15,-2 3 32 0,-3 4 16 0,-3-1 0 0,-2 3 0 16,4 4 240-16,-6-4 0 16,-4 3 0-16,1-2-144 0,-1 2 0 0,3-3 0 0,5-1 0 0,2 0 0 31,6 0-720-31,5-3-144 0,6 2-16 0,3-7-16 0,6 2-496 16,3-4-112-16,4-4-16 0,2-2 0 0,2-1 512 15,2-4 112-15,1 0 16 0,2-7 0 0,3 2 2192 0,0-1 448 0,1 0 96 0,1-3 16 16,2 1-160-16,0 2-32 0,0 1 0 0,0 2 0 15,1-2-896-15,0 4-192 0,-2-1-48 0,0 2 0 0,0 0-144 16,0 1-48-16,-1 4 0 0,-2 0 0 0,1 1 32 0,-2 4 0 16,-1-2 0-16,0 3 0 0,-2 0-240 0,0 3-288 15,-1-1 64-15,1 2 16 0,-1 1-128 0,-1 1-32 16,1 0 0-16,-3 0 0 0,1 4 144 0,-3-1 32 16,-1 1 0-16,-2 1 0 0,1 1-48 0,-3 3 0 15,0-4 0-15,-1 2 0 0,-2-5-80 0,2 1-32 16,-1-2 0-16,0 2 0 0,2-3 352 0,2-3 192 15,1-1-32-15,1-1 0 0,2 1 368 0,2-4 80 16,2 1 16-16,2-3 0 0,3-1 208 0,3 1 64 16,3-3 0-16,1 0 0 0,5 1-624 0,0-4-112 0,2 2-32 0,-1 2 0 15,2 1-128-15,1-1 0 0,1 1 0 0,1 1-176 16,-2 2-32-16,-1 0-16 16,4 2 0-16,-2-2 0 0,0 1-16 0,-2 1 0 0,-1-1 0 0,-6-2 0 15,-2 6 240-15,-3-3 0 0,-5-3 0 0,-2 3 0 16,-3 3 512-16,-3-3 0 15,-1 0 0-15,-6 0 0 0,-1 0-256 0,-5 2-64 0,1 0-16 0,-8 0 0 16,-8-2-176-16,-8 1 0 0,-2 0 0 0,-2 1 128 16,1 0-128-16,-1-2 0 0,0-4 0 0,3 3 0 0,4 0-208 15,2-3 80-15,4 2 128 0,3-3-208 16,6 0 208-16,3 0 0 0,5 1-160 0,4 1 160 0,1-2 0 0,4 1 0 16,2-1 160-16,4 1-160 15,2-1 0-15,6 0-144 0,3 0-16 0,7-1 0 0,6 0 0 0,4 0 0 16,2-3 0-16,3 2 0 0,3-1 160 0,2 0 0 15,0-1 0-15,1-2 0 16,-4 1 0-16,2-1 192 0,-1 1 0 0,-2-1-16 0,-7 2 144 0,-6-2 16 16,-8 2 16-16,-4 2 0 0,-5 0 112 0,-5-1 32 15,-1 4 0-15,-4 0 0 0,-3 0-144 0,-3 1-32 16,-3-2 0-16,-6 2 0 16,-4 0-320-16,-6 0-128 0,-4 1 0 0,-3 2 0 15,-6 2-192-15,-3 1-48 0,-2 3 0 0,1 3 0 16,2 1-432-16,1 0-96 0,6 1 0 15,0 0-11376-15,5 0-2256 0</inkml:trace>
  <inkml:trace contextRef="#ctx0" brushRef="#br0" timeOffset="167518.73">749 15861 14735 0,'3'-3'1312'0,"-1"-2"-1056"0,1 2-256 0,-1 2 0 0,2 0 1984 0,0 1 320 0,-1 0 80 0,2 0 16 0,4 0-3344 0,3 0-656 0,1 5-144 0,-1 0-32 0,-2 2 1360 0,-3 3 272 0,0 2 144 0,-4 4-160 16,0 2 512-16,-2 4 96 0,-1-2 32 0,0 6 0 15,-1-2 1568-15,0 5 320 0,-1 3 64 0,2-1 16 16,2 6-848-16,0-2-192 0,2 0-16 0,1 3-16 0,1-6-880 0,0 5-176 16,1-1-48-16,-2 2 0 15,2 2-752-15,-4-1-160 0,1 1-16 0,-2-4-16 16,0-4-1264-16,-1-4-256 0,-1-2-48 0,-1-6-16 15,-1-4 1200-15,1-4 240 0,-1-1 48 0,-2-2 16 0,0-3 1568 0,1-1 304 16,-2-1 64-16,1-3 16 0,-1-1-1200 0,0-2-224 16,0-3-48-16</inkml:trace>
  <inkml:trace contextRef="#ctx0" brushRef="#br0" timeOffset="168006.28">806 15846 21183 0,'-5'-7'944'0,"2"1"192"0,-1 0-912 0,3 1-224 0,1 1 0 0,0 0 0 16,1-1-2096-16,-1-2-464 0,0-8-80 0,0-2-32 15,0-3 1680-15,0 3 336 0,0 1 64 0,-1 3 16 0,-1 2 1024 0,1 0 192 16,0 5 64-16,0-3 0 0,1 3 1344 0,0-2 288 15,0 0 48-15,2 0 16 0,-1 2 160 0,3-2 48 16,-1 1 0-16,2 0 0 0,2 1-1424 0,0 0-288 16,3-1-48-16,0 2-16 15,3-1-832-15,-1 1 0 0,0 2-256 0,2 0 64 32,1-1-512-32,1 3-128 0,0 1 0 0,1 0-16 15,2 3 0-15,-3 0 0 0,1 4 0 0,-1-2 0 0,0 1 144 0,-1 1 48 0,1 2 0 16,-1-2 0-16,-1 3 496 0,-2 1 160 0,-1 0 0 0,0 0 0 0,-2 1 0 0,0 2 304 15,-2 1-48-15,-1 1 0 16,0-2 448-16,-2 1 96 0,1 0 16 0,-3-2 0 0,-2-2-368 0,0 2-80 0,-1 0-16 0,-1 1 0 16,-1-2-112-16,-2 2-32 15,-2 1 0-15,-1 1 0 0,0-5 16 0,-2 3 0 0,0-3 0 0,-1 0 0 16,0-1 96-16,-2-2 0 16,1 1 16-16,0-2 0 0,2 1 144 0,-3-1 32 15,-1-1 0-15,-1 1 0 0,-1 0-272 0,0-2-48 0,-2 1-16 0,1-1 0 16,0 0-176-16,-1 0 0 0,-3 1-192 0,2-1 192 15,-1-1-1216-15,0-2-112 0,4 0-16 0,0-2-16 16,1 0-1488-16,3-2-288 0,2 2-64 0</inkml:trace>
  <inkml:trace contextRef="#ctx0" brushRef="#br0" timeOffset="168454.65">1676 15313 16575 0,'3'-8'736'16,"-2"0"160"-16,2 1-720 0,-1 2-176 0,0 1 0 0,0 2 0 0,1-2-528 0,2-3-144 0,1-6-32 0,1-3 0 0,2-1-128 0,-3 2-16 0,0 3-16 0,-3 4 0 0,-1 0 864 0,-3 3 368 16,0 2-32-16,-2-1 0 0,-1 4 1648 0,0 4 336 15,-3-3 64-15,-1 4 16 0,-2 2 304 0,-1 2 64 16,-2 3 16-16,0 2 0 0,-1 4-1568 0,-1 2-304 16,-1-1-64-16,0 2-16 0,0 0-832 0,0 3 0 15,-1 1 0-15,-1 1-128 0,3 0-96 0,1-1-16 16,0 0 0-16,0 4 0 0,1 2 48 0,0-1 16 15,2 3 0-15,1 1 0 0,3 1 176 0,-2 1 0 16,3 3 0-16,1 0 0 0,2 1 0 0,0 3 0 0,2-3 0 16,1 0 0-16,0-1 0 0,1 1-128 0,3 6 0 0,-1 0 0 31,2-2-384-31,2-4-80 0,-1-5-16 0,2-4 0 16,2-5-384-16,3-3-80 0,0-4-16 0,5-4 0 15,-2-1 384-15,3-4 80 0,3-2 16 0,-1-1 0 0,1-7 288 0,0 0 48 0,0-4 16 0,1-1-9856 16</inkml:trace>
  <inkml:trace contextRef="#ctx0" brushRef="#br0" timeOffset="168783.8">1736 15802 32255 0,'-11'2'1424'0,"4"1"304"0,0 1-1392 0,4-2-336 0,1 0 0 0,2 1 0 0,2-2-848 0,-1 2-240 0,1 4-64 0,3-1 0 0,5 3 1152 0,3 1 0 0,3 0 128 0,1-2 0 0,3 2 32 0,0 1 0 0,1 2 0 0,-2-1 0 15,2 3-32-15,-2 1 0 0,-1-1 0 0,-3 3 0 16,0 0 64-16,-2 0 0 0,-2 0 0 0,-4-1 0 31,0 0-512-31,0-2-112 0,-1-1-16 0,-1-3 0 16,0-4-1056-16,-2 1-224 0,2-5-32 0,0 0-16 0,0-2 208 0,0-2 32 0,1 1 16 0,1-5-6896 15</inkml:trace>
  <inkml:trace contextRef="#ctx0" brushRef="#br0" timeOffset="169054.58">2183 15797 38703 0,'-7'-1'3440'0,"4"1"-2752"16,0 1-560-16,3-1-128 0,1 1-256 0,1-1-96 16,-4 0-16-16,1 3 0 15,1-1-3264-15,-1 2-656 0,2 2-128 0,-1 5-16 0,0 0 3568 0,-2 8 720 0,-2 3 144 0,-3 5 0 31,-5 3-4720-31,0 1-992 0,-3 2-208 0,-1 1-32 0,0-1 7648 0,-2 5 1520 0,-1-1 304 0,-1 3 64 16,2 2-32-16,-1-6-16 0,2-1 0 0,-1-3 0 31,2-3-2112-31,2-1-416 0,1-2-96 0,1 0-16 0,1-3-896 0,2 1-432 0,2-6 48 0,-1 1-12112 16</inkml:trace>
  <inkml:trace contextRef="#ctx0" brushRef="#br0" timeOffset="169370.87">2419 16240 38703 0,'0'0'1712'0,"0"0"352"0,-2 2-1648 0,4 1-416 0,-1-2 0 0,0 3 0 31,3-3-1984-31,0 4-464 0,1 1-112 0,1 5 0 16,1 1 624-16,1 4 128 0,-5-1 16 0,0 1 16 0,-2 2 80 15,-2 1 16-15,-2 0 0 0,0 2 0 0,-4-2 2144 0,-1 2 432 0,-2-2 96 0,-1 4 16 16,0-1 976-16,-2-1 208 0,2-1 48 0,-1-1 0 15,1-1-1616-15,1-3-320 0,0 2-64 0,1-2-16 16,2-2-1472-16,1 1-288 0</inkml:trace>
  <inkml:trace contextRef="#ctx0" brushRef="#br0" timeOffset="169688">2964 15846 41471 0,'-5'-3'1840'0,"1"-1"368"0,2 1-1760 0,-1 2-448 0,3 1 0 0,0 0 0 31,2 0-880-31,-2 0-256 0,-2 0-48 0,1 0-16 0,0 1-1712 0,1-1-352 0,0 0-64 0,-11 24 0 16,2-8-272-16,-3 4-48 0,-2 5-16 16,-4-2 0-16,-1 4 4352 0,-2-1 864 0,-4 5 176 0,-1 0 48 15,-1-1 1344-15,0-2 272 0,0 1 48 0,1-2 16 0,2-1-1632 0,2-3-320 16,3-3-64-16,3-4-16 16,4-1-1616-16,0-8-336 0</inkml:trace>
  <inkml:trace contextRef="#ctx0" brushRef="#br0" timeOffset="169931.46">2636 15984 42383 0,'-2'0'3776'0,"1"2"-3024"0,-1 1-608 0,2-1-144 15,2 2 0-15,0-3-144 16,1 4 144-16,2 2-208 0,1 2-1712 15,1 2-320-15,4 0-80 0,2-1-16 0,1 4-336 0,0-2-64 16,1 1-16-16,0 1 0 0,0 0 384 0,-1 1 80 16,0 2 16-16,2-2 0 0,-1 0 2272 0,2 1 576 0,1-5 48 0,1 0 16 15,1-2 272-15,0-3 64 0,2-1 16 0,0-3 0 0,-1-2-736 16,0-3-256-16,0-1 144 0,0 0-9680 31</inkml:trace>
  <inkml:trace contextRef="#ctx0" brushRef="#br0" timeOffset="170371.03">3043 15176 24879 0,'-2'-4'2208'0,"-2"3"-1760"0,1-3-448 0,2 3 0 15,1 1 2112-15,0 1 352 0,1 3 64 0,1-4 16 0,1 3-2016 0,2 0-400 16,3 5-128-16,3 2 0 15,0 2-256-15,3 3-144 0,-1 2-32 0,2 1 0 16,1 0-400-16,0 3-64 0,3-1-32 0,-2 2 0 0,0 0 928 0,1 2 400 16,0 4-16-16,0 0-16 0,-1 1 400 0,1 5 64 15,1 3 32-15,0 2 0 0,-2 1-480 0,-2-2-80 16,-2 4-32-16,-2-1 0 16,-1 1-800-16,-1 0-176 0,-2-5-16 0,0 2-16 0,-2-1 368 0,-2-2 80 0,0 1 16 15,-5-3 0-15,1-4 480 0,-2 0 112 0,-5-1 0 16,-1-1 16-16,1-2-128 0,-3-4-16 0,-3-2-16 0,-2-3 0 31,0-1-880-31,-3 0-160 0,-2-2-32 0,-2-1-12816 0</inkml:trace>
  <inkml:trace contextRef="#ctx0" brushRef="#br0" timeOffset="170938.63">894 17051 5519 0,'1'11'496'0,"-1"-5"-496"0,0 0 0 0,0 2 0 0,0 0 5472 0,0-4 992 0,-1 6 208 0,1 5 48 0,0 6-4608 0,0 10-896 0,0 6-192 0,0 1-48 0,1 2-288 0,-1 3-64 15,3 0-16-15,-2 3 0 16,1 5-944-16,1 1-192 0,-2 3-48 0,-1 1 0 15,0 1-1024-15,-1-1-192 0,-2-5-64 0,0 1 0 16,-2 4 480-16,-1-4 96 0,-1-1 0 0,-1-2 16 16,-2-7 544-16,0-3 96 0,1-9 32 0,1-4 0 0,0-3 1168 15,2-6 256-15,2-6 32 0</inkml:trace>
  <inkml:trace contextRef="#ctx0" brushRef="#br0" timeOffset="171467.44">936 17114 10127 0,'0'0'896'0,"-1"0"-704"0,0-3-192 15,-1 2 0-15,2 0 3712 0,0 0 704 0,0 1 128 0,0-4 48 16,0 0-2688-16,0-2-544 0,2 0-96 0,-2-3-32 16,1 2-144-16,0-1-16 0,0 1-16 0,1 1 0 15,-1-3-672-15,0 2-128 0,0 1-16 0,-1-1-16 16,0 0-96-16,0 3 0 0,1-1-128 0,-1 4 192 15,0-3-192-15,0 3 144 0,2 1-144 0,-1 0 128 16,0 1-128-16,2-1-272 0,-1 2 64 0,3-2 16 16,3 2-80-16,0-2-16 0,5 0 0 0,1 0 0 0,5 0 288 15,1 0 0-15,3 1 0 0,-1-1 0 0,1 2 0 16,0 1 0-16,2 1 0 0,0 1 0 16,-2 0-672-16,-2 4-128 0,0-2-32 0,-3 3 0 15,-2-2-256-15,-4 4-48 0,-3 0-16 0,-3-1 0 0,-1 3 704 0,-4-1 144 16,-1 2 32-16,-2 2 0 0,-5 1 1104 0,0-1 240 15,-2 0 32-15,-2 2 16 0,0 1 224 0,0-3 64 16,-2-2 0-16,2 0 0 0,0 1-768 0,-1-4-160 16,0 2-32-16,-1-4 0 0,3 0-176 0,-2-2-32 15,1 1-16-15,-2 0 0 0,0-1-224 0,-2 3 0 0,0-3 0 16,-1 0 0-16,0 1-256 0,-1 0-32 0,-2-3-16 0,1 0 0 16,-2 1 16-16,0 0 0 0,-1-1 0 0,4-2 0 31,2-1-944-31,-1 1-192 0,-4 0-48 0,-1 1 0 15,0-3-1024-15,2 1-192 0,6-3-64 0</inkml:trace>
  <inkml:trace contextRef="#ctx0" brushRef="#br0" timeOffset="171926.64">1816 16847 35935 0,'4'-6'1600'0,"-1"-2"320"0,0 2-1536 0,1 2-384 0,0-1 0 0,-2 3 0 0,3-1-4416 0,1-3-944 0,4-2-192 0,1-4-32 15,2 4 3024-15,-6-1 624 0,-2 3 112 0,-4 3 32 0,-2 3 1792 0,-4 3 512 0,-2 3 16 0,-4 3 16 16,-2 2 2784-16,-3 2 544 0,-1 5 112 0,-3 2 32 16,-1 3-1072-16,0-1-224 15,-1 4-32-15,0-1-16 0,3-1-1584 0,0-2-304 16,0 1-64-16,0 1-16 0,2 1-448 16,1 0-112-16,0 0-16 0,2 1 0 0,2-4-128 0,1 2 0 15,3-2 144-15,2 0-144 0,1 2 144 0,1-1-144 16,2 1 192-16,2 2-192 0,1-1 176 0,2 2-176 15,0 1 160-15,1 1-160 0,1-6 0 0,0 4 0 0,2-1 0 0,-1-3-160 16,1-4-288-16,1 0-48 0,5 3-16 16,3 3 0-16,2 1 192 0,2-4 48 0,1 0 0 0,0-4 0 31,0-3-560-31,0 1-128 0,0-1 0 0,0-4-16 0,0 1-1136 0,-1-2-240 0,0 1-32 0,-2-5-9680 16</inkml:trace>
  <inkml:trace contextRef="#ctx0" brushRef="#br0" timeOffset="173279.72">2187 17267 36863 0,'-4'0'3264'0,"0"0"-2608"0,3 0-528 15,1 0-128-15,0 0-1184 0,0 0-272 0,-2-2-48 0,-1 1-16 0,-1-2 16 0,-1 1 0 0,1-1 0 0,1-1 0 16,-1 4 384-16,-2 2 80 0,-2 1 16 0,-3 4 0 0,-1 2 1440 0,-3 4 288 15,-4 4 64-15,0 2 16 0,-2 5 192 0,-3 0 48 16,2-2 0-16,-3 2 0 0,0 3-1024 0,2-4-368 16,-1 0 16-16,5-6 0 15,1 0-560-15,-2-1-112 0,2-2-32 0,1-2-10128 0</inkml:trace>
  <inkml:trace contextRef="#ctx0" brushRef="#br0" timeOffset="173502.12">1914 17183 50687 0,'-16'12'2240'0,"4"-3"464"0,1 0-2160 0,4-3-544 0,6-2 0 0,2-2 0 15,1 2-1296-15,-2 2-368 0,3 4-80 0,4 4-16 16,4 0 400-16,5 2 80 0,5-3 0 0,1 0 16 15,3 1-1120-15,0 1-240 0,0 2-32 0,-1 3-16 16,-1 0-384-16,0 0-80 0</inkml:trace>
  <inkml:trace contextRef="#ctx0" brushRef="#br0" timeOffset="173871.46">2399 16860 30399 0,'-3'-6'2704'0,"2"1"-2160"0,2 3-544 0,1-2 0 15,0 3 144-15,1 0-144 16,0-4 0-16,5-6 144 0,2 1-1008 0,2 0-208 0,2 2-32 0,-2 6-16 0,0 3 800 0,-1 5 176 16,-1 5 144-16,-1 7-208 0,-3 5 832 0,-2 6 160 31,-2 3 48-31,-2 4 0 0,-2 0 1376 0,-1 1 288 0,0 2 48 0,-2 3 16 0,1 4-1536 0,2 2-288 16,0 3-64-16,2-4-16 0,2 2-656 0,0-5 0 15,3 0 0-15,-1-1 0 0,3-3-192 0,-1-5-80 16,2-2-16-16,-1-5 0 15,-1 1-1264-15,2-6-256 0,-1 0-48 0,-1-6-13872 0</inkml:trace>
  <inkml:trace contextRef="#ctx0" brushRef="#br0" timeOffset="174135.43">2681 17307 42383 0,'2'3'3776'0,"1"2"-3024"15,0 0-608-15,1-1-144 16,0 1-1424-16,2-1-320 0,3 4-64 0,6 5-16 15,4 5 416-15,5 2 96 0,-2-1 16 0,-2-2 0 0,2 2 1056 0,-1 0 240 16,-3 0 0-16,-2-2 0 16,-3-2-1712-16,-2 2-368 0,-1-4-80 0,-2-1-5792 15,-2-2-1168-15</inkml:trace>
  <inkml:trace contextRef="#ctx0" brushRef="#br0" timeOffset="174389.01">3079 17256 34095 0,'-5'6'3024'0,"-1"-1"-2416"0,0 1-480 0,2-3-128 16,2 1 1040-16,0-2 192 0,0 2 48 0,-2 2 0 16,-1 3-3552-16,-2 3-704 0,-2 0-144 0,2 4-16 15,2-2 880-15,-3 2 176 0,0 5 32 16,-1 1 16-16,-2 2 1552 0,-3 4 304 0,1 3 176 0,-3 1-192 15,-2 3 2512-15,1 0 496 0,1-1 112 0,-1 3 16 0,-1-2-1088 0,3 0-224 16,2-2-32-16,-1 0-16 0,3 0-1216 0,1-3-240 16,2-1-128-16,1-7 128 15,2-5-2128-15,0-3-432 0</inkml:trace>
  <inkml:trace contextRef="#ctx0" brushRef="#br0" timeOffset="174850.2">2949 16764 22111 0,'-6'-7'1968'0,"1"0"-1584"15,1 1-384-15,3 4 0 0,2-1-144 0,-2-1-112 16,0-3-32-16,0-4 0 16,-1-4-992-16,5 0-208 0,2 2-48 0,2 2 0 0,3 2 2112 0,2 0 400 15,2 3 96-15,1 1 16 0,1 1 944 0,1 4 192 16,2 3 32-16,-1 2 16 0,1 2-512 0,0 4-96 16,-1 5-32-16,1 5 0 0,0 3-880 0,-1 3-176 15,0 2-48-15,0 5 0 16,-2 0-528-16,0 1 0 0,1 5 0 0,-1-2 0 15,-1-1-320-15,0 3-160 0,1 1-32 0,-1 1-16 16,-2-3-112-16,0-3 0 0,-2 0-16 0,-3-2 0 16,1 0 144-16,-3 2 48 0,0-1 0 0,-3 2 0 0,-1 1 656 0,-2 0 144 0,-2-2 32 0,-3-1 0 15,0-3 144-15,-2-2 16 0,-1-2 16 0,-2-2 0 16,0-2 352-16,-1-6 64 0,-1 1 0 0,-2-3 16 16,-1-1-336-16,1-3-64 0,0-1 0 0,-3 0-16 15,-3 0-560-15,-1 3 0 16,-3-3 0-16,0-2-192 0,-2-1-1392 0,-1 1-272 0</inkml:trace>
  <inkml:trace contextRef="#ctx0" brushRef="#br0" timeOffset="182131.83">1150 17756 16575 0,'-1'0'1472'0,"1"0"-1168"0,0 0-304 0,0 0 0 0,0 0 0 0,0 0 0 0,-1 0-128 0,1-3 128 0,-2 3-640 0,2 0-48 0,-1 0 0 0,1 0 0 0,0 0 288 0,0 0 48 0,0 0 16 0,0 0 0 15,0 0 688-15,0 0 144 16,0 0 16-16,0 0 16 0,0 0 880 0,0 0 192 0,0 0 16 0,-10 20 16 0,6-13-128 0,1 2-32 15,-1-2 0-15,-1 3 0 0,1-1-704 0,-1 1-160 32,2 1-32-32,-2 0 0 0,0 0-320 0,1-2-80 15,2 1-16-15,-2 0 0 0,1 1 384 0,1-2 80 16,1 4 16-16,-2-2 0 0,2-1-64 0,0 1-16 16,0 0 0-16,-2 3 0 0,2-2-272 0,-3 4-48 15,2-3-16-15,-2 3 0 0,0-1-224 0,-2 5 0 16,0-2 0-16,0 3-160 0,1-2 160 0,-3 2 0 15,2-3 0-15,-1 1 0 0,1-2 0 0,1-1 0 16,-2-3 0-16,1 0 176 0,1-4 592 0,2 1 128 0,-2 0 32 16,1-3 0-16,-1 0-352 0,1 2-64 0,1-2 0 0,-1 2-16 15,0-1-496-15,0 1 0 0,1-1 0 0,-1 2 0 16,0-3 0-16,2 1 0 0,-1-1 0 0,1 2 0 16,-1-1 0-16,1-1 0 0,1 0 0 0,-1-2 0 15,0 1 0-15,0 3 128 0,-1-2-128 0,2-1 192 16,-2 1 128-16,1-3 0 0,-1 1 16 0,0 0 0 15,0-2-96-15,-1 1-32 0,2-3 0 0,0 2 0 16,-2-1-208-16,1-1 0 0,1 0 0 0,-2 2 0 16,3-3 0-16,-2 0 0 0,1 0 0 0,0 0 0 0,0 0 0 15,0 0 0-15,1 0 0 0,-1 0 0 0,1 0 128 0,-1 0-128 16,0 1 0-16,1 0 144 0,-1 3-144 0,0-3 128 16,0 3-128-16,1 0 128 0,0-1-128 0,-2 3 0 15,2 1 0-15,-2-1 0 0,2 0 0 0,0-1 0 16,0-1 0-16,-1 1 0 0,1-4 0 0,1 2 0 15,-1-1 128-15,1 0-128 0,-1 1 192 0,1-3-32 16,-2 1-16-16,2 0 0 0,0 0-144 0,0 2 0 16,-1-3 0-16,1 1 128 0,0 3-128 0,-1-3 0 15,0 0 0-15,1 1 0 0,-2 0 0 0,2-2 0 0,-1 0 0 16,1 0 0-16,0 0 128 0,0-4-128 0,-1 2 128 16,1-2-128-16,0 4 288 0,0 0-32 0,1-22 0 0,-1 12 0 15,3-4-256-15,-1 0 0 0,2-1 0 16,0-5 0-16,1 3 0 0,0-3 0 0,1 0 0 0,0-2 0 15,0 1 0-15,1-2-144 0,1-1 16 0,-1 3 0 16,1 0-64-16,-1 2 0 0,1 2 0 0,0 0 0 16,0 0 192-16,-1 1-128 0,0 2 128 0,1-1-128 15,1-1 128-15,0 1 0 0,1 0 0 0,0-1 0 0,1 1 0 0,2 0 0 16,0-3 0-16,1 0 0 0,0 1 0 0,-1-2 0 16,1 1 0-16,1 1 0 0,-1-3 0 0,0 1 0 15,0 3 0-15,-2 3 0 16,2-4 0-16,0 5 0 0,0-1 0 0,0 4-128 15,-2-1 128-15,0 4-192 0,-2 0 192 0,0 2-192 0,0 1 192 0,-1 0-160 16,-1 0 160-16,2 3-160 0,-1-2 160 0,1 1 0 16,1-1-144-16,3 2 144 0,2-1 0 0,0-3 128 15,0 3 0-15,0-3 0 16,1 3-128-16,0 0 0 0,1 1 0 0,-2 1 0 0,-1 0-128 0,-2 3 128 16,1-1 0-16,-3 2 0 0,-1-1 0 0,0 4 0 15,-2-2-144-15,0 3 144 0,-1-2-160 0,-1 2 32 0,-1 2 0 0,-1-1 0 16,1 3 128-16,-2-1 0 0,-1-1 0 0,-2 1-128 15,1 2 128-15,-1 1 0 0,-1 1 160 0,0 1-160 16,-2-5 192-16,1 4-48 0,-2-3-16 16,0-1 0-16,1-1 64 0,-1 0 0 15,0-1 0-15,1-1 0 0,-1 1-192 0,-2 0 160 16,1-2-160-16,0 1 160 0,-1 0-160 0,-1-1 0 0,1 0 0 0,-1 0 0 16,1-1 0-16,-2-1 0 15,2 0 0-15,-3 0 128 0,1 2-128 0,-3-1 160 0,1-1-160 0,-3 0 160 0,2-1-160 0,-2 1 0 16,0 1 0-1,-2-2 128-15,2 1 16 0,-2-1 0 0,0 1 0 0,0-1 0 0,3-1-144 0,-3 0 0 16,-1 0 0-16,-1 1-176 16,1 1 176-16,-2-3 0 0,1 2 0 0,1-2 0 0,0 0 0 0,1 1 128 15,0-2-128-15,2 1 0 16,-1-2 0-16,2-1 0 0,-1 1 0 0,2-2 0 0,1 1 0 0,0-1 0 16,-1 1 0-16,1-3 0 0,2 1 128 0,0 2-128 15,2-4 128-15,-1 1-128 16,0 1 128-16,1-2-128 0,1 2 160 0,-1-1-160 0,1-2 176 0,1 2-176 0,1 0 192 15,-2-1-192-15,1 2 128 0,0 0-128 16,1 0 0-16,-1 0 0 0,2-1 0 0,-1 1-176 16,2 2 32-16,-2 0 0 0,1-3 16 0,1 3 0 0,-2 0 0 0,3-1 0 31,-1 1 128-31,0 0-192 0,-1-1 192 0,2 0-192 16,0 1 192-16,0 0-160 0,0 0 160 0,0 0-160 0,0 0 32 0,0 0 0 0,0 0 0 0,0 0 0 31,0 0-256-31,0 0-64 0,0 0 0 0,23 2 0 15,-17-2-608-15,0 0-128 0,0-1-32 0,0 0 0 16,2 1-576-16,-1-4-112 0,1 3-16 0</inkml:trace>
  <inkml:trace contextRef="#ctx0" brushRef="#br0" timeOffset="183464.49">2122 17824 8287 0,'-1'0'736'0,"-1"-3"-592"0,1 2-144 0,0 0 0 0,1 1 1360 0,0 0 240 0,0 0 64 0,0 0 0 0,-1-1-1248 0,1-2-240 0,-1 2-48 0,1 1-128 0,0 0 0 0,0 0-256 0,0 0 32 0,0 0 0 16,0 0 672-16,0 0 128 0,-22 4 16 0,16-2 16 16,0 3 832-16,0 0 160 0,-1 2 48 0,-2-1 0 15,1 3-32-15,0-3 0 0,-1 0 0 0,0 2 0 16,1 1-512-16,-1-3-96 0,1 0-32 0,-1 1 0 15,-1-2-80-15,0 1-32 16,0 3 0-16,0-3 0 0,-1 2-544 0,-1-1-128 0,-1 2 0 0,1-2-16 0,0 2-176 0,1-2 0 16,-2 3 0-16,1 1 0 0,-1-2 0 0,0 2 0 15,0 0 0-15,-1 2 0 0,0 0 0 0,-1-2 288 32,3 2-32-32,-2-1 0 0,2 0 320 0,0 2 64 0,-1-4 16 0,3 1 0 15,0 0-304-15,0-2-64 0,3 0-16 16,1-1 0-16,1 1-272 0,-1-2 0 0,2 2 0 0,0-3 0 15,2 3 128-15,1-1-128 0,-2 1 0 0,2-2 0 16,-2 2 0-16,2 0 0 0,0-1 0 0,1-1 0 0,0-2 128 0,0 2-128 16,0 0 144-16,0 2-144 15,0-4 240-15,1 1-48 0,2 2-16 0,-1 0 0 16,1 1-176-16,-1 0 0 0,1-2 144 0,0 3-144 0,0-3 0 0,0 3 0 0,1-1 0 0,0 4 0 16,0-4 0-16,1 2 0 0,-2-1-176 0,0 0 176 31,0 1-176-31,1-3 176 0,0-1-192 0,0-1 192 0,-1 2 0 0,1-2 256 0,1-4-32 0,-1 3 0 15,1-1-64-15,0 0-16 0,-1-1 0 0,3 2 0 16,0 0-144-16,-1-4 160 0,2 4-160 0,-1-3 160 16,-1-1-160-16,2 1 0 15,-2 0 0-15,1-1 0 0,1 0 128 0,-2 2-128 0,0-2 128 0,-1 0-128 0,0 1 144 0,-1 0-144 32,2 0 160-32,-1 1-160 0,0 3 0 0,-2-4 128 15,1 1-128-15,0 1 0 0,-2-1 0 0,1 1 0 0,-2-2 0 0,0 2 0 0,1-1 0 0,-1 0-208 31,0-1 64-31,-1-1 16 0,0 1 128 0,0-1 0 16,0-1 128-16,0 2-128 0,0-1 128 0,0-1-128 16,0 0 128-16,0 2-128 0,0-2 0 0,0 0 0 15,0 2 0-15,1-2 0 0,-1 0-144 0,0 0-48 16,0 0-16-16,0 0 0 16,0 0-240-16,0 0-64 0,0 0 0 0,0 0 0 15,0 0-736-15,0 0-160 0,0 0-16 0,0 0-16 16,-1 21-800-16,0-18-144 0,1 2-48 0,0-1-6192 0,0 1-1232 0</inkml:trace>
  <inkml:trace contextRef="#ctx0" brushRef="#br0" timeOffset="184535.73">2401 18005 4607 0,'0'-2'400'0,"0"1"-400"0,0 1 0 0,0-1 0 0,0 1-528 0,-1 0-192 0,2-5-48 0,-1 1 0 0,2-2 768 0,-2 0 0 0,1-1 0 0,0 2 0 0,0 3 0 0,-1-3 0 15,2 4 0-15,0 1 0 0,-1 0 0 0,2-3 0 16,-2 3 0-16,0 0 0 0,0 3 0 0,1-3 0 15,-2 0 0-15,0 0 0 0,0 0 1344 0,0 0 192 16,0 0 16-16,0 0 48 0,0 0-1232 0,0 0-368 16,0 0 144-16,0 0-144 0,0 0 0 0,0 0 0 15,0 0 0-15,7-19 0 0,-7 15 0 0</inkml:trace>
  <inkml:trace contextRef="#ctx0" brushRef="#br0" timeOffset="186284.83">2155 18046 2751 0,'-2'-1'256'0,"1"1"-256"0,-1-2 0 0,1 2 0 0,1-2 800 0,-1 1 112 0,0 1 32 0,-3-4 0 0,-1 2-304 0,0-3-64 0,1-1-16 0,-1 1 0 0,2 4 176 0,0-4 32 0,1 2 16 0,-1 2 0 16,1 0 192-16,-1-1 48 0,2 2 0 0,-1-2 0 16,0 2 608-16,1 0 128 0,-1 0 32 0,-1 0 0 0,1 2-256 0,-2 1-64 15,2 1 0-15,0-3 0 0,1 3-784 0,0-2-176 32,0-1-16-32,-1 2-16 0,2-2-160 0,0-1-16 0,0 1-16 0,0-1 0 0,0 0 288 0,0 0 48 15,0 0 16 1,0 0 0-16,0 0-288 0,0 0-48 15,0 0-16-15,0 0 0 0,0 0-160 0,0 0-128 0,0 0 192 16,0 0-192-16,0 0 160 0,0 0-160 0,0 0 128 0,0 0-128 16,0 0 384-16,0 0-16 0,0 0 0 0,0 0 0 15,0 24 48-15,4-19 16 0,0 0 0 0,-1 1 0 16,2 0-64-16,0 0-16 0,2 3 0 0,-4-4 0 16,1-1-208-16,1 0-144 0,1 3 192 0,-1 0-192 0,1-3 128 0,0 1-128 15,-1-2 0-15,2 0 0 0,-3-1 144 0,1 0-16 16,-1 0-128-16,0 1 192 15,0-2 0-15,-1 2-16 0,0-1 0 0,-1 3 0 0,2-4-176 0,-2 4 192 16,1-3-192-16,-1 1 192 0,1-1-64 0,-1 2-128 0,0-2 192 0,-1 1-64 31,1-2-128-31,-1 0 128 0,1 1-128 0,-1-2 128 16,0 0 0-16,-1 0 0 0,1 0 0 0,2-2 0 0,-2 2 32 16,0-1 0-16,1 0 0 0,-1 1 0 0,1-3 32 0,0 1 0 0,0 2 0 0,1-4 0 0,-1 2-64 31,0-1-128-31,1 1 192 0,-2-2-64 0,2 2-128 0,-1-1 0 15,1-1 0-15,-1 1 0 0,2-2 0 0,-1 0 0 0,1 0 0 0,1 1 0 0,0-2 0 0,0-1 0 32,1 3 0-32,0-3 0 0,2-1 0 0,-1 1 128 15,-1 0-128-15,2 0 0 0,-1 0 0 0,1-1 0 16,-1 0 0-16,1-1 0 0,-1 3 0 0,0-4 0 16,0 1 0-16,-1 2 0 0,0 1 0 0,-1 2 128 15,-1-2-128-15,0 1 0 0,-1 1 0 0,-1 0 128 0,1 3-128 16,-2-3 0-16,0 2 0 0,-1 2 128 0,2-3-128 0,-2 2 0 15,1-1 0-15,-1 2 128 0,0-4-128 0,1 3 0 16,-1-2 0-16,0 1 128 0,0 1-128 0,1 1 0 16,-1-3 0-16,0 3 0 0,0-1 0 0,2 0 0 15,-2 1 0-15,0 0 0 0,0-3 0 0,0 3 0 16,0 0-128-16,0 0 128 0,0 0 0 0,0 0 0 16,0 0-192-16,0 0 16 0,0 0 16 0,0 0 0 15,0 0-32-15,0 0-16 0,0 0 0 0,0 0 0 16,-9 20 208-16,6-14 0 0,1 4 0 0,-2-4 0 15,1 5 0-15,-1-2 0 0,-1 2 0 0,0 4 0 16,0-4 0-16,-1 5 192 0,-2-3-48 0,2 3 0 0,0-3-16 0,0 2-128 16,0 0 192-16,-1 1-64 0,1 0-128 0,1 0 160 15,-1 1-160-15,-1 1 160 0,-1-2-160 0,1 1 0 16,-1 2 0-16,0-2 0 0,-1 0 0 0,-1 2 0 16,2-2 0-16,-1 2 0 0,-1-4 0 0,1-1 0 15,2 0 128-15,-2 1-128 0,-2 1 0 0,1-2 0 16,3-5 144-16,-2 3-144 0,2 0 160 0,-3 0-32 15,1 3-128-15,2-4 192 0,1 0-192 0,0-3 0 16,-2 2 0-16,3-3 0 0,0 3 0 0,0-4 128 0,0 3-128 0,0-2 0 16,2-1 0-16,-2 2 0 0,1-2 0 0,0 0 0 15,1 0 0-15,-1 2 0 0,0-4 0 0,2-1 0 16,-2 2 0-16,1 0 0 0,0-1 128 0,0 0-128 16,1-1 128-16,-1 0 0 15,2 0-128-15,0-3 192 0,0 2-192 0,-1-1 176 0,2-1-176 0,0 2 160 16,0-2-160-16,0 0 0 0,0-2 144 0,-1 2-144 15,1 0 176-15,0 0-48 16,0 0 0-16,0 0 0 0,0 0-128 0,0 0 128 0,0 0-128 0,0 0 128 16,0 0-128-16,0 0 0 0,0 0 0 0,0 0 0 15,0 0 0-15,0 0 0 0,0 0 0 0,0 0 0 16,0 0 0-16,0 0 0 0,0 0 0 0,0 0 0 16,0 0 0-16,0 0 0 0,0 0 0 0,0 0 0 15,0 0 0-15,0 0 0 0,0 0 0 0,0 0 0 0,0 0 0 0,0 0-144 16,0 0 144-16,0 0 0 0,0 0 0 0,0 0 0 15,0 0 0-15,0 0 0 0,0 0 0 0,0 0-128 16,0 0 128-16,0 0 0 0,0 0-240 0,0 0 16 16,0 0 0-16,0 0 0 15,0 0-336-15,0 0-64 0,0 0-16 0,0 0-18048 0</inkml:trace>
  <inkml:trace contextRef="#ctx0" brushRef="#br0" timeOffset="187330.46">2613 17911 21183 0,'-4'-1'1888'0,"0"1"-1504"0,2 0-384 0,1 0 0 0,1 0 288 0,-2 0-16 0,-1 1 0 0,-2 1 0 0,-3 0-592 0,1-1-112 0,0 3-16 0,0-1-16 0,2 2 464 0,2 0 0 16,0-1-128-16,1 3 128 0,1-2 1456 0,-1-2 336 15,1 1 64-15,0 0 0 0,0 2 480 0,-1-4 96 16,1 3 0-16,0 2 16 0,0 1-1264 0,-1 3-256 15,1-3-48-15,1 2-16 0,-1 2-608 0,0-3-112 16,-1 2-16-16,1 0-128 0,0 0 144 0,0 3-144 16,1-2 0-16,0-1 144 0,0 4 176 0,0 0 16 15,1 1 16-15,-1 0 0 0,0 2-160 0,1 1-48 0,0 1 0 0,1-3 0 16,-1-2-144-16,0 0 0 0,2-2 0 0,-2 1 0 16,1-2 0-16,0 1 0 0,0-1 0 0,-1-1 0 15,1-1 0-15,-1 0 0 0,-1 2 0 0,1 0 0 16,0-1 0-16,-1 0 0 0,0-3 0 0,0 1 0 15,0 0 0-15,-1-1 0 0,0 1 0 0,0-2 0 16,2 0 0-16,-2 0-192 0,-1 3 64 0,0-3 128 0,1 5-256 16,-2-1 80-16,1 0 16 0,-1 0 0 15,-1 1-224-15,2 1-64 0,-2 1 0 0,2 0 0 16,-1 0-288-16,0-3-64 0,0 1-16 0,-1-1 0 16,2-3-176-16,-1-2-32 0,2-2-16 0,0-3 0 15,0-1-176-15,0 0-16 0,1-1-16 0,-2 1-11792 0</inkml:trace>
  <inkml:trace contextRef="#ctx0" brushRef="#br0" timeOffset="188267.64">3194 17977 33167 0,'-1'-2'2944'0,"0"0"-2352"0,1 2-464 0,0 0-128 0,1 0-688 0,-1-1-144 0,0 1-48 0,1-4 0 15,0 2-1808-15,-1-4-352 0,3 1-80 0,-1 0-16 16,-1 0 208-16,1-1 48 0,-1 2 0 0,-1 0 0 0,0 2 3712 0,0 2 736 0,-1 0 160 0,-2 2 16 16,1 4 1280-16,-2-2 256 0,0 5 48 0,1 1 16 15,-2 2-1360-15,1-1-256 0,0 0-64 0,-1 3-16 16,0 2-976-16,-1 0-192 0,0 3-32 0,0-2-16 16,-2 2-304-16,0-1-128 15,-1 2 0-15,0-3 128 0,0-2-128 0,0-1 160 0,-1-3-160 0,0 1 160 16,0-1 288-16,-1-1 48 0,0 0 16 0,0 1 0 15,1-3-128-15,-4 1 0 0,1-1-16 0,-2 2 0 16,0 1-96-16,-1 0-16 0,1-2 0 0,0 1 0 16,3-1-256-16,0 0 0 0,0 0 128 0,3-2-128 0,0 1 0 15,-1 0 0-15,1 0 128 0,2 0-128 16,-1-1 0-16,0 1 0 0,0 1 0 0,2 2 0 0,-1-4 0 0,1 2 0 16,1-3 0-16,0-1 0 0,1 1 0 0,0-2 0 15,1 0 0-15,1-1 0 0,0-1 0 16,1 0 0-16,-1 1 0 0,2-3 0 0,-1 0-304 0,1 0-16 15,0 0 0-15,0 0 0 16,0 0-176-16,0 0-32 0,1-3-16 0,-1 3 0 16,0 0-288-16,0 0-64 0,0 0-16 15,0 0-14080-15</inkml:trace>
  <inkml:trace contextRef="#ctx0" brushRef="#br0" timeOffset="189002.37">2879 18057 35935 0,'-2'2'3200'0,"1"-1"-2560"0,1-1-512 0,0 0-128 0,1 0-1152 0,-1 0-256 0,2 2-64 0,-2-2 0 15,2 2 608-15,1 0 112 0,-1 1 32 0,-2-3 0 0,0 0 576 0,0 0 144 0,19 16 0 0,-14-13 0 16,1 6 928-16,-1-2 224 0,1 5 32 0,-1 0 16 15,1 3-80-15,0 1-16 0,0 1 0 0,1 0 0 16,-1 1-384-16,0-1-80 0,1 0 0 0,0-1-16 16,1-2-208-16,-2 1-32 0,2-4-16 0,-1 0 0 0,1 0-128 15,-1-2-32-15,-1 1 0 0,0 0 0 16,1-3-208-16,-2 3 0 0,1-3 0 0,-1 1 0 0,1 1-256 0,-2-2-80 16,1 2-32-16,-2-3 0 15,1 1-464-15,1 1-112 0,0-1-16 0,0-1 0 16,0 0-304-16,1-4-64 0,0-1-16 0,0-1 0 0,0-1 848 15,1-1 176-15,0 1 16 0,2-4 16 16,-1 0-512-16,2 0-96 0,1-1-32 0,2 0-11488 0</inkml:trace>
  <inkml:trace contextRef="#ctx0" brushRef="#br0" timeOffset="190078.07">3302 17899 2751 0,'0'-4'256'0,"0"2"-256"0,0 1 0 0,0-2 0 0,0 2 1376 0,0 0 224 0,0 1 64 0,0-4 0 0,2 2-576 0,1-3-128 0,0-2 0 0,1 1-16 0,1 1 1232 0,-1 3 240 15,-1 1 48-15,1 1 16 0,0 1-240 0,-2 1-32 0,2 0-16 0,-2 1 0 16,1-3-480-16,-1 4-112 0,1-2 0 0,1 3-16 16,-2-3-224-16,0 0-32 0,1 1-16 0,-1-1 0 15,2 2-800-15,-1-3-176 0,2 3-16 0,-2-2-16 16,3 2-304-16,1 1 0 0,-1-1 0 0,2 2 0 16,2 2-160-16,0 2-96 0,1 3 0 0,2-1-16 15,0 4 16-15,1 4 16 0,0 2 0 0,-1 2 0 16,0 2 240-16,-1 3 0 0,0 3 0 0,-1-2-144 15,2 0 144-15,-2-3 0 0,-1-1-144 0,0-8 144 0,0 0 192 16,-2-6 128-16,1-1 0 0,0-1 16 0,2 3 32 16,0-4 0-16,0 3 0 0,0-5 0 0,-1 0-368 0,-3 2 0 15,0-4 0-15,-1 1 0 0,0-1 0 0,-1-1 0 16,-3 0 0-16,1 1 0 16,-3-1-688-16,0 3-208 0,-3-2-32 0,-2 3-10624 15,-2 1-2128-15</inkml:trace>
  <inkml:trace contextRef="#ctx0" brushRef="#br0" timeOffset="192323.52">3274 17918 13423 0,'3'-3'0'0,"-3"-1"0"0,0 3 0 0,0 0-160 16,0 1 160-16,0 0-144 0,-1-2 1168 0,-1-2 224 0,1-1 48 0,0-1 48 0,-2 1 400 0,1 0 96 0,-1-1 16 0,2-1 16 0,-2 1-256 0,3 1-48 15,0-5-16-15,0 3 32 16,0-3-672-16,1 3-128 0,1-3-16 0,-1 0 0 16,1 1-416-16,-1-1-96 0,-1 3 0 0,-1 2 0 0,-1-1-256 0,-1 1 0 15,-1 0-176-15,-1 1 176 16,-1 2 0-16,0 0 0 0,-2 0 0 0,0 1 160 0,-1 1 160 0,0 0 48 16,1 1 0-16,-1 1 16 15,3-2 256-15,0 2 32 0,2-1 16 0,0 0 16 0,2 2 32 0,2-3 0 0,0 2 0 0,2-1 32 31,3 2-464-31,1-1-96 0,3 1-16 0,1 1 32 0,4-2-224 0,0 0-128 0,4 2 128 0,3 1-192 16,3-2 0-16,1 2 0 16,0-1 0-16,0 1 16 0,1 0-16 0,-2 2 0 15,2-1 0-15,-1 0 0 0,-3 4 32 0,-1-3 0 0,0 3 0 0,-3-1 0 16,-3-1 160-16,-1 0 0 0,2 3-144 0,-1-1 144 16,0 2 0-16,-1-2 0 15,-2 3 0-15,-2-2 0 0,0 0 352 16,-1-3-16-16,-1 4 0 0,0-3 0 0,-1 1-48 0,2 1-16 15,-1 1 0-15,3-1 0 0,2-1-64 16,-1 1-16-16,-1 0 0 0,2-1 0 0,-1 0-192 0,-2-2 176 16,1 2-176-16,-4 0 160 0,1-2-160 0,-2 1 0 15,1 3 0-15,-2-1 0 0,-2 0 0 0,-1 0 0 16,-2-1 0-16,-1 3 0 0,-1-1 192 0,-3 2-64 16,-1 1 0-16,-2 1 0 0,1-2-128 0,-2 1 160 15,-1 2-160-15,0-3 160 0,2 2-16 0,-2-1 0 16,1-2 0-16,-1 2 0 0,0-4-144 0,-1 2 160 0,1 0-160 15,0 1 160-15,0-2 32 0,1 0 0 0,0 2 0 16,0-3 0-16,2 0-192 0,-2 3 0 0,-2 3 0 0,-3 2 0 16,0 2 0-16,-1-1 0 0,0-1 0 0,1 0 0 15,0-1 0-15,-1 0-144 0,0-2 144 0,-1 0-160 16,1 0-48-16,0-2-16 0,0 0 0 0,3-2 0 16,1-5-32-16,1 0-16 0,1-2 0 0,3-1-18000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38:44.9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2013 5731 41471 0,'-9'-9'3680'0,"5"1"-2944"0,4 5-592 0,2 1-144 0,2 1-592 0,-2-2-160 0,1-2-16 0,0-6-16 0,5-1 784 0,2-4 0 0,2 1 192 0,5 1-48 0,4 2 16 0,3 1 0 0,4-1 0 0,4 4 0 0,7-1-160 0,5-2 0 16,7 2 144-16,7 1-144 0,9-2-224 16,3 0-112-16,2 1-32 0,7-2 0 0,9 0 176 0,16 0 48 15,15 1 0-15,17-2 0 0,11-3 144 0,14 1-192 16,13 2 192-16,21-2-192 0,22 2 192 0,16 1 176 16,15 3-48-16,0 2 0 0,1 6 416 0,-2 0 80 15,4 3 16-15,4 2 0 0,4 4-512 0,2 0-128 16,3 5 0-16,-1-1 0 0,-9 2 0 0,9-3 0 15,12 5 0-15,4-3 0 0,4 5 0 0,-3-2 0 0,-10 4-176 16,20 2-17760-16</inkml:trace>
  <inkml:trace contextRef="#ctx0" brushRef="#br0" timeOffset="1382.8">12300 7752 27647 0,'-15'-7'2448'0,"5"1"-1952"0,0 3-496 0,4 1 0 16,4 2 2224-16,2 0 336 0,-2 0 80 0,-1 2 16 0,-3 1-1920 0,-3 1-384 0,-1 6-80 0,-4 5-16 0,-2 7-256 0,-3 3-176 0,-5 7 32 0,-4 2 0 16,-7 8 144-16,-6 10 0 0,-5 5-144 0,-5 9 144 31,-6 2-320-31,-1 0 16 0,2 0 0 0,5-3 0 15,5-5-1216-15,7-6-240 0,5-4-48 0,6-6-16 16,6-7-560-16,1-1-112 0,3-4-32 0,4-1-8176 0</inkml:trace>
  <inkml:trace contextRef="#ctx0" brushRef="#br0" timeOffset="1699.34">13242 7813 32255 0,'-13'2'2864'0,"0"1"-2288"0,1 1-576 15,1 2 0-15,3 3 2048 0,1 1 288 0,-2 2 64 0,-9 10 16 16,-11 16-2160-16,-15 16-416 0,-12 15-96 0,-14 15 0 16,-10 7 256-16,-4 3 0 0,-2 2 0 0,-4 0 0 31,-4 5-496-31,2-10-32 0,9-10-16 0,10-12 0 16,13-10-1520-16,9-13-304 0,9-7-64 0,12-8-16 0,9-5 336 0,8-8 64 15,6-5 0-15,5-3-8896 0</inkml:trace>
  <inkml:trace contextRef="#ctx0" brushRef="#br0" timeOffset="1923.92">13538 8200 23951 0,'-15'17'2128'0,"3"-6"-1696"15,-1 2-432-15,5 0 0 0,3-3 2448 0,0-1 416 16,-2 5 80-16,-2 10 0 0,-9 13-1360 0,-5 11-288 0,-4 15-48 16,-4 5-16-16,0-1-592 0,-1-4-128 0,2-6-32 0,1-9 0 15,1-9-480-15,1-4-128 16,1-6-16-16,0-7-17840 0</inkml:trace>
  <inkml:trace contextRef="#ctx0" brushRef="#br0" timeOffset="2566.52">19157 7868 32255 0,'-10'0'2864'0,"2"0"-2288"0,2 0-576 0,2 0 0 0,1 2 800 0,-3-2 48 0,-6 5 16 0,-6 1 0 0,-8 3 48 0,-7 5 16 0,-6 5 0 0,1 7 0 16,-2 3-720-16,1 6-208 0,-5 7 0 0,0 8 128 16,1 5-128-16,1 4-240 0,-2 8 64 0,0 0 16 31,-1 2-896-31,2 0-176 16,2 0-48-16,4-6 0 0,5-3-2464 0,6-12-496 15,6-6-112-15,4-7-6224 0</inkml:trace>
  <inkml:trace contextRef="#ctx0" brushRef="#br0" timeOffset="2826.52">20078 7916 41471 0,'-11'9'1840'0,"1"1"368"0,1 2-1760 0,2 2-448 0,2-1 0 0,-1 0 0 16,-2 4 0-16,-4 10-144 0,-10 16 0 0,-12 20 0 15,-8 10 288-15,-7 4 64 0,-2 1 16 0,-3-4 0 16,-3-3-224-16,-1-5 0 0,-2-4 0 0,0-5 0 16,-1-4-960-16,2-3-176 15,3-1-32-15,5-8-16 0,4-3-1648 16,8-5-336-16,8-9-64 0,6-6-10160 0</inkml:trace>
  <inkml:trace contextRef="#ctx0" brushRef="#br0" timeOffset="3081.58">20623 8115 23951 0,'1'5'2128'0,"-1"0"-1696"0,-1-1-432 16,-3 2 0-16,2 3 1360 0,-4 1 192 0,-3 4 48 0,-7 12 0 15,-7 10 160-15,-11 7 32 0,-8 8 16 0,-6 1 0 16,-5 1-576-16,-5 4-112 0,-5 0-32 0,-3 2 0 16,-2-2-800-16,-4-4-160 15,1 1-128-15,1-4-11872 0,4-1-2464 0</inkml:trace>
  <inkml:trace contextRef="#ctx0" brushRef="#br0" timeOffset="-129024.3">1279 17852 34095 0,'-2'8'1504'0,"0"-1"320"15,-1 2-1456-15,2-1-368 0,0 0 0 0,0-2 0 0,-2 1 800 0,1 8 96 0,-3 5 0 0,-3 8 16 0,2 5-16 0,0-5 0 0,0-3 0 0,0-3 0 0,1-1-688 0,0-5-208 16,0 1 0-16,0-3 128 0,0 1-384 0,-1-4-80 16,1 1-16-16,-1 1 0 0,1-2 64 0,-2-1 16 0,3 1 0 15,-1-5 0-15,0 3 272 0,0-1 0 0,0 0-128 16,1 0 128-16,0-1 320 0,1-1 128 0,0 0 32 0,-1-1 0 15,3 1-144-15,0-3-16 0,0-1-16 0,-1 0 0 16,2 0-16-16,0 0 0 0,0-1 0 0,0 1 0 16,2 0-128-16,-2-2-32 0,0 0 0 0,0 0 0 15,0 0-128-15,0 0 0 0,0 0 144 0,0 0-144 16,0 0 0-16,0 0 0 0,0 0 0 0,0 0 0 16,0 0 0-16,0 0 0 0,0 0 0 0,0 0 0 15,0 0 0-15,0 0 0 0,0 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44:57.9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4935 15034 34095 0,'-7'-16'3024'0,"0"3"-2416"0,1 4-480 0,3 4-128 0,1 3 512 0,2 2 96 0,2 0 16 0,-4 0 0 0,1-1-624 0,0-1 0 0,0 2-224 0,1 3 64 0,2 0-112 0,1 3-32 16,2 1 0-16,1 2 0 0,2 2 80 0,3 2 16 15,2 1 0-15,2 7 0 0,2 1-112 0,2 3 0 16,-1 5-16-16,1 5 0 0,-1 3 48 0,-2 0 16 0,-1 2 0 0,-1-3 0 16,-1 1 272-16,-3-3-128 0,0-6 128 0,0 3 0 15,1 0 0-15,0 4 0 16,0-2 0-16,1 0 0 0,-1 2 432 0,-3-3 32 0,2 0 16 0,-2-4 0 15,-1-3 32-15,-1-2 0 0,2-5 0 0,-2-5 0 16,1-4 0-16,-2-4 16 0,0-3 0 0,0-3 0 16,1-3 176-16,-1-2 16 0,3-1 16 0,-2-2 0 15,1-2-272-15,2-3-48 0,1-5-16 0,0-3 0 16,5-1-160-16,-3-5-48 0,1 1 0 0,1-3 0 16,1 1 0-16,1-4 0 0,3-3 0 0,4-6 0 0,4-4-16 15,4-8-16-15,6-2 0 0,4-4 0 0,4-1 112 0,2 2 32 16,0 4 0-16,4-3 0 0,6-2 0 0,1-3 0 15,1 2 0-15,-4 1 0 0,0 5-304 0,-7-1 160 16,-2 1-160-16,-6 6 128 0,-1 3-128 0,-1-4 0 16,2 2-160-16,-2-4 160 15,-2 4-688-15,1-3-32 0,3 3-16 0,0-1-18720 0</inkml:trace>
  <inkml:trace contextRef="#ctx0" brushRef="#br0" timeOffset="1993.98">13905 14542 25791 0,'1'-6'2304'0,"0"1"-1856"0,1 2-448 0,-1-1 0 0,0 3 592 0,0-4 32 0,1-1 0 0,0-5 0 0,2-4-448 0,0-2-176 0,-1-1 128 0,0 2-128 16,-2 3 176-16,0-2-48 15,-1 1-128-15,1 2 192 0,1 1 32 0,-1-1 0 0,0 0 0 0,0 1 0 16,2 3 608-16,-2 1 128 0,2 1 32 0,-1 1 0 16,2 3-96-16,1-2 0 0,1 3-16 0,1 1 0 15,2 0-304-15,1 1-64 0,-1 0-16 0,3 2 0 0,1-2-304 0,4 0-64 16,2 1-128-16,2-2 192 0,2 0 32 15,0 0 0-15,3-2 0 0,0 1 0 0,4 1-16 0,-1-1 0 32,4 1 0-32,0 1 0 0,4 0-64 0,0 3-16 0,0 1 0 0,0 1 0 15,0 3 16-15,-1 2 0 0,-1 4 0 0,-2 2 0 0,-3 2-144 0,-4 2 0 32,-4-2 0-32,-2 1 0 0,-3 0 0 0,-1 2 0 0,-1 4 0 0,-1-4 0 15,-4 2-128-15,-2-1 128 0,-1 2 0 0,-4 0 0 16,-2-2 0-16,-2 0 0 0,-2-1-144 15,-2-4 144-15,-3-1 0 0,0-4 0 0,-2-2-128 0,-3-1 128 0,1-2 0 0,-2 0 128 16,-2 0-128-16,0-1 192 16,-1 2-16-16,0-1-16 0,-1 4 0 0,1 1 0 0,1 1-160 0,-1 2 160 0,2 1-160 0,-3 4 160 15,1 0-16-15,0 4 0 0,1-2 0 0,0 1 0 32,0 1 0-32,-2-1 0 0,3 0 0 0,2-4 0 0,0-1-144 0,2-1 0 0,0-5 0 0,1 2 0 15,2-4 0-15,-1 0 0 0,0-4-160 0,-1 0 160 31,2-1 0-31,-1 0 0 0,0-1 0 0,2 0 0 0,0 0 0 0,0 0 0 0,1 0 0 0,1 1 0 16,2 1-240 0,-1-1 48-16,0 4 16 0,2 2-12304 15,-1 4-2480-15</inkml:trace>
  <inkml:trace contextRef="#ctx0" brushRef="#br0" timeOffset="2246.44">14308 15995 42383 0,'1'2'3776'0,"-1"1"-3024"0,0-2-608 0,0 0-144 0,0 3 704 0,0-3 128 0,0 4 0 0,0 4 16 0,2 2-512 0,-2 0-96 0,0 3-32 0,0-7 0 15,0 3-336-15,-3-6-80 0,1-1-16 0,-5-14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45:45.5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21521 3184 16575 0,'4'-7'1472'0,"-1"1"-1168"0,0 1-304 0,-1 5 0 0,1-2 1392 0,-1 1 208 0,2-2 64 0,2-2 0 0,4-3 688 0,0 1 144 0,0 5 16 0,-3-1 16 0,-1 6-752 0,-1-1-160 0,-1 7-16 0,-1 0-16 0,-2 4-656 0,0 1-128 15,0 4-32-15,0 3 0 16,1 2-336-16,0 4-80 0,2-1-16 0,-2 5 0 0,1 0-128 0,1 2-16 15,-1 2-16-15,1-3 0 0,-2-4-176 0,1 6 0 16,1 9 0-16,-2 8 128 0,1 6-128 0,-2-1 0 31,-1-1 0-31,0-7 0 0,0-5 0 0,-1-3-192 0,-1-5 32 0,0-6 16 16,-1 0-240-16,1-3-32 0,1-8-16 0,-1-1 0 16,1 0-1424-16,0-5-304 0</inkml:trace>
  <inkml:trace contextRef="#ctx0" brushRef="#br0" timeOffset="710.45">21308 2972 21183 0,'-7'1'1888'0,"2"-1"-1504"0,4 2-384 0,1-2 0 0,1 1 944 0,0 1 112 0,-2-2 32 0,1 3 0 0,-1 1 512 0,2-3 128 0,1 2 0 0,3-1 16 0,1 0-368 0,3-2-80 0,2 3-16 0,0-3 0 0,3 0-352 0,2 0-80 15,3 0-16-15,2 1 0 0,2 3-352 0,3-2-80 16,4 2-16-16,2 2 0 0,3 0-192 0,0 2-32 16,4 0-16-16,-2 0 0 0,-4-1-144 0,-2 2 0 15,0-2 0-15,-1 2 0 0,2-1 0 0,-2 4 0 16,0-1 0-16,-1 4 0 0,1-2 0 0,-1 3 0 16,-2 3 0-16,1 1 0 0,-1-1 0 0,-2 1 0 0,-3 0 0 15,0 1 0-15,-2 1 144 0,-3-2-144 0,-2 5 160 0,-1-2-160 16,-3-1 272-16,-1-1-32 0,-2 4-16 0,0-3 0 15,-1 4-16-15,-2 0 0 0,-1 3 0 0,-2-1 0 16,0 1-80-16,-4 0 0 0,1 4-128 0,-5-4 192 16,-2 5-192-16,-3-1 128 0,-1 2-128 0,-2-4 0 15,0-1 0-15,-1-5 0 16,0-3 0-16,-1-3 0 0,1-2 0 0,-2-1 0 0,-3 0 0 0,-1 1 0 16,-1-3 0-16,-2 0 192 0,1 0-48 0,-3-2-16 0,2-1-128 15,-2 0 0-15,1 0 0 16,-1-2 0-16,2-3 0 0,0 0-256 0,1-3 64 0,0-1 16 0,4-2-176 0,-1 0-32 15,1-3-16-15,2 0 0 32,3-2-784-32,1-1-160 0,0 1-16 0,2-1-10160 0,4-4-2016 15</inkml:trace>
  <inkml:trace contextRef="#ctx0" brushRef="#br0" timeOffset="1301.92">22802 3661 11967 0,'-4'-4'1072'0,"2"2"-864"0,1 2-208 0,-1 0 0 0,1 0 2320 0,0-3 432 0,-2 1 64 0,-2 1 32 0,-1-4-144 0,-2 0-16 0,-2 1-16 0,0 0 0 0,0 4-944 0,-2 0-192 0,0 0-48 0,-1 3 0 0,-1 2-608 0,-1 1-128 15,1 0-32-15,-1 3 0 16,-3-1-272-16,0 2-48 16,-1 3-16-16,0 1 0 0,-1 0-112 0,0 1-16 15,0 2-16-15,2 1 0 0,0-2-240 0,3 1 144 0,2 0-144 0,1 1 128 0,3-1-128 0,1 0 0 31,3 2 144-31,2-3-144 0,2 1 192 0,1 0-16 0,2-1-16 0,3-2 0 0,2 0-160 0,3-3 128 32,3 1-128-32,1-6 128 0,5 1-128 0,1-4-224 0,0-1 48 0,1-2 16 0,2-4-16 0,1-1 0 0,-2-3 0 15,-1 1 0 1,0-4 176-16,-4 0-160 0,-1-4 160 0,-2 1-160 0,-3-2 160 0,-4 0 0 0,1 0 0 0,-3-1 0 16,-3-2 0-16,-2 1 0 0,-1 0 0 0,-3-4 0 31,2 2 0-31,-3 3 0 0,1 3 128 0,-1 2-128 0,3 5 176 0,-2 3-48 15,2 1 0-15,-1 3 0 16,1 4 64-16,0 4 16 0,0 0 0 0,1 5 0 16,2-1-64-16,0 3-16 0,3 2 0 0,1-2 0 15,1 0-128-15,0-2 192 0,0 1-192 0,2-3 192 0,2 3 0 16,0-3 16-16,1 0 0 0,-1-1 0 0,1-3-64 0,-1 3-16 16,2-2 0-16,-1 0 0 0,-1 0-128 0,0 2 0 15,1-4 0-15,0 5 0 0,0-2-160 0,-1-1-64 16,1 1-16-16,0 0 0 15,2 2-464-15,-1-4-80 0,2 3-32 0,-1-3-18080 0</inkml:trace>
  <inkml:trace contextRef="#ctx0" brushRef="#br0" timeOffset="1587.86">23137 2925 32255 0,'1'3'1424'16,"1"-1"304"-16,1 2-1392 0,0 1-336 0,-1 1 0 0,1 0 0 0,-1 4 1040 0,4 4 144 0,3 9 32 0,2 12 0 0,2 8 16 0,0 8 16 0,1 2 0 0,-3-1 0 0,0 1-672 0,-1-7-144 15,0-3-32-15,0-1 0 0,-2-2-144 0,2-1-16 16,-1 2-16-16,2-1 0 0,-1-5-224 0,0 3 0 15,1-3 0-15,-1-1 0 0,0-4-304 0,-3-3-48 16,1-3-16-16,-1-1 0 16,-2-4-544-16,-3-1-112 0,2-1-32 0,-4-5-10752 15,0 1-2144-15</inkml:trace>
  <inkml:trace contextRef="#ctx0" brushRef="#br0" timeOffset="1800.16">22884 3633 28559 0,'-9'-2'2544'0,"3"2"-2032"0,5 0-512 0,3 0 0 16,0-2 1408-16,1 1 192 0,1-3 48 0,-1 0 0 15,6-5-240-15,2-2-64 0,8-1 0 0,3-2 0 16,5-2-720-16,4 1-160 0,5 2-16 0,2 2-16 16,3 0-304-16,1 2-128 0,6 3 0 0,3 0 128 15,2 3-128-15,2-2 0 0,2 4-160 0,1 2 160 16,3 2-1856-16,-1 4-256 15,-2-1-64-15,-5 0-13760 0</inkml:trace>
  <inkml:trace contextRef="#ctx0" brushRef="#br0" timeOffset="2270.14">24013 3603 11967 0,'-2'1'1072'0,"0"0"-864"16,1-1-208-16,-1 0 0 0,2 0 2192 0,-1-1 400 16,-1 1 80-16,-1-1 16 15,-2 1-16-15,-1-3 0 0,0 1 0 0,-3-3 0 0,2 4-1072 0,-2-4-192 0,1 0-64 0,-1 1 0 16,-1 2-576-16,1-2-112 0,-2 3-16 0,1-1-16 15,-1 2-240-15,1 0-32 0,-1 2-16 0,0 1 0 16,0 1-96-16,0 2-32 16,0 2 0-16,0 3 0 0,-2-1-208 0,1 3 144 0,-2 2-144 0,1 4 128 15,-2-1-128-15,-1 6 160 16,0 2-160-16,-2 0 160 0,2 5-160 0,-1-3 0 0,2 2 144 0,0-3-144 16,3-1 160-16,1-3-32 0,1 0-128 0,2-4 192 15,5 0 112-15,0-2 16 0,4-2 0 0,3-4 0 16,2-1-112-16,3-1-16 0,2-4 0 0,1-3 0 15,3 1-192-15,1-7 0 16,0-1 0-16,2-2 0 0,-1-6 0 0,3-2 128 16,1-2-128-16,0-4 144 0,-1 1-144 0,0-3 0 15,-2-2 0-15,-1-1 0 0,-1 0 0 0,-1 1 0 16,-2-2 0-16,-2 2 0 0,-3 1 0 0,0 3 0 0,-2 0 0 0,-1 6 0 0,-1 4 0 0,-3 3 128 31,0 5-128-31,-1 1 128 0,-1 4 192 0,-2 3 16 16,0 3 16-16,-2 3 0 0,-1 4-64 0,-1 5-16 15,1-1 0-15,-1 3 0 0,2 0-128 0,-1 0-16 16,2 1-128-16,0-4 192 0,2 1-16 0,1 2-16 0,1-2 0 16,0 1 0-16,1 1 0 0,1-2 0 0,1 1 0 0,0 0 0 15,2-1 32-15,0 1 16 0,2-5 0 0,1 1 0 16,2 1-48-16,5-5-16 0,1 2 0 0,1-6 0 31,4 0-624-31,3-7-128 0,3 0-32 0,5-6 0 0,4-3-352 16,5-4-80-16</inkml:trace>
  <inkml:trace contextRef="#ctx0" brushRef="#br0" timeOffset="18540.3">25236 3701 18431 0,'-3'0'1632'16,"1"0"-1312"-16,2 0-320 0,0 0 0 0,0 0 704 0,0 0 80 0,0 0 16 0,-3 0 0 0,2 0 480 0,0-2 80 0,-1 0 32 0,2 2 0 0,0 0-112 0,0 0 0 15,0 0-16-15,0 0 0 0,0 0-368 0,19-16-64 16,-12 14 0-16,2 0-16 0,1 2-272 0,2 0-48 0,2-2-16 16,2 2 0-16,3 0-224 0,-2-2-32 0,4 1-16 0,-1 1 0 15,2-2 48-15,0 0 16 0,3 0 0 0,2 2 0 16,0-4 304 0,2 3 48-16,2 0 16 0,1-3 0 0,1 3-256 0,1-2-32 0,0 2-16 0,1 0 0 15,-1 1-160-15,1 1-48 0,3 0 0 0,-2 2 0 16,-1-3-128-16,3 2 0 0,3 1 0 0,2 0 0 15,2 0 0-15,-3 1 0 0,-1-2 0 0,-1-2 0 16,0 0 0-16,1 0 0 0,-4 0 0 0,1-2 0 16,2 0 0-16,1 1 0 0,1 0 128 0,0-3-128 15,0 2 0-15,0-1 0 16,-1 1 0-16,-3 2 0 0,-1 0 0 0,-2-3 0 16,1 6 144-16,-1-3-144 0,2 2 128 0,-1 2-128 0,1 1 128 0,1-3-128 0,1 3 0 0,-2 0 0 31,2 1 0-31,-4-1 0 0,-1 2 0 0,-1-1 0 15,-3 0 0-15,0-1 0 0,-4-1 0 0,-1-1 0 0,0 0 0 0,0-2 0 16,1 0 0-16,-3-1 0 0,2-2 0 0,0-1 0 16,-3 1 0-16,0-2 128 0,1 2-128 0,-1-5 0 0,-1 3 224 0,0-3-32 15,1 1 0-15,0 1 0 0,1-1-64 0,-2 1 0 16,-1 1-128-16,1 2 192 0,0-2-192 0,1 2 0 16,-1 2 0-16,1-3 0 0,0 2 0 0,-1 1 0 15,2 1 0-15,-1 2 0 0,1-3 0 0,0 0 0 16,-1 0 0-16,0 0 0 0,0 0 0 0,-1 0 0 15,-1-4 0-15,-2 3 0 0,-2-2 0 0,-3 1 0 0,1 1 0 0,-4-3 0 32,0 3 0-32,-3-3 0 0,-2 1 0 0,1 1 0 0,-2 0 176 0,0 0-176 15,-1 0 192-15,1-1-192 0,-2 1 0 0,2-1 0 0,-1 2 0 0,-1-1 0 0,1 0 0 32,-2 1 0-32,1 1 0 0,0-2 0 0,0-1 0 15,-1 2-176-15,2 1 176 0,-2-4-160 0,1 2 160 16,1-1 0-16,-2 1 0 0,0-2-128 0,-1 2 128 0,2-2 0 15,-2-1 0-15,-2 3 0 0,1-3 0 0,-1-2 0 16,-3 2 0-16,-1-1 0 0,-3-2 144 0,-2-1-144 16,-3-1 192-16,-1 0-192 0,-2 2 128 0,0-4-128 15,-3 1 0-15,1-1 0 0,0 1 128 0,0 1-128 16,0 2 0-16,2-1 0 0,1 0 0 0,1 2-144 16,0-1-16-16,2 2 0 0,0 1-16 0,1-1 0 15,2-3 0-15,0 3 0 0,2 1 176 0,0-2 0 0,2 0-144 16,0 1 144-16,1 1 0 0,2-1 0 0,1 1 0 15,-1 0 0-15,3 0 0 0,0 3 0 0,2-2 0 0,0 2 0 16,1-1 0-16,0 2 0 0,2 0 0 0,2 1 0 16,0 1-208-16,0 3 16 0,4-3 16 0,1 4 0 15,1-3 32-15,2 3 0 0,1 0 0 0,0 0 0 16,3 1 16-16,-2-1 0 0,0 1 0 0,-1 1 0 16,-2 0 0-16,-2 2 0 0,0-3 0 0,-4 2 0 15,1 1 128-15,-2 1 0 0,-1-1 0 0,1 1 0 16,-1-1 0-16,0 1 0 0,1 0 0 0,0 3 0 0,-2 0 0 0,-1-2 0 15,1 3 0-15,-1-2 0 0,-1 2 0 0,-1 0 0 16,-1 2 0-16,-1 0 0 16,-1 2 0-16,-3 3 0 0,-2 3 0 0,-1 0 128 0,-4 4 0 0,-2 3 0 15,-3 0 0-15,-4 2 0 0,-2-1 16 0,-1 4 16 16,-3 0 0-16,0-3 0 0,0-3-160 0,2-2 0 16,1-2 0-16,2-2 0 0,0-4 0 0,1-1 0 15,1-4 0-15,1 0 0 0,1-3-384 0,-1-2-16 16,1 1 0-16,1-6-17488 0</inkml:trace>
  <inkml:trace contextRef="#ctx0" brushRef="#br0" timeOffset="19924.71">25473 2825 22111 0,'1'-2'1968'0,"0"-1"-1584"0,1 2-384 0,-1 1 0 0,1-3 784 0,0 1 80 0,0-1 16 0,2-3 0 0,2-1 1072 0,-1-3 224 0,1-1 32 0,-1-2 16 15,-1 1-752-15,-1 0-128 0,2-3-48 0,-1-1 0 16,1 1-592-16,0-1-128 0,0-4-32 0,1 0 0 16,0 3-320-16,2-7-64 0,0-4-16 0,4-3 0 15,0-4-144-15,2 1 0 0,-1-2 0 0,2-4-176 16,1 2-464-1,0 2-80-15,-1-1-32 0,0 6 0 0,0 3 176 16,-3 3 16-16,-1 8 16 0,0 2 0 0,-1 5 544 0,-2 3 0 16,-1 3 0-16,-2 3 0 0,-1-2 496 0,-2 3 96 0,1 3 32 0,-1-3 0 15,-1 1-16-15,1 0 0 0,-2 2 0 0,0-1 0 0,0 2-272 0,-2-2-48 16,2 3-16-16,-1 0 0 0,0 1-144 0,1 4-128 16,-1 1 144-16,1 0-144 0,0 7 128 0,1-1-128 15,-1 5 0-15,0 4 0 0,1 3 0 0,0 2 128 16,2-2-128-16,-2 0 0 0,1-2 0 0,2 1 0 15,0-2 0-15,1-1 0 0,0-5 0 0,1 0 0 16,1-3 0-16,2 0 0 0,0-4 0 0,1-2 0 16,-1 0 0-16,3-5 0 0,-3-1 0 0,0-2 0 0,1-1 0 15,-1-2 0 1,-2-2 0-16,1-1 0 0,-1-3 0 0,0 1 0 0,1-5 0 0,-2 0 0 0,1-1 0 0,1-3 0 16,-1-2 0-16,1-2 0 0,0-1 128 0,0-5-128 15,-1-1 0-15,-1-2 0 0,1-2 0 0,-1-2 0 16,0-2 0-16,-1-1 0 0,0 0 0 0,-2 2 0 15,2 3 0-15,-1 0 0 0,1-1 0 0,0-1 0 16,-1 5 0-16,1-2 0 0,-2-1 0 0,2 2 0 0,0 3 0 16,1 3 0-1,1 3 0-15,0 2 0 0,0 3 0 0,2 1 0 0,1 1 0 0,0 0 0 16,0 0 0-16,0 4-128 0,1-1 128 0,-1 2 0 16,1 3 0-16,-1-2 0 0,-2 5 0 0,1-2 0 0,0 4 0 0,-3-2 0 15,1 5 0-15,-2-2 0 0,1 3 0 0,-1 2 0 16,0 0 0-16,-1 4 0 0,0 3 0 0,-1 2-128 15,0 2 128-15,-2 3 0 0,2 3 0 0,-3 1 0 16,1 1-128-16,-1 2 128 16,0 1 0-16,0 5 0 0,0 2 0 0,0 0 0 0,0 0 0 0,-1 1 0 15,2-5 0-15,-1-2 0 0,0-3 0 0,0-3 0 0,1-3 0 16,-1 2 0-16,1-3-144 16,-1-1 144-16,-1-1 0 0,1-4-144 0,-1-1-176 0,0-2-16 0,-1 1-16 0,2-5 0 46,-1 0-1168-46,1-3-224 0,1-4-48 0,-1-2-14048 0</inkml:trace>
  <inkml:trace contextRef="#ctx0" brushRef="#br0" timeOffset="20353.22">26695 1791 23039 0,'0'1'1024'0,"-2"3"192"0,1-1-960 0,1 0-256 0,0 0 0 0,0 1 0 0,0 0 1488 0,0 3 256 0,0 4 48 0,-1 4 16 0,0 4 192 16,-2 0 48-16,0 2 0 0,-1-1 0 0,0 1-1200 0,-1 0-224 15,0-1-48-15,-1 1-16 0,0-4-400 0,0 1-160 16,-1 2 128-16,0-1-128 0,1-1 0 0,-2 2 0 0,1-1 128 0,-2 2-128 15,1-3 0-15,-1 5 0 0,2-1 0 16,-3 0 0-16,1 2 0 0,2-2 0 16,1-4 0-16,1 0 0 0,1-2 0 0,3-4 0 0,-2-1 0 0,3 0 0 15,0 0 368-15,0-1-16 0,3 0 0 0,-2-1 0 16,3 2-160-16,-1 0-16 0,2-2-16 0,0 1 0 16,1 1 16-16,1-1 0 0,-1-2 0 0,1 2 0 15,1 0 0-15,0 1 0 0,1-2 0 0,0 0 0 16,0-2-176-16,1 2 0 0,3-6 144 0,-2 1-144 0,1-1 0 15,4-1 0-15,3-4 0 0,4-1 0 16,2-2 0-16,2-2 0 0,3 1 0 0,0-6 0 0,-1 4-320 0,2-1-48 16,1-1 0-16,2 0 0 15,0-1-1776-15,0 0-352 0</inkml:trace>
  <inkml:trace contextRef="#ctx0" brushRef="#br0" timeOffset="21013.19">27871 1865 23487 0,'-8'-3'512'0,"2"0"128"0,0 0 0 0,1 0 16 0,1 1-528 0,0 0-128 0,0 1 0 0,-4-1 0 0,-4-2 2240 0,-7-1 432 0,-4-1 80 0,-4 0 0 0,-1 1-1280 0,1 0-272 0,-1 1-48 0,0 3-16 16,1 2-816-16,-1-1-144 0,1 2-48 0,-1 2 0 15,4 0-128-15,-1 0 0 0,1 2 0 0,3-3 0 16,0 5 272-16,2-4 32 0,0 1 0 0,2 1 0 16,-1-1 16-16,2 1 0 0,2-1 0 0,-1 0 0 15,1 1-160-15,2-2-32 0,1 1 0 0,-1-3 0 16,5 2 0-16,0-4 0 0,2 4 0 0,1-2 0 15,1 0 16-15,2 1 0 0,0-2 0 0,1 2 0 16,0-1-144-16,1-1 0 0,0 1 0 0,1 1 128 0,1-3-128 0,1 5 0 16,0-2 0-16,1 2 128 15,0 0-128-15,-2 1 0 0,4 4 144 0,-2-2-144 0,0 3 0 0,-1 1 0 16,0 2 0-16,0 0 0 0,-2 1 0 0,2 0 0 16,-1 3 0-16,-1 2 0 0,-1 1 0 0,1 1 0 15,-1 2 0-15,0-2 0 0,0 0 128 0,-1 1-128 16,0-5 128-16,0 2-128 0,1-2 0 0,-1 1 0 0,0-3 0 0,0 1 128 15,-2-3-128-15,0 1 0 0,-1-3 0 0,1 1 0 16,-2-2 0-16,1 1 0 0,1 2 128 0,-1-3-128 16,2 1 176-16,0 1-48 0,0 0 0 0,-1 1 0 15,1-1-128-15,1 2 0 0,-1-4 0 0,0 2 0 16,1-2 0-16,-1 0 128 16,-1 0-128-16,2 1 0 0,2 0 0 0,-1-1 0 0,0 0 128 0,1 0-128 0,2-4 0 15,0 2 0 1,1-3 0-16,0-2 0 0,1 1 0 0,1-3 0 15,2 1 0-15,1-3 0 0,2 1 0 0,1-2 0 16,2 1 0-16,-1 0 128 0,2-3-128 0,1 1 0 0,2-1 0 0,1 0 128 16,0-2-128-16,1 1 128 0,0-3-128 0,0-1 128 15,1-2-128-15,2 2-176 0,-2-3 48 0,1-1 0 32,1 0-368-32,-2 1-64 0,-1 0-16 0,0 0 0 0,-1 1-2048 0,-3 0-400 0</inkml:trace>
  <inkml:trace contextRef="#ctx0" brushRef="#br0" timeOffset="21306.1">27306 2342 20271 0,'-5'1'1792'0,"2"-1"-1424"0,2 0-368 0,1 0 0 0,1 0 1104 0,-1 0 160 0,1 0 16 0,-1 0 16 0,2 0 1392 0,0 1 256 0,4-1 64 0,-6 0 16 0,0 0-1248 0,29-5-256 16,-14 3-48-16,2-3-16 0,4 1-800 0,4-1-144 16,2-1-48-16,4 0 0 0,2-2-256 0,2 0-48 15,1-1-16-15,2-2 0 0,3 0-144 0,1-2-224 16,2 0 48-16,1-2 16 15,-4 4-1264-15,-1-3-256 0</inkml:trace>
  <inkml:trace contextRef="#ctx0" brushRef="#br0" timeOffset="22859.52">29160 3184 6447 0,'-1'-5'576'0,"0"1"-576"0,0 1 0 0,1 2 0 0,-2 1 1024 0,2-2 80 0,0 1 32 0,-1-1 0 0,0-1 976 0,-2 0 192 0,0-1 32 0,-1 2 16 16,0-2 64-16,1 3 16 15,0 1 0-15,-1 0 0 0,2 0-896 0,1 1-192 0,1 3-16 0,0-2-16 16,2 3-848-16,1 2-160 0,0 0-48 0,2 3 0 16,3 5-256-16,-1 2 0 15,1 5 0-15,1 4 0 0,0 5 0 0,1 5 0 0,0 5 208 0,0 7-64 16,-2 2 112-16,-1 4 32 0,0 3 0 0,-3 1 0 15,-2 3-288-15,-2-2 0 16,-1-3 128-16,0-6-128 0,0-4 0 0,-1-8 0 0,2-3 0 0,-1-4 0 0,0-3 0 0,1-3-144 31,0-6 144-31,0-3 0 16,0 0-480-16,0-8-16 0,-1 1 0 0,-1-6-14368 0</inkml:trace>
  <inkml:trace contextRef="#ctx0" brushRef="#br0" timeOffset="23447.84">28818 3081 21183 0,'0'-4'944'0,"0"2"192"0,2-2-912 0,0 3-224 0,0 1 0 0,0-3 0 0,2 2 976 0,1 0 160 0,4-3 16 0,4 0 16 0,5-5 624 0,4-1 112 16,1-1 16-16,2-1 16 0,1 1-576 0,0 3-112 15,1-3-32-15,1-1 0 0,1 0-640 0,1 1-144 16,2 0-32-16,1 0 0 0,1 0-272 0,-1-2-128 16,2 3 128-16,-1 0-128 0,-1 2 0 0,0 0 0 15,0 1 0-15,1 2 0 0,-1 4 0 0,-1 1 0 16,-2 5 0-16,0 0 0 0,-2 6 0 0,1 1 0 0,-2 4 0 16,-3 1 0-16,0 2-128 0,-2 2 128 0,-2 0 0 0,-4 0 0 15,-4-2 0-15,1 0 0 0,-3 1 0 0,0 0 0 16,-2 2 160-16,-3-3 0 0,0 2 0 0,-2-1 0 15,-1 2-160-15,-3-1 0 0,-2 1 144 0,-2-1-144 16,-1 4 0-16,-4-3 0 0,-2 3 0 0,-3-3 0 16,0 0 0-16,-1-4 0 0,-1-1 0 0,-3-1 0 15,0-4 0-15,-2 1 0 0,-1-2 0 0,-3-1 0 16,0 1 0-16,0-5 0 0,-3 2 0 0,1-3 0 0,1-2 0 0,-1 0 0 16,1-2 0-16,1 1 0 0,0-2 0 0,0-3 0 15,2 0 0-15,1-2 0 0,1-1-144 0,1 0 0 16,4 1 0-16,-1 1 0 15,5 2-1344-15,0-1-272 0,4 2-48 0,1 2-13424 0</inkml:trace>
  <inkml:trace contextRef="#ctx0" brushRef="#br0" timeOffset="24082.74">29953 3705 22111 0,'-14'-8'1968'0,"3"2"-1584"16,1 1-384-16,4 2 0 0,2-1 1808 0,2 3 288 0,0 0 48 0,-3-3 16 0,-4 1-496 0,-2-4-112 0,-3 4-16 0,1-2 0 0,-1 2-1040 0,2 3-224 0,-1 4-32 0,1 2-16 16,0 4-224-16,-1 1 0 0,1 5 0 0,1-1 0 15,1 5-144-15,0-2 144 0,2 3 0 0,0 3-144 16,2-2 144-16,1 2 0 0,1 3 0 0,1-2 0 15,2-2 0-15,2 1 0 0,2-2 0 0,2-2 0 16,1-2 0-16,2-2 0 0,1-1 0 0,4-4 128 16,-1 0 48-16,1-4 16 0,1-2 0 0,0-3 0 15,0-2-192-15,0-4 160 16,1-1-160-16,1-2 160 0,2-2-160 0,-1-2 128 16,0-2-128-16,2-4 128 0,-1 1-128 0,0-2 0 15,-1-1 0-15,-1-2 0 0,0 2 0 0,-2-4 0 0,-2 2 0 0,-3 3-176 16,1-3-16-16,-4-2 0 15,0 1 0-15,-2 0 0 0,-2 2 192 0,-1 3 0 16,-1-1 128-16,0 5-128 0,-1 2 400 0,0 2 16 16,0 4 0-16,-2 1 0 0,1 4 208 0,-1 3 32 15,0 3 16-15,0-1 0 0,2 4-496 0,0 1-176 16,-1 2 0-16,2 0 144 0,0 2-144 0,2 1 0 16,0 0 0-16,2-2 0 0,1 1 0 0,0-2 0 15,1 1 0-15,1-1 0 0,1-1 0 0,0 0 0 16,1 2 144-16,0-2-144 0,1 3 0 0,-1-1 0 0,3 2 0 15,-1-2 0-15,0 2 0 0,0-1 0 0,0 1 0 0,0-1 0 16,3 2 0-16,-2 2-192 0,2-1 64 0,-1-1 0 31,1-1-1376-31,-3-1-272 0,2-3-48 0,-2-1-14256 0</inkml:trace>
  <inkml:trace contextRef="#ctx0" brushRef="#br0" timeOffset="24752.97">30397 3725 17503 0,'-4'3'768'0,"2"-2"176"0,0 0-752 0,2 3-192 0,2-3 0 0,-1 2 0 0,-1-1 256 0,1 3 32 0,0 1 0 0,2 2 0 0,-1 4 496 0,1 2 112 0,1 0 0 0,-2 3 16 0,2 0-64 0,-1 0-16 0,2 3 0 0,-1-2 0 16,0 1 128-16,1 1 0 0,-2-2 16 0,1 0 0 15,0-1-64-15,-2-2-16 0,1 0 0 0,-2-2 0 0,0-3-64 0,1 0 0 16,0-1-16-16,-2-2 0 16,1-2-240-16,0 0-64 0,1-3 0 0,0 0 0 15,-1-2-128-15,2-3-48 0,-1 2 0 0,1-4 0 0,1-1-128 0,-2 0-16 16,1-4-16-16,-1-1 0 15,0 0 16-15,-2-2 16 0,2 1 0 0,-4-3 0 16,1 1-16-16,-1-4-16 0,-2 1 0 0,0-1 0 16,-1 1 64-16,-1-3 16 0,0 0 0 0,-1 1 0 0,-1-1-112 15,2 0-16-15,-3-2 0 0,2-1 0 0,1 5-128 0,1-3 192 16,1 2-192-16,2 3 192 16,2 1-192-16,0 2 0 0,2 0 144 0,2 2-144 0,0 1 0 0,0 1 0 15,3 0 0-15,-1-1 0 0,1 3 0 0,-1-2 0 16,1 1 0-16,0 2 0 0,0-4 0 0,2 3 144 0,1-2-144 0,-1 1 0 15,1 3 144-15,1-1-144 0,0-1 0 0,0 2 144 16,1-1-144-16,1 1 0 0,-1 2 0 0,2 0 0 16,-1 3 0-16,2 0 0 0,1 1 0 0,-1 4 0 15,1 4-544 1,0 0 16-16,1 4 0 0,-2 1 0 0,0 3-1184 0,0 0-224 0,1 1-48 0,-1 2-13696 31</inkml:trace>
  <inkml:trace contextRef="#ctx0" brushRef="#br0" timeOffset="25274.6">31194 3645 17503 0,'-4'-6'1552'0,"0"1"-1232"0,1 2-320 0,3 1 0 0,0 2 448 0,-1-1 16 0,-3-1 16 0,-2-3 0 0,-1 0 80 0,-4 2 16 0,-3 3 0 0,-1 2 0 0,-1 3-320 16,-1 1-48-16,-2 5-16 0,0 2 0 0,0 3-192 0,-2 1 0 16,2 2 128-16,0 2-128 0,0 1 976 0,2 2 160 15,-1 2 16-15,2-2 16 0,2 1 352 0,1-2 64 16,2 1 16-16,2-3 0 0,3 0-720 0,1-4-144 15,3 1-32-15,2-5 0 0,2 1-416 0,1-4-96 16,2 0 0-16,2-2-16 0,1-2-176 0,1-2 0 16,1 0 0-16,3-3 0 0,0-1-368 0,1-2 48 15,2-2 16-15,0-2 0 0,-1-2-80 0,1 0 0 16,1-1-16-16,-2-5 0 0,0 2 400 0,-1-2 0 16,-3 0 0-16,1 0 0 0,-1-3 304 0,-1-1 32 0,0 2 16 15,-1-6 0-15,-1 3 160 0,-2-3 16 0,2 1 16 0,-3 0 0 16,1 3-544-16,0 2 0 0,-1 3 0 0,0 3 0 15,-1 7 0-15,-2-2 0 0,2 5 0 0,-2 2 0 16,1 3 0-16,-1 1 0 0,0 4 0 0,0 1 0 16,1 3 144-16,-1 2 32 0,2 3 0 0,-2-1 0 15,2 2 128-15,0-2 16 0,-1 2 16 0,2 2 0 16,0-3-128-16,1 0-16 0,2 0-16 0,-2-1 0 16,1-2-176-16,1-1 0 0,-1-2-160 0,1-2 160 15,-1-1-1392-15,1-1-176 0,-2-2-32 0,0-2-13664 16</inkml:trace>
  <inkml:trace contextRef="#ctx0" brushRef="#br0" timeOffset="25895.42">31402 3786 33167 0,'0'5'1472'0,"-1"-1"304"0,1-1-1424 0,1 2-352 0,0 0 0 0,1-4 0 0,-1 3 832 0,0 2 80 0,2 3 32 0,-1 6 0 0,1 1-368 0,-1 4-64 0,1 2 0 0,-3-1-16 0,0 1-256 0,-2-3-48 0,2-1-16 0,-1 2 0 16,0-5-176-16,0 0 0 0,1 1 144 0,0-5-144 15,1-4 0-15,0-1 0 0,0-2 0 0,2-1 0 16,-1-1 0-16,2-4 0 16,1-1 0-16,0-3 0 0,1 1 0 0,0-6 0 0,2-1 0 0,0-3 0 15,0-1 128-15,-1-3-128 0,1 1 128 0,-1-5-128 16,0 1 416-16,1-1 16 0,-1-6 0 0,-1 1 0 15,2-1-432-15,-1 1 0 0,1 2 0 16,-1 6 0-16,-1 0 0 0,2 4 0 0,-2 3 0 0,1 1-176 0,-1 3 176 0,1 1 0 16,-1 2 0-16,0 1 0 0,0 4 0 0,-1-3 0 15,0 3 0-15,0 0-128 16,-1 1 128-16,-2 0 0 0,2 1 0 0,-2-1 0 16,1 1 0-16,-1 3 0 0,0-2 0 0,0 3 0 0,1 3 0 0,-1 3 0 15,0 2 0-15,2 5 0 0,-1-1 0 0,0 3 0 16,1 0 0-16,0-2 0 0,-1-1 0 0,2 1 0 15,0-2 0-15,0-3 0 0,2 1 0 0,-1-7-128 0,0 3 128 16,1-7 0-16,1 0-192 0,-1 0 64 0,1-4 0 0,0-2 0 16,2 0 128-16,-1-5-160 0,2-1 160 0,-1 1-160 15,1-3 160-15,-1-3 0 0,1 0 0 0,0 0 0 32,0-1 0-32,0-3 0 0,0 1 0 0,1-3 0 15,-1 2 0-15,0 1 0 0,0-1 0 0,0 2 0 0,1 4 0 0,0 1 0 0,-1 4 0 0,-1 3 128 16,-2 2 48-16,-2 2 16 0,1 3 0 0,-1 3 0 31,-2 3-48-31,-1 2 0 0,1 1 0 0,-3 4 0 0,-1 1-144 16,0-2 192-16,0 5-192 0,0-3 192 0,-1 2-192 0,0-2 192 0,-1 3-192 0,1-3 192 0,0-2-192 0,1 0 0 31,-1 1 0-31,0-1 128 0,1-1-288 0,-2-3-64 16,2 1-16-16,0 0 0 15,0-2-2128-15,2 1-448 0,-1-2-64 0,1 1-32 0</inkml:trace>
  <inkml:trace contextRef="#ctx0" brushRef="#br0" timeOffset="26274.56">32087 4042 5519 0,'11'-6'240'0,"-2"1"64"0,1 0-304 0,-3 2 0 0,0 0 0 0,-4 1 0 0,2 0 2176 15,4-2 368-15,4-1 80 0,5-6 0 0,4 0 384 0,2-1 64 0,-2-5 0 0,-1 3 16 0,-3-1-1696 0,-3 0-352 0,0 1-64 0,-5 1-16 16,-1-2-448-16,-3 1-80 0,-1 2-32 0,-4-2 0 16,0 3 48-16,-1-4 16 0,-2 2 0 0,-1-3 0 15,0 3-208-15,-4-1-32 0,1 0-16 0,-1 4 0 16,-2 3-208-16,0 2-208 0,0 5 32 0,-3 0 16 0,1 2-32 0,-2 4 0 15,-1 3 0-15,0 2 0 0,-2 5 192 0,2-1 0 16,0 5-144-16,0-3 144 0,3 0 576 16,0 1 176-16,1 0 32 0,3 0 16 0,-1 1 480 0,2-1 112 15,1-1 16-15,2-2 0 0,0 3-912 0,1-4-176 0,2 1-48 16,1 0 0-16,1-2-272 0,2 0 0 0,1-2 128 16,2 0-128-16,2-2 0 0,2-1 0 15,3-2 0-15,2 1 0 16,1-1-1856-16,3-3-256 0</inkml:trace>
  <inkml:trace contextRef="#ctx0" brushRef="#br0" timeOffset="26544.09">32709 3332 28559 0,'-6'-6'1264'0,"2"2"272"0,1 2-1232 0,1 2-304 0,1 0 0 0,1 0 0 0,0 2 1504 0,-1 1 240 16,0-1 48-16,-2 7 16 16,0-1-464-16,-1 7-112 0,0 3-16 0,0 0 0 15,2 4-752-15,-1 6-144 0,2 1-48 0,0 5 0 0,2 4-272 0,-1-1 0 16,3 0 0-16,-1-1 0 0,2 2 0 0,0 2 0 16,1-3 0-16,-1 0 0 15,4-2-352-15,-2-1-128 0,1 2-32 0,2-4 0 31,-1-1-2384-31,0-2-496 0</inkml:trace>
  <inkml:trace contextRef="#ctx0" brushRef="#br0" timeOffset="26767.81">32341 3496 31327 0,'6'-3'1392'0,"0"0"272"0,3 2-1328 0,-2-3-336 0,-1 3 0 0,-2 1 0 0,2 0 1184 0,3 0 160 16,6 0 48-16,5 0 0 0,4 1-304 0,2 1-48 15,1 1-16-15,-2 0 0 0,1-1-816 0,-2 4-208 16,2-1 0-16</inkml:trace>
  <inkml:trace contextRef="#ctx0" brushRef="#br0" timeOffset="27146.28">32802 3791 35935 0,'-5'1'3200'0,"3"0"-2560"0,2 1-512 0,2-2-128 15,1 0 0-15,-1 0-208 0,2 0 48 0,-1 0 16 31,4 0-368-31,1-2-80 0,2 1-16 0,3 0 0 16,-1-4-720-16,1 4-144 0,1-4-16 0,1 1-16 16,1-1 944-16,-1 0 192 0,2 1 48 0,-1-2 0 0,2-1 320 15,0-1 240-15,-1 1-48 0,-1-2 0 0,-2 2 208 0,-2-2 48 16,-2 2 0-16,-1-1 0 0,-2 0-256 0,-2-1-64 16,-1-1 0-16,-1 3 0 15,-2-2-592-15,-2 2-128 0,-2 0-32 0,-2 1 0 16,-2-1-592-16,-4 3-128 0,-2 2-32 0,0 2 0 0,-5 2 864 0,1 2 160 15,0 3 32-15,-2 3 16 0,1 4 1168 0,-2 1 224 16,0 3 64-16,-1 3 0 0,2 1 896 0,1 3 192 16,1-1 48-16,0-2 0 0,3 1-592 0,0 0-112 15,2-5-32-15,2 3 0 0,2-3-992 0,2-1-208 0,1-4-32 16,3 2-16-16,2 1-304 0,1-3 0 0,3-1 0 16,3-1-144-1,2-1-656-15,2-1-128 0,4-1-32 0</inkml:trace>
  <inkml:trace contextRef="#ctx0" brushRef="#br0" timeOffset="27590.15">33211 3833 6447 0,'5'12'272'0,"-2"-2"80"0,0 0-352 0,0-3 0 0,-1 0 0 0,-2-2 0 0,2 1 1344 0,-1 2 192 0,1 7 32 0,2 5 16 0,-2 5 400 0,1 1 64 0,-2-3 32 0,0-1 0 0,-2-2-96 0,1 0-32 16,-2-3 0-16,-1-2 0 0,1-1-720 0,-1-3-144 0,1-4-16 16,1 0-16-16,-1-3 160 0,1 0 48 15,0-3 0-15,1-1 0 0,0 0-48 0,0-5-16 0,0-1 0 0,1 0 0 16,0-5-496-16,1-1-80 0,-1-3-32 0,0-1 0 15,0-3-208-15,1 1-64 0,-2-7 0 0,0 0 0 16,0-2 0-16,-2-2-16 0,1-1 0 0,0-5 0 16,0-2-176-16,-1 1-128 15,1-2 192-15,0 3-192 0,0 5 128 0,-1 2-128 0,4 6 0 0,-2-2 0 16,2 7 128-16,1 1-128 0,-1 5 192 0,2-1-192 16,1 4 272-16,0 2-48 0,2 3-16 0,3-1 0 15,0 2-32-15,2 0-16 0,2-1 0 0,1 2 0 0,1 1-160 0,1 0 0 16,0 0 0-16,3 0 0 31,2 1-352-31,2 2-48 0,1-1-16 0,1-1 0 16,0 3-448-16,-2-2-96 0,0 2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47:03.9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722 5433 14735 0,'-4'0'1312'0,"3"0"-1056"0,0 0-256 0,1 0 0 0,0 1 912 0,0-1 128 0,0 0 32 0,0 0 0 0,0 1-160 0,0 2-16 0,2-3-16 0,-2 0 0 0,0 0-384 0,0 0-80 0,20 10-16 16,-12-5 0 0,0 0-176-16,1 0-32 0,1 5-16 0,-1-3 0 15,-1 5-32-15,1 3 0 0,-2 1 0 0,1 2 0 16,-1-1 96-16,-2 5 16 0,0 2 0 0,0 5 0 0,-1 3-256 0,-2 3 0 16,-1 1 0-16,2-4 0 0,-2-3 0 0,2-7-160 0,-1-4 32 0,0-5 0 31,2-5 624-31,0-1 128 0,1-6 16 0,0-1 16 15,0-1 1104-15,2-4 224 0,2-2 32 0,1-4 16 16,2-1-544-16,2-4-96 0,2-5-32 0,1-4 0 16,2-3-736-16,-1-1-160 0,2 1-16 0,1-6-16 0,4 0-256 15,2-10-48-15,4-1-128 0,3-7 192 0,6-5-192 16,1-1 0-16,5-3 0 0,-1 3 0 0,1 1 0 0,8-8 0 16,11-6 0-16,5-1 0 0,1 7 0 0,-2-1 0 15,1 5 0-15,-2 1 0 0,-2 8-208 0,0 2 16 16,0 1 0-16,0 6-11920 15,-1-1-2384-15</inkml:trace>
  <inkml:trace contextRef="#ctx0" brushRef="#br0" timeOffset="5064.67">539 3610 8287 0,'4'-1'736'0,"-2"1"-592"0,1 0-144 0,-1 0 0 0,0 0 512 0,0 0 80 0,3 0 16 0,2 1 0 0,6 2 224 0,0-1 32 0,3 3 16 0,-1-1 0 0,0 1-32 0,-4 0 0 0,0 0 0 0,-1 0 0 16,-1 0 16-16,0 1 0 0,-1 2 0 0,2 4 0 0,-1 1-160 0,-1 2-16 15,4 6-16-15,-1 4 0 16,0 2-432-16,0 1-96 0,-1 0-16 0,-2 0 0 0,-1 5-128 0,-1-4 0 15,0 1 0-15,-2-3 0 0,-1-1-144 0,1-2 144 16,0-4-192-16,0 0 192 16,-2-6 0-16,2-2 0 0,-1-2 128 0,0-4-128 0,1-2 1200 15,-2-2 144-15,1-2 16 0,0-2 16 0,1-4 384 0,1-4 80 0,1-3 16 0,2-4 0 16,3-11-592 0,2-6-112-16,2 1-32 0,0-2 0 0,5-3-560 0,1-8-112 0,5-3-32 0,3-6 0 0,0 5-288 0,3-7-128 15,5-4 0-15,3-1 128 0,3-2-128 0,4 1 0 31,0 0 0-31,1 3 0 0,-2 2 0 0,6-4 0 0,5-1 0 0,3-1 0 16,5-3 0-16,-1 3 0 16,4 3 0-16,-1 3 0 0,-3 6 0 0,2 2 0 0,3 1 0 0,5 1 128 31,5 2-1216-31,3 1-240 0</inkml:trace>
  <inkml:trace contextRef="#ctx0" brushRef="#br0" timeOffset="134095.97">3048 8123 13823 0,'-2'-20'1216'0,"0"5"-960"0,1 3-256 0,0 3 0 0,2 5 896 0,-1-1 144 0,1 0 32 0,-1-2 0 0,0-4-368 0,0-7-80 0,-1 1-16 0,-4-1 0 0,-1 4-608 0,-3 2 0 16,-2 3 0-16,-1 2-192 16,-4 0-192-16,-2 1-32 0,1 1-16 0,-3-1 0 0,2 2 128 0,-1-1 32 15,1 2 0-15,-1-2 0 0,1 1 272 0,-3 2 0 16,0-3 0-16,-3 1 0 0,-1 1 256 0,-3-1 128 15,-3-3 0-15,-2 4 16 16,-3-2 928-16,-3 0 176 0,0 1 32 0,-4-2 16 16,-1 1 224-16,1-1 32 0,1 2 16 15,0 3 0-15,1 1-816 0,-2 5-176 0,-2 1-16 0,0 0-16 0,0 3-576 0,2-2-224 0,2-1 176 16,0 1-176-16,5-3 0 0,3 3 0 0,2-2 0 0,-1-2 0 16,1 2 0-16,0 1 0 0,3 2 0 0,-2-2 0 15,3 0-144-15,1-1 144 0,1 1 0 0,3-3-144 16,1 1 144-16,1-3 0 0,3 0 0 0,1 1 0 15,1-2 176-15,4 0-48 16,-1 2 0-16,4-1 0 0,0 3 48 0,3-2 0 16,2 3 0-16,0 1 0 0,2 0-176 0,1 3 0 0,1 2 144 0,1 0-144 15,-1 0 0-15,0 1 0 0,1 1 0 0,1 2 0 16,-2-1 0-16,2 0 0 0,-3 0 0 0,1 1-128 16,-1-1 128-16,-1 0 0 15,1 1 0-15,-2 3 0 0,1 1 0 0,0 0 0 0,0 4 0 0,-1 3 0 0,1 0 0 0,0 1 0 16,-1 2 0-16,0 3 0 0,0 3 0 0,1-1 0 15,-2-2 0-15,-1 3 0 0,2 2 0 0,-3 3 0 16,0 2 0-16,-1-1 0 0,0 1 0 0,-2 0 0 16,1-6 0-16,-1-2 0 0,1-4 0 0,0 1 0 15,-2-3 0 1,1 3 0-16,0-2 224 0,0-3-32 0,2-8 0 0,0 3 0 0,0-4 96 0,1 1 16 16,0-3 0-16,1-1 0 0,1 1-64 0,0-2-16 15,1-1 0-15,0 0 0 0,1 1-224 0,2 0 144 16,1 0-144-1,0 0 128-15,2 2-128 0,1 1 0 0,2-2 0 0,3 1 0 0,1 2 0 0,4-5 192 16,4 2-192-16,4 0 192 0,5-3-192 0,3-5 192 0,7-1-192 0,2-5 192 16,7-8 96-16,6 0 32 0,9-10 0 0,3 1 0 15,3 0 0-15,2-1 16 0,1-1 0 0,-2 1 0 16,-2 5-336-16,-4-2 0 16,-2 1 0-16,-1 3 0 0,-3 3 0 0,-4 0 0 0,-1 4 0 0,-4 7-17920 31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50:03.4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22072 2691 35007 0,'0'-2'3120'0,"0"2"-2496"0,0 0-496 0,2 1-128 0,-1 0 960 0,0 2 160 0,2-3 32 0,-1 2 16 0,3 2-448 0,0 2-80 0,4 5-32 0,-2 2 0 0,2 3-304 15,-1 1-64-15,1 3-16 0,1 5 0 0,-1 1-48 0,-1 5-16 16,1-1 0-16,0 8 0 0,-2 2-160 0,2 5 0 0,-2 2 144 0,-1 4-144 16,0 4 0-16,-1-3 0 0,0 1 0 0,-1-4 0 31,2-4-384-31,-1-5-112 0,1-4-16 0,-1-2 0 15,1 1-960-15,-1-2-192 0,2 0-32 0,-2-5-9440 16,-1-2-1904-16</inkml:trace>
  <inkml:trace contextRef="#ctx0" brushRef="#br0" timeOffset="516.23">21748 2543 27647 0,'-1'-14'1216'0,"2"5"256"0,2 1-1168 0,1-1-304 0,-1 7 0 0,1-2 0 0,2 2 768 0,4-6 112 16,5 0 16-16,6-6 0 0,5 1 512 0,5-4 96 15,1 4 32-15,1-1 0 0,1 4-512 0,-1-1-112 16,2 3-16-16,-1 1 0 0,0 1-528 0,-1 3-112 16,1 0-32-16,0-1 0 0,-2 2-224 0,2-2 0 15,-1 2 0-15,3-1 0 0,0 3 0 0,1 3 0 16,3-1 0-16,0 7 0 15,-1-2-432-15,-2 6-176 0,-3 3-32 0,-1 2-16 16,-4 3-224-16,-4 2-32 0,-5-1-16 0,-3 0 0 0,-3 2 512 0,-4 4 96 16,-4-1 32-16,-4 2 0 0,-2 0 464 0,-2 1 80 15,-6-2 32-15,-2 2 0 0,-2-1 448 0,-4-2 96 16,-3-1 0-16,-2-3 16 0,0-1-32 0,-3-3-16 0,-4-2 0 0,-1 1 0 16,-3-4-464-16,-4 1-80 0,-3-1-32 0,0-3 0 15,-3 0-48-15,1-3-16 0,0 1 0 0,2-5 0 16,2 0-160-16,2-4 0 0,0-1 0 0,3-6 0 15,1 3-384 1,3-5-128-16,4 1 0 0,2 1-11648 0,5-3-2336 0</inkml:trace>
  <inkml:trace contextRef="#ctx0" brushRef="#br0" timeOffset="1154.83">23619 2269 23951 0,'-6'-5'2128'0,"1"3"-1696"0,2 2-432 0,0 0 0 0,1 0 1280 0,0 2 160 0,0-1 32 15,-2 3 16-15,-2 0 368 0,-5 3 64 0,-3-1 0 0,-3 5 16 0,-2 0-912 0,-2 0-192 0,-1 2-48 0,-1-1 0 16,-2 4-208-16,-1 1-64 0,0 2 0 0,-1 2 0 16,0 4-384-16,-1 3-128 0,4-1 0 0,-2 7 0 15,-2 5 144-15,-1 6-144 0,0 3 0 0,2 3 144 0,1 1-144 0,4-3 0 16,5-4 0-16,3-1 128 0,4-3 16 0,5 3 0 0,4 2 0 16,5 0 0-1,3 1 48-15,4 0 16 0,5 1 0 0,2-3 0 0,4-2-208 16,0 0 144-16,2-2-144 0,-2-1 128 0,1-2-128 0,0-2 0 15,-1 2 0-15,0-4-176 16,-1 0-224-16,3 0-48 0,0-4-16 0,1 0 0 16,2-3-1328-16,-1-6-256 0,0-1-48 0,-1-5-8768 15,0-1-1744-15</inkml:trace>
  <inkml:trace contextRef="#ctx0" brushRef="#br0" timeOffset="3608.57">24418 2501 19343 0,'-2'0'1728'31,"-1"0"-1392"-31,2 0-336 0,0-2 0 0,1 2 1056 0,-1-2 144 0,-1 1 16 0,-1 1 16 0,-1-4 640 0,-1 2 128 0,-1-3 32 0,1 1 0 0,0-1-528 0,-1 2-96 0,-2-1-32 0,1 3 0 16,-2-3-464-16,-2 1-80 0,0 3-32 0,-3 0 0 16,1 2-256-16,-3 3-48 0,0 0-16 0,-3 1 0 15,-1 2-352-15,-1 2-128 0,0 1 0 0,0 2 144 16,-2 2-144-16,-5 1 0 0,0 1 0 0,-3 2 0 16,3-2-144-16,-1 0 144 0,3-1 0 0,0 0 0 15,4-1 0-15,2-1 0 0,3-2 0 0,5-1 0 0,0-2 208 16,5 0-48-16,3-2-16 0,3 2 0 0,2-3-144 15,3-1 0-15,2-1 0 0,4 0 0 0,2 3 0 0,3-2 0 16,4 1 0-16,3-1 0 0,4 1 0 0,3-1 0 16,1 1 0-16,4 0 0 0,0 3-144 0,4 0 144 15,-1 2 0-15,1 2 0 0,-1 0-208 0,-1 0 64 16,-3 2 16-16,1 1 0 16,2-1-240-16,-2 2-32 0,3 3-16 0,0 2 0 15,-1 1-48-15,-4 0-16 0,-2 2 0 0,-6-2 0 0,-5 2 320 0,-5-4 160 16,-3 4-160-16,-4-2 160 0,-3 0 256 0,-3 0 160 0,-1 1 32 15,-3-1 0-15,-3-1 64 0,-2-1 32 0,-2 2 0 0,-1-5 0 16,-1-1-160-16,-3 1-16 0,0-3-16 0,-2-2 0 16,-1 2 32-16,-3-3 0 0,-1 2 0 0,-3-2 0 15,-1 2-112-15,-2-3-16 0,-5 3 0 0,-3 1 0 16,1-4-256-16,-1 0 0 0,0-3 128 0,2-1-128 16,0-5 0-16,0-1-144 0,0-4 16 0,2 0 0 15,3-3-544-15,1-3-96 16,1 1-32-16,4-1-11712 0,3 0-2336 0</inkml:trace>
  <inkml:trace contextRef="#ctx0" brushRef="#br0" timeOffset="3955.51">25423 3309 38703 0,'-7'13'1712'0,"2"1"352"0,1-1-1648 0,3-2-416 0,1-1 0 0,1-3 0 0,1-1 256 0,-1 6-48 0,1 9 0 0,1 5 0 0,1 5 128 0,-2 2 32 0,0 2 0 0,0-4 0 0,-4 1-224 0,0-5-144 16,-3-1 192-16,-1 0-192 0,-4-2 160 0,-4-1-160 15,2-1 128-15,-4-1-128 0,0 1 0 0,-4-1 0 0,2 0 0 0,-5-2 0 16,1 1-224-16,-3-1-128 0,2-2-32 0,-3-1-11632 16,1 0-2320-16</inkml:trace>
  <inkml:trace contextRef="#ctx0" brushRef="#br0" timeOffset="4398.85">26301 2586 24879 0,'-5'3'2208'0,"1"1"-1760"0,0-2-448 0,1 2 0 16,2 1 1856-16,-1 0 272 0,-3 2 64 0,-3 7 16 15,0 8-800-15,-3 4-144 0,1 5-48 0,1 2 0 0,3 2-320 0,2-1-80 16,3 0-16-16,0-1 0 16,2 2-416-16,1-2-96 0,2 3-16 0,0 0 0 0,1-5-144 0,-2 1-128 15,2 1 192-15,0 0-192 0,-1-3 0 0,0-1 0 16,1-4 0-16,-2-2 0 0,2-2-144 0,-1 0-144 15,1-4-32-15,-1-3 0 32,1-2-1488-32,0 0-304 0,-2-4-64 0,0-2-13536 0</inkml:trace>
  <inkml:trace contextRef="#ctx0" brushRef="#br0" timeOffset="4701.01">25421 2638 5519 0,'-6'-8'496'0,"3"0"-496"16,2 2 0-16,2 2 0 0,2 2 6352 0,2 1 1184 15,3 1 224-15,4-5 48 0,6 0-4832 0,9-1-976 16,12-3-192-16,9 0-32 0,9-2-848 0,3 0-160 15,5-1-48-15,4-4 0 0,5 1-176 0,4 0-32 16,0-1-16-16,0-2 0 0,-2 4-320 0,0-5-176 16,-2 2 192-16,0-3-192 0,0 3 0 0,-2-1 0 15,0 5 0-15,-5-5 0 16,-5 2-688-16,-1 0-80 0,0 3-32 0,-2-5 0 16,-1 5-1120-16,1-2-208 0,-5-2-48 0,-5 2-14176 0</inkml:trace>
  <inkml:trace contextRef="#ctx0" brushRef="#br0" timeOffset="5065.34">27126 3257 41471 0,'-2'0'1840'0,"1"1"368"0,2 1-1760 0,1 1-448 0,2-1 0 0,0 2 0 0,1 1 0 0,2 1 0 0,5 5 0 0,7 3 0 0,3 6 144 0,3 1 0 0,-2 1 0 0,1 0 0 16,-4 4-144-16,-1-4 0 0,0 7 0 16,-3-1 0-16,-1 1-256 0,-3 0-128 0,-2 0-16 0,-4-1-16 15,-1 1-1104-15,-5-1-208 0,-3 6-64 0,-5-6-9120 16,-2 0-1824-16</inkml:trace>
  <inkml:trace contextRef="#ctx0" brushRef="#br0" timeOffset="5885.31">28021 2406 39615 0,'-2'-1'3520'0,"1"1"-2816"0,1 0-560 0,1 0-144 0,0 0 128 0,-1 1-128 0,1 0 192 0,2 3-64 0,-1-2 0 0,1 4 0 0,2 6 0 0,1 2 0 0,1 5 0 0,1 7 0 15,1 4 0-15,-1 5 0 16,2 7-128-16,1 4 0 0,0 0 0 0,-1 0 0 15,4-2 0-15,-3-2 0 0,1-3 0 0,1-6 0 0,0-1 0 0,0-3 0 16,-1-3 0-16,0-4 0 16,0 0 0-16,-1-5 0 0,-1-3 0 0,-2-2 0 0,2-2 128 0,-2-1-128 0,-1-3 192 0,-1-5-64 15,2 1 64-15,-2-4 16 16,1 1 0 0,2-5 0-16,-2-3-208 0,2 2 144 0,1-6-144 0,-2 0 128 15,4-2-384-15,-3-1-64 0,1-1-32 0,0 1 0 16,-1 1-336-1,1 1-64-15,-2 2-16 0,1 3 0 0,0 2 256 16,-1 3 32-16,0 3 16 0,0 1 0 0,0 1 320 0,1 3 144 0,-1 1-128 0,1 0 128 0,1-2 400 16,-2 2 176-16,2 1 16 0,0-2 16 15,1 1-240-15,-1 0-48 0,1-4-16 0,-1 1 0 0,1-1-176 0,0-1-128 16,1 0 192-16,-1-1-192 0,0-2 144 0,0 3-144 16,0 0 0-16,0 0 144 0,0 0-144 0,1 3 0 15,0 0 0-15,0 3 128 0,2-1-128 0,-1-1 0 16,2 3 0-16,-1-3 0 0,-1 0 0 0,1 0 0 15,0-1 0-15,1 0 128 0,-2-3 64 0,1-4 0 16,2 2 0-16,-1-2 0 0,1-2 128 0,-1 0 48 16,-1-3 0-16,1-2 0 0,-1 0-64 0,1-2-16 0,-3 1 0 0,2-4 0 15,-1 0 128-15,-2-2 32 0,-1 0 0 0,0-1 0 0,-2-4-320 0,-1-3-128 32,-1 1 128-32,-1-7-128 0,0-1 0 0,-1-7 0 15,0-2 0-15,-2-6 0 16,0 2-272-16,0 0-144 0,-1 0-32 0,0 4 0 15,0-1-304-15,-1 6-64 0,0-1-16 0,0 3 0 16,-1 7-880-16,1-1-176 0,-1 3-32 0,0 6-14256 0</inkml:trace>
  <inkml:trace contextRef="#ctx0" brushRef="#br0" timeOffset="6649.12">28820 1413 30399 0,'-2'-1'2704'0,"2"1"-2160"0,1 1-544 0,2 0 0 0,0 2 1056 0,2-3 96 0,3 2 32 0,4 2 0 0,7 2-48 0,6 1-16 0,9 4 0 0,5 3 0 16,8 3-384-16,4 3-80 0,4 6-16 0,3-1 0 15,-1 3-320-15,-1 2-64 0,4 2 0 0,0 4-16 16,6 2-240-16,-2 3 176 0,1 1-176 0,-2 4 160 15,-7 5-160-15,-4-2 0 0,-5 1 0 0,-5 3 0 16,-1 2 0-16,-4 6 0 0,-1 1 0 16,-5 0 0-16,-4-4-256 0,-6 0 64 0,-2-1 0 0,-6 5 16 0,-3 1 176 0,-5 3 0 15,-3-3 0-15,-5-1 0 0,-3 0 224 0,-4-4-32 16,-4 2 0-16,-2-1 0 0,-1 3 0 0,-4-4-16 16,-3-2 0-16,-1-6 0 0,-1-4-176 0,-3-4 0 15,-1-1 0-15,0-4 0 0,-3 0 0 0,1-1 0 16,-1-4-192-16,-1-1 192 15,-1-3-608-15,-4-5 0 0,-3-4 0 0,-1-1-17648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51:55.5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13368 6307 35935 0,'-14'4'3200'0,"-3"0"-2560"0,4 1-512 0,2-3-128 0,1 3 1088 15,-9 0 192-15,-15 5 32 0,-24 5 16 0,-24 5-736 0,-21 4-144 0,-15 3-16 0,-9-3-16 16,-2-3-272-16,-7-5-144 16,-14 3 160-16,-5-2-160 0,12-1 0 0,-14 1 0 0,-12 1 0 0,-16 4 0 0,-14 0 0 0,-1 7 0 15,6 0 0-15,9 6 0 0,10 1 0 0,4 0 0 16,7-2-128-16,12-4 128 15,19-7 0-15,1 3 0 0,2 5 0 16,9-4 0-16,11-2-144 0,9-3 144 0,8 1-208 0,12-6 80 16,16-2-1184-16,13-6-224 0</inkml:trace>
  <inkml:trace contextRef="#ctx0" brushRef="#br0" timeOffset="157.79">10077 6854 8287 0,'179'-41'736'0,"-41"8"-592"15,-5 4-144-15,-28 6 0 0,-27 5 4352 0,-2-3 848 0,48-8 176 16,86-22 16-16,91-23-1232 0,43-9-256 15,-6 1-64-15,-47 14 0 16,-46 9-2112-16,-37 11-448 0,-28 2-64 0,-30 8-32 0,-25 3-496 0,-20 5-112 0,-16 4 0 0,-24 8-16 31,-20 5-560-31,-20 7 0 0,-17 4 0 0,-16 6 0 0,-16 0-704 16,-22 9-160 0,-21 4-32-16,-24 7 0 0,-25 4-368 0,-30 7-80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52:52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10272 4496 9215 0,'-25'-3'816'0,"6"1"-656"0,6 0-160 0,8 2 0 0,1-3 608 0,-4 0 96 0,-12-4 0 0,-10-2 16 0,-7-2-432 0,-1-4-96 0,3 2 0 0,7-2-16 0,4 1 656 0,7 2 144 0,2 2 32 0,3 1 0 0,2 2 112 0,3 2 32 31,-2 0 0-31,1 2 0 0,0 2 704 0,0-1 128 0,2 2 48 0,-1 2 0 0,1-2-784 0,1 3-160 16,2 0-16-16,2-1-16 15,3 1-672-15,6-1-144 0,4 0-32 0,9-2 0 16,9 0-208-16,12-1 0 0,12 0 0 0,16-3 0 16,11-1 224-16,11 1 0 0,8 2 0 0,12 1 0 0,12 1-96 0,5 1 0 0,1 1-128 15,6-1 192-15,6 6-192 0,-4-1 0 0,-5-1 0 0,-9 0 0 32,-5 0 0-32,-9-3 0 0,-7-2 0 0,-4 1 0 15,-2 3 0-15,-8-3 0 0,-7-1 0 0,-9-1 0 16,-5 0 0-16,-9 2 0 0,-4 3 128 0,-8 2-128 15,-4 5 0-15,-6 3 0 0</inkml:trace>
  <inkml:trace contextRef="#ctx0" brushRef="#br0" timeOffset="841.34">13946 4332 13823 0,'-17'0'1216'0,"0"0"-960"0,5 2-256 0,6-2 0 0,1 2 448 0,-4-2 32 0,-8 0 16 0,-9 0 0 0,-7 0 1584 0,0 0 320 0,6 0 64 0,7-4 16 0,6 3-368 0,7-5-80 15,6 1-16-15,6-1 0 0,8 0-1040 0,9 1-208 16,10-1-32-16,11-1-16 15,9 2-544-15,10 0-176 0,11 1 0 0,11-1 0 16,8 0 128-16,10-2-128 0,8 5 0 0,9-4 0 16,10-2 0-16,2 1 0 0,1 1 128 0,6-2-128 0,8-2 496 0,5 3 32 15,6 0 16-15,-1 3 0 0,-9 0 32 16,10 4 0-16,9-1 0 0,0 2 0 0,-4 4-576 0,-9 0 0 0,-10-2 0 0,-4 2-17152 31</inkml:trace>
  <inkml:trace contextRef="#ctx0" brushRef="#br0" timeOffset="24426.98">14124 13271 17503 0,'4'-2'1552'0,"-1"1"-1232"0,0 0-320 0,-3 1 0 0,0 0 528 0,1 0 48 0,1 0 16 0,1-4 0 0,-1 3-32 0,1-4-16 0,-2 4 0 0,-2-4 0 0,0 2 384 0,-2 1 80 15,1-2 16-15,-1 2 0 0,1-3 400 0,-1 0 96 16,1 2 16-16,-1-2 0 0,0-1 32 0,-1 2 16 15,0 2 0-15,-1-3 0 0,0 3-640 0,0 0-128 16,-2 2-32-16,-2 2 0 0,-2 0-336 0,-4 3-80 16,-2 1-16-16,-6 0 0 0,-7 5-224 0,-7 1-128 15,-8 0 160-15,-7 4-160 0,-5-2 128 0,-7 0-128 0,-4 1 0 16,-5-1 0-16,4-3 144 0,-10 0-144 16,-8 2 128-16,-8 0-128 0,-4 2 176 0,-4-3-48 0,5-2-128 15,-4 1 192-15,2 2-16 0,4 0-16 0,6-2 0 0,9-1 0 16,7 0 96-16,-3-1 32 0,-1 1 0 0,6 0 0 15,8-3-160-15,6 3-128 0,2-1 144 0,7-1-144 16,4 1 0-16,7 0 0 0,5-2 0 0,7-1 0 16,5 3 0-16,7-4 0 0,5-1 0 0,8-1 0 15,4 2-192-15,8-4-96 0,7 3-16 0,11-3 0 16,9-1-80 0,10-1-32-16,8-3 0 0,9-2 0 0,11-1 272 0,7-2 144 15,5 2-160-15,-3-2 160 0,-1 0 0 0,11 0 0 0,10-4-128 0,5 1 128 16,-2 1 0-16,-3-4 0 0,1 4 0 0,-2-3 0 0,-5-2 0 15,0 4 0-15,-1 1 0 0,-5-1 0 0,-6 1 0 16,-4 0 0-16,-5 0 0 0,-5 0 0 0,-5 1 224 0,-6 3-16 16,-5-1 0-16,-8 1 0 0,-8 1-16 15,-8-1 0-15,-7 0 0 0,-6 1 0 0,-6-3 48 16,-7 2 0-16,-3 2 0 0,-8 2 0 0,-4-2 32 0,-10 3 16 16,-7-1 0-16,-9 3 0 0,-9 2-48 0,-13-1-16 15,-7 1 0-15,-11 3 0 0,-10 3-224 0,-9 2 176 16,-6 1-176-16,-9 1 160 0,-7 0-160 0,-6 5 0 15,-4 2 0-15,-3 1 0 0,3 0 0 0,-5 5 0 0,-2 3 0 0,-7 2 0 16,-1 3 0-16,3 2 0 0,1-2 128 0,1 2-128 16,2-2 0-16,-2-1-176 0,-1 4 48 0,-5-1-19840 15</inkml:trace>
  <inkml:trace contextRef="#ctx0" brushRef="#br0" timeOffset="30306.7">15981 14204 10127 0,'-2'-4'896'0,"0"3"-704"0,1 1-192 0,1 0 0 0,0-2-624 0,-1 2-144 0,1-1-48 0,-2-2 0 0,-1 1 560 0,1 0 128 16,0 1 128-16,1 1-208 0,0 0 896 0,0 3 176 16,-1 0 32-16,2 2 16 0,-1 1-128 0,0 1-16 15,0 2-16-15,-1 0 0 0,0 1-432 0,0 2-96 16,-1 1-16-16,2 0 0 15,0 1 96-15,1 1 16 0,1 2 0 0,1 0 0 0,2 2 256 0,2 0 48 16,2 0 16-16,1-1 0 0,3-1 96 0,0-1 32 16,3 1 0-16,1-4 0 0,0-1 256 0,3-1 64 15,-1 0 16-15,2-1 0 0,0 1-352 0,3-2-80 0,2 0-16 0,2-1 0 16,3 2-208-16,1 0-32 0,1 1-16 0,2 0 0 16,2 2-208-16,1 0-32 15,3 1-16-15,0 0 0 0,-1-2 48 0,-2 3 16 0,2 1 0 0,-4-3 0 31,0 3-208-31,-2-3 0 0,1-1 0 0,-2-2 0 0,1 0 384 0,2-4 16 0,1-1 16 0,1-1 0 16,-1 3 608-16,5-4 112 16,4 0 16-16,5-1 16 0,4-2-304 15,3-4-64-15,2 0-16 0,4-4 0 0,3 0-192 16,0-2-32-16,2 0-16 0,-5-1 0 0,-5 1-320 0,-1-1-64 0,-2 0-16 0,-2 0 0 16,1 0-144-16,-2 1 0 15,-5 3 0-15,1-5 0 0,-1 1 0 0,0-1 0 16,-3-4 0-16,-2 0 0 0,-1 2 0 0,-4-4 0 15,0 0 0-15,-1-1 128 0,-1-4 32 0,1 0 0 0,-2-6 0 0,0-2 0 16,-1 0-32-16,-2-2 0 0,0-2 0 0,-1 1 0 16,0-6-128-16,-1 1 0 15,1-2 0-15,-2 3 0 0,-1 2 0 0,0 0 0 16,1 4 0-16,-1-2 0 0,1 2 0 0,-2 5 0 0,-2 2 0 0,-2 2 0 16,-2 2 128-16,0-2 0 0,1 0 0 0,-2-1 0 15,-1 2-128-15,-2-1 0 0,-3 2 144 16,-2-2-144-16,-2 1 0 0,-3 1 144 0,-1 0-144 0,-1 4 0 15,-2 2 0-15,1 0 0 0,-1-7 0 0,0-2 0 0,-1 2 0 0,0 0 0 16,2-2-192-16,-2 2 48 16,-1 0-64-16,1 5-16 0,0-1 0 0,1 3 0 0,-1 4 96 0,0 3 128 0,-1 0-208 0,0 4 80 31,-1 0 128-31,0 0 0 0,-1 3 128 0,0-1-128 16,-1 0 240-16,1 1-32 0,-1-2 0 0,1 3 0 15,-1-4-80-15,1 3-128 0,0 1 176 0,-2-2-176 16,1 2 0-16,0 0 0 0,-1 0 0 0,0-2 0 15,2 1 0-15,-3 1 0 0,0 0 0 0,-3 0 0 0,1 1 0 0,-2-1 0 16,-1 2 0-16,-1 0 0 0,-2-1 0 16,-2 3 0-16,-2-1 0 0,-2 2 0 0,0 0 0 15,-2-1 0-15,0 3 0 0,0-2 0 0,2 1 0 0,0 0 0 16,3 0 0-16,2-1 0 0,2 0 0 0,5-4 0 16,0 2 0-16,5-1 0 0,1-1 0 0,2-1 0 15,1 0 0-15,2 0 0 0,2-1 0 0,2-1 0 16,2-2-192-16,1 0 48 0,2-1 16 0,2-2 0 15,1 1 0-15,0 0 0 0,2-3 128 0,-1 2 0 16,0 0 0-16,1-3 0 0,1 3 0 0,1-4 0 16,-1 0 0-16,-1 0 0 0,0 0 0 0,-1-1-128 0,-1 1 128 0,-2 0-128 15,-2 0 128-15,-1 1 224 0,0 1-48 0,-2 0-16 16,0 1 48-16,-2-1 16 0,0 2 0 0,1-2 0 16,-1 3-80-16,1 0-16 0,-1 1 0 0,-1 1 0 15,-1 2-128-15,-1 1 160 0,0 2-160 0,-2 1 160 16,1 2-160-16,-1 1 128 0,-1 4-128 0,0-1 128 15,2 7-128-15,-1-1 0 0,2 6 0 0,2-2 0 0,3 4 0 16,1 6 0-16,3-5 0 0,5 4 0 0,2-2 0 0,2 2 0 16,4 2 0-16,5-1 0 0,7 3-320 0,3 1-32 15</inkml:trace>
  <inkml:trace contextRef="#ctx0" brushRef="#br0" timeOffset="32196.58">16963 13148 14735 0,'-14'-13'1312'0,"3"4"-1056"0,-1-2-256 0,3 5 0 0,4 2 2880 0,2 1 512 0,-2 1 96 0,-5-3 32 0,-5-4-2288 0,-5-1-448 0,-2 1-80 0,-3-1-32 0,2 1 32 0,0 3 0 0,4 2 0 0,-1 2 0 15,3 0-256-15,0 0-64 0,4 1 0 0,0-1 0 16,4 1-48-16,1-1-16 0,4 0 0 0,1 1 0 15,3 1 320-15,2-3 48 0,3 1 16 0,4 1 0 16,3-1-320-16,5 0-48 0,8 1-16 0,9 1 0 16,4 0-192-16,13 1-128 0,14 3 128 0,12 2-128 15,6 0 192-15,3 3-48 0,3 1 0 0,7 0 0 16,6 1-144-16,3 0 0 0,-2-3 0 0,3-1 0 16,-3-2 0-16,4-1 0 0,7-2 0 0,-3-2 128 15,-7 0 128-15,5-1 0 0,9-2 16 0,-6 0 0 0,-7-1 16 16,3 0 0-16,6 1 0 0,-2-2 0 0,-3 0-96 0,-3-2-32 15,-9 5 0-15,3-3 0 0,5 1-160 0,-7 2 0 16,-9-3 144-16,-3 1-144 16,-3 3 0-16,-6 0 0 0,-4 1 0 0,-14 0 0 0,-12 2 0 0,-11 1 0 15,-5-1 0-15,-10 2 0 0,-5 1 192 0,-7-1-16 16,-4-1-16-16,-4 1 0 0,-2 2-160 0,-3-1 0 16,-4-1 0-16,-1 1 0 0,-5 1 128 0,-3-1 0 15,-6-1 0-15,-4 0 0 0,-5-2 0 0,-5 0 0 16,-6 1 0-16,-14-3 0 0,-14 0 0 0,-9-4 0 15,-8 1 0-15,-3-1 0 0,3 0-128 0,-10-1 0 16,-12-1 0-16,-2 0 0 0,-1-1-128 0,-9 1-64 0,-9 1-16 0,-3 0 0 16,2 0 208-16,-11 3 0 0,-7-3 0 0,5 4-144 15,18-2 144-15,-8 1 0 16,-7 0 0-16,8 2 0 0,19-2 0 0,-4 0 176 0,-3 2-176 0,6-4 192 16,11 3-192-16,-1-1-144 0,-2 0 144 0,9 1-208 15,10-1 208-15,10 2 0 0,9-1 0 0,4-1 0 16,1 0 0-16,12 1 0 0,12 1 0 0,10-2 0 15,10 1-192-15,8 1 192 0,7-2-208 0,7 2 80 32,5 0-320-32,9 0-48 0,10 0-16 0,9 2 0 15,11-1-576-15,9 1-112 0,10-1-16 0,13 1-16 16,16 1 448-16,19-1 80 0,26 1 32 0,6 0 0 16,8 1-576-16,15 0-112 0</inkml:trace>
  <inkml:trace contextRef="#ctx0" brushRef="#br0" timeOffset="35570.93">24913 6399 37775 0,'2'-5'3360'0,"1"1"-2688"0,0 2-544 0,0 2-128 0,-2 0 400 16,2 0 48-16,0 0 16 0,4-4 0 0,1 3 176 0,2 1 16 0,-1 2 16 0,-1 6 0 0,2 0-432 0,-2 7-96 0,-1 1-16 0,-1 8 0 0,0 2-128 0,1 9 0 15,-1 6 0-15,0 5-176 0,0 6 176 0,-1 4 0 16,0 2 0-16,-1 0 0 0,-2 1 0 0,1-1 0 0,-1 3 0 16,1-4 0-16,-1-4-320 0,1-1 32 0,-1-3 0 0,3-4 0 31,0-4-800-31,0-7-176 0,1-1-16 0,0-9-15664 0</inkml:trace>
  <inkml:trace contextRef="#ctx0" brushRef="#br0" timeOffset="36009.65">24761 6202 40543 0,'-11'-11'1792'0,"4"2"384"0,4 4-1744 0,1-1-432 15,4 6 0-15,0-2 0 0,2 1 496 0,2-2 16 16,1-2 0-16,6-1 0 0,0-1 272 0,5-1 64 16,-1 2 16-16,2 1 0 0,-1 2-400 0,1 0-80 15,-1 2 0-15,1-2-16 0,-3 2-176 0,2 0-16 16,5-1-16-16,3 2 0 0,2-2-160 0,3-1 0 16,2 0-192-16,3 0 192 0,3 0-400 0,1 0 32 0,2 1 16 15,3 2 0 1,1 2-96-16,4 2-32 0,6 3 0 0,1 2 0 0,2 6 144 0,-3 2 16 0,-3 5 16 0,-10 7 0 15,-7 0 144-15,-10 5 32 0,-7 0 0 0,-9 1 0 16,-7 3 128-16,-6-3 0 16,-7 2 128-16,-4-1-128 0,-3-1 352 0,-4-6 0 15,-4 3 0-15,-5-2 0 0,-2-2 160 0,-5 0 48 16,-6-4 0-16,-4 0 0 0,-3-3-352 0,-2-4-64 16,-1-1-16-16,3-5 0 0,0 1-128 0,3-6 0 0,3-4 0 0,2-2 0 15,2-1-240-15,5-4 32 0,3-1 0 0,4-2 0 16,2-3-592-16,4 1-112 0,2 1-32 0,4 0 0 31,2 0-1072-31,3 3-224 0</inkml:trace>
  <inkml:trace contextRef="#ctx0" brushRef="#br0" timeOffset="36865.8">26700 5910 23039 0,'0'-3'2048'0,"0"0"-1648"0,1 3-400 0,-1 0 0 0,0 1 1472 0,0 1 224 0,0-2 32 0,-3 0 16 0,1 1-208 0,-4 1-32 0,-3 3-16 0,-3 1 0 0,-4 3-256 16,-2 1-48-16,0 5-16 0,-4-2 0 0,-1 6-496 0,0 1-96 0,-2 2-32 0,-1 4 0 0,-1 5-176 0,-2 1-48 0,1 4 0 0,2-1 0 15,1 2-80-15,4 5-32 0,1 0 0 0,4 2 0 16,3 6-208-16,2-1 0 0,1 4 0 16,4-1 0-16,3 4 0 0,3 1 0 0,3 0 0 15,0-4 0-15,3 0 0 0,2-2 0 0,2-3 0 0,0-2 0 16,0-4 0-16,3 0 0 0,2-4 0 0,2-2 0 16,3-1 0-16,0-6 0 0,2 0 0 0,3-2 0 15,0-2-448 1,3-4 32-16,-1 1 0 0,2-3 0 0,0-2-1248 15,4-1-240-15,-1-2-48 0,1-1-14336 0</inkml:trace>
  <inkml:trace contextRef="#ctx0" brushRef="#br0" timeOffset="37318.08">27589 6257 2751 0,'-8'0'256'0,"3"-3"-256"0,0 2 0 0,3 0 0 0,1 1 5136 0,1 0 992 0,0 0 192 0,0 0 32 0,0 0-3472 0,-2 0-688 0,1 0-144 0,-1 1-16 0,0 0-128 0,0 2-32 16,-3 0 0-16,0 2 0 15,-2 1-1008-15,-2 4-208 0,-2 3-32 0,-1 3-16 0,-3 2-224 0,-3 5-64 16,-1 5 0-16,-2 4 0 0,0 3-320 0,-4 3 0 15,-1 8 0-15,-1 2 0 0,-2 5 0 0,-2 5 0 16,-2 4 0-16,0-2 0 0,0-5-160 0,1-3 0 16,0-1 0-16,2-7 0 15,6-4-416-15,1-5-64 0,4-2-32 0,3-6 0 16,3-3-96-16,5-6-32 0,4-3 0 0,1-8-16144 16</inkml:trace>
  <inkml:trace contextRef="#ctx0" brushRef="#br0" timeOffset="37576.44">27443 6223 24879 0,'2'-6'2208'0,"1"2"-1760"0,0 3-448 0,1 1 0 16,1 3 2112-16,-1-1 320 0,1 3 80 0,2 1 16 15,4 5-512-15,5 3-96 0,4 7-32 0,0 2 0 0,1 6-1024 0,0 2-208 16,-1 1-32-16,0 3-16 0,-2 2-144 0,1 2-16 15,-2-2-16-15,-2 2 0 16,0-1-240-16,-2-2-32 0,1 0-16 0,-3 1 0 0,0-4-288 0,-2-2-64 16,-1-1-16-16,-1 1 0 15,-2-5-464-15,-2 1-80 0,0-1-32 0,-2 0 0 16,-1 0-1120-16,-1-6-208 0,1-1-48 0,-3-1-14016 16</inkml:trace>
  <inkml:trace contextRef="#ctx0" brushRef="#br0" timeOffset="37780.68">27236 6802 34095 0,'-8'-4'3024'0,"3"3"-2416"0,3 0-480 0,4-2-128 16,0 3 1024-16,1-1 192 0,-2 0 48 0,1-5 0 16,3-2-352-1,4 0-64-15,5 1-16 0,0-1 0 0,5 1-384 0,3 3-64 16,3 0-32-16,3 0 0 0,6 4-352 0,2-1 0 0,6 1 0 0,3 1 128 31,2 0-576-31,2 2-96 0,0-2-32 0,1 0-17936 16</inkml:trace>
  <inkml:trace contextRef="#ctx0" brushRef="#br0" timeOffset="38005.75">28342 6944 33167 0,'0'11'1472'0,"-1"0"304"0,-1-2-1424 0,2 0-352 0,0-3 0 0,2 0 0 16,-1 1 672-16,1 6 64 0,2 7 16 0,2 7 0 16,0 5 80-16,2 4 0 0,-1-2 16 0,-1 1 0 15,1-2-640-15,-4-2-208 0,1-1 128 0,-5-1-128 32,-3 1-352-32,-2-4-128 0,-4 2-32 0,-2-1 0 0,-2-4 256 0,-2 3 32 0,-1 0 16 0,-3 0 0 15,-1-2 400-15,1-2 96 0,0-6 16 0,-1-2 0 16,1-3-304-16,-1-1 128 0,-2-8-128 0,1 1-16704 15</inkml:trace>
  <inkml:trace contextRef="#ctx0" brushRef="#br0" timeOffset="38271.54">29122 6231 37775 0,'-2'9'3360'0,"-2"3"-2688"0,3-1-544 16,1-5-128-16,0 1 448 0,0 4 64 16,0 9 16-16,-3 10 0 0,2 11 112 0,-2 8 0 0,1 8 16 0,-1 0 0 15,2 0-432-15,0-3-96 0,1-5 0 0,0-4-128 16,1-5-160-16,2-2-144 0,-1-7-16 0,1-1-16 15,0-4-1952-15,1-4-384 0,0 0-80 16,-1-4-12800-16</inkml:trace>
  <inkml:trace contextRef="#ctx0" brushRef="#br0" timeOffset="38874.25">28865 6154 40543 0,'0'-11'1792'0,"1"5"384"0,3-2-1744 0,1 4-432 15,1 0 0-15,0 1 0 0,3 1 560 0,3-3 16 0,9-3 16 16,9-2 0-16,7-1-80 0,7-1 0 0,3 1-16 0,0 1 0 16,3 2-496-16,-3 3 128 15,-1 4-128-15,-3 1 0 0,0 3 0 0,-3 0 0 0,-1 4 0 0,0 0 0 31,-5 2-336-31,-2 2-112 0,-3-3-32 0,-6 4 0 16,-3 1 16-16,-3 0 0 0,-4-1 0 0,-5 4 0 0,-3-2 64 0,-2 0 16 0,-3 4 0 0,-4-2 0 16,-2 1 48-16,-5 0 16 0,-3 1 0 0,-2-2 0 15,-4 1 320-15,-3 0 0 0,-4 2 0 0,-4 0 128 0,-3 0 176 16,0-1 16-16,2-1 16 0,-2-1 0 0,1 1-16 16,2-3-16-16,1 1 0 0,4-4 0 0,4-2-304 0,3-1 128 15,1-2-128 1,3-1 0-16,3-1 0 0,2-1 0 15,2-1 0-15,2-2 0 0,3 2-176 0,0-2-80 0,2-2-32 0,1 2 0 16,1 0-560-16,2-1-112 0,0 2-32 16,1 1 0-16,2 0 720 0,2 0 144 0,1 2 128 0,4 1-192 0,0 0 864 0,3-1 160 15,2 0 48-15,0 1 0 16,1 0-544-16,-1 0-96 0,1 0-32 0,0 1 0 0,-2 1-208 0,1 0 0 16,1 2 0-16,-1 2 0 15,1 0 128-15,-2 3-128 0,1 2 0 0,-4 1 0 0,0 3 256 0,-3 0-64 16,-2 2 0-16,-4-4 0 15,-1 3 48-15,-4-1 0 0,-2 0 0 0,0-3 0 0,-1 1-32 0,-2-1 0 16,0-1 0-16,1 1 0 0,-3-3-208 0,-1 2 128 0,-1 0-128 0,-2-2 0 16,-1 0 272-16,-1-1-32 0,-2 0-16 0,-1 1 0 15,-1-3-224-15,-2 0 0 16,-2 0 0-16,-1-1 0 0,-1-1 0 16,-3 1 0-16,-2-4 0 0,0 0 0 0,0-3-144 15,-3 0 144-15,-4-1-208 0,2-2 80 16,2-3-704-16,1-2-128 0</inkml:trace>
  <inkml:trace contextRef="#ctx0" brushRef="#br0" timeOffset="39114.25">29938 7188 39615 0,'-5'17'1760'0,"1"-2"352"0,2 2-1680 0,1-3-432 16,1-7 0-16,-1-1 0 0,1 3 512 0,-3 3 0 0,1 11 16 0,-2 5 0 0,-1 6-128 0,-2 0-16 0,-2-2-16 0,0-1 0 0,1-6-368 0,-4-2 0 0,3-2-192 0,-3-2 64 15,1-4-320-15,-1-4-64 0,1 0-16 0,-2-6 0 16,2 1-1184-16,-1-6-224 0</inkml:trace>
  <inkml:trace contextRef="#ctx0" brushRef="#br0" timeOffset="39495.11">31115 6125 31327 0,'0'-3'2784'0,"0"-1"-2224"16,0 2-560-16,0 0 0 0,0 0 2224 0,-1 1 336 0,0-1 64 0,0-1 0 16,-2 0-1344-16,-2-3-288 15,-1-3-48-15,-3 2-16 0,-3 1-608 0,-4 0-112 16,-1 6-16-16,-4 0-16 0,-3 3-336 0,-3 6-64 0,-3 7-16 0,-3 4 0 15,-2 8-208-15,-1 9-32 0,0 3-16 0,-1 6 0 16,2 2 128-16,0 3 32 0,3 1 0 0,2 2 0 16,4 4 336-16,5-1 0 0,4-3 0 0,6-4 0 15,4-2 512-15,4-8 160 0,3-1 32 0,1-5 16 16,4-5 48-16,2 1 16 0,2-2 0 0,3 0 0 16,2-4-352-16,2 0-80 0,1-4-16 0,4-3 0 15,2-1-336-15,1-5-320 0,4 0 64 0,0-5 16 16,3-3-768-16,2-3-144 0,3-3-48 0,4 1-18368 15</inkml:trace>
  <inkml:trace contextRef="#ctx0" brushRef="#br0" timeOffset="39921.41">31079 5641 6447 0,'-42'-20'576'0,"13"5"-576"16,3 2 0-16,8 0 0 0,9 8 3088 0,2-1 512 15,1 1 112-15,-5-6 0 0,-9-5-640 0,-4-5-128 16,-2 0-16-16,1 2-16 0,6 4-1232 0,6 7-240 16,4 2-48-16,3 4-16 0,3 5-48 0,1 4-16 15,4 4 0-15,2 4 0 0,5 5-560 0,2 0-112 0,4 3-32 0,5 3 0 16,7 3-48-16,6 4-16 0,10 2 0 0,8 1 0 15,2-2-240-15,5 3-48 16,3 0-16-16,-2 3 0 0,-5 0-240 0,-3-1 0 0,1 3 0 0,-2 4 0 0,1 2 0 0,-4 0 0 16,-2 3 0-16,-5-1 0 15,-4-1 0-15,-7 2 0 0,-4-1 0 0,-6 2 0 0,-7 1 0 0,-5 3 144 16,-5 1-144-16,-4 0 128 0,-4 0 32 0,-2-2 0 0,-4 1 0 16,-1-5 0-16,-1-4-16 0,-3 2 0 0,-2-1 0 0,0 1 0 31,-1-4 16-31,-2-4 0 0,-1 0 0 0,-1-4 0 0,-1-7-160 0,0-2 0 0,-1-3 0 0,-1-1 0 15,0-2-192-15,-3-2 48 0,-1-1 0 0,-2 1 0 47,-2-5-656-47,-2-1-128 0,-1-3-32 0,-6-3-18656 0</inkml:trace>
  <inkml:trace contextRef="#ctx0" brushRef="#br0" timeOffset="42462.48">24194 6906 4607 0,'4'-1'400'0,"-1"-3"-400"0,-2 3 0 0,0-1 0 0,-1 2 848 0,1 0 96 15,2-3 16-15,0-1 0 0,1 0-320 0,0-2-48 0,0 1-16 0,-2 0 0 0,-1 4-736 0,-1-3-160 0,0 3-16 0,-1 1-16 16,0-3 192-16,-3 3 160 0,2 0-208 0,-2 0 80 0,0 0 496 0,-1 0 96 16,0 0 32-16,-1 0 0 0,-1 3 800 0,-1-3 176 15,1 0 16-15,-2 0 16 0,2 0-416 0,-3 0-64 16,0 0-32-16,-2 0 0 0,1 0-160 0,-1-3-48 16,0 2 0-16,0 0 0 0,1 1-576 0,-2-1-208 15,0 1 144-15,-2-3-144 0,1 2 0 0,-2 0 0 16,0 0 0-16,0 1 0 0,0-3 336 0,-1 2-16 0,-1 0 0 15,0 1 0-15,-2 0 256 0,0 0 32 16,-2 0 16-16,-2 0 0 0,2 0-208 16,-3 0-32-16,2 0-16 0,-2 0 0 0,2 0-128 0,-3-3-32 15,0 2 0-15,-2 0 0 0,1-3-208 0,0 2 0 16,1-2 0-16,-1 1 0 0,-3 0 0 0,-1 0 0 16,3 1 0-16,-2-1 0 0,-1 1 0 0,2-1 128 0,0 2-128 0,-1-1 0 15,2 0 0-15,-2 1 0 0,2 1 0 0,-1 0 0 0,2 0 0 16,-1 0 0-1,-1 0 0-15,1 0 0 0,1 0 0 0,0 0-128 0,1 0 128 0,-2 0 0 16,4 0-128-16,-1 0 128 0,0 0 0 0,-1 0 0 0,1 0 0 0,0 1 0 31,-1 1 0-31,-2 0 0 0,2-2 0 0,-1 0 0 0,1 1 0 0,-1 1 0 0,-1-2 0 0,0 1-128 16,2 1 128-16,0-2 0 0,-1 1 0 16,1 1 0-1,0-2 0-15,0 2 0 0,0-2 0 0,-1 0 0 0,0 1 0 16,-2-1 0-16,1 0 0 0,0 0 0 0,-2-1 0 0,0 1 0 0,2 0 0 0,-1 0 0 15,1 0 0-15,-1 0 0 0,6 0 0 0,-2 0-128 0,2 0 128 0,-1 0 0 32,2-2 0-32,2 2 0 0,3 0 0 0,0 0 0 0,1-2 0 0,-1 2 0 0,3-1 0 0,0 1-160 15,0 0 160-15,1-2 0 0,-1 1 0 0,1-1 128 32,-2 1-128-32,0-1 0 0,-1 2 0 0,-1-2 0 15,-1 1 0-15,1 1 0 0,-2 0 0 0,1 0 0 16,-2 0 0-16,1 0 0 0,0-2 0 0,-1 2 0 15,1 0 0-15,1 0 128 0,1 0-128 0,-1-2 128 0,2 1-128 16,0 0 0-16,1 1 0 0,2-3 0 0,-1 2 0 0,0 0-128 16,2 1 128-16,-2-1 0 0,2-2 0 0,-2 1 0 15,2-1 0-15,0 1 0 0,-1 1 0 0,1 1 0 16,0-3 0-16,-1 2 0 0,1 0 0 0,0 1 0 16,0 0 0-16,1-3 0 0,0 2 0 0,1 1 0 15,-1 0 0-15,0-1 0 0,1 1 0 0,-1 0 0 16,-1 0 0-16,-1 1-128 0,2-1 128 0,-1 0 0 15,1 0 0-15,0 0-128 0,1-1 128 0,1 1 0 16,2-2 0-16,0 0 0 0,4 1 0 0,-1 0 128 0,1-1-128 0,3-1 128 16,-1 1 96-16,1-1 32 0,1 0 0 0,1 1 0 15,-1-1 112-15,0-1 16 0,0 2 16 0,-1-3 0 16,2 4-144-16,-2-4-48 16,0 1 0-16,1 2 0 0,-1-3-208 0,1 0 0 0,0 0 0 0,2 0 0 15,-1 0 0-15,3-1 0 0,1-2 0 0,3 2 0 16,2-4 0-16,2 3 0 0,1-4 0 0,3 1 0 15,-3 2 0-15,5-1 0 0,-1 1 0 0,1-2 0 16,1 3 0-16,0-3 0 0,-1 2 0 0,0-1 0 0,-1 2 0 16,1 1 0-16,-2-2 0 0,-2 1 0 0,0 1 0 0,-1-1 0 15,-2 2 0-15,-1-1 0 0,-1-1 176 0,-1 3-176 16,-1-1 192-16,-2 0-192 16,-1 3 144-16,-1-1-144 0,-1 0 0 0,-1 3 144 0,-1 0-144 0,-1 0 0 15,2 0 0-15,-2 0 0 0,-2 0 0 0,2 0 0 16,-1 0 0-16,-1 1 0 0,2-1 0 0,0 0 0 15,0 0 0-15,-19 7 0 0,13-4 0 0,-2-1-144 16,0 3 144-16,-3-3-160 0,1 2 160 0,-1 1 144 16,-4 0-16-16,-3-2-128 0,-1 4 144 0,-4 0-144 0,0-1 0 15,-3 2 144-15,-1 1-144 0,-2-1 0 16,2 2 0-16,-4 1 128 0,2 0-128 0,-4 3 128 0,2 0-128 0,-1 1 128 16,1 1-128-16,-1 0-176 15,0 1 48-15,-1 2 0 0,2 1 128 0,0-1 0 0,4-2 0 0,1 0 0 16,5-1 0-16,2 0 0 0,3 0 0 0,1-2-128 15,4 1 432-15,1-4 80 0,4 3 32 0,2-3 0 16,4 0 272-16,2 0 48 0,0-1 16 0,4 2 0 16,3-1-112-16,3 1-32 0,3-1 0 0,4 0 0 15,2 1-400-15,0-1-80 0,2 0 0 0,8 1-128 16,7 2 0-16,8 4-192 0,6 0 0 16,7 0-16496-16</inkml:trace>
  <inkml:trace contextRef="#ctx0" brushRef="#br0" timeOffset="43531.67">26582 3995 20271 0,'0'0'1792'0,"0"-4"-1424"0,0 3-368 0,0 1 0 0,0 0 1168 0,-1-3 176 0,1 0 16 0,-1-2 16 0,-2-1 240 0,1-1 48 0,-2-3 16 0,-1 2 0 0,1-1-592 0,1 1-128 15,0 0-32-15,1 2 0 0,0 1-32 0,2 3-16 16,0-3 0-16,2 5 0 0,0 0-304 0,1 1-64 16,0 3-16-16,1-1 0 0,1 6-368 0,-1 0-128 15,1 2 0-15,-2 2 0 0,2 5 0 0,-2-1 0 16,-1-2 0-16,0 5 0 16,0 2 0-16,-1 1 0 0,-1 6 0 0,0 2 0 0,0 4 0 0,3 0 0 0,-1-2 0 15,3 3 0-15,1-1 0 0,3-2 128 0,1 1-128 16,1-1 0-16,1 2 0 0,1-4 0 0,-1 1 0 0,0-2 0 15,1-1 0-15,-2 0 0 0,-2-2 0 0,-1-1 0 16,0-3 0-16,-3 0 0 0,0-1 0 0,-3-4 0 16,0 5 0-16,-2-4 0 0,-1 2 0 15,-2 0 144-15,-1-1 64 0,-2 0 16 0,-1-3 0 0,0 1 0 16,-2-7-96-16,1 1-128 0,-1-2 176 0,-2-1-176 16,0-1 128-16,-3-1-128 0,-2 0 0 0,-1-2 0 0,-3 0 176 15,-1 0-176-15,-2-1 160 0,-3-1-160 0,-4 1 0 16,-3-3 128-16,-2 2-128 0,-1-1 0 0,0 1 0 0,2-1 0 15,0-1-192-15,2-1 192 16,5 0-1488-16,1 0-192 0</inkml:trace>
  <inkml:trace contextRef="#ctx0" brushRef="#br0" timeOffset="43975.24">27443 4535 5519 0,'11'-6'496'0,"-5"2"-496"0,0 1 0 0,-2 1 0 0,-3 2 2752 0,-1 0 448 0,0 0 80 0,0 0 32 0,0 0-1008 0,-2 2-208 0,-2 0-48 0,-5 1 0 15,-3 2 416-15,-4 1 80 0,-4 2 16 0,-3 1 0 16,-5 2-1392-16,-1 4-272 0,-2 1-48 0,-1 1-16 15,-2 1-592-15,1 0-240 0,0 3 176 0,0-1-176 0,2 1 0 0,4 1 0 16,4-3-128-16,3-1 128 0,5 0-256 0,4-3 64 16,4 1 16-16,3-5 0 0,3 0 176 0,3 0-128 15,3-2 128-15,3-1-128 0,3 0-112 0,3-2-16 16,6-1 0-16,3-1 0 0,2-2 256 0,5-1 0 16,4-1 0-16,3-3 0 0,2-1-144 0,2-4-48 15,0-1 0-15,1-3 0 0,1 0-80 0,-1 0-32 16,-5-2 0-16,0 2 0 0,-1-2 304 0,-2-2-192 15,-5 0 192-15,-5 0-160 0,-4 2 160 0,-7-3 176 0,-3 2-48 16,-5 2 0-16,-4-4 480 0,-4 3 96 0,-4-1 0 0,-3-3 16 16,-3 2 304-16,-4-1 48 0,-2 0 16 0,-4 1 0 15,0 3-576-15,-3-1-96 0,-1 1-32 0,0 3 0 16,1 3-256-16,2 2-128 0,1 4 128 0,2 1-128 31,2 0-256-31,2 5-128 0,2 1-16 0,3 0-11728 0,1-1-2336 0</inkml:trace>
  <inkml:trace contextRef="#ctx0" brushRef="#br0" timeOffset="44245.37">28082 4565 14735 0,'11'5'640'0,"-3"0"160"0,-1 1-640 0,-1-1-160 0,-1 1 0 0,-2-3 0 0,-1 0 1280 0,2 3 208 0,2 6 48 0,3 4 16 0,-1 1 1392 0,1 5 288 0,-2-2 48 0,-2 0 16 15,-1-2-1584-15,-3 1-320 0,-1-2-64 0,0 1-16 16,-1-2-800-16,-1-2-144 0,-1 0-48 0,-1-2 0 16,1 2-320-16,-1-5 0 0,0 2 0 0,1-1-128 31,0 0-1168-31,-1-4-240 0,2 0-32 0,1-4-13664 0</inkml:trace>
  <inkml:trace contextRef="#ctx0" brushRef="#br0" timeOffset="44439.38">28201 4229 35007 0,'1'0'3120'0,"-1"1"-2496"15,0 0-496-15,0 1-128 16,0 2 400-16,0 0 64 0,1 1 16 0,0 2 0 16,3 4-704-16,-1 2-144 0,2 2-16 0,-2-3-16 15,0 0-4256-15,1-2-848 0,-2 0-160 0,0-4-32 0</inkml:trace>
  <inkml:trace contextRef="#ctx0" brushRef="#br0" timeOffset="44816.6">28661 4700 19343 0,'-5'17'848'0,"0"-3"192"0,1 0-832 0,2-5-208 0,0-3 0 0,2-3 0 0,0 2 1536 16,-1 2 256-16,-1 5 48 0,-2 3 16 0,2 3 448 0,-2-6 112 15,1 0 16-15,2-3 0 0,0-3-1344 0,0-3-272 16,1-3-48-16,0-3-16 0,1-2-384 0,1-1-80 15,1-4-16-15,1-2 0 0,1-3-272 0,1-2 0 16,1-3-208-16,2-1 80 16,1-4-432-16,1 0-80 0,2-1 0 0,0-2-16 0,0-3 336 0,2 3 80 15,1-2 16-15,2 5 0 0,-1 3 224 0,0 2 0 16,1 7 0-16,0 1 0 0,-1 5 640 0,1 0 80 16,-1 3 16-16,-1 0 0 0,0 4 32 0,0 0 16 0,-1 4 0 15,-1-2 0-15,-1 5-480 0,0 1-112 0,0 0 0 16,-2 2-16-16,-1 1-32 0,0 0 0 0,-1 2 0 0,-1 3 0 15,1 2-16-15,0-1-128 0,-1 4 192 0,0-2-64 16,-1 2 64-16,-1-2 16 0,2 1 0 0,-1-1 0 16,-1-1-208-16,2 0 0 0,-1-1 0 0,2 0 0 15,0-1 0-15,-1-1-192 0,2 1 48 0,0-2 0 16,0-2-448 0,2-3-96-16,-1-2-16 0,3-3-11392 0,-2-3-2304 0</inkml:trace>
  <inkml:trace contextRef="#ctx0" brushRef="#br0" timeOffset="45071.46">29603 4003 18431 0,'4'-2'1632'0,"-2"-2"-1312"0,1 4-320 0,-2 2 0 15,1 0 2064-15,1 2 352 0,1 1 64 0,1 3 16 0,3 3-880 0,1 3-160 0,3 7-48 0,2 6 0 0,-2 2-80 0,1-1-32 0,-2 2 0 0,0 3 0 16,-1-1-896-16,0 4-176 16,-1 0-32-16,1 0-16 0,2 1-176 0,-3 0 0 0,3 2-192 0,-3 0 192 15,1-1-1760-15,-1-2-224 16,-3 1-64-16,-1-4-12544 0</inkml:trace>
  <inkml:trace contextRef="#ctx0" brushRef="#br0" timeOffset="45293.77">29126 4382 37775 0,'3'-3'3360'0,"4"2"-2688"15,-1 1-544-15,1 0-128 0,3 0 656 0,2-1 112 16,8 0 0-16,15-4 16 0,18 0-112 0,16 0-32 0,15-1 0 0,7 1 0 15,3 2-128-15,1-2-16 16,-5-1-16-16,-1 0 0 0,-1-1-352 0,-5-1-128 0,-5 1 0 0,-10-4 0 31,-9-1-192-31,-5-5-144 0</inkml:trace>
  <inkml:trace contextRef="#ctx0" brushRef="#br0" timeOffset="47826.14">25027 8265 32255 0,'-2'2'2864'0,"2"1"-2288"0,2 0-576 0,-2 0 0 0,1 1 160 0,0-2-160 0,2 7 128 0,-1-1-128 0,2 7 608 0,-1 6 32 16,2 3 16-16,2 4 0 0,-3 2-528 0,3 3-128 0,-2 4 0 0,-3 5 0 0,2 3 0 0,-4 2 0 15,1 5 0-15,-2 4 0 0,-3-1 0 0,-1 0 0 16,-1 4 0-16,-3 0 128 0,3-1-128 0,-1-2-272 16,2-4 64-16,0-6 16 31,1-8-624-31,3-6-112 0,1-8-32 0,2-6 0 0,1-3 576 0,-1-4 96 0,1-3 32 0,-2-3-13184 16</inkml:trace>
  <inkml:trace contextRef="#ctx0" brushRef="#br0" timeOffset="48206.67">24846 8324 40543 0,'-11'-7'1792'0,"3"-1"384"0,5 1-1744 0,0 1-432 0,2 2 0 0,2 0 0 16,2 1 400-16,-1-5 0 0,2-4 0 0,2-6 0 15,4-5 16-15,2-4 0 0,3-2 0 0,0 1 0 0,0 2-176 0,2-1-48 16,1-2 0-16,0 3 0 0,3 2-192 0,0 0 0 16,1 4 0-16,-1 1 0 0,2 1 0 0,0 6-160 15,-1-2 32-15,2 6 0 0,-3 3-48 0,1 1 0 16,-1 5 0-16,0 2 0 0,0 3-16 0,0 4 0 16,-1 2 0-16,-1 2 0 0,2 3 32 0,-3 5 0 15,2 4 0-15,0 0 0 0,-3 5 160 0,0-1 0 16,-3 2 0-16,0-4-128 0,-6 1 128 0,-2-4 0 15,-1-2 0-15,-2-2 128 0,-2-2-128 0,-2-2 0 16,0-1 0-16,-2-4 0 0,1-1 0 0,-2 1 0 0,-2-1 0 16,0-1 0-16,-2 1-192 0,1 0-48 0,-3 0-16 0,0 1 0 15,-4 1 112-15,2-1 16 0,-2 1 0 0,0 0 0 16,-3 1-48-16,0 1 0 0,-1-3 0 0,-1 2 0 31,-1-1-992-31,0-1-208 0</inkml:trace>
  <inkml:trace contextRef="#ctx0" brushRef="#br0" timeOffset="48572.34">26612 7895 21183 0,'1'-1'1888'0,"-1"0"-1504"0,-1 1-384 0,1 0 0 0,-1 0 2592 0,-1 0 448 0,1 0 96 0,-3 0 0 0,-1 1-1056 0,-4 0-224 0,-4 3-32 0,-2 2-16 0,-4 1-1024 0,-4 4-208 0,-3 4-32 0,0 3-16 16,5-6-272-16,-2 9-48 0,-8 7-16 0,-5 10 0 15,0 6 112-15,-1 3 16 0,1 3 0 0,3-1 0 16,0 2 0-16,3-6 0 0,1 2 0 0,5 3 0 15,3 2-64-15,2 1-16 0,5 1 0 0,6-3 0 16,3-1-80-16,4-2-16 0,2-2 0 0,4-4 0 16,2 0-144-16,3-3 0 0,3-3 0 0,0-3-176 15,3-2-384-15,3-3-80 0,2-2 0 0,2-5-16 16,3-3-720-16,1-4-144 0,3-3-16 0,2-1-15920 16</inkml:trace>
  <inkml:trace contextRef="#ctx0" brushRef="#br0" timeOffset="48909.65">27313 8235 41471 0,'-7'-1'1840'0,"2"1"368"0,0-3-1760 0,1 3-448 0,3 0 0 0,1 0 0 16,0 3 256-16,-2-3-48 0,1 0 0 0,-1 2 0 0,-2 2 16 15,-1 3 0-15,-1 3 0 0,0 4 0 0,-2 2-224 0,0 5 0 32,-3 1 0-32,-1 4 0 0,-1 5 0 0,-5 6 0 15,-3 7 0-15,-2 5 0 0,-4 4 0 0,-5 5 144 16,-4 5-144-16,-4 2 128 0,1-2-384 0,2-6-64 15,2-4-32-15,4-4 0 16,4-3-672-16,5-11-128 0,4-6-16 0,6-5-16 16,2-4 224-16,4-9 64 0,2-4 0 0,4-3-14976 0</inkml:trace>
  <inkml:trace contextRef="#ctx0" brushRef="#br0" timeOffset="49183.51">27308 8188 42383 0,'0'0'1872'0,"0"0"400"0,0 1-1824 0,0 1-448 0,0 1 0 15,1-3 0-15,0 3 336 0,1-1-16 0,0 4-16 0,2 2 0 16,1 4 224-16,0 3 48 0,1 1 16 0,-1 3 0 16,0-1-464-16,-1 3-128 0,-1 2 0 0,1 0 0 0,-2 4 0 0,0-1 0 15,0 5 0-15,-1 2 0 0,2 3 0 0,-1 3 0 16,2 0 0-16,-1 1 0 15,0 1-432-15,0-2 0 0,0 2 0 16,1-1 0-16,-1-7-144 0,-1 0-16 0,1 2-16 0,-2 0 0 16,0 0-112-16,-1 0-32 0,-1-2 0 0,0-4 0 15,-3-3-1232-15,0-4-256 0,0-7-64 0,1-5 0 16,-2-4-400-16,0-2-96 0</inkml:trace>
  <inkml:trace contextRef="#ctx0" brushRef="#br0" timeOffset="49367.44">26918 8801 23951 0,'-7'-7'2128'0,"3"3"-1696"0,2-1-432 0,2 4 0 15,1-3 2944-15,2 3 496 0,0-1 96 0,3-2 32 16,3-1-1936-16,4-1-384 0,4 0-80 0,5-2-16 16,2 5-896-16,3-1-256 0,1 3 0 0,2 2 128 15,2 3-1072-15,1 2-208 0,2 1-64 16,0 3-15808-16</inkml:trace>
  <inkml:trace contextRef="#ctx0" brushRef="#br0" timeOffset="49589.5">27837 9023 32703 0,'-1'17'720'0,"0"-4"160"0,1-2 16 0,0-3 16 0,2 0-720 0,1-2-192 0,-1-2 0 15,2 4 0-15,1 8 1264 0,1 3 208 16,1 6 64-16,1 3 0 0,-1-1-832 0,-3 0-176 0,0-2-16 0,-4 0-16 31,-2-4-768-31,-1 1-160 0,-5-1-16 0,-2 1-16 0,-1 1 96 0,-4 0 32 0,-3 0 0 0,-2 0 0 32,-3-1-464-32,-3 1-96 0,0-1 0 0,-3 0-14720 0</inkml:trace>
  <inkml:trace contextRef="#ctx0" brushRef="#br0" timeOffset="49844.18">28671 8313 39615 0,'6'11'1760'0,"-2"0"352"0,-2-1-1680 0,1 1-432 16,-2-1 0-16,-1 0 0 0,1-1 448 0,-1 7 16 0,1 10 0 16,-1 10 0-16,-2 8-80 0,-2 7 0 0,-2-3-16 0,-3 0 0 31,-2-4-368-31,-3-2-256 0,1-5 32 0,-2-5 16 31,0 0-1104-31,2-4-224 0,0-3-32 0,1-1-16 16,1-2-2384-16,2-1-464 0</inkml:trace>
  <inkml:trace contextRef="#ctx0" brushRef="#br0" timeOffset="50510.13">28437 8252 39615 0,'7'-7'1760'0,"1"1"352"0,0 1-1680 0,2-1-432 16,-1 2 0-16,-2 0 0 0,2 1 384 0,5-4-16 16,8-4 0-16,8-2 0 0,5-2 16 0,3-1 16 0,0 1 0 0,-3 1 0 15,-2 4-400-15,-1 3 0 0,-2 1 0 16,-3 3 0-16,1 2 0 0,1 5 0 0,-2 0 0 0,-2 3 0 16,-2-1 0-16,0 3 0 0,-2 2 0 0,-4 0 0 15,-1 1 0-15,-4 2-176 0,-1-2 176 0,-2 1-128 16,-1-1 128-16,-2 2 0 0,-1-2 0 0,-2 4 0 15,0-2 0-15,-3 1 0 0,-3-2 0 0,0 2 128 16,-5 0 32-16,-2-2 16 0,-2 1 0 0,-3 1 0 16,-2-4-176-16,-2 1 0 0,-1 0 0 0,-2-5 128 0,0 2-128 15,-2-2 0-15,1 0 0 0,-1-2 128 0,3-1-128 0,0-4 0 16,2 0 0-16,0 0 0 0,3-4-208 0,0 2 16 16,2-2 16-16,3 3 0 0,1-3-80 0,3 2 0 15,2 2-16-15,1-3 0 0,3 2 272 0,1 1 0 16,2 0 0-16,2-1 0 15,1 1 0-15,3 0 0 0,1-1 0 0,1 1 0 0,3-3 128 0,0 2 64 16,3 0 32-16,0 1 0 0,1 0-96 0,1 0-128 16,2 0 176-16,1 1-176 0,2 0 0 0,0 3 0 15,1 1 0-15,-1-1 0 0,0 3 0 0,-1 0 0 0,-1 1 0 16,0 0 0-16,-1 4 0 16,0-1 0-16,-1 0-144 0,-2 0 144 0,-1 1-144 15,-1-1 144-15,-3 1-160 0,-2-1 160 0,-1 1-144 0,-3-1 144 0,-1 0-128 0,-4 2 128 16,-1 0 0-16,-1 1 0 0,-2-1 0 0,-2 2 0 15,0-1 0-15,-2 1 0 0,-2-2 0 0,-2 2 176 16,0-1-176-16,-4 1 0 0,-1-2 0 0,-2 0 0 16,-3 0 0-16,-2-2 0 0,1 0 0 0,-1-2 0 15,-1 0 0-15,-1 2 0 16,1-2 0-16,-2 0-176 0,-2 1 176 0,1-1 192 0,-1 2-32 0,-1-2-16 16,0 2 80-16,-1-5 16 0,-1 3 0 0,-2-1 0 0,-3 1-240 15,-1 0 144 1,-2-2-144-16,1-1 128 0,1 3-416 0,2-3-96 0,4 2 0 0,3-3-16 15,5-2-864-15,3 0-160 0,4-2-48 0,5-1-15632 16</inkml:trace>
  <inkml:trace contextRef="#ctx0" brushRef="#br0" timeOffset="50828.47">29257 9043 40543 0,'-4'11'1792'0,"2"-1"384"0,0-2-1744 0,1 0-432 0,1-2 0 0,0-4 0 0,1 2 640 0,-1 4 32 0,2 3 16 0,-2 6 0 0,2 3-224 0,-2 0-32 0,0 1-16 0,0-3 0 0,0 3-416 0,-1-2 0 0,0 2 0 0,-1-3 0 0,0 3 0 0,-1-1 128 16,1 1-128-16,-2 1 0 0,2 1 128 0,-3-1-128 16,1 1 128-16,-2 0-128 0,0 0 0 0,0-1-272 31,-2-2 32-31,-2 0 16 16,-1-2-192-16,-1 0-32 0,-2-1-16 0,-1-2-12320 15,0-4-2448-15</inkml:trace>
  <inkml:trace contextRef="#ctx0" brushRef="#br0" timeOffset="51383.39">30544 8219 28559 0,'1'-2'1264'0,"1"-3"272"0,-1 1-1232 0,0 1-304 16,0 3 0-16,-1-2 0 0,1 1 944 0,-1-2 128 0,2-2 16 0,-1-1 16 0,0 0 432 0,0-4 64 0,-1 0 32 0,0 3 0 0,2-4-944 0,-2 2-192 0,0 0-48 0,-2 1 0 15,1-1-64-15,0 0-32 0,-3 1 0 0,1-2 0 16,-2 2 48-16,0-2 16 0,-3 3 0 0,-2 0 0 15,0 3-128-15,-2 0-32 0,-2 4 0 0,-3 4 0 16,-3 2-128-16,-1 3-128 0,-3 6 144 0,-2 4-144 16,-2 6 0-16,1 4 0 0,0 5 0 0,1 2 0 0,3 1 0 15,0-1 0-15,4 2 0 0,0 2 0 0,4-1 144 0,2 4 48 16,3 0 0-16,2-1 0 0,6 1 16 0,1-3 16 16,4-1 0-16,5-4 0 15,0-5-224-15,5-2 0 0,0-1 0 0,2-5 0 0,2 2-144 0,2-5-128 16,1-2-32-16,1-2 0 15,0-3-400-15,0-2-64 0,0-4-32 0,0-2-11872 16,2 0-2368-16</inkml:trace>
  <inkml:trace contextRef="#ctx0" brushRef="#br0" timeOffset="51915.3">30662 7643 35935 0,'-9'-6'1600'0,"0"-2"320"0,2 2-1536 0,3 4-384 0,3-1 0 0,0 3 0 0,1-1 0 16,0 0 128-16,-2-1-128 0,0-3 0 0,2 2 1136 0,1 0 144 0,3 3 48 0,3 0 0 0,1 3-880 0,3 2-192 0,2 2-16 0,3 3-16 0,2 2 96 0,0 2 32 16,5 3 0-16,0 1 0 0,3 1-96 0,-1 2-32 15,2 2 0-15,1 0 0 0,2 2-224 0,1 2 0 16,0 1 0-16,0 5 0 15,-1 1 0-15,-1 6 0 0,0 2 0 0,-3 2 0 16,1 1 0-16,-2 1 0 0,-1-1 0 0,0 0 0 0,-2-1 0 0,0 0 0 16,1-1 0-16,-5-1 0 0,-2 0 0 0,-2-2 0 0,-2-1 0 0,-1 2 0 15,-1-1 224-15,0-3-48 16,-3 0-16-16,0-3 0 16,-2 0 32-16,-2-1 0 0,-1 1 0 0,-2-3 0 0,-2 1-48 0,-1-1 0 15,-4 3 0-15,0 1 0 0,-3 1-144 0,0-4-272 16,-2 1 64-16,-3-2 16 0,0-1 16 0,-1-3 16 15,-1-1 0-15,-1 0 0 16,-1-4-288-16,-4 0-48 0,-1 2-16 0,-3-5 0 16,-4 2-992-16,-4-7-208 0</inkml:trace>
  <inkml:trace contextRef="#ctx0" brushRef="#br0" timeOffset="53538.75">24073 8559 9215 0,'-6'-1'816'0,"0"1"-656"0,1 0-160 0,0 0 0 0,0 0-160 0,-2 0-64 0,-7 1-16 0,-8 0 0 0,-12 2 48 0,-8-2 0 15,-5 0 0-15,-2 1 0 0,-1-2 528 0,0-2 112 16,-1 0 32-16,-1-2 0 0,-2-2 1008 0,-3 0 208 0,1-3 32 0,-2 2 16 16,-1-3 912-16,0-1 176 0,3 0 48 15,0-4 0-15,5 4-1328 0,-4-3-256 0,-8 0-48 0,-4 2-16 16,0 1-592-16,-1 1-128 0,1 3-32 0,-1-2 0 15,-1 0-288-15,-4 4-48 0,-2 2-16 0,-5 0 0 16,5 3-128-16,0 0 160 0,4 0-160 0,-1 0 160 16,-1 0-160-16,2 0 192 0,3 1-192 0,3 1 192 15,7 0 144-15,4-2 48 0,3-2 0 0,0-1 0 16,1-1-96-16,-1 2-16 0,0-2 0 0,3 3 0 0,1 1-16 16,4-1-16-16,3 1 0 0,2-3 0 0,2 3-240 15,0-1 0-15,0 1 0 0,1 1 0 0,0 2 0 16,0-2 0-16,-1 0 0 0,3 3 0 0,2-2-320 0,1 2 64 15,3-1 0-15,1 0 0 0,4 0 256 0,3-1 0 16,3-2 0-16,2 1 0 0,1-1 0 0,2-1 256 16,1 1-64-16,2 0 0 0,0-3 0 0,-1 1-16 15,3 1 0-15,-1-3 0 0,1 3-176 0,1-3 0 16,-1 3 0-16,1 0 0 0,1 1 0 0,1 0-176 16,0 0 16-16,1 0 0 0,1 0 32 0,1 0 0 15,0 0 0-15,0 1 0 0,0 0 128 0,0 1-160 16,1 0 160-16,-1-1-160 0,0-1 160 0,0 0-160 0,0 0 160 0,0 0-160 15,0 0 160-15,0 0 0 0,0 0 128 0,0 0-128 16,0 0 208-16,0 0-16 0,0 0-16 0,0 0 0 16,0 0-32-16,0 0 0 0,0 0 0 0,19-12 0 15,-19 7 112-15,0 0 0 0,0 0 16 0,0-1 0 16,0 0-144-16,0-2-128 0,0 2 144 0,0 1-144 16,1-3 0-16,0-1 0 0,2-1 0 0,2-1 0 15,0-3 0-15,2 1 128 0,2-1-128 0,0-1 0 16,0 2 0-16,4-5 176 0,-1 1-176 0,1 0 160 15,-1 2-160-15,0 1 0 0,1-2 0 0,-1 4 128 16,-1 1-128-16,0 0 0 0,-1 2 0 0,-1 1 0 0,-2 4 0 0,-1 1 0 16,-1-1 0-16,0 3 0 0,-1-1 0 0,-1 2 0 15,-1 0 0-15,-1 2 0 0,0-2-144 0,1 3 144 16,-1-1-192-16,-1 1 192 0,1 0-336 0,-1 1 32 16,0 0 16-16,1 1 0 15,-1 1 96-15,2-1 0 0,-2 0 16 0,0 1 0 16,0 1 176-16,-2 2-192 0,1-3 192 0,0 3-192 0,-3 1 192 0,1 0-208 15,-2 1 80-15,-3 0 128 0,1 1-224 0,-3-1 80 16,-1 0 16-16,0 2 0 0,-2-2-16 0,1 1 0 0,-2 1 0 16,1 0 0-16,0 0 144 0,0-2 0 15,0 1 0-15,1 0-128 0,1 1 128 0,0 0 0 0,0 0 0 0,-1-1 0 16,3 3 0-16,-1 0-128 0,1 1 128 0,0 0 0 16,2 1 0-16,1-1 0 0,2-3 0 0,2-1 0 15,0-1 0-15,4-2 0 16,0-2 160-16,2 0-160 0,1 0 384 0,2 0-32 15,3 1 0-15,2-2 0 0,2 1-160 0,3 1-16 16,3-2-16-16,2 1 0 0,2 3-160 0,3-2 0 0,5 3 144 0,4 0-144 31,-3 4-528-31,5-3-176 0</inkml:trace>
  <inkml:trace contextRef="#ctx0" brushRef="#br0" timeOffset="54715.02">22227 6054 7359 0,'-1'-4'656'0,"1"0"-528"0,0 2-128 0,0-1 0 0,1 2 176 0,-1-1 0 0,0-3 0 0,1-4 0 16,-1-1 320-16,0-1 64 0,0 1 16 0,1 2 0 0,-1-4 656 0,0 4 144 0,0 0 32 0,0 1 0 0,0 1 672 0,0 1 144 16,-1-1 16-16,0 1 16 0,1 1-256 0,0 1-48 15,0-1-16-15,1 2 0 0,-2 2-784 0,0 0-176 16,0 0-16-16,-2 3-16 0,1 0-672 0,-2 4-128 16,-2 0-16-16,-2 3-128 15,0 1-368-15,-1 1-176 0,-2 3-32 0,0-1-16 0,-2 1 256 0,2-3 48 16,0-1 16-16,1 0 0 0,-1 2 272 0,2-2 0 15,1 0 0-15,0-2 0 0,3-2 0 0,2-1 0 16,1-1 0-16,2-4 0 0,3 2-208 0,1-1 64 0,1-2 16 16,2 0 0-1,0 0-1024-15,5 0-208 0,-1-2-48 0,2-1 0 16,1 3 240-16,1-3 32 0,-2 1 16 0,3 1 0 16,-1 1 352-16,0 0 64 0,0 0 0 0,-1 3 16 0,-2 0 384 0,-2 0 80 15,-3 1 16-15,1 1 0 0,-1 2 400 0,-2 2 96 0,-1-2 16 0,-1 0 0 16,0 2 912-16,-3 2 176 0,0-2 32 0,0 0 16 15,-1 2-224-15,-1-3-32 16,1 1-16-16,-1-3 0 0,-1 2-656 0,1-2-128 0,-2-1-16 0,2-2-16 0,-2 2-352 16,0-2 0-1,-1 1 0-15,0-1 0 0,0 1 0 0,0 0-128 0,-1-1 128 0,0 1-128 32,0 2-384-32,-3-1-80 0,0 1-16 0,0 1 0 0,-1 1-912 0,0-2-176 0,0 1-32 0,-1-1-8672 15</inkml:trace>
  <inkml:trace contextRef="#ctx0" brushRef="#br0" timeOffset="55271.5">22535 5952 21183 0,'-6'0'1888'0,"1"0"-1504"0,2 0-384 0,3 3 0 0,2-2 1616 0,-2-1 256 0,-3 0 48 0,-1 1 16 0,1 3-240 0,-1 2-48 0,1-1-16 0,1 3 0 0,2 1-992 0,0 3-192 16,2-1-32-16,1 1-16 0,-1 0-208 0,2 5-64 15,0-1 0-15,0 1 0 0,0 3-128 0,1-1 0 16,-1 1 0-16,1 1 0 15,1-5 0-15,0 2 0 0,2-3 0 0,-1-2 0 0,3-1 0 0,0-2-176 16,1 0 176-16,-1-2-128 0,1-5-48 0,2 1 0 16,-1 0 0-16,0-7 0 0,1 2 176 0,-1-3 0 15,2 1 128-15,-2-6-128 0,0 2 208 0,-2-2-16 16,0 0-16-16,0-1 0 0,-3-1-48 0,1-2-128 0,-3 2 192 16,0-6-64-16,-1 5-128 0,-2-5 192 0,-1 1-192 0,-1-2 192 15,-1 1-192-15,-1 1 0 0,-1 1 0 0,1-2 0 16,-3 2 0-16,0-2 0 0,1 3 0 0,0 2 0 15,2 4 0-15,-2 2 0 0,3 2-192 0,-2 3 192 16,3 1-432-16,-1 3 48 0,2 2 0 0,-1 1 0 16,3 4 384-16,-1 1-160 0,1 1 160 0,0 3 0 15,2 2 464-15,-1 2 208 0,1-1 32 0,0 2 16 16,1-1-80-16,-1-1-32 0,0 2 0 0,1-3 0 0,-1 1-224 16,1-5-64-16,1 2 0 0,-2-2 0 0,1-1-112 0,0-2-16 15,1 0-16-15,0-4 0 0,0 0-176 0,0-1 0 16,1-3-160-16,0 2 160 0,1-4-416 15,0-2 16-15,-1 0 0 0,1 1 0 16,0-2-1136-16,-1-1-208 0,1 0-48 0,0 0-8832 16,-2 1-1776-16</inkml:trace>
  <inkml:trace contextRef="#ctx0" brushRef="#br0" timeOffset="55895.98">23099 5915 13823 0,'3'3'1216'0,"2"2"-960"0,0 0-256 0,-2 0 0 0,-1-3 1920 0,2 3 352 0,3 5 64 0,5 3 16 0,2 10 272 0,4 3 64 0,-2-3 16 0,-1 1 0 0,-2-2-1424 15,-3-2-272-15,-2-3-64 0,-1-1-16 0,-2-1-576 0,0-4-112 16,-3 0-32-16,0-3 0 0,-1-1-208 0,-1-2 0 15,0 0 128-15,0-4-128 16,0 2 0-16,0-3 128 0,0-3-128 0,0 1 0 16,1-3-128-16,0-3-128 0,2 1-32 0,-2-2 0 15,1-2-656-15,2-1-128 0,-1-2-16 0,0-1-16 32,1-1 416-32,-1-1 96 0,-1 2 16 0,0-2 0 0,1 0 576 0,-2-1 0 0,0 1 192 0,1 1-64 0,-1 2 304 0,0 2 48 15,0 1 16-15,2 3 0 0,1 5-160 0,-2 0-16 16,1 2-16-16,0 2 0 0,2 2-304 15,0-2 128-15,1 0-128 0,-1 3 0 0,1-3 0 0,2 0 0 0,-1 2 0 0,1-3 0 16,-1 0 0-16,-1 0 0 0,-1 0 0 0,0 0 0 16,-1 0 0-16,0-3 0 15,-2 1 0-15,1 2 0 0,-2-4 304 0,0 2 0 0,1-2 0 0,0 1 0 16,0-2-64-16,1 1-16 0,-1-1 0 0,1-2 0 16,-1 1-224-16,2 0 0 0,0-3 0 0,-1 2 0 15,2-2-176-15,0 1-16 0,0-1-16 0,0 0 0 16,1 3-128-16,2-4-32 15,-2 4 0-15,0 1 0 0,0 1 368 0,0 2 0 0,2 2 0 0,-3 1 0 0,1 3 448 16,0 1 176-16,1 1 16 0,0 1 16 0,-1 3 400 0,-1-2 80 16,2 2 16-16,-1 1 0 0,2 0-512 0,0 0-112 15,1 0-16-15,0 0 0 0,-1 0-272 0,2-1-64 16,-1 1-16-16,1-1 0 16,-1 0-160-16,-1-2 0 0,1 2 0 0,-2-3 128 0,1 2-128 0,-2-3 0 15,0 0 0-15,0 0 0 31,0-1-544-31,-1 1 16 0,2-1 0 0,-2 0-11440 0,-1 1-2272 0</inkml:trace>
  <inkml:trace contextRef="#ctx0" brushRef="#br0" timeOffset="57480.17">23425 6412 4607 0,'-1'0'400'15,"1"-1"-400"-15,0 1 0 0,0-1 0 0,1 1 1040 0,0 0 128 0,2-3 32 0,-1 1 0 0,3-3 608 0,3-1 128 0,-1 0 32 0,2-1 0 0,1-1-240 0,0-1-32 0,0 2-16 16,-1-2 0-16,1 0-144 0,-1 1-16 15,0-1-16-15,-1 0 0 0,1 1 64 0,-2-1 16 16,2 0 0-16,-3 1 0 0,0-2-368 0,-1 0-64 0,0 1 0 0,-2 2-16 16,0-2-432-16,-1 1-64 0,-2 0-32 0,-2 1 0 15,1 2-256-15,-2-1-48 0,-1 1-16 0,-2-1 0 16,-2-1-128-16,0 2-32 0,-2-1 0 0,-3 3 0 16,1 1-128-16,-3 1 128 15,-1 1-128-15,-1 1 128 0,-1 2-128 0,-1 3 0 16,-1 3 144-16,-1 3-144 0,1 3 0 0,-1-2 0 0,2 6 0 0,2 1 128 0,1 2-128 15,4 0 0-15,-2 2 128 0,4 2-128 0,3-2 0 16,2 1 128 0,4 2-128-16,3 1 0 0,2-5 0 0,4-1 0 0,2-3 0 0,4-2 128 0,4-1-128 0,2-2 0 15,6-1 0-15,1-4 0 0,3 0 0 0,2-3-240 16,4-4 64-16,1 1 16 16,4-3-1184-16,0-4-256 0,2 1-32 15,2-1-15024-15</inkml:trace>
  <inkml:trace contextRef="#ctx0" brushRef="#br0" timeOffset="59345.02">22122 7463 6447 0,'2'-2'576'0,"1"-3"-576"0,-2 4 0 0,0-3 0 0,1 3 1088 0,-1-2 128 0,1 0 0 0,2-2 16 0,2-5 832 0,-1 0 176 0,1-1 16 0,-2 3 16 0,-2 1-400 0,1 2-80 16,-3 4 0-16,-1 1-16 0,-2 0-416 0,0 2-80 16,-2 3 0-16,-3 1-16 0,1 4-736 0,-3-1-144 15,-1 2-16-15,-2 3-16 0,1-1-192 0,-2 2-32 16,0 2-128-16,0-2 192 0,2 0-16 0,-2 1-16 16,-1 0 0-16,2-2 0 0,-1 2 64 0,2-5 16 15,3 0 0-15,0 0 0 0,2-3 112 0,-1-1 32 16,3 1 0-16,1-2 0 15,0 0-384-15,0-1 0 0,2-1 0 0,0-1 0 16,1 1-384-16,2-3-160 0,1-1-32 0,1 2 0 16,1-4-64-16,1 1-32 0,1 1 0 0,2-4 0 0,-1 3 288 0,2-4 64 15,1 4 16-15,1-4 0 0,0 0 48 0,1 1 16 0,1 2 0 0,0 1 0 16,3-3 0-16,-1 4 0 0,0 0 0 0,-1 1 0 16,-1 2 240-16,1 0 0 0,-3 1 0 0,-1 1 0 15,-2 0 464-15,0-3 48 0,-1 5 0 0,1-1 0 16,-2 2 304-16,-1-1 64 0,-2-1 16 0,1 1 0 15,0 2-272-15,-3-3-48 0,0 4-16 0,-1-3 0 16,0 3-256-16,-1-1-48 0,0 2-16 0,-2-1 0 0,0 2-240 16,-1-2 176-16,-1 1-176 0,0-2 160 0,-1 1-160 0,-1-3 0 15,0 2 0 1,0-2 0 0,0 2-576-16,-1-3 0 0,1-1 0 0,-1 1 0 15,1-1-1184-15,1-1-224 0,1 1-64 0,0 0-10688 0</inkml:trace>
  <inkml:trace contextRef="#ctx0" brushRef="#br0" timeOffset="59894">22351 7536 12895 0,'-7'-3'576'0,"4"0"112"0,-1 2-560 0,3 1-128 0,0 0 0 0,1 0 0 0,0 0 1152 0,-2 0 192 0,1 1 32 0,0-1 16 0,0 3 32 0,-1-1 16 0,2 1 0 0,2 0 0 15,0 2-960 1,1 2-192-16,2-1-32 0,-2 1-16 0,3 3-240 0,-1 1 144 0,3 2-144 0,-1 1 128 0,-1-1 144 0,2 3 32 31,-2 1 0-31,1-2 0 0,0 3-176 0,-2 0-128 0,1-3 144 0,-1-1-144 16,1 3 128-16,0-5-128 0,0 0 0 0,0-2 0 0,2-2 208 0,-2-2-48 31,-1-1-16-31,1-2 0 0,0-1-144 0,-1-2 0 16,1 0 0-16,1-2 0 0,-2-1 0 0,1 0 160 15,-1-2-32-15,0-1-128 0,0 1 0 0,0-3-256 16,-1-1 32-16,1-2 0 16,0-2-224-16,0-3-32 0,2 1-16 0,-4 2 0 0,2-4 320 0,0 2 176 15,-1 1-192-15,0-3 192 0,-1 3 0 0,1-1-128 0,0 4 128 0,-2 0 0 16,1 1 0-16,-2 3 0 0,0 1 0 0,0 1 144 15,1 0-144-15,-2 3 0 0,1-1 0 0,-1 2 128 16,0 1 240-16,1 0 32 0,-1 0 16 0,1 0 0 16,1 0 96-16,-1 0 32 0,0 0 0 0,-1 0 0 15,0 0 128-15,0 0 32 0,0 0 0 0,0 0 0 16,21 8 64-16,-16-4 32 0,0 1 0 0,1 1 0 16,0 1-288-16,0 3-48 0,2 1-16 0,-2 2 0 15,1 2-144-15,0 2-48 0,-1-1 0 0,0 1 0 0,1 2-128 16,0 2-128-16,-1-1 192 0,0 1-192 0,0-3-176 0,0 1-144 15,2-1-16-15,-2-5-16 16,1-2-1376-16,2-6-288 0,0 1-48 0,1-6-6880 16,-1 0-1360-16</inkml:trace>
  <inkml:trace contextRef="#ctx0" brushRef="#br0" timeOffset="60510.75">22964 7529 15663 0,'-1'0'688'0,"0"1"144"0,1 2-656 0,0-1-176 0,0 1 0 0,1-1 0 0,0 1 1248 0,0 2 224 0,2 4 32 0,0 3 16 0,2 5-64 0,-1 0-16 0,1 1 0 0,-3 0 0 0,1-1-528 0,-1 4-96 0,-2-5-32 0,2 2 0 15,-2-5-480-15,0 2-112 0,1-4 0 0,-1-3-16 0,1-1-176 0,0-1 0 16,1-3 0-16,-1-1 128 15,1-2 144-15,1 0 32 0,1-1 0 0,-1-3 0 16,1-2-64-16,0 0-16 0,-1-1 0 0,2-3 0 16,-1 1-352-16,1-5-80 0,-1 1-16 0,1 0 0 15,-2-1-352-15,1-2-80 0,0-1-16 0,-1 0 0 16,4 0-224-16,-2 3-32 0,0 2-16 0,1 1 0 16,0 0 48-16,0 2 0 0,1 2 0 0,0 3 0 0,-2 1 544 0,0 3 112 15,0 2 32-15,-2-1 0 0,1 1 208 0,0 3-192 16,-1-3 192-16,1 2-192 0,0-2 192 0,-1 0 160 15,1 1-32-15,0-2 0 0,1 0 336 0,-1-1 64 16,-1 3 16-16,1-3 0 0,0 0 240 0,-1 0 48 0,1 0 16 16,-1-3 0-1,-1 3 240-15,-1 0 64 0,1 0 0 0,-1 3 0 0,1-3-720 0,-1 0-144 0,1 0-32 0,0 1 0 32,1 0-672-32,-1-1-144 0,2 0-16 0,1 0-16 0,-2 0-736 15,2-1-144-15,-1 0-16 0,2-2-16 16,-1 1 608-16,3-2 112 0,-2-1 16 0,1-1 16 15,1 0 464-15,-1-2 96 0,1-2 0 0,-1 0 16 0,2-1 432 0,-2 3 96 0,2-5 16 0,-1 2 0 0,1 0 336 16,-2 0 80-16,1 2 16 0,-1 1 0 16,-1 1 224-16,1 2 32 0,-1 2 16 0,-1 1 0 15,0 4-432-15,0 1-96 0,-2 2-16 0,2 2 0 0,0 0 64 0,0 4 16 16,1 1 0-16,2 3 0 16,-1-1-160-16,2 2-48 0,0 3 0 0,0 0 0 15,1-1-224-15,0-2-48 0,-1-1-128 0,1 1 192 16,-2 1-192-16,0 1 0 0,-1 1 0 0,-2-2 0 15,0-3-1776-15,-1 1-288 0</inkml:trace>
  <inkml:trace contextRef="#ctx0" brushRef="#br0" timeOffset="61254.99">22542 8132 13823 0,'0'-6'608'0,"0"1"128"0,2 0-592 0,-2 0-144 0,1 3 0 0,-1 0 0 0,0-2 1216 0,1-1 224 0,0-1 32 0,2-4 16 0,-1-1 96 0,-1-2 16 15,1 3 0-15,-2 3 0 0,-2 1-816 0,1 0-144 16,-1 3-48-16,-2 1 0 0,0 2-304 0,-1 0-64 15,-1 1-16-15,0 3 0 0,0-3-16 0,-2 4 0 0,-1-3 0 0,-1 2 0 16,1 1 336-16,-1-4 64 0,-1 2 16 0,-1-1 0 16,0-1 432-16,1 1 96 0,0-2 16 0,0 0 0 15,-1 0-528-15,1-2-112 0,-1 2 0 0,3 2-16 16,0-2-208-16,0 2-32 0,3 1-16 0,-1 1 0 16,2 1-240-16,0 3 0 0,2 0 0 0,0 1 0 15,-1 2 0-15,3 2-160 0,-1 0 32 0,1 1 0 16,2 1-16-16,1 0 0 0,0-2 0 0,1-1 0 15,0 1 144-15,2-2-160 0,1-1 160 0,1-1-160 16,0-1 0-16,-1-3 0 0,3 1 0 0,0-4 0 16,0-2-96-16,0-2-32 0,1 2 0 0,0-5 0 0,0 0 0 15,1-1 0-15,0-1 0 0,0-2 0 16,1 2-80-16,1-4-16 0,-1 1 0 0,1-1 0 16,-2-1-32-16,-1 0-16 0,-1 0 0 0,0 1 0 0,-1-1 432 0,-2 1-160 15,-1 4 160-15,-3-3 0 0,1 1 0 0,-2 3 128 16,-1 0 0-16,-3 0 16 0,1 3 496 0,-1-2 80 15,0 3 32-15,-2 2 0 0,1 0 80 0,0 2 0 16,1-2 16-16,-2 5 0 0,2-2-464 0,1 1-80 16,-1 2-32-16,1 2 0 0,1 1-128 0,1 1-16 0,2 1-128 15,1-2 192-15,1 2 112 0,3-1 16 0,1 1 0 0,2 0 0 16,1-2-192-16,2 1-128 0,0-1 192 0,0 0-192 16,0 1 0-16,0 0 0 0,-1 1 0 0,-2-2 0 15,0 2-176-15,-2-1-144 0,1 2-16 0,-1-2-16 31,-1 1-1168-31,0-2-224 0,1-1-48 0,-2 0-8496 0,1-2-1680 0</inkml:trace>
  <inkml:trace contextRef="#ctx0" brushRef="#br0" timeOffset="62271.45">23367 7912 911 0,'-1'-6'0'0,"0"4"0"0,-1-3 0 0,2 2 0 0,0 2 1504 0,2 0 224 0,-4 0 32 0,1-3 16 0,1 0 272 0,-2-2 48 0,0 0 16 0,0-2 0 0,1 3 0 0,0 0 0 15,-1 3 0-15,0-2 0 0,1 2-528 0,-1 2-112 16,1 0 0-16,1 0-16 0,0 0-768 0,0 1-160 16,1 2-16-16,1-1-16 0,-1-1-304 0,0 0-48 15,0 3-16-15,2-4 0 0,-3 0 320 0,0 0 64 16,0 0 16-16,0 0 0 0,0 0 304 0,0 0 64 16,0 0 16-16,0 0 0 0,0 0-272 0,0 0-48 15,0 0-16-15,0 0 0 0,16-12-400 0,-16 12-176 0,1-3 128 0,-1 1-128 16,0 2 0-16,0-3 0 0,0 3 0 0,-1-1 0 15,1 0 0-15,-1 0 0 0,-1-2 0 0,1 2 0 16,1 1 352-16,0 0-16 0,0 0 0 0,0 0 0 16,0 0 16-16,0 0 0 0,0 0 0 0,0 0 0 15,0 0-352-15,0 0 128 0,0 0-128 0,0 0 0 16,0 0 0-16,-22 12 0 0,17-7 0 0,0 1 0 16,-2-1 0-16,-1 2 0 0,1-1 0 0,-1-1-128 15,0 0 128-15,-1 0 0 0,0 0 0 0,1-2 0 16,-1 1 304-16,-1 0-16 0,0-1 0 0,0 1 0 0,2 1-32 15,-1 0-16-15,2 1 0 0,-1 0 0 0,1 2-112 0,2 0-128 16,0 4 176-16,0 0-176 0,0 0 0 0,1 1 0 16,1-1 0-16,0 2 0 0,1 0 0 0,2 5 0 15,0-2 0-15,1 1 0 0,1-1 0 0,3 0 0 16,3-1 0-16,-1 2 0 0,3-5 0 0,0 0 0 16,3 0-192-16,2-2 192 0,3-1-224 0,-1-1 48 15,3-2 16-15,1 0 0 0,2-1-64 0,3-4-16 16,3 1 0-16,0-3 0 15,5 2-592-15,0-2-128 0,2-2-32 0,0 0-10384 16,2-1-2064-16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54:24.1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8277 5747 8287 0,'-6'0'736'0,"1"0"-592"0,3 0-144 0,1 0 0 0,1-1 832 0,-2 1 128 0,0 0 16 0,-3 0 16 0,-2-1 32 0,-1-2 0 0,2 2 0 0,-1 0 0 0,2 1 96 0,0 0 32 0,1 0 0 0,1 0 0 16,1 0 304-16,0 1 64 0,0 3 16 0,2-2 0 15,0 2-560-15,2 2-96 0,-1-1-32 0,4 1 0 16,0 0-720-16,3 2-128 0,2 0 0 0,3-4 0 31,0 1-704-31,4-3-64 0,4 1-16 0,2-2 0 0,3-1 208 16,-2 0 32-16,4-1 16 0,-4 0 0 0,2-1 528 0,2 0 320 0,-4 0-32 0,1-1-16 0,-3 1 736 15,1 0 144-15,-1 2 16 0,-1 0 16 0,1 0-272 0,-1 0-48 16,1 0-16-16,2 0 0 0,-2 0-544 0,0 0-112 16,1 0-32-16,-1 0 0 0,-1-2-160 0,0 2 0 15,-3-1 0-15,1 1 0 0,-2-2 0 0,-2 0 0 16,-2 1 0-16,-4-1 0 0,-1 2 128 0,-2-1-128 15,-2 1 192-15,-3 0-64 0,-1-2 256 0,-2 2 64 16,-3 0 0-16,-3 2 0 0,-2-2 256 0,-3 1 64 0,-5 1 16 16,-3 1 0-16,-2-3-448 0,-6 2-80 0,-2 1-32 15,-1-1 0-15,-2 3-224 0,-2-4 128 16,0 2-128-16,1-3 0 0,1 0 160 0,-1 0-160 0,-3 0 160 0,-3 0-160 16,0 0 240-16,-1 0-48 0,1-2-16 0,2 2 0 15,0 0-176-15,6 2 128 0,3 0-128 0,3 3 128 16,4-2-128-16,3 2 0 0,3 0 0 0,2-1 0 15,4 1 0-15,2-3-144 0,1 2 144 0,4-1-160 16,1 0-32-16,2-1 0 0,1-1 0 0,1 1 0 16,3 1-192-16,1 0-32 0,1-1-16 15,3-1 0-15,2 1-16 0,4-2-16 16,2 2 0-16,1-4 0 0,5 2 464 0,1-3-144 16,2-1 144-16,4 0 0 0,3-1 0 0,5-1 0 0,-1 1 0 0,1-1 0 0,0 0 0 0,1 1 0 15,-2-4 0-15,-3 1 0 0,-2 1 192 0,-3-3 0 16,-3 3 16-16,-3 0 0 15,-3 0 128-15,-3 1 32 0,0 4 0 0,-4-3 0 0,-2 1-64 0,-3 2-16 16,-2 2 0-16,-2-3 0 0,-3 2 112 0,-4 1 32 16,0 0 0-16,-4 1 0 0,-2 2-112 0,-5-2-32 15,-2 3 0-15,-4-2 0 0,-3 4-288 0,-3-1 0 16,-3 3 0-16,-5 0 0 0,-4-2 0 0,-2 2-256 0,-4 1 64 16,0-1 0-1,-6 3-800-15,0 0-160 0</inkml:trace>
  <inkml:trace contextRef="#ctx0" brushRef="#br0" timeOffset="1748.99">9697 5768 8287 0,'-5'-4'736'0,"1"3"-592"0,3 0-144 0,1 1 0 0,0-3 928 15,-1 2 160-15,0 0 16 0,-4-4 16 0,0-1-672 0,0 0-128 0,0-1-16 0,0-1-16 0,1 2 256 0,1 1 48 0,0 0 16 0,-1 1 0 16,1 2 272-16,-2 0 48 0,0 1 16 0,0 1 0 15,0-2-256-15,0 2-48 0,0 2-16 0,0-2 0 16,-1 1-48-16,-2 3 0 0,1-3 0 0,0 2 0 16,-1-1-272-16,1-1-64 0,-1 3-16 0,1-3 0 15,-1 1-224-15,1-1-128 0,0 1 128 0,-2 1-208 16,0 1 208-16,1-3 0 0,-1 0 0 0,-1 1 0 0,1 0 0 0,0-1 128 16,-1 3 0-16,-3-3-128 0,1 4 576 0,0-4 16 15,-3 4 0-15,0 0 0 0,-1 0-368 0,1 1-80 16,-1-1-16-16,2-1 0 0,3-1-128 0,3 2 0 15,1-3 144-15,2-1-144 0,2 1 0 0,1-2 0 16,2 2 0-16,0-4 0 16,3 2-416-16,-1 0 0 0,5 0 0 0,1 0 0 15,3-2-320-15,4-1-64 0,5 1-16 16,3-1 0-16,5 0 816 0,1-1 0 0,4-1 0 0,0 1 192 0,2-1 64 0,-3 1 16 0,0 0 0 0,-3-1 0 16,1 1 400-16,0 2 80 15,0-2 16-15,-1 1 0 0,1 0 256 0,1-1 48 0,1 3 16 0,-1-2 0 16,-1 0-288-16,-2-2-48 15,-2 2-16-15,-4-2 0 0,-1 2-352 0,-6 0-80 16,-3 1-16-16,-3-1 0 0,-3 2-288 0,-2-2 0 0,-3 2 0 0,-1 0 0 16,-2 1 160-16,-3 0 32 0,-3 0 0 0,-3 0 0 15,-2 0 144-15,-3 2 48 0,-5 1 0 0,-3-1 0 16,-4 2-240-16,-5-1-144 0,-2 0 192 0,-2-1-16272 16</inkml:trace>
  <inkml:trace contextRef="#ctx0" brushRef="#br0" timeOffset="4560.85">4903 5855 10127 0,'16'-4'896'0,"3"1"-704"16,-3 2-192-16,-2 1 0 0,1 0 832 0,10 0 144 0,20-5 32 0,26-1 0 0,26 0-96 0,14 1-16 0,9 0 0 0,-4 4 0 0,-3-3-400 0,-6 3-96 16,-4 1-16-16,2 0-5632 15,1 1-1152-15</inkml:trace>
  <inkml:trace contextRef="#ctx0" brushRef="#br0" timeOffset="5052.74">6627 5900 6447 0,'38'-21'576'0,"-8"7"-576"0,-2 0 0 0,-4 7 0 0,-5 5 6336 0,0 2 1152 0,9 0 224 0,21 0 48 0,30 0-5856 0,23 3-1184 0,13 2-224 0,28 16-10944 31,-5-9-2192-31</inkml:trace>
  <inkml:trace contextRef="#ctx0" brushRef="#br0" timeOffset="37031.71">11867 10546 32879 0,'0'-10'1456'0,"0"5"304"0,1 1-1408 0,1 0-352 0,-1 1 0 0,0 3 0 0,0-1 432 0,2 0 16 0,2-3 0 0,1-1 0 0,5 3-304 0,1-3-144 0,3 4 160 0,4 1-160 0,3 0 336 0,4 1-16 0,6 1-16 0,8 2 0 0,6 1 48 0,10 0 16 0,7-5 0 0,15 0 0 0,16-3 208 0,14-4 64 0,14-5 0 0,16-3 0 15,10 0-160-15,3-1-32 0,1-1 0 0,4 0 0 16,5 5-208-16,-1-3-48 0,2 2-16 0,-6-2 0 0,-8 6-176 0,-3-2 0 16,-1 0 0-16,-7 0 0 0,-2 2 0 0,-2 0 0 15,2-2 0-15,-6 0 0 0,-6 0 0 0,-3 2 0 16,-1 2 0-16,-8 1 0 0,-5 2 0 0,-7 4 0 15,-3 4 0-15,-11 6-18608 16</inkml:trace>
  <inkml:trace contextRef="#ctx0" brushRef="#br0" timeOffset="38381.08">24283 8915 15663 0,'-3'-3'1392'0,"-1"1"-1120"0,0 2-272 0,2 0 0 0,1 0 752 0,-3 0 80 0,-1-2 32 0,-5 1 0 0,-4-2 352 0,-2 1 64 0,-2-2 0 0,-2-1 16 15,0 3-1680-15,-2-2-320 0,-2 0-80 0,-3 0-16 0,-1 2 1408 0,-3 1 288 16,-5 1 48-16,-4 0 16 0,-2 0-592 0,-6 3-112 15,-4 1-32-15,-3 1 0 16,-2 0-864-16,-1 0-160 0,-4-4-32 0,-3 4-16 0,1-2 1568 0,-4 0 320 16,-4 2 64-16,0-1 16 0,1-2-800 0,1-2-144 15,0-2-48-15,1 1 0 0,4 2 32 0,-1 1 0 0,0-2 0 16,6 2 0-16,3-4 32 0,4 2 16 0,2 0 0 0,3 0 0 16,2 2-208-16,5 1 0 0,5-1 0 0,-3 3 0 31,-4-3-1184-31,-2 2-288 0,1 1-48 0,-1-4-16 0,3-1 1536 0,1 0 0 0,3-1 272 0,1-2-16 15,1 1-256-15,3-2 0 0,0 2 0 0,4-5 0 16,1 2 144-16,4-1 96 0,2-1 16 0,3-2 0 16,3-1 256-16,4 0 48 0,0 0 16 0,6 1 0 31,2-3-896-31,3 1-160 0,2 0-32 0,4 0-16 0,4-1 528 0,2-1 304 0,4 0-48 0,4-2 0 0,4 4 16 0,3-4 0 16,5 3 0-16,4-1 0 15,4 2-144-15,1 0-128 0,-1 2 144 0,3 1-144 0,3 1 0 0,1 1 0 16,-2 1-128-16,-2-1 128 0,0 2-208 0,-2 1 64 15,-2 0 16-15,-3 2 0 0,-6-1-32 0,-3-1 0 16,-1 2 0-16,-3-2 0 16,-2 2 160-16,-4 0 0 0,-2-2 0 0,-5 2 0 0,-3 0 368 0,-3 1 0 15,-3 0 0-15,-2 0 0 0,-2 1 336 0,-4 0 64 16,-4 3 0 0,-2 0 16-16,-5 2-320 0,-4 0-64 0,-7 2-16 0,-5 0 0 0,-7 5-592 0,-5 0-128 0,-7 2-32 15,-4 2 0 16,-2 2-240-31,0-2-48 0,0-2-16 0,1 1 0 16,3 1 240-16,1-2 48 0,-1 1 16 0,5 2 0 0,6-1 368 0,5-2 256 0,4 1-32 0,7-1-16 16,3 2 592-16,7-2 112 0,5 1 32 0,6-4 0 15,7 2-256-15,4-3-48 0,5 0-16 0,5 0 0 16,8 0 336-16,5 1 80 0,5-2 16 0,5 1 0 16,2 0-352-16,2-4-64 0,4 3 0 0,6 1-16 0,6 0-480 15,4 3-144-15,4 1 0 0,3-3 0 16,2 4-1136-16,4 3-336 0</inkml:trace>
  <inkml:trace contextRef="#ctx0" brushRef="#br0" timeOffset="39273.25">24155 10251 22111 0,'-1'-3'1968'0,"-1"3"-1584"0,2 3-384 0,-1-3 0 0,0 1 0 16,-2 0 0-16,0 2 0 0,-5-2 0 0,-3 4 1152 0,-4-1 256 0,-5 1 64 0,-4 0 0 0,-5-1-912 0,-3 1-176 0,-4 2-48 0,-2-1 0 31,-4 0-848-31,-4 0-192 0,-3-1-16 0,-4-1-16 0,-1-2 736 0,-5-2 320 0,-4 0-32 0,-8-1 0 16,-4 2 32-16,-4-1 0 0,-5 0 0 0,0-2 0 15,1-2-80-15,-4 2-16 0,0-3 0 0,-1 2 0 16,0 2 176-16,5-2 48 15,3 0 0-15,-1 2 0 0,1 2 160 0,3 0 32 0,6 3 16 0,5 1 0 0,8-3-352 16,4 1-80-16,0-2-16 0,6-1 0 0,4-1-208 16,3 1 0-16,4-5 0 0,1 2 0 0,5-1 0 0,0 1-128 15,3-2 128-15,0 0-160 0,2 1-160 0,2-3-48 16,-1 1 0-16,3-2 0 0,2 2-16 0,1-3-16 16,2 2 0-16,3-1 0 0,3-3 272 0,3 3 128 15,1-1-128-15,5-1 128 0,1-1 512 0,3 0 176 16,2-2 32-16,2-1 16 15,5-1 32-15,2-1 0 0,3-2 0 0,1 1 0 16,3 0-352-16,2-1-64 0,2 2-16 0,0-1 0 0,5 1-336 0,-1-1 128 16,3-1-128-16,1 2 0 0,0-2 0 0,2 3 144 0,0-1-144 15,1 2 0 1,0 2 128-16,-1 1-128 0,2 2 0 0,-4 3 0 0,0 1 0 0,-2 1 0 0,-3 2 0 16,-2 2 0-16,-3 0 0 0,-3 2 0 15,-4-2 0-15,-2 3 0 0,-3 0 0 0,-2 4 0 0,-5-1-128 0,-3 4 128 16,-2 2-128-16,-6 4 128 0,-4 4-208 0,-5 2 80 31,-6 5-256-31,-4 2-32 0,-6 2-16 0,-7 6 0 0,-7 5 432 0,-7 1-128 0,-5 4 128 16,-3-4 0-16,6-3 0 0,-1-5 0 0,4-4 0 0,0-4-128 15,5-2 256-15,2-3 48 16,4-1 16-16,2 0 0 0,3 0 512 0,5 1 96 0,6 3 32 0,3-2 0 0,4 6-320 0,5-3-64 16,6 0-16-16,4-2 0 0,8 1-288 0,8 0-144 31,12 0 160-31,14-3-160 15,18-1-384-15,23 0-192 0,27-3-16 0,36 1-16752 0</inkml:trace>
  <inkml:trace contextRef="#ctx0" brushRef="#br0" timeOffset="41933.61">12524 14212 10127 0,'-1'-2'896'0,"-2"2"-704"0,1 0-192 0,-1 0 0 0,1 0 304 0,-2 0 16 0,-2 0 16 15,-5 0 0-15,-4-2-336 0,-6 1 0 0,-3 1 0 0,-3-2 0 0,-1 4 0 0,-2-2 0 0,-2 0 0 0,-4 0 0 0,-1 0 304 0,-4-2-16 16,-2 2 0-16,-4-1 0 0,-3 1 176 0,-5 0 48 16,-7 0 0-16,-6 1 0 15,-8-1-288-15,-4 2-48 0,-2-2-16 0,-4 0 0 16,-3 0-160-16,-6-2-272 0,-7 2 64 0,1-3 16 0,2 1-96 0,-3 1-16 16,0-1 0-16,-3-2 0 0,-2 2 304 0,0-1 0 15,4 1 176-15,-2-1-176 0,-1 2 512 0,2-4 0 16,2 4 0-16,1-3 0 0,0 4 48 0,-6 0 0 15,0 5 0-15,-7-3-7888 0</inkml:trace>
  <inkml:trace contextRef="#ctx0" brushRef="#br0" timeOffset="42535.12">11376 17867 20271 0,'-3'-4'1792'0,"-1"-1"-1424"16,1 0-368-16,1 4 0 0,1-1 1264 0,-2-1 176 0,-2-3 32 0,-2-4 16 0,-2-2-1488 0,-1-1 0 0,2 2-320 0,0 1 64 0,1 3 448 0,-1 0 112 15,1 0 16-15,-2 1 0 0,-1 0 0 0,-1 1 0 0,-1 0 0 0,-3 1 0 16,-1 1 208-16,-4 1 48 0,-5 0 16 0,-2 2 0 16,-2 2 32-16,-7-2 0 15,-5 5 0-15,-9-2 0 0,0 3-272 0,-15 0-48 0,-7 3-16 0,-8-2 0 31,0 2-288-31,-3-3 0 0,2-1-208 0,-11 1 80 0,-8 3-96 0,-6 1-16 0,-6 2 0 0,-8 3-13760 16</inkml:trace>
  <inkml:trace contextRef="#ctx0" brushRef="#br0" timeOffset="76594.02">13407 5186 23951 0,'0'-2'2128'0,"0"1"-1696"0,-2 1-432 0,1 0 0 0,1 0 272 0,-1-2-16 0,-1-1-16 0,-2 0 0 0,-2-1-240 0,-3-4-160 16,-2 1 32-16,-3 0 0 15,-1-2-544-15,-2 1-96 0,0 2-32 0,-2 0 0 16,-1 1-1056-16,-4 1-192 0,-2 3-64 0,-4 0 0 16,-2 1 928-16,-3 1 176 0,-2 0 48 0,-4 2 0 0,2-3 768 0,-3 0 192 0,-2-3 0 0,-1 2 0 15,-1 0 432-15,1-4 80 0,0 1 0 0,-2 2 16 16,-2-3 1088-16,1 0 224 0,1 1 32 0,-1 3 16 15,-1-1-160-15,0 2-16 0,2 1-16 16,3-1 0-16,2 2-848 0,-4 1-160 0,-2 2-48 0,0-3 0 16,3 2-400-16,2 1-96 0,2-1-16 0,3-1 0 15,2 2-128-15,0-2-224 0,-1-1 48 0,1 1 16 16,1-2 160-16,2 1 0 0,1-2 0 0,1 0-128 16,4-2 128-16,1 1 0 0,6-2 0 0,1 1 0 15,6-1 0-15,2-2 0 0,2 4 0 0,3-5 0 0,2 2 0 0,2-1 144 16,2 0-144-16,0-1 0 0,1 1 0 0,0-1 0 15,2 3 0-15,-1-3 0 0,2 1 0 0,1-1 0 16,2 0 0-16,1-1 0 0,0 0 0 0,3 0 0 16,3-1 0-16,2 4 160 0,0-5-160 0,3 0 0 15,0 1 0-15,2-1 0 0,3-2 0 0,1 0 0 16,-2 0 0-16,2-1 0 0,1 0 0 0,1 1 0 0,2-3 0 16,-1 2 0-16,-1 1 0 0,2-2 0 15,-1 4 0-15,-1-3 0 0,0 1 0 0,-2 3 0 16,-1-3 0-16,-2 2 0 0,-5 1 0 0,-2 1 0 0,-4 2 0 15,-1 1 0-15,-2 2 0 0,-2 2 0 0,-3 0-144 0,-1 0 144 16,-2 1 0-16,-3 4 0 0,-2 0-128 0,-2 4 128 16,-4-1 0-16,-3 3-192 0,-1-2 192 0,-1 2-160 15,-2-2 160-15,-5 0 0 0,-1-1-144 0,-5 3 144 16,0-2 0-16,-4 1 0 16,-1 2 0-16,-1 1 128 0,2 0-128 0,-2 1 0 15,-2 2 0-15,0 0 128 0,1 0 432 0,3-1 80 0,1 0 0 0,2-2 16 16,4 1 368-16,2-4 80 0,2 1 16 0,2 0 0 0,1-1-416 15,3 1-64-15,2-1-32 0,5 1 0 16,6 0-224-16,3 0-32 0,6 2-16 0,5-2 0 0,7 4-32 0,8-2-16 16,7 5 0-16,5-2 0 0,5 2 64 0,4 2 16 15,4 0 0-15,3 2 0 0,1-5-368 0,3 3 144 16,2 2-144-16,5 4-11648 16,3 3-2384-16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55:21.2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17204 16917 32255 0,'-20'-5'2864'0,"6"2"-2288"0,6-2-576 0,6 5 0 0,0-3-224 0,-1-1-160 0,-10 0-16 15,-4-8-16-15,-5 0-352 0,1-2-64 0,5 1 0 0,2 0-16 16,5 5 112-16,1-1 32 0,3-1 0 0,-1 3 0 0,1-2 704 0,0 2 0 0,0 1 160 0,-1-3-32 16,1 3 1248-16,0 0 240 15,-1 1 48-15,1 2 16 0,0-1-304 0,0 3-64 16,1-1-16-16,-1 0 0 0,0 1-544 0,1 2-112 16,1 1-32-16,-2 0 0 0,2-1-208 0,1 3-32 15,-1 2-16-15,3 1 0 0,-1 0-128 0,1 3-32 16,1 2 0-16,1 3 0 0,0 2-192 0,3 1 0 15,1 1 0-15,3 2 0 0,1 0 0 0,0 0 0 16,2 2 0-16,2-3 0 0,-1-4 0 0,2-4 0 16,2 2 0-16,2-3 0 0,2-1 0 0,-4 0 0 15,0-4 0-15,4 0 0 0,5 0 176 0,4 0-16 0,0 2 0 0,1-2 0 16,2-1-160-16,1 1 0 0,3 1 0 16,1 0 128-16,3-1-128 0,3-1 0 0,2-2 0 0,2 1 0 15,4 0 0-15,1 2 0 0,4 0 0 0,4 3 0 16,1-2 0-16,3-1 0 0,4 1 0 0,2-6 0 15,-2 3 0-15,-2-4 0 0,-3 2 0 0,1-3 0 16,-2 0 0-16,-3-4 0 0,-3-2 0 0,-3-4 0 16,1-4 0-16,-7 2 0 0,-3-4 0 0,-1-1 0 15,2 2 0-15,1-5 160 0,-1 1-160 0,1-4 160 16,3-1 160-16,1-2 48 0,1-2 0 0,-1 0 0 16,-2-1-368-16,3-3 0 0,1-2 0 0,4 0 128 0,4 2-128 0,-1-4 144 15,2 1-144-15,-3 1 160 0,0 1-160 0,-7 2 0 16,-5 1 0-16,-2 2 128 0,0-2-128 0,-1 2 0 15,1-4 0-15,-3 1 0 16,-1-1 0-16,-2 1 0 0,1-2 0 0,-3 1 0 16,-2-2 0-16,-2-1 0 0,-2 1 0 0,-2-5 128 15,1 3 0-15,0-5 0 0,1-3 0 0,0-2 0 0,0-1-128 0,-3 0 192 16,2-2-192-16,-2 0 192 0,-2-1-192 0,1-5 0 16,1 2 0-16,-3 0 0 0,0 2 0 0,-3 2 0 15,0 7 0-15,-4-2 0 0,-1 6 0 0,-2 0 0 16,0 2 0-16,-4-2 0 0,2 3-128 0,-5-1 128 15,2 2 0-15,-4 2 0 0,0-2 0 0,1-2 0 16,-2 3 0-16,-2 0 0 0,1 3 0 0,-3 0 0 0,0 5 0 16,1-2 0-16,0 4 0 0,1 2 0 0,-1 0 0 0,2-2 128 15,0 2-128-15,0 1 0 0,1 3 0 16,0-2 0-16,0 2 0 0,0 1 0 0,0 1 0 0,-2 1 0 16,-1 4 0-16,-1 2 0 0,-1 3 0 0,-1 0 0 15,-1 4 0-15,-2-2 0 0,-2 3 144 0,0 1-144 16,-1-3 0-16,-1 6 128 0,-2-2-128 0,-1 3 0 0,0-3 0 0,-3 4 0 15,-1 0 0-15,0 1 0 0,1-2 0 0,-1 3 0 16,0-1 0-16,-1-1 0 0,2-1 0 0,-3 1 0 16,0 1 0-16,-3 3 0 0,0-1 0 0,-2 2 0 15,-1 1 0-15,-1 2 0 0,-1 2 0 0,-1 1 0 16,-1 1 0-16,-2 1-128 16,6-1 128-16,-4 1 0 0,-1 1 0 0,0-2 0 0,3-1 0 0,1-1 0 15,3-2 0-15,1 0 0 0,2-2 0 0,1-1 0 16,0 0 144-16,2-4-144 0,1 1 0 0,1-2 0 15,2 0 0-15,1-2 0 0,1 0 0 0,3-3 0 16,1 0 0-16,1-1 0 0,3-3 0 0,0 0 0 0,1 0 0 16,2-5 0-16,1 2 0 0,2-2 128 0,1 0-128 15,1 0 0-15,3-3 0 0,3 0 0 0,3 0-192 0,1-6 48 16,3 2 0-16,1-1 0 0,2-3 0 0,3 0 0 16,1-2 144-16,2 1-192 0,-1 1 192 15,1-1-192-15,-1 3 192 0,-1 0 0 0,-1 1 0 0,-1 1 0 16,1-1 0-16,0 2 0 0,0 1 0 0,1-1 0 15,-1 4 0-15,0 0 0 0,0 3 0 0,-1 3 0 0,0 0 0 16,-4 3-128-16,-2 2 128 0,-1 3 0 16,-2 2-144-16,-3 2 144 0,1 3-160 15,-2 1 160-15,1 4-128 0,-2-2 128 0,0 3 0 16,1 1-144-16,2 1 144 0,0 6 128 0,0-1-128 0,1 3 176 0,1 8-176 0,0-3 128 16,2 2-128-16,-2 0 128 15,0 1 0-15,0-6 0 16,-3 1 0-16,2-3 0 0,-1-4-128 0,1-1 0 0,0-2 0 0,-1-2 0 15,0-1 0-15,-3-4 0 0,2-1 0 0,-5-1 0 16,1 0-192-16,-2-4-32 0,1 1 0 0,-5-2-18960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56:03.1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7940 11845 4607 0,'-1'2'400'0,"1"-2"-400"0,0 1 0 16,0-1 0-16,0 2 0 0,-2-2 0 0,1 2 0 0,0-2 0 0,-2 3 0 0,0-2 0 0,-2-1 0 0</inkml:trace>
  <inkml:trace contextRef="#ctx0" brushRef="#br0" timeOffset="1333.18">7835 11825 11967 0,'-11'-1'1072'0,"1"-2"-864"0,1 2-208 0,4 0 0 16,0 1 1408-16,-3 0 256 15,-7 0 32-15,-11-4 16 0,-10 2-1072 0,-5-2-192 0,-3 3-64 0,-2-3 0 16,0 1 192-16,0 1 48 16,1 1 0-16,-1 0 0 0,1 1-496 0,0-2-128 0,0 2 0 0,1 0 0 15,1 2 0-15,1-2 0 0,3 0 0 0,-1 0-192 16,1-2 640-16,-3 0 112 0,-2 1 16 0,-1-1 16 15,-2 2 496-15,-3 2 112 0,-1 1 16 0,2 0 0 0,0 0-480 16,0-3-96-16,1 2 0 0,0-1-16 16,0 0-176-16,-4-1-16 0,-3 3-16 0,-2-2 0 0,-1 3-192 0,3-3-32 15,0 1-16-15,2 1 0 0,-3-3-176 0,3 0 160 16,4 1-160-16,-9 3 160 0,-7-2-160 0,-1 2 0 16,1 2 0-16,4-1 0 0,5-1 0 0,1-1 0 15,2 1 0-15,-1-3 0 0,-1 2 0 0,0 1 0 16,0 1 0-1,5-3 0-15,1 0 0 0,5 0 0 0,2-2 0 0,0-2 0 16,0 0-128-16,-4 1 128 0,-2-3 0 0,0 3 0 0,-1 1 0 0,2 0 0 0,5 0 0 0,2-1 0 16,-1-1 0-16,0 2 0 0,-1-3-128 0,-1 1 128 31,-1 1 0-31,0 1 0 0,-2 1 0 0,-1 2 128 0,-1-1-128 0,2 1-176 16,3 1 48-16,1-2 0 0,0 0 128 15,0 1 0-15,-4-2 0 0,1-1 0 0,7 0 0 0,-1 3 0 16,-1-3 0-16,0 1 0 0,1-1 0 15,1-1 0-15,4 1 128 0,1-4-128 0,1 1 0 0,1-1 0 0,1-3 0 0,-1 1 128 16,-1 1-128-16,-1 0 0 0,-1 2 128 0,0 0-128 0,-1-2 0 16,-1 1 0-16,3 2 0 0,-3-3 0 0,1 4 0 0,2-3 0 15,4 2 0-15,1-2 0 0,1 0 0 0,1 0 0 32,2 0 0-32,2 0 128 0,0 1-128 0,-3 0 0 15,-2 0 0-15,-2 3 0 0,0 0 0 0,-2 0 144 16,0 0-144-16,-1 1 160 0,0 4-160 0,-1-2 0 0,2 2-160 0,-1 0 160 0,4 1 0 0,-1-1-144 15,1 0 144-15,1 0 0 0,0-2 0 0,-2 4 0 32,-1 1 0-32,0 0-128 0,-3 2 128 0,3-1 0 0,0 0 0 15,0 2 0-15,0 0 0 0,1 2 0 0,0 0 0 16,3-2 128-16,-1 3-128 0,2 1 0 0,3-3-176 16,0-1 176-16,-2 3 0 0,2-2 0 0,0-2 0 0,1 1 0 15,-1 1 0-15,1-3 0 0,2 3 0 0,-1-5 0 16,2 3 0-16,0-4 0 0,4 0-144 0,-1 2 144 15,2 0 0-15,0-1 0 0,0 0 0 0,1 2-128 16,1-2 128-16,0 0 0 0,1 2 0 0,0 2-128 16,1-3 128-16,1 2 0 0,0 1 0 0,1-3 0 15,1 2 0-15,-1 0 0 0,3 1 0 0,0-3 0 0,1 2 0 16,1-2 0-16,-1 1 160 0,2-1-160 0,0 2 128 16,0-1-128-16,1 0 0 0,-2 1 144 0,2-1-144 0,-1 4-256 15,0-2 64-15,0-2 16 0,-2 4-16 0,2-2-16 16,0-2 0-16,-2 2 0 0,1 0-64 0,-1 2-16 15,0 0 0-15,-1 0 0 0,-1 3 288 0,0-4-128 16,-1 4 128-16,-3 1 0 0,2 1 0 0,-3-1 0 16,-1 2 0-16,-2 2 0 0,2-2 0 0,0 2 0 15,0 2 0-15,0 0 144 0,1 2-16 0,0 0 0 16,1 1 0-16,2 0 0 0,2 1 112 0,-1-4 16 16,2 6 0-16,1-3 0 0,-1 6 112 0,-1 4 16 0,0 6 16 15,-1 4 0-15,0 1-32 0,-2 4-16 16,1 1 0-16,-1 2 0 0,1-6-160 0,-1-2-48 0,1-4 0 0,0 3 0 15,-2 1-144-15,-1 1 0 0,1-1 0 0,1-3 128 16,-1-2-128-16,-1-3 0 0,2-3 144 0,-2-4-144 16,1 0 320-16,0-2 0 0,1 0 0 0,-2-1 0 15,0 2-192-15,0 2-128 0,1 5 160 0,-1 2-160 16,2 0 256-16,-1 1-64 0,2 1 0 0,-1-2 0 16,2 1 0-16,0-2 0 0,0 2 0 0,2-5 0 15,0 4-192-15,2 0 0 0,1 2 0 0,1 4-160 0,2 0 160 0,-1 1 0 16,3-1 0-16,-1-5 0 0,0-1-128 0,0-8 0 15,0-3 0-15,0-1 0 16,-1 1 128-16,0-4-160 0,-1 4 160 0,0-6-160 0,0 0 160 16,-1 2-128-16,0 4 128 0,-1 2-128 0,1 2 128 0,-1-1 0 15,0 1 0-15,-2 1 0 16,1-2 0-16,-2 3 0 0,0-1 0 0,1 0 0 16,-1 1 0-16,1-2 0 0,1 5 0 0,-1-2 0 0,3 3 0 0,2-3 128 15,0 2-128-15,3-3 128 0,1 2 48 0,0-6 16 0,2-1 0 16,0-1 0-16,0 0 0 0,1-4 0 15,-1-1 0-15,1 1 0 0,0-2-192 0,-2-1 0 0,0 0 0 16,0 2 128-16,0 3-128 0,-1 2 0 0,0-1 0 0,-2-2 0 16,-1-3 0-16,-1-1 0 15,-1 1 0-15,-1-2 0 0,0 1 400 0,-1 0 0 0,0-1 0 0,0-1 0 16,-2 0-208-16,1-2-64 0,0-1 0 0,1 0 0 16,-1-3-128-16,0-4 0 15,0-1 0-15,1 0 0 0,-1 0 0 0,1-2 0 0,0-1 0 0,0 2 0 16,1-5 0-16,0 2 0 15,0 1 0-15,0-3 0 16,0 2-464-16,0 1-128 0,2-3-32 0,1 3 0 0,0 0-1184 0,2 0-240 0,-1 1-64 0,1 0 0 31,0 2-576-31,0 1-112 0</inkml:trace>
  <inkml:trace contextRef="#ctx0" brushRef="#br0" timeOffset="4383.22">1359 16292 21183 0,'7'-2'1888'0,"1"2"-1504"0,-2 0-384 0,0 0 0 0,0 0-512 0,3 0-160 0,6 0-32 0,10 0-16 0,9-2 944 0,6 2 192 0,-1-1 32 0,0-1 16 0,-3 1-256 0,-1 1-48 15,1-2-16-15,1 2 0 0,0 2-144 0,1-2 0 16,-3 3 0-16,3 0 0 0,0 0 0 0,0 0 0 16,-1 2 0-16,-1 2 0 0,2-1 0 0,-2 1 0 15,0-1 0-15,1 2 0 0,3-1 0 0,1 3 0 0,1 1 0 16,1 0 0-16,4 2-176 0,4-1 48 0,3 4 0 0,2 2 0 15,-2-2 128-15,4 1 0 0,4 1-144 0,5 1 144 16,5 2 176-16,3 0 96 0,0-1 32 0,0-4 0 16,-6 0 0-16,4-5 0 0,5-3 0 0,6-5 0 15,4-3 640-15,-2-3 128 0,1 0 16 0,2-2 16 16,3-1-400-16,4 1-64 0,-1-5-32 0,0 3 0 16,-6-2-864-16,8 0-192 0,5-2-16 15,-2 1-16-15,-3-1-736 0,1 0-128 16,0 0-48-16,1 0 0 15,3 2 576-15,-6-2 112 0,-13 4 32 0,10 0 0 0,11 5 240 0,-3 1 48 0,-4 2 16 0,-2 0 0 0,-1 0 640 0,1 3 128 16,3 1 32-16,-6 0 0 0,-9-4 192 0,8-1 32 16,5-1 16-16,2-4 0 0,1-1 400 0,-2 0 80 15,-3-3 0-15,1 3 16 0,7 0-464 0,-3 1-80 16,-5 4-32-16,0-6 0 0,0 2-592 0,1 0 0 16,3 4 0-16,-6-1 0 0,-4 2 0 0,1-2-128 15,3 0 0-15,2 2 0 0,0 0-112 0,-3 0-16 0,-2 0 0 16,5 0 0-1,8 1-128-15,-2 4-16 0,-4 0-16 0,-6-1 0 16,-8-2-128-16,5 3-32 0,8-1 0 0,-2 2 0 0,-6 2 576 0,-1-2 0 0,-1 0 0 0,0 0 0 16,2 4 224-16,-7-4 48 0,-4-3 16 0,-2 0 0 15,3 2-288-15,-1-3 128 0,0 3-128 0,2-3 0 16,1 0 512-16,0 1-16 0,-1 1 0 0,2 1 0 16,2-4 272-16,-1 0 48 0,-2 0 16 0,-1-1 0 0,-3 0-368 15,-1-1-64-15,1 1-16 0,6 1 0 0,1 2-224 0,-2-3-160 31,-11 3 192-31,5 1-192 0,6 2 400 0,1-1-16 16,-1 0-16-16,-6 0 0 0,-4-5 64 0,-4 0 16 0,1-3 0 0,1-4 0 0,4 0 112 0,0-4 16 31,-4 1 16-31,-3 0 0 0,1 1-384 0,2-1-80 0,3 3 0 16,5 0-128-16,0-1 0 0,-1 3 0 0,-5 0-192 0,-3 2 48 16,-2-2 16-16,0 1 0 0,2 3 0 0,2 2 0 15,-1 3-208-15,-3-2-48 16,-4 3 0-16,-2-1 0 0,-1-2 384 0,-1 2 256 0,-1-3-32 0,3 3-16 0,6-2 192 0,-5 2 48 15,-3-1 0-15,-1-1 0 0,-1 1-448 0,3-2 0 16,4 1 0-16,4-1 0 0,-3 3-192 0,0-1 192 0,-1 0-160 16,0-3 160-1,-1 0-448-15,4-3 0 0,3 0 0 0,2-1 0 16,4 3-256-16,-1-1-32 16,-1 2-16-16,-3-1 0 15,-1-1-192-15,3 1-32 0,4 2-16 0,-3-1 0 0,-2 2 288 16,-5-4 48-16,-5 1 16 0,-2 1 0 0,-2 0 640 0,-3 1 0 0,0 2 0 0,-2-1 0 15,-3 3 352-15,-2-2 96 0,0 0 32 0,-3-1 0 16,0 0 416-16,-2 1 64 0,-4-3 32 0,3 0 0 0,-1 1-576 0,1-1-112 16,-2 0-32-16,-1-1 0 0,-2 1 96 0,-3-4 16 15,-1 1 0-15,-2 1 0 0,-1-2 64 0,-1 0 0 16,-1 1 16-16,-1-1 0 0,-2 0-288 0,2-1-176 16,0 0 192-16,1 2-192 0,-4-2 0 0,2 0-144 15,0 0-16-15,1 1 0 0,0 0 0 0,1 0 0 16,-3-1 0-16,0 1 0 0,-5 1 160 0,1 0 0 15,0 0 0-15,-1 1 0 0,-2 0 0 0,-1 0 176 16,-1-2-176-16,1-1 192 0,0 3 176 0,0-4 32 16,2 1 16-16,2-1 0 0,-1-3-32 0,2 2-16 0,1 0 0 15,-1 1 0-15,1-1-368 0,0-1 0 0,1 1-160 16,1 1 160 0,-2 1-512-16,-3-1 0 0,-1 2 0 0,1 1 0 0,-1 0 272 0,0 1 64 15,-2 0 16-15,-1 1 0 0,-3-1 160 0,-1 2 0 0,-2-1 0 0,1 1 0 16,-1 0 0-16,-1-2 128 0,0 1-128 0,1-1 176 15,-1 0 144-15,1-1 16 0,-2 0 16 0,1 0 0 16,1-3-32-16,-1 0 0 0,1-2 0 0,-1 0 0 16,0-5-64-16,1-1-32 0,-2-3 0 0,1-2 0 15,0-4 96-15,-1-3 0 0,-1-4 16 0,1-5 0 16,0-5-16-16,-1-5-16 0,0-1 0 0,-1-5 0 0,-1-2-176 0,0 0-128 16,1 0 144-16,-2-3-144 0,1 0 0 0,-2-2 0 15,1-5 0-15,1-4 0 0,0-1 0 0,0-1 128 16,1-3-128-16,-2 2 0 0,1 3 0 0,-3-1 176 15,1-5-176-15,-4-2 160 0,1-3-160 0,-3-4 160 16,0-1-160-16,-1-2 160 0,0-5-160 0,-3-4 160 16,-2-3-160-16,-2 0 160 0,2 4-160 0,0-1 0 15,0-3-160-15,2 0 160 0,3-3-176 0,1 2 176 16,4 1-192-16,0 1 192 0,2 1-224 0,-1 4 64 0,1 10 16 16,-1 0 0-16,3 2-208 0,-2 8-32 0,-1 6-16 0,0 2 0 15,-1 4 240-15,1 2 160 0,-2 3-192 0,2-2 192 16,-1 4 0-16,0 1 144 15,-1 2 16-15,-1 3 0 0,3 7 32 0,-2 3 0 16,-1 1 0-16,2 2 0 0,-2 4 48 0,1 1 16 0,-1 4 0 0,0 2 0 16,-1 0-256-16,-1 4 0 0,0 1 128 0,-1 0-128 15,-1 2 0-15,-1 1 0 0,-1 1 0 0,1 4 0 16,-2-1 0-16,-2 3 0 0,-2 2 0 0,-5-1-160 16,0 2 160-16,-5 1-128 0,-1 3 128 0,-3 0-128 15,-3 3-128-15,-4 1 0 0,1 2-16 0,-3-1 0 0,-2 1 48 0,0-1 16 16,0-1 0-16,-1-1 0 0,-6 2 208 0,-5-3-144 15,0 1 144-15,-4-3-128 0,-5 1 128 0,1 1 0 16,0-4 0-16,-1 1-128 0,6-2 128 0,-5 0 0 16,-11-2 0-16,-4-1 0 0,-4 2 0 0,2 1 0 15,-1-4 0 1,0 0 0-16,4 1 0 0,-6-3 0 0,-5 3 0 0,-1-3 0 16,2 3 0-16,-2-5 0 0,2 2 0 0,-7 1 0 0,-7-2 0 0,1 4 0 0,0-3 0 0,-4 3 0 15,5-2 0-15,-10 5 0 0,-5 0 0 0,-4 1 0 31,0-2 0-31,-3 0 0 0,-2 4 0 0,3 0 0 0,3 0 0 0,3 0 0 0,2 4 0 0,-10-4 0 32,-3 2-240-32,-6 0 48 0,-3 0 0 0,5-1 0 15,5-1-240-15,-1 0-32 0,-8 0-16 0,4 0 0 0,8-1 48 0,-6 1 16 16,-4-2 0-16,2 2 0 0,6 0 32 0,-8-2 0 0,-9 2 0 0,2-1 0 16,8 1 176-1,-5 0 32-15,-2 0 16 0,2 0 0 0,7-1 160 0,-1-2-160 0,4 2 160 0,5 0-160 0,3 1 160 16,-7 0 0-1,-7 0 0-15,3 1 0 0,7 3 0 0,-5-3 0 0,-2 4 0 0,1 0 0 16,7 2 0-16,-2 0-192 16,-3-1 192-16,1 2-192 0,3 4-320 0,-3-3-80 0,5 0-16 0,-4 4 0 31,0 4-464-31,2-1-80 0,1 0-32 0,4 1 0 0,5 1 240 0,3 0 48 0,4-1 16 0,-2 0 0 16,-1 0 240-16,4 0 32 0,5-1 16 0,-3 0-8912 0</inkml:trace>
  <inkml:trace contextRef="#ctx0" brushRef="#br0" timeOffset="7927.17">17313 15702 27647 0,'9'21'2448'0,"1"-4"-1952"0,1-3-496 0,-4-6 0 0,2 3-640 0,6 5-208 0,9 19-48 0,17 17-16 0,13 19 768 0,8 5 144 0,0-7 0 0,-1-5 0 15,-2-8 0-15,0-6-224 0,2-6 32 0,2-3 0 16,3 0 192-16,2 4 192 0,1-6-48 0,-1 2 0 15,2-2 288-15,3 0 48 0,6 0 16 0,2-6 0 16,-1-3-496-16,2-1 128 0,-1-1-128 0,5 1 0 16,0-6 256-16,7 6 0 0,4-1 0 0,-2-4 0 15,-3-3 16-15,1-4 16 0,4-1 0 0,0-4 0 0,-1 0 880 16,-2-6 176-16,-2 0 48 0,0-1 0 16,-1-5-320-16,-2-1-64 0,-2-4-16 0,-1-6 0 0,1-1-80 0,0-4-16 15,-2 1 0-15,-6-3 0 0,-7-2-416 0,1-6-96 16,1-3 0-16,0-4-16 0,-2 4-112 0,-4-5-32 15,-3-2 0-15,-3-3 0 0,-7-4-32 0,-2-2 0 16,-1-3 0-16,-3-2 0 0,-1 0 0 0,-2-3 0 16,-1-2 0-16,-5 2 0 0,-1 1 64 0,-5 0 0 15,-3-1 0-15,0 2 0 0,-2 5-48 0,-1-1 0 16,2 2 0-16,1 1 0 0,2 2-208 0,1 4 0 16,-1 2 128-16,-1 2-128 0,-4 3 0 0,-4 5 0 0,-3-3 0 15,-7 8-160-15,-2 5 16 0,-2 1 0 0,-3-3 0 0,-1-1 0 16,-3 2 144-16,-2 0-208 0,-2-1 80 0,-2 3 128 15,1 2 0-15,-2 0 0 0,1 1 0 0,-2-3 0 16,0 3 0-16,1-1 0 0,0-1 0 0,-1 1 0 16,3 1 0-16,-1-3 0 0,2 1 224 0,1 3-64 15,0-5-160-15,1 4-256 0,1 1 64 0,-1 0 16 16,-1 0 0-16,0-2 0 0,0 4 0 0,0 1 0 16,-1-2 32-16,-1 4 0 0,0-3 0 0,-2 2 0 15,0 2 144-15,1-1 0 0,-2 1 128 0,0 0-128 16,1-3 160-16,-2 3-32 0,0-2-128 0,-2 2 192 0,2 0-192 0,1 0 144 15,-1 0-144-15,0 1 128 16,1-1-128-16,0 2 0 0,0-2 0 0,0 2 0 16,0-3 0-16,0 0 0 0,0 2 0 0,0-1 0 15,-1-1 0-15,-1 1 128 0,-1 0-128 0,-2 1 128 0,-1 1-128 16,-1 2 0-16,-3-2 0 0,-2 6-176 0,-3-2 176 0,-2 5 0 16,-3 4 0-16,-1 3 0 0,-1 5 0 0,-3 3-128 15,0 1 128-15,1 2 0 0,-1-1 0 0,2-1-128 0,2-1 128 16,1-2 0-16,4-2 0 0,2-2 0 0,5-1 0 15,1-2 0-15,2-1 0 0,1-1 0 0,2-3 128 0,0 2-128 16,2-4 0-16,1-1 0 0,2-1 0 0,1-1 0 16,1 0 0-16,1-4 0 0,2 0 0 0,2 1-128 15,2-5 128-15,3-1-128 0,3-2 128 0,3-6-128 16,4-1 128-16,0-2 0 0,1-1 0 0,2-2 0 16,1-1 0-16,-1-2 0 0,0-1-144 0,-2-1 144 15,0 2 0-15,-3 0 0 0,-1 2 0 0,-2 0 0 16,-2 2 0-16,-1 3 0 0,0 2 0 0,-1-1 0 0,-1 3 0 15,1-1 0-15,0 0 0 16,0 3 0-16,1 0 256 0,1 0 0 0,2-2 16 0,0 5 0 16,3 0-272-16,-1 3 0 0,1 4 0 0,2 1 0 0,0 4 160 0,4 3-32 15,1 5 0-15,2 6 0 0,-2 1-128 0,3 7 0 16,4 8 0-16,-1 2 0 16,0 2 128-16,0 3 0 0,1 2 0 0,-1-2 0 0,-3-1-128 0,-1-6 0 15,1 0 0-15,-1-4 0 16,0 1 0-16,-1-2 160 0,-1-1 16 0,-2-6 0 0,-4-3-352 0,-1 0-64 15,1-3-16-15,-3-4-19728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58:06.4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5717 11166 11967 0,'0'-1'1072'0,"0"-2"-864"0,0 3-208 0,0-1 0 0,0 1 1296 0,0-1 224 0,1 1 32 0,-1-4 16 0,0 1-256 0,0-1-48 0,-1-3-16 0,-2 4 0 0,1-2-400 16,-2 2-80-16,-1-3 0 0,-1 4-16 0,-2-1-752 0,0-1 0 15,-2 3-160-15,0 0 32 0,-1 1 128 0,-2 0 0 16,1 0 0-16,0 0 0 0,1 2 320 0,-2 0 112 16,1 0 16-16,1-2 0 0,-2 0 576 0,0 0 128 15,-1 0 32-15,1 0 0 0,-2 1-112 0,-3-1-32 16,0 0 0-16,-1 0 0 0,0 2-384 0,-3-2-80 15,0 2 0-15,-1-2-16 0,-2 3-128 0,0 0-32 16,2-2 0-16,-1 3 0 0,0-3 48 0,-1 2 16 16,0-1 0-16,-1 1 0 0,0 1-208 0,-4 0-64 15,1 3 0-15,0-1 0 0,0-1-48 0,1 1-16 16,0-1 0-16,1-1 0 0,1-2-128 0,2 1 160 0,2-1-160 16,0-1 160-16,-2-1 32 0,2-1 0 0,1 1 0 0,1-2 0 15,2 2-48-15,-2-3 0 0,1 1 0 0,0-1 0 16,0-1 0-16,-1 2 0 0,2-3 0 0,-1 1 0 15,1 2-16-15,0-3 0 0,0 1 0 0,-1 0 0 16,2 2-128-16,-2 0 160 0,1-2-160 0,-1 3 160 16,0-1-160-16,0 2 128 0,0 0-128 0,2 0 128 15,2 0-128-15,0 0 0 0,2 0 0 0,2 0 0 16,1 0 0-16,1 0 0 0,0 0 0 0,3 0 0 0,0-2 128 0,1 1 0 16,1 1 0-16,1-2 0 0,-2 2 0 0,1-1 0 15,0 1 0-15,1-2 0 0,-1 2-128 0,1-2 0 16,0 2 0-16,-1-1 0 0,0 1 0 0,3 0 0 15,-1 0 0-15,0 0 0 0,1 0 0 0,1 0 128 16,-1 0-128-16,-2 0 128 0,3 0-128 0,0 0 0 16,0 0 144-16,0 0-144 0,0 0 0 0,0 0 0 15,0 0 0-15,0 0 0 0,0 0 0 0,0 0 0 16,0 0 0-16,0 0 0 0,-19 6 0 0,17-6 144 16,2 0-144-16,0 0 0 0,0 0 224 0,0 0-64 15,0 2-16-15,2 1 0 0,-1 0-144 0,1 1 128 0,1 0-128 0,-1 3 128 16,2 0-128-16,-1 1 128 15,-1 0-128-15,0 2 128 0,2-1-128 0,0 2 0 0,-2 1 0 0,1-1 0 16,-2 3 0-16,2-2 0 0,-3 1 0 0,1 0 0 16,0 2 0-16,-1-1 128 0,1-1-128 0,-1 5 128 15,0-1-128-15,1 3 0 0,1 1 0 0,-1 1-176 16,1 5 176-16,1-2 192 0,1 2-32 0,1 2-16 16,-2-1 96-16,2 0 16 0,0 2 0 0,-1 0 0 15,0 1-128-15,-2-3 0 0,1 1-128 0,-3-5 192 0,-2 2-192 16,0 3 0-16,-1-1 0 0,-2-2 0 15,-1 1 0-15,0 1 0 0,-1 0 0 0,-2-1 0 0,0 2 0 0,1-6 176 16,-2-1-176-16,2-4 160 0,1-1-160 0,2-3 0 16,-1 1 0-16,2-4 0 0,0 0 224 0,-1 0 16 15,2 0 0-15,-1 0 0 0,-1 0-112 0,1 2 0 16,1-2-128-16,-2 2 192 0,1 2-192 0,0 0 0 16,1 1 0-16,-1 0 0 0,1 2 0 0,1-1 0 15,1 3 0-15,-2-2 0 0,2-1 0 0,-1 0 0 16,0-3 0-16,1 0 0 0,-1-2 0 0,0 1 0 0,1-3 0 15,0-2 0-15,1 0 0 0,0-2 0 16,0-1 0-16,1 1 0 0,0-4 160 0,1 3-16 0,0-1 0 0,1-1 0 16,-1 0 80-16,0-1 16 0,2 1 0 0,-1 0 0 15,0 0-112-15,0-1 0 0,1 3-128 0,-2-3 192 16,0 2-192-16,1 1 0 0,1-3 0 0,-1 3 0 16,2 1 0-16,0-1 0 0,1 0 0 0,2 0 0 15,-1 0 0-15,2-4 0 0,2 1 0 0,3-2 0 16,0 0 176-16,4-3-16 0,-1-1 0 0,4-2 0 15,4 0 128-15,2-3 32 0,2 1 0 0,0-2 0 0,3 2-176 16,2-3-16-16,0 3-128 0,3-1 192 0,1 3-48 0,-3 1-16 16,-1 0 0-16,-1 4 0 0,1-3-128 0,-1 4 0 31,0 1 144-31,2 3-144 0,0 1 0 0,-2 2 0 0,-1 3 0 0,-2-2 0 0,-3 0 0 0,-1 1 0 31,-1 0 0-31,-4-3 0 0,-3-4 0 0,2 1 0 16,4-2 0-16,0-1 0 0,2 0 0 0,0-1 0 15,3-2 0-15,0 2 0 0,0 0 0 0,-1-2 0 16,2 3 0-16,-2 3 128 0,-2-2-128 0,-1 3 0 0,-3-1 0 16,-2 2 128-16,-3 2-128 0,-2-1 0 0,-2 1 0 0,-4 1 0 15,0-1 0-15,-3 2 0 0,-2 2 0 0,0-4 0 16,-2 4 0-16,1 0 0 0,-1-1 0 0,-1-1 0 16,2 0 0-16,-2-4 0 0,2 1 0 0,-1-4 0 15,1 2 0-15,0-4 0 0,2 1 0 0,0-1 0 16,1-1 0-16,1-2 0 0,0 2 0 0,-1-1 128 15,3 2-128-15,-2-4 128 0,1 2-128 0,-2 2 128 16,0-3-128-16,0 2 0 0,0 0 128 0,1 1-128 16,-1 0 0-16,0 0 0 0,0 1 0 0,-1-1 0 0,1 0 0 15,0 0 0-15,-1 0 0 0,2-1 0 0,-1-2 0 0,0 1 0 16,-1-2 0-16,0-1 0 0,0 1 0 16,0-2 0-16,-2-2 0 0,1-2 128 0,0 0 176 0,-1-6 32 15,1-2 16-15,0-3 0 0,0-3-48 0,-1-4-16 16,1-1 0-16,0-2 0 0,-2 0-288 0,-1 0 0 15,2-1 128-15,-3 0-128 0,1 2 0 0,-1 2 0 16,-1-1 0-16,1 1 0 0,-1 4 0 0,-1-2 0 16,2-2 0-16,0 1 0 0,-1 1 0 0,1-3 0 15,-1 2 0-15,1-2 0 0,-1 4 0 0,1-1 0 0,-1 2 0 16,-1-3 0-16,0 3 0 0,-2 0 0 0,0 0 0 0,1 1 0 16,-4-2 0-16,0-1 0 0,1-3 0 0,-3 1 0 15,1-3 0-15,-1-2 0 0,-1-6 0 0,-1-1 0 16,0 0 0-16,0 2 0 0,0 1 0 0,-1-1 0 15,1 5 0-15,3 3-144 0,-1 2 144 0,3 0 0 16,1 0 0-16,0 2 0 0,2 0 0 0,1 4 0 16,1 2 0-16,-2 3 0 0,1 1 0 0,-1 1-128 15,0 4-432-15,-2 5-80 0,-4 3 0 16,-6 7-23824-16</inkml:trace>
  <inkml:trace contextRef="#ctx0" brushRef="#br0" timeOffset="2475.14">5101 10120 16575 0,'-6'-4'1472'0,"1"3"-1168"16,2-2-304-16,3 2 0 0,1 1 0 0,-2-1 0 0,-1 0 0 0,-2-6 0 0,-3 2-576 0,-2-3-32 0,-1-1 0 0,0-1 0 15,-2 3-160-15,-1-4-48 0,-1 4 0 0,-3-4 0 0,0 3 1200 0,-3-1 256 16,-2-2 32-16,-1 0 16 0,-3 2 880 0,-2 3 176 16,-2 1 48-16,-1 4 0 0,0 1-144 0,-1 3-32 15,-1 4 0-15,1-1 0 0,1 1-768 0,-1 4-144 16,-2 4-48-16,-4-1 0 0,1 3-656 0,-2 4 0 15,0 1 0-15,0 3 0 0,-2 4-320 0,-1 5 64 16,-1 6 16-16,0 3 0 0,2 3 112 0,1 5 128 0,2 2-208 16,1 1 80-16,3 1-16 0,3-2 0 0,4-1 0 15,5-5 0-15,5-7 144 0,7-5-160 0,6-6 160 16,5-5-160-16,7-2 784 0,2-4 144 0,4-1 48 0,6 0 0 16,2 1-672-16,3-2-144 0,2-3 0 0,6 2 0 15,1-2-256-15,5-7-64 0,-2 0 0 0,6-2 0 16,9-4-448-1,6 0-80-15,5 0-32 0,4-4 0 16,1 0 80-16,0-3 16 0,-3-1 0 0,0-3 0 0,-2-5 112 0,-4 1 32 0,-5 1 0 0,0-1 0 16,-1 1 640-16,-1-3 0 0,-3-3 0 0,-1 0 0 0,-2-6 656 0,-3-2 112 15,-1 1 32-15,-3-3 0 0,-2-1 224 0,0-2 64 16,-2-7 0-16,-6 1 0 0,-3-2-544 0,-6-5-96 16,-6 1-32-16,-6 0 0 0,-5-1-208 0,-7-5-32 15,-2 1-16-15,-4 4 0 0,-2 1-32 0,-6 1 0 16,-4-1 0-16,-5 2 0 15,-7-2 0-15,-4 5 0 0,2 7 0 0,-6 5 0 0,-5 3-384 0,-7 5-64 16,-5 7-32-16,-5-1 0 16,0 7-704-16,-6 6-144 0,-7 7-16 0,-6 10-10080 15</inkml:trace>
  <inkml:trace contextRef="#ctx0" brushRef="#br0" timeOffset="3380.3">3456 11256 23951 0,'-17'-11'2128'0,"3"5"-1696"0,1-3-432 0,3 4 0 0,2 3 272 0,2 0-16 0,-3-2-16 0,-7-3 0 0,-10-4-112 0,-9-5-128 0,-11-1 176 0,-5 0-176 0,-1 2 288 0,-2 2-48 0,-3 3-16 0,-4 2 0 31,1 2-1904-31,-7-2-384 0,-5 4-80 0,-3 2-16 0,-4 4 912 0,-2 1 176 0,-2 6 48 0,1 0 0 0,-2 5 800 16,-1-2 224-16,0 5 0 0,2-4 0 0,5 7 896 0,3-2 256 31,3 6 48-31,2 2 16 0,2 0 432 0,0 2 80 0,3 3 32 0,4-2 0 0,7-3-896 0,1 5-176 32,1 1-48-32,5 4 0 0,6-7-384 0,3 5-64 15,2 2-32-15,3 3 0 0,3 4-160 0,6 1 0 16,2 4 0-16,5-2 0 0,2 1-160 0,7 0 160 0,1 2 0 0,4 1-144 15,4 3 144-15,4 1-192 0,5 1 192 0,5 1-192 16,2 4 32-16,5-6 0 0,3-1 0 0,2-7 0 16,5 0 160-16,3-10-192 0,1-3 192 0,5-1-192 15,6-7 448-15,5-1 64 0,6-3 32 0,2-5 0 16,5-8 224-16,0 1 64 0,2 0 0 0,2-6 0 16,4-1 128-16,4-5 48 0,6-6 0 0,-1-1 0 15,-5 1-304-15,7-3-48 0,6-1-16 0,4-4 0 16,0-1-192-16,-2 1-64 0,-9 3 0 0,3-3 0 15,5 0-192-15,-1-2 0 0,-2-2 0 0,-5-1 0 0,-7-5 0 0,-5 3 0 16,-5 1 0-16,-1 2 0 0,-2 0 0 0,-4 1 0 16,-2 3 128-16,-5-1-128 0,-1-3 736 0,-4 3 48 15,-2-2 16-15,-3 0 0 0,-1-2-256 0,-4 0-48 16,-2-2-16-16,-3-3 0 0,-3 0-256 0,-5-3-48 16,-1 0-16-16,-6-4 0 0,-2 0-160 0,-5-4 128 15,-5 0-128-15,-5-2 128 0,-4-1-128 0,-6-1 160 16,-4-4-160-16,-5 1 160 0,-6 3-160 0,0 5 0 0,-1 2 0 15,-7-3 0-15,-12-3-144 0,-7 4-16 0,-5 3 0 16,-6 5 0 0,-5 1-352-16,-5 5-64 0,-1 3 0 0,-5 3-16 0,-3 1 208 0,-4 6 32 0,-4 2 16 0,-1 3 0 31,4 2-400-31,1 0-80 0,5 0-16 0,3 3-9664 0,4 0-1952 0</inkml:trace>
  <inkml:trace contextRef="#ctx0" brushRef="#br0" timeOffset="7619.11">12733 10905 20271 0,'3'-5'1792'0,"0"1"-1424"0,-2 2-368 0,-1 1 0 0,1-2 960 0,1 2 112 0,1-4 16 0,1-4 16 0,2-1-528 0,0-2-96 15,-1 1-32-15,-2 0 0 0,-2-2-448 0,-2 5-208 0,-3 0 16 0,-3 2 0 16,-3 4-1216 0,-5 0-224-16,-4 6-48 0,-8 1-16 0,-4 1 1056 0,-6 0 224 0,-4 6 32 0,-3-5 16 0,-1 3 1664 0,-4 2 336 15,-3 1 64-15,-6 1 16 0,-1 1-608 16,-2-1-112-16,2-3-32 0,-1-2 0 0,6-1 32 0,-3-3 0 15,-1 1 0-15,1 1 0 0,3-2-32 0,2-3 0 16,6 2 0-16,5-3 0 0,4-1-656 0,6-1-144 16,5 1-32-16,6-4 0 0,7 3-128 0,2 0-144 15,4-2 144-15,5 1-208 16,2 2-816-16,4 0-144 0,3 0-48 0,4 1 0 16,4 3-960-16,5-2-208 0,5 2-48 0,4-3 0 15,6 3 1344-15,3-3 272 0,4 0 48 0,6-1 16 0,6 0 880 0,5-1 160 16,5 0 32-16,2-3 16 0,-2-1 1056 0,-2-2 208 15,-2-3 32-15,-4 0 16 0,-4-1 256 0,-1-2 48 16,-2 1 16-16,-5 0 0 0,-4 0-640 0,-5 3-128 0,-5 0-32 0,-7-2 0 16,-6 3-448-16,-7 1-80 0,-2 2-32 0,-7 3 0 15,-4-3-432-15,-5 3-176 0,-6 2 128 0,-8 4-17600 16</inkml:trace>
  <inkml:trace contextRef="#ctx0" brushRef="#br0" timeOffset="10166.91">19055 11309 11967 0,'3'-7'1072'0,"-1"1"-864"0,-1 2-208 0,1 0 0 0,-1 2 736 15,1-2 96-15,3-5 32 0,2-4 0 0,1-6-448 0,1-3-96 0,-1 2 0 0,-1-2-16 0,-4 5 320 0,0-1 64 0,-3 1 16 0,-1 1 0 16,-2-1-288-16,-2-1-48 0,-1 2-16 0,-3-1 0 16,-3-3 656-16,-3 0 128 15,-2 3 16-15,-5 0 16 0,-2-1-384 0,-3 5-80 0,-3 0 0 0,-4 5-16 16,-2 0-512-16,-3 5-176 0,-3 3 0 0,3 0 144 15,4 2-144-15,-6 4 0 16,-4 4 0-16,-5 3 0 0,2 1 0 0,2 4 0 0,2-1 144 0,-2 5-16 16,-1 2 416-16,1-1 96 0,-1 5 0 0,0 0 16 15,0 0-432-15,-2 2-96 0,-1 2 0 0,0 3-128 16,-1-4 0 0,3 0 0-16,2-2 0 0,3-1-192 0,2 0 192 0,2-2 0 15,4 2 0-15,2 3 0 0,4-5 384 0,0 5 112 16,1 5 16-16,1 2 16 0,-1 8 320 0,5-1 64 15,3 3 16-15,5-2 0 0,8-2-448 0,4-1-96 16,8-3 0-16,7 1-16 0,4 0-32 0,3-2 0 16,6 0 0-16,2-4 0 0,2 0-336 0,-1-3 0 15,2-1-192-15,-2-4 64 16,2 1-256-16,-3-6-64 0,0-2 0 0,1-3 0 0,-2-1 272 0,0 0 176 16,-2 0-208-16,1-2 80 0,0 2 128 0,-1 0 0 0,1 0 0 15,1-1 0-15,1 0 0 0,2 1 0 0,1-4 0 0,2-3 0 16,2-2 128-16,2-4-128 0,4-3 160 0,-2-5-160 15,0 0 576-15,4-5 32 0,7-5 0 0,1-1 0 16,1-3-256-16,0 1-48 0,2-3-16 0,-2-1 0 16,-1-3 16-16,-1-2 0 0,-2-1 0 0,-3 1 0 15,-1 1-144-15,-2-5-32 0,-1 3 0 0,-2-3 0 16,-3 1-128-16,-1-6 0 0,-3 1 0 0,-1-5 0 16,-3 0 0-16,-1 0 160 0,-1-1-160 0,-2-2 160 15,1 0-160-15,-3 1 0 0,0 0 144 0,-3 2-144 16,-2 1 0-16,-2 3 0 0,-3 3 0 0,-3-2 0 15,-2-1 0-15,-3-1 0 0,0 0 0 0,-6 0 0 0,1 3 176 0,-4-5-48 16,-2 3 0-16,-5 1 0 0,-3 2-128 0,-8 1-176 16,-3 4 48-16,-5 4 0 0,0 3 0 0,-8 1 0 15,-6-1 0-15,-8 3 0 0,-7-3 0 0,-4 2 0 16,-4 6 0-16,-4 3 0 16,-3 1-272-16,-3 3-48 0,1 0-16 0,-1 2 0 15,-3 4-496-15,-3 4-112 0,-3 3-16 0,4 3-9472 16,6 0-1920-16</inkml:trace>
  <inkml:trace contextRef="#ctx0" brushRef="#br0" timeOffset="11192.89">12891 11311 9215 0,'-6'-3'816'0,"0"-2"-656"0,-2 1-160 0,3 2 0 0,2 1 1648 0,0-2 288 0,-1 1 64 0,-2-2 16 0,-4-3-1856 0,-2-3-368 0,-2-1-80 0,1-1-16 0,0 1 912 0,0 3 176 16,-1-3 48-16,1 2 0 16,-3 3-512-16,-2 1-112 0,-4 1-16 0,-2-1 0 0,0 5-192 0,-5 0 0 15,1 0 0-15,-4 1-160 16,1 3 352-16,-4-1 80 0,-2 1 16 0,-1 3 0 16,-2-2 208-16,-1 0 32 0,-1 1 16 0,0 0 0 15,-1 1 160-15,-2 2 48 0,3-3 0 0,0 2 0 16,2 0 96-16,0 1 32 0,3 0 0 0,1-1 0 15,0 3-32-15,0 2 0 0,3 2 0 0,1 1 0 16,1 1-416-16,2 1-96 0,3 4-16 0,2 0 0 16,1 0 32-16,2 4 0 0,2 1 0 0,0 5 0 15,2-2-48-15,0 8-16 0,0 3 0 0,0 6 0 0,2 5-288 16,0 3 0-16,4-5 0 0,4 1 0 16,2 1-464-16,5-1-208 0,4-1-32 0,4-2-16 15,6-2-240-15,4-1-64 0,6-1 0 0,4-3 0 0,2-3 640 0,2-7 128 16,3 0 32-16,1-6 0 0,-2-4 736 0,5-1 160 15,3-3 32-15,0-2 0 0,-3-1-352 0,7-1-64 16,6-4-16-16,1-3 0 0,2-1 224 0,-3-1 32 16,1-4 16-16,-3-4 0 0,0-2-128 0,2-2-32 15,1-3 0-15,-1-4 0 0,-3 2-160 0,-2-3-32 16,-2-2-16-16,-3 0 0 0,0-3-16 0,-1-3 0 16,-2 1 0-16,0-2 0 0,-1 0 272 0,-1 1 48 0,0-2 16 0,-2-2 0 15,-3 2-64-15,-1-4-16 0,-1 1 0 0,-3 1 0 16,-4 2-96-16,-2-6-32 0,-1-1 0 0,-4-1 0 15,-1 2-80-15,-5-4-16 0,-3 4 0 0,-2-1 0 16,-4 1-192-16,-3 0 176 0,-3-1-176 0,-6-2 160 16,0 3-160-16,-4 2 0 0,-1 2 0 0,-4-1 0 15,-1 1-288-15,-5-5 64 0,0-1 16 0,-2 1 0 16,0 2 208-16,0-2 0 0,0 0 0 0,0 2 0 16,5 3 0-16,-1-3 320 0,3 5-64 0,2-2 0 15,0 0-256-15,-1 5 0 0,2 3 128 0,-1 3-128 0,1 3 128 0,-2 2-128 16,-4 2 192-16,1 4-192 15,-1 2-432-15,-4 3-192 0,-7 5-32 0,-5-2-16880 16</inkml:trace>
  <inkml:trace contextRef="#ctx0" brushRef="#br0" timeOffset="13975.22">26825 11359 27647 0,'-4'-10'2448'0,"0"4"-1952"0,3 1-496 0,1 2 0 0,1 1 256 0,-2-3-64 0,-2-3 0 0,-2-5 0 0,-1-6 320 0,-2-2 48 0,-4-1 16 0,0 2 0 16,-2 5 64-16,0-1 32 0,-2 4 0 0,-3 1 0 15,-2 2 448-15,-2 2 96 0,-5 2 0 0,-3 4 16 16,-2 1-224-16,-3 0-48 0,-1 4-16 0,-3 4 0 16,2-1-592-16,-3 3-112 0,1 3-32 0,-3 1 0 15,3 2 48-15,1-1 0 0,4 1 0 0,-1 3 0 16,0 1 0-16,2-3 0 0,1 3 0 0,2 0 0 16,3 2-112-16,-1-2-16 0,3 2 0 0,3 1 0 15,-1 0 0-15,3 3-128 0,1-3 192 0,-1 2-64 0,3 2-128 16,-1 0 0-16,0 3-160 0,-1 2 160 0,0-1 0 0,0 4 0 15,0 2-128-15,2-3 128 0,2 0 0 0,-2 0 0 16,2 3 0-16,2 2 0 0,2-2 0 0,3 3 0 16,1-2 0-16,4 1 0 0,3 0 0 15,2-5 0-15,3-1 0 0,2-4 0 0,3 0 0 0,3-3 0 16,3-3 0-16,2-1 0 0,3 2 0 16,3-2 0-16,1-2 0 0,2 0 0 0,3-2 128 0,-2 0-128 15,3-4 0-15,0 0 0 0,4-2 128 0,3-1-128 16,3-1 0-16,0 0 0 0,-1-2 192 0,1-2-192 15,4-1 192-15,-1-3-192 0,2 1 208 0,-3-3-64 0,-4-3-16 0,-2 1 0 0,-2 1 0 0,1-4-128 16,0-2 192-16,-3-1-64 16,1-1 48-16,-3-2 0 0,-2 1 0 0,-2-2 0 0,-1-1 208 0,-2-3 32 15,1 0 16-15,-1-2 0 0,0-3-48 0,-1 0 0 16,1-4 0-16,0 1 0 16,-1 1-128-16,-1-3-48 0,-1 1 0 0,1-3 0 0,0-1-208 0,-1 1 0 15,1-4 128-15,-2-2-128 0,0 1 128 0,-2-3-128 0,1 0 176 16,-4-1-176-1,0 3 320-15,-2-1-64 0,-2 0 0 0,-1 2 0 0,-4 1-112 0,-3 0-16 0,0 3-128 0,-4-2 192 32,0 2 176-32,-2-1 16 0,-3-4 16 0,-1 1 0 15,1 0-112-15,-4-1-32 0,0 2 0 0,-2 5 0 16,1-1-256-16,-2 4 0 0,-2 2 0 0,0-2-144 16,-1 6 144-16,-3-1 0 0,-1 1 0 0,-1-2 0 15,-2 0 0-15,-2 3 0 0,0-1 0 0,-1-1 0 0,1 4 0 16,-3-1 0-16,-2 1 0 0,-2 0 0 0,0-1 0 0,-2 4 0 15,2-2 0-15,0-1 0 0,-3 0 0 0,1-1-192 16,3 3 192-16,4 0-192 16,3-2-560-16,4 3-112 0,6 1-32 0,5 0-14336 15,6 0-2880-15</inkml:trace>
  <inkml:trace contextRef="#ctx0" brushRef="#br0" timeOffset="21952.09">4443 12148 35007 0,'-3'1'3120'0,"1"0"-2496"0,1 0-496 0,1 2-128 0,1-3 272 0,0 1 48 0,0 4 0 0,-1 0 0 0,0 1-192 0,0 2-128 0,2 2 192 0,-1-3-192 15,3 2-1568-15,-2-1-416 0,2 1-96 0,0-3-12064 0</inkml:trace>
  <inkml:trace contextRef="#ctx0" brushRef="#br0" timeOffset="22673.98">4632 11648 21183 0,'-5'4'1888'0,"0"0"-1504"0,3-1-384 0,1-3 0 15,1 4 160-15,-3-2-32 0,-2 3-128 0,-4 3 192 16,-2 4-192-16,-2 1-288 0,-1 0 64 0,1 0 16 31,0-2-80-31,1 0-16 0,2 0 0 0,0-2 0 16,0 2-144-16,0 0-16 0,2 0-16 0,-2 1 0 16,1 2 480-16,0 1 208 0,1 1-16 0,0 4 0 0,2-2 640 0,2 2 128 15,2 1 32-15,1-2 0 0,3-1-80 0,2-3-16 16,2 2 0-16,3-3 0 0,1-1-176 0,-1-1-32 15,4-3-16-15,-1-1 0 0,3-1-528 0,0-2-144 16,1 0 0-16,0-1 0 0,3-2 0 0,-2-2-208 16,-1-1 16-16,0 0 16 15,-2-4-240-15,-1 1-48 0,-2-1-16 0,-1 2 0 0,0-4 64 0,-4-1 16 16,1 0 0-16,-3 0 0 0,1-3 544 0,-1-1 112 16,-1 3 32-16,-1-5 0 0,1 3 624 0,-2-3 128 15,0 2 32-15,-1-3 0 0,1 1-560 0,-1 0-96 16,-1 1-32-16,0-2 0 0,0 0-64 0,-3-2 0 0,0 1-16 15,0-1 0-15,-1-1 192 0,2-3 32 0,-2 3 16 16,0-2 0-16,1 0 48 0,0 3 16 0,2 0 0 0,0-1 0 16,0 2-416-16,1 1-64 0,0 3-128 15,0 0 176-15,-1 3-176 0,1 0 0 16,-1 4 0-16,0 1 0 0,1 2 128 0,-1-1-128 0,-1 3 192 0,-1 0-64 31,1 3-704-31,-1-1-160 0,0 1-32 0,-1 3-9568 0,2-3-1920 0</inkml:trace>
  <inkml:trace contextRef="#ctx0" brushRef="#br0" timeOffset="23023.88">4998 11527 35935 0,'-6'4'1600'15,"1"-1"320"-15,0-1-1536 0,3 0-384 0,2 1 0 0,0-2 0 0,1 2 480 0,-1 0 32 0,0 7 0 0,1-1 0 0,2 4-384 0,-1 1-128 0,0 2 0 0,1 0 144 0,1 2-144 0,-2 3-144 0,2-1 144 0,0 4-208 32,-2 0-240-32,1 5-64 0,-2-1 0 0,-1 2 0 15,-1 2-304-15,-1 0-64 0,0 5-16 0,-1-1 0 16,1 1-928-16,-2-2-192 0,3 0-32 0,0-6-16 16,1-3-448-16,1-5-96 0,3-1-16 0,-2-3-3216 0,3-3-656 15</inkml:trace>
  <inkml:trace contextRef="#ctx0" brushRef="#br0" timeOffset="23579.32">5327 11489 35935 0,'-4'0'3200'0,"2"0"-2560"0,1 0-512 0,1 0-128 15,0 1 400-15,0 0 64 0,-2 0 16 0,0 2 0 32,-3 0-784-32,0 5-144 0,-1-2-48 0,0 2 0 0,-2-1-400 0,1 2-96 0,-1 0-16 0,1 0 0 15,0 0-144-15,-1-1-16 0,1 2-16 0,-1 0 0 0,2 1 752 0,-1 1 160 31,2-3 16-31,-1 1 16 0,2 0 240 0,-1 1 0 0,1-2 0 16,2 1 0-16,-1-3 448 0,2 2-32 16,1 1 0-16,-1-4 0 0,2 0 288 0,0-3 48 0,1 0 16 0,1 2 0 0,1-2 0 0,1-1 16 15,1 0 0-15,1-1 0 0,2-1-416 0,1 0-96 16,0 0-16-16,0-1 0 0,1 1-256 0,-2 0 0 0,0 0-128 16,-1 0 128-16,2 0-256 0,-3 1 32 15,2 2 16-15,-2 2 0 16,2-1-320-16,-2 2-64 0,2 2-16 0,0-1 0 31,-1 1 112-31,1 0 32 0,-2-2 0 0,1 4 0 0,0-1 464 0,1 1 0 0,0 1 0 0,1 0 0 0,-2 1 320 0,1 1 128 0,-2-1 0 0,0 2 16 31,0 1 96-31,-2-1 16 0,0-1 0 0,-3 2 0 16,1 0-368-16,-3 1-64 0,-1 0-16 0,-2 0 0 16,-1-3-128-16,0 2 0 0,-3-2 0 0,0 1 0 15,-2-5 256-15,-1 3-16 0,-1 0-16 0,-2-3 0 0,1 1-48 16,-1-1-16-16,-2 0 0 0,-1-4 0 0,-3 1-160 15,1-4-176-15,-2 2 48 0,-2-2 0 16,-2 1-1088-16,1-3-224 0,-1 0-32 0,0-4-12896 16</inkml:trace>
  <inkml:trace contextRef="#ctx0" brushRef="#br0" timeOffset="23801.02">5168 11660 33167 0,'3'-8'2944'0,"1"0"-2352"0,1 3-464 0,-1 3-128 0,-1-2 1280 0,4-1 256 0,4-3 32 0,6-10 16 0,8-3-736 0,6-3-144 0,3-4-16 0,3 1-16 16,-1 2-432-16,3 3-96 0,-1 0-16 0,-1 1 0 15,1 2-560-15,-1 1-112 0,0-2-32 0,1 2-17408 16</inkml:trace>
  <inkml:trace contextRef="#ctx0" brushRef="#br0" timeOffset="78158.67">4560 15934 44223 0,'-28'4'1968'0,"7"-2"400"0,1 1-1904 0,5-1-464 0,7 0 0 0,1-2 0 15,-1 2-224-15,-7-2-144 16,-10 0-16-16,-7 0-16 16,-4 0-464-16,-1-2-96 0,1-2 0 0,0 1-16 15,1 2-2032-15,0 5-384 0,-1 4-96 0,0 10-16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5:59:50.3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19194 2751 22111 0,'-11'0'1968'0,"3"0"-1584"0,4 0-384 0,3 0 0 0,1 0 1920 0,0 0 288 0,-2 0 64 0,-3 0 16 0,-1 0-832 0,3 0-176 0,2-4-16 0,6 3-16 0,6-2-160 15,6 0-16-15,8 3-16 0,8-4 0 0,11 3-672 0,9-3-128 0,12 2-16 0,11-1-16 0,8 1-64 0,4 0-16 0,-2 2 0 0,2-2 0 0,5 1-720 0,0-1-160 0,-1 0-32 0,-4-1 0 0,-4 2-1200 0,-1-2-240 0,1 1-48 0,-2-3-12016 0</inkml:trace>
  <inkml:trace contextRef="#ctx0" brushRef="#br0" timeOffset="2290.44">5258 5583 6447 0,'-17'-8'576'0,"4"2"-576"0,2 1 0 0,4 0 0 0,3 4 4480 0,1-2 800 0,1 2 160 0,-4-1 16 0,-5-6-4128 0,-5 1-832 15,-7-1-176-15,-3-3-16 0,-1 3-304 0,-5-1 0 16,-1 3 0-16,-6-2 0 0,-2 2 256 0,-3 0-16 16,-3 4 0-16,-5-3 0 0,-1 1 48 0,-2 3 16 15,2-1 0-15,-1 0 0 0,3-1 224 0,-3 0 48 16,-7 0 16-16,-3 0 0 0,-4 0 112 0,1 1 0 16,2 0 16-16,4 0 0 0,4-2 176 0,3 3 48 15,4-3 0-15,-1 3 0 0,1 1-240 0,0 3-64 0,2 1 0 16,5 5 0-16,2 2-448 0,4 2-192 0,1 3 176 0,3 1-176 15,2 5 0-15,-3 2 0 0,-3 4 0 0,0 6 0 16,0 0 128-16,-1 6-128 0,-2 2 0 0,2 4 144 16,1 2-144-16,5 1-192 0,3 1 32 0,4 4 16 31,2 7-368-31,3 1-80 0,4-1-16 0,2-2 0 0,6-6-352 0,0-8-80 0,6-5-16 16,4-5 0-16,5-6 720 0,2-1 144 0,5-6 16 0,5-2 16 15,2-1 800-15,5-4 144 0,6 0 48 0,7 1 0 16,8-2-32-16,6 1 0 0,8 2 0 0,5-4 0 0,2 2-480 0,1 1-80 15,-4-3-32-15,2-1 0 0,5-2-208 0,6-1 0 16,3-4 0-16,-1-4 0 0,-7-1 0 0,-3-4 0 16,5-3 128-16,-2-3-128 0,2-1 224 0,-5-5 0 15,-2-2 0-15,-9-4 0 0,-8 5-32 0,0-7 0 16,0-2 0-16,-1-2 0 0,-2 3 32 0,-1-3 0 16,-1-1 0-16,-3-2 0 0,-3 2 32 0,-5-5 0 15,-6 1 0-15,-3-3 0 0,-5 0-96 0,-3-2-16 16,-4-2 0-16,-1-1 0 0,-2-4-144 0,-5 0 128 15,0 4-128-15,-4-2 128 0,-2 2-288 0,-4 0-64 0,-4 3-16 0,0 2 0 16,-3 3 80-16,-2 4 16 16,1 1 0-16,-3 6 0 0,1 1 144 0,-3 1 0 0,-1 3 160 15,-5-3-160-15,-1 2 256 0,-4 2-64 16,-2 3 0-16,-5 0 0 0,-1 2-192 0,-2 1 0 0,-4 3 0 0,0-2 0 16,0 7 0-16,1-3 0 15,0 4 0-15,-1-2 0 0,1 6-160 0,-2-3 32 0,-3 0 0 0,-3 3 0 31,-2 2-640-31,-5 4-128 0</inkml:trace>
  <inkml:trace contextRef="#ctx0" brushRef="#br0" timeOffset="4850.57">20418 6370 21183 0,'2'-6'1888'0,"1"1"-1504"0,-2 0-384 0,0 4 0 0,1 1 1216 0,-1-4 160 15,1-1 32-15,1-2 16 0,0-3-32 0,0 1-16 0,-1-2 0 0,-3 3 0 0,-1 0-304 0,-6 3-64 16,-2 0-16-16,-3 0 0 0,-5 3-464 0,-3-3-80 15,-3 1-32-15,-2 2 0 16,-4-1-224-16,-2 2-32 0,-3 0-16 0,-1 2 0 0,-1 0 144 0,0 2 32 0,0-1 0 0,-5 2 0 31,-2 1-16-31,-3 0 0 0,0 1 0 0,0 0 0 0,0 2-48 0,2 2 0 0,1 1 0 0,2-3 0 16,4 2-128-16,0 1-128 0,-1 0 192 0,-2 6-192 31,1-4 240-31,-3 7-64 0,-2 2-16 0,1 7 0 0,-1 2-160 0,1 3 160 0,1 3-160 0,1 3 160 31,2-3-160-31,-2 1 0 0,0 2 0 0,0-2 128 0,2-7-128 16,6-1 0-16,2-3 0 0,3 0 0 0,2 2 0 16,2 2 128-16,2 4-128 0,0 0 128 0,4 0-128 0,0 0 0 15,3 3 144-15,1-1-144 0,4 0 0 0,1-4 0 16,3 2 0-16,2-6 128 0,4 1-128 0,3-4 0 16,2-7 0-16,2-1 128 0,1-3-128 0,2-1 176 15,3 0-176-15,2 0 192 0,2 0-192 0,4-2 192 16,2 2-192-16,5-1 192 0,4 1-32 0,4 1 0 15,1-4 0-15,-1 1 0 0,4-1-16 0,4 0 0 16,5 1 0-16,2-1 0 0,-1-1-144 0,1 0 0 16,2-1 0-16,1-2 0 0,1 0 0 0,6 2 0 0,5-4 0 15,2-2 0-15,-4 0 0 0,-4-2 0 16,-1-1 0-16,-2-1 0 0,-2 1 176 0,1-5-48 0,3 0-128 0,-1-3 192 16,0 0-16-16,-7-1-16 0,-3-2 0 0,-2 0 0 15,-3 0 64-15,1 0 16 0,2-4 0 0,3 1 0 16,4-3-32-16,1-3 0 0,3 2 0 0,-2-1 0 15,-3-2-16-15,-3 2 0 0,-5-3 0 0,-1 2 0 16,-2 2-192-16,0-1 144 0,2-2-144 0,-3 1 128 16,-3-1 16-16,-4-1 0 0,-2-1 0 0,-5-3 0 15,-6 0 112-15,-1-3 32 0,-5-5 0 0,0-5 0 0,-3 0 224 16,-2-2 32-16,-3 1 16 0,-1 1 0 0,-2-2-560 0,0 3 0 16,-2 3 0-16,-2 3 0 0,-3 2 0 0,-1 3 0 15,-4 2 0-15,-1-2 0 0,-2 2 0 0,-6-3-224 16,-2 2 32-16,-6-2 16 0,-7-2 32 0,-5 1 0 15,-3 2 0-15,-5 2 0 0,-4 1 144 0,-1 3 0 16,0-2 0-16,-3 4 0 0,-1 0 0 0,-6 2-128 16,-5 2 128-16,-2 1-192 0,1 3 192 0,3 0 0 15,4 0 0-15,4 1 0 0,4 1-272 0,0 3 16 16,-3-1 16-16,-1-1-14224 16,-2 1-2832-16</inkml:trace>
  <inkml:trace contextRef="#ctx0" brushRef="#br0" timeOffset="14895.92">17200 14250 13823 0,'-1'-4'1216'0,"0"3"-960"0,1-1-256 0,0 2 0 0,0 0 560 0,0-2 64 0,1 1 16 0,-1 0 0 0,1-3 192 0,1 2 32 0,0-2 16 0,2 3 0 0,0-3-368 0,-1 3-80 15,1-1-16-15,1-1 0 0,0 2 128 0,0-3 32 0,0 1 0 0,0 1 0 16,0-1 224-16,1 2 48 0,1-1 16 0,-1-1 0 16,3 3 80-16,0-2 16 0,1 1 0 0,0 1 0 15,1 0-224-15,1 0-32 0,2 1-16 0,-1 1 0 16,1-2-176-16,-1 1-16 0,2 3-16 0,0-3 0 15,0 1-208-15,1-1-32 0,0 1-16 0,1 0 0 16,-1-1 144-16,2 0 16 0,-1 2 16 16,2-3 0-16,0 0 112 0,0 0 32 15,1 0 0-15,0-3 0 0,1 3 0 0,-2-1 0 0,2 0 0 0,0 1 0 16,2-2-240-16,-1 2-48 0,3-2-16 0,1 2 0 16,2-1-240-16,1 1 128 0,1 0-128 0,1 0 0 15,1 0 0-15,-1-2 0 0,0 2 0 0,-1-1 0 0,-2-1 0 0,0 0 128 16,-4 2-128-16,-1 0 0 0,-1 2 0 15,-1 0 0-15,0-1 0 0,0-1 0 0,1 2 0 0,2-1 144 16,0-1-144-16,1 0 128 0,1 0 0 0,1-1 0 16,2 1 0-16,-2-2 0 0,0 2-128 0,-1-1 0 15,-1-3 0-15,0 3 128 0,-3 1-128 0,-1-3 0 0,-3 1 0 16,1 1 0-16,-3-1 0 0,0 0 0 0,-2 1 0 0,-1-1 0 16,1 0 0-16,0 1 0 0,-1 0 128 0,1 1-128 15,-1-3 0-15,2 2 160 0,1 0-160 0,2 1 160 16,-1-1-32-16,1-2-128 0,1 2 192 0,1 0-64 15,-3-2 0-15,2 2-128 16,-2 0 192-16,-2 0-64 0,1-2-128 16,-3 2 0-16,1 0 0 0,0-2 128 0,-3 2-128 15,0 0 0-15,-1 1 0 0,-2-2 0 0,1 2 0 0,0 0 0 0,-2 0 0 0,1 0 0 16,-1 0 0-16,-1 0 0 16,2 0 0-16,-2 0 0 0,1 0 0 0,-1 0 0 0,1 0 128 0,-2 0-128 15,1 0 0-15,-1 0 0 0,0 0 0 0,0 0 128 16,1 0-128-16,-1 0 0 0,1-2 0 0,-1 1 128 15,0 0-128-15,1 1 0 0,-1 0 144 0,0-3-144 16,1 1 0-16,-1 0 0 0,0 2 0 0,0 0 128 0,-1-2-128 0,-1 2 0 16,1 0 0-16,0 0 0 0,-2 0 0 0,2-1 0 15,0 1 0-15,-2 0 0 0,3-2 0 0,-1 2 0 32,-1 0 0-32,0-1 0 0,1 1 0 0,-1 0 0 0,1 0 0 0,0-2 0 15,1 0 0-15,-2 1 144 0,4 1-144 0,-2-2 0 16,-1 2 128-16,3-1-128 0,-1-1 0 0,-1 1 0 15,1 1 0-15,0-2 0 0,0 0 0 0,-1 1 0 16,1 1 0-16,-2-2 0 0,1 2 0 0,0-2 0 16,-1 1 0-16,-1 1 0 0,1 0 0 0,0 0 0 15,0-1 160-15,-1 1-160 0,1 0 128 0,0 0-128 16,-1 0 0-16,1-3 0 0,1 3 0 0,-1 0 0 0,1-1 0 16,-2 0 192-16,2 1 0 0,0-1 0 0,0 1-192 15,-1 0 128-15,0 0-128 0,-1-3 128 0,1 2-128 0,-1 1 0 16,0-1 0-16,1 1 0 0,-1 0 0 0,0 0 0 15,0 0 0-15,-1 0 0 0,1 0 0 0,-1 0 0 16,1 0 0-16,-1 0 0 0,1 0 0 0,-1 0 0 16,1-3 0-16,-1 3 0 0,2 0 0 0,-2 0 0 15,2 0 0-15,-2 0 0 0,2 0 0 0,-1 0 0 16,0-2 0-16,-2 2 0 0,2 0 0 0,-1 1 0 16,1-1 0-16,-2 0 0 0,0 0 0 0,1 0 0 15,-1 0 0-15,0 0 0 0,-1 0 0 0,1-1-272 0,-1 1 64 16,0 0-19552-16</inkml:trace>
  <inkml:trace contextRef="#ctx0" brushRef="#br0" timeOffset="15930.29">19010 14149 6447 0,'1'0'576'0,"-1"-3"-576"0,0 2 0 0,0 1 0 0,0 0 2016 0,1 0 288 0,-1 1 64 0,1-1 16 0,2 3-1616 0,0-3-336 0,2 2-64 0,2 0-16 0,0 0-80 0,0-2-16 15,3 1 0-15,0-1 0 0,0 0 704 0,1 0 144 16,2 0 32-16,-1-1 0 0,2-1-32 0,0 0 0 16,1 0 0-16,1-2 0 0,0 1 48 0,0-2 16 0,0 4 0 0,1-4 0 15,-1 5-336-15,-2-3-64 0,1 1 0 0,0 1-16 16,0 1-528-16,0 0-96 0,0 0-128 0,-2 0 176 16,1 0-176-16,1 0 0 0,0-2 0 0,2 2 0 15,1-2 256-15,2 1 80 0,0 1 16 0,2-2 0 16,2 0 144-16,0 0 16 0,2 2 16 0,2-3 0 15,-4 3-240-15,1 0-48 0,-1 0-16 0,-3 0 0 16,-2 3-224-16,1-3 144 0,-1 2-144 0,-3 0 128 0,1 0-128 0,-1-2 0 16,-1 1 0-16,0 3 0 0,-2-3 128 0,0 2 32 15,-1 0 16-15,-2 1 0 0,-1-1-48 0,-1 0 0 16,0 0 0-16,-2-2 0 16,0 3 0-16,0-3-128 0,-1 1 192 0,0-2-64 0,-1 2 64 0,0-2 16 15,-1 0 0-15,0 0 0 0,-2 0-16 0,2 0 0 16,-2 0 0-16,0 0 0 0,0 0-352 0,-1-2-80 15,0 2-16-15,0 0 0 16,2 0-992-16,-2-2-208 0,0 2-32 0,0 0-14192 16</inkml:trace>
  <inkml:trace contextRef="#ctx0" brushRef="#br0" timeOffset="21168.64">21426 13352 20271 0,'0'-5'1792'0,"0"1"-1424"0,0 2-368 0,0 2 0 0,0-2-560 0,0 0-176 0,1-3-32 0,-1-2-16 0,1-2 1216 0,0 1 240 0,2-5 48 0,-1 2 16 0,1 1 512 0,-1 0 96 15,2 2 32-15,0-1 0 0,-1 2-848 0,1-2-160 0,1 2-48 16,-1 0 0-16,1 1-128 0,-2-2-16 0,1 1-16 0,-1 2 0 16,0-1-416-16,1 0-64 0,0 1-32 0,-1-1 0 15,0 0 896-15,1 1 176 0,-2-1 48 0,1 1 0 16,-1 1-272-16,1-1-48 0,-1-1-16 0,-1 2 0 16,2 3-176-16,-3-3-48 0,1 3 0 0,-1 1 0 15,0 0 128-15,0 1 32 0,0-1 0 0,-1 4 0 16,0-4 48-16,1 0 16 0,0 0 0 0,0 0 0 15,0 0 80-15,-22 16 0 0,13-12 16 0,-5 1 0 16,-1-2-256-16,-3 2-48 0,-1-4-16 0,-3 1 0 16,-2-2 80-16,-2 0 16 0,-1-3 0 0,-1 3 0 0,-2 0 80 15,-1-2 0-15,-1 4 16 0,0-2 0 0,2 0-192 0,-3 0-32 16,-3 0-16-16,-4 1 0 0,2-1 48 0,-3-1 16 16,-1 1 0-16,0-2 0 0,1 1-48 0,-1-1-16 15,-1 2 0-15,0 0 0 0,-1 2-32 0,-4-1 0 16,-5 1 0-16,-4-1 0 0,-6 4-128 0,-1-5 160 15,-3 3-160-15,0-1 160 0,3 1-160 0,0 1 0 16,-2 1 0-16,2-4 0 0,1 0 0 0,1-1 0 16,5 0 0-16,4-1 0 0,5 1 160 0,1 0-160 0,1 0 192 0,1-1-192 15,1-2 224-15,-3 2-64 0,-3 0-16 16,1-3 0-16,1 1-144 0,-2 1 160 0,3 1-160 0,1-1 160 16,2-1-160-16,-1 0 0 0,-3 3 0 0,-1-3 0 15,-2 1 0-15,-1-1 128 16,0 0-128-16,0-1 0 0,4 3 0 0,-1 1 0 15,0 0 0-15,0 0 0 0,1-1 0 0,-6 1 0 0,-1 0 0 0,-1 0 128 16,1 2-128-16,1 0 0 0,4-4 0 0,0 4 0 0,1 0 0 16,-1 4 0-16,1-1 0 0,-3 1 128 0,-1-1-128 15,-2 2 0-15,2-1 0 0,0 0 0 0,4 4 0 0,2-3 0 16,1 3 0-16,-1-2 0 0,1 1 0 0,0-2 0 16,1-1 0-16,0-1 0 15,4 0 0-15,2 1 160 0,3-4-32 0,1 1-128 0,4-2 0 0,-1 0 0 16,2 1 0-16,2-4 0 15,0 1 0-15,-1 0 0 0,2-3 0 0,1 3 0 16,1-3 0-16,0 2 0 0,1 2 0 0,0-4 0 0,2 3 0 0,2 1 0 16,0 0 0-16,2 0 0 0,1 0 128 0,2 0-128 0,0 1 0 15,3 0 0-15,0 2 0 0,2-2 0 0,3 1 0 0,2 2 0 16,0 1 0-16,3 0 0 0,0 1 0 0,2 0 0 16,2 1 128-16,1 2-128 0,2 0 0 0,2 1 0 15,0 1 0-15,2 0 0 0,1 2 0 16,2 1 0-16,3 0 160 0,0 1-160 15,2 2 128-15,0 1-128 0,3-1 192 0,1 5-64 16,0 3 0-16,0 2 0 0,0 0-128 0,-2 2 0 16,0 5 0-16,1 3 0 0,-1 5 0 0,-2-1 0 0,-2-1 0 0,-3-4 0 15,1-4 0-15,-4-4 0 0,1-3 0 0,-1-1 0 0,-3-5 288 16,-1 0 32-16,-1-1 0 0,1-2 0 16,-3-1-32-16,1-1 0 0,-1-2 0 0,1-1 0 0,-2-1-32 0,1 1 0 15,0-1 0-15,-2 1 0 16,0-3-96-16,0 2-32 0,0 1 0 0,-3 0 0 0,2-2-128 0,-2 2 128 15,2-1-128-15,-1 0 128 0,-1 1-128 0,0-4 160 16,-2 4-160-16,1 0 160 16,-1 1-160-16,-1-1 128 0,0 0-128 0,-2-3 128 0,2 2-128 0,0 0 0 15,0-2 0-15,2-2 128 16,0-2-128-16,1 0 0 16,1-1 144-16,1 1-144 0,1-3 176 0,0 0-48 0,0 0 0 0,1-1 0 15,2 3-128-15,-2-3 128 0,3 2-128 0,-1 1 128 16,1-3-128-16,2 2 0 0,3 0 144 0,1 0-144 15,1 3 160-15,3-3-32 0,2 2-128 0,1-1 192 16,4 0-64-16,1-3-128 0,5 0 176 0,3 0-176 16,1-2 176-16,4-1-176 0,2 2 160 0,5-4-160 15,2 4 192-15,1-4-64 0,-1 1-128 0,0 3 192 16,-1 0-192-16,-1-2 0 0,-2 1 0 0,-1-4 0 0,1 2 0 16,2-2 0-16,2 2 0 0,7 0 0 0,6-1 0 15,1 0 0-15,-1 4 0 0,-2-4 0 0,0 4 0 16,-1-4 0-16,2 3 0 0,0 0 0 0,-1 1 0 0,1 1 0 15,-1 1 0-15,-4 3 0 0,-4 1 0 0,-4-1 0 16,-1 2 0-16,-2 1 0 0,1-4 0 0,2 2 0 16,4 0 0-16,3 1 0 0,2 0 0 0,-1 0 0 15,1 0 0-15,-3-1 0 0,-4-1 0 0,0-4 0 16,-1-2 0-16,3-2 0 0,5 0 192 0,-2-1-64 16,-2 0-128-16,1 3 192 0,3-4-192 0,-3 1 0 15,-5 0 128-15,-4 0-128 0,-3-1 0 0,-1-1 0 16,-4 1 0-16,0 0 0 0,0 1 0 0,2 0 0 0,0 0 0 15,1 0 0-15,-1 3 128 0,0-2-128 0,-1 2 0 0,-2-1 0 16,-1 1 192-16,-1 0-64 0,2-1-128 16,0-1 192-16,-1 3-192 0,1-2 0 0,2 1 128 0,1 1-128 15,0-1 0-15,0-1 0 0,3 0 128 0,-1 0-128 16,-2 0 0-16,-2-2 0 0,-1 0 0 0,-2 1 0 16,-2 2 0-16,-4 1 0 0,1-3 0 15,-3 3 0-15,2-3 0 0,-3 3 0 0,1 1 0 0,0-1 0 16,2 2 0-16,-1 0 0 0,3-1 144 0,-1 1-144 0,1 2 144 15,0-3-144-15,-1 1 160 0,1 0-160 0,0-1 0 0,0 0 0 16,-1 0 0-16,0 0 0 0,-2-1 0 0,-1 0 0 16,0-2-128-16,1 0 128 0,-2 0 0 0,-2 1 0 15,0-2 0-15,-2 1 0 0,-1 1 0 0,1 0 0 16,-2-2 0-16,-1 1 0 16,0-2 0-16,-1 2 0 0,2-2 0 0,-3 1 0 15,1-1 0-15,-1-1 144 0,3 0-144 0,-1-3 192 0,1 2-48 0,1 0 0 16,0-2 0-16,0 1 0 0,-3-2-144 0,0 3 0 15,2-3 0-15,-2 0 128 0,-1 3-128 0,0-5 0 16,-1 3 0-16,0 0 0 0,-1-1 0 0,-2 4 0 16,0-4 144-16,-3 3-144 0,1-2 176 0,-1 0-48 15,1-1 0-15,-2-1 0 0,0-1-128 0,0-1 0 0,0-1 0 0,0-4 0 16,-1 1 0-16,1-2 160 0,-1 0-160 0,1-4 160 16,-2 4 0-16,2-5 0 0,-1-2 0 0,0 1 0 15,2-3-160-15,-1 1 0 0,-1-2 0 0,1 1-176 16,-1-1 176-16,-1 2 0 15,2 3 0-15,-2 0 0 0,0 2 0 0,0 1 0 0,-1 2 0 0,0 2 0 16,0 0 0-16,-2 1 0 0,1-1 0 0,0 3 0 16,-2-1 0-16,1-1 0 0,-1 0 0 0,-1-3 0 0,2 2 0 0,-2-4 0 15,-1-2 0-15,0 0 0 0,-1-2 0 0,0 1 0 16,0 2 0-16,-2 0 0 0,2 0 0 0,-1 1 0 16,-3 2 0-16,0 2 0 0,-2 0 0 0,-1 3-160 15,0 4 160-15,-2 0-160 31,-4 4-672-31,-1 1-128 0,-1 4-16 0,-2 2-16 0,1 4-736 0,-2 1-160 0,1 6-32 0,0 5-18864 0</inkml:trace>
  <inkml:trace contextRef="#ctx0" brushRef="#br0" timeOffset="22485.57">22739 14026 5519 0,'-21'3'496'0,"2"-3"-496"0,2-4 0 0,2 3 0 0,5 1 2816 0,2 0 480 0,-3-2 96 0,-9-3 0 0,-11 0-2256 0,-9-1-464 0,-3-4-96 0,1 1 0 0,7-3-576 0,7 3 0 0,7-3 0 15,2 1 0-15,4 1 400 0,6 3 80 0,0 0 16 0,2 0 0 16,2 2 544-16,-2 3 112 0,2 1 32 0,-1 1 0 15,0 0 544-15,-1 0 96 0,0 3 32 0,0 1 0 16,0 1-496-16,-1 0-80 0,3 1-32 0,2 0 0 16,0 1-592-16,3-3-112 0,1 1-32 0,4 0 0 15,3-3 80-15,3-1 16 0,4-1 0 0,-1 0 0 16,1-1-80-16,9-1-16 0,12-3 0 0,16-1 0 16,9 1-48-16,7 0-16 0,4 2 0 0,0-1 0 15,-4-1-96-15,4 3-32 0,4-1 0 0,1 3 0 16,-3 3-160-16,-3 1-32 0,-6 3-128 0,-1-1 192 15,1 1-192-15,0-3 144 0,3 0-144 0,-2-1 128 0,-4 1 208 0,1-1 48 16,1-1 0-16,-2-3 0 0,-2 0 48 0,2-4 16 16,1-2 0-16,-1 1 0 0,-4 1 16 0,-7 0 16 15,-8 0 0-15,-6-1 0 0,-2 0-288 0,-3 0-64 16,-1 0-128-16,0-3 192 0,-1 2-192 0,-2 0 144 16,-1 1-144-16,-2 1 128 0,-3 0-128 0,-2 0 0 15,-3 3 0-15,-3-2 0 0,-2 3 0 0,-3-3 0 16,-2 3 0-16,0 0 0 0,-2 1 0 0,-2 0-192 0,1 0 64 0,-2 0 128 15,1 0 0-15,-1 0 0 16,0 0 0-16,-1 0 0 0,0 0-224 0,-1 0 80 16,0 0 16-16,0 0 0 0,0 0 128 0,0 0 0 15,0 0 160-15,0 0-160 0,0 0 128 0,0 0-128 16,0 0 0-16,0 0 144 0,0 0-144 0,0 0 0 0,0 0 0 0,-15-18 0 16,13 14 0-16,-2-6 0 0,-1 0 0 0,1-3 0 15,-1 0 128-15,1-5 0 0,0 1 0 0,-1-3 0 16,1 1 0-16,0-7-128 0,1-5 192 0,0-5-64 15,1-1 0-15,1-4 0 0,-1-4 0 0,1 0 0 16,1 0-128-16,-1 2 0 0,1 3 0 0,-1 4 0 16,1 7 0-16,-2 0 0 0,1 3 0 0,0 7 0 0,-2-1 0 15,1 5-144-15,0 0 144 0,-2 1-208 0,0 5 208 0,-1-1 0 16,0 2 0-16,0 2 0 0,3-3-256 0,-3 3-16 16,0 0 0-16,0 1 0 15,0 0 112-15,0 1 32 0,0 2 0 0,0 0 0 0,0-1 128 0,-1-1-208 16,1 2 80-16,-2 1 128 0,0-1 0 0,0 2 0 0,0 2 0 15,-2-2 0-15,0 3 0 0,-2 0 0 16,0 1 0-16,-3 2 0 0,1 0-304 0,-2 4 64 0,-1-3 16 0,-3 3 0 16,1 1 80-16,-2 0 16 0,-1 2 0 0,-1-1 0 15,-3 3 128 1,-2-3 0-16,-4 2 0 0,-4-3 0 0,-1 0 0 0,-3-1 0 0,-2 0 192 0,-1-4-64 16,-2 3-128-16,-3-3 0 15,0 1-176-15,-3-3 176 0,2 1 0 0,-5-1 0 16,-7 1 0-16,-4-2 0 0,1 1 0 0,-1 0 0 0,-1 2 0 0,2-4 0 0,4 2 0 15,-2-3 0-15,-2 3 0 0,0-4 0 16,1 3 0-16,2 0 0 0,3 0 0 16,4-1 0-16,5 2 0 0,4-2 0 0,2 0 0 0,1-1 0 15,1-1 0-15,-1 0 0 0,0 0 128 0,3-3-128 16,1 3 0-16,3-3 0 0,3 0 0 0,3 0 0 0,3-1 0 0,4 0 0 16,4-1 0-16,2-1 0 15,1 1 0-15,2-1 0 0,2 0 0 0,-1-2 0 0,2 1 0 0,1-1 208 16,1 2-32-16,0-2-16 0,2 1 32 0,0 1 0 15,0 1 0-15,1 0 0 0,2 3-192 0,1-2 160 16,0 2-160-16,1 2 160 0,-2-3-160 0,2 3 0 0,-1 0 144 16,1 0-144-1,1 3 0-15,1-3 0 0,0 3 0 0,0 1 0 16,1 2 0-16,1 3 0 0,1 1 0 0,0 3 0 16,-1 0 0-16,1 4 0 0,2 0 0 0,-2 2 0 0,1 1 0 0,-3 0 0 15,2 2 0-15,-2 4 0 0,-1 3 0 0,0 10 0 16,-2 4 0-16,-2 5 0 15,0 1 0-15,-2 0 0 0,0-3 0 0,1-2 0 0,-1-3 0 0,0-3 0 16,1 2 0-16,-1-5 0 16,-1-1 0-16,1 1 128 0,-1-1-128 0,2 0 128 0,-2-2-128 0,1-4 192 0,-1-4-64 0,1-2 0 0,2-2-128 0,-1-6 0 31,3-3 0-31,-1-5 0 0,2-5-288 0,1-2-80 16,1-4-16-16,7-17-22080 15</inkml:trace>
  <inkml:trace contextRef="#ctx0" brushRef="#br0" timeOffset="32129.22">7421 17450 9215 0,'6'-12'816'0,"-4"1"-656"0,1 1-160 0,-2 2 0 0,0 2 2416 0,-1 3 448 0,0-2 80 0,0-4 32 0,1-6-2560 0,-2-1-416 0,0-3-272 0,-2 3 32 0,0 3-96 0,-3 2-32 16,-2 0 0-16,-2 1 0 0,-3 2 704 0,-2 2 144 0,-5-1 32 0,-2 3 0 16,-4-1 400-16,-4 1 96 0,-3 2 16 0,-2 2 0 15,0 0 352-15,0 0 80 0,1 1 16 0,2 0 0 16,2 3 320-16,1-3 64 16,-1 4 0-16,-1 0 16 0,1-2-512 0,-2 2-96 0,0-2-32 0,-4 2 0 15,0-1-720-15,-1 1-160 0,-1 3-32 0,0 0 0 0,-2 2-320 0,-2-3 0 16,0 1 0-16,-3-1-128 0,0 0 128 0,-5 1 0 15,-2 1 0-15,-2 2 0 0,-3 0 0 0,1 0 0 16,0 1 0-16,1 1 0 0,2-2 0 0,3-1 0 16,2-2-144-16,5 1 144 15,2 2 0-15,3 0 0 0,1 2 0 0,5 3 0 0,4-4 0 0,5 2 208 16,2 1-48-16,4 1-16 0,0-2-144 16,5 1 192-16,0 1-192 0,2-1 192 0,1 1-192 0,1-1 0 0,1-3 0 0,2 5-176 15,2-5 176-15,3 4-128 16,0-2 128-16,1 0-128 0,3 2 128 0,-1-1 0 0,4 0 0 0,0 1 0 15,2 2 0-15,-1-1 0 0,2 0 0 0,3 2 0 16,-1 2 0-16,2 1 0 16,0 4 0-16,2-1 0 0,1-2 0 15,-1-1 0-15,2-2 0 0,1 0 0 0,0-6 0 16,4-2 0-16,3-1 0 0,1-2 0 0,3-2 128 16,3-1 0-16,7-1 0 0,0-1 0 0,2-3 128 0,2 4 16 15,1-2 16-15,2 3 0 0,2 3-128 0,4-2-32 16,2 0 0-16,-3 1 0 0,-2-1-128 0,4 3 0 15,4-2 0-15,0 1 0 0,-2 0 0 0,0 0 0 0,1-2 0 16,1-2 0-16,-1 0 0 0,-3 0 0 16,2-4 176-16,-2 0-176 0,-2-1 0 0,-1-2 0 15,-2 0 0-15,-2-2-160 0,-1-1 160 0,1-5 0 16,0 0 0-16,1-1 0 0,-1-1 192 0,0-2 64 0,-4-1 0 0,-1-1 16 16,-1 2-80-16,-1 0-32 0,-2-1 0 15,-2-1 0-15,-1 3-160 0,0-3 0 0,1 1 0 0,-1 1 0 16,-2-2 0-16,-3-2 0 0,-3 3 0 0,-3 2 128 0,-2-2 0 0,-5 1-128 0,-2 3 192 0,-1-4-64 31,-2 4-128-31,-2-2 128 0,0 0-128 0,-3 2 128 16,0-4 32-16,-3 3 0 0,0 0 0 0,-3-3 0 15,1 1 64-15,-5-2 16 0,-1-1 0 0,0-6 0 16,-5 1-240-16,-1-3 0 0,-4-3 0 0,1 1 0 16,-3 1 128-16,-3-3-128 0,-2 0 0 0,-4-1 0 15,1 2 0-15,-2 0-128 0,-2 5-16 0,0 1 0 0,-2 4 144 16,-2 2 0-16,-4 4 0 0,-2 1 0 0,-3 3 0 15,-1-2 0-15,-2 3 0 0,-5 0-192 0,0 0 192 0,-4 1 0 16,-4 1 0-16,-2 2 0 0,-5 3 0 0,0-3-128 16,1 2 128-16,3 0 0 0,3-3-352 0,3 1 16 15,4-4 0-15,3 1 0 0,4 2 176 0,3-3 160 16,5 1-208-16,3-2 80 0,4 1-128 0,-1-4-32 16,3 1 0-16,-1-1 0 15,0-1-416-15,-3 1-64 0,1 1-32 0,-5 2-17680 0</inkml:trace>
  <inkml:trace contextRef="#ctx0" brushRef="#br0" timeOffset="33399.65">15045 17409 38703 0,'-6'-6'3440'0,"0"1"-2752"0,1 0-560 0,2 4-128 0,1-1 0 0,-3-2 0 0,-3-1 0 0,-6-6-176 0,-5-5 176 0,-2-2-208 0,-1 1 80 0,1 1 128 0,1 0 0 0,3 1 256 0,-2-1 0 0,2 1-16 16,0 2-32 0,-2 0 0-16,0-3 0 0,1 5 0 0,-2-1-208 0,-1 1 0 15,-1 2 0-15,-3 0 0 0,-1 1 0 0,-2 1 0 0,-3 2 0 0,-4 1 0 0,1 2 256 0,-5 1-32 16,-4 1-16-16,-2 1 0 0,1 3-32 16,-2-2-16-1,0 3 0-15,1 2 0 0,1 1 32 0,1 0 0 0,1 2 0 0,-1-2 0 16,-2 3-48-16,1-1 0 0,-1 0 0 15,3-2 0-15,1 1-144 0,3-1 0 0,1 2 0 0,0 1 128 0,2 0-128 0,-2 0 0 16,1-1 0-16,-1 1 0 0,0 0 0 0,-1 3 0 31,1-3 0-31,-3 3 0 0,-2 2 0 0,-1 1 0 16,1 0 0-16,1 1 0 0,4-1 0 0,5-1 0 16,3-2 0-16,2 0 128 0,0 3 16 0,2-3 0 0,3 4 0 15,1-3 0-15,2 1 16 0,3 0 0 0,4-1 0 0,1 2 0 16,2 0-16-16,2 2 0 0,2-2 0 0,1 2 0 15,3 3-144-15,2-2 0 0,-1 4 0 0,4 1 0 16,-1 4-272-16,4 3 64 0,1 0 16 0,1 4 0 16,-1 1 192-16,2 1-176 0,3 3 176 0,2-1-160 15,-1-2 160-15,3-4 0 0,1 0 0 0,2 0 0 16,2 0 0-16,2-3 0 0,0-3 0 0,5-2 0 16,0-4 0-16,6-2 176 0,8 1-176 0,8 0 192 15,8-2-192-15,6-1 192 0,-2-2-192 0,5-3 192 0,6-3-192 0,1-4 128 16,-10-1-128-16,8-4 128 15,8-2-128-15,5-3 0 0,-1-1 0 0,0-3 0 0,-2-1 0 16,-1-2-144-16,1-2 144 0,-6 1-208 0,-1 1 208 16,-6-5 0-16,-2-1 0 0,-2-1-144 0,-1 1 272 0,0 0 64 15,-1-1 16-15,-5 2 0 0,-4 3 48 0,-7-5 0 16,-3-2 0-16,-6 1 0 0,-1 1 64 0,-4-1 32 16,-4 1 0-16,-3-2 0 0,-5 1 32 0,-2-1 0 15,-3-2 0-15,-5 1 0 0,-4 2-384 0,-2-3 128 0,-3-2-128 0,-5-7 0 16,-1 2 0-16,-5-2 0 15,-1-1 0-15,-3-2 0 0,-1 0 0 0,-5 0 0 0,0 3 0 0,-2-2 0 16,-2 1 0-16,-1-2-192 0,-1 2 192 0,-2-1-192 16,-2 1 64-16,0 1 0 0,-3-1 0 0,-4 2 0 15,1-2 128-15,-4 1 0 0,-3 0 0 0,-3 1-128 16,-1 1 128-16,-4 1 0 0,1 6 0 0,-2-1 0 16,-4 0 0-16,1 2 0 0,1 2 0 0,-1 3-128 15,-5 3 0-15,-4-3 0 0,-3 4 0 0,-7 1 0 16,-5-2-576-16,-7 5-96 0</inkml:trace>
  <inkml:trace contextRef="#ctx0" brushRef="#br0" timeOffset="37912.4">31659 1329 5519 0,'0'-4'496'16,"0"-1"-496"-16,0-1 0 0,0 3 0 0,2 2 2112 0,-2 0 320 0,1 0 64 0,0 1 0 0,2-5-1808 0,-1 0-368 0,3-1-80 0,-1-3-16 0,3 2 928 0,-2-1 176 0,0-2 32 0,1 3 16 15,-1-2-992-15,1-1-208 0,1 0-48 0,0 0 0 16,0 1-1136-16,1 0-224 0,2-2-48 0,-2 1-16 15,2 2-304-15,0 1-48 0,0 1-16 0,-3 1 0 16,1 2 512-16,-3 2 80 0,0-1 32 0,-4 2 0 0,0 0 1824 0,-2 2 368 16,-3-1 80-16,-2 2 16 0,-3 1 1376 0,-2-1 288 15,-4 1 48-15,-3 3 16 0,-6 0 64 0,-4-1 16 16,-5 0 0-16,-8 0 0 0,-4 0-1008 0,-4-1-192 16,-3 0-32-16,-4 0-16 0,-1-2-1008 0,-4 0-208 15,-5-1-32-15,-6-1-16 0,-3 1-416 0,-7-2-128 16,-2 0 0-16,-2-2 0 0,5 1 0 0,-2-1 0 15,-4-3 0-15,1 2 0 0,5-2 0 0,6 1 0 16,7 2 0-16,4-2 0 0,4 1 0 0,0 1 160 0,0-2-160 16,1 2 192-16,4-2-192 0,3 3 0 0,2-2 144 0,2 1-144 15,5 1 0-15,-2-3 0 0,2 1 0 0,-3 1 0 16,1 0 0-16,0-3 0 0,2 0 0 0,3 1 0 16,4 0 0-16,5-1 0 0,6 0 0 0,2 2 0 15,5 0 160-15,2 2-32 0,2-2-128 0,3 2 192 16,2 1 0-16,3 0-16 0,2 1 0 0,2 2 0 15,-1-1-176-15,3 3 160 0,0 2-160 0,2 2 160 0,1 3-160 16,1-1 0-16,1 4 0 0,1 1 128 0,0 1-128 0,2 3 0 16,-1 3 144-16,3-1-144 0,-1 3 0 0,-1 1 144 15,1 0-144-15,-1 1 0 0,0 5 128 0,0 3-128 16,-1 10 0-16,-3 3 0 16,-2 6 0-16,-6 7 0 0,-2 3 0 0,-5 2 0 0,-2-1 128 0,-2-3-128 15,-1-4 144-15,-2-2-144 0,3-8 0 0,-2 2 0 16,-1-5-208-16,-1-3 64 0,-1-2 144 0,1-3 0 15,0-6 0-15,3 0 0 0,1-6 272 0,1-1 96 16,1 2 16-16,0 1 0 0,1 2-112 0,2-3-16 0,0 2 0 16,0 0 0-16,2 0-256 0,-1-2 160 0,0 2-160 15,2-4 128-15,0 1-128 0,-1-3 0 16,1 0 144-16,1-1-144 0,1-2 0 0,0-1 0 16,2-2 0-16,1-1 0 0,2-4 0 0,1 2 0 0,3-5 0 0,-1 1 0 15,6-3 0-15,0-1 0 0,3 0 0 0,4-3 0 16,4 0 0-16,6 0 0 0,4-4 0 0,4 0 128 15,6 2 0-15,3-2 0 0,4 2 0 0,6-5 0 16,5 1 0-16,9 2 0 0,7-2 0 0,7 2 0 0,5 2-128 16,-4-3 0-16,-3 1 0 0,8-2 0 0,8-1 0 0,0 3 0 15,-2 2 0-15,-5-4 0 0,-9 1 0 0,5-1 0 16,5 0 0-16,0 1 0 0,0 3 0 0,-3-3 0 16,-5 0 0-16,7-1 0 0,6 3 0 0,0 1 0 15,-4 1 0-15,-4 3 0 0,-2-3 0 0,-1 2 0 16,3 2 0-16,-6 1 0 15,-5 3 0-15,-5-3 0 0,-6 0 0 0,0-1 0 16,4 1 0-16,-2 0 0 0,-3 2 0 0,-5-1 0 16,-5 2 0-16,-6-1 0 0,-5-1 0 0,-5-2 0 0,-3-2 0 0,-1 1 0 15,-1 1-128-15,0-4 128 0,-2 3 0 0,-3-3 0 0,-1 2 0 16,-2-1 0-16,-3 1 0 0,-3-1 0 0,0-1 0 0,-4 2 128 16,0-1 0-16,-3-2 0 15,0 1 0-15,-2 1 0 0,-2 0-128 0,1-2 0 16,-2 1 0-16,-1-1 0 0,0 0 128 0,-1-1 0 0,-1-1 0 0,0 0 0 15,-2 1-128-15,0-4 0 0,0 2 0 0,1-2 0 16,-1 1 208-16,-1-2-16 0,1-3-16 0,-1 2 0 16,0-4 16-16,0-2 0 0,0 0 0 0,0-2 0 15,1-4 48-15,-2-1 16 0,1-3 0 0,0-3 0 0,0 0-112 16,1-6-16 0,2-4 0-16,-1-2 0 0,2-6 0 0,0 1-128 0,1-1 192 0,0-2-64 0,0 1-128 0,1 2 0 31,0 0 0-31,-1 1 0 0,0-2 0 0,1 1 0 0,-1 1 0 0,0-4 0 0,1-1 128 0,0 0-128 31,1 3 0-31,-1 2 128 0,0 1-128 0,-1 1 0 0,1 1 0 0,0 2 0 0,-1 1 0 0,1 1 0 16,-1-3 0-16,1 0 0 15,2 0 0-15,-2-1 0 0,3 2 0 16,-2 0 0-16,2 2 0 0,-1 3 0 0,0 3 0 16,-1 5 0-16,1 1 0 0,-3 1 0 0,0 5 0 15,0 0 0-15,-2 1 0 0,0 1 0 0,-1 1-128 0,1 2 128 16,-1 1 0-16,-1 1 0 0,1 2-144 0,-2 0 144 15,0 1 0-15,0 2 0 0,-2 3-128 0,2-3 128 16,-1 4-160-16,0-2 32 0,0 3 0 0,-2 0 0 16,2 0-64-16,0 3 0 0,-2-3 0 0,2 2 0 15,1-2 192-15,0 0-208 0,0 0 80 0,0 0 128 16,0 0 0-16,0 0 0 0,0 0 0 0,0 0 0 16,0 0-144-16,0 0 144 0,0 0 0 0,0 0 0 15,0 0 0-15,-21 2 0 0,19-6 0 0,-1 0 0 16,-1-1 0-16,1 0 0 0,-1 1 0 0,-1 0 0 0,0-1 0 15,-2 1 0-15,-1 1 0 0,-2 1 0 0,-1 1-176 16,-1-1-16-16,-4 2-16 0,-2-1 0 0,0 2 48 0,-3-1 16 16,0 2 0-16,-4-1 0 0,-2 1 144 0,-4 0 0 15,-5-1 0-15,-2 1 0 0,-4-2 0 0,-3 0 0 16,1 0 0-16,-1-2 0 0,1 1 0 0,0-1 0 16,4-3 0-16,0 4 0 0,2-4 0 0,-3 0 0 15,-4 0 0-15,-2 0 0 0,-2-1 0 0,-2 0 0 16,2-1 0-16,1 0 0 0,2 3-272 0,2 0-32 0,5 1 0 0,-1 1-13728 15,3 4-2752 1</inkml:trace>
  <inkml:trace contextRef="#ctx0" brushRef="#br0" timeOffset="38530.44">30041 1951 30399 0,'3'-6'2704'0,"0"1"-2160"0,1 1-544 0,1 1 0 0,-2 3 1520 0,1 0 192 0,0 0 32 0,2 0 16 0,3 2-992 0,3 1-192 0,4-1-32 0,0 3-16 16,-1 1 96-16,-1 0 16 0,-3 4 0 0,-1-2 0 15,-2 2-416-15,-2 1-80 16,2 2-16-16,-3 2 0 0,-2-2-128 0,1 2 0 0,0 0-192 0,0 1 192 0,-1 0 0 0,1 1 0 16,0 4 0-16,-1-2 0 15,2 2 0-15,2 0 0 0,-2 1 0 0,1 3 0 16,0-1 0-16,1-2 0 0,-1 1 0 0,1 0 0 0,-1-6 0 0,0 0 0 16,0-1 0-1,-1-3 128-15,0-1 96 0,1-1 16 0,0-1 0 0,-1-3 0 0,2 1 48 16,0-3 16-16,0 1 0 0,2-2 0 0,2 1-48 0,0-4-16 15,4-1 0-15,0-1 0 16,2 1 112-16,3-5 32 0,0-1 0 0,2-1 0 0,3-3 0 0,1-1 0 16,1-1 0-16,2-3 0 0,0 0-64 0,2-5 0 0,2 1 0 15,1-10 0 1,1 1 112-16,0-9 16 0,0 1 0 0,3-5 0 0,9-10-112 0,8-3-16 0,4-3 0 0,4-1 0 31,4 1-192-31,-3-1-128 0,-3-1 128 0,4-5-128 0,5-4 0 0,5-2-160 0,5 2 16 0,2 2-14912 31,1 8-2992-31</inkml:trace>
  <inkml:trace contextRef="#ctx0" brushRef="#br0" timeOffset="40200.18">20826 2647 23951 0,'-10'-4'2128'0,"3"2"-1696"0,2-1-432 0,2 2 0 0,5 1 2192 0,0 0 368 0,3 0 64 0,1-2 0 0,5 0-1024 0,7-1-192 0,8-1-64 0,8 0 0 0,9-1-784 0,8 0-176 0,8 2-16 0,6-2-16 0,5 0-352 0,2 1 0 16,-4 2 0-16,2 2 0 15,3-3-320-15,2 6 32 16,-2-3 0-16,-5 1 0 0,-8 2-768 0,-3-1-160 0,-4 3-16 0,-6-3-9392 31,-4 3-1856-31</inkml:trace>
  <inkml:trace contextRef="#ctx0" brushRef="#br0" timeOffset="40552.08">22484 2757 40543 0,'1'-4'3600'0,"3"2"-2880"16,2 2-576-16,3 0-144 0,1 0 0 0,3-3-192 16,10 1 32-16,11-3 16 0,16-1 288 0,12-3 64 15,4 2 16-15,2 0 0 0,-1 1 32 0,-1 0 16 16,-1 0 0-16,1-1 0 0,-2 0-272 0,2 1 0 15,0 0 0-15,0 1 0 0,-5 0 0 0,0 1-256 16,4 1 64-16,-2-1-12096 16,0 1-2400-16</inkml:trace>
  <inkml:trace contextRef="#ctx0" brushRef="#br0" timeOffset="40932.33">24375 2842 40543 0,'-3'0'1792'0,"2"-2"384"0,1 2-1744 0,1-1-432 16,2 1 0-16,1 0 0 0,1 0 416 0,2 0 0 16,4 0 0-16,5-2 0 0,8 1 32 0,3 1 16 0,3-4 0 0,3 3 0 15,5-4-464-15,4 2 128 16,5-1-128-16,5-4 0 0,0 5 0 0,4-2 0 0,3-1-144 0,1-1 144 31,0 2-640-31,1-1-16 0,1 3-16 0,1-2 0 16,-2 0-1648-16,1 2-336 0</inkml:trace>
  <inkml:trace contextRef="#ctx0" brushRef="#br0" timeOffset="41264.97">26146 2899 38703 0,'3'-11'1712'0,"4"5"352"0,1 1-1648 0,3 1-416 0,0 3 0 0,3 0 0 16,5 1 240-1,12-4-48-15,19-1 0 0,22-2 0 0,17 2 384 0,11-1 64 0,4 2 0 0,-1 1 16 16,-2 2-656-16,-1-3 0 0,0 6 0 0,-3 0 0 31,-4-2 0-31,-6 1 0 0,-3 1-192 0,-4-2-18240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01:06.1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3642 14126 22111 0,'-40'-3'1968'0,"-12"0"-1584"0,3 1-384 0,8-1 0 0,11 2-1216 0,5-3-336 0,-9 2-64 0,-28-2-16 0,-31-1 704 0,-24-2 144 0,-8 0 16 0,2 1 16 0,8-2 384 0,10 3 80 0,13 5 16 0,4 2 0 0,4 2 848 0,1 3 160 0,1 2 32 0,4 2 16 0,5 4 112 0,2 0 32 0,1 5 0 0,4-1 0 16,1 2 304-16,5 3 64 0,3 2 16 0,5-3 0 15,5 1-544-15,4 1-96 0,2-1-32 0,3 2 0 16,5 0-368-16,4 3-80 0,3 2 0 0,2 3-16 0,6-2 176 0,3 4 32 0,3 3 16 0,3 1 0 31,4 5-144-31,4-2-48 0,3 0 0 0,2 1 0 16,2 0-720-16,1 1-128 0,2 0-48 0,2 6 0 15,4 2-656-15,1 4-128 0,0 4-16 0,0 2-16 16,2-4 720-16,-4 7 144 0,1 2 16 0,-1 6 16 0,-3 0 976 0,-1 2 192 16,0 2 32-16,-3 2 16 0,1 4 304 0,-3 3 64 15,0 5 16-15,-2 1 0 0,1 1-96 0,-2 6-32 16,1 3 0-16,-3-2 0 0,1-4-416 0,-1-8-96 16,0-10-16-16,0-6 0 0,1-4-336 0,-1-8 128 15,0-9-128-15,2-8 0 0,-1-3 176 0,1-6-48 16,0-2 0-16,-1-1 0 0,-1-3 160 0,0-1 32 0,0 5 0 15,0 2 0-15,1 1-160 0,0 2-32 0,1 4 0 0,0 0 0 16,0 4-128-16,2-4 0 0,-1 3 0 0,0 0 0 16,0-3 0-16,-1 2 0 0,2 0 0 0,-3 1 0 15,1-2-432-15,-2-1 48 0,-2-6 0 0,-1-4 0 16,0-7 384-16,-2-3-160 0,0 0 160 0,-1-3 0 16,1-1 0-16,-1-2 256 0,-2 1-32 0,1-3 0 15,-2 4 160-15,-1-7 48 0,2 1 0 0,-2-1 0 16,1 0-96-16,1-4-16 0,-1 0 0 0,2-2 0 15,0 1-96-15,2-2-32 0,2-4 0 0,1 0 0 0,1 1 544 0,2-1 96 16,3 0 32-16,1-1 0 0,3 1-496 0,3 0-112 16,1 0 0-16,5 0-16 0,7 0-240 0,7-3 0 15,5 1 0-15,8-2 0 0,6 2 208 0,10-2 0 16,12 3 0-16,11 3 0 16,10 6 0-16,7 3 0 0,5-1 0 0,9 6-17296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01:43.5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7419 3145 12895 0,'13'-10'1152'0,"-5"2"-928"0,1 2-224 0,-2 1 0 0,-2 1 1552 0,-1 1 272 0,2 1 48 0,2-2 16 0,5-2-1296 0,5-5-256 16,4 0-48-16,1-5-16 0,0 3-400 0,-2 2-96 0,-2 1-16 0,1 0 0 31,0 2-640-31,1 2-128 0,1-4-16 0,2 4-16 0,-1-1 592 0,2 1 128 0,2-1 32 0,3 3 0 16,0-1 288-16,2 3 0 0,0-1 0 0,2-1 0 15,1 3 0-15,2 0 224 0,1-3-32 0,3 2-16 16,1-4 160-16,3 1 48 0,3-2 0 0,4-1 0 16,5-1-128-16,6 2 0 0,6-2-16 0,0 0 0 15,2 1-240-15,-3-3 176 0,0-2-176 0,0 2 160 16,1 0 16-16,-1 1 0 0,0 3 0 0,-2-3 0 16,-3 2-48-16,-1 0 0 0,-1 0 0 0,1 0 0 0,3 0 320 0,1 2 48 15,2 0 16-15,0 2 0 16,-2 2-176-16,-2 2-16 0,1 1-16 0,3 1 0 0,0 2-80 0,1 1-16 15,0 5 0-15,0-1 0 0,3 2-208 0,3-1 144 16,2 1-144-16,2-6 128 0,3 1-128 0,-2-4 0 16,-1-2 0-16,3-2 0 0,2-1 560 0,6 1 128 15,3 1 16-15,0-3 16 0,-3 3 16 0,4-2 0 16,6 1 0-16,-1 1 0 0,1-2-496 0,2 2-112 16,-5-2 0-16,7 3-128 15,5-2-320-15,-5 1-160 0,-9 1-32 0,-3-2-16 16,-3 2-144-16,-1 0-32 0,-1 2 0 0,1 1 0 15,0 4 96-15,0 0 16 0,2 3 0 0,-2-1 0 0,-4 2 592 0,0 0 0 0,-5-3 0 0,5 4 0 16,6-1 0-16,3 2 0 0,0 2 0 0,1-7 0 31,-1-5-432-31,7-5-16 0,6 1 0 0,3-6 0 0,-4 1 832 0,1-2 144 16,3 1 48-16,-2 0 0 0,-4 1-720 0,4-3-144 0,3 0-32 0,1 6 0 16,3 2-432-1,-2 1-80-15,-3 0-32 0,4 2 0 0,1 2-1184 0,-2 1-224 0,-4-3-48 16,-2 2-16-16</inkml:trace>
  <inkml:trace contextRef="#ctx0" brushRef="#br0" timeOffset="1179.63">2635 563 27647 0,'-5'-5'2448'0,"1"2"-1952"0,2 1-496 0,1 1 0 0,2 1 1504 0,-2-2 208 0,-1-1 32 0,-1-2 16 0,-2-1-528 0,0-3-96 0,-1 2-32 0,1 1 0 0,-1 2-768 0,1 2-144 15,-2 0-48-15,2 4 0 0,-1 0-144 0,-1 4 0 0,-1 3 0 0,1 2-176 0,0 5 32 0,-2 3 0 16,0 2 0-16,2 2 0 0,-2 2-48 0,2 5-16 16,1 3 0-16,-1 4 0 15,4 4 208-15,2 0-192 0,1 0 192 0,1-3-192 16,1 0 192-16,2-1 0 0,1 0 0 0,-1-3 0 0,-1-5-176 0,1 1 176 15,0 2-192-15,-1 2 192 32,2 0-640-32,-1 0-32 0,0-2 0 0,-2-4-9664 0,2-3-1936 15</inkml:trace>
  <inkml:trace contextRef="#ctx0" brushRef="#br0" timeOffset="1448.45">2230 705 23039 0,'-8'-14'1024'0,"3"4"192"0,3 2-960 0,2 2-256 0,2 2 0 0,1 2 0 0,2-2 1152 0,0-1 192 16,3-3 48-16,5-2 0 0,4-3-112 0,4-1 0 15,5-1-16-15,4 0 0 0,3 1 48 0,4 1 16 16,5 0 0-16,5 0 0 0,5-2-608 0,1 1-112 15,4-3-32-15,1 1 0 0,1-1-448 0,2 2-128 16,0 1 0-16,-4 1 0 16,-2 1-1088-16,-4 2-304 0,-4-1-48 0,-5 1-16 15,-3 3-1424-15,-4-3-304 0,-4 2-48 0,-3 1-16 16,-3 4 928-16,-3-1 176 0</inkml:trace>
  <inkml:trace contextRef="#ctx0" brushRef="#br0" timeOffset="1765.89">2460 1007 43311 0,'-3'-3'1920'0,"1"1"384"0,2 2-1840 0,1 0-464 16,0 0 0-16,2 0 0 15,0 0-1040-15,1 0-304 0,2 2-64 0,3-1-16 0,3-1 1552 0,4-1 304 16,2-1 64-16,1-1 16 0,2-4-336 0,2 0-176 16,4-3 192-16,1-2-192 0,3-1 0 0,4-4 0 15,3 2 0-15,2-1 0 16,0 1-704-16,3-1-160 0,0 4-32 0,0-3-16096 0</inkml:trace>
  <inkml:trace contextRef="#ctx0" brushRef="#br0" timeOffset="2051.65">2346 1361 41471 0,'-13'0'1840'0,"6"0"368"0,3 1-1760 0,4-1-448 0,4 0 0 0,1 0 0 0,1-1 0 0,4 0-144 16,5 1 0-16,10-5 0 0,10 0 144 0,10-3 224 15,4-2-48-15,6-2-16 16,3 0-160-16,2-3 0 0,5 1 0 0,0-2 128 15,5-1-128-15,-2 2-176 0,-3 1 48 0,-3 0 0 16,-4 2-2048 0,-4 4-384-16</inkml:trace>
  <inkml:trace contextRef="#ctx0" brushRef="#br0" timeOffset="2304.86">3811 759 43311 0,'-22'-5'1920'0,"7"2"384"0,3 3-1840 0,3 1-464 16,5 1 0-16,3 1 0 16,0 0-944-16,-5 3-272 0,-3 4-64 0,-5 5-16 0,-3 3 752 0,-3 6 160 15,-1 2 16-15,0 0 16 0,-1 5-16 0,-2 0 0 16,0 3 0-16,0 0 0 0,3-2 368 0,0 2-144 15,-1 4 144-15,1 0 0 0,-1 1-256 0,3 0 64 16,3-6 16-16,4-4 0 16,3-6-1968-16,3-7-400 0</inkml:trace>
  <inkml:trace contextRef="#ctx0" brushRef="#br0" timeOffset="2510.59">3412 736 39615 0,'-10'-9'3520'0,"4"5"-2816"0,1 0-560 0,2 3-144 16,3 2 464-16,3 0 64 0,0 2 16 0,1 3 0 15,3 1-288-15,3 6-48 0,3 4-16 0,4 5 0 16,0 4-192-16,1 3 0 0,0-1 0 0,1 3 0 0,-1 2 0 0,1 1-128 16,1 1-16-16,-2-1 0 15,1 0-496-15,-1-5-80 16,3 2-32-16,0-5 0 0,3-1-1696 0,-2-2-352 0,3-4-64 0,1-2-11632 15</inkml:trace>
  <inkml:trace contextRef="#ctx0" brushRef="#br0" timeOffset="3063.79">4478 893 17503 0,'-3'-5'1552'0,"2"4"-1232"0,1 1-320 0,0 0 0 15,0 0 2080-15,-1 0 352 0,-1-2 80 0,0 1 16 16,-3-1-1200-16,-2-1-240 0,-5 0-64 0,0-1 0 16,-3 3 128-16,-1 0 0 0,-2-3 16 0,-1 4 0 15,-1-1-592-15,-1 1-128 0,1 1-32 16,1 3 0-16,0 0-416 0,1 2-144 0,-1 1 0 0,2 4 0 15,2 2-304-15,0 4-64 0,4 0-16 0,-1 6 0 0,2 0 320 0,1 2 64 16,3 0 16-16,2-1 0 0,2 4 128 16,0-4 128-16,4 3-128 0,-1 1 176 0,3-6 112 15,-1-1 32-15,3-1 0 0,1-7 0 0,1-2-16 0,1-2 0 16,1-3 0-16,1-1 0 0,0-3 80 0,1-4 32 16,3-3 0-16,3-1 0 0,-1-4-208 0,1-1-32 15,0-1-16-15,0-3 0 0,2-1-160 0,0-3 0 16,0-1 0-16,-1-2 0 15,1-4-1024-15,-1 2-192 0,-3 0-48 0,-4-1 0 16,1 2 272-16,-4 1 48 0,1 2 16 0,-2-1 0 0,-1 2 640 0,-1 3 128 0,1 1 32 0,-4 3 0 16,1 3 128-16,-3 2 256 0,-1 3-64 0,1 0-16 15,-2 3 720-15,1 1 160 16,-1 0 32-16,1 3 0 0,-1 3-64 0,1 1-16 0,0 2 0 0,0 2 0 16,2 0-272-16,1 4-48 15,2 2-16-15,0 1 0 0,1 0-224 0,1 1-64 0,2 2 0 0,0 0 0 16,-1-4-240-16,1 2-144 0,2 2 160 0,-1-2-160 15,1 2 0-15,0 0 0 16,0 3 0-16,0-2 0 0,1-1-224 0,-1 4-96 0,2-1 0 0,0 0-16 31,-1 0-2160-31,-1-4-416 0</inkml:trace>
  <inkml:trace contextRef="#ctx0" brushRef="#br0" timeOffset="3460.1">5232 830 38703 0,'-9'-10'1712'0,"3"4"352"0,-1 1-1648 0,3 2-416 0,3 1 0 0,1 1 0 0,0 0 320 0,-3-2-32 0,-2-1 0 0,-3-3 0 0,-2 1-416 0,-3 1-96 0,-2 3-16 0,-2 0 0 0,0 2 32 0,-3 4 0 0,0 2 0 0,-1 3 0 15,-1 2-224-15,1 3-32 0,-1 2-16 0,1 2 0 0,0 2 208 0,2 0 32 16,6-4 16-16,-2 4 0 0,2 0 224 16,1 2 0-16,3-1 0 0,2-1 0 0,2-1 0 0,1 0 0 31,3 2 0-31,2 3 0 0,3-2 416 0,0 0 80 15,1-1 16-15,2 4 0 0,2-2-64 0,2 1-16 0,1-3 0 0,2-3 0 0,3 1-432 0,3-4 0 16,3-4 0-16,5-4 0 16,1-2-464-16,3-5-32 0,5-1 0 0,3-4 0 31,1-4-752-31,1 1-160 0,4-3-16 0,3-7-13616 0</inkml:trace>
  <inkml:trace contextRef="#ctx0" brushRef="#br0" timeOffset="3732.19">5766 436 40543 0,'-7'-6'1792'15,"3"3"384"-15,0 4-1744 0,3 1-432 0,2 1 0 0,0-1 0 0,2 3 192 0,-1 1-32 16,1 4-16-16,2 5 0 0,1 4-144 0,0 6 0 15,3 3 144-15,-1 5-144 16,2-2 256-16,0 6 0 0,0 0-16 0,1 7 0 0,0 1-48 0,1 2 0 16,-4-1 0-16,1 2 0 0,-3 2-192 0,0-3-256 15,-2 4 48-15,0-5 16 16,-2-2-320-16,1-3-48 0,-1-5-16 0,1-4 0 16,0-5-960-16,1-4-192 0,-2-5-32 0,0-2-9040 15,-1-5-1808-15</inkml:trace>
  <inkml:trace contextRef="#ctx0" brushRef="#br0" timeOffset="3958.49">5537 740 40543 0,'-7'-6'3600'0,"2"1"-2880"0,4 3-576 0,1 0-144 15,2 2 544-15,-1-1 80 0,-1 0 16 0,0-4 0 16,-1 0-320-16,0-1-48 0,1 1-16 0,1 4 0 0,0-3-128 0,3 4-128 15,1 0 144-15,4 0-144 0,2 1 128 0,6-2-128 16,4 0 0-16,8-3 144 0,3 0-144 0,9-6 128 16,14-2-128-16,11-5 128 15,7-2-464-15,17-7-112 0</inkml:trace>
  <inkml:trace contextRef="#ctx0" brushRef="#br0" timeOffset="5050.85">8650 3197 26719 0,'-4'-8'2368'0,"3"1"-1888"0,-1 2-480 0,2 3 0 0,2 1 1776 0,0-1 256 0,2 1 48 0,1 1 16 0,2-2-1328 0,3-1-256 0,4 3-48 0,2 0-16 16,-1 5-448-16,1 3 0 0,0 4 0 0,0 8 0 16,0 1 0-16,0 6-160 0,0 5 160 0,-1 2-192 15,0 6 16-15,-3 2 0 0,1 8 0 0,-2 6 0 16,-1 3-960-16,-2 8-192 0,1 8-32 0,1-7-16 15,1-13-1552-15,1-10-304 16,2-11-64-16,1-10-16 0,-3-3 848 0,0-3 160 0,0-6 48 0,-4-2 0 16,-2-4 2000-16</inkml:trace>
  <inkml:trace contextRef="#ctx0" brushRef="#br0" timeOffset="5695.67">8411 3149 43311 0,'-5'-6'1920'0,"4"1"384"0,2-1-1840 0,4 1-464 0,1 1 0 0,0 2 0 15,3-2-1232-15,2 1-352 0,5-4-64 0,9-2-16 0,8-2 1216 0,9-4 224 0,4 2 48 0,-1 0 16 16,-2 2 160-16,-2 0 0 0,-2 2 0 0,-2 2 128 15,1 2 16-15,-3 0 16 16,1 3 0-16,0 2 0 0,-3 0-160 0,-2 0 0 16,-1 2 0-16,-3 1 0 0,-1 3 0 0,-2-4-144 0,-3 4 0 0,-3 1 0 31,-2 1-272-31,-4 0-48 0,-4 0-16 0,0 1 0 0,-3 2 144 0,-4 2 16 0,-2 0 16 0,-4 1 0 0,-3 1 304 0,-2-1 0 31,-2 1 0-31,-4 1 0 0,-1-3 240 0,-2-1 48 0,-2 3 16 0,-1-4 0 16,-2 0 240-16,1-2 48 0,2-1 16 0,0-1 0 15,0-1-224-15,1-1-64 0,3 0 0 0,-1-4 0 0,3 0-320 0,2 3 0 16,2-4 0-16,1 2 128 0,2 2-128 0,3-3 0 16,2 3-176-16,1 0 176 15,4 1-368-15,1 1 32 0,2 1 0 0,5-1 0 0,3 1 336 0,1-1-176 16,6 1 176-16,3 2-128 16,1-2-64-16,5 1-16 0,2 0 0 0,1 0 0 15,2 0-368-15,1-1-64 0,-2-1 0 0,3 0-16 31,1 0 16-31,-2-1 16 0,-3 0 0 0,-1 0 0 0,0 1 624 0,-3 0 0 0,0-1 0 0,-4 3 0 0,-3 2 224 0,-3-2 112 0,-4 2 32 0,-2 1 0 16,-4 2 336-16,-2-1 80 0,-1-1 16 0,-2 3 0 31,-2-3-352-31,-2-1-80 0,-2 0-16 0,0 1 0 0,-4 0-352 0,1 0 144 0,-2 1-144 0,-3-2 0 0,-3 2 0 32,0-1 0-32,-2 0 0 0,-2 0 0 0,0-2 0 0,-1 0 0 15,-1 1 0-15,0-2 0 0,0 2 0 0,-1-4 0 16,0 1 160-16,-1 2-160 0,0-2 128 0,-2 1-128 15,1 0 128-15,-2 1-128 0,0 1 0 0,2-1 0 16,-1-1 0-16,2 1 0 0,2-2 0 0,0 0 0 16,3-1 0-16,1 0 0 15,0 0-1200-15,2-1-112 0,1-1-32 0,2 1-8960 16,2-3-1792-16</inkml:trace>
  <inkml:trace contextRef="#ctx0" brushRef="#br0" timeOffset="6107.78">9842 3684 28559 0,'-3'4'2544'0,"2"0"-2032"0,2 0-512 0,-1-3 0 0,1 1 1600 0,1 0 240 0,-2-1 32 0,1 2 16 0,-1 4-1360 0,-1-2-272 0,1 1-48 0,-3-5-16 0,0-1-192 0,-1-1 176 16,-1-4-176-16,0-1 160 0,0-4-160 0,-1 0 128 15,1-3-128-15,0 0 128 0,-1-4 0 0,1-4 0 16,-1-2 0-16,1-1 0 0,-2-5 112 0,3-2 16 15,-3 0 0-15,2-1 0 0,-1 1-256 0,-1-1 144 16,2 2-144-16,0-2 128 0,2 6-128 0,2 0 128 16,2 8-128-16,1-2 128 0,0 5 32 0,3 2 0 15,1-1 0-15,2 3 0 0,2 1-160 0,1 1 160 16,1 1-160-16,2 1 160 0,2 2-160 0,1 3 0 16,0-3 0-16,2 4 0 15,2 2-1392-15,0 0-208 0</inkml:trace>
  <inkml:trace contextRef="#ctx0" brushRef="#br0" timeOffset="6553.57">10140 3336 19343 0,'-2'-3'1728'0,"1"2"-1392"16,1 1-336-16,0 1 0 0,1 2 1920 0,-1-3 320 16,2 1 64-16,-2-1 16 0,1 5-1712 0,-1-1-352 15,0 1-64-15,0 1 0 0,-1 2-64 0,1 0 0 16,0 2 0-16,-2 2 0 0,1 0 592 0,1 3 112 15,-1 1 32-15,-1 2 0 0,0 1-128 0,1-1-32 16,0-1 0-16,0 4 0 0,-1 1-352 0,1 3-80 16,2 2-16-16,-1-1 0 0,3-2-256 0,1-1 128 15,0 0-128-15,4-4 0 0,1 1 128 0,2-6-128 16,2-3 0-16,2-3 0 0,2-4 0 0,2-4 0 16,0-2 0-16,0-3 0 0,0-3 192 0,-1-2-192 15,3-2 192-15,-1-3-192 0,2-2 144 0,-2-2-144 16,-1 2 0-16,-3-4 144 0,-3 1-144 0,0-1 0 0,-1-1 0 0,-3-3 0 15,-2 3 0-15,-1-1 0 0,-3-3 0 0,-2 3 0 16,-2 3 256-16,-2-1 80 0,0 4 16 0,-2 2 0 16,1 3 304-16,-1 2 64 0,3 4 16 0,-1 3 0 15,2 2-416-15,0 2-64 16,1 1-32-16,0 1 0 0,2 5-224 0,3 2 176 16,0 1-176-16,0 2 160 0,2 5-160 0,2 1 0 0,1 5 0 0,2-1 0 0,-3 0 0 0,2 1 0 15,0 7 0-15,3 0 0 0,-2 3 0 0,2-3 0 16,-1 0 0-16,2-3 0 0,0-1-144 0,0-2 144 15,-4-2 0-15,0-2 0 32,0-2-848-32,1-4-64 0,0 0-16 0,1-2-10608 0,2-2-2128 0</inkml:trace>
  <inkml:trace contextRef="#ctx0" brushRef="#br0" timeOffset="6869.23">11087 2956 34095 0,'0'-6'3024'0,"1"3"-2416"0,0 2-480 0,1 5-128 0,0-3 1088 16,1 4 208-16,-1-2 48 0,3 5 0 0,1 5-832 0,3 5-144 0,-1 8-48 0,2 4 0 0,0 4 64 0,0 6 16 0,3 4 0 0,-2 8 0 0,1 4-144 0,-1 2-16 16,-1 3-16-16,-1 3 0 0,-1-1-80 0,-1 4-16 15,0 6 0-15,-1-5 0 0,2-7-400 0,-2-5-96 16,1 4-16-16,-1-10 0 16,1-1-1248-16,1-1-256 0,2-11-48 0,0-5-16 15,-1-7-1328-15,-3-5-272 0,0-9-48 0,-4-5-8064 0</inkml:trace>
  <inkml:trace contextRef="#ctx0" brushRef="#br0" timeOffset="7121.38">10893 3427 39615 0,'-11'-10'1760'0,"2"3"352"0,0 2-1680 0,4 1-432 0,4 3 0 0,1 1 0 16,1-1 608-16,-1 1 32 0,2-5 16 0,-2 1 0 15,3 2-336-15,2-5-80 0,4 3-16 0,1-1 0 16,2 0-224-16,3-2 0 0,1 1 0 0,4 0 0 0,3-3 0 0,3 2 0 16,3 0 0-16,3-1 0 15,3 0 0-15,2-2 0 0,1 0-192 0,0 1 192 16,3 3-384-16,2-4 16 0,7 4 16 0,1 1 0 16,1 1-1776-16,-1 2-368 0,1 0-64 0,0 4-13168 15</inkml:trace>
  <inkml:trace contextRef="#ctx0" brushRef="#br0" timeOffset="7562.88">11718 3717 16575 0,'2'-5'1472'0,"1"1"-1168"0,1 1-304 0,1-1 0 16,2 2 2960-16,-2-1 544 0,2 1 96 0,3-3 32 16,6-1-1088-16,9-5-224 0,6-5-32 0,4-1-16 15,-2 2-1248-15,-4 0-256 0,-4-1-64 0,-2 0 0 16,2-3-704-16,-1 0 0 0,-5-1 0 0,-1-3 0 15,-5 5-464-15,-1-2 16 0,-6 3 0 0,-3 1 0 16,-1 1-576-16,-5 1-128 0,-2 1 0 0,-5 0-16 16,-1 2-96-16,-5 0-16 0,-1 1 0 0,-3 4 0 15,-1 2 240-15,-1 7 32 0,-2-1 16 0,1 7 0 0,3 2 800 0,-1 1 192 16,0 4 0-16,1 5 0 0,4 2 1440 0,1 3 288 16,3 2 48-16,2 6 16 0,3-4-112 0,2 4-16 15,1 0 0-15,3-1 0 0,-1 0-848 0,4-3-176 0,0-1-48 16,1 0 0-16,0-3-336 0,4-4-64 0,-3-3 0 0,4-2-16 15,1-1-176-15,2-2 0 0,1 0-192 0,3-2 192 32,5-1-672-32,3-3-16 0</inkml:trace>
  <inkml:trace contextRef="#ctx0" brushRef="#br0" timeOffset="8339.44">13534 3338 35007 0,'1'-18'3120'0,"1"3"-2496"0,-1 2-496 0,1 4-128 0,1 2 1200 0,-1 5 208 16,2-4 64-16,0-4 0 0,3-6-1040 0,3-5-208 0,-1-3-32 0,-1-2-16 0,-2-2-176 0,-2 1 0 0,0-1 0 0,-4 1 0 15,-3 2-208-15,0 2 16 0,-2-1 16 0,-1 5 0 16,-2 1-80-16,-1 5-32 0,0 2 0 0,-1 0 0 15,0 4 288-15,-3 4-192 0,0 0 192 0,-1 3-160 16,-2 1 160-16,-1 4 0 0,-1 2 0 0,-1 1 0 16,-1 3 0-16,-1 3 0 0,0 0 0 0,0 3 0 15,0 0 0-15,2 3 0 0,7-5 0 0,1 1 0 16,2 1 224-16,3 3 32 0,2-2 0 0,3 5 0 0,2-1 32 16,2 4 16-16,2 2 0 0,0 5 0 0,1 1-128 0,1 1-32 15,2 2 0-15,0-1 0 0,-2 2-144 0,2 2 160 16,-3 3-160-16,2 5 160 0,1 8-160 0,0-3 0 15,1 3 0-15,1-4 0 0,-1-7 0 0,-2-5 0 16,1-2 0-16,0-7 0 0,-2-2-224 0,0-3 32 16,0-7 0-16,-4 1 0 15,2-3-464-15,-2-4-96 0,-2-2-16 0,-1-4 0 16,0-2-960-16,-2-1-192 0</inkml:trace>
  <inkml:trace contextRef="#ctx0" brushRef="#br0" timeOffset="8560.57">12955 3615 43311 0,'-12'-5'1920'0,"3"2"384"0,2 0-1840 0,4 2-464 0,3 1 0 0,4-3 0 16,1 1-320-16,1-1-176 0,5 0-16 0,4-6-16 0,7 0 528 0,6-2 0 15,4-2 0-15,4 0 0 0,1 1 0 0,0 1 0 16,1 1 0-16,2 1 0 0,-1 1-320 0,5 1 64 15,3 5 0-15,2-2-17904 16</inkml:trace>
  <inkml:trace contextRef="#ctx0" brushRef="#br0" timeOffset="8972.94">14151 3471 27647 0,'-7'-2'2448'0,"0"2"-1952"15,3 2-496-15,0 0 0 0,3-1 2112 0,-3 3 336 16,-4-2 64-16,-4 3 16 0,-6 3-1808 0,-5 2-352 0,-3 5-80 0,-2-2-16 16,2 4-144-16,-4 2-128 0,1 2 192 0,-2 1-192 15,1 5 0-15,2-1 0 0,0 3 0 0,5 2 0 16,2 2-272-16,2-1 32 0,3 5 16 0,5-3 0 16,4-2 64-16,2-4 16 15,1 1 0-15,3-2 0 0,2-1-112 0,3-4-32 0,-1-7 0 0,2 1 0 16,4-1 96-16,3-3 0 0,3 1 16 0,1-3 0 15,-1-3 176-15,0-2 176 0,2 0-48 0,3 0 0 16,2-4 512-16,2 0 112 16,2-1 16-16,0-2 0 0,0-3-192 0,0-6-16 0,0 1-16 0,-2-4 0 15,2-2-176-15,-2-2-48 0,-1-3 0 0,-2-2 0 16,0 0-320-16,-2-1 0 16,-2 1 0-16,-2-4 128 0,-1-2-128 0,-4-2 0 0,-3 0 0 0,-2-3 0 15,-4 0 0-15,-1 5 0 0,-1 0 0 0,-4-3 0 16,-2-4 0-16,-2-2 128 0,-2-2-128 0,-2 5 128 15,0-3-128-15,0 8 0 0,1 1 0 0,0 1 128 0,2 7-128 0,0 2 0 16,1 4 128-16,1 4-128 0,0 4 128 0,1 1-128 16,-1 4 128-16,1 0-128 0,1 4 0 0,1 0 0 0,-1 5 0 15,2 2 0 1,1-1-896 0,2 5-256-16,0 1-64 0,2 5-16224 0</inkml:trace>
  <inkml:trace contextRef="#ctx0" brushRef="#br0" timeOffset="9389.07">14449 3816 24879 0,'-2'9'1088'0,"0"-2"256"0,2 0-1088 0,0-1-256 0,2-2 0 0,-1 1 0 0,0-3 752 0,2 5 80 0,-1 4 32 0,3 5 0 0,0 1 480 0,0 3 112 0,1-3 16 0,-1 0 0 0,1 1-784 0,-1-2-160 15,0-1-16-15,0-2-16 16,0 0-368-16,-1-2-128 0,-1 0 0 0,1-2 0 16,-3-1 0-16,1 0 0 0,-2-3 0 0,0 0 0 15,0-3 0-15,-2 2 0 16,2-4 128-16,-1-2-128 0,0 0 816 0,1-4 64 16,0-2 16-16,0-4 0 0,0-4 0 0,0-1 0 0,1-3 0 0,0-4 0 15,-1 1-192-15,0-6-16 16,0 0-16-16,-1-8 0 0,0 1-224 0,-2-3-64 0,1 5 0 0,-1-2 0 15,1-2-96-15,0-4-32 0,0-3 0 0,2 4 0 16,0 2-256-16,3 4-144 0,-1 2 16 0,2 5 0 16,1 6 128-16,0 4 0 0,0 0 0 0,0 7-128 15,1 0 128-15,-1 5 0 0,0 1 0 0,1 0 0 16,0 1 0-16,2 3 0 0,0 1 0 0,2 0 0 16,1 1-256-16,3 2 48 0,3 2 0 0,2-2 0 15,3 4-592-15,3 0-112 0,2-1-32 0,1 2-11856 16,0-1-2368-16</inkml:trace>
  <inkml:trace contextRef="#ctx0" brushRef="#br0" timeOffset="9938.1">15457 3473 32255 0,'-3'-5'2864'0,"1"1"-2288"0,1 2-576 0,1-1 0 0,-2 2 1120 0,1-1 112 0,-1-3 32 0,-4-1 0 0,-3-4-304 0,-3 0-48 0,-3 1-16 0,-4 3 0 15,-1 2-512-15,-3 5-96 0,-1 4-32 0,-2 4 0 0,2 1-256 0,-1 4-144 16,3 3 16-16,1-1 0 0,2 5-32 0,-1 1 0 0,3 4 0 16,1 1 0-16,2-1 160 0,3 3 0 0,3-2 0 15,0 1 0-15,4 1 0 0,3-2 0 0,2-3 0 16,3-1-128-16,1-2 128 0,3-1 192 0,0 0-32 0,2-3-16 16,1 3 48-16,2-4 16 0,0-1 0 0,1 0 0 15,1-2-208-15,3-2 128 0,2-2-128 0,2 0 0 16,-2-3 0-16,2 0 0 15,3-1 0-15,1 0 0 0,-3-3 0 0,5 0 0 0,0 0 0 0,3-2 0 32,-1-2-896-32,-1 0-128 0,2 0-32 0,-1 2-16144 0</inkml:trace>
  <inkml:trace contextRef="#ctx0" brushRef="#br0" timeOffset="10413.99">15905 3780 4607 0,'1'-3'400'0,"0"1"-400"16,0 0 0-16,0 0 0 15,1 1 5296-15,-1 1 976 0,0-1 192 0,2 1 32 16,2-4-3360-16,0 1-656 0,2 0-144 0,0-2-32 16,3 2-1392-16,-1-3-272 0,2 1-64 0,0-1-16 0,2 0-560 15,0-3-176-15,2 2 0 0,2-3 0 16,2 0-448-16,1-1-80 0,2 0-32 0,-1-2 0 0,0 2 304 0,0-1 64 15,0-2 16-15,0-1 0 0,0 2 80 0,-1-3 16 16,0-2 0-16,-2 3 0 0,-1-1 496 0,0 2 96 16,-1-3 32-16,-2 3 0 0,0-1 320 0,-2 1 64 0,-2 2 16 0,-2-1 0 15,-3 2-224 1,-3-1-32-16,-2 1-16 0,-2 0 0 0,-2 0-288 0,-3-1-48 0,-2 3-16 0,-6 0 0 16,-2-1-144-16,-4 3 0 15,-3 2 0-15,-1 0-176 0,0 5-80 0,-4 1 0 16,1 4-16-16,-2 2 0 0,2 2 112 0,-1 0 32 15,-1 2 0-15,1 0 0 0,-1 2 128 0,0 5 0 0,-2-1 0 0,-1 5 0 0,1 4 0 0,0 5 128 16,6 0-128-16,2 3 176 0,6-1 464 0,3 0 112 31,5 2 16-31,2-2 0 0,3 2-352 0,3-4-64 0,2 1-16 0,1-4 0 16,3 0-16-16,0-6 0 0,2-2 0 0,1-3 0 0,4-1-48 0,4-1-16 31,2-3 0-31,5-1 0 0,0-3-128 0,6-1-128 0,7-2 192 16,3-2-192-16,5-3 0 0,2-3 0 0,2-2-192 15,1-3 48 1,2-4-752-16,4 0-128 0,4-5-48 0,4-5 0 0</inkml:trace>
  <inkml:trace contextRef="#ctx0" brushRef="#br0" timeOffset="16104.67">13790 10599 8287 0,'1'-6'736'0,"0"0"-592"0,1 2-144 0,-1 2 0 0,0 1 1072 15,0-2 176-15,2-2 32 0,-1-3 16 0,2-3-512 0,0-2-96 0,-2-3-32 0,1 4 0 0,-3 1-464 0,-1-1-192 0,-2 3 176 0,-2 1-176 16,0-1 512-16,-1 2 0 0,0 1 0 0,-3 1 0 15,-1 0 96-15,-1 2 32 0,0 0 0 0,-3 2 0 16,1 1 0-16,-3 1 0 0,0 2 0 0,-3-1 0 16,3-1-240-16,-4 3-32 0,-1-2-16 0,-4 2 0 0,1-3 256 15,-1 3 48-15,-1-4 16 0,-1 0 0 0,1 0 64 16,-4 1 16-16,-3 2 0 0,-3-1 0 0,-2 3-208 0,-1-3-32 16,-2 2-16-16,1 2 0 15,-1-3-224-15,-1-1-32 0,2 1-16 0,-1 0 0 0,-1-3-96 0,-2 0 0 16,-2 0-128-16,-1 0 192 0,1 2-192 0,-1-1 0 15,0 1 128-15,-1-2-128 0,0 2 0 0,1 0 0 16,5 1 0-16,-1-2 0 0,-3 1 224 0,-5 1 0 16,-1-1 0-16,-2 1 0 0,-1-1 96 0,2-2 32 0,1 1 0 15,0-2 0-15,5 1-128 0,-3 0-32 0,-5 1 0 16,1 2 0-16,-2-1-192 0,1 2 128 0,-2 2-128 0,4-1 0 16,3 1 0-16,2-1 128 0,0 0-128 0,1-2 0 15,0 0 0-15,1 0 0 0,3-1 0 0,1 0 0 16,0-2 0-16,1 0 192 0,1 0-48 0,2 0-16 15,1-2 64-15,0 0 0 0,-2 1 0 0,2 1 0 16,3-2 48-16,-4 4 16 0,0-2 0 0,-1 0 0 16,-2 0-256-16,1 1 144 0,1 1-144 0,-1 0 128 15,5 0-128-15,-3 2 0 0,-1 1 0 0,-2 0 0 0,4 1 0 16,-2 0 0-16,0 0 0 0,-1 0 0 0,4 2 0 0,0 1 0 16,2-5 0-16,2 0 0 0,2 0 0 0,2 0 0 15,0-1 0-15,2 1 0 0,3 0 0 0,-1-2 0 16,1 2 0-16,-1-3 0 15,2-1 0-15,0 1 0 0,0-1 0 0,2-1 0 0,1 0 0 0,1 1 0 16,0-5 128-16,2 1-128 0,0 2 192 0,1-4-32 16,3 2-16-16,-2 0 0 0,0 0 48 0,0 2 0 15,-1 0 0-15,2 0 0 0,-2 0-192 0,0 1 128 16,0 1-128-16,1-2 128 0,1 2-128 0,-1 0 0 16,1 0 0-16,-1-2 128 0,0-1-128 0,1 2 0 0,1-4 0 15,-2 1 128-15,2 0-128 0,-1 1 128 16,1-3-128-16,-2 1 128 0,1 1-128 0,-1-1 192 15,2 2-192-15,-2-1 192 0,0 1-192 0,1-2 128 16,-1 2-128-16,-1 0 128 0,2 3 32 0,-2 0 0 0,-1 0 0 0,0 0 0 16,0 0-160-16,0 0-176 0,0 3 48 0,-1 0 0 15,1-3 128 1,3 3 0-16,-2-1 0 0,3 0 0 0,-1-2 0 0,0 0 0 16,-1 0 0-16,2-2 0 0,-1 2 0 0,2-2 0 0,0 2 0 0,0-1 0 0,-1-1 0 0,-2 2 0 15,0-2 0-15,1 1 0 0,0 0 0 0,-1-1 0 16,-1 2 0-1,0 0 0-15,4 0 0 0,-2 0 0 16,0 0 0-16,-1 0 0 0,3 0 0 0,-1 2 0 0,-1 0 0 0,1 0 0 0,2 1 0 0,-1 1 0 16,0-3 0-16,0 3 0 15,0-3 0-15,1 4 0 16,-1-4 0-16,-1 3 0 0,1-2 0 0,1-1 0 16,0 2 0-16,2-2 0 0,-1 0 0 0,1 3 176 0,-1-4-48 0,1 1 0 0,1 1 16 0,1 0 0 15,1-2 0-15,1 1 0 0,-2 0-144 0,1 3 0 16,-1-4 0-16,2 3 128 0,-1-1-128 0,2-1 160 0,-1 1-160 15,0-1 160-15,2 1-160 0,-1 0 0 0,1-1 0 0,-1 1 0 16,1 0 0-16,0 0 0 16,0 0 160-16,0 1-160 0,0 1 192 0,-1-2-64 0,0 2 0 0,1 1-128 31,-1-3 144-31,-1 2-144 0,2 1 0 0,0-3 144 16,0 2-144-16,0-1 0 0,1 2 0 0,-3-2 0 15,4 2 0-15,-1 1 0 0,1-2 128 0,0 3-128 16,1 0 0-16,0 1 0 0,2 1 0 0,-2 2 0 0,1 0 0 15,0 0 0-15,0 3 128 0,0 1-128 0,0 0 0 16,0-1 0-16,-1 4 0 0,-1 0 128 0,0 2-128 0,0-1 0 16,-1 3 0-16,0 0 0 0,-2 2 0 0,1-3 0 15,0-3 0-15,-1 5 0 0,1 1 0 0,-2 2 0 16,1 3 0-16,1-5 0 0,1 2 176 0,-1-1-48 16,2 1-128-16,-1-2 192 0,1-2-64 0,0-5 0 15,0 2-128-15,0-3 192 0,1 0-192 0,-1-3 144 16,2 2-144-16,0-2 128 0,-1 0-128 0,2 2 0 0,-1 1 144 15,2-1-144-15,0 0 0 0,1-2 0 16,-2 2 0-16,2-2 128 0,0-3-128 0,0 1 0 0,-1 0 0 0,1-4 128 16,0 4-128-16,0-1 0 0,0 1 128 0,-2-3-128 15,0 2 0-15,-1-2 128 0,1 2-128 0,-2 0 0 16,-1 1 0-16,0-3 0 0,-1 2 0 0,1-2 0 16,-3 1 0-16,2 0 0 0,-1-1 0 0,-1-3 0 15,2 3 0-15,0-4 0 0,0 1 0 0,-1 0 0 16,1-1 0-16,1 0 0 0,-1 1 0 0,1-4 0 15,0 3 0-15,0-3 128 0,1 4-128 0,0-4 0 16,2 3 0-16,-2 0 0 0,1 0 0 0,2 0 0 0,0 2 0 16,0 1 0-16,1-1 0 0,-1 0 0 0,1 0 0 15,2-1 0-15,-1 1 0 0,1-2 0 16,-1 1 144-16,2-3-144 0,0 2 192 0,0-3-192 0,2 3 192 0,0-4-192 16,1 1 192-16,1-1-192 0,1 1 144 0,-1-1-144 15,1 0 0-15,2-1 144 0,1 0-144 0,0-3 160 16,2 3-160-16,2-5 160 0,2 2-160 0,1-2 0 15,2 0 0-15,1 0-176 0,1-3 176 0,0 0 0 0,2 3 128 16,-1-3-128-16,0 5 0 0,0 0 128 0,2-1-128 16,-1 2 0-16,2 3 0 0,0-1 128 0,1 2-128 15,2-2 0-15,-2 1 0 0,0-1 0 0,3 0 0 0,-3-3 128 16,-1 3-128-16,-3-4 0 16,1 1 0-16,-1 2 0 0,-1-2 0 0,2 1 0 15,0-2 0-15,2 2 0 0,0 0 0 0,3-2 0 0,1 0 0 0,2 0 0 16,-1 1 0-16,0 0 0 0,0-1 0 0,-1-1 0 15,-2 1 0-15,0 1 0 0,1 2 0 0,-3-1 0 16,-2 2 0-16,1 0 0 0,0 1 0 0,2 1 0 16,3 0 0-16,-1 2 0 0,-3-2 0 0,0 0 0 15,1-1 0-15,2 0 0 0,-2 0 0 0,-1 0 0 0,-3-1 0 16,1 0 0-16,0 1 0 0,0 0 0 16,-1-4 0-16,1 3 0 0,0-3 0 0,2 1 0 0,0 1 0 0,0-2 0 15,4 1 0-15,0-2 0 16,2 2 0-16,1-2 0 0,-3 1 0 0,-1 2 0 0,0-2 0 0,0 3 0 15,-1 0 0-15,2 1 0 0,-2 0 0 0,3-3 0 16,1 3 128-16,0-1-128 0,-1 0 0 0,1 0 0 16,4-3 0-16,0 0-128 0,0 0 128 0,-2 0 0 15,-3-3 128-15,1 2-128 0,2-3 0 0,1 0 0 16,5 1 0-16,1-3 0 16,1 3 0-16,-2-1 0 0,2 4 0 0,-3 1-128 0,-4 2 128 0,0-2 0 0,-2 2 0 0,3 1 0 31,-3 1 0-31,1 2 0 0,0-3 0 0,0 2 0 15,-1 0 0-15,2 2 0 0,2 0 0 0,-3 1 0 0,-5 0 0 0,1-3 0 16,3 2 0-16,1-3 0 0,1 0 0 0,-1-1 0 0,2 0 0 0,-1-1 0 16,-2 0 0-16,2 1 0 0,-2-3 0 0,1 3 0 15,3 3 0-15,-2-3 0 16,-3 1 128-16,-3 0-128 0,-4 2 0 0,-1-2 0 0,-3 2 0 0,-1-1-128 16,-1 1 128-16,0-1 0 0,-2 2 0 0,-1-2 0 15,3 2 0-15,0 0 0 0,2-1 0 0,2 1 128 0,-3 0-128 0,3-1 0 31,-1 0-128-31,-1 1 128 0,-1-2 0 0,-3 2 0 0,1-2 0 0,-2 2 0 0,0 1 0 0,-2-4 0 16,-2 3 0-16,-1-2-128 16,0 2 128-16,-1-3 0 0,-1 3 0 0,-1-4 0 0,1 1 0 0,0-1 0 31,-1 2 0-31,1-2 0 0,1 0 0 0,-2-2 0 16,2 2 160-16,-3-1-160 0,0-1 0 0,-1-1 0 15,1 1 0-15,-2 0 0 0,0 0 0 0,0-2-128 0,-2 3 128 0,0-5 0 16,-1 3 0-16,-1 0 0 0,2-2 0 15,-2-2 0-15,1 0 0 0,0 1 0 0,-2-3 0 0,1 1 0 0,0-1 0 0,-1-2 0 0,1-3 0 0,0-1 0 16,0 2 0-16,1-2 0 16,-2-1 0-16,0 0 0 15,-1-2 0-15,1 1 0 0,0-1 0 0,-1-3 144 16,1 2 16-16,-2-3 0 0,0-2 0 0,0 0 0 16,-3-1-160-16,0 1 0 0,0 1 0 0,-2-2 0 15,2 2 0-15,-2 0 192 0,1 0-192 0,-2-1 192 16,0 2-64-16,-1-1 0 0,0-1 0 0,-1-3 0 15,-1 2 0-15,0-1 0 0,0 4 0 0,-2 2 0 16,1 3-128-16,-1-3 0 0,0 3-192 0,-1-1 192 16,0 2-144-16,2 1 144 0,0-1 0 0,-1 0 0 0,3 1 0 0,-1 1 0 15,1-4 0-15,1 1 0 0,1-3 0 0,0 2 0 16,1-1 0-16,-1 3 0 0,2-4 0 0,0 3 0 16,0 0 0-16,-1-1 0 0,1 1 0 0,0 1-208 15,0 2 64-15,-1 2 16 0,1 2 128 0,-3 3 0 16,2 0 0-16,-3 0-128 0,1 3-48 0,-1 1 0 15,-1 1 0-15,-1 2 0 0,-1 0 0 0,-2 0 0 16,2 0 0-16,-2 0 0 0,-1 2-32 0,-2-1-16 0,0 1 0 16,-1 0 0-16,-1 0 80 0,1 1 16 0,0-1 0 15,-1 0 0-15,1 1-128 0,1 1-32 0,-2-3 0 16,0 0 0 0,0 3-352-16,-2-3-64 0,-2 0 0 0,-2 2-17600 0</inkml:trace>
  <inkml:trace contextRef="#ctx0" brushRef="#br0" timeOffset="20781.46">14187 11909 22111 0,'-11'-2'1968'0,"2"-1"-1584"0,3-1-384 0,1 2 0 0,1 2 528 0,-4-5 32 0,-7-1 0 0,-9-4 0 16,-9-2-1008-16,-4-3-208 0,-1-1-48 0,2 1 0 0,1 4-592 0,4 0-128 0,4-1-32 0,1 7 0 15,2 0 848-15,1 3 160 0,1 0 48 16,1 2 0-16,-2 2 1552 0,1-2 320 0,0 2 64 0,-2 2 16 0,1-3 192 16,-2 3 48-16,-1-3 0 0,-2 1 0 15,-2 1-672-15,-6-3-128 0,-3 0-32 0,-6 2 0 16,-3 1-576-16,-4-1-128 0,-1 2-32 0,0 0 0 15,2-1-224-15,-3-2 0 0,-3-1 0 0,-4 1 0 0,2-1 0 0,-1 3 0 16,3-2 0-16,4 1 0 0,5 1 0 0,1-2 0 16,4 0 0-16,0-1 0 0,1 0 192 0,-2 0-64 15,-2 0-128-15,-1 3 192 16,-3-1-192-16,0 2-128 0,2 2 128 0,0 2-208 0,3 0 432 0,0-2 96 16,-1 2 0-16,-1-2 16 0,-1 3 224 0,-3-3 32 15,-2 2 16-15,0 1 0 0,-1 2-352 0,5-3-80 16,3-1-16-16,0-2 0 0,3-1-160 0,-3-2 0 0,-1 1 0 15,-1-2 0-15,-1 0 0 0,1 2 0 0,3-3 0 0,3 0 0 16,5-3 0-16,3 1 0 0,4-3 0 0,0 0 0 16,4-3 0-16,-3-2 128 15,-1 1-128-15,-1-3 192 0,-3 0 320 0,0 1 80 0,-3 0 16 0,-3-2 0 16,0 2-192-16,2 0-32 0,0 0-16 0,2-1 0 16,1-1-208-16,3-2-32 15,0 2-128-15,0-4 192 0,1 1-192 0,1 1 0 0,-1 0 0 0,0-1 0 16,-1 1 0-16,-1-2 0 15,-1 3 0-15,1-3 144 0,0 1-144 0,-1 1 0 0,3 1-160 0,2 2 160 0,2 1 0 16,-1 2 0-16,1 2 0 0,1 2 0 16,3 1 0-16,-5 0 0 0,0 4 192 0,-3-2-192 0,-2 4 288 0,-1-2-48 15,2 3-16-15,-1-2 0 0,-2 1-224 16,2 3 0-16,1-3 0 0,-1-1 0 0,4 3 0 0,-2-4 0 16,1 0-192-16,1 1 192 0,-2 2 0 0,-2-3 0 15,3 2 0-15,-3-2 0 0,-2 1 0 0,-1 0 0 16,0-1 128-16,1 0-128 0,3 0 0 0,0-1 0 15,2 0 0-15,3-1 0 0,2-1 0 0,1 2 0 16,-1-3 0-16,1 1-160 0,0 1 160 0,0-1 0 16,1 3 0-16,0-2 0 0,1 1 0 0,-3 1 0 0,-3 1 0 0,-2 1 0 15,2 3 0-15,-1-2 128 0,2 2-128 0,1 1 128 16,0 0-128-16,3 0 0 0,0 3-128 0,2-3 128 16,3 2 0-1,1 0 0-15,2-2 0 0,2 1-128 0,3-1 128 16,2 0 0-16,2 0 0 0,1 0 0 0,1 1 0 0,0 0 0 0,3-1 0 0,1 0 0 15,0-1-128-15,0 1 128 16,1-1-128-16,-1 2 128 0,3 0 0 0,-2 0 0 0,0 1 0 0,2 0 0 0,-1 2 0 16,1 3 0-16,0-1 192 0,0 2-64 15,1 1-128-15,-2-2 192 0,2 2-64 0,-1-1 0 0,1 0-128 0,1 0 0 16,0 0 0-16,1-2 0 16,0 2 0-16,1-2 0 0,1 2 0 0,-3 0 128 0,3 0-128 0,-2 1 0 15,1 1 0-15,1 1 128 0,0 7-128 16,2-1 0-1,-1 2 0-15,1 2 128 0,-2 2-128 0,1 0 0 0,0 2 0 0,-2-2 128 0,1-3-128 0,-4-2 0 16,0 0 0-16,-1-2 0 0,-2 0 192 0,0-2-16 31,-1 2-16-31,-2 1 0 0,0-2-160 0,-1-2 0 0,-2 5 0 0,-1 1 0 0,-1-6 192 0,0 1-64 16,-2-1 0 0,1-2 0-16,-2 0-128 0,1 0 192 0,0-4-192 0,1 2 192 15,0-1-64-15,1 0 0 0,2-1 0 0,-1-1 0 16,2-1-128-16,-1 0 128 0,1 2-128 0,1 0 128 15,-1 0-128-15,2 0 0 0,-1 2 0 0,1-1 0 16,0 1 0-16,1 1 0 0,0-3 0 0,1 2 0 16,-1 0 0-16,1-1 0 0,1-1 0 0,-1 0 0 15,2-2 0-15,1 0 0 0,-1-3 0 0,2 4 128 16,0-4-128-16,-1 1 160 0,2 0-160 0,0-1 160 0,2 0-32 16,0 0-128-16,2-2 192 0,-1 1-64 0,2-2 0 0,3-2-128 15,3 2 192-15,3-1-64 0,4 1-128 0,1-4 192 16,5 4-192-16,2-4 192 0,5 3-192 0,2 0 0 15,-3-2 0-15,-1 3 128 0,1-4-128 0,1 1 0 16,-2 1 0-16,2-3 0 0,0 2 0 0,5 0 128 16,7-2-128-16,4-1 0 0,1 0 0 0,4-1 0 15,4 2 128-15,-2-2-128 0,-2 1 0 0,-3-1 128 16,-1 1-128-16,6-4 128 0,5 2-128 0,-10 0 0 16,-7-2 0-16,6 1 0 0,8-1 0 0,7-1 0 0,1-1 0 15,2 1 0-15,3-1 0 0,0 1 128 0,0 1-128 16,-4-1 0-16,-5 1 0 0,-2-3 0 15,-6-1 0-15,6 3 0 0,6-5 0 0,3 2 0 16,1 0 128-16,-4 2-128 0,-4-1 0 0,-1 1 0 16,-1 1 0-16,2 1 0 0,3 2 0 0,1 2 128 15,-4 1-128-15,-4 0 192 0,-4 0-192 0,-3-1 0 16,0 0-192-16,2-4 192 16,1 5 0-16,1-3 0 0,0 3 0 15,-2-2 192-15,-2 1-192 0,-2-4 0 0,-2 0-160 16,3 0 160-16,5-1 0 0,2-2 0 0,2 3 0 0,0-1 0 0,-4 1 0 0,-1 0 0 15,-4-1 0-15,2 0 0 0,0 0 0 0,3-1 0 0,5 4 0 0,-1-1 0 0,0 0 0 0,-4 2 0 16,-5 1 0-16,1-1 0 0,-4-1 0 0,3 1 0 16,6 1 0-16,0-1 0 0,3 0 0 0,-4 0 0 15,-1-1 0-15,-4 1 0 0,-2-2 0 0,-2 2 0 16,2-2 0-16,2 0 0 16,4 1 192-16,0-2-64 0,1 0 0 0,-2 0-128 0,-7-1 128 15,-2 1-128-15,-5 2 0 0,3-2 0 0,0 2 0 16,3-2 0-16,3 1 0 0,1-4 0 0,0 1 0 0,-4 0 0 15,-2 0 0-15,-4-1 0 0,-1 0 0 0,-2 2 0 0,0 1 0 0,0 0 0 16,1 2 0-16,2-1 0 16,2-1 0-16,1 1 0 0,0 2 192 0,-5-2-192 0,0 2 192 0,-5-1-192 15,-3 3 0-15,0 0 0 0,0 3 0 0,1-2 0 16,3 4 0-16,0-3 0 0,0 2 128 0,0 1-128 16,2-1 0-16,-1 1 0 0,2 0 0 0,-5-2 0 15,-2 3 0-15,-2-3 0 0,0-1-192 0,-2 0 192 16,-1-1 0-16,1-1 0 0,0 1 0 0,0 2 0 15,2-3 0-15,0 0 0 0,2 0 0 0,-1-3 0 0,0 3 0 16,0-1 0-16,1 0 144 0,-1-1-144 0,-2 2 128 0,0 0-128 16,-4 0 0-16,-1 0 144 0,1 2-144 0,1-1 0 15,1 0 144 1,3 2-144-16,0-2 0 0,-1 2 0 0,5-3 0 0,-2 0 0 0,2 0 0 0,2-2 0 16,3 0 0-16,-1-2 128 15,0 1-128-15,-2-2 0 0,0 0 0 0,-1 1 0 16,-2 2 0-16,0 1 176 0,1-3-176 0,0 3 192 0,7 1-64 0,2 0 0 0,2 1 0 15,3 1 0 1,0 0-128-16,-2 2 160 0,-3-2-160 0,-2 3 160 0,-1-1-160 0,-2 1 0 0,1 0 0 0,-2-2 0 16,2 4 0-1,3-5 0-15,3 3 0 0,-2-1 0 0,2-1 0 0,-5 0 0 16,0-2 0-16,-3-1 0 0,-1 1 0 0,-3 2 0 0,1-3 0 0,-1 0 0 16,0 0 0-16,3 0 0 15,1-3 0-15,0 2 0 0,3 0 128 0,0-2-128 0,-1 0 128 0,-2 0-128 16,-2 0 0-16,-2 0 0 0,-2 1 0 0,-1 2 0 15,-3 0 0-15,2 1 0 0,1 3 0 0,1-3 0 16,0 4-128-16,1 1 128 0,3-4 0 0,-5 2 0 16,-2-1 0-16,2-1 0 0,1-2 0 0,0 0 0 0,-3-2 0 0,-1-1 0 15,1 2 0-15,-4-3 0 0,0 3 0 0,-1-4 0 16,1 4 0-16,-1-4 0 0,1 4 0 0,-2-3 0 31,3 3 0-31,-2-3 128 0,1 1-128 0,0 1 0 16,-1 1 0-16,-1 0 128 0,-2 1-128 0,-2-3 0 15,0 3 0-15,-4-1 0 0,0 1 0 0,-2-1 0 16,1-1 0-16,-2 2 0 0,0-3-128 0,-1 0 128 16,0-1 0-16,-2 0 0 0,1-1 0 0,0 0 0 0,-1-2 0 15,1 1 0-15,2 0 128 0,-2-1 0 0,0-2 0 0,-2 2 0 16,-1 0-128-16,2 1 128 0,-1-2-128 0,3-1 128 16,0-2-128-16,0 0 0 0,1 1 0 0,-3 2 0 15,4-2 0-15,-3 3 0 0,0-2 128 0,1 2-128 16,-1 1 0-16,1 0 0 0,-2-1 0 0,0 2 0 15,-1-1 0-15,0-1 0 0,1 1 0 0,-2-2 0 16,0 1 0-16,0-1 0 0,1 0 0 0,-1-1 0 16,0-2 0-16,0 1 128 0,2-5-128 0,-1-2 128 15,0 0 16-15,2-2 0 0,0-1 0 0,-2 0 0 0,-1 1-144 0,2-4 0 16,-1-1 0-16,-1-4 0 16,2 1 0-16,-2-1 0 0,1-1 0 0,0 1 0 0,-1-3 0 0,1 1 0 15,-1 3 0-15,-1 1 0 0,0 3 0 0,-1 0 0 16,0 4-160-16,-2-1 160 0,-1 1 0 0,1 2 0 15,-1-2 0-15,-2 2 0 0,1-3 0 0,0 2 0 16,-2-1 0-16,1-2 0 0,1 3 0 0,-1-5 0 16,1 4 0-16,-1-1 0 0,-1-2 0 0,1 3 0 15,1-2-192-15,-1 2 192 0,1 5 0 0,0 0 0 0,0 4 0 16,0 4 0-16,-1 0-192 0,-1 0 48 0,1 2 16 0,0 0 0 16,0 3 0-16,-2 0 0 15,1-1 0-15,-2 2 0 0,-1 0 128 0,-2 2-160 0,-1-1 160 0,2 3-160 16,-4-3 160-16,0 0 0 0,-2 3-144 0,0 1 144 15,-3-3-176-15,-1 3 48 0,0-1 0 0,-3 0 0 16,1 1 128-16,-2-2-208 0,-3 2 80 0,1-1 128 16,0 0-240-16,0 1 80 0,-3 0 16 0,-1-1 0 15,-1 3-48-15,0-2 0 0,1-2 0 0,-2 2 0 0,0-1 64 16,-3 1 0-16,0-3 0 0,-3 2 0 0,-1-3 128 0,0 1 0 16,1-2 0-16,0 0 0 15,1-2 0-15,1 1 0 0,1 1 0 0,0-2 0 16,2 2 0-16,0-3 0 0,-3 2 0 0,-3 1 0 15,2-3 0-15,-4 3 0 0,-6 0 0 0,-1 3 0 0,-1-3 0 0,0 0 0 16,-2 0 0-16,1 0 0 0,0 1 0 0,3-1 0 16,1 0 0-16,-3 0 0 0,-4 0 0 15,-2-1-192-15,-2 1 192 0,1 0-192 0,1-3 192 0,4 2-208 16,3 0 80-16,2 1 128 16,2 0 0-16,1 0 0 0,0-2 0 0,-3 0 0 0,-3 1 0 0,-5 0 0 0,2 1 0 0,-2 0 0 15,2-3 0-15,1 3 0 0,3-1 0 0,0 0 0 16,1 1 0-16,-3-1 0 0,-2 1 0 0,-5-3 0 15,-1 2 0 1,-3 0 0-16,1 1 0 0,2 0 0 0,3 0 0 0,3 0 0 0,3-3 0 0,-2 2 0 16,-3 0 0-16,-1-1 0 15,0 0 0-15,4 1 0 0,1 0-128 0,2-3 128 16,3 1 0-16,0 3 0 0,5-3 0 0,-1 1 0 0,-2-1 0 0,-3 1 0 16,0 1 0-16,-2 1 0 0,2 0 0 0,-2 0 0 0,-4 1 0 15,-1 2 0-15,4-1 0 0,0 0 0 0,3 1 0 0,-2-1 0 31,-6 3 0-31,-3-3 0 0,7 2 0 0,-3 1 0 16,-3 0 0-16,0-3 0 0,4 3-160 0,2 0 160 0,4 0-208 0,2-1 80 0,3-1 0 0,-2 1 0 16,-5-1 0-16,1 0 0 0,1 3 128 0,-1-3 0 15,1 2 0-15,1-1 0 0,4 1 0 0,1-2 0 16,2 2 0-16,1 0 0 0,0 1 0 0,-4-1 0 16,-4 1 0-16,-1-1 0 15,1 2 0-15,-2-3 0 0,-2 3 0 0,2-1 0 0,2 0 0 0,2-1 0 16,1 1 0-1,1-1 0-15,1 1 0 0,1 0 0 0,-2 1 0 0,-2-1 0 16,0 1 0-16,-2-4 0 0,0 2 0 0,0 0 0 0,3-3 0 0,1 2 0 16,5 1 0-16,1-4 0 0,2 3 0 0,1-3 0 0,-1 0 0 0,-2-1 0 15,1 1 0-15,-3-2 0 0,-1 1 0 0,-2-1 0 32,-2 0 0-32,-1 1 0 0,0 0 0 0,0 0 0 15,2-3 0-15,3 3 0 0,0-1 0 0,2 0 0 16,1 1 0-16,-1 0 0 0,0-3 0 0,-3 3 0 15,-1-1 0-15,-2 1 0 0,-2-1 0 0,0 0 0 16,0 1 0-16,1-3 0 0,0 1 0 0,2 2 0 0,0-4 0 16,2 1 0-16,2 1 0 0,-3 1 0 0,0 0 0 0,-1-1 0 15,-2 2 0-15,-2 0 128 0,-1-2-128 0,-2 2 0 16,4-1 0-16,1-1 128 0,3 2-128 0,3 2 0 16,2-2 0-16,0 3 0 0,2-3 0 0,-4 4 0 15,1-2-144-15,-1 1 144 0,-2 1 0 0,-2-3 0 16,-1 3 0-16,-3-3 0 0,3 4 0 0,2-3 0 15,1 2 0-15,4 1 0 0,4 0 0 0,0-3 0 16,-2 3 0-16,1 0 0 0,-2 0 0 0,-1-2 0 0,1 0 0 16,-3 2 0-16,1-2 0 0,-2 0 160 15,-3 0-32-15,-2 1-128 0,-2 1 0 0,4-2 0 0,4 1 0 0,1 1-144 16,3-4 144-16,-2 3 0 0,0-3 0 16,-4 4-128-16,-4-4 128 0,-3 4 0 15,-2 1 0-15,-2 1 0 0,3-1 0 0,-1 0 0 0,1 0 0 0,4 2 0 16,4-2 0-16,2 0 0 0,2-1 0 0,1 1 0 15,3-1-320-15,-4-2 0 0,1 1 16 0,-3 1-12608 16,-4 2-2512-16</inkml:trace>
  <inkml:trace contextRef="#ctx0" brushRef="#br0" timeOffset="25302.65">7834 13776 16575 0,'-4'-2'1472'0,"0"1"-1168"0,0 1-304 0,3 0 0 0,0 1 1216 0,0 0 176 0,-3-1 32 0,-2 1 16 16,-3 2-1296-16,-2 2-144 0,0-3-256 0,1 2 64 0,3 2-464 0,-2-3-112 15,3 0 0-15,1 0-16 0,1-1 272 0,0-2 64 16,2 1 16-16,-1-1 0 0,1 0 1168 0,1 0 224 0,-2 0 64 0,1-1 0 16,-2 2 640-16,2-1 128 0,-2-1 16 0,0 1 16 15,0 0-704-15,1-2-144 0,-1-1-16 0,0-2-16 16,3 0-128-16,0-2-32 0,1-3 0 0,0-4 0 16,1-3 48-16,2-1 16 0,-2-2 0 0,1 1 0 15,2-3-208-15,-2-3-64 0,1 1 0 0,-1-4 0 0,0 2-192 0,-1-1-32 16,-1-1-16-16,0-2 0 0,0 2-112 0,0-1-32 15,1 3 0-15,-2 1 0 0,2 3-192 0,0-1 0 16,1 2 128-16,-1 3-128 0,0 1 0 0,0 0 0 16,2 2 0-16,-1-1 0 0,1 1 176 0,-1-1-176 15,1 1 192-15,0 0-192 0,0 4 144 0,1-4-144 16,-2 2 0-16,2-1 144 0,-3 3-144 0,0 1 0 0,0-1 0 16,-1 4 0-16,0-1 0 0,-1 2 0 0,0 1-144 15,-1-1 144-15,-1 5 0 0,-1-3-160 0,2 1 160 0,-2 3-128 16,0 0 128-16,-1 0 0 0,1 3 0 0,-1 1-128 15,-2-2 128-15,2 2 0 0,-1 1 0 0,1 0-128 16,2-3 128-16,-1 2 0 16,1-2 128-16,2 2-128 0,1-3 0 0,0 0 0 0,0 2 0 0,1-3-192 15,1 0 192-15,-1 0 0 0,0 0 0 16,2 0 0-16,-1 0 0 0,-1 0 0 0,-1 0 0 0,0 0 0 16,0 0 0-16,0 0 0 0,0 0 0 15,0 0 0-15,0 0 0 0,0 0 0 0,0 0 0 0,-6 20 0 16,2-12 0-16,-2-1 0 0,0 1 0 0,0 2 0 15,0 0 0-15,-2-3 0 0,2 2 0 0,1-3 0 0,0-2 0 16,2-2 0-16,1 0 0 0,1-1 0 0,1-1 0 16,0-1 0-16,0-1 0 0,0 2 0 15,1 0 0-15,-1-3 128 0,0 0-128 0,2 0 128 16,-2 1-128-16,0-3 144 0,0 0-144 0,0 3 160 16,0-3-160-16,0-1 0 0,0 1 0 0,0-1 0 15,-2-1 0-15,2 3 0 0,-1-3 0 0,1 2 0 16,-1 0 0-16,1 2 0 0,-1-1 0 0,1 2 0 15,0 0 0-15,-2 1 0 0,2-1 0 0,0 0 0 0,0 1 0 0,0 0 0 0,0 1 0 0,2 0 0 16,-1-3 0-16,1 1 0 16,1 0 0-16,-1-2 0 0,2 1 0 0,0 1 160 0,1-2-160 0,-2 2 160 15,2-1-160-15,0 1 192 16,-1 0-192-16,0 0 192 0,1 1-192 0,0 1 0 16,-1 0 0-16,1 0 0 0,2 1 0 0,0 1 0 15,0 0 0-15,3 3 0 0,0-4 0 0,1 4 0 0,2-3 0 0,0 3 0 0,2 0 0 16,-1 0 0-16,2 0 0 0,0 1 0 0,0 2 0 0,0 0 0 15,1 0 0-15,-1 2 0 16,1 1-576 0,-3 2-32-16,2 5-16 0,-2 3-17104 0</inkml:trace>
  <inkml:trace contextRef="#ctx0" brushRef="#br0" timeOffset="31478.45">8699 16052 4607 0,'4'0'400'0,"-2"0"-400"0,0 0 0 0,-1 0 0 15,1-3 0-15,1 2 0 0</inkml:trace>
  <inkml:trace contextRef="#ctx0" brushRef="#br0" timeOffset="36334.68">4254 11098 911 0,'-15'-1'0'0,"1"-4"0"0,2 0 0 0,2 1 0 15,5 2 3440-15,1 2 592 16,-1-4 128-16,-4-1 32 0,-8-3-3184 0,-4-1-640 0,-3-5-128 0,-3 2-32 0,1-4-448 0,2-1-80 15,3 1-32-15,2 0 0 32,3 1-288-32,2-4-48 0,1 0-16 0,3 1 0 15,3 0 0-15,1 1 0 0,2 2 0 0,3 1 0 0,1 0 336 0,1 1 64 16,3 2 16-16,-1 3 0 0,4 0 848 0,-1 1 160 16,0 0 48-16,1 4 0 0,2-1 176 0,0 3 32 15,1 0 16-15,-1-1 0 0,1 2-672 0,2 0-144 16,0 0-32-16,1 0 0 0,4-2-144 0,1-1 0 15,3 2 0-15,3-4 0 0,3 2 0 0,4-2 288 16,3 0-32-16,8-2 0 0,3 0 256 0,4 0 64 16,7-1 0-16,1 0 0 0,0 1-384 0,-2 1-192 15,0 2 192-15,-1 1-192 0,1 3 0 0,3-1 0 0,4 2 0 16,-3-1 0-16,-2 0 0 0,-3 2 0 0,-1-1 0 0,-4 3 0 16,-5-4 0-16,-1 3 0 0,4-2 0 0,-2-2 0 15,-1-1 0-15,0 1-144 0,-2-4 144 16,-3-1 0-16,-2-1 0 0,-4-1 256 0,-4 1-48 0,-3-3 0 15,-2 2 128-15,-6-3 32 0,-2 1 0 0,-1 1 0 16,-2 0 0-16,-5-2 0 0,0 2 0 0,-5 0 0 16,-1 1 336-16,-4 0 64 0,-3 2 0 0,-2 0 16 15,-3 0-272-15,-4 1-64 0,-4 1-16 0,-4 4 0 0,-4 0-432 16,-5 4-256-16,-5 1 48 0,-5 2 0 0,-6 3-144 0,-6 1-32 16,-8 3 0-16,-4 1 0 0,-4 2 208 0,-4 0 48 15,0 1 0-15,-5 4 0 0,-5 0 128 0,-4 2-208 16,-5 0 80-16,-2 4 128 0,5-1 0 0,1-2 0 15,5-2 0-15,-4 3 0 0,2-1 0 0,5-2 0 16,8-2 0-16,3-5 0 0,4-2 0 0,7-3 0 16,8-2 0-16,3 2 0 0,3-3 0 0,5 2 0 15,3 2 224-15,5-5-7360 16,3 3-1472-16</inkml:trace>
  <inkml:trace contextRef="#ctx0" brushRef="#br0" timeOffset="41467.68">4412 17346 35007 0,'-14'-7'3120'0,"3"1"-2496"0,5 3-496 0,5 3-128 0,1 0-320 0,-4-1-64 0,-3-4-32 0,-6-1 0 15,1-4-1056-15,1 3-192 0,2-1-64 0,6 4 0 16,3 1-448-16,3 2-80 0,5 3-32 0,0 0 0 16,3 5 640-16,2 0 128 0,0 3 32 0,1-1 0 0,1 2 1136 0,0-1 352 0,1 1-176 0,0-1 176 15,0-2 288-15,1-1 144 16,-1-3 16-16,2 0 16 0,0-1 1856 0,1-1 368 15,-1-2 80-15,2 0 16 0,23-6 1200 16,-18 1-2080-16,1 0-16 0,4-1-688 0,2 0-144 0,2-1-32 0,5 3 0 16,-1-3-448-16,4 0-112 15,4 3-16-15,-3-2 0 0,-1 1-448 0,-1-1 128 0,0 1-128 0,-2 0 0 16,0-1 0-16,0 1 0 16,5-1 0-16,1 0 0 0,2 1 320 0,2 0-48 15,-1 0 0-15,1-1 0 0,1-1 80 0,-2-3 16 0,0 2 0 0,2-3 0 0,2 0-16 16,2-1 0-16,8 1 0 0,1 0 0 0,0 0-352 0,-5 0 0 15,-8-1 0-15,-5 0-128 0,-1 2 128 0,-2 2 0 16,1 0 0-16,3 1 128 0,-1 0-128 0,1 2 144 31,0-2-144-31,-3-1 160 0,-2 3-160 0,-1 1 0 0,-2-1 0 0,-1 1 0 16,-4 2 0-16,4 0 0 0,7 0 0 0,-1 1 0 0,-6 0 0 0,0 1 0 16,5 0 0-16,2 1 0 15,1 0 0-15,0 3 0 0,1-3 0 0,-3 3 0 16,1-2 0-16,3 2 0 0,3-4 0 0,2 1 0 0,3-1 0 0,0 0 0 0,-1-1 0 15,-1-3 0 1,-2 3 0-16,0 1 0 0,-2-4 0 0,-1 2 0 0,-3 0 0 0,3-1 0 16,4 2-144-16,-1-2 144 0,-2 3 0 0,-2 0 0 0,-3 3 0 0,-4-3 0 15,4 4 0-15,0-2 0 16,4 4 0-16,3-1 0 0,1-1 0 0,2 3 0 16,1-1 0-16,-2-1 0 0,-2 2 0 0,-1-4 0 0,-1 5 0 0,0-2 0 15,5-1 0-15,0-1 0 0,-2 0 0 0,3 0 0 16,3-3 0-16,0 3 0 0,-3-3 0 0,-1 4 0 0,-2-2 0 15,0 1 0-15,0-2 0 0,-2 2 0 0,0-2 0 0,-2 2 0 16,-3 0 0-16,-2-1 0 0,-2 5 0 0,-3-5 0 31,1 6 0-31,-1-4 0 0,-1 1 0 0,2-1 0 16,4-1 0-16,1-2 0 0,2 1 0 0,0-3 176 16,0 0-48-16,-2-1-128 0,-1-1 128 0,-1-1-128 15,2 0 0-15,-1 1 0 0,1-1 192 0,3-3-192 16,4 2 192-16,-1-1-192 0,0 3 192 0,-3-3-192 15,-2 5 192-15,-2 0-192 0,-3 1 0 0,-1 3 0 16,1 1 0-16,-1 1-144 0,3 0 144 0,-1-1 0 16,4 4 128-16,-2-1-128 0,0 0 0 0,1-1 0 0,-4 2 0 0,0 0 0 15,1-1 0-15,1-3 0 0,-1 1 0 0,3-1 128 16,3-1-128-16,4 1 0 0,4 1 0 0,1 2 128 16,0-2-128-16,-3-3 0 0,-1 2 0 0,-1-2 0 15,-4-3 0-15,4 1 0 0,4 0 0 0,1 3 0 16,-1-1 0-16,0 2 0 0,-2 2 0 0,-4-2 0 15,-1 1 0-15,-1-1 0 0,4 0 0 0,1 1 0 16,2 3 256-16,2-3 0 0,3 5-16 0,-2-2 0 16,0 4-240-16,-2-1 144 0,-1-3-144 0,0 3 128 15,3-3-128-15,3 1 0 0,-1-1 0 0,8 1 0 0,2 0 0 0,2-4 0 16,-6 0 0-16,-1-1 0 0,3 0 0 0,7-3 0 16,8 0 0-16,-3-2 0 0,-6 0 0 0,-1 0 128 15,3 0-128-15,2-2 128 0,2 1-128 0,-4 0 192 16,-4-3-192-16,-2 2 192 0,-3-2 64 0,5 3 32 15,10-4 0-15,-1 0 0 0,-2 4-160 0,-7-4-128 16,-6 4 192-16,8-3-192 0,10 3 256 0,3-1-48 16,2 2-16-16,-5 0 0 0,-5 2-192 0,0-2 0 15,0 0 128-15,1 1-128 0,5 3 0 0,-5-3 0 0,-8 1 0 16,-2-2 0-16,3 0 128 0,-1-1-128 0,-1 0 0 16,0 0 0-16,2 1 208 0,-3-4-48 0,-5 3-16 0,-2-4 0 15,1 1-144-15,10-2 0 0,11 1 0 0,2-1-176 16,-5 2 176-16,-2-5 0 0,2 2 0 0,-2 1 0 15,-6 1 0-15,0-1 0 0,0 2 128 0,-3 1-128 16,-4-2 0-16,-1 0 0 0,2 4 0 0,0-2-128 16,0 1 128-16,-6 2 0 0,-2 0 0 0,-7 0 0 15,-5 0 0-15,-5 0-240 0,-4-1 48 0,-6-1 0 16,-5 2-272-16,-7-2-48 0,-6 2-16 16,-9-1-19456-16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02:32.7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19293 15325 28559 0,'-9'-5'2544'0,"2"1"-2032"0,0 3-512 0,1 1 0 0,1 0 448 0,-5 0-16 0,-7-2 0 0,-13 1 0 0,-10-4-432 0,-10 3 0 0,-3 1-224 0,-4 2 80 16,-2 1-48-16,-1 1 0 0,0 0 0 0,-3 2 0 15,-2-3-592-15,0 3-128 16,-1-4-32-16,-2 4 0 0,-1 1 1104 0,1 4 224 0,-1-2 32 0,1 2 16 16,1 0-1136-16,2-2-208 0,3-1-48 0,0 0-16 15,2 2 1872-15,2 0 368 0,4-1 80 0,3-1 0 16,4 1-1536-16,2-5-320 0,4-1-64 0,0 1-16 0,4-2 592 15,-2-1 0-15,2 2 224 0,3-2-64 16,0 0-160-16,6-2 0 0,1 1 0 0,3-1 0 0,3 1 208 0,1-1 16 16,3-1 0-16,1 3 0 0,1-3-224 0,2 0 176 15,1-3-176-15,1 1 160 0,3-1-352 0,0-3-80 16,3 0-16-16,3 1 0 0,-1-1 96 0,2-2 0 0,0 1 16 16,3-1 0-1,2 1 176-15,4-1 0 0,0 0 0 0,2 0 0 0,4 0 144 0,1-2 64 16,2 1 16-16,1-2 0 0,3-2 0 0,2 0 0 0,1 0 0 0,0 2 0 15,-1-2-64-15,1-1-16 0,2 0 0 0,-3 1 0 16,0 0-144-16,-2 2 0 0,1-2 0 0,-2 1 0 16,-3 3 0-16,-1 1 0 0,-1-1 0 0,-2 1 0 15,-1 3 0-15,-4 1 0 0,1 0 0 0,-4 3 0 16,0-1 0 0,-3 4 0-16,-2-3 0 0,0 3 0 0,-1 1 0 0,-4 0 0 0,0 0 0 0,-2 1 0 0,-3 4 176 0,-3 0-48 15,-1 2-128-15,-4 1 192 0,-3 3-192 0,-2 4 0 16,-4 2 0-16,-2 4 0 0,-3-1 0 0,0 3 0 15,-2-1 0-15,2 0 0 16,1 3 0-16,4-4 0 0,4 1 0 0,2-5 0 16,5 1 0-16,2-1 0 0,5-1 0 0,2 0 0 15,2 1 384-15,1 2 48 0,3 0 0 0,0 2 0 16,2 1-176-16,0 0-16 16,2 0-16-16,-1 4 0 0,3 5-224 0,-1-2 0 15,2 3 0-15,-1-1 0 0,1 0 0 0,-1 0 0 16,1-7 0-16,1-1 0 0,-1-2 0 0,1-8-128 0,1 2 128 15,0-8 0-15,3 1 0 0,2-3 0 0,0 0 0 16,3-2 0-16,0 0 0 0,2 1 144 0,2-2-144 0,2 2 128 31,3 1-832-31,5-1-192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02:49.5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19789 14736 42383 0,'-24'-8'3776'0,"10"4"-3024"0,9 2-608 0,9 2-144 0,4 2-192 0,3-4-80 0,5 0-16 0,17-2 0 16,29-2-464-16,37 1-80 0,39-1-32 0,43-2 0 0,39 5 384 0,39-2 80 0,30 3 16 0,22 6-16240 16</inkml:trace>
  <inkml:trace contextRef="#ctx0" brushRef="#br0" timeOffset="421.47">25161 14852 37775 0,'245'-16'1664'0,"-108"7"368"0,-40 6-1632 0,-38 3-400 15,-18 0 0-15,10-3 0 0,48 1 880 0,68-1 80 16,51 1 32-16,10-3 0 0,-38 0-688 0,-47-1-144 15,-44 3-32-15,-41-2 0 16,-31 5-496-16,-32-2-96 0,-25 4-32 0,-29-2 0 16,-28 0-1120-16,-38 0-240 0,-38-2-32 0,-38-1-16 15,-32-2 256-15,-26 0 48 0,-18 3 16 0,-7-2 0 16,5 2 320-16,-6-1 64 0,0 2 16 0,-2 0 0 0,-1-2 1824 0,2 0 352 0,3-2 80 0,11-4 16 16,9 3 1376-16,4-2 288 0,7 2 48 0,12 0 16 15,13 1-1472-15,13-1-272 0,12 2-64 0,23 2-16 16,18-1-672-16,24 1-144 15,16-3-32-15,25 0 0 0,23 2-272 0,19 1-64 0,16 0-16 0,14-5 0 32,14 2-1696-32,15-4-336 0,11 1-64 0,21-3 0 15,24-5-2624-15,22 1-528 0,11 0-112 0,26 0 0 16,23-1 2496-16,15 1 512 0,2 4 112 0,9 0 16 0,8 1 5184 0,10 4 1024 0,8 2 224 0,1 2 32 0,-10 1-64 0,6 1-32 16,-2 2 0-16,-4 2 0 15,-10 2-1392-15,-2-1-288 0,3-1-48 0,-14 3-16 0,-17 2-1136 0,-18-1-224 16,-14 4-64-16,-25-4 0 15,-23 1-304-15,-17-2-64 0,-13 3-16 0,-12-2 0 0,-11-1-144 0,-8 0-48 16,-7 0 0-16,-11-1 0 0,-8 3-192 0,-16 4-160 16,-15-1 32-16,-31 5 0 15,-35-5-160-15,-38-2-32 0,-32-6 0 0,-47-11-12640 16,-47-8-2528-16</inkml:trace>
  <inkml:trace contextRef="#ctx0" brushRef="#br0" timeOffset="4079.71">15832 12248 15663 0,'-2'-19'1392'0,"1"6"-1120"0,-1-3-272 0,-1 5 0 0,1 2 5088 0,-1 3 960 0,1-2 192 0,-3-4 32 0,-5-8-4480 0,-2-6-896 0,-6-5-176 0,-4 2-32 16,-4-1-304-16,-5 4-48 0,-4 1-16 0,-3 4 0 15,-6 1-128-15,-8 3-16 0,-5-2-16 0,-5 2 0 16,-5 2-160-16,0-1 0 0,3 1 0 0,-1 1 0 15,-1-1 0-15,-3-1 0 0,-5 2 0 0,-3-2 0 0,-1 4-160 16,1-3-16-16,3 2 0 0,-3 6 0 0,0-2 176 0,-7 4-160 16,-7-1 160-16,1 4-160 0,1-1 160 0,-6 3 0 15,-5-2 0-15,-2 1 0 0,3-2 208 0,0 1-16 16,8 0-16-16,-9-3 0 16,-10 0-32-16,3-1 0 0,8 1 0 0,-1-1 0 15,-7 0-144-15,-1-5 0 0,0 1 0 0,1-1 0 0,5 1 0 0,-5-2 0 16,-6-4 0-16,2-2 0 15,8 1 0-15,-7-3 0 0,-8 3 0 0,1-3 0 0,9 1 0 0,-5 2 0 16,-8 2 0-16,3 2 0 0,8 2 0 0,-5 1 0 0,-2 1 0 16,-2 3 0-16,3 2 0 0,-3 3 0 0,4-2 0 15,-2 3 0-15,-2 3 0 0,3-2 160 16,8-1-160-16,-2 1 160 0,-4 3-160 0,6-3 192 16,6-1-192-16,-3 2 192 0,-9 0-192 0,7-1 0 0,7 0 0 15,-2-1 128-15,1-1-128 0,-2 1 0 0,1 0 0 0,0-1 0 16,7-4 0-16,-6 0 0 15,-7 1 0-15,4 1 0 0,6 0 0 0,-2 1 0 0,-4-3 0 0,1 4 0 16,1 1 0-16,2-4 0 0,6 3 0 0,-9-1 0 0,-8 4 0 31,5-2 0-31,9 1 0 0,-2 0 0 0,-6 2 0 0,3-3 128 0,3 2-128 0,3-1 128 0,10-2-128 0,-4 0 0 16,-6 0-160-16,5-2 160 16,6 1 0-16,0 0 0 0,1-3 0 0,-1-1 0 15,-4 3 0-15,0-1 0 0,2 1 0 0,0 2 160 0,-2-3-160 0,-4 3 0 16,-4 2 0-16,6 1-176 0,8 0 176 0,0 2 0 15,-3 0 0-15,-3 2-128 0,-4 4 128 0,3 1 0 16,2 0 0 0,1 1 0-16,3 2 0 0,-9 6 128 0,-7 2-128 0,0 3 176 0,4 1-176 0,-1 2-144 0,-2-2 144 15,4 2-208 1,6 3 208-16,-2-2 0 0,-3 5 0 0,-4-3-144 16,-2 3 144-16,8-1 0 0,14-1-144 0,-1-1 144 15,-6 4 0-15,-3 4-176 0,-2 7 176 0,6 2-128 16,8 1-64-16,5-1 0 0,-2-2 0 0,1-1 0 15,0 1 192-15,5-1-160 0,9-2 160 0,5 1-160 16,5 1 160-16,2 2 0 0,-1 2 0 0,-2 5-128 16,-2 2 128-16,-2 0 0 0,-2 1 0 0,3-1 0 15,5 0 0-15,3 1 0 0,3-1 0 0,0 1 0 16,-1 4 0-16,-1-1 0 0,-1-2 0 0,-1-3 0 16,3-7 0-16,1 1 128 0,2 2-128 0,0 5 128 0,6 1-128 15,1-1 0-15,2 1 0 0,4-2 128 0,3-2-128 0,3-7 144 16,4-2-144-16,3-3 160 0,1 3-160 0,3-3 160 15,1-4-160-15,0 7 160 0,2 6-160 0,-1 6 0 16,0-2 0-16,0 1 0 0,0-4 0 0,-1-1 0 16,2 2 0-16,-1 5 0 0,0 1 0 0,0 3 0 15,1 1 0-15,0-4 0 0,-1-3 0 0,3 0 0 16,0-6 0-16,1 3 128 0,2 4-128 0,2-1 0 0,1 2 0 16,1-3 0-16,5 1 0 0,0-7 0 15,2 1 0-15,3-5 0 0,1 2 0 0,5-3 0 0,3 3 0 0,1 1-176 16,2 1 16-16,1-2 0 15,3-2 0-15,1 1 0 0,0-5 16 0,4-1 0 0,0-6 0 0,1 0 0 16,1 0 144-16,2-1 0 0,1 3 0 0,5 3 0 16,6 5 0-16,-2 3 0 0,-1 1 0 0,-3-4 0 15,0 1 0-15,-1-3 144 0,0-2 0 16,2-1 0-16,2-2 80 0,1 3 16 0,3-2 0 0,3 5 0 16,3 0-112-16,-3-1 0 0,-2-3-128 0,4-1 192 15,3-2-192-15,7-4 0 0,6 1 0 0,-1-6 0 0,1 1 128 0,-4-1-128 16,-4-4 0-16,-3-2 0 0,-2-3 176 15,7 3-176-15,7 1 192 0,0 1-192 0,-4 3 160 0,-2-4-160 16,-4 0 128-16,4 0-128 16,-2-2 128-16,7-1-128 0,7 2 128 0,-4-3-128 0,0 2 0 0,-1-1 0 15,2 0 0-15,7 0 0 0,5 0 0 0,0-1 0 16,-4 1 0-16,-2 1 0 0,0-4 0 0,4 1 0 16,4 1 0-16,-5 1 0 0,-3-1-256 0,-3-1 80 15,-1-2 16-15,8 0 0 0,10 4 160 0,-4-1 0 0,-4 0 0 16,3-1-128-16,0-3 128 0,5 3-192 0,6 1 192 0,-4-2-192 15,-7-1 192-15,4 0 0 0,8 1 0 0,0 1-128 16,-3 2 128-16,-1-1 0 0,-3 1 0 0,7 2 0 16,10-1 0-16,-4-2 0 0,-9 0 0 0,4 0-128 15,5-5 128-15,-1 0 0 0,-4-1 0 0,1-1 0 16,2-1 0-16,1 1-160 0,1-2 16 0,-4 0 0 16,-1-2-32-16,4-2 0 15,10 2 0-15,-7-5 0 0,-11 0 176 0,12-1-160 16,9-1 160-16,-4 1-160 0,-5 1 160 0,0-1 0 0,6 0 0 0,-3 0 0 0,-2 4 0 0,-1-4 0 15,-4-1 0-15,4 2 0 0,4 4 128 0,-5-4-128 16,-4-1 160-16,3 4-160 0,6-3 128 0,-6 2-128 16,-9-3 0-16,8-3 0 0,7 0 192 0,-2 0-48 15,-6-2-16-15,4-1 0 0,8 0-128 0,-2-3 0 16,-3 3 0 0,1-1-176-16,3-2 176 0,-1 0 0 0,2-1 0 0,-3 3 128 0,-9-3-128 0,6 3 0 15,7-5 0-15,-4 4 128 0,-12 2-128 0,10-2 0 16,8 0 0-16,-6-1 0 15,-11 0 0-15,5 1 0 0,9-4 0 0,-5 1 128 16,-6 0-128-16,1-4 0 0,3 4 0 16,-5-2 0-16,-3-3 0 0,-1 3 0 0,0-4 0 0,3 0 0 15,1-1 128-15,-4 1-128 0,-10-3 128 0,3 0-128 0,3 4 384 16,-4-3 0-16,-4 1 0 0,-3-2 0 0,-4-2-208 0,2 0-48 0,4 3 0 0,-8-3 0 31,-6-1 0-31,-7 0 0 0,-3 0 0 0,0-4 0 0,2-1-128 0,1-1 0 0,0-8 0 0,-7 0 0 16,-8-3 0-16,-1-2 0 15,-4 4 0-15,6-2 0 0,6-6 0 0,0 2-176 16,2-2 48-16,-7 0 0 0,-4-3 128 0,-6-2 0 16,-1-2 0-16,-2-3 0 0,2 1-240 0,0 1-16 15,-1 1 0-15,-3 4 0 0,-2 3 256 0,-2-5 0 16,-3 1 0-16,-3-7 0 0,-2-6 160 0,-3-2 80 16,-3 5 16-16,-2 3 0 0,0 1 0 0,-3 2 0 15,-2-1 0-15,-2-1 0 0,-2 0-112 0,1-7-16 16,-2-5 0-16,-1 0 0 0,-2 2 0 0,-3 1 0 15,0 2 0-15,-1-4 0 0,-2-2-304 0,-2-6-64 16,0 3-16-16,-3 3 0 0,-2 6 80 0,-3 0 16 0,-3-2 0 16,-1 1 0-16,-2 0 160 0,-1 3 0 15,-4-2 0-15,-2 2 0 0,1 5 192 0,-2 2-48 0,0 3 0 0,-3-1 0 16,-2-2 48-16,-1-2 16 0,-4-2 0 0,-5 0 0 16,-5-3 112-16,-1 2 32 0,-1-2 0 0,-1-3 0 15,-1-6-176-15,3-2-48 0,2 1 0 0,5 1 0 16,1 1-128-16,3 2 0 0,3 6 0 0,1-4 0 15,-3-8 0-15,-1 4 0 0,-1 1 0 0,0 6 0 16,0 2 0-16,-1 3 0 0,3 1 176 0,-1-5-176 16,0-1 0-16,1 3-208 0,2 4 16 0,0 5 0 0,2 4 192 15,2 5 0-15,-1 2-160 0,0-1 160 0,2 3 0 16,-2 4 0-16,0 0 0 0,-4 2 0 0,-2 1 128 0,-4 1-128 16,-1 3 128-16,-1 4-128 0,1 2 0 0,2 3 0 15,0 2 0-15,5 3-176 0,1 4-96 0,5 0-32 16,2 3 0-16,2 0 0 15,6 2-208-15,2 2-64 0,3 1 0 0,3-3 0 16,1 3-176-16,3 3-32 0,1-3-16 0,3 4 0 16,2 1-1120-16,2 3-208 0,4 3-48 0,3 2-16 15,3 3-928-15,0-1-176 0,4 1-32 0,0 0-16 16,2 0 2032-16,0 0 416 0,3 1 64 0,0 1 32 0,1-1 800 0,1 3 0 0,0-1 0 16,-1-1 0-16,0-1-128 0,1-1-80 15,-1 1-16-15,0-3-7968 0</inkml:trace>
  <inkml:trace contextRef="#ctx0" brushRef="#br0" timeOffset="6136.81">25843 7048 30399 0,'-2'11'2704'0,"2"-1"-2160"0,2-3-544 0,0-2 0 0,-1 0 1024 0,2 3 80 0,3 7 32 0,0 8 0 0,5 10-512 0,2 3-112 0,4 5 0 0,-1-1-16 15,1-2 80-15,0 0 32 0,-3-2 0 0,0 5 0 0,2 2-480 0,-2 6-128 32,-2 4 0-32,0-1 0 0,-1 5 0 0,1-4 0 0,-2 1 0 0,-1 3 0 0,3-4 0 0,-3 3 0 15,3 3 0-15,0 2 0 16,-1 2 0-16,1 0 0 0,3-1 0 0,-1 1 0 16,-1-1 0-16,1-1 0 15,1 3 0-15,0 2 0 0,0 2 0 0,-3 2 0 16,0 3 0-16,-2-1 0 0,-1 3-128 0,-2 0 0 0,-2 6 0 0,-2 1 0 15,-2-1 128-15,-4 0 0 0,0 0 0 0,-3 0-128 16,-1 0 640-16,-1-1 144 0,-2-1 32 0,0-1 0 16,-1-6-256-16,1-4-48 0,0-6-16 15,1 0 0-15,1 1-160 0,2-2-16 0,1-2-16 0,1 0 0 16,1-2-176-16,2-3 0 0,2 1 0 0,1 0 0 0,0-2 0 0,2 1 0 16,0-1 0-16,2-5 0 15,2 0 0-15,1-2 0 0,2 0 0 0,0-4 0 16,2 0-128-16,-2-1 128 0,2-1 0 0,-2 2 0 0,2 3 0 15,-4 3 0-15,0-1-144 0,-2 3 144 0,-2 2 0 0,-3 0-160 16,-2 3 160-16,-2 2-128 0,-2-2 128 0,-1 4-128 0,-3-1 128 0,-1 3-128 16,-1-2 128-16,-1 2 0 15,-1-2 0-15,1 0 0 0,1-1 0 0,2 0 0 16,0 3 0-16,2-4 0 0,1 1 192 0,3-4-16 16,2 1-16-16,1-4 0 0,4-2-32 15,1 2 0-15,3-1 0 0,-1 1 0 0,4-1-128 0,-4 0 0 0,2 4 0 0,-3-5 0 0,1 0 0 0,-2 1 0 16,0-2 0-16,0 4 0 0,1 1 0 0,-1 4-176 31,-1-4 176-31,0 3-192 0,-2-4 192 0,0 0-128 16,-1-1 128-16,1-2-128 0,-1-5 128 0,1 0 0 15,1-1 0-15,-2-1-128 0,0 0 128 0,1-2 0 16,-1 1 0-16,1-4 0 0,2 5 0 0,0-5 0 16,0 2 0-16,0-2 0 0,-2 1 0 0,2-3 0 0,-1-4 0 15,-2-1 0-15,2-3 0 0,-1-1 0 0,-2-7 0 0,0-2 0 16,0-1 0-16,-1-5 0 0,0 0 0 0,-1 0 0 15,0-2 0-15,-2 0 0 0,2-3 0 0,-1-1 0 16,-1 1 0-16,1-3 0 0,-1 0 0 0,1-1 0 16,-1-1 0-16,1 1 0 0,-1-1 0 0,0 1 0 15,0 1 0-15,-2 0 0 0,2 1 0 0,-4 1 0 16,2-3 0-16,-2 0-128 0,0 2 128 0,-3-1-128 0,0-6 128 16,-3-1 0-16,0-3 0 0,-2-4-128 0,-4-4 128 0,0-2 0 15,-4-5 0-15,1-4 0 0,1 0 0 0,0-7 0 16,-1-2 0-16,0-4 128 0,2-2-128 0,0-2 176 15,2-1-176-15,0-3 192 0,2 1-192 0,3 1 0 16,0 3 144-16,2 0-144 0,1 1 0 0,0 2 0 16,0 3 0-16,0 3 0 0,2 3 0 0,-2 3 0 15,0 3 0-15,1 7 0 0,1 1 0 0,0 5 0 16,2 6 0-16,0 2 0 0,2 3 0 0,2 4 0 16,-1 3 0-16,3 5 0 0,3 0 0 0,2 4 0 15,2 5 128-15,4 4-128 0,2 1 0 0,1 2 0 0,1-1 0 16,3 3 0-16,3 3 0 0,1 2 0 15,1 2 0-15,1-3 0 0,1 0 0 0,-2 0 0 0,1-3 0 0,-2-2 0 16,1 0 0-16,1-3 0 0,-1-2 0 0,1-1 0 16,-1-2 0-16,-2-5 0 0,2 1 0 0,-2-5 0 15,1 1 0-15,-1-3 0 0,-1 1 0 16,-1-6 0-16,1 1 0 0,-2-6 0 0,-2 0 0 0,-2-3 0 16,-1 0 0-16,-1-2 0 0,3-6 0 0,0-4 0 15,0-3 128-15,1-4 16 0,1-4 0 0,0-7 0 0,2-4 16 16,2-9 0-16,2-7 0 0,3-8 0 0,5-4 32 0,-1-6 0 15,0 3 0-15,2-4 0 0,1-5-192 0,2 1 192 16,1 1-192-16,-3 4 192 0,-2 9-464 0,-4 3-96 16,2 0-16-16,-3 4-18960 15</inkml:trace>
  <inkml:trace contextRef="#ctx0" brushRef="#br0" timeOffset="7357.09">26462 15640 12895 0,'-6'-3'1152'0,"0"2"-928"0,2 1-224 0,0 0 0 0,1 0 1440 0,-2 0 240 0,-4 1 48 0,-6 1 16 0,-3 1 96 0,-3 4 16 0,-2-1 0 0,2 4 0 16,3-4 192-16,1 5 64 0,0 0 0 0,4 0 0 0,1-2-512 0,-1 2-80 0,3-1-32 0,4-2 0 0,0 1-672 0,1-1-144 31,2-2-32-31,2-3 0 0,2 2-320 0,3-2-64 16,1-1 0-16,4 0-16 0,1-2-112 0,2 0-128 15,3-2 176-15,2 0-176 0,3-1 176 0,2-3-176 16,5 0 160-16,4-1-160 0,5-2 128 0,0 0-128 16,0 3 0-16,3-1 144 0,6-2-144 0,1-1 0 15,2 2 0-15,-3-2 0 0,-3 1 0 0,-4 0 0 16,-3 3 128-16,-3 0-128 0,-3 1 0 0,0 3 0 16,-2-2 0-16,-5 1 128 0,-2 3-128 0,-3-2 128 15,-1 2-128-15,-1 0 128 0,-1 0 0 0,-3 0-128 0,1 0 192 16,-1 2-64-16,-1-2 64 0,0-2 0 0,1 2 0 0,-1 0 0 15,-1-1-192-15,1-1 0 0,1 1 144 0,-2-1-144 16,-1 0 0-16,0 1 0 0,-1 1 0 0,-1 0 0 16,2 0 0-16,-3 0 0 0,0 3 0 0,0-1 0 15,-3 2 0-15,0 0 0 0,0 1 0 0,-2-1 0 16,-2 3 0-16,0-1 0 0,0 4 0 0,-3-4 128 16,0 0-128-16,-3 2 0 0,2 0 0 0,-3 0 0 15,2-1 128-15,-3 2-128 0,1-4 160 0,0 1-160 16,-1 0 256-16,-1-1-64 0,-1 1 0 0,1-1 0 0,0 1 0 0,0-1-16 15,0 1 0-15,0-3 0 0,1 2-176 0,-1-2 160 16,0 4-160-16,1-2 160 0,-1-2-160 0,-1 2 0 16,3-1 0-16,-1 1 0 0,1-3 0 0,0 2 0 15,3-3 0-15,0 3 128 0,2-3-128 0,-1-1 0 16,3 2 144-16,-1-2-144 0,1 1 0 0,2-2 0 16,0 1 0-16,0 0 128 0,0 0-128 0,1-2 0 15,-1 2 0-15,1 0 0 0,1-1 0 0,-1-1 0 16,0 0 0-16,-1 2 0 0,0 0 0 0,0 0 0 0,0 0 0 15,0 0 0-15,0 0 0 0,0 0 0 0,0 0 0 16,0 0 0-16,0 0 0 0,0 0 0 0,0 0 0 0,0 0 0 16,0 0 0-16,0 0 0 0,0 0 0 0,0 0 0 15,0 0 0-15,0 0 0 0,0 0 0 0,0 0 0 16,0 0 0-16,0 0 0 0,0 0 0 0,0 0 0 16,0 0 0-16,0 0 0 0,0 0 0 0,0 0 0 15,0 0 0-15,0 0 0 0,0 0 0 0,0 0 0 16,0 0 0-16,0 0 0 0,0 0 0 0,0 0 0 15,0 0 0-15,17 10 0 0,-14-9 0 16,-2 1 0-16,2 1 0 0,-1-3 0 0,-1 3 0 0,1-1 0 16,-2 0 0-16,1-1 0 0,-1 0 0 0,0 2 0 0,1-2 0 0,-1-1 0 15,0 1 0-15,0-1 0 0,0 0 0 0,1 0 0 16,-1 0 0-16,0 0 0 0,1 0 0 0,1-1 0 16,-1 1 0-16,-1 0 0 0,0 0 0 0,0 0 0 15,0 0 0-15,15-13 0 0,-12 10 0 0,1 0 0 16,1 0 0-16,-1 0 0 15,1-2-512-15,-1 0-64 0,-1 0 0 0,1-1-12944 0,0 0-2592 16</inkml:trace>
  <inkml:trace contextRef="#ctx0" brushRef="#br0" timeOffset="10465.23">26933 15572 16575 0,'-2'2'1472'0,"1"1"-1168"0,1-1-304 0,0-2 0 0,-2 2 0 0,2-1 0 0,-2 2-128 0,-1 2 128 16,-2 2-800-16,-1-1-64 0,-1 1-16 0,-2-1 0 0,-1 1 1120 0,-1-1 208 0,-1-1 64 0,-3 0 0 15,-1 0 1552-15,0 0 320 0,-3-1 64 0,0 0 16 16,-3 0-592-16,1 0-112 0,-1-2-32 0,0 2 0 16,2 1-352-16,-1-2-80 0,0 2-16 0,-2 2 0 15,0 1-544-15,0-2-112 0,-1 2-32 0,1 0 0 16,-3 0-160-16,0 2-48 0,0-2 0 0,-2 2 0 15,0 0 208-15,1-1 48 0,0 1 0 0,1 0 0 16,2-4-320-16,1 0-64 0,2 0-16 0,1 0 0 0,3 3-80 0,0-3-16 16,0 0 0-16,3-1 0 0,0 3-144 0,2-2 0 15,-1 0 0-15,2 3 128 0,0-2-128 0,2 3 0 16,2-4 0-16,0 3 128 16,2 0-128-16,0-2 0 0,1-1 144 0,1 0-144 0,2 2 128 0,1-4-128 15,0-1 128-15,1 2-128 0,1 0 192 0,0-2-16 16,1 0-16-16,-1 0 0 0,1-1-16 0,0 1 0 0,1 0 0 15,0 0 0-15,-1 1-16 0,1-4-128 16,1 2 192-16,-1 1-64 0,0-3 0 0,0 1-128 0,0 0 192 0,0-1-64 16,1 1 64-16,0-1 0 15,2 0 0-15,-2 0 0 0,1 0-192 0,1 3 160 0,-1-3-160 0,0 1 160 16,1 3-160-16,-1-2 0 16,-1 2 0-16,2 2 128 0,0-1-128 0,0 2 0 15,1 3 0-15,-1-2 0 0,2 2 192 0,-2-4-32 0,2 4-16 0,1-4 0 0,-1 1 0 16,0 1 0-1,3-1 0-15,-1-1 0 0,1 1-144 0,0-3 192 16,2 0-192-16,0 1 192 0,-1-1-192 0,1 1 192 0,-1-2-192 0,1 2 192 0,-2 0-32 0,2 2 0 16,-2-1 0-16,2 0 0 15,-2 1-160-15,1 0 0 0,0-1 0 0,1 1 0 16,0 2 128-16,-1-3 0 0,1 1 0 0,-1 0 0 0,3 1-128 0,0-2 160 16,2 2-160-16,0 1 160 0,0-3-160 0,-2 0 0 15,1-1 144-15,-1 1-144 16,-1-1 128-16,-1-3-128 0,-2 2 128 0,-2-1-128 15,-2 0 176-15,0-1-48 0,-1 1 0 0,-2-3 0 0,-1 1 64 0,0 1 16 16,-2-1 0-16,1 1 0 16,0 1-16-16,1 1-16 0,0 1 0 0,-1 1 0 0,1-1-176 0,1 2 0 15,0 3 144-15,1-3-144 0,0 3 0 0,2-1 0 0,-1 2 0 0,2-1 0 32,-2 0 0-32,1 1 0 0,0-2 0 0,1-1 0 15,2 1 0-15,-1 0 0 0,0-3 0 0,0 0 0 0,-1-1 0 0,-1 0 0 0,1-1 0 0,-2-2 128 16,2 1-128-16,-3-1 0 15,0-1 0-15,-1-1 0 0,0 2 0 0,-1-1 0 16,0 1 0-16,-2-2 0 0,1 0 0 0,-1 0 0 16,-1 1 0-16,-1-1 0 0,1 2 0 0,-1-2 0 15,0 2 0-15,-1-2 0 0,1 0 0 0,0 0 0 16,0 0 0-16,0 0 0 0,0 0 0 0,0 0 0 16,0 0 0-16,-18 10 128 0,13-7 0 0,-1-3 0 15,-1 1 0-15,0-1 0 0,-2 1-128 0,1 1 144 16,-3-2-144-16,-1 3 160 0,0 1-160 0,-3-2 0 0,0 3 0 0,1 2 0 15,-4 1 0-15,0 3 0 16,-1 1 0-16,-3 4 0 0,0 2 0 0,-3 0 0 16,-1 3 0-16,-3 0 0 0,1 4-160 0,-4-1 160 0,-3 3 0 0,-1 1-144 15,1 1 144-15,-3-3 0 0,5 2 0 16,0 1-128-16,-1 1 128 0,2-1 0 16,1-1 0-16,2 1 0 0,1-1 0 0,1-2 0 0,2 0 0 15,2-4 0-15,2-2 0 0,0 0 0 0,1-3 0 0,2-3 0 16,1 1 0-16,3-4 0 0,1 0 0 0,2-2 0 15,2-1 0-15,2 0 0 0,2-2 0 0,0-1 0 16,3 1 0-16,-2-2 0 0,1 2 0 0,3-4-128 16,-1 3 128-16,1-1 0 0,1 1 0 0,1-1 0 15,-1 3 0-15,0-1-160 0,2 1 160 0,-1-1 0 16,1 1-128-16,-1 2 128 0,2-2 0 0,0 3 0 16,-1-2-176-16,2-1 176 0,1 0-160 0,1 1 160 15,2-2 0-15,1 0 0 0,4-2-128 0,1-2 128 16,2 1 0-16,3-3 0 0,5-5 0 0,3 0 0 0,4-3 0 15,3-1-144-15,4-4 144 0,5 2 0 0,4-5 0 16,5 1 0-16,3 3 0 0,-2-1-128 0,3 4 128 0,0 0 0 16,0-1 0-16,-3 3 0 0,-2 2 0 0,-5-2 0 15,-4 5 0-15,-3 0 0 0,-7 2 0 0,-1 1 0 16,-1 0 0-16,-1 1 0 0,-2 2 0 0,-2 0 0 16,-2 1 0-16,-1 0 0 0,-2-3 0 0,0 2 0 15,-1 1 0-15,0-4 0 0,-3 2 0 0,1-1 0 16,-1-2 0-16,-1 0 128 0,3 0-128 0,-2 1 144 15,1 3-144-15,0-4 160 0,-1 3-160 0,0 0 0 16,-1 2 144-16,-1-2-144 0,0 2 0 0,-2 1 0 16,-2-1 0-16,-3 1 0 0,0-1 0 0,-2 1 0 15,0 0 0-15,-2-1-192 0,0 0 192 0,-2 0 0 0,-1-1 160 0,0-2-160 16,1-1 368-16,-1 1-32 0,-1-1 0 0,0-1 0 16,1 0-208-16,-1 0-128 0,0-1 128 0,-1 1-128 15,1 0 0-15,-1-2 128 0,1 2-128 16,0 0 0-16,0 0 160 0,0 0-32 0,0 0-128 0,0 0 192 15,0 0-192-15,0 0 144 0,-19-12-144 0,14 7 128 16,0 1-128-16,-1-1 0 0,-1 2 0 0,-1-3 0 0,1 1 0 16,-2-2 0-16,2 3 0 0,-2-3 0 15,2 1-224-15,-2-1 32 0,0 1 0 0,2-1 0 0,0 2 48 0,0 3 16 16,0-4 0-16,0 1 0 16,-1 1-32-16,1 2 0 0,-2-3 0 0,0 3 0 15,-1-2-48-15,2 2-16 0,-1-1 0 0,2 1 0 16,-1-1-352-16,2 0-80 0,0-2-16 0,2 0 0 15,1-1-528-15,1-6-96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03:32.5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18598 738 15663 0,'3'-4'1392'0,"1"-1"-1120"0,-1-1-272 0,-2 6 0 0,0-3 1040 0,2 2 160 0,-1-1 16 0,3-3 16 0,0-2 672 0,1 3 128 0,-2-1 16 0,-3 3 16 16,-1 6-816-16,-5 3-160 0,-2 6-48 0,-3 3 0 15,-5 5-464-15,-1 5-112 0,-4 2-16 0,-2 6 0 16,1-3-96-16,-3 2-32 0,2 2 0 0,-4 3 0 0,-1 3-320 16,-2 2 0-16,1-1 0 0,0 1 0 0,-1-3 0 0,1 0 0 15,-1-1 0-15,1-3-192 0,2-1 192 0,1-3-160 16,2-4 160-16,-1-2-160 15,2-1-944-15,1-2-192 0,0 0-48 0,1-6-12176 0</inkml:trace>
  <inkml:trace contextRef="#ctx0" brushRef="#br0" timeOffset="317.52">18083 922 14735 0,'-10'0'640'0,"3"0"160"0,3 0-640 0,2 0-160 0,2 0 0 0,0 0 0 0,1 1 1408 0,2-1 240 15,-1 1 48-15,3-1 16 16,2 4 192-16,3-3 32 0,4 3 16 0,1 0 0 0,2 3-384 0,0-1-80 31,3 3-16-31,1 1 0 0,-1 0-576 0,1 1-128 0,1 3-32 0,-1 0 0 0,1-1-496 0,-2 0-112 16,0 3 0-16,1 0-128 0,3 5 0 0,0-1 0 31,4 4 0-31,-1 0-192 0,1 0-192 0,2-1-48 0,-2 2 0 0,1 0 0 16,0-2-1760-16,0 0-368 0,-2-4-64 0,-1 3-10016 0</inkml:trace>
  <inkml:trace contextRef="#ctx0" brushRef="#br0" timeOffset="1128.59">19099 1297 31327 0,'-7'6'2784'0,"2"-1"-2224"0,3-2-560 0,2 0 0 0,0-2 256 0,0 3-64 0,-3 2-16 0,1 3 0 0,-2 6 192 0,2 2 32 0,-1 3 16 0,3 1 0 0,0 1-416 0,3 3 0 0,1 1 0 0,0 1 0 15,3 1 0-15,0 2 0 0,-1-2 0 0,2 1-176 16,-1-2-432-16,1 1-96 0,0 1 0 0,1-3-8704 16,-1-1-1728-16</inkml:trace>
  <inkml:trace contextRef="#ctx0" brushRef="#br0" timeOffset="5404.95">21255 635 15663 0,'-4'0'1392'0,"2"0"-1120"0,1 0-272 0,1 0 0 0,1-1 704 0,-1 1 96 0,0-1 16 0,-1 1 0 0,-1-3 1200 0,1 1 240 0,0 0 48 0,1 2 16 15,0 0-800-15,0 0-176 0,0 0-16 0,0 0-16 16,0 0 32-16,0 0 0 0,0 0 0 0,0 0 0 16,0 0-400-16,-26 7-80 0,16 4-16 0,-2 0 0 15,-4 6-512-15,-4 3-96 0,-1 6-32 0,-6 7 0 16,-4 3-208-16,-1 2 0 0,2-3 0 0,-3 5 0 15,-5 4 0-15,-1 4 0 0,-1 2 0 0,1-2 0 0,0 0 0 16,4-3 0-16,-1-4 128 0,4-2-128 0,2-5 0 0,3-5 0 16,3-2 0-16,4-7 0 15,3 0-512-15,0-5 0 0,-1 1 0 0,2-1-16880 16</inkml:trace>
  <inkml:trace contextRef="#ctx0" brushRef="#br0" timeOffset="5667.7">20466 816 19343 0,'8'1'1728'0,"-2"1"-1392"0,0-1-336 0,0 2 0 16,2-1 1776-16,-4 0 272 0,3 1 64 0,4 1 16 15,6 5-208-15,5-1-32 16,6 6-16-16,1 0 0 0,0 0-368 0,-2 1-80 15,-2 0-16-15,-2 1 0 0,-2-2-928 0,-1 3-192 0,0 0-32 0,0 3-16 16,-1 2-16-16,2 3 0 0,2 5 0 0,0-2 0 16,2 3-224-16,1-1-192 0,1 3 48 0,0-3 0 31,0 2-752-31,1-3-160 0,0 0-32 0,-1 0-10096 0,-1-1-2016 0</inkml:trace>
  <inkml:trace contextRef="#ctx0" brushRef="#br0" timeOffset="6161.76">21762 1310 34095 0,'-4'-1'1504'0,"2"0"320"0,2 1-1456 15,1-4-368-15,2 3 0 0,-1-3 0 0,2 2-128 0,1-2-112 0,2-2-16 0,4-2 0 0,4-3 1008 0,1-2 192 32,0 0 32-32,2 1 16 0,-1 1-672 0,1 0-128 15,1-1-16-15,0 3-16 0,-1 0-160 0,2 0 0 16,-3 5 0-16,2-3 0 0,-2 3 0 0,-1-1-192 15,0 3 32-15,-2-1 16 0,-4 3-656 0,-2 2-128 0,0-1-32 0,-5 3 0 32,-1 1-768-32,-5 2-144 0,0 3-48 0,-6 2 0 15,-1 3 816-15,-5 2 144 0,-3 3 48 0,-3 6 0 0,-5 4 464 16,-4 4 112-16,-2 7 16 0,-4 8 0 16,-2 1-656-16,-1 1-128 0,1 1-32 0,3-8 0 15,3-7 176-15,5-4 16 0,3-6 16 0,7-6 0 0,4-1 5088 0,4-4 1024 0,5-1 208 16,4-2 48-16,5 0-3024 0,1-2-608 0,5 0-112 0,2-3-32 15,0 2-1024-15,5 0-192 0,3-2-64 0,1-2 0 16,3-1-384-16,-1-2 0 0,2-1 0 0,3-2 0 16,7-2-992-16,3-1-128 0,6-2-32 0,3-1-16064 0</inkml:trace>
  <inkml:trace contextRef="#ctx0" brushRef="#br0" timeOffset="8633.79">18362 2245 23039 0,'-3'0'2048'0,"2"1"-1648"0,2 1-400 0,0-1 0 0,1-1 816 0,-1 2 80 0,1-1 0 0,1 4 16 0,3 2 112 0,1 2 32 0,3 4 0 0,1 0 0 0,2 4-816 0,0 0-240 15,1 1 0-15,1 2 128 0,0 0-128 0,1 1 0 0,1 2-128 0,2 3 128 16,-1 3-272-16,2-4 16 0,-4-2 16 0,1 3 0 31,2-4-1232-31,-1 1-256 0,2-2-64 0,0-5-9360 0</inkml:trace>
  <inkml:trace contextRef="#ctx0" brushRef="#br0" timeOffset="8913.91">18930 2201 20271 0,'-10'-3'896'0,"3"2"192"0,1 1-880 0,2 1-208 0,4 2 0 0,0-1 0 32,0 2 1616-32,-1 2 288 0,-2 4 48 0,1 3 16 15,-2 8-560-15,1 4-96 0,-1 2-32 0,0 2 0 16,-1 0-640-16,0 4-144 0,-1 0-32 0,0 4 0 15,0 1-144-15,-2 6-16 0,2 1-16 0,-1 7 0 16,-2 2-288-16,2 1 0 0,-2 1 0 0,-1-2 0 16,1-4-368-16,1-6-16 0,-1 1-16 0,0-8 0 15,2-4-464-15,2-3-96 0,-1 1 0 16,2-8-16-16,2-2-944 0,-1-1-192 0,3-3-48 0,3-2 0 0</inkml:trace>
  <inkml:trace contextRef="#ctx0" brushRef="#br0" timeOffset="9184.94">19259 2834 29487 0,'-16'15'1296'0,"6"-3"288"0,2 3-1264 0,3-2-320 0,2-3 0 0,2-2 0 16,0 2 1104-16,0 7 176 0,-2 10 16 0,-1 8 16 16,2 5-224-16,3 3-64 0,2-4 0 0,4-2 0 15,3-2-1024-15,2-6 0 0,6-1-208 0,3-5-10928 16,6-4-2176-16</inkml:trace>
  <inkml:trace contextRef="#ctx0" brushRef="#br0" timeOffset="11494.2">20720 2291 40543 0,'0'0'3600'0,"1"1"-2880"0,1 0-576 0,2 3-144 0,0-3 192 0,-1 3 0 0,4 2 0 0,3 5 0 0,3 7-64 0,3 0 0 0,0 6 0 0,-2 2 0 0,0 2-128 0,-2 0-176 16,-1 6 48-16,0 0 0 31,2 4-656-31,0 1-128 0,1 4-32 0,1-2-16448 0</inkml:trace>
  <inkml:trace contextRef="#ctx0" brushRef="#br0" timeOffset="11792.17">21343 2246 33167 0,'-9'-15'1472'0,"4"7"304"0,2-1-1424 0,0 7-352 0,2-1 0 0,0 3 0 15,1 3 464-15,-2-3 32 0,0 1 0 0,-2 3 0 16,-1 3 112-16,-3 5 32 16,-2 7 0-16,-4 3 0 0,0 5-384 0,0 2-80 15,-1 3-16-15,-2 1 0 0,-1 3-160 0,1 4 192 0,-2 2-192 0,2 4 192 16,-2 3-192-16,1 5 160 15,-1 7-160-15,2 0 160 0,0-4-160 0,2-1 0 16,1 5 0-16,1-7 0 0,2 1 0 0,-1 1 0 0,3-2 0 0,-1 0 0 0,1-3 0 16,2-9 0-16,2-4-176 0,0-8 176 15,2-4-928-15,2-5-96 0,2-4-32 16,0-3-14864-16</inkml:trace>
  <inkml:trace contextRef="#ctx0" brushRef="#br0" timeOffset="12195.84">21778 2762 30399 0,'5'-11'1344'0,"1"1"288"0,0 4-1312 0,2 0-320 0,-2 6 0 0,-1-3 0 16,1 1-704-16,4 0-224 0,6-3-32 0,4-1-16 0,3 1 704 15,3-1 144 1,-2 2 128-16,-4 4-192 16,-4 2-304-16,-3 0-64 0,-3 4-16 0,-4 0 0 15,-2 4-928-15,-3-1-192 0,-1 6-32 0,-3-3-16 16,-4 4 928-16,0 0 192 0,-3 3 48 0,-1-1 0 0,0 2 368 0,-1 0 80 15,-2 6 128-15,-1-2-208 0,0 0 384 0,-1 3 80 16,1 2 0-16,-1-1 16 0,4 2 432 0,0-2 64 16,2 1 32-16,1 2 0 0,0 0 496 0,4 1 112 15,2 3 0-15,1-2 16 0,4-3-720 0,0-3-128 0,4-2-48 16,3-4 0-16,1-2 256 0,2-3 48 0,4-1 16 16,2-2 0-16,1-2-32 0,2 0-16 0,0-2 0 0,3-1 0 31,1 0-1024-31,1 0-208 0,0-2-32 0,0-1-13520 0</inkml:trace>
  <inkml:trace contextRef="#ctx0" brushRef="#br0" timeOffset="13006.99">18608 3871 18431 0,'-4'0'1632'0,"1"-1"-1312"0,3 1-320 0,2 0 0 0,-1 0 768 0,-1-3 64 0,1 1 32 0,0-2 0 0,2-2 720 0,1-1 144 0,2-4 16 0,4-1 16 0,1 0-432 0,2-3-96 0,5 2-16 0,-1 1 0 31,3 1-256-31,1 0-64 0,0 5-16 0,2 1 0 15,1 1-624-15,1 3-112 0,1 0-16 0,-2 1-128 0,0 0 0 0,2 0 0 0,0 0-160 0,-2-3 160 32,2 1-288-32,-1 1 64 0,0-4 16 0,-3 0 0 0,-1 1 208 0,-2 2 0 0,-1-2 0 0,-3 1 0 15,-3 3 0-15,0 0 0 0,-4 0 0 0,0 3 0 16,-3 1 0-16,-2 3 0 16,-3 3 0-16,-2 1 0 15,-3 1-528-15,-3 6-16 0,-1 3 0 0,-4 1 0 0,1 2 128 0,-2 0 32 0,-2 5 0 16,0 0 0-16,-2 2-128 0,0 3 0 0,1-3-16 0,-3 6 0 15,0-3-16 1,1 3 0-16,-2 1 0 0,1-5 0 0,0 2 384 0,1-2 160 0,3-5-128 16,0-2 128-16,3-3 0 0,0-2 0 0,2-4 0 0,1 0 128 0,0-1 16 0,3-3 16 15,1-3 0-15,2-4 0 0,0-4 480 0,3 1 112 32,0-3 16-32,2 0 0 0,0 0 432 0,1 0 80 15,1-3 32-15,1 2 0 0,2 0-800 0,3-4-144 0,1 1-48 16,1-1 0-16,1 1-320 0,3-2 144 0,1 1-144 15,3 2 0-15,-1 0 0 0,1-2-352 0,2 3 48 0,-1 2 16 32,2 0-1104-32,0 2-208 0,0-2-64 0,-1 3 0 15,2-1-1360-15,0 1-288 0</inkml:trace>
  <inkml:trace contextRef="#ctx0" brushRef="#br0" timeOffset="13312.34">19784 4233 36863 0,'-4'2'1632'0,"1"-1"336"0,3 3-1584 0,0-3-384 0,2 1 0 0,-1 1 0 0,1 2 416 0,2 1 0 0,2 3 0 0,3 4 0 0,0 5-48 0,0 1-16 0,-1 1 0 0,-1-1 0 15,-2 2-352-15,0-2-160 0,-1 1 16 0,0-1 0 16,-2 1-1344 0,2-2-272-16,-1-3-48 0,2 0-13744 0</inkml:trace>
  <inkml:trace contextRef="#ctx0" brushRef="#br0" timeOffset="13912.85">20887 3741 35935 0,'-14'-5'1600'0,"4"3"320"0,4-3-1536 0,2 4-384 0,4-2 0 0,1 2 0 15,1 0 512-15,0-3 48 16,2-1 0-16,2-2 0 0,3-1-48 0,2-3 0 0,4 0 0 0,2 0 0 0,4 0-320 0,1-3-64 31,2 4 0-31,0-5-128 0,5 2 0 0,3-3 0 16,3-2 0-16,1 2 0 0,2 0 0 0,-3 3 0 16,-1-1 0-16,0 3 0 0,-2 2 0 0,-1 1 0 0,-2 1 0 0,-3 5 0 0,0 0 0 0,-1 2 0 15,-2 0 0-15,-2 2 0 16,-1 0-272-16,-2 2-16 0,-4 1 0 0,-1 1 0 15,-2-1 288-15,-4 3-160 0,-1 2 160 0,-3-2-128 0,-2 6-224 0,-3-1-32 16,-3 3-16-16,-4 4 0 16,-1 3-720-16,-5 3-144 0,-3 4-16 0,-6 8-16 15,-3-1 80-15,-4 5 32 0,-2 0 0 0,-3 1 0 16,0 2 144-16,0-2 16 0,-2 5 16 0,0-2 0 0,2 0 784 0,0-2 224 0,2-1 0 0,4-3 0 16,2-3 0-16,4-6 0 15,3-5 0-15,3-9 0 0,5-3 544 0,3-6 80 0,2 0 16 0,3-3 0 16,4-3 1168-16,1 1 240 15,3-2 64-15,0-1 0 0,5 0-832 0,0 0-144 0,5-1-48 0,3 1 0 16,1-3-704-16,4 2-160 16,3 0-32-16,0 0 0 15,5 1-192-15,1 0-160 0,3 0 32 0,0-3 0 16,3 2-1760-16,0 0-352 16</inkml:trace>
  <inkml:trace contextRef="#ctx0" brushRef="#br0" timeOffset="14372.13">22016 4143 16575 0,'-8'-2'1472'0,"2"1"-1168"0,1-1-304 0,3 1 0 0,0 1 3776 0,2 0 688 0,0-2 144 0,2-1 16 0,-2-1-3024 0,1-2-624 0,1-1-112 0,2-7-32 0,2 1-256 0,0-2-64 0,4 0-16 0,0-2 0 16,1-1-496-16,3 2 0 0,1 0 0 0,0 1 0 0,2 3-176 0,1 0 176 15,1 4-160-15,-2-2 160 0,-1 7-208 0,0 0 48 16,-2 3 16-16,-2 3 0 15,-1 1-496-15,-1 3-80 0,-2 1-32 0,-2 3 0 16,-2 2-400-16,-4 3-64 0,0 1-32 0,-4 3 0 16,-2 2-224-1,-2 2-32-15,-2 2-16 0,-3 1 0 0,-2 3 720 0,-2 3 144 16,-2-3 16-16,-1 2 16 0,1 0 624 0,0-1 336 0,1-5-32 0,1-1-16 0,4-7 352 0,-1 1 80 16,3 0 16-16,0-4 0 0,1 3 352 0,3-2 80 15,0-1 16-15,4-2 0 0,2-2-160 0,2-1-48 0,4 0 0 16,2-3 0-16,4 1 112 0,5-2 32 0,7-1 0 0,3 0 0 15,4-1-672-15,6-3-144 0,5 0-32 0,6-1-11584 16,6-1-2320-16</inkml:trace>
  <inkml:trace contextRef="#ctx0" brushRef="#br0" timeOffset="35182.56">9619 5698 35935 0,'-31'0'1600'0,"8"0"320"0,2 0-1536 0,5 0-384 0,8 2 0 0,4-2 0 0,1 1 880 0,-6 3 96 0,-3-3 32 0,-3 4 0 0,4-2-400 0,7 0-80 0,9 2-16 0,11-1 0 0,11 0-96 0,10-1-32 0,12 4 0 16,9-5 0-16,10 2 0 0,8-3 0 0,11 0 0 0,3-2 0 16,3-1-384-16,-1-3 128 0,-5-2-128 0,2 0 0 15,5-3 0-15,-1-1 0 0,-1-4 0 0,-5 2 0 16,-6 1 0-16,8-4 0 0,10-1 0 0,1 0-13168 16,-4-1-2512-16</inkml:trace>
  <inkml:trace contextRef="#ctx0" brushRef="#br0" timeOffset="57533.49">1776 6296 15663 0,'-2'0'1392'0,"1"-2"-1120"0,0 2-272 0,0 0 0 0,-2 0 784 0,1 0 112 0,-1 0 0 0,-3-2 16 0,-3 1 176 0,-2 1 16 0,1-2 16 15,-1-1 0-15,3 2-688 0,0-4-144 0,2 4-32 0,0-3 0 31,1 0-608-31,-1 1-128 0,2-2-32 0,0-1 0 0,1 1-160 0,-1 0-32 0,-1 1-16 16,-1 1 0-16,0 2 912 0,-3 1 192 16,-1 0 48-16,-1 1 0 0,-4 4 784 0,-2 0 176 0,-2 2 16 0,-2-1 16 15,-2 1-48-15,-2 3-16 0,0 1 0 0,-1 0 0 0,2 0-224 0,-2 1-48 16,0-1-16-16,0 1 0 16,1-1-368-16,1 2-64 0,2 0 0 0,0 3-16 15,3-1-304-15,1 2-48 0,1 3-16 0,-1 1 0 0,5 0-256 0,-3-1 0 16,1 6 0-16,-3 0 0 15,1 5 0-15,-1 2 0 0,-4 3 0 0,-1 9-144 16,-2 2 144-16,-3 3 0 0,2 0 0 0,0-3 0 16,-1 3 0-16,2 0 0 0,4-3 0 0,-1-1 0 0,2 1 0 0,0 1 0 15,-1 3 0-15,1-3 0 0,4-5 640 0,0-2 48 16,3-3 16-16,-1-3 0 0,3-5-496 0,-2 3-80 16,0 2-128-16,-1 3 176 0,1 3-176 0,-2 4 0 15,2 7 144-15,0 0-144 0,-2 3 128 0,0-5-128 0,2-1 160 0,0 0-160 16,3 2 128-16,0 2-128 0,1 6 0 0,-1 4 0 15,0 5 0-15,-3 0 0 0,1 0 0 0,-2-2 0 16,2-3 0-16,-4 5 0 0,1 4 0 0,-1-4 0 16,2-6 0-16,2-8 0 0,0-4 128 15,2-3-128-15,1 1 336 0,1-4 32 0,3 2 0 0,0-3 0 0,1 1-96 16,0 0-16-16,3-1 0 0,0-1 0 0,1-8-96 16,-2 0-32-1,0 7 0-15,0 1 0 0,-1 2-128 0,2 0 0 16,1 2 0-16,0 0 0 0,1-6 0 0,3-1 0 0,-1-2 0 0,1-4 0 0,1-1 0 0,1-3 0 15,4-2 0-15,0-1 0 0,4 1 0 0,1-1 0 16,1-2 0-16,2-1 0 0,3 4 0 0,1-3 0 16,2-2 0-16,1-3 128 15,-1-2 0-15,1-2 0 0,0-3 0 0,0-1 0 0,-1 0-128 0,-1 1 192 16,-1-1-192-16,-1-3 192 0,-1 3-64 0,-2-1-128 16,0 2 192-16,1-1-64 0,1 0-128 0,0 0 0 31,0-2 0-31,-2 2 0 0,3 4 0 0,-2-4 0 0,1 2 0 0,-1 2 0 15,1 2-128-15,1-3 128 0,-2 1 0 0,-1 1 0 16,1-4 0-16,-2-1 0 0,-1 1 0 0,-1-5 0 16,0 0 0-16,-2-2 0 0,1-1 0 0,-3-3 0 15,-1 1 0-15,-1-2 0 0,-1-2 0 0,0 0 0 16,-2-1 0-16,0 1 0 0,-1-2 0 0,-1 2 0 16,0-3 256-16,-1 1 0 0,0 2 16 0,-1-5 0 15,-1 2-80-15,1-1 0 0,-1 1-16 0,-1-3 0 16,0 0-176-16,-1 1 192 0,-2-4-192 0,1 1 192 0,-2-3-192 15,0 1 0-15,1-3 0 0,-2-1 0 0,-2 0 0 0,1-2 0 16,-1-2 0-16,-2-3 0 0,-1 1 0 0,0 0 0 16,1 0 0-16,-3-1 0 0,3 2 0 0,-4 0 0 15,1 0 0-15,-1 0 0 0,0 2 0 0,-2-4 0 16,1 4 0-16,2 0 0 0,0 2 0 0,-1 1 0 16,2 3 0-16,0 0 0 0,1 1 0 0,1 3 0 15,1-1 0-15,-1 1 0 0,3 2 0 0,0 0 0 16,1 4 0-16,0-5 0 0,1 5 0 0,2-5 0 0,-1 4-224 15,2-2 80-15,1 1-112 0,0 0-32 0,1 0 0 0,3 0 0 32,1 3-160-32,2 0-16 0,3 0-16 0,3 4 0 15,0 1-96-15,2 3 0 0,2 4-16 0,2 1 0 0,-2 2 272 0,0 3 64 0,0 1 16 0,-1 3 0 16,-2 1 240-16,0 1 0 16,0 1-160-16,-2-1 160 0,-2 0 0 0,0-3 0 0,-2 0 0 15,0 0 0-15,-1 1 0 0,0 1 208 0,-3-1-16 16,1 1-16-16,-1 1 80 0,0 1 0 0,-2 3 16 0,0-1 0 15,-2 2 0-15,-3-3 0 0,1 0 0 0,-5 5 0 16,0 2-272-16,-3 1 0 0,-4 5 128 0,1 1-128 0,-3-2 128 16,-3 6-128-16,-5 5 144 0,-2 0-144 0,-3 5 0 0,-3-2 0 15,-3-10 0-15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09:11.2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19495 4896 12895 0,'2'-2'1152'0,"-2"1"-928"0,-2 1-224 0,2 0 0 0,-1 0 1952 0,0-3 352 0,0 3 64 0,-3-1 0 0,-2 0-752 0,-3-3-144 0,-3-1-48 0,-5 0 0 0,-4-2 0 16,-3 0 0-16,-4 0 0 0,-5-2 0 0,-1 1-768 0,-5-3-144 15,0 1-48-15,-3-1 0 0,1 1-272 0,-3 1-48 16,-2 3-16-16,-1-3 0 0,-4 4 0 0,0 3-128 15,-1-3 192-15,-1 4-64 0,1 1-128 0,-2 0 0 16,1 1 0-16,-3 1 0 0,-1 2 0 0,-3 0 0 16,-6 2 0-16,-2-1 0 0,-2-1 0 0,-2 0 0 15,1 0 0-15,-2 1 0 0,3-2 0 0,-7 0 0 16,-2 4 0-16,-1-3 0 0,2-1 288 0,-1 1 32 16,0-3 0-16,-7 3 0 0,-1 2-64 0,-3-1-16 15,1 1 0-15,3-4 0 0,3 2-240 0,-6-3 0 16,-4 6 0-16,2-4 0 0,3 2 0 0,3-4 0 0,-2 2 0 15,3-1 0-15,0 5 0 0,5-5 0 0,2 2 0 0,2-3 0 16,-2 0-176-16,0-1 176 0,3 3-160 0,0-2 160 16,2 0 0-16,3-1 0 0,1-1 0 0,4 0 0 15,2 1 0-15,-1 0 0 0,1 1 0 0,1-1-144 16,4 0 144-16,2-1-128 0,2-3 128 0,3 1-128 16,2 3 128-16,1-2 0 0,1 1 0 0,2 1 128 15,0 0-128-15,2 1 0 0,4 1-128 0,2 1 128 0,4 1 0 16,1-3 0-16,4 0 0 0,1-1 0 0,1 3 0 0,4-3-160 15,1 0 160-15,2-3 0 0,1 3-128 0,1-1 128 16,-1 1 0-16,4-1 0 0,-1 1-192 0,2-3 192 16,-1 2-192-16,4 0 192 0,0-1-128 0,0-1 128 15,2 2 0-15,1-3 0 0,-1 1 0 0,1 0 0 16,0 0 0-16,1 1 0 0,0-1 256 0,2 1-32 16,0-2-16-16,1 0 0 0,0 3 0 0,1-3 0 15,1 2 0-15,-1-1 0 0,2 2-208 0,0-1-160 16,1 2 32-16,-1-3 0 15,0 2-448-15,0 0-96 0,1 1-16 0,-2 0 0 16,1 0-80-16,-1 0 0 0,0 0-16 0,0 0-8688 0,0 0-1728 0</inkml:trace>
  <inkml:trace contextRef="#ctx0" brushRef="#br0" timeOffset="2353.62">14355 4791 14735 0,'-1'-6'1312'0,"0"1"-1056"0,1 4-256 0,0-2 0 0,0 2 560 0,0 0 48 0,0-3 16 0,0-3 0 0,0-2-448 0,0 0-176 0,0 1 128 0,-2 0-128 0,4 2 400 0,-2 1 0 0,0-1 0 0,1 0 0 15,0 1-144-15,0 0-48 16,3 3 0-16,-1-3 0 0,0 1 176 0,1 1 16 16,0 0 16-16,1 1 0 0,0-1-96 0,-2 1 0 0,1 1-16 0,0-2 0 15,-2 1 256-15,1 0 48 0,-2-2 16 0,-2 2 0 16,1-1 208-16,-3 2 32 0,-1-3 16 0,0 3 0 15,-1-1 16-15,0-2 16 0,-3 1 0 0,1 1 0 16,-2-1-464-16,2 1-80 0,-1 1-32 0,2-3 0 0,1 3-64 16,1-1-16-16,1 0 0 0,0 2 0 0,2-1-256 0,2 1 128 15,0 1-128-15,2 1 0 0,1 0 128 0,1 0-128 16,0 1 0-16,0 0 0 0,-1 0 192 0,1 2-32 16,0-1 0-16,-1-1 0 0,0 1-160 0,-2 0 128 15,1-1-128-15,-2 2 128 0,-1 0 16 0,-1-1 0 16,1 1 0-16,-2 0 0 15,0 0 224-15,1 2 32 0,0 2 16 0,-1 2 0 16,1 0-272-16,2 3-144 0,3 2 160 0,0 0-160 16,2-3 192-16,3 4-64 0,0 1-128 0,3 2 192 0,1 0-16 0,2 3-16 15,2 4 0-15,3 2 0 0,-1 3-160 0,0 1 128 16,0-3-128-16,-2 3 128 0,2 1-128 16,-2 0-176-16,-1 0 48 0,-2-3 0 0,-3 2 128 0,-4 1-128 15,-3-1 128-15,-3-3-128 0,-1-2 128 0,-3 0 128 16,-2 2-128-16,-1 2 176 0,-1-2 80 0,0 2 32 0,-2-1 0 0,1 4 0 15,0-1 48-15,1 3 16 0,1 3 0 0,-1-3 0 16,2 3-160-16,4-2-48 0,1-3 0 0,4-3 0 16,1-1-144-16,1 0 192 0,3-3-192 0,-3-6 192 15,-1-4-192-15,0-1 0 0,2 5 144 0,1 3-144 16,-1 5 0-16,-1 0 128 0,-3-1-128 0,-2-4 0 16,-4-1 0-16,0-1 0 15,-1-4 0-15,-3-1 0 0,-1-2 0 0,-2-4 0 0,2-1 0 0,-3-3 0 0,1 0 0 0,-2-1 0 16,3-4 0-16,-3 1 0 0,3 0 160 0,-3-2-32 15,4-1-128-15,-1 2 192 0,2-3-192 0,-1 0 128 16,3 0-128-16,0 0 0 0,2-3 176 0,-1 2-176 16,2 0 192-16,-1 0-192 15,2-3 208-15,-2 3-64 0,2-3-16 0,0 2 0 16,0-1-128-16,-1 1 0 0,1-2 0 0,0 1 0 0,0 0 128 0,-2 0 0 16,2 0 0-16,0-1 0 0,0 1-128 0,-1 0 0 0,2 0 0 15,2-1-176 1,-1 2 176-16,1 0 0 0,2-1 0 0,2 2 0 0,2-2 0 0,0 3 0 0,2-1 0 0,0 0 0 15,2 1 0-15,2 0 0 0,1 0 0 0,2 0 0 32,0 1 0-32,3-1 0 0,1 1 0 0,1 2 0 0,3-6 0 0,1 2 0 0,3 0 0 0,2-4 0 15,1 1 0-15,4-1 0 0,3 2 0 0,3-4 0 32,5 0 0-32,1 1 0 0,3-2 0 0,0 1 0 15,-2 0 0-15,2 0 0 0,1 2 0 0,0 2 0 16,-3-2 0-16,4-1 0 0,3 1 0 0,1-2 128 15,1 1-128-15,0 1 0 0,0-1 0 0,-2 1 0 0,-5 1 0 16,2 2 0-16,4-3 0 0,2 0 0 0,4 3 0 0,-1-3 0 16,-1 1 0-16,0 1 0 0,-4 1 0 0,5 0 0 15,5-1 0-15,2-1 0 0,4 1 0 0,1-2 0 16,0-1 0-16,3-2 0 0,-8 2 0 0,8-2 0 16,6 1 0-16,-2 0 0 0,-1 0 0 0,-6 3 0 15,-1-3 0-15,2 1 0 0,6 1 0 0,0 0 0 16,0 2 0-16,-5-2 0 0,-2-2 0 0,-1 4 0 15,0-2 0-15,0 1 0 0,1 3 0 0,-3 0 0 0,-6 1 0 16,0 0 0-16,-2-3 0 0,4 3 0 0,2 3 0 0,1-2 0 16,2 4 0-16,-3-3 0 0,1 1 0 0,0-2 0 15,-2-1 0-15,5-1 0 0,4 1 0 0,-1-4 0 16,-4 3 0-16,-1-4 0 0,-3 0 0 0,0-1 0 16,2 1 0-16,1 2 0 0,-2 0 0 0,-4 1 0 15,-4 2 0-15,-4-2 0 0,-2-1 0 0,0 2 0 16,2 1 0-16,1 1 0 0,1 2 0 0,-2 2 0 15,0 0 0-15,-4 1 0 0,-3-1 0 0,-1 0 0 16,4 0 0-16,3 1 0 0,-2 1 0 0,-1 0 0 16,1-1-144-16,-2-3 144 0,-7 1-160 0,-3-3 160 0,-5-1 0 0,4-1-144 15,4-4 144-15,2 0 0 0,-1 0 0 0,-2-1 0 16,-1 1 0-16,-2 0 0 0,-1 0 0 0,-3 2 0 16,-1-1 0-16,-4-1 0 0,0 0 0 0,-1 1 0 15,-1-1 0-15,-2-1 0 0,3 1 0 0,-3-1 0 16,2 0 0-16,-2 1 0 0,0-1 0 0,-1-2 0 15,-2 2 0-15,-2-1 0 0,-1 1 0 0,-2-1 0 16,-1 1 0-16,-3-4 0 0,-3 3 0 0,0-4 0 0,-2 0 0 16,-1-4 0-16,1 1 0 0,-1-7 144 0,1-2-144 0,-1-5 0 15,0-3 176-15,-2 3-176 16,-3 0 160-16,1-3-160 0,-2 0 128 0,-3-4-128 16,1-2 0-16,-2 1 144 0,1-3-144 0,-1 0 0 0,1 3 0 0,0-1 0 15,1 3 0-15,0-1 0 0,-1 0 0 0,1 2 0 16,-2 2 0-16,0 4 0 0,0 3 0 0,-3-2 0 15,1 4 0-15,-2-1 0 16,-2 3-128-16,0-1 128 0,-2 2-192 0,-1 0 16 0,1 1 16 0,-2 0 0 16,2 0 160-16,-1 1-208 0,-1 1 80 0,0-1 128 15,0 1-176-15,-1 0 176 0,1 1-128 0,-1-1 128 0,1 3 0 0,0-3 0 16,1 4 0-16,2-3 0 0,-1 3 0 0,2 0 0 16,0 1 0-16,-1 1 0 0,1 3 0 0,-1 1 0 15,1 0 0-15,-1 1-128 0,-1 0 128 0,1 1 0 16,-2 2 0-16,-1 0 0 0,-1 0-144 0,-1 2 144 15,-2 0-160-15,-2 2 160 0,0-2-144 0,-2 3 144 16,-2 1-128-16,-3-2 128 0,0 2-192 0,-2-2 64 16,-1 3 0-16,-1-1 0 0,-3-3 128 0,2 0 0 15,1 2 0-15,-3-3 0 16,2 1 0-16,-2-1 176 0,-2 0-16 0,-2 0 0 0,0 0-16 0,-5-1 0 16,-3 1 0-16,-3 0 0 15,-2 0-144-15,-3 0 0 0,1 0 0 0,-3 1 128 0,2 2-128 0,-2-1 0 0,-2 0 0 0,-3 2 0 16,0-3 0-16,-2 3 0 0,-2-1 0 0,2 0 0 15,1 2 0-15,-1 1 0 0,-1 1 0 0,0-2 0 16,-1 2 0-16,-1-1 0 0,0 0 0 0,2 1 0 16,3-4 0-16,1 2 0 0,1-4 0 0,1 1 0 15,2-2 0-15,1 0 0 16,-3 0 160-16,1 0-160 0,0 2 0 0,0-2 0 0,2 0 0 0,0 0-192 0,-1 0 192 16,2 0 0-16,-2 0 192 0,1 1-192 0,2 1 0 0,0-1 0 15,4-1 0-15,1-1 0 16,4-1-448-16,0 1-32 0,2-1-16 0,1 0-17344 15</inkml:trace>
  <inkml:trace contextRef="#ctx0" brushRef="#br0" timeOffset="9829.36">9920 14934 28559 0,'0'0'2544'0,"0"-1"-2032"0,0 1-512 0,0 0 0 0,0 0 304 0,0 0-48 0,0 0 0 0,0 0 0 0,0 1-1952 0,-2 2-400 0,0 0-80 16,2-3 0-16,0 0 1152 0,-11 26 256 0,5-14 32 0,-2 4 16 15,0 2 1152-15,-1-1 224 0,0 5 48 0,1-3 16 16,-1 3 848-16,3 3 160 0,0 1 48 0,2-2 0 0,1 4-48 16,5-4-16-16,0 1 0 0,3-1 0 0,2-2-656 0,3-2-128 15,4 1-32-15,0-2 0 0,2 1-368 16,-2-1-80-16,4-3 0 0,2 1-16 0,1 1-128 0,1-2-32 15,3 0 0-15,-2-3 0 0,-2 2-32 0,3-1-16 16,2 1 0-16,-1-2 0 0,3 2-224 0,-1 0 176 16,3 0-176-16,0 1 160 15,3-4-160-15,0 2 0 0,-1-1 0 0,3-2 0 0,-1 1 0 0,2-4 0 16,1 1 0-16,-1 0 0 0,1 0 192 0,0 1-64 0,-2-2 0 16,-2 2 0-16,-2-5 32 0,4 1 0 0,3-3 0 0,1 0 0 15,0-3 16-15,0 0 0 0,0 1 0 0,-3 0 0 16,1 2-176-16,-2-3 0 0,-1 0 0 0,-2 0 0 15,-1 1 0-15,-1 0 0 0,-2-1 0 0,0 0 128 32,-1 2 0-32,0-4-128 0,0 2 192 0,1 0-64 0,0-1 112 0,0 0 16 0,3 1 0 15,1-5 0-15,3 2-128 0,-2 0-128 16,3-2 176-16,0-1-176 0,-1-1 224 0,1-1-64 0,0-1-16 0,-1-1 0 16,-1 0-144-16,-1 3 0 15,-1-3 0-15,-2 3 0 0,-3-3 0 0,-2 2 0 0,-2-3 0 0,1 0 0 0,1 1 0 16,-1-1 0-1,-1 2 0-15,-1-2 0 0,0 0 0 0,-1-2 0 0,-1 4 0 0,-1-2 0 0,-1-2 0 0,-2 3 0 16,0 1 0-16,0-3 0 0,-1 1 0 0,1 0 0 31,2-2 0-31,-1 0 0 0,4-2 0 0,-1-1 0 16,1 1 0-16,0 1 0 0,0-2 0 0,0 2 0 16,0-2 0-16,-1 1 0 0,-2 3 0 0,-2 1 0 15,-2 2 0-15,-3 3 0 0,-1-2 0 0,-2 5 0 0,0-2 0 16,-2 2 0-16,-1 1 0 0,0-2 0 0,-1 2 0 15,-1 0 0-15,1-1 0 0,-1 1 0 0,-1-1 0 0,0 0 0 16,1-1 144-16,1 1 0 0,-1-1 0 0,1 0 0 16,0-1-144-16,1 0 0 0,-2 2 0 0,2-7-176 15,-1 4 176-15,0-1 0 0,0-1 0 16,-2 0 0-16,0 2 0 0,1 0 0 0,-2 0 0 16,-1 1 0-16,0-1 128 0,-2 2-128 0,0-1 160 15,-1 0-160-15,-2-1 192 0,-1 0-48 0,-3 0-16 0,-1-1 0 16,-2 1-128-16,-3 1 0 0,1 0 0 0,-2 3 128 15,-1-2-128-15,-2 3 0 0,-2 1 0 0,0-3 0 0,0 3-160 0,0-1 160 16,1 1 0-16,3-1-144 0,1 1 144 0,0 0 0 16,2 0 0-16,2 0 0 0,1 1 0 0,-1 0 0 15,-1 2 0-15,0-3 0 0,0 2 0 0,2 1-192 16,0-1 64-16,2 2 0 0,3-3-48 0,1 3 0 16,1-3 0-16,3 0 0 0,0-1 176 0,1 0 0 15,1 2 0-15,0-2-128 0,2-2 128 0,1 2 0 16,1 2-144-16,2-2 144 0,0 0-144 0,2 2 144 15,3-2-192-15,1 3 192 0,2 0-176 0,1-1 176 16,1 1-160-16,2-2 160 0,4 2-160 0,2-1 160 16,-2-2-160-16,2 2 160 0,1-2-160 0,0 0 160 0,0 0-160 0,-3-2 160 15,0-1 0-15,-4 0 0 16,0 1-128-16,-3-1 128 0,-2-2 0 0,-3 2 0 0,0-1 0 0,-2 1 0 16,-1 1 0-16,0 0 128 15,-3-1-128-15,0 2 160 0,-2 1 0 0,0 0 0 0,-1 0 0 0,1 1 0 16,-2 4-160-16,0 0 0 15,-1 4 144-15,0-1-144 0,1 3 0 0,-2 2 0 16,0-1 0-16,0 4 128 0,-1 0-128 0,0 2 0 0,1 1 128 0,-3 1-128 16,2 0 176-16,-3 0-48 0,0-3 0 0,0 0 0 15,-3 3 0-15,0 0 0 0,-1-3 0 0,0 2 0 16,-1-1-128-16,1-3 0 0,0-1 0 0,0-3 128 16,2-2-128-16,-1-2 0 0,2-3 0 0,0-2 0 15,1-3-496-15,-1-5-80 0,1-4 0 0,-7-15-16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11:02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10728 5377 14735 0,'-8'-3'1312'0,"0"0"-1056"0,3 3-256 0,4 0 0 0,0 0 384 0,-2 0 32 0,-2 0 0 0,-3-1 0 16,-3-2-672-16,-2 1-144 0,3 0-32 0,2-2 0 0,2 0 112 0,3-1 32 15,3 3 0-15,5-5 0 16,4 3-400-16,4-5-80 0,6 0 0 0,4 1-16 15,7-1-176-15,2 0-48 0,2 3 0 0,0 0 0 0,4 2 544 0,0 0 96 16,0 4 32-16,-1 0 0 0,0 0 464 0,-5 0 80 16,-2 0 32-16,-4 2 0 0,-5 0 912 0,-6 1 192 15,-5 2 48-15,-8-4 0 0,-6 1 80 0,-7 2 32 16,-7 1 0-16,-9 0 0 0,-9-1-624 0,-9-1-128 0,-4 1-32 16,-12-1 0-16,-9 1-448 0,-8 1-80 0,-8 0-32 15,-3-2 0-15,-2 1-160 0,-4-3 0 0,-4 4 0 0,0-4 128 16,2 0 64-16,8 2 0 0,4-3 0 0,2 0 0 15,4 0 960-15,7 1 192 0,9 0 32 0,8-2 16 16,5 0-432-16,8-2-96 0,9 2-16 0,5 0 0 16,9 1-528-16,5 0-96 0,7 0-32 0,3-2 0 15,6 2-192-15,6 0 0 0,3 0 0 0,5-2 0 16,5 1 400-16,5 0 48 0,6-2 0 0,5 1 0 16,3-2-272-16,4 1-48 0,3-3-128 0,3 0 192 0,1-3-192 15,0 2 144-15,3-2-144 0,-1 1 128 0,2-3-128 16,0 1 0-16,0 0 0 0,-1 1 0 0,-6 0 0 0,-2 3 0 15,-3-1 0-15,-2 1 0 0,-2 1-144 0,-2-1-16 16,-3 1 0-16,-3-2 0 16,-4 4-176-16,-4-2-48 0,-4 2 0 0,-5 2 0 0,-6 1 384 15,-4 0 0-15,-3 0 0 0,-3 1 0 0,-1 2 176 0,-3-1 48 16,-1 1 16-16,-2-1 0 0,-2 1 320 16,0 0 64-16,0 0 16 0,-2-1 0 0,2 1 0 0,-1 0 16 15,1 0 0-15,-2 1 0 0,0-2-208 0,-2 1-32 16,-1-1-16-16,-3 2 0 0,-1-3-144 0,-2 0-16 15,-3 2-16-15,-1-3 0 0,-1 0-224 0,-1 0 176 0,-2-3-176 16,-1 3 160-16,3-1-160 0,-1 0 0 16,1-2 0-16,4 2 0 15,3 0-576-15,2 0-128 0,4-2-48 0,4 1-15552 0</inkml:trace>
  <inkml:trace contextRef="#ctx0" brushRef="#br0" timeOffset="2866.53">8546 6024 7583 0,'10'-5'672'0,"-5"4"-544"0,-4-2-128 0,-2 2 0 0,-1 1 0 0,2-1 0 16,2 0 0-16,-1-4 0 0,0 1 0 0,0 2 0 0,-2-3 688 0,-1 1 112 15,-3 1 32-15,0 1 32 0,-1 0-368 0,-2 2-80 16,1-2-16-16,-1 0 48 0,0 1-448 0,-1-1-144 15,0 2 0-15,2-3 144 0,-2 0-352 0,2 1 32 16,-2-1 16-16,3-1 32 0,0 2 400 0,1-3 96 0,1 1 16 0,0-1 32 31,1 2 368-31,0-1 80 0,0 0 16 0,0 1 32 16,1 0 32-16,-1 1 0 0,-1-2 0 0,2 3 32 0,-2-1-672 0,1 2-160 0,-2-2 0 0,0 2 0 16,-3 0 128-16,1 0-128 15,-2 2 192-15,-2-2-32 0,-1 3 304 0,-2 1 64 0,-1 1 16 0,-1-2 32 16,0 5 0-16,0-1 0 0,0 3 0 0,1 1 48 15,0 2-416-15,0 3-80 16,3-3 0-16,-2 5 16 0,2 0-144 0,-2 4 0 16,-2 3 0-16,-1 3-176 0,-1 3 176 0,-2 6 0 0,-3 1-144 0,1-1 144 31,2-6-432-31,1 1-16 0,-1 1 0 0,1-2 0 0,2 1 144 0,5-3 32 0,2-3 0 0,5-2 0 16,2 0 272-16,5-1 0 0,4-2 0 0,4-2 0 15,3-1-496-15,5-3-32 0,0-2-16 0,3-3 0 31,4-3-192-31,1-1-32 0,2-1-16 0,2-1 0 0,1-4 496 0,1 2 96 16,3 0 32-16,-3-2 0 16,0 0-400-16,0-2-80 0,0 0 0 0,-1-1-16 15,-4 1 128-15,-2-4 16 0,-4 1 16 0,-2-1 0 0,-3-1 1184 0,-4-3 224 16,-1 2 48-16,-1-2 16 0,-1-4 864 0,-3 1 160 16,0-3 48-16,-1-2 0 0,1 0-640 0,-2-3-128 0,0-1-32 15,-2-2 0-15,1 1-928 0,-2-1-176 0,0-1-144 0,-2 1 192 31,0 0-640-31,-2-3-112 0,-2 3-16 0,0 1-16 0,0-1 384 0,-1 2 80 0,0 0 128 0,-1 5-208 16,-1-3 480-16,-2 1 112 0,0 2 0 0,-1 1 16 16,0 2-160-16,-1 1-48 0,3 4 0 0,-1-1 0 15,-1 3-704 1,-3-3-160-16,1 2-32 0,-2 2-9648 0</inkml:trace>
  <inkml:trace contextRef="#ctx0" brushRef="#br0" timeOffset="4356.1">19251 7826 13823 0,'-2'-6'1216'0,"2"1"-960"0,0 1-256 0,-1 1 0 0,1 2 688 0,-1-1 80 0,0-4 32 0,-3-3 0 15,-1-6-112-15,0 2-32 0,-2-4 0 0,-1 3 0 16,1 0-224-16,-1 3-48 0,-1-2-16 0,0 0 0 16,0 1-656-16,1-1-128 0,-1 2-32 0,1 0 0 15,0 1 640-15,0 1 112 0,-1-2 16 0,-1 3 16 16,0-1 208-16,-4 4 32 0,-2-1 16 0,-3 1 0 0,1 4 240 0,-3-2 32 15,-6 6 16-15,-7-3 0 0,-4 6-240 0,-4-1-64 16,-1 1 0-16,-3 0 0 0,0 3 128 0,-1 1 0 16,0 0 16-16,-4 1 0 0,1-3-224 0,-1 2-48 15,-2 1-16-15,0-1 0 0,1-2-432 0,2 2 0 16,6-6 0-16,3 3 0 0,4-1 0 0,5-1 0 16,2-1 0-16,4-1 0 0,4 1 0 0,3-2 0 15,4 2 0-15,4-1 0 0,5 0 0 0,4 0 0 16,2-1 0-16,6-1 128 15,4 2-464-15,5-1-112 0,6-2 0 0,6 0-16 0,6 0 160 0,4 0 48 16,4 0 0-16,4 0 0 0,0 2 112 0,5-4 144 0,2 2-208 0,2 0 80 16,1 0 128-16,-2-3 0 0,-3 0 0 0,-5 1 0 15,-7-1 0-15,-6-2 128 0,-4 2 0 0,-7-1 0 16,-5-1 592-16,-5 1 128 0,-4 2 32 0,-4-3 0 16,-3 0 224-16,-5 0 48 0,-4 0 16 0,-4 0 0 15,-6 1-80-15,-3-1-32 16,-3-1 0-16,-3 3 0 0,-5 0-768 0,-2 3-160 0,-4 0-128 0,-4 0 192 15,-2 1-192-15,2 1-176 0,2 1 48 0,4-2-11792 16,6 2-2352-16</inkml:trace>
  <inkml:trace contextRef="#ctx0" brushRef="#br0" timeOffset="58260.68">10131 10770 31327 0,'-6'-2'2784'0,"1"-3"-2224"0,2 3-560 0,2 2 0 0,1-2 208 0,-2 0-64 0,-3-2-16 0,-4-4 0 0,-3 0-128 0,-2-3 0 16,-1 2 0-16,-1-2 0 0,1 2 0 0,1 2 0 16,-1 1-176-16,1-1 176 0,1 1 0 0,1 0 0 15,3 1 0-15,0-1 0 0,0 2 432 0,3-1 64 16,1 3 16-16,1 2 0 0,1-3 352 0,0 3 80 15,2 3 16-15,-2-2 0 0,3 3-448 0,-1 2-96 0,2 0-16 0,2-1 0 16,2 2-272-16,2 0-128 0,2 0 128 0,3-2-128 16,6 1 0-16,3 2 0 0,5-5 0 0,3 1 0 15,5 1 0-15,2-4 240 0,1 3-64 0,2-4-16 16,5 1-32-16,-1 0 0 0,-2 1 0 0,3 0 0 16,3-2-128-16,0 0 0 0,1-4 0 0,-1 2 0 15,-2-3 128-15,-4-1-128 0,-2 0 0 0,-3-2 128 16,-4 2 0-16,-1 0-128 0,0 0 192 0,-4-2-64 0,-3 2 0 15,-3 1 0-15,-1-4 0 0,-4 1 0 0,-2 2 48 0,-2-3 0 16,-3 3 0-16,0-2 0 0,-1-3 32 0,-1 0 16 16,0-4 0-16,1 2 0 0,-1-2-32 0,-2 0 0 15,0-1 0-15,-2-1 0 0,-1-1-64 0,-2 1-128 16,0-3 176-16,-1 0-176 0,0-2 128 0,-2-1-128 16,1-3 0-16,-1 2 0 0,1 1 0 0,0-3 0 15,1 1 0-15,1-1 0 0,0 1 0 0,0-1 0 16,0 0 0-16,1-1 0 0,1 2 0 0,0-3 0 0,-1-3 0 15,1-2 0-15,0 0 0 0,-1 0 0 0,1-2 0 16,-1-2 0-16,1 4 0 0,1-2 0 16,-1 2 0-16,1 1 0 0,-2 3 0 0,1 2 0 15,0 1 0-15,-2 4 0 0,1 3 0 0,-2 3 0 16,1 1 0-16,0-1 0 0,0 2 0 0,0-1 0 16,0 0 0-16,0 0 0 0,-2 3 0 0,2 3 0 15,-1-2 0-15,1 1 0 0,-1 3 0 0,1-2 0 0,-1 2 0 0,-1 0 0 16,1 1 0-16,1 1 0 0,-1-1 0 0,0 2 0 15,1 2 0-15,-1-3 0 0,-2 2 0 0,2 1 160 0,-2 1-160 16,0 1 0-16,-1 0 0 0,-1 1 0 0,-2 4 0 0,-1-5 0 16,-1 6 0-16,0-1 0 0,-3 1 0 0,0 0-176 15,-1 2 48-15,-5 0 0 0,1-1 128 0,-3 1 0 16,-1 1 0-16,-1-2 0 0,1 0 0 0,0-2 0 16,-3-1 0-16,1 0 0 0,-1-3 0 0,-2 1 0 15,0-2 0-15,-3 1 0 0,-2-2 0 0,-3-2 0 16,0 1 0-16,-5-1 0 0,-1-2 0 0,-6 2 176 15,-4 0-48-15,-3-1 0 0,-2 2-128 0,-1-2 0 0,5 2 0 16,3-2 0-16,4-1 0 0,0 3 0 0,2-2 0 16,0 3 0-16,3-2 0 0,0 2 0 0,3 2 0 0,4 2 0 31,1-3 0-31,5 1 0 0,3 0 0 0,2-1 0 0,1 3 0 0,3-3 0 16,1-3 0-16,2 3 0 0,0-1 0 0,3 0 0 0,3 1 0 0,-1 0 0 15,3-3 0-15,1 3 0 0,1 0 0 0,0 0 0 16,2 3 0-1,1-3 0-15,0 1 0 0,-1 0 0 0,2 3 0 0,0 1 128 0,2 0-128 0,-1 1 128 16,1 3-128-16,1 2 0 0,-1 1 0 0,2 2 0 0,0-1 0 16,1 3 0-16,-2 2 0 0,2-1 0 15,1 2 0-15,1 0 0 0,0 1 0 0,2 0 0 0,-1-3 0 0,2 3 0 16,3 1 0 0,-2 0 0-16,0 1 0 0,-1-1 128 15,-2 0-128-15,0 0 0 0,-1 2 0 0,-1 0 0 16,-2 2 0-16,0 6 0 0,-2 0 0 0,0 2 0 15,-2 3 0-15,0 1 0 0,1-2 0 0,-1-2 0 16,1 0 0-16,1-3 0 0,1-1 192 0,1-2-32 16,-2-1-16-16,2-3 0 0,0-1-16 0,-1-2 0 15,0-1 0-15,0-2 0 0,2 0-128 0,-1-1 0 16,0 1 0-16,-2-5 128 0,1 2 64 0,-2-1 0 0,-1 2 0 0,-1-1 0 0,-1-1-192 0,-1 2 0 16,-1 0 0-16,-1 1 0 15,-1 4 160-15,-1-3 0 0,-2 3 0 16,-1 2 0-16,0-1-160 0,0 1 160 0,2 1-160 0,1-5 160 15,2-2-160-15,3-5 0 0,2-2 0 0,1-4 0 16,3-1 352-16,-2-4-16 0,3 0 0 0,0 0 0 16,0-3-96-16,1-1-32 0,1 1 0 0,-1-2 0 15,0 0-64-15,1 1-16 0,1-1 0 0,0-1 0 16,1-1-128-16,1-1 0 0,0 2 0 0,1-1 0 16,0 2 176-16,1-2-48 0,2 3-128 0,1-3 192 15,1 4-192-15,1 0 0 0,2-2 0 0,-2 3 0 0,-1 2 0 16,2-1 0-16,1 1 0 0,4 1 0 0,-2 2 0 15,1 1 0-15,0 0 0 0,0 2 0 0,2-1 0 0,-1 1 0 16,2 2 0-16,0-2 0 0,0-3 0 0,1 2 0 16,-2 0 0-16,1-1 0 0,1 1-144 0,-3-4 144 15,2 2 0-15,-1-1-144 16,-3-2-624-16,0-2-128 0</inkml:trace>
  <inkml:trace contextRef="#ctx0" brushRef="#br0" timeOffset="62941.63">10584 13257 31327 0,'-4'-5'2784'0,"1"1"-2224"0,3 3-560 0,2 0 0 0,-1 1 384 0,0-1-48 0,0-4 0 0,1-2 0 0,1-1-336 0,4-1-208 0,2-1 16 0,3 3 16 15,0-2 176-15,3 2-128 0,2 2 128 0,4 1-128 16,3 2 576-16,5 0 112 0,3 0 16 0,8 2 16 15,8 0 704-15,5 2 144 0,5-2 32 0,6 2 0 16,0 0-704-16,1 1-128 0,1-2-16 0,-3-1-16 16,0 0-416-16,1-1-64 0,2-6-128 0,-2 2 176 0,-2-3-176 15,-3 0 0 1,-2 1 0-16,-5-3 0 0,-2 4-240 0,-2 0 32 0,1-4 0 0,-2 2 0 16,-2 3-1120-16,-2-1-208 0,-1 0-64 0,-1 1 0 15,0 3-1696-15,0-1-352 0</inkml:trace>
  <inkml:trace contextRef="#ctx0" brushRef="#br0" timeOffset="63624.03">13116 13153 32255 0,'-12'-5'2864'0,"2"3"-2288"0,2 0-576 0,5 2 0 0,1 2 1152 0,-1-2 128 0,-5-2 32 0,-4 0 0 0,-3-1-1312 0,3 1-176 0,3 0-80 0,7-2 0 0,3 0 64 0,5-1 0 16,6 3 16-16,6-5 0 0,6 3-96 0,6-1-32 16,7 1 0-16,7 1 0 0,1 1 608 0,11-1 112 15,8 2 32-15,7 1 0 0,5-3 512 0,4 1 128 16,0 1 0-16,-1-3 16 0,-7 3-688 0,3 1-144 15,6-2-16-15,-4-1-16 0,0-1-240 16,-3 3 0-16,1 0 0 0,-4 1 0 16,0 0-352-16,4 0-64 0,4-4-16 0,-3 2 0 15,-5-2-672-15,-3 2-144 0,-4-2-32 0,-4 0 0 16,-2 2-1120-16,-5 0-224 0</inkml:trace>
  <inkml:trace contextRef="#ctx0" brushRef="#br0" timeOffset="64162.18">15379 13248 35007 0,'-5'-3'3120'0,"1"-1"-2496"0,3 3-496 0,1 1-128 0,1 0 464 0,1-2 80 0,-1-1 16 0,3-2 0 0,0-3-224 0,6 2-32 0,5-3-16 0,5 3 0 0,5 1-80 0,4 0-16 16,8 2 0-16,7-2 0 0,5 4-32 0,6-4-16 31,3 5 0-31,6 0 0 0,4 0 112 0,6 1 0 16,10-1 16-16,0 0 0 0,-2 4-16 0,-3-3 0 15,-1 0 0-15,-6 0 0 0,-4 2-256 0,-1-2 128 0,-4 0-128 0,-3-1 0 0,-3 1 0 0,-4-1-144 32,0 3-16-32,-2-3 0 15,-1-3-928-15,-3 1-192 0,0 1-48 0,-3-4-15472 0</inkml:trace>
  <inkml:trace contextRef="#ctx0" brushRef="#br0" timeOffset="64660.35">17519 13168 19343 0,'10'-3'1728'0,"-3"-2"-1392"0,0 4-336 0,0-2 0 0,0 1 4224 0,0 2 784 0,3 0 160 0,7-1 16 0,13-3-4000 0,11 3-800 0,12-4-176 0,7 4-16 0,6 1-192 15,6 0-144-15,7 1 144 0,4 2-208 16,-2-1 208-16,1 1 0 0,-3 0 0 0,-2 2 0 16,-4-2-464-1,-3 0 0-15,-1-1 0 0,-2 1 0 0,-3 1 208 0,0 0 32 0,-5 1 16 0,-1 0 0 0,-1-3 576 0,-3 2 112 16,-3 1 32-16,-4-4 0 0,-3 0-512 0,-3 1-288 16,-2 0 32-16,-5-2-10752 15,-3 1-2176-15</inkml:trace>
  <inkml:trace contextRef="#ctx0" brushRef="#br0" timeOffset="65178.12">19674 13160 35935 0,'19'-11'3200'0,"-4"4"-2560"0,1 0-512 0,-1 3-128 0,-3 0 1152 0,2 3 224 0,6 1 32 0,12-4 16 0,22-1-1072 0,22-1-224 16,17-1-128-16,9 0 160 0,5 5 16 0,-1 2 0 16,0 2 0-16,-2 0 0 15,-3 1-176-15,-3 4 0 0,-3-1 144 0,-1 1-144 0,-2 2 0 0,-2-2-128 0,-2 1 0 0,-4 0 0 16,-1 1-32-16,0-2 0 0,1 2 0 0,-3-3-12096 16,1 0-2416-16</inkml:trace>
  <inkml:trace contextRef="#ctx0" brushRef="#br0" timeOffset="104751.11">17719 1272 32255 0,'-13'-26'2864'0,"3"9"-2288"0,2 2-576 0,1 4 0 0,2 4 272 0,3 5-48 0,-2-3-16 0,-3-4 0 0,-5-3 448 0,-7-4 96 31,-5-3 16-31,-4 3 0 0,-4 3-144 0,-1 3-32 0,-5 5 0 0,-1 4 0 16,-4 6-592-16,-4 1 0 0,-4 6 0 0,-4 4 0 0,-3 6-176 0,-2 4-96 16,-3 7-32-1,-3 5 0 1,1 6-640-16,0 2-128 0,2 6-16 0,6-1-16 16,4 6 208-16,6-5 32 0,9-4 16 0,4 1 0 0,5 2 656 0,8-2 192 0,5 2 0 0,7-8 0 15,7-3 0-15,4-3 192 0,9-2-32 0,5-4 0 0,8 0-160 0,4-8-224 0,4-1 48 0,5-4 16 16,3-5 160-16,5-3 176 15,4-4-48-15,8-4 0 0,7-4 32 0,5-3 0 0,7-3 0 0,2-7 0 16,0-2-32-16,0-6 0 16,-3-1 0-16,2-4 0 0,-2-1 416 0,1-2 80 0,-5 0 16 0,-4-4 0 15,-5 1 320-15,-7-5 64 0,-4 5 0 0,-6-1 16 16,-6 2-208-16,0-8-32 0,-4-4-16 0,-5-5 0 16,-6 0-416-16,-10-1-96 0,-5-2-16 0,-10 1 0 15,-7-3-256-15,-6 4 0 0,-5 4 0 0,-7 2 0 0,-5 2 0 0,-8 1 0 16,-11 1 0-16,-8 3 160 0,-7 6-160 0,-6 7 160 15,-3 7-160-15,1 6 160 0,2 6-160 0,2 4 0 32,2 5 0-32,8 4 0 0,5 3 0 0,7 2-304 15,7 4 48-15,7-1-11872 16,5 5-2384-16</inkml:trace>
  <inkml:trace contextRef="#ctx0" brushRef="#br0" timeOffset="105424.56">21570 1097 39615 0,'-11'-9'3520'0,"3"2"-2816"0,3 6-560 0,2-1-144 0,2 4 448 0,-2-2 48 0,-4-4 16 0,-7 1 0 0,-4 0-352 0,-7 2-160 0,-4 1 160 0,-4 6-160 16,-3 2 0-16,-2 4 0 0,-4 4 0 0,-2 5-160 31,-3 4-224-31,-3 5-64 0,1 2 0 0,3 1 0 0,4 0-224 0,6-2-48 16,5 0-16-16,5-5 0 0,5-2 448 0,4 0 96 0,3 1 0 0,4 2 16 15,3 1-288-15,2-2-64 16,4 0-16-16,3 2 0 0,4 0-32 0,7 3 0 0,3 0 0 16,6 0 0-16,8-1 576 0,4-2 0 0,6 1 192 0,3-5-48 15,4 0-144-15,1-7 192 0,4 1-192 0,-1-7 192 16,-1-4-192-16,1-2 0 0,3-4 0 0,1-2 0 0,3 0 128 0,1-8-128 16,1 1 128-16,-2-7-128 15,-2-3 176-15,-3-1-48 0,-1-6-128 0,-5 1 192 0,-3 0 0 16,0-5-16-16,0-3 0 0,-2-4 0 0,-1-5-32 0,-6-6 0 15,-4 0 0-15,-8-1 0 0,-4-5 336 0,-7 0 64 16,-4-3 16-16,-7 4 0 0,-4 6 160 16,-5 6 48-16,-5 0 0 0,-5 1 0 0,-8-1-320 0,-9 5-48 0,-3 7-16 15,-6 2 0-15,-4 6-80 0,-5 5-32 0,-5 5 0 16,-3 4 0-16,-3 4-144 0,-1 4-128 0,-2 2 192 0,4 2-192 16,6 4 0-16,-3 1 0 0,1 4 0 0,2 2 0 31,5 3-624-31,4-1-128 0</inkml:trace>
  <inkml:trace contextRef="#ctx0" brushRef="#br0" timeOffset="106101.05">25663 979 38703 0,'-5'-11'3440'0,"2"4"-2752"0,0 4-560 0,2 3-128 0,0 0 640 0,0-1 80 0,-3-1 32 0,-4-3 0 0,-1-1-464 0,-5 1-96 0,-2 0 0 0,-5 4-16 16,-1 2-176 0,-6 4 160-16,-3 1-160 0,-2 6 160 0,-7 0-304 0,0 4-64 0,-4 1-16 0,0 3 0 15,1 0-256-15,-2 2-48 0,1 0-16 0,0-2 0 16,7 0-176-16,-1 3-48 0,0 1 0 0,0 3 0 31,3 2 256-31,2 1 64 0,6 3 0 0,5 0 0 0,5-2 448 0,4 1 0 0,7 1 0 0,4-2 0 16,5 3 0-16,6-2 0 0,5-4 0 0,4 1 0 0,11-1-192 0,5 1 16 15,7-5 0-15,4-1 0 0,5-2 176 0,3-3 0 16,3-2 0-16,2-3 0 0,0-3 128 16,0-3-128-16,4-3 160 0,0-4-160 0,-1-4 128 0,2-3-128 15,2-5 0-15,1-2 0 0,-7 0 128 0,-1-3-128 31,-2 1 0-31,2-7 144 0,3 0-144 0,-2-3 0 16,-1-4 0-16,-3-3 0 0,-5-2 272 0,-3-3 80 0,-4-2 16 16,-3-2 0-16,-4 1 400 0,-6-4 96 0,-6 5 16 0,-5 1 0 15,-4-1-432-15,-5-2-64 0,-5-1-32 0,-7-3 0 16,-4 3-48-16,-6 1-16 0,-4 3 0 0,-7 5 0 16,-3 1-32-16,-4 5-16 0,-5 1 0 0,-2 3 0 15,-3 5-112-15,-1 1-128 0,4 1 176 0,-1 6-176 16,1-3 0-16,-1 6 0 0,-2-2 0 0,-1 2 0 15,0 2 0-15,2 2 0 0,-1 3 0 0,1 1-192 16,0 1-864-16,3 4-160 0</inkml:trace>
  <inkml:trace contextRef="#ctx0" brushRef="#br0" timeOffset="106767.36">29889 843 40543 0,'5'-20'1792'0,"-2"8"384"0,0 3-1744 0,-1 2-432 0,1 4 0 0,-2 2 0 0,0 1 224 0,2-4-32 0,-1-1-16 0,1 0 0 0,-2-1-48 16,-4 1-128-16,-2 1 192 0,-3-1-64 0,-6 3-128 0,-3 1 0 15,-5 2-160-15,-7 1 160 0,-2 3-256 0,-5 2 64 16,-2 0 0-16,-6 3 0 15,-5 2-464-15,-1 4-96 0,-4 0-16 0,-2 4 0 16,-4 6-400-16,-2 0-96 0,3 1-16 0,-2 3 0 16,0 5-288-16,0 0-64 0,5 0-16 0,3 0 0 15,3 1 752-15,3-2 160 0,3 3 32 0,6-1 0 0,7 1 2192 0,6-5 448 16,6 1 96-16,6-4 16 0,4 0-960 0,7-3-192 16,3-3-48-16,7 1 0 0,3-1-848 0,4-2 0 15,3 1-208-15,4-4 32 0,6 2-32 0,5-3-16 16,8 1 0-16,6-4 0 0,1-2-96 0,9-2-32 0,10-4 0 0,3-2 0 15,3-4 0-15,3-4 0 0,0-2 0 0,5-4 0 16,3-3 352-16,2-5 208 0,0-1-16 0,-4-5-16 16,-4-1 528-16,-1-3 96 0,-2 0 32 0,-3-1 0 15,-1-3 16-15,-7-1 16 0,-5-5 0 0,-4-1 0 16,-7-1-128-16,-6 1-32 0,-5-1 0 0,-4-1 0 16,-3-4-304-16,-6-4-64 0,-7 2-16 0,-6 7 0 0,-6 0-32 15,-5 5-16-15,-5 3 0 0,-6 3 0 0,-5 1 16 0,-4 2 0 16,-5 3 0-16,-2 3 0 0,-3-1-128 0,-5 3-32 15,-6-2 0-15,-5 2 0 32,-1 4-464-32,-4-2-112 0,-4 3 0 0,-7-2-16 15,-7 2-848-15,-9 2-160 0,-9-3-48 0,-7 0 0 0</inkml:trace>
  <inkml:trace contextRef="#ctx0" brushRef="#br0" timeOffset="107781.51">18149 1489 18431 0,'5'2'1632'0,"1"-1"-1312"0,0 0-320 0,0 2 0 0,1-3 128 0,1 0-128 0,7 0 160 0,9 0-160 0,10 0 672 0,9-3 32 0,9-1 16 0,4 1 0 0,1-2-368 0,1-1-80 16,5-2-16-16,0 2 0 0,0-5-256 0,2 1 0 15,1-2 0-15,1 1 0 0,-3-1 0 0,3 3 0 16,1 1 208-16,3-3-64 0,2 2-144 0,0 1-176 16,-1-1 48-16,1 0 0 0,2 4 128 0,-2 0 0 15,-2 4 0-15,-1-4 0 0,-7 4 0 0,-3-3-160 0,0 4 160 0,-2 0 0 16,-4 2 0-16,-2 0 0 0,-1-2 0 0,-6 1 0 16,-1-1 0-16,-6-1 128 0,-3 1-128 0,-3-4 0 15,-5 2 1088-15,-2-2 192 0,-3 3 16 0,-5-3 16 16,-2 2 352-16,-1-1 64 15,-3 1 0-15,-2-2 16 0,0 2-784 0,-4-3-144 0,0 0-48 0,-1 0 0 16,0 0-320-16,-3 2-80 0,-1-3-16 0,0 1 0 16,-2-1-224-16,-2-3-128 0,-2 2 128 0,-3-2-128 15,-2 1 128-15,-1-2-128 0,-3 0 160 0,-1 0-160 16,-3-1 176-16,-1-3-176 0,-2 3 192 0,-1-1-192 0,-3 1 0 0,-2-1 0 16,2 1 0-16,0 3 0 0,3 1 0 15,-2 0-144-15,-1 3 144 0,1-2-128 0,3 1 128 0,1 2 0 16,3 0-144-16,-1 1 144 0,2 0 0 0,1 1 0 15,1 1-144-15,4 0 144 0,1 0 0 16,2 0 0-16,2 0 0 0,3 0 0 0,0 1 0 0,2-1 0 16,1 2 0-16,2-2 0 0,3 0 0 0,1 0 0 15,2 0 0-15,2-2-160 16,5 2 160-16,4 0-208 0,5 0 80 0,4 2 128 16,6 0-816-16,3 2-32 0,2 1-16 0,3 3 0 15,-2-1-592-15,2 4-112 0,0 0-32 0,-2 2 0 16,-3 2 320-16,-5 3 64 0,-5-4 16 0,-6 2 0 0,-4 2 816 0,-7-1 176 15,-3 3 16-15,-7-3 16 0,-4 1 832 0,-5 0 176 0,-3-1 16 0,-3-2 16 16,-1-1 1376-16,-1 1 288 16,-4-4 48-16,-3 1 16 0,1 1-1088 0,-2-1-224 15,-2 1-32-15,-3-1-16 0,0 0-912 0,-2-1-192 0,0 0-128 0,-3-2 144 16,2 0-144-16,-3-1-256 0,-2 1 64 0,1-4-11584 16,6 1-2336-16</inkml:trace>
  <inkml:trace contextRef="#ctx0" brushRef="#br0" timeOffset="109639.74">26932 1365 24879 0,'-27'-12'2208'0,"7"4"-1760"0,4 0-448 0,5 3 0 0,6 4 656 0,4-1 48 0,-2-1 16 0,-2 0 0 0,-3-1-464 0,-2-6-112 0,0 1-16 0,2 1 0 0,5-1 192 0,0 0 48 16,6 3 0-16,2-4 0 0,3 3-368 0,5 2 0 15,2-4 0-15,4 3 0 0,1 1-320 0,2 1 32 0,4-1 0 16,4 3 0-1,1-2-944-15,4 2-192 0,5 1-48 0,4-1 0 16,4 2-288-16,4 0-64 0,5 0-16 0,2 2 0 16,-1-2 688-16,5 1 128 0,4-1 16 0,2-1 16 0,0-1 1216 0,1 0 240 0,-5 1 48 0,-2-2 16 15,-5 1 432-15,-1-2 64 16,0 0 32-16,-4 1 0 0,-3 0 720 0,-4-1 144 16,-2 2 16-16,-6-1 16 0,0 2-96 0,-6 1 0 0,-3-1-16 0,-1 1 0 15,-4 0-720-15,-1 0-144 0,-2-1-16 0,-2 1-16 16,1-3-352-16,-3 2-64 0,1 0-16 0,-3-1 0 15,-2 0-176-15,-2 0-32 0,0-1-16 0,-1-1 0 0,-2 2-288 0,-2-1 0 16,0-2 0-16,-1 1 0 0,-1-1 0 0,0 0 0 16,-2-2 0-16,-1 1 0 0,0-1 0 0,1 1 0 15,-2-3 0-15,-3 0 0 0,1-2 0 0,-2 0 0 16,-2-3 0-16,-2 2 0 0,0 1 0 0,-2-1 0 16,-2-1 0-16,-3 1 160 0,-3 1 32 0,0 0 0 15,-4-2 0-15,-3-2 0 0,-2 3 176 0,-3 0 32 16,-2-2 16-16,-2 0 0 0,0 2-224 0,0 1-64 15,0 1 0-15,0 0 0 0,2 2-128 0,1 1 128 16,3 2-128-16,-2-1 128 0,3 3-128 0,0-1 0 0,2 3 0 16,5-1 0-16,3 1-320 0,2 1 0 0,5 0 0 0,3 0 0 31,3 0-1344-31,3-2-256 0,2 2-48 0,4 0-13776 16</inkml:trace>
  <inkml:trace contextRef="#ctx0" brushRef="#br0" timeOffset="109782.55">28841 986 1839 0,'15'6'160'0,"-4"-1"-160"0,-3-1 0 0,-5-4 0 0,1-2 1472 0,1 2 272 0,6 2 48 0,7-1 16 0,5 4-48 0,2-4-16 0,-1 1 0 0,-5-2 0 16,-4-2-2176-16,-5-1-432 0</inkml:trace>
  <inkml:trace contextRef="#ctx0" brushRef="#br0" timeOffset="110337.27">28695 1037 23039 0,'-1'-1'2048'0,"0"-2"-1648"0,1 3-400 0,-1 0 0 16,-1 0 736-16,-1 0 64 0,-1 0 16 0,-3 0 0 15,-3 0 544-15,-4 3 112 0,-4-1 32 0,-2 4 0 16,-1 3-736-16,0 2-128 0,0 0-48 0,0 3 0 16,0 2-208-16,-2 1-64 0,2 2 0 0,-1 2 0 15,-1 1-320-15,-3 5 144 0,0-2-144 0,-3 3 0 16,1 5 320-16,-3-4-32 0,-1 2-16 0,2-2 0 16,2-3 176-16,-3 3 48 0,-4 5 0 0,-3 4 0 15,-2 3-176-15,2-3-48 0,3-3 0 0,6-6 0 0,4-6-272 0,4-6-272 16,7-1 48-16,3-9-16736 15</inkml:trace>
  <inkml:trace contextRef="#ctx0" brushRef="#br0" timeOffset="111462.16">31037 1299 19343 0,'-9'-2'1728'0,"0"-2"-1392"0,4 3-336 0,2 1 0 0,2 0 992 0,-2-2 128 0,-5 0 32 15,-4-1 0-15,-6-3 320 0,-1 1 64 0,-4-1 0 0,2 1 16 16,2 0-896-16,1 0-176 0,3 3-32 0,4-3-16 16,3-1-688-16,1 1-128 0,5-1-16 0,3-3-16 15,3 0-608-15,3 2-128 0,3-1-32 0,4 1 0 16,1 1-96-16,4-2 0 0,4 2-16 0,4 0 0 16,4 0 448-16,5 1 80 15,6-1 32-15,4 1 0 0,4 2 736 0,5 0 0 16,0 1 0-16,3 2 0 0,7 4 336 0,1 0 64 0,6 2 16 0,1 3 0 15,4 0-416-15,-3 1 0 0,-6-1 0 0,0 1 0 0,1-3 0 0,-2-2 0 16,-3 0 0-16,-2-5 0 0,-2 0 1168 0,-5 0 160 16,-4-3 16-16,-4-1 16 0,-3 1 448 0,0 0 96 15,-2-1 16-15,0-1 0 16,0 0-1024-16,-1-1-192 0,-1 0-32 0,0-1-16 16,-3-2-496-16,-2 2-160 0,-1-2 0 0,-4 1 0 0,-3-1 0 0,-1 1 0 0,-1-3 0 15,0 2-144-15,-2 0-48 0,1-1-16 0,-1 1 0 0,1 1 0 31,-2-1-368-31,0 3-64 0,0 0 0 16,-2 1-16-16,0 1-928 0,-3 1-176 0,1 2-32 0,-5-3-16 16,0 3-112-1,-4-1 0-15,-1 0-16 0,-3 1 0 0,-2-2 1344 0,-1 1 272 0,-4-1 48 0,-1 0 16 16,-3 0 2224-16,-3-2 448 0,-3-1 80 0,-3-3 32 0,-4 2-224 16,-4-3-64-16,-5-2 0 0,-4-1 0 0,-2-2-896 0,-5-1-192 15,0 1-48-15,-3-4 0 0,-2-1-416 0,-1-1-96 16,0 2-16-16,2 0 0 0,-2 4-320 0,1-1-80 0,-2 3-16 0,0-2 0 0,2 4-160 15,2 0 0 1,2 2 0-16,3 1 0 0,3 0-256 0,4 0 32 16,5 2 0-16,3 1 0 15,3-2-544-15,4 4-128 0,4-2 0 0,3 0-16 16,2 1-192-16,2 2-48 0,3-1 0 0,3 2 0 16,4-2 208-16,3 0 48 0,4 2 0 0,4-2 0 0,4 2 528 0,1 0 112 15,4 2 32-15,3 3 0 0,6-2 224 0,6 4-144 0,5 3 144 0,3 2-128 16,2-2 128-16,1 4 0 0,1 1 0 0,0 2 0 15,-2 1-192-15,-4 2 32 0,-4 2 16 0,-2 0 0 16,-5 0 144-16,-4-1 0 0,-4-2 0 0,-2 3 0 16,-5-1 336-16,-2 0 160 15,-4-2 16-15,-2 0 16 0,-3-1 752 0,0 3 160 0,-2-3 32 0,-2 2 0 16,-1-2-384-16,-2 1-80 0,-1 5-16 0,-2 0 0 16,-3 2-544-16,-1-2-128 0,-3 1 0 0,-3 3-16 15,-2-2-304-15,-4 1 128 0,-5 0-128 0,-3 0 0 16,-2-2 0-16,-5 2 0 0,-1-1 0 0,-4 1 0 15,-2 0-304-15,-4 0-112 16,-1 0-32-16,-6-1 0 0</inkml:trace>
  <inkml:trace contextRef="#ctx0" brushRef="#br0" timeOffset="158665.72">22252 1425 1839 0,'-6'-7'160'0,"1"1"-160"0,0 1 0 0,1 2 0 0,3 3 3568 0,1-2 672 0,0 2 144 0,-2-2 32 0,0 1-2016 0,1-2-400 0,0 0-80 0,1-2 0 15,2 0-144-15,3 0-32 0,2 3 0 0,5-3 0 0,0-1-720 0,4 1-160 16,2 0-32-16,5 0 0 0,1 2-400 0,5-2-96 16,1-1-16-16,1 2 0 0,3 3-560 0,3-3-112 15,3 2-32-15,2 2 0 16,4-2-592-16,-2 0-128 0,2 1-32 0,2 0 0 15,3-3 128-15,2 0 32 0,4 1 0 0,2-2 0 0,2-1 528 0,-1 1 96 16,3 0 32-16,-1 0 0 16,0 2 320-16,-1-2-144 0,-1 0 144 0,1 2 0 0,-1 0-192 0,1-3 192 0,-3 1-192 0,-3 1 192 31,-5 2-352-31,-1 2 32 0,-5-3 16 0,-3 3 0 0,0 0 304 0,-4 3 0 0,-3-3 0 0,0 1 0 31,-3 3 0-31,-2-4 256 0,0 1-32 0,-2 0 0 16,-2 1 112-16,-1 0 32 0,1-2 0 0,-1 0 0 0,-1 0-48 0,1 0 0 15,-1-2 0-15,2 2 0 0,2-2-320 16,-1 0 0-16,0-1 0 0,2 1 0 0,1-2 0 16,3-1 128-16,1 0-128 0,5 2 128 15,-1-4-512-15,1 2-80 0,2-1-32 0,-5 3 0 16,0 1-528-16,-3 0-128 0,-3 1 0 0,-5 2-16 16,-4 1-816-16,-5-2-176 0,-4 3-16 0,-5-1-16 15,-3 1 1248-15,-4-2 256 0,-2 1 48 0,-4-2 16 0,-2 0 2336 0,-1 0 464 16,-2-2 80-16,-2 1 32 0,-1-1-304 0,-1 1-48 15,-1-4-16-15,1 2 0 0,-2-2-960 0,2 1-192 16,-1-5-32-16,0 2-16 0,2-2 0 0,-1 1 0 0,0-4 0 16,0 0 0-16,0-4-272 0,-3 1-48 0,2-2-16 15,-2 0 0-15,1-1-208 0,0 2-48 0,2 3-128 0,-2 0 192 16,-1 0-192-16,1 0 0 0,-1 3 0 0,1 2 0 31,0 1-384-31,2 1-32 0,1 1 0 0,2 2 0 16,0 0-848-16,2 3-160 0,3-2-48 0,-1 0 0 0,3 1-496 15,0 1-96-15,-1 1-32 0,1-2 0 0,1 2 192 0,2 1 48 16,-1 0 0-16,0-2 0 0,2 1 1152 0,-1-1 256 0,1 2 32 0,-1-2 16 16,1 0 400-16,-1-2 224 0,2 2-32 0,-1-1 0 0,2 1 64 0,-2-2 0 15,2 2 0-15,2-2 0 16,0 2-1584-16,4 0-304 0,-6 0-64 0,0 0-16 0,37 2 1344 16,-14 0 368-16</inkml:trace>
  <inkml:trace contextRef="#ctx0" brushRef="#br0" timeOffset="158857.71">25039 1253 13823 0,'-37'10'608'0,"7"1"128"0,0 0-592 0,7-3-144 0,7-2 0 0,1-1 0 0,-3 2 0 0,-16 7 0 0,-17 6-192 0,-17 6 192 0,-9 3 2368 0,-5 4 608 0,0 1 112 15,2-4 32-15,2 0-1200 0,3-2-224 0,0 0-48 16,4-2-16-16,4-2-800 0,6-4-144 0,7-2-48 0,11-5-14864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07:09.1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10155 7464 19343 0,'-8'-7'1728'0,"2"0"-1392"0,3 5-336 0,2 2 0 0,1 0 1792 0,-2-1 304 0,-2-2 48 0,-3-4 16 0,-2 1-224 0,-1-3-32 0,1 0-16 0,1 3 0 0,3 1-416 0,-1 0-96 0,2 1-16 0,-1 2 0 0,1 1-864 0,-2-2-176 0,1 3-48 0,-2 0 0 0,-2 0-272 0,-2 0 0 16,-3 3 0-16,1 0 0 16,0-3-1072-16,0 3-160 0,-1-3-48 0,1 0 0 15,1 0-1488-15,4 0-304 0,0-3-64 0,5 0-16 16,0 3 2256-16,2-3 448 0,1 1 80 0,1 1 32 0,-1 1 1872 0,1 0 384 15,-1 0 80-15,2 0 16 0,-1 0 160 0,-1 0 16 16,0 0 16-16,0 0 0 0,0 0-1056 0,0 0-192 16,0 0-64-16,0 0 0 0,0 0-512 0,15 13-96 0,-13-10-32 15,1-3 0-15,-1 2-256 0,2-2 0 0,0 1 0 0,1-1 0 16,-1 3 0-16,4-3 0 0,2 0 0 0,0 0 0 16,2 0 0-16,0 0 0 0,2-3 0 0,-2 2 0 15,0-1 0-15,0 2 0 0,-1-4 0 0,-1 1 0 16,-1 1 0-16,-3 1 0 0,-1-2 0 15,0 0 0-15,-3 3 0 0,1-3 0 16,-2 2 0-16,-1 0 0 0,1-1 0 0,0 2-144 16,1 0 144-16,-1 2-18576 0</inkml:trace>
  <inkml:trace contextRef="#ctx0" brushRef="#br0" timeOffset="730.86">12128 7539 11967 0,'-10'-7'1072'0,"3"1"-864"0,-1 0-208 0,3 2 0 0,4 1 4320 15,0 3 816-15,0-2 176 0,-3-2 16 0,-2-2-3360 0,-4-1-688 0,-2-2-128 0,-5 0-16 0,1 3-368 0,-2 0-64 0,-2 2 0 0,-3 3-16 0,-2-1-688 0,-4 4 0 0,1-1 0 0,-5 2 0 16,-3 3-576-16,-3 0-80 0,0 0-32 16,-1 2 0-16,4 0 208 0,2-4 32 0,2 2 16 0,1 0 0 15,5-2 432-15,1 2 0 0,5-3 144 0,0 3-144 16,3-2 384-16,0 2-16 0,1-2-16 0,3-1 0 15,3 2-224-15,3-1-128 0,2 0 128 0,5 1-128 0,3-2 448 16,6 1 0-16,6 0 16 0,5 1 0 16,7-2-208-16,7 0-64 0,5-2 0 0,3 2 0 0,-1-1-192 0,2-2 128 15,6 4-128-15,1-4 0 0,-1 2 0 16,2-2 128-16,4 0-128 0,-1-2 0 0,2-2 0 0,-4 2 0 16,-1-5 0-16,-4 1 0 0,-3 0 0 0,-6 2 0 15,-2-2 0-15,-6 0 0 0,-4 2 0 16,-3-2 0-16,-3 2 0 0,-2-2 0 0,-6 4 176 0,-5-2-16 15,-3 4 0-15,-6-3 0 0,-6 3 304 0,-5 0 64 16,-7 3 16-16,-10 1 0 0,-7-1-176 0,-11 2-48 0,-7 3 0 16,-7-2 0-16,-6 0-144 0,-3 0-48 0,-5 0 0 15,1 1 0-15,2-1-128 0,-2 0 192 0,2 0-192 16,2 2 192-16,9 0-192 0,-1-2 160 0,0 1-160 16,4-4 160-16,4 1-160 0,7 0 0 0,5-2 0 15,5 1 0-15,4 0 0 0,7 0 0 0,5-3-128 16,6 1 128-1,4 2-656-15,9-3-64 0,4 0-16 0,11 0-17424 0</inkml:trace>
  <inkml:trace contextRef="#ctx0" brushRef="#br0" timeOffset="1539.14">15783 7729 26719 0,'-18'-4'2368'0,"2"1"-1888"0,3 3-480 0,5 0 0 0,-1 3 768 0,-7-3 64 0,-15 0 16 0,-17 0 0 0,-19 0-656 0,-11-3-192 0,-6 3 0 0,-1-3 0 0,2-1 384 0,0-1 16 31,3 1 0-31,2-2 0 16,5 0 240-16,1-1 64 0,-1-2 0 0,4 0 0 0,6 3 96 0,5 1 32 0,1 3 0 0,6 2 0 0,9 0-320 0,5-3-48 0,2 6-16 0,7-1 0 0,7-1-448 0,6 2 0 0,8 3 0 15,5-2 0-15,6-1-288 0,8 4-96 0,7 1-32 16,7-2 0-16,6 1-128 0,8-1-32 0,8-3 0 15,6 1 0-15,4 0 576 0,6-2 0 0,4-2 160 0,1 0-32 0,-4 0 128 0,5-2 48 16,4-2 0-16,-1 0 0 0,-3-2 320 0,-4 0 64 16,-7 2 16-16,-7-2 0 0,-5 3-224 0,-4 0-32 15,-4-3-16-15,-8 2 0 0,-7 2-272 0,-6-2-160 16,-7 1 192-16,-6 0-192 0,-4 3 256 0,-5-4-64 0,-3 4-16 16,-7-2 0-16,1 2 112 0,-7-3 32 0,-5 3 0 15,-6-1 0-15,-6 1-176 0,-5 1-16 0,-3-1-128 0,0 3 192 16,-1-1-192-16,1-1 0 0,7 3 0 0,0 1 0 15,3-1 0-15,2 2 0 0,4-2 0 0,5-2 0 16,4 1 0-16,4-2 0 0,2 1 128 0,5-1-128 31,5 2-320-31,2-3-128 0,6 0 0 0,5 0-16 0,4 2-1600 16,7-4-320-16,6 2-64 0,7-4-13472 0</inkml:trace>
  <inkml:trace contextRef="#ctx0" brushRef="#br0" timeOffset="2105.01">18637 7703 30399 0,'21'-13'1344'16,"-6"3"288"-16,-1 4-1312 0,-3 4-320 0,-4-1 0 0,-2 2 0 0,3 1 1024 0,3-3 144 0,9 0 32 0,4-1 0 0,4-1-112 0,-4 1 0 0,-3 1-16 0,-3-3 0 0,-5 3-544 0,-3 1-96 0,-2 0-32 0,-5-1 0 0,-2 0-176 0,-4-1-32 0,-2 4-16 0,-5-2 0 0,-4 0 16 0,-5 0 0 0,-5 2 0 0,-4 0 0 0,-5 0-64 0,-1 0 0 0,-2 0 0 0,0 0 0 16,-2-2-128-16,-4 2 0 0,-5 0 144 0,-3-3-144 15,1 2 0-15,-2-1 128 0,-2-2-128 0,1 0 0 16,7 2 0-16,-3-2 0 0,-4 2 0 0,-1-2 128 0,2-2-128 15,4 3 0-15,4-1 0 0,6 1 0 16,6 0 0-16,6 1 0 0,8 2 0 0,7 0 0 16,5 2 0-16,5-2-128 0,5 3 128 0,8-3-128 0,3 3-208 0,6-1-48 15,6 0 0-15,6 1 0 0,5 0 208 0,1 0 48 16,-4-3 0-16,5 1 0 0,3-1 128 0,4 0-160 16,3 0 160-16,-3 0-160 0,-4 3 160 0,-6-1 0 15,-1-1 0-15,-2 2 128 0,-3-1-128 16,-4 2 0-16,-3 0 0 0,-5-2-11808 15,-5 2-2384-15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15:16.5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4998 13729 6447 0,'14'-7'576'0,"-7"1"-576"0,-1-2 0 0,-2 5 0 0,-1-1 2416 0,-3 3 368 0,1-2 80 0,1-3 16 0,1-3-2176 0,-1-2-416 0,-1-5-96 0,-2 1 0 0,-3 2 64 0,-3 0 32 31,-2-2 0-31,-3 4 0 16,-2 0-672-16,-2 0-144 0,-3 0-32 0,-2 2 0 0,0-1 768 0,-3 3 160 0,-1 1 16 0,-4-2 16 16,-2 5 192-16,-4-1 48 0,-1 4 0 0,-1 1 0 15,-1 2 288-15,-2 0 64 0,1 2 16 0,-2 0 0 16,6 0-176-16,-6 1-48 0,-6 4 0 0,-6-2 0 16,-2 2-512-16,-1 1-96 0,-2-3-32 0,2 1 0 15,3 2-144-15,0-3 0 0,1 1 0 0,0 1 0 16,3-2-160-16,-3 2 160 0,0-4 0 0,0 0-144 15,0 0 144-15,2-1 0 0,2 1-144 0,2-1 144 16,2 0-128-16,-1-2 128 0,0 2-160 0,-1-3 160 16,0 1 0-16,0-1 0 0,3 1-128 0,2-1 128 15,3 2 0-15,1 1 192 0,3-2-48 0,3 0 0 16,4 1 240-16,0-1 32 0,2 1 16 0,1 0 0 0,1-1-112 16,0 1 0-16,3 2-16 0,-1-1 0 0,3 1-304 0,-1 1 0 15,2-2 0-15,-1 1 0 16,2 0-384-16,1 0-48 0,2 0 0 0,-1 1 0 0,-1 1 96 0,1-2 16 15,-1 2 0-15,1 2 0 0,-1-3 320 0,0 3 0 16,2-3 0-16,-1 3 0 0,2-2 0 0,-1 0 0 16,2-1 0-16,3-1 0 0,-1 2 528 0,3 0 32 15,1 3 0-15,1-2 0 0,2 5-224 0,-2 0-32 16,2 3-16-16,0 3 0 0,1 6-288 0,1 3 0 0,1 3 0 16,1 2 0-16,0 2 0 0,1 1 0 0,0 4 0 15,1-3 0 1,0-2-288-16,-3 1-112 0,1-2-32 0,-2-4 0 15,2 1-96-15,-4-3-32 0,2-6 0 0,-1-1 0 0,1 1 416 0,0-5 144 16,-1 3 0-16,1-9-144 0,1 0 352 0,0-5 80 16,1-3 16-16,0-2 0 0,2 1 656 0,1-6 128 15,1 2 16-15,-1 0 16 0,3-1-288 0,2 0-48 0,4 0-16 0,2 2 0 16,0-4-384-16,4 3-64 0,5 1-32 0,4-2 0 16,6 2-288-16,6 0 160 0,6 0-160 15,5-3 128-15,5 1-128 0,2 2 0 0,0-1 0 0,-1 1 0 0,1 1 0 0,6-1 0 16,7 2-128-16,4-1 128 15,4 1-256-15,-4-4 32 0,-2 1 0 0,1-1 0 16,3-4-16-16,2 1 0 0,3-3 0 0,-4-1 0 0,-4-2 240 0,0 0 0 16,-3 1 0-16,6-1 160 0,5 2 176 0,-4-2 48 15,-4 5 0-15,2 1 0 0,8-1-128 0,7 1-32 16,6 5 0-16,-3 1 0 0,-3 4-224 0,0 1 0 16,6 4 0-16,2 1 0 0,2 4-192 0,-3 2-48 15,-3 2 0-15,2-4 0 16,-1 2-688-16,1-4-144 0,-1-4-16 0,-2 0-16 15,-4-5 432-15,2-1 96 0,2 1 0 0,-6-4 16 0,-6 1 560 0,-2-1 224 0,-4 5-16 0,3-5 0 16,0 0 48-16,0-2 0 0,1 0 0 0,-3 2 0 16,-5 0 80-16,6 0 32 0,5 0 0 0,-3 0 0 15,-5 0-96-15,-6 2-16 0,-3 0 0 0,-3 3 0 16,-1 1-256-16,-1-3 0 0,-1 0 0 16,-4 0 0-16,-4-1 0 0,-1 0 0 15,2 3 0-15,1-3 0 0,-1 2 0 0,2 1 0 16,-2-3 160-16,-3-1-160 0,-5 2 416 0,-9-6 0 15,-5 1 0-15,-6 1 0 0,-3-6-32 0,-3 3 0 0,-3-3 0 0,1-3 0 0,-2 1-160 16,-1-3-32-16,-3 1-16 0,2-2 0 16,-1-2-176-16,0-4 192 0,-4 7-192 0,1-5 192 15,0-4-64-15,0-4-128 0,-1 3 192 0,-2-4-64 0,1 2 0 0,-2 2-128 16,0-2 192-16,-1 1-64 0,0-1 48 0,0-3 0 16,0-1 0-16,0-2 0 15,0-1-176-15,1-1 128 0,0-1-128 0,0 1 128 0,2 1-128 0,-2-3 0 16,-1 3 0-16,1 2 0 0,-2 4 0 0,-1 3 0 15,-1 6 0-15,0-2 0 0,-1 2 0 0,-1-1 0 0,-1 3 0 0,-3-2 128 32,-1 4-128-32,-1 1 0 0,0 1 0 0,-3 2 0 0,-1 3-192 0,-2-1-80 0,0 4-16 0,-2-2 0 31,1 4-464-15,-1-2-80-16,0 2-32 0,1-2 0 0,-1 1 288 0,1 1 48 0,-2-4 16 0,1 3 0 0,-1 0 336 0,-1-2 176 0,0 1-160 0,-1-2 160 15,-2 2 0-15,1-2 0 16,-2 2 0-16,0-3 0 0,-2 1 0 0,-2 1 0 0,-3 0 0 15,-4 2 0-15,3-3 0 0,-3 1 0 0,-4 1 0 0,-3-2 0 0,-3 0 0 16,-2 1 0-16,-4-1 0 0,-1-1 0 0,-1 0 0 0,-4-1 0 16,-2 1 0-1,-5 0 0-15,-3 3 0 0,-7-6 0 16,-3 2 0-16,-1 0 0 0,1 1 0 0,-3 1 0 16,3-3 0-16,-7 1-144 0,-7-1 144 0,3 0-192 15,3 1 192-15,3 0-192 0,5 1-80 0,-9-4-32 0,-7 0 0 0,0-2 0 16,6 5 304-16,5-3 0 0,8 3-128 0,-11-1 128 0,-8-2 0 0,-5 2 0 31,2-1 0-31,-2 3 0 0,2-1 0 0,-3 0 0 0,-5 1 0 0,1 1 144 0,5 2-144 0,-4-2 0 31,-3-1 0-31,2 0 0 0,5 3 0 0,2-3-192 16,5 1 32-16,-2 0 16 16,-3 2-688-16,2 1-128 0,2 2-16 0,-1-1-16 15,0 2-336-15,-4 0-64 0</inkml:trace>
  <inkml:trace contextRef="#ctx0" brushRef="#br0" timeOffset="6248.52">11439 14142 27647 0,'-5'-6'2448'0,"0"1"-1952"0,2 3-496 0,1 1 0 0,2 1 432 0,-2 0-16 0,-2-3 0 0,-3-2 0 0,-3-1-1072 0,-2 0-224 0,-3-2-32 0,0 2-16 0,0 4 528 0,0-3 96 0,3 0 32 0,-2 2 0 16,2-2-496-16,0 2-112 0,-2 0-16 0,-1-1 0 15,0 3 128-15,-2-3 0 0,0 3 16 0,-3 0 0 0,-1 1 752 0,-3 0 0 0,-4 0 128 0,-5 1-128 16,0 0 320-16,-4 3-64 0,-4-3 0 0,-2 1 0 15,1 0-256-15,-5 1-272 0,-4-3 48 0,-3 1 16 16,6 1 208-16,-4 0 0 0,-2 1 192 0,-2-1-192 16,3 2 608-16,0-2 16 0,-1 0 0 0,2 1 0 15,2-1-176-15,1 1-48 0,4-1 0 0,-1 2 0 16,4-2-272-16,2 2-128 0,3 1 0 0,1-4 128 16,1 2-128-16,0-1 0 0,2-1 0 0,0-1 0 15,2 2 0-15,1-2 0 0,0 0 0 0,0 0 0 0,1 0 0 16,-1-2 0-16,3 4 0 0,-1-4 0 15,4 2 0-15,0-1 160 0,2 1-32 0,3-4-128 0,2 2 880 0,4-2 64 16,1 2 16-16,4-2 0 0,2 0 64 0,2 1 0 16,1-5 16-16,3 2 0 0,2 0-160 15,1-2-48-15,5-3 0 0,2-1 0 0,3-2-304 16,3-1-64-16,3 1-16 0,2-4 0 0,1 2-448 0,2-1 0 16,-2 1-176-16,1-1 176 0,1-3-240 0,-1 0 80 15,1-1 16-15,-2 1 0 0,0 0 144 0,-2 3-160 16,-1 0 160-16,-2-2-160 0,-1 2 160 0,-1 2 0 15,-1-2-144-15,-3 1 144 0,0 1-160 0,-3 2 160 16,0 4-208-16,-3 0 80 0,-1 3-16 0,-3-2 0 0,0 5 0 16,-2 0 0-16,-2 3 368 0,0 0 80 15,-2 3 16-15,-3-1 0 0,0 4-16 0,-2 0 0 0,-1 3 0 0,-3 2 0 16,-1 0-304-16,0 2-144 0,-1 3 16 0,-2-1 0 16,-2 1-64-16,-1 3 0 0,0-1 0 0,-1-1 0 15,-1 2 64-15,1 2 0 0,-1-2 0 0,2 1 0 16,2-2 128-16,2-1 0 0,-2-1 0 0,1 2 0 15,0 4 0-15,2-5 0 0,3 0 128 0,0-3-128 16,5 1 640-16,3-3 48 0,3 0 16 0,2-1 0 16,5-1 208-16,6 1 48 0,7-2 16 0,5-3 0 15,9 2-592-15,7-2-112 0,5-2-16 0,7-2-16 0,1 3-112 0,2-4 0 16,7 2-128-16,2-1 192 0,1 1-192 16,2-1-128-16,1-1 128 0,-1 4-18528 0</inkml:trace>
  <inkml:trace contextRef="#ctx0" brushRef="#br0" timeOffset="8947.4">3800 14852 28559 0,'-9'-2'2544'0,"3"-1"-2032"0,2 3-512 0,3 0 0 0,1 0 0 0,-2 0-336 0,-5-2 48 0,-1-2 16 0,-5-1 272 0,0-1 0 16,-2 0 0-16,0 1 0 0,0 1 0 0,-1 2 192 16,-1-3-16-16,-2 0-16 0,1 1-160 0,-6 0 0 0,0-1 0 0,-5 0 0 15,-2 0-176-15,-3 4 176 0,-2-3-128 0,0 3 128 16,-2 0 0-16,-3 1 0 0,-5 2 0 0,-1 2 176 16,-1-1-176-16,0-1 0 0,-1-2 0 0,2 1 0 15,0-1 192-15,3-1 16 0,-1 1 0 0,2 0 0 0,2-2 128 16,4-1 32-16,3 2 0 0,3-3 0 15,2 3 176-15,6-3 32 0,0 2 16 16,5-3 0-16,3 1-112 0,1 2-32 0,2-3 0 0,2 0 0 0,2 4-64 0,1-2-32 16,2 1 0-16,3 0 0 0,-1 2-352 0,1 0 0 15,1 0 0-15,1 2 0 0,0-1 0 0,0 3 0 16,1 2 0-16,0 1-128 0,2 2-112 0,-3-1-16 16,1 5 0-16,-1-2 0 15,0 5 256-15,0 1-192 0,-1 3 192 0,-2 1-192 16,1 4 192-16,-1 3 0 0,1 1 144 0,-2-1-144 0,2 7 0 0,-2-2 0 0,0 7 0 15,-1-1 0-15,2 5 0 16,-2-1 0-16,0-1 0 0,1 0 0 0,-1-1 0 16,0 1 128-16,3 2-128 0,-2 3 192 0,0 3 112 0,2 6 16 15,-2 3 0-15,2 8 0 16,-2 4 96-16,0-1 32 0,0-2 0 0,1 7 0 0,-2 5-256 16,0 3-64-16,1 1 0 0,0-3 0 0,2 0-128 0,-1 0 0 15,1-2 0-15,-2-7 0 0,2-4 0 0,1-9 0 16,1-6 0-16,-2-6 0 0,5-2 0 0,-2-6 0 15,0-4 0-15,2-2 0 0,-2-2 0 0,0-4 160 0,0-2-32 0,1-4-128 16,-1-2 400-16,-1-2-16 0,1-1-16 0,-1-1 0 16,1 0-48-16,-1-2 0 15,2 1 0-15,-2-2 0 0,0 2-160 0,0-3-32 0,1 0-128 0,-1-1 192 0,0 4-192 0,1-2 144 32,-1 2-144-32,1-1 128 0,1 5-128 0,-1-6 0 15,0 4 0-15,0-5 128 0,-1 0-128 0,2-2 192 16,-1 0-192-16,0-1 192 0,0 2 16 0,0 0 16 0,1-3 0 0,-2 3 0 15,1-5-96-15,-1 1 0 16,0 1-128-16,0-5 192 0,0 1-48 0,0-1-16 0,0 2 0 0,0-4 0 0,-1 1 48 0,1 3 0 16,0-4 0-16,-2 1 0 15,2 1 16-15,0 1 16 0,0-1 0 0,0 3 0 16,2 0-208-16,-1 5 128 0,0 1-128 0,0 2 0 16,3-1 0-16,1 4 0 0,0 1 0 0,2 3 0 0,3 2 0 0,0 1 0 15,3-2 0-15,1-1 0 0,5-2 0 0,-2-3 0 16,1-4 0-16,0-2 0 15,2-6 240-15,2 0-48 0,5-3-16 0,3-3 0 0,2 1 144 0,5-3 48 0,4 2 0 0,4-1 0 32,2-1-800-32,5 1-144 0,4 3-48 15,12-1-19408-15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16:21.7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26737 5543 20271 0,'-2'0'1792'0,"2"0"-1424"0,0 1-368 0,0-1 0 0,0 3 176 0,0-3-48 0,0 0 0 0,0 2 0 16,0 1 1088-16,-1 3 224 0,1 0 32 0,0 0 16 16,0 4-400-16,1-1-64 0,1 1-32 0,0 1 0 0,1 2-224 0,2 1-64 15,0 0 0-15,1 0 0 0,1 0 96 0,2 1 16 16,2 0 0-16,1 0 0 0,1 1-352 0,0 1-64 16,2-1-16-16,0 1 0 0,1 1-256 0,0 0-128 15,-1 3 0-15,0-1 128 0,-2 2-128 0,0 4 0 16,-2 3 0-16,-1 0 0 0,0 2 0 0,-3 3 0 15,2 0 0-15,-2 5 0 0,2 4 0 0,-2-4-176 16,-1-1 176-16,1-4-128 0,-2-2 128 0,-1-3 0 16,0-2 0-16,-1 1 0 0,-1-4 0 0,-1 1 0 15,1-2 0-15,-2-1 0 0,-2-1 240 0,1 0 16 0,-1 1 16 16,-2-3 0-16,0-3 192 0,-2 2 48 16,-1-3 0-16,-2-1 0 0,-1-1-96 0,-1-1-16 0,-4-1 0 0,-3 0 0 15,-5-1-160-15,0 0-48 0,-2-2 0 0,-1-3 0 16,-2 1 0-16,-1-1-16 0,-2-4 0 0,0 0 0 15,-1-1-48-15,-1-1-128 0,-3 0 192 0,1-3-64 16,2 1-128-16,2-1 0 0,0 2 0 16,4-1 0-16,1 1 0 0,1 0-224 0,4-1 48 0,1 2 16 15,4-1-480-15,4-1-112 0,1 1-16 16,3-1-17040-16</inkml:trace>
  <inkml:trace contextRef="#ctx0" brushRef="#br0" timeOffset="609.07">27675 6304 17503 0,'1'-5'768'0,"-1"0"176"0,0 2-752 0,0-2-192 0,0 4 0 0,0-1 0 0,-1-1 1344 0,0-1 256 0,0-1 32 0,0-2 16 0,-3-3 528 0,0 1 96 0,-2-2 32 0,1 1 0 16,-1 3-832-16,-2 1-176 15,2 1-16-15,0 0-16 0,-1 4-640 0,-1 1-128 0,0 2-32 0,-2 3 0 16,0 5-464-16,-3-3 0 0,1 6 0 0,-2 3 0 15,0 0-368-15,-2 2 48 0,-1 4 0 0,3-3 0 0,-1 2 192 0,1 2 128 32,1 0-160-32,1-1 160 0,3 1 0 0,-1-2 0 0,2 2 0 15,3-1 0-15,0-4 304 0,3 1 48 0,1 1 16 16,2 0 0-16,1-3-144 0,2-2-32 0,2-2 0 0,2-4 0 16,0 3-192-16,3-6-208 0,2-4 32 0,-1 1 16 15,2-3 160-15,1-4-192 0,2 0 192 16,3-2-192-16,-1-1 192 0,1-1 0 0,-2-2 0 0,0 0 128 15,4-3-128-15,1-3 0 0,0-2 0 0,-1 1 0 0,-2 0 0 0,-1-3 0 16,-2 3 0-16,-3-1 0 16,-3 1 256-16,-3 0 16 0,0 1 16 0,-4-2 0 15,-2 1 256-15,-1 0 48 0,-2-1 16 0,-3 5 0 16,2-3-288-16,-4 3-48 0,-1 2-16 0,-1 0 0 16,-1 1-32-16,-1 3-16 0,-2-3 0 0,0 3 0 0,-2 2-48 15,-1 0-16-15,-2 3 0 0,-3 0 0 0,-1 1-144 0,1 2 128 0,0 1-128 0,1-2 128 16,1 5-128-16,3-3-192 15,2 3 32-15,3-3 16 16,4 2-1008-16,1 1-208 0</inkml:trace>
  <inkml:trace contextRef="#ctx0" brushRef="#br0" timeOffset="893.77">28045 6313 32255 0,'0'0'1424'0,"0"0"304"0,0 2-1392 0,0-1-336 0,1 1 0 0,-1 0 0 16,1-1 1328-16,1 3 192 0,0-1 32 0,1 5 16 0,0 0-160 0,1 2-48 0,0 1 0 0,-1 2 0 0,1-1-912 0,0 3-192 0,1-3-48 0,-1 3 0 0,0-1-208 0,1 1 0 0,0-2 0 0,2 2 0 15,-2 2-368-15,-1-3-64 0,0 1-16 16,1 0 0-16,0-2-896 0,-1-2-192 0,1 0-48 0,-2-4-15440 16</inkml:trace>
  <inkml:trace contextRef="#ctx0" brushRef="#br0" timeOffset="1105.41">28003 5919 26719 0,'-7'-6'2368'0,"0"3"-1888"15,2 0-480-15,2 1 0 0,1 2 2544 0,1 0 400 16,1 2 96-16,-1-1 16 0,0 1-2096 0,-2 0-432 0,1 1-80 0,1 1 0 15,-1 3-448-15,4 0 0 0,-1-1-224 0,2-1-11360 16,1 2-2256-16</inkml:trace>
  <inkml:trace contextRef="#ctx0" brushRef="#br0" timeOffset="1563.7">28596 6327 24879 0,'-4'1'1088'0,"0"2"256"15,1-3-1088-15,2 2-256 0,1 1 0 0,1-2 0 0,1 0 0 0,-2 3-272 16,0 1 48-16,0 1 16 0,0 0 1072 0,0 3 224 16,-2 1 32-16,1 0 16 0,0 1-464 0,0-3-96 15,-1 4 0-15,1-3-16 0,0 3-560 0,0-3 0 16,-1 3 0-16,0-3 0 0,0 0 0 0,-1 1 0 15,1-4-160-15,0 0 160 0,0-3 0 0,-1-1 0 16,2 1 0-16,-1-4 0 0,0-1 272 0,2-1 128 16,-1-2 32-16,1-4 0 0,1 0 368 0,1-2 80 15,0-1 16-15,1-3 0 0,2 0-128 0,0-5 0 0,1 1-16 0,1-4 0 16,1 1-32-16,-1 0 0 0,3-2 0 0,0 1 0 16,0 3-336-16,1 0-64 15,1 3 0-15,-1 2-16 0,-1 4-160 0,1 2-16 0,2-1-128 0,-1 4 192 16,2 0-192-16,-2 6 176 0,2 0-176 0,-1 1 160 15,1 4-160-15,-1 0 0 16,1 3 144-16,1 2-144 0,1-2 0 0,0 2 0 0,1 5 0 0,3 0 0 16,1 1 0-16,0 1 0 0,0 2 0 15,1-1 0-15,-2 2 160 0,1 1-32 0,-2-2-128 16,-1 2 192-16,0-2-192 0,-2 1 0 0,0 2 0 0,0-3-160 0,-1 0-16 16,-2-2 0-16,1-2 0 0,-3-2 0 15,-1-2-656-15,-1-2-128 0,-2-3-16 0,-1-3-10720 16,0-3-2128-16</inkml:trace>
  <inkml:trace contextRef="#ctx0" brushRef="#br0" timeOffset="1808.61">29604 5581 4607 0,'3'-1'400'0,"-3"1"-400"0,1-2 0 0,0 2 0 0,0 2 7008 0,1-2 1312 0,0 4 272 0,2 0 48 0,2 2-6080 0,1 4-1216 0,5 3-240 0,1 7-48 16,1 4-528-16,1-1-96 15,-2 5-32-15,2 2 0 0,0 2-272 0,-1 3-128 16,-2 1 128-16,0 1-128 0,-3 2 128 0,-2 1-128 16,0 0 0-16,-4-3 128 0,0 1-128 0,-2-3 0 0,-1-2-160 0,-1-3 160 31,-1-3-864-31,1 0-80 0,-1-5-16 0,1-1 0 15,-1-1-1536-15,0-4-320 0</inkml:trace>
  <inkml:trace contextRef="#ctx0" brushRef="#br0" timeOffset="2026.62">29243 6046 32255 0,'-5'-5'2864'0,"3"4"-2288"16,2-1-576-16,1 0 0 0,3 1 608 0,-1 1 16 15,2-5 0-15,3 0 0 0,3-2 48 0,4 1 16 16,5-4 0-16,2 4 0 0,5-3-112 0,4 3 0 16,4 0-16-16,2-1 0 0,2 2-112 0,2 1-32 15,1 1 0-15,0-3 0 0,1 3-416 0,-4 0 0 16,-3 0 0-16,-3-2 0 16,-1 2-560-16,-3-1-192 0,0-1-32 0,0 2-16416 0</inkml:trace>
  <inkml:trace contextRef="#ctx0" brushRef="#br0" timeOffset="9088.28">33058 8887 13823 0,'-1'-5'1216'0,"1"1"-960"0,0 3-256 0,-2 0 0 0,2 1 944 0,-1 0 144 0,0-3 16 0,-1-1 16 16,-2 1 400-16,-1-3 80 0,-3 1 0 0,0 0 16 0,-1 0-512 0,-2 1-96 16,-1 2-32-16,-2-1 0 0,0-1-176 0,-2 2-32 15,-1-1-16-15,-3 1 0 0,-3 0 16 0,-3-1 0 16,-5 2 0-16,-2-2 0 15,0 1-496-15,-5 2-80 0,-4-4-32 0,-4 3 0 0,-4 0-160 0,-1 1 192 16,1-3-192-16,1 3 192 0,-1-1-192 0,3 1 160 0,3 0-160 16,1 0 160-16,3 0 48 0,-1 1 16 0,0 2 0 0,1 2 0 15,-1-3-224 1,-1 3 0-16,2 2 0 0,1 2 0 0,0-1-128 0,1 1-32 0,1-1 0 0,1 0 0 16,4-1-32-16,0-1 0 0,1 0 0 0,0 1 0 15,1 0 192 1,1 1 0-16,0 0 0 0,1 0 0 0,2 1 192 0,2 0-16 0,2-3-16 0,-1 3 0 15,-1-1 208-15,2 3 32 0,-1-2 16 0,1 0 0 16,2-2-176-16,1 2-48 0,1-3 0 0,2 0 0 0,3-1 208 0,0 1 48 31,3 3 0-31,2 0 0 0,0 2-160 0,2 0-32 16,1 2 0-16,0 3 0 0,2 1-128 0,0 1-128 0,1 3 192 0,-1 3-192 16,1 3 144-16,0 1-144 0,2 3 0 0,-1 3 144 0,1 1-144 0,0 7 0 15,0 2 144-15,0 5-144 0,0 6 0 0,-2 1 0 31,-1 4 0-31,0 3 0 0,-1 0 0 0,-1 3 0 16,1-2 0-16,-1 4 0 0,0 1 0 0,0 2 0 16,3-6 0-16,1-2-128 0,2-3 128 0,1-5-160 0,2-3 160 15,1-5-160-15,0 3 160 0,0-3 192 0,0 2-32 0,-1 3-16 16,-1 4-144-16,0-2 160 0,-2 2-160 0,0 5 160 16,0 8-160-16,-2 1 0 0,-1 2 0 0,-2 1 128 15,-1-4-128-15,0 4 0 0,-1 1 0 0,-1 0 0 16,-1 5 0-16,-1-2 0 0,1 0 0 0,-1-3 0 15,3 3 0-15,-1 2 0 0,0 2 0 0,4-4 0 16,1-5 0-16,1-4 0 0,4-3 0 0,2 0 0 16,1-6 0-16,1-3 0 0,4-3 0 0,2-1 192 15,3-2-192-15,0 0 128 0,1 1-128 0,0-4 128 0,1-2-128 16,0 0 128-16,0 2-128 0,-1 1 128 0,-1 3-128 0,-1-3 0 16,-2 3 0-16,-1 3 0 0,-3-2 0 0,-1 1-144 15,-2 2 0-15,-3 0 0 0,-2 5 144 0,-2 4 0 16,-3 4 0-16,0-3 0 0,-1 2-144 0,-1-6 144 15,0-1-160-15,0 2 160 0,-1 0 0 0,0 0 0 16,2-1 128-16,0-2-128 0,3-2 0 0,0-3 0 16,2 1 0-16,0-2 0 0,3 1 256 0,-1-3-64 15,3 0-16-15,1-3 0 0,1-2-176 0,-1 2 0 16,1-1 144-16,-2-1-144 0,1-1 128 0,-2 1-128 0,0 4 128 16,-3 0-128-16,0 7 160 0,-2 0-32 0,0 1-128 0,-3 3 192 15,-1-4-192-15,0 1 0 16,0 0 0-16,-1 2 0 0,0 2 0 0,0 1 0 0,0-1 0 0,1-3 0 15,1-4 0-15,1-4 0 0,2-6 0 0,0-3 0 16,1-1 0-16,1 1 0 0,2-2 160 0,-2-3-32 16,1 0-128-16,0 0 144 0,0-2-144 0,1 1 160 15,-2-2-160-15,-1 1 0 0,0 2 0 0,-1 1 128 16,-2 6-128-16,-1-2 0 0,-2 3 0 0,-1 4 128 16,-2-2-128-16,0 0 0 0,0-3 0 0,-1-1 0 0,0-3 0 15,0-4 0-15,2 0 0 0,0-2 0 0,-1 2 0 16,2-1 0-16,-1-1 192 0,2 1-64 0,0 0-128 0,1-2 0 15,1 0 0-15,-1-2 0 0,2 1 0 0,0-1 0 16,1-2 0-16,-1-1 0 0,1 1-224 0,1-2 80 16,-2 1 16-16,2 1 0 0,1-1 128 0,-1 1 0 15,-1 0 0-15,2 2 0 0,-1-1 0 0,0 2 0 16,1-2 0-16,-1 1 0 0,1 0 0 0,-2-3 0 16,2-3 0-16,0 1 0 0,-1-4 0 0,0 2-160 0,0-2 160 15,-2-4 0-15,2 0 0 0,-2-1 0 0,0 0 0 16,0-1 0-16,0 2 0 0,-1-2 0 0,1 0 0 0,0-3 0 15,0 3-128-15,0 1 128 0,0 0 0 0,2-4 0 16,0 4-240-16,-1-1 64 16,2-3 16-16,0 2 0 0,2-1 32 0,-2 2 0 0,1-1 0 0,0-2 0 15,0 2-32-15,1-1 0 16,-1 0 0-16,0 1 0 0,-1-1 160 0,0 1 0 0,0 0 160 0,0-2-160 16,0 2 160-16,0-1-160 0,-1-1 160 0,1-2-160 15,0 2 208-15,1-5-48 0,0 1-16 0,0 1 0 0,2-4-144 16,-1 0 192-16,2-1-192 0,-1-2 192 0,0 0 0 15,2-1 0-15,-1 3 0 0,1-4 0 0,1 3-192 0,0-3-144 16,0 1 144-16,3 1-208 0,-1 2 208 0,0-3-144 16,1 2 144-16,0-2-128 0,0 2 128 0,1 1 0 15,1-3 0 1,1 2 0-16,0 1 0 0,0-4 0 0,1 4 0 0,-1-3-128 16,0-1 128-16,1-1-128 0,2 2 128 0,-1-4-128 0,1-1 128 0,3 0 0 15,0 0 0-15,3-2 0 16,3 0 0-16,-2 0 0 0,3 3 0 0,-1-3 0 0,1 2 0 0,0 1-160 15,1 1 160-15,1-3-208 0,3 3-32 0,-1-2 0 0,1 3 0 16,-2 0 0-16,0 3 240 0,-2-3 0 0,-3 1 0 0,1 3 0 31,-2-3 0-31,1 1 0 0,2 2 0 0,-1 0 0 0,2-3 0 16,0 4 0-16,-1-5 0 0,1 1 0 0,-1 0 0 0,0-1 0 16,0-1 0-16,-2 0 0 15,1-3 0-15,-2-1 0 0,0 3 0 0,-2-4 0 0,0 1 0 0,-3-1 0 16,2 1-128-16,-3 0 128 0,-1 1 0 0,-2 1 0 0,-1 2 0 0,0 1 0 15,-1 0 0-15,0 0-192 0,0 1 192 0,-1 2-192 0,1-1 64 16,-1 1 128 0,1 1-208-16,0-2 80 0,0 1 128 0,2-1 0 0,-1 2 0 0,0-4-128 0,2 1 128 0,0-1 0 15,-1-1 0-15,1 1 0 0,-1-4 0 0,2 2 0 32,1-3 0-32,-1 0 0 0,0 0 0 0,-1 0-128 15,0 0 128-15,1 1 0 16,-1-1-416-16,-2-1 0 0,2 1 0 0,-3 0 0 0,0 0 224 0,-1-1 64 15,-1 1 0-15,-1-1 0 0,0 1 128 0,-1 0 0 16,-1-1-144-16,2 0 144 16,-2-2-240-16,1 2 32 0,2-4 0 0,-2 3 0 0,1-4-16 0,-1-1 0 0,1 1 0 15,-2-1 0-15,0-3 32 0,1 1 0 0,0-3 0 0,-1 1 0 16,-1-1 192-16,1-3 0 0,-1 0 144 0,1-3-144 16,0 0 496-16,-1-1 0 0,0-1 0 0,0 0 0 15,-1-2 192-15,0 0 32 0,-1-2 16 0,0 1 0 16,-1 0-160-16,-1-1-48 0,-1-1 0 0,0 2 0 15,0-4-304-15,0-3-64 0,3-1-16 0,-2-2 0 16,4 0 0-16,-1-4 0 0,2 1 0 0,-1-2 0 16,0 2 64-16,0 1 16 0,-1-1 0 0,-1 3 0 15,0 3-224-15,0 2-288 0,2 0 64 0,-1-2 16 0,0 2 208 16,-1-2 0-16,1-1 144 0,-1-1-144 0,0 0 0 16,0-1 128-16,-1 2-128 0,1-4 0 0,-1 2 288 0,2-1 16 15,1 0 0-15,0-3 0 0,1-3-304 0,0-2 160 16,2 3-160-16,-1-2 128 0,3-3-128 15,-1 0 0-15,1-1 0 0,-3-1 0 0,0 2 0 0,-2-1 0 16,0-2 0-16,-2-2 0 0,-2-2 0 0,-1 0-144 16,0 3 144-16,-1-1 0 0,-1 6 0 0,-1-3 0 15,0 1 0-15,-2 3 0 0,2-3 0 0,-2 0 128 0,-1 2-128 0,1-1 144 16,1 4 0-16,-1 3 0 16,2 0 0-16,0 0 0 0,0 1 0 0,1-1 0 0,1 0 0 0,-2-2 0 15,2-2-16-15,1-1 0 0,0-4 0 0,0-1 0 16,0 4-128-16,0 0 128 0,1 2-128 0,-2-2 128 15,0-4-128-15,-1-1 0 0,0-7 0 0,-1 1 128 0,1 0-128 0,-1 0 128 16,1 3-128-16,-2-1 128 0,2 1-128 0,-1-2 0 16,1-4-160-16,-1 0 160 0,1 0 0 0,1 3 0 31,-2 2 176-31,2 5-48 0,-2 0-128 0,1 2 0 0,0 4 0 16,-1 1 0-16,2 1 0 0,0-2 0 0,1 0 0 0,0 2 0 0,-2-1 0 15,4 3 176-15,-2-4-176 0,-2 2 192 0,2 3-64 0,0-3 0 16,-1-2 0-16,2-2 0 0,1-1-128 0,-1 0 0 15,1 1 0-15,1-2 0 16,0 1 0-16,0-2 0 0,1 3 0 0,-2-3 0 0,2 4 0 0,0-4 0 16,-1 1 0-16,1-2 128 0,0 7-128 0,-2 0 0 0,1 2 0 15,-2 1 0-15,-2 3 0 0,-2 1-176 0,-1 0 48 0,-2 1 0 16,0 0 128-16,-3-1 0 16,2-3 0-16,-3 2 0 0,3-1 0 0,-2 0 0 15,3 3 0-15,0 0-128 0,2-1 128 0,0-2 176 0,2 2-48 0,1-2 0 16,-1 3 0-16,4-4-128 0,0 2 192 0,3-3-64 15,4 2-128-15,-1 1 0 16,3 2-160-16,1 0 160 0,0 1 0 0,0 1 0 0,-1 3 0 0,1 2 0 0,-3 1 0 16,0 0 0-1,-1-2 0-15,-1 2 0 0,-1 0 0 0,-2 1 0 0,-2 3 208 0,0-4-64 0,-2 3-144 0,-2 3 0 16,0-1 0-16,-2 1 0 16,-1 1 128-16,0-2 0 0,0 2 0 15,0-2 0-15,0-1-128 0,0-3 0 16,0 0 0-16,1-1 128 0,-1-1-128 0,1 0 0 15,1-2 0-15,2 2 0 0,4-3 0 0,2 0 0 16,-2 5 0-16,2 2 0 0,-2 1 0 0,-1 2 0 16,-1 1 0-16,1-2 0 0,-2 1 0 0,1-1 128 15,0 2-128-15,-1-2 128 0,1 2-128 0,-1-4 192 0,0 4-192 16,3-2 192-16,-1 2-32 0,1-1 0 0,2-2 0 0,-3 1 0 16,1-2-160-16,-2 3 0 0,-1-1 0 0,-1 1 0 15,-1 1 0-15,-1-1 208 0,0 4 0 0,0-2 0 16,-1 3-64-16,-1-3-16 0,1 3 0 0,-2-5 0 15,0 1-128-15,0 0-176 0,-1 0 48 0,0 3 0 16,2-1 128-16,-2 2 0 0,-2-1 0 0,0-2 0 16,1 0 0-16,-1 0 128 0,0-1-128 0,2 5 176 15,0-6-48-15,-1 6 0 0,2-3 0 0,0 2 0 16,0 0-128-16,-1 1 0 0,0 0 0 0,0-1 0 0,-2 2 0 16,2-1 0-16,-2 0 0 0,0-1 0 0,2-1 144 0,-2 0-144 15,3 1 160-15,-1 0-160 16,0 2 0-16,1 0 0 0,0 2 0 0,1 0 0 0,1 1 0 0,1 2 0 15,-1 0 0-15,-1 4 0 0,0-3 0 0,-1 4-128 16,1-3 128-16,-1 3-160 0,1 0 16 0,0-1 0 16,0 1 0-16,0 0 0 0,1 0 144 0,0 0 0 15,2-2 0-15,0 2 0 0,0 0 0 0,2-2 0 16,0 2 0-16,2-2-128 0,-1 0 128 0,1 2 0 16,1 0 0-16,-1 0 0 0,1-1-304 0,0 2 32 15,1-1 0-15,0 3 0 16,-1-1-304-16,1 0-64 0,1 2-16 0,-1-1 0 15,0 2 144-15,-1-3 16 0,1 3 16 0,-2-1 0 16,1 0 16-16,-1 2 0 0,0-1 0 0,-1 1 0 16,1 0-336-16,1 1-64 0,1 1-16 0</inkml:trace>
  <inkml:trace contextRef="#ctx0" brushRef="#br0" timeOffset="12399.11">31155 7989 11055 0,'0'0'976'0,"0"-2"-784"0,0 2-192 0,0-2 0 0,1 2 1456 0,0-1 240 0,1 1 48 0,-1-2 16 0,0 0 448 0,0 0 96 16,2-3 0-16,-1 1 16 0,1 2-400 0,-1-4-96 15,2 1-16-15,0-2 0 0,1 1-592 0,0-2-112 16,-1 0-16-16,3 0-16 0,-1-4-320 0,1 1-64 15,1-2-16-15,-1-2 0 0,1 0-272 0,-2-2-48 16,1-3-16-16,-1-2 0 0,-1-2-144 0,-1-1-16 16,1-3-16-16,-4-4 0 0,2 1 16 0,-2-1 0 15,0 0 0-15,-2-1 0 0,-2 0-48 0,1 1-128 16,-2 1 192-16,-1-1-64 0,-1 3 64 0,1 2 0 16,0 2 0-16,1 2 0 0,1-1-192 0,0 5 192 0,2 1-192 0,1 5 192 15,1-1-192-15,1 3 0 16,1 1 0-16,1 2 0 0,1 0 0 0,0-1 0 0,0 3 0 0,0 1 0 15,1 2 0-15,0-2 0 16,2 0 0-16,-2 3 0 0,0 2-128 0,0 0 128 0,0 3 0 0,2 1 0 16,-2 2 0-16,1 5 0 0,1 0 0 0,-1 5 0 15,2-1 0-15,1 5 0 16,1 0 0-16,0 1 0 0,1 1 0 0,1 1 0 0,-1 2 0 16,2 0 0-16,-1 1 0 0,1 1 0 0,-1 3-144 0,2 1 144 15,1-1-160-15,-1 3 32 16,1-5 0-16,-1 1 0 0,1-1 128 0,0 0-160 15,2-3 160-15,-2 1-160 0,0-4 160 0,-1-3 0 0,-2-2 0 0,1-1 0 0,-2-2 0 0,-1 1 176 32,-1-4-176-32,0 0 192 0,-3-2 80 0,0-3 32 0,-1 1 0 0,0-3 0 0,-1 0 16 0,-1-4 0 15,1 1 0-15,-2-4 0 16,1 1-64-16,-2-2 0 0,2-3 0 0,-1-2 0 16,0-1 32-16,0-3 0 0,-1-3 0 0,1-4 0 0,-2-1-288 0,-1-6 0 15,0-3 0-15,0-3-144 0,-1-5 144 0,0-1-192 16,-2-3 192-16,1 1-192 0,-2-1 0 0,0 1-16 15,-1 2 0-15,2 2 0 0,-2-1 208 0,0 3 0 0,1 0 0 16,-1 2-144 0,0-2 144-16,3 3 0 0,-1 1 0 0,2-3 0 0,2 4-256 0,0-1 0 0,3 5-16 15,0 3 0 1,1 5-368-16,1 2-80 16,1 5-16-16,1 2-17856 0</inkml:trace>
  <inkml:trace contextRef="#ctx0" brushRef="#br0" timeOffset="12736.57">31978 7408 35007 0,'-1'-1'3120'0,"0"1"-2496"0,1 0-496 0,0 0-128 0,1 0 912 0,-1 0 176 0,1-2 16 0,-1 2 16 0,2-1-96 0,-1-1 0 16,0-1-16-16,-1 3 0 15,0 0-528-15,0 0-96 0,15-15-32 0,-9 13 0 0,2-4-224 0,1 2-128 16,1-1 128-16,2 0-128 0,0 1 0 0,0-1-256 15,4-1 32-15,0 0 16 16,4-1-240-16,0-1-64 0,2 1 0 0,0 1 0 16,2-2-448-16,-2 1-80 0,3 1-32 15,-3-1 0-15,-1 4-1744 0,-2 0-336 0</inkml:trace>
  <inkml:trace contextRef="#ctx0" brushRef="#br0" timeOffset="13029.82">32096 7580 43311 0,'-9'3'1920'0,"3"2"384"0,0 0-1840 0,1-1-464 15,2-1 0-15,2 0 0 16,1 0-400-16,-3 0-176 0,-4 5-48 0,-1 0 0 0,-2 4 1200 0,-1-5 224 16,3 3 48-16,1-4 16 0,3-1-672 0,0-4-192 0,4 1 0 0,2-2 0 15,3-3 0-15,2 1 0 0,3-3 0 0,2-2 0 16,2 1-528 0,4-1-128-16,3-2-32 0,4 1 0 0,2-4-1040 0,2 1-192 0,1 0-64 15,-1 0-14560-15</inkml:trace>
  <inkml:trace contextRef="#ctx0" brushRef="#br0" timeOffset="13371.68">32572 7054 43311 0,'-9'4'1920'0,"3"-3"384"0,1 3-1840 0,2 0-464 0,0-2 0 0,2 0 0 32,1 2-528-32,-1 1-208 0,-3 1-32 0,-2 5-16 0,-1 7 992 0,1-1 208 15,-1 3 32-15,2 1 16 0,0 0-288 0,1 1-176 0,1 2 192 0,0-1-192 16,2 1 0-16,1 2 0 15,0-2 0-15,1 4 0 0,2-2 0 0,0 1 0 0,2 0 0 0,1 0-192 32,2 2-576-32,0-6-128 0,1 4 0 0,2-6-16 0,0-1-1584 0,2-1-304 0</inkml:trace>
  <inkml:trace contextRef="#ctx0" brushRef="#br0" timeOffset="13813.88">32876 7044 28559 0,'0'0'1264'0,"0"3"272"0,0-2-1232 0,-1 0-304 15,1 2 0-15,0-1 0 0,-1 2 1520 0,-1 1 240 16,1 5 48-16,-2 3 16 0,-1 7-496 0,-4 6-112 15,0 4 0-15,-2 3-16 0,0 3-768 0,-1 1-160 16,0-1-16-16,0 1-16 0,-1-2-240 0,3-1 144 16,-1 0-144-16,2-3 128 0,1-3-128 0,2 2 0 15,0-2 0-15,2-2 0 0,3-1-144 0,2 0-16 0,3-4 0 0,0-2 0 32,1-1-224-32,2-2-32 0,4-4-16 0,-1-1 0 0,1 0 208 0,0-3 32 15,2-3 16-15,-2 0 0 0,2-4 368 0,1-1 80 0,1-1 16 0,0-3 0 16,1-1 208-16,-1-1 32 15,2-3 16-15,-1-1 0 0,3-2-112 0,-2-4-32 16,1 1 0-16,-3 0 0 0,-1-5 0 0,-3 1 0 0,-1-5 0 16,-3-3 0-16,-2 0-48 0,-2-3-16 15,-3-2 0-15,-4 1 0 0,-4-2-32 0,-4 0-16 0,-4-1 0 0,-5 0 0 16,-2 4-96-16,0 1 0 0,1 1-16 0,0 2 0 16,0 3-176-16,-2 4 0 0,4 1 0 15,-1 3 0-15,2 2-176 0,0 2 48 0,1 2 0 0,1 2 0 31,-2-1-752-31,3-2-144 0</inkml:trace>
  <inkml:trace contextRef="#ctx0" brushRef="#br0" timeOffset="25992.42">4619 8515 13823 0,'-26'-8'1216'0,"7"2"-960"0,2 2-256 0,4 2 0 0,6 2 784 0,3-3 112 0,-1 3 32 0,-5-2 0 0,-6-2-208 0,-5-1-32 15,-1 1-16-15,2 0 0 0,0-3-96 0,6 4 0 16,2 1-16-16,5-1 0 16,2 0-560-16,4 3 0 0,3 0-192 0,6 0 48 15,4 0-528-15,7-2-96 0,5 2-32 0,9 0 0 0,6-1 800 0,11-2 0 16,8-1 224-16,10-1-48 0,1 3 576 0,14-3 112 31,13 3 32-31,9-1 0 0,-2-1-208 0,6 1-48 0,7-2 0 16,0 0 0-16,2 0-320 0,-2-1-80 0,-2-1-16 0,0 1 0 15,1 3 64-15,0-2 16 0,-8-3 0 0,2 2 0 16,3 1 112-16,-2-1 32 0,-1 0 0 0,-2-3 0 16,1 3 160-16,-5 0 32 0,-8 1 16 0,-1-3 0 15,-1 2 0-15,-1 0 0 0,-2 1 0 0,-7 0 0 16,-8 0-368-16,-2 0-80 0,-1 3-16 0,-3-3 0 16,-3 1 16-16,-6 2 0 0,-4 0 0 0,-6 2 0 15,-4 0-208-15,-4 0 128 0,-3 0-128 0,-8 0 0 16,-6 0 0-16,-5 0 0 0,-5 0-176 0,-5 2 176 0,-6-2 0 15,-4 1 0-15,-4 2 0 0,-5-3 0 0,-4 4 0 16,-8 0 0-16,-4 0 0 0,-6-1 0 0,-10 2-384 0,-7-1 32 16,-5 1 16-16,-8-4 0 0,-5 0 336 0,-7 1 0 15,-7 0-144-15,-4 1 144 0,-3 0 0 0,-5 0-128 16,5-1 128-16,-6-2 0 0,-10 3-304 0,-2-1 48 16,0 1 16-16,-3-2 0 15,4 1-144-15,-5-2-48 0,-3 5 0 0,3-3 0 0,10-2 176 0,-4 1 48 16,-4 2 0-16,3-1 0 0,6 0 208 0,2 1 0 15,2-1 0-15,2 3 0 0,5 4 0 0,1-3 0 16,10-4 0-16,1 5 0 0,4-1 0 0,1 2 0 16,6 1-160-16,6 1 160 15,7 0-1568-15,7-1-240 0,6-2-48 0,3 2-16 0</inkml:trace>
  <inkml:trace contextRef="#ctx0" brushRef="#br0" timeOffset="32349.9">28715 11492 2751 0</inkml:trace>
  <inkml:trace contextRef="#ctx0" brushRef="#br0" timeOffset="32449.62">28730 11491 4607 0,'0'-1'400'0,"0"0"-400"0,0 1 0 0,0 0 0 0,0 0 1008 0,1 0 112 16,1 0 32-16,-1-3 0 0,1 3-960 0,1-1-192 15,0 0 0-15,-3 1 0 0,0 0 0 0,0 0 0 16</inkml:trace>
  <inkml:trace contextRef="#ctx0" brushRef="#br0" timeOffset="32732.65">28682 11567 4607 0,'5'-4'192'0,"-2"0"64"0,2 3-256 0</inkml:trace>
  <inkml:trace contextRef="#ctx0" brushRef="#br0" timeOffset="33007.86">28888 11506 911 0,'-3'-3'0'0,"0"1"0"16,1-1 0-16,0 2 0 0,1 0 1152 0,1 1 160 0,-1 0 32 16,1-1 0-16,0 1-1088 0,-1-3-256 0,1 1 0 0,1 1 0 0,0 1 128 0,3-3 0 15</inkml:trace>
  <inkml:trace contextRef="#ctx0" brushRef="#br0" timeOffset="40508.53">28369 13701 35007 0,'-7'-4'3120'0,"-2"3"-2496"0,3 0-496 0,1 1-128 0,0 1 704 0,-1-1 112 0,-7 0 16 0,-7-1 16 0,-7-1-464 0,-6 2-112 15,-4-3-16-15,-2 0 0 0,1 1-256 0,-3-1 0 16,2 1 0-16,-3-1 0 0,-3 2 0 0,-3-1 0 15,-5 2-192-15,-2 0 192 0,-1 2 0 0,-4 2 0 16,-7 3 128-16,-3-1-128 0,-4 3 448 0,-3 1-32 16,-3 0 0-16,-3 1 0 0,1-2-128 0,-2 1-32 15,0-1 0-15,0-1 0 0,2-2-48 0,2 3-16 0,1-7 0 16,3 2 0-16,6-3 64 0,-2 0 0 0,0 3 0 16,3-4 0-16,7 1-64 0,-1-2 0 0,0-3 0 0,0 3 0 15,1 0-192-15,2 1 0 0,2 2 0 16,1 0 0-16,4 0 0 0,-1-1 0 0,4-2 0 0,-1 1 0 15,2 0 0-15,0 0 0 0,1 0 0 0,2 1 0 16,-1 3 0-16,4-4 0 0,1 3 0 0,1 0 0 16,3-3 0-16,1 1 224 0,-2 3-64 0,2-3-16 15,3-1-16-15,0 2 0 0,2 1 0 0,3-3 0 16,4 0-128-16,1 2 0 0,3-4 0 0,2 2-176 16,1-2 176-16,1-1 0 0,1 0 128 0,1 0-128 15,3 0 144-15,0 0-144 0,1-1 192 0,1 1-192 16,2 0 128-16,-1 2-128 0,2-4 0 0,-1 4 0 0,1-3 0 0,-1 3 0 15,2-3 0-15,-1 3 0 0,-1 1 128 0,1 0-128 16,0 0 0-16,-2 1 0 0,0 0 0 0,-1 2 0 16,2-3 0-16,-2 2 0 0,1 1 0 0,-1-2 0 15,0 0 0-15,2 0 0 0,-2 2 0 0,0-2 0 16,1 0 0-16,1 3 0 0,-1-4 0 0,0 1 128 16,1 1-128-16,0 0 0 0,2-2 160 0,-1 0-160 15,-1 1 128-15,1 1-128 0,-1-2 0 0,2 0 0 16,0 1 0-16,0-1 0 0,1 2 0 0,-1-2 0 0,1 1 0 0,0 3 0 15,0-3 0-15,0 2 0 16,0-1 0-16,0 0 0 0,1 0 128 0,-1 1-128 0,2-1 128 0,-2 0-128 16,1 1 128-16,-1 1-128 15,0-3 0-15,-1 3 128 0,1-2 16 0,1 2 0 0,-1-2 0 0,0 2 0 16,2-3-144-16,-2 3 0 0,1-2 0 0,0 2 0 16,1-3 0-16,0 4 0 0,-1-3 144 0,2 1-16 0,1 0 48 15,-2 0 16-15,2 2 0 0,0-1 0 16,0 3-192-16,-1 1 0 0,1 3 0 0,0 3 0 0,0 2 0 0,-1 5 0 15,1 1 0-15,0 4 0 0,1 5 0 0,0 2 0 16,0 4 0-16,2 7 0 0,1 3 0 0,-1 2 0 16,2 2 0-16,-1 1 0 15,-1 0 0-15,0 3 0 0,2-1 0 0,1 0 0 16,-1-1 0-16,-2 1 0 0,1 0 0 0,-1 1 0 16,-1 0 0-16,-1 7 0 0,0 4 0 0,-1 6 0 0,0-1 0 0,-1 3 0 15,-2 1 0-15,-1 1 0 0,0-2 0 0,-1-4 0 16,1-3 0-16,-1-10 0 15,2-6 0-15,0-12 0 0,3-8 144 0,0-5-144 0,-1-4 320 0,1-3-16 16,1-2 0-16,-1-2 0 0,0-3 80 0,1-4 0 16,-1 2 16-16,-1-5 0 0,1-2-256 0,1 1-144 0,-1 0 160 0,1-4-160 15,-1 0 0-15,1 0 128 16,-2 1-128-16,2-2 0 0,-1 1 208 0,0 0 0 16,0-3 0-16,1 3 0 0,0 0-64 0,0 0-16 15,0 0 0-15,0 0 0 0,0 0-128 0,0 0 0 16,-20-5 0-16,17 4 0 0,1 0 0 0,-1 0 0 15,1 1 0-15,0-3 0 0,0 3 0 0,0-1 0 0,-1 1 0 0,1-1 0 16,1 0 0-16,-1-4 0 16,1 2 0-16,1 1 0 0,0-2 0 0,0 1 192 0,0-2-192 0,1 4 192 0,1-2-32 0,-1 0 0 15,1-2 0-15,2 0 0 16,0 1-160-16,1 2 0 0,1-4 144 0,1 1-144 16,2 1 128-16,1-1-128 15,0 1 160-15,2 0-160 0,0 0 0 0,5 1 128 0,0 0-128 0,3 0 0 16,2 1 0-16,0-1 0 0,3 3 0 0,0-3 0 15,-1 1 0-15,2 1 0 0,2-1 0 0,-1 0 0 16,0 1 0-16,1 1 0 0,2 0 0 0,1 0 0 0,0 0 0 0,0 0 0 0,1 0 0 16,1 0 0-1,2 0 0-15,3 0 0 0,2 0 0 0,1 1 0 0,-1 3 0 0,0-3 0 16,1 2 0-16,-2-1 0 16,0-1 0-16,0 1 0 0,0-2 0 0,0-2 0 0,1 1 176 0,3-2-176 15,7 0 192-15,1-2-192 16,1 0 128-16,2 1-128 0,-1-1 0 0,1 2 0 0,1-3 160 0,-1 1-160 15,2 1 128-15,-1-1-128 16,1 3 0-16,1-1 0 0,1 2 0 0,-2 0 0 16,-2-1 0-16,-3 2 0 0,-2-2 0 0,-2 1 0 0,1-2 0 15,2 1 0-15,2-1 0 0,1-2 0 0,0 2 0 0,-1-2 0 16,0 1 0-16,-1-1 0 0,-3 0 0 0,0 4 0 16,4-3 0-16,4 3 0 0,1 0 0 0,1-3 0 15,0 3 128-15,-1 1-128 0,-5-3 0 0,-2 3 0 16,-1 3 0-16,0-3 0 0,0 1 0 0,1 0 0 15,-1 2 0-15,1-3 0 0,-3 1 0 0,-3-1 0 16,0 0 0-16,-2 0 0 0,-5 1 0 0,2 0 0 16,3 2 0-16,2-2 0 0,0 3 0 0,1-3 0 15,0 1 0-15,1 2 0 0,-1 1 0 0,-1-2 0 16,1 2 0-16,-1-1 0 0,2 3 0 0,1-1 0 16,2 0 0-16,1-1 0 0,-2-1 0 0,-1 1 0 0,-1 1 0 0,-2-4 0 15,1 3 0-15,-3-1 0 0,-4-2 0 0,1 2 0 16,-4-4 0-16,5 0 0 0,2 1 0 0,3 1 0 15,-1 0 0-15,-1 1 0 0,-1 0 0 0,0 2 0 0,1-1 0 0,-1 0 0 16,1 1 0-16,1-3 0 16,5 0 0-16,1 1 0 0,5 1 0 15,-1 1 0-15,-2-4 0 0,0 1 0 0,-3 2 0 0,0-1 0 16,-2-1 0-16,-4-2 0 0,-1 0 0 0,2 0 0 0,3-2 0 0,-1 2 0 0,1 0 0 16,-1 2 0-1,-2-2 0-15,-1 1 0 0,-1 0 0 0,-2-1 0 0,-3 0 0 0,1-1 0 16,4 0 0-16,2 1 0 15,4-2 0-15,1-1 0 0,-2 3 0 0,-2 0 0 16,2 0 0-16,-1 0 0 0,-1-1 0 0,-2 1 0 16,-4 0 0-16,2 0 0 0,1 0 0 0,0 0 0 0,3 1 0 0,-2 0 0 0,0 3 0 0,-2 1 0 15,-1 1 0-15,-1 0 0 16,0 0 0-16,-1-1 0 16,-2 0 0-16,2-1 0 0,2 0 0 0,2 0 0 0,0-3 0 0,2 4 0 0,1-4 0 0,-1 1 0 15,1 2 0-15,-2 0 0 0,0-3 0 0,1 2 0 0,-3-1 0 0,2-2 0 16,1 0 0-16,3 0 0 0,3 1 0 0,-1-1 0 31,-1 4 0-31,-1-4 0 0,-2 2 0 0,-3 2 0 16,-4-3 0-16,-1 2 0 0,-2-1 0 0,-2-2 0 15,1 3 0-15,-1-1 0 0,2-1 0 0,1 4 0 32,0-3 0-32,-2 1 0 0,0-1 0 0,-3 3 0 0,1-4 0 0,-4 1 0 0,1 1 0 0,-3-2 0 0,-2 0 0 15,-1 2 0-15,-2-3 0 0,0 0 0 0,2 0 0 16,2 0 0-16,-2 0 0 0,2 0 0 0,1 0 0 0,0 0 0 15,-1 0 0-15,-2 1 0 0,-2 0 0 0,-2-1 0 16,-3 1 0-16,-1-1 0 0,-2 3 0 0,-2-3 0 16,2 0 0-16,-5 0 0 0,2 0 128 0,-1 0-128 15,-2 0 0-15,1-3 0 0,-1 3 0 0,2-1 0 16,0 0 0-16,-1 0 0 0,1-2 0 0,-1 2 0 16,4 0 0-16,-2-3 0 15,1 2 0-15,1-2 0 0,0 1 0 0,-1-2 0 0,1 0 0 0,-1 1 0 0,1 0 0 16,-1-2 0-16,0 2 0 0,-1-1 0 0,-1-1 0 0,0-2 0 15,-1 2 0-15,0-1 0 0,-1-1 128 0,-1-2-128 16,-1 1 0-16,0-3 128 0,-1 0 0 16,0-2-128-16,-2-3 192 0,1-5-64 0,-2 0-128 0,1-4 192 15,-1-3-192-15,1-4 192 0,0-4-192 0,1-3 0 16,2-6 0-16,0 1 0 0,1-5 0 0,0 1 0 16,1-2 0-16,2 2 0 0,0 0 0 0,-1 1 0 15,1-3 0-15,0-3 128 0,0-3-128 0,0 1 0 16,0 7 0-16,-1 1 0 0,1 6 0 0,-1-3 0 15,-1 2-192-15,-1 2 192 0,-2 5 0 0,0 3 0 0,1 1 0 16,-3-3 0-16,0-4-128 0,0-2 128 0,-1-4 0 0,0 3 0 16,0 3 0-16,-1 0-144 0,2 3 144 0,-1-2 0 15,0 0-176-15,-1 2 176 0,1 4-160 0,-1 1 160 16,0 1-176-16,0-1 176 0,0-3-192 0,-1-1 192 16,0 5-192-16,-2 2 64 0,2 2 128 0,-1 4-208 15,-1 2 208-15,1 3-176 0,-1-1 176 0,0 1-160 16,-1 0 16-16,1 1 0 0,1-5 0 0,-1 3 0 15,0 2-48-15,-2 1 0 0,0 2 0 0,1-1 0 16,0 3-16-16,-1 1-16 0,-1-1 0 16,0 2 0-16,1 1 224 0,-1 0-192 0,1 0 192 0,-1 0-192 15,2 2 48-15,0 1 16 0,-1 0 0 0,1 0 0 0,-1 1 128 0,0-1 0 16,0-1 0-16,0 1 0 16,1 2 0-16,-1 0-160 0,1-2 160 0,1 1 0 15,-1 2 0-15,0-2 0 0,1 3 0 0,-2 0 0 0,0-2 0 0,1 2 0 16,-2 1 0-16,1 0 0 15,-1 1 0-15,-1 2-128 0,1-2 128 0,0 2 0 0,1 0 0 0,-1 1-160 16,1 0 160-16,-1 1-128 0,1 1 128 0,1-1 0 16,-1 0 0-16,0 1-128 0,0 0 128 0,0-1 0 15,0 0 0-15,0 0 0 0,1 1 0 0,-3-1 0 16,2 0 0-16,0-3 0 0,1 2 0 0,-4-1 0 0,2 0 0 0,-3-3 0 16,1 2 0-16,-2 1 0 0,-1-3 0 0,-2 1 0 15,1 1 0-15,1-1 0 16,-3 1 0-16,1 0 0 0,-4 1 0 15,1-1 0-15,-1-1 0 0,-1 0 0 0,0 2 0 0,-3-2 0 16,-2 1 0-16,-2 1 0 0,0-2 0 0,-2 3 144 16,0-3-16-16,0 0-128 0,1 0 0 0,-2 2 0 0,1-3 0 0,-1 2 0 15,-1 2 0-15,1-3 0 16,2 3-160-16,-1-3 160 0,1 0 0 0,-4 3 0 0,0-4 0 16,-2 1 0-16,-1 1 0 0,-2-2 0 15,-1 2 160-15,1-2-160 0,0 0 0 0,-2 0 0 0,-2 0 0 0,0 0 0 16,-1 0 0-16,1 1 0 0,0 1 0 0,-1-1-192 15,-2 1 192-15,-3 0 0 0,-1 1 0 0,-1-3 160 0,2 2-160 0,-2-2 0 16,0 0 0-16,1 0 128 0,1 1-128 0,2-1 0 16,-1 1-192-16,-1-1 192 15,-1 2 0-15,1-2 0 0,0 0 0 16,2 0 0-16,2-2 0 0,0 2 128 0,2-1-128 0,1 0 0 0,3 1 0 0,1 0 0 16,0 0 0-16,-1 1 0 0,0 0 0 0,-2 1 0 15,1-2 0-15,-1 0 0 0,3 2 0 0,-2-2 0 0,0 1 0 16,-1-1 0-1,1 1 0-15,1-1 0 0,1 0 0 0,2 0-176 16,-1 0 176-16,1-1 0 0,-1 1 0 0,0 0 0 0,-2-1 0 0,0-1 128 0,2 2-128 0,-3-2 128 16,4 1-128-16,-2-2 0 15,1 3 0-15,1 0 0 0,1-2 0 0,3 1 0 16,0-1-128-16,2 2 128 16,4-2 0-16,-3-1 0 0,2 2 0 0,-2-1 0 0,2 0 0 0,-2 1 0 0,-1 1 0 0,1-2 0 15,1 2 0-15,0-2 0 0,1 2 0 0,-1-1 128 16,1 0-128-16,-1 1 0 0,-1 0 0 15,2 0 0-15,-1-2 0 0,2 2 0 0,0 0 0 0,0 0 0 16,-1 0 0-16,2 0 0 0,-1 0 0 0,-1 0 0 16,-2 0 0-16,0-2 0 0,-2 2 0 0,1-1 0 15,-1 0 0-15,1-2 0 0,-1 1 0 0,1 2 0 16,1-4 0-16,0 2 0 0,0 2 0 0,2-3 0 0,1 2 0 16,1 0 0-16,-2-2 0 0,4 1 0 0,-2 1 0 0,1-2 0 15,1 2 0-15,1 1 0 0,-2-1 0 0,0 1 0 16,-1 0 0-16,0 0 0 0,0 0 0 0,-1 0 0 15,-3 0 0-15,-1 0 0 16,3 1 0-16,-1-1 0 0,-2 1 0 0,1-1 0 16,-1 3 0-16,0-3 0 0,2 0 0 0,-2 0 0 0,1 1 0 0,0 0 0 15,1-1 0-15,-1 1 0 0,1-1 0 0,-2 3 0 16,-1-2 0-16,-1 3 0 0,-1-4 0 0,0 1 176 0,0 1-176 16,-1 1 192-16,2-3-192 0,-2 1 0 0,2 0 0 0,-1-1 128 15,4 0-128-15,-1 3 0 0,0-2 0 0,-2 0 0 31,5 3 0-31,-1-3 0 0,1 4 0 0,1-4 0 16,1 3 0-16,-2-3 0 0,0 2 0 0,-1-1 0 0,2 1 0 0,-1-1 0 0,0 1 0 0,1-2 0 31,-1 1 0-31,-1 0 0 0,3-1 0 0,0 0 0 0,-1-1 0 0,0 3 0 0,-1-3 0 0,1 0 0 16,2 0 0-16,-1 1 0 0,1-1 0 0,1 1 0 16,0-1 0-16,-1 0 0 15,2 0 0-15,-1 0 0 0,1-1 0 0,-2 1 0 0,-1 1 0 0,-3 2 0 16,3-3 0-16,-2 0 0 15,1 1 0-15,2 0 0 0,3 0 0 0,-2-1 0 16,-1 3 0-16,-2-3 0 0,0 1 0 0,-1 0 0 16,1 2 0-16,0-2 0 0,1 1 0 0,-3 1 0 15,3 1 0-15,-1-1 0 16,0 2-464-16,-4 1 16 0,-1 2 16 0,-9 1-21568 16</inkml:trace>
  <inkml:trace contextRef="#ctx0" brushRef="#br0" timeOffset="47962.98">32861 13837 14735 0,'-1'-4'1312'0,"1"0"-1056"0,1 1-256 0,-1-1 0 0,0 2 3216 0,2 0 592 0,-1 0 112 0,0-1 32 0,2-2-1712 0,-1-2-320 0,-1-2-80 0,0 1-16 0,-1-2-432 0,-2 0-96 0,0 1-16 0,-5-2 0 16,1 3-528-16,-4-2-112 0,-3 0-32 0,-5 0 0 15,-1 1 16-15,-6 2 0 0,-2 1 0 0,-4-1 0 16,-8 4-112-16,-4 0 0 0,-8 1-16 0,-3 2 0 16,-2 2-112-16,-2-1-32 0,0 3 0 0,-1 2 0 0,2 2-224 15,-4 2-128-15,-4 1 160 0,-1 1-160 0,7 1 128 16,1-1-128-16,3 1 0 0,5 0 0 16,4-1 0-16,5-2 0 0,3 1 0 0,1-2 0 15,3 1 0-15,2 0 0 0,2-2 0 0,4 2 0 16,3 0 160-16,3-2-160 0,3 1 160 0,2-1-160 0,3 2 192 0,-1 1-48 15,1 1-16-15,1 4 0 16,0 0 32-16,0 3 0 0,-1 4 0 0,1 5 0 0,0 3-16 0,-1 6 0 16,-1 2 0-16,1 7 0 0,-2 5-144 0,0 2 0 15,-1 7 144-15,0 2-144 0,0 1 0 0,0 5 0 16,-1 7 0-16,1-3 128 16,1-2-128-16,1-2-160 0,3-4 160 0,-1 2-208 0,1-2 16 0,2-1 16 15,-1-2 0-15,3-5 0 0,0-4 176 0,2-5 0 0,1-3 0 0,3-5-128 16,2-4 128-16,1-4 144 0,4 1-16 0,-1-2-128 15,2-3 320-15,1-4-64 16,3 0 0-16,2-2 0 0,1-4-96 0,3 0-32 0,3 1 0 0,3-2 0 16,3-3 64-16,4 0 0 15,1-2 0-15,6-1 0 0,8-3-64 0,4-1-128 16,2-1 192-16,3-1-64 0,6 1-128 0,1-2 0 0,-2 0 144 0,2-2-144 16,0 0 0-16,-1-1 0 15,-2 3 0-15,3-3 0 0,1 0 0 0,-1-5 0 0,-4 0 0 0,-6-1 0 16,-4-4 0-16,-1-1 0 0,-1-3 0 0,-1-1 128 0,-1-1-128 15,-2-1 0-15,0-3 128 0,0-2-128 0,-1-2 368 16,-1-3 0-16,0-1 0 16,-3-1 0-16,-2 1-144 0,1-2-32 0,1-3 0 0,2-1 0 0,3 1-192 0,0 2 0 15,-1-2 0-15,-1-2 0 16,-2 3 0-16,0-3 0 0,-1-2 0 0,-1 3 0 0,-6 1 0 0,-2 0 0 16,0 1 0-16,-5-1 0 0,1-2 0 0,-3 2 0 15,-2-2 0-15,-3 2 0 0,-1-2 0 0,-5-1 128 16,-2-2-128-16,-5-3 0 15,0-2 0-15,-3-3 0 0,-1 3 128 0,-3-7-128 0,-2 1 0 0,-2 0 144 0,-2 4-144 0,-2-1 128 16,-2 4-128-16,-2 1 0 0,0 2 0 0,-1-1 0 16,-2 2 0-16,1 1 0 0,-1-1 128 0,0 6-128 15,-1 0 0 1,0 4-176-16,-1 3 48 0,0 3 0 0,-3 1-192 0,0 2-16 0,-4 2-16 0,0-1 0 16,-2 4 144-16,-4 0 16 0,-3 3 16 0,0 0 0 15,1 1 32-15,1 2 0 0,-1 2 0 0,0-2 0 16,-1 3 144-16,-2 2 0 15,-2 3 0-15,-2 0 0 0,-2 5 0 0,-1 1 0 16,1 1 0-16,-2 4-128 0,3-3 128 0,1 3 0 0,2 3 0 0,2-2 128 16,0 2-128-16,2 0 0 0,1-2-128 0,-1-1 128 15,0 0 0-15,-4 2 0 0,-2-1 0 0,0 3 0 16,4-3 0-16,2 4 0 16,3-2 144-16,0 3-144 0,5 4 256 0,-1-2-48 15,3 4-16-15,0 3 0 0,1-2-48 0,0 0-16 16,0 2 0-16,-2 2 0 0,0-2 32 0,-2 0 0 15,1 2 0-15,-2-2 0 0,0 2-32 0,-1 3 0 16,1-1 0-16,2 2 0 0,1 0-128 0,2 4 0 16,2-1 0-16,3-2 0 0,3 2 160 0,1-1-160 0,2 0 192 15,2-2-192-15,2 4 224 0,3-2-64 0,-1 1-16 16,2 3 0-16,0 3-144 0,1 4 0 0,0 3 0 0,0 6 0 16,1 1 0-16,-1-2 0 0,1-1 0 0,0-4 0 15,1-3 0-15,2-2 0 0,0-2 0 0,2-2 0 16,3 1 0-16,2-3 0 0,2 1 0 0,3-1 0 15,4-2 0-15,2 0 0 0,4-6 0 0,2-1 0 16,1-1 0-16,4-4 0 0,3-3 0 0,5 0 0 16,3-2 0-16,3-2 0 0,0 0 0 0,0-2 0 15,1 1 0-15,1-1 0 0,-1 0 0 0,-1-1 0 0,-2-5 0 16,-3 1 0-16,-2-2 0 0,-2-3 0 0,2 1 0 16,3-5 0-16,2 0 0 0,2 0 0 0,-1-5 0 0,2 0 0 15,3-1 0-15,1-3 128 0,-1 0-128 0,0-5 192 16,-2 0-192-16,2-3 192 0,2-3-192 0,1 0 128 15,0-1-128-15,0-1 128 0,-1 2-128 0,-1-4 0 16,0 0 144-16,-3-1-144 16,-2 2 0-16,-3-3 128 0,-2 1-128 0,1-1 0 0,2 0 0 0,1-2 0 15,1-1 0-15,-2-2 0 0,-6 5 0 0,-2-1 0 16,-4 1 0-16,-1 0 0 0,-4-2 0 0,-1-3 128 16,-2-4-128-16,-1-4 0 0,0-3 256 0,-1-4-32 0,0 0 0 15,-2-4 0-15,-1 0 224 0,-1 1 64 0,-2 0 0 0,-1 2 0 16,-1-1-512-16,-4 1 0 0,-1 3 0 0,-4-2 0 15,-2-1 0-15,-2 1 0 0,-3-1 0 0,-1 4 0 16,-3 0 0-16,-2 1 0 0,-2-2 0 0,-2 2 0 16,0 3 0-16,-2-1 0 0,-2 1 0 0,-1 1 0 15,1 4 0-15,-5-1 0 0,-3-3 0 0,-4 1 0 16,-2 0-272-16,-2 2-112 0,1 5 0 0,1 6-16 16,0-2 272-16,4 3 128 0,0 4-128 0,0-4 128 0,-1 2-128 15,-3 0 128-15,-2 4-128 0,-3 0 128 31,-4-1-464-31,-3 2-16 0,-2 1 0 0,-1-2 0 16,2 0-448-16,0 1-96 0,2 0 0 0,3-2-14736 0,1 0-2944 0</inkml:trace>
  <inkml:trace contextRef="#ctx0" brushRef="#br0" timeOffset="51964.98">4463 12636 11055 0,'-4'-5'976'0,"0"0"-784"0,3 4-192 0,0-1 0 0,1 2 320 0,-1-2 0 15,-3-1 16-15,-2-1 0 0,-2-5-896 0,0 2-176 0,-2 1-32 0,-3-1-16 32,1 1-272-32,-3-1-48 0,0 3-16 0,-1-1 0 0,1-1 1120 0,-1 1 0 0,-1 0 128 0,0 0 0 15,-1-1 1152-15,2 1 240 0,-2 0 32 0,2 3 16 16,-3-3-144-16,2 1-16 15,0 0-16-15,-2 1 0 0,-1-2-848 0,-2 2-160 0,0-2-48 0,-3-1 0 0,-1 1-336 0,-1-1 0 16,-2 1 0-16,-2 0 0 0,1 1-160 0,-4 1 160 16,-2 3-192-16,0-4 192 15,-1 5 0-15,0 2 176 0,1 0 0 0,0 2 0 0,1 4-176 0,0-4 0 0,0 3 0 0,3-1 0 32,3-1 176-32,-5 1 0 0,-4 1 0 0,-2-1 0 15,1 2-32-15,-2-4 0 0,-1 1 0 0,0-1 0 16,0-1 48-16,1-2 16 0,0 0 0 0,2 0 0 15,-1 0 128-15,-1-2 32 0,-1 0 0 0,-4-2 0 16,-2 0-96-16,2 0-16 0,3 0 0 0,1-1 0 16,0-2-80-16,-1 0-32 0,2 0 0 0,1 3 0 15,6-3 448-15,-2 1 96 0,-1 2 16 0,0-1 0 0,1 2-208 16,-1 1-48-16,-3 1 0 0,2 2 0 0,0-1-304 0,0 1-144 16,3 3 128-16,0-1-128 0,0 1 0 0,1 0 0 15,0 0 0-15,0 2-176 0,-2 0 176 0,-2 0 0 16,-3 2 0-16,-4 1 128 0,-2-3 64 0,-1 2 0 15,-1 1 16-15,-1-1 0 0,1 3-80 0,-2-1-128 16,-2 3 176-16,-4 0-176 0,-1 0 0 0,-2 1 0 16,1-1 0-16,0 1 0 15,3 0-464-15,5-1-112 0,3-3 0 0,4-1-16 0,0 0 192 0,6 0 32 16,3 0 16-16,2 2 0 0,0 0 576 0,3 3 112 16,4 1 32-16,0-1 0 0,2 2-240 0,2-1-128 15,0 2 128-15,1 1-128 16,0-3-256-16,0 2-128 0,1-1-32 0,3-2 0 15,2 2-48-15,1-4-16 0,1 2 0 0,-2-1 0 0,0 0 288 0,0-1 192 0,-1-1-208 0,0 0 80 16,1-1 128-16,0 3 0 0,2-3 0 0,0 2-128 16,2 1 464-16,1-4 112 0,2 0 0 0,2 0 16 15,2 0 48-15,0-2 0 0,4 0 0 0,0 2 0 16,4-3-384-16,0 2-128 0,2 1 0 0,1 1 144 16,3 0-144-16,1 3-256 0,2-2 64 0,1 3 16 15,0 0-208-15,1-2-32 0,1 1-16 0,2-1 0 31,2 0-80-31,1 4 0 0,2-5-16 0,0 2 0 0,4-4 256 0,4 2 48 0,3-1 16 0,3-2 0 0,2 1 688 0,1 0 144 16,-1 0 16-16,6-3 16 16,3-1-464-16,3-3-192 0,4-2 128 0,2-3-128 15,0-1 0-15,1-1 0 0,5 1 0 0,-2-2 0 16,0 1 0-16,3-2 0 0,4 1 0 0,-1-1 192 0,-4 2-48 0,-4 3 0 16,-2-2 0-16,1 4 0 0,1-4 336 0,2 0 64 15,-3 1 16-15,0-4 0 0,0 4-192 0,0-3-48 16,-1 2 0-16,5-3 0 0,6-1-16 0,5 1-16 15,4-4 0-15,-1 2 0 0,0-3-288 0,2 1-256 0,0-1 64 16,2 0 0 0,3 2-288-16,-3-3-48 0,-1-1-16 0,-4 1 0 15,-5 0-112-15,-2 0-32 0,1 5 0 0,-3 0 0 0,-4 1 688 0,-5 1 272 0,-2-1-16 0,2 1 0 16,1-1 528-16,4-1 112 0,4 4 0 0,0-1 16 16,-1 5-272-16,-1 1-48 0,-3-2-16 0,-3 1 0 15,-5 0-448-15,7-2-128 0,4 1 0 0,-1-1 0 16,-3 3 0-16,-2-3 0 0,-3 0-192 0,-2-3 64 15,-1 0-464-15,2-3-96 0,2-1-16 16,-2 0 0 0,1 1 128-16,-5-3 32 0,-1 2 0 0,-5-3 0 0,-2-1 256 0,-2-2 48 0,-2 1 16 15,-1-4 0-15,-1 0 672 0,-3 2 144 0,1-2 32 0,-1 0 0 0,1-1 160 0,-2-2 48 16,0 2 0-16,-2-4 0 0,-7 0-656 0,-1-1-176 16,-3 0 0-16,-3-2 0 15,-2 4-144-15,-3-4-112 0,-3 2 0 0,-1-5-16 0,-4-1 400 0,-2-1 64 16,-2 3 32-16,-2 0 0 0,-4-2 352 0,-1 1 80 15,-5-2 16-15,-2-1 0 0,-3 0-416 0,-3-1-96 16,-4 2-16-16,0 2 0 0,1 3-144 0,-4 2 0 16,0 0 0-16,-3 0 0 15,-1 2 352-15,0 0 32 0,1 5 16 0,-1 0 0 0,-3 3 128 0,-1 2 32 0,0 4 0 0,-2 1 0 16,-1 3-400-16,-6-2-160 0,-3 4 128 0,-5 1-128 16,-7 3 0-16,-5 3 0 0,-5 2 0 0,-1 2 0 15,4-4-704 1,-6 1-80-16,-7-1-16 0,-8 2 0 15,-6 1-1120-15,-4 0-208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5:47:45.844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14051 7556 3679 0,'0'0'160'0,"0"0"32"0,0 0-192 0,0 0 0 16,0 0 0-16,0 0 0 0,0 0 4512 0,0 0 864 16,0-9 160-16,0 9 32 0,0 0-4240 0,0 0-864 15,0 0-160-15,0 0-48 0,0 0-256 0,0 0 0 16,0 0 0-16,0 0 0 0,0 0 0 0,0 0 0 15,0 0 0-15,0 0-144 0,0 0 144 0,0 0 0 16,0 0 0-16,0 0-128 0,0 0 128 0,0 5 0 16,0-5 128-16,-2 5-128 0,-1 0 960 0,3-5 112 15,0 0 16-15,-5 5 16 0,0-2 176 0,-3 3 48 16,8-6 0-16,0 0 0 0,0 0-544 0,0 0-96 0,0 0-32 16,0 0 0-16,0 0-272 0,0 0-64 15,0 0-16-15,0 0 0 0,0 0-304 0,0 0 128 0,0 0-128 0,0 0 0 16,0 0 0-16,0 0 0 0,0 0 0 0,0 0 0 15,0 0 128-15,0 0-128 0,0 0 0 0,9 7 0 16,-9-7 128-16,0 0-128 0,0 0 144 0,5 9-144 16,-5-9 400-16,0 0-16 0,0 0 0 0,0 0 0 15,0 0 128-15,0 0 32 0,3 13 0 0,-3-13 0 16,0 0-64-16,0 0-16 0,5 13 0 0,-1-1 0 16,-4-12-176-16,7 8-32 0,-7-8-16 0,0 0 0 15,6 10-112-15,1-1-128 0,-7-9 176 0,5 11-176 16,-5-11 208-16,4 11-64 0,-4-11-16 0,2 14 0 15,-2-14-128-15,3 13 128 0,0-3-128 0,-3-10 128 16,0 0 0-16,5 13-128 0,-1 0 192 0,-4-13-64 0,5 17 32 0,0-1 0 16,0-3 0-16,2 2 0 0,-1 0 32 0,1 3 0 15,-2-1 0-15,0 5 0 0,1 3-48 16,-4 1 0-16,2 3 0 0,0 2 0 0,-1 1-144 0,-2 0 160 16,0-1-160-16,-1-4 160 0,1 1-160 0,-2-3 128 15,-1-5-128-15,-1 0 128 0,-1 1-128 0,0-3 0 16,0 0 144-16,-1-2-144 0,-1-2 160 0,-1 2-32 15,-1 0-128-15,0 1 192 0,2-3-48 0,-2 0-16 16,-2 2 0-16,-1 0 0 0,1-3 0 0,-2 1-128 16,0 0 192-16,1-2-64 0,-3-2 64 0,1 0 16 15,-1-3 0-15,-2-1 0 0,0-4-208 0,-3-1 0 16,1-2 0-16,0-1-160 16,0-4-256-16,-1-3-48 0,-2-3-16 0,1-1 0 15,-3 0-1696-15,4-1-320 0,3 0-80 0,1-2-15792 0</inkml:trace>
  <inkml:trace contextRef="#ctx0" brushRef="#br0" timeOffset="1">13972 7200 37775 0,'-16'-19'3360'16,"-1"8"-2688"-16,0-1-544 0,2 5-128 15,0 4 2656-15,6 0 496 0,9 3 112 0,0 0 0 16,0 12-3520-16,3 1-704 0,1-4-128 0,2 1-48 16,1 1-1680-16,1-2-352 0,-1 3-64 0</inkml:trace>
  <inkml:trace contextRef="#ctx0" brushRef="#br0" timeOffset="2">14875 7389 16575 0,'0'0'1472'0,"0"0"-1168"15,-10-5-304-15,2-1 0 0,2 2 2288 0,6 4 400 16,0 0 64-16,-8-2 32 0,-3-2-1568 0,4 3-320 16,-3-1-64-16,3 2-16 0,-3 2-176 0,1 3-16 15,-1 0-16-15,-2 5 0 0,0 2-288 0,-1 5-48 16,-2 3-16-16,-1 4 0 0,2 4-128 0,-3 3-128 16,0 4 144-16,1-2-144 0,-1 2 304 0,4-5-48 15,0-8 0-15,2 0 0 0,0-3 144 0,3-2 32 16,2-3 0-16,1-1 0 0,-1-1-32 0,2-1 0 15,2 0 0-15,0-2 0 0,2-9-64 0,0 0-16 0,4 13 0 0,3-1 0 16,-7-12 48-16,13 12 0 0,0-5 0 0,1 0 0 16,3-5-112-16,3 1 0 0,2-4-16 0,3-2 0 15,1-1-240-15,4 0 0 0,4-2 0 0,1-2 0 16,1 1 0-16,0 0 0 0,-1-1 0 0,-1 0 0 16,-3 2-128-16,-2-4 128 0,-3 0 0 0,-4 1 0 15,-3-2 0-15,-3 2 0 0,-4 1 0 0,-3-3 144 16,-2-2 80-16,-1 0 16 0,-3-3 0 0,-2-2 0 15,-2-3 240-15,-2-3 48 0,-2 0 16 0,0-1 0 16,-3-2-176-16,0 0-48 0,-1 5 0 0,-2 1 0 16,0-1-128-16,-2 5-16 0,-4-1-16 0,0 4 0 0,-2 3-160 15,1 1 0-15,0 1 0 0,0 5 0 0,-2 1 0 16,3-1 0-16,2 4 0 0,0 0 0 16,1 0-656-16,2 2-16 0,0 0 0 0,3 1 0 15,0-1-688-15,9-2-144 0,-9 6-32 0,9-6-10032 16,-5 10-2000-16</inkml:trace>
  <inkml:trace contextRef="#ctx0" brushRef="#br0" timeOffset="3">15346 7466 21183 0,'-10'-3'1888'0,"-2"0"-1504"0,-1 2-384 0,2 4 0 16,2 3 5264-16,4 7 992 0,2 3 192 0,3 5 32 16,3-2-5360-16,1 5-1120 0,0-2-128 0,1 1-80 15,3 1 48-15,0 1 16 0,0-3 0 0,1 1 0 16,0-2-32-16,-1 0 0 0,-2 0 0 0,1 1 0 15,-2 0-96-15,0 0-32 0,0-1 0 0,-1 1 0 32,0-3-256-32,0 0-48 0,-1-2-16 0,-1-1 0 0,1-3-1872 0,0-3-368 0,-3-10-80 15,0 0-11552-15</inkml:trace>
  <inkml:trace contextRef="#ctx0" brushRef="#br0" timeOffset="4">15419 7287 43711 0,'-13'-10'1936'0,"5"4"400"0,-1 1-1872 0,9 5-464 16,0 0 0-16,0 0 0 0,0 0 0 0,0 0-208 16,9 8 16-16,3-1 0 15,2-1-2160-15,2 1-416 0,2-1-96 0</inkml:trace>
  <inkml:trace contextRef="#ctx0" brushRef="#br0" timeOffset="5">15877 7600 40831 0,'-13'10'1808'0,"5"-3"368"0,-1 3-1728 0,0 3-448 0,1 0 0 0,3 2 0 15,1 0-160-15,0 0-112 0,0-2-32 0,0-1 0 16,-1-3 112-16,-1 0 0 0,1 0 16 0,5-9 0 16,-5 8 176-16,5-8 0 0,-3 8 0 0,3-8 0 15,0 0 0-15,0 0-192 0,0 0 192 0,0 0-192 16,0 0 192-16,0 0 128 0,0 0-128 0,0 0 176 0,0 0 192 0,0 0 32 16,0 0 16-16,8-12 0 0,-1-1 48 0,-1 0 16 15,-1-2 0-15,2-4 0 0,2-2-192 0,2-3-32 16,0 1-16-16,2 1 0 0,0-4-240 0,4 4 0 15,2-1 0-15,0 4 0 0,2 3 0 0,-1 2 0 16,0 1 0-16,0 2 0 0,0 2 0 0,-2 3 0 16,1 3 0-16,0 2 0 0,-1 5 0 0,-1-2-128 15,-2 2 128-15,2 4-208 0,-1 3 208 0,1 2 0 16,-3 5 0-16,1 3 0 0,-1 4 0 0,2 2 160 16,-2-1-32-16,0-1 0 0,1-3 176 0,-1 1 16 15,-1-2 16-15,1-1 0 0,1-1-16 0,-1 1-16 16,-1-1 0-16,1-3 0 0,-1 0-304 0,2-2 0 15,-1 0 0-15,-1-1 0 0,0 0-256 0,-1-1-48 0,-2-3-16 16,-10-9 0 0,0 0-432-16,0 0-80 0,0 0-32 0,0 0-11760 0,0 0-2352 0</inkml:trace>
  <inkml:trace contextRef="#ctx0" brushRef="#br0" timeOffset="6">17115 6929 8287 0,'0'0'736'0,"0"15"-592"15,-1 0-144-15,-2 7 0 0,2 2 5712 0,0 5 1120 16,-2-1 208-16,2 0 64 0,2 0-5040 0,0-2-992 15,1-3-208-15,0 2-32 0,1-2-144 0,0 5-32 16,-2-3 0-16,1 7 0 0,2 3-176 0,2 4-32 16,-3 4-16-16,3 3 0 0,0 2-432 0,1-2 0 15,-1-2 0-15,1-7 0 0,-1-5 0 0,1-4 0 16,-2-3 0-16,-1-3 0 0,0-3 0 0,0-1 192 16,0 1-192-16,0-1 192 0,-2-1-192 0,1-3 0 15,-1-1 0-15,-2-1 0 0,-1-4-240 0,1-8-128 16,0 0-16-16,-5 8-16 15,-3-6-880-15,8-2-160 0,-10-4-32 0,-2-2-14656 0</inkml:trace>
  <inkml:trace contextRef="#ctx0" brushRef="#br0" timeOffset="7">16707 7402 23039 0,'-9'-13'1024'0,"4"6"192"0,0-2-960 0,1 1-256 0,0 2 0 0,2-2 0 16,4 0 4944-16,-2 8 944 0,9-5 192 0,3 2 48 15,2-1-4640-15,3 2-912 0,1-1-192 0,3 2-48 16,2 0 112-16,7-1 32 0,4-2 0 0,5 2 0 16,3-1-256-16,4 1-48 0,2 0-16 0,-1 1 0 15,-1-2-160-15,-1 1 0 0,0-2 0 0,0 1 0 16,0-1-1408-16,0-2-272 0,0 1-48 0,1 3-11616 16,1-2-2320-16</inkml:trace>
  <inkml:trace contextRef="#ctx0" brushRef="#br0" timeOffset="8">18590 7612 22111 0,'-9'-2'1968'0,"-2"-2"-1584"0,1 2-384 0,1 2 0 15,9 0 3792-15,0 0 688 0,-7 6 128 0,7-6 16 16,0 0-3744-16,0 0-752 0,0 0-128 0,0 0 0 16,4 12 0-16,3-4-160 0,-7-8 160 0,14 5 0 15,3 0 0-15,-7-2 0 0,3 1 0 0,3-4 0 16,1 0 176-16,2-4-16 0,2 1 0 0,3-1 0 15,2 2 112-15,23-3 32 0,-3-1 0 0,-3 0 0 16,-3-3 176-16,2 5 32 0,2-1 16 0,5 3 0 16,3 2-112-16,1 2-32 0,2 0 0 0,-1 1 0 0,-2-1-96 0,1 0-32 15,-2-2 0-15,2 0 0 0,2-2-112 16,3 2-16-16,0 4-128 0,1-1 192 0,0 1-192 0,-2-1 128 16,-1-3-128-16,0-2 0 0,0 0 0 0,3-2 128 15,2-2-128-15,2 4 0 0,2-1 0 0,-3 1 0 16,-2-2 0-16,-1-3 0 0,-2 1 0 0,2-2 144 15,1-4-144-15,3 4 128 0,0-1-128 0,0 1 0 16,-3 2 0-16,-5 2 128 0,-4 1-128 0,-3-1 128 16,-4 2-128-16,1-2 128 0,-1 1 128 0,0 2 32 15,-1 1 0-15,-1 3 0 0,-2-1-288 0,-1 3 0 16,-1 2 0-16,-3-1-144 0,-1 0 144 0,-2-1-128 16,-5 0 128-16,0 0-128 0,-1-3 128 0,-1-1 0 0,-3-1 0 15,-1-1 0-15,0-1 0 0,1-2 176 0,0-1-176 0,1 0 192 16,-1 0-192-16,0-2 160 0,0 1-160 0,0 2 160 15,-1-3-160-15,0 2 0 0,-1 1 144 0,-2 2-144 16,-1-1 128-16,-2 0-128 0,0-1 128 0,-1 3-128 16,0 1 176-16,1 0-48 0,-2 0 0 0,-2 0 0 15,1-1-128-15,0 1-272 0,0 0 64 0,-2 0 16 16,-1 0 192-16,2-3 0 0,-1 2 0 0,-1-2 0 16,-9 3 0-16,12-2 0 0,-2-1 0 0,1 2 0 15,-1-4 256-15,1-1 64 0,-11 6 0 0,10-5 0 16,-1 0-320-16,0 2 0 0,-1-2 0 0,0 1 0 15,0 0 240-15,0-1-16 0,-2 0 0 0,-6 5 0 16,9-5-224-16,-1 1 0 0,-8 4 128 0,9-4-128 0,-9 4 0 16,0 0 0-16,8-4 0 0,-8 4 0 15,7-5 0-15,-7 5 0 0,6-7 0 0,-1 1-160 16,-5 6 160-16,4-7 0 0,0 1 128 0,-4 6-128 0,5-7 0 0,1-1 128 16,-1 2-128-16,1-1 0 0,0 2 128 0,0 0-128 15,1 0 128-15,-1-1-128 0,-1 0 0 0,-5 6 0 16,8-5 0-16,-8 5 128 0,8-7-128 0,-2 2 0 15,-6 5 0-15,6-7 0 0,-6 7 0 0,0 0 0 16,1-6 128-16,-2-1-128 0,1 7 192 0,-6-7-48 16,0 0 0-16,-4 2 0 0,-4-2-144 0,0 2 160 15,-3 0-160-15,-1 2 160 0,-3-2-160 0,2 4 0 16,2-3 0-16,-2 1 0 0,2 1 0 0,2 0 0 16,0 2 0-16,2-1 0 0,2 0 0 0,0-1 0 15,1 0 0-15,10 2 0 0,-11-2 0 0,11 2 320 0,-9-2-48 0,9 2 0 16,-10-3-416-16,10 3-96 0,0 0-16 0,-9-4 0 15,9 4 256-15,-9-2 0 0,9 2 0 0,0 0 0 16,0 0 224-16,-10-7 32 0,10 7 16 0,0 0 0 16,0 0-432-16,0 0-96 0,0 0 0 0,0 0-16 15,0 0 272-15,0 0 0 0,0 0-128 0,0 0 128 16,0 0 0-16,0 0-192 0,0 0 192 0,0 0-160 16,12 4 160-16,0 1-128 0,-2 1 128 0,1-1-128 15,-1 0 128-15,1 0 0 0,-1 2-144 0,2-3 144 16,1 1 0-16,-1 0 0 0,-2 0 0 0,-10-5 0 15,10 6 0-15,-10-6 0 0,11 7 0 0,-11-7 0 16,6 11-240-16,-6-11 32 0,0 0 0 0,6 13 0 16,-3 0 208-16,0 0 0 0,-3-1 0 0,1 1 0 15,-1 0 0-15,0 1 192 0,0 2-16 0,0 1 0 16,0 0-176-16,2 1 0 0,0-1 0 0,0 0 0 0,-1 1 0 0,-1-1 0 16,0 0 0-16,0-3 0 0,-1-2 0 0,-1 0 0 15,0 2 0-15,-1 0 0 0,-2-5 0 0,0 2 0 16,-2-1 0-16,-1-1 0 0,-1-1-160 0,-1 3-16 15,-1-3 0-15,0 1 0 0,-1-2 176 0,-1 4 0 16,-2-6 0-16,2 4-128 0,-2 0 128 0,-2-2 0 16,0 1 160-16,0 1-160 15,-3 4-1984-15,0-5-480 0,-1-2-96 0</inkml:trace>
  <inkml:trace contextRef="#ctx0" brushRef="#br0" timeOffset="9">23653 7274 2751 0,'0'0'128'0,"0"0"16"0,0 0-144 0,-7-3 0 16,7 3 0-16,0 0 0 0,-7-5 3968 0,7 5 768 15,-7-6 160-15,7 6 32 0,0 0-2832 0,0 0-560 16,0 0-128-16,-1-11 0 0,1 11-272 0,-1-4-48 16,0-2-16-16,-2 1 0 0,-2-1-48 0,0 1 0 15,-2 1 0-15,-1 0 0 0,-2 2-192 0,-10-5-32 16,3 3-16-16,-2 2 0 0,-3 2-208 0,-1 0-64 15,3 1 0-15,-1 4 0 0,0-2-192 0,1 2-32 16,3 2-16-16,2-1 0 0,0 1-272 0,0 2 0 0,2-3 0 0,1 2 0 16,0-1 0-16,2 0 0 0,-1 3 0 0,2-3 0 15,-1 4 128-15,2-2-128 0,3 0 0 0,1 3 0 16,0 1 0-16,0 0 0 0,1 1 0 0,2 1 0 16,1-2 0-16,0 1 0 0,-1-1 0 0,2 1 0 15,-1-14 0-15,4 13 0 0,0-2 0 0,-4-11 0 16,6 10 0-16,-6-10 0 0,12 9 0 0,-1-2 0 15,-1-5 0-15,2-2 128 0,-1-2-128 0,4-5 0 16,-1 2 128-16,3-3-128 0,0-1 0 0,3 1 0 16,-1-3 144-16,6-2-144 0,2 1 0 0,-1-1 144 15,-1-4-144-15,-1 4 0 0,-2 0 0 0,-1-2 0 16,2 2 0-16,-3 2 128 0,-2-2-128 0,-4 2 0 16,-1 1 128-16,-2-1-128 0,-2 2 0 0,0 1 128 15,0-1-128-15,-2 3 0 0,-7 6 0 0,5-11 128 16,-5 11-128-16,0 0 0 0,0 0 0 0,0 0 128 0,0 0-128 0,0 0 0 15,0 0 0-15,0 0 0 0,0 0 176 0,0 0-48 16,0 0-128-16,-9 4 192 0,9-4-192 0,-9 11 128 16,1-2-128-16,0 1 0 0,1 1 144 0,1-1-144 15,-2 2 128-15,2 1-128 0,-2 1 0 0,1 2 0 16,1 2 0-16,-1 3 0 0,1 2 0 0,-1 3 0 16,1 2 0-16,0 2 0 0,1 1 0 0,0 2 128 15,-2-1-128-15,1 0 0 0,-1-8 0 0,1-1 0 16,-2-5 0-16,2 0 0 0,0-2 128 0,2-1-128 15,2 0 0-15,-2 0 128 0,-3-3-128 0,1 1 0 16,-1 1 0-16,0 2 0 0,-1 1 0 0,1 1 0 0,-1-2 128 16,2 3-128-16,-1 1 0 0,2 1 0 0,-1 0 0 0,2 0 0 15,1-1 0-15,2-3 0 16,-1 3 0-16,2-6 128 0,0-1-128 0,3 0 0 0,0-1 0 0,-1-3 0 16,-2-9 128-16,4 8-128 0,-4-8 0 0,7 8 128 15,-7-8-128-15,8 6 160 0,-1 0-160 0,1-2 160 16,-8-4-160-16,12 1 0 0,-3 1 0 0,0 2 0 15,-9-4 0-15,11 2 0 0,-2-1-144 0,2 2 144 16,-1 0 0-16,-1-1 0 0,-9-2 0 0,11 1 0 16,1 0 0-16,-1 5 0 0,-4-1 0 0,1 1 0 15,1 0-208-15,-1-3 64 0,0 4 16 0,0-2 0 16,-8-5-160-16,8 5-32 0,-2-1 0 0,1 2 0 16,-7-6 96-16,8 1 16 0,-8-1 0 0,11 0 0 15,-2 1 208-15,1-1-192 0,0 1 192 0,-1-1-192 0,0-2-64 0,-1 2 0 16,1-1 0-16,-9 1 0 15,11 0-240-15,-1-4-48 0,-10 4-16 0,10-3-10320 16,-10 3-2048-16</inkml:trace>
  <inkml:trace contextRef="#ctx0" brushRef="#br0" timeOffset="10">24134 7329 5519 0,'0'0'240'0,"0"0"64"0,-9-11-304 0,1 2 0 0,8 9 0 0,-6-8 0 15,-1-1 5264-15,7 9 1008 0,0 0 192 0,0 0 32 16,-5-9-4576-16,5 9-928 0,0 0-176 0,0 0-48 15,-5-8-144-15,5 8-48 0,0 0 0 0,0 0 0 16,-7-5-320-16,7 5-64 0,0 0 0 0,0 0-16 16,0 0-176-16,-6 1 192 0,6-1-192 0,-8 6 192 15,2-1-16-15,-1 5 0 0,1-1 0 0,2 3 0 16,0 4 32-16,2 2 16 0,0 0 0 0,2 3 0 16,2 1-48-16,1 0-16 0,-2 3 0 0,3-1 0 15,1-3 32-15,2-1 16 0,0-1 0 0,0-4 0 0,1 1-64 0,3-6-16 16,2-2 0-16,1-1 0 0,2 2-128 0,-1-7 192 15,1 0-192-15,1-2 192 0,0-4-64 0,-2-1-128 16,-2-2 192-16,1-3-64 0,-1-2-128 0,-2-2 192 16,0-2-192-16,-2 0 192 0,-1-2-192 0,0 1 128 15,-1-1-128-15,0 0 128 0,-2 1-128 0,0 0 0 16,-2 0 0-16,1 2 128 0,0 1-128 0,0 0 0 16,-2 1 144-16,1 2-144 0,-1 2 0 0,-2 9 0 15,2-9 0-15,-2 9 0 0,2-6 0 0,-2 6 0 16,0 0 0-16,0 0 0 0,0 0 0 0,0 0 0 15,0 0 0-15,0 0 128 0,0 0-128 0,0 14 0 16,2-1 128-16,-1 0-128 0,2-1 0 0,-1 2 0 16,-1 0 0-16,1 1 0 0,-1-1 0 0,2 2 0 15,-1-3 0-15,1 1 0 0,0-1 0 0,2 0 0 0,0 3 0 0,1-3 0 16,0-4-160-16,0-1-96 0,2 0-32 0,-1-2 0 31,-7-6-560-31,10 9-112 0,-2-2-32 0,0-2 0 16,1 0-1648-16,1-1-336 0,1 0-64 0</inkml:trace>
  <inkml:trace contextRef="#ctx0" brushRef="#br0" timeOffset="11">24760 7543 13823 0,'0'0'1216'0,"0"0"-960"0,-2-6-256 0,2 6 0 16,0 0 4032-16,0 0 752 0,4-6 144 0,-1-1 48 15,3 1-3696-15,0-2-752 0,2 1-144 0,1 0-16 16,0-4-368-16,2 2 128 0,-1 0-128 0,1-1 0 0,-1-2 0 15,0-1 0-15,2 0 0 0,0-2 0 0,-3 2 0 0,1 2 128 16,1-1-128-16,-2-1 0 16,-1 2 256-16,0 2 0 0,-2-2-16 0,1 1 0 0,-2 3 80 0,-5 7 32 15,2-11 0-15,0 2 0 0,-2 9-64 0,-2-10-16 16,-1 1 0-16,-1 1 0 0,-2 1 96 0,6 7 16 16,-9-6 0-16,0 2 0 0,9 4-128 0,-13 0 0 15,1 0-16-15,2 2 0 0,-2 2-64 0,0-2-16 16,1 3 0-16,-1-3 0 0,-1 2-160 0,0 3 160 15,-1 1-160-15,1 2 160 0,0 2-160 0,0 0 128 16,-1 3-128-16,1 5 128 0,-2 1-128 0,2 1 0 16,0 4 0-16,2-3 0 0,3 2 128 0,3 0 0 15,3-4 0-15,2 1 0 0,2-4-128 0,3 0-176 0,2-6 48 16,3 2 0-16,6 3 128 0,0-6 0 0,1-1-144 0,1-5 144 31,-1-3-800-31,-2-6-96 0,1-4 0 0,0 0-16 16,1 0-2624-16,-2-2-528 0</inkml:trace>
  <inkml:trace contextRef="#ctx0" brushRef="#br0" timeOffset="12">25154 7385 18079 0,'0'0'800'0,"0"0"160"0,0 0-768 0,0 0-192 0,0 0 0 0,0 0 0 16,12 0 2112-16,-12 0 384 0,0 0 80 0,10 4 16 15,-10-4-1328-15,12 8-272 0,-2-2-48 0,1 2-16 16,-11-8-608-16,10 9-112 0,-1 1-16 0,0 2-16 15,-1 0-176-15,1 1 0 0,-2-3 0 0,-1 1 0 16,0-1 0-16,-3 1 0 0,-1-1 176 0,-2 2-176 16,0-12 624-16,-2 10 16 0,1 3 16 0,1-13 0 0,0 0 224 0,0 0 32 15,0 0 16-15,0 0 0 0,-9 2-176 0,9-2-48 16,0 0 0-16,-6-6 0 0,0 0-192 0,2-3-64 16,0 1 0-16,2-4 0 0,1-2-160 0,-1 1-32 15,1 0-16-15,0-5 0 0,1-1 0 0,-2-24 240 16,4 21-240-16,0 1-240 0,-2 2 0 15,2-1 128-15,0 3-128 0,2 2 128 0,1 0 0 16,1 2-128-16,1 3 192 0,-1-2-32 0,-1 2-16 16,0-1 0-16,0 2 0 0,-5 9-144 0,7-8 0 15,-1 0 0-15,1 2 128 0,-7 6-128 0,10-7 0 0,-2 2 0 0,-8 5 0 16,10-4-192-16,-10 4-32 0,11 0 0 0,-1-2 0 31,1 0-448-31,-1 6-96 0,1-4 0 0,-1 2-16 16,0-2-1568-16,1 1-304 0,-1 3-64 0,3-2-16 15,0 0-272-15,0 0-64 0</inkml:trace>
  <inkml:trace contextRef="#ctx0" brushRef="#br0" timeOffset="13">25896 7252 11967 0,'0'0'1072'0,"0"0"-864"0,0 0-208 0,0 0 0 16,-9 6 5440-16,2 1 1024 0,7-7 224 0,0 0 32 15,0 0-5200-15,0 0-1056 0,-1 14-208 0,2 1-32 16,-1-15-224-16,0 0 0 0,8 20 0 0,0 1 0 0,0-8 0 0,-2 2 0 16,-6-15 0-16,11 18 0 0,0-1 0 0,1-4-128 15,0 0 128-15,1-3 0 16,-2-2-608-16,4 1-16 0,-2-5 0 0,1 0 0 16,1-1-2320-16,0-5-480 0</inkml:trace>
  <inkml:trace contextRef="#ctx0" brushRef="#br0" timeOffset="14">26499 7226 14735 0,'0'0'1312'0,"-7"1"-1056"0,-4 0-256 0,1 1 0 16,-1 0 5488-16,1 2 1040 0,-2 0 192 0,-1 3 64 15,0-1-5200-15,-4 5-1040 0,-1-1-208 0,-3 6-32 16,-3 1-48-16,-2 7-16 0,-1 5 0 0,-3 8 0 15,-4 4-48-15,0 5 0 0,0 6 0 0,2-2 0 16,-1-2-16-16,3-5-16 0,0 0 0 0,3 0 0 16,2 0 32-16,-1 6 0 0,0 6 0 0,1 1 0 15,2 6-192-15,1-5 128 0,2-1-128 0,2-6 128 32,2-11-1344-32,3-3-256 0,3-2-64 0,3-5-16144 0</inkml:trace>
  <inkml:trace contextRef="#ctx0" brushRef="#br0" timeOffset="15">5409 7683 2751 0,'0'0'128'0,"0"0"16"0,5-9-144 0,-1-1 0 0,0-2 0 0,0 2 0 15,-1-2 4976-15,-2 5 960 0,-1 7 192 0,3-9 32 16,-1-1-4304-16,-2 3-848 0,-1 0-176 0,1 7-48 16,0 0 48-16,0 0 0 0,-1-4 0 0,-1 0 0 15,1-2-256-15,0 4-64 0,-2-5 0 0,0 1 0 16,1-1-240-16,-1 2-48 0,-3-4-16 0,1 0 0 15,-1-2-16-15,2 2 0 0,0 1 0 0,1 1 0 16,-1 1 32-16,-2 0 0 0,1-1 0 0,-1 2 0 16,-3 0 96-16,-2 2 32 0,1 1 0 0,-5-1 0 15,-2 2 48-15,-1 1 16 0,0 2 0 0,-2 2 0 16,0 7-128-16,-4-1-32 0,1 5 0 0,-1 3 0 16,2 3-256-16,0 3 160 0,0 3-160 0,3-3 128 15,2-2-128-15,2 1 0 0,-1-3 0 0,3 3 128 0,1-1-128 16,3 1 0-16,1-1 0 0,3 2 0 0,0-1 192 0,2 6-64 15,2 5 0-15,4 4 0 0,-1 1 256 0,4 1 32 16,1 2 16-16,5-5 0 0,1-1 16 0,1-6 0 16,1-3 0-16,2-1 0 0,2-3-256 0,1-3-64 15,1 1 0-15,0 0 0 0,1-4-128 0,1 0-176 16,1 0 48-16,-1-1 0 16,1-2-896-16,-1-2-160 0,1-3-32 0,-2-4-16 15,-1-2-2496-15,-1-3-496 0,3-3-112 0,-3-2-16 0</inkml:trace>
  <inkml:trace contextRef="#ctx0" brushRef="#br0" timeOffset="16">5770 7627 36863 0,'-9'-6'3264'0,"1"5"-2608"0,8 1-528 0,-6 11-128 16,2 5 1712-16,5-2 304 0,4 2 64 0,3 2 16 16,0 0-2096-16,2 2-384 0,1-2-80 0,-1 3-32 15,-1 1 288-15,-1 6 48 0,0 2 16 0,0 7 0 16,-2 5 16-16,0 2 0 0,-2 6 0 0,-1-3 0 0,1 0-160 0,0-8-32 15,-1-6 0-15,2-3 0 0,0-8-48 0,-1-1-16 16,-1-6 0-16,2 0 0 16,2-5-288-16,-2-1-64 0,-5-9-16 0,0 0 0 15,0 0-1392-15,0 0-288 0,0 0-48 0</inkml:trace>
  <inkml:trace contextRef="#ctx0" brushRef="#br0" timeOffset="17">5732 7441 7359 0,'-6'-17'656'0,"1"5"-528"0,-4-1-128 0,-1 0 0 15,3 0 7168-15,1 5 1392 0,3-2 272 0,1 2 64 16,2 8-6880-16,3-6-1376 0,-3 6-288 0,0 0-48 16,4-6-304-16,-4 6 0 0,0 0 0 0,0 0 0 15,0 0 0-15,0 0 0 0,0 0 0 0,11-4 0 16,-11 4 0-16,13 2-144 0,-2 0 144 0,2 0 0 15,0 0 0-15,1 2 0 0,1 1 0 0,2 3 0 16,1 1 0-16,0-1 0 0,0 3 0 0,2 0 0 16,1-3 0-16,1 0 144 0,1-2-16 0,2 1-128 15,0-1 192-15,2 2-64 0,5-4 0 0,0 1-128 16,2-1 144-16,0 2-144 0,-1-1 0 0,-2 3 144 16,-2 3-144-16,-3 2 0 0,-4-1 144 0,-3 4-144 15,-3 2 0-15,-3 3 0 0,-1-3 0 0,-4 2 0 16,-2-2 0-16,-2-1 0 0,-4-3 0 0,-1 1 0 15,-6-4 0-15,-1 1 0 0,-1-3 0 0,-1-1 0 16,-3-2 0-16,-2 1 0 0,2-2 0 0,-2 0 0 0,-3 1 128 0,-1 0-128 16,-2 1 128-16,1 0-128 0,-3-3 0 0,1 3 128 15,1-3-128-15,1 2 0 0,-1 1 0 0,0-1 144 16,0 1-144-16,1 1 0 0,2 0 0 0,1-1 0 16,3 0 0-16,1 1 0 0,1 0 0 0,2-1 0 15,-1-1-192-15,2-1 48 16,9-5-1376-16,0 0-272 0,-6 4-48 0,6-4-16 15,0 0-1760-15,0 0-352 0,0 0-80 0,0 0-16 0</inkml:trace>
  <inkml:trace contextRef="#ctx0" brushRef="#br0" timeOffset="18">6672 7408 9215 0,'0'0'816'0,"0"0"-656"0,0-6-160 0,0 6 0 0,7-9 1904 0,-7 9 336 16,9-8 80-16,0 3 16 0,0-1-1152 0,0 4-224 16,-9 2-64-16,12-3 0 0,-3 2 448 0,2 1 64 15,-11 0 32-15,11 4 0 0,-11-4-16 0,14 5 0 16,-4 0 0-16,-1 2 0 0,-2 2-192 0,-1 1-32 15,1 5-16-15,-2 3 0 0,-1 3-432 0,1 5-96 16,1 4-16-16,2 2 0 0,-2 2-464 0,1 0-176 16,2-5 0-16,1-2 144 0,-3-3-144 0,3-2 0 15,-1-1 0-15,0 1 128 0,0-1 64 0,0 2 0 0,1 2 0 0,0 2 0 16,-5 2-192-16,0 1 160 0,0 4-160 0,0-1 160 16,1 2-160-16,-1 0 0 0,1 1 0 0,0-3 128 31,-2-7-576-31,-2-2-112 0,1-7-16 0,-1-3-16 15,-2-2-1968-15,0-5-384 0,0 0-64 0</inkml:trace>
  <inkml:trace contextRef="#ctx0" brushRef="#br0" timeOffset="19">6567 7354 16575 0,'-11'-7'1472'16,"1"-1"-1168"-16,0 0-304 0,0 2 0 0,4-1 5984 0,2 3 1136 15,4 4 240-15,0 0 32 0,0 0-5728 0,0 0-1152 16,0 0-240-16,0 0-32 0,6-5-112 0,2 0 0 16,-8 5-128-16,12-3 192 0,1 1-192 0,1-2 128 15,2 1-128-15,2-2 0 0,2 0 160 0,1 2-160 16,4 1 160-16,1-1-160 0,1 0 128 0,2 2-128 15,1 0 0-15,1 1 144 0,0 0-144 0,1 2 0 16,-1 1 0-16,1 0-176 16,1-1-432-16,0-2-96 0,-2 2 0 0,3-2-16 15,2-2-640-15,6 2-128 0,4 0-32 0,3 0 0 16,5 0-1680-16,2 3-352 0,24-2-64 0,-13 2-16 0</inkml:trace>
  <inkml:trace contextRef="#ctx0" brushRef="#br0" timeOffset="20">8139 7827 6447 0,'0'0'576'0,"0"0"-576"0,0 0 0 0,0 0 0 0,0 0 2048 0,0 0 288 16,0 0 64-16,0 0 16 15,0 0-912-15,0 0-176 0,0 0-48 0,0 0 0 0,0 0-128 0,0 0-48 16,0 0 0-16,0 0 0 0,0 0 96 0,0 0 16 16,0 0 0-16,0 0 0 0,0 0 0 0,0 0 0 15,0 0 0-15,0 0 0 0,0 0 0 0,0 0 0 16,0 0 0-16,0 0 0 0,0 0-448 0,0 0-64 15,0 0-32-15,5 2 0 0,-5-2-368 0,7 0-80 16,-1 0-16-16,1 0 0 0,1 0-32 0,0 0-16 16,1 0 0-16,6-2 0 0,0 2 32 0,0-2 0 15,0 2 0-15,0-1 0 0,0 1-32 0,0 3 0 16,2-1 0-16,0-2 0 0,0 0 64 0,1-2 16 16,1 4 0-16,0-2 0 0,1 0 16 0,1 3 16 0,-1 1 0 0,3-3 0 15,0 1 16-15,1 1 0 0,-4-3 0 0,4 0 0 16,1-2 0-16,1-1 0 0,0-1 0 0,1 0 0 15,2 0-32-15,3-1-16 0,4 0 0 0,3 0 0 16,4 1-112-16,1-1-128 0,2 3 176 0,-2 0-176 16,-1 1 128-16,-3-2-128 0,-2 0 0 0,-3 1 0 15,-1 0 240-15,2 1-16 0,-4 0 0 0,2 1 0 16,1 0-352-16,0 2-80 0,2 1-16 0,-1 1 0 16,-2 0 224-16,0 1 0 0,0 2 0 0,-1-1 0 15,-2 2 0-15,0-2 0 0,-2 1 0 0,0-1 0 16,-2 0 0-16,0-1 0 0,2 0 0 0,2-2 0 15,2-1 0-15,2 1 0 0,4-3 160 0,2 0-160 16,-1 0 144-16,1 0-144 0,-1-3 160 0,-1 2-160 16,-2-2 160-16,-2 1-160 0,0-2 160 0,-1 0-160 0,-1-1 176 15,0 1-176-15,1 0 192 0,5 4-192 0,1-3 176 0,0 2-176 16,2-2 160-16,-2 3-160 0,0 0 128 0,0 0-128 16,-3 2 0-16,1-2 0 0,-1 0 128 0,-2 0-128 15,-1-2 0-15,1 2 144 0,0-2-144 0,3 0 0 16,1 0 0-16,3-1 0 0,1 1 0 0,3-1 0 15,-3 0 0-15,0 1 0 0,-3-2 0 0,0 0 128 16,-1-1-128-16,1 1 0 0,-1-1 128 0,2 1-128 16,4-1 128-16,2 1-128 0,4 0 0 0,-2 2 128 15,-1 0-128-15,-2 2 0 0,-3 0 0 0,-4 0 0 16,-4 0 128-16,-1 0-128 0,-1 0 0 0,-2-1 0 16,0-1 0-16,1 1 0 0,-1 1 0 0,0 0 0 15,2 0 0-15,-1 0 0 0,1 0 0 0,-2 0 0 0,1 1 0 16,-2 1 128-16,-2-2-288 0,0 0-64 0,-4 0-16 0,0-2 0 15,-2 1 240-15,0-3 0 0,-1 1 0 0,-1-1 0 16,-2 2 288-16,0 2 0 0,0-4 0 0,1 1 0 16,0-2-288-16,1 1 128 0,-1 3-128 0,1-2 0 15,-1 1 128-15,1 2-128 0,1 0 0 0,0 0 0 16,-2 0 0-16,1 1 0 0,-1-1 0 0,0 0 0 16,-4-1 0-16,1-1 0 0,0 2 0 0,-2 0 0 15,-1 0 128-15,-1 0-128 0,-2-2 0 0,0 2 0 16,1-1 160-16,-2-1-160 0,-9 2 128 0,12-1-128 15,0-3 128-15,-12 4-128 0,10-5 0 0,-1 0 128 16,-9 5-128-16,10-4 0 0,-10 4 0 0,10-6 128 16,-10 6-128-16,7-5 0 0,-7 5 0 0,0 0 128 0,0 0-128 0,4-10 160 15,-4 10-160-15,0-13 160 0,-1 1-32 16,1 12-128-16,-3-14 192 0,0 1-64 0,-1 1-128 0,0 0 160 16,0 0-160-16,0 1 160 0,-1-2 96 0,-1 0 0 15,1 0 16-15,0 1 0 0,0 1-272 0,0 2 0 16,-2-1 0-16,1 1-144 0,-2 0 144 0,-1 1 0 15,-2-1 0-15,1 2 0 0,-2-1 0 0,0 2 0 16,-1-1 0-16,2-1 0 0,-1 3-144 0,-1 0-112 16,0 1 0-16,1 0-16 0,0 3 272 0,1 0 0 15,-1-1 0-15,1 2 0 0,2 2-128 0,9-2 128 16,-12 5 0-16,12-5 0 0,-10 4-128 0,10-4 128 16,0 0 0-16,0 0 0 0,-6 8-144 0,6-8 144 15,0 0 0-15,0 0-144 0,3 11 144 0,5-3 0 0,0 0 0 16,1 0-128-16,2-2 128 0,0 2-128 15,2 1 128-15,2 2-128 0,-2-1 128 0,0 3 0 0,0 0-144 0,0-1 144 16,0 0 0-16,0 1-144 0,0-2 144 0,-1 4 0 16,-1-4-128-16,0 1 128 0,-1 0 0 0,-1-4 0 15,1 1 0-15,-1-4-128 0,0 0 128 0,0 3 0 16,-1-3 0-16,-8-5 0 0,10 7 0 0,-10-7 0 16,11 4 0-16,-2 1 0 0,-9-5 0 0,8 5 0 15,-8-5 0-15,0 0 0 0,7 8 0 0,-7-8 0 16,6 9 0-16,-6-9 0 0,0 0 0 0,0 12 0 15,0-12 0-15,-4 13 0 0,-1-3 0 0,-2 1 0 16,-1-2 0-16,-1-1-128 0,-1-2 128 0,-2 2 0 16,-1 0 0-16,-1 1 0 0,-2-2 0 0,0 0 0 15,-1 1 0-15,2-1 0 0,2-1 0 0,1 1 0 16,1-1 0-16,1 1 0 0,0-2 0 0,0 2 0 0,1-2-256 16,0 0-32-16,0 1-16 0,-1 2 0 15,-1 0-2464-15,-1 3-496 0,-2 2-112 0</inkml:trace>
  <inkml:trace contextRef="#ctx0" brushRef="#br0" timeOffset="21">8172 6713 13823 0,'0'0'1216'0,"-11"4"-960"16,2 0-256-16,0 0 0 0,1 0 3152 0,8-4 592 15,-6 1 112-15,6-1 32 0,0 0-2944 0,0 0-592 16,0 0-112-16,0 0-32 0,0 0 256 0,0 0 48 16,0 0 16-16,0 0 0 0,-2-10-160 0,2 10-48 15,3-5 0-15,1 0 0 0,0 1-80 0,0-3-32 16,0 2 0-16,0 1 0 0,-1 0 0 0,1 0 0 16,4-5 0-16,-1 1 0 0,-2 0 208 0,1-1 32 15,1-1 16-15,-1-1 0 0,0-2 48 0,3-4 0 16,1-6 0-16,2 2 0 0,1-4-96 0,5 3-16 15,4-3 0-15,7 5 0 0,4-4-128 0,2 1-16 0,-1 0-16 16,0 3 0-16,0-3-240 0,-3 4 128 0,-1 1-128 0,-1-1 0 16,-3 5 0-16,0-3 128 0,-3 1-128 0,3-1 0 15,3 2 128-15,4-2-128 0,3 0 176 0,8 0-176 16,11-1 240-16,1 2-64 0,2 2-16 0,-5-5 0 16,-2-4 0-16,-2-10 0 0,-2-8 0 0,9-4 0 15,8-4-32-15,5 3 0 0,10 3 0 0,-5 4 0 16,-6 6 32-16,-4 2 0 0,-4 0 0 0,3 2 0 15,8 3-32-15,2 5 0 0,1 8 0 0,-6-6 0 16,-7-2 32-16,-1-5 0 0,-2-8 0 0,5-3 0 16,8-2-32-16,4 0 0 0,6-1 0 0,-4 3 0 15,-6 1 64-15,0 3 16 0,0 3 0 0,10 4 0 16,11 3-208-16,-6 2 144 0,-6 2-144 0,-6 0 128 16,-5-3-128-16,4 1 0 0,8 0 0 0,0 4 0 0,1-2 0 0,-7-4 0 15,-8-1 0-15,1-8 0 0,0 0 0 0,8 0 0 16,11 2 0-16,-3 2 0 0,-4 2 0 0,-7 1 0 15,-4-1 0-15,4 5 0 0,5 1 0 0,4 5 0 16,2-1 128-16,-6 3-128 0,-6 0 160 0,-3-1 0 16,1-2 0-16,4 3 0 0,5 3-160 0,-4 3 0 15,-2 4 144-15,-4-3-144 0,-5-6 0 0,4 0 144 16,1-1-144-16,9 4 0 0,4 5 144 0,-2-1-144 16,-6-1 0-16,-3-3 144 0,-3-7-144 0,3 3 0 15,7-1 0-15,-1 4 0 0,-1 4 128 0,-6-2-128 16,-6 2 0-16,-2-1 128 0,-4-1-128 0,2 2 0 15,4 2 0-15,1 2 0 0,3 2 0 0,-3 2 0 16,-5 0 0-16,-2-2 0 0,-4-2 0 0,4-1 0 0,2-1 0 0,6 0 0 16,2 2 0-16,-2 0 160 0,-3 2-160 0,-3-1 160 15,-3-3-160-15,1 0 0 0,0 0 0 0,4 2-176 16,3 0 176-16,1 4 128 0,0 0-128 0,-5 2 176 16,-5 0-48-16,0 0-128 0,-3-1 192 0,2 1-64 15,1 1 32-15,3 1 0 0,5 2 0 0,-4 3 0 16,-2 2-160-16,-3 0 128 0,-3 0-128 0,-2-5 128 15,-3-5-128-15,2 1 0 0,5-1 0 0,0 1 128 16,3 2-128-16,-3 1 0 0,1 1 0 0,-1-2 0 16,-5 1 0-16,1-5 0 0,-1-2 0 0,5 0 128 15,0 0-128-15,2 3 128 0,3 2-128 0,-3 2 128 16,-1 1 80-16,-4 1 16 0,-3-1 0 0,-2-2 0 16,-2 1-224-16,2-1 0 0,-1 2 0 0,3 1-160 0,1 1 160 15,-1 1 0-15,0 2 0 0,-2 0 128 16,-2 0-128-16,-1 0 0 0,-2 1 0 0,0-1 128 0,2 2-128 0,2-2 128 15,0 2-128-15,2 1 128 0,3 1-128 0,-1 1 0 16,-1 1-128-16,-2-1 128 0,-2 4 0 0,1 0 0 16,-4-1 0-16,0-1 0 0,-2-2 0 0,3 0 0 15,-2-5 0-15,3-1 0 0,0 3 0 0,2 1 0 16,-2-2 0-16,-2 3 0 0,-3-2 0 0,0-1 0 16,0 3 0-16,-3-3 0 0,-3-2 0 0,4-1 0 15,-2-1 0-15,-1 0 0 0,0-1 0 0,4 2 144 16,2-1-144-16,0 2 0 0,1 1 128 0,1-1-128 15,-2 0 0-15,1 1 0 0,1 0 0 0,-2 1 0 16,-3 2 128-16,1 1-128 0,0 0 0 0,3 0 0 0,-3-1 0 0,1 3 0 16,1 0 128-16,0 2-128 0,1 3 0 15,-4-1 0-15,-2 2 0 0,-1-2 0 0,-1 1 0 0,-1-3 0 16,-2-2-176-16,0-3-32 0,-2-3-16 0,3 0 0 16,-2-3 224-16,0 1 0 0,2-2 0 0,1 0 0 15,2 1 224-15,1 1 32 0,1-1 16 0,3 2 0 16,-3 0-272-16,-1-2 0 0,-1 2 0 0,-2 2 0 15,0 1 0-15,1 2-304 0,-4 1 48 0,1 0 0 16,0 2 256-16,-1 2 0 0,1 1 0 0,1 1 0 16,0-2 320-16,4 1-48 0,-2 1 0 0,1-3 0 15,0 1-272-15,-1-3 0 0,1 1 0 0,-2 1 0 16,-2-2-144-16,-1 1-96 0,0-6-16 0,-1 2 0 16,-1-3 416-16,2 0 80 0,-4-1 16 0,3-1 0 15,-1-3-400-15,0 1-80 0,-2 1-16 0,2 0 0 0,2 2 400 0,1 1 80 16,-1 0 16-16,0 4 0 0,-2 1-256 15,0-2 0-15,-1 4 0 0,-2 1 0 0,-1 4 0 0,-1-3 128 16,-3 0-128-16,1 1 0 0,-3 0 256 0,0-5 16 16,0 1 0-16,-3-4 0 0,0 0-272 0,-1-5 128 15,-2-1-128-15,-1 2 0 0,-1-5 192 0,0-2-192 16,1 1 192-16,-1-4-192 16,-8-1-224-16,9-1-160 0,-9 1-16 0,12-2-16 0,-2-8 416 0,-2 1 176 15,0-1-16-15,-2-2 0 0,2-2 384 0,-1-3 80 16,-1-3 16-16,1-1 0 0,-2-2-512 0,0-3-128 15,-1 1 0-15,0 0 0 0,-2-1 176 0,0 3 16 16,-1 3 0-16,-1 2 0 0,0 0-192 0,0 2 0 16,-3 0 0-16,-1 3 0 0,-1-2 0 0,0 3 0 0,-1 0 0 0,-2 3 0 15,-3 0 0-15,2 3 0 0,0 0 0 0,-1 4 0 16,-1-2 0-16,3 0-192 0,-1 1 32 0,9 3 16 16,-11-1 144-16,11 1 0 0,-11-1-144 0,11 1 144 15,-10 0 0-15,1 2 0 0,9-2 160 0,-10 4-160 16,10-4 0-16,-7 5 0 0,7-5 0 0,-8 7-192 31,1 1-272-31,3 0-48 0,4-8-16 0,0 0 0 0,0 14 528 0,3-1 0 0,1 0 0 0,1-1 0 16,2-1-176-16,0-1 32 0,3 0 0 0,0 0 0 15,0 3 144-15,2-1-160 0,1 3 160 0,0-1-160 16,0 0 160-16,0 1 0 0,0 2-144 0,-1-1 144 16,-2 1 0-16,1 3 0 0,-3-4-144 0,0 2 144 15,-2 0 0-15,1 0-128 0,-2-1 128 0,-1 0 0 0,-2 2-256 16,-2-6 48-16,0 0 16 0,-1 0 0 0,-3-3 192 15,0-2 0-15,-1-2 0 0,-2 4 0 0,-2-4 0 0,0 1 0 16,0-2 0-16,-1 1 0 0,-1-3 192 0,1 0 48 16,-1-1 0-16,1 2 0 0,-1-1 80 0,0 1 32 15,-1-3 0-15,-1 0 0 0,-1 0-352 0,-1 2-208 16,-2 0 16-16,0-2 16 0,-1-2 176 0,-1-2 0 16,-2 3 0-16,-3 0 128 0,-3 0-128 0,-3 1 0 15,0 2 128-15,-1 0-128 0,-3-2 0 0,1 0 144 16,1 2-144-16,0-2 0 0,1 3 128 0,2-1-128 15,3-2 0-15,3 2 0 0,-1-1 0 0,3-1 0 16,1-1 0-16,0 3 0 16,0-6-224-16,2 3-160 0,-1 3-16 0,-1-2-16 15,-1-2-2224-15,-2-4-448 0,-2 1-96 0,-1-5-15648 0</inkml:trace>
  <inkml:trace contextRef="#ctx0" brushRef="#br0" timeOffset="22">13312 3067 24767 0,'-1'-11'1088'0,"0"6"240"0,-2 0-1072 0,0 1-256 16,0 0 0-16,-3-1 0 0,6 5 1520 0,0 0 240 16,-5-4 48-16,1 2 16 0,4 2-1232 0,0 0-240 15,0 0-48-15,0 0-16 0,0 0-288 0,0 0 0 16,0 0 0-16,0 0 0 0,0 0 0 0,12 2 0 15,-12-2-192-15,12 4 192 0,-12-4 0 0,11 9 0 16,-11-9 0-16,11 9 0 0,-11-9 192 0,0 0-32 16,0 0 0-16,12 13 0 0,-12-13 224 0,0 0 32 15,7 16 16-15,-7-16 0 0,6 20 256 0,-1-4 48 16,0 4 16-16,-1 1 0 0,-1 4-208 0,0 2-32 0,3 2-16 0,-1 5 0 16,0 3-256-16,2 0-48 0,-1-2-16 0,2-1 0 15,-2-7-176-15,1-1 128 0,1-1-128 0,1 3 128 16,0-5-128-16,1 4 0 0,1 5 0 0,1-1 0 15,-1 4 0-15,0-1 0 0,-1-1 0 0,1-3 0 16,-2 0 192-16,-1-7-64 0,-2-1 0 0,1-1 0 16,-2-4 48-16,0-1 0 0,0-6 0 0,1-1 0 15,-6-9 176-15,5 7 32 0,-5-7 16 0,0 0 0 16,8 4 80-16,-8-4 16 0,9-3 0 0,-1-3 0 16,-1-1-16-16,2-3 0 0,1-1 0 0,0-6 0 15,-1-2-128-15,0-6-32 0,2 0 0 0,-1-2 0 16,1-4-112-16,-1-2-16 0,0 2-16 0,1-3 0 15,-2 4-176-15,1 0 128 0,1 1-128 0,-1 0 128 16,1 3-128-16,-1-2 160 0,-1-2-160 0,0-3 160 0,0-10-160 0,1-3 0 16,-1-2 0-16,-1 3 0 0,-3 0 0 0,0 9 0 15,-1 3 0-15,-1 7 0 0,-1 4 0 0,-1 2 0 16,1 3 0-16,-2 3 0 0,-2 1 0 0,1 3-176 16,1 10 176-16,0 0-192 15,0 0-240-15,0 0-48 0,0 0-16 0,0 0 0 16,0 0-1472-16,0 0-288 0,0 0-64 0,0 0-9888 15,0 0-1968-15</inkml:trace>
  <inkml:trace contextRef="#ctx0" brushRef="#br0" timeOffset="23">14028 3785 32255 0,'-4'-8'2864'0,"0"-1"-2288"16,-1 0-576-16,2 3 0 0,3 6 2384 0,0 0 368 16,0 0 80-16,0 0 16 0,0 0-2112 0,0 0-416 15,11 6-96-15,-2 1-16 0,-1 3-208 0,0 6-160 16,-2 5 32-16,1 1 0 15,-1-3-1760-15,-1 4-352 0,1 0-64 0,-1-1-8976 16,0-2-1808-16</inkml:trace>
  <inkml:trace contextRef="#ctx0" brushRef="#br0" timeOffset="24">14873 3030 35183 0,'0'0'1552'0,"-8"-3"336"0,0-4-1504 0,8 7-384 0,-8-7 0 0,8 7 0 15,0 0 192-15,0 0-48 0,0 0 0 0,0 0 0 16,-10-5-144-16,2 1 0 0,8 4 0 0,-10-4 0 16,1 2-160-16,-2 2 160 0,1 0 0 0,-1 0-144 15,0-1 144-15,-1 2-160 0,-1-1 160 0,-2 1-160 0,1 0 160 0,0 2-160 16,-2-2 160-16,0 3-160 0,1-2 160 0,-1 1 0 16,0-1-144-16,3 0 144 0,0 2 0 0,2-1 192 15,-1 0-32-15,2-3 0 0,-1 1 64 0,2 0 16 16,0-1 0-16,1 0 0 0,8 0-64 0,0 0-16 15,-8 5 0-15,8-5 0 0,0 0-160 0,0 0 128 16,0 0-128-16,-2 16 128 0,2-16-128 0,-4 14 0 16,4-14 0-16,0 16 128 0,0-16-128 0,2 17 0 15,-2-17 0-15,0 17 0 0,0-1 0 0,0-1 0 16,-2-1 0-16,0 3 0 0,0 2 0 0,-1 2 0 0,-1-3 0 0,2 3 0 16,0 2 0-16,1-1 128 0,-2 0-128 0,2 2 128 15,1-2 128-15,1-1 32 0,1-3 0 0,-1-2 0 16,2-3 16-16,-1-1 0 0,1-2 0 0,-1-1 0 15,-2-9-128-15,4 12-32 0,0 0 0 0,-4-12 0 16,3 10-144-16,-2 2 128 0,-1-12-128 0,0 12 128 16,0-12-128-16,0 14 0 0,0-1 144 0,0-13-144 15,-1 13 128-15,1 0-128 0,0-13 128 0,0 13-128 16,0-13 304-16,0 16-16 0,0-5 0 0,0-11 0 16,0 15-48-16,0-15-16 0,3 14 0 0,-1-1 0 15,1 0-80-15,1-2-16 0,-4-11 0 0,4 14 0 16,-2-2-128-16,-2-12 128 0,3 13-128 0,-3-13 128 15,2 11-128-15,1-1 128 0,-3-10-128 0,0 0 128 16,0 0-128-16,0 0 128 0,5 10-128 0,-5-10 128 16,4 8 16-16,-4-8 0 0,7 8 0 0,-1-2 0 15,-6-6-16-15,9 8 0 0,-1 0 0 0,1-3 0 0,0 0-128 0,2-1 0 16,0-1 0-16,3-1 128 0,-1 1-128 0,2-2 160 16,2-1-160-16,3 0 160 0,1-1-160 0,2-2 128 15,2 1-128-15,1-2 128 0,1 1-128 0,-1-2 0 16,0 1 0-16,-1 0 128 0,0-1-128 0,-3 1 0 15,-1 0 144-15,-1 0-144 0,-4 0-128 0,-1 2-112 16,-2 2-16-16,0 0 0 16,-1 1-1216-16,-12-1-256 0,0 0-64 0,0 0 0 15,0 0-1088-15,0 0-208 0,0 0-48 0,0 0-16 0</inkml:trace>
  <inkml:trace contextRef="#ctx0" brushRef="#br0" timeOffset="25">14596 3549 4607 0,'0'0'400'0,"-1"-10"-400"0,-1-1 0 0,2 11 0 16,3-10 7408-16,4 0 1392 0,2 0 288 0,3 0 48 16,2 0-7248-16,2-3-1440 0,1 2-304 0,1 1-144 15,0 2 0-15,0 3 0 0,-1 1 0 0,2 1 0 16,0 1 0-16,1 2 0 0,-1 1 0 0,2 4 0 15,-1 2-128-15,-1 2 128 0,0 1-192 0,-1-1 192 16,0-1-864-16,0 0-64 0,-1-2-16 0,3 1 0 16,2 1-1680-16,0-2-352 0</inkml:trace>
  <inkml:trace contextRef="#ctx0" brushRef="#br0" timeOffset="26">15423 3925 35935 0,'-7'-22'3200'0,"2"2"-2560"0,0 6-512 0,2 3-128 15,3 11 2624-15,0 0 496 0,11-4 96 0,2 6 32 32,3 4-3248-32,0 2-512 0,1 4-160 0,0-2-13008 0,0 1-2592 0</inkml:trace>
  <inkml:trace contextRef="#ctx0" brushRef="#br0" timeOffset="27">14117 12510 2751 0,'0'0'256'0,"0"0"-256"0,0 0 0 0,6-7 0 16,1 1 1664-16,-7 6 304 0,6-7 48 0,-6 7 16 15,0 0-320-15,8-6-64 0,-8 6-16 0,0 0 0 16,0 0 288-16,0 0 64 0,0 0 16 0,0 0 0 16,0 0-304-16,0 0-64 0,0 0-16 0,0 0 0 15,0 0-400-15,0 0-96 0,-6-3-16 0,-1 2 0 16,-1-1-544-16,0 2-112 0,-1 0-32 0,0 0 0 16,-1 0-224-16,-1 2-64 0,-10-1 0 0,1 2 0 0,-1-1 48 0,0 1 0 15,-3 1 0-15,0-3 0 0,-4 0 48 0,1 1 16 16,-3 0 0-16,0 2 0 0,-1 0-16 0,2 1 0 15,1 1 0-15,2 1 0 0,3 1-96 0,2 1-128 16,2 0 176-16,3 2-176 0,3-1 144 0,2-1-144 16,2 1 0-16,1-1 144 0,8-9-144 0,-3 13 0 15,3-13 0-15,0 15 0 0,0-15 0 0,0 0 0 16,6 13 0-16,3-1 128 0,0 0-128 0,3-4 0 16,0-2 0-16,1 3 0 0,1-2 208 0,4-1-32 15,3 2-16-15,1 1 0 0,3-1-160 0,3 1 0 16,-1 0 144-16,0 1-144 0,1 0 0 0,-2 2 0 15,-1-1 0-15,-3 2 0 0,-1 1 0 0,-3-1 0 0,-4 0 0 16,-1 1 0-16,0 0 0 0,-2 2 0 0,-3-3 0 0,-1-1 0 16,1-1 0-16,-1 0 0 0,1 1 0 0,-3-3 0 15,-5-9 0-15,2 11 0 0,1-3 0 0,-3 1 0 16,0-9 176-16,0 0 64 0,-1 12 16 0,-2-1 0 16,0-1 112-16,0-3 16 0,0 0 16 0,3-7 0 15,-9 8-64-15,1 0-16 0,0 1 0 0,-1-1 0 16,-3-2-80-16,1 2-32 0,-5 0 0 0,-1 3 0 15,-1-5-208-15,-1 2 0 0,-1 0 0 0,0 0 0 16,-1 1 0-16,2-2-128 0,-1 0 128 0,2 1-208 16,1-2 48-16,3 0 16 0,0 0 0 0,5-3 0 15,9-3-240-15,0 0-32 0,0 0-16 0,0 0 0 16,0 0-1248-16,0 0-256 0,0 0-48 0,0 0-8768 16,0 0-1728-16</inkml:trace>
  <inkml:trace contextRef="#ctx0" brushRef="#br0" timeOffset="28">14887 12644 13823 0,'0'0'608'0,"0"0"128"0,-2-8-592 0,-1 2-144 0,3 6 0 0,0 0 0 16,-5-7 2448-16,5 7 464 0,-8-5 96 0,8 5 0 16,-9-5-2384-16,1 1-496 0,0 0-128 0,8 4 0 15,-10-4 384-15,1 1 32 0,9 3 0 0,-11-4 0 16,1 1 272-16,1 0 48 0,-1 0 16 0,1 1 0 15,0 0 80-15,-1 2 0 0,-1 0 16 0,0 4 0 16,-1-2-80-16,0 2 0 0,-1-1-16 0,0 3 0 16,-1 3-320-16,-1-1-64 0,1-1-16 0,-3 7 0 15,0 1-208-15,0 3-144 0,-1 3 192 0,0 1-192 16,-2 5 128-16,-1-3-128 0,-1 2 0 0,3 0 0 16,-1-2 144-16,4-1-16 0,1 0-128 0,2-3 192 0,1 0 96 15,2-4 16-15,2-2 0 0,2 0 0 0,3-2 0 16,0 0 0-16,2-1 0 0,2 3 0 0,-1-14-112 0,5 11 0 15,0 2-16-15,2-1 0 0,1 0-176 0,1-1 160 16,1-4-160-16,2 1 160 0,1-2-160 0,1 0 0 16,2-3 144-16,2 0-144 0,2-2 0 0,2-2 0 15,-2-2 0-15,-1 0 0 0,2-4 0 0,0 1 0 16,1-5 0-16,-1 2 0 0,-3-3 0 0,0 0 0 16,-1 1 0-16,-1 0 0 0,-2 0 0 0,-1 1 0 15,-1-3 0-15,-1 3 0 0,-4-6 0 0,1-2 0 16,-3-3 0-16,-1-1 0 0,-1 0 0 0,-1 0 144 15,-2 0-144-15,0 2 0 0,-1 0 160 0,0 6-160 16,-3 2 128-16,1 2-128 0,1 3 368 0,0 4-16 0,2 3 0 16,0 0 0-16,0 0 16 0,0 0 0 0,0 0 0 0,-3 10 0 15,-1 4-368-15,1 2 144 0,0 2-144 0,2 2 0 16,0 2 176-16,1-3-176 0,0 1 160 0,0-2-160 16,1-1 160-16,2-1-160 0,-1 0 160 0,1-3-160 15,0 0 128-15,0-2-128 0,1 1 0 0,2-1 144 16,-1-2-144-16,1 0 0 0,1 0-160 0,1 0 160 31,-1-2-672-31,3-1-32 0,0 1-16 0,2-1 0 16,0-2-2032-16,1-3-384 0,1 1-96 0</inkml:trace>
  <inkml:trace contextRef="#ctx0" brushRef="#br0" timeOffset="29">15242 12674 22111 0,'0'0'976'0,"0"0"208"0,0 0-944 0,0 0-240 15,0 0 0-15,-8 10 0 0,3 2 3424 0,1 1 640 16,1 3 128-16,2 1 32 0,0 4-3328 0,2 2-672 16,0 2-224-16,1 0 144 0,0-1-144 0,1 1 0 15,-1-4 0-15,1 0 0 0,-2-5 0 0,-1-2 0 16,0 0 0-16,0-2 128 0,0-12-128 0,0 7 0 15,0-7 0-15,0 0 0 0,-2 6 192 0,2-6-32 16,0 0-16-16,0 0 0 0,0 0 368 0,0 0 80 0,0 0 16 0,0 0 0 16,0-16-96-16,2-1-32 15,0-2 0-15,0-3 0 0,2-3-240 0,1-4-48 0,0-2-16 0,2 1 0 16,1 4-48-16,1-1 0 0,0 2 0 0,2 4 0 16,-1 1-128-16,2 6 0 0,-1 2-160 0,1 3 160 15,0 3-128-15,1 2 128 0,-1 2 0 0,1 2-144 16,0 3 144-16,0 1 0 0,-2 0 0 0,3 2 0 15,-1 1 0-15,-2-2 176 0,1 0-48 0,0 1 0 16,0-1 256-16,-1-1 64 0,0-2 0 0,0 2 0 16,0 1-320-16,-1-3-128 0,-10-2 0 0,13 2 128 15,-1 1-128-15,-12-3 0 0,12 0 0 0,-12 0 128 16,10-4-128-16,-10 4 128 0,11-3-128 0,-2-2 128 16,-1 0-128-16,-1-3 128 0,0 0-128 0,1-1 128 15,0 1-128-15,-1-5 0 0,3 4 0 0,-1-1 0 0,0-3 160 0,1 2-160 16,2 2 192-16,0 3-192 0,-1-1 0 0,1 2 0 15,0 2 0-15,0 1-192 0,-1 2 192 0,2 2 0 16,-1-2 0-16,0 3 0 0,0 1 0 0,1 2 0 16,0 0 0-16,0 0 0 0,0 2 0 0,0 2 0 15,-2 1 0-15,3 1 0 0,-1 2 176 0,0-1-32 16,-2 1 0-16,1 2 0 0,0 0 64 0,0 0 16 16,-1 1 0-16,0 3 0 0,-1-3-224 0,-1 0 0 15,-1 2 128-15,0-4-128 0,0 0 0 0,-2 2 0 16,-1-2 0-16,-1-1 0 0,-1-2 0 0,-2 1 144 15,1-3-16-15,-2 3 0 16,1 2-768-16,-2-5-144 0,-2 0-48 0,0-3 0 16,2-3-1456-16,1 0-288 0,0-4-64 0,0 0-8976 0,0 0-1792 0</inkml:trace>
  <inkml:trace contextRef="#ctx0" brushRef="#br0" timeOffset="30">16424 12799 38927 0,'0'0'1728'0,"0"0"352"0,0 18-1664 0,0 1-416 0,3 3 0 0,1 4 0 16,0-1 448-16,1 1 16 0,0-3 0 0,0-1 0 16,1 1-464-16,-3 1 0 0,0 2 0 0,-2 2 0 0,-1-1 0 0,-1 3 0 15,0 4 0-15,-2-4-160 16,1 4 160-16,-1 0-160 0,-1 0 160 0,0-3-160 15,-1-2 160-15,0-1 0 0,-2-3 0 0,1-4 0 0,-1-3 0 0,2-3 224 16,-2-2-48-16,2-4-16 0,3-3 224 0,2-6 32 16,-4 7 16-16,4-7 0 0,0 0 0 0,0 0 0 15,0 0 0-15,0 0 0 0,-6-11-176 0,1-6-48 16,1-3 0-16,0-9 0 0,-1-6-208 0,1-4 0 16,0-8 0-16,0 0-160 0,2-2-96 0,-1 5 0 15,1 5-16-15,0 0 0 0,1 0 272 0,2-6-160 16,2-8 160-16,1-3-128 0,0-8 128 0,2 3 0 15,2 3 0-15,3 10 0 0,-1 8 0 0,3 6 0 16,0 5 128-16,3 6-128 0,1 3 176 0,1 3-48 16,0 4 0-16,0 1 0 0,2 3-128 0,-1-2 0 0,1 1 0 0,1 5-176 15,0 1 176-15,1 4-128 0,0 0 128 0,-1 2-128 16,0 2 128-16,-2-1 0 0,0 5 0 0,-1-1 0 16,-2-3-128-16,0 4 0 0,1-1 0 0,-1 4 0 15,-2-1 128-15,-2 2 0 0,-3 0-144 0,-1 3 144 16,-3-2 0-16,-1 4 208 0,-1-2-16 0,-5 3-16 15,0 0 32-15,-3 3 16 0,-4 1 0 0,-2 2 0 16,-1-1 16-16,1 2 0 0,-2-4 0 0,-2 1 0 16,1-1-240-16,0-2 176 0,-2 0-176 0,2-2 160 15,1-2-160-15,-3 1 0 0,-1-3 0 0,-1-1 128 16,-2-2-128-16,1-5-224 0,2 0 48 0,-3-5 16 31,1-3-496-31,0 0-112 0,2-9 0 0,2 2-16 16,2-5-1456-16,1-4-304 0,3-2-48 0,2-2-16 0,2-2-912 0,4-1-192 0</inkml:trace>
  <inkml:trace contextRef="#ctx0" brushRef="#br0" timeOffset="31">17051 11701 35007 0,'0'0'3120'0,"0"0"-2496"16,-4 11-496-16,3 7-128 0,1 8 2000 0,4 4 384 15,3 4 80-15,3 0 16 0,2-1-2032 0,1-1-448 0,1-2 0 0,0 3 0 16,1-1-160-16,-2 6 160 0,0 6-208 0,-1 7 80 16,-1 5 128-16,0 2 0 0,-3-2 0 0,-2-8 0 15,-2-5 0-15,-1-6 0 0,-2-5 0 0,-1 1 0 16,-1-1 0-16,-2-2 0 0,-2 2 0 0,1-1 0 15,1 2 0-15,2 0 0 0,0-1 0 0,1-1 0 16,0 2 0-16,1-3 0 0,2 0 0 0,-1-6 0 31,1-2-1728-31,2-5-256 0,0-4-48 0,2-6-9552 0,-1-4-1904 0</inkml:trace>
  <inkml:trace contextRef="#ctx0" brushRef="#br0" timeOffset="32">17403 12662 41519 0,'0'0'1840'0,"0"0"384"0,4-8-1776 0,3 2-448 0,-7 6 0 0,11-5 0 0,3-2 304 0,0 3-32 16,2 0 0-16,0-1 0 0,3 0-272 0,-1 2-272 16,2-1 48-16,0-1 16 0,1 0-48 0,1 0 0 15,2 1 0-15,1-3 0 0,-2 1-48 0,1-3-16 16,-2 1 0-16,0-1 0 0,0 0 320 0,-4-3-160 15,-3 0 160-15,-4 0-128 0,0-1 128 0,-3 0 0 16,-2 0 0-16,-2-4 128 0,-1-1 48 0,-2 0 16 16,-1-4 0-16,-1 1 0 0,-2 1 64 0,-1 5 0 0,-1 2 16 0,-2 5 0 15,-2 3-96-15,-2 5-32 0,-2 2 0 16,-2 5 0-16,-2 4-144 0,0 6-192 0,-1 4 32 0,-2 0 16 16,-2-1 144-16,1-1 0 0,1-1 0 0,-1 1 0 15,0-1 0-15,1 3 0 0,2-3 0 0,1 2 0 16,1 3 336-16,3 3 0 0,2 4 0 0,2 3 0 15,1 2 80-15,4 3 16 0,3-2 0 0,3-1 0 16,2-2-176-16,3-4-16 0,2-3-16 0,2-4 0 16,4-4-224-16,2-1 0 0,2 1 0 0,2-5 0 31,1-3-640-31,3-4-32 0,1-1 0 0,3-6 0 16,2-3-1584-16,0-5-320 0,-2-4-64 0,0-7-13552 0</inkml:trace>
  <inkml:trace contextRef="#ctx0" brushRef="#br0" timeOffset="33">18488 12171 19343 0,'0'0'848'0,"0"0"192"0,-7-7-832 0,0 3-208 15,-2 2 0-15,-1 2 0 0,1 2 4832 0,-2 4 928 16,-2 0 176-16,-1 5 32 0,-1 0-4816 0,-3 4-960 15,-3 0-192-15,-3 5 0 0,1 1-128 0,-1 1 0 16,1 1 0-16,-1-1 0 0,0 3 128 0,0-5-208 16,2-2 80-16,1-5 128 0,2-1 0 0,0-3 0 15,2-3 0-15,3 1 0 0,2 1 0 0,2-2 0 0,1-2 0 0,9-4 192 16,0 0-64-16,0 0-128 0,0 0 192 0,0 0-64 16,0 0 0-16,0 0-128 15,0 0 192-15,11 7-64 0,3-3-128 0,1 0 160 0,1-2-160 0,1 2 160 16,1 0-160-16,3 1 0 0,1-1 144 0,0 1-144 15,2 2 128-15,0-3-128 0,1 1 160 0,0 1-160 16,-3 1 160-16,0 1-160 0,0 1 160 0,-1 0-160 16,0 0 208-16,0 3-48 0,-1 2-16 0,-2 2 0 15,-1 2 48-15,-2 2 16 0,-2 2 0 0,-1-1 0 16,-4 2 112-16,-3 3 32 0,-1 0 0 0,-3 2 0 16,-2-2-16-16,-3 0 0 0,-2 0 0 0,-2-3 0 15,-3-2-16-15,0-1-16 0,-2-2 0 0,-2 0 0 16,-2-2-96-16,-1-3-16 0,0 0 0 0,-2 0 0 15,-2-2-192-15,-1-1 0 0,-1-1-192 0,-2 2 192 0,-2-1-432 0,-4-1 32 16,-2-1 0-16,-3-2-13360 16,-7 2-2656-16</inkml:trace>
  <inkml:trace contextRef="#ctx0" brushRef="#br0" timeOffset="34">19089 12043 4607 0,'0'0'400'0,"0"0"-400"0,0 0 0 0,0 0 0 15,0 0 1152-15,0 0 160 0,0 0 32 0,0 0 0 16,0 0-960-16,0 0-192 0,0 0-48 0,0 0 0 16,0 0 416-16,0 0 80 0,0 0 0 0,0 0 16 15,0 0 528-15,0 0 96 16,0 0 32-16,0 0 0 0,0 0 112 0,0 0 32 0,0 0 0 0,0 0 0 15,0 0-368-15,0 0-80 0,0 0-16 0,0 0 0 16,0 0-224-16,0 0-32 0,0 0-16 0,0 0 0 16,0 0-128-16,0 0-16 0,0 0-16 0,0 0 0 15,7-1-128-15,-7 1-32 0,6-4 0 0,2 1 0 16,-2 1 16-16,1-1 0 0,-1 2 0 0,1-3 0 16,5-3 80-16,-2 2 16 0,-1-1 0 0,0-2 0 15,-1-1 48-15,3-1 16 0,2 1 0 0,2 1 0 16,0 1-144-16,0-4-32 0,2 2 0 0,-1-1 0 0,-3-1-160 0,0 0-48 15,0-3 0-15,-1 1 0 0,-1-1-64 0,1 0 0 16,-3-4-128-16,2 1 192 0,-1 0 32 0,-2-2 0 16,1-1 0-16,0-1 0 0,-1-2 64 0,0-1 16 15,0-1 0-15,0 1 0 0,2 0 16 0,2 2 16 16,-1-2 0-16,4 2 0 0,2-2 0 0,2 4 0 16,5 0 0-16,2-1 0 0,5 0-64 0,2 3-16 15,-1 1 0-15,1 0 0 0,-1 2-112 0,-2-5-16 16,-2 0-128-16,-5 0 192 0,-2-5-48 0,-1-3-16 15,-2-3 0-15,0 0 0 0,0 0-128 0,-1 1 192 16,0 0-192-16,0 1 192 0,0 2-192 0,3-1 160 16,1 3-160-16,1 3 160 0,4 0-160 0,5 0 0 15,4 0 0-15,3 2 0 0,1 2 0 0,0-2 0 0,1-1 128 0,-4 1-128 16,-6-5 128-16,-3-3 0 0,0 0 0 16,-5-5 0-16,-1 1-128 0,-2 0 128 0,-2 0-128 0,3 2 128 15,-1 0-128-15,2 1 160 0,2 3-160 0,4 3 160 16,1 0-32-16,5 3-128 0,2-1 192 0,0 4-64 15,-1-2-128-15,0 2 0 0,-3 1 144 0,-1-3-144 16,-4 0 0-16,-2-1 128 0,-3-6-128 0,-2 0 0 16,1-1 144-16,-2-2-144 0,-2-1 192 0,-1 0-192 15,1 3 0-15,0-3 0 0,1 4 0 0,0-2 0 16,-1 3 0-16,0 5 0 0,0 0 160 0,1 3-160 16,1-4 160-16,2 6-160 0,-2-2 192 0,1 0-192 15,2-2 192-15,0 2-64 0,0 2 0 0,0-3-128 16,-2-2 176-16,0-5-176 0,-1 0 160 0,1-3-160 0,1-4 128 0,1 0-128 15,-3-1 0-15,0 2 0 0,1 1 0 16,-2 4 0-16,-2 2 0 0,0 5 0 0,0-3 0 0,-2 4 0 16,0 1 0-16,-1 1 0 0,0-2 0 0,-1 3 0 15,1 2 0-15,0-1 0 0,-2 0 0 0,2 2 128 16,0-1-128-16,0-3 0 0,-2-1 0 0,2 2 0 16,2-2 128-16,0-2-128 0,1 0 0 0,-1-3 0 15,0-3 0-15,2 3 0 0,-3 1 0 0,4 0 128 16,0 0-128-16,-3 0 0 0,-2 2 0 0,0 1 0 15,-2 2 0-15,1 2 0 0,-1-1 0 0,-2 5 128 16,-2-2-128-16,1 3 0 0,-2 0 0 0,0 0 0 16,1 2 128-16,-6 7-128 0,5-8 0 0,0 2 0 15,-1-1 128-15,0 1-128 0,0-1 0 0,2-1 0 0,-1 3 0 16,1-1 0-16,-1-1 0 0,0 1 0 0,2-1 0 0,0 3 0 16,-1-4 0-16,-1 2 0 0,0-1 0 0,-5 7 0 15,7-5 0-15,-7 5 0 0,5-4 0 0,-5 4 0 16,0 0 0-16,0 0 0 0,5-6 0 0,-5 6 0 15,0 0 0-15,0 0 0 0,5-8 0 0,-5 8 0 16,0 0 0-16,0 0 0 0,5-5 0 0,-5 5 0 16,0 0 0-16,0 0 0 0,7-6 0 0,-7 6 0 15,0 0 0-15,0 0 0 0,4-5 0 0,-4 5 0 16,0 0 0-16,0 0 0 0,0 0 0 0,0 0 0 16,0 0 0-16,0 0 0 0,0 0 0 0,0 0 0 15,0 0 0-15,0 0 0 0,-12 5 0 0,0 1 0 16,1-2 0-16,-4 1 0 0,-2 0 0 0,-3 2 0 15,-3-2 0-15,-4 1 0 0,-3 1 0 0,-3-1 0 0,0 2 0 0,0 1 0 16,0-2 128-16,3 1-128 0,3 2 0 0,1-1 0 16,1 0 0-16,2 0 0 0,2 1 0 0,1-1 128 15,1 0-128-15,0 0 0 0,1-3 0 16,1 2 0-16,3-1 0 0,1-1 0 0,1 1 0 0,0-6 0 16,3 2 0-16,9-3 0 0,0 0 0 0,0 0 0 15,0 0 0-15,0 0 0 0,0 0 0 0,0 0 0 16,8-4 0-16,0-3 0 0,1 2-160 0,1-1 160 15,4-1-128-15,-1 0 128 0,0 0 0 0,1-2-128 16,4 1 128-16,0-3 0 0,2 1 0 0,2-2-128 16,3 2 128-16,1-1 0 0,4 2 0 0,5-1-128 15,7 3 128-15,-3-3 0 0,-1 2 0 0,-3 3 0 0,-2 0 0 16,-3-1 0-16,-6 4 0 0,-3-4 0 0,-3 3 0 16,-3 0 0-16,-2 2 0 0,-3-2 0 0,-10 3 0 0,0 0 0 15,9-3 0-15,-9 3 0 0,7 0 0 0,-7 0 0 16,0 0 0-16,0 0 0 0,0 0 0 0,0 0 0 15,0 0 0-15,0 0 0 0,0 0 0 0,4 11 0 16,-4-11 0-16,4 12 0 0,-4-1 0 0,0 0 0 16,0-11 0-16,0 13 0 0,0-1 0 0,0-12 0 15,-2 14 0-15,1 0 0 0,0-5 0 0,1 3 0 16,0 0 0-16,-1 0 0 0,-1 1 0 0,1 0 0 16,-2 0 128-16,2 0-128 0,0 0 128 0,-2 0-128 15,1-1 128-15,-1-2-128 0,2 0 128 0,1-10-128 16,-3 12 0-16,2-1 128 0,1-11-128 0,-3 10 0 15,3-10 0-15,0 0 0 0,0 10 0 0,0-10 0 16,0 0-1136-16,7 12-240 0,2 0-48 16,1-7-12768-16,2-4-2544 0</inkml:trace>
  <inkml:trace contextRef="#ctx0" brushRef="#br1" timeOffset="43">5005 8841 9215 0,'0'0'400'0,"-8"-6"96"0,0 0-496 0,-1 1 0 0,0 1 0 0,1-2 0 16,2-1 4816-16,-1 2 880 0,7 5 160 0,-9-7 32 15,1 4-4784-15,2-3-960 0,1 0-144 0,5 6 0 16,-7-5-208-16,7 5 80 0,-4-4 128 0,0 0-208 16,0 2 208-16,-1 0 0 0,0 1 0 0,0-1 0 15,-1 0 0-15,1 0 240 0,-7 1-48 0,3 1-16 16,0 0 864-16,9 0 176 0,-12-4 48 0,1 0 0 16,0-5-64-16,1 1-16 0,-1 4 0 0,2 2 0 15,2-2-240-15,-1 3-48 0,1-1-16 0,7 2 0 16,-8-1-304-16,8 1-48 0,0 0-16 0,0 0 0 15,0 0-304-15,0 0-64 0,0 0-16 0,0 0 0 16,0 0-128-16,0 0 0 0,0 0 0 0,0 0 0 16,0 0 0-16,13 8 0 0,0-3 0 0,-1 0 0 0,-1-4 0 0,2 1 128 15,0-2-128-15,4 0 192 16,0-2 32-16,1 1 16 0,1 1 0 0,5-4 0 0,3 3 112 0,7 0 32 16,5-1 0-16,6 4 0 0,4 0 32 0,2 2 16 15,4-1 0-15,-1 1 0 0,0-4-288 0,3-3-144 16,3-5 160-16,7 2-160 0,6 2 352 0,1 1-32 15,-1-1 0-15,-1-1 0 0,-3-4 0 0,4 1 0 16,2-4 0-16,2 3 0 0,-1 1-320 0,-3 2-192 16,-5-1 32-16,-4-2 0 0,-4-5 160 0,0 1 144 15,1 0-16-15,-1 1-128 0,-1 0 192 0,-3 3-64 16,-6-1 0-16,-3-1-128 0,-4 4 160 0,-2-4-160 16,-5-1 128-16,0 1-128 0,-3-2 272 0,0 0-16 15,-3 1-16-15,-1-1 0 0,-1 2-240 0,0 4-208 16,-3-4 32-16,-2 3 16 0,-1 1 160 0,-4 0 0 0,1 1 0 0,-4 3 0 15,0 2-128-15,-4 2-64 0,-11-1 0 0,11 8 0 32,-5 6-1808-32,-3 6-368 0,-6 4-80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5:47:45.89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17519 3072 11055 0,'3'-3'976'0,"-1"3"-784"0,1 0-192 0,-2-1 0 0,2 1 496 0,-2-1 48 0,3-1 16 0,0 0 0 16,4 1-240-16,1-4-64 0,0 1 0 0,0-2 0 16,-1-2 64-16,-1 2 0 0,-2-2 0 0,0 1 0 15,-1 0-320-15,-3 2 0 0,-2 1 0 0,-2 1 0 16,-2 0 768-16,-1-1 192 0,-3 4 32 0,-2 0 16 0,1 0 576 0,-3 4 112 16,-5 0 32-16,-1 1 0 0,-1 1-688 0,-2 1-128 15,-3 2-16-15,1-2-16 16,2 2-480-16,-4 1-80 0,-1-1-32 0,-3 1 0 0,1-1-48 0,0 0-16 15,3-1 0-15,1 0 0 0,6-2 672 0,-1 1 128 16,1 0 16-16,3-1 16 0,1 0-512 0,3-2-96 16,2 1-32-16,1 0 0 0,2 0-416 0,3-1 128 15,2-1-128-15,2 2 0 0,1-1 0 0,2 2 0 16,1 0 0-16,3 0 0 0,0 1 0 0,2-1 0 16,1-1 0-16,1 3 0 0,2-1 0 0,2 1 128 0,3 0-128 15,0 0 0-15,1 2 0 0,2 0 128 16,2-1-128-16,-1-2 0 0,3 2 0 0,-1-2 0 0,2 2 0 15,-2-3 0-15,2 0 0 0,1 1 0 0,1-1 0 16,1 1 0-16,1 2 0 0,0-2 0 0,-1 6 128 0,-1-1-128 16,-5 0 176-16,-2-2-48 0,-2 3-128 0,-3 0 192 15,-4 2-192-15,-3-1 0 0,-3 0 0 0,-2-1 0 16,-3-1 0-16,-2-2 0 0,-1 2 0 0,0-4 0 16,-2 3 336-16,-1-4 32 0,0 2 0 0,-2-2 0 15,-1 2 272-15,0-3 48 0,-2 2 16 0,-1-2 0 16,-2 0-368-16,1 0-64 0,-2-2-16 0,0 1 0 15,-2-1-256-15,0-2 0 0,-3 2 0 0,-2-2 0 16,-1 2 0-16,-4 0 0 0,-3-1 0 0,1 0 0 0,-2 1 0 16,0-2 0-16,2-2 0 0,-2 0 0 15,3-2-704-15,6 2-64 0,4-2 0 0,0 0 0 16,-2-1-1088-16,-1 0-208 0,3-5-48 0,2 2-12608 16</inkml:trace>
  <inkml:trace contextRef="#ctx0" brushRef="#br0" timeOffset="1">18172 2234 15663 0,'-2'-18'1392'0,"1"5"-1120"0,-1 4-272 0,1 2 0 0,2 6 1056 0,1-1 160 0,-2 2 16 0,1-4 16 0,0-1-592 0,0-1-112 15,1 1-32-15,-1 0 0 0,-1 5 144 0,-1 2 32 16,1 5 0-16,-3 0 0 0,-1 8 592 0,2 1 128 15,-3 6 32-15,0 4 0 0,1 5 208 0,2 1 32 16,1 3 16-16,1-2 0 0,1-1-784 0,0 3-144 16,3 1-48-16,1 1 0 0,-2-2-352 0,2-1-80 15,2 7-16-15,-1 1 0 0,1-1-16 0,-1 3 0 16,1 0 0-16,-1-2 0 0,-3 1-48 0,1-1-16 16,-1-1 0-16,-1 0 0 0,2-3-192 0,1 0 144 15,1 1-144-15,0-2 128 0,2 0-128 0,0-1 0 16,1-2 0-16,0 1 0 0,-3-7 0 0,-1 1 0 15,0-4 0-15,-3-3 0 0,-2 0 0 0,-1 2 0 16,-3-1 0-16,0-1 0 0,-1-2 0 0,1-1 0 0,-3-1-128 16,-1 2 128-1,0-1-928-15,0-1-112 0,1-4-32 0,1-2-10416 0,1 0-2080 0</inkml:trace>
  <inkml:trace contextRef="#ctx0" brushRef="#br0" timeOffset="2">19022 2994 35007 0,'-4'-8'1552'0,"-1"5"320"0,0 0-1488 0,2 3-384 16,0 0 0-16,2 0 0 0,-2 0 0 0,0 1 0 15,-5 2 0-15,0 0 0 0,-2 2 0 0,-3 5 0 16,0 3 0-16,-3 0-128 0,0 6 128 0,0 2 0 16,-2 5 0-16,1 2-128 0,-2 4 128 0,2 3 0 15,-2 3 0-15,2 1 0 0,0 0 0 0,3-3 0 16,1-4 128-16,3-5-128 0,2-2 0 0,1-3 0 16,2-2 0-16,1-4 0 0,2 0 128 0,2-1-128 15,0-2 160-15,1-4-160 0,3 1 144 0,1-3-144 16,1-1 128-16,4-3-128 0,1 2 0 0,2-5 0 0,2 0 0 15,1-2 0-15,3-2 0 0,1-2 0 0,1-3 0 16,3 2 0-16,1-5 0 0,2 0 0 0,1 1 0 16,-2-1 0-16,0-3 0 0,0-1 0 0,1 0 128 0,-3-3-128 15,0 3 0-15,-4-3 0 0,-2 0 0 0,-3-2 128 16,-3-1 336-16,-2-2 64 0,-1-3 16 0,-3 1 0 16,-1 1 96-16,-1 2 0 0,-2-2 16 0,-2 3 0 15,0-3-272-15,-2 5-48 0,-3 2-16 16,-1-1 0-16,-3 3-96 0,0 1-32 0,-2 4 0 0,-1-1 0 15,0-1-192-15,-2 5 0 0,-1 0 128 0,-1-1-128 16,0 2 0-16,-3 1 0 0,0 0 0 0,0 0 0 16,1 2 0-16,-1 2-192 0,0-2 192 0,2-1-160 15,1 4-656 1,2-2-128-16,2 3-16 0,1 0-16512 0</inkml:trace>
  <inkml:trace contextRef="#ctx0" brushRef="#br0" timeOffset="3">19549 3033 35935 0,'7'-8'1600'0,"-3"4"320"0,-1-1-1536 16,1 4-384-16,0 1 0 0,-3 1 0 0,2 1 128 0,0 2-128 0,2 1 128 0,3 2-128 0,0 6 0 0,1 2 0 15,0 2 0-15,-2 4-128 0,-1 2 128 0,-1 2 0 16,0 2-144-16,0 2 144 0,-1 3 0 0,1 0 0 16,1-1 0-16,-1-2 0 0,1-1 0 0,0-2 0 15,2-4 0-15,-1-1 128 0,-1-1 544 0,2-1 96 0,0-3 32 0,0-4 0 16,2 0-352-16,0-2-80 16,-1-4-16-16,1-2 0 0,3 0-352 0,-2-4 144 0,0-1-144 15,1-2 0-15,2-3 144 0,-2-1-144 0,2-5 0 0,-2 3 144 16,-1-5-144-16,2 2 0 0,-2-5 0 0,0 1 0 15,-1 2 0-15,-1-3 0 0,-1 5 0 0,0-1 0 16,-1 4 0-16,-1 0 0 0,-2 5 0 0,0 7 0 16,-1 1 0-16,0 4 0 0,-1 6 0 0,1 1 0 15,-1 2 0-15,1 4 0 0,2 1 0 0,1 3 0 16,3-1 0-16,0 0 0 0,5-1 0 0,2-1 0 16,1-1 0-16,2-5 0 0,-1-2 0 0,-1-5 0 0,-1 0 0 15,0-3 0-15,-3-6 0 0,0 0-176 0,-2-3 176 16,0-2 0-16,1-3 0 0,-1-2 0 0,2-1 400 0,0-2 16 15,0 0 0-15,0-5 0 0,2-2-32 16,1-5 0-16,0-1 0 0,0-2 0 0,-1-6 80 16,1 0 16-16,-1-2 0 0,-1-2 0 0,-1-3-240 0,-1 2-48 15,0 5-16-15,0-7 0 0,1 0 16 0,-1 0 16 16,-2 3 0-16,-3 1 0 0,-2 11-32 0,-1 1-16 16,-3 5 0-16,-2 2 0 0,0 4-160 0,-3 2 0 15,-1 0 0-15,0 3 0 16,0-1-512-16,-1 4-128 0,0 0-16 0,-2 2-19536 0</inkml:trace>
  <inkml:trace contextRef="#ctx0" brushRef="#br0" timeOffset="6">14554 6152 3679 0,'-4'-6'320'0,"1"2"-320"0,-1 3 0 0,0-2 0 0,2 3 2368 0,-1 0 416 0,1 0 80 0,-3 0 16 0,-2 0-2000 0,-3 0-400 16,-3 3-80-16,-2-3-16 0,1 3-384 0,-2 1 0 15,0 2-192-15,-3 1 192 0,0-4-192 0,-3 2 192 16,-1 3-192-16,-3-2 192 0,-2 2 0 0,0-1 0 16,-2-2 0-16,-1 3 0 0,-1-2 224 0,0 3 160 0,1-1 48 15,0 0 0-15,2 2 736 0,-2 0 160 16,1 0 16-16,2 1 16 0,-1 0-368 0,2 0-80 0,1 3-16 16,0-6 0-16,5 5-608 0,1-3-128 0,4-3-32 0,4 2 0 15,2 1-128-15,5-4-176 0,4 0 48 0,2 3 0 16,3-6 128-16,3 4 0 0,3-1 0 0,1 0 0 15,3-2 0-15,2-1 0 0,2 1 0 0,3 1 0 16,2-1 0-16,1-1-128 0,2 2 128 0,0 2-128 16,1 0 256-16,-1-1 48 0,2 0 16 0,-2 3 0 15,-2-2-192-15,1 2 0 0,-3-1 0 0,-1 0 0 16,-3-2 0-16,-2 4 0 0,-1-4 0 0,-2 4 0 16,-2-3 0-16,0-1 0 0,-1 2 0 0,-1 0 0 0,-2-2 128 15,1 3 0-15,-2-6 0 0,-1 4 0 0,0-1 512 16,-3-3 112-16,2 4 16 0,-3-1 0 0,-1 0-416 0,0-2-80 15,-2 2-16-15,-1-2 0 0,1 1-96 16,-3-1-32-16,-1 3 0 0,-5 1 0 0,0-1-128 0,-3-1-176 16,0 0 48-16,-1-2 0 0,-1-1 128 0,0 0 0 15,-2-1 0-15,-2 2 128 0,-1 0 192 0,-1-2 32 16,-1-1 16-16,0 2 0 0,2-3-368 0,0 0 0 16,0 0 0-16,2 0 128 15,5 0-704-15,-1-4-144 0,4 2-32 0,1-5-7840 16,1 4-1584-16</inkml:trace>
  <inkml:trace contextRef="#ctx0" brushRef="#br0" timeOffset="7">14944 5616 13823 0,'-4'-3'1216'0,"-1"0"-960"0,1 0-256 0,2 3 0 0,1-3 2688 0,-1 3 512 0,2 3 80 0,-2-3 32 0,-2 1-1744 0,-2 1-352 16,0 4-64-16,-2 2 0 0,0 3-640 0,0 5-128 16,0 0-32-16,-2 4 0 0,1 5-352 0,-2 1 144 15,1 5-144-15,-1-1 0 0,1 5 192 16,0 1-64-16,0 2 0 0,0 2-128 0,2-7 736 0,-2 11 32 16,-1 4 16-16,0 9 0 0,0 4-336 0,-2 0-64 15,2-2 0-15,0-2-16 0,0 0-208 0,0-6-32 16,1-5-128-16,-1-2 192 0,-2-1-192 0,1-2 0 15,1-2 0-15,2-5 0 0,2-8 0 0,0-4 0 16,4-4 0-16,0-5 0 0,1-4 0 0,2-3 0 16,1-2-144-16,2-4-15904 0</inkml:trace>
  <inkml:trace contextRef="#ctx0" brushRef="#br0" timeOffset="8">15231 6319 11967 0,'-7'-4'1072'0,"2"-2"-864"0,1 2-208 0,-1 4 0 0,2 0 2048 15,1 0 352-15,-2 1 80 0,-2 2 16 16,-4-1-2800-16,-4 3-544 0,-1 4-112 0,1 0-32 0,-1 1 992 16,1 2 0-16,1-2 144 0,-1 2 0 0,2 1 800 0,-1 0 144 15,1 0 48-15,2 0 0 0,0 2 608 0,0-3 128 16,3 4 32-16,2-2 0 0,1 3-544 0,2-1-96 16,0 0-32-16,4 3 0 0,-1 1-912 0,1 1-176 15,1 2-144-15,0 0 192 0,2-2-192 0,0-3 0 16,2-2-160-16,0 0 160 15,-1-6-672-15,2-1-32 0,-2-2-16 0,-1-3 0 0,0 1 400 0,-3-4 64 16,-1 2 32-16,-1-3 0 0,-1 2 352 0,1-2 80 0,-1 1 16 16,0-1 0-16,1 0 576 0,0-1 112 0,1 1 32 15,3 0 0-15,1 0-368 0,1-2-64 0,2 2 0 16,2-3-16-16,1 3-304 0,1-1-48 0,1-2-16 0,0 3 0 16,0-3-128-16,1 3 0 0,-2-3 0 15,0 1 0-15,0 1 0 0,-3-3 0 0,1 4 0 0,0-3 0 16,-2 0 0-16,0-4 0 0,2 3 0 0,-1-3 0 15,0 2 0-15,0-3 0 0,3-2 128 0,0 0-128 16,0 1 352-16,1-1 32 0,1-2 16 0,0-3 0 16,1 2-400-16,-1-2 128 0,-1-3-128 0,1 0 0 15,-1-1 0-15,-2 0 128 0,-1-4-128 0,-3 2 0 16,-3 2 0-16,-2 0 0 0,-4-1 0 0,0 2 0 16,-3 2 0-16,-4-2 0 0,1 5 0 0,-3 0 0 15,-2 1 240-15,-2 2-48 0,1 0 0 0,-2 4 0 0,-1 0-64 16,1 0-128-16,-1-1 176 0,-1 4-176 0,0-3 0 15,0-1 0-15,0 4 0 0,1-4 0 0,-2 4 0 0,2 0 0 16,-1 0 0-16,-1 0 0 0,2 3 0 0,-2 0 0 16,2 0 0-16,0 0 0 15,-1 3-432-15,2-3-80 0,4 0-32 0,2 0 0 16,1 0-768-16,3-3-160 0,4 1-16 0,2 0-13520 16</inkml:trace>
  <inkml:trace contextRef="#ctx0" brushRef="#br0" timeOffset="9">15681 6259 43311 0,'-9'-7'1920'0,"2"1"384"0,-1 2-1840 0,5 2-464 0,1 2 0 0,2 2 0 0,0-1-256 0,0 2-160 0,-1 3-32 0,1 1 0 0,3 5 448 0,0 4-128 0,1 0 128 0,0 2 0 16,1 1 0-16,-2 1-160 0,0 2 160 0,0-2 0 15,0 3 0-15,-2 1-128 0,0 0 128 0,1-1 0 16,-1-4 0-16,0 0 0 0,-1 2 0 0,1-5 0 16,3 0 0-16,-1 0 0 0,0-6 0 0,3-1 0 15,-1-2 192-15,3-2-16 0,0-4 0 0,1-2 0 16,2-1-176-16,0-4 0 0,1-1 0 0,0 0 128 15,0-5-128-15,-1 2 0 0,0-3 0 0,-1 1 0 0,2-4 0 16,-1 0 0-16,0-3 0 0,0 3 0 0,1 1 0 16,1 5 0-16,-1 1 0 0,-1 2 0 0,1 4 0 15,1 4 0-15,-3 1 0 0,0 2 0 0,2 6 0 0,2 2 0 16,2 4 0-16,0-1 0 0,0 1-128 0,0-2 128 16,2 3 0-16,0-3 0 0,-2-2 0 0,0 1 0 15,0-1 0-15,-2 0 0 0,-2-2 0 0,-2-2 0 16,0-2 0-16,-3-3 0 0,2 0 0 0,-2-3 0 15,1 0 0-15,-1-3 0 0,3 2 0 0,0-2 160 16,2-4-160-16,1 1 160 0,0 1-32 0,1-2 0 16,3 1 0-16,0-3 0 0,2 2 0 0,0-3-128 15,-1 1 192-15,-1-1-64 0,2 0-128 0,-3-2 0 16,-2 2 0-16,-3-1-176 0,-1 1 176 0,-2-4 0 0,0 2 0 16,-3-4-128-16,-2 1 128 0,0-4 128 0,-2 2-128 15,-1-4 176-15,-1-1-48 0,0 0 0 0,-2-4 0 0,-1 1 0 16,1-3-128-16,-1 3 0 0,0 0 0 0,1 3 0 31,0 4-544-31,1 0-32 0,0 6-16 0,1-1-18208 0</inkml:trace>
  <inkml:trace contextRef="#ctx0" brushRef="#br0" timeOffset="10">16790 6447 25791 0,'2'-2'2304'0,"1"-2"-1856"0,-2 4-448 0,2-2 0 0,-1-1 1600 0,0 2 208 0,5-5 48 0,4 0 16 0,4-7-912 0,2 0-176 16,4-5-32-16,-1 2-16 0,1 0-384 0,0 3-80 16,-5-2-16-16,-1-1 0 0,-2 2-256 0,-3 2 0 15,-1-1 0-15,-3 1 0 0,-1 2 0 0,-1-1 0 16,-4 4 0-16,-2-2 0 0,0 2 0 0,-4 0 0 15,0 1 0-15,-2 0 0 0,-2 0 288 0,-3-2 48 16,-2 3 16-16,-2 2 0 0,-1-3 224 0,0 3 32 16,-1 2 16-16,-1 1 0 0,-1 0-256 0,-1 4-48 15,0 2-16-15,-2 2 0 0,2 4-48 0,0 2 0 16,1 5 0-16,1 1 0 0,3 2-128 0,2 3-128 16,1 3 192-16,4-3-192 0,2 1 192 0,2 0-192 0,1-1 192 0,1-3-192 15,1-2 128-15,3 1-128 0,4-3 0 0,1-1 0 16,0-2 0-16,2-2 0 0,5 3 0 15,1-3 0-15,4 2 0 0,3-2 0 0,0-6 0 0,1-1 0 16,-4-1-160-16,3-1-32 0,5-4-16 0,1-3-12208 16,0 0-2432-16</inkml:trace>
  <inkml:trace contextRef="#ctx0" brushRef="#br0" timeOffset="11">17533 6022 27647 0,'7'-10'1216'0,"-3"3"256"0,0 2-1168 0,-3 1-304 0,0 4 0 0,-1 0 0 0,0 3 576 15,0-3 48-15,-1 1 16 0,-3 1 0 0,-1 4-640 0,-3 1 0 16,-5 3 0-16,0-1 0 0,-6 4 128 0,0-1-128 16,-2 1 160-16,-4 0-160 0,-4 2 1040 0,-3-1 112 15,-1 2 32-15,1-2 0 0,2 0 288 0,5-3 64 16,3-1 16-16,5-2 0 0,2-4-928 0,2 3-192 15,5-4-48-15,0 1 0 0,2-1-384 0,1 0 128 16,4 0-128-16,0 0 0 0,1 0 0 0,2 1-192 16,2-2 0-16,3 2 16 0,5 0-112 0,1-1-32 15,3 2 0-15,2 1 0 0,1 1 160 0,1-1 32 16,4 4 0-16,-1-3 0 0,1 4-64 0,0-1-16 0,1 2 0 16,1-2 0-1,1 3-176-15,2 0-16 0,-2 2-16 0,0 1 0 0,-3 0 288 0,-2 0 128 16,-2 0-128-16,-6 0 128 0,0 3 0 0,-4-4 0 0,-3 1 0 15,-2-2 0-15,-2 0 0 0,-2 0 0 0,-1-2 0 0,-2 1 0 16,-3-1 0-16,-4 0 0 0,0 2 0 16,-2-2 0-16,-1-2 240 0,-2 0-32 0,-2-1 0 0,-1 0 0 15,-2-5 48-15,-1-1 0 0,-2-1 0 0,-1 0 0 16,-2-4-16-16,0-4 0 0,2 0 0 0,0-4 0 31,1-2-864-31,1-3-160 0,3-1-48 0,0-3-15888 0</inkml:trace>
  <inkml:trace contextRef="#ctx0" brushRef="#br0" timeOffset="12">17951 5736 40543 0,'0'4'3600'0,"1"2"-2880"0,-1 2-576 0,1 0-144 0,2 1 416 0,-1 1 48 0,3 10 16 0,2 11 0 0,1 13-480 0,3 9 0 16,-1 4-128-16,1 4 128 0,-2-2-240 0,1 2 64 16,-1 2 16-16,-1-4 0 0,0-3 160 0,-2-7-160 15,-1-1 160-15,-2-4-160 0,0-3 160 0,-2-6 0 16,-1 0 0-16,0-3 0 0,-1-3 0 0,1-5 0 16,0-1 0-16,-1-5 0 0,1-4-256 0,0-6-64 15,0-1 0-15,1-7-17632 0</inkml:trace>
  <inkml:trace contextRef="#ctx0" brushRef="#br0" timeOffset="13">17545 6185 44223 0,'5'0'1968'0,"-1"-2"400"0,0 2-1904 0,3 0-464 0,1 0 0 0,3 2 0 16,5 2 464-16,10-2 0 0,18 2 0 0,21 0 0 15,16 1-464-15,18-1 0 0,10-4 0 0,3-4 0 32,2-2-576-32,-4-3-96 0,-2-6-32 0,-5-2-18944 0</inkml:trace>
  <inkml:trace contextRef="#ctx0" brushRef="#br0" timeOffset="14">22736 10544 30399 0,'-2'-5'2704'0,"0"2"-2160"0,0-1-544 0,2 1 0 0,0 0 384 0,0 0-48 0,-1-7 0 0,0-4 0 0,-2-6-336 0,2-5 0 15,1 2 0-15,1-6 128 0,1 4-128 0,0-3 0 16,1-1 0-16,-1-1 0 0,-1 1 0 0,0 3 128 16,1 5-128-16,-2 4 128 0,0 4 272 0,-3 4 64 15,1 0 16-15,-3 5 0 0,-1 2-288 0,-3 4-64 16,-1 2-128-16,-1 0 192 0,-1 4 224 0,-2 0 32 16,-1 3 16-16,-1 2 0 0,1 2 528 0,0 3 96 15,-2 4 32-15,1 1 0 0,4 3-576 0,2 3-112 16,4 2-32-16,2 5 0 0,3 1-224 0,2 7-48 15,3 7-128-15,1 6 192 0,1 2-192 0,-1 8 0 16,1 2 0-16,-4 4 0 0,0-2 0 0,-2 4-128 16,-4 0 128-16,-1-5-160 15,-1-6-464-15,-2-7-80 0,-3-6-32 0,-2-4 0 0,-1-3 544 0,-2-1 192 0,-1-4 0 16,-2-1-144-16,0-3 464 0,0-4 112 0,1-3 16 16,1-8 0-16,2-4-448 0,4-6-320 0,1-5 48 0,4-5-17264 15</inkml:trace>
  <inkml:trace contextRef="#ctx0" brushRef="#br0" timeOffset="15">22194 11041 45151 0,'3'-3'2000'0,"-1"0"416"0,-2 3-1936 0,2-2-480 0,2 2 0 0,1 0 0 16,2 0 0-16,7 0 0 0,8-1 0 0,13-4 0 15,12-3-656-15,9-2-128 0,9-2-32 0,0-4 0 16,3 1 336-16,0-1 64 0,-3 0 16 0,-6 1 0 16,-5 1-432-1,-5 2-64-15,-4 3-32 0,-5 2 0 0,-4 1-864 0,-4 2-192 0,-2 4-16 0,-6 1-12576 16</inkml:trace>
  <inkml:trace contextRef="#ctx0" brushRef="#br0" timeOffset="16">23289 11061 40543 0,'-10'-1'1792'0,"2"1"384"0,-1-3-1744 0,3 3-432 0,2 0 0 15,3 0 0-15,-2 0 208 0,-2 0-32 0,-2 0-16 0,-3 0 0 16,0 0-160-16,0 0 0 0,0 3 0 15,2-2 0-15,-2 8 0 0,-1-3-224 16,-2 4 80-16,0 0 16 0,-2 5 128 0,-1 1 0 0,0 4 0 0,1 1-128 16,3 2 128-16,0 2 0 0,3 2 0 0,-1-1 0 15,2-1 0-15,3-2 0 0,0 2 0 0,2-3-128 16,1 0 128-16,1-1 0 0,2-1 0 0,2-5 0 16,1 1 176-16,1-4-48 0,1 2 0 0,2-5 0 15,2-3-128-15,3-1 0 0,-1-3 0 0,3-2 0 16,1-3 128-16,1-4-128 0,1-1 192 0,0-2-64 15,-1-4 0-15,0-1 0 0,-3-1 0 0,0-3 0 0,0 0-128 16,-2-2 0-16,-1 2 0 0,-2-3 0 0,-2 0 0 16,-1-2 0-16,-1 0 0 0,-1-2 0 0,-2 1 128 0,1 0-128 15,-2 1 128-15,0 1-128 0,1 1 288 0,0 5-32 16,1 2 0-16,-1 5 0 0,2 4-112 0,-2 2-16 16,2 5-128-16,-2 4 192 0,2 5-192 15,0 3 0-15,0 4 0 0,0 5 0 0,0 5 0 16,0 2 0-16,0 3 0 0,-1 0 0 0,1 1 0 0,0 0 0 15,-2-2 0-15,1 1 0 0,-2-4 0 0,1 1 0 16,0-1 0-16,-1-3 0 0,1-3 0 0,1 0 0 16,-1-2 0-16,2-4 0 15,1-1-400-15,1-3-80 0,0-2-16 0,2-4-12048 16,-1-2-2432-16</inkml:trace>
  <inkml:trace contextRef="#ctx0" brushRef="#br0" timeOffset="17">24120 10968 43311 0,'-1'-2'3840'0,"-2"2"-3072"0,0 0-608 0,0 0-160 0,1 2 224 0,-1-2 16 0,-2 4 0 0,-2-1 0 16,-3 0-400-16,-4 6-80 0,0-3-16 0,-1 4 0 15,-3 0-112-15,0 0-16 0,-2 2-16 0,0 1 0 16,2-1 160-16,-1 0 48 0,3 2 0 0,1-4 0 15,1 2 192-15,1-2 0 0,1 1-160 0,-1-1 160 16,4-2 0-16,-3 0 0 0,3 2 0 0,-3-1 0 16,2 1 0-16,1 0 0 0,0-2 0 0,2 2 0 15,2-3 0-15,1 2 0 0,3 0 0 0,3-2 0 0,2 2 0 0,3-3 0 16,3-2 0-16,2-1 0 16,3 2 0-16,5-5 0 0,4 2 0 0,3 0 0 0,0-2 0 0,0 1 0 15,-2 2 0-15,3-1 0 0,5 4 0 0,-1 1 0 16,-3 3 0-16,-4-1 0 0,-4 4 0 0,-6-1 0 15,-3 1 0-15,-3 0 0 0,-3 2 0 0,-3-1 0 16,-1 0 0-16,-2 0 0 0,-1 1 0 0,-2 1 0 16,0-2 0-16,-1 0 0 0,-1 0 0 0,0 1 128 15,0-3-128-15,0 2 0 0,-1-2 256 0,0 1-48 16,0-4 0-16,-1 1 0 0,0 3-208 0,0-5 144 16,-1 2-144-16,1 0 128 0,-2-4-128 0,-1 3 0 0,-1-2 0 15,-1 2 0-15,-2-3-336 0,-2 0-48 16,-1 2-16-16,-2-6 0 15,1 2-848-15,-1-4-160 0,3-4-48 0,4-6 0 16,1-1-1312-16,2-6-272 0,4-4-48 0,2-5-9584 0</inkml:trace>
  <inkml:trace contextRef="#ctx0" brushRef="#br0" timeOffset="18">24665 10539 35007 0,'0'0'3120'0,"-2"0"-2496"0,-2 0-496 0,2 3-128 0,1-3 2096 0,1 1 400 0,0 4 64 0,1-1 32 0,-1 4-1952 0,1 3-384 15,3 7-64-15,1 4-32 0,2 4-352 0,2 5-64 16,-2 5 0-16,-1 7-16 0,2 2 32 0,-4 5 16 16,0 3 0-16,-1 4 0 0,-1-2 224 15,-2 4 0-15,0 5 0 0,-2 2-144 16,-1-3 144-16,0-2 0 0,0-8 0 0,0-5 0 0,0-5 0 0,-1-4 0 15,1-1 0-15,-1-7 0 0,2-1 0 0,0-6 0 16,1-1 0-16,1-7 0 0,1-4-192 0,2-3-128 16,-1-6 0-16,1-3-18528 0</inkml:trace>
  <inkml:trace contextRef="#ctx0" brushRef="#br0" timeOffset="19">24586 10981 53439 0,'9'4'2368'0,"-2"-2"496"0,3 2-2288 0,3-4-576 0,-1 1 0 0,3-1 0 16,6 0 128-16,15-1-128 0,24-3 0 0,31-5 0 31,22-6-1216-31,18-8-288 0,10-9-64 0</inkml:trace>
  <inkml:trace contextRef="#ctx0" brushRef="#br0" timeOffset="20">18097 11210 7359 0,'-4'2'656'0,"1"1"-528"0,0 0-128 0,2-3 0 0,1 4 0 0,-4-2 0 0,-3 2 0 0,-4 2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6:11:46.8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19101 13166 11967 0,'-4'-3'1072'0,"3"2"-864"0,1-1-208 16,0 2 0-16,1-4 304 0,1 2 16 0,0-5 0 0,0-3 0 0,3-2-448 0,2-4-96 0,1 0-16 0,1-3 0 0,1 1-128 0,0 1-16 0,0 2-16 16,-3 1 0-16,-1 3 80 0,-2 4 32 0,0 0 0 0,-2 5 0 0,-1-1-96 0,-1 3-32 15,0 3 0-15,-2-1 0 0,1 2 416 0,-4 2-128 0,-2 0 128 0,0 1 0 16,-3-4 0-16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05:40.24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846 3575 8287 0,'-9'-10'736'0,"3"1"-592"0,1 3-144 0,3 2 0 0,0 4 5040 0,4 0 976 15,-1 0 192-15,1 0 32 0,1-2-4608 0,-1 2-928 0,3 0-176 0,0 2-32 0,1 1-496 0,0-2 128 0,2 4-128 0,-2 1 0 0,1 0 208 0,1 2 0 0,-1-2 0 0,1 3 0 0,0 1 16 0,1-1 0 0,1 4 0 0,1 3 0 0,0 0 16 0,0 3 0 0,2 3 0 0,0 0 0 0,1 0 128 0,1 3 16 0,0-3 16 0,-1-3 0 16,1-2-192-16,0-2-32 0,0-3-16 0,-1-2 0 0,-1-1 0 0,-2-3 0 16,0-2 0-16,-1 0 0 0,-1-2 112 0,-3-2 32 15,0 1 0-15,-2-1 0 0,0 0-128 0,-2-1-32 16,1-1 0-16,-1-2 0 0,1-2-144 0,0-1 128 16,0 1-128-16,1-4 128 0,0 0-128 0,1-1 0 15,2 0 0-15,-1-1-176 0,0 2 176 0,1 1 0 16,0 6 0-16,0-2-128 0,-1 3 128 0,0 6 0 15,3-1 0-15,0 6 0 0,1 1 0 0,-1 3 0 16,3-1 0-16,-1 2 0 0,-1 1 0 0,2 1 128 0,2 2 0 16,-2-2 0-16,0 0-128 0,1-3 0 15,0 0 0-15,0-2 0 0,-1 1 0 0,0-4 0 0,1 1 0 16,-2-5 0-16,-1-1 0 0,0 0 0 0,-2-3 0 16,0-3 128-16,-1 1-128 0,1-3 0 0,-1 0 0 0,0-3 0 15,1 0 0-15,-2-5 0 0,1 1 0 0,-2-2 0 16,2 0 0-16,-4-4 176 0,2 1-176 0,-1-3 192 15,0 0 112-15,-1-2 16 0,1-1 16 0,0-1 0 16,-1 3-112-16,0-1-32 0,-1 2 0 0,0-1 0 16,-1 4-192-16,-1-2 144 0,0 3-144 0,-1 0 128 15,-1 4-128-15,0-1 0 0,-1 1 0 0,0-2 0 16,-1 0 0-16,2 0 0 0,-1-1 0 0,1-1 0 16,0 0 0-16,1 0 0 0,1 0 0 0,0-1 0 15,0 3 0-15,0-2 0 0,1 1 0 0,2 3 0 16,1 1-464-16,0-1-80 0,1 6-16 0,2 2 0 15,1 4-1440-15,0 0-304 0</inkml:trace>
  <inkml:trace contextRef="#ctx0" brushRef="#br0" timeOffset="539.72">2112 3533 17503 0,'-19'-6'1552'0,"6"-1"-1232"0,1 5-320 0,3 2 0 15,4 0 3536-15,2 0 656 0,0 0 128 0,-3 2 32 0,-6 0-3904 0,-2 3-784 0,-4 1-160 0,1 0-16 0,0 1 0 0,-1 2 0 0,1 1 0 0,0 2 0 0,1 2 512 0,0 2 0 0,-1 1 192 0,4 3-48 16,-1 0 560-16,2 2 96 0,2-1 32 0,3 1 0 16,-1 3-320-16,3-3-48 0,3 1-16 0,1-5 0 15,2 0-64-15,2-1-32 0,4-1 0 0,0-2 0 16,3-2-112-16,1-3-32 0,4-2 0 0,0 2 0 0,2-3-208 15,0 0 0-15,3-2 128 0,0-1-128 0,0 0-224 16,1-3-96-16,0-3 0 0,1 0-16 0,0-4 80 16,-1-2 32-16,-1 0 0 0,2-3 0 0,2-1 224 0,-1-3 0 15,0 0 0-15,-1 0 0 0,-1-3 0 16,-4 3 0-16,-1-3 128 0,-2 0-128 0,-3 3 256 16,-1-3-16-16,-1 1 0 0,-4-1 0 0,-2 0 224 15,-2 0 48-15,-2-1 16 0,-2 2 0 0,-2-2-16 0,-4 1 0 16,-3 1 0-16,-3-2 0 0,-1 3-304 0,-3 3-64 15,1 2-16-15,-2 3 0 0,1 4-128 0,1-1 0 16,0 6 0-16,1 0-176 16,1 4-336-16,0 2-64 0,1 0 0 0,1 1-16 15,1 2-1856-15,0-2-368 0,2 2-80 0,1 1-10880 0</inkml:trace>
  <inkml:trace contextRef="#ctx0" brushRef="#br0" timeOffset="1016.02">2551 3936 29487 0,'0'9'1296'0,"0"-3"288"0,1 2-1264 0,-1-4-320 0,1 0 0 0,-1-2 0 0,2 2 784 0,-2 0 112 0,1 7 0 0,-1-1 16 0,0 2-80 0,0-2 0 0,-1 0-16 0,1-4 0 0,0 0-544 0,0-3-96 15,-2-2-32-15,2-2 0 0,0-2-144 0,0-3 0 16,0 0 0-16,2-4 128 0,-1-2 64 0,0-3 16 15,0 1 0-15,2-6 0 0,-1 2 272 0,1-4 48 16,-1-1 16-16,1-5 0 0,-1-1-80 0,1-1-16 16,-1-3 0-16,-1 5 0 0,1 0-160 0,-1 0-32 0,-1 0-16 15,1 2 0-15,0 4-16 0,1-4 0 0,0 1 0 16,2-4 0-16,1 1-32 0,1 3-16 16,1 3 0-16,2 2 0 0,1-1-176 0,1 1 192 0,0 4-192 15,3 2 192-15,1 0-192 0,1 2 0 0,1 2 0 16,2-1 0-16,-1 3 0 0,-1 4 0 0,3-1 0 0,-3 4 0 15,2 1-240-15,-3 4-16 0,0-2-16 0,-1 2 0 32,-1 4-1104-32,-1 0-224 0</inkml:trace>
  <inkml:trace contextRef="#ctx0" brushRef="#br0" timeOffset="1817">3159 3028 15663 0,'-5'-7'1392'0,"2"4"-1120"0,0 0-272 0,2-1 0 0,1 4 880 0,0 0 112 0,1-1 32 0,-1-1 0 0,1 2-1024 0,1-3-368 0,-1-2 16 0,0 1 0 0,-1-2-1376 0,0 0-256 0,0-2-64 16,-1 2-2080-16,0-3-416 0</inkml:trace>
  <inkml:trace contextRef="#ctx0" brushRef="#br0" timeOffset="2073.94">3148 2933 1439 0,'0'-42'0'0,"0"40"128"0,0 2-128 0,0 0 0 0,0 0 0 0,0-4 0 15,0 1 1584-15,0 0 288 0,-1-4 64 0,1 4 16 0,0-2 768 16,0 4 160-16,0-2 16 0,0 1 16 0,0 2-32 0,1 0-16 16,-1 2 0-16,1 1 0 0,1 0-832 0,-2 3-176 15,1 1-16-15,-1-7-16 0,0 0-1056 0,4 26-192 16,-2-17-64-16,-1 4 0 0,2-1-336 16,1 1-176-16,-1 3 160 0,2 2-160 0,0 2 0 0,1 5 128 15,2-1-128-15,0 11 0 0,1 7 0 0,1 9 176 16,-1 6-176-16,-2 0 160 0,-1 2-160 0,-2-7 0 15,-2 0 0-15,-2 2 128 0,0 3-128 0,-1 0 128 16,-1-4-128-16,-1 2 128 0,0-8 112 0,0-3 16 16,1-3 0-16,0-6 0 0,4-3-256 0,-2-6 0 15,1-2 128-15,0-5-128 0,2-2 0 0,-2-2 0 16,0-1 0-16,0-3 0 16,-1-5-336-16,0 0-112 0,0-2-32 0,-1-3-16672 15</inkml:trace>
  <inkml:trace contextRef="#ctx0" brushRef="#br0" timeOffset="2811.65">4000 3675 17503 0,'5'-9'768'0,"-2"3"176"0,-1 2-752 0,-1 1-192 0,1 0 0 0,-2 0 0 0,0 0 1040 16,0-1 176-16,1-2 48 0,-1-4 0 0,-1-1 592 0,-1-1 128 0,-1 1 32 0,-2-2 0 0,-1-2-800 0,-2 2-176 0,-1 0-16 0,0 4-16 0,-1-4-592 0,-3 3-112 16,1 2-32-16,0 2 0 0,-1-2-272 0,0 6 0 0,-1-1-176 0,-2 6 176 15,0-1-176-15,-1 2 176 0,2 2-160 16,-1 0 160-16,-3 4 0 0,1 0 0 0,-1-1 0 15,-1 3 0-15,0 2 448 0,1-2 16 0,-1 4 16 16,0-4 0-16,3 4 96 0,-2 3 0 0,3-3 16 16,1 4 0-16,3 1-80 0,2-3 0 0,3 5-16 0,0 0 0 15,4-1-192-15,0 1-48 0,1 0 0 0,2-1 0 16,1-2 16-16,-1 0 0 0,2 1 0 0,0-2 0 16,1 0-272-16,1 0 0 0,2-1 128 0,1 0-128 15,1 0 0-15,2 1 0 0,1-7 0 0,2 1 0 16,-1-3 0-16,2-4 0 0,2 0-208 0,0-5 80 15,-3-1 128-15,2-1-128 0,2-3 128 0,2-4-128 0,1-1 128 16,1-2 0-16,2-4 128 0,2-4-128 0,0 1 272 16,-2-2-16-16,2-2 0 0,-2-3 0 0,1-1 16 15,-1-2 0-15,1-1 0 0,-4-3 0 0,0-3-112 16,-4 1-32-16,0-3 0 0,-3 5 0 0,-2-1-128 16,1-1 0-16,-3-7 0 0,0 0 0 0,-2 3 0 0,-2-5 0 15,-1 3 0-15,-3 0 0 0,-2 5 0 16,-1-4 0-16,-3 5 0 0,-1-1 0 0,-2 6 0 0,-2 1 0 15,0 0 0-15,-3-1 0 0,-3 1 256 0,-2-3-16 16,4 9-16-16,-1-3 0 0,-3 1-64 0,0 2-16 16,-1 1 0-16,-1 1 0 0,2 2-144 0,-2 3 0 15,2 4 0-15,-1-2 128 0,2 5-128 0,-2 0-144 16,1 2 144-16,0 0-208 16,2 0-560-16,3 1-96 0</inkml:trace>
  <inkml:trace contextRef="#ctx0" brushRef="#br0" timeOffset="5724.11">2421 4447 12895 0,'1'-3'1152'0,"1"1"-928"0,-2 0-224 0,0 2 0 0,1 2 960 0,-1-2 128 0,1 0 48 0,2 2 0 0,-1-2-96 0,1 4-16 0,0 1 0 0,0 2 0 15,-2 3-96-15,1 1-32 0,0 0 0 0,-2 2 0 0,1 2 64 0,0-2 0 0,-1 3 0 0,1 2 0 0,-1-2 144 0,0 2 48 16,2 2 0-16,0 0 0 0,2 3-240 0,-2 3-32 15,4 3-16-15,1 5 0 0,0 1-160 0,2 0-48 16,1-1 0-16,-2 5 0 0,2 1-64 0,0 2-16 0,-3-1 0 16,2 0 0-16,-1 4-288 0,-1-1-64 0,-1 1-16 15,0-2 0-15,-2-1-16 0,0-4 0 0,-3-1 0 16,0-6 0-16,0-2 48 0,-1-1 0 0,0 4 0 16,0-3 0-16,0 3-240 0,-1-4 176 0,1-3-176 15,-1 0 160-15,1-2-160 0,0 2 0 0,0-3 144 0,0 3-144 16,-1-3 128-16,1 0-128 0,-2 1 128 0,1-1-128 15,0 0 0-15,1-3 144 0,-1-3-144 0,0-3 0 16,-1-1 144-16,1 0-144 0,0-5 0 0,-2 3 144 16,2 1 32-16,0-3 0 0,-2 0 0 0,2-1 0 15,-1-1-176-15,-1 1 0 0,1-1 0 0,-1 3 128 16,0-3-128-16,-1 2 0 0,0-5 0 0,0 2 0 16,1-1 0-16,0 0 0 0,0 1 0 0,-2-4 0 0,1 1 0 15,-1 2 128-15,0-4-128 0,1 0 0 0,-1 0 240 16,0-2-48-16,0 0 0 0,1-1 0 0,-1 0 0 15,0 0-16-15,0-4 0 0,-1 1 0 0,-1 0-176 0,0-3 160 16,-1 2-160-16,0-2 160 0,-1-1-160 0,-2-2 0 16,0-2 0-16,0 2 128 0,-2-3-128 0,0 2 0 15,0-3 0-15,0 1 0 0,-1-4 0 0,1 2 0 16,-2 2 0-16,2-1 0 0,0 0 0 16,0 0 0-16,2 3 0 0,-1-1 0 15,1 1 0-15,0 2 0 0,1 2 0 0,1 0 0 16,2 2 0-16,1 1 0 0,-2 2 0 0,3 4 0 15,1-2 0-15,1 4 0 0,0 0 0 0,2 3 0 16,1 2 0-16,1-1 0 0,2 4 0 0,0 2 0 16,4 1-128-16,-1 3 128 0,4 0 0 0,1 5 0 0,4-1 0 0,0 1 0 15,-2-5 0-15,2 1 0 0,2 1 0 0,2-1 0 16,1-1 0-16,-2 1 0 0,2-3 0 0,0 2 0 0,0 2 0 16,-1-3 192-16,0 1-192 0,-4-3 0 0,-2-2-160 0,0 0 160 15,-1-1 0-15,2-3 0 0,-1 2 0 0,1-5 0 16,1-2 0-16,0-2 0 0,1 0 0 0,0-6 0 15,3-3 0-15,2-2 0 0,3-4 0 0,-1-1 160 16,1-2-160-16,2-5 192 0,2-3-192 0,2-2 192 16,0-3-48-16,-2-1 0 0,-1-3 0 0,-1 1 0 15,-3-1-144-15,-2-6 0 0,-2 0 0 0,0-3 0 16,-2-3 0-16,-1 1 0 0,-2-1 0 0,0 3 0 0,-5 0-144 16,0 6 144-16,-1 6 0 0,-2 4 0 15,-1 3-512 1,-2 3 16-16,1 3 0 0,-3 3-12736 0,1 2-2544 0</inkml:trace>
  <inkml:trace contextRef="#ctx0" brushRef="#br0" timeOffset="7012.64">1434 6376 21183 0,'-1'-8'1888'0,"1"3"-1504"0,1 4-384 0,2-1 0 0,1 2 272 0,-2-4-16 0,2-5 0 0,1-1 0 0,2-6-256 0,2 0 128 0,-2-1-128 0,1 3 0 0,-2-2 0 0,-1 6 0 16,-2-1 0-16,-1 5 0 0,-1 1 528 0,-1 3 48 15,-3 2 16-15,0 0 0 0,-3 2 320 0,-4 4 64 16,0 2 16-16,-4 0 0 0,-1 5-992 0,-2 0-208 0,-3 2-48 16,2-1 0-16,0-2 0 0,-1 0 0 0,-1 2 0 15,-1 1 0-15,-1-1 624 0,-1 0 112 0,2-1 32 16,-2 0 0-16,-2 2 608 0,2 1 128 0,-1-3 32 15,4 0 0-15,2-3-288 0,3-1-48 0,3-3-16 16,2 0 0-16,2 0-416 0,3-2-96 0,3 0-16 0,2-2 0 31,2 2-656-31,2-2-128 0,2 0-16 0,2 0-16 0,-1 1-224 16,3 0-64-16,2 0 0 0,3-3 0 0,1 3 400 0,3-1 80 0,0 3 16 0,1-2 0 16,0 1 208-16,2 1-176 0,2 1 176 0,1 2-160 15,3 2 160-15,-1 1 0 0,-3-1 128 0,-2-1-128 16,0 1 0-16,0 0 0 0,2 1 0 0,-2 2 0 0,-4-3 0 15,-1 2 0-15,-1-1 0 0,-2 1 0 0,-3 3 336 16,-3-2 112-16,-2 0 0 0,-1 0 16 0,-1-1 368 16,-3 0 80-16,-1-2 16 0,-1 3 0 0,-1-6-512 0,-2 2-96 15,-1 1-32-15,-2-2 0 0,-2-2-160 16,-1 1-128-16,1-4 192 0,-3 4-192 0,0-1 128 0,-3-3-128 16,-1 4 0-16,-3-1 0 0,1 0 160 0,-2 0-160 15,0-2 128-15,-2 2-128 0,-2-2 176 0,0-1-48 16,-2 2-128-16,-2-1 192 0,0 0-368 0,1 1-80 15,1-2 0-15,1 1-16 16,0-1-1136-16,3 0-208 0,2-3-48 0</inkml:trace>
  <inkml:trace contextRef="#ctx0" brushRef="#br0" timeOffset="8135.98">2181 6407 22111 0,'-2'-3'1968'0,"-1"3"-1584"0,2-2-384 0,-1 0 0 0,0 2 784 0,0 0 80 0,-3-2 16 0,-4-2 0 0,-2 1 480 0,-4-2 112 0,1-2 0 0,-3 4 16 0,3-1-736 0,-1 0-160 0,2 2-16 0,0-2-16 0,0 4-560 0,1 1 0 0,0 2 0 0,-1-1-144 16,2 2-368-16,0 2-80 0,-1 0-16 0,-1 2 0 16,2 0 112-16,1 5 32 0,0 0 0 0,-1 6 0 0,3 0 272 0,-2-1 48 15,2-2 16-15,1 1 0 0,-1 4 640 0,0-1 128 16,2 5 16-16,1 0 16 0,1-2 256 0,3 1 48 0,2-2 16 15,3-5 0-15,1 2-160 0,1-4-48 0,1-2 0 16,2-3 0-16,1 1-464 0,0-6-112 0,2 1-16 0,-1-1 0 16,0-3-192-16,2-2 128 0,0-2-128 0,0 0 0 15,-1-1 0-15,-1 0-128 0,0-1-16 0,0 0 0 16,1-2-448 0,-1 0-96-16,1 0-16 0,0 0 0 0,0-1 128 15,-1-3 32-15,1 2 0 0,0-6 0 0,-2 2 544 0,0 2 0 0,-1-1 0 0,-1-2 0 16,2 0 0-16,-1-3 144 0,0 1-16 0,-2-1 0 15,-1-4 416-15,-1 2 80 0,-1-5 16 0,-2-1 0 16,0 1-80-16,-2 4-16 0,-3-4 0 0,-1 5 0 16,1 2-224-16,-3 0-64 0,-1 4 0 0,1 3 0 15,-1 2 80-15,1 6 16 0,1 1 0 0,-2 1 0 0,4 4-112 16,-2 3-32 15,4 2 0-31,-2 4 0 16,4-1-208-16,1 3 0 0,0 2 0 0,2 2 0 0,1 2 0 15,2 1 0-15,-1-1 0 0,3 0 0 0,0 3 0 0,2-5 0 16,-1 1 0-16,2 1 0 0,0-2 0 0,1 1-320 0,0-3 64 0,1-2-11584 0,-2-2-2320 0</inkml:trace>
  <inkml:trace contextRef="#ctx0" brushRef="#br0" timeOffset="8799.98">2519 6546 37775 0,'1'3'3360'0,"0"1"-2688"0,1 2-544 15,-1-4-128-15,0 2 720 0,2 2 112 0,1 4 32 0,3 4 0 0,0 7-656 0,0 1-208 0,1 0 128 0,-4 0-128 0,-1-1 0 0,-1-3 128 0,-2-2-128 0,-2-1 0 0,1-3 128 0,-1-2-128 0,0-1 0 0,0-3 0 16,1-3 0-16,-1-1 0 0,2 0 0 0,0-2 0 0,0 0 0 0,2 0 0 16,-1-4 0-16,1 1 0 0,2-3 0 0,0-3 0 15,1-1 0-15,0 0-144 0,0-2 144 16,1-4 0-16,1 1 0 0,-1-4 0 0,1 2 0 0,0-2 0 16,0-3 0-16,2 1 0 0,0 1 0 15,-1-1 0-15,1 5 128 0,0 0-128 0,1 3 192 0,-2 1-16 16,1 5-16-16,-2 1 0 0,1 3-32 0,-1 2-128 15,-1 5 192-15,-1-2-64 0,0 5-128 0,0 2 0 16,-1-2 0-16,0 0 128 0,-1-1-128 0,1 3 0 16,0-3 0-16,1 1 0 0,0 2 0 0,0-5 0 15,0 2 0-15,1-4 0 0,-1 0 0 0,0-2 0 16,0 0 0-16,-1-2 0 0,0 2 0 0,1-2 0 16,0-2 0-16,-1 2 0 0,-2-2 0 0,2 0 0 15,-2 2 0-15,2-2 0 0,-1 2 0 0,-1-2 0 0,2 2 0 16,-2-5 0-16,2 1 0 0,1-1 0 0,-1 1 0 15,1-3 0-15,1-5 0 0,0 3 192 0,1 0-64 16,1-4 0-16,0 3-128 0,1-1 0 0,1 0 0 0,0 3-176 16,-3 1 176-16,1-1 0 0,3 1 128 15,0 0-128-15,0 3 0 0,0 2 0 0,-1 0 0 0,-2 4 0 16,-1 0 0-16,-1 4 0 0,2 2 0 0,-1 0 0 16,-1 4 0-16,0 0 0 0,1 3 0 0,-1-1 0 15,1 6 0-15,-1-1 128 0,1 2-128 16,-3 0 128-16,1 1 48 0,0 1 16 0,0-2 0 0,0 2 0 15,0-3-192-15,0 3 0 0,-1-8 0 0,1 2 0 16,-1 1 0-16,0-3 0 0,0-3 0 0,0-1 0 16,0 1 0-16,-1-3 0 0,0-3 0 15,0-2 0-15,1 0-848 0,-1-4-48 16</inkml:trace>
  <inkml:trace contextRef="#ctx0" brushRef="#br0" timeOffset="9461">3409 6511 10127 0,'-1'1'896'0,"0"1"-704"0,-2-1-192 0,2 2 0 16,0 1 5664-16,0-2 1104 0,-1 2 208 0,0 1 64 0,-2 5-4736 0,-2 2-960 0,-3 2-176 0,-2 4-32 0,0 2-560 0,-1 1-96 0,-2 1-32 0,2-2 0 0,-1 2-320 0,3 5-128 0,1-4 0 0,-1 3 0 0,3-4 128 0,1 0-128 0,1 3 0 0,0-3 0 16,2-2 0-16,-1 4 0 0,0 3-176 0,1 0 176 15,0 1-128-15,1-2 128 0,-1 2 0 0,3-5 0 16,0-2 0-16,1-4 0 0,1 1 0 0,1-5 0 15,0 0 0-15,0-5 160 0,1-4-16 0,-1 0 0 16,-1-7-144-16,2 2 128 0,-2-8-128 0,2-1 128 0,-2 1 16 16,1-4 0-16,-2-5 0 0,2-6 0 15,-1-3-144-15,1-5-144 0,-2 0 144 0,0-5-208 0,-1-2-144 16,0-2-32-16,0-3 0 0,1-3 0 16,1 0-176-16,0-1-32 0,2 1-16 0,-1 0 0 15,2 1-32-15,3-1 0 0,0 2 0 0,1 6 0 16,1 7 80-16,0 3 16 0,1 7 0 0,0 6 0 15,2 4 864-15,-2 2 192 0,1 4 16 0,2 2 16 0,0 4 592 0,1 1 112 16,3 4 32-16,-2 0 0 0,1 4-944 0,-1-1-176 16,1 2-32-16,2 2-128 0,1-2 0 0,0 0 0 15,1 0 0-15,0 1 0 0,-4-1 0 0,-2-2 0 16,-2 3 0-16,-2-4 0 0,-2 6 0 0,-3-4 0 16,-2 4 0-16,-2-1 0 0,-2 2 0 0,-2 1 0 15,0 1 0-15,-2 2 0 0,0-2 0 0,-1 4 0 16,-1 1 0-16,-3-1 0 0,2-2 0 0,-3 1 128 0,0 0-128 15,-3-2 0-15,-1 0 240 0,-1 0-64 16,-2 2-16-16,-1-4 0 0,1 1-160 0,-3 0 128 16,2-2-128-16,-2 0 128 0,-1-1-128 0,0-3 160 0,0 0-160 15,1-2 160-15,3-2-160 0,0-2 0 0,-2 2-160 0,0-2 160 16,2-1-352-16,2-6 32 0,0-1 0 0,4-2 0 16,0-4-592-1,3-5-112-15,0-3-32 0,1-6-15968 0</inkml:trace>
  <inkml:trace contextRef="#ctx0" brushRef="#br0" timeOffset="9861.23">4058 5749 40543 0,'-1'0'3600'0,"1"0"-2880"0,0 1-576 0,0 1-144 0,1 1 320 0,1 1 16 15,-1 2 16-15,0 1 0 0,-1 6-352 0,0 1 0 0,0 3 0 0,-2 1 0 0,0 2 0 0,0 2 0 0,1 3 0 0,-2 3 0 0,2 4 0 0,-3 3 0 16,2 6 0-16,-1-3 0 0,2-6 0 0,-1 3 0 0,-1 6 0 16,2 2 0-16,0-1 0 0,1-4 0 0,1 0 0 15,0-6 0-15,3 0 0 0,-2-5 0 16,2-1 0-16,0-5 0 0,-1 1 0 0,2 1-160 0,-1-1 160 16,1-4 0-16,1-2-192 0,-1-2 64 0,0-5 128 15,-1-2-208 1,1-2-752-16,0-5-160 0,0 1-32 0,0-2-15936 0</inkml:trace>
  <inkml:trace contextRef="#ctx0" brushRef="#br0" timeOffset="10274.06">4261 6461 28559 0,'4'-4'1264'0,"-2"1"272"0,2 0-1232 0,0 3-304 0,-1-2 0 0,1 2 0 0,0 0 1120 16,2-2 160-16,3 2 48 0,2-2 0 0,4-2 320 0,-2 2 64 16,2-1 16-16,-3 2 0 0,0-1-1088 0,-2-2-192 15,1-2-64-15,0 0 0 0,0-1-384 0,0-1 0 16,0-2 0-16,0 0 0 0,0 0 0 0,1-2 0 16,0-1 0-16,0 0 0 15,1 0-896-15,-2-3-192 0,1 0-64 0,-1-1 0 16,0 1 192-16,-2 0 48 0,0 0 0 0,-3 1 0 0,-1 1 688 0,-3 2 224 15,0-2 0-15,-4 2-160 0,0 6 368 0,-3-3 80 16,-1 5 16-16,-4 1 0 0,0 3 720 0,-4 0 128 0,-2 6 48 16,-1-1 0-16,-2 3-656 0,-2 1-128 0,-2 5-32 15,-3 0 0-15,0 0-176 0,-3 1-32 0,4 1-16 0,0 0 0 16,3 3-160-16,2-1 128 0,5-1-128 16,3 2 128-16,2 0 128 0,1-1 32 0,7 4 0 15,0-2 0-15,4-1-96 0,1-1 0 0,3 5-16 16,2-1 0-16,-2-4-48 0,1 2 0 0,3-1 0 15,0-1 0-15,3 2-128 0,0-5 0 0,0-2 0 0,3 0 0 16,1-1-448 0,1-4 0-16,0 0-16 0,0-4-11968 0,3-2-2400 0</inkml:trace>
  <inkml:trace contextRef="#ctx0" brushRef="#br0" timeOffset="10811.52">5145 5939 23951 0,'-2'-2'2128'0,"-1"0"-1696"0,2 4-432 0,-1 0 0 0,0-2 1712 0,0 3 256 0,-3-2 48 0,-5 4 16 0,-4 2-880 0,-4 2-192 0,-6 3-16 0,-2 2-16 0,-1 2-224 0,0 0-64 0,1 3 0 0,-1-5 0 0,-2 6-448 0,0-4-192 0,0 3 176 0,5-7-176 0,1 1 0 0,5-4 0 0,2-1 0 0,3-2 0 0,5-1 0 0,2-4-320 15,2 2 64-15,3-3 0 16,2 0-1536-16,3 0-320 0,2 0-48 0,1 0-16 16,3 0 688-16,0 0 128 0,4 2 16 0,0-2 16 0,2 1 2576 0,4 2 512 0,5-1 96 15,1 0 32-15,1 0-176 0,0-2-48 0,2 0 0 16,0 0 0-16,1 0-1024 0,0 1-192 0,-2 2-64 0,1-1 0 15,-2 2-256-15,-1 0-128 0,2 1 128 0,-3 1-128 16,-1 1 256-16,-3 2-16 0,-3-2-16 0,-2 3 0 16,-2 1 176-16,-2 0 48 0,-2 2 0 0,-3 2 0 15,0-3-256-15,-4 2-64 0,0 0 0 0,-2-1 0 16,-3 3-128-16,-2-4 0 0,-1 2-160 0,-4 1 160 0,2-2 0 16,-4 2 0-16,-2 1 0 0,-2 0 160 15,2 0-160-15,-4-2 0 0,-2 3 0 0,-2-1 0 16,1-3 192-16,0 0-32 0,-1 2-16 0,-1-1 0 0,0 1 144 15,-2-4 32-15,0 4 0 0,-1-3 0 0,1 0-64 16,2-1-16-16,-3 1 0 0,2 0 0 0,-1-2-240 0,1-4 128 16,-1 0-128-16,1-2 0 0,3 0 0 15,-2-2 0-15,1-2 0 0,-1-4 0 0,1-2 0 0,1-5-288 16,1 0 32-16,3-6-18944 16</inkml:trace>
  <inkml:trace contextRef="#ctx0" brushRef="#br0" timeOffset="13630.26">2395 7438 6447 0,'8'-10'576'0,"-5"4"-576"0,1 0 0 16,-1 2 0-16,-2 0 3248 0,0 3 528 0,0 0 128 0,2-3 0 0,0-1-2416 0,1-1-480 0,1-1-112 0,-1 0 0 0,-2 1-720 0,1 2-176 0,-2 2 0 0,0-2 0 0,-1 2 0 0,0-2-192 16,0 2 32-16,1 0 16 0,1 1-16 0,-2 0 0 15,2 1 0-15,-1 0 0 0,2 1 416 0,-2 0 64 16,-1-1 32-16,0 0 0 0,0 0 736 0,0 0 160 15,11 18 32-15,-8-13 0 0,0-2-128 0,0 4-32 16,-1-4 0-16,1 0 0 0,-1 0 144 0,1 0 16 16,-1-2 16-16,-1 2 0 0,-1-3-400 0,0 2-96 15,0-2-16-15,0 1 0 0,-1 2-400 0,1-2-64 16,-1 4-32-16,0-4 0 0,1 2-160 0,-1 0-128 16,-1 2 192-16,2 2-192 0,-1 0 0 0,1 2 0 15,0-3 0-15,0 4 0 0,1 2 0 0,1 2 0 0,-1 4 0 16,0 1 0-16,1-1 176 0,0 5-176 0,-2 3 160 15,0 0-160-15,0 4 128 0,-3 1-128 0,1 1 0 16,-3 3 0-16,0-3 0 0,-1 0 0 0,-2-1 0 0,1-5 0 16,-1-1 0-16,0 0 128 0,-1 1-128 0,0-5 0 15,0 1 0-15,-1-2 144 0,-1 2-144 0,-2 0 128 16,0 3 64-16,-1 0 0 0,0 1 0 0,1-2 0 16,-1 2-192-16,-1-1 128 0,2 4-128 0,-1-1 128 15,1-2-128-15,0-1 128 0,1 1-128 0,-1-2 128 16,2-1-128-16,0-1 0 0,0 0 0 0,0 0 0 0,2-3 0 15,1-3 0-15,0-1 0 0,2-5 0 0,1 0 0 16,1-3 0-16,1 2 0 0,0-3 0 0,1-2 0 16,-1 1 0-16,3-2 0 0,-1 0 0 15,1 1 0-15,0-4 0 0,1 1 0 0,0 1 128 16,1-2 0-16,-1 0 0 0,0 0 0 0,-1 0 0 16,3 0 48-16,-2 0 0 0,0-2 0 0,2 1 0 15,-3 1-16-15,0 0 0 0,0 0 0 0,0 0 0 0,16-17-16 0,-11 15 0 16,0 0 0-16,-2 0 0 0,1 0-144 0,1-1 0 15,0 2 0-15,1 1 0 0,1-5 0 0,5 1 0 16,0 1 0-16,2-1 0 0,3-5 0 0,0 6 0 16,4-4 0-16,0 4 0 0,3 0 0 0,-1 0 0 15,2 0 0-15,2 1 0 0,2 2 144 0,-1 0-144 16,3 0 160-16,1-2-160 0,0 2 0 0,3-2 0 0,2-2 0 16,1-2 0-16,2 0 0 0,-3 0 0 0,-2-1 0 15,-1 1 0-15,2-1 0 0,2 2 0 0,1 1 0 16,-2 1 0-16,-1-2 0 0,-3 3 0 0,0-1 0 0,-2 0 0 15,2-1 0-15,-3 2 0 0,4-2 0 0,-1-2 0 16,-4 4 0-16,-1-2 0 0,3 1 0 0,-1 0 0 16,1 0 0-16,-3 2 0 0,0 1 0 0,0 0 0 15,-2 0 0-15,-2 0 0 0,-1 0 0 0,-1 0 0 16,0 0 0-16,-1-2 0 0,-1-2 0 0,1-1 0 16,-1 1 0-16,0 0 0 0,-1 1 0 0,1-3 0 15,-1 1 0-15,2 1 0 0,1-2 0 0,0 0 0 16,-3 2 0-16,1 0 0 0,1 2 0 0,-3-1 0 15,-1 2 0-15,1 1 0 0,-1-3 0 0,0 3 0 0,-1 0 0 16,-1 0 0-16,0 3 0 0,0-3 0 16,-1 0 0-16,-2 0 0 0,-1 0 0 0,0 0-160 0,-1 0 160 15,0 0 0-15,-1 0 0 0,-1 0 0 16,1-3 0-16,0 3 0 0,-2 0 0 0,0 0 0 0,1-2 0 0,1 2 0 16,-2-1 0-16,0-2 0 0,2 1 0 0,-2 1 0 15,1-3 128-15,-2 1-128 0,0 0 0 0,0 0 0 16,-1 0 0-16,0 0-128 0,0-1 128 0,0-1 0 15,-1 4 0-15,0-3 0 0,-1 2 0 0,0-1 0 16,-1 2 0-16,-1-1 0 0,3-1 0 0,-3 2 0 16,1-4 0-16,-1 4 0 0,-1-4 0 0,0 1 0 15,-1 1 0-15,-1-1 0 0,0-2 0 0,-3-1 0 16,0 1 160-16,-2 0-160 0,-1 2 0 0,0-4 0 16,-4 0 0-16,-1 0 0 0,-1-1 0 0,-2-1 0 15,1 3-144-15,0-4 144 0,2 3 0 0,-2-2 0 16,1 2 0-16,1-2 0 0,-3-3 0 0,0 1 0 15,0 2 0-15,0-5 0 0,-2 4 0 16,1-4 0-16,0 2 0 0,-1-5 0 0,2 5 0 0,0 0 0 16,4 1 0-16,-1 2 0 0,1 0 0 15,1 0 0-15,0 4 0 0,2-3 0 0,2 3 0 0,1 3 0 0,1-4-128 16,0 5 128-16,2 1 0 0,1-2 0 0,0 3 0 0,1 0 0 16,1 0 0-16,0 3 0 0,1-3 0 0,1 3 0 15,0-3 0-15,2 3 0 0,-4-3-128 0,0 0 128 16,20 13 0-16,-12-9 0 0,3 5 0 0,2-3 0 15,2 1 0-15,1 2 0 0,4 1 0 0,1 0 0 0,3 1 0 16,0 3-176-16,-6-6 176 0,1 2-160 0,1 0-64 16,1 2-16-16,1 1 0 0,-2-1 0 0,-2 1 240 15,-3-4 0-15,-3-1 0 0,1 0-144 0,0 2 144 16,0 0 0-16,-1-1 0 0,-1 1 0 0,0-2 0 16,1 2 0-16,0-2 0 0,-1 0 0 0,-1 1 0 0,0-1 0 15,-3 0 0-15,2 0 0 0,-2 0 0 0,1 0 0 16,-3 0 0-16,0 1 0 0,-2-2 0 0,0 0 0 15,-1 1 0-15,-2-2 0 0,0 1 0 0,-2 0 0 16,-1 2 0-16,0-3 0 0,-2 1 0 0,-3 2 0 16,0 1 0-16,-1 0 0 0,-2 0 0 0,-3 1 0 15,-2 0 128-15,-5 0-128 0,0 3 128 0,-1-2-128 16,-2 2 160-16,0 0-160 0,-2-1 128 0,0 3-128 16,2-4 0-16,2 1 0 0,-3 0 144 0,0 2-144 15,1 1 128-15,-3 0-128 0,-3 0 128 0,1 3-128 0,1-1 0 16,1-2 128-16,2 3-128 0,2-3 0 0,2 0 0 15,1-3 0-15,1 3 0 0,2-3-192 0,-2 3 32 16,1-1-19776-16</inkml:trace>
  <inkml:trace contextRef="#ctx0" brushRef="#br0" timeOffset="69969.69">7209 6896 23951 0,'-5'-15'2128'0,"3"2"-1696"0,0 4-432 0,2 3 0 0,0 2 0 0,-1-6-192 0,-1-8 0 0,-3-11 16 0,-4-8 176 0,-1 1-128 0,-2 2 128 0,-4 5-128 0,-3 5-432 16,-3 1-80-16,-3 7 0 0,-1 4-16 0,0 2-656 0,-1 0-128 0,-1 4-32 0,-3-3 0 0,-4 6 496 0,-2-4 80 0,-3 4 32 0,-4 0 0 0,-6 3 608 0,-5 0 112 15,-6 0 144-15,-2 3-208 16,4 0 208-16,2 1 0 0,0 5 192 0,-8-2-192 0,-8 6 464 15,-9 3-16-15,-6 2 0 0,0 2 0 0,4 4-304 0,-3 2-144 16,-3 2 128-16,0 4-128 0,-1 0 0 0,7 2 128 16,6-2-128-16,7-4 0 0,6 3 176 0,-1 1-48 15,1 3-128-15,4 0 192 0,7-7 384 16,-1 7 64-16,2 3 0 0,0 3 16 0,1 3-224 0,0 3-48 16,1 5-16-16,1 1 0 0,1-2-368 0,9-4 0 15,4-2 0-15,0 5 0 0,2 5 0 0,5 4-128 0,4 0 128 16,5 4-192-16,5-2-48 0,3-4-16 0,5 4 0 15,2-2 0 1,2 4-368-16,3 0-80 0,1 0 0 0,4-2-16 16,2-2 512-16,1-1 208 0,3-1-176 0,2-7 176 0,2 0 0 15,4-5 288-15,5-1-32 0,6-3-16 0,3 0 80 0,8-3 0 0,3-3 16 0,6-1 0 16,3-5 496-16,3-1 80 0,0-2 32 0,10-1 0 16,4 1-304-16,8-4-64 0,4-1-16 0,-3-5 0 15,-2-3-304-15,9 0-64 0,14-3-16 0,7 0 0 16,4-1-176-16,2-3 0 0,0-4 0 0,0 2 128 15,-1-4-128-15,-3-2 0 0,-2-2 0 0,-5-2 0 16,0-4-368-16,-2 0 48 0,-3-7 16 0,-4 1 0 16,-6-4-272-16,-1-2-64 15,2-6-16-15,0-8 0 0,-2-4 256 0,-1-9 48 0,-5-4 16 0,-7-1 0 16,-4 1 336-16,0-8 0 0,-2-4 0 0,-6-5 128 0,-4 0 864 16,-8-3 160-16,-6-1 48 0,-6 1 0 0,-3 2 64 0,-8-2 16 15,-4 0 0-15,-7-1 0 0,-4 0-416 16,-5 1-80-16,-3-2-16 0,-6 5 0 15,-3 5 0-15,-6-6 0 0,-6 0 0 0,-1-4 0 16,-2 7-320-16,-2 4-64 0,0 1 0 0,-7-4-16 16,-3 2-240-16,-4 2-128 0,-3 8 160 0,-4 2-160 0,-6 5 160 0,-6 3-160 15,-3 11 160-15,-3 9-160 0,9 6 0 0,-9 7 0 16,-9 6 0-16,-11 6 0 16,-7 5-880-16,-6 7-64 0,-4 5-16 0,-4 8 0 15,-4 6-1040-15,-7 4-224 0,-4 4-32 0,3 5-16 16,9-4-288-16,0 1-64 0</inkml:trace>
  <inkml:trace contextRef="#ctx0" brushRef="#br0" timeOffset="108639.19">14010 6496 8383 0</inkml:trace>
  <inkml:trace contextRef="#ctx0" brushRef="#br1" timeOffset="145811.49">6690 9366 9215 0,'-1'-4'816'0,"1"2"-656"16,0 2-160-16,0-3 0 0,0 2 480 0,1 1 64 0,-1-3 16 0,1-3 0 0,1-1-144 0,2 1-32 0,0-3 0 0,0 3 0 0,1 0 32 0,-1 2 0 0,1 0 0 0,0 2 0 0,2-2-16 0,-3 4 0 0,1-2 0 0,0 4 0 0,0-2-112 15,0 0-32-15,-1 0 0 0,0 1 0 0,-1-1-16 0,1 0-16 16,-1 0 0-16,-1 0 0 0,2 3-96 0,-2-1 0 15,1-2-128-15,-1 0 192 0,2 0 192 0,-2-2 48 16,1 2 0-16,-1-3 0 0,1 2 224 0,-2 1 48 16,2-2 16-16,-3-1 0 0,1 2-16 0,0-2 0 15,-1 3 0-15,0-2 0 0,0 2-144 0,0 0-48 16,0 0 0-16,0 0 0 0,0 2-304 0,0-2-64 16,0 0-16-16,0 0 0 0,0 0-128 0,0 0 0 15,0 0 0-15,0 0 0 0,0 0 0 0,0 0 0 16,0 0 0-16,-1 21 0 0,1-17 0 0,-1-3 0 15,1 2 0-15,0-1 0 0,0-2 0 0,0 0 0 0,0 2 0 16,0-2 0-16,1 0 544 0,-1-2 80 0,0 2 16 0,0 0 0 16,0 0 0-16,0 0 0 0,0 0 0 0,0 0 0 15,0 0-320-15,0 0-64 0,0 0-16 0,0 0 0 16,0 0-240-16,0 0-128 0,0 0 128 0,0 0-208 16,0 0 208-16,0 0 0 0,-8 19 0 0,8-15 0 15,0-1 0-15,0 1 0 0,0 1 0 0,2-1 0 16,-1-2 0-16,0 3 0 0,2 0 0 0,-1 1 0 15,0-2 0-15,1 2 160 0,1-2-32 0,-1 1 0 16,2 0-128-16,0 0 0 0,1 1 0 0,-1-2 0 16,2-2 224-16,-1-1 16 0,0 3 0 0,1-2 0 15,2 1 0-15,1 1 0 0,-1-2 0 0,0 2 0 16,3-2 96-16,-1 2 32 0,1 2 0 0,2 0 0 16,-1 1-48-16,1-1-16 0,2 4 0 0,-2-1 0 15,-3 0-176-15,0 1-128 0,1 0 144 0,1 2-144 16,0-2 160-16,1 3-160 0,-1-4 160 0,1 4-160 15,-2-3 128-15,2 2-128 0,0-3 0 0,-1 1 0 0,2-1 128 0,0 1-128 16,1-1 0-16,0 1 144 0,1-1 48 16,2-2 16-16,2 2 0 0,0 1 0 0,1-1 96 0,2 4 16 15,0-5 0-15,0 4 0 0,1-1-320 16,-1 1 0-16,2-1 128 0,-1 2-128 0,0-1 0 16,-2 0 0-16,-1 1 0 0,1-3 0 0,-1 2 0 15,0-2 0-15,0 0 0 0,-2 1 0 0,1-5 0 0,3 4 0 16,1 0 128-16,2 2-128 0,-1 1 0 0,2 0 160 15,4 2-160-15,-1 1 128 0,-1 0-128 0,1 3 0 16,-2 3 0-16,0-2 0 0,-2 2 0 0,-2-1 0 0,-2 1 0 16,0 1 0-16,-1-4 0 0,-1 0 0 0,1-1 0 15,0 1 0-15,2-2 0 0,1-1 0 0,1 2 128 16,2-2-128-16,0-4 0 0,1 4 192 0,2-2-192 0,2 2 192 16,1 1-64-16,0-1 0 0,0 4 0 0,-5-1 0 15,-2-3-128-15,1 3 128 0,-1 2-128 0,-1-1 128 16,-3-1-128-16,2 2 0 0,2 2 0 0,2 0 0 15,-1-2 0-15,-1-3 0 0,3 2 128 0,1-1-128 16,2 0 0-16,1 2 0 0,0-5 144 0,0 0-144 16,-3-2 192-16,-2 1-16 0,0-1-16 0,-1-2 0 15,1 0-160-15,0 1 128 0,0-3-128 0,-1-2 128 16,2 2-128-16,1 0 128 0,3 0-128 0,2 1 128 16,1 0-128-16,2 1 160 0,0 3-160 0,-2 1 160 15,-1 0-160-15,-4-1 0 0,-1 1 144 0,-2 0-144 0,-2-2 0 16,1 1 0-16,3 1 0 0,1 0 128 0,3-1-128 15,2 1 0-15,4 0 0 0,0 0 0 0,1 0 128 16,-1 0-128-16,-2-1 160 0,-3 1-160 0,-1-3 144 16,-2 0-144-16,0 2 128 0,0-3-128 0,1 2 128 0,1-2-128 15,1 1 0-15,2 0 128 0,-1 2 0 0,0-3-128 16,2 5 192-16,-4-1-64 0,1 0-128 0,-1 2 0 16,-3-2 0-16,0 3 0 0,0-3 0 0,1 0 0 15,0-1 0-15,0 1 0 0,4 0 128 0,-1 0-128 16,0-1 0-16,2 5 128 0,3-2-128 0,-2 2 192 15,-2 1-192-15,-3-1 192 0,1 2-192 0,-3-2 0 16,0 1 144-16,2 1-144 0,-1-3 0 0,2 3 0 0,2-3 0 16,1-2 0-16,-1 0 0 0,-2-1 0 0,-1 0 0 15,0 0 128-15,-1 3-128 0,-2-3 0 0,2 3 0 16,-3-2 0-16,0 4 0 0,2-3 0 0,1 5 0 0,1-3 128 16,-1 1-128-16,5 1 0 0,5 1 128 15,1 2-128-15,1 0 128 0,-5-3-128 16,-1 3 128-16,-6-5-128 0,-4-2 0 0,-4-1 128 0,-2 1-128 15,-2-5 0-15,-1 2 0 0,-2 1 0 0,1-3 0 0,-2-4 0 16,0 1 0-16,1 0 0 0,1-1 0 0,1 1 0 16,-1 0 0-16,-2 0 0 0,2 1 0 0,-1-1 0 15,1 0 0-15,-1-2 0 0,0 0 0 0,-1 0 0 16,-1 2 128-16,-1-4-128 0,1 3 128 0,-3-2-128 0,1 0 0 16,-2-1 0-16,1 0 0 0,-2-4 0 0,-2 3 0 15,-2-2 0-15,0-1 0 0,-2 2 0 0,0-4 0 16,-1 0 0-16,0 0 0 0,-1-2 128 0,1 0-128 15,-3 0 0-15,1-2 0 0,-1 0-128 0,0-1 128 0,-1 2 0 16,0-3 0-16,0 2 0 0,-1-5 0 0,0 2 0 16,-1-2 0-16,1 0 0 0,-1-2 0 0,0 0 0 15,0 0 0-15,-2-1 0 0,-1-3 0 0,0-1 0 16,-1 0 0-16,-1-3 0 0,-2 1 0 0,0 0 0 16,2 0 0-16,-2-1 0 0,1-3 0 0,0 2 0 15,0 2 0-15,-1-3 0 0,0 1 0 0,1-2 0 16,-2-1 0-16,0-1 0 0,-3-2 0 0,2 1-160 15,-2 3 160-15,-2-1 0 0,0 2-208 0,-1 5 64 16,1 3 16-16,0 0 0 0,0 3 128 0,1 1-192 16,-1 2 192-16,0 2-192 0,1 2 32 0,1 0 0 0,2 2 0 15,0 1 0-15,1 1-32 0,1 2 0 0,2-1 0 16,0 2 0-16,2-2 0 0,2 5 0 0,0 0 0 16,2-1 0-16,2 3 0 0,3 1 0 0,2 2 0 15,3-1 0-15,2 4 192 0,1-1 0 0,1 0 0 0,3 0-128 16,4 5 128-16,1 2 0 0,0 1 0 0,0 0 0 15,-2 0 0-15,-1-3 0 0,-3 1 0 0,-3 1 128 16,-1-4-128-16,-2 2 0 0,-3-1 0 0,-1-2 0 16,-2 3 0-16,1-3 0 0,-1 0 0 0,-2 0 0 15,0 3 0-15,-1-5 0 0,0 2 160 0,-1 4-160 16,0-1 0-16,-2 1 0 0,1 1 0 16,-2-2 0-16,-1 6 0 0,-1 0 0 0,1-5 0 0,0-2 0 15,-1 4 0-15,-2-3 0 0,1 1 0 0,-3-2 0 0,1-2 0 16,0 0 0-16,-3-1 144 0,1-1-144 0,0-2 128 15,-1 1-128-15,-2-3 128 0,2-2-128 0,-2-2 144 16,2 2-144-16,-2-6 160 0,-1 2-160 0,1-2 128 16,-4 0-128-16,0-2 0 0,-2 0 144 0,-1-2-144 15,-1 2 0-15,-3-4 0 0,-6 2-176 16,-5-3-336-16,-8 4-80 0,-10-1-16 0,-10 4-17648 16</inkml:trace>
  <inkml:trace contextRef="#ctx0" brushRef="#br1" timeOffset="150603.57">13595 13627 4607 0,'-11'0'400'0,"2"0"-400"0,0-4 0 0,2 2 0 0,2-1 7744 0,1 2 1472 0,2 1 304 0,-3-2 48 0,-5-2-7104 0,-3-2-1424 0,0 1-272 0,0 0-64 0,5 0-448 0,2 1-96 0,3 1-16 0,3 0 0 0,4-1-144 0,2 2 128 16,5-1-128-16,3 2 128 0,3 1-128 0,3-2 0 15,1 2-192-15,4 0 192 0,4 2 0 0,5-1 0 16,5 2 192-16,6 1-64 0,7 1 192 0,3-2 16 15,7 0 16-15,7 0 0 0,9 1-160 0,3 0-48 16,-10 1 0-16,11 1 0 0,13 0 48 0,8 0 16 0,0-1 0 16,0 2 0-16,-1-1 32 0,7 2 0 0,8-1 0 15,1-1 0-15,-6 0 48 0,7 4 16 0,11-3 0 16,-7 2 0-16,-8 0-304 0,6-2 0 0,11 2 0 16,-11-2 0-16,-10 2 0 0,5-3 0 0,8 0-208 0,-7 1 80 15,-8 2 128-15,-1-3 0 0,2-2 0 0,4 5 0 16,-1 1 0-16,-1-3 0 0,-4-2 0 0,1 2 0 15,1 2 0-15,-14-3 0 0,-14-2 0 0,6-2 0 16,6 5 0-16,-4-4 0 0,-7 1 0 0,-10 1 128 16,-8-1-128-16,-6-3 0 0,0 1 0 0,-6 1 0 15,-4-3-240-15,-6 4-64 0,-6-2-16 0,-6-1 0 16,-6 2 160-16,-8-1 32 0,-5-2 0 0,-3 0 0 0,-5 0 128 16,-4-2 0-16,-2 2 0 0,0-3 0 0,-3 2-128 15,-4-1 0-15,-4-2 0 0,-6 1 0 0,-5 0-16 16,-7-4 0-16,-9 4 0 0,-8-2 0 0,-7 1 144 15,-4 0 0-15,-2-1 0 0,0 1 0 0,-1-3 0 16,-6 1 0-16,-10 0 0 0,-5 1 0 0,3 1 0 0,-4 1 176 16,2-1-176-16,-10-1 192 0,-9 1-64 0,-7-2-128 15,-2 2 192-15,-2-2-64 0,1 0-128 0,-7 0 0 16,-6 0 0-16,2-2 0 0,5 2 0 0,-6 0 0 16,-7-3 0-16,9 3-176 0,10 2 176 15,-8-2 144-15,-7-3-16 0,6 3-128 0,11 1 288 16,-6-1-48-16,0 0-16 0,6 1 0 15,8 1 96-15,-7-2 0 0,-3 2 16 0,2 1 0 0,8 0-96 16,8 3-32-16,9-4 0 0,-5 4 0 16,-4-2-208-16,4 2 0 0,8-4 0 0,5 2 0 0,5 2 0 0,-1-3 0 0,-1 2 0 15,2-1-160-15,6-2 160 0,8 1-128 0,8 2 128 16,3 1-128-16,3-2-80 0,2 2-16 0,1 0 0 0,6-3 0 16,3 3-128-16,5 0-32 0,3 0 0 0,7 3 0 31,6-3-128-31,5 0-16 0,5 2-16 0,9-1-12528 0,8 4-2512 15</inkml:trace>
  <inkml:trace contextRef="#ctx0" brushRef="#br1" timeOffset="155899.03">19425 12672 6447 0,'-5'4'576'0,"1"-1"-576"0,3-2 0 0,0-1 0 0,1 0 0 0,0 2 0 0,-1-2-160 0,-2 3 160 0,-1 1-448 0,2-4 48 0,1 2 0 0,-1-2 0 0,2 0-192 0,2-2-48 0,-2 2 0 0,0-4 0 0,0 4 640 0,-2-3 192 0,1 3 0 0,0-2 0 0,1 2 832 0,0 0 192 0,0 0 16 0,0 0 16 16,0 0-144-16,0 0-16 0,-21 5-16 0,17-5 0 16,-1-3-160-16,2 0-16 0,-1 3-16 0,0-3 0 15,0 3 144-15,2-1 16 0,0 1 16 0,-2 0 0 16,1-1-16-16,2-1 0 0,-1-1 0 0,0 3 0 15,1-3-400-15,1 3-64 0,-1-2-32 0,0 1 0 16,-1 1-352-16,2 0-192 0,-1 0 192 0,1 0-192 16,-1 1 0-16,1-2 0 0,0 1 0 0,0 0 0 15,0 0 0-15,0 0 0 0,0 0 0 0,0 0 0 16,0 0 640-16,0 0 0 0,0 0 16 0,0 0 0 0,-21 6 288 0,19-5 48 16,0 1 16-16,1-2 0 0,0 0-304 0,1 0-48 15,0 0-16-15,0 0 0 0,0 2-48 0,0-4-16 16,0 2 0-16,0 0 0 0,0 0 64 0,0 0 0 15,0 0 0-15,0 0 0 0,0 0-128 0,6-18-32 16,-5 15 0-16,0 0 0 0,1-3-96 0,-2 2-32 16,1-2 0-16,0-1 0 0,0 4-112 0,-1-1-32 15,2 2 0-15,-1-2 0 0,-1-2-80 0,1 0-128 16,2 1 176-16,-1-2-176 0,2 2 192 0,-1-3-192 16,2 2 192-16,2-4-192 0,0 1 192 0,3-3-192 15,0 1 192-15,1-2-192 0,4-2 160 0,1-1-160 16,1-4 128-16,2 2-128 0,-1-1 192 0,2 0-32 15,1-4-16-15,-1 2 0 0,1-1 0 0,-3 2 0 16,2-2 0-16,-1 0 0 0,-1-2-16 0,0 1-128 0,-2 1 192 0,0-3-64 16,2 0 64-16,-2 2 16 0,2-2 0 15,-3 3 0-15,-1 1-16 0,1-2 0 0,3 1 0 16,0-1 0-16,2-5-192 0,1 2 128 0,0 4-128 16,1-3 0-16,2 1 0 0,-2 0 128 0,1-1-128 0,1 3 0 15,-1-3 0-15,2 3 0 0,-1-3 0 0,0-1 0 16,0 0 144-16,-2-1-144 0,3-2 128 0,-2-2-128 15,1 5 192-15,-1-5-64 0,1-1 0 0,2-2 0 16,0 1 0-16,0-1-128 0,2 0 192 0,-1 2-64 0,2 0-128 16,-2-1 0-16,-2 5 144 0,-3 0-144 0,1-1 0 15,1 1 0-15,-2 0 0 0,-1 0 128 0,0 2-128 16,0-5 0-16,2 1 0 0,-2 0 0 0,1 1 0 16,0-2 0-16,-2 3 0 0,1-1 0 0,-1 1 128 15,1 2-128-15,-1-3 128 0,-1 3-128 0,2-1 0 16,-2 1 0-16,1 2 0 0,-1 0 0 0,0-1 0 0,0 3 0 15,-1-3 0-15,1-1-128 0,-1 4 128 0,1-3 0 16,-2 3 0-16,0 0 0 0,-1 3 0 0,0 0 0 16,-1 0 0-16,-1 3 0 0,-2-1 0 0,1 1 0 15,-1-1 0-15,0 1 0 0,2 0 0 0,0 0 0 16,-2-2 0-16,2-1 0 0,-1-1 0 0,1 2 0 16,-1-2 128-16,3 1-128 0,1 1 0 0,-1-2 0 15,0 2 0-15,2-3-128 0,3-3 128 0,1 2 0 16,2-5 0-16,-1 3 0 0,1-1 0 0,-2 1 0 0,0-1 0 15,1 3 0-15,-1 2 0 0,-2-1 0 0,-2 1 0 0,1 4 0 16,-2-3 0-16,-1 3 0 0,0-2 0 0,-1 2 0 16,1-3 0-16,-1 2 0 0,-1 0 0 0,-1 0 0 15,1 1 0-15,-2 3 0 0,2-2 0 0,-3-1 0 16,1 0 0-16,1 0 0 0,-1 0 128 16,-1 1-128-16,2 1 0 0,0-4 0 15,1 2 0-15,2-7-128 0,0 2 128 0,1 2 0 16,1-4 0-16,-1 5 0 0,-1-1 0 0,-1 3 0 15,0-2 0-15,-1 1 0 0,4-2 0 0,-1 1 0 0,-1 1 0 16,1 1 0-16,1-3 0 0,-2 3 0 0,1-1 0 0,-1 1 0 16,0-1 0-16,0-2 0 0,0 1 0 0,1-1 0 15,-3 3 0-15,-1 2 0 0,-2 2 0 0,0-3 0 16,3-1 0-16,0 0 0 0,3-5 0 0,1 1 0 0,-1 0 0 16,1 2 0-16,-1-1 0 0,0 1 0 0,-2 4 0 15,1-2 0-15,-1-3 0 0,0 3 0 0,-1 2 0 16,-3 0 0-16,0 2 0 0,-1-1 0 0,-3 3 0 0,1 0 0 15,-1 2 0-15,-1-2 0 0,0 4 0 0,-2 0 0 16,-2-3 0-16,1 3 0 0,-1 1 0 0,0 2 0 16,-1-3 0-16,-1 2 0 0,0 2 0 0,-1-1 0 15,1 2 0-15,-2-1 0 0,0-1 0 0,1 2 0 16,-1-3 0-16,0 4 0 0,0-2 0 0,-1 2 128 16,-1-3-128-16,1 2 0 0,-1 1 0 0,-1 0 0 15,-1-2 0-15,-2 2 0 0,1 0 0 0,-3 0 0 0,-1 2 128 16,-1-2-128-16,-4 4 224 0,-2 2-32 15,-2 0 0-15,-1 0 0 0,-1 4-64 0,-3 0 0 16,1-1-128-16,-1 3 192 0,1-2-192 0,0 0 0 0,1 0 128 16,1-1-128-16,1-2 0 0,3 2 0 0,0-3 0 15,2-3 0-15,3 4 0 0,-1-5 0 0,2 2 0 16,2-2 0-16,1-2 0 0,3 4 0 0,1-4 0 16,1 0 0-16,2 0 0 0,2 0 0 0,0 0 0 15,0-2 0-15,2 2 0 0,1-2 0 0,0 0 0 0,2-1 0 16,3 2 0-16,-2-1 0 0,3-2 0 0,-1-1 0 15,2 1 0-15,1 1 0 0,2-4 0 0,-1 4 0 16,0-3 0-16,3-1 0 0,0 4 0 0,0-4 0 16,1 1 0-16,0 0 0 0,-1 1 0 0,0 0 0 15,0 3 0-15,-1-4 0 0,3 2 0 0,-3-1 0 16,2 4 0-16,-1-2 0 0,0-1 0 16,0 4 0-16,-1-2 0 0,-1 1 0 0,2 1 0 15,0-3 0-15,-3 3 0 0,3-3 0 0,2 0-128 0,2-1 128 0,2-1 0 16,-1 2 0-16,1-3 0 0,0-1 0 0,1 1 0 15,0-1 0-15,-1 1 0 0,0-3 0 0,-2 5 0 16,-3 1 0-16,-2 0 0 0,-3 1 0 0,0 2 0 16,-1 2 0-16,-3 1 0 0,-1 0 0 15,-2 3 0-15,-2 1 0 0,-2 2 0 0,0 4 0 0,-2-3 0 0,-2 5 0 16,-1-2 0-16,-3 3 0 0,0 3 0 16,-3-4 0-16,0 2 0 0,-3 1 0 0,1-1 0 0,-2 1 0 15,-1 2 0-15,0 1 0 0,0 1 0 0,2-6 0 16,2-1 0-16,-2 5 0 0,-3 2 0 0,-4 7 0 15,0 2 0-15,-1 3 0 0,-1 2 0 0,2-1 0 0,3-1 0 16,3-3 0-16,5-2 0 0,6-3-320 0,6 0 64 16,6-2-20864-16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5:48:35.483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FFC000"/>
    </inkml:brush>
    <inkml:brush xml:id="br4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10410 4075 3679 0,'0'0'160'0,"0"0"32"0,0 0-192 0,-2-8 0 0,2 8 0 0,0 0 0 15,-4-7 5008-15,4 7 960 16,-4-6 192-16,4 6 48 0,-5-5-3520 0,5 5-704 16,-6-8-144-16,2 1-32 0,1 3-288 0,3 4-64 0,-2-2-16 0,1-2 0 15,1 4-480-15,0 0-112 16,-1-4-16-16,-1 1 0 0,2 3-192 0,0 0-64 15,-5-4 0-15,5 4 0 0,0 0-64 0,0 0 0 0,-6 8-16 0,6-8 0 16,-6 13-96-16,4 2-16 0,0 3 0 0,2 0 0 16,-1 4-128-16,1 3-16 0,1 9-16 0,-2 5 0 15,1 9-32-15,0 3-16 0,0 4 0 0,-1-4 0 16,0-4-48-16,-1-2-128 0,0-2 192 0,-1 8-64 16,-2 5 32-16,2 9 0 0,1 12 0 0,0-2 0 15,0-5-160-15,-1-9 192 0,0-2-192 0,1 5 192 16,-1 8-192-16,2 7 160 0,1 8-160 0,0-6 160 0,0-10-160 0,1 2 0 15,2 1 0-15,1 15 0 0,1 12 0 0,1-7 0 16,2-10 224-16,-1 3-64 0,-1 7-160 0,1 5 128 16,-1 8-128-16,0-11 128 0,-2-11-128 0,-1 9 0 15,0 14 144-15,-3-4-144 0,0-6 0 0,-1-4 0 16,-3-4 0-16,-1 12 0 0,-2 14 0 0,1-11 0 16,-1-12 0-16,1 1 0 0,-4 1 0 0,4 7 0 15,-1 5 0-15,2-11 128 0,1-11 32 0,0 6 16 16,2 8 0-16,0 2 0 0,4-4-48 0,-2-5-128 15,0-13 192-15,2 11-64 0,1 12-128 0,1-6 128 16,0-6-128-16,0-8 128 0,-2-6-128 0,1 9 0 16,-1 14 144-16,1-3-144 0,-2-5 0 0,-1-10 0 15,0-8 0-15,0 9 0 0,-1 14 0 0,0-3 0 16,-2 0 0-16,2-9 128 0,0-10-128 0,-2 7 176 0,0 9-176 0,2 1 192 16,0-1 0-16,-1-9 0 0,1-10 0 0,0 2 0 15,0 7-32-15,1 1 0 0,0 7 0 0,0-8 0 16,1-10-160-16,-1-2 0 0,0-5 0 15,0 7 0-15,0 11 0 0,0 0 0 0,0 0 0 0,0-11 0 16,-1-9 0-16,-1 2 0 0,0 1 0 0,-1 5 0 16,-1 10 0-16,1-2 0 0,1-6 0 0,-1-6-176 15,-1-10 304-15,2-3 48 0,-2-1 16 0,0 6 0 16,0 7-192-16,1 1-272 0,1 1 64 0,-1-6 16 16,1-6 192-16,0-8 0 0,0-6 0 0,-1-1 0 0,-1-1 128 15,0 2 80-15,-1 5 16 0,1 3 0 0,2 3-224 16,-1 0 0-16,-1-6 128 0,0 0-128 0,1-5 0 0,1-5 128 15,-1-5-128-15,1-3 0 0,-4 0 208 0,3-1-48 16,-3-2-16-16,2 1 0 0,2 0-16 0,-1 1-128 16,-1 0 192-16,2 4-64 0,-1 3-128 0,0-3 160 15,0 1-160-15,0-2 160 0,2 1-160 0,-2-3 0 16,-1-2 0-16,3-6 128 0,-2 1-128 0,1-4 0 16,-1-2 144-16,0-1-144 0,-1-3 0 0,1 2 0 15,-3-3 0-15,6-9 128 0,-5 11-128 0,1-2 0 16,0-1 0-16,4-8 128 0,0 0-128 0,-5 9 0 15,5-9 128-15,0 0-128 0,0 0 128 0,0 0-128 0,-4 9 160 0,4-9-160 16,0 0 192-16,0 0-64 0,0 0-128 0,-2 10 192 16,2-10-192-16,0 0 128 0,0 0-128 0,0 0 0 15,0 0 0-15,0 13 128 0,0-13-128 0,0 9 0 16,0-9 0-16,0 0 0 0,0 0 0 0,2 12 0 16,-2-12 0-16,0 0 0 15,1 11 0-15,-1-11 0 0,0 0 0 0,0 0 0 0,0 0 0 0,0 0 0 16,0 0 0-16,0 0 128 0,0 0-128 0,11 5 0 15,-11-5 144-15,12 1-144 0,-12-1 128 0,11 3-128 16,-11-3 0-16,12 2 128 0,-12-2-128 0,13 2 0 16,-1-1 0-16,-12-1 128 0,14 4-128 0,-1-2 0 15,0 2 0-15,0-2 0 0,0 0 0 0,2 2 0 16,-1-1 0-16,3 1 0 0,1-2 0 0,3 1 0 16,4-3 0-16,2 1 0 0,5 2 0 0,3-3 0 15,3-3 0-15,2 2 0 0,0-2 0 0,0 1 0 16,-4-1 0-16,-2 0 0 0,-1 1 0 0,0-1 0 15,1 1 0-15,4 0 0 0,3-3 0 0,5 4 0 0,8-3 0 0,2 3 0 16,3-1 128-16,-3 2-128 0,-3 0 0 0,-3 0 0 16,-5 0 0-16,4 0 0 0,0 0 0 0,8 0 0 15,9 0 0-15,0 0 0 0,-1 2 0 0,-3 0 0 16,-8 1 0-16,0-1 0 0,-3 0 0 0,6 0 0 16,6-2 0-16,6 2 0 0,6 0 0 0,-4 1 0 15,-6-1 0-15,-4 1 0 0,-2 0 0 0,3-1 0 16,8 1 0-16,4 1 0 0,7-3 0 0,-7 2 0 15,-6 1 0-15,-3-2 0 0,-1 1 0 0,8-3 0 16,7 1 0-16,3 2 0 0,-2-1 0 0,-5 1 0 16,-7-2 0-16,1 2 0 0,2-1 0 0,9 1 0 15,10 2 0-15,-5-1 0 0,-8 0 0 0,-4-1 0 0,-4 1 0 0,8-2 0 16,12 1 0-16,-1-1 0 16,-2 0 0-16,-5-1 0 0,-2-1 0 0,4 0 0 15,10-1 0-15,0-1 0 0,1 2 0 0,-5-1 0 16,-8 0 0-16,9-2 0 0,9 1 0 0,0 0 0 0,-3 2 0 0,-4-2 0 15,-6-1 0-15,11 2 0 0,13-4 0 0,-7 3 0 16,-9 2 0-16,-2-2 0 0,1 0 0 0,9 1 0 16,10 1 256-16,-9 1-48 0,-13-2 0 0,4 1 0 15,6 0-208-15,3 1-256 0,0-1 48 0,-5 0 16 16,-10-1 192-16,9 0 0 0,12-2 0 0,-4 1 0 16,-8 0 0-16,-1 1 0 0,-4-2 0 0,9-1 0 15,7-1 0-15,-7 3 0 0,-7 0 0 0,4 0 0 16,0-2 0-16,5 0 0 0,4-1 0 0,-8 1 0 0,-9 0 0 15,6 3 0-15,9-3 128 0,-4 2-128 0,-3-2 0 0,-8 3 0 16,-7 0 0-16,6 1 0 0,6 0 128 0,-1 2-128 16,-5 2 0-16,-7-2 0 0,-6 2 0 0,0-1 0 15,4 0 0-15,2 1 0 0,4 0 0 0,-8 0 0 16,-9 0 0-16,-1-2 0 0,-3 5 128 0,7-6-128 16,6 2 0-16,2-1 0 0,-3 2 0 0,-5-1 0 15,-9-1 0-15,-1 0 0 0,-2 2 0 0,5-2 0 16,5 1 0-16,2 1 0 0,-3 0 0 0,-6 1 0 15,-7-1 0-15,-3 0 0 0,-1 0 0 0,2 1 0 16,0 3 0-16,4 1 0 0,3-1 128 0,-2 1-128 0,-3 0 0 16,-7 1 0-16,-4 1 0 0,-5-1 0 15,-2 2 0-15,-2-2 0 0,0 1 0 0,3-1 0 16,0-1 0-16,3 0 0 0,1 1 0 0,0 0 0 0,0 0 0 0,0 1 0 16,-4-2 224-16,-4 1-64 15,-2-2-16-15,-5 1 0 0,0-2-144 0,-4-1-176 16,1 0 48-16,-1-1 0 0,-2-1 128 0,0 1 0 0,3-1 0 0,0 0 0 15,-1 0 0-15,0-2 0 0,-1 1 0 0,1 1 128 16,-1-2-128-16,-1 2 128 0,-1-1-128 16,-1 0 128-16,-2-1-128 0,-1 1 144 0,-1-1-144 0,-2 2 160 15,0-1-160-15,-1-2 0 0,-2 1 0 0,-1-2 0 16,-1 0 0-16,0 0 0 0,1-2 0 16,-1 1 0-16,-9 1 0 0,13 0 0 0,-4-3-176 0,-9 3 176 15,10-4 0-15,-1 1 0 0,-9 3 0 0,10-7 128 16,-4 0-128-16,1 1 128 0,-2-3-128 0,0 0 128 0,0 0-128 0,0-3 0 15,-1 1-128-15,0 1 128 0,-1-2-128 0,1-1 128 16,-2 0-128-16,1-1 128 0,-2-3 0 0,2-1 0 16,-1-1 0-16,1 0 128 0,-2-3-128 0,2 1 128 15,-2 0-128-15,1 0 128 0,-2-1-128 0,1 1 0 16,0 0 0-16,1 0 0 0,-1 0 0 0,-1 1 0 16,1-4 0-16,-1 1 0 0,0-1 0 0,0-2 0 15,-1-8 0-15,0-7 0 0,-1-8 0 0,1-4 0 16,-2-3 0-16,1 1 0 0,-1 5 0 0,-1 4 0 15,-1 1 0-15,0-3 0 0,0-5 0 0,-2-11 0 16,-1-11-128-16,2 2 128 0,-2 3 0 0,1 6 0 16,0 4 0-16,0-2 0 0,-2-10 0 0,0-10 0 15,0-8 0-15,-1 6 128 0,-1 9-128 0,0 3 0 16,1 2 0-16,-1-14 0 0,0-18 0 0,-2 9 0 0,0 5 0 0,0 3 0 16,0 5 0-16,-2-16 0 0,-2-12 0 0,0 9 96 15,-1 11-96-15,0-5 0 16,-3-1 0-16,1-6 0 0,1-9 0 0,-1 12 0 0,1 9 0 0,0-7 0 15,0-12 0-15,2-1 0 0,4 8 0 0,0 6 0 16,-1 5 0-16,1-11 0 0,1-16 0 0,0 10 0 16,0 15 0-16,1-7 0 0,-1-10 0 0,1 0 0 15,0-2 0-15,0 10 0 0,0 11 0 0,0-11 0 16,1-16 0-16,-1 10 0 0,1 12 0 0,1-2 0 16,-2-1 0-16,2-6 0 0,1-7 0 0,1 10 0 0,-3 14 0 15,1-4-240-15,-1-7 80 0,-1-2 16 16,1-1 144-16,0 9 0 0,-1 13 128 0,1-5-128 15,-1-10 128-15,1-2-128 0,1 0 128 0,1 10-128 0,0 11 0 0,2-3 0 16,-2-7 0-16,1-4 128 0,1-5-96 0,0 8-32 16,3 14 0-16,-1-1 0 0,-2 4 0 0,2-9 0 15,1-5 0-15,-1 0 0 0,0 8 0 0,0 6 0 16,1 10 0-16,1-4 0 0,-1-2 0 0,2-5 0 16,1-8 0-16,0 5 0 0,-2 6 0 0,1 7 0 15,0 6 0-15,0 2 0 0,-2 1 0 0,0-5 0 16,-1-4 0-16,0-5 0 0,1 0 0 0,0 5 0 15,0 7 0-15,1 5 0 0,-1 4 0 0,2 3 0 16,-2-2 0-16,2-4 0 0,0-5 0 0,-2 1 0 16,0-7 0-16,1 5 0 0,0 1 0 0,1 7 0 15,-1 5 0-15,-1 3 0 0,0 0 0 0,2 4 0 16,0 0 0-16,-1 0 0 0,1-5 0 0,0 0 0 0,0-5 0 0,-1 0 0 16,2-2 0-16,0 5 0 15,-1 2 0-15,0 5 0 0,-2 2 0 0,2 5 0 16,-1 0 0-16,0 4 0 0,-1-1 0 0,1 4 0 15,-2 0 0-15,0 2 0 0,1 0 0 0,1-1 0 0,-2-1 0 0,1 0 0 16,0 1 0-16,1-1 0 0,-2-3 0 0,0-1 0 16,0 1 0-16,1 0 0 0,1 1 0 15,-1 1 0-15,-1-1 0 0,2 1 0 0,0 0 0 0,-1 0 0 16,0 3 0-16,2-1 0 0,-1 2 0 0,1 0 0 16,-2 2 0-16,2 0 0 0,-2 3 0 0,2-1 0 15,-1 2 0-15,0-3 0 0,0 1 0 0,0 0 0 16,2 11 0-16,-2-9 0 0,2 9 0 0,-2-12 0 15,0 2 0-15,2 10 0 0,-3-12 0 0,3 12 0 16,-2-9 0-16,2 9 0 0,0 0 0 0,-7-9 0 0,7 9 0 0,-6-9 0 16,0 0 0-16,6 9 0 0,-7-9 0 0,7 9 0 15,-8-10 0-15,1 1 0 0,1 0 0 0,-1 0 0 16,2 0 0-16,-2 0 0 0,1 2 0 0,-1 0 0 16,0-4 0-16,-3 2 0 0,0 1 0 0,-2 0 0 15,-1 0 0-15,-1 2 0 0,-4-1 0 0,-1 4-240 16,0-4 80-16,-5 3 16 0,-2 0 144 0,-2 0 0 15,-2 2 128-15,0 0-128 0,-2 2 128 0,1 0-128 16,0 2 160-16,0 0-32 0,1 0-128 0,0 0 0 16,-2 0 0-16,1 0 0 0,0 1 0 0,-5-1 0 15,-4 1 0-15,-4 1 0 0,-6-2 0 0,-2 4 0 16,-4 0 0-16,1 3 0 0,2 3 0 0,-1 1 0 16,1-2 0-16,-4-2 0 0,-5-4 0 0,-6 3-160 15,-7 0 160-15,3 2-128 0,2 3 128 0,3-1 0 16,3-2 128-16,-6-6-128 0,-6 0 0 0,-2 0 0 15,-3 2 0-15,4 2 0 0,4 3 0 0,2-5 0 16,-2-3 0-16,-6-1 0 0,-5-2 0 0,-1 4 0 16,3 3 0-16,1-2 128 0,3-1-128 0,-10 1-208 0,-5-4 48 0,-1 5 16 15,1 1 144-15,2 0 192 0,2-3-32 0,-3 1-16 16,-9-2-96-16,2 2-48 0,3 4 0 0,1-1 0 16,2-3 0-16,-5 2 0 0,-7-1 0 0,5 3 0 15,8 0 0-15,-1 1 0 0,-3-1 0 0,-2-3 0 16,-2 1 0-16,7 1 0 0,8-2 0 0,-2-1 0 15,-3-1 0-15,-1 0 0 0,-4 1 0 0,9-1 0 16,5 0 0-16,-3-1-160 0,-3-2 160 0,-3 0-128 16,-4 1 128-16,7 0 0 0,6 0 128 0,1 0-128 0,-2-1 0 0,-5 2-240 15,-8 1 48-15,5 1 0 0,5 2 192 16,3-1 256-16,0-1-48 0,-7 2-16 0,-6-2-192 0,4 3 0 16,7 1 0-16,3 0 128 0,2-2-128 0,-6-1 0 15,-6 2 0-15,2 1 0 0,6-1 0 0,5 0 0 16,5-2 0-16,-6 2 0 0,-4-4 0 0,1 3 0 15,0 0 0-15,6 1 0 0,6 0 0 0,-2-4 0 16,-2-1 0-16,-6 1 0 0,-5 1 0 0,5 3 0 16,4 1 0-16,4 0 0 0,4-1 0 0,-5-3 0 15,-6-1 0-15,-1 0 0 0,0 1 0 0,4 4 0 16,7 3 0-16,2-6 0 0,1-1 0 0,-6-3 0 16,-6-2 0-16,2 2 0 0,6 4 0 0,5 0 0 15,3 1 0-15,4-2 0 0,0-5 0 0,-5 0 0 16,-8-1 0-16,2 1 0 0,3 2 0 0,6 2 0 15,5 1 0-15,4-1 0 0,3-1 0 0,-2-3 0 16,-3-3 0-16,-3 2 0 0,-3 0 0 0,3 1 0 16,3 1 0-16,3 2 0 0,3-1 0 0,5 2 0 15,3-1 0-15,1-1 0 0,2-2 0 0,-2-1-128 0,-1-2 128 0,-3 1-160 16,-1-2 160-16,0 1 0 0,0 1 128 0,3 0-128 16,1 2 0-16,5 0 0 0,3 0 0 0,2 0 128 15,3 2-128-15,2-2 0 0,1 0 0 0,2-2 0 16,0 2 0-16,2-4 0 0,0 2 0 0,1-1 32 15,0-1-32-15,1 0 0 0,0 0 0 0,1 1 0 16,1-3 0-16,0 2 0 0,2 0 0 0,0 1 0 16,1 1 0-16,-1-2 0 0,3 2 0 0,1-1 0 15,0 1 0-15,1 0 0 0,0-2 0 0,8 4 0 0,-10-1 0 0,1 1 0 16,-1-1 0-16,10 1 0 16,-9-3 0-16,1 2 0 0,1 1 0 0,7 0 0 0,-8 0 0 0,8 0 0 15,-8 0 0-15,8 0 0 0,0 0 0 0,0 0 0 16,-8 0 0-16,8 0 0 0,0 0 0 0,0 0 0 15,0 0 0-15,0 0 0 0,0 0 0 0,0 0 0 16,0 0 0-16,0 0 0 0,-8 2 0 0,8-2 0 16,0 0 0-16,0 0 0 0,-6 6 0 0,6-6 0 15,-8 6-128-15,3 1 128 16,5-7-992-16,-7 10-144 0,1 2-16 0,-1 2-16 16,3 2-1648-16,-1 1-320 0,-3-2-64 0</inkml:trace>
  <inkml:trace contextRef="#ctx0" brushRef="#br0" timeOffset="1">8475 8256 11055 0,'-7'-4'976'0,"-4"0"-784"16,-1 1-192-16,2 1 0 0,0 0 6416 0,0 2 1248 16,1 0 240-16,0 3 48 0,1 0-6288 0,2 1-1280 15,-2-2-240-15,2 3-144 0,-1 1 0 0,7-6-128 16,-6 9-16-16,6-9 0 0,-3 10-16 0,3-10 0 15,0 7 0-15,1 0 0 0,-1-7 160 0,2 10-192 16,0-1 192-16,1 1-192 0,1 3 192 0,-2 2 0 0,5 12 0 0,-2 3 0 16,0 0 272-16,-1 4-16 0,-3 0 0 0,-2 0 0 15,-1 5 128-15,-1-3 0 0,-1 1 16 0,0-6 0 16,-5-4-144-16,1 1-16 0,0-2-16 0,2-1 0 16,1-1-224-16,-1 0 144 0,1-1-144 0,4 1 128 15,1 0-128-15,2 3-144 0,1-3 144 0,2 2-208 31,0-2-544-31,2-2-96 0,0-2-32 0,0-2 0 16,1-1-624-16,0-4-128 0,-1 0-32 0,0-3-13792 0</inkml:trace>
  <inkml:trace contextRef="#ctx0" brushRef="#br0" timeOffset="2">8975 8318 21183 0,'0'0'1888'0,"-9"0"-1504"15,0 2-384-15,-1-1 0 0,1 0 2512 0,3 2 432 16,-1-2 96-16,1 0 16 0,6-1-2480 0,-9 4-576 16,-1 2 0-16,3-4 0 0,-2 2 0 0,2-1 0 0,7-3 128 0,-9 6-128 15,0 2 0-15,1 0 0 0,-1 4 0 0,1 1 0 16,0 0 0-16,0 5-128 0,2 4 128 0,-2 5 0 16,-1 3-128-16,0 6 128 0,-2 0 0 0,2 2 0 15,1 0 0-15,-1-4 0 0,0-3 0 0,0-4 0 16,1 1 320-16,0-4-16 0,2-1-16 0,-1 0 0 15,2 1 0-15,1 4 0 0,2 1 0 0,2 4 0 16,2-1-288-16,3-2 128 0,2-5-128 0,3-3 0 16,2-4 176-16,2-2-176 0,2-4 160 0,2-3-160 15,1-3 144-15,3-4-144 0,3-2 128 0,2-4-128 16,3-4 192-16,-1-3-64 0,-2-3 0 0,0-3 0 16,1-1-128-16,-4-2 160 0,-3-2-160 0,-2 0 160 15,-5-1 112-15,-1 2 32 0,-3 1 0 0,0 1 0 0,-3 0 272 0,-3 0 48 16,-1-3 16-16,-2 2 0 0,0-1-128 0,-1-2 0 15,-1-10-16-15,-1-3 0 0,-5-3-272 0,1-1-48 16,-1 1-16-16,-3 1 0 0,-2 2-160 0,0 5 192 16,-2 1-192-16,-2 4 192 0,0 2-192 0,0 6 128 15,-3 1-128-15,-2 3 128 0,-2 2-128 0,-2 1 0 16,0 2 144-16,1 2-144 0,-1 0 0 0,3 3 0 16,2-1 0-16,2 4-192 15,1 1-256-15,4 0-64 0,1 0-16 0,12 0 0 16,-9 0-2352-16,9 0-448 0</inkml:trace>
  <inkml:trace contextRef="#ctx0" brushRef="#br0" timeOffset="3">15253 2673 17503 0,'-3'-5'1552'0,"-1"0"-1232"0,0 1-320 0,4 4 0 16,0 0 2912-16,0 0 528 0,0 0 96 0,0 0 32 0,0 0-2880 0,0 0-688 15,0 0 0-15,4 14 0 16,-2 2 0-16,2 1 0 0,-1 4 0 0,1 3 0 0,0 1 0 0,1 3 0 15,1 3 0-15,0-2 160 0,-1-2 32 0,-1-1 16 16,-2-3 0-16,1-3 0 0,0-3 80 0,-2 1 16 16,-1 3 0-16,0 3 0 0,-3-1 48 0,2 7 16 15,0 1 0-15,-1 3 0 0,0 5-192 0,-2 3-48 16,0-3 0-16,1 2 0 0,1-4 0 0,2-4 0 16,-2-4 0-16,2-10 0 0,0-2-384 0,3-3-96 15,0 0-16-15,2-5 0 16,0-2-816-16,2 0-160 0,0-3-48 0</inkml:trace>
  <inkml:trace contextRef="#ctx0" brushRef="#br0" timeOffset="4">15878 2775 25791 0,'-5'-5'2304'0,"-2"1"-1856"0,1 1-448 0,6 3 0 16,-9 7 1808-16,3 2 272 0,1 4 48 0,1 0 16 16,0 1-2016-16,2 4-384 0,-2 3-96 0,0 1-16 15,1-2 144-15,1 0 32 0,0-2 0 0,1-1 0 0,-2 0 16 0,3 0 16 16,-1 1 0-16,0-2 0 0,-2 1 160 0,2 2 0 15,-2-1-144-15,2 6 144 0,-2 1 0 0,2 2 0 16,1 4-144-16,1 1 144 0,1-1 0 0,2 0 144 16,0-1-16-16,1 0 0 0,3-5 128 0,1-4 0 15,1-4 16-15,3-4 0 0,3-2-16 0,2-3-16 16,2 0 0-16,2-4 0 0,3-1-96 0,-1-6-16 16,1-5 0-16,0-2 0 0,0-2-128 0,-2-2 160 15,-1-3-160-15,-1-4 160 0,-1-3-160 0,-3 0 160 16,-4-2-160-16,-2-2 160 0,0 1 0 0,-5-2 0 15,0 3 0-15,-2 1 0 0,-3 2 336 0,-1 3 64 16,-1 2 16-16,-2 0 0 0,-1 2 96 0,-1 2 32 16,-3-1 0-16,-1 1 0 0,-2 1-192 0,1 0-16 0,-3 3-16 0,-3-2 0 15,-2 0 32-15,-3 0 0 0,-1-1 0 0,-1 0 0 16,-2 2-256-16,-1-1-32 0,-3 1-16 0,0 4 0 16,1 3-208-16,0 2 0 0,1 4 0 0,2 0-160 15,2 2 32-15,2 1 0 0,0 2 0 0,1-1 0 31,2-2-1216-31,4 2-256 0,1-4-32 0,1-2-10064 0,0-4-2000 0</inkml:trace>
  <inkml:trace contextRef="#ctx0" brushRef="#br0" timeOffset="5">25136 1483 2751 0,'0'0'256'0,"0"0"-256"0,0 0 0 0,0 0 0 0,0 0 2112 0,0 0 384 15,0 0 80-15,0 0 16 0,0 0-1024 0,10-4-208 16,-10 4-32-16,9-5-16 0,-9 5-16 0,8-5 0 15,-8 5 0-15,0 0 0 0,8-6-32 0,-8 6-16 16,0 0 0-16,0 0 0 0,5-1-32 0,-5 1 0 16,3-5 0-16,-3 5 0 0,0-4-192 0,0 4-64 15,-2-4 0-15,2 4 0 0,0 0-96 0,0 0-32 16,0 0 0-16,0 0 0 0,0 0-336 0,0 0-80 16,0 0-16-16,0 0 0 0,0 0-192 0,0 0-32 15,0 0-16-15,2 7 0 0,0 0 96 0,1 4 32 16,1 1 0-16,1 1 0 0,0 4-128 0,2 2-32 15,-2 2 0-15,2 2 0 0,-1 6 112 0,1-3 16 16,-1 3 0-16,2 2 0 0,1-1 0 0,-1 0 0 16,0-4 0-16,1-2 0 0,-3-2 64 0,1 0 32 0,-2-2 0 0,0-1 0 15,0-1-160-15,5 16-48 0,-5-4 0 0,0 1 0 16,-1 2-144-16,0 7 0 0,-2 10 0 0,0-21 128 16,-1 5-128-16,2 0 0 0,-2-2 0 0,-1-1 128 15,0-1-128-15,0-2 0 16,0-6 0-16,-1 18 0 0,-1-10 128 0,1-9-128 15,1-3 128-15,0-2-128 0,0-2 464 0,1-1 16 0,-1-2 0 0,3-1 0 32,0-1-1312-32,-3-9-256 0,2 7-48 0,-2-7-16 15,0 0-1600-15,0 0-336 0,0 0-64 0</inkml:trace>
  <inkml:trace contextRef="#ctx0" brushRef="#br0" timeOffset="6">25158 1472 13823 0,'0'0'608'0,"0"0"128"0,-9-7-592 0,1 0-144 15,8 7 0-15,0 0 0 0,-9-6 2448 0,9 6 464 16,-7-7 96-16,7 7 0 0,0 0-1712 0,0 0-336 16,0 0-80-16,0 0-16 0,2-12-272 0,-2 12-48 15,7-7-16-15,2 0 0 0,-2-3-16 0,1 3-16 16,2 1 0-16,2 0 0 0,2 1 64 0,1 0 16 15,-1 1 0-15,0 0 0 0,1 1 48 0,0 0 16 16,-2-3 0-16,0 4 0 0,0-2-80 0,0 0-16 0,-1-1 0 0,1 1 0 16,-2-1-112-16,-1-1-32 0,1 2 0 0,-1 1 0 15,0 0-48-15,1-1-16 0,-1 3 0 0,2 1 0 16,1 1-176-16,0 3-32 0,0 2-128 0,1 1 192 16,1 0-192-16,3-1 128 0,2 2-128 0,-1 2 0 15,2 2 0-15,0-3 0 0,1 0 0 0,0 3 0 16,-1-3 0-16,-1 0 0 0,-5 2 0 0,0-2 0 15,-4 0 176-15,0 0-176 0,-3-1 192 0,-2 2-192 16,-6-10 0-16,0 0 0 0,5 19 0 0,-2-2 0 16,-3-3 0-16,-1 3 240 0,-3 1-48 0,-3 0-16 15,-1 2-48-15,-1 1 0 0,-1 1 0 0,-1 1 0 16,-3 2-128-16,-2-4 160 0,-2 1-160 0,0-1 160 16,0-3-160-16,-1 1 0 0,2-4 144 0,1-3-144 15,-1 0 0-15,0-2 144 0,1 0-144 0,0-2 0 16,2 0 160-16,0-4-160 0,1 1 128 0,1 0-128 0,0 1 144 0,2-2-144 15,1-2 160-15,-1 2-160 0,10-4 160 0,-10 3-160 16,0-1 160-16,10-2-160 0,0 0 0 0,-10 4-128 16,10-4-16-16,0 0 0 15,-9 5-640-15,9-5-128 0,-7 6-32 0,7-6 0 16,-4 6-1648-16,4-6-336 0,-2 7-64 0</inkml:trace>
  <inkml:trace contextRef="#ctx0" brushRef="#br0" timeOffset="7">26316 1302 15135 0,'0'0'672'0,"0"0"144"0,0 0-656 0,0 0-160 16,1-9 0-16,-1 9 0 0,0 0 1488 0,0 0 272 15,-4-7 48-15,4 7 16 0,-4-6-656 0,4 6-128 16,-7-4-16-16,7 4-16 0,0 0-464 0,0 0-96 15,0 0 0-15,0 0-16 0,-7-3-256 0,7 3-48 16,0 0-128-16,-9 7 192 0,-1-1 80 0,10-6 16 16,-10 7 0-16,0-2 0 0,-2 0 320 0,0 0 64 15,0 2 16-15,1 1 0 0,-2-2 192 0,1 2 32 16,-1-2 16-16,1 2 0 0,-1 4-256 0,0-3-48 0,-1 0-16 16,-1 4 0-16,2 6-192 0,0-4-32 0,-1 6-16 0,-2 1 0 15,3 7 16-15,0 6 16 0,1 8 0 0,1 5 0 16,0 4-192-16,2 1-32 0,0-8-16 0,0-3 0 15,1-8 144-15,0-3 16 0,2-1 16 0,1-4 0 16,-1 2-208-16,2-1-128 0,1 2 128 0,-1 2-128 16,0 4 192-16,0 3-48 0,0 0 0 0,0 1 0 15,1 0-144-15,2 0 0 0,0-2 0 0,2-5 128 16,-2-7 16-16,1-2 0 0,-2 0 0 0,4-1 0 16,2-1 112-16,1-2 32 0,-1-2 0 0,1 1 0 15,0 1-128-15,2-1-32 0,-1-1 0 0,3 2 0 16,2-2-128-16,2 5 128 0,1 3-128 0,2 0 128 15,-1-2-128-15,2-2-272 0,0-1 64 0,2-3 16 16,1-1-272-16,5 0-48 16,0 5-16-16,1-2 0 0,0-1-2160 0,-1-1-416 0,-2-4-96 0,-2-3-11984 15</inkml:trace>
  <inkml:trace contextRef="#ctx0" brushRef="#br0" timeOffset="8">26638 1703 7359 0,'0'0'656'0,"-3"-6"-528"0,-1-2-128 0,4 8 0 16,-4-8 2560-16,2 2 464 0,0-2 112 0,2 8 0 16,-1-9-1472-16,1 9-320 0,0-7-48 0,0 7-16 15,0 0-480-15,0 0-96 16,0-6-32-16,0 6 0 0,0 0-304 0,0 0-64 0,0 0-16 0,0 0 0 16,3-7 352-16,-3 7 64 0,0 0 0 0,0 0 16 15,0-6 240-15,0 6 64 0,0 0 0 0,0 0 0 16,0 0-16-16,0 0 0 0,0 0 0 0,0 0 0 15,0 0-256-15,0 0-48 0,0 0-16 0,0 0 0 16,0 0-176-16,0 0-48 0,-7 7 0 0,7-7 0 16,0 0-128-16,0 0-16 0,-7 9-16 0,7-9 0 0,-5 11-160 0,5-11-16 15,-5 10-128-15,5-10 192 0,-4 13-48 0,4-13-16 16,-2 13 0-16,-1-1 0 0,3-12-128 0,-3 11 128 16,3-11-128-16,-2 10 128 0,2-10 16 0,0 0 0 15,0 0 0-15,0 0 0 0,0 0 128 0,0 0 32 16,0 0 0-16,0 0 0 0,0 0-16 0,0 0 0 15,0 0 0-15,0 0 0 0,0 0 160 0,-8 5 48 16,8-5 0-16,0 0 0 0,0 0-496 0,0 0-256 16,0 0 16-16,-9 3 16 0,9-3 224 0,0 0 0 15,0 0 0-15,0 0 0 0,0 0 0 0,0 0 0 16,0 0 0-16,0 0 0 0,0 0 0 0,0 0 0 16,-8-3 0-16,8 3 0 0,0 0-256 0,0 0 0 15,0 0 0-15,0 0 0 0,-8-2 96 0,8 2 16 0,0 0 0 0,0 0 0 16,0 0-112-16,0 0-32 0,-4 7 0 0,4-7-12944 15,0 0-2576-15</inkml:trace>
  <inkml:trace contextRef="#ctx0" brushRef="#br0" timeOffset="9">27020 1741 13983 0,'0'0'624'0,"0"0"128"0,0 0-608 0,0 0-144 0,3-8 0 0,1 0 0 15,0 1 1376-15,0-1 240 0,-1 1 48 0,-1 1 16 16,1-2-272-16,0 1-48 0,-3 7-16 0,1-7 0 16,0-3-208-16,-1 3-48 0,0 1-16 0,-2 1 0 15,-1-3-336-15,3 8-64 0,-3-6-16 0,-1-1 0 16,1-1 176-16,-3 2 48 0,1-2 0 0,0-1 0 16,-2 3-144-16,2-2-32 0,-1 1 0 0,0 1 0 15,1-1-80-15,-1-1-32 0,-3 2 0 0,2-2 0 16,1 1-128-16,0 1-16 0,0-1-16 0,-1 1 0 15,-2 1-48-15,1-1 0 0,-1 3 0 0,1-1 0 16,-1 1-32-16,0-1-16 0,0 3 0 0,0 0 0 16,-2 1-16-16,1 0 0 0,-2 0 0 0,2 0 0 0,-1 1 192 15,0 0 48-15,-2-1 0 0,0 4 0 0,0-4-560 0,-2 3-192 16,1-1 0-16,1 0 0 0,0 1 192 0,1 1 160 16,-2 2-32-16,2 0 0 0,0 2-128 0,1 1 128 15,-1-1-128-15,0 4 128 0,0 2-128 0,2 3 0 16,-2 0 0-16,2 1 128 0,-1 0-128 0,1 3 192 15,1 0-192-15,1 3 192 0,0-2-192 0,2 1 192 16,-2 1-192-16,3-3 192 0,-2-2-192 0,2-3 0 16,0 1 0-16,-1-6 0 0,3 4 192 0,-1-2-64 15,0-2 0-15,0 1 0 0,1-1-128 0,1 2 160 16,-1-2-160-16,2 1 160 0,-1 0-32 0,1 0-128 0,0 1 192 16,-1-3-64-16,1 3-128 0,0 0 160 15,0 3-160-15,-1 1 160 0,1 0-160 0,1 1 0 0,0 2 0 0,0-1 0 16,-1 1 0-16,2-1 208 0,0 2 0 0,3 0 0 15,-1 1-208-15,-1-2 0 0,1-2 0 0,0 0 0 16,-1-2 0-16,1-3 0 0,1 0 0 0,0-1 0 16,-2-1 0-16,2-3 0 0,0 0 0 0,0 0 0 15,-4-8 128-15,5 8-128 0,0-2 0 0,1 2 144 16,-6-8-144-16,0 0 128 0,7 9-128 0,0-1 128 16,-1 0-128-16,-6-8 0 0,8 9 0 0,-8-9 0 15,9 10 0-15,1-2 0 0,-3 0 128 0,-7-8-128 16,9 8 0-16,2-2 0 0,-11-6 0 0,12 8 0 15,-2-1 0-15,1-2 0 0,-11-5 128 0,14 6-128 16,-1-2 0-16,-1 0 0 0,-12-4 0 0,14 5 0 16,0-1 0-16,1-2 128 0,-2 0-128 0,0-1 0 15,0-1 128-15,1 2-128 0,-2-1 0 0,1 2 128 0,-1-1-128 16,-12-2 0-16,14 0 0 0,-1 0 0 0,-1 2 0 0,-2-1 0 16,1-1 0-16,-1 0 0 0,-10 0 0 0,12 0 0 15,-12 0 0-15,11 0-176 0,-11 0 176 0,12 0 128 16,-12 0-128-16,12-1 176 0,-12 1-176 0,12-2 0 15,-12 2 0-15,10-2 0 0,-10 2 0 0,13-4 192 16,-4 0-192-16,-9 4 192 0,12-5-192 0,-2 1 0 16,-10 4 0-16,11-8-176 0,-2 0 48 0,-1 2 0 15,0-2 0-15,-1 0 0 0,0 0 128 0,-1 0 224 16,1 2-48-16,0-2-16 0,-1-1-160 0,1 2 0 16,-7 7 0-16,7-9 128 0,1 0-128 0,-8 9 0 15,8-12 0-15,0 2 0 0,-2 1 128 0,1 1-128 16,-2-2 128-16,0 0-128 0,-5 10 0 0,6-11 0 0,-4-1 0 0,1 2 0 15,-1-2 0-15,0 1 0 0,-2 2 0 0,-2 1 0 16,2 2 0-16,0 6 0 0,0-8 0 0,0 8 0 16,-2-8 0-16,0 0 0 0,1 1 0 0,1 7 0 15,-4-7 0-15,4 7 0 0,-5-5 0 0,5 5 0 16,-6-5 0-16,-1 2 0 0,2 2 0 0,5 1 0 16,-9-4 0-16,1 3 0 0,8 1 0 0,-9 1 0 15,1 3-128-15,8-4 128 0,-11 1 0 0,2 2 0 16,0-1 0-16,9-2 0 0,-10 3 0 0,1 1 0 15,9-4 0-15,-9 4 0 0,9-4 0 0,-11 5 0 16,1-1 0-16,10-4 0 0,-11 4 0 0,3 2 0 16,8-6 0-16,-9 7 0 0,1-3 0 0,8-4 0 15,-9 2 0-15,9-2-144 0,-9 0 144 0,9 0 0 0,0 0-384 0,0 0 48 16,0 0 0-16,0 0 0 16,-8 7-1312-16,8-7-256 0,0 0-48 0,0 0-16 15,0 0-1376-15,0 0-288 0,0 0-48 0</inkml:trace>
  <inkml:trace contextRef="#ctx0" brushRef="#br0" timeOffset="10">27405 2495 6447 0,'0'0'272'0,"0"0"80"0,0 0-352 0,0 0 0 16,0 0 0-16,0 0 0 0,0 0 0 0,0 0-160 16,4-8 16-16,-4 8 0 0,0 0 400 0,0 0 96 15,8-7 16-15,-8 7 0 0,0 0 720 0,5-2 128 16,1-2 48-16,-1 1 0 0,-5 3 208 0,5-1 32 16,0-2 16-16,-5 3 0 0,5-2-304 0,-5 2-64 15,11-2-16-15,-11 2 0 0,0 0-192 0,0 0-48 16,9-6 0-16,-9 6 0 0,0 0 64 0,0 0 0 15,0 0 0-15,0 0 0 0,0 0 192 0,0 0 64 16,0 0 0-16,0 0 0 0,0 0-320 0,0 0-48 0,0 0-16 0,0 0 0 16,0 0 16-16,0 0 0 15,0 0 0-15,0 0 0 0,0 0-688 0,-1 14-160 0,1 0 0 0,1 1 0 16,-1-15 128-16,1 18 16 0,2 0 16 0,0-3 0 16,-3 2 0-16,1 1 0 0,0 0 0 0,0 3 0 15,-2 2-160-15,2 1 0 0,-1 1 0 0,0-1 0 16,0 0 0-16,0-5 0 0,0 2 0 0,0 0 0 15,0 1 0-15,2-2 128 0,-4-1-128 0,2-3 128 16,2 1-128-16,0-3 0 0,-3-1 0 0,1-3-176 31,0-10-592-31,1 6-128 0,-1 1-32 0,0-7-10240 0,0 0-2048 0</inkml:trace>
  <inkml:trace contextRef="#ctx0" brushRef="#br0" timeOffset="11">27344 2766 27183 0,'0'0'1200'0,"0"0"256"0,0 0-1168 0,0 0-288 16,0 0 0-16,0 0 0 0,0 0 1296 0,0 0 208 15,0 0 32-15,0 0 16 0,0 0-336 0,0-9-80 16,-1 3-16-16,1 6 0 0,5-6-304 0,2-1-64 0,-7 7-16 0,10-5 0 15,-1 4-416-15,2-4-96 16,-1 2-16-16,0 2 0 0,1-2-208 0,1 2 176 16,-1-2-176-16,1 2 160 0,0-2-160 0,-2 2 0 0,1 0-160 0,0-1 160 15,1 0 0-15,0-2-144 0,-2 1 144 0,2 1 0 16,0 0-160-16,-1-2 160 0,0 2-192 0,-1-1 192 31,2-1-864-31,1 0-64 0,-1 1-16 0,1 0 0 16,0-2-2704-16,0-1-560 0</inkml:trace>
  <inkml:trace contextRef="#ctx0" brushRef="#br0" timeOffset="12">28014 2566 13823 0,'0'0'1216'0,"0"0"-960"0,0 0-256 0,0 0 0 16,0 0 2528-16,0 0 464 0,0 0 80 0,0 0 32 15,0 0-1920-15,0 0-384 0,0 0-80 0,0 0-16 16,0 0 0-16,0 0-16 0,0 0 0 0,-2 13 0 16,2-13-32-16,-3 16 0 0,0-3 0 0,1 1 0 15,-3-2-80-15,1 2-32 0,1 3 0 0,1-1 0 16,-2 2-96-16,1 2-32 0,0 1 0 0,1 0 0 16,-1 1-224-16,2 0-32 0,0-1-16 0,-1 1 0 15,0-1-144-15,0-2 0 0,1-2 0 0,0-1 0 16,1-2 0-16,1 2 128 0,-1-4-128 0,0-2 0 15,0-10-384-15,0 8-144 0,0-8-48 0,0 0-9888 16,-3 10-1984-16</inkml:trace>
  <inkml:trace contextRef="#ctx0" brushRef="#br0" timeOffset="13">28323 2528 17503 0,'0'0'1552'0,"0"0"-1232"0,-8-6-320 0,8 6 0 0,-6-3 4336 0,6 3 800 16,0 0 176-16,0 0 16 0,0 0-4272 0,0 0-864 16,0 0-192-16,-4 13 0 0,1-1 0 0,2 2 0 15,0 3 0-15,-1 3-128 0,0 3 128 0,1 4-160 16,-1 3 160-16,2 1-160 0,-1 1 160 0,0 0 0 15,-2 2 0-15,0-1 0 0,1 0 0 0,-2-4 0 16,0-4 0-16,1-2 0 0,2-9 0 0,0-1-240 16,0 0 64-16,1-2 16 15,1-1-576-15,1-2-112 0,-2-8-32 0,0 0-14112 0</inkml:trace>
  <inkml:trace contextRef="#ctx0" brushRef="#br0" timeOffset="14">28837 1220 15663 0,'0'0'1392'0,"-7"-8"-1120"0,1-3-272 0,1 3 0 15,-1 2 2496-15,6 6 432 0,-3-9 80 0,0 0 32 16,0-3-1152-16,2 2-224 0,0 0-64 0,-2 4 0 16,3-5-176-16,-1 5-32 0,0-1-16 0,-1 1 0 0,2 1-432 0,0 5-96 15,0 0-16-15,0 0 0 0,0 0-256 0,0 0-64 16,0 8-16-16,2 1 0 0,-1 2-240 0,1 2-64 16,1 3 0-16,0 1 0 0,-1 0 256 0,2 3 64 15,4 15 0-15,-2-1 0 0,2-4-160 0,0 0-32 16,1 1 0-16,0 1 0 0,1 4-16 0,-1 5-16 15,-2 9 0-15,3 5 0 0,-1 5 48 0,0-3 16 16,1-4 0-16,-1-4 0 0,-2-6-48 0,1 0-16 16,-4-3 0-16,1 8 0 0,0 7-288 0,0 9-176 15,-1 9 32-15,-1-8 0 0,1-11 368 0,-3-10 80 16,0-7 16-16,-1-4 0 0,0-4 128 0,2 0 16 0,-4-4 16 0,1 2 0 31,-2 2-752-31,2 2-160 0,0 3-16 0,0-2-16 0,-1 1 592 0,1-2 112 0,0 2 16 0,2-6 16 16,2-2-272-16,0-3-192 0,0-1 16 0,1-1 16 31,1 0-656-31,2-4-128 0,2-2-16 0,-3-4-16 16,1-5-1520-16,-7-5-320 0,12-5-48 0,-1-5-15008 0</inkml:trace>
  <inkml:trace contextRef="#ctx0" brushRef="#br0" timeOffset="15">30323 1476 26719 0,'0'0'2368'0,"0"0"-1888"0,0 0-480 0,0 0 0 16,0 0 1456-16,0 0 192 0,0 0 32 0,0 0 16 16,-5-10-992-16,-2 1-208 0,2 1-48 0,5 8 0 15,0 0-128-15,-9-7-48 0,9 7 0 0,-10-6 0 16,-1 2 304-16,11 4 48 0,-12-4 16 0,12 4 0 15,-10-6-32-15,0-1 0 0,-2 1 0 0,1-1 0 16,0 1-48-16,0 0-16 0,0 2 0 0,0 2 0 16,-1-1 32-16,-1 1 0 0,-1-1 0 0,1 0 0 15,-1 1-288-15,-2 0-48 0,-1 2-16 0,0-2 0 0,0 1-32 0,-1 1-16 16,-3 3 0-16,0 0 0 0,-1 1-16 0,2 3 0 16,2-1 0-16,0 4 0 0,0 0-160 0,1 3 0 15,0-2 0-15,0 5 0 0,1 1 0 0,-1 3 128 16,2 0-128-16,0 9 0 0,2 1 0 0,0 3 0 15,0 3 0-15,1 5 0 0,1-2 192 0,-1 1-32 16,0-2-16-16,-1-4 0 0,0-6-144 0,1-1 0 16,1-3-192-16,2 0 192 0,-1-2 0 0,4 1 0 15,1 2 0-15,1 0 192 0,0 2-48 0,3 5 0 16,1 2 0-16,1 1 0 0,2 1-144 0,0 1 0 16,3-1 0-16,1-6 0 0,0-2 256 0,-1-4 64 15,2-4 0-15,1-2 16 0,1-1-176 0,0-3-32 0,0 1-128 0,0-3 192 16,-1-1-192-16,1 0 176 0,1-1-176 0,-1-1 160 15,0-1-160-15,2 0 0 16,0-2 0-16,1 0 128 0,0-1-128 0,1-3 0 0,2 1 144 0,1 0-144 16,1-1 128-16,2 0-128 0,1-1 128 0,1 0-128 15,0-1 0-15,1 0 144 0,1 0-144 0,-3 0 0 16,-4 0 144-16,1 0-144 0,0 1 0 0,-2-2 144 16,-1 0-144-16,0-2 160 0,-1 1-160 0,-1-1 160 15,-1-1-160-15,0-1 128 0,-1-2-128 0,1 2 128 16,-2 1-128-16,1-2 128 0,1-1-128 0,-3 1 128 15,-1-3-128-15,-1 2 0 0,1 1 0 0,0-1 128 16,-8 7-320-16,10-6-64 0,-10 6 0 0,11-6-16 16,-2 0 432-16,-1-1 96 0,-8 7 0 0,10-6 16 0,-2 1-272 15,-8 5 0-15,11-7 0 0,-4-1 0 0,1-1 144 0,0-1-144 16,-1-1 0-16,-2 1 144 0,1-3-144 16,1 1 0-16,-1 0 144 0,0-1-144 0,-1-5 0 0,0 0 128 15,0-4-128-15,-1 1 0 0,0 2 0 0,0 1 0 16,0 1 0-16,0 0 0 0,-3 3 128 0,2 1-128 15,-1 1 160-15,0 3-160 0,-4 1 0 0,2 2 0 16,0-1-208-16,0 7 64 0,-1-5 144 0,1 5 0 16,0 0 0-16,-4-5 0 0,0 0 0 0,0 1 0 15,4 4 0-15,-5-7-128 0,5 7 128 0,-7-4 0 16,7 4 0-16,-7-2 0 0,0-1 0 0,1 0 0 16,-1 2 0-16,1 0 0 0,-2 1 0 0,8 0 0 15,-11 2 0-15,1 1 0 0,1 0 0 0,0-1 0 16,0 2 0-16,1 3 0 0,-1-3 0 0,1 2 0 0,-1 1 0 0,1-1 0 15,-1 1 0-15,1-1 0 0,0 1 0 0,0-1 0 16,-1 1 0-16,0-2 0 0,0 3 0 0,0-3 0 16,0 0 0-16,-1 2 0 0,1-3 0 0,9-4 0 15,-10 5 0-15,-1-1 0 0,1-2 0 0,10-2 0 16,-8 3-256-16,8-3-32 0,0 0 0 0,-9 4 0 31,9-4-1136-31,0 0-240 0,-9 4-32 0,9-4-16 16,-9 4-1392-16,9-4-288 0,0 0-48 0</inkml:trace>
  <inkml:trace contextRef="#ctx0" brushRef="#br0" timeOffset="16">30985 2321 1839 0,'0'0'160'0,"0"0"-160"0,-6-4 0 0,6 4 0 0,0 0 7248 0,0 0 1424 15,-9 0 288-15,9 0 48 0,0 0-6864 0,-9 4-1376 16,0 1-256-16,2 3-64 0,1 5 0 0,0 0 0 15,0-2 0-15,-2 2 0 0,0-3-160 0,-1 1-32 16,0-2 0-16,1 1 0 0,0 1 32 0,0 0 0 16,2 1 0-16,-1 1 0 0,0-1 224 0,0 0 32 15,2 1 16-15,0 2 0 0,1 2-208 0,1 0-32 16,-1 5-16-16,3-3 0 0,0 3-304 0,1 1 0 16,0 2 0-16,2 0 0 0,1 0 128 0,1-2-128 15,1-1 0-15,1-1 0 0,1-3 128 0,1-2-128 16,0-2 0-16,1 3 0 0,1-2 0 0,1-2-224 0,0-4 32 15,1-1 16 1,-2-5-352-16,2-3-80 0,0 0-16 0,1-3 0 16,0 0-288-16,-1-4-64 0,-1 0-16 0,1-3 0 15,-4-3-1216-15,0-4-240 0,-2 4-48 0,-2-4-16 0</inkml:trace>
  <inkml:trace contextRef="#ctx0" brushRef="#br0" timeOffset="17">30743 2552 35999 0,'-9'-3'1600'0,"9"3"320"0,0 0-1536 0,0 0-384 0,0 0 0 0,0 0 0 16,0 0 400-16,0 0 16 0,9 8 0 0,1-1 0 0,-10-7-96 0,13 6 0 15,-1-2-16-15,1 1 0 0,-1-2-112 0,4 1 0 16,1-4-16-16,1 1 0 0,3 0-176 0,1-1 0 15,1 0 0-15,3-1 0 16,2 0-320-16,0 1-128 0,1-3-48 0,-2 1 0 16,0 0-528-16,-4-2-96 0,-2 1-32 0,-2-1-9264 15,-2-2-1856-15</inkml:trace>
  <inkml:trace contextRef="#ctx0" brushRef="#br0" timeOffset="18">31141 955 24239 0,'-13'0'1072'0,"13"0"224"0,-7 0-1040 0,7 0-256 16,0 0 0-16,0 0 0 15,0 0 1168-15,0 0 176 0,0 14 48 0,3 2 0 0,-1 0-256 0,5 2-48 16,3 0-16-16,2 4 0 0,-2 4-320 0,6 2-64 16,4 3-16-16,-1-1 0 0,-1 6-144 0,2-2-16 15,1-1-16-15,0-6 0 0,0-2-112 0,3-1-32 16,4-1 0-16,3-2 0 0,4 4-16 0,6 3 0 16,2 4 0-16,4 3 0 0,-1 7-336 0,-3 1 0 15,-3 3 0-15,-5 4 0 0,-4 1 352 0,-2-3 96 16,-2-5 32-16,-2 0 0 0,-6-5-304 0,0 1-176 15,-4 0 192-15,0 2-192 0,-2 4 336 0,-3 0-32 16,-3 0-16-16,-2 2 0 0,-4-4-48 0,-2-2-16 0,-4-5 0 0,-2-1 0 16,-5-3 96-16,-2-1 0 0,-3 3 16 0,-4 5 0 15,-3 4-208-15,-8 8-128 0,-2 10 160 0,-6 4-160 16,-7 3 0-16,-1-8 0 0,1-9-208 0,4-7 64 31,2-2-1392-31,5-6-256 0,3 0-64 0,3-4-10240 0,3-2-2048 0</inkml:trace>
  <inkml:trace contextRef="#ctx0" brushRef="#br0" timeOffset="19">25447 4200 5519 0,'0'0'240'0,"0"0"64"0,0 0-304 0,-6-7 0 15,6 7 0-15,0 0 0 0,-5-9 5600 0,5 9 1056 16,0 0 224-16,0 0 32 0,-4-8-4800 0,4 8-976 15,-2-5-192-15,2 5-48 0,0 0-48 0,0 0-16 16,0 0 0-16,0 0 0 0,0 0-208 0,0 8-48 16,3 4-16-16,0 3 0 0,0 4-304 0,1 5-64 15,2 6-16-15,-1 2 0 0,3 3-176 0,5 27 192 16,0-11-192-16,-3-5 192 0,-1-7 0 0,2 3 16 16,-1 1 0-16,1 4 0 0,0 5 48 0,1 3 16 0,0-1 0 0,2-1 0 15,-1-8-112-15,0-4-32 0,1-5 0 0,-2-6 0 16,-1 0-128-16,0-3 128 0,-3-1-128 0,-1 1 128 15,-2-1-128-15,-2 1-176 0,-3 0 48 0,1-1 0 16,0 1-128-16,-1-4 0 0,-2-3-16 0,-4-1 0 31,0 1-608-31,-1-5-112 0,-2-3-32 0,0-3 0 16,0-5-2544-16,-2-4-512 0</inkml:trace>
  <inkml:trace contextRef="#ctx0" brushRef="#br0" timeOffset="20">25415 4167 16575 0,'0'0'736'0,"-9"-1"160"0,-1 0-720 0,10 1-176 0,0 0 0 0,0 0 0 15,0 0 2320-15,0 0 432 0,0 0 96 0,0 0 16 16,-3-7-1824-16,3 7-352 0,0 0-80 0,0-8-16 16,0 8-176-16,0 0-32 0,3-9-16 0,3 1 0 15,-6 8 320-15,6-10 64 0,1 1 16 0,-1 2 0 16,1-1 256-16,-1 1 48 0,2-1 16 0,0 1 0 16,0-2-336-16,0 3-64 0,2-2-16 0,2 1 0 15,1-2-416-15,1 5-64 0,-1-1-32 0,4 4 0 16,3-4-160-16,3 5 0 0,3 2 0 0,3 1 0 15,3-1 0-15,1 4 0 0,1 0 0 0,-2 1 0 16,-3 0-160-16,-1 1 160 0,-4 0 0 0,-2 0-144 16,-2 0 144-16,-3 1 0 0,-1 1 0 0,-2 1 0 0,-1-2-144 0,-3 3 144 15,1 1-160-15,-2 0 160 0,-1 1-144 16,-2 2 144-16,0-1-128 0,-1 5 128 0,-1-3 0 0,-2 2 0 16,0-2 0-16,-2 3 0 0,0-1 0 0,-2 2 0 15,-2 1 0-15,0-2 0 0,1-2 0 0,-3 0 0 16,0 3 160-16,1-1-160 0,-3-4 160 0,0 0-160 15,-1-4 160-15,2 0-160 0,-1 0 176 0,1-1-176 16,-2-4 192-16,1 1-192 0,0 0 160 0,0-2-160 16,0-1 128-16,-1 2-128 0,0-3 144 0,0 1-144 15,0-2 160-15,0-1-160 0,-2-1 160 0,1 1-160 16,-1-1 160-16,1-1-160 0,-2-3 0 0,-1 1 0 16,-3-2-208-16,2 1 64 15,1-1-528-15,0 2-96 0,-1 1-32 0,1-1 0 16,0 1-2608-16,0-2-528 0</inkml:trace>
  <inkml:trace contextRef="#ctx0" brushRef="#br0" timeOffset="21">26837 3972 10127 0,'0'0'448'0,"0"0"96"0,0 0-544 0,0 0 0 0,3-8 0 0,-3 8 0 0,0 0 3504 0,-3-7 592 16,0 1 112-16,3 6 16 0,0 0-2672 0,0 0-528 16,-6-3-128-16,6 3 0 0,0 0-384 0,0 0-80 15,-4-2-16-15,-1 2 0 0,-2 0 160 0,1 0 48 16,-1 2 0-16,-1-2 0 0,1 0 256 0,-3 3 48 15,-8 2 16-15,0 0 0 0,2 3 144 0,-1 0 48 16,2 2 0-16,-1 2 0 0,0 0-592 0,1 5-112 16,-2-2-32-16,2 4 0 0,0-1-80 0,-1 4-32 15,-1 3 0-15,3 2 0 0,0 7-160 0,1 3-128 16,-1 4 192-16,3 2-192 0,0 2 256 0,1-1-64 16,-1-2-16-16,1-3 0 0,0-4-176 0,0-1 0 15,-1-4 0-15,0-1-176 0,1 2 368 0,2 4 64 0,0 3 0 16,3 4 16-16,0 2 256 0,1 0 48 0,1 1 16 15,2-5 0-15,1-2-240 0,3-4-48 0,-1-4-16 0,3 1 0 16,-1-2-288-16,2-2 128 0,-1-1-128 0,1 4 0 16,2-4 128-16,1 5-128 0,3 2 0 0,0 0 0 15,-1-1 0-15,2 0 0 0,0-4-128 0,2 0 128 16,-1-8-320-16,3 1 48 0,1 0 0 0,1-4 0 31,-2 1-320-31,3-1-64 0,1-2-16 0,1-2 0 16,-1-3-272-16,1-1-48 0,3-4-16 0,-1 1 0 0,-5-4-1984 15,1 0-400-15,1-4-64 0</inkml:trace>
  <inkml:trace contextRef="#ctx0" brushRef="#br0" timeOffset="22">27585 4339 25103 0,'0'0'1104'0,"0"0"240"0,0 0-1072 15,-2-7-272-15,2 7 0 0,0 0 0 0,-3-11 1344 0,2 2 224 0,0 0 32 0,-1 0 16 16,1 0-640-16,0 1-128 0,-1-3-16 0,1 5-16 16,1 6-224-16,-1-13-32 0,-1 2-16 0,1 1 0 15,-2 2 32-15,1 2 0 0,2 6 0 0,-5-8 0 16,-2 1-16-16,2 3 0 0,0-2 0 0,-2 3 0 15,-2 2 16-15,0 1 16 0,0-1 0 0,0 3 0 16,0 1-208-16,-2 1-32 0,-1 0-16 0,1 1 0 16,-2 3-208-16,-2 2-128 0,1 2 160 0,-2 0-160 15,-1 2 240-15,0 3-48 0,0 1-16 0,-1 3 0 16,-1 1-16-16,-1 3 0 0,2-2 0 0,0 0 0 0,1-1 48 0,1 0 16 16,0-1 0-16,2 1 0 0,1 1-80 0,1 1-16 15,-1-2 0-15,1 3 0 0,1 1 0 0,0 3-128 16,2 2 192-16,1 4-64 0,2-1-128 0,1 1 0 15,1 2 144-15,1-1-144 0,2-5 192 0,1-1-48 16,0-1 0-16,1-3 0 0,2-5-16 0,-1-1-128 16,2-1 192-16,0-3-64 0,3-2-128 0,-1 0 192 15,1 2-192-15,-2-3 192 0,3 0-192 0,-2 0 0 16,-1-1 144-16,3 0-144 0,1-1 144 0,2 1-144 16,-1-3 192-16,1 2-192 0,-11-11 208 0,15 10-64 15,-2 3-16-15,2-5 0 0,-1 0 0 0,0-2 0 16,1 0 0-16,-1-3 0 0,-1 3-128 0,0-4 192 0,0 2-192 15,0-3 192-15,-2-1-192 0,-11 0 128 16,11 0-128-16,0-1 128 0,2 1-128 0,0-2 0 0,-1 2 0 0,-1-2 128 16,0 0-128-16,-1-1 0 0,1 0 0 0,-11 3 128 15,11-3-128-15,1 1 0 0,-1 0 0 0,-2-1 128 16,-9 3-128-16,10-3 0 0,-10 3 0 0,12-4 0 16,-3 2 0-16,-9 2 0 0,12-5 0 0,-2-1 0 15,-1 0 0-15,0-1 0 0,1 1 128 0,-1-1-128 16,1-2 0-16,1 0 0 0,-1-1 0 0,0-1 128 15,2 0-128-15,0 0 0 0,-2 1 144 0,-1-2-144 16,-1-1 0-16,1 0 144 0,0 0-144 0,1 1 0 16,-4-2 144-16,1-1-144 0,-1 1 0 0,-1-2 144 15,1 2-144-15,-3 1 0 0,1-3 0 0,0 2 128 16,-1 1-128-16,1 0 0 0,0 3 0 0,0-2 0 16,-2 1 0-16,1 4 0 0,-3 0 0 0,0 7 0 0,0 0 0 0,0 0 0 15,-3-6 0-15,3 6 0 0,-5-4 0 0,-1 2 0 16,-1 2 0-16,-2 0 0 0,0 0 0 0,0 2 0 15,-2 2 0-15,2-4 0 0,0 2 0 0,-1 2 0 16,-1-1 0-16,1 1 0 0,-2-1 0 0,0 3 0 16,2-1 144-16,-1-1-144 0,2 1 128 0,-1-2-128 15,1 1 128-15,0-2-128 0,9-2 0 0,-10 4 0 16,10-4 0-16,-10 5 128 0,1-1-128 0,9-4 0 16,0 0 0-16,-9 5 0 0,9-5-256 0,0 0 0 15,-9 4-16-15,9-4 0 16,0 0-240-16,-3 7-32 0,2 1-16 0,1-8 0 15,0 0-1616-15,0 0-336 0,2 4-64 0,-2-4-10240 0,0 0-2048 0</inkml:trace>
  <inkml:trace contextRef="#ctx0" brushRef="#br0" timeOffset="23">28280 5144 17855 0,'0'0'784'0,"0"0"176"0,0 0-768 0,0 0-192 16,0 0 0-16,0-8 0 0,0 8 944 0,2-8 144 16,-2 8 48-16,1-6 0 0,-1 6-16 0,1-8 0 15,-1 1 0-15,0 7 0 0,0 0 352 0,0 0 80 16,0 0 16-16,-6-2 0 0,6 2-240 0,-11-2-48 15,-1 2-16-15,2-1 0 0,-3 1-224 0,1 4-32 0,-1 2-16 0,0 4 0 16,0-4-304-16,-1 3-64 0,1 3-16 0,1 1 0 16,0 0-384-16,1 0-80 0,-1 0-16 0,0 0 0 15,2 3-128-15,1-1 0 0,-1 0 144 0,1 0-144 16,1 0 0-16,3-2 0 0,3 0 0 0,0 1 0 16,1-1 192-16,1-13-16 0,3 15-16 0,2-2 0 15,0-2-160-15,-5-11-144 0,9 11 144 0,2-5-208 16,-1-1-80-16,1-2-16 0,0 0 0 0,2-3 0 15,0-6 128-15,3 1 32 0,0-1 0 0,1-3 0 16,1 0 144-16,0 1 0 0,2-4 0 0,-2 0 0 16,0-1 0-16,0 0 0 0,1 0 0 0,-2 0 0 15,-3 3 0-15,-1-3 192 0,-1 0-32 0,-2 0-16 16,-3-2 96-16,-3 2 16 0,-1 0 0 0,-1-3 0 16,-2 5-64-16,-3-1 0 0,-2 2 0 0,-4 2 0 15,-3 0-64-15,-1 1-128 0,-1 2 176 0,-2 0-176 0,-1 1 0 0,0 1 0 16,-1 2-160-16,1 1 160 0,1 1-448 0,3 3 48 15,-1 2 0-15,0 0 0 16,1-3-432-16,1 2-96 0,4 0-16 0,0 3 0 16,8-8-2544-16,-6 6-512 0</inkml:trace>
  <inkml:trace contextRef="#ctx0" brushRef="#br0" timeOffset="24">28288 3987 22111 0,'0'0'1968'15,"-10"4"-1584"-15,10-4-384 0,0 0 0 0,-9 2 2624 0,9-2 432 16,-4-4 80-16,4 4 32 0,0 0-1824 0,0 0-384 15,0 0-64-15,14 9 0 0,0-5-320 0,2 4-48 16,3-1-16-16,4 4 0 0,0-1-160 0,3 1-32 16,2 0-16-16,-1 2 0 0,0 0 16 0,-2 0 16 15,0 2 0-15,0 0 0 0,-3 2 48 0,3 2 16 16,1 3 0-16,1 3 0 0,3 5 112 0,5 2 0 16,6 3 16-16,2 2 0 0,2-5-112 0,-2 2-32 15,-2 2 0-15,-5-4 0 0,-5 1-96 0,-1-2-32 16,-5 0 0-16,-3 3 0 0,-1 4-256 0,-4 5 0 15,-2 4 128-15,-2-3-128 0,-2 2 0 0,1-3 0 16,-2-5 128-16,0-4-128 0,-5-3 144 0,-1-4-16 16,0-1-128-16,-4-1 192 0,-2-4 192 0,1 1 48 0,0 0 0 15,-3 3 0-15,-3-1-288 0,-1 0-144 0,-1 5 160 0,-1 4-160 16,-2-1 336-16,-1 9-16 0,-2-5-16 0,-4 3 0 16,0-1-304-16,-2-3 0 0,-4-2 0 0,-4-4 0 15,1-5-128-15,-2 0-144 0,-3-1-32 0,2-2 0 31,2 1-1616-31,2-5-320 0,2-1-64 0,5-3-17152 0</inkml:trace>
  <inkml:trace contextRef="#ctx0" brushRef="#br0" timeOffset="25">20322 16236 1839 0,'0'0'160'0,"0"0"-160"15,0 0 0-15,0 0 0 0,0 0 5040 0,0 0 976 16,0 0 192-16,0 0 32 0,0 0-5216 0,0 0-1024 15,0 0-224-15,0 0-32 0,2-11-64 0,0 2-16 16,-2 9 0-16,7-9 0 0,-2 1 496 0,-5 8 96 0,1-5 32 0,1-1 0 16,-1-1 144-16,0 1 16 0,-1-1 16 0,-1 0 0 15,0 1 576-15,-1-1 112 0,-2-6 32 0,-1 0 0 16,0 4 32-16,-2 1 16 0,0-3 0 0,-3 2 0 16,3 1-368-16,-1 0-80 0,0-4-16 0,-1 3 0 15,0 1-240-15,0 0-48 0,0 2-16 0,-2-1 0 16,1-2-80-16,-3 3-32 0,1-1 0 0,0 3 0 15,0 3-144-15,1-2-16 0,-2 3-16 0,0 3 0 16,-2 1-176-16,1 1 192 0,-3 3-192 0,-1 2 192 16,1 1-192-16,0 1 192 0,2 2-192 0,0 0 192 15,-1 1-48-15,1-1 0 0,0-1 0 0,2 0 0 16,0-1 160-16,3-1 16 0,1 1 16 0,-2 0 0 16,1 1-160-16,1-1-48 0,-1 1 0 0,1 1 0 15,-2 2-128-15,0 2 160 0,-1 0-160 0,1 7 160 0,-2-2 64 0,-2 6 16 16,1 1 0-16,0 4 0 0,-1-1-48 15,2 0 0-15,2 1 0 0,0-2 0 0,2-5 112 0,1-2 16 16,2 0 0-16,2-7 0 0,1-3-80 0,3 4-16 16,3-2 0-16,1 0 0 0,1 0-224 0,0-3 0 15,2 0 0-15,-2 2 0 0,3 0 0 0,-1 3 0 16,1-3 128-16,1 2-128 0,2 2 0 0,-1-1 0 16,1 1 0-16,-1-2 0 0,1 0 176 0,-1 0-176 15,2-2 192-15,-1 0-192 0,1 1 144 0,0-4-144 16,0 0 0-16,1-3 144 0,1-1-144 0,-1-1 160 15,0 0-160-15,1-2 160 0,2 0-160 0,-2-2 160 16,1-1-160-16,-2 3 160 0,0-5-160 0,1 2 0 0,2-1 144 16,-2-2-144-16,2 3 0 0,-2-3 144 0,1 0-144 15,-1-1 0-15,0-1 128 0,1-3-128 0,-1 0 0 0,2-2 0 16,-1-2 160-16,2-1-160 0,0-3 128 0,1-2-128 16,-1 0 144-16,0-1-144 0,-1-1 160 0,-1 0-160 15,0-1 128-15,-2 1-128 0,-1-1 0 0,-2 1 144 16,0 1-144-16,-2 2 0 0,0-2 0 0,-1 3 0 15,-2 0 128-15,-1 3 80 0,-2-2 32 0,2 3 0 16,-2 0-416-16,-1-3-80 0,-1 12 0 0,0-13-16 16,-1 2 464-16,-1 1 80 0,2 10 32 0,-2-10 0 15,0-2-304-15,2 12 128 0,-5-12-128 0,1 2 0 16,4 10 128-16,-4-9-128 0,-2-3 0 0,1 4 0 16,5 8 0-16,0 0 0 0,-10-9 0 0,4 2 0 15,6 7 0-15,-8-4 0 0,8 4 0 0,-10-3 0 0,-1 0 0 16,1 2 0-16,1 1 0 0,-2 1 0 0,0 0 0 15,-1 2 0-15,-1 2 0 0,-2-1 0 0,0 0 0 0,-2 1 0 16,0-2 0-16,0 2 0 0,1-1 0 0,2 1 0 16,1-1 0-16,0 1 0 0,1 0 0 0,2 1 0 15,-1 0 0-15,2-2 0 0,9-4 0 0,-9 7 0 16,0-2 0-16,9-5 0 0,-8 5 0 0,8-5 0 16,0 0-144-16,0 0 144 15,0 0-528-15,0 0-32 0,0 0 0 0,0 0 0 16,0 9-1216-16,0-9-240 0,0 0-48 0,8 7-16 15,0-3-1312-15,0-1-272 0</inkml:trace>
  <inkml:trace contextRef="#ctx0" brushRef="#br0" timeOffset="26">20642 16996 15663 0,'0'0'1392'0,"0"0"-1120"16,0 0-272-16,0 0 0 0,0 0 2752 0,0 0 512 16,-4-5 80-16,4 5 32 0,0 0-2288 0,0 0-448 15,0 0-80-15,0 0-32 0,0 0-304 0,0 0-64 0,0 0-16 16,0-8 0-16,0 3-144 0,0 5 0 0,0 0 0 0,0 0 0 16,0 0 128-16,0 0-128 0,0 0 192 0,-8 9-64 15,0 0 480-15,0 3 96 0,-1 1 0 0,0-2 16 16,-1 4-64-16,-1-2-16 0,0-3 0 0,0 4 0 15,1 3-64-15,1 2 0 0,-1-5-16 0,3 2 0 16,-1 1-176-16,3-3-48 0,1-2 0 0,2 1 0 16,2-4-336-16,2 0 0 0,-2-9 0 0,5 12 128 15,1-2-128-15,1-1 0 0,-1-1 0 0,2-1 0 16,-8-7 0-16,12 9 0 0,-2-3 0 0,2-2 128 16,-1 1-128-16,-1-1 0 0,-10-4 0 0,13 4 0 15,-1-1 0-15,0-1 128 0,-12-2-128 0,13 2 0 16,-2-2 0-16,1-2 144 0,-2 1-144 0,1-1 0 15,-11 2 160-15,13-6-160 0,-1 0 128 0,-2 1-128 16,0-2 160-16,0 1-160 0,-3-2 192 0,-7 8-192 0,7-11 192 0,-2-2-64 16,-5 13 0-16,4-13-128 0,-3-2 160 0,-2 0-160 15,-2 1 128-15,0-2-128 0,-3-1 128 0,0 0-128 16,-1 2 128-16,-1-4-128 0,-1 4 0 0,2 0 128 16,-1 4-128-16,1-1 0 0,-1 0 0 0,2 4 0 15,-2 3 0-15,2 3 0 16,-4 0-528-16,10 2-48 0,-9 6 0 0,1 1-11120 15,2 1-2224-15</inkml:trace>
  <inkml:trace contextRef="#ctx0" brushRef="#br0" timeOffset="27">20612 15783 25743 0,'0'0'1136'0,"0"0"240"0,0 0-1104 0,0 0-272 0,-5-7 0 0,5 7 0 16,0 0 768-16,0-12 112 0,0 12 16 0,1-13 0 16,1 2-640-16,0 2-112 0,-2 9-16 0,1-10-128 15,-1 10 256-15,0 0-48 0,-1-13-16 0,-2 0 0 16,3 13 384-16,-5-11 80 0,0 2 16 0,-2 1 0 15,-1 1 224-15,-1 1 32 0,0 0 16 0,-1-1 0 16,-2 2-240-16,2-1-32 0,-2-1-16 0,0-1 0 16,-1-1-240-16,-1 3-48 0,-2-1-16 0,-1-1 0 15,0-2 32-15,-1 1 16 0,-3-2 0 0,0 5 0 0,0-3 48 0,-1 3 0 16,-1 2 0-16,-2 3 0 0,0 0-320 0,-2 2-128 16,-1 2 0-16,2 2 128 0,0 3-128 0,0 2 192 15,-1-3-192-15,-1 3 192 0,1 2-192 0,1 0 0 16,0-1 144-16,-1-1-144 0,-3-3 0 0,-2 0 0 15,1-2 0-15,-2 0 0 0,1 2 0 0,-1-2 144 16,1 2-144-16,-1-4 0 0,0 3 144 0,2 0-144 16,4 3 0-16,1 0 144 0,1 2-144 0,1 1 0 15,1-2 0-15,1 4 128 0,2-1-128 0,1 4 0 16,-2 0 0-16,0 4 0 0,3 3 0 0,-2-1 0 16,-3 4 0-16,-1 3 0 0,1 4 0 0,-2 3 0 0,-2-5 0 0,-2 1 0 15,0-6 0-15,1-2 160 0,-2-1-16 0,2 0 0 16,2-4-144-16,1 1 0 0,1 1 0 15,1 1 0-15,4 1 0 0,1-2 0 0,2 3 0 0,4 2 0 16,2 1 192-16,1 3-64 0,1 2 0 0,3-1 0 16,2 3-128-16,2 1 128 0,-1-3-128 0,2 1 128 15,2-2-128-15,0-5 0 0,1-2-192 0,0-2 192 16,-2-1-128-16,1 2 128 0,1 1 0 0,0 1 0 16,-1 4 0-16,2 2 0 0,0 6 0 0,1 2 0 15,1 2 0-15,0 0 0 0,1-2 0 0,2-4 0 16,0-4 256-16,0-4-48 0,0-4 0 0,2 0 0 15,0-2-32-15,1 0-16 0,0-1 0 0,2 1 0 16,0-2 96-16,3 2 0 0,-1 1 16 0,2 2 0 16,2 1-272-16,2-1 128 0,1 1-128 0,1 1 0 0,-2-2 176 15,0 1-176-15,2-1 160 0,-2 0-160 16,0 0 128-16,0-3-128 0,2-3 0 0,-4-1 144 0,1-3-144 16,0-2 160-16,-1 0-160 0,2-5 160 0,0 0-16 0,3 1 0 15,2 0 0-15,3 0 0 0,0 0-16 0,3 0 0 16,2-2 0-16,0-1 0 0,0 1 64 0,1-1 0 15,-2-1 0-15,-2-1 0 0,-2 2-32 0,0-4 0 16,0-2 0-16,0-1 0 0,-1 0-160 0,2-1 128 16,2 2-128-16,1-1 128 0,-1-3-128 0,3 1 0 15,-1 1 144-15,0-1-144 0,0-1 192 0,-2 2-16 16,-3 0-16-16,0 2 0 0,-2-5-160 0,0 0 0 16,-3 0 0-16,1-2 0 0,0 2 0 0,0-4 0 15,0-3 128-15,1 2-128 0,2-1 128 0,4 1-128 0,0-6 128 0,3 3-128 16,0 1 128-16,1-2-128 0,-1-2 0 15,-2 1 128-15,-4-1-128 0,-1 2 0 0,-2-4 0 0,-2-1 128 16,-4-2 144-16,-2 2 32 0,1-1 0 0,-1 1 0 16,-2-3-304-16,2 1 0 0,-1-3 0 0,1 2-144 15,1-1 144-15,2 1 0 0,0-2-144 0,2 1 144 16,-1-2 0-16,1 0 0 0,-2 2 0 0,0-5 128 16,-1-4-128-16,-2-2 128 0,0-8-128 0,-1-1 128 15,-1-4 64-15,-1 0 0 0,-3 1 0 0,-2 5 0 16,0 3-192-16,-1 4-144 0,-2 1 144 0,-2 2-208 15,1 0 208-15,-2-4 0 0,0-7 0 0,-1-2 0 16,-4-5 0-16,-1 4 0 0,0-1 0 0,-2 3 0 16,-1 4 0-16,-1 3 0 0,-3 2 0 0,0 2 0 15,-2 5 0-15,-2-4 0 0,-2-1 0 0,-3-5 0 0,-1-8 0 16,-2-6 0-16,-1-2-128 0,-2 1 128 0,1 0-192 0,1 7 192 16,0 6-208-16,0 7 80 0,0 2 128 0,0 6-192 15,2 5 192-15,-2 4-192 0,0 0 192 0,0 3 0 16,2 3-144-16,-1 2 144 0,-3-2 0 0,-2 1 0 15,-1 2-144-15,-2 1 144 0,0-1 0 0,-4 4-160 16,-1-3 160-16,-3 2-128 0,-1 2 0 0,-1 1 0 16,0 2 0-16,4 1 0 0,0 1 128 0,3-2 0 15,1 4-144-15,4 0 144 0,1-2 0 0,3 1 0 16,1-1 0-16,1 1 0 0,1-1-192 0,1 0 192 16,-1 0-160-16,2 1 160 15,2 2-512-15,0-1 0 0,1 2 0 0,2 4 0 16,2-2-1184-16,1 2-240 0,1 0-48 0,3 1-16 15,2-3-1456-15,3 3-272 0,0-13-64 0,9 21-16 0</inkml:trace>
  <inkml:trace contextRef="#ctx0" brushRef="#br0" timeOffset="28">21510 16620 30527 0,'-4'-7'1344'0,"4"7"288"0,0 0-1312 0,0 0-320 0,-6-8 0 0,6 8 0 16,0 0 800-16,0 0 96 0,-2-7 0 0,2 7 16 15,0 0-720-15,0 0-192 0,0 0 0 0,7-8 0 16,-7 8 0-16,0 0 0 0,9-4 0 0,-9 4 0 16,0 0 0-16,10-1 0 0,-10 1 0 0,0 0 0 15,0 0 0-15,11 4 208 0,-11-4-16 0,0 0-16 16,0 0 848-16,10 7 192 0,-10-7 16 0,0 0 16 0,0 0-528 0,11 5-96 16,-11-5-32-16,0 0 0 0,11 1-80 0,1-1 0 15,0-2-16-15,-12 2 0 0,13 0-288 0,1 0-48 16,2-2-16-16,2 2 0 0,2-1-144 0,2 1 192 15,1 0-192-15,3 1 192 0,2-1-64 0,2 3-128 16,1-1 192-16,0 4-64 0,1-1-128 0,-1 0 0 16,-2-1 0-16,-1 0-176 0,1 0 176 0,-2 0 0 15,-1-2 0-15,-1 0 0 0,-1-2 0 0,0 0 144 16,1 0-16-16,1 0-128 0,2-3 192 0,0 2-64 16,4-1 0-16,0 1-128 0,2 1 224 0,1 3-64 15,1-1-16-15,-3 1 0 0,0 0-144 0,-2 0 128 16,-1 1-128-16,-4 2 128 0,-3-4 0 0,-3 2 0 15,0-1 0-15,-3 1 0 0,-1-2-128 0,-3 2 0 0,-2 0 0 16,1 0 0-16,-2-1 0 0,1-2 0 0,-1 0 144 0,2 0-144 16,-2-2 192-16,2 1-48 0,0-1 0 0,0 0 0 15,1 1-144-15,0-4 160 0,0 0-160 0,0 0 160 16,-1 0 16-16,-1 0 0 0,1-3 0 0,0 4 0 16,-2-4-32-16,1 1 0 0,-11 6 0 0,9-6 0 15,-3 1-16-15,-6 5 0 0,5-6 0 0,-5 6 0 16,0 0 0-16,0 0 0 0,4-10 0 0,-1 7 0 15,-3 3-128-15,0 0 128 0,0 0-128 0,0 0 128 16,-5-10-128-16,5 10 0 0,0 0 144 0,-9-5-144 16,-2-1 0-16,1 0 128 0,-2 0-128 0,-1-1 0 15,0 1 224-15,-3-1-32 0,-2 1 0 0,0-2 0 16,-2-1-48-16,1 1-16 0,-2 0 0 0,1-1 0 16,1 1-128-16,1 1 0 0,-2-4 144 0,3 5-144 0,1 0 0 15,1 0-320-15,-1-1 64 0,2 2 16 0,2-1 400 0,2 0 80 16,0 2 16-16,4-1 0 0,6 5-256 0,0 0 0 15,-7-4 0-15,7 4 0 0,-4-5 0 0,4 5 0 16,0 0 0-16,0 0-160 0,0 0 0 0,0 0 0 16,14 0 0-16,-1 4 0 0,-2-1 160 0,2 1 0 15,2 1 0-15,0 1 0 0,1 1-224 0,0-1-16 16,-2 2 0-16,3 1 0 0,-1 3 240 0,0-3 0 16,1 2 0-16,0-4-144 0,0 1 144 0,2 0 0 15,-1 1 0-15,1-1 0 0,1-2 0 0,1 1 0 16,2 0 0-16,2-1 0 0,2 1 0 0,0 2 144 15,-1-1 0-15,-2-1 0 0,-1 0-144 0,-3-1-144 16,0 2 144-16,-2-1-208 0,-3-1 208 0,-2 2 0 0,-2-1 0 16,-2 0-144-16,-9-7 144 0,7 10 0 0,-2-3 0 0,-1 2 0 15,-4-9 0-15,0 11 0 0,0-11 0 0,-5 12 0 16,-2-1 0-16,0 1-240 0,-4-5 48 0,1 0 0 16,-2 3 192-16,0-3 0 0,-1 1 0 0,0 0 0 15,-1-1 384-15,-2 0-48 0,-1 1 0 0,2 0 0 16,-2-1-208-16,0 3-128 0,-2 0 128 0,1 2-128 15,0-3 0-15,1 3 0 0,0 1 0 0,1 0 0 16,2 0 0-16,2-2 0 0,1-1 0 0,0-1 0 16,2-1-384-16,2 0 16 0,7-8 0 0,0 0 0 15,-2 10-1520-15,2-10-304 0,0 0-64 0,0 0-10736 16,10 0-2128-16</inkml:trace>
  <inkml:trace contextRef="#ctx0" brushRef="#br0" timeOffset="29">23945 16019 11967 0,'0'0'1072'0,"0"0"-864"0,0-11-208 0,0 0 0 16,-1 3 5248-16,1 8 1024 0,0 0 192 0,0 0 32 15,-1-9-5056-15,1 9-1008 0,-4-5-208 0,4 5-32 16,-7-4-192-16,7 4 0 0,-9-4 0 0,-1 4 128 15,-1 2-128-15,1 0 192 0,-1 2-192 0,1 0 192 16,-3 0 288-16,0 2 64 0,-1 1 16 0,-2 2 0 16,0 1 80-16,1 2 32 0,-2 3 0 0,-1 1 0 15,-2 5-128-15,-1-1-32 0,0-1 0 0,-2-3 0 16,-2 1-128-16,-1 0-16 0,-3 0-16 0,-1 1 0 16,0 0-176-16,0 3-48 0,0 1 0 0,3 5 0 15,1-1 160-15,2 5 32 0,2 1 0 0,1 2 0 0,2 3-320 0,1-1 0 16,2 0 0-16,0-3 0 15,2 0 128-15,1-3-128 0,1-5 192 0,0-2-192 0,1-2 208 0,0 0-64 16,2 0-16-16,1 0 0 0,0 0 48 0,2 1 0 16,-1 1 0-16,2 5 0 0,1-1-176 0,2 3 192 15,-1 0-192-15,3 3 192 0,3-1-32 0,2 2 0 16,-1-4 0-16,2 0 0 0,2-1-32 0,1-3 0 16,0-3 0-16,1-3 0 0,-1-2-128 0,1 0 0 15,-1-1 144-15,2-1-144 0,-1 1 0 0,1 0 144 16,-1-3-144-16,2 3 0 0,1 1 192 0,1 2-192 15,2-1 192-15,1 2-192 0,1-2 0 0,3 1 0 0,2 0 0 0,1 1 0 16,0-3 0-16,1 2 240 16,1-1-32-16,2-1 0 0,-1 1-208 0,0-2 144 0,1-2-144 15,-2-2 128-15,0-4 160 0,-1 2 32 0,-2-3 0 0,1 0 0 16,-1-3-320-16,3-1 0 0,3 1-128 0,2-5 128 16,0 1 0-16,5-1 0 0,3 1 0 0,0-1 0 15,0-2 0-15,0-1 128 0,-1-1 0 0,-2-1-128 16,-2-3 160-16,3-1-160 0,-5-1 128 0,1-2-128 15,0-2 128-15,1-1-128 0,1 1 0 0,3-2 128 16,-1-2 96-16,2 2 16 0,1 1 0 0,-1-2 0 16,0 0-240-16,-1 0 128 0,-3-3-128 0,-1 3 0 15,-3-1 288-15,-1 0-32 0,-3 2-16 0,1-3 0 16,-2 1-416-16,0-1-80 0,0 2 0 0,0-1-16 16,1-3 272-16,-2 2 144 0,0-2-16 0,0-3 0 15,-1-2 80-15,0-5 16 0,-2-7 0 0,-1-2 0 16,-3-6-224-16,-1 3 0 0,-1 0 0 0,-4 4 0 15,-2 4 0-15,-2 2 176 0,-3 3-176 0,-1 4 160 0,-3 3-160 0,-1-5 0 16,-2 0 144-16,-2-8-144 0,-3-1 144 0,-1-4-144 16,-2-2 192-16,0 0-192 0,-2-1 128 0,-1 1-128 15,-2 4 0-15,1 2 0 0,0 5 0 0,-1 0-144 16,1 1 16-16,-2 2 0 0,2 3 128 0,0-1 256 16,-1-1-64-16,1 0-16 0,-2-2-176 0,1 0 0 15,-1 0 0-15,-1 1 0 0,-1 4 0 0,0 2-144 16,-1-3 144-16,1 5-160 0,-1 3 160 0,-1-1 0 15,-1 4 0-15,-1 2 128 0,-3 0-128 0,-1 2-208 16,-1-2 48-16,-5 3 16 0,-1 1 144 0,-1 1-128 16,-3 0 128-16,1 0-128 0,-1 2 128 0,2 2 0 0,1-3 0 15,2 3-128-15,0 2 128 0,4-1 0 0,0 2 0 0,1 2 0 16,-1 2 0-16,1-1-160 0,0 2 160 0,-5-1 0 16,1 1-192-16,-3 1 64 0,-2 2 128 0,-2 0-208 15,-1 1 48-15,1 1 16 0,-1 0 0 0,4 1 0 16,2 1 0-16,3-4 0 0,3 2 0 0,3-1 0 15,2-3-128-15,2 0-32 0,1-1 0 0,1 1 0 32,1-2-912-32,0 1-176 0,-1-3-32 0,1 2-12848 0,1 1-2576 0</inkml:trace>
  <inkml:trace contextRef="#ctx0" brushRef="#br0" timeOffset="30">24363 16232 20271 0,'0'0'1792'0,"0"0"-1424"0,-11-3-368 0,2 2 0 16,9 1 2544-16,-9 0 432 0,0-3 96 0,0 2 0 16,-2-2-2624-16,1 1-448 0,-1-1-240 0,0 2 32 15,-4-3 208-15,1 0 0 0,-3-1 0 0,0 1 0 16,0-1 432-16,0 1 128 0,0 0 16 0,3 0 16 15,1-1 496-15,0 1 112 0,0 0 16 0,1 1 0 0,0-1-208 0,1 2-48 16,-1 1 0-16,0 2 0 0,0 0-576 0,-1 2-128 16,0 1-32-16,-1 0 0 0,0 3-224 0,-1 4 0 15,0-1-192-15,-1 3 192 0,-1 3-240 16,1 1 64-16,2 2 16 0,0 6 0 0,-1 3 160 0,2 6 0 16,0 2-144-16,2 3 144 0,0 4 0 0,2 0 0 15,0 0 0-15,1-4 0 0,2-3 0 0,-1-4 0 16,0-6 0-16,2 2 0 0,1-6 224 0,0 0 16 15,2 0 0-15,1 0 0 0,1 2-240 0,2 0 0 16,1 0 128-16,1 1-128 0,0 1 144 0,1 0-16 16,0-3 0-16,0 1 0 0,3-2 0 0,1-1 0 15,0-3 0-15,2-2 0 0,-1-2 64 0,2-1 16 0,0 0 0 0,1-2 0 16,0-4 48-16,1 0 0 0,-1-1 0 0,0 0 0 16,0-2 32-16,1 1 16 0,1-4 0 0,0 0 0 15,1-1-176-15,0 2-128 0,-1 0 192 0,2-2-192 16,-1-2 176-16,0 0-176 0,-1 1 160 0,0 0-160 15,-1 1 160-15,0-4-160 0,-1 1 160 0,0-3-160 16,0 0 352-16,0 0-32 0,2 1 0 0,-1-6 0 16,-1 1-448-16,1-1-112 0,1 1-16 0,-2 0 0 15,-1-3 256-15,-2 0 208 0,2-1-32 0,0 1-16 16,-1-1-160-16,1-2 128 0,-2 3-128 0,0 2 128 16,-3-2-128-16,0-2 160 0,-1 1-160 0,0 0 160 15,-2-1-16-15,-2 4 0 0,1 0 0 0,-2-2 0 16,0 3-16-16,-1-2 0 0,0 1 0 0,0 11 0 0,0-11-128 0,0 2 0 15,0 9 0-15,0-11 0 0,0 11 0 0,0 0 0 16,-2-9 0-16,2 9 0 0,-3-10 0 0,3 10 0 16,-4-9 0-16,0 5 0 0,4 4 0 0,-6-7 0 15,-2 3 0-15,1 2 0 0,0-1 128 0,-3 2 0 16,1 1 0-16,0 0 0 0,-1 0-128 0,-1 0 0 16,0 0 0-16,-2 0 128 0,0 1 32 0,0 0 0 15,-1 1 0-15,1-1 0 0,2-1-160 0,-1 1-144 16,-1 0 144-16,1 2-208 0,0-6 208 0,2 3 0 15,0 3 0-15,-1-2 0 0,2 1 192 0,9-2-32 16,-10 1 0-16,2 2 0 16,8-3-560-16,0 0-112 0,-8 6-32 0,8-6 0 15,0 0-400-15,0 0-80 0,-4 7 0 0,4-7-16 16,0 0-512-16,0 0-112 0,8 4 0 0,1 2-16 16,0-2-1904-16,2 0-368 0,4 1-80 0,2-1 0 0</inkml:trace>
  <inkml:trace contextRef="#ctx0" brushRef="#br0" timeOffset="31">24657 16957 28559 0,'0'0'2544'0,"0"0"-2032"15,-10 1-512-15,10-1 0 0,-8 5 2368 0,8-5 384 16,-7 11 80-16,2-2 16 0,1 1-2224 0,0 5-448 16,3 2-176-16,-2 2 128 0,1 3-128 0,-1 3-176 15,1 1 48-15,-2 0 0 0,0 0 128 0,0-4 0 16,1-1 0-16,1-1 0 0,-1 1 128 0,1-3-128 15,-1-1 160-15,0 1-160 0,2 2 0 0,-2-1 128 16,2 1-128-16,4-5-17328 0</inkml:trace>
  <inkml:trace contextRef="#ctx0" brushRef="#br0" timeOffset="32">25250 16816 30399 0,'0'0'2704'0,"0"0"-2160"15,0 0-544-15,0 0 0 0,0 0 1776 0,0 0 240 16,0 0 48-16,0 0 16 16,10-8-2208-16,0 2-448 0,2 2-96 0,-2 0-16 0,-1 0 448 0,0 0 96 0,0 3 16 0,1-3 0 15,-10 4 128-15,11-3 224 0,-2-1-48 0,-9 4-16 16,11-2 496-16,-11 2 112 0,9 0 0 0,-9 0 16 15,10-4-16-15,-10 4 0 0,12-3 0 0,-1-2 0 16,-2 1-272-16,0 1-64 0,1 2-16 0,2 0 0 16,1-1-64-16,1 2-16 0,2-1 0 0,4 1 0 15,0 0-128-15,7-1-16 0,1 1-16 0,6 0 0 16,5 1-176-16,3 2 0 0,0-2 0 0,1 0 128 16,-2 1-128-16,0-2 0 0,-3-2 0 0,1 1 0 15,2-2 0-15,4 3 0 0,0 0 0 0,2 3 0 16,0 1 0-16,-1 0 128 0,-2-2-128 0,-3 1 128 15,-5-2-128-15,-1-1 0 0,1 0 0 0,-4-1 0 16,-1 1 128-16,1-3 64 0,0 0 0 0,2 0 0 16,1 0-192-16,3 2 192 0,1-2-192 0,2 3 192 15,-2 0-64-15,0 2 0 0,0-2 0 0,-1 1 0 0,-4-2-128 0,-3 2 0 16,-2-1 0-16,-1 1 0 0,1 1 0 0,-1 0 128 16,-2 1-128-16,-2-1 0 0,-3 1 0 0,0-2 0 15,-1 5 0-15,-2-5 0 0,-1 2 0 0,0-1 0 16,-2 1 0-16,1-2 0 0,0 2 0 0,-2-3 128 15,0 0-128-15,1-3 128 0,-1 2 192 0,0-1 16 16,1 1 16-16,-2-3 0 0,-3 2-224 0,1-2-128 16,-1 1 128-16,2-2-128 0,0 1 208 0,-1-1-16 15,0 0-16-15,-2 1 0 0,-1-2-176 0,-8 6 0 16,8-7 144-16,-8 7-144 0,6-10 0 0,-6 10 0 16,1-9 0-16,-1 9-128 0,0 0 400 0,-4-10 96 0,1 2 16 15,-5-1 0-15,-1 0-256 0,-2 2-128 0,-1 2 160 0,-1-1-160 16,0-1 192-16,0-2-64 0,-1 1-128 0,-2 2 192 15,1-1-192-15,0 1 0 0,1-1 0 0,0 2 0 16,1 1 0-16,0 0 0 0,0 0 0 0,1 0 0 16,0 2 0-16,0-2 0 0,1 1 0 0,0 0 0 15,2 2 0-15,9 1 0 0,-9-1 0 0,9 1 0 16,-9 0 0-16,9 0 0 0,0 0 0 0,0 0 0 16,0 0 0-16,0 0-128 0,0 0 128 0,0 0 0 15,0 0-208-15,0 0 16 0,0 0 0 0,0 0 0 16,12 6-48-16,1 0 0 0,0 0 0 0,2 2 0 15,1 0 240-15,2 2-192 0,0 2 192 0,2-2-192 16,1 2 192-16,0-3-176 0,-2 3 176 0,2-2-160 16,-1 2 160-16,-2-3 0 0,-1 0 0 0,-2 0 0 15,0 1-192-15,-1-3-16 0,-1 1 0 0,-1 0 0 16,0 0 208-16,-2 1 160 0,-1 0-32 0,-9-9 0 0,9 12-128 0,-1 4 0 16,-8-16 0-16,7 18 0 0,-3 0 144 0,-2-1 0 15,-2 1 0-15,0 2 0 0,-1-1-144 0,-2-2 0 16,-2 2 0-16,0-1 0 0,0-1 0 0,-3 1 208 15,-1 0-48-15,-2 0-16 0,0 1-144 0,-1-1 0 16,-3 0 0-16,0-2 0 0,-2 1 0 0,0-3 0 16,0-1 0-16,0-2 0 0,0-1 128 0,3 0 80 15,-1 0 32-15,2-1 0 16,2-3-976-16,-1-3-192 0,1-1-32 0,11-2-16 16,-10 0-2144-16,10 0-416 0,0 0-96 0,0 0-13264 0</inkml:trace>
  <inkml:trace contextRef="#ctx0" brushRef="#br0" timeOffset="33">28471 16062 38879 0,'-7'-18'1728'0,"2"6"336"15,-4-1-1648-15,1 2-416 0,1 2 0 0,2-1 0 16,0 4 336-16,0 1-16 0,-2-2 0 0,1 3 0 0,6 4-320 0,-9-4-320 16,-2 2 64-16,-1 0 16 0,-1 2 112 0,0 2 128 15,-2 3-208-15,-2 3 80 0,-2 3 128 0,1 3 192 16,-1-1-32-16,-2 2-16 0,-3 3 208 0,1 2 32 15,-1 0 16-15,2 0 0 0,0 1 16 0,3 1 0 16,0-1 0-16,1 1 0 0,0 2-64 0,0 1-16 16,-1 2 0-16,2 3 0 0,0 7-336 0,-1 3-128 15,2 3 0-15,1 3 0 0,-1 1 128 0,1-3 0 16,-1-4 160-16,0-2-160 0,1-8 192 0,-2 0-48 16,0-5-16-16,0 2 0 0,0 2-128 0,0 2 0 15,0 3 0-15,1 3 128 0,2 0 64 0,1 4 16 16,1 1 0-16,2-3 0 0,2-2 208 0,1-3 32 0,3-2 16 0,2-2 0 15,1-4-144-15,2-2-48 0,3 1 0 0,2-1 0 16,2-1-144-16,3 3-128 0,0 0 192 0,2 2-192 16,3-1 128-16,2 2-128 0,2-3 0 0,1 1 0 15,0-1 176-15,2 0-176 0,0 0 160 0,1-1-160 16,-3-3 512-16,1 2 16 0,0-5 0 0,0-2 0 16,0 0-720-16,1-1-128 0,0-3-48 0,-1-3 0 15,0-2 368-15,2-3 0 0,1-1 0 0,2 0 128 16,0 0-128-16,2-1 0 0,0-1 0 0,2 0 0 15,0 0 0-15,2 1 160 0,-2-2-32 0,0-1-128 16,1-1 176-16,-2-3-176 0,-2-1 160 0,1-2-160 16,-1 1 144-16,-2-5-144 0,0-3 128 0,0-2-128 15,2-1 128-15,0-2-128 0,-1-2 0 0,-1-1 128 16,3-2-128-16,0 1 0 0,-1-5 144 0,1 2-144 16,-2 0 208-16,1 0-16 0,-2 0-16 0,-1 1 0 0,-3 2-176 0,0 1 0 15,0 0 0-15,0 1 0 0,-1-4 0 0,0 2 160 16,0 0-160-16,0-4 160 0,-3-6-160 0,0-4 160 15,-1-5-160-15,1-2 160 0,1-1-160 0,-2 2 0 16,-2 1 144-16,0 6-144 0,-4 3 0 0,0 3 0 16,-2 3 0-16,-1 2 128 0,-3 3-128 0,0 1 128 15,-5 3-128-15,-1-3 128 0,-2 2-128 0,-1-5 176 16,-4-3-176-16,1-5 192 0,-3-1-64 0,0-8 0 16,-3 2 0-16,-1 0 0 0,-3-2-128 0,2 5 128 15,0 3-128-15,0 3 128 0,0 3-128 0,-1 4 0 16,-1 2 0-16,0 2 0 0,-1 1 0 0,-2 1 0 15,0 0 0-15,0 0 0 0,-2-1 0 0,0 0 0 0,-3 1 0 16,-1-3 128-16,-3 3-128 0,-2 3 0 0,-2 0-192 16,1 1 192-16,-1 0-128 0,0 1 128 0,2 1 0 0,1 2 0 15,4 0 0-15,1 3 0 0,1 2 0 0,0 0 0 16,1 0-144-16,-1 3 144 0,2 1 0 0,0 1 0 16,-2 3-256-16,1 2 48 0,-2 0 16 0,0 3 0 31,1 0-448-31,-1 4-64 0,-1 1-32 0,2 2 0 15,2-3-1808-15,1 5-352 0,0 0-80 0,3-3-16 0</inkml:trace>
  <inkml:trace contextRef="#ctx0" brushRef="#br0" timeOffset="34">28697 16619 23951 0,'-3'-16'2128'0,"-1"2"-1696"0,0-2-432 0,0 3 0 16,0-1 2752-16,1 1 480 0,1-1 96 0,-1 1 0 16,2-3-2656-16,-1 3-544 0,0-1-128 0,-1 2 0 15,-1-1 0-15,0 2 128 0,-1 1-128 16,0 1 128-16,0 2-128 0,-3 2 0 0,-1 3 0 0,-3 2-176 16,0 0 176-16,1 5 256 0,-2 1-64 0,-2 3-16 15,0 1 128-15,-2 1 16 0,0 4 16 0,0 2 0 16,0-2 64-16,1 3 16 0,-1 2 0 0,2 0 0 15,0-4-160-15,1 1-48 0,-2 0 0 0,2 0 0 16,-2-4 0-16,2 0 0 0,-2-1 0 0,2-1 0 16,1-2 64-16,1 0 16 0,2-1 0 0,1 2 0 15,-1-1-32-15,3 2 0 0,0-1 0 0,1 3 0 16,-1-1-16-16,2 1-16 0,0 0 0 0,1 3 0 16,0-1-224-16,0 5 0 0,1 1 0 0,1 1 0 0,-1 5 0 15,2-1 0-15,-1 3 0 0,2-2 0 0,2 5 0 0,0-4 0 16,1 0 0-16,1-2 0 0,0-4 0 0,1-1 0 15,-1-3 0-15,2-2 144 0,2-3-16 0,0-2 0 16,0 0 0-16,2-1 0 0,2-2-128 16,0 0 0-16,1 0 144 0,0 0-144 0,1-2 176 0,1 1-48 15,-1-1 0-15,0-1 0 0,1 2 48 0,0-3 0 16,1 0 0-16,-2-2 0 0,1 0-16 0,0-1 0 16,1 0 0-16,1-1 0 0,-2-1 0 0,1 0 0 15,0-1 0-15,-1 0 0 0,1-2-160 0,0-3 0 16,-2 1 0-16,0 0 128 0,1 1 112 0,-1-4 16 15,0 1 0-15,1-1 0 0,-1-1-256 0,0-1 0 16,1 2 0-16,-1-4 0 0,0 0 0 0,2 0 224 0,-2-1-64 0,-1 1-16 16,-1-4-144-16,0 0 0 0,0-1 144 15,-2 2-144-15,-2 2 128 0,0-1-128 0,-2 1 160 0,-2 2-160 16,0 0 192-16,-1 2-48 0,-2 0-16 0,-1 0 0 16,0 0 32-16,-1 4 0 0,-1-1 0 0,1-1 0 15,-2 2-160-15,3 6 0 0,-5-7 144 0,-1 1-144 16,-2 0 0-16,-1 4 0 0,-4 0 0 0,0 1 0 15,-2 2 0-15,-2 2 0 0,-1 0 0 0,-3-1 0 16,-2 2 0-16,-1 0 0 0,1 0 0 0,2 0-128 16,0-3 128-16,2 3 0 0,-1-3 0 0,3 2 128 15,0-2-128-15,3 1 0 0,1-2 0 0,1 0 0 16,2 0 0-16,1-2-160 0,-1 2 16 0,10 0 0 16,-9 0-416-16,9 0-80 15,0 0 0-15,0 0-16 0,0 0-1152 0,0 0-240 0,0 0-32 0,0 0-16 16,0 0-1744-16,0 0-368 0</inkml:trace>
  <inkml:trace contextRef="#ctx0" brushRef="#br0" timeOffset="35">28783 17294 23263 0,'0'0'1024'0,"0"0"224"0,0 0-992 15,0 0-256-15,0 0 0 0,0 0 0 0,0 0 2304 0,6-6 432 0,-2-2 80 0,-4 8 0 16,4-8-1232-16,-1 2-256 0,-3 6-48 0,6-7-16 15,-2-1-672-15,-4 8-128 0,6-7-16 0,-6 7-16 16,8-7-240-16,-8 7-64 0,10-6 0 0,-1 0 0 16,-1 1 32-16,0 1 0 0,-8 4 0 0,12-2 0 15,-2 0 32-15,-10 2 0 0,12-4 0 0,-2 4 0 16,1 2-192-16,-1 0 128 0,-10-2-128 0,12 3 128 16,-2 1-128-16,-10-4 0 0,0 0 0 0,11 8 0 15,-11-8-128-15,6 10 128 0,0-1-160 0,-6-9 160 16,0 0 0-16,0 13 0 0,-3-2-128 0,3-11 128 0,0 0 0 0,-7 11 0 15,0 1 0-15,0-1 0 0,1-2 128 0,-2 1-128 16,-1-2 0-16,1 2 0 0,-1 1 0 0,0 2 0 16,-2-4 0-16,1 3 0 0,-1-2 128 0,0 2-128 15,-1-4 144-15,0-1-144 0,0 3 0 0,2-1-208 16,0-4 16-16,-2 1 0 0,-1 0 192 0,0-2 0 16,1 1 0-16,0-1 160 0,-1 0 192 0,1-3 32 15,1 3 16-15,0-3 0 0,1 0-400 0,1 1-304 16,1-2 48-16,8 0 16 0,-9-2 240 0,9 2 0 15,-8-1-160-15,8 1 160 0,0 0 0 0,-7-1 0 16,1-3 0-16,6 4 0 0,0 0 0 0,0 0 0 0,0 0 0 0,0 0 128 16,-3-8 0-16,3 8-128 15,0 0 192-15,0 0-64 0,0 0 32 0,0 0 0 0,3-6 0 0,-3 6 0 16,0 0-32-16,0 0 0 0,0 0 0 0,10-3 0 16,-10 3-128-16,0 0 0 0,12 4 0 0,-1 1 0 15,-11-5 0-15,11 9 0 0,0 0 0 0,-2-2 128 16,-1 1-128-16,-1 1 0 0,-7-9 0 0,11 9 128 15,-3-1-128-15,-2 0 128 0,-6-8-128 0,9 7 128 16,-9-7-128-16,9 6 0 0,-9-6-192 0,11 2 192 31,-11-2-624-31,13-1 0 0,-1-2 0 0,1-2 0 16,0-1-1712-16,2-2-352 0,4-1-64 0</inkml:trace>
  <inkml:trace contextRef="#ctx0" brushRef="#br0" timeOffset="36">29330 16855 11055 0,'0'0'976'0,"0"0"-784"16,0 0-192-16,-8-1 0 0,1-1 2832 0,7 2 528 15,0 0 96-15,0 0 32 0,0 0-2272 0,0 0-448 16,0 0-80-16,0 0-32 0,0 0 272 0,0 0 48 16,-7-1 16-16,7 1 0 0,0 0 544 0,0 0 96 15,0 0 32-15,0 0 0 0,0 0-272 0,0 0-48 16,0 0-16-16,0 0 0 0,0 0-752 0,0 0-160 15,0 0-32-15,0 0 0 0,0 0-384 0,13 8 0 16,-2-4 128-16,2 1-128 0,0-1 0 0,0-1 0 16,-1-2 0-16,3 2 0 0,-1-3 0 0,0 2 0 15,1-2 128-15,0-2-128 0,1 2 288 0,-2 0-32 16,2-2 0-16,2 2 0 0,0-1 64 0,2 1 16 0,1 0 0 0,1 1 0 16,3-2-80-16,-1 2 0 0,-1 1-16 0,3 0 0 15,1-2-240-15,2 0 144 0,1 1-144 0,2 2 128 16,2 0-128-16,1-1 0 0,1 2 144 0,0-1-144 15,1 1 0-15,-2-3 128 0,-3 3-128 0,1 0 0 16,-2-2 176-16,-2 0-48 0,0-1 0 0,-2-1 0 16,-1-1 128-16,1 1 32 0,1-2 0 0,1 1 0 15,1-2-96-15,1 2-32 0,0-1 0 0,2-1 0 16,-1 2-16-16,1-3 0 0,-3 1 0 0,-1 3 0 16,-2-2-144-16,-2-1 0 0,-1 2 0 0,-1 1 0 15,-4-3 128-15,-2 3-128 0,-1 0 0 0,-2 0 128 16,0-1 0-16,0 1-128 0,-1-2 192 0,0 2-64 15,0-1 32-15,1 1 0 0,-1-2 0 0,0 0 0 0,0 2-160 16,-1 2 192-16,0-4-192 0,-2 1 192 0,0 0-64 0,1-1 0 16,-1 1 0-16,-1 0 0 0,-9 1-128 0,12-3 0 15,-1-1 0-15,-1 2 0 0,-1-1 128 0,0 2-128 16,0-5 0-16,0 3 128 0,1-1-128 0,0 4 0 16,-10 0 0-16,10-7 128 0,-2 2-128 0,-8 5 0 15,7-5 144-15,-7 5-144 0,5-7 144 0,-5 7-144 16,0 0 192-16,0 0-192 0,-1-12 256 0,-3 3-64 15,0 1-16-15,-3 2 0 0,-2-1-176 0,-2 2 0 16,-1 3 144-16,-1-5-144 0,-2 1 0 0,0 0 144 16,-2 2-144-16,-1-1 0 0,-1 3 0 0,1-4 0 15,0 5 0-15,2-4 0 0,-1 1 0 0,2 1 128 16,0 1-128-16,3-1 0 0,1 2 0 0,0-2 0 0,1 1 0 0,1 0 0 16,9 2 0-16,-11-2 0 0,11 2 0 0,-9-2 0 15,9 2 192-15,0 0 96 0,0 0 16 0,0 0 0 16,0 0-528-16,0 0-96 0,0 0-32 0,0 0 0 15,0 0 224-15,0 0 128 0,0 0-160 0,12 0 160 16,0 0-224-16,-1 3 48 0,2 1 16 0,0-3 0 16,2 1 160-16,0-1-192 0,1 1 192 0,0 1-192 15,-1-2 192-15,2 2 0 0,0 0 0 0,-1-1-128 16,-2 2 128-16,1-1 0 0,-1 1 0 0,0 1 0 16,1 0 0-16,-1 2 0 0,0-1 0 0,-1 2-128 15,0-3 128-15,-1 3 0 0,0 1 0 0,-2 2 0 16,1-2 0-16,-3 4 224 0,-2 0-32 0,2 1 0 15,-2 0-320-15,0 1-80 0,-4 2-16 0,0 1 0 0,-2 0 224 16,-2-1 0-16,-2 0 0 0,-1 1 0 0,-3 3 256 16,-1-3-64-16,-3 3-16 0,-2-1 0 0,-3-2-176 0,-1 0 0 15,-2 1 0-15,1-5 0 0,2-2 256 0,-1-2 0 16,1 2 16-16,2-3 0 0,2 0-272 0,3-2 0 16,2-3 128-16,8-4-128 15,-5 9-960-15,5-4-256 0,0-5-64 0,0 0-20528 0</inkml:trace>
  <inkml:trace contextRef="#ctx0" brushRef="#br0" timeOffset="37">27755 2877 2751 0,'0'0'256'0,"0"0"-256"0,0 0 0 0,-3-8 0 15,3 8 2576-15,-2-8 480 0,-1-1 80 0,3 9 32 16,0 0-1104-16,0 0-208 0,0 0-64 0,0 0 0 16,0 0-432-16,0-9-80 0,0 1-32 0,0 8 0 15,0 0-336-15,0 0-64 0,0 0-16 0,0 0 0 16,8-4-304-16,-8 4-64 0,9-4-16 0,-9 4 0 16,0 0 16-16,0 0 0 0,0 0 0 0,10-3 0 15,-10 3 112-15,0 0 32 0,0 0 0 0,10-5 0 16,-3 0-128-16,0 0-32 0,-2 1 0 0,3-1 0 15,1 1 0-15,1 0 0 0,1 0 0 0,1-1 0 0,1-2-112 0,-2 3-16 16,2 0-16-16,2-1 0 0,0 1-64 0,1 2-16 16,0 0 0-16,-2 1 0 0,0 2-224 0,-1 2 0 15,-1 0 128-15,-1-1-128 0,-11-2 0 0,11 5 0 16,0 2 128-16,-11-7-128 0,9 8 0 0,-9-8 0 16,8 8 0-16,-8-8 0 0,6 9 0 0,-6-9 0 15,4 7 0-15,0 4 0 0,-1-1 0 0,-2-1 0 16,2-1 0-16,-3-8 0 15,0 0-1248-15,0 0-352 0,0 0-64 0,0 0-8880 16,0 0-1776-16</inkml:trace>
  <inkml:trace contextRef="#ctx0" brushRef="#br1" timeOffset="38">32893 400 21599 0,'0'0'960'0,"0"0"192"0,0 0-928 0,0 0-224 16,8-6 0-16,-8 6 0 0,0 0 944 0,0 0 144 0,0 0 16 0,0 0 16 15,0 0 160-15,-6-6 16 0,-1-1 16 0,-3 3 0 16,0 2-416-16,-2 0-64 0,1 2-32 0,-2 3 0 16,-2 1 32-16,1 1 0 0,-2 2 0 0,-1-1 0 15,-2 6-496-15,0 4-80 0,1 1-32 0,6-2 0 16,-3 5-32-16,-3 1-16 0,-2 5 0 0,-1 2 0 15,-1 4 64-15,-1 0 16 0,-1 5 0 0,-20 19 0 16,6-11 80-16,5-5 32 0,3-4 0 0,-1-3 0 16,-2-2-144-16,-2 3-32 0,-1 2 0 0,-3 2 0 15,0 0-192-15,1 0 144 0,3-4-144 0,3-3 128 16,5-6-128-16,5-3 160 0,3-5-160 0,5-2 160 16,4-1 96-16,-1-4 0 0,2-2 16 0,1-3 0 0,8-5-16 0,0 0 0 15,-8 0 0-15,8 0 0 0,-6-7-16 0,2-3-16 16,1-2 0-16,2-2 0 0,1-7-16 0,3 0 0 15,1-4 0-15,1-1 0 0,1-8-208 0,1 3 176 16,1 1-176-16,1 0 160 0,0 4-160 0,1 1 0 16,1 1 0-16,2 1 0 0,0 4 128 0,0 1-128 15,0-1 0-15,0 5 128 0,-1 2-128 0,-3 2 0 16,-1 2 0-16,-8 8 0 0,9-6 0 0,-9 6 0 16,0 0 0-16,0 0 0 0,0 0 0 0,0 0 0 15,0 0 0-15,10-6 0 0,-10 6 0 0,0 0 0 16,0 0 0-16,0 0 0 0,0 0 0 0,0 0 0 15,-4 8 0-15,-2 1 0 0,-3 0 0 0,-3 2 0 0,-1 1 0 16,-1 1 0-16,-3 1 0 0,2 0 0 0,1 1 0 0,0 0 0 16,-1 5 0-16,2-3 0 0,1 2 128 0,2 2-128 15,0 1 0-15,2 1 0 0,1 0 0 0,2 2 0 16,0-3 0-16,2-1 0 0,1-2 0 0,0 0 0 16,2-5 0-16,3-1 0 0,0-1 0 0,0-1 0 15,3-3 0-15,0-1 0 0,3-2 176 0,2-2-176 16,0-3 192-16,1 0-48 0,1 0-16 0,2-2 0 15,-1 0-128-15,2 0 128 0,-2 2-128 0,-1 3 128 16,-1 0 32-16,-12-3 0 0,10 6 0 0,-2-1 0 16,-8-5-160-16,0 0 0 0,4 9 0 0,0 1 0 15,-2 0 0-15,4-2 0 0,1-3-160 0,13 5 160 16,7 2-2112-16,12-8-320 0</inkml:trace>
  <inkml:trace contextRef="#ctx0" brushRef="#br0" timeOffset="39">1248 16250 12895 0,'0'0'576'0,"-4"-4"112"0,4 4-560 0,-5-5-128 16,5 5 0-16,0 0 0 0,-2-7 4656 0,2 7 896 15,0 0 176-15,0 0 32 0,0-9-3856 0,0 3-784 16,0 6-160-16,0 0-16 0,0 0-208 0,0 0-32 16,0 0-16-16,0 0 0 0,-1 19-432 0,1-2-96 15,1 0-16-15,-1 5 0 0,3 3-144 0,1 7 0 0,-2 0 0 16,2 9 0-16,0-2 0 0,3 2 0 16,1 1 0-16,1-4 0 0,0-7 176 0,1 3-48 0,2-1-128 0,0-1 192 15,-2 0-64-15,1 4-128 0,0 3 176 0,1 2-176 16,1 2 160-16,-1 1-160 0,-1 2 128 0,0-1-128 15,-2-4 128-15,-1-2-128 0,0-7 128 0,-3-4-128 16,-1-5 0-16,-2-2 0 0,0-1 0 0,-1-4 0 16,-1 0 0-16,1 0 0 0,1-4 0 0,-2-12 0 31,-3 11-1216-31,3-11-336 0,0 0-64 0,-9 3-9648 0,-4-4-1920 0</inkml:trace>
  <inkml:trace contextRef="#ctx0" brushRef="#br0" timeOffset="40">1155 16237 17503 0,'-1'-9'1552'0,"-2"-3"-1232"15,2 2-320-15,1-2 0 0,1-1 1152 0,0 1 160 16,-1 1 32-16,2 1 16 0,-1 1-432 0,-1 9-96 15,1-9 0-15,-1 9-16 0,3-8 656 0,-3 8 128 16,5-10 16-16,-1-1 16 0,-1 0-416 0,2-1-96 16,1-1-16-16,4-1 0 0,-1 2-208 0,4-4-32 15,2 2-16-15,2-3 0 0,2 0-96 0,1 1-32 16,5-1 0-16,3 3 0 0,0 0-272 0,1 1-64 16,-2 0-16-16,-1 2 0 0,3 1-192 0,-3 3-48 0,-4 3 0 0,-2 2 0 15,-1 4-128-15,0 5 192 0,-1 1-192 0,0 3 192 16,-1 4-192-16,1 4 0 0,1 5 0 0,0 2 0 15,1 0-128-15,-1 1 128 0,2 2 0 0,-1-2 0 16,-2-6 0-16,-1 1 0 0,-1-1-144 0,-2-1 144 16,-2-1 0-16,-2-2-192 0,-2 0 192 0,-3 0-160 15,-2-2 160-15,-1 3 0 0,0 0 0 0,-4-1 0 16,0 3 0-16,-3 0 0 0,-3 1 0 0,-1-1 0 16,-2 2 0-16,-1-1 0 0,-1 0 0 0,0-2 0 15,0 2 0-15,-1-4 0 0,-2-1 0 0,1-3 128 16,-2-1-128-16,1-2 176 0,-1-2-176 0,0 0 192 15,-1-4-64-15,0-1-128 0,-4 1 192 0,-2 2-64 16,-1-6-128-16,-1 0 128 0,-1-3-128 0,1 6 128 0,-3-2-128 0,2 1 0 16,-1 1 0-16,4-2 0 0,3 1 0 15,4-1 0-15,2-1-224 0,5 1 80 16,10-1-432-16,-9 0-64 0,9 0-32 0,0 0 0 16,0 0-1600-16,0 0-320 0,0 0-64 0,13-5-16 15,3-1-352-15,3 0-80 0,12-5-16 0,-1 0 0 0</inkml:trace>
  <inkml:trace contextRef="#ctx0" brushRef="#br0" timeOffset="41">2766 15699 14735 0,'0'0'1312'0,"0"0"-1056"0,0 0-256 0,0 0 0 16,0 0 2000-16,0 0 352 0,0 0 64 0,0 0 16 16,0 0-1600-16,0 0-304 0,-5-7-64 0,5 7-16 15,-6-8 320-15,1 2 48 0,5 6 16 0,0 0 0 16,-3-9-288-16,3 9-48 0,-4-9-16 0,1-1 0 15,3 10 272-15,-2-9 48 0,-2 0 16 0,4 9 0 16,0 0 144-16,-4-9 48 0,0 1 0 0,-1 2 0 16,0-1-176-16,-2 1-16 0,1 2-16 0,-2-1 0 0,0 3-224 0,0 2-64 15,-1-1 0-15,0 4 0 0,-2 2-288 0,-2-1-64 16,-1 1-16-16,-3 0 0 0,-4 2-144 16,3-1 128-16,0-1-128 0,-2 6 128 0,-2-2-128 0,1 0 0 15,-1 0 0-15,2 2 0 0,2 2 0 0,1 0 0 16,-1 2 0-16,4 2 0 0,-1 4 0 0,1 3 0 15,1 4 0-15,0 6 0 0,0 3 0 0,0 4 0 16,2 4 0-16,1 0 0 0,-2-2 0 0,2-4 0 16,-1-5 160-16,1 0-160 0,0 1 192 0,0 2-64 15,3-1 0-15,-1 10-128 0,-1 9 160 0,1 4-160 16,0 2 128-16,1-4-128 0,2-7 0 0,1-7 0 16,-1-7 128-16,3-2-128 0,-2-1 0 0,1 1 160 0,-1 0-160 15,3 5 160-15,1 0-160 0,0 4 0 0,-2 0 144 0,4 0-144 16,-2-3 128-16,1-3-128 0,2-6 128 0,1-4-128 15,-2-4 128-15,2-3-128 0,0-3 160 0,1-1-160 16,0-3 256-16,2 0-64 0,0-1 0 0,-1 1 0 16,-6-13 48-16,9 14 0 0,-1 2 0 0,0 1 0 15,0-4-240-15,1 5 176 0,-3 0-176 0,3 2 160 16,1 1-160-16,-1 1 0 0,0 0 0 0,1-1 128 16,1 1-128-16,-1 0 0 0,0 0 0 0,1-2 0 15,-2-2 176-15,1-2-48 0,1-4-128 0,1-1 192 16,1 2-192-16,0-4 144 0,0 2-144 0,0-3 128 15,0 1-128-15,1-3 192 0,1 1-192 0,-1-2 192 16,0 0-192-16,1 1 0 0,-2 1 0 0,0-3 0 16,-2 1 0-16,1 1 0 0,-1 0 0 0,2-1 0 15,1 3-1536-15,-2-3-224 0,-3 1-48 0,-1-1-17104 16</inkml:trace>
  <inkml:trace contextRef="#ctx0" brushRef="#br0" timeOffset="42">3392 16155 4607 0,'0'0'400'0,"4"-10"-400"0,-1 2 0 0,-3 8 0 16,2-9 3408-16,-2 9 608 0,4-10 112 0,-1 1 32 15,-3 9-2224-15,3-6-432 0,-3 6-96 0,1-7 0 16,0-1-304-16,-2 3-48 0,1 5-16 0,0 0 0 16,-1-5-96-16,-1-1-32 0,2 6 0 0,-4-6 0 15,-1 2-208-15,0-1-32 0,-2 1-16 0,1 0 0 16,-2-2-80-16,2 2 0 0,-2 0-16 0,1 1 0 16,-1-1-224-16,1 2-32 0,-3 2-16 0,1 0 0 15,0 2-288-15,-1 2 0 0,1 3 128 0,-1-1-128 16,3 6 0-16,-2 1 0 0,-2-1 0 0,-1 0 0 15,-1-3 0-15,2 1 0 0,-1 1 0 0,1-1 0 16,0 2 0-16,-2 0 160 0,1-3-160 0,0 2 128 16,-2-1-128-16,1 0 0 0,0-1 144 0,0 2-144 15,2-1 224-15,2 0-32 0,-1 1 0 0,2 2 0 16,-1 1-64-16,1 4-128 0,-1 2 176 0,2 0-176 0,-1 4 0 16,3 5 0-16,0-4 0 0,0 6 0 0,0 2 0 0,2 1 0 15,0-3 0-15,1 0 0 0,-2-1 0 0,0-2 0 16,0-2 0-16,0-4 0 0,2 1 192 0,-1 1-192 15,0-2 192-15,2 3-192 0,0-1 240 0,-1 1-64 16,5 1-16-16,0 0 0 0,1-1 96 0,1-1 0 16,0 0 16-16,0 0 0 0,2-1-32 0,-1-2-16 15,2-1 0-15,0-1 0 0,0-1-48 0,0 1-16 16,-2-4 0-16,2 1 0 0,-2-2-160 0,1-1 160 16,-1 2-160-16,1-2 160 0,-1 0-160 0,2 0 128 15,0 0-128-15,0 1 128 0,-4-1-128 0,1 0 0 16,0 2 0-16,0-2 0 0,1 0 0 0,-1-2 0 0,0 1 0 0,0-1 128 15,1-1-128-15,-1 2 128 0,-5-12-128 16,0 0 128-16,9 10 64 0,-1-1 0 16,-8-9 0-16,0 0 0 0,10 7 64 0,-10-7 32 0,0 0 0 0,12 6 0 15,-12-6-96-15,12 4 0 0,-12-4-16 0,11 2 0 16,-11-2-176-16,11 1 192 0,-1-1-192 0,-10 0 192 16,0 0-192-16,13 0 128 0,-1-1-128 0,-12 1 128 15,12-3-128-15,-3 0 0 0,-9 3 0 0,12-4 0 16,-2 1 128-16,0-1-128 0,1 0 0 0,1 0 128 15,-1-3 0-15,2 1-128 0,-1-1 192 0,1 1-64 16,-1-2 16-16,2 1 0 0,1 0 0 0,0-1 0 16,2 1-144-16,1-1 160 0,1 2-160 0,0-2 160 15,2 2-160-15,0 0 0 0,-2 1 0 0,4 0 0 16,-1 0 240-16,-1 1-48 0,-2-1 0 0,-1-1 0 0,-3 0-192 16,-1 2-192-16,-3-1 48 0,-2 1 0 0,-9 4 144 0,9-4 0 15,-9 4 0-15,10-7 0 0,-2 1 128 0,0 1-128 16,-8 5 128-16,8-11-128 0,0 1 160 0,-2 3-32 15,-1-4-128-15,-1-1 192 0,0-1-192 0,1-3 144 16,-1 0-144-16,-1-1 128 0,-1-1-128 0,1 0 0 16,-3-2 144-16,0 2-144 0,-1-3 128 0,1 2-128 15,0-3 128-15,0 2-128 0,-2-1 128 0,1 3-128 16,-1 0 128-16,0 1-128 0,1 4 0 0,0 1 0 16,-2 4 0-16,3 8 128 0,-4-10-128 0,2 5 0 15,2 5 0-15,0 0 0 0,-6-8 0 0,1 4 0 16,5 4 0-16,-6-4 0 0,6 4-144 0,-8-1-112 0,8 1 0 15,-12-2-16-15,2 1 416 0,-1 0 96 0,2 1 16 0,-1 0 0 16,-2-3-256-16,0 2 0 0,-1-1 0 0,-1 2 0 16,-1-1 0-16,1 1 0 0,0 0 0 0,-1 0 0 15,0 0 0-15,-1 0 128 0,-1 0-128 0,3 0 144 16,-1 0-144-16,1 0 0 0,0 0 0 0,1 0 0 16,0 0 0-16,0 0 0 0,0 0 0 0,2 0 0 15,2 0 0-15,0 0 0 0,0 0 0 0,9 0 0 16,-11 1-256-16,11-1-96 0,0 0-16 0,-10 2 0 31,10-2-464-31,0 0-112 0,-10 4-16 0,10-4 0 16,0 0-656-16,0 0-144 0,0 0-32 0,-6 5-16176 0</inkml:trace>
  <inkml:trace contextRef="#ctx0" brushRef="#br0" timeOffset="43">4202 17262 15839 0,'0'0'704'0,"0"0"128"0,0 0-656 0,0 0-176 15,0 0 0-15,0 0 0 0,0 0 1808 0,0 0 336 16,0 0 64-16,0 0 16 0,0 0-176 0,0 0-48 16,0 0 0-16,0 0 0 0,0 0-672 0,0 0-144 15,0 0-32-15,4-7 0 0,-3-3-368 0,-1 10-80 16,0 0 0-16,5-9-16 0,-1 0-48 0,1 1-16 15,1-1 0-15,-1 1 0 0,0-1-160 0,2 1-16 16,0 0-16-16,1-2 0 0,0-1-112 0,1 1-32 0,2-1 0 0,-1 2 0 16,0-1-64-16,1 3-16 0,-1 1 0 0,1 1 0 15,-2-2-64-15,-9 7-16 0,10-1 0 0,-10 1 0 16,13 6-128-16,-2-1 0 0,-3 2 0 0,-2 2-176 16,-1 2 176-16,-1-1 0 0,-1 2 0 0,-3-2 0 15,-1 1 0-15,1 0 0 0,0-11-176 0,-6 15 176 16,1-2 0-16,-1 0 0 0,-1 0-128 0,-1-3 128 15,-1 2 0-15,-1-2 0 0,2 2 0 0,-1 1 0 16,-2-1 0-16,2-2 0 0,0 3 0 0,0 0 0 16,0 0 0-16,1 4 0 0,-1-4 0 0,1 4 0 15,2 2 0-15,-1-1 0 0,1-1 0 0,2 2 0 16,1-4 0-16,2 0 0 0,1 1 0 0,0-2 0 16,0 6 0-16,1-7 0 0,0 0 0 0,2-1 0 15,2-1 0-15,0-1 0 0,-1-1 0 0,1 0 0 16,1 0-336-16,3-1-80 0,-1-3-16 0,1 0 0 15,0-2-384-15,0 1-80 0,0-4 0 0,3 0-16 16,-2-3-1488-16,2 0-288 0,0-2-64 0,1-3-16 16,-1-5 912-16,1 2 192 0,0 0 48 0,0 1 0 15,1-1-352-15,0-4-64 0,1-4-16 0,0 2 0 0,2 2 1568 0,3-3 304 16,-1-1 176-16,2 1-192 0,1 1-144 0,3 0-48 16,0 0 0-16,1 2 0 15,0 2-1488-15,1 0-304 0,2 1-64 0,-3 0-16 0,-4 2 1488 0,1 1 288 16,-4-3 64-16,-3 1 16 0,-3 2 2144 0,-1 3 432 15,-3-3 96-15,-3 2 16 0,-6 7 768 0,0 0 144 16,0 0 48-16,3-9 0 0,-3 9-1280 0,2-11-256 16,-2 11-48-16,0 0-16 0,0 0-240 0,-6-11-32 15,6 11-16-15,0 0 0 0,-11-11-416 0,11 11-96 0,-10-5-16 0,10 5 0 16,-12-4-352-16,3 2-80 0,0 0-16 0,-3 2 0 16,2 0-96-16,-1 2-32 0,1 0 0 0,-2 2 0 15,-1 1-96-15,0 1-32 0,-1 1 0 0,1 2 0 16,-2-1-128-16,2 3 0 0,2-1 144 0,0 2-144 15,2-2 0-15,1 3 144 0,-1-1-144 0,4 4 0 16,1-3 208-16,3 5-64 0,-1 0-16 0,5 1 0 16,1 0-128-16,1 2 0 0,0-3 0 0,3 0 128 15,0-1-128-15,2-1 0 0,1-3 0 0,-1-1 0 16,3-6 0-16,0-2 0 0,2-1-224 0,-1-6 80 16,-2-1 144-16,0-1-208 0,-1-3 80 0,1-3 128 15,-2-4 0-15,-2 1 0 0,1 0 0 0,-1-2 128 0,1-2 96 0,-1-1 16 16,-3 1 0-16,2 1 0 0,-2 0-64 15,0 3-16-15,-2 0 0 0,0 1 0 0,-2 1-160 0,0 0 160 16,-1 2-160-16,0 1 160 0,0 9-160 0,-2-12 0 16,2 12 144-16,-3-13-144 0,-2-2 0 0,5 15 0 15,-5-14 0-15,5 14-192 16,0 0-256-16,-7-13-64 0,7 13-16 0,0 0 0 16,-9-13-304-16,9 13-48 0,-8-10-16 0,8 10 0 15,0 0-1776-15,-6-12-352 0,6 12-80 0</inkml:trace>
  <inkml:trace contextRef="#ctx0" brushRef="#br0" timeOffset="44">4516 15454 23951 0,'0'-8'2128'0,"1"1"-1696"16,-1 7-432-16,0 0 0 0,8-6 1600 0,-8 6 256 15,13 0 32-15,0 1 16 0,0 4-1440 0,-1 2-272 16,0 2-64-16,1 3-128 0,2 1 560 0,2 4 0 16,0 1 0-16,4 0 0 0,0 0 224 0,1 1 48 0,3 0 16 0,-2 1 0 15,-2-3-352-15,2 0-80 0,-1-2-16 0,1 2 0 16,-1 1-144-16,3 3-16 0,2 1-16 0,5 8 0 16,2 6-96-16,7 7 0 0,8 5-128 0,3 5 192 15,2 1 0-15,-1-3 0 0,-8-6 0 0,-4-4 0 16,-5-2 32-16,-2 3 0 0,-1 2 0 0,-1 8 0 15,2 5 16-15,-1 2 0 0,-1 1 0 0,1-4 0 16,-3-10-48-16,-3-5-16 0,-2-1 0 0,0-1 0 16,-6 0-48-16,0 6 0 0,-4 6 0 0,-3 3 0 15,-3 0 64-15,-4 1 0 0,1-1 0 0,-6-9 0 16,-3-4-192-16,0-6 128 0,-3-4-128 0,-2-1 128 16,-1-1 64-16,-3-2 0 0,-1 1 0 0,-1 0 0 15,-2 1-32-15,-1 0 0 0,-1-1 0 0,0-3 0 16,-2 0-32-16,1-2 0 0,-1 1 0 0,-2-2 0 15,0 0-1072-15,-2-4-208 0,-3-5-64 0</inkml:trace>
  <inkml:trace contextRef="#ctx0" brushRef="#br2" timeOffset="45">12719 6638 4607 0,'0'0'192'0,"0"0"64"0,0 0-256 0,0 0 0 16,0 0 0-16,0 0 0 0,5-5 4048 0,-5 5 768 16,0 0 160-16,0 0 16 0,0 0-2896 0,0 0-592 15,0 0-112-15,0 0-32 0,0-10-352 0,0 10-80 16,-1-6-16-16,0 2 0 0,2-2-224 0,-1 6-48 15,0 0-16-15,0 0 0 0,-1-6-192 0,1 6-48 0,0 0 0 16,0 0 0-16,0 0-16 0,0 0-16 0,0 0 0 16,0 0 0-16,0 0 112 0,0 0 32 0,0 0 0 0,0 0 0 15,-11 7 16-15,5-1 0 0,6-6 0 0,-9 7 0 16,2 1-112-16,1 0-16 0,0-1 0 0,0 0 0 16,6-7-64-16,-5 12-32 0,-1-3 0 0,2 2 0 15,1 1-96-15,-1 0-32 0,-2 2 0 0,4 1 0 16,-1 0-160-16,2 6 0 0,-2 5 144 0,2 4-144 15,0 3 128-15,-1 2-128 0,1 0 160 0,0 2-160 16,0-1 0-16,-1-3 0 0,1-1 0 0,0-3 0 16,-2-6 208-16,0-2 0 0,1 0 0 0,-1-5 0 15,1 2 64-15,-1-2 16 0,0-5 0 0,2 1 0 16,1-1-32-16,0-11 0 0,0 0 0 0,0 0 0 16,0 0 128-16,0 0 32 0,8 6 0 0,-8-6 0 15,0 0-192-15,10 0-32 0,1-2-16 0,0-2 0 0,-3 0-176 0,1-3 0 16,1 2 0-16,-1-2 0 0,0-2 128 0,1 2-128 15,-1 0 0-15,-1 2 128 0,-8 5-128 16,8-5 0-16,1-1 0 0,-9 6 0 0,12-2 0 0,0-1 0 16,-2 1 0-16,2 0 0 0,-1-2 0 0,4 2 0 15,-3 2 0-15,1-3 0 0,2 2 0 0,0 0 0 16,-4 1 0-16,2-2 0 0,-1 2 0 0,1 0 0 16,0 0-192-16,-1 0 192 0,-2-2-192 0,1 2 192 15,-1 0-160-15,-1 2 160 0,0 1 0 0,1 1 0 16,0 0 0-16,0 0 0 0,1-2 0 0,-1 1 0 15,1-1 0-15,-1 1 0 0,-10-3 0 0,14 4 0 16,0 0 0-16,-3 0 0 0,-11-4 0 0,13 2 0 0,0 2 0 0,0-2 0 16,-13-2 0-16,15 2 0 0,-2 1 0 0,0-3 0 15,-2-3 144-15,1 2-144 0,-1-2 0 0,-11 3 144 16,13 0-144-16,-3 0 128 0,-10 0-128 0,11 0 128 16,-11 0-128-16,0 0 0 0,0 0 144 0,0 0-144 15,7-6 192-15,-7 6-48 0,0 0 0 0,0 0 0 16,0 0 48-16,-1-12 16 0,-2 2 0 0,1 2 0 15,-1-3-208-15,1 2 0 0,-2 0 128 0,1-1-128 16,-2-2 0-16,2-2 176 0,1-1-176 0,0-3 160 16,1 0-160-16,0-4 0 0,1-2 144 0,1-1-144 15,-1-1 0-15,1 1 128 0,1-2-128 0,-1 1 0 16,0-1 0-16,1 3 0 0,-2-1 0 0,1 5 128 16,-1 0-128-16,0 3 0 0,0 1 0 0,0 3 0 0,-1 2 0 15,-1 0 0-15,1 1 0 0,0 1 0 0,1 9 0 16,-3-10 0-16,0 1 0 0,3 9 0 0,0 0 0 15,0-7 0-15,0 7 0 0,0-8-128 0,0 8 128 0,0 0 0 16,0 0 0-16,0-9 0 0,2-1 0 0,-2 10 0 16,2-9 0-16,-2 9-128 0,4-7 128 0,-4 7 0 15,4-10 0-15,-1 3 0 0,-3 7 0 0,5-11 0 16,-5 11 0-16,4-10 0 0,-1 2 0 0,-3 8 0 16,0 0 0-16,0 0 0 0,0 0 0 0,0 0 0 15,0 0 0-15,0 0 0 0,0 0 0 0,0 0 0 16,-3-8 0-16,3 8 0 0,0 0 0 0,0 0 0 15,-7-5 0-15,7 5 0 0,0 0 0 0,0 0 0 16,0 0 0-16,-5-7 0 0,-3 1 0 0,8 6 0 16,-6-7 0-16,1 3 0 0,5 4 0 0,-7-5 0 0,-1 0 0 0,0 1 0 15,-2 0 0-15,1 2 0 0,0-4 0 0,0 2 0 16,-2-1 0-16,1 1 0 0,1 2 0 0,0-1 0 16,-2 2 0-16,-1 1 0 0,-1 1 0 0,0 2 128 15,0-1-128-15,0 1 0 0,2 1 0 0,-1 1 0 16,1-2 0-16,1 2 0 0,0 0 0 0,0 0 0 15,3 2 0-15,-3-1 0 0,0 1 0 0,1-1 0 16,9-6 0-16,-11 6 0 0,0-3 0 0,0 1 0 16,1 0 0-16,10-4 0 0,-13 2 0 0,2-1 0 15,0-1 0-15,0 1 0 0,11-1 0 0,0 0 0 16,-12-1 0-16,3 0 0 0,9 1 0 0,0 0 0 16,-10-2 0-16,10 2 0 0,-9-1 0 0,9 1 0 15,0 0 0-15,0 0 0 0,0 0 0 0,0 0 0 16,0 0 0-16,0 0-128 0,0 0 128 0,0 0 0 0,0 0 0 0,0 0 0 15,0 0 0-15,0 0 0 0,0 0 0 0,0 0 0 16,0 0 0-16,0 0 0 0,0 0 0 0,-7 6 0 16,7-6 0-16,0 0-128 0,-8 6 128 0,8-6 0 15,0 0 0-15,0 0 0 0,-9 4 0 0,9-4 0 16,0 0 0-16,0 0 0 0,0 0 0 0,0 0 0 16,0 0 0-16,0 0 0 0,0 0 0 0,0 0 0 15,-6 7 0-15,6-7 0 0,0 0 0 0,0 0 0 16,-4 11 0-16,4-11 0 0,-4 9 0 0,4-9 0 15,-3 13 0-15,1-4 0 0,-1 2-160 0,3-11 160 16,0 0-192-16,-1 10 192 0,1-10 0 0,-1 10-128 0,1-10 128 16,-2 11 0-16,2-11 0 0,0 0 0 0,0 0 0 0,0 0 0 15,0 0 0-15,0 0 0 0,0 0 0 0,0 0 0 16,0 0 0-16,0 0 0 0,0 0 0 0,0 0 0 16,0 0 0-16,0 0 128 0,0 0-128 0,0 0 0 15,0 0 0-15,0 0 0 0,0 0-192 0,-5 8 192 31,5-8-640-31,0 0 0 0,-5 9-16 0,5-9 0 16,0 0-2624-16,0 0-528 0</inkml:trace>
  <inkml:trace contextRef="#ctx0" brushRef="#br2" timeOffset="46">12796 6815 10127 0,'-13'-13'896'0,"6"7"-704"0,2-4-192 0,-1 3 0 16,2-3 2784-16,4 10 528 0,0-9 96 0,1 2 32 16,2-1-2400-16,-3 8-464 0,6-8-112 0,2 1-16 15,-8 7-64-15,12-5-32 0,0 1 0 0,-3 2 0 16,-2 0-160-16,-7 2-16 0,6 0-16 0,0 0 0 0,-1 0-160 0,2 0 0 16,1 2 0-16,-3-2 0 0,0 1 0 0,2-1 0 15,3-3 0-15,-1 2 0 0,0-4 0 0,-9 5 0 16,9-5 0-16,-9 5 0 0,8-10 128 0,-8 10-128 15,7-6 128-15,-7 6-128 0,0 0 432 0,5-8 0 16,-5 8 0-16,0 0 0 0,0 0 368 0,0 0 80 16,0 0 16-16,0 0 0 0,0 0-432 0,0 0-80 15,0 0 0-15,-5 11-16 0,0-2-192 0,-1 2-48 16,0 1 0-16,-2 1 0 0,-1 0-128 0,0 3 160 16,-2 2-160-16,-3-2 160 0,-2 5-160 0,-2-3 0 15,1 3 0-15,-1 0 0 0,-2 1 0 0,0 0 128 16,-5 3-128-16,1-1 128 0,0 1 112 0,1-1 16 15,1-3 0-15,4-2 0 0,2 1 32 0,3-6 16 16,0 0 0-16,4-2 0 0,1-3-48 0,8-9-16 0,0 0 0 0,0 0 0 16,0 0-112-16,0 0 0 0,0 0-128 0,0 0 192 15,12-4-192-15,2-2 0 0,5-5 0 0,3-4 0 16,3-11 128-16,2 0-128 0,4-2 0 0,2-3 144 16,-1 0-144-16,0-1 0 0,-2 1 0 0,-4 4 0 15,-4 2 0-15,-3 4 0 0,0 4 0 0,-4 1 0 16,-2 2 0-16,-2 2 0 0,-5 3 0 0,1 0 0 15,-7 9 0-15,0 0 0 0,0 0 0 0,0 0 0 16,0 0 0-16,0 0 0 0,-9-6 0 0,0 3 0 16,-3 3 0-16,0 3 0 0,-1 1 0 0,0 2 128 15,0 1-128-15,-1 0 0 0,-1 1 144 0,0 3-144 16,-4-4 144-16,3 4-144 0,-1 1 192 0,2 1-192 0,2-3 144 16,-1 4-144-16,1 1 0 0,1-1 144 15,0-1-144-15,2 0 0 0,1-1 0 0,4-4 0 0,5-8 0 16,0 0 0-16,0 0 0 0,0 0 0 0,0 0 0 0,0 0 0 15,0 0 0-15,9-7 0 0,2-3 0 0,2-5 128 16,0-3-128-16,1-1 0 0,2-4 0 0,4 3 0 16,5-1 0-16,-4 2 0 0,-3 4 0 0,0-2 0 15,2 0 0-15,-3 3 0 0,-4 1 0 0,1 0 0 16,-2 2 0-16,-3 2 0 0,-3 2 0 0,-6 7 0 16,10-5 0-16,-10 5 0 0,0 0 0 0,0 0 0 15,0 0 0-15,0 0 0 0,0 0 0 0,0 0 0 16,0 0 0-16,0 0 0 0,0 0 0 0,0 0 0 15,0 0 0-15,0 0 0 0,0 0 0 0,0 0 0 16,-8 8 0-16,0-1 0 0,-1-5 0 0,0 3 0 0,0 1 0 0,-2 0 0 16,2 1 192-16,-1-1-32 0,-1 1-16 15,-1 3 0-15,-3-2-16 0,-2 2-128 0,-1 2 192 0,1 1-64 16,-2 0-128-16,1 4 192 0,1-1-192 0,1 2 192 16,0-1-192-16,4-1 128 0,3-1-128 0,1-2 128 15,3-4-128-15,5-9 0 0,0 0 0 0,0 0 0 16,11 6 0-16,2-9 0 0,2-3 0 0,3-5 0 15,2-3 0-15,3-3 0 0,3-4 0 0,0 0 128 16,0 2-128-16,0-1 0 0,-1 0 0 0,-1 0 0 16,-2-3 0-16,-3 5 0 0,1 0-192 0,-2 1 192 15,0-1-160-15,-1 3 160 0,-2 4 0 0,-2 1-144 16,-2 3 144-16,0 0 0 0,-11 7 0 0,0 0 0 16,0 0 0-16,0 0 0 0,0 0 0 0,0 0 0 15,0 0 0-15,0 0 0 0,0 0 0 0,0 0 0 16,0 0 0-16,-5 11 0 0,-3-5 0 0,-1 6 128 0,-3 2-128 15,-2 6 0-15,-2 1 0 0,-1-2 0 0,-1 5 0 0,-2 3 0 16,-2 0 0-16,-1 7 0 0,-2 5 176 0,-1 4-48 16,-4 2 0-16,1-2 0 0,2-3-128 0,-1-9 0 15,2-3 0-15,4-6 128 0,4-4-128 0,5-6 192 16,2-4-192-16,11-8 192 0,0 0-192 0,0 0 0 16,0 0 0-16,8 6 128 0,3-4-128 0,2-4 160 15,0 0-160-15,2-7 160 0,2-4-160 0,2-2 0 16,0 1 0-16,-1-2-176 0,1 1 176 0,-2-1 0 15,-1-1 128-15,-1 1-128 0,-3 1 0 0,-1 2 0 16,0 0 0-16,-2 2 0 0,-1-1 0 0,-2 5 0 16,1 0 0-16,-7 7 0 0,0 0 0 0,0 0 0 0,5-6 0 0,-5 6-192 15,0 0 192-15,0 0-208 0,0 0 80 0,0 0 128 16,0 0 0-16,-3 17 0 0,1 2 0 0,-4 3 128 16,0 3-128-16,1 1 0 0,-2 0 0 0,2 0 0 15,-2 2 0-15,4-6 0 0,-1-3 0 0,0-2 0 16,0-4 0-16,1-2 0 0,3-11 0 0,2 11 128 15,-2-11-128-15,2 10 0 0,-2-10 0 0,0 0 0 16,9 2 128-16,-9-2-128 0,12 0 128 0,-2-4-128 16,2-1 0-16,-1-1 128 0,-4-5-128 0,1-2 0 15,0-3 0-15,0 0 0 0,0-4 0 0,0-1 0 16,-1-2 0-16,1 0 0 0,1 1 0 0,-1 4 0 16,0 1 0-16,0 4 0 0,-2 3 0 0,0 4 0 15,-6 6 0-15,0 0 0 0,0 0 0 0,0 0 0 16,10 12 0-16,-2-3-144 0,-4 4 144 0,-4 2 0 0,-2-1 0 15,1 0 0-15,0 1 0 0,-2-2 0 0,-1 0 0 0,2-1 0 16,-2-3 0-16,0 0 0 0,0-1 0 0,4-8 0 16,-7 9 0-16,7-9 0 0,-6 6 0 0,6-6 0 15,0 0 0-15,0 0 0 0,-7 7 0 0,7-7 0 16,0 0 0-16,0 0 0 0,0 0 0 0,0 0 0 16,0 0 0-16,0 0 0 0,-5 8 0 0,5-8 0 15,0 0 0-15,0 0 0 0,0 0 0 0,0 0 0 16,3 11 0-16,-3-11 0 0,0 0 0 0,8 7 0 15,-8-7 0-15,10 4 0 0,-10-4 0 0,13 0 0 16,-13 0 0-16,13-5 0 0,-2 3 0 0,-1-4 0 16,-2-2 0-16,-2-4 0 0,-2-1 0 0,3-1 144 15,-2-3-144-15,1-3 128 0,0-2-128 0,-1-1 0 0,-3-5 144 0,2 3-144 16,-1 2 0-16,-2 0 0 0,2-1 0 0,-2 2 0 16,-1 0 0-16,2 1 0 0,-2 3 0 0,0-2 128 15,0 3-128-15,1 1 0 0,0 3 0 0,0 2 128 16,-1 2-128-16,2-2 0 0,-2 2 0 0,0 9 0 15,0 0 0-15,0 0 0 0,0 0 0 0,0 0 0 16,0 0 0-16,0 0 0 0,-9 0 0 0,9 0 0 16,-10 5 0-16,3 0-128 0,0 5 128 0,2-1-128 15,0 4 128-15,-1 2 0 0,1 4 0 0,-1-1 0 16,1 3 0-16,-1 1 0 0,0 1 0 0,-1 0 0 16,1-1 0-16,1-1 0 0,-1-2 0 0,2-2 0 15,2-5 0-15,-1-3 0 0,3-9 0 0,0 0 0 16,0 0 0-16,0 0 144 0,0 0-144 0,0 0 0 15,0 0 128-15,0 0-128 0,-1-12 0 0,1-1 0 0,3-1 144 0,-1-2-144 16,2-3 0-16,1-1 144 0,0-2-144 0,2 1 0 16,0-1 0-16,-2 1 128 0,0 1-128 0,4 2 0 15,0 1 0-15,0 3 0 0,-1 4 0 0,-1-1 0 16,-1 1 0-16,-6 10 0 0,7-7 0 0,-7 7 0 16,0 0 0-16,0 0 0 0,0 0 0 0,0 0-144 15,0 0 144-15,0 0 0 0,0 0 0 0,0 0 0 16,0 0 0-16,0 0 0 0,0 0 0 0,0 0 0 15,0 0 0-15,-9 1 0 0,-2 1 0 0,11-2 0 16,-10 1 0-16,-1 0 0 0,1 1 0 0,-1 0 0 16,0 0 0-16,0-1 0 0,1-1 0 0,-1 1 0 15,1-2 128-15,10 1-128 0,-9-1 0 0,9 1 0 0,-11-3 0 0,11 3 0 16,0 0 0-16,0 0 0 0,0 0 0 0,0 0-12208 16,-2-18-2512-16</inkml:trace>
  <inkml:trace contextRef="#ctx0" brushRef="#br2" timeOffset="47">12496 7365 3679 0,'0'0'160'0,"1"-9"32"0,1-1-192 0,-1-1 0 0,2 2 0 0,-3 9 0 15,4-9 3584-15,-4 9 656 0,5-9 144 0,1 2 32 16,-6 7-3136-16,8-5-640 0,-8 5-112 0,0 0-16 15,11-4-256-15,-11 4-64 0,0 0 0 0,0 0 0 16,0 0-192-16,0 0 0 0,0 0 128 0,7-2-128 16,-7 2 208-16,0 0 0 0,0 0 0 0,0 0 0 15,0 0 576-15,0 0 112 0,0 0 32 0,0 0 0 16,0 0 192-16,0 0 32 0,0 0 16 0,0 0 0 16,11-3-416-16,-11 3-96 0,12-4-16 0,-2 2 0 15,-10 2-432-15,14-4-80 0,-1 1-128 0,-1 0 176 16,0 1-48-16,-12 2 0 0,12-4 0 0,-1 1 0 15,1 1 64-15,-2-1 0 0,-10 3 0 0,12-1 0 16,-12 1-48-16,0 0 0 0,0 0 0 0,0 0 0 0,0 0 48 0,0 0 16 16,0 0 0-16,0 0 0 0,0 0 240 0,0 0 64 15,0 0 0-15,0 0 0 0,-6-5 64 0,6 5 32 16,-7-4 0-16,2 0 0 0,-2 0-208 0,3 0-32 16,4 4-16-16,-3-4 0 0,3 4-96 0,0 0 0 15,0 0-16-15,0 0 0 0,-6-4-64 0,6 4-16 16,0 0 0-16,0 0 0 0,0 0-160 0,0 0 160 15,0 0-160-15,0 0 160 0,-6-1-160 0,6 1 0 16,-5-2 144-16,5 2-144 0,-7 3 0 0,7-3 0 16,-8 3 0-16,2-2 0 0,-1 2 128 0,1-1-128 15,-1 1 128-15,7-3-128 0,-9 5 192 0,3 0-48 16,-1 2 0-16,7-7 0 0,-5 5 0 0,5-5 0 0,-7 8 0 0,3 2 0 16,4-10-16-16,-4 11-128 0,2 2 192 0,-1 1-64 15,1 2-128-15,0 2 0 0,1 3 0 0,0 2 128 16,-2 1-128-16,2 6 0 0,-2 2 0 0,1 0 0 15,0 2 0-15,-2-3 0 0,1-3 0 0,-1 0 0 16,-2-7 0-16,1 1 0 0,1-1 0 0,-1-2 0 16,1-2 0-16,0 0 0 0,0 1 0 0,0-5 0 15,2-1 0-15,-1 0 192 0,1-3-64 0,2-9 0 16,-2 10 16-16,2-10 0 0,-1 11 0 0,1-11 0 16,0 0-16-16,-1 10 0 0,1-10 0 0,0 0 0 15,0 0-128-15,0 0 192 0,0 0-192 0,0 0 192 16,0 0-192-16,0 0 128 0,0 0-128 0,0 0 128 15,0 0-128-15,0 0 0 0,0 0 0 0,0 0 0 0,0 0 0 0,9 7 0 16,-9-7 0-16,0 0 0 0,0 0 0 0,13 0 0 16,-1-1 0-16,-12 1 0 0,11-4 0 0,1-2 0 15,-2 0 0-15,2 1 0 0,3-1 0 0,0 3 0 16,2-1 0-16,3 0 0 0,1 0 0 0,1 1 0 16,0 3 0-16,0 0 0 0,-1 0 0 0,1 2 0 15,0 0 0-15,-1 2 0 0,0-1-128 0,-2 1 128 16,1-2 0-16,0 3 0 0,-3-5 0 0,-2 2 0 15,2-2 0-15,-3 0 0 0,1 0 0 0,-2 2 0 16,0 1 0-16,1-2 0 0,-14-1 0 0,15 5 0 16,-2-2 0-16,0 0 0 0,-3 1 0 0,1-1 0 15,-11-3 0-15,13 7 0 0,-2 0 0 0,-2-1 0 0,-9-6 0 0,13 8 0 16,-1-2 0-16,-1-2 0 0,-11-4 0 0,14 4 0 16,-2-2 0-16,-1-2 0 0,0-2 0 0,-1 1 128 15,-10 1-128-15,13-3 128 0,-1 1-128 0,-2-1 128 16,-2 0-128-16,0 1 0 0,1-1 0 0,-9 3 128 15,0 0-128-15,11-4 0 0,-11 4 0 0,0 0 128 16,8-4-128-16,-8 4 0 0,0 0 144 0,0 0-144 16,0 0 128-16,5-9-128 0,-5 9 160 0,4-9-160 15,-4 9 144-15,2-9-144 0,0 0 128 0,-2-2-128 16,0 1 192-16,0-2-32 0,0 2-16 0,0-3 0 16,-2 0 128-16,4-2 32 0,-2 0 0 0,1 1 0 15,0-1-176-15,0 1-128 0,1-1 192 0,-2 0-192 16,0-2 128-16,0-1-128 0,0-1 0 0,-2-1 0 15,1-1 0-15,0-1 0 0,-2-3 0 0,2 1 0 16,-2 1 0-16,-2-1 0 0,1 0 0 0,-1 0 0 0,0 1 128 0,0 2-128 16,-2 0 0-16,2 1 0 15,-2 2 0-15,2 1 0 0,-1 2 0 0,-1 3 0 0,-1-1 0 0,2 1 0 16,0 2 0-16,1 2 0 0,0 3-208 0,5 5-48 16,0 0-16-16,1 11-14304 15,2 0-2848-15</inkml:trace>
  <inkml:trace contextRef="#ctx0" brushRef="#br2" timeOffset="48">13261 7265 13823 0,'0'0'1216'0,"-9"-4"-960"16,9 4-256-16,-10-4 0 0,-1 3 1952 0,2-2 352 16,1 1 64-16,2 0 0 0,6 2-1152 0,-9-2-224 15,1-1-48-15,8 3-16 0,-8-1-256 0,8 1-48 16,-6-5-16-16,6 5 0 0,-6-4-128 0,6 4-32 15,0 0 0-15,0 0 0 0,0 0-64 0,0 0-32 16,0 0 0-16,0 0 0 0,0 0 128 0,0 0 32 16,0 0 0-16,0 0 0 0,0 0 80 0,0 0 32 15,0 0 0-15,0 0 0 0,0 0 0 0,0 0 0 16,-5 0 0-16,5 0 0 0,-2-2-64 0,-1 2-16 0,3 0 0 0,0 0 0 16,0 0-224-16,0 0-64 0,0 0 0 0,0 0 0 15,0 0-112-15,0 0-16 0,14 3-128 0,3 0 192 16,3-2-192-16,-1 0 128 0,-2 3-128 0,3 1 0 15,-1-2 0-15,4 1 128 0,1 0-128 0,0 0 0 16,-2 0 0-16,0-1 0 0,-1-1 0 0,0-2 0 16,-2 0 0-16,1 0 0 0,-2-2 0 0,1 1 0 15,-1-1 128-15,0-1-128 0,0 0 0 0,1 1 0 16,-2-1 0-16,1 2 128 0,0 1-128 0,2 0 0 16,-1-3 0-16,2 6 0 0,0-3 0 0,-2 1 0 15,0-1 0-15,-1 1 0 0,-2 1 0 0,-1-2 0 16,0 0 0-16,-2 0 128 0,-2 0-128 0,1 1 0 15,0 2 176-15,-2-3-176 0,-2 0 192 0,0 0-192 0,-8 0 176 0,9-2-176 16,-9 2 160-16,9-2-160 0,0 0 176 0,-9 2-176 16,0 0 192-16,0 0-192 0,0 0 224 0,0 0-64 15,7-5-16-15,-7 5 0 0,0 0 32 0,2-8 0 16,-2 8 0-16,0 0 0 0,3-10-176 0,-3 10 160 16,0 0-160-16,0 0 160 0,0 0-160 0,0 0 0 15,0 0 0-15,0 0 128 0,0 0-128 0,0 0 192 16,0 0-192-16,0 0 192 0,0 0-192 0,0 0 0 15,0 0 0-15,0 0 0 0,0 0 0 0,0 0 0 16,-4-11 0-16,4 11 0 0,0 0 0 0,0 0 0 16,0 0 128-16,0 0-128 0,0 0 0 0,0 0 0 15,0 0 0-15,0 0 0 0,0 0 0 0,0 0 0 0,0 0 0 0,0 0 0 16,0 0-144-16,4 12 144 0,0 1-192 0,2 2 192 16,0 0-176-16,-1 5 176 0,-1 1-160 15,1 3 160-15,0 4 0 0,0-1 0 0,-1 3 0 0,1 1 0 16,-2 1 0-16,0 0 0 0,-1 0 0 0,4-4 0 15,-4-2 0-15,2-2 0 0,-3-5 128 0,2-2-128 16,-3-1 0-16,0-3 160 0,1-1-160 0,-1-3 128 16,0-9 0-16,-1 10-128 0,1-1 192 0,-1-1-64 15,1-8 0-15,-3 9-128 0,3-9 192 0,-4 13-64 16,4-13 64-16,-5 8 0 0,5-8 0 0,-5 11 0 16,5-11-64-16,-6 11-128 0,6-11 192 0,-5 8-64 15,5-8-128-15,-4 9 0 0,4-9 144 0,0 0-144 16,0 0 0-16,-4 11 0 0,4-11-160 0,0 0 160 15,0 0 0-15,0 0 0 0,0 0 192 0,-5 10-48 0,5-10 16 0,0 0 0 16,0 0 0-16,0 0 0 16,-9 5 96-16,9-5 32 0,-9 3 0 0,9-3 0 0,-9 4-48 0,1-1-16 15,0-2 0-15,8-1 0 0,-10 0-224 0,1 0 176 16,9 0-176-16,-11 1 160 0,2-1-160 0,1 0 128 16,-1-1-128-16,1 1 128 0,1 0-128 0,-1 0 0 15,0-3 0-15,-1 3 0 0,0 0 0 0,-3 0 128 16,-2-1-128-16,-3 0 128 0,0-2 16 0,-3 0 0 15,-1 1 0-15,0-1 0 0,-1 2 16 0,1-3 0 16,-1 1 0-16,0 3 0 0,1-2-160 0,0 4 192 16,0 2-192-16,1 0 192 0,-3 1-48 0,0 1 0 15,-2 0 0-15,3 1 0 0,-1 1-144 0,-1-1 128 0,1 0-128 0,0-1 128 16,0 1-128-16,3-2 0 16,5-2 0-16,3-1 0 15,12-2-1376-15,-9 0-256 0,9 0-48 0,0 0-16 0</inkml:trace>
  <inkml:trace contextRef="#ctx0" brushRef="#br2" timeOffset="49">13642 7539 4607 0,'0'0'400'0,"0"0"-400"16,0 0 0-16,0 0 0 0,-1-7 1728 0,1 7 256 15,0 0 48-15,0 0 16 0,2-8-1328 0,-2 8-256 16,4-6-48-16,-4 6-16 0,0 0 512 0,0 0 112 15,0 0 0-15,0 0 16 0,0 0-288 0,0 0-64 16,0 0-16-16,0 0 0 0,0 0-112 0,0 0-32 16,3 6 0-16,-3-6 0 0,3 4 112 0,-3-4 32 0,0 0 0 0,0 0 0 15,0 0 272-15,0 0 48 16,0 0 16-16,0 0 0 0,0 0 208 0,0 0 32 0,0 0 16 0,0 0 0 16,0 0-112-16,0 0 0 0,2-4-16 0,-2 4 0 15,0 0-336-15,0 0-64 0,0 0-16 0,0 0 0 16,0 0-448-16,0 0-80 0,0 0-32 0,0 0 0 15,-2 12-160-15,0 0 0 0,2-12 0 0,0 0 0 16,0 0 0-16,-2 10 0 0,2-10 0 0,0 0 0 16,0 0 0-16,0 0 0 0,0 0 144 0,0 0-144 15,0 0 272-15,0 0-16 0,0 0 0 0,0 0 0 16,0 0 224-16,0 0 32 0,0 0 16 0,0 0 0 16,0 0-64-16,0 0-16 0,0 0 0 0,0 0 0 0,0 0-208 0,0 0-48 15,0 0-16-15,5 13 0 16,-5-13-32-16,5 12 0 0,-5-12 0 0,7 10 0 0,-7-10-16 0,7 11 0 15,-7-11 0-15,0 0 0 0,13 6-128 0,-1 0 128 16,0-5-128-16,0 0 128 0,-12-1-128 0,15-1 0 16,0 0 0-16,-1-3 0 0,2 0 240 0,-1 1 16 15,1-3 0-15,2 0 0 0,0 1 48 0,1 3 16 16,-1-1 0-16,0 3 0 0,0 1-320 0,1 2 0 16,-2 1 0-16,1 2 0 0,-1-2 0 0,0 5 0 15,-2-6 0-15,2 2 0 0,-1 2 0 0,1-3 0 16,1 1 0-16,0-3 0 0,1 2 0 0,0-4 0 15,2 2 0-15,3-1 0 0,0-1 0 0,1 0 0 16,0 0 0-16,1-1 0 0,0-1 0 0,-1-2 0 0,-3 2 128 16,-1-3-128-16,0-1 0 0,-2 3 128 0,-1-1-128 15,-2 0 0-15,-2 0 480 0,1 0-16 0,-2 0 0 0,0 1 0 16,-3 3-624-16,1 0-128 0,-1 0-32 0,1 3 0 16,-11-3 320-16,10 4 0 0,-10-4 128 0,10 6-128 15,-2-2 0-15,-8-4 0 0,7 7 0 0,-7-7-160 16,0 0-80-16,0 0-16 0,6 8 0 0,-2-2 0 31,-4-6-2256-31,0 0-464 0</inkml:trace>
  <inkml:trace contextRef="#ctx0" brushRef="#br2" timeOffset="50">14612 7711 22111 0,'0'0'1968'0,"-9"2"-1584"15,0 0-384-15,9-2 0 0,-11-2 2144 0,5 0 352 16,6 2 64-16,0 0 0 0,0 0-1584 0,0 0-320 16,-5-7-64-16,5 7-16 0,0 0-64 0,-3-8-32 15,0 2 0-15,3 6 0 0,0 0-224 0,0 0-64 16,0 0 0-16,0 0 0 0,0 0 128 0,0 0 32 15,0 0 0-15,0 0 0 0,0 0 160 0,0 0 48 16,0 0 0-16,0 0 0 0,0 0-16 0,0 0 0 16,0 0 0-16,3 10 0 0,-3-10 0 0,0 0 0 15,0 0 0-15,0 0 0 0,0 0-96 0,0 0 0 16,0 0-16-16,0 0 0 0,0 0-240 0,0 0-64 16,0 0 0-16,0 0 0 0,0 0-128 0,0 0 0 0,12 9 0 0,-12-9 0 15,0 0 0-15,13 8 0 16,-13-8 0-16,0 0 0 0,0 0 0 0,0 0 0 0,14 7 0 0,-14-7 0 15,0 0 128-15,0 0-128 0,0 0 0 0,0 0 128 16,0 0-128-16,0 0 0 0,0 0 0 0,0 0 128 16,0 0-128-16,0 0 0 0,0 0 144 0,4 12-144 15,-4-12 144-15,0 0-144 0,3 14 192 0,-3-14-192 16,0 0 0-16,4 13 0 0,-4-13 0 0,3 16 0 16,-3-16 0-16,7 15 0 0,-3 0 0 0,1-2-144 15,-2 1 144-15,1 0 0 0,0-1 0 0,-1 3 0 16,-1 0 0-16,0 2 0 0,1 4 0 0,-3 3 0 15,1 1 0-15,-1 1 0 0,0-1 0 0,-1 3 0 16,0-4 0-16,-2 1 128 0,-1-1-128 0,0-5 176 16,-2 0 16-16,2-6 0 0,1 1 0 0,-1-1 0 15,-1-1-16-15,1-1 0 0,2 0 0 0,2-12 0 16,0 0-176-16,0 0 128 0,-3 7-128 0,3-7 128 16,0 0-704-16,0 0-128 0,0 0-48 0,0 0-19648 15</inkml:trace>
  <inkml:trace contextRef="#ctx0" brushRef="#br2" timeOffset="51">14647 8337 13823 0,'0'0'1216'0,"0"0"-960"16,0 0-256-16,-8 6 0 0,8-6 2144 0,-5 8 384 15,5-8 80-15,-8 8 16 0,8-8-1072 0,0 0-208 16,-6 4-32-16,6-4-16 0,0 0 80 0,0 0 16 16,-8 5 0-16,8-5 0 0,0 0-384 0,0 0-80 15,-6 2-16-15,6-2 0 0,0 0-256 0,-7-1-48 16,7 1-16-16,-5-4 0 0,-2 0 48 0,5 0 0 16,2 4 0-16,0 0 0 0,-3-7-144 0,3 7-32 15,0 0 0-15,0 0 0 0,-1-11-272 0,1 11-48 16,0-6-16-16,0 6 0 0,0 0 64 0,0 0 0 15,0 0 0-15,0 0 0 0,0 0-64 0,0 0 0 16,0 0 0-16,0 0 0 0,0 0-128 0,0 0 0 0,0 0 0 0,0 0 0 16,0 0 0-16,12 1 0 0,-12-1 176 0,0 0-176 15,0 0 0-15,10 3 0 0,-10-3 0 0,0 0 0 16,0 0 0-16,0 0 0 0,10-3 0 0,-10 3 0 16,8-7 192-16,-8 7-48 0,0 0-16 0,0 0 0 15,0 0-128-15,0 0 0 0,5-5-160 0,-5 5 160 16,0 0 0-16,0 0 256 0,0 0-16 0,0 0-16 15,0 0-16-15,0 0 0 0,0 0 0 0,0 0 0 16,0 0-80-16,0 0-128 0,0 0 176 0,0 0-176 16,0 0 224-16,0 0-64 0,0 0-16 0,0 0 0 15,0 0-16-15,0 0 0 0,0 0 0 0,0 0 0 16,0 0 48-16,0 0 0 0,0 0 0 0,0 0 0 16,0 0-176-16,0 0 0 0,0 0 144 0,0 0-144 15,0 0 224-15,0 0-32 0,0 0 0 0,0 0 0 0,0 0-64 0,0 0 0 16,0 0-128-16,-4 12 192 0,4-12-192 0,-3 16 144 15,0-3-144-15,0 4 128 0,2-2-128 0,1 6 0 16,0 0 144-16,0 4-144 0,-1 2 0 0,1 3 144 16,0 4-144-16,-2-1 0 0,1-1 0 0,-1-2-256 15,-1 0 32-15,0-2 0 0,1-4 224 0,0-2 192 16,0-2-48-16,-1-2 0 0,2-1-144 0,1-4 192 16,0 0-192-16,0-1 192 0,0-12-192 0,1 13 0 15,-1-1 0-15,0-12 128 0,0 13-128 0,0-13 0 16,3 10 0-16,-3-10 128 0,0 0-128 0,2 13 0 15,-2-13 0-15,0 0 128 0,0 0 208 0,0 0 48 16,2 9 0-16,-2-9 0 0,0 0-576 0,0 0-96 0,0 0-32 16,0 0 0-16,0 0 320 0,0 0 0 0,0 0 0 0,0 0 0 15,0 0 128-15,0 0-128 16,0 0 0-16,0 0 144 0,0 0-144 0,0 0 0 0,6-9 0 0,-6 9 0 16,5-6 0-16,-5 6 0 0,6-12 0 0,-6 12 0 15,0 0 0-15,0 0 0 0,6-8-128 0,-6 8 128 16,0 0-240-16,0 0 32 0,0 0 0 0,7-5 0 31,-7 5-208-31,0 0-32 0,8-1-16 0,-8 1-14000 0,6 0-2784 0</inkml:trace>
  <inkml:trace contextRef="#ctx0" brushRef="#br2" timeOffset="52">14719 8879 22111 0,'0'0'1968'0,"0"0"-1584"0,-10 1-384 0,10-1 0 15,-11 2 2320-15,2-2 384 0,9 0 80 0,-9 2 16 16,9-2-2224-16,0 0-432 0,-9 3-144 0,9-3 0 15,-11 4 0-15,11-4 0 0,-10 4 0 0,10-4 0 16,-11 5 0-16,2-4 0 0,0 2 0 0,1-1 0 16,-1 1 0-16,-1-1 0 0,-2 1 128 0,-1-2-128 15,-3 1 352-15,-3-1 32 0,-7 0 16 0,-3-1 0 16,-5 0 544-16,-4 0 96 0,-3-1 32 0,-2 1 0 16,-2 0 0-16,1 0 0 0,1 1 0 0,4 2 0 15,1-2-240-15,2-2-64 0,-1 1 0 0,-3 0 0 16,-5-1-352-16,0-2-80 0,-1 0-16 0,2 2 0 15,-1 1-320-15,6 1 0 0,3 2 0 0,4 1 128 16,2 0-128-16,4 0 0 0,2-2 0 0,3 2 0 0,4 3 0 0,2-3 0 16,2-2 0-16,2 1 0 0,0-2 128 0,2 1 48 15,9-2 16-15,-8 0 0 0,8 0-192 0,0 0 0 16,-7-3-192-16,1-1 192 0,6 4-192 0,0 0 192 16,-5-5-160-16,5 5 160 0,-8-7 0 0,0 1 0 15,-1 1 0-15,3-1 0 0,-1 2 0 0,1 2 0 16,-3-1 0-16,0 1 0 0,-3-2 144 0,0 0-16 15,0 1-128-15,1 1 192 0,-1 0 0 0,0 0-16 16,2-1 0-16,1 2 0 0,-1 1-48 0,1 0-128 16,0 0 192-16,0 0-64 0,0-3-128 0,2 2 0 15,7 1 0-15,0 0 0 0,-9-1 0 0,9 1 192 0,0 0-64 0,-8-2 0 16,8 2-128-16,0 0-192 0,0 0 32 0,-7-2 16 16,7 2 144-16,-7-3 0 0,7 3 0 15,0 0 0-15,-10-4 0 0,3 0 176 0,7 4-176 0,0 0 192 16,-10-1-192-16,2 0 160 0,8 1-160 0,0 0 160 15,-9 0-160-15,9 0 192 0,0 0-192 0,0 0 192 16,-9 2-192-16,9-2 128 0,0 0-128 0,0 0 128 16,-7 1-128-16,7-1 0 0,0 0 0 0,0 0 0 15,0 0 0-15,0 0 0 0,0 0 0 0,0 0 0 16,0 0 0-16,0 0 0 0,-8-2 0 0,8 2 128 16,-7-5-128-16,7 5 192 0,0 0-192 0,-11-4 192 15,5-1-64-15,-1 1 0 0,7 4 0 0,-9-3 0 16,0 0-128-16,0 2 128 0,0 0-128 0,-1 1 128 15,1 0-128-15,0 0 0 0,0 0 144 0,1 1-144 16,8-1 0-16,-10 3 0 0,10-3 0 0,-12 2 128 0,2 2-128 0,2-4 0 16,-3 0 0-16,11 0 0 0,-9 2-176 0,9-2-48 15,-11 1-16-15,-1-1 0 0,0-1 432 0,0-1 64 16,1 2 32-16,-2-2 0 0,-2-1-32 0,1 0-16 16,-3 1 0-16,-1-2 0 0,-3 0-240 0,-1 0 0 15,-1 0 0-15,-1 0 0 0,-5-1 0 0,0 4-128 16,-1-3 128-16,3 2-208 0,1 2 208 0,1 3 0 15,0 1 0-15,4 1 0 0,2-5 0 0,1 3 0 16,2 1 0-16,3 0 0 0,0-2 0 0,3 0 0 16,-1-1 0-16,11-1 0 0,-9 0 0 0,9 0 0 15,0 0-128-15,0 0 128 0,-10-1 0 0,10 1 0 16,-10-3 0-16,10 3-144 0,-7-4 144 0,7 4 0 0,0 0 0 0,-8-5 0 16,1 0 0-16,7 5 0 0,0 0 0 0,0 0 0 15,-8-7 0-15,8 7 0 0,0 0 0 0,0 0-128 16,-7-4 128-16,7 4 0 0,0 0 0 0,-8 0 0 15,8 0 0-15,0 0 0 0,0 0 0 0,0 0 0 16,0 0 0-16,0 0 0 0,0 0 0 0,0 0-128 16,-9 0 128-16,9 0 0 0,0 0 0 0,0 0 0 15,0 0 0-15,0 0 0 0,0 0 0 0,0 0 0 16,0 0 0-16,0 0 0 0,0 0 0 0,0 0 0 16,0 0 0-16,0 0 0 0,-7-8 0 0,7 8 0 15,0 0 0-15,0 0 0 0,0 0 0 0,0 0 0 16,-9-4 192-16,9 4 80 0,-9-2 16 0,9 2 0 15,0 0-288-15,-9 2 0 0,9-2 0 0,-9 6 0 0,9-6-304 16,-9 4 48-16,9-4 0 0,0 0 0 0,-8 3-16 0,8-3 0 16,-8 6 0-16,8-6 0 0,-5 9 400 0,1 1 64 15,4-10 32-15,-2 15 0 0,2 0-432 0,2 5-96 16,-1 1-16-16,3 7 0 0,1 6 320 0,2 9-192 16,-1 3 192-16,1 3-160 0,-1 1 160 0,1-3 0 15,-1-4-144-15,0 4 144 0,-1-4 256 0,-1 10 128 16,0 7 32-16,-1 6 0 0,1 4-416 0,0-5-256 15,0-5 48-15,1-5 0 0,-2-8 16 0,-2-2 0 16,-1 1 0-16,0 4 0 0,0-1 416 0,3 3 96 16,0 0 0-16,-2-2 16 0,-1-3-160 0,2-8-48 15,0-4 0-15,-1-7 0 0,-1-1 16 0,0-2 0 16,1-6 0-16,-1 2 0 0,0-1 0 0,-1 1 0 16,0 1 0-16,-1-1 0 0,2 1-144 0,0 2 160 0,-1 3-160 15,1-1 160-15,0 0-160 0,0 0 128 0,0-3-128 0,1-1 128 16,1-3-128-16,-1-4 128 0,-1 0-128 0,1-2 128 15,1-2 224-15,-2-1 32 0,0-10 16 0,0 9 0 16,0-9-400-16,0 9 0 0,0-9 0 0,0 0 0 16,0 6-160-16,0-6 160 0,0 0 0 0,0 0-144 15,0 0 144-15,0 0 224 0,0 0-48 0,0 0-16 16,0 0 0-16,0 0 0 0,0 0 0 0,0 0 0 16,0 0-160-16,0 0 128 0,0 0-128 0,0 0 128 15,0 0-128-15,0 0 0 0,0 0 0 0,0 0 0 16,-3 9 0-16,3-9 0 0,-1 8 0 0,1-8 0 15,0 0 0-15,-2 8 0 0,2-8 0 0,0 0 0 16,-1 9 0-16,1-9 0 0,0 0 0 0,0 9 0 16,0-9 0-16,0 0 0 0,1 8 0 0,-1-8 0 15,0 0 0-15,0 0 0 0,0 0 0 0,0 0 0 0,0 0 0 0,0 0 0 16,6 8 0-16,-6-8 0 0,0 0 0 0,5 8 0 16,-5-8 0-16,5 8 0 0,-5-8 0 15,5 7 0-15,-5-7 0 0,6 10 0 0,-6-10 0 0,5 9 0 16,-5-9 0-16,5 9 0 0,-5-9 0 0,0 0 0 15,5 8 0-15,-1-2 0 0,-4-6 0 0,0 0 0 16,0 0 0-16,0 0 0 0,0 0 0 0,0 0 0 16,0 0 0-16,0 0 0 0,0 0 0 0,0 0 0 15,0 0 144-15,0 0-144 0,0 0 176 0,0 0-48 16,-1 9 0-16,1-9 0 0,0 0 16 0,-9 4 0 16,0-1 0-16,-2-1 0 0,-1 0 0 0,-1 0 0 15,-1-2 0-15,-3 0 0 0,-4 0-16 0,-2-2-128 0,-3 0 192 0,-4 2-64 16,-4 0-128-16,-1 4 0 0,-3-4 144 0,0 4-144 15,3 0 0-15,2 1 0 0,2-2 0 0,2 2 128 16,3-1-128-16,3 0 0 0,2 0 0 0,1 0 0 16,1-4 0-16,0 0 0 0,2 0 0 0,2 0 0 15,-2-3 0-15,3 2-208 0,-1-2 48 0,1 2 16 16,1 0 416-16,0-2 96 0,2 3 16 0,1 0 0 16,-1 0-384-16,2 0-256 0,0 1 32 0,0 1 16 15,0-1 208-15,-1 0 0 0,-2-1 0 0,1 2 0 16,0 0 0-16,0 1 0 0,-2-2-160 0,1 0 160 15,1-1 0-15,-1 0 0 0,0 0 0 0,-1 0 128 16,0 0-128-16,3 0 0 0,1 0 0 0,1 0 0 16,0 0 0-16,1-1 0 0,0 0-192 0,7 1 192 0,-8-3-128 15,8 3 128-15,-8-2 0 0,8 2 0 0,-5-4 0 0,5 4 0 16,-7-5 0-16,7 5 0 0,0 0 0 0,-6-7 0 16,6 7 0-16,-7-5 0 0,1 1 0 0,-1-3 0 15,1 2 0-15,6 5 0 0,-7-6 0 0,7 6 0 16,-8-6 0-16,8 6 0 0,-9-4 144 0,9 4 112 15,-9-5 0-15,9 5 16 0,0 0-432 0,-9-4-96 16,9 4 0-16,-9-4-16 0,9 4 432 0,0 0 96 16,-9-2 0-16,9 2 16 0,-11-5-272 0,11 5 0 15,0 0 0-15,-9-4 0 0,9 4 0 0,-10-4 0 16,10 4 0-16,-11-4-144 0,2-1 144 0,0 1 128 16,-1 0-128-16,0 0 176 0,3-1-176 0,-1 1 0 15,0-1 0-15,-1-1 0 0,0 1 0 0,-2 0 0 0,1 2 0 0,-1-2 0 16,2 0-224-16,-1 0 32 0,-1 1 0 0,1 0 0 15,1 0 192-15,0 1-176 0,0 1 176 0,1-1-160 16,0-1 160-16,-1 3 0 0,-2-2 0 0,2 3 0 16,2-2 0-16,-3 0 128 0,0 1 0 0,2 0 0 15,0 1-128-15,-1-3-208 0,-1 2 48 0,1 1 16 16,1-1 144-16,0-1 0 0,-1 2 0 0,0 0 0 16,0 0 0-16,2 0 128 0,7 0 0 0,-8 0 0 15,2 0-128-15,6 0-192 0,-8 0 64 0,0 0 0 16,8 0 128-16,-6 0 0 0,6 0 0 0,0 0 0 15,-7 0 0-15,7 0-128 0,0 0 128 0,0 0 0 16,0 0 0-16,0 0 0 0,-8 2 0 0,8-2-128 16,0 0 128-16,0 0 0 0,0 0 0 0,0 0-128 15,0 0 128-15,0 0 0 0,0 0-144 0,0 0 144 16,0 0 0-16,0 0 0 0,0 0-144 0,0 0 144 16,0 0 0-16,0 0 0 0,0 0 0 0,0 0 0 0,0 0 0 0,-2 7 0 15,2-7 0-15,0 0 0 0,0 0 0 0,0 0 0 16,0 0 0-16,0 0 0 0,0 0 0 0,0 0 0 15,0 0 0-15,0 0 0 0,0 0 0 0,0 0 0 16,0 0 0-16,0 0 0 0,-4 8 0 0,4-8 0 16,-3 8 0-16,1 0 0 0,0 2 0 0,2-10 0 15,-1 8-128-15,1-8 128 0,-1 11 0 0,1-11 0 16,0 13 0-16,0-2 0 0,0-11 0 0,-2 9-128 16,0 2 128-16,0-1 0 0,2-10 0 0,0 13 0 15,0-1 0-15,2 0 0 0,-2 1 0 0,1 3 0 16,0 4 0-16,2 4 0 0,1 5 0 0,0 10-128 0,1 9 128 0,1 5 0 15,2 3 0-15,-1 0 0 0,-2-6 0 0,0 2 0 16,2 3 0-16,-2 7 0 0,0 8 0 0,0 3 0 16,1-6 0-16,0-5 0 0,1-10 0 0,-1-5 0 15,1-4 0-15,-2-2 0 0,-1 1 0 0,1-1 0 16,0 4 0-16,-1-2 144 0,-1 4-144 0,-1-1 128 16,0-2-128-16,-1-5 160 0,-2-6-160 0,1-3 160 15,1-4 80-15,-1-4 16 0,-1-4 0 0,-1-1 0 16,2-2-256-16,0-1 0 0,0-1 0 0,0-1 0 15,2-1 0-15,-2 0 0 0,0-11-192 0,0 10 192 16,0 1 0-16,1-2 0 0,-1-9 0 0,3 12 0 16,-1-3 0-16,2 0 0 0,-4-9 128 0,5 12-128 15,-1-2 0-15,0 0 0 0,0 1 0 0,0 1 0 0,1-2 0 16,-5-10 0-16,0 0 0 0,4 10 0 0,0 1 0 0,-4-11 0 16,3 9 0-16,-3-9 0 0,2 9 0 0,-2-9 0 15,0 0 0-15,4 12 0 0,-4-12 0 0,1 6 0 16,-1-6 128-16,0 0-128 0,-1 10 128 0,0-3 0 15,1-7-128-15,-1 9 192 0,1-9-192 0,-3 11 0 16,3-11 0-16,-3 9-160 0,2 0 160 0,0 3 0 16,1-12 0-16,-3 10 0 0,2 1 0 0,-2-2 0 15,2 0 0-15,1 1 0 0,0 0 0 0,1 0 0 16,0 3 0-16,3 0 0 0,-2 1 0 0,0 2 0 16,0 0 0-16,0 2-128 0,1-2 128 0,-1 1 0 15,1-1 0-15,-2 1 0 0,-1 0 0 0,2 0 0 0,0-1 0 16,1 0 0-16,-3 1 0 0,0 0 0 0,-1 1 0 0,1-3 0 15,0 1 0-15,0-2 0 0,0-1 0 0,0-1 0 16,0-12 0-16,1 12 0 0,-1 0 0 0,0-2 0 16,0-1 192-16,0 0 0 0,0 3 16 0,0-2 0 15,0 4-208-15,1-1-256 0,-1 1 48 0,1 2 16 16,1 0 192-16,0 1 0 0,0 0 0 0,0 2 0 16,0-2 0-16,-1-3 0 0,-1 0-128 0,0 1 128 15,0-1 0-15,0-1 0 0,0-1 192 0,0-2-192 16,0-10 0-16,-3 12 0 0,3-12 0 0,-2 9 0 15,2-9 0-15,0 0 0 0,0 0 0 0,0 0 0 16,0 0 0-16,0 0 0 0,0 0 0 0,0 0 0 16,0 0 0-16,0 0 0 0,0 0 0 0,0 0 0 15,0 0 0-15,0 0 0 0,0 0 0 0,0 0 0 16,0 0 0-16,0 0 0 0,0 0 0 0,0 0 0 0,0 0 0 0,-2 9 0 16,2-9 0-16,0 0 0 0,0 0 0 0,0 0 208 15,0 0-32-15,0 0-16 0,0 0-160 0,0 0-224 16,0 0 48-16,-2 8 16 0,2-8 160 0,0 0 0 15,0 0 0-15,0 0 0 0,-7 5-160 0,7-5 160 16,0 0-192-16,0 0 192 16,0 0-2048-16,-9-6-320 0,0-7-48 0</inkml:trace>
  <inkml:trace contextRef="#ctx0" brushRef="#br2" timeOffset="53">11050 13541 24815 0,'0'0'1088'0,"0"0"256"0,0 0-1088 0,0 0-256 16,-4-9 0-16,4 9 0 0,-2-9 1312 0,0 1 208 16,1-1 32-16,1 0 16 0,4-2-672 0,0 0-144 15,-1-1-32-15,3-1 0 0,2 1-240 0,0 3-48 16,-3 0-16-16,2 0 0 0,-1 2 0 0,-6 7 0 15,7-9 0-15,-7 9 0 0,0 0 32 0,5-7 16 16,-5 7 0-16,0 0 0 0,0-6 208 0,0 6 32 16,0 0 16-16,-4-5 0 0,4 5 80 0,-5-7 16 0,-1-2 0 0,3 3 0 15,-3-4-144-15,4 3-32 0,-1 0 0 0,2 1 0 16,-2-4-256-16,2 3-48 0,1-1-16 0,0-1 0 16,0 1-64-16,1 0 0 0,0 0-16 0,1 0 0 15,-4 2-240-15,4-2 176 0,-2 8-176 0,0 0 160 16,0-5-16-16,0 5 0 0,0 0 0 0,0 0 0 15,0 0 48-15,0 0 0 0,0 0 0 0,0 0 0 16,-8 0-192-16,8 0 0 0,-8-1 0 0,8 1 128 16,0 0 64-16,0 0 0 0,0 0 0 0,0 0 0 15,0 0 0-15,0 0 16 0,0 0 0 0,0 0 0 16,0 0 48-16,0 0 0 0,0 0 0 0,0 0 0 16,0 0 48-16,0 0 16 0,0 0 0 0,0 0 0 15,0 0-320-15,0 0 0 0,0 0 0 0,0 0 0 16,0 0 0-16,0 0 0 0,0 0 160 0,0 0-160 0,-1 14 0 0,0-1 0 15,-1-1 0-15,1-2 0 0,1-10 0 0,-3 17 0 16,1-1 0-16,-1-2 0 0,0-1 128 0,3 0 80 16,-3-2 32-16,0-1 0 0,2 2-112 0,-2 1 0 15,0 0-128-15,2 1 192 0,0-5-64 0,0 4-128 16,1-1 176-16,-2 0-176 0,1-1 176 0,0 4-176 16,-1 0 160-16,1 1-160 0,-2-2 0 0,0 2 0 15,-1 2 0-15,1 3 0 0,-2-3 0 0,0 3 0 16,-2 0 0-16,1 0 0 0,-2-1 0 0,1-1 0 15,-1 1 0-15,3-5 0 0,-1 0 208 0,0 0 48 16,0-3 16-16,-1-2 0 0,2 2 128 0,5-12 32 16,-5 8 0-16,5-8 0 0,0 0-432 0,0 0 0 0,0 0-192 0,0 0 192 15,0 0 0-15,0 0 0 0,-9-4 0 0,9 4 192 16,0 0-192-16,-7-6 192 0,3-1-192 0,0-1 192 16,1 2-192-16,0-1 0 0,0 1 144 0,3 6-144 15,0 0 0-15,-4-8 0 0,4 8 0 0,0 0 128 16,-3-7-128-16,3 7 0 0,0 0 0 0,0 0 0 15,0 0 0-15,0 0 0 0,0 0 0 0,0 0 0 16,0 0 0-16,0 0 0 0,0 0 0 0,0 0-128 16,0 0 128-16,0 0 0 0,0 0 0 0,0 0 0 15,0 0 128-15,0 0 96 0,7-1 32 0,-7 1 0 16,0 0-256-16,12 0-256 0,-3 0 48 0,-9 0 16 16,11 0 192-16,-2 0-144 0,-9 0 144 0,11 0-128 15,1 0 128-15,-1 1 0 0,0 2 0 0,1-2 0 0,4-1 0 0,-1 2 0 16,2-2 0-16,2 1 0 0,-1 0 0 0,1 0 0 15,1-1 0-15,0 0 0 0,-1 0 176 0,1 2 64 16,-2-1 16-16,0-1 0 0,-1 0-416 0,0 0-80 16,-1 0-16-16,1-1 0 0,0-3 416 0,1 0 80 15,-1 0 16-15,1-1 0 0,-1-3-416 0,1 2-80 16,0-2-16-16,1 1 0 0,-1 1 256 0,0 0 0 16,0 1 0-16,-1 1 0 0,-1 4 160 0,0 0 80 15,-2-2 16-15,-1 2 0 0,0-4-256 0,-1 2-256 16,-12 2 48-16,13 0 16 0,-3 0 192 0,1 3 0 15,-11-3 0-15,0 0 0 0,12 3 0 0,-2-1 0 16,-10-2-160-16,10 4 160 0,-10-4 0 0,0 0 0 16,12 0 0-16,-3 0 0 0,-9 0 0 0,0 0 0 15,9-2 0-15,-9 2 0 0,0 0 144 0,0 0 48 0,0 0 16 0,0 0 0 16,11-2-208-16,-11 2-240 0,0 0 48 0,0 0 16 16,0 0 176-16,0 0 0 0,0 0 0 0,0 0 0 15,0 0 0-15,0 0 0 0,0 0 0 0,0 0 0 16,0 0 0-16,9-2 0 0,-9 2 0 0,0 0 0 15,6-7 0-15,-6 7 128 0,4-10-128 0,-1 1 0 16,-2-1 0-16,-1 3 144 0,0-4-144 0,-1 1 0 16,0 1 176-16,-1-4-176 0,1 1 160 0,-2 0-160 15,2-1 144-15,0-4-144 0,0-1 128 0,-2-16-128 16,2 17 128-16,-2 0-128 0,2-2 0 16,-1-5 0-16,1 1 0 0,0-2 128 0,-1 0-128 15,1 0 0-15,0 2 0 0,0-1 0 0,-1 4 0 0,1-3 0 0,-2 4 0 16,1-1 0-16,0 2 0 0,0 4 0 15,1-2 0-15,-2 3 0 0,2-1 0 0,-1 2 0 16,1 2 0-16,1 10 0 0,0-12 0 0,0 1 0 0,0 4 0 16,0 7 0-16,0-12 0 15,0 3-144-15,0 9 144 0,0 0 0 0,3-9 0 0,-3 9 0 0,0 0-128 16,0 0 128-16,2-10 0 0,-2 10 0 0,0 0 0 16,0 0-128-16,0 0 128 0,0 0 0 0,0 0 0 15,0 0-128-15,0 0 128 0,0 0 0 0,0 0-128 16,0 0 128-16,0 0 0 0,0 0 0 0,-8 3-128 15,8-3 128-15,0 0 0 0,-9 1 0 0,9-1 0 16,-9 6 0-16,9-6 0 0,-9 3 0 0,9-3 0 16,-9 4 0-16,1-1 0 0,8-3 0 0,-9 4 0 15,9-4 176-15,-10 2-176 0,0 1 0 0,1 1 0 0,0-4 0 16,0 3-144-16,0 1 144 0,0-3 0 0,-2 1 0 0,1 2 0 16,-1-1 0-16,0 1 0 0,-2 1 0 0,-2 0 0 15,1 1 0-15,0 0 0 0,-2 1 0 0,2 0 0 16,-3 1 0-16,0 0 0 0,0-1 0 0,0-1 0 15,0-2 0-15,0 1 0 0,0-1 0 0,1 0 0 16,1-1 0-16,-2-2 0 0,0 0 0 0,0-1-192 16,0 0 192-16,0-1 0 0,-1 0 160 0,0-1-160 15,-1 0 0-15,1 0 0 0,-2 0 0 0,2 2 0 16,0-3 0-16,1 3 0 0,1-1 0 0,2 1 0 16,1 0 0-16,1-1 0 0,1 1 0 0,0 0 0 15,2 0 0-15,9 0-240 0,-7 0 48 0,7 0 16 16,0 0-272-16,0 0-64 0,0 0-16 15,0 0 0-15,0 0-1088 0,0 0-224 0,8-10-32 16,4 3-16-16,5-4-1808 0,5 2-352 0</inkml:trace>
  <inkml:trace contextRef="#ctx0" brushRef="#br3" timeOffset="54">18634 8407 9215 0,'0'0'400'0,"0"0"96"0,0 0-496 0,0 0 0 0,0 0 0 0,0 0 0 0,0 0 2848 0,0 0 480 15,5-8 80-15,-5 8 32 0,0 0-1584 0,0 0-304 16,3-9-64-16,-3 9-16 0,0-9 208 0,0 5 48 16,-3 0 0-16,3-1 0 0,0 1-192 0,0 4-16 15,0 0-16-15,0 0 0 0,4-3-560 0,-4 3-112 16,11-4-32-16,-11 4 0 0,10-1-496 0,-10 1-112 16,13 0 0-16,-13 0-16 0,12 0-32 0,-12 0 0 15,8 7 0-15,-8-7 0 0,0 0 144 0,5 14 32 16,-3 2 0-16,-2-1 0 0,-3 6 144 0,-1 3 48 15,-2 4 0-15,1 5 0 0,-1 2-176 0,-2 2-16 16,-1-2-16-16,0-1 0 0,-3-7 64 0,0 2 16 16,0-2 0-16,1 0 0 0,-2 0-128 0,1-1-32 0,-2 1 0 0,2 2 0 15,0 1-32-15,0 4 0 0,2 2 0 0,2 2 0 16,3-3-64-16,-2 0 0 0,2-5-128 0,1-2 192 16,0-4-64-16,2-3-128 0,-1-1 176 0,2-7-176 15,1-3 176-15,-2 1-176 0,1-2 160 0,1-9-160 16,0 0 176-16,0 0-176 0,0 0 192 0,0 0-192 15,-6 6 224-15,6-6-64 0,0 0-16 0,0 0 0 16,0 0 16-16,0 0 0 0,0 0 0 0,-11-6 0 16,11 6 0-16,-6-9 0 0,1 1 0 0,5 8 0 15,-3-11-160-15,3 2 192 0,1-2-192 0,3 1 192 16,1 3-192-16,2 0 0 0,1-1 144 0,-1 2-144 16,1-1 0-16,1 2 0 0,2 0 0 0,1 1 0 15,-1 1 0-15,2 1 144 0,-1 0-144 0,0 2 0 0,0 0 0 16,-1 0 0-16,1-1 0 0,1 0 0 15,0 1 0-15,0 0 0 0,0 0 0 0,0 1 0 16,-1 0 0-16,1 3 0 0,0-2 0 0,1 0-144 0,2 1 144 0,1 1 0 16,1 1 0-16,-1 0 0 0,-1 0 0 0,1 1 0 15,1 1 0-15,0 0-128 0,-2-2 128 0,0 0 0 16,1-1 0-16,-1 3 0 0,1-3 0 0,0 1 0 16,-1 0 0-16,0-1 0 0,-1 0 0 0,-2 0 0 15,-1 0 0-15,0 2 0 0,0-2 0 0,-1 1 0 16,0 1 0-16,-1-1 0 0,-10-5 0 0,12 8 0 15,0-3 0-15,-2 0 0 0,0 2 0 0,2-2 144 16,0-1-144-16,2-2 0 0,1 1 0 0,2-2 0 16,-3 2 0-16,0-3 0 0,1 0 0 0,-1 0 0 15,0-1 0-15,-1 1 0 0,0-3 160 0,-2 0-160 16,-3-1 128-16,-8 4-128 0,9-2 0 0,-9 2 0 0,0 0 128 0,0 0-128 16,0 0 0-16,6-7 192 0,-6 7-192 0,2-10 192 15,-4 1-16-15,2 9 0 0,-2-9 0 0,-1 1 0 16,3 8-48-16,-3-14-128 0,1 2 192 0,0 1-64 15,2-2 0-15,2-2-128 0,0 0 192 0,2-4-64 16,0-1 368-16,1-2 64 0,-2-3 16 0,2-2 0 31,2-4-880-31,2-1-160 0,-1 1-48 0,0 1 0 0,-1 3 512 0,1-1 0 0,-3 2 0 0,1-1 0 16,-1 2 0-16,-1 2 0 0,0-2 0 0,-2-1 0 16,0-3 0-16,-1-1 0 0,0-4 0 0,0 3 0 15,-1 0 0-15,2 1 0 0,-2 4 0 0,1 2 0 16,-2 2 0-16,2 5 0 0,0 3 0 0,2 1 0 15,0 2 304-15,-1 2 0 0,0 1 0 0,0 0 0 0,1 2-512 0,-3 6-112 16,2-9 0-16,2 2-16 0,-4 7 336 0,0 0 0 16,4-6 0-16,-4 6 0 0,0 0 0 0,0 0 0 15,0 0 0-15,0 0 0 0,0 0-128 0,0 0 128 16,0 0 0-16,0 0 0 0,0 0 0 0,0 0 0 16,0 0 0-16,0 0 0 0,-1 13 0 0,1-13 0 15,-1 14 0-15,1-14 0 0,0 0 0 0,-4 11 0 16,4-11 0-16,0 0 0 0,0 0 0 0,0 0 0 15,0 0 0-15,0 0 0 0,0 0 0 0,0 0 0 16,-7 10 0-16,7-10 0 0,0 0 240 0,-9 6 64 16,9-6 16-16,-10 4 0 0,0-1-320 0,1 0 0 0,0-3 0 15,0 0-144-15,-1 0 144 0,-1-3 0 16,-2 2 128-16,0-1-128 0,-1 1 176 0,-2-2-48 0,-1 1 0 0,0-1 0 16,0-1-128-16,-2 0 128 0,-2-1-128 0,-1 3 128 15,-3-4-384-15,1 1-96 0,2 0-16 0,1 1 0 16,1-1 368-16,-3 1 0 0,3 0 0 0,0 0 0 15,2 0 0-15,0 2 0 0,2 2 0 0,0 0 0 16,1-4 0-16,0 1 0 0,1-1 0 0,0 3 0 16,-1 0 0-16,1 1 0 0,0 0 0 0,-1-3 0 15,2 2 0-15,0-1 0 0,0 1 0 0,1 1 0 16,-1-1 0-16,2 1 0 0,11 0 0 0,-10 0 0 16,10 0-256-16,0 0 0 0,0 0 16 0,0 0 0 31,0 0-1424-31,0 0-272 0,15 8-64 0,0 1-16 15,1 1-720-15,1 2-144 0,-1 0-16 0,-2-2-15472 0</inkml:trace>
  <inkml:trace contextRef="#ctx0" brushRef="#br3" timeOffset="55">18968 8506 24879 0,'0'0'1088'0,"-11"-3"256"0,0-2-1088 0,0 3-256 16,1-4 0-16,10 6 0 0,-7-4 3104 0,2 1 560 16,5 3 112-16,0 0 32 0,0 0-2624 0,0 0-528 0,-4-8-96 0,4 8-32 15,0 0-208-15,0 0-64 0,0 0 0 0,0 0 0 16,-8 5-256-16,2 4 0 0,1 4 0 0,-2 3 0 15,-2 2 0-15,0 3 240 0,-2 4-48 0,1-4-16 16,-3 1 144-16,2-3 48 0,1-1 0 0,1-1 0 16,0-1-96-16,2-4-16 0,2-3 0 0,5-9 0 15,-5 8-96-15,5-8-32 0,-1 10 0 0,1-10 0 16,0 0-128-16,0 0 0 0,0 0 0 0,10-4 0 16,-1-1 0-16,2-3 0 0,0-1 0 0,0-1 0 15,-1-10 0-15,3 1 128 0,1-1-128 0,0-1 128 16,-4-2-128-16,2-1 0 0,-1 5 0 0,0-1 0 15,-2 2 0-15,0 4-256 0,-2 0 64 0,0 3 16 16,0 2 176-16,-2 2 0 0,-1-1 0 0,-4 8 0 0,0 0 0 16,0 0 0-16,0 0 0 0,0 0 176 0,0 0 96 0,0 0 32 15,0 0 0-15,0 0 0 0,-5 15 16 0,-2-4 0 16,-2 4 0-16,0 3 0 0,0 2-80 0,1 2-16 16,-2 1 0-16,-1-1 0 0,-2 6-64 0,0-4-16 15,-4 3 0-15,-1-4 0 0,-2-2-16 0,-2 0-128 16,0-2 192-16,-1-2-64 0,1-2-128 0,2-4 0 15,3 0 144-15,5-5-144 0,2 1 128 0,10-7-128 16,0 0 128-16,0 0-128 0,0 0 0 0,13-4 128 16,3-1-128-16,6-3 0 0,4-1 0 0,2-4 0 15,0-3 0-15,2-2 128 0,0-6-128 0,0-2 0 16,0-4-176-16,1-2 176 0,0-2-160 0,3 1 160 0,0 1-160 16,1 2 160-16,-2 1 0 0,-2 1 0 0,-5 5-128 0,-4 3 128 15,-3 4 0-15,-6 2 0 0,-5 4 0 0,-3 4 0 16,-5 6 0-16,0 0 0 0,-8-4 0 0,-5 4 0 15,-5 2 240-15,-7 3-64 0,-1 2-16 0,-3 6 0 16,-1 4-160-16,1 5 160 0,-1 2-160 0,2 4 160 16,0 2-160-16,4 4 0 0,0-3 0 0,1 5 128 15,-1-2-256-15,1-3-64 0,-1-4-16 0,1-3 0 16,-3-1 208-16,0-2 0 0,1 0 0 0,1 0 0 16,1-4 256-16,2 0-48 0,3-2-16 0,4-4 0 15,3 2-192-15,5-5 0 0,6-8 0 0,0 0 0 16,0 0 0-16,0 0 0 0,0 0 0 0,0 0 0 15,15-2 0-15,2-2 0 0,-1-2 0 0,3-5 0 16,4 2-128-16,0-4-80 0,3-1-16 0,0-2 0 16,0-1 224-16,3-2 0 0,-3-6 0 0,1 1 0 0,-1 2 128 0,3 0-128 15,1-4 0-15,1 1 0 0,2-1 0 0,1 1 0 16,0 2 0-16,-3 2 0 0,-2 6 0 0,-6 3 0 16,-3 3 0-16,-5 2 0 0,-3 1 0 0,-12 6 0 15,0 0 0-15,0 0 0 0,0 0 0 0,0 13 0 16,-6 1 160-16,-6 6-160 0,-5 2 192 0,-6 2-32 15,-5 5-16-15,-3-1 0 0,-3-1-144 0,-1 2 0 16,-2-1 0-16,5 2 128 0,-1 0-128 0,0 2 0 16,3-1 0-16,0 3 0 0,2-6 0 0,0 2 0 15,2-1 128-15,4-3-128 0,1-2 0 0,3-6 0 16,5-4 0-16,3-2 0 0,3-4 0 0,7-8 0 16,0 0 0-16,0 0 0 0,0 0 0 0,9-9 0 0,2-4 0 0,4-3 0 15,4-2-256-15,1-3-96 0,3-3-16 16,0 0 0-16,1-1 240 0,0-1 128 0,2 0-160 0,2-2 160 15,4 0 0-15,4 2 288 0,1 1-32 0,5-1-16 16,4 0-240-16,-2 2 0 0,-1-3 0 0,-4 2 0 16,-5 2 0-16,-7 2 0 0,-6 2 0 0,-4 5 0 15,-4 4 0-15,-4 4 0 0,-9 6 0 0,0 0 0 16,0 0 0-16,0 12-160 0,-5 3 32 0,-1 3 0 16,-5 4 400-16,-4 1 96 0,-4 2 16 0,-3-1 0 15,-4-1-240-15,-5 1-144 0,-6-1 192 0,-1 3-192 16,1 4 144-16,0 4-144 0,2 3 0 0,2 3 144 15,3 4-144-15,3 1 0 0,1-2 0 0,2-2 128 16,2-4-128-16,4-6 0 0,4-5 0 0,1-6 0 16,2-6 0-16,5-3 0 0,6-11 0 0,0 0 128 0,0 0-128 0,0 0 0 15,0 0 0-15,8-6 0 0,2-4 0 0,3-3 0 16,3-8-160-16,1-1 160 0,0-2-176 0,1-2 176 16,1 3-192-16,5-3 192 0,1 1-128 0,1 0 128 15,4 0 0-15,4 3 0 0,3 1-128 0,4 6 128 16,-1-1 0-16,-1 4 0 0,-3 3-128 0,-5 3 128 15,-4 1 0-15,-3 2 0 0,-3 0 0 0,-3 3 0 16,-3-1 0-16,-3 1 0 0,-12 0 0 0,11 3 0 16,-11-3 0-16,0 0 0 0,0 0 0 0,1 11 0 15,-2 1 0-15,-5 1 0 0,-3 3 0 0,-1-2 144 16,-5 4-144-16,1 3 192 0,-4 0-192 0,0 3 192 16,-3 0-192-16,0 0 192 0,0-3-192 0,-1-2 0 15,-2-1 144-15,2-1-144 0,1-2 0 0,2-1 0 0,1 0 0 16,2-2 128-16,2 0-128 0,1-4 0 0,1 0 0 0,1-1 0 15,4-3 0-15,7-4 0 0,-8 7 0 0,8-7 0 16,-8 5 0-16,8-5 0 0,0 0 0 0,0 0 0 16,0 0 0-16,0 0 0 0,0 0 0 0,0 0 0 15,6-12 0-15,4 1 0 0,1-4 0 0,2-2 128 16,2-1-128-16,3-3 0 0,1-4 0 0,2-3 0 16,2 0 0-16,-3-2 0 0,1 0 0 0,-1 2 0 15,-2 3 0-15,-1 4 0 0,-1 3 0 0,-3 1 0 16,-3 4 0-16,-1 2-128 0,-2 5 128 0,-7 6 0 15,0 0 0-15,0 0 0 0,0 0 0 0,0 0 0 16,0 0 0-16,0 0 0 0,0 0 0 0,-3 12 0 16,-2-1 0-16,-3 1 0 0,-1 2 0 0,-1 1-128 0,-2 0 128 0,-1 0 0 15,2-2 0-15,-2 0 0 0,-1 0 0 0,-2-1 0 16,-2-1 0-16,-1-2 0 0,0-2 0 0,2-1 128 16,2 0-128-16,0-2 0 0,2-3 0 0,3-1 128 15,1-1-128-15,9 1 0 0,-7-7 0 0,3-1 144 16,4-2-144-16,4-2 0 0,1-4 144 0,5-3-144 15,-1-1 0-15,5-1 144 0,3-1-144 0,4 1 0 16,0-1 0-16,1 1 0 0,-1 1 0 0,0 1 0 16,-2 1 0-16,1 2 0 0,-3 1 0 0,-3-1 0 15,-2 0 0-15,-4 2-176 0,-2 0 176 0,-2 2-208 16,-4 0 80-16,-1 3 128 0,1 9 0 0,-9-6 0 16,-3 2 144-16,-3 2-16 0,-2 1-128 0,-5 4 0 15,-4 2 0-15,-5 3 0 0,-4 2 0 0,-3 1 0 16,-1 0 0-16,0 4 0 0,0 2 0 0,2 4 0 0,5-3 0 15,0 1 0-15,1-2 0 0,4 0 0 0,3-4 0 0,7-5 0 32,7-1-1728-32,10-7-320 0</inkml:trace>
  <inkml:trace contextRef="#ctx0" brushRef="#br3" timeOffset="56">18947 8966 11055 0,'0'0'976'0,"0"0"-784"16,0 0-192-16,0 0 0 0,4-8 1792 0,-4 8 304 16,0 0 64-16,0 0 16 0,1-10-752 0,-1 10-144 15,0 0-16-15,0 0-16 0,1-12 304 0,1 3 64 16,-2 9 16-16,0 0 0 0,1-10-176 0,-1 10-48 15,5-9 0-15,-5 9 0 0,5-8-656 0,-5 8-144 0,8-9-32 0,-8 9 0 16,0 0-320-16,9-4-80 16,-9 4-16-16,0 0 0 0,0 0 32 0,0 0 0 0,0 0 0 0,0 0 0 15,0 0 0-15,0 0 16 0,0 0 0 0,0 0 0 16,0 0 304-16,0 0 48 0,0 0 16 0,0 0 0 16,-6 0-16-16,6 0 0 0,-7 4 0 0,7-4 0 15,-6 5-160-15,6-5-16 0,-4 10-16 0,3 2 0 16,-2 1-144-16,4 1-32 0,1 2 0 0,0 5 0 15,2 2-192-15,1 6 0 0,2 4 0 0,1 2 0 16,0-3 0-16,-1 2 0 0,1-2 0 0,-1 0 0 16,-2 1 0-16,-1 2 0 0,-2 0 192 0,-3 3-48 15,0 2 32-15,-2 2 0 0,-3 2 0 0,-1 3 0 16,-2 3 144-16,0-7 48 0,-1-3 0 0,-1-3 0 16,2-7 80-16,-1-4 32 0,0-3 0 0,3-2 0 0,-1-1-64 15,3-5-16-15,1-1 0 0,2-5 0 0,2-9-112 0,-1 10-32 16,1-10 0-16,0 0 0 0,0 0-256 0,0 0 0 15,0 0 128-15,0 0-128 0,0 0 0 0,0 0 0 16,0 0 0-16,0 0 0 0,3 7 0 0,-3-7 0 16,0 0 0-16,0 0 0 0,0 0 0 0,0 0 128 15,0 0-128-15,0 0 0 0,0 0 0 0,0 0 0 16,0 0 0-16,0 0 0 16,0 0-352-16,0 0-80 0,0 0-16 0,0 0 0 15,0 0-2624-15,9-2-512 0,2 1-128 0</inkml:trace>
  <inkml:trace contextRef="#ctx0" brushRef="#br3" timeOffset="57">18964 9964 21711 0,'0'0'960'0,"0"0"192"0,0 0-912 0,0 0-240 0,0 0 0 0,0 0 0 15,-7-4 2048-15,7 4 384 0,0 0 64 0,0 0 0 16,-6-3-640-16,6 3-128 0,0 0-16 0,0 0-16 16,-9-6-352-16,3-1-64 0,6 7 0 0,0 0-16 15,-2-5-304-15,-1 1-64 0,3 4-16 0,0 0 0 16,0 0-592-16,0 0-112 0,0 0-32 0,0 0 0 15,0 0 0-15,0 0 0 0,9-4 0 0,-9 4 0 16,0 0-144-16,0 0 192 0,15 3-192 0,-15-3 192 16,13 5-192-16,1 3 0 0,-1-1 0 0,0 3 128 15,3-1-128-15,3 1 160 0,6 1-160 0,4-2 160 16,6 0-160-16,2-4 0 0,-1-1 0 0,3-1 0 16,0-1 224-16,-1 2-32 0,-1-4-16 0,-1 0 0 0,-1-3 32 15,4 2 16-15,1 0 0 0,6 0 0 16,7 1-64-16,-1 1-16 0,-1 1 0 0,-3 1 0 15,-4 1-144-15,-6 1 160 0,-5-1-160 0,-3 0 160 0,-3-1 48 0,-2-1 16 16,-3 1 0-16,-3-1 0 0,0 0-224 0,-4-4 0 16,0 4 0-16,0-2 0 0,-3-3 128 0,-12 3 48 15,13-2 0-15,-2-2 0 0,-11 4-32 0,10-7 0 16,-2 1 0-16,-8 6 0 0,8-7-16 0,-8 7 0 16,6-9 0-16,-2 1 0 0,-1 0-128 0,-3 8 0 15,1-9 0-15,-1 9 0 16,0 0-592-16,0 0 0 0,-1-9 0 0,1 9 0 15,0 0-3008-15,0 0-608 0</inkml:trace>
  <inkml:trace contextRef="#ctx0" brushRef="#br3" timeOffset="58">20085 10038 11967 0,'0'0'1072'0,"0"0"-864"16,0 0-208-16,0 0 0 0,0 0 3056 0,1-8 560 15,-1 8 112-15,2-9 32 0,-2 9-2448 0,0 0-480 16,0 0-112-16,4-8-16 0,-4 8 64 0,0 0 0 16,0 0 0-16,0 0 0 0,0 0 128 0,0 0 16 0,0 0 16 0,0 0 0 15,0 0 32-15,0 0 0 0,0 0 0 0,0 0 0 16,0 0-352-16,0 0-64 0,0 0-16 0,0 0 0 16,0 0-144-16,0 0-48 0,0 0 0 0,-8-1 0 15,8 1 80-15,0 0 16 0,-7 2 0 0,7-2 0 16,-6 3 16-16,6-3 16 0,-7 3 0 0,7-3 0 15,0 0-64-15,-8 10-16 0,3-1 0 0,1 6 0 16,0-1 0-16,2 7-16 0,-2 4 0 0,1 3 0 16,1 5 32-16,-1 1 16 0,2 1 0 0,-1 0 0 0,0-2-48 0,-1-1-16 15,1 2 0-15,-1 3 0 16,0 3-48-16,1 1-16 0,-2 0 0 0,1 4 0 16,1-1-64-16,-1-1-16 0,0-3 0 0,2-6 0 0,0-1-208 15,1-7 176-15,-1-3-176 0,1-4 160 0,0-4-160 0,0-2-192 16,0 0 32-16,0-4 16 15,1 2-1072-15,1-6-224 0,-2-5-32 0,0 0-12736 16,0 0-2560-16</inkml:trace>
  <inkml:trace contextRef="#ctx0" brushRef="#br3" timeOffset="59">20025 10969 2751 0,'0'0'256'0,"0"0"-256"16,0 0 0-16,0 0 0 0,0 0 3856 0,0 0 736 15,0 0 144-15,0 0 16 0,0 0-3424 0,0 0-688 16,0 0-144-16,0 0-32 0,0 0-336 0,0 0-128 0,0 0 0 0,0 0 0 16,0 0 224-16,0 0-48 15,0 0-16-15,0 0 0 0,0 0 736 0,0 0 128 16,-9-3 48-16,9 3 0 0,-8-4 208 0,8 4 32 0,0 0 16 0,0 0 0 16,-9-4-48-16,9 4 0 0,0 0 0 0,0 0 0 15,-8-4-336-15,8 4-80 0,0 0-16 0,-6-3 0 16,6 3-208-16,0 0-64 0,-9-4 0 0,9 4 0 15,-12-3 96-15,1 2 16 0,1-1 0 0,0-2 0 16,-4-1-16-16,1 1 0 0,-1 0 0 0,0 2 0 16,-3-1-192-16,-1-1-32 0,-2 0-16 0,-1 0 0 0,0-1 64 0,-3 1 16 15,-5 0 0-15,-1-1 0 0,-3 1 128 0,3 0 16 16,-1 1 16-16,1 0 0 0,0 0-336 0,0 2-64 16,1 0-16-16,-2-2 0 0,-3-1-128 0,-4-1-128 15,-6-2 192-15,-6 0-192 0,-7-4 192 0,0-1-192 16,-2 3 192-16,2 0-192 0,5 5 192 0,2 0-64 15,3 2 0-15,0-1-128 0,0-1 160 0,-1 2-160 16,-3 0 128-16,2 2-128 0,-1 0 0 0,4-2 0 16,9 4 0-16,4-2 0 0,4 3 0 0,5-2 0 15,4-1 0-15,3 0 0 0,4 0 0 0,3-1 0 16,1-2 0-16,9 3 0 0,-10-4-352 0,10 4 48 16,-9-5 16-16,1 1 0 0,8 4-80 0,-7-8-16 15,7 8 0-15,0 0 0 0,-7-7 16 0,7 7 0 16,0 0 0-16,0 0 0 15,-5-11-1712-15,5 11-352 0,0 0-64 0,0 0-17056 0</inkml:trace>
  <inkml:trace contextRef="#ctx0" brushRef="#br3" timeOffset="60">18354 10958 4607 0,'0'0'400'0,"0"0"-400"0,0 0 0 0,0 0 0 16,4-9 416-16,-4 9 0 0</inkml:trace>
  <inkml:trace contextRef="#ctx0" brushRef="#br3" timeOffset="61">18480 10853 20271 0,'0'0'896'0,"0"0"192"0,-10 0-880 15,10 0-208-15,-11-3 0 0,11 3 0 0,-6-4 3216 0,6 4 608 0,-7-8 112 0,2 1 32 16,1-3-2368-16,0 3-480 16,4 7-96-16,-4-8 0 0,-1 0-400 0,1 3-80 15,4 5-16-15,-6-5 0 0,-2-1-16 0,1 2 0 16,0 2 0-16,-4-5 0 0,-1 1 64 0,-1 2 16 16,3 0 0-16,-1 1 0 0,-3 1-16 0,2-1-16 15,-1 2 0-15,0-2 0 0,-1 1-112 0,-2 0-32 0,1-2 0 0,-1 2 0 16,-1-5 16-16,-1 3 0 15,-2 0 0-15,2-1 0 0,-2 1-176 0,1-2-16 16,-3 1-16-16,2-1 0 0,-1 1-224 0,3 0 0 16,0 2 128-16,1 2-128 0,1 0 0 0,2-1 0 0,1 2 0 0,0 3 0 15,0 0 0-15,1 1 0 0,2-2 0 0,-1 2 0 16,1-1 0-16,1-1 0 0,9-2 0 0,0 0 0 0,0 0 0 0,0 0 0 16,0 0 0-16,0 0 0 0,-8 0-240 15,8 0 64-15,0 0 16 0,0 0 0 16,0 0-208-16,0 0-32 0,0 0-16 0,0 0 0 15,4-11-208-15,1 3-32 0,0 0-16 0,0 1 0 16,1 0-160-16,0 0-16 0,2 2-16 0,0 0 0 16,0 1-80-16,-8 4-16 0,10-3 0 0,-10 3 0 15,10-1-176-15,-10 1-32 0,12 1-16 0,-1 2 0 16,-11-3-1440-16,11 2-272 0</inkml:trace>
  <inkml:trace contextRef="#ctx0" brushRef="#br3" timeOffset="62">17922 10691 18431 0,'0'0'1632'15,"-10"-1"-1312"-15,1 1-320 0,0 0 0 0,-1 0 4096 0,10 0 736 16,0 0 160-16,-7 4 16 0,7-4-3536 0,0 0-720 16,-6 9-144-16,6-9-32 0,-5 8-256 0,3 2-48 15,2-10-16-15,1 16 0 0,0-1-256 0,2 4 0 16,-1-1 0-16,2 1 0 0,0 1 0 0,-1 2 0 15,-2 0 0-15,-1 6 0 0,-3 2 224 0,1 9-16 16,-1 9 0-16,-1 13 0 0,-1 15 288 0,-1-2 48 16,-2-2 16-16,1-2 0 0,-3 2 128 0,-1 5 16 15,0 9 16-15,2-1 0 0,1-7-112 0,-1-12-32 16,1-11 0-16,3-4 0 0,1-5-80 0,0-2-32 16,0 0 0-16,1 2 0 0,2 0-16 0,1-3-16 15,1-2 0-15,2-4 0 0,1-5-432 0,-2-2 0 16,0-2 128-16,-1-5-128 0,0-3 0 0,1-2 128 15,-2 0-128-15,0-5 128 0,0-2-128 0,-2 2 160 16,0-4-160-16,-1 1 160 0,3-10-160 0,-1 8 192 0,-2 1-192 0,3-9 192 16,0 0-64-16,0 0 0 0,0 0 0 0,0 0 0 15,0 0 64-15,0 0 16 16,0 0 0-16,0 0 0 0,0 0-16 0,0 0-16 0,0 0 0 0,0 0 0 16,0 0-176-16,0 0 0 0,0 0 0 0,0 0 128 15,0 0-128-15,0 0 0 0,0 0 0 16,0 0 0-16,0 0 0 0,0 0 0 0,0 0 0 0,0 0 0 0,0 0 0 0,0 0 0 15,0 0 0-15,0 0 128 0,0 0-128 0,0 0 0 16,0 0 0-16,0 0 0 0,0 0 0 0,0 0 0 16,0 0 0-16,0 0 0 0,0 0 0 0,0 0 0 15,0 0 0-15,0 0 0 0,0 0 0 0,0 0 0 16,0 0 0-16,0 0 0 0,0 0 0 0,0 0 0 16,0 0 0-16,-5 7 0 0,5-7 0 0,0 0 0 15,0 0 0-15,0 0 0 0,0 0 0 0,0 0 0 16,0 0 0-16,0 0 0 0,0 0 0 0,0 0 0 15,0 0 0-15,0 0 0 0,-5 4 0 0,5-4 0 16,0 0 0-16,0 0 0 0,0 0 0 0,0 0 0 16,0 0 0-16,0 0 0 0,-8 4 0 0,8-4 0 15,0 0 0-15,-7 2 128 0,7-2-128 0,0 0 128 16,0 0-128-16,-10-1 128 0,0 0-128 0,0-1 192 16,1-2-192-16,0 2 192 0,-1-3 0 0,-3-1 0 15,-4 1 0-15,-2-1 0 0,-3-2-16 0,-6-1 0 0,-8 0 0 0,-1 1 0 16,-5 0-48-16,0 1 0 0,0 2 0 15,-1 1 0-15,-1-1-128 0,-5 0 0 0,-6-2 0 0,-9 1 128 16,-10-1-128-16,2 2 0 0,3 1 0 16,6 0 0-16,5 2 0 0,0-4 0 15,0-1 0-15,-8-1 0 0,-7-4 0 0,6 3 0 0,1-1 0 0,8-2 0 16,9 1 0-16,6 0 0 0,4-2 0 0,3 0 0 16,2-2 0-16,1 0 0 0,1-1 0 0,0 2 0 15,1 2 0-15,0 3 0 0,-2-4 0 0,1 4 0 16,3 2-160-16,3 2 160 0,2 0 0 0,4 2-144 15,1 2 144-15,2 1-192 0,2 0 192 0,2-2-192 16,1 2 192-16,2 0-192 0,0 0 192 0,4 0-192 16,6 0 192-16,0 0-128 0,-8-2 128 0,8 2-128 15,-5-4 128-15,5 4-160 0,-4-7 160 0,4 7-160 16,0 0 160-16,-1-7-192 0,1 7 192 0,0 0-192 0,-2-8 192 0,2 8-128 16,0 0 128-16,0 0-128 0,-1-9 128 0,1 9 0 15,0 0 0-15,0 0-128 0,1-8 128 0,-1 8 0 16,0 0 0-16,0 0 0 0,0 0 0 0,0 0-128 15,3-9 128-15,-3 9 0 0,0 0 0 0,0 0 0 16,0 0 0-16,0 0-128 0,0 0 128 0,0 0 0 16,0 0 0-16,0 0 0 0,0 0 0 0,0 0 0 15,0 0 0-15,0 0 0 0,0 0 0 0,0 0 0 16,0 0 0-16,0 0 0 0,0 0 0 0,0 0 0 16,0 0 0-16,0 0 0 0,0 0 0 0,-8 0 0 15,8 0 0-15,0 0 0 0,0 0 0 0,0 0 0 16,0 0 0-16,0 0 0 0,-9 0 0 0,9 0 0 15,0 0 0-15,0 0 0 0,0 0 0 0,0 0 0 0,-8 4 0 0,8-4 0 16,0 0 0-16,0 0 0 0,0 0 0 0,0 0-128 16,0 0 128-16,0 0 0 0,0 0 0 0,0 0 0 15,0 0 0-15,0 0 0 0,0 0 0 0,0 0 0 16,0 0 0-16,0 0 0 0,0 0 0 0,0 0 0 16,0 0 0-16,0 0 0 0,0 0 0 0,0 0 0 15,-9 3 0-15,9-3 0 0,0 0 0 0,0 0 0 16,0 0 0-16,0 0 0 0,0 0 0 0,0 0 0 0,0 0 0 0,0 0 0 15,0 0 0-15,0 0-128 16,-6 8 128-16,6-8 0 0,-3 8 0 0,3-8 0 0,-3 11 0 0,3-11-128 16,-2 10 128-16,0 0 0 0,2-10 0 0,-1 15 0 15,0-5 0-15,1 2-128 0,0 2 128 0,2 2 0 16,1 5 0-16,0 0-128 0,1 5 128 0,-1 2 0 16,3 5-144-16,-1 1 144 0,1 2-128 0,1 6 128 15,-1 4-160-15,2 12 160 0,-1 9-128 0,-2 1 128 16,0 1 0-16,-1-9-144 0,-3-9 144 0,-1-5 0 15,-2-2 0-15,-1-3 0 0,-1 0 0 0,-1-2 0 16,0 0 128-16,0-1-128 0,1-2 224 0,0-1-32 16,0-3 0-16,1-8 0 0,1-4 0 0,-1-4-16 15,2-5 0-15,0-1 0 0,1-10-48 0,0 0 0 16,0 0 0-16,0 0 0 0,0 0-128 0,0 0 128 0,0 0-128 0,0 0 128 16,0 0-128-16,0 0 0 0,0 0 0 0,0 0 0 15,0 0 0-15,-6 9 0 0,6-9 0 0,0 0 0 16,0 0 0-16,-5 6 0 15,5-6 0-15,0 0 0 0,0 0 0 0,0 0 0 16,0 0 0-16,0 0 0 0,0 0 0 0,0 0 0 16,0 0 0-16,0 0 128 0,0 0-128 0,0 0 128 15,0 0-128-15,0 0 128 0,-9-6-128 0,9 6 0 16,0 0 144-16,0 0-144 0,0 0 0 0,0 0 0 0,0 0 0 0,-9-4 0 16,9 4 0-16,0 0 0 0,0 0 0 0,0 0 0 15,0 0 0-15,0 0 0 0,0 0 0 0,0 0-128 16,-9 0 128-16,9 0-160 0,0 0 160 0,0 0-160 15,0 0-1088-15,0 0-224 0,0 0-32 0,13-5-13664 16,-2-6-2752-16</inkml:trace>
  <inkml:trace contextRef="#ctx0" brushRef="#br3" timeOffset="63">15645 13435 9215 0,'0'0'816'0,"0"0"-656"16,0 0-160-16,7-5 0 0,0 0 1840 0,-7 5 336 15,0 0 64-15,0 0 0 0,0 0-1680 0,0 0-352 16,0 0-64-16,0 0-16 0,0 0 848 0,0 0 176 16,0 0 16-16,0 0 16 0,0 0 608 0,0 0 112 15,0 0 16-15,0 0 16 0,0 0-272 0,0 0-48 16,0 0-16-16,0 0 0 0,0 0-224 0,0 0-48 0,0 0-16 0,0 0 0 16,0 0-320-16,0 0-64 15,0 0-16-15,-4-4 0 0,-1 0-352 0,5 4-80 0,-7-1-16 0,1 0 0 16,-5 2-16-16,4 1-16 15,7-2 0-15,-10 3 0 0,1 2-176 0,0-1-48 0,0 0 0 0,0-1 0 16,-2 1-64-16,1-2-16 16,-2 2 0-16,2-4 0 0,-2 0 128 0,-1-2 32 0,-1-1 0 0,-2 2 0 15,-1-3 96-15,-2 2 32 16,-2 1 0-16,-1 1 0 0,-3-4-64 0,0 3-16 0,-1 1 0 0,0 2 0 16,-3 2-80-16,2 2 0 0,-1 0-16 0,2 3 0 15,-1 0-96-15,1 1-16 0,0-1 0 0,1-3 0 16,-4-2 0-16,3 0 0 0,-1-1 0 0,0-1 0 15,-3-1 96-15,-2-1 16 0,0-1 0 0,-2 0 0 16,0-3-48-16,-1 3 0 0,-2-1 0 0,3 1 0 16,0 0-32-16,1 1-16 0,-1-2 0 0,1 1 0 0,-1-3-16 15,0-1-128-15,0-1 192 0,0-1-64 16,-3-1 208-16,1 3 48 0,0 0 0 0,2 0 0 16,3 1-384-16,1-3 0 0,1 3 0 0,3 2-128 0,3 0 128 0,3 1 0 15,2 0 128-15,2 1-128 16,2 2 0-16,1 1 0 0,1-2 0 0,2 3 0 0,-2-3 0 0,3 2 0 15,0 0 0-15,9-3-128 0,-10 2 128 0,10-2 0 16,-10 2 128-16,10-2-128 0,-10-2 224 0,0 1-32 16,10 1 0-16,-10-1 0 0,0 1-352 0,2 0-80 0,8 0-16 0,-11 0 0 15,2 0 256-15,0 0 0 16,-1-3 0-16,-1 3 0 0,1 0 0 0,1 3 0 16,9-3 0-16,-12 0 0 0,0 0 0 0,2 2 0 0,1 2 0 0,0-3 0 15,-1-1 0-15,3 2 0 0,-3 2 0 0,10-4 160 16,-9 2-336-16,0 1-64 15,0-1-16-15,0 1 0 0,9-3 256 0,-9 4 256 16,0 0-48-16,0-3-16 0,-1-1-192 0,1 2-256 16,0 0 48-16,0-1 16 0,0 1 192 0,-1-1 0 15,10-1 0-15,-11 3 0 0,1-1 0 0,1 2 0 16,9-4 0-16,-10 1 0 0,10-1 0 0,-10 4 0 0,10-4 0 0,0 0 0 16,-9 2 0-16,9-2 0 15,-7 0 0-15,7 0 0 0,0 0 0 0,0 0 0 16,0 0 0-16,0 0 0 0,0 0 0 0,0 0 0 0,0 0 0 0,0 0 0 15,-7 2 0-15,7-2 0 0,0 0 0 0,0 0 0 16,0 0 0-16,0 0 128 0,-8 2-128 0,8-2 0 16,0 0 128-16,0 0-128 0,0 0 0 0,0 0 0 0,-9-4 128 0,9 4-128 15,0 0 192-15,-6-7-192 0,2-2 176 0,2 1-176 16,1-1 160-16,-1-1-160 0,2-2 160 0,0-2-160 16,-1-3 160-16,1-4-160 0,0-5 144 0,0-3-144 15,-1-4 128-15,-1-4-128 0,0-3 128 0,-1 1-128 16,0 2 128-16,1 1-128 0,-2 2 0 0,1 4 0 15,-1 1 0-15,1-3 0 0,-1 2 0 0,0-1 128 16,1-6-128-16,0-2 0 0,0 0 0 0,-1 1 0 16,1-1 0-16,2 7 0 0,-1 2 0 0,2 6 0 15,0 3 0-15,0 3 0 0,0 5 0 0,2 1 0 16,-1 3-144-16,0 3 144 0,-1 6 0 0,0 0-128 16,3-7 128-16,-3 7 0 0,0 0-128 0,0 0 128 15,0 0 0-15,0 0 0 0,0-8-128 0,0 8 128 16,0 0 0-16,0 0 0 0,0 0 0 0,0 0 0 0,0 0 0 0,0 0 0 15,0-6 0-15,0 6 0 16,0 0 0-16,0 0 0 0,0 0 0 0,0 0 0 16,0 0 0-16,0 0 0 0,0 0 0 0,0 0 0 0,-4-5 0 0,4 5 0 15,0 0 0-15,0 0 0 0,0 0 0 0,0 0 0 16,-6-4 0-16,6 4 0 0,0 0 0 0,0 0 0 16,-10-4 0-16,4 1 0 0,6 3 0 0,0 0 0 15,-9-2 0-15,9 2 0 0,0 0 0 0,-11-2 0 16,11 2 0-16,-10 0 0 0,-1 0 0 0,2 0 0 15,0-1 0-15,0 2 0 0,0 1 0 0,-1 3 0 16,-3-5 0-16,-2 0 0 0,-2 0 0 0,-2 0 0 16,-5 0 0-16,-2 0 0 0,-4 0 0 0,-2 0 0 15,-2-3 0-15,0 3 0 0,-1 0 0 0,1 0 0 0,1 0 0 0,3 3 0 16,1-3 0-16,2 2 0 0,-3 0 0 16,3 0 0-16,-1 1 0 0,2-2 0 0,-1 2 0 0,1 1 0 15,0 0 0-15,1 0 0 0,0 0 0 0,2-1 0 16,-1 3 0-16,3-1 0 0,3-3 0 0,1 2 0 15,2-1 0-15,0-2 0 0,2 1 0 0,1-2 0 16,1-2 0-16,2 1 0 0,-1 0 0 0,10 1 0 16,-10-4 0-16,10 4 0 0,-9-4 0 0,2-1 0 15,1 1 0-15,6 4 0 0,0 0 0 0,0 0 0 16,-7-5 0-16,7 5 0 0,-5-6 0 0,5 6 0 16,0 0 0-16,0 0 0 0,0 0 0 0,0 0-128 15,0 0 128-15,0 0 0 0,0 0 0 0,0 0 0 16,0 0-128-16,0 0 128 0,0 0 0 0,0 0 0 15,0 0-128-15,0 0 128 0,0 0 0 0,0 0 0 16,0 0 0-16,0 0 0 0,0 0 0 0,0 0 0 0,0 0 0 0,0 0 0 16,-6 7 0-16,6-7 0 15,0 0 0-15,0 0 0 0,0 0 0 0,0 0 0 16,0 0 0-16,0 0 0 0,0 0 0 0,0 0 0 16,0 0 0-16,-6 8 0 0,6-8 0 0,-4 11 0 0,1-3 0 0,0 3 0 15,0 0 0-15,1 2 0 0,-2 2-128 0,1 0 128 16,1 2-208-16,-1 3 16 0,-1-2 0 0,0 2 0 15,0-2 192-15,0 1 208 0,0 1-32 0,1-2-16 16,-3 1 96-16,4-1 0 0,-2-3 16 0,-1 2 0 16,-1-1-272-16,2 0 0 0,2 2 0 0,-2-4 0 15,1 1-304-15,1 3-112 0,-1 1-32 0,0 4 0 16,1-1 672-16,-1 5 128 0,2 7 32 0,0 4 0 0,-1 7-384 16,1 2-288-16,1 2 48 0,0-5 16 0,0-5 224 0,-1-5 160 15,-1-4-32-15,1-7 0 0,-1-3 32 16,-1-3 0-16,0-3 0 0,1 1 0 0,-2-5-160 0,4-10 0 15,-5 14 0-15,1-2-176 16,4-12 176-16,0 0 0 0,-6 8 128 0,6-8-128 0,0 0 0 0,0 0 0 16,-5 8 0-16,5-8 0 0,0 0-208 0,0 0-112 15,-5 6-32-15,5-6 0 0,0 0 544 0,0 0 96 16,0 0 32-16,0 0 0 0,0 0-320 0,0 0 0 16,0 0 128-16,0 0-128 0,0 0 0 0,0 0 0 15,-3 11 0-15,3-11 0 0,0 0 0 0,0 0-192 16,0 0 192-16,0 0-192 0,0 0 192 0,0 0 0 15,0 0 0-15,0 0 0 0,0 0 0 0,0 0 160 16,0 0-160-16,0 0 128 0,0 0-128 0,0 0 0 16,0 0 0-16,0 0 128 0,0 0-128 0,0 0 0 0,-7 4 0 15,7-4 128-15,0 0-128 0,0 0 0 16,0 0 0-16,0 0 0 0,0 0 0 0,-7 2 288 16,7-2-32-16,0 0 0 0,-6 2-256 0,6-2-272 0,0 0 48 0,0 0 16 15,-11-3 208-15,2 2 0 0,0-1 0 0,0 1 0 16,-2-3 128-16,1 0 0 15,-2 0 16-15,-2 2 0 0,-3-5-144 0,-3 2 0 16,-3-2 0-16,-3 1 0 0,-3-2 0 0,0 0 0 0,-1 0 0 0,2 2 0 16,-1-1 128-16,2 2-128 0,1 0 0 0,1 1 128 15,1 0-128-15,1 0 0 0,-1 2 0 0,2-4 0 16,1 3 0-16,1-1 0 0,-1 1 0 0,1 2 0 16,-1-1 0-16,2 2 0 0,-1-1 0 0,2 1 0 15,-2-1 0-15,2 3 0 0,0 1 0 0,1 1 0 16,1-3 0-16,-1 3 0 0,0-4 0 0,2 3 0 0,0-2 0 15,0 2 0-15,-1-2 0 0,2 2 0 16,-1-1 0-16,1-2 0 0,1 0 160 0,0 1-160 0,1 1 0 0,2-1 0 16,10-1 0-16,-11 0-192 0,2-1 192 0,9 1 0 15,-9-2 0-15,9 2 0 0,0 0 0 0,0 0 0 16,-9 0 0-16,9 0 0 0,0 0 0 0,0 0 0 16,0 0-128-16,0 0 128 0,0 0 0 0,0 0 0 0,0 0-160 0,0 0 160 15,0 0 0-15,0 0-176 16,0 0 176-16,0 0-128 0,0 0 128 0,10 6 0 0,-10-6 0 15,0 0 0-15,0 0 0 0,11 4 0 16,-11-4 0-16,0 0 0 0,0 0 0 0,0 0 0 16,0 0 0-16,0 0 0 0,0 0 0 0,0 0 0 15,0 0 0-15,0 0 0 0,0 0 0 0,0 0 0 0,10 1 0 0,-10-1 0 16,0 0 0-16,0 0 0 0,0 0 0 0,0 0 0 16,0 0 0-16,0 0 0 15,0 0 0-15,0 0 0 0,0 0 0 0,0 0 0 0,0 0 0 0,0 0 0 16,0 0 0-16,0 0 0 0,7 8 0 0,-7-8 0 15,0 0 0-15,0 0 0 0,0 0 0 0,0 0 0 16,0 0 0-16,0 0 0 0,0 0 0 0,0 0 128 16,0 0-128-16,0 0 0 0,0 0 0 0,0 0 0 15,0 0 0-15,0 0 0 0,0 0 0 0,0 0 0 0,-8-3 0 0,8 3 0 16,-9-5 0-16,9 5 0 16,-8-3 0-16,8 3 0 0,-8-2 0 0,8 2 0 15,-9-2 0-15,9 2 0 0,0 0 0 0,-9-4 0 0,9 4 0 16,-8-3 0-16,2-1 0 0,-1-3 0 0,2 1 0 0,0-4 0 15,-1 3 0-15,1-6 0 0,0-2 0 0,0 0 0 16,0-6 0-16,-1 0 128 0,1-4-128 0,-1 0 0 16,2-2 0-16,0 2 0 0,0 0 0 0,3-1 0 15,-1 2 0-15,1 1 0 0,0 3 0 0,-1 3 0 16,1 2 0-16,1 1 0 0,0 4 0 0,0 0-128 16,0 10 128-16,-1-9 0 0,1 9 0 0,0-9-128 15,0 9 128-15,0 0 0 0,-1-8 0 0,1 8-160 16,0 0 160-16,0 0 0 0,0 0-176 0,0 0 176 0,0 0-160 0,0 0 160 15,0 0-144-15,0 0 144 16,0 0-128-16,0 0 128 0,0 0 0 0,0 0-160 16,-7 6 160-16,7-6 0 0,-7 9-144 0,7-9 144 15,-7 9 0-15,0 3-144 0,2-3 144 0,0 1 0 16,-2 2 0-16,2 0 0 0,0-2 0 0,0 3 0 0,-2-3 0 0,2 2-128 16,-2 0 128-16,1-2 176 15,-2 2-48-15,1-3 0 0,1 0 0 0,-1 0 0 16,1 1 0-16,-2 0 0 0,0-1-304 0,0 2-64 15,1 2-16-15,0-3 0 0,1 3 256 0,0 0 0 0,0-1 0 0,1 3 0 16,1 1 0-16,0-2 0 0,-1 3 0 0,1-1 0 16,1 0-128-16,-1-2 128 0,0-1 0 0,0 1-144 0,-1 1 144 0,1 0 0 15,-1 4 0-15,0-5 0 16,0 2 0-16,-1-3 0 0,0 5 0 0,-1 0 0 16,1-1 0-16,-1 3 0 0,1-1 128 0,1 2-128 0,-2-1 0 15,3-1 0-15,1-2 0 0,1 3-128 0,-1-6 128 0,1 2 0 16,-2-3 0-16,1 0 0 15,1 0 0-15,-1 0 0 0,0 1 0 0,1-1 0 0,-2-4 0 0,1 2 0 16,1-3 0-16,2-8 0 0,-4 11 0 0,4-11 0 16,-3 11 0-16,3-11 0 0,0 6 0 0,0-6 128 15,0 0-128-15,0 0 0 0,0 0 0 0,0 0 0 16,0 0 0-16,0 0 128 0,0 0-128 0,0 0 0 16,0 0 128-16,8 4-128 0,-8-4 128 0,0 0-128 15,0 0 128-15,12-5-128 0,-1 0 0 0,2 0 128 16,0 1-128-16,3 0 0 0,0-4 0 0,2 3 0 15,2 1 0-15,0 0 128 0,1-1-128 0,1 1 0 16,1-3 0-16,0 5 0 0,-1-2 0 0,0-2 0 16,-1 1 0-16,0-1 0 0,-1-1 0 0,-1 1 0 15,1-1 0-15,-1 2 0 0,0 0 0 0,0 1 0 16,1 1 0-16,1 1 0 0,-1 0 0 0,1 1 0 16,-1 1 0-16,1 0-128 0,-2 0 128 0,2-1 0 0,-1 1 0 0,-1 0 0 15,-1 0 0-15,-1 0 0 16,-2 0 0-16,-1-3 0 0,-1 2 0 0,-1 0 0 15,-2-1 0-15,-10 2 0 0,12 0 0 0,-2 0 0 0,-10 0 0 0,12 0 0 16,-12 0 0-16,12 2 0 0,-2 0 0 0,-10-2 0 16,12 4 0-16,-3-1 0 0,-9-3 0 0,0 0 0 15,0 0 0-15,9 4 0 0,-9-4 0 0,0 0 0 16,7 5 0-16,-7-5 0 0,0 0 0 0,0 0 128 0,0 0-128 0,0 0 128 16,0 0-128-16,2-12 128 15,0-1-128-15,-2 0 128 0,0-3-128 0,0-2 128 16,1-1-128-16,-1-2 128 0,0-2-128 0,1 3 128 0,1-1-128 15,0-1 128-15,2-2-128 0,0 3 128 0,0 0-128 0,-1 2 0 16,1-2 0-16,-2 0 0 0,-1 2 0 0,2-5 0 16,-3-3 0-16,1-1 128 0,1-2-128 0,-1 2 0 15,-1-1 0-15,0 3 0 0,0 0 0 0,-1 1 0 16,-1 2 0-16,1 3 0 0,0 3 0 0,-1 3 0 16,1 2 0-16,-1 2 0 0,2 1 0 0,0 9 0 15,0-11 0-15,0 3 0 0,0 8 0 0,0 0 0 16,0 0 0-16,0-9 0 0,0 9 0 0,0 0 0 15,1-9 0-15,-1 9-128 0,0 0 128 0,0 0-160 16,0 0 160-16,0 0-160 0,0 0 160 0,0 0 0 16,0 0 0-16,0 0 0 0,0 0 0 0,0 0 0 0,0 0 0 0,0 0 0 15,0 0 0-15,0 0 0 16,0 0 0-16,0 0 0 0,0 0 0 0,0 0 0 16,-9 8 0-16,1-2-128 0,8-6 128 0,-9 6 0 15,9-6 0-15,-11 5 0 0,1-1 0 0,1 0 0 16,-2 0 0-16,1-4 0 0,-3 1 0 0,-1 0 0 0,-2-1 0 15,-2 1 0-15,-2 2 0 0,-1-3 0 0,-2 0 0 0,-1 0 128 16,0 0-128-16,0 1 0 0,-1 1 0 0,2 2 0 16,1-3 0-16,1 3 0 0,0 1 0 0,1 0 0 15,2 3 0-15,0-1 0 0,-2-1 0 0,2 1 0 16,1-2 0-16,1 1 0 0,1 1 0 0,-2-1 0 16,0 1 0-16,0-1 0 0,-1 0 0 0,-1 0 0 15,1 1 0-15,0 0 0 0,0 0 0 0,1-1 0 16,2 1 0-16,2-2 0 0,0-2 0 0,3-1 0 15,1-2 0-15,9 0 0 0,-9 0 0 0,9 0 0 16,-9-3 128-16,2 0-128 0,1-1 160 0,6 4-160 0,-8-7 0 16,1 1 0-16,2-1 0 0,1 0 0 0,0-3 0 0,2 1 0 15,-1 2 0-15,0 0 0 0,1-3 0 0,-2 3 0 16,4 7 0-16,0 0 0 0,-4-6 0 0,4 6 0 16,0 0 0-16,0 0 0 0,0 0-176 0,0 0 176 15,0 0-160-15,0 0 160 0,0 0 0 0,0 0 0 16,0 0 0-16,0 0 0 0,0 0 0 0,0 0-144 15,0 0 144-15,1-7-128 16,-1 7-400-16,5-9-80 0,2 0-16 0,1 2 0 16,0 1-3136-16,3 3-624 0</inkml:trace>
  <inkml:trace contextRef="#ctx0" brushRef="#br4" timeOffset="64">17214 13129 13823 0,'0'0'608'0,"0"0"128"0,0 0-592 0,7-6-144 16,-7 6 0-16,0 0 0 0,0 0 4032 0,6-10 784 0,-6 10 160 0,0 0 16 15,4-9-3136-15,-4 9-624 0,0 0-128 0,0 0-16 16,3-9-256-16,-3 9-32 0,0 0-16 0,0 0 0 16,0 0-336-16,0 0-64 0,0 0 0 0,-3-5-16 15,1 1-224-15,-1 0-144 0,3 4 192 0,0 0-192 16,-3-1 224-16,3 1-64 0,0 0-16 0,-6 8 0 15,1-1 176-15,5-7 48 0,-8 13 0 0,3 2 0 16,1-1 16-16,1 3 16 0,1 0 0 0,-1 4 0 16,0 4-112-16,-1 2-32 0,3 3 0 0,-2 3 0 15,1 3-96-15,-2 2-32 0,0 0 0 0,0-3 0 16,0-6 0-16,3-3 0 0,-3-4 0 0,1-3 0 16,1 0-128-16,0-4 128 0,1 0-128 0,0-1 128 15,0-1 64-15,-1 0 16 0,2-13 0 0,-1 14 0 16,0-1-16-16,1-13 0 0,-3 12 0 0,3-12 0 15,-3 9 32-15,3-9 0 0,0 0 0 0,0 0 0 0,0 0 32 0,0 0 0 16,0 0 0-16,0 0 0 0,3-6-256 0,1-1 0 16,-1 1 128-16,-3 6-128 0,6-9 0 0,2 1 0 15,-8 8 128-15,9-7-128 0,-9 7 0 0,12-5 0 16,-2 1-144-16,2 4 144 0,-2-2 0 0,2 4 0 16,-1-2 0-16,0-2 160 0,2 0-32 0,2 2-128 15,-1 0 192-15,0-1-64 0,2 0-128 0,1-3-176 16,2 0 48-16,4 0 0 0,0 0 128 0,2 1 192 15,0 1-32-15,1 0-16 0,2 1-144 0,1 1 0 16,0 0 0-16,-1-2 0 0,0 2 0 0,-1 0-176 0,-1 0 48 16,-1 0 0-16,-1 0 128 0,-2 0 176 0,0-2-48 0,-1 1 0 15,0 0-128-15,-1-3 0 16,1 1 0-16,1 1 0 0,3 2 0 0,0-2 128 0,-2 1-128 0,1 0 128 16,-2-2-128-16,0 3 0 0,-1 0 0 0,-1 3-176 15,-2-3 176-15,-1-2 0 0,-1 2 0 0,-3 3 0 16,-3 0 0-16,-10-3 0 0,0 0 0 0,9 2 0 15,-9-2 0-15,0 0 144 0,0 0-144 0,0 0 0 16,0 0 128-16,0 0-128 0,8 4 0 0,-8-4 0 16,0 0 128-16,0 0-128 0,0 0 192 0,0 0-192 15,4-9 208-15,-4 9-64 0,0 0-16 0,1-12 0 16,-1 2-128-16,-1 1 160 0,1 9-160 0,-4-13 160 16,0 0-160-16,0 2 192 0,0-3-192 0,0 1 192 15,-1 0-192-15,1-3 160 0,-1-1-160 0,1-4 160 16,-1-1-160-16,1-1 192 0,0-3-192 0,0-3 192 0,0 0-192 0,2 1 160 15,-1-2-160-15,0 0 160 16,-1 2-160-16,3 1 0 0,1 2 0 0,1 0 128 16,1 3-128-16,0 3 0 0,2 0 0 0,1 4 0 0,1 2 0 0,-1 1 0 15,-1 1 0-15,0 2 0 0,-4 9 0 0,5-10 0 16,-5 10 0-16,5-9 0 0,-5 9 0 0,0 0-144 16,0 0 144-16,0 0 0 0,0 0-128 0,0 0 128 15,0 0 0-15,5-8 0 0,-5 8 0 0,0 0-128 16,0 0 128-16,0 0 0 0,7-9 0 0,-7 9 0 15,5-8 0-15,-5 8 0 0,0 0 0 0,0 0 0 16,0 0 0-16,0 0 0 0,0 0 0 0,0 0 0 16,0 0 0-16,0 0 0 0,-1-9 0 0,1 9 0 15,0 0 0-15,0 0 0 0,-9-4 0 0,0 4 0 0,-2-3 0 0,3 6 0 16,-2-3 0-16,-1 3 0 0,0 0 0 0,-1 1 0 16,-1-1 0-16,1 0 0 0,0-1 0 0,2-1 0 15,-2 1 0-15,1-2 0 0,-1 0 0 0,0 2 0 16,0 1 0-16,1-2 0 0,-1-1 0 0,-1 4 0 15,0-1 0-15,0-1 0 0,0 0 0 0,0 0 0 16,-2 1 160-16,-2 0 32 0,0 0 16 0,1-3 0 16,-3 0-208-16,0 2 0 0,-2-4 128 0,-1 2-128 15,-2-2 0-15,-1 1-240 0,-1-2 48 0,0 0 16 16,-1-1 176-16,-2 2 0 0,1 1 0 0,1 1 0 16,1 1 0-16,3 1 0 0,1 0 0 0,1-1 0 15,1 3 0-15,2-4 0 0,2 0 0 0,3 3 0 16,2 0 0-16,0-1 0 0,2 0 0 0,0 1 0 15,9-3 176-15,-9 1-48 0,0 2 0 0,9-3 0 16,0 0-128-16,-9 3 0 0,9-3 0 0,-8 1-176 0,8-1 176 0,0 0 0 16,-9 2-144-16,1 1 144 0,-1 0 0 0,9-3 0 15,0 0-144-15,-9 2 144 0,0 0 0 0,9-2 0 16,0 0 0-16,0 0 0 0,-11 3 0 0,11-3 0 16,-8 0 0-16,8 0 0 0,0 0 0 0,0 0 0 15,0 0 0-15,0 0 0 0,0 0 192 0,0 0 112 16,0 0 16-16,0 0 0 0,0 0-320 0,0 0 0 15,0 0 0-15,0 0 0 0,0 0 0 0,0 0 0 16,0 0 0-16,0 0 0 0,-8 7 0 0,8-7 0 16,0 0 0-16,-5 8 0 0,5-8 0 0,0 0-256 15,0 0 32-15,0 0 0 0,0 0 224 0,0 0-144 16,0 0 144-16,-5 8-128 0,5-8 128 0,0 0 128 0,0 0-128 0,1 11 176 31,2 2-2672-31,0-2-512 0</inkml:trace>
  <inkml:trace contextRef="#ctx0" brushRef="#br4" timeOffset="65">17466 13235 13823 0,'0'0'1216'0,"0"0"-960"0,-4-11-256 0,3 2 0 16,2-3 1424-16,0 2 240 0,1-1 64 0,0 2 0 16,-2 9-1392-16,4-11-336 0,0-2 0 0,-1 2 0 15,-1-1 304-15,1 3-16 0,-1-1 0 0,1-1 0 16,-2 1 976-16,-1 5 192 0,0-2 32 0,3 1 16 16,-2-2 32-16,1 1 0 0,-1 0 0 0,0-1 0 15,-1 1-304-15,0-3-48 0,0 10-16 0,0 0 0 16,-1-11-416-16,1 11-96 0,0 0-16 0,0 0 0 15,0 0-448-15,0 0-192 0,-11-1 128 0,1 2-128 16,1 3 0-16,-2 3-224 0,-2 2 32 0,-1 4 0 16,-3 0 0-16,-1 4 0 0,-3 3 0 0,0 2 0 15,-2 1 384-15,-1 2 64 0,1 4 32 0,-1-1 0 16,-2 4 432-16,0 0 96 0,-1 2 16 0,1-3 0 16,1-1-160-16,0-4-32 0,-1-5 0 0,3-2 0 0,2-5-192 0,4-2-64 15,2-3 0-15,5-1 0 0,10-8-256 0,0 0-128 16,0 0 128-16,0 0-128 0,0 0 0 0,16 2-176 15,2-7 16-15,4-2 0 0,2 0-32 0,2-5-16 16,2-4 0-16,1-3 0 0,-3-4 0 0,0 0 0 16,-1 1 0-16,-2 0 0 0,-3 1 208 0,-2 3-176 15,0-2 176-15,-1 2-160 0,-1 1 160 0,0 0 0 16,-2 4 0-16,0 1 0 0,-1 0 0 0,-1 2 0 16,-3 0 0-16,0-1 0 0,-1 2 0 0,0 1 128 15,0-1-128-15,0 0 128 0,0 2-128 0,-1 1 128 16,-7 6-128-16,8-5 128 0,-1-3-128 0,-7 8 0 0,0 0 0 0,0 0 0 15,0 0 128-15,0 0-128 0,0 0 160 0,0 0-160 16,-11-1 208-16,1 3-48 0,-3 3-16 0,-2 3 0 16,-3 1-16-16,1 3-128 0,0-3 192 0,2 3-64 15,-2-2 32-15,2 2 0 0,4-5 0 0,-1-2 0 16,3 0 0-16,2-1 0 0,7-4 0 0,0 0 0 16,0 0 32-16,0 0 16 0,-2-7 0 0,3 0 0 15,2-5-208-15,3 0 176 0,2-2-176 0,4 2 160 16,1-4-160-16,4 2 0 0,2 1-192 0,2 0 192 15,0 0-224-15,2 2 80 0,2 1 16 0,1 2 0 16,-1 3 128-16,0 1-192 0,0 2 192 0,-3 2-192 16,-4 0 192-16,0 2-160 0,-2 1 160 0,-2 2-160 15,-2 0 160-15,-3 3 0 0,-9-8-144 0,5 8 144 16,-5-8 0-16,-1 12 0 0,-4-2 0 0,-3 0 0 16,-3 1 0-16,-3-1 160 0,-5 3-160 0,-2 2 160 0,-5 2 144 0,-3 1 16 15,-2 3 16-15,-1 1 0 0,0 1-112 0,0 1-32 16,3 1 0-16,1-2 0 0,3 0-192 0,3 0 176 15,4-4-176-15,2 1 160 0,2-3-160 0,2-2 0 16,3 0 0-16,1 2 0 0,2-6 0 0,1 1 0 16,2-3 0-16,3-9 0 0,0 9 0 0,0-9 0 15,3 8-176-15,-3-8 176 0,6 7-160 0,-6-7 160 16,12 1-192-16,0-2 192 0,-2-2 0 0,2-1 0 16,1-4 0-16,1-3 0 0,2-5 0 0,1-2-160 15,1-2 160-15,1-3-192 0,2-3 192 0,3-3 0 16,-1 3 0-16,1 0 0 0,-1 1 0 0,1 2 0 15,-2 0 0-15,-3 5 0 0,1 0 0 0,-3 4 0 0,-4 1 0 0,-1-1 0 16,-1 5 0-16,-5 2 0 0,-1 0 0 0,-5 7 0 16,0 0 0-16,0 0 0 0,0 0 0 0,-5-5 0 15,5 5 0-15,-12-1 0 0,-1 1 0 0,-2 2 0 16,-1 3 0-16,-4 4 0 0,-2 3 0 0,-3 4 0 16,-1 3 0-16,-1 4 0 0,-2 0 0 0,0 3 0 15,2 4 0-15,1 0 0 0,1-1 0 0,0-1 0 16,0 1 0-16,3-4 272 0,1-4-32 0,5-3-16 15,2-2-224-15,3-5 0 0,0-2-192 0,5 1 192 16,6-10-128-16,0 0 128 0,2 6 0 0,5 1 0 16,1-5 0-16,2 0 0 0,2-4 128 0,4 0-128 15,-1 2 0-15,2-7-208 0,1 1 16 0,2-4 0 16,1 0 192-16,1 1-144 0,3-1 144 0,2-5-128 0,2-3 128 0,3-2 0 16,5-2 0-16,2-1 0 0,0-3 0 15,-1 0 0-15,0-2 0 0,-2 2 0 0,-3 1 0 0,-3 3 0 16,-3 3 0-16,-2 0 0 0,-4 5 0 0,-3 2 0 15,-2 3 0-15,-3 3 0 0,-4 0 0 0,-9 6 0 16,0 0 0-16,0 0 0 0,0 0 0 0,0 0 0 16,0 0 0-16,0 0 128 0,-7 12-128 0,0 4 0 15,-4-1 0-15,-1 5 128 0,-2 0-128 0,-2 3 0 16,-2 2 0-16,-1 2 0 0,-2 1 0 0,-1 2 192 16,-3-3-32-16,0 2-16 0,0-5-144 0,-2 0 0 15,-2-6 0-15,3-1 0 0,0-3 0 0,4 1 0 16,0-2 128-16,3-3-128 0,5-3 0 0,5-2 128 15,9-5-128-15,0 0 128 0,0 0-128 0,0 0 160 0,0 0-160 0,0 0 160 16,0 0-160-16,13-5 0 0,1-4 0 0,3-1 0 16,3 3 0-16,2-5-224 0,4-1 80 0,-1-3 16 15,1-5 128-15,1-3-208 0,1-4 80 0,-2 0 128 16,-1-2-192-16,-1 2 192 0,0 2-160 0,-5 4 160 16,-2 2-144-16,-4 1 144 0,0 2-128 0,-1 4 128 15,-1 0 0-15,-4 4 0 0,0 2 0 0,-7 7 0 16,2-6 0-16,-2 6 0 0,0 0 0 0,0 0 0 15,0 0 0-15,0 0 0 0,0 0 0 0,-7 4 0 16,-2 2 0-16,-1 3 144 0,1 2-144 0,0 3 160 16,-1 6-160-16,-2 0 0 0,-4 4 0 0,-1 3 0 15,-1 3 192-15,-1 2-64 0,-2 0 0 0,-1-5 0 16,-1-3-128-16,1-2 0 0,-1-4-160 0,-1-2 160 0,1-3 0 16,3-1 128-16,2-3 16 0,4-1 0 0,1-3-144 0,4 0 0 15,9-5 0-15,0 0 0 0,0 0 0 0,0 0 128 16,1-12 32-16,4 1 0 0,4-1-160 0,3-2 0 15,2-6 0-15,2-3 0 0,2-7 0 0,0-7 0 16,-1-2 0-16,0 0 0 0,2 1-176 0,-3 2 176 16,1-1-128-16,-1 7 128 0,-4 4-144 0,0 3 144 15,-2 3-160-15,-1 3 160 0,-1 5 0 0,0 1-144 16,-4 0 144-16,-4 11 0 0,0 0-144 0,0 0 144 16,0 0-160-16,4-9 160 0,-4 9 0 0,0 0 0 15,0 0-128-15,0 0 128 0,0 0 0 0,0 0 0 16,0 0 0-16,0 0 0 0,0 0 0 0,0 0 0 15,0 0 0-15,-10 0 0 0,1 0 0 0,-2 5 0 16,-4 2 0-16,-3 1 0 0,-2 3 0 0,-2 2 0 0,-4 3 0 0,-2 4 0 16,-4-1 0-16,-2 5 0 0,-1 2 0 0,1-2 0 15,2 1 0-15,2 0 0 0,1-3 0 0,6-2 0 16,3-3 0-16,4-4 128 0,3-3-128 0,4-3 160 16,9-7-160-16,0 0 192 0,0 0-192 0,0 0 192 15,0 0-192-15,0 0 128 0,8-10-128 0,4 0 128 16,1 0-128-16,4-2 0 0,2-2 0 0,2-3 0 15,3 1-192-15,2 0 192 0,2-1-160 0,2 0 160 16,0 3 0-16,0-2 0 0,-2 3 0 0,-1 2 0 16,-2-1 0-16,-2 1 0 0,-1 2 0 0,-3 2 160 15,-4 0-160-15,-2 2 0 0,-1 0-192 0,0 1 192 16,-12 4 0-16,10-3 0 0,-10 3 0 0,0 0 0 16,0 0-144-16,11 1 144 0,-11-1 0 0,0 0 0 15,9 7 0-15,-3 2-128 0,-6-9 128 0,6 12 0 0,-4-1 0 0,-1 4 0 16,1 0 0-16,-4 5 0 0,2-2 0 0,-2 3 0 15,-2 1 0-15,-1 3 0 0,0 2 0 0,-1 1 0 16,1-1 0-16,0-2 0 0,0-3 0 0,-1-1 128 16,1-5-128-16,1-3 0 0,2 0 0 0,0-3 0 15,4-3 0-15,-2-7 0 0,0 0 0 0,0 0 128 16,11 4-128-16,1-4 0 0,0-2 0 0,1 1 128 16,0-4-128-16,1-3 0 0,2 0 240 0,2-4-48 15,0 2-16-15,1 0 0 0,-2 0-176 0,1 1-224 16,0 0 48-16,-2 0 16 0,-2 1 160 0,-1 2 0 15,0-1 0-15,-1 2 0 0,-2 0 0 0,-2 0 0 16,-8 5 0-16,8-4 0 0,-8 4 0 0,0 0 0 0,0 0 0 0,0 0 0 16,0 0 128-16,0 0-128 0,0 0 128 0,0 0-128 15,0 0 0-15,-9 6 128 0,1-1-128 0,0 3 0 16,0 3 0-16,2-2 0 0,1 1 0 0,1-1 128 16,0 0-128-16,4-9 0 0,-1 12 0 0,1-12 0 15,0 0 0-15,0 7 0 0,0-7 0 0,0 0 0 16,0 0 0-16,0 0 0 0,0 0 128 0,5 6-128 15,-5-6 144-15,0 0-144 0,0 0 192 0,0 0-192 16,0 0 176-16,0 0-176 0,0 0 160 0,0 0-160 16,0 0 160-16,0 0-160 0,-3-9 160 0,1 1-160 15,-1-1 128-15,-1 1-128 0,-1 0 0 0,0 1 144 16,-1-5-144-16,0 0 0 0,-1-3 0 0,1-2 0 16,-2-3 0-16,3-1 128 0,0-1-128 0,-2-1 0 15,1-4 0-15,0 3 0 0,1-1 0 0,0 1 0 16,1 1 0-16,1 3 0 0,1 3 0 0,-1 3 0 0,1 0-192 15,0 3 192-15,2 0-192 0,0 11 192 0,0-12-176 0,0 3 176 16,0 9-128-16,0 0 128 0,3-12-160 0,0 3 160 16,-3 9-192-16,0 0 192 0,0 0-160 0,0 0 160 15,0 0-128-15,0 0 128 0,0 0-160 0,0 0 160 16,0 0-192-16,0 0 192 0,0 0-176 0,0 0 176 16,0 0-160-16,0 14 160 0,-3 1-128 0,-1 2 128 15,-1-1 0-15,-2 5-144 0,-1 2 144 0,2 1 0 16,-1 2 0-16,0 3 0 0,-1-4 0 0,3 0 0 15,1-6 0-15,2-1 0 0,1-3 0 0,1-1 0 16,0-5 0-16,0-9 128 0,0 0-128 0,0 0 128 16,0 0-128-16,0 0 128 0,0 0-128 0,0 0 0 0,0 0 128 0,12-2-128 15,-4-4 0-15,-2-1 0 0,1-3 0 0,-1-1 0 16,1-4 0-16,-2 1 0 0,1-2 0 0,1 1-128 16,-1-1 128-16,1 3 0 0,-2 0 0 0,0 3 0 15,-1 0 0-15,0 7-160 0,-4 3 160 0,0 0 0 16,0 0-176-16,0 0 176 0,0 0-160 0,0 0 160 15,0 0-176-15,0 0 176 0,0 0-192 0,2 13 192 16,-1-3-384-16,-1 0 48 0,-1 0 0 0,1-10 0 31,-3 10-2592-31,3-10-512 0</inkml:trace>
  <inkml:trace contextRef="#ctx0" brushRef="#br4" timeOffset="66">17445 13074 30463 0,'0'0'1344'0,"0"0"288"0,0 0-1312 0,0 0-320 0,0 0 0 0,0 0 0 15,0 0 528-15,0 0 48 0,4-9 0 0,1 3 0 16,-5 6-576-16,7-7 0 0,-7 7 0 0,6-6 0 16,-1-2 0-16,-1 1 0 0,-4 7 0 0,4-9 0 15,-1 0 704-15,-1-1 48 0,0-2 0 0,-2-3 0 16,0-1 592-16,0-4 128 0,0-7 32 0,1-1 0 15,-1-6-144-15,3-2-16 0,-2-5-16 0,2-2 0 16,-1 0-688-16,-1-1-128 0,3 5-16 0,0 0-16 0,0-2-224 0,0 0-64 16,3-5 0-16,-1-2 0 0,2-7-192 0,-1 7 0 15,-2 2 0-15,1 7 0 0,-1 4 0 0,-2 6 0 16,0 6 0-16,-2 4 0 0,0 3 0 0,-1 1 0 16,0 5 0-16,-1 1 0 0,-2 0 0 0,1 2 0 15,-1 0 0-15,2 1 0 0,1 6 0 0,-3-7 0 16,3 7 0-16,0 0 0 0,-2-10 0 0,0 2 0 15,2 8 0-15,-2-6 0 0,-1-1 0 0,2 2 0 16,1 5 0-16,0 0 0 0,0 0 0 0,0 0 0 16,-8-3 0-16,8 3 0 0,-10 2 0 0,0-1 0 15,1 3-160-15,-1 1 160 0,-1 4 0 0,0-2-128 16,0-1 128-16,0 2 0 0,-2 1 0 0,-1-1 0 0,1 0 0 0,-1 0-128 16,0-1 128-16,-3 1 0 0,0-1 128 0,1-1-128 15,1 0 240-15,-1-3-32 0,-1 3 0 0,-1-2 0 16,-2-2 48-16,-1-1 0 0,-2-1 0 0,-5 0 0 15,1 0-16-15,-5 0 0 0,-5 0 0 0,-2 2 0 16,-4-1-112-16,0 2 0 0,0-2-128 0,-2 4 192 16,1-2-64-16,-1 1-128 0,-2 0 176 0,-4 0-176 15,-5 1 144-15,-2 0-144 0,-2 0 0 0,3 2 144 16,4-3-144-16,3 2 0 0,4-1 0 0,6-1 128 16,2 1-128-16,3-1 128 0,2 0-128 0,1 0 128 15,0-4-128-15,2 2 0 0,2-1 0 0,2 0 0 16,2 2 0-16,3-3 0 0,1 0 0 0,1-3 0 15,2 2 0-15,4 1 0 0,2-1 0 0,0 1 0 16,2-2 0-16,9 2 0 0,-9 0 0 0,9 0 0 0,-7-4 0 0,7 4 0 16,0 0 0-16,0 0 0 15,0 0 0-15,0 0 0 0,0 0 0 0,0 0 0 0,0 0 0 0,0 0-144 16,0 0 144-16,0 0-160 0,0 0 160 0,0 0 0 16,0 0 0-16,0 0 0 0,0 0 0 0,0 0 0 15,0 0 0-15,0 0-128 0,0 0 128 0,0 0 0 16,0 0 0-16,0 0 0 0,0 0 0 0,0 0 0 15,-1 11 0-15,1-11 0 0,0 10 0 0,0-10 0 16,1 11 0-16,2-1 0 0,0-1 0 0,-1 0 0 16,1 0 0-16,-1 2 0 0,2 1 0 0,2-1-128 15,-1 2 128-15,0 4 0 0,1 0 0 0,1 4-160 0,1 1 160 16,2 0 0-16,1 1-176 0,-1 4 176 0,2 6-160 16,0 6 160-16,1 6 0 0,1 11-144 0,2 11 144 0,-1 1 0 15,2-1 0-15,-1-8 0 0,-1-8 0 16,1-12 0-16,0-2 0 0,-2-4 128 0,-1-1 0 0,-1-1 0 15,-3 2-128-15,0 1 144 0,-1-1-144 0,-2 0 160 16,1-2-160-16,-3-2 160 0,-1-2-160 0,-1-1 160 16,-2-3 160-16,0-4 16 0,1-2 16 0,-1-3 0 15,0-1-352-15,0-3 0 0,0-3 0 0,0-7 0 16,0 0 176-16,0 0 64 0,0 0 16 0,0 0 0 16,0 0 64-16,3 8 32 0,-3-8 0 0,1 7 0 15,-1-7-496-15,0 0-112 0,4 9 0 0,0-3-16 16,-4-6 272-16,3 8 0 0,-3-8 0 0,2 7 0 15,-2-7 0-15,0 0 0 0,0 0 0 0,0 0 0 16,3 8 0-16,-3-8 0 0,0 0 0 0,0 0 0 16,0 0 0-16,0 0 0 0,0 0 0 0,0 0 0 0,0 0 144 15,0 0-144-15,0 0 128 0,0 0-128 0,0 0 160 0,0 0-160 16,0 0 192-16,0 0-192 0,0 0 144 0,0 0-144 16,0 0 0-16,0 0 144 0,0 0-144 0,0 0 0 15,0 0 0-15,0 0 0 0,0 0 0 0,-4 6 0 16,4-6 0-16,0 0 0 0,0 0 0 0,0 0 0 15,0 0 0-15,0 0 0 0,-9 4 0 0,9-4 0 16,-9 3 0-16,9-3 0 0,-9 1 0 0,9-1 128 16,-12 0-128-16,2 0 0 0,-2 0 0 0,1 0 128 15,-2-1-128-15,0 1 0 0,-1 0 128 0,0 0-128 16,-3 0 128-16,-2 0-128 0,0-3 0 0,-2 2 0 16,-1-1 0-16,-2 1 0 0,-2 0 0 0,0-1 0 0,-1 1 128 15,1 1-128-15,-3 1 0 0,-1 1 0 0,-1-1 0 16,1 0 128-16,0 1-128 0,0-2 0 0,-1 0 0 0,-1 1 0 15,1 2 0-15,0-3 0 0,-3 0 0 0,1 0 0 16,1 0 0-16,2 0 128 0,2 1-128 0,3 2 0 16,3-1 0-16,3-1 0 0,1 1 0 0,3 2 0 15,1-2 0-15,2 1 0 0,3-3 0 0,1 0 0 16,8 0 0-16,0 0 0 0,-9-1 0 0,9 1 0 16,-8 0 0-16,8 0 0 0,0 0 0 0,-9-2 0 15,9 2 0-15,0 0 0 0,-9-2 0 0,9 2 0 16,-7-6 208-16,7 6 64 0,0 0 16 0,0 0 0 15,0 0-464-15,0 0-80 0,0 0-32 0,0 0 0 16,-6-6 288-16,6 6 0 0,0 0 0 0,0 0 0 16,0 0 0-16,0 0 0 0,0-8 0 0,0 8 0 0,0 0 0 15,0 0 0-15,0 0-128 0,0 0 128 0,8-5 0 0,-8 5 0 16,0 0 0-16,9-5 0 0,-9 5 0 0,0 0 0 16,8-4 0-16,-8 4 0 0,0 0 0 0,0 0 0 15,0 0 0-15,0 0 0 0,8-5 0 0,-8 5 0 16,0 0 0-16,0 0 0 0,0 0 0 0,0 0 0 15,0 0 0-15,0 0 0 0,0 0 0 0,0 0 0 16,0 0 0-16,0 0 0 0,0 0 0 0,0 0 0 16,0 0 0-16,0 0 0 0,-7-3 0 0,0 2 0 15,0 1 0-15,-1 0 0 0,8 0 256 0,-11 4 16 16,1-1 0-16,1 0 0 0,1 0-272 0,0-1 0 16,-1 1 0-16,0-2 0 0,1 0-144 0,-1 1-96 15,-1-1-16-15,-1 2 0 0,1 1 256 0,1-2 0 0,-1 2 0 16,1-3 0-16,0 2 0 0,1 0 0 0,1-2 0 0,7-1 0 15,-8 3 0-15,8-3 0 0,-7 1 0 0,7-1 0 16,0 0 0-16,0 0 0 0,0 0 0 0,0 0 0 16,0 0 0-16,0 0 0 0,0 0 0 0,0 0 0 15,0 0 0-15,0 0 0 0,0 0 0 0,0 0 0 16,0 0 0-16,0 0 0 0,0 0 0 0,0 0 0 16,8-8 0-16,-8 8 0 0,7-9 0 0,-2 0 0 15,-1-2 0-15,-2 1 128 0,1 0-128 0,1-2 0 16,-2-4 144-16,2-1-144 0,-1-1 0 0,0 0 144 15,0-2-144-15,1-2 0 0,0-2 0 0,0 0 0 16,-3-2 0-16,3 0 128 0,-1-3-128 0,1 2 0 16,-1-2 0-16,-2 3 0 0,1 0 0 0,1 0 0 0,0 3 0 15,1 0 128-15,-2-3-128 0,1-3 0 0,1-3 0 0,0-4 0 16,0-7 128-16,-1 2-128 0,0-2 0 16,2 1 0-16,0 4 0 0,1 3 0 0,-1 6 0 0,-1 6 0 15,1 2 0-15,0 7 0 0,-1 2-160 0,0 1 160 16,-4 11 0-16,0 0-144 0,0 0 144 0,0 0 0 15,0 0-144-15,0 0 144 0,0 0-144 0,0 0 144 16,0 0-192-16,0 0 192 0,0 0-144 0,0 0 144 16,0 0 0-16,0 0-144 0,0 0 144 0,0 0 0 15,4 13 0-15,-4-13 0 0,0 0 0 0,0 0 0 16,0 0 0-16,0 0 0 0,0 0 0 0,0 0 0 16,0 0 0-16,0 0 0 0,0 0 0 0,0 0 0 0,0 0 0 15,0 0 128-15,0 0-128 0,0 0 0 0,0 0 0 16,0 0 0-16,-8 4 0 0,8-4 0 0,-10 0 0 0,2 0 0 15,8 0 0-15,-11 0 0 0,0-2 0 0,-1 2 128 16,0 0-128-16,1 2 0 0,-3-2 0 0,0 0 0 16,-1 2 240-16,-4-1 16 0,-2 0 16 0,-1-1 0 15,-1 2-272-15,-3-1 0 0,-2 1 0 0,-2 1 0 16,-1-2-160-16,-2 1-96 0,1 0 0 0,-1 1-16 16,2-2 272-16,1 3 0 0,0-1 0 0,1 1 0 15,1-2 160-15,-1 1 96 0,2-2 0 0,-1 0 16 16,0 1-432-16,-1 0-96 0,0-2 0 0,2 3-16 15,-1 0 272-15,1-2 0 0,1 3 0 0,2 0 0 16,4 0 0-16,1 1 0 0,0-1 0 0,3 0 0 16,3 1 0-16,1-2-128 0,2-1 128 0,1 1 0 15,0-1 0-15,9-2 0 0,-9 3 0 0,9-3 0 16,-10 1 0-16,10-1 0 0,-9 3 0 0,9-3 0 16,-7 1 0-16,7-1 0 0,0 0 0 0,-8 0 0 0,8 0 0 15,0 0 0-15,0 0 0 0,0 0 0 0,-8 0 0 0,8 0 0 16,0 0 0-16,0 0 0 0,0 0 0 0,0 0 0 15,0 0 0-15,0 0 0 0,-9 5 0 0,9-5 0 16,0 0 0-16,-7 7 0 0,7-7-128 0,-5 6 128 16,5-6 0-16,-4 10 0 0,4-10 0 0,-3 10-128 15,3-10 128-15,-2 10 0 0,2-10 0 0,-1 10 0 16,-1 0-128-16,2 3 128 0,2-1 0 0,-1-1 0 16,1 2-128-16,1 4 128 0,-2-1 0 0,1 5-128 15,-1 4 128-15,2-1 0 0,-1 1-192 0,1 1 192 0,1-1-192 0,-3 5 192 16,0 4-160-16,-2 9 160 0,0 8-128 0,-1 4 128 15,-1 5 0-15,0-6 0 0,0-3 0 0,1-8 0 16,-1-6 0-16,0-7 0 0,2-6 0 0,0-1 0 16,0-6 0-16,-1-3 0 0,1-2 128 0,0-2-128 15,-1 0 144-15,2-10-144 0,0 0 192 0,0 0-192 16,0 0 192-16,0 0-64 0,0 0 0 0,0 0-128 16,-5 8 224-16,5-8-64 0,0 0-16 0,0 0 0 15,0 0-144-15,-9 0 192 0,9 0-192 0,-9 0 192 16,9 0-192-16,0 0 0 0,-9-1 144 0,9 1-144 15,-9-4 0-15,9 4 0 0,0 0 0 0,-9-1 0 16,9 1 0-16,0 0 0 0,0 0 0 0,0 0 0 16,0 0 0-16,0 0 0 0,0 0 0 0,0 0 0 15,-8-2 0-15,8 2 0 0,0 0 0 0,0 0 0 16,0 0 0-16,0 0 0 0,0 0 0 0,0 0 128 0,0 0-128 0,0 0 0 16,0 0 0-16,0 0 0 15,0 0 0-15,6-6 0 0,-6 6 0 0,11-5 0 0,-11 5 0 0,11-3 0 16,1-1 0-16,0 2 0 0,0-1 0 0,2 3 0 15,0-1 0-15,3-1 0 0,1 1 0 0,2 1 0 16,1 0 0-16,4 0 0 0,2 0 0 0,4 0 0 16,3 0 0-16,1 0 0 0,2 1 0 0,-2 1 0 15,-1-1 0-15,0-1 0 0,0 0 176 0,-4 0 64 16,-3-3 16-16,1 2 0 0,-2-4-400 0,1 2-80 16,0 1-16-16,2 0 0 0,0 1 240 0,2 1 0 15,0 0 0-15,1 0 0 0,-1 1-288 0,-2 2 32 16,-2-2 16-16,0 1 0 0,-1-2 240 0,-2 0 0 0,-2 0 0 15,-1-2 0-15,0 1 0 0,-3-2 0 16,-1-1 0-16,-1 1 0 0,-2-1 0 0,-1 0 0 0,-1 1 0 0,-2-1 0 16,-10 4 128-16,12-1-128 0,-2 0 0 0,-10 1 0 15,0 0 304-15,11 0-48 0,-11 0-16 0,0 0 0 16,0 0-240-16,0 0 0 0,0 0 128 0,0 0-128 16,0 0 0-16,0 0 128 0,0 0-128 0,0 0 0 15,0 0 128-15,0 0-128 0,0 0 0 0,0 0 0 16,0 0 144-16,0 0-144 0,0 0 128 0,0 0-128 15,0 0 0-15,0 0 0 0,0 0 0 0,0 0 0 16,0 0 0-16,0 0 0 0,0 0 0 0,0 0 0 16,0 0 0-16,0 0 0 0,0 0 0 0,0 0 0 15,-9 0 0-15,9 0 0 0,0 0 0 0,0 0 0 16,0 0 0-16,0 0 0 0,0 0 0 0,0 0 0 16,0 0 0-16,0 0 0 0,0 0 0 0,0 0 0 15,0 0 0-15,0 0 0 0,0 0 0 0,0 0 0 0,0 0 0 0,0 0 0 16,0 0 0-16,0 0 0 0,0 0 0 0,0 0 0 15,0 0 0-15,0 0 0 0,0 0 0 0,0 0 0 16,0 0 0-16,0 0 0 0,-10 1 0 0,10-1 0 16,0 0 0-16,-9 3 0 0,9-3 0 0,-10 2 0 15,10-2 128-15,-11 1-128 0,2 1 0 0,9-2 0 16,-10 1 0-16,0 2 128 0,-1-1-128 0,1 0 0 16,-1-2 0-16,-1 1 0 0,1 0 0 0,-2-1 0 15,-4-1 128-15,0 0-128 0,0 1 0 0,-3 0 0 16,-1-3 0-16,-2 2 128 0,-3-3-128 0,0 1 0 0,-3 1 0 15,0-1 128-15,1 3-128 0,-1-1 0 0,-1 1 0 0,1 0 128 16,1 1-128-16,2 4 0 0,1-2 0 0,-1 1 0 16,-2-2 0-16,2-2 0 0,-1 0 0 0,0-1 0 15,-1 0 0-15,1 1 0 0,0-4 0 0,-1 1 0 16,2 3 0-16,0-2 0 0,0 0 0 0,1 2 0 16,0 0 0-16,2 0 0 0,2 0 0 0,1 4 0 15,2-3 0-15,1 2 0 0,2 0 0 0,0-1 0 16,1 2 0-16,2 0 0 0,0-1 0 0,2-1 0 15,0 1 0-15,1 0 0 0,-1-1 0 0,10-2 0 16,-9 3 0-16,1 1 0 0,8-4 0 0,-7 0 0 16,-3 0 0-16,10 0 0 0,-7 0 0 0,7 0 0 15,0 0 0-15,0 0 0 0,0 0 0 0,0 0 0 16,0 0 0-16,0 0 0 0,0 0 0 0,0 0 0 0,0 0 0 0,0 0 0 16,0 0 0-16,0 0 0 0,0 0 0 0,0 0 0 15,0 0 0-15,0 0 0 0,0 0-128 0,0 0 128 16,0 0 0-16,0 0 0 0,0 0 0 0,0 0 0 15,0 0 0-15,0 0 0 0,0 0 0 0,0 0 0 16,0 0 0-16,0 0 0 0,0 0 0 0,0 0 0 16,0 0 0-16,0 0 0 0,0 0 0 0,0 0 0 15,0 0 0-15,0 0 0 0,0 0 0 0,0 0 0 16,0 0 0-16,0 0 0 0,0 0 0 0,0 0 0 16,0 0 0-16,0 0 0 0,0 0 0 0,0 0 0 15,0 0 0-15,0 0 0 0,0 0 0 0,0 0 0 16,0 0 0-16,0 0 0 0,0 0 0 0,0 0 0 15,0 0 0-15,0 0 0 0,0 0 0 0,0 0 0 0,0 0 0 16,0 0 0-16,0 0 0 0,0 0 0 0,0 0 0 0,0 0 0 16,0 0 0-16,0 0 0 0,0 0 0 0,0 0 0 15,0 0 0-15,0 0 0 0,0 0 0 0,0 0 0 16,-8 6 0-16,8-6 0 0,0 0 0 0,0 0 0 16,-9 3 0-16,9-3 0 0,0 0 0 0,0 0 0 15,0 0 0-15,0 0 0 16,0 0 0-16,0 0 0 0,0 0 0 0,0 0 0 0,-7 4 0 0,7-4 0 15,0 0 0-15,0 0 0 0,0 0 0 0,0 0 0 16,0 0 0-16,0 0 0 0,0 0 0 0,0 0 0 16,0 0 0-16,0 0 0 0,0 0 0 0,0 0 0 15,0 0 0-15,0 0 0 0,0 0 0 0,0 0 0 16,0 0 0-16,0 0 0 0,0 0 0 0,0 0 0 0,0 0 0 0,0 0 0 16,0 0 0-16,0 0 0 0,0 0 0 0,0 0 0 15,0 0 0-15,0 0 0 0,0 0 0 0,0 0 0 16,0 0 0-16,0 0 0 0,0 0 0 0,0 0 0 15,0 0 0-15,0 0 0 0,0 0 0 0,0 0 0 16,0 0 0-16,0 0 0 0,0 0 0 0,0 0 0 16,0 0 0-16,0 0 0 0,0 0 0 0,-8 0 0 15,2 1 0-15,6-1 0 0,0 0 0 0,-9 0 0 16,0-1 0-16,-1 1 0 0,1-4 0 0,-1 2 0 16,-2 1 0-16,-1 1 0 0,0-2 0 0,-3 0 0 15,-2 1 0-15,-1 0 0 0,-5-3 0 0,1 2 0 16,-3 1 0-16,0 1 0 0,-1-2 0 0,1 0 0 15,-1 1 128-15,0 1-128 0,-1 0 0 0,4 1 0 16,0 1 0-16,1 0 0 0,-2-1 0 0,1 1 0 16,1-4 0-16,-3 2 0 0,-2 0 0 0,0-1 0 0,-1 1 0 0,-1-4 0 15,-1 0 0-15,1 2 0 0,2-2 0 0,2 1 0 16,0 1 0-16,4-1 0 0,3 2 0 0,0-3 0 16,2 1 0-16,3 3 0 0,0-2 0 0,1 0 0 15,1 2 0-15,1 0 0 0,1 2 0 0,1-2 0 16,9 0 0-16,-11 3 0 0,2-1 0 0,9-2 0 15,-9 4 0-15,9-4 0 0,-8 4 0 0,8-4 0 16,0 0-128-16,0 0 128 0,0 0 0 0,0 0 0 16,-9 2 0-16,9-2 0 0,0 0 0 0,0 0 0 15,0 0 0-15,0 0 0 0,0 0 0 0,0 0 0 16,0 0-128-16,0 0 128 0,0 0 0 0,0 0 0 16,0 0 0-16,0 0 0 0,0 0 0 0,0 0 0 15,0 0 0-15,0 0 0 0,0 0 0 0,0 0 0 0,0 0-128 0,0 0 128 16,0 0 0-16,0 0 0 0,0 0 0 0,0 0 0 15,0 0 0-15,0 0 0 0,0 0 0 0,0 0 0 16,0 0 0-16,0 0 0 0,0 0 0 0,0 0 0 16,0 0 0-16,0 0 0 0,0 0 0 0,0 0 0 15,0 0 0-15,0 0 0 0,0 0 0 0,0 0 0 16,-5-6 0-16,5 6 0 0,-4-12 0 0,4 12 0 16,-2-12 0-16,-1-1 0 0,0-2 0 0,2-2 0 15,0 0 128-15,-2-6-128 0,-1-1 0 0,2-5 0 16,-1-4 0-16,2 1 0 0,-2-3 0 0,0-2 0 15,1 1 128-15,-1 3-128 0,2-1 0 0,0 4 0 16,1 4 0-16,0 1 0 0,-2 3 0 0,2 1 0 0,0-1 0 0,0-1 0 16,-1-2 0-16,1 0 0 0,0 0 0 15,0 1 0-15,0-3-144 0,0 3 144 16,-3-1 0-16,2 1 0 0,1 1-144 0,0 2 144 0,0 0 0 0,0 4-144 16,1 0 144-16,2 4 0 0,-2 2 0 0,1 1 0 15,-1 1-288-15,2 4 32 0,-3 5 0 0,0 0 0 16,2-6 256-16,-2 6 0 0,1-6 0 0,-1 6 0 15,0 0-160-15,0 0 32 0,0 0 0 0,0 0 0 16,0 0 128-16,0 0 0 0,0 0 0 0,0 0 0 16,0 0 0-16,0 0 0 0,0 0 0 0,0 0 0 15,0 0 0-15,0 0 0 0,0 0 0 0,0 0 0 16,0 0 0-16,0 0-128 0,0 0 128 0,0 0-128 16,0 0 304-16,0 0 64 0,0 0 16 0,0 0 0 15,0 0-256-15,0 0-256 0,0 0 48 0,0 0 16 16,0 0 192-16,0 0 0 0,0 0 0 0,0 0 0 0,0 0 0 0,-2 12-144 15,2-12 144-15,0 0-128 0,0 0 128 0,-7 9 0 16,7-9 128-16,-7 7-128 0,-1-5 0 0,0 1 0 16,-1-3 0-16,0-1 0 0,-3 1 0 0,-1 0 0 15,-1-2 0-15,-3 2 0 0,-2-2 224 0,-2-1-32 16,-2 2 0-16,-2 1 0 0,-1 0-192 0,-1 0 128 16,1 1-128-16,1 2 0 0,0-1 0 0,2 1 128 15,1 0-128-15,1-1 0 0,1 0 0 0,2 0 0 16,2-1 0-16,2 1 0 0,0-2-192 0,-1 0-48 15,2 0 0-15,-1 0 0 0,-2-2 240 0,1 1 0 16,-1-1 0-16,0-1-144 0,1 0 144 0,-2 1 0 0,0 0 0 0,1-2 0 16,2 2 0-16,-1-2 0 0,0 1 0 0,0-1 0 15,1 2 272-15,1-1-16 0,1 1 0 0,2-1 0 16,-1 2-256-16,11 1 0 0,-10-3 0 0,10 3 0 16,-9-3 0-16,9 3 0 0,-7-2 0 0,7 2 0 15,-5-4 0-15,5 4 0 0,0 0 0 0,0 0 0 16,0 0 0-16,0 0 0 0,0 0 0 0,0 0 0 15,0 0 0-15,0 0 0 0,0 0 0 0,0 0 0 16,0 0 0-16,0 0 0 0,0 0 0 0,0 0 0 16,0 0 0-16,0 0 0 0,0 0 0 0,0 0 0 15,0 0 0-15,0 0 0 0,0 0 0 0,0 0 0 16,0 0 0-16,0 0 0 0,0 0 0 0,0 0 0 16,0 0 0-16,0 0 0 0,0 0 0 0,0 0 0 15,0 0 0-15,0 0 0 0,0 0 0 0,0 0 0 16,-2 10 0-16,2-10 0 0,0 13 0 0,1 0 0 0,0-1-128 0,2 0 128 15,-1 1-208-15,1 0 80 0,0 1 128 16,-1 2 0-16,-1 1 0 0,2 4-128 0,0 1 128 0,-2 3 0 16,0 1-144-16,1 3 144 0,-2-2 0 0,0-1-144 15,1-1 144-15,-1-1 0 0,-1 1-144 0,-1 1 144 16,1 2 0-16,-2 3-144 0,2 2 144 0,0 2 0 16,-1 4 0-16,2 0 0 0,0 4 176 0,0-5 64 15,0-2 16-15,2-3 0 0,-1-4-416 0,0-2-80 16,-1-5-16-16,2-2 0 0,-2-5 256 0,1 1 0 15,0 1 0-15,-1-1 0 0,0-2 0 0,0 0 0 16,-1 1 0-16,0-5 0 0,-2 2 0 0,3-12 0 16,-1 14 0-16,-1-1 0 0,0-1 128 0,1 0-128 0,-2 1 0 15,2-3 0-15,-3 3 0 0,2 0 0 0,1-2 128 16,0 0-128-16,1-11 0 0,-1 15 0 0,-1-4 0 0,2-11 0 16,0 0 144-16,0 12-144 0,0-12 0 0,0 0 144 15,0 0-144-15,2 13 128 0,-2-13-128 0,0 0 128 16,2 8-128-16,-2-8 128 0,0 0-128 0,0 0 128 15,0 0-128-15,0 0 0 0,0 0 0 0,0 0 0 16,0 0 0-16,0 0 192 0,0 0-192 0,0 0 192 16,0 0-192-16,0 0 0 0,0 0 0 0,0 0 0 15,0 0 0-15,0 0 0 0,0 0 0 0,0 0 0 16,0 0 0-16,0 0 128 0,0 0-128 0,0 0 128 16,0 0-128-16,0 0 0 0,0 0 0 0,0 0 0 15,0 0 0-15,-5-5 0 0,5 5 0 0,-5-5 0 16,1 1 0-16,4 4 0 0,-4-7 0 0,4 7 0 0,0 0 0 0,0 0 0 15,-7-8 0-15,2 2 0 0,0 1 0 0,0 1 0 16,-1-3 0-16,1 3 0 0,5 4 0 0,-6-5 0 16,-1-1 128-16,7 6-128 0,-8-7 0 0,2 0 0 15,-1 1 0-15,1 1 0 0,6 5 0 0,-8-7 0 16,0 5 128-16,8 2-128 0,-9-6 0 0,-1 3 0 16,-2 1 0-16,2 0 0 0,-1 0 0 0,1 2 0 15,-2-1 0-15,0 1 0 0,0 0 0 0,1 0 0 16,-2-1 0-16,1 1 128 0,-1-4-128 0,0 1 0 15,0-1 0-15,0 2 128 0,0-5-128 0,0 3 0 16,1 2 0-16,0-2 0 0,-2 0 0 0,0-1 0 16,-2 1 128-16,2-2-128 0,1 5 0 0,0-1 0 0,-2-1 0 0,2 0 0 15,-4 1 0-15,0 0 0 0,0 1 0 0,0 0 0 16,-1-1 0-16,2 2 160 0,2-1-32 0,1 0-128 16,-1-2 0-16,1 2 0 0,1 0 0 15,0 1 0-15,3 0 0 0,0-3 0 0,9 3-144 0,-8-1 144 16,8 1 0-16,0 0 0 0,0 0 0 0,0 0-128 15,-10-3 128-15,10 3 0 0,0 0 0 0,0 0 0 16,0 0 0-16,0 0 0 0,0 0 0 0,0 0-128 16,0 0 128-16,0 0 0 0,0 0-144 0,0 0 144 15,0 0 0-15,0 0 0 0,0 0 0 0,0 0 0 16,-3 8 0-16,3-8 0 0,0 0 0 0,0 0 0 16,0 0 0-16,-1 10 0 0,1-10-144 0,0 0 144 15,0 0 0-15,1 12 0 0,-1-12 0 0,0 0 0 16,0 0 0-16,4 9 0 0,-4-9 0 0,0 0 0 0,5 9 0 0,-5-9 0 15,0 0 0-15,0 0 0 0,8 10 0 16,-8-10 0-16,0 0 0 0,9 9 0 0,-9-9 0 0,0 0-128 16,12 9 128-16,-12-9 0 0,10 10 0 0,-10-10 0 15,0 0 0-15,0 0 0 0,13 5 0 0,-13-5 0 16,13 4 0-16,-13-4 0 0,12 3 0 0,-12-3 0 16,0 0 0-16,12-3 0 0,-12 3 0 0,12-4 0 15,-3 1 0-15,-3-4 0 0,-6 7 0 0,11-7 0 16,-3 0 0-16,1-1 0 0,-2 0 0 0,3 0 0 15,-3 2 0-15,1-1 0 0,0-3 128 0,-1-1-128 16,-1 0 176-16,2 0-176 0,1-1 0 0,-1 1 0 16,-2-2 0-16,2 0-144 0,0 0 144 0,-1-4 0 15,-1 0 0-15,-1-3 0 0,0-3 0 0,1-3 0 16,-2-1 0-16,-2 1 0 0,1 0 0 0,-1 2 0 16,0 0 0-16,0 1 0 0,0 0 0 0,0 3 0 0,0 0 0 0,0 3 0 15,-1 1 0-15,2 2 0 0,0 1 0 0,-1 1 0 16,0 1 0-16,0 1 0 0,1 0 0 0,-3 10 0 15,4-10 0-15,0 0 0 0,-4 10 0 0,0 0 0 16,2-9 0-16,-2 9 0 0,0 0 0 0,0 0 0 16,0 0 0-16,0 0 0 0,0 0 0 0,0 0-128 15,0 0 128-15,0 0 0 0,0 0 0 0,0 0 0 16,0 0 0-16,0 0-128 0,0 0 128 0,0 0 0 16,0 0 0-16,0 0 0 0,0 0 0 0,0 0-128 15,0 0 128-15,0 0 0 0,0 0 0 0,0 0 0 16,0 0 0-16,-9-1 0 0,9 1 0 0,0 0 0 15,-9-4 0-15,1 2 0 0,8 2 0 0,-9-3 0 0,9 3 0 16,-10-3 0-16,-1 3 0 0,1-1 0 16,-1-2 0-16,1 2 0 0,-2 1 0 0,2 0 0 0,-3-1 0 15,-3 1 0-15,-2 0 0 0,0 0 0 0,-3 0 0 0,0 0 0 16,0 0 0-16,1 1 0 0,0 2 0 0,-1-1 0 16,0 1 0-16,1 0 0 0,1 0 0 0,0 1 0 15,3-1 0-15,1 0 0 0,2 0 0 0,-1 0 0 16,1 1 0-16,-2-3 0 0,1 1 0 0,0 0 0 15,-1 0 0-15,2-1 0 0,0 0 0 0,2-1 0 16,-2 0 0-16,1 0 0 0,0 0 0 0,2 0 0 16,-1 0 0-16,2 0 0 0,9 0 0 0,-10 0 0 15,1-1 0-15,9 1 0 0,-8 0 0 0,8 0 0 16,0 0 0-16,0 0 0 0,-9-1 0 0,9 1 0 0,0 0 0 0,0 0 0 16,0 0 0-16,0 0 0 0,-8 0 0 0,8 0 0 15,0 0 0-15,0 0 0 0,-7 0 0 0,7 0 0 16,-9 0 0-16,9 0 0 0,-9 0 0 0,9 0 0 15,-10 0 0-15,0 0 0 0,1 0 0 0,3-2 0 16,6 2-176-16,-11 2 0 0,4-1 0 0,7-1 0 16,-10 2 176-16,10-2 224 0,-9 4-48 0,9-4-16 15,-9 9-160-15,3-2 0 0,-1 1 0 0,2 0 0 16,5-8 0-16,-5 11-176 0,-2 5 176 0,3-3-128 16,0 4 128-16,2-1 0 0,-2 3 0 0,0 2-128 15,0 0 128-15,0 1 0 0,-1 3-144 0,0 0 144 16,1-1 0-16,0 2 0 0,-1-3 0 0,1 0 0 15,-1-3 0-15,-2-2 0 0,0-1 0 0,2-3 0 16,0-1 0-16,0 0 0 0,0 2 0 0,2-1 0 16,-1 0 0-16,0 1 0 0,0-1 0 0,2 0 0 0,-1 1-128 0,-1 0 128 15,2 1 0-15,0 2 0 0,0-1 0 0,0 3 0 16,2-1 0-16,0 0 0 0,0-4 0 0,2 1 0 16,-1-2 0-16,0-1 0 0,-1-13 0 0,2 13 0 15,-1-1 0-15,0-2 0 0,-1-10 0 0,1 11 0 16,-1-11 0-16,0 0 0 0,2 10 0 0,-1-1 0 15,-1-9 128-15,0 0-128 0,0 0 0 0,0 0 0 16,0 0 0-16,0 0 0 0,4 9 0 0,-4-9 0 16,0 0 128-16,0 0-128 0,4 8 0 0,-4-8 0 15,0 0 0-15,6 7 0 0,-6-7 0 0,10 5 0 16,-3 0 0-16,2-2 0 0,-9-3 0 0,14 5 0 16,-3-2 0-16,4 1 0 0,0 0 0 0,5 1 0 0,-3-4 0 15,5 4 0-15,1-2 0 0,2 2 0 0,-3-1 0 0,3 0 0 16,0-1 0-16,-2-2 0 0,1 0 0 0,-1-2 0 15,2 0-224-15,-2-2-32 0,0-4 0 0,0 1 0 16,2 1 256-16,1-3 0 0,0 0 0 0,1 0 0 16,2-1 160-16,2 3 80 0,3-1 16 0,1 2 0 15,1 0-256-15,-4 1 0 0,-2 0 0 0,-2 1 0 16,-4 1 0-16,-3 0 0 0,-1 2 0 0,-2 0 0 16,-2 0 0-16,-2 0 0 0,0 0 0 0,-2 0 0 15,-1 2 0-15,-11-2 0 0,11 1 0 0,-11-1 0 16,11 4 0-16,-11-4 0 0,0 0 0 0,9 4 0 15,-9-4 0-15,0 0 0 0,0 0 0 0,0 0 0 16,0 0 0-16,0 0 128 0,0 0-128 0,0 0 0 0,0 0 0 0,0 0 0 16,0 0 0-16,0 0 0 15,0 0 128-15,0 0-128 0,0 0 0 0,0 0 0 0,0 0 128 0,0 0-128 16,0 0 0-16,-1-11 144 0,-2 2-144 0,0-1 0 16,1-2 0-16,-1 0 128 0,-1-2-128 0,2-2 0 15,-1-2 144-15,0-2-144 0,1 2 0 0,-1-3 144 16,1 0-144-16,-1 3 0 0,0-1 128 0,1-1-128 15,0 3 0-15,0-2 0 0,1 2 0 0,-1 0 0 16,0 1 0-16,-1 0 0 0,2 1 0 0,1 0 0 16,-3-2 0-16,1 3 0 0,-1-4 0 0,0 2 0 15,1 2 0-15,2 2-144 16,0 12-1616-16,1-12-320 0,-1 1-64 0,0 11-21088 0</inkml:trace>
  <inkml:trace contextRef="#ctx0" brushRef="#br1" timeOffset="67">15569 10043 17503 0,'0'0'1552'0,"0"0"-1232"0,0 0-320 0,0 0 0 16,0 0 1984-16,0 0 352 0,0 0 64 0,0 0 16 15,0 0-1408-15,0 0-288 0,0 0-48 0,0 0-16 16,0 0 240-16,8 7 64 0,-8-7 0 0,0 0 0 15,0 0-80-15,0 0-16 0,0 0 0 0,0 6 0 16,-1 2-112-16,-1 1-32 0,0-2 0 0,-4 0 0 16,0 3 144-16,-1 3 32 0,1-2 0 0,-7 17 0 15,-2-1-320-15,5 0-48 0,1 2-16 0,1-4 0 16,2-3-192-16,2-1-64 0,0-1 0 0,2-1 0 16,2-1-96-16,0 1-32 0,2-4 0 0,0 2 0 15,0 3 0-15,0-2-128 0,1 3 192 0,1-2-64 16,-2 4-128-16,1 0 0 0,-3 2 144 0,1 0-144 15,2-3 176-15,0-1-48 0,-2-2 0 0,0-2 0 0,-1-1 240 0,1-3 32 16,2-3 16-16,0 1 0 16,-3-11-144-16,4 9-16 0,-4-9-16 0,0 0 0 0,0 0-240 0,6 6 144 15,-6-6-144-15,0 0 128 0,9 4-128 0,-9-4 160 16,0 0-160-16,12-2 160 0,-2-2-160 0,-10 4 128 16,12-8-128-16,-1 1 128 0,-4 2 64 0,1-1 0 15,0-1 0-15,0 1 0 0,0-1-192 0,-1 1-272 16,-7 6 64-16,11-6 16 0,-11 6 192 0,10-6 0 15,-1 2 0-15,-9 4 0 0,0 0 0 0,13-3 0 16,-2 1 0-16,-11 2 0 0,13-4 0 0,-1 1 0 16,-1 1 0-16,0 0 0 0,2 1 0 0,0-2-144 15,1 2 144-15,1 1 0 0,-1 0 0 0,4 0 0 0,2 0 0 16,1 1-128-16,-1 2 128 0,3 0 0 0,-1-1 0 0,0 1 0 16,0-1 0-16,-1 2 128 0,0-2 0 0,-2-1 0 15,1 0-128-15,-3-1 0 0,-1-1 0 0,-2 0 0 16,-1-1 0-16,-1 2 0 0,1 2 0 0,-3-1-128 15,-2-1 128-15,1 0 0 0,-9 0 0 0,9-1 0 16,-9 1 0-16,0 0 0 0,0 0 0 0,11-2 128 16,-11 2-128-16,0 0 0 0,0 0 128 0,0 0-128 15,0 0 128-15,0 0-128 0,0 0 160 0,0 0-160 16,0 0 0-16,6-6 0 0,-6 6-208 0,3-8 64 16,-3 8 400-16,1-9 96 0,0 0 16 0,-1 9 0 15,-2-11-240-15,2 2-128 0,0-1 128 0,0 1-128 16,0-2 0-16,0 1 128 0,1-1-128 0,0 1 0 15,-1-2 0-15,2-1 128 0,-1 0-128 0,2 0 0 0,0 1 128 16,1-1-128-16,0-2 128 0,0 0-128 0,0 0 128 0,0-1-128 16,0-1 128-16,0 1-128 0,0-2 0 0,0 1 128 15,0-2-128-15,-1-5 0 0,0-3 0 0,0-2 144 16,-1-1-144-16,1-1 0 0,-3-3 128 0,1 3-128 16,-1 1 0-16,0 1 0 0,-1 3 0 0,1 5 0 15,0 4 128-15,0 1-128 0,0 3 0 0,0 6 0 16,0 7 0-16,0 0 0 0,-1-12 0 0,-1 4 0 15,2 8 0-15,0 0 0 0,0 0 0 0,0 0 0 16,0 0-128-16,0 0 128 0,0 0 0 0,0 0 0 16,0 0 0-16,0 0 0 0,0 0 0 0,-6-4 0 15,6 4 0-15,0 0 0 0,-9-3 0 0,0 3 0 0,9 0 0 16,-11 2 0-16,2-1 0 0,9-1 0 16,-9 4 0-16,-2-3 0 0,1-1 0 0,0 2 0 0,-1-1 128 15,-1 0-128-15,-1 1 0 0,0-2 0 0,-1 0 128 0,-3-2-128 16,0 2 0-16,-1 2 0 0,-2 0 128 0,-3 2-128 15,-2-3 0-15,-2 2 0 0,-5 2 128 0,2 2-128 16,0 1 0-16,2-1 0 0,0 2 0 0,4 1 0 16,1-3 0-16,4 0 0 0,-1-2 0 0,3 2 0 15,2-2 0-15,0 1 0 0,2 0 0 0,0 0 0 16,0-3 0-16,2-1 0 0,-1 1 0 0,1 0 0 16,1-1 0-16,1 1 0 0,9-3 0 0,-9 1 0 15,9-1 0-15,0 0 0 0,0 0 0 0,0 0 0 16,-9 0-160-16,9 0-32 0,0 0-16 0,0 0 0 15,0 0-368-15,0 0-64 16,11 1 0-16,1 2-16 0,-2 0-1104 0,1-2-224 0,-2 1-32 0,3 1-16 16,-2-3 560-16,1 1 96 0,-2 1 32 0,1 2 0 15,1-3-592-15,-2 0-112 0,0 1-32 0,0-1 0 16,-9-1 128-16,13 2 32 0,-3 0 0 0,0-1 0 16,-10-1 416-16,10 1 96 0,-10-1 0 0,10 0 16 0,-10 0 1168 0,0 0 224 15,11-2 0-15,-11 2 0 0,8-5 1072 0,-8 5 96 16,6-7 32-16,-6 7 0 0,4-9 128 0,0 0 16 15,-1 0 16-15,-2 0 0 0,-1 1-112 0,0 8-32 16,0 0 0-16,-1-9 0 0,-1-1-368 0,2 10-80 16,-1-9 0-16,1 9-16 0,-1-9-144 0,1 9-32 15,0 0 0-15,-4-8 0 0,4 8-64 0,0 0-32 16,0 0 0-16,0 0 0 0,0 0-160 0,-11 6-16 16,1-3-16-16,1 7 0 0,-2 3 16 0,1 5 0 15,-2 4 0-15,-1 4 0 0,0 2 16 0,-1 0 16 0,-2 2 0 0,-1 0 0 16,2 3-64-16,-2-6-16 0,-2-2 0 0,1 0 0 15,-3-8-96-15,-1-3-32 0,0-2 0 0,2-2 0 16,3-2 112-16,3-2 16 0,0 0 0 0,3-4 0 16,3 0 96-16,8-2 32 0,0 0 0 0,0 0 0 15,7-8-208-15,3 1-48 0,2 1 0 0,4-2 0 16,2-1-128-16,3 0-176 0,0-2 48 0,0 0 0 16,-2-6 128-16,3-3-192 0,-1-3 192 0,0-4-192 15,-3-1 192-15,2-1 0 0,-1-1 0 0,1 1-128 16,1-1 128-16,-2 6 0 0,2 2 0 0,-1 2-128 15,-3 0 128-15,0 6 0 0,-2 0 0 0,-2 5 0 16,-2 2 0-16,-5 1 0 0,-6 6 0 0,0 0 0 16,0 0 0-16,0 0 0 0,0 0 0 0,0 0 0 15,-6 6 0-15,-3 1 0 0,-2 0 0 0,0 5 128 0,-1 0-128 0,-1 4 192 16,-2 3-64-16,0 2 0 0,-2 1-128 0,1 3 176 16,2 0-176-16,1-1 192 0,0 1-192 0,1-1 128 15,0-3-128-15,3-2 128 0,1-1-128 0,1-1 0 16,0-5 0-16,3-2 128 0,2 0-128 0,2-10 0 15,0 0 0-15,0 9 0 0,0-4 0 0,0-5 0 16,0 0 0-16,0 0 0 0,7 4 0 0,-7-4 0 16,0 0-160-16,9-4 160 0,-1-1-160 0,0-6 160 15,0 1-160-15,1-1 160 0,-2-3 0 0,2-2 0 16,0-1 0-16,0 1 0 0,0-3 128 0,2 0-128 16,-1 0 0-16,-1 3 0 0,1-3 0 0,0 5 0 15,-4 1 0-15,2 0 0 0,0 2 0 0,-2 4 0 0,2 0 0 0,-8 7 0 16,0 0 0-16,0 0 0 0,0 0 0 0,0 0 0 15,0 0 0-15,0 0 0 0,-9 13 0 0,-1-1 0 16,-3 1 0-16,-3 1 0 0,0 2 0 0,-1 2 0 16,-1 0 176-16,0 5-32 0,1-3 0 0,-1 3 0 15,-1-1-144-15,1-1 192 0,0-2-192 0,0-2 192 16,-1-1-192-16,2-2 160 0,2-1-160 0,-1-1 160 16,3 0-160-16,1-3 0 0,2-3 144 0,2 1-144 15,8-7 0-15,0 0 128 0,0 0-128 0,0 0 0 16,0 0 0-16,0 0 128 0,0 0-128 0,0 0 0 15,11 1 0-15,0-2 128 0,1-3-128 0,1-3 0 16,0-1 128-16,1-2-128 0,1-3 128 0,2-1-128 16,-2-7 144-16,2-1-144 0,2-7 192 0,-1 0-192 0,-1-1 0 15,0 2 0-15,2-5 0 0,2 3 0 0,1 0 0 16,-1 7 0-16,1-1 0 0,2 5 0 0,-3 0 0 16,1 4-144-16,0 0 144 0,-1 4 0 0,-2 0 0 0,-4 5 0 15,-2-1 0-15,-2 2 0 0,-1 0 0 0,-10 5 0 16,0 0 0-16,0 0 0 0,7-7 0 0,-7 7 0 15,0 0 0-15,0 0 0 0,0 0 0 0,0 0 144 16,0 0-144-16,-9 1 0 0,-4 3 160 0,-1 3-160 16,-3 3 128-16,-4 2-128 0,-1 5 0 0,-2 4 128 15,0 4-128-15,-2 2 0 0,-2 6 0 0,1-1 0 16,1 3 0-16,1 1 0 0,3-2 0 0,0-3 0 16,-2-8 0-16,3-2 0 0,3-1 144 0,2-6-144 0,2-4 160 15,4-2-160-15,1-1 0 0,9-7 0 0,0 0-208 0,0 0 64 16,0 0 144-16,0 0 256 0,0 0-64 0,6 6-16 15,-6-6-176-15,11 3 0 0,0-3 0 0,2-3-176 16,3 1 176-16,0-5 0 0,1-2 0 0,2-3 0 16,1-3 0-16,3-5 0 0,2-3 0 0,1-1 0 15,3-2 0-15,3-3 0 0,5 1 0 0,-1-1 0 16,2 0 0-16,-1 1 0 0,-4 3 0 0,-3 4 0 16,-1-1 0-16,-3 5 0 0,-4 1 0 0,-2 5 0 15,-2 0 0-15,-2 3 0 0,-2 2 0 0,-2 3 0 16,-12 3 0-16,10-1 0 0,-10 1 0 0,0 0 0 15,0 0 0-15,0 0 0 0,6 10 0 0,-5 2 0 16,-4 1 0-16,-2 4 0 0,-4 1 0 0,-2 7 0 16,-3 4 0-16,-3 5 0 0,-4 2 0 0,-1 3 0 15,-3 2 0-15,-2-6-160 0,0-4 160 0,-5-5 0 0,-3-2 0 16,3-1 0-16,-1-2 160 0,4-1-32 0,6-2-128 0,1-1 0 16,3-2 0-16,5 0 0 0,2-3 0 0,3-3 144 15,9-9-144-15,0 0 0 0,0 0 128 0,0 0-128 16,0 0 0-16,0 0 0 0,0 0 0 0,11-11 0 15,2-1 0-15,1-1 0 0,2-1 0 0,2-2 0 16,3 0 0-16,3 1 0 0,3 0 0 0,-1-2 0 16,-3 0-160-16,1 0 160 0,-1-4 0 0,-2 1 0 15,-3-1 0-15,-2 3 0 0,-3-3 0 0,-1 3 0 16,-2 2 0-16,-2 3 0 0,-2 2 0 0,-2 2 0 16,1 2 0-16,-5 7 0 0,0 0-128 0,0 0 128 15,0 0 0-15,0 0 0 0,0 0 0 0,-5 13 0 0,-3 1 0 0,-1 5 0 16,-2-2-176-16,-2 2 176 0,-4 2-128 0,-3 1 128 15,-2-2 0-15,-4 1 128 0,-5-2 0 0,-3 1 0 16,-2 1-128-16,4 1 0 0,1 0 0 0,2 0 0 16,1 1 0-16,5 1 0 0,2-2 0 0,3-2 0 15,2-1 0-15,5-3 0 0,0-2 0 0,5-1 0 16,2-4 0-16,4-9 0 0,0 0 128 0,0 0-128 16,0 0 0-16,0 0 0 0,11-2 0 0,4-7 0 15,0-3 0-15,5-1 0 0,2-3 0 0,3-2 0 16,2 0-128-16,6-4 128 0,3 2-128 0,2 2 128 15,1 1 0-15,-1 0 0 0,-3 1 0 0,-3-2-128 16,-4 2 128-16,0 1 0 0,-4-4 0 0,-3 1 0 16,-4-5 0-16,0 3 0 0,-3 2-144 0,-2 2 144 15,-4 2 0-15,0 3 0 0,-2 4 0 0,-6 7 0 16,0 0 0-16,0 0 0 0,0 0 0 0,0 0 0 16,0 11 0-16,-1 4 0 0,-2 2 0 0,-2 0 0 0,0 0 0 0,-1 1 0 15,-2 0 0-15,-1 0 0 0,-2-1 0 0,-1 0 0 16,-1 1 224-16,2 1-64 0,-1-2-160 0,0-3-256 15,0 2 64-15,1-1 16 0,-2 0 176 0,2-1 0 16,1-2 0-16,2 1 0 0,0-3 0 0,2-1 0 16,-2-3 0-16,8-6 0 0,-8 6 0 0,8-6 0 15,-7 5 0-15,7-5 0 0,-5 0 0 0,5 0 128 16,0 0-128-16,0 0 0 0,0 0 0 0,0 0 144 16,0-6-144-16,0 6 0 0,5-7 0 0,-5 7 0 15,8-10 0-15,3 3 0 0,-1 2 0 0,2 1 0 0,1 0-128 16,-1 2 128-16,-1-1-160 0,1 2 160 0,1-3-160 0,0 3 160 15,0-3 0-15,2 0 0 0,-4 0-128 16,1-1 128-16,-2-1 0 0,-2 1 0 0,0 1 0 0,-8 4 0 16,0 0 0-16,8-6 0 0,-8 6 0 0,0 0 0 15,0 0 0-15,0 0 160 0,0 0-160 0,0 0 128 16,0 0-128-16,-9-3 192 0,9 3-192 0,-12 0 192 16,-1 3-192-16,1 1 0 0,1 1 144 0,-1 1-144 15,-2 2 0-15,-1 3 0 0,0 0 0 0,-1 1 0 16,0 1 0-16,1 0 0 0,0 1 0 0,2-2 0 15,0 1 0-15,1-1 0 0,3-3 0 0,3-2 0 16,-2-2 0-16,0-1 0 0,0-4 0 0,2 0 0 16,6 0 0-16,-7-4 0 0,-1-3 128 0,3 0-128 15,0-3 144-15,1-1-144 0,2-1 192 0,0-2-192 16,2-3 176-16,2-2-176 0,-1 0 160 0,1-1-160 0,4 1 128 16,0-2-128-16,3 0 0 0,2 0 0 0,0 4 0 0,2-4 0 15,1 2 0-15,1-2 0 0,-2-3 0 0,2 4 0 16,-2-1 0-16,1 1 0 0,-2 2 0 0,-2 4-192 15,1 3 192-15,-4-1-208 0,-3 6 208 0,-4 6 0 16,0 0 0-16,0 0-144 0,0 0 144 0,0 0 0 16,0 0-144-16,-2 12 144 0,-4 1 0 0,-3-3 0 15,-4 6 0-15,-2 1 0 0,-4-2-192 0,-1 2 48 16,-5-2 0-16,-3 0 0 0,-4 1 272 0,-3 0 48 16,-1 0 16-16,1 4 0 0,0 2-192 0,1-1 0 15,1 1 0-15,5-2 0 0,0 1 0 0,2 0 0 16,2-2 0-16,1 1 0 0,3-2 0 0,1 0 0 0,1-2 0 15,6-4 0-15,3-1 0 0,3-4 0 0,6-7 128 0,0 0-128 16,0 0 0-16,0 0 0 0,0 0 0 0,9-4 0 16,3-4 0-16,1-2 0 0,0-3-128 0,1-2 128 15,3 0-128-15,0-4 128 0,1 0-160 0,0-1 160 16,1-2-128-16,0 1 128 0,1-1 0 0,2 1-144 16,1-2 144-16,1-1 0 0,-1 5 0 0,2-1 0 15,0 3 0-15,0 0 128 0,-3 4 0 0,0 1 0 16,-3 2-128-16,-3 4 0 0,-3 0 0 0,-2 4 0 15,-11 2 0-15,0 0 0 0,10 2 0 0,-10-2 0 16,8 8-224-16,-4 1-16 0,-3 2 0 0,-2-1 0 16,-3-1 240-16,0 2 0 0,-1-5 0 0,-2 5 0 15,1-1-320-15,-3 0-32 0,-3 2 0 0,1-3 0 16,0-1-224-16,-1 0-32 0,0 0-16 0,2-2 0 16,1 1-1264-16,2-1-256 0,7-6-48 0,-6 8-9280 15,0-1-1856-15</inkml:trace>
  <inkml:trace contextRef="#ctx0" brushRef="#br1" timeOffset="68">15809 10408 31903 0,'0'0'1408'0,"0"0"304"0,-11-4-1376 0,4 2-336 0,-1-1 0 0,8 3 0 16,0 0 1232-16,0 0 176 0,0 0 48 0,0 0 0 16,0 0-816-16,0 0-144 0,0 0-48 0,0 0 0 0,0 0-304 0,0 0-144 15,0 0 128-15,0 12-128 0,0-12 128 0,4 13-128 16,1 0 0-16,-1 1 128 0,2 1 16 0,0 4 0 15,-4 3 0-15,2 6 0 0,0 0 112 0,-3 8 32 16,2 3 0-16,-2 4 0 0,-1 0-32 0,0-3 0 16,-1-2 0-16,0-4 0 0,-2-3 0 0,0 0-16 15,1 1 0-15,-1 0 0 0,-1 1 96 0,0-1 32 16,-1 2 0-16,1-1 0 0,0-2 0 0,2 0 0 16,-1-2 0-16,2-3 0 0,1-5-48 0,1 0-16 15,0-8 0-15,2-1 0 0,-3-12-96 0,0 0-16 16,3 11 0-16,-3-11 0 0,0 0-16 0,0 0-16 0,0 0 0 15,0 0 0-15,0 0-16 0,0 0 0 0,0 0 0 0,0 0 0 16,0 0-144-16,0 0 160 0,0 0-160 0,0 0 160 16,0 0-160-16,0 0 0 0,0 0 0 0,0 0 0 15,0 0 0-15,0 0 0 0,0 0 0 0,0 0 0 16,0 0 0-16,0 0 0 0,11 2 0 0,-11-2 0 16,0 0 0-16,0 0 0 0,0 0 0 0,11 2 0 15,-11-2 0-15,0 0 0 0,0 0 0 0,0 0 0 16,0 0 0-16,12-2 0 0,-12 2 144 0,0 0-144 15,7-5 0-15,-7 5 144 0,0 0-144 0,0 0 0 16,6-7 208-16,-6 7-64 0,0 0-16 0,0 0 0 16,0 0 0-16,0 0-128 0,0 0 192 0,0 0-64 15,0 0-128-15,0 0 128 0,0 0-128 0,0 0 128 16,0 0-128-16,0 0 0 0,0 0 0 0,0 0 0 16,0 0 0-16,0 0 0 0,0 0 128 0,0 0-128 15,-7-5 0-15,7 5 0 0,-9-4 0 0,1 1 128 0,-1 2-128 0,0 0 160 16,-2-1-160-16,0 2 160 0,-2-1-32 0,-2 1 0 15,1-1 0-15,-3-2 0 0,-1 1 16 0,0-1 0 16,-2-1 0-16,0 1 0 0,0 0-144 0,-5 0 160 16,-1-4-160-16,-2 4 160 0,-3-1-160 0,-2 0 0 15,-2 2 0-15,0 1 128 0,0 1-128 0,0 0 0 16,2 0 0-16,4 1 0 0,2 1 0 0,2 0 0 16,2 0 0-16,2-1 0 0,3 0 0 0,1 2 0 15,0-2 0-15,2 2 0 0,0-1 0 0,0 1-176 16,1-2 176-16,0 1-128 0,1-1 128 0,1 1 0 15,0-2 0-15,0 0-128 0,1 0 128 0,0-2 0 16,2-1 0-16,1-1 0 0,1-1 0 0,1 0 0 0,1-3 0 0,0-1 0 16,1 0 0-16,1 1 0 0,1 0 0 0,2 8 0 15,-2-8 0-15,2 4 0 0,0 4 0 0,0 0 0 16,0 0-144-16,0 0 144 0,0 0-160 0,8-6 160 16,-8 6-192-16,9-3 192 0,-9 3-208 0,0 0 80 15,11-1 128-15,-11 1-208 0,10 1 80 0,-10-1 128 16,0 0-208-16,0 0 80 0,0 0 128 0,0 0-208 15,0 0 16-15,0 0 0 0,0 0 0 0,0 0 0 16,0 0 192-16,0 0 0 0,12 7 0 0,-12-7 0 31,0 0-1728-31,0 0-288 0,0 0-64 0,10 5-16 0,2 0-1312 16,0 0-272-16</inkml:trace>
  <inkml:trace contextRef="#ctx0" brushRef="#br1" timeOffset="69">15037 11183 17503 0,'0'0'768'0,"0"0"176"0,-13 1-752 0,3-1-192 0,10 0 0 0,-11 2 0 16,1 1 3968-16,10-3 752 0,0 0 144 0,0 0 48 15,0 0-3568-15,0 0-720 0,0 0-144 0,0 0-32 16,0 0-256-16,8-4-64 0,-2 0-128 0,2 0 192 15,-3 0-192-15,-5 4 0 0,5-6 0 0,-5 6 0 16,0 0 0-16,0 0 0 0,0 0 0 0,0 0 0 16,7 9 0-16,-2 3 0 0,-5 3 0 0,-1 5 144 15,-2 3 128-15,-1 4 32 0,-1 1 0 0,-1 3 0 16,-2-1-80-16,1-2-16 0,1 1 0 0,0 1 0 16,1 1 176-16,3 1 16 0,-1 1 16 0,3 2 0 15,3 3-64-15,-1 0-16 0,2-3 0 0,1-1 0 16,2-3-80-16,-1-3 0 0,2-5-16 0,-3-2 0 0,1-2-80 0,-1-3-16 15,-1-3 0-15,1-6 0 0,-1-2-144 0,-4-5 0 16,0 0 0-16,0 0 0 0,0 0 0 0,0 0 160 16,0 0 16-16,0 0 0 0,0 0 64 0,0 0 16 15,0 0 0-15,0 0 0 0,1-12-256 0,-2 2 144 16,1 10-144-16,-1-12 128 0,-1 0-128 0,2 12 0 16,-2-11 0-16,2 11 0 0,1-12 0 0,0 3 0 15,-1 9 0-15,3-11-176 0,2 2 176 0,-5 9 0 16,1-10 0-16,-1 10 0 0,0 0 0 0,0 0-128 15,2-11 128-15,-2 11-128 0,0 0 128 0,0 0 0 16,0 0 0-16,0 0 0 0,0 0 0 0,0 0 0 16,0 0 0-16,0 0 0 0,0 0 0 0,0 0 0 15,-9 0 0-15,1 0 0 0,8 0 0 0,-8 2 0 0,8-2 128 0,-8 2-128 16,8-2 0-16,-8 4-128 0,2 0 0 0,6-4 0 16,-7 6 128-16,7-6 0 0,0 0 0 0,-5 10 0 15,5-10 0-15,0 0 0 0,0 0 0 0,-4 6 0 16,4-6 0-16,0 0 0 0,-5 7 0 0,5-7 0 15,0 0 0-15,0 0 176 0,-8 5-48 0,8-5 0 16,-10 4 0-16,3-2 0 0,7-2 0 0,-9 0 0 16,-1 0 0-16,0 0 0 0,1 0 0 0,-1-1 0 15,-1 1-128-15,-2 0 128 0,-3 0-128 0,-4 0 128 16,0 0-128-16,0-1 160 0,-4-2-160 0,2 1 160 16,-2-2 16-16,1 0 0 0,-2-1 0 0,0 1 0 15,-1-2-32-15,2 1 0 0,-1-3 0 0,-3 1 0 16,-2-3-144-16,-5 0 192 0,-3-3-192 0,-1 0 192 15,-1 0-48-15,-1 1 0 0,-2 2 0 0,6 1 0 0,3 2-16 0,1 2-128 16,4 4 192-16,5 2-64 0,0 1-128 0,5 4 0 16,0 0 0-16,5 2 0 0,1 0 0 15,1 1-176-15,2 0 176 0,1-2-128 0,2-3 128 0,7-4 0 16,0 0-144-16,0 0 144 0,0 0-288 0,0 0 16 16,0 0 0-16,0 0 0 0,0 0 272 0,0 0 0 15,0 0 0-15,0 0 0 0,-6-4 0 0,6 4 0 16,0 0 0-16,0 0 0 0,0 0 0 0,0 0 0 15,0 0 0-15,0 0 0 0,0 0 0 0,0 0 0 16,0 0 0-16,0 0 0 0,0 0 0 0,0 0 0 16,0 0 0-16,0 0 0 0,0 0 0 0,0 0 0 15,0 0 0-15,-3 9 0 0,3-9 0 0,0 0 0 16,0 0 0-16,-5 8 0 0,5-8 0 0,0 0 0 0,0 0 0 0,-8 6 0 16,8-6 0-16,0 0 0 0,-9 3 0 0,9-3 0 15,0 0 144-15,0 0-144 0,-12 4 128 0,12-4-128 16,0 0 0-16,-10 1 0 0,10-1 0 0,0 0 0 15,-9 3 0-15,9-3 0 0,0 0 0 0,0 0-176 32,0 0-208-32,0 11-32 0,0-11-16 0,0 9 0 15,0-1-1104-15,2-1-240 0,2 1-32 0,0-1-10608 0,0 1-2112 0</inkml:trace>
  <inkml:trace contextRef="#ctx0" brushRef="#br1" timeOffset="70">14015 11744 4607 0,'0'0'400'0,"0"0"-400"0,-8 0 0 0,8 0 0 15,-9-2 2048-15,2-1 320 0,7 3 64 0,-5-5 0 16,0-1-1472-16,0-1-320 0,1 0-48 0,-1 4-16 0,0-4-192 0,5 7-32 16,0 0-16-16,0 0 0 0,-4-6 240 0,4 6 64 15,0 0 0-15,0 0 0 0,-8-3 720 0,8 3 160 16,0 0 16-16,-7 0 16 0,7 0-144 0,0 0-16 16,-8 3-16-16,8-3 0 0,-7 1 128 0,7-1 32 15,0 0 0-15,-8 2 0 0,0 0-192 0,8-2-48 16,-7 0 0-16,7 0 0 0,0 0-608 0,0 0-128 15,0 0-32-15,0 0 0 0,0 0-400 0,0 0-128 16,3-8 0-16,-3 8 0 0,9-7 0 0,-9 7 0 16,12-3 0-16,1 0 0 0,-1 2 0 0,-1 1 0 15,2-4 0-15,0 4 0 0,1 0 176 0,0-2-176 16,0 1 160-16,2-2-160 0,-2 0 208 0,4-1-48 0,3-2-16 0,1 0 0 16,3-1 112-16,4 2 32 0,4-3 0 0,7 3 0 15,4 0 0-15,-1 1 0 0,0 1 0 0,-2 2 0 16,-3 0 32-16,-3-1 0 0,0 1 0 0,-1 0 0 15,-5 0-320-15,2 1 0 0,1-3-208 0,1 0 80 16,1 2 128-16,0-3 144 0,4 3-16 0,-2 0-128 16,-2-5 144-16,-3 2-144 0,-2 1 0 0,-4-1 144 15,-4 0-16-15,-1 1 0 0,-3-1 0 0,-4 2 0 16,-2 2 64-16,-11 0 0 0,9 0 0 0,-9 0 0 16,0 0 0-16,7 6 0 0,-7-6 0 0,5 7 0 15,-5-7 0-15,0 0 0 0,1 10 0 0,-1-10 0 16,-1 9-192-16,1-9 0 0,0 0-192 0,0 0 192 15,-3 8 128-15,3-8 160 0,0 0 32 0,0 0 0 16,0 0-320-16,0 0 160 0,0 0-160 0,0 0 128 0,0 0-128 0,0 0 128 16,-10 0-128-16,10 0 128 0,0 0-128 0,-9-1 0 15,9 1 0-15,0 0 128 0,-10-2-128 0,10 2 0 16,0 0 0-16,0 0 0 0,-7 0 0 0,7 0 0 16,0 0 0-16,0 0 0 0,0 0 0 0,0 0 0 15,0 0 0-15,0 0 0 0,0 0 0 0,0 0 0 16,0 0 0-16,0 0 0 0,0 0-320 0,0 0 48 15,0 0 16-15,0 0 0 0,0 0 624 0,0 0 128 16,0 0 16-16,0 0 16 0,0 0-528 0,0 0 0 16,0 0 0-16,0 0 0 0,0 0 0 0,0 0-304 15,-10 0 48-15,10 0 0 0,0 0 256 0,0 0 0 0,0 0 0 0,0 0 0 16,0 0 0-16,0 0 0 0,-9 6 0 16,9-6 0-16,0 0 0 0,-7 2-128 0,7-2 128 0,0 0 0 15,-10 3 0-15,10-3 0 0,-7 2 0 0,7-2 0 16,0 0 0-16,-8 0 0 0,8 0 0 0,0 0 0 15,-8-2 0-15,8 2 0 0,0 0 0 0,0 0 0 16,-9-3 0-16,9 3 0 0,-9-2 0 0,1-2 0 16,8 4 0-16,-9-3 0 0,0 0 0 0,-2 1 0 15,-1 1 0-15,-2-3 0 0,-4 1 0 0,-2 2 0 16,-2-1 0-16,-3 0 128 0,-1 1-128 0,-1-1 0 16,-2 2 0-16,1-1 0 0,-1-2 0 0,-1 2 0 15,0-2 0-15,-1 2 128 0,-1-2-128 0,0 0 0 16,-6-1 0-16,-1 1 0 0,-4-1 0 0,0 3 0 15,-2 0 0-15,4 2 0 0,3 1 0 0,4 4 0 16,3-1 0-16,3 3 0 0,4 0 0 0,3-1 0 0,4 0 0 0,2-1 0 16,1 1 0-16,5-1 0 0,0 0 0 0,9-6 0 15,-7 5 0-15,7-5 0 0,0 0 0 0,0 0 0 16,0 0 0-16,0 0 0 0,0 0 0 0,0 0 0 16,0 0 0-16,0 0 0 0,0 0 0 0,8-5 0 15,-8 5 0-15,8-6 0 0,-8 6 0 0,8-5 0 16,-8 5 0-16,0 0 0 0,0 0 0 0,0 0 0 15,0 0 0-15,0 0 0 0,8-2 0 0,-8 2 0 16,0 0 0-16,0 0 0 0,0 0 0 0,0 0 0 16,0 0 0-16,0 0 0 0,0 0 0 0,10-3 0 15,-10 3 0-15,0 0 0 0,0 0 0 0,10-1 0 16,-10 1 0-16,0 0 0 0,0 0 0 0,10 0 0 16,-10 0 0-16,0 0 0 0,0 0 0 0,0 0 0 15,0 0 0-15,0 0 0 0,0 0 0 0,0 0 0 0,0 0 0 0,0 0 144 16,0 0-144-16,0 0 0 0,0 0 144 0,0 0-144 15,0 0 0-15,0 0 0 0,0 0 0 0,0 0 128 16,0 0-128-16,0 0 0 0,0 0 0 0,0 0 128 16,0 0-128-16,-2-9 0 0,2 9 0 0,0 0 128 15,0 0-128-15,-2-10 128 0,2 10-128 0,0 0 128 16,-4-6-128-16,4 6 0 0,0 0 0 0,0 0 128 16,0 0-128-16,0 0 0 0,0 0 0 0,0 0 0 15,0 0 0-15,0 0 0 0,0 0 0 0,-8 5 0 16,8-5 0-16,-7 7 0 0,7-7 0 0,-5 10-128 15,0-1 128-15,1 2 0 0,0-1 0 0,0 3 0 16,0-2-144-16,2 3 144 0,-1 0-160 0,1 3 160 16,0 1 0-16,1 2 0 0,0 2 0 0,1 0 0 0,1 2 0 0,2 1 0 15,-1-1 0-15,2-2 0 0,0 1 0 0,1-3 0 16,2 3 0-16,-1-4-144 0,-1-2 144 0,1 3 0 16,-1-5 0-16,0 1 0 0,2-2 0 0,-2 2 0 15,0-4 0-15,0-1 0 0,-1 0 128 0,-4-11-128 16,4 10 128-16,-4-10-128 0,0 0 144 0,4 11-144 15,-4-11 192-15,0 0-192 0,0 0 208 0,0 0-64 16,0 0-16-16,-3 9 0 0,-1-1 0 0,4-8 0 16,-5 9 0-16,5-9 0 0,-5 10-128 0,1-1 0 15,4-9 144-15,-5 11-144 0,1-1 0 0,4-10 0 16,-4 8 0-16,4-8 0 0,-3 10 0 0,3-10 0 16,0 0 0-16,-1 10 0 0,1-10 0 0,0 0 0 0,0 0 0 0,0 0 0 15,0 0 0-15,0 0 0 0,0 0 0 0,0 0 0 16,0 0 128-16,0 0-128 0,0 0 128 0,0 0-128 15,0 0 128-15,0 0-128 0,0 0 128 0,0 0-128 16,0 0 144-16,0 0-144 0,0 0 192 0,-6 6-192 16,6-6 128-16,0 0-128 0,0 0 0 0,0 0 0 15,0 0 0-15,0 0 0 0,0 0 0 0,0 0 0 16,0 0 0-16,0 0 0 0,0 0 0 0,0 0 0 16,0 0 128-16,0 0-128 0,0 0 0 0,0 0 0 15,0 0 0-15,0 0 128 0,0 0-128 0,0 0 0 16,0 0 192-16,0 0-192 0,-8-6 192 0,1 0-192 15,7 6 192-15,-6-6-192 0,6 6 192 0,-5-8-192 16,-1 2 192-16,1-1-192 0,-1 0 192 0,6 7-192 16,-6-7 192-16,0 0-192 0,-1 1 192 0,-2 2-192 0,-1-3 192 0,-2 2-192 15,-2-2 192-15,-3 0-192 0,-3-1 176 0,-3 0-176 16,-5 0 160-16,-2 0-160 0,-6 2 144 16,-2-1-144-16,0 2 128 0,2 1-128 0,-1-2 0 0,3 0 128 15,3 1-128-15,2 1 0 0,2 2 0 0,0-2 0 16,-1 1 0-16,4-2 0 0,-5 4 0 0,3-3 0 15,0 1 0-15,1 3 0 0,0-2 0 0,0-1 0 16,-1 2 0-16,4-1 0 0,1 1 0 0,2 1 0 16,0-3 0-16,4 2 0 0,-1-1 0 0,4 0 0 15,3 1 0-15,1 0 0 0,1-2-128 0,7 3 128 16,-11-1 0-16,3 1 0 0,1-3 0 0,0 2 0 16,7 1 0-16,0 0 0 0,-8-2 0 0,8 2 0 15,0 0 0-15,0 0 0 0,-9-1 0 0,9 1 0 0,0 0 0 0,0 0 0 16,0 0-144-16,0 0 144 0,0 0 0 0,0 0 0 15,0 0 0-15,0 0-128 0,-6-5 128 0,6 5 0 16,0 0 0-16,0 0 0 0,0 0 0 0,0 0 0 16,0 0 0-16,0 0-128 0,0 0 128 0,0 0 0 15,0 0 0-15,0 0 0 0,0 0 0 0,0 0 0 16,0 0 0-16,0 0 0 0,0 0 0 0,0 0 0 16,0 0 0-16,0 0 0 0,0 0 0 0,0 0 0 15,0 0 0-15,0 0 0 0,0 0 0 0,0 0 0 16,0 0 0-16,0 0-128 0,-8 0 128 0,8 0 0 15,0 0 0-15,0 0 0 0,0 0 0 0,0 0 0 16,0 0 0-16,0 0 0 0,0 0 0 0,0 0 0 16,0 0 0-16,0 0 0 0,0 0 0 0,0 0 0 15,0 0 0-15,0 0 0 0,0 0 0 0,0 0 0 0,0 0 0 16,0 0 0-16,-8 3 0 0,8-3 0 16,0 0 0-16,0 0 0 0,0 0 0 0,0 0 0 0,0 0 0 15,0 0 0-15,0 0 0 0,0 0 0 0,0 0 0 0,0 0 0 16,-5-4 0-16,5 4 0 0,-3-11 0 0,2 2 0 15,1-1 0-15,2-2 0 0,1 0 0 0,1-1 128 16,1-4-128-16,0-2 0 0,-1-9 0 0,2-3 0 16,0-7 0-16,-1-5 0 0,2-5 0 0,-1 0 0 15,-2 3 0-15,1 4 0 0,1 2 0 0,-2 3-128 16,-1 4 128-16,-1 2-160 0,-1 5 160 0,-1-1 0 16,-1 2-144-16,-1 1 144 0,0 1 0 0,-2 1-144 15,0 1 144-15,1 0 0 0,1-3-128 0,-2 3 128 16,1 0 0-16,1 0 0 0,-1 1 0 0,2-1-128 15,-1 2 128-15,2 0 0 0,2 0 0 0,-1 2 0 0,0-1-128 0,1 4 128 16,-1-3 0-16,0 3 0 0,1 0 0 0,-1 1 0 16,0 3 0-16,-1 9 0 0,2-9-128 0,-2 9 128 15,2-8 0-15,-2 8 0 0,0 0 0 0,0 0 0 16,0 0 0-16,0 0-128 0,0 0 128 0,0 0 0 16,0 0 0-16,0 0 0 0,0 0 0 0,0 0 0 15,0 0 0-15,0 0-128 0,0 0 128 0,0 0 0 16,0 0 0-16,0 0 0 0,0 0 0 0,0 0 0 15,-9 6 0-15,9-6 0 0,0 0 0 0,0 0 0 16,-9 5 0-16,9-5 0 0,0 0 0 0,0 0 0 16,-8 5 0-16,8-5 0 0,0 0 0 0,0 0 0 15,0 0 0-15,0 0 0 0,-8 4 0 0,8-4 0 0,-9 4 0 0,9-4 0 16,0 0 0-16,0 0 0 0,-10 2 0 0,10-2 0 16,-11 6 0-16,2-1 0 0,9-5 0 0,-9 6 0 15,9-6 0-15,-8 8 0 0,8-8 0 0,-6 9 128 16,0-1-128-16,6-8 0 0,-6 8 0 0,6-8 0 15,-7 8 0-15,7-8 0 0,-6 8 0 0,6-8 0 16,0 0 0-16,-9 7 0 0,9-7 0 0,-9 7 0 16,9-7 128-16,-10 7-128 0,10-7 0 0,0 0 0 15,-10 3 128-15,0 1-128 0,10-4 0 0,-12 4 0 16,12-4 0-16,-12 4 0 0,0-3 0 0,3 2 128 16,9-3-128-16,-11 4 0 0,-1 1 0 0,0 0 0 15,-1-1 0-15,0 2 0 0,-1-1 128 0,-1 1-128 16,2-1 0-16,-2 1 0 0,-2-4 0 0,0 2 128 0,-3 1-128 15,1-2 0-15,-4 1 0 0,3-4 0 0,-1 1 128 0,1 1-128 16,2-2 0-16,1-2 0 0,0 1 0 0,1 1 0 16,2-3 0-16,1 2 128 0,0 0-128 0,1 1 0 15,3 0 0-15,9 0 0 0,-12 2 0 0,12-2 0 16,-11 4 0-16,11-4 0 0,-11 5 0 0,11-5 0 16,0 0 0-16,0 0 0 0,0 0 0 0,0 0 0 15,0 0 0-15,0 0 0 0,0 0 0 0,0 0 0 16,0 0 0-16,0 0 0 0,0 0 0 0,0 0 0 15,0 0 0-15,0 0 0 0,0 0 0 0,0 0 0 16,0 0 0-16,0 0 0 0,0 0 0 0,0 0 0 16,-6-6 0-16,6 6 0 0,0 0 0 0,0 0 0 15,0 0 0-15,0 0 0 0,0 0 0 0,0 0 0 16,0 0 0-16,0 0 0 0,0 0 0 0,0 0 0 16,-5-7 0-16,5 7 0 0,0 0 0 0,0 0 0 0,-3-9 0 0,3 9 0 15,-3-9 0-15,3 9 0 0,-2-8 0 0,2 8 0 16,-2-7 0-16,2 7 0 0,0 0 0 0,0 0 0 15,0 0 0-15,0 0 0 0,-1-8 0 0,1 8 0 16,0 0 0-16,0 0 0 0,0 0 0 0,0 0 0 16,0 0-128-16,0 0 128 0,0 0 0 0,0 0 0 15,0 0 0-15,0 0 0 0,0 0 0 0,0 0 0 16,0 0 0-16,0 0 0 0,0 0 0 0,0 0 0 16,0 0 0-16,0 0 0 0,0 0 0 0,0 0 0 15,0 0 0-15,0 0 0 0,0 0 0 0,0 0 0 16,0 0 0-16,0 0 0 0,0 0-128 0,3 11 128 15,-1 0 0-15,1 2 0 0,0 0-128 0,0 1 128 16,-1 2 0-16,-1 5 0 0,0 2-128 0,2 2 128 0,-2 0 0 0,2 1 0 16,-2-1-128-16,-1-2 128 0,0-1 0 0,1-1 0 15,-1 0 0-15,0-1-128 0,0-1 128 0,2 2 0 16,-1-4 0-16,0 2 0 0,1 1 0 0,-1 0 0 16,-1 0 0-16,3 1 0 0,-2 0 0 0,0 0 0 15,1 1 0-15,0 3 0 0,1 1 0 0,-1 1 0 16,0-1 0-16,0-2 0 0,0-2 0 0,0-5 0 15,1 0 0-15,-1-1 0 0,2-5 0 0,-1 0 0 16,-3-11 0-16,4 12 0 0,-4-12 0 0,4 10 0 16,-4-10 0-16,0 0 0 0,2 10 128 0,-2-10-128 15,0 0 0-15,0 0 0 0,0 0 128 0,0 0-128 16,0 0 0-16,0 0 144 0,-1 12-144 0,1-12 128 0,0 0-128 16,0 0 0-16,0 0 144 0,0 0-144 0,0 0 0 0,0 0 0 15,0 0 0-15,0 0 128 16,0 0-128-16,0 0 0 0,0 0 0 0,0 0 0 0,0 0 0 0,0 0 0 15,0 0 0-15,0 0 0 0,0 0 0 0,0 0 0 16,0 0 0-16,0 0 0 0,0 0 0 0,0 0 0 16,0 0 0-16,0 0 0 0,0 0 0 0,0 0 0 15,0 0 0-15,0 0 0 0,0 0 0 0,0 0 0 16,0 0 0-16,0 0 0 0,0 0 0 0,0 0 0 16,0 0 0-16,0 0 0 0,0 0 0 0,0 0 0 15,0 0 0-15,0 0 0 0,0 0 0 0,0 0 0 16,0 0 0-16,0 0 128 0,0 0-128 0,0 0 0 15,0 0 0-15,0 0 0 0,0 0 0 0,0 0 0 0,0 0 0 0,0 0 0 16,0 0 0-16,0 0 0 0,0 0 0 0,0 0 0 16,-7-2 0-16,7 2 0 0,0 0 0 0,-7-3 128 15,7 3-128-15,-8-4 0 0,8 4 0 0,0 0 0 16,-12-4 400-16,3 1 16 0,0 0 0 0,-2 0 0 16,-2 2-416-16,2-2 0 0,-4-1 0 0,-2 0 0 15,-2 2 0-15,-6-4 0 0,-5 1 0 0,-6 0 0 16,-7 0 192-16,-3 0-64 0,-2 1 0 0,2 1 0 15,4 2-352-15,5-1-80 0,3 5-16 0,2 0 0 16,2-1 512-16,3 2 112 0,1-4 16 0,0 3 0 16,-2-1-320-16,1 1 0 0,0 0 0 0,-1 1 0 15,1-1 0-15,1 3 0 0,0-4 0 0,2 2 0 16,2-1 0-16,3 1-256 0,2-3 64 0,1 2 0 16,3-2 192-16,3 1 0 0,0 1 0 0,10-3-144 0,-7 1 144 0,0 1 0 15,7-2 0-15,0 0 0 0,-8 2 0 0,8-2 0 16,-8-1 0-16,8 1 0 0,-7 0 0 0,7 0-240 15,0 0 64-15,-8-1 16 0,8 1 160 0,0 0 192 16,0 0-32-16,0 0-16 0,-7-3-144 0,7 3-192 16,0 0 32-16,0 0 16 0,0 0 144 0,0 0 0 15,0 0 0-15,0 0 0 0,-2-5 0 0,2 5 0 16,0 0 0-16,0 0-128 0,0 0 128 0,0 0 0 16,0 0 0-16,0 0 0 0,0 0 0 0,0 0 0 15,0 0 0-15,0 0 0 0,4-9 0 0,-4 9 0 16,0 0 0-16,0 0-128 0,0 0 256 0,0 0 64 15,0 0 16-15,0 0 0 0,5-8-208 0,-5 8-256 16,0 0 48-16,0 0 16 0,0 0 192 0,0 0 0 0,0 0 0 0,0 0 0 16,4-9 144-16,-4 9 32 0,0 0 0 0,0 0 0 15,0 0-176-15,0 0 0 0,0 0 0 0,0 0 0 16,0 0-176-16,0 0-16 0,0 0 0 0,0 0 0 16,0 0 320-16,0 0 48 0,0 0 16 0,0 0 0 15,0 0-192-15,0 0 0 0,0 0 0 0,0 0 0 16,0 0 0-16,0 0 0 0,0 0 128 0,0 0-128 15,0 0 0-15,0 0 0 0,0 0 0 0,0 0 0 16,0 0 0-16,0 0-272 0,0 0 64 0,0 0 16 16,-2-7 192-16,2 7 240 0,0 0-48 0,0 0-16 15,0 0-176-15,0 0 0 0,0 0 0 0,0 0 0 16,0 0 0-16,0 0 0 0,0 0 0 0,0 0 128 16,0 0-304-16,0 0-64 0,0 0-16 0,0 0 0 15,0 0 256-15,0 0 0 0,0 0 0 0,0 0 0 16,0 0 128-16,0 0 64 0,0 0 0 0,0 0 16 0,0 0-208 0,0 0 0 15,0 0 0-15,0 0 0 0,0 0 0 0,0 0 0 16,0 0 0-16,0 0 0 0,0 0 0 0,3-11-192 16,0 0 16-16,-2 2 0 0,-1 9 304 0,2-12 48 15,0-1 16-15,-1 1 0 0,-2-1-192 0,2-1 0 16,0-5 0-16,-1-1 0 0,0-1 0 0,2-1 0 16,-2-1 0-16,1 0 0 0,-1 4 0 0,-1 1 0 15,1-2 0-15,0 3 0 0,0 1 0 0,0 3 0 16,0-1 0-16,0 1 0 0,0 3-192 0,0-2 48 15,0 1 0-15,0 2 0 0,0 9 144 0,-2-10 0 16,1 2 0-16,1-2 0 0,0 10 0 0,0-11 0 0,-1 2 0 0,1 9 0 16,-2-9 0-16,2 9 0 0,0 0 0 0,-1-11 0 15,1 2 0-15,0 9 0 0,0 0 0 0,0 0-128 16,-2-7 128-16,2 7 0 0,0 0 0 0,0 0 0 16,0 0 0-16,0 0-128 0,0 0 128 0,0 0 0 15,-4-7 0-15,4 7-128 0,0 0 128 0,0 0 0 16,0 0 0-16,0 0-128 0,0 0 128 0,0 0 0 15,0 0 0-15,0 0-128 0,0 0 128 0,0 0 0 16,0 0 0-16,0 0 0 0,-9 3 0 0,9-3 0 16,0 0 0-16,0 0 0 0,-8 4 0 0,8-4 0 15,0 0 0-15,0 0 0 0,0 0 0 0,0 0 0 16,0 0 0-16,-9 1 0 0,9-1 0 0,-10 2 0 16,10-2 0-16,0 0 0 0,-11 4 0 0,0-1 0 15,11-3 0-15,-11 4 0 0,-2-2 0 0,1 2 0 16,0 0 0-16,2-1 0 0,-5 0 0 0,2-1 128 0,-2 2-128 0,-1-4 0 15,0 1 0-15,-2 1 0 0,0-2 0 0,-2 2 0 16,-3 0 0-16,-1-2 0 0,1 0 0 0,-2-2 0 16,-2 2 0-16,-1 0 0 0,-2-1 0 0,2 1 0 15,2 0 0-15,3-1 0 0,3 1 0 0,1 0 0 16,4 0 0-16,2 1 0 0,0 0 0 0,2 1 0 16,1-1 0-16,10-1 0 0,-12 0 0 0,12 0 0 15,-9 1 0-15,9-1 0 0,0 0 0 0,-11 1 0 16,11-1 0-16,0 0 0 0,0 0 0 0,0 0 0 15,-9 2 0-15,9-2 0 0,0 0 0 0,0 0 0 16,0 0 0-16,0 0-128 0,0 0 128 0,0 0 0 0,0 0 0 16,0 0 0-16,0 0 0 0,0 0 0 0,0 0 0 0,0 0 0 15,0 0 0-15,0 0 0 0,0 0 0 0,0 0 0 16,0 0 0-16,0 0 0 0,0 0 0 0,0 0 0 16,0 0 0-16,0 0 0 0,0 0 0 0,0 0 0 15,0 0 0-15,0 0-160 0,0 0 160 0,0 0 0 16,0 0 0-16,0 0-128 0,0 0 128 0,0 0 0 15,0 0 0-15,0 0 0 0,0 0-128 0,0 0 128 16,2 11 0-16,0 0 0 0,1-1-128 0,-1 2 128 16,1 1 0-16,0 1-128 0,-2 2 128 0,-1 2 0 15,1 5 0-15,1 3-128 0,-1 1 128 0,0 6 0 16,-1-1 0-16,0 2 0 0,0 0 0 0,1-1 0 16,-1-5 0-16,0 0 0 0,0-5 0 0,0-2 0 15,0-3 0-15,2 0 0 0,0-2 0 0,0 0 0 16,-1-2 0-16,-1-1 0 0,0-1 0 0,1-2 0 0,-1-10 0 0,3 13 0 15,-2-1 0-15,-1-12 0 0,0 12 0 0,0-12 0 16,0 0 0-16,0 12 0 0,0-12 0 0,0 0 0 16,0 10 0-16,0-10 0 0,0 0 0 0,0 0 128 15,0 0-128-15,-1 10 0 0,1-10 0 0,0 0 0 16,0 0 0-16,-3 11 0 0,3-11 0 0,0 0 128 16,0 0-128-16,-4 10 0 0,4-10 0 0,0 0 0 15,0 0 0-15,0 0 0 0,0 0 0 0,0 0 128 16,-4 8-128-16,4-8 0 0,0 0 0 0,0 0 0 15,0 0 0-15,0 0 0 0,0 0 0 0,0 0 0 16,0 0 0-16,0 0 0 0,0 0 0 0,0 0 0 16,0 0 0-16,0 0 0 0,0 0 0 0,6 10 0 0,-6-10 0 15,0 0 0-15,0 0 0 0,0 0 0 0,0 0 0 16,8 10 0-16,-8-10 0 0,9 6 0 0,-9-6 0 0,0 0 0 16,13 7 0-16,0-2-128 0,0-3 128 0,-13-2 0 15,15-1 0-15,4 1 0 0,-1 0 0 0,3 0 0 16,2 0 0-16,3 0 0 0,2 0 0 0,-1-1 0 15,-2 2 0-15,1 0 0 0,-1-1 0 0,-2 0 0 16,-1 0 0-16,0 0-128 0,-3 0 128 0,0 2 0 16,1-5 0-16,-1 1 0 0,-2-2 0 0,-1 0 0 15,0 0 0-15,-1 1 0 0,1-1 0 0,1 2 0 16,0 2 0-16,0-3 0 0,-2 3 0 0,0 0 0 16,-1 0 0-16,2 3 0 0,-1-3 0 0,1 2 0 15,-2 0 0-15,1 0 0 0,-2-2 0 0,0 0 0 0,-1 0 0 16,-2 0 0-16,0 0 0 0,2-2 0 15,-12 2 0-15,11-2 0 0,-11 2 0 0,9-2 0 0,-9 2 128 0,0 0-128 16,9-6 0-16,-9 6 0 0,0 0 128 0,0 0-128 16,0 0 0-16,0 0 0 0,0 0 128 0,0 0-128 15,0 0 0-15,0 0 144 0,0 0-144 0,0 0 0 16,0 0 144-16,0 0-144 0,0 0 0 0,0 0 0 16,0 0 0-16,0 0 128 0,0 0-128 0,0 0 0 15,-3-9 0-15,3 9 0 0,0 0 0 0,-2-9 0 16,2 9 0-16,-3-9 0 0,3 9 0 0,0 0 0 15,-4-8 0-15,4 8 128 0,-4-10-128 0,2 1 0 16,2 9 0-16,-4-9 0 0,1-1 0 0,0 4 0 16,0-2 0-16,3 8 128 0,-3-8 80 0,3 8 32 15,-4-9 0-15,1-1 0 0,1 1-240 0,-1-1-288 0,1 0 64 0,-1 1 16 16,0-1 336-16,1 0 64 16,-1 0 0-16,1 0 16 0,-1-2-208 0,2-1-208 0,-1-3 32 0,1-1 16 15,0-2 160-15,-1-5 176 0,1-1-48 0,0-2 0 16,-1 0-128-16,2-5-176 0,0 1 48 0,0 4 0 15,-2 1 128-15,2 2 0 0,0 5 0 0,0-1 0 16,0 0 128-16,0 6 16 0,0 2 0 0,0 5 0 16,0 7-144-16,0-11-224 0,0 3 48 0,0 8 16 15,1-8 160-15,0 2 224 0,-1 6-48 0,0 0-16 16,0 0-160-16,3-9 0 0,-3 9 0 0,4-8 0 16,-4 8-128-16,0 0-64 0,3-10-16 0,-3 10 0 15,0 0 208-15,2-10 0 0,1 3 0 0,-3 7 0 16,0 0 0-16,0 0 0 0,2-9 0 0,-2 9 0 0,0 0 0 15,0 0 0-15,0 0 0 0,0 0 0 0,0 0 0 0,0 0 0 16,0 0 0-16,0 0-144 0,0 0 144 0,0 0-128 16,0 0 128-16,0 0-128 0,0 0 128 0,0 0 0 15,0 0-144-15,0 0 144 0,0 0 0 0,0 0 0 16,0 0 0-16,0 0 0 0,0 0 0 0,0 0 0 16,0 0 0-16,0 0 0 0,0 0 0 0,-6 6 0 15,-1-3 0-15,7-3 0 0,0 0-128 0,-9 4 128 16,9-4 0-16,0 0 0 0,-8 3 0 0,8-3 0 15,-7 4 0-15,7-4 0 0,0 0 0 0,-8 4 0 16,8-4 0-16,0 0 0 0,-11 5 0 0,11-5 0 16,-7 3 0-16,7-3 0 0,-7 7 0 0,7-7 0 15,-5 10 0-15,2 0 0 0,1 1-160 0,0 1 160 0,2 2 0 16,2 2-144-16,-1 2 144 0,0 1 0 0,2 8-144 0,-1 1 144 16,1 6 0-16,0-1-144 0,-1 1 144 0,1-1 0 15,-1-1 0-15,1-4-128 0,-2-1 128 0,-1-4 0 16,0-3 0-16,0-2 0 0,-1-1 0 0,-2-2 0 15,1 1 0-15,-1 0 0 0,1-5 0 0,-1 2 0 16,2-1 0-16,-1-1 0 0,2-1 0 0,0-10 0 16,2 12 0-16,0-2 0 0,-2-10 0 0,6 12 0 15,-1-2 0-15,-5-10 0 0,6 12 0 0,1-1 0 16,-2-2 0-16,0-2 0 0,-5-7 0 0,5 12 0 16,-5-12 0-16,0 0 128 0,6 11-128 0,-4-1 0 15,-2-10 0-15,2 13 0 0,-4-2 0 0,2-11 0 16,0 0 0-16,0 0 0 0,-5 9 0 0,5-9 0 15,0 0 144-15,-8 5-144 0,0-3 128 0,1-3-128 0,7 1 0 0,-10-6 0 16,1-1-224-16,2 1 80 0,-1-1 320 0,1 1 64 16,1-4 16-16,0 1 0 0,1 0-256 0,1-1 0 15,2 1 128-15,2 9-128 0,-2-9 0 0,2 9 0 16,0 0 0-16,0 0 0 0,0 0 0 0,0 0 0 16,0 0 0-16,0 0 0 0,0 0 0 0,0 0 0 15,0 0 0-15,0 0 0 0,0 0-128 0,0 0 128 16,0 0 0-16,0 0 0 0,0 0 0 0,0 0 0 15,0 0 0-15,0 0 0 0,0 0 0 0,0 0 0 16,0 0 0-16,0 0 0 0,-9 0 0 0,9 0 0 16,0 0 0-16,0 0 0 0,-8 5 0 0,8-5 0 15,-7 6 0-15,7-6 0 0,-9 8 0 0,9-8 0 16,-7 9 0-16,0-2 0 0,7-7 0 0,-9 4 0 0,0 0 0 16,0-1 0-16,9-3 0 0,-12 7 0 0,2-1 0 15,1 1 0-15,-2 0 0 0,0 0 0 0,0 0 0 0,-2-1 0 16,0 0 0-16,0-1 0 0,0 0 0 0,-3 2 0 15,1-2 0-15,-2-1 0 0,-3 0 0 0,1-2 0 16,-3-2 0-16,-2-1 0 0,-1-2 0 0,1 1 0 16,-1-4 0-16,-1 1 0 0,1 0 0 0,1 0 0 15,4-2 0-15,1 1 0 0,0-2 0 0,3 0 0 16,2-1 0-16,1 2 0 0,1 4 0 0,2-1 0 16,0-3 0-16,4 1 0 0,-1-2 0 0,4 0 0 15,-3 0 0-15,2 0 0 0,4 8 0 0,-4-9 0 16,1-1 0-16,3 10 0 0,-4-11-128 0,4 11 128 15,-6-7 0-15,6 7 0 0,-5-8 0 0,5 8 0 16,-6-11 0-16,6 11 0 0,-9-8 0 0,9 8 0 16,-11-7 0-16,3 0 0 0,8 7 0 0,-9-8 0 0,9 8 0 15,-8-9 0-15,8 9 0 0,-5-12 0 0,1 2 0 0,4 10 0 16,-4-10 0-16,4 10 0 0,-2-11 0 0,2 2-128 16,0 9 128-16,-2-12 0 0,2 3 0 0,0-3 0 15,0 2-128-15,2 0 128 0,-2-1 0 0,1-1 0 16,0 2 0-16,-1-2 0 0,0-2 0 0,0 0-128 15,0-3 128-15,0 0 0 0,0-2 0 0,2 0 0 16,-1-2-128-16,2 0 128 0,-1-4 0 0,1 5 0 16,-2 0 0-16,2 2 0 0,1 2-128 0,1-1 128 15,-1 4 0-15,0 0 0 0,-2 0-128 0,1 3 128 16,1-1 0-16,0 3 0 0,-4 8 0 0,5-9-128 16,-1 1 128-16,-4 8 0 0,5-7 0 0,-5 7 0 0,5-7-128 0,-5 7 128 15,7-6 0-15,-7 6 0 0,6-7-128 0,-6 7 128 16,7-7 0-16,-7 7 0 0,0 0-128 0,0 0 128 15,9-5 0-15,-9 5-128 0,0 0 128 0,0 0 0 16,0 0 0-16,0 0 0 0,0 0 0 0,0 0 0 16,0 0 0-16,0 0 0 0,0 0 0 0,12-1 0 15,-12 1 0-15,0 0-128 0,0 0 128 0,0 0 0 16,0 0 0-16,0 0 0 0,13-1 0 0,-13 1 0 16,0 0 0-16,13-2 0 0,-2 0 0 0,1-1 0 15,0 1 0-15,-2-2 0 0,2 1 0 0,2 0 0 16,3 1 0-16,2 0-128 0,2-1 128 0,3 0 0 15,2 4 0-15,0 1 0 0,-1-1-128 0,3 1 128 16,-2 0 0-16,-2-1 0 0,-3 0-128 0,0-1 128 16,-1 0 0-16,-1-1 0 0,-1 0 0 0,1-1 0 0,-5-1 0 0,0-1 0 15,-1-2 0-15,1 3 0 0,-1-1 0 0,-2 1 0 16,0-2 0-16,-1 4 0 0,-10 1 0 0,12-6 0 16,-12 6 0-16,10-1 0 0,-10 1 0 0,0 0 0 15,0 0 0-15,12 0 0 0,-12 0 0 0,0 0 0 16,0 0 0-16,0 0 0 0,0 0 0 0,0 0 0 15,13 3 0-15,-13-3 0 0,0 0 0 0,0 0 0 16,0 0 0-16,0 0 0 0,10 7 0 0,-10-7 0 16,0 0 0-16,11 11 0 0,-11-11 0 0,8 10 0 15,-2-2 0-15,-6-8 0 0,5 12 0 0,-1 0 0 16,-1-1 0-16,0 1 0 0,-2 1 0 0,2 1 0 16,-2 2 0-16,0 0 0 0,-1 5 0 0,3-2 0 15,-1 2 0-15,1 1 0 0,-2 2 0 0,3-1 0 0,1 2 0 0,1 0 0 16,-2-1 0-16,1 0 0 0,0-2 0 0,0 1 0 15,-1 0 0-15,0-6 0 0,0-3-128 0,-2-1 128 16,1-1 0-16,0-1 0 0,-1 1 0 0,1-4 0 16,-3-8 0-16,1 10 0 0,-1-10 0 0,0 12 0 15,0-12 0-15,-4 13 0 0,0-1 0 0,-1 0 0 32,-3-3-3648-32,3 4-816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5:49:13.897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19253 1409 20607 0,'0'0'448'0,"0"0"112"0,0 0 16 0,-9 4 0 0,9-4-576 0,-8 0 0 16,8 0 0-16,0 0 0 0,0 0 512 0,0 0-16 15,0 0 0-15,0 0 0 0,0 0 128 0,0 0 16 16,0 0 16-16,0 0 0 0,0 0 16 0,0 0 0 15,0 0 0-15,0 0 0 0,0 0 16 0,0 0 0 16,4-6 0-16,-4 6 0 0,4-4 16 0,1 0 0 16,1 1 0-16,-1 0 0 0,0 0 0 0,0 1 16 15,6-3 0-15,-11 5 0 0,7-11-192 0,-1 5-32 16,-6 6-16-16,4-7 0 0,-4 7-32 0,5-6-16 0,-5 6 0 0,0 0 0 16,0 0-48-16,0 0 0 0,0 0 0 0,0 0 0 15,5-7 64-15,-5 7 16 0,0 0 0 0,0 0 0 16,0 0-288-16,0 0-176 0,0 0 192 0,0 0-192 15,0 0 128-15,0 0-128 0,7-6 0 0,-7 6 0 16,6-7 0-16,-6 7 128 0,0 0-128 0,0 0 0 16,8-5 240-16,-8 5-64 0,0 0-16 0,0 0 0 15,0 0 32-15,0 0 0 0,0 0 0 0,0 0 0 16,8-5-16-16,-8 5 0 0,0 0 0 0,0 0 0 16,0 0 16-16,0 0 0 0,0 0 0 0,0 0 0 15,0 0-64-15,0 0 0 0,0 0 0 0,0 0 0 16,0 0-128-16,0 0 160 0,0 0-160 0,0 0 160 15,0 0-160-15,0 0 0 0,0 0 0 0,0 0 0 0,4 13 0 0,0-2 0 16,-4-11 0-16,0 0 0 16,0 0 128-16,2 16-128 0,1-3 128 0,-3-13-128 15,0 0 0-15,4 17 0 0,-3-3 128 0,-1-14-128 0,3 15 0 0,-1-2 0 16,-2-13 0-16,3 21 128 0,-3-6-128 0,1 2 0 16,0 1 144-16,1 1-144 0,-4 1 144 0,2 3-144 15,0 4 192-15,-1-2-192 0,0 0 192 0,-2 1-192 16,1 1 192-16,-1-1-192 0,0-5 160 0,-1-1-160 15,1-2 128-15,-1-1-128 0,-2-3 256 0,3-2-16 16,-3-3-16-16,6-9 0 0,-5 8-32 0,5-8-16 16,0 0 0-16,-4 9 0 0,4-9-32 0,0 0 0 15,0 0 0-15,-2 8 0 0,2-8-144 0,0 0 0 0,0 0 0 0,0 0 0 16,0 0 0-16,0 0 0 0,0 0 0 16,0 0 0-16,0 0 0 0,0 8 0 0,0-8 128 0,0 0-128 15,0 0 0-15,0 0 0 0,0 0 0 0,0 0 0 16,0 0 0-16,0 0 0 0,0 0 0 0,6 9 0 15,-6-9 128-15,0 0-128 0,9 4 128 0,-9-4-128 16,0 0 0-16,12 2 0 0,0-2 128 0,-3 1-128 16,-9-1 0-16,10 0 0 0,1 0 144 0,-2 0-144 15,1 0 0-15,-1-1 0 0,0 1 0 0,1-2 128 16,-10 2-128-16,13-2 0 0,-2 1-128 0,2 0 128 16,0 1-240-16,2-3 48 0,-1 2 0 0,4-1 0 15,2 1 352-15,1 1 80 0,1-2 16 0,3 2 0 16,2 2-256-16,2-1 0 0,-1 2 0 0,1 1 0 15,0 1 0-15,0-2 0 0,-2 1 0 0,0 0 0 0,-2-2 0 16,0 1 0-16,0-2 0 0,-1-1 0 16,1-3 0-16,1 1 0 0,2 1 0 0,2-1 0 0,2 0 0 0,3 2 0 15,3-3 128-15,3 3-128 0,2 3 0 0,-2-2 0 16,-2 2 0-16,-1-1 0 0,-3-1 0 0,1-1-240 16,-1-1 32-16,0-1 0 0,-1-2 400 0,2-2 64 15,5 1 32-15,2 3 0 0,4-2-288 0,2 4 0 16,-2 0 0-16,-1 1 0 0,-3 2 128 0,-3-3-128 15,-1 0 0-15,-2-4 0 0,-3 2 144 0,1-1-144 16,3-3 0-16,2 2 144 0,5 2-144 0,0 0 0 16,3 2 0-16,1 3 0 0,-4 1 192 0,0-1-64 15,-4-1 0-15,-1-3 0 0,-3-3 48 0,2-1 0 16,1 0 0-16,0 1 0 0,3-2-320 0,3 3-64 16,1 0-16-16,-1 3 0 0,0 1 224 0,-2 1 0 0,-4 0 0 15,-3-2 160-15,-1-4-288 0,-1 2-64 0,0-2-16 0,1-2 0 16,2 0 400-16,4-1 64 0,2 4 32 0,2 3 0 15,0 2-288-15,-1 1 0 0,-2 2 0 0,-2-1 0 16,-5-2 0-16,-2-2 0 0,-3 2 0 0,1-2 0 16,-2-2 0-16,1 1-272 0,0-1 16 0,4-1 16 15,3 0 432-15,1 2 64 0,3 1 32 0,1 3 0 16,0 1-288-16,-3 1 160 0,-2 3-160 0,-3-2 128 16,-2-3-256-16,-2-2-64 0,-2-2-16 0,0-1 0 15,-2 1 592-15,0-3 128 0,2 2 32 0,4-4 0 16,1 4-544-16,0 0-256 0,1 1 32 0,0 2 0 15,1 2 224-15,-2 0 0 0,-2 1 0 0,-2 0 0 16,0-2 128-16,-3 1-128 0,-1 1 0 0,0-4 0 0,0 0 384 16,0 0-16-16,-1 0-16 0,2 0 0 0,3 0-528 0,3 1-96 15,1 2-32-15,1-1 0 0,2 2 304 0,2 0 0 16,-1 0 0-16,-3 1 0 0,-1 2 0 0,-3-1 176 16,-2-3-176-16,-1 1 160 0,-3-4-160 0,1 0 0 15,-1-3 0-15,1 0 0 0,0 2 0 0,1-3 0 16,2 2 0-16,4-1 0 0,-1-1 128 0,1 2-128 15,-1 0 128-15,2 2-128 0,-1 4 160 0,-2-3-160 16,-2 1 192-16,0 2-192 0,-2-3 144 0,-2 0-144 16,-3-1 0-16,0 0 144 0,0 0-144 0,2-1 0 15,-1 0 0-15,1-2 0 0,0 0 0 0,3 2 128 16,0-3-128-16,2 3 0 0,1 0 0 0,2 1 0 0,1 0 128 16,1 1-128-16,-2 0 0 0,0 1 0 0,-2-2 0 15,-2 0 128-15,-2 0-128 0,-1 0 128 0,-1-2-128 0,-1 0 128 16,0-1-128-16,1-1 128 0,-1-1-128 0,2 1 128 15,0 3-128-15,2-2 0 0,2 2 0 0,2 1 0 16,-1 0 0-16,2 0 0 0,-1 0 0 0,0 4 0 16,-1-2 0-16,0 2 0 0,-1-1 128 0,-2-2-128 15,-1-1-128-15,0 0-64 0,-1 0-16 0,-1-1 0 16,-1-3 384-16,0-1 80 0,1-1 0 0,1 1 16 16,2 0-272-16,2 1 128 0,2 1-128 0,2 2 0 15,1 1 128-15,-1 3-128 0,1-1 0 0,2 4 0 16,-1 0 0-16,0 1 0 0,-4-2 0 0,-2 0 0 15,-3-1 0-15,0 0 0 0,0-1 0 0,0-1 0 16,0-4 0-16,3 0 0 0,1 1 0 0,3 0 0 0,-1-1 0 16,3 2 0-16,1 0 0 0,-3 0 0 15,0 0 0-15,0 2-272 0,-1-2 48 0,0 0 16 0,-4-2 384 0,0 1 80 16,-1-3 0-16,0 0 16 0,-1-1-272 0,0 1 0 16,2 0 0-16,1 0 0 0,3 2 0 0,1-1 0 15,-1 3 0-15,2 3 0 0,1-2 0 0,-1 4 0 16,-2-1 0-16,0 1 0 0,-1 0 0 0,-1 1 0 15,-3-2 0-15,-1 0 0 0,0-2 0 0,-2-2 0 16,0 0 0-16,1 0 0 0,-1-4 0 0,3 2 0 16,0-1 0-16,2 0 0 0,1 1 144 0,1 2-144 15,0-3 0-15,-1 2 144 0,-1 0-144 0,-2-1 0 16,-2 2 0-16,1 0 0 0,-4 0 0 0,-1 0 128 0,-1 0-128 0,-1 0 0 16,-1 0 0-16,-1 0 0 15,-1 0 128-15,1 0-128 0,-1 0 0 0,1 0 0 0,0-1 0 0,1 1 0 16,0-1 0-16,2 1 0 0,-1-3 0 0,3 2 0 15,0-1 0-15,1 2 0 0,-3 0 0 0,3 0 0 16,-1-1 0-16,0-1 0 0,-1-1 144 0,0 2-144 16,0 1 0-16,-2 0 0 0,-2 0 0 0,0 0 128 15,1 0-128-15,2 0 176 0,-5-3-176 0,1 3 192 16,-2 3-192-16,-1-2 160 0,1-1-160 0,-1 0 160 16,-2 0 16-16,2 1 0 0,-1 3 0 0,0-4 0 15,0 0-176-15,-1 0-224 0,1 0 48 0,1-2 16 16,0-1 160-16,-1 2 0 0,1-2 0 0,0 2 0 15,1-1 0-15,1 1 0 0,-2-2 0 0,0 2 0 16,0-1 0-16,0 0 0 0,0 0 0 0,0 0 0 16,-1 2 0-16,-1 2 128 0,1-1-128 0,1 0 0 0,0 2 0 0,0-1 0 15,0 1 0-15,0 1 0 0,0 0 0 16,0 1 0-16,-1-2 0 0,0 1 0 0,-2-4 0 0,2 1 0 16,1 0 0-16,0 1 0 0,-3-2 0 0,2 1 0 15,0 0 0-15,1-1 0 0,-1-2 0 0,-1-1 128 16,0 2-128-16,1-3 0 0,-2 1 0 0,-1 1 0 15,0-2 0-15,-9 4 128 0,12-3-128 0,0 2 0 16,-3-2 0-16,-9 3 0 0,10-3 0 0,1 1 0 16,-2-1 0-16,0 2 0 0,-9 1 0 0,12-1 0 15,-2-1 0-15,0 0 0 0,2-1 192 0,0 1-48 16,0 0 0-16,1 1 0 0,0 0-144 0,1 1-176 16,0-3 48-16,2 2 0 0,-3-1 128 0,0 1 0 15,0 1 0-15,2 0 0 0,-1-2 0 0,-1 2 0 0,0 0 0 0,-1 0 0 16,-1 0 0-16,0 2 0 0,-11-2 0 0,12-2 0 15,-2-1-160-15,-10 3 0 0,10 0 0 0,-10 0 0 16,12-1 160-16,-3 1-128 0,-9 0 128 0,11 0-128 16,-11 0 304-16,10 1 64 0,1 0 16 0,-11-1 0 15,10 2-256-15,-10-2 0 0,12 2 0 0,-1-1 0 16,-11-1 0-16,11 3 0 0,-11-3 0 0,10 3 0 16,-10-3 0-16,11 1 0 0,-11-1 0 0,10 3 0 15,-10-3 0-15,0 0 0 0,11 2 0 0,-11-2 0 16,0 0 0-16,10 4 0 0,-10-4 0 0,0 0 0 15,9 4 0-15,-9-4 0 0,0 0 0 0,9 3 0 16,-9-3 0-16,0 0 0 0,9 2 0 0,-9-2 0 16,0 0 0-16,0 0 0 0,10 1 0 0,-10-1 0 15,0 0 0-15,0 0 0 0,10 0 0 0,-10 0 0 0,0 0 0 0,0 0 0 16,0 0 0-16,9-1 0 0,-9 1 0 0,0 0 128 16,0 0-128-16,0 0 0 0,8-2 0 0,-8 2 0 15,0 0 128-15,0 0-128 0,0 0 0 0,8-6 0 16,-8 6 128-16,0 0-128 0,6-9 0 0,0 0 128 15,-1 3-128-15,-1-2 0 0,-2-1 128 0,0 2-128 16,-1-2 0-16,0 0 0 0,-1-2 128 0,0 1-128 16,0 0 0-16,0-2 144 0,0 1-144 0,0 0 0 15,0-4 0-15,0 2 128 0,0-1-128 0,0 0 0 16,0-2 0-16,0-1 128 0,0-1-128 0,0 2 0 16,0-1 0-16,0 3 128 0,0 0-128 0,0-1 0 0,0 2 0 0,0 0 128 15,-1 0-128-15,1 0 0 0,-1 0 0 16,-1 3 0-16,2 10 0 0,-1-11 0 0,-2 2 0 0,3 9 0 15,-2-13 0-15,-1 4 0 16,3 9 0-16,-4-11 0 0,4 11 0 0,0 0 0 0,-4-10 0 0,4 10 0 16,-4-10 0-16,4 10 0 0,-2-12 0 0,2 12 0 15,-3-8 0-15,3 8 0 0,-1-12 0 0,1 3 0 16,0 9-336-16,1-13 48 0,-1 0 16 0,0 3 0 31,0 10-1664-31,-4-15-336 0,-1-2-64 0</inkml:trace>
  <inkml:trace contextRef="#ctx0" brushRef="#br0" timeOffset="1">19097 2500 8287 0,'0'0'736'0,"0"0"-592"15,0 0-144-15,0 0 0 0,-4-7 3280 0,4 7 624 16,1-9 128-16,-1 9 32 0,4-8-2880 0,-4 8-576 16,5-10-112-16,1 2-32 0,-1 0 80 0,0 2 16 0,-5 6 0 0,7-11 0 15,-2 1-112-15,-3 5-32 16,1-1 0-16,-2 1 0 0,1-3-144 0,-1-1-16 0,-2 0-16 0,-1 1 0 16,-2 2 208-16,-6-6 32 0,-1 2 16 0,0 3 0 15,-2 3 224-15,-2 2 48 0,1 2 16 0,-2 1 0 16,-2-1-192-16,0 4-32 0,0 4-16 0,1 1 0 15,0 3-32-15,-2 1 0 0,4 0 0 0,-1 1 0 16,-1 0 16-16,2-1 0 0,-1 0 0 0,3 4 0 16,1-2-144-16,0 0-48 0,1 5 0 0,2-2 0 15,1 7-176-15,4-2-32 0,0 5-128 0,5 0 192 16,2 4-192-16,2-2 0 0,2-2 128 0,2 0-128 16,0-3 0-16,1-3 0 0,1-4 128 0,0-1-128 15,2-3 0-15,-1-2 128 0,0-3-128 0,0-4 0 0,-1-3 128 16,2-4-128-16,-1-2 0 0,-1-2 0 0,-1-7 144 15,0-2-144-15,1-1 128 0,-1-4-128 0,-1-3 224 0,1-4-32 16,-3 1-16-16,1 0 0 0,-1-4 32 0,-1 2 16 16,1-2 0-16,-2 2 0 0,2 2 144 0,-1 1 16 15,1 2 16-15,-1-1 0 0,1 2-256 0,-1 1-144 16,2 1 160-16,-2 1-160 0,1 2 160 0,-2 4-160 16,0 2 160-16,-1 0-160 0,-1 3 0 0,-3 8 0 15,0 0 0-15,0 0 0 0,0 0-176 0,0 0-80 16,-3 12 0-16,2 1-16 15,-2 4-720-15,1-3-144 0,-1-1-16 0,-1 2-11200 16,0-2-2240-16</inkml:trace>
  <inkml:trace contextRef="#ctx0" brushRef="#br0" timeOffset="2">19358 2871 40031 0,'0'0'880'0,"0"0"176"0,0 0 32 0,0 0 48 0,-4 3-912 0,-3 3-224 0,3 5 0 0,2-5 0 16,2-6 144-16,-3 11-16 0,2-3 0 0,1 1 0 15,0-9-128-15,5 10 128 0,3 2-128 0,1-3 128 16,0 0-480-1,-1-2-96-15,0-1-32 0,1-3 0 0,-1 1-1840 0,1-4-368 0,-9 0-80 0</inkml:trace>
  <inkml:trace contextRef="#ctx0" brushRef="#br0" timeOffset="3">19643 2500 31615 0,'0'0'1408'0,"-9"-5"272"0,-1-1-1344 0,2 2-336 0,8 4 0 0,0 0 0 16,0 0 832-16,0 0 80 0,0 0 32 0,0 0 0 15,-7-6-704-15,7 6-240 0,0 0 144 0,-9-3-144 16,0-1 0-16,9 4 128 0,-9 2-128 0,0 3 0 15,1 3 0-15,0 2 0 0,2 1 0 0,-1 2 0 16,1 2 0-16,-1 0 0 0,2 3 0 0,-2 1 0 16,2 5 0-16,1 2 0 0,0 1 0 0,2 1 0 15,-1 3 0-15,2 2 0 0,1-2 0 0,2 0 0 16,1-3 0-16,1-5 0 0,1-2 0 0,2-4 128 16,-1-4-128-16,2 0 128 0,4-7-128 0,-1 1 128 15,1-3-128-15,1-1 128 0,1-3-128 0,2 0 128 16,2-4 0-16,3-3 0 0,-1-2 0 0,2-3 0 0,0-1 16 15,-1-5 0-15,-1-8 0 0,-1-3 0 0,-2-2 112 16,-1 1 0-16,-2-4 16 0,-2 1 0 0,-3-2 80 0,0 4 16 16,-4 5 0-16,-1 0 0 0,-3 2-144 0,-2 3-32 15,-1 3 0-15,-4 1 0 0,0 3-16 0,-5 1-16 16,-2 0 0-16,-1 1 0 0,-2 0 192 0,-2 3 32 16,-3 3 16-16,-1-1 0 0,-1 3-208 0,-2 2-32 15,0 0-16-15,2 6 0 0,3 0-144 0,3 5 0 16,4 3 0-16,3 0 0 15,2-4-2208-15,8-8-368 0</inkml:trace>
  <inkml:trace contextRef="#ctx0" brushRef="#br0" timeOffset="4">29433 2238 14735 0,'4'-17'1312'0,"0"9"-1056"0,1-1-256 0,1 2 0 16,-6 7 2368-16,9-2 432 0,-9 2 80 0,0 0 0 16,0 0-1120-16,11 4-224 0,-11-4-64 0,6 15 0 15,-3 6-560-15,0 5-112 0,-2 3-32 0,0-2 0 16,-2-1-336-16,0-2-80 0,-2-3-16 0,0-2 0 16,-1 1-192-16,2-3-144 0,-2 0 192 0,0 1-192 15,0-2 192-15,0 2-64 0,0 0 0 0,-1 0-128 16,0 3 128-16,1 3-128 0,-1 0 0 0,1 0 0 15,1 1 0-15,1 1 128 0,-1 1-128 0,2-1 0 16,-1-1 128-16,1 0-128 0,0-3 0 0,2-1 0 16,-1-4-1264-16,3-2-352 0,-1-2-80 0</inkml:trace>
  <inkml:trace contextRef="#ctx0" brushRef="#br0" timeOffset="5">29692 2732 23039 0,'-9'-11'2048'15,"0"6"-1648"-15,-2 3-400 0,2 6 0 0,9-4 4000 0,-6 14 720 0,2 0 144 0,1 2 16 16,2 0-3904-16,2 3-784 15,2 6-192-15,0-2 0 16,-2 1-608-16,1-2-160 0,4-8-48 0,-1 2 0 16,-4-3-2496-16,2-4-496 0</inkml:trace>
  <inkml:trace contextRef="#ctx0" brushRef="#br0" timeOffset="6">30135 2452 18431 0,'0'0'1632'0,"3"-12"-1312"0,-6-1-320 0,1 0 0 0,2 13 2608 0,-1-9 448 16,-1 1 80-16,1-1 32 0,1 9-1968 0,0-9-400 16,0 9-80-16,-3-11-16 0,-3 3 48 0,1 2 0 15,5 6 0-15,-10 1 0 0,0 4-144 0,-2 3-32 16,1 3 0-16,-4 0 0 0,-3 0-80 0,-2 3-32 15,1-1 0-15,-1 4 0 0,1 1-224 0,-1 1-48 16,3 1-16-16,3 0 0 0,2 1-176 0,2 2 0 16,-1 3 0-16,6 4 0 0,1 0 128 0,3 0-128 15,2 0 128-15,3-1-128 0,3-2 0 0,3-2 0 16,3-4 0-16,3-1 0 0,2-2 0 0,4-3 0 16,2-3 0-16,0-3 0 0,1-2 0 0,1-2-224 0,0-5 80 15,-1-3 16-15,-3-3 128 0,-2-7 0 16,-2-3 0-16,-1-2 0 0,-3-2 0 0,-1-2 0 0,-2-2 0 15,-2-3 128-15,-3-4 288 0,0 1 64 0,-2-1 16 0,-2 2 0 16,-1 1-32-16,-2 1 0 0,0 4 0 0,-2 2 0 16,-2 3-208-16,-1-2-64 0,-2 3 0 0,-1 4 0 15,-1-2-192-15,0 2 176 0,-2 1-176 0,1 0 160 16,-1 2-160-16,0 6 0 0,0 4 0 0,-2 0 0 31,0-3-960-31,-1 3-208 0,1 3-48 0</inkml:trace>
  <inkml:trace contextRef="#ctx0" brushRef="#br1" timeOffset="7">26708 3166 2751 0,'0'0'256'0,"0"0"-256"0,0 0 0 0,0 0 0 16,0 0 1952-16,0 0 352 0,0 0 64 0,0 0 0 16,0 0-992-16,0 0-208 0,0 0-32 0,0 0-16 15,0 0-144-15,0 0-16 0,0 0-16 0,0 0 0 0,0 0 0 0,0 0 0 16,0 0 0-16,0 0 0 16,0 0-80-16,0 0-16 0,0 0 0 0,0 0 0 15,0 0-48-15,0 0-16 0,0 0 0 0,0 0 0 0,-1-4-176 0,-1 1-32 16,0 1-16-16,-1-2 0 0,2 1 320 0,-2 1 64 15,-1-2 16-15,3 3 0 0,-2-9-448 0,-1 7-96 16,4 3-16-16,0 0 0 0,-2-11-128 0,1 3-16 16,-1-1-16-16,0 1 0 0,-1 0 144 0,0 1 16 15,1-2 16-15,1-2 0 0,-1 2-32 0,2-4 0 16,0 0 0-16,0 0 0 0,-1 1-96 0,1-1-32 16,0 0 0-16,1 0 0 0,-1 0-16 0,0-4-16 15,0-1 0-15,2-3 0 0,-2-8-80 0,1 1-16 16,-2-4 0-16,2 0 0 0,0 0-128 0,-1 2 128 0,-1-1-128 0,3 4 128 15,1 2-128-15,-3 3 0 16,0 1 0-16,0 3 128 0,0 1-128 0,-1 2 0 0,-1 2 0 0,0 0 0 16,-1 0 0-16,-1 0 0 0,0 0 0 0,1 3 0 15,-3-5 128-15,2 4-128 16,0 0 0-16,1 2 128 0,3 9-128 0,-3-10 0 0,-2-1 0 0,1-3 0 16,0 1 0-16,1-3 0 0,1-1 0 0,-1 0 0 15,0 3 0-15,0-3 0 0,1-1 0 0,1-2 0 16,0 1 0-16,-1-3 0 0,0 5 0 0,0 2 0 15,0 2 0-15,1 2 0 0,-2 1 0 0,2 4 0 16,-1 1 0-16,2 5 0 0,0 0 0 0,0 0 0 16,-1-7-128-16,1 7 128 0,0 0 0 0,0 0 0 15,-1-6 0-15,1 6-144 0,0 0 144 0,0 0 0 16,0 0 0-16,0 0 0 0,0 0 0 0,0 0 0 0,0 0 0 0,0 0-128 16,0 0 128-16,0 0 0 0,0 0 0 0,0 0 0 15,0 0-128-15,0 0 128 0,0 0 0 0,-9 5-128 16,2 1 128-16,1 1 0 0,-1 1-128 0,1 0 128 15,-1 1 0-15,2 0 0 0,-2 0-128 0,1 1 128 16,-1 1 0-16,2 2 0 0,1 0 0 0,-1 1 0 16,0 3 0-16,1-1 0 0,0-1-144 0,0 1 144 15,0 0 0-15,3-1-144 0,-2 0 144 0,2 0 0 16,-2-2 0-16,2-2 0 0,1-2 0 0,0 0 0 16,0-1 0-16,0-8 0 0,0 0 0 0,0 0 0 15,0 0 0-15,5 8 0 0,-5-8 0 0,0 0 0 16,0 0 0-16,7 0 0 0,-7 0 0 0,9-7 0 15,-1-1 0-15,-1 2 0 0,-1-3 0 0,-1-2 0 16,0 0 0-16,0-1 0 0,-1-5 0 0,0 1 144 0,0-1-144 0,-1-1 0 16,-1 1 128-16,0 1-128 0,-1 1 0 0,0 2 0 15,0-2 0-15,-1 6 0 0,-1-1 0 0,1 2 0 16,0 0 0-16,0 8 0 0,0-5 0 0,0 5 0 16,0 0 0-16,0 0 0 0,0 0 0 0,0 0-144 15,0 0 144-15,0 0-128 0,0 0 128 0,0 0-128 16,13 8 128-16,-2 0 0 0,0-3-144 0,1 3 144 15,1-1 0-15,1 1-144 0,2-1 144 0,2 1 0 16,2 1-128-16,-1-3 128 0,0 2 0 0,0 1 0 16,2-2 0-16,-1 1 0 0,-1-2 0 0,-1 3 0 15,2 4 0-15,-3 0 0 0,-1 0 0 0,-2 4 0 16,2 3-384-16,-3-2-64 0,-2 2 0 0,-2-1-11088 16,-3 1-2224-16</inkml:trace>
  <inkml:trace contextRef="#ctx0" brushRef="#br1" timeOffset="8">26503 3586 9215 0,'0'0'816'0,"0"0"-656"16,-8-3-160-16,8 3 0 0,-9 0 4080 0,9 0 784 15,-9-1 144-15,9 1 48 0,-10 0-3120 0,10 0-608 16,-11 0-128-16,11 0-32 0,-11 5-640 0,0 2-128 15,-1-1-16-15,1 3-16 0,-1 2-368 0,0 2 0 16,1 4 0-16,1 0 0 0,1 3 0 0,4 1 0 16,1 3 0-16,2 1 0 0,2 1 0 0,3 1 0 15,4 2 0-15,-1-3 0 0,1 1 0 0,2-1 0 0,3-5 0 0,-2-1 0 16,2-5 0-16,0 0 0 0,-1-6 0 0,1-3 0 16,0-3 0-16,0-2 0 0,-1-2 0 0,1-2 0 15,1-3 0-15,0-1 144 0,-1-2-144 0,2-5 0 16,-1-3 192-16,-1-3-64 0,1-3 0 0,0-2-128 15,-1 0 176-15,1-1-176 0,-3-2 160 0,-1-2-160 16,-3-3 176-16,-2 3-176 0,-4 1 192 0,-4 1-192 16,-2 3 176-16,-3 3-176 0,-1 0 160 0,-1 2-160 15,0 2 160-15,-2 2-160 0,1 0 160 0,-1 3-160 16,1 3 240-16,0 2-48 0,1-2-16 0,0 3 0 16,11 7 0-16,-13-4 0 0,13 4 0 0,-10 3 0 15,10-3-304-15,-11 5-64 0,4 2-16 0,1 0 0 16,4 3-2160-16,0 0-448 15,2-1-64-15</inkml:trace>
  <inkml:trace contextRef="#ctx0" brushRef="#br1" timeOffset="9">26966 4028 29375 0,'0'0'1296'0,"0"0"272"0,-9 6-1248 0,2 1-320 0,7-7 0 0,-6 8 0 16,-1-1 592-16,2 1 64 0,5-8 16 0,-5 9 0 15,5-9-672-15,-4 11 0 0,4-11 0 0,-4 10 0 16,4-10-2352-16,0 0-336 0</inkml:trace>
  <inkml:trace contextRef="#ctx0" brushRef="#br1" timeOffset="10">26958 3603 34031 0,'-11'-5'1504'0,"1"2"320"0,-3 2-1456 0,3-2-368 16,0 3 0-16,-1 0 0 0,1-1 592 0,1 1 48 15,2-3 16-15,7 3 0 0,0 0-432 0,0 0-96 16,0 0 0-16,0 0-128 0,0 0 0 0,13 3 0 0,4 1 0 0,1-4 0 16,0 1 0-16,-1-1-176 0,0 0 176 0,2-1-160 15,-2 1 160-15,2 0 0 0,-1-3-144 0,1 2 144 16,0-1 0-16,1 1 0 0,-3 1 0 0,2-1 0 15,1 1 0-15,1-1 0 0,-2-2 0 0,2 3 0 16,0-1 0-16,-3 1 0 0,-3-2 0 0,-4 4 0 16,1 0 0-16,-12-2 0 0,0 0 128 0,0 0-128 15,0 0 0-15,0 0 128 0,0 0-128 0,0 15 128 16,-4-2-128-16,-2 1 128 0,-6 0-128 0,-1 5 128 16,-3 0 96-16,-1 2 16 0,0 4 0 0,2 2 0 15,-1 2-96-15,3 2-16 0,0 0 0 0,2-1 0 16,1 2-128-16,1-6 128 0,1-3-128 0,4-2 128 15,-1-1-128-15,1-5 0 0,1 0 0 0,3-2 128 16,2-2-128-16,-2-11 0 0,5 12 0 0,0-3 0 16,-5-9-384-16,8 7-96 0,-8-7-32 0,12 2-10592 15,1 0-2128-15</inkml:trace>
  <inkml:trace contextRef="#ctx0" brushRef="#br1" timeOffset="11">27528 3600 13823 0,'0'0'1216'0,"-10"1"-960"0,-1-1-256 0,11 0 0 16,-9 3 3840-16,9-3 736 0,0 0 144 0,0 0 16 15,0 0-3680-15,0 0-736 0,0 0-160 0,0 0-32 16,12 3-128-16,-1-3 0 0,1-3 0 0,0 2 0 15,0-2 0-15,-1-1 0 0,4 2 0 0,-1-1 0 16,0-1 0-16,2-1 0 0,-2 2 0 0,1 2 0 16,-1 0 0-16,-1-1 0 0,3 2 0 0,-2 2 0 15,-2-1 0-15,-12-1 0 0,13 4 0 0,-13-4 0 16,13 6 0-16,-13-6 0 0,0 0 0 0,5 13 0 16,-5-1 336-16,-1 3 48 0,-6 1 0 0,1 3 0 15,-3 2 192-15,-3 2 64 0,0 1 0 0,2 2 0 16,-2 1 0-16,3-1 0 0,-2 0 0 0,1 0 0 15,1 3-160-15,0-6-32 0,0-2 0 0,1-1 0 16,0-3-256-16,2 0-48 0,-2-2-16 0,1-2 0 0,2 4-128 0,0-1 0 16,0-2 144-16,1 2-144 15,1-3-912-15,2 1-256 0,1-1-48 0</inkml:trace>
  <inkml:trace contextRef="#ctx0" brushRef="#br0" timeOffset="12">24494 1457 3679 0,'0'0'160'0,"0"0"32"0,0 0-192 0,0 0 0 0,0 0 0 0,0 0 0 16,0 0 3392-16,0 0 640 0,0 0 128 0,0 0 32 16,-4-12-2336-16,4 12-448 0,-4-10-112 0,4 10-16 15,0 0-96-15,0 0-32 0,-3-7 0 0,3 7 0 16,-3-5-768-16,3 5-144 0,0 0-48 0,0 0 0 16,0 0-192-16,0 0 0 0,-9-7 0 0,9 7 0 0,0 0 0 15,0 0 144-15,0 0-144 0,-9-3 128 0,2-1 256 0,7 4 64 16,0 0 0-16,0 0 0 0,0 0 192 0,0 0 32 15,0 0 16-15,0 0 0 0,0 0-144 0,0 0-32 16,-4 11 0-16,4-11 0 0,0 0-64 0,-2 15-32 16,0-4 0-16,1 2 0 0,1-13 144 0,-3 20 16 15,3 0 16-15,0 3 0 0,0-1-208 0,2 6-64 16,-2-2 0-16,0 1 0 0,0 0-144 0,0 2-48 16,-2-2 0-16,1 0 0 0,-2-1-128 0,0-7 160 15,-1 1-160-15,1-2 160 0,-1-5-160 0,0-1 0 16,-1-3 144-16,1-1-144 0,4-8 144 0,0 0-144 15,-5 10 192-15,5-10-192 0,-5 7 256 0,5-7-48 0,0 0-16 0,0 0 0 16,0 0 112-16,0 0 16 0,0 0 0 0,0 0 0 16,0 0-320-16,0 0 128 0,0 0-128 0,0 0 0 15,0 0 192-15,0 0-192 0,0 0 192 0,0 0-192 16,0 0 160-16,0 0-160 0,0 0 128 0,0 0-128 16,-2-12 0-16,2 12 0 0,0 0 128 0,2-12-128 15,-1 2 0-15,-1 10 0 0,0-9 0 0,0 9 128 16,0-13-128-16,0 2 0 0,0-2 0 0,0 0 0 15,0-1 128-15,0-2-128 0,0-2 0 0,0 0 128 16,-1-5-128-16,1 0 0 0,0-1 0 0,-2 1 0 16,1-3 0-16,1 1 128 0,0 0-128 0,0 5 0 15,-1-1 0-15,1 5 128 0,0-2-128 0,1 2 0 16,-1 2 0-16,1 1 0 0,1 1 0 0,-1 2 0 16,-1 0 0-16,0 10 0 0,0-11 0 0,0 3 0 15,0 8 0-15,0 0 0 0,0 0 0 0,0 0 0 16,-1-11 0-16,1 11 0 0,0 0 0 0,0 0 0 0,0 0 0 0,0 0 0 15,0 0 0-15,0 0 0 0,2-10 0 0,-2 10 0 16,0 0 0-16,0 0 0 0,0 0 0 0,0 0 0 16,4-10 0-16,-4 10 0 0,0 0 0 0,0 0 0 15,0 0 0-15,0 0 0 0,0 0-288 0,0 0 16 16,0 0 0-16,0 0 0 16,0 0-352-16,0 0-64 0,-8 4-16 0,3-1 0 15,1 4-2624-15,0-1-544 0</inkml:trace>
  <inkml:trace contextRef="#ctx0" brushRef="#br0" timeOffset="13">25952 1913 7359 0,'0'0'656'0,"0"0"-528"0,0 0-128 0,0 0 0 16,0 0 1968-16,0 0 352 0,0 0 80 0,0 0 16 15,0 0-1456-15,0 0-272 0,0 0-64 0,0 0-16 16,0 0 512-16,0 0 96 0,8-8 32 0,-8 8 0 16,7-6-128-16,-7 6-32 0,7-9 0 0,-3 2 0 15,-2 1 48-15,1-5 0 0,-3-1 0 0,0 2 0 16,-1 4 16-16,-2 2 0 0,3 4 0 0,0 0 0 0,-2-6-384 0,2 6-64 15,0 0 0-15,0 0-16 0,0 0-400 0,0 0-80 16,0 0-16-16,-6 12 0 0,6-12-192 0,-5 8 0 16,5-8 128-16,0 0-128 0,-5 6 0 0,5-6 0 15,0 0 0-15,0 0 0 0,0 0 160 0,0 0-160 16,-7 8 160-16,7-8-160 0,0 0 192 0,0 0-48 16,0 0-16-16,-6 6 0 0,6-6 16 0,0 0 0 15,-8 5 0-15,8-5 0 0,0 0-144 0,0 0 192 16,0 0-192-16,-9 4 192 0,9-4-384 0,0 0-64 15,0 0 0-15,-8 1-16 0,8-1 480 0,0 0 112 16,0 0 0-16,-6-1 16 0,-1-3-80 0,7 4-32 16,-4-7 0-16,4 7 0 0,0 0 80 0,-1-9 16 15,0 0 0-15,-1-1 0 0,1-2-64 0,0-1 0 0,1-2 0 0,0 0 0 16,0-5-80-16,0 1-32 0,0-1 0 0,0-5 0 16,-2 1-144-16,1 0 128 0,1-3-128 0,-1 1 128 15,-2 1-128-15,1 0 192 0,-1 6-192 0,0-4 192 16,1 4-192-16,-1 1 0 0,0-1 0 0,1 4 0 15,-1 0 0-15,2 1 128 0,0-3-128 0,-1 1 128 16,2 3-128-16,0-1 192 0,0-2-192 0,0-1 192 16,2 0-192-16,-2-1 0 0,0 4 144 0,0 0-144 15,0-1 0-15,1 3 0 0,0-1 0 0,1 3 0 16,-2 3 0-16,0 7 0 0,1-6 0 0,-1 6 0 16,0-7 0-16,0 7 0 0,0 0 0 0,0 0 0 15,0 0 0-15,-1-5 0 0,1 5 0 0,0 0 128 16,0 0-128-16,0 0 0 0,0 0-128 0,0 0 128 15,-4 16 0-15,1 1 0 0,0 1 0 0,2 3-128 0,0-2 128 0,1 5 0 16,0-4 0-16,0-1 0 0,1-1 0 0,-1 1 0 16,0-1 0-16,0-1-128 0,-1 1 128 0,2 2 0 15,2-2 0-15,-2 4-128 0,-1 1 128 0,1 5 0 16,2 3 0-16,-2-1 0 0,1 0 0 0,-1 1 0 16,1-1 0-16,1 0 0 0,-2-1 0 0,2-2 0 15,1-2 0-15,-1-3 0 0,-1-6 0 0,1-3 0 16,-2-1 0-16,2-3 0 0,-1-1 0 0,-2-8 0 15,0 0 0-15,3 8 0 0,-3-8 0 0,0 0 0 16,0 0 0-16,0 0 0 0,0 0 0 0,0 0 144 16,5 9-144-16,-5-9 0 0,0 0 160 0,0 0-160 0,0 0 128 15,0 0-128-15,0 0 0 0,0 0 0 0,0 0 128 0,0 0-128 16,0 0-288-16,0 0-96 0,0 0 0 0,0 0-16 31,0 0-2544-31,0 0-496 0</inkml:trace>
  <inkml:trace contextRef="#ctx0" brushRef="#br0" timeOffset="14">24336 2363 911 0,'0'0'0'0,"0"0"0"16,0 0 0-16,0 0 0 0,0 0 3248 0,0 0 560 15,0 0 112-15,4-9 32 0,-1-3-2608 0,0 3-528 16,-2 0-112-16,0 2 0 0,-1 7-208 0,0-6-48 16,0-1 0-16,0 7 0 0,-2-9 16 0,0 4 0 15,2 5 0-15,-2-7 0 0,-2 0 560 0,0 1 96 16,-1 4 32-16,5 2 0 0,-9 0-336 0,1 0-64 15,-1 2-16-15,1 2 0 0,-1-2 464 0,-2 0 80 16,-2 3 32-16,1 2 0 0,1-1-288 0,-1 2-64 16,-1-1-16-16,-1-1 0 0,-3 6-336 0,2 0-64 15,0 1-16-15,0-3 0 0,0 1-128 0,-1-1-16 16,-1-1-16-16,0 2 0 0,0-2-240 0,2 0-128 16,-1 1 128-16,2 2-128 0,1 0 0 0,1 1 144 0,0 0-144 0,3 1 0 15,1 2 0-15,2-3 0 0,0 4 0 0,4 2 0 16,2 5 128-16,1-1-128 0,3 6 0 0,3 0 0 15,0-1 0-15,4 1 128 0,0 0-128 0,5-1 0 16,1-2 0-16,3-2 0 0,0-3 0 0,3-3 0 16,-1-2 128-16,1-3-128 0,1-3 0 0,-2-2 0 15,0-4 0-15,-1 0 0 0,-2-4 128 0,0-3-128 16,-2-1 0-16,0-4 0 0,-2-3 0 0,0-4 0 16,-2-2 192-16,0-3 0 0,-2-1-16 0,1-3 0 15,0-2-176-15,-2 1 0 0,-2-1 0 0,-1-1 0 16,-2 1 0-16,-1 1 160 0,-3 0-32 0,-1 1-128 15,-2 3 256-15,-2 1-64 0,-2 1-16 0,-1 3 0 16,-3 2-176-16,0 1 128 0,-2 1-128 0,1 1 128 16,-1 2-128-16,0 0 0 0,0 0 0 0,1 1 0 15,-4 2 0-15,2 2 0 0,1 0 0 0,1 1 0 0,0 1 0 0,2 0 0 16,9 2 0-16,-9 4 0 16,9-4-320-16,-9 7-112 0,2-1-16 0,7-6 0 15,-3 8-2048-15,3-8-400 0,0 9-96 0,2-1-11808 16</inkml:trace>
  <inkml:trace contextRef="#ctx0" brushRef="#br0" timeOffset="15">24541 2929 22111 0,'0'0'976'0,"-12"-2"208"0,2-3-944 0,1 1-240 0,2 0 0 0,7 4 0 15,0 0 3664-15,0 0 688 0,0 0 144 0,0 0 32 16,0 0-3584-16,0 0-720 0,0 0-224 0,-4 13 128 16,2-3-128-16,1 0 0 0,2 0 0 0,1 1 0 0,2-1 0 0,0-1-240 15,-4-9 64-15,4 11 16 16,0-2-320-16,-4-9-64 0,0 0-16 0,7 10 0 16,-1 0-656-16,-6-10-128 0,7 7-16 0</inkml:trace>
  <inkml:trace contextRef="#ctx0" brushRef="#br0" timeOffset="16">24878 2446 28559 0,'0'0'2544'16,"0"0"-2032"-16,-8-4-512 0,8 4 0 0,-8-2 1792 0,8 2 272 0,0 0 48 0,0 0 16 15,-9 4-1552-15,1 1-320 0,1 3-64 0,1-2-16 16,-3 2-176-16,2 3 0 0,1 0 0 0,-2 2 0 16,-1 0 0-16,2 2 0 0,1 2-128 0,-1 2 128 15,-1 5 0-15,3 2 0 0,1 6-144 0,0 2 144 16,2 4 0-16,0 0 224 0,1-3-32 0,2-1-16 15,3-3 16-15,0-2 0 0,2-8 0 0,-1-2 0 16,1 0-192-16,2-5 192 0,0-1-192 0,1-4 192 16,1 0-192-16,1-1 128 0,-11-8-128 0,10 8 128 15,1 1-128-15,-1-2 0 0,2-4 144 0,0 1-144 16,-1-2 0-16,2-4 0 0,-1 0 0 0,0-1 0 0,0 1 0 0,-2-4 0 16,-10 6 0-16,12-6 0 0,-3 1 192 15,-1-2-48-15,-8 7 0 0,5-10 0 0,-2 0 32 0,-3 0 0 16,0 10 0-16,-4-12 0 0,-3 1 16 0,-1-1 16 15,-1 1 0-15,-3 2 0 0,-1-2-208 0,0 1 144 16,0-1-144-16,-1 3 128 0,0 3-128 0,-1 3 0 16,-2 4 144-16,2 2-144 0,-2 1 160 0,1 1-32 15,2 3-128-15,-1 1 192 0,-2 1-192 0,1 0-128 16,-1-2 128-16,2-3-12272 16,2 1-2320-16</inkml:trace>
  <inkml:trace contextRef="#ctx0" brushRef="#br0" timeOffset="17">20713 1409 20271 0,'0'0'896'0,"0"0"192"0,-6-3-880 0,6 3-208 16,0 0 0-16,0 0 0 0,0 0 1120 0,0 0 176 15,1-10 48-15,-1 10 0 0,5-8-688 0,-5 8-128 16,0 0-16-16,10-7-16 0,-10 7 256 0,6-2 48 16,-6 2 16-16,8 0 0 0,0 0-128 0,-8 0-32 15,0 0 0-15,0 0 0 0,0 0-256 0,6 11-48 16,-6-11-16-16,5 16 0 0,-5-16 0 0,3 17 0 15,0-1 0-15,-2 1 0 0,2-3 48 0,-3 2 0 16,0-2 0-16,-2 2 0 0,1 3-64 0,-2-1 0 16,2 1 0-16,-2-1 0 0,1 0 16 0,1-1 0 0,-2-4 0 0,2 1 0 15,-2-1 0-15,0-1 0 0,3-12 0 0,-2 13 0 16,2-13-336-16,-3 12 128 0,3-12-128 0,0 0 0 16,0 0 192-16,0 0-16 0,-8 3-16 0,8-3 0 15,-7-6 224-15,0-3 64 0,1 0 0 0,-1-5 0 16,1-1-160-16,-4-4-32 0,3-3 0 0,0-2 0 15,1-1-32-15,-1 3-16 0,3 1 0 0,1 1 0 16,3 0-208-16,3 0 144 0,2 3-144 0,1 1 128 16,0 3-128-16,3-1 0 0,2 1 0 0,0 3 0 15,2 1-128-15,2 1 128 0,0 2 0 0,1-2 0 16,0 3 0-16,-2-5 0 0,-2 3 0 0,1-1 0 16,0 0 0-16,0 0 0 0,-3-1 0 0,2 2 0 0,-2-2 0 0,1 1 0 15,-2-1 0-15,0 2 0 0,-9 7 0 0,8-7 0 16,0 2 0-16,-2 2 0 0,-6 3 0 0,9-4-224 15,-9 4 32-15,10-1 0 0,-10 1-64 16,10 0 0-16,-1 0 0 0,0 4 0 0,-1 1 0 0,2 3-16 16,2 2 0-16,-1 1 0 15,-4 1-560-15,3-1-96 0,-4 2-32 0,1-4 0 16,-3-5-2432-16,2 2-480 0</inkml:trace>
  <inkml:trace contextRef="#ctx0" brushRef="#br0" timeOffset="18">21153 1453 15663 0,'0'0'1392'0,"0"0"-1120"0,0 0-272 0,0 0 0 15,0 0 3360-15,0 0 608 0,0 0 128 0,0 0 32 16,0 0-2672-16,0 0-544 0,0 0-96 0,0 0-32 16,0 0-480-16,0 0-112 0,14-3 0 0,0 2-16 15,0-2-176-15,-1-1 0 0,4 1 0 0,2 0 128 16,2 0-128-16,2 1 0 0,2-2 144 0,-1-1-144 16,-4 2 0-16,0-3 144 0,-3-1-144 0,0 0 0 15,0 1 144-15,-3-1-144 0,-2 1 0 0,-4-2 144 16,-3-1 16-16,-1-3 0 0,-4 12 0 0,0-15 0 15,-4-1 48-15,-3-1 16 0,-3 4 0 0,-2 1 0 0,-3 0-32 0,0 3 0 16,0 3 0-16,-5 3 0 0,-3 2 64 0,-2 2 16 16,0 4 0-16,-1 3 0 0,1 4-272 0,3 1 128 15,3 1-128-15,0 2 0 0,2 1 0 0,3 0 0 16,2 0 0-16,2 0 0 0,1-2 128 0,2 0-128 16,2 0 0-16,1 2 0 0,0-2 128 0,3 3-128 15,0-2 144-15,1 2-144 0,2-1 0 0,2 2 128 16,1 1-128-16,1-2 0 0,1-1 0 0,2 0 0 15,2 0 0-15,1-3 0 0,-1 1-256 0,4-1-64 16,2-1 0-16,2-1 0 16,3 0-1808-16,4-6-368 0,6 1-80 0</inkml:trace>
  <inkml:trace contextRef="#ctx0" brushRef="#br0" timeOffset="19">22075 1407 23039 0,'0'0'2048'16,"-10"-1"-1648"-16,3-4-400 0,-1 1 0 0,0 1 2352 15,-1 1 384-15,-3-1 80 0,0 0 0 16,-1 1-1936-16,-1-1-400 0,-2-2-80 0,-1 1-16 0,0 1-240 0,-1-2-144 16,-4 1 160-16,1-1-160 0,-1 3 128 0,4 3-128 15,-1 3 0-15,3 1 0 0,-1-5 240 0,1 4-48 16,3 1-16-16,0 0 0 0,0-1 80 0,0 4 32 16,1 2 0-16,2 4 0 0,1-3-288 0,-1 4 128 15,4-1-128-15,-1 3 0 0,2 0 0 0,3-2 0 16,-1 2 0-16,3 0 0 0,0 0 128 0,1 2-128 15,3-5 0-15,1 2 0 0,-5-16 192 0,9 16-192 16,1-5 192-16,0-2-192 0,-10-9 128 0,16 7-128 16,-3-7 0-16,2 0 0 0,1-7 0 0,0 1 128 0,2-2-128 0,1-1 0 15,4-4 192-15,-1 1-192 0,0-3 192 0,0 0-192 16,-1-1 528-16,-1 1 0 0,-1-1 0 0,-2 2 0 16,-3 1-208-16,-1-3-64 0,2 2 0 0,-4-2 0 15,-1 2 176-15,-3 1 16 0,1-4 16 0,-3 0 0 16,-1-2-128-16,2-4-16 0,-2-4-16 0,-3-3 0 15,-2-3-96-15,-2-4-16 0,0 1 0 0,-1-1 0 16,0 1-192-16,1 1 128 0,-1 2-128 0,-3 6 0 16,-3 2-144-16,-1 3-128 0,-4 2-32 0,-1 2 0 31,0 0-1312-31,3 0-272 0,3-1-48 0,-1-2-15344 0</inkml:trace>
  <inkml:trace contextRef="#ctx0" brushRef="#br0" timeOffset="20">24829 487 1839 0,'0'0'160'0,"0"0"-160"16,0 0 0-16,0 0 0 0,0 0 3616 0,4-8 688 16,-4 8 144-16,0 0 32 0,5-8-3280 0,-5 8-656 15,0 0-128-15,0 0-32 0,4-10-256 0,-4 10-128 16,0 0 128-16,0 0-128 0,0 0 0 0,0 0 128 16,0-9-128-16,0 9 0 0,0 0 448 0,-2-9 0 0,2 9 0 0,-4-8 0 15,4 8 528-15,0 0 112 0,-5-9 32 0,5 9 0 16,-7-8 64-16,-1 3 16 0,-1 1 0 0,9 4 0 15,-12-4-336-15,2 1-64 0,1 1-16 0,-2 0 0 16,0 2-544-16,-1 0-112 0,-1 0-128 0,-1 0 176 16,-1 2-176-16,1 0-176 0,1-1 48 0,0 3 0 15,0 2-48-15,1 0 0 0,-1 3 0 0,0 0 0 16,-1 0 0-16,-1 4 0 0,5 1 0 0,1 1 0 16,0 0 176-16,2 1 144 0,2 3-16 0,0-4-128 15,2 2 336-15,3-2-32 0,1-1-16 0,3-2 0 16,-4-12-112-16,9 13-32 0,2-5 0 0,2-2 0 15,0-3-144-15,1-3 160 0,-1-2-160 0,2-2 160 16,0-3-160-16,2-1 192 0,0-1-192 0,-1 0 192 16,-2-2-192-16,0 1 160 0,-2-1-160 0,0 0 160 0,0-2-160 0,-2 1 160 15,-2 0-160-15,0 0 160 0,1 1-160 0,-1 0 0 16,0 1 144-16,-2-2-144 0,-1 2 0 0,0 0 144 16,-5 10-144-16,6-10 0 0,-6 10 144 0,4-10-144 15,-4 10 0-15,0 0 144 0,0 0-144 0,0 0 0 16,4-12 0-16,-4 12 128 0,0 0-128 0,0 0 0 15,0 0 0-15,0 0 0 0,0 0 0 0,0 0 0 16,0 0 0-16,0 0 128 0,0 0-128 0,0 0 0 16,0 0 0-16,0 0 0 0,0 0 0 0,0 0 0 15,0 0-144-15,0 0 144 0,0 0 0 0,0 0 0 16,0 0 0-16,0 0 0 0,0 0 0 0,0 0 0 0,0 0 0 0,0 0 0 16,-2 12 0-16,4 1 0 0,-1 0 0 15,0 1 144-15,0 0-144 0,2 5 128 0,0-1-128 0,1 0 128 16,-1 0-128-16,3-1 0 0,-2 0 0 0,1-4 128 15,0 4-128-15,0-2 0 0,-1-1 144 0,0 0-144 16,-1-1 128-16,-1-1-128 0,1 0 160 0,-2-2-160 16,0 1 144-16,-1-1-144 0,0-1 128 0,0 3-128 15,0-3 160-15,-1 0-160 0,0 0 192 0,0 0-192 16,-1 3 176-16,0-3-176 0,2-9 160 0,-4 11-160 16,-1-1 192-16,-1 2-48 0,1 0-16 0,0-1 0 15,1-3 16-15,-1 0 0 0,-2-1 0 0,2 0 0 16,5-7-16-16,-8 8-128 0,0 0 192 0,1 0-64 15,-1-3 0-15,0 3 0 0,-1-4 0 0,0 1 0 16,-2 0 0-16,2 0-128 0,0 1 192 0,0-1-64 0,-2-1-128 0,1-2 0 16,-2 0 0-16,-1-1 0 15,0-1-768-15,-1-1-16 0,0-2-16 16,0 0-10208-16,1 1-2032 0</inkml:trace>
  <inkml:trace contextRef="#ctx0" brushRef="#br0" timeOffset="21">25064 478 20271 0,'-12'1'896'0,"12"-1"192"0,-12 5-880 0,3 2-208 0,3 1 0 0,1 2 0 15,2 2 2128-15,0 0 384 0,2-1 80 0,0 2 16 16,0 0-2144-16,-1 0-464 0,2-2 0 0,0 1 0 16,0-1 0-16,0 0 128 0,0-2-128 0,0-9 192 15,0 0 128-15,3 9 32 0,-3-9 0 0,0 0 0 16,0 0 192-16,0 0 32 0,0 0 16 0,0 0 0 16,0 0-32-16,4-9-16 0,0-2 0 0,-2 2 0 15,0-4-96-15,-1 3-32 0,-1-3 0 0,1 0 0 16,-1-3 16-16,0 2 0 0,0-1 0 0,1 1 0 15,1-2-144-15,0 2-32 0,1 0 0 0,1 1 0 16,-2 0-256-16,1 2 128 0,1-1-128 0,0 2 0 16,0 0 128-16,0 0-128 0,1 1 0 0,1 3 0 15,4 1 0-15,0-2 0 0,2 1 0 0,0 2-144 16,1 0-240-16,-2 1-64 0,0 1 0 0,-1-1 0 16,2 0-624-16,2 1-128 0,-1 2-16 0,2-2-16 15,0 4-1472-15,1-2-304 0,5 0-48 0,-3 0-16 0</inkml:trace>
  <inkml:trace contextRef="#ctx0" brushRef="#br0" timeOffset="22">25402 435 6447 0,'0'0'576'0,"0"0"-576"16,0 0 0-16,-4 8 0 0,4-8 2592 0,0 0 416 0,0 0 64 0,0 0 32 15,0 0-1920-15,0 0-384 0,0 0-80 0,0 0-16 16,0 0 320-16,0 0 64 0,0 0 16 0,11 2 0 16,0-3-208-16,-1-2-64 0,1-2 0 0,-2 0 0 15,0 0-448-15,1-2-80 0,1 1-32 0,-2 0 0 16,-1 1-16-16,0 1-16 0,-1-2 0 0,-7 6 0 16,7-7-240-16,-1 1 176 0,-6 6-176 0,8-7 160 15,-8 7-160-15,8-6 160 0,-8 6-160 0,5-9 160 16,-5 9-160-16,0 0 160 0,0 0-160 0,-2-8 160 15,2 8 32-15,0 0 0 0,-8-9 0 0,8 9 0 16,-12-4 16-16,2 2 16 0,-1 1 0 0,1 1 0 16,-1 3 16-16,2-1 0 0,-1 2 0 0,1 3 0 0,0-3 0 0,1 2 0 15,-1-1 0-15,1 2 0 16,0-2 144-16,0 4 16 0,0-2 16 0,2 2 0 0,-1 3-192 0,3 1-32 16,1-2-16-16,0 2 0 0,-1 2-176 0,3-2 0 15,-1 1 0-15,2 2 0 0,-1-6 0 0,4 3 0 16,-1 0 144-16,2 0-144 0,0-4 0 0,1 2 0 15,-5-11 0-15,10 10 128 0,-10-10-128 0,13 7-160 16,0-5 160-16,1 1-208 16,0-3-496-16,2-1-80 0,1-3-32 0,2 0-9072 15,2 1-1824-15</inkml:trace>
  <inkml:trace contextRef="#ctx0" brushRef="#br0" timeOffset="23">25884 461 9215 0,'0'0'400'0,"0"0"96"0,-8 0-496 0,8 0 0 0,0 0 0 0,-9 0 0 16,1-2 2000-16,8 2 304 0,0 0 64 0,0 0 16 15,-6 0-1360-15,6 0-288 0,0 0-48 0,0 0-16 16,-8-1-128-16,8 1-32 0,-5-2 0 0,5 2 0 16,0 0 160-16,0 0 32 0,0 0 0 0,0 0 0 15,0 0 416-15,0 0 96 0,-9 0 0 0,9 0 16 0,0 0-144 0,0 0-48 16,0 0 0-16,0 0 0 0,0 0-464 0,0 0-80 16,0 0-32-16,0 0 0 15,0 0-336-15,11-3-128 0,0 0 0 0,-11 3 0 0,11-4 0 0,-11 4 0 16,12-2 0-16,-1-1 0 0,-11 3 0 0,9-4 0 15,-9 4 0-15,0 0 0 0,0 0 0 0,0 0 128 16,8-5-128-16,-8 5 0 0,0 0 0 0,0 0 0 16,0 0 0-16,6-6 0 0,-6 6 0 0,0 0 176 15,0 0-176-15,7-10 160 0,-7 10-160 0,6-9 160 16,-6 9-160-16,0 0 160 0,5-9-160 0,-5 9 0 16,4-9 144-16,-4 9-144 0,0 0 192 0,0 0-48 15,0 0 0-15,0 0 0 0,-4-10-144 0,4 10 0 16,0 0 0-16,0 0 128 0,-9-7-128 0,-1 3 0 15,-1 2 0-15,1 2 0 0,-1 4 0 0,0-2 0 0,-2 1 144 0,-2 1-144 16,0 2 0-16,-1-3 0 0,-1 1 0 0,1 2 0 16,0-3 0-16,1 2 0 0,2-1 0 0,0 1 0 15,0 2 128-15,3-1 16 0,-1 2 0 0,2 2 0 16,4 2-16-16,0-1-128 0,2 3 192 0,3 0-64 16,0 3-128-16,5-2 0 0,3 0 0 0,3 0 128 15,-1-1-128-15,3 0-176 0,0-5 48 0,1-1 0 31,5-1-480-31,0-3-96 0,2-2 0 0,0-2-16 0,0 0-816 16,-3-4-176-16,-2 2-16 0</inkml:trace>
  <inkml:trace contextRef="#ctx0" brushRef="#br0" timeOffset="24">26042 411 24591 0,'0'0'1088'0,"0"0"224"0,0 0-1056 0,0 0-256 15,0 0 0-15,0 0 0 0,-2 13 752 0,2-13 80 16,-1 15 32-16,1-4 0 0,0-11-640 0,-1 17-224 16,0-2 144-16,1-1-144 0,0-14 0 0,-2 16 128 15,1-2-128-15,1-14 0 0,-1 13 384 0,1-13 0 16,0 0 0-16,0 13 0 0,0-13 224 0,0 0 32 16,0 0 16-16,0 0 0 0,0 0-64 0,0 0-16 15,0 0 0-15,6-5 0 0,1-4-192 0,-3 0-64 16,1-3 0-16,0 0 0 0,-1-1-128 0,0-1-48 0,0 2 0 0,1-1 0 15,0 0-16-15,0 1 0 16,1 0 0-16,-1 1 0 0,0-1-128 0,0 2 192 0,0-1-192 0,2 2 192 16,1 1-192-16,-8 8 0 0,8-6-160 0,-1-1 160 15,-7 7-192-15,12-5 192 0,-1 1-208 0,-1 3 80 16,0 1 128-16,2 2 0 0,0 0 0 0,0 0 128 16,1 2-128-16,-2 0 0 0,0 1 0 0,-1 3-128 15,1 0 128-15,-1 1-160 0,1 1 160 0,-1 2-160 16,-2 0 160-16,0 1 0 0,-1 1-144 0,1 2 144 31,-2 2-1680-31,-1 4-272 0,-3 4-48 0</inkml:trace>
  <inkml:trace contextRef="#ctx0" brushRef="#br0" timeOffset="25">25692 2461 20495 0,'0'0'896'0,"0"0"208"0,-5-4-880 0,5 4-224 0,-6-3 0 0,6 3 0 16,0 0 1520-16,-10-2 256 0,4-1 48 0,6 3 16 16,0 0-1184-16,-8-1-224 0,8 1-48 0,-8 0-16 15,2 1-368-15,6-1 144 0,-8 3-144 0,8-3 0 16,-10 5 0-16,0-3 0 0,1 4 0 0,0 0 0 15,0 2 160-15,0 1-160 0,0 0 128 0,1 2-128 16,0-2 208-16,2 2-32 0,-1 1-16 0,1 1 0 16,-1 2-16-16,3-1 0 0,2 4 0 0,-1 6 0 15,0 4 80-15,2 2 16 0,1 0 0 0,0 3 0 16,0 0-240-16,1-4 176 0,1-2-176 0,0-3 160 16,5-2 96-16,1-3 0 0,2-6 16 0,2-1 0 0,1-2-272 15,2-4 0-15,4-2 128 0,0-1-128 0,0-2 0 0,1-2-256 16,-1-2 64-16,0-1 0 0,1-5 192 0,-1-2-176 15,1-4 176-15,-2 1-160 0,-2-7 160 0,-2-2 0 16,-2-3 0-16,1-1 0 0,-3 0 0 0,-1-2 0 16,-2-5 0-16,-1 5 128 0,0 1-128 0,-2 3 0 15,-1 3 0-15,-3 3 0 0,-1-1 0 0,-1 2 0 16,0 1 0-16,-3 1-128 0,-3 2 128 0,-1 2 0 16,0 0 0-16,-4 3 0 0,-1-2 0 0,-3 3 144 15,0 1-144-15,0 3 0 0,0-2 128 0,0 3-128 16,0 2 0-16,3 1 0 0,-1 0 0 0,0 4 0 15,-2-4-160-15,1 2 160 16,0 2-1760-16,3 0-224 0,2 1-64 0</inkml:trace>
  <inkml:trace contextRef="#ctx0" brushRef="#br0" timeOffset="26">25970 2909 33519 0,'0'0'1472'0,"0"0"320"0,-9 8-1424 15,1-1-368-15,8-7 0 0,-5 7 0 0,5-7 1120 0,-5 11 160 16,1-3 16-16,4-8 16 0,-4 11-1056 0,1 0-256 16,3-11 0-16,-1 11 0 0,1-11-256 0,0 8-48 15,0-8-16-15,1 8 0 16,-1-8-544-16,0 0-112 0,0 0-32 0,0 0 0 16,0 0-1232-16,0 0-240 0,0 0-48 0</inkml:trace>
  <inkml:trace contextRef="#ctx0" brushRef="#br0" timeOffset="27">26016 2508 11967 0,'0'0'1072'0,"0"0"-864"0,0 0-208 0,0 0 0 16,-4-8 4928-16,4 8 960 0,-4-8 176 0,4 8 32 15,0 0-4672-15,0 0-928 0,0 0-192 0,6-8-48 16,2 3-256-16,-8 5 0 0,12-5 0 0,0 2 0 16,-12 3 0-16,14-1-144 0,0-2 144 0,1 3-128 15,-2 0 128-15,0 3-160 0,0-2 160 0,0 2-160 16,-1-1 160-16,1-2 0 0,0 0-144 0,-2 2 144 16,0 0 0-16,-11-2 0 0,0 0 0 0,12 3 0 15,-12-3 0-15,10 5 0 0,-10-5 0 0,10 5 0 16,-10-5 0-16,11 7 0 0,-11-7 0 0,10 6 0 0,-10-6 0 0,8 8 0 15,-8-8 0-15,7 11 0 0,-2-2 0 0,0 0 0 16,-5-9 0-16,5 10 0 0,-2 1 0 0,-3-11 0 16,1 13 0-16,-1-2 128 0,0 1 112 0,-1-1 16 15,0 0 0-15,-3 1 0 0,-2 2 128 0,1 1 48 16,0-2 0-16,-2 0 0 0,1 0 288 0,-1 0 64 16,-2 1 16-16,0 2 0 0,-1 2-512 0,-1 3-96 15,0 0-32-15,-1 0 0 0,-1 0-32 0,0 1 0 16,-2 0 0-16,2-4 0 0,2 0-128 0,0-1 0 15,1 0 0-15,1 0 128 0,1 0-128 0,1 1-144 16,1-1 144-16,2-1-208 16,1-4-1792-16,2-2-368 0,1-10-64 0</inkml:trace>
  <inkml:trace contextRef="#ctx0" brushRef="#br0" timeOffset="28">27078 974 15023 0,'0'0'656'0,"0"0"160"0,0 0-656 0,0 0-160 16,-9 2 0-16,9-2 0 0,0 0 704 0,-8-3 128 15,8 3 0-15,0 0 16 0,0 0-16 0,0 0 0 16,0 0 0-16,0 0 0 0,0 0 288 0,0 0 48 15,-6-6 16-15,6 6 0 0,0 0 272 0,0 0 48 16,0 0 16-16,0 0 0 0,0 0-688 0,0 0-128 16,0 0-16-16,0 0-16 0,0 0-496 0,-2 14-176 15,1 2 0-15,1-1 144 0,0 1-144 0,0 1 0 0,-1 4 144 0,1 1-144 16,0 0 336-16,0 3 0 16,1 2 0-16,0 3 0 0,1 1 112 0,0-1 32 0,2-5 0 0,-1 0 0 15,-1-4-112-15,1 0-32 0,0-3 0 0,-1-4 0 16,0 2-160-16,-1 0-48 0,0-3 0 0,1-2 0 15,-1 0 0-15,-1-11-128 0,1 12 192 0,-1-12-64 16,0 0 32-16,3 10 0 0,-3-10 0 0,0 0 0 16,0 0 128-16,0 0 32 0,0 0 0 0,0 0 0 15,0 0 0-15,0 0 16 0,0 0 0 0,0 0 0 16,10-4-80-16,-10 4 0 0,8-6-16 0,-8 6 0 16,5-11-64-16,-1 1-16 0,-1-2 0 0,-2 2 0 15,-1 10-160-15,1-12 0 0,-1 0 0 0,2 2 0 16,-1-2-256-16,-1 12 64 0,1-11 0 0,-1 11 16 15,4-10 0-15,0 1 0 0,-4 9 0 0,7-11 0 16,-1 2 32-16,-6 9 0 0,12-5 0 0,0 1 0 0,-1-1 144 16,2 1-208-16,0 1 80 0,-1 3 128 0,0-3-144 15,1 1 144-15,-1 1 0 0,-1 1 0 0,1 3 0 0,-1 0-128 16,-2 1 128-16,-2 2 0 0,-7-6-128 0,8 7 128 16,0 3-192-16,-1 0 192 0,-2-1-160 0,3 2 160 15,-2-1-128-15,1 3 128 0,-2-4 0 0,1 5-128 16,1-3 128-16,-2-1 0 0,-5-10 0 0,5 13 0 15,1-2 0-15,-6-11 0 0,0 0 0 0,3 12 128 16,-3-12-128-16,3 11 128 0,-3-11 16 0,0 0 16 16,-4 9 0-16,4-9 0 0,0 0 96 0,-9 10 0 15,-1-7 16-15,-2 0 0 0,-1 0-48 0,0-2-16 16,-3-1 0-16,-2 1 0 0,-4 1-32 0,-2 0-16 16,1 1 0-16,-1-2 0 0,2 2-160 0,1 1 0 0,-1 0 0 0,1-1-176 31,2 1-224-31,2 2-48 0,1 0-16 0,3-1 0 15,1-1-496-15,2-1-112 0,10-3-16 0,0 0 0 16,0 0-384-16,0 0-64 0,0 0-32 0,0 0-13376 0</inkml:trace>
  <inkml:trace contextRef="#ctx0" brushRef="#br0" timeOffset="29">27610 955 5519 0,'0'0'240'0,"0"0"64"0,0 0-304 0,-6-5 0 16,6 5 0-16,0 0 0 0,0 0 6144 0,0 0 1184 16,-8-4 224-16,8 4 64 0,0 0-5440 0,0 0-1088 15,0 0-224-15,0 0-32 0,0 0-640 0,-7 9-192 16,3 0 0-16,3 5 0 0,0 3 0 0,1 3 0 16,1 5 0-16,2 3 0 0,-1 1 128 0,1 5-128 15,-1 0 0-15,1 1 0 0,-2 0 160 0,1-1-32 16,-1-5 0-16,0-3 0 0,1-4-128 0,-1-1 160 0,2 0-160 0,-1-3 160 15,1-1-160-15,-1-3 0 0,2-1 0 0,0-1 0 32,1-3-976-32,1 2-80 0,-6-11-16 0,0 0 0 15,7 7-1648-15,-7-7-336 0</inkml:trace>
  <inkml:trace contextRef="#ctx0" brushRef="#br0" timeOffset="30">27824 1306 12895 0,'0'0'1152'0,"0"0"-928"0,0 0-224 0,0 0 0 0,-8 6 4640 0,8-6 880 16,-4 9 176-16,4 3 48 0,3-2-4432 0,-1 2-880 16,0-1-176-16,0-1-48 0,1 0-208 0,0 1 0 15,-3-11 0-15,3 13-160 0,1-1 160 0,0-1 0 16,0 0 0-16,-4-11 0 0,5 9 0 0,-5-9 0 15,7 9 0-15,-7-9 0 0,9 7 0 0,-9-7 144 16,10 5-144-16,1-3 160 0,-11-2 0 0,12 0 0 16,1 0 0-16,-3-1 0 0,-10 1 16 0,12-5 0 15,-3-2 0-15,-1 3 0 0,-8 4-176 0,9-7 192 16,-3-3-192-16,1 0 192 0,-1 0-192 0,-2 1 0 16,-1-5 0-16,-2 3 0 0,1 0 0 0,-2 11-144 15,0 0 0-15,1-11 0 0,-1 0 144 0,0 11-160 16,0 0 160-16,0 0-160 0,0 0 336 0,0 0 64 0,0 0 16 15,0 0 0-15,0 0-256 0,0 0 0 0,8 8 0 0,-3-2 0 16,-1 4-128-16,1-3 128 0,-5-7 0 0,7 11 0 16,-4-2 0-16,1-1 0 0,-4-8 0 0,0 0 0 15,7 10 144-15,1 2 48 0,-2-2 0 0,1 1 0 16,-1-3-192-16,1 1 0 0,-7-9 144 0,8 12-144 16,-1-2 0-16,-7-10 0 0,8 10 0 0,0 0 0 31,-8-10-688-31,11 6-48 0,-11-6-16 0,13 1 0 15,-3-1-1344-15,0-1-272 0,0 1-48 0,-1-5-16 0</inkml:trace>
  <inkml:trace contextRef="#ctx0" brushRef="#br0" timeOffset="31">28292 1393 22111 0,'0'0'1968'0,"0"0"-1584"0,0 0-384 0,0 0 0 0,0 0 2560 0,0 0 416 15,0 0 96-15,10-4 0 0,2 4-2176 0,-1-1-432 16,-1-2-80-16,2-1-32 0,-1 0-352 0,1-1 128 16,-1-1-128-16,0-1 0 0,1 1 128 0,0-1-128 15,-2 1 128-15,1-4-128 0,-2 0 0 0,-1-3 0 16,-2 2-192-16,-2-2 64 0,-1 2 128 0,-2-1 0 16,-1-4 0-16,-3 3 0 0,-2 2 0 0,0-1 176 15,-4-1-48-15,0 4 0 0,0 3 368 0,-1 4 64 16,0-1 16-16,0 5 0 0,-2 1-240 0,-3 1-32 0,-3 5-16 0,1 3 0 15,0 4-288-15,0 2 0 0,0 3 0 0,1-1 0 16,1-1 0-16,2-2 0 0,3-3-160 0,1 1 160 16,-1-1 0-16,4 3 160 0,-1-3-16 0,3 2 0 15,2-3 256-15,1-1 48 0,3 1 16 0,3 0 0 16,2 0-144-16,2 0-16 0,0-1-16 0,3-2 0 16,2-3-288-16,2 0 0 0,3 0 0 0,5-2 0 15,2-1-256-15,3-4-48 0,1 1-16 0,4-2-11600 16,2-4-2336-16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18:09.49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10650 1016 9215 0,'-7'-1'816'0,"2"1"-656"0,0 0-160 0,3 1 0 0,2 1 5648 0,1 0 1104 0,0 0 224 0,2 2 32 0,0 1-5840 0,3 5-1168 0,1-2-224 0,0 3-48 16,2-1-384-16,-2 1-80 0,1 1-16 0,-1 0 0 15,-1 2 560-15,2 2 192 0,-1 0-144 0,-2 5 144 0,1 3 0 0,-2 5 0 16,-2 5 0-16,-2 5 0 0,0 0 0 0,-2 2 0 16,-1 2 0-16,0 0 0 15,0-3-224-15,2-5 32 0,2-3 16 0,0-7 0 16,3-3 176-16,1-5-208 0,1-3 80 0,0-7 128 16,1-2 576-16,-2-2 256 0,-2-1 32 0,1-5 16 0,-2 0-112 0,0-6 0 15,-2 1-16-15,-2-6 0 0,0-1-240 0,0-3-64 16,-3-1 0-16,0-1 0 0,-4-7-144 15,-2-1-48-15,-2-7 0 0,-1 1 0 0,-2-2 64 0,-1 0 0 16,0 0 0-16,1 1 0 0,3 2-128 0,0 2 0 0,3 1-16 0,3 3 0 16,2 1-176-16,1-1 0 15,4 1 0-15,1 0 128 0,3 3-128 0,1 0 0 0,2 4 0 0,2 1 0 16,4 5 192-16,-2 0-32 0,1 0-16 0,2 4 0 16,2-2-144-16,3 1 192 0,5 0-192 0,3-1 192 15,5 2-32-15,4-2 0 0,4 0 0 0,2 2 0 16,2 3-160-16,2 4 192 15,1-3-192-15,-2 5 192 0,-2 5-192 0,-4 0 0 0,-4 2 0 0,-4 3 0 0,-4 2-208 0,-2 4-32 16,-2-1 0-16,-2 5 0 31,-2 4-1408-31,-2 4-272 0</inkml:trace>
  <inkml:trace contextRef="#ctx0" brushRef="#br0" timeOffset="506.39">11857 1194 38703 0,'-10'-10'1712'0,"2"4"352"0,0 0-1648 0,5 1-416 0,0 3 0 0,2 0 0 0,1 0-336 0,-3-2-160 0,-2-4-16 0,-2-1-16 15,-4-4-416-15,-3 1-80 0,-3-3 0 0,-3 3-16 0,-1 2 1040 0,-1 4 0 16,-3 3 0-16,0 4 192 0,1 4-192 0,-3 1 0 16,-1 6 0-16,-1 5 0 0,-1 5 224 0,0 3-48 15,1 2-16-15,0 6 0 0,1 2 304 0,2 3 64 16,2-2 16-16,6 3 0 0,2-5-416 0,2 1-128 16,4 4 0-16,4-1 0 0,4-1 0 0,3-4 0 15,4 0 0-15,3-4 0 0,3-4 0 0,6-2 208 16,2-3-64-16,2-7-16 0,4-3-128 0,0-2 0 0,2-7 0 0,-1-2-176 15,-1-2-96-15,-1-7-32 0,0-1 0 16,-2-5 0-16,-2-2 304 0,-1-3 0 0,-3 1-128 0,-3-2 128 16,0-1 0-16,-4-4 224 0,1-3-32 0,-3-8-16 15,-2 2 128-15,-2-6 16 0,-2 0 16 0,-1-1 0 16,0 2-80-16,-1 5 0 0,1 4-16 0,1 7 0 16,2 8-48-16,-2 2 0 0,2 6 0 0,-1 5 0 15,1 0 384-15,-1 5 64 0,-1 2 0 0,1 3 16 16,0 2-208-16,-2 6-64 0,1 0 0 0,-1 5 0 15,0 5-192-15,-1 1-64 0,1 4 0 0,-1 2 0 16,0-2-128-16,1 0 0 0,1 5 0 0,1 0 0 0,2 5 0 0,2 0-144 16,2 1 144-16,1-4-208 15,4 0-560-15,0-3-128 0,6-1 0 0,0-3-16 16,2-2-2224-16,1-7-448 0</inkml:trace>
  <inkml:trace contextRef="#ctx0" brushRef="#br0" timeOffset="967.08">12091 1414 43311 0,'-17'19'1920'0,"4"-5"384"0,3 3-1840 0,7-3-464 0,4-5 0 0,1 0 0 0,1-1 0 0,-1 8-240 0,1 12 32 0,1 10 0 0,-2 5-240 0,1 7-64 0,-3-1 0 0,-2-3 0 16,-1-9 176-16,-1-5 16 16,1-7 16-16,0-5 0 0,0-8-80 0,1-1-32 0,2-6 0 0,-2-4 0 0,2-2 416 0,0-5 0 15,0-5 0-15,0-4 0 16,2-5 304-16,-2-7 32 0,1-1 16 0,0-7 0 16,2 2-160-16,0-5-16 0,1-4-16 0,0-3 0 15,-2-5 32-15,2-3 16 0,1-1 0 0,-1 0 0 16,2 2-208-16,0 7 176 0,1 5-176 0,1 9 160 0,0 6-160 15,2 4 0-15,2 8 0 0,0 0 0 0,-1 6 368 0,3 1-16 16,2 3 0-16,2 3 0 16,2 0 48-16,0 3 16 0,1-1 0 0,1 2 0 15,3 0-176-15,0 1-48 0,-1 0 0 0,1 2 0 0,0 3-192 0,-1-1 0 16,1 5 0-16,-1 4 0 0,-1 4 0 0,-1 5-208 0,1 8 64 0,-4 1 16 16,0 7-96-16,-3 3-16 0,0 4 0 0,-3 7 0 15,-5-2 240-15,-2 4 0 16,-1 4 0-16,-2-5-144 0,-2-2-112 0,2-12 0 0,-1-4-16 0,2-12 0 31,1-6-368-31,0-6-64 0,1-7 0 0,1-2-11360 0,2-4-2272 0</inkml:trace>
  <inkml:trace contextRef="#ctx0" brushRef="#br0" timeOffset="1472.76">13471 1627 22111 0,'-1'-5'976'0,"0"1"208"0,-2 0-944 0,2 2-240 0,0-1 0 0,1 1 0 0,0-1 320 0,-2-1 0 0,0-4 16 0,-3-5 0 0,0-5 1184 0,-1-2 224 16,-2-2 48-16,1-1 16 15,0 0-16-15,-2 0-16 0,-1 1 0 0,-1-2 0 16,-2-1-1024-16,0 6-208 0,-2-4-32 0,-1 6-16 0,-1 2-352 0,-2 3-144 0,-1 4 128 0,-1 4-128 31,0 4 192-31,-2 4-64 0,-2 3 0 0,-1 4 0 0,-1 5 192 0,0 1 16 0,2 2 16 0,0 2 0 31,0-1-192-31,0 7-32 0,-4 6-128 0,-1 7 192 16,3 0-192-16,0 7 0 0,1 8 128 0,4-2-128 16,2 3 0-16,6-7-160 0,7-8 32 0,3-5 0 15,7-4 128-15,2-4 0 0,5-4 0 0,3-3 0 0,2-3 176 16,6-4 64-16,6-3 16 0,5-2 0 0,4-9-256 0,4-4 128 15,6-3-128-15,2-9 0 0,-5-2 160 0,2-3-160 16,2-5 160-16,1-2-160 0,1-5 144 0,-1-5-144 16,-2 1 128-16,-4-2-128 0,-5-1 160 0,-2-6-160 15,-3-2 192-15,-6-4-192 0,-4-3 448 0,-4-6-32 16,-6-1 0-16,-3-5 0 0,-4 3 16 0,-4 2 0 16,-1 0 0-16,-5-4 0 0,-4-4-208 0,-1 2-32 15,-3 4-16-15,-2 2 0 0,-1 5 32 0,0 5 16 16,0 7 0-16,-3-3 0 0,1-1 32 0,-2 5 0 15,1-2 0-15,0 6 0 0,0 3-256 0,0 1 0 0,2 4 0 16,0 1 0 0,1 5-384-16,5 4-128 0,3 5-32 0,3 2-19984 0</inkml:trace>
  <inkml:trace contextRef="#ctx0" brushRef="#br0" timeOffset="2857.28">19410 3414 38703 0,'-12'-7'3440'0,"1"0"-2752"0,3 3-560 0,5 2-128 0,1 1 544 0,-3-4 80 0,-6-4 16 0,-7-5 0 0,-8-3-512 0,-4-5-128 0,-1 3 0 0,0-1 0 0,2 7 0 0,-4 2 0 0,-1 5 0 0,-3 3 0 15,-4 2 0-15,-5 5 0 0,-5-2 0 0,-5 7 0 16,-8-2 0-16,-1 4 0 0,-2 2 0 0,0-2 0 16,3 0 0-16,6-1 0 0,4 1 0 0,3-5 0 15,5 2 144-15,8-2-144 0,6 0 192 0,8-2-192 16,7 1 0-16,7-5 0 0,6 0 0 0,7 0 0 15,5 0-352-15,11 0 32 0,7 0 0 0,10-4 0 16,7 3-816-16,11-1-144 0,12 0-48 0,9 1 0 31,11-1 272-31,5-4 48 0,6 0 16 0,2-1 0 0,3 3 256 0,2-2 48 16,-1 1 16-16,-4-1 0 0,-8 1 816 0,-4-2 176 0,-3 1 16 0,-10 1 16 16,-10-1 1392-16,-11 1 288 0,-11 1 48 0,-11 3 16 15,-10 1-816-15,-11 0-144 0,-8 3-48 0,-14 0 0 0,-7 4-240 0,-14 3-48 16,-10-3-16-16,-11 3 0 0,-7 1-48 0,-7-5-16 15,-7 0 0-15,-14 2 0 16,-10 0-336-16,-4 0-64 0,3-3 0 0,6-2-16 0,6-3-304 0,7-2 0 16,9-4 0-16,14-5-21504 0</inkml:trace>
  <inkml:trace contextRef="#ctx0" brushRef="#br0" timeOffset="4311.91">30453 3433 12895 0,'3'-6'1152'0,"1"1"-928"0,0 2-224 0,-2 0 0 0,2 3 208 0,-3 0 0 0,2-2 0 0,-1 0 0 0,3 0 688 0,1-3 128 0,0 1 16 0,-1 2 16 0,-1-2 896 0,-4 2 176 0,-2-1 48 0,-6 2 0 16,-1 2 128-16,-4-1 16 0,-4 3 16 0,-4-2 0 0,-5 1-1088 0,-5 1-224 15,-3-1-32-15,-4 2-16 0,0-4-656 0,-4 2-144 0,-4 1-32 0,-5-2 0 16,-3 2 112-16,-2 0 0 16,-2 1 16-16,1 0 0 0,-1-1-112 0,0 0-32 0,2-1 0 0,1-2 0 15,1 2 48-15,2-1 0 16,2 1 0-16,3 0 0 0,6 0 16 0,4 1 0 0,3 1 0 0,7-1 0 15,6 1-192-15,5-3 192 0,5 1-192 0,6 1 192 16,4-3-192-16,5 0 0 0,3 1 0 16,5-2 0-16,6 1-384 0,5 0-16 0,9-4 0 0,9 2 0 15,7-3-112-15,9 3 0 0,6-2-16 0,9 4 0 16,6-3 208-16,5 1 32 0,6-2 16 0,1 3 0 16,0-1 272-16,1 2 128 0,-2 2-128 0,-2-2 192 0,-1 1-192 0,-7 1 0 31,-7 1 0-31,-8 1 0 0,-6 2 448 0,-11 0 32 0,-10 0 16 0,-11 0 0 0,-11-2-16 0,-9 1 0 15,-8-3 0-15,-10 2 0 0,-6-1-160 0,-11-1-16 16,-5-1-16-16,-14-1 0 0,-13 3 192 0,-11-1 32 16,-9 2 16-1,-3-2 0-15,0 1-336 0,-12-3-64 0,-10 2 0 0,-3-2-128 16,0 0 304-16,2 0-48 0,9-2-16 0,-1-1 0 0,0 3-112 0,10 0-128 16,10-2 176-16,12 1-176 0,17-2 0 0,10 0-192 0,14 0 0 15,15-2-19568 1</inkml:trace>
  <inkml:trace contextRef="#ctx0" brushRef="#br0" timeOffset="10608.91">26659 4625 8287 0,'-6'-16'736'0,"-1"4"-592"0,0-2-144 0,0 6 0 0,2 3 3520 0,0 4 656 0,-3-4 144 0,-4-2 32 0,-8-4-2000 0,-10-6-400 0,-7 1-80 0,-7 0-16 15,-1 5-112-15,1 3-16 0,1 3-16 0,0 4 0 0,3 1-1152 0,0 0-240 16,1 1-32-16,0 2-16 0,1 1-272 0,2 1 0 16,3-1 0-16,2 3 0 0,2-2 0 0,5 2 0 15,4-1 0-15,4 0 0 0,6 1 0 0,6-1 0 16,4 1 0-16,9-1 0 0,7 1 208 0,10-5 144 15,13 0 32-15,12-2 0 0,10 0 320 0,15-7 64 16,15-2 0-16,14-3 16 0,11-3-400 0,10-2-96 16,9-2-16-16,3 0-12816 15,6-1-2576-15</inkml:trace>
  <inkml:trace contextRef="#ctx0" brushRef="#br0" timeOffset="15902.22">22608 5115 16575 0,'-14'-10'1472'0,"3"3"-1168"0,5 2-304 0,3 4 0 0,2-2 1552 16,-2 1 256-16,-5-4 48 0,-4-6 16 0,-6-4 448 0,1-1 96 0,2 0 16 0,4 1 0 0,1 0-912 0,3 3-176 16,1 3-48-16,2 2 0 0,3 1-304 0,-1 5-64 15,4 1-16-15,0 1 0 0,4 3-464 0,2 0-80 16,3 2-32-16,1 0 0 0,2 1-144 0,3 1-48 16,4 0 0-16,3 0 0 0,2-1 32 0,1-2 0 15,5 0 0-15,0-3 0 0,3 1-16 0,1-2 0 16,2-2 0-16,4 1 0 0,-1 1-160 0,3 0 160 15,5 3-160-15,3 1 160 0,2 3-160 0,-1 1 0 16,-5 2 0-16,-1 1 0 0,2-1 0 0,-2 1 0 16,-2 0 0-16,2 3 0 0,-1-2 0 0,0 2 0 15,-3 2 0-15,-1 1 0 0,-1 0 0 0,-3 1 0 16,-2 3 0-16,-3 1 0 0,-2 1 0 0,-1 5 0 0,-1-2 0 16,-5 2 0-16,0-2 0 0,-3 5 0 0,-1 5 0 0,-2 0 0 15,-3 2 0-15,0 2 0 0,-2 7 0 0,2 2 0 16,-1 3 0-16,-2-1 0 0,-1-3 0 0,-2 0 0 15,0-1 0-15,-3-2 0 0,0-5-192 0,-2 10 192 16,1 7 0-16,-3 5 0 0,2 2 0 0,-2 0 0 16,1 2 176-16,-1 3-48 0,1 5-128 0,-2 5 192 15,0 8-192-15,0 3 128 0,1-3-128 0,0 7 0 16,2 8 128-16,1 2-128 0,0 1 0 0,0-6 0 16,1-7 0-16,0 4 0 0,3 9 0 0,-1 3 0 0,2-2 0 15,0-1 0-15,3 0 0 0,-1-6 0 0,3-7 256 0,1-6-32 16,2-1-16-16,0 0 0 15,-1-1-32-15,0-4-16 0,1 0 0 0,-1-1 0 0,0 0 64 0,-1 4 16 16,-1 2 0-16,-1-1 0 16,-1-5 16-16,0-1 0 0,-2-1 0 0,-1 6 0 0,0 4-112 0,-2 1-16 15,1-5 0-15,0-6 0 0,-3-14-128 0,0 4 0 16,-1 4 0-16,1 4 0 0,-2 1 0 0,0-8 0 16,-3-10 0-16,0-2 0 0,0-5 0 0,0-3 0 15,1 0 0-15,-1 0 0 0,-1 8-128 0,2-4 128 0,0-4-160 16,0-6 160-16,2-3 0 0,1-6 0 0,-2 2 0 15,1-5 0-15,1 1 224 0,0-2-16 0,-1 1 0 0,1-2 0 16,-2 2 80-16,1-2 16 16,1 2 0-16,-2-3 0 0,-1-4-304 0,-1 0 0 0,2-1 128 0,-3-1-128 15,1-4 0-15,-2-1 0 0,1-2 0 0,-1-2 0 16,1-2 0-16,0 0 0 16,-2-2 0-16,2 1 0 0,0-1 208 0,-1-1-16 0,1 2 0 0,-1 1 0 15,1-3-48-15,0 3-16 0,0-4 0 0,0 1 0 16,1 0 48-16,-1-2 0 15,1 1 0-15,1-2 0 0,-1 1-16 0,0-2 0 0,-1 1 0 0,1 1 0 16,-1-2-160-16,1 1 0 0,-2 0 0 0,1-1 0 0,0 0 0 0,-1 2 0 16,0-2 0-16,0 2 0 15,-2 0 0-15,-1 0 0 0,2 1 0 0,-2 0 0 0,-1 0 0 0,1 0 0 16,1 1 0-16,-3 1 128 0,1-3 80 0,-2-2 16 16,1 0 0-16,-1 0 0 0,-1 1 96 15,0-4 32-15,-2 1 0 0,-4-1 0 0,-2 1-176 0,-4 1-48 16,-4 0 0-16,-5 3 0 0,-5 0-128 0,-6 1 0 15,-3 1 0-15,-5 1 0 0,-8 2 0 0,-8-1-144 16,-9 3 144-16,-3-1-160 0,2-3 160 0,4 2 176 16,2 0-48-16,1-1 0 0,-1-1 80 0,-1-1 16 0,1-1 0 15,1-1 0-15,4 0-224 0,3-4 0 0,3 0 0 0,4-3 0 32,4-3-1088-32,3-5-96 0</inkml:trace>
  <inkml:trace contextRef="#ctx0" brushRef="#br0" timeOffset="21450.21">21762 7271 18431 0,'-5'0'1632'0,"1"0"-1312"0,3 2-320 0,2-2 0 0,1 0 896 0,-2 0 96 0,-2 0 32 0,2 0 0 0,2 0 640 0,-1 0 128 0,3-2 16 0,-4 2 16 15,0 0-880-15,0 0-176 16,28-5-48-16,-17 3 0 0,0 1-544 0,3 0-176 16,-1-2 0-16,2 1 0 0,0-1 256 0,4 1-64 15,-2 1-16-15,2 1 0 0,0 0 576 0,1 0 112 0,1 0 32 0,0 0 0 0,1 0-64 0,2 0-16 31,-1 0 0-31,3 0 0 0,2-3-272 0,1 2-48 0,2-1-16 0,0-3 0 0,-1 0-176 0,-2 0-48 16,3 1 0-16,-1 2 0 16,-2-2-256-16,1 1 160 15,-5 2-160-15,-1-1 128 0,-4 0-128 0,-1 1 0 16,-2 2 0-16,-3-1 0 0,-3 4 0 0,-2-3 192 16,-3 2-192-16,-2-1 192 0,-1 1-192 0,-1 1 0 15,-1-2 0-15,-1 2 128 0,1-2-128 0,-2 2 128 16,1 0-128-16,1 2 128 0,0-3 32 0,0 2 0 0,1 0 0 15,1 2 0-15,-1-1-160 0,1 2 0 0,0 0-160 0,-1 3 160 16,0 0 0-16,0 4 0 0,-1 0 0 0,-1 1 0 16,0 1 0-16,-2 5 0 0,-2 8 0 0,-2 7 0 15,-4 4 0-15,-1 4 0 0,-3 3 0 0,-1 2 0 16,-2 1 0-16,0-1 0 0,2-5 0 0,2-4 0 16,3-4 0-16,2-6 0 0,1-1 0 0,1-3 0 15,1-1 128-15,1-2-128 0,2-2 192 0,-1-2-192 16,1-1 288-16,0 0-48 0,0 2-16 0,1-4 0 15,1 1-64-15,-2-5-16 0,1 2 0 0,-1-4 0 16,1 1-144-16,-1 0 192 0,1-4-192 0,-2 1 192 0,2 1-192 16,-2-4 0-16,1 0 0 0,0 0 128 0,-1 1-128 15,1-2 0-15,0-1 0 0,-1 0 0 0,2 1 0 0,-1-2 0 16,1 0 0-16,0 0 0 0,1-2 0 0,1 0 0 16,-1-1 0-16,1-1 0 0,1 0 192 0,0-3 16 15,1 2 0-15,0-3 0 0,-2 5 112 0,0 0 32 16,0 0 0-16,11-18 0 0,-8 13-352 0,-1 0 128 15,-1 0-128-15,2 3 0 0,-2-2 0 0,0 2 0 16,-1 2 0-16,0-3-128 0,-1 6 128 0,0-3 0 16,-2 1 0-16,0 2 0 0,-1 0 0 0,-1 2 0 15,0-2 0-15,0 0-128 0,-1 2 128 0,-1-2 0 0,-1 1 0 16,-1-2 0-16,2 0 0 0,0 0 0 0,-2 0 0 0,-1 1 0 16,0-3 0-16,-1 1 0 0,0-1 0 0,-1 0 0 15,-1 0 0-15,0-1 128 0,-3 1-128 0,-2 0 176 16,-2 0-176-16,-1 0 0 0,-1 0 0 0,-1 0 0 15,-2 0 0-15,0 0 0 0,2 1 0 0,-1 0 0 16,4 2 0-16,2-3 0 0,3 0 0 0,-1 0 0 16,4 0 0-16,-1-3-176 0,3 3 176 0,0-1-128 15,3 1 128-15,1 0 0 0,0-1 0 0,1 1 0 16,2 0 0-16,0 0 0 0,0-3 0 0,2 1 0 16,1 0 0-16,-1 2 128 0,1-3-128 0,0 2 176 15,1-1-176-15,-1 2 0 0,1-3 0 0,0 1 0 0,2 0 0 0,-1-1 0 16,2 2 0-16,0 1 0 15,1-2 0-15,2 2 0 0,0 0 0 0,3 2 0 0,1-2 0 0,2 3 0 16,0 0 0-16,3-1 0 16,3 1 0-16,2 0 0 0,0 0 0 0,3 0-176 0,-1 1 176 15,1-3 0-15,-1 0 0 0,2 2 0 0,0-3 0 0,-3 1 0 16,0-1 128-16,-1-1-128 0,0-2 0 0,-2 1 0 16,0-3 0-16,0 0 0 0,1 0 0 0,-2-1 0 15,1 1 0-15,-1-2 0 0,1 3 0 0,-1 0 0 0,1 0 0 16,-3 3 0-16,0-2 0 0,-2 2 0 15,-2 1 0-15,-3 0 0 0,-1 1 0 0,-3-1 0 0,0 3 0 0,-2-3 0 16,-2 1 0-16,0 0 0 0,-1 2 0 0,0-3 0 16,0 0 0-16,-1 0-128 0,1 0 0 0,-1-3 0 15,0 1 128-15,-1-1 176 16,0 1-48-16,2 2 0 0,0 0-128 0,0 0 0 0,0 0 0 0,-4-24 0 16,4 18 0-16,0 1 0 0,1-5 0 0,-1 3 0 15,2-4 128-15,-2 0 0 0,1 0 0 0,-1 1 0 16,0-1-128-16,-1 2 0 0,1-2 0 0,-3-4 0 0,2 1 0 15,-2-5 0-15,0-1 0 0,0-1 0 16,1 0 0-16,-1 0 0 0,1-2 0 16,2-1 0-16,-1-2 0 0,2 0 0 0,0 0 0 0,0-1 0 0,2-1 0 0,1-1 0 15,-1 0 0-15,2 1 0 0,1-1 0 0,1 6 0 16,-1 1 0-16,2-1 0 16,2-3 0-16,1 3 0 0,3 1 0 0,-2 2 0 0,1 3-144 0,-1-1 144 15,0 5-192-15,0-1 192 0,-1 2 0 0,-1 1 0 16,-2 1 0-16,0 0 0 0,-1 1 0 0,-1 0 0 15,0 1 0-15,-1-1 0 0,-1 2 0 0,0-2 0 16,-2 2 0-16,1-1 0 0,-1 0 0 0,-1-1 0 16,1 0 0-16,-2 2 0 0,2-4 0 0,-3 2 0 15,1 0 0-15,-1-2 0 0,-1 1 0 0,1 0 0 0,-1-3 0 0,-1 2 0 16,2-2 0-16,-1 2 0 16,0 0 0-16,0 1 0 0,1 2 0 0,-2 0 0 15,1 2 0-15,-1 2 0 0,1-1 0 0,-2 2 0 16,-1 0 0-16,-1 3 0 0,0 0-128 0,-3 0 128 15,0 0 0-15,-2 0 0 0,0 3 0 0,-2 0 0 16,-2-1 0-16,-1 3 0 0,-3-4 0 0,-2 2 0 0,1-3 0 0,-1 3 0 16,-2-2 0-16,-2 2 0 15,-1-2 0-15,1 0 0 0,3 2 0 0,0-3-128 16,-2 0 128-16,2 1 0 0,0 0 0 0,0 0 0 16,1 2 0-16,0-3 0 0,1 0 0 0,-1 0 0 0,1-3 0 0,0 1 0 0,2 1 0 0,-2-2 0 15,-1 1 0-15,0-2 0 16,0 1 0-16,-3-1 0 0,1-1 0 0,-3 0-13728 15,-1 0-2768-15</inkml:trace>
  <inkml:trace contextRef="#ctx0" brushRef="#br1" timeOffset="26019.96">21793 8648 20271 0,'-4'-2'1792'0,"2"0"-1424"0,1 1-368 0,-1 1 0 0,2-2 528 0,-1 0 48 0,-1 0 0 0,-1-3 0 0,-2-1-576 0,0 0 0 0,0-4 0 0,0 2 0 31,3-2-992-31,-1 2-256 0,2-1-48 0,0 1-16 0,1-1 1072 0,0-1 240 0,0 3 0 0,0-2 0 0,0 1 800 0,-1 2 128 16,-2 3 32-16,1 0 0 15,-1-1-160-15,-2 4-32 0,0 0 0 0,-1 2 0 16,1 0 384-16,-1-1 64 0,0 3 0 0,-3-1 16 0,2 0 432 0,-1 1 64 15,2 0 32-15,0-1 0 0,2-1-288 0,1 0-48 16,1 1-16-16,1-3 0 0,1 0-704 0,0 0-160 16,3 0-32-16,0 0 0 0,2-3-128 0,0 2-48 0,-5 1 0 0,0 0 0 15,22-8 48 1,-13 5 0-16,1 0 0 0,1-2 0 0,-1 0-192 0,-1 4-48 16,-1-3 0-16,0 2 0 0,-1 2-144 0,-1-3 0 0,2 3 144 0,-1 0-144 15,2 3 0-15,0-2 128 0,0 2-128 0,1-1 0 16,1-1 0-16,3 1 0 0,2 0 0 0,1-1 128 15,1-1-128-15,2 3 0 0,2-1 0 0,3-1 128 16,3 2 0-16,0-1 0 16,3 1 0-16,-1-1 0 0,1 1-128 0,-1-2 176 0,-3 2-176 0,-2-1 192 0,-2 2-64 15,-1-3-128 1,-2 3 192-16,-1-3-64 0,-3 0-128 0,-1 3 0 0,-2-3 0 0,1-1 128 16,-2 1-128-16,0-1 192 0,0 0-192 0,-3-1 192 15,3 0-192-15,-1 1 0 0,0-3 0 0,-1 2 128 16,0 0 0-16,-2 0 0 0,2 1 0 0,1 0 0 15,-1 0-128-15,1 0 0 0,-2 1 0 0,0 0 0 0,-2 3 0 0,-1-4 0 16,-1 5 0-16,0-4 0 0,-1 4 128 0,-2-4 0 16,1 4 0-16,-2-4 0 0,0 3-128 0,1-3 160 15,-2 2-160-15,0-1 160 0,-2 3 96 0,2-2 0 16,-1 0 16-16,1 2 0 0,0-1 16 0,-1 0 0 16,0 1 0-16,1 1 0 0,0-1-128 0,0 1-32 15,0 1 0-15,0 2 0 0,1-1-128 0,0 1 0 0,2 0 0 0,-1 1 0 16,-1 2 128-16,2 1 0 0,-2 2 0 0,1 1 0 15,-2 0-128-15,2 1 0 0,-4 2 0 0,1 2 0 16,0-4 0-16,-2 4 0 16,0 1 0-16,-1 3 0 0,0 3 0 0,1-3 0 15,-1 0 0-15,1 0 0 0,0 3 128 16,0-2 0-16,2 2 0 0,0-2 0 0,0 2 0 0,-1-4 0 16,4 1 0-16,-2 0 0 0,0-3-128 0,0-3 0 15,0-1 0-15,0-1 0 0,0 0 0 0,-2 0 0 0,1 0 0 0,-1-1 0 0,-1-2 0 0,2-1 0 31,-2 1 0-31,1-2 0 0,1 2 0 0,-2-3 0 0,2 2 0 0,0-2 0 16,0 0 0-16,-1 0 160 16,1 0-32-16,1-4-128 0,-1 3 288 0,1-2-48 0,0-1-16 0,0 2 0 15,1-3-224-15,0 4 0 0,1-4 128 0,-1 0-128 0,0 2 0 0,1-2 0 16,1 0 0-16,-2 1 0 0,2-3 0 0,-2 0 0 16,0 0 0-16,2-2 0 0,-2 2 0 0,1-3 128 31,0 2-128-31,0-1 0 0,-1-1 0 0,0 3 176 0,1-4-176 15,-1 2 160-15,0 0 0 0,0 0 0 0,1-1 0 0,-1 3 0 16,0-3-160-16,0 4 0 0,1-2 0 0,-1 0 0 16,0 2 0-16,0-2 0 0,1 2 0 0,-1-2 0 0,0 1 0 0,-1 0 0 0,1 1 0 0,-1-3 0 15,0 1 0-15,2-1 0 0,-2 2 0 0,0-3 0 16,0 3 0-16,1-4 0 0,-1 1 0 0,0 0 0 16,0-1 192-1,0 2-64-15,0-2 0 0,-1 0 0 16,1 2 112-16,-2-2 16 0,1 0 0 0,0 0 0 15,1 0-256-15,0 0 0 0,0 0 128 0,0 0-128 16,-25 6 128-16,16-4-128 0,0 1 176 0,-5 0-176 16,0 0 176-16,-1 0-176 0,-1-1 160 0,-1 1-160 15,-1 1 288-15,-1-3-32 0,0 0-16 0,2-1 0 0,0 0 176 0,0-1 32 16,0 0 16-16,1 1 0 0,0-5-464 16,0 1 0-16,0-1 0 0,-1 1 0 0,0-3 0 0,-2 1 0 15,-1-2 0-15,-1 2 128 0,0 1-128 0,-4 0 0 16,-2 3 0-16,-4-2 0 0,-1 3 0 0,-2-1 0 15,-1 2 0-15,0 0 0 0,1 2 0 0,3-1 0 16,5 3 0-16,2-4 0 0,3 2 0 0,3-1 0 16,3 2 0-16,1-2 0 0,4 0 0 0,2 2 0 15,2-3 0-15,1 0 0 0,0 0 0 0,2 0 0 16,1-3 0-16,0 1 0 16,4-1-576-16,-1 0-128 0,3-6 0 0,3 0-24800 0</inkml:trace>
  <inkml:trace contextRef="#ctx0" brushRef="#br2" timeOffset="31216.82">22471 9882 6447 0,'-7'-1'576'0,"1"-3"-576"0,3 3 0 0,1 1 0 0,1 0 176 0,-1 0-176 0,-3-4 160 0,-5 2-160 16,-3-4 272-16,-3 1-32 0,-1-1-16 0,0-2 0 16,-1 2-480-16,0 0-80 0,1 0-32 0,-2 1 0 15,0-2 144-15,1 1 32 0,-1 0 0 0,1 1 0 0,-2-1 192 0,0 0 0 16,0 2 0-16,-1 2 0 16,0-2-288-16,-1 3-160 0,-1-1-48 15,0 2 0-15,1 0 496 0,1 0-144 0,0-2 144 0,-1 1 0 0,0-1 0 0,1 1 0 16,-2 1 0-16,1 0 0 0,1-2 0 0,-3 1 0 0,0 1 0 0,-2 0 0 31,0 0 1760-31,0 0 240 0,0 1 48 0,-1 1 32 0,2-2-384 0,1 0-80 16,1 1-16-16,-1 2 0 0,2-1-240 0,2-2-48 15,2 0-16-15,1 0 0 0,0 0-48 0,3 0-16 16,1-2 0-16,3 2 0 0,2-1-16 0,2 1-16 16,3-2 0-16,2 2 0 0,1 0-208 0,1 2-32 15,4-1-16-15,1 1 0 0,2 3-304 0,3-2-48 16,1 2-16-16,4 1 0 0,0 1-272 0,3 1-64 0,2-1-16 0,2 1 0 15,2 2 0-15,2-1 0 0,0 0 0 0,3 0 0 0,1-1 96 0,1 1 0 16,2-3 16-16,0-1 0 0,1 0 80 0,2-2 16 16,3-2 0-16,2 1 0 0,2 0-192 0,2-1-48 15,2 0 0-15,-2-1 0 0,-2 0-32 0,1 0-16 16,-2-2 0-16,0-2 0 0,-2 0-144 0,0-1 192 16,2 0-192-16,-4-1 192 0,-4 0 0 0,-2 1 16 15,-5 0 0-15,-3 1 0 0,-4 1-208 0,-5-1 0 16,-2 0 0-16,-6 2 0 0,-2 0 160 0,-2 0-160 0,-3 1 160 15,-2 0-160 1,0-1 192-16,-2 0-48 0,1-1-16 0,-2 1 0 16,2-1 96-16,-2 2 16 0,2-3 0 0,-2 3 0 15,0-3-240-15,2 2 0 0,-1 0 0 0,1 0 0 16,-1 1 0-16,1-3 0 0,-1 3 128 0,0 0-128 16,0 1 0-16,-1 0 176 0,1 0-176 0,-1 1 160 15,-1 3-160-15,0-2 0 0,0 2 0 0,-1 2 128 16,-1 0-128-16,-1 2 0 0,1 2 0 0,-1 1 128 15,1 2-128-15,-2 1 0 0,2 3 0 0,-2 2 0 16,2 2 0-16,-1 1 0 0,0-1 0 0,-1 5 0 0,0 3 0 16,-1 4 0-16,1 2 0 0,-1 0 0 0,0 3 0 15,2-4 0-15,1 2 0 0,1-1 0 0,1-4 0 0,0 1 0 16,2 0 0-16,0 1 0 0,0 1 0 0,1 0 0 16,-1 1 0-16,2-2 0 0,-2 1 128 0,2-2 0 15,0 0 0-15,0-2 0 0,1-4 0 0,0-4-128 16,1-4 192-16,0-1-64 0,2-1 80 0,-2-4 16 15,0-3 0-15,0 1 0 0,1-3-224 0,-2 0 128 16,0 1-128-16,0-2 0 0,0-1 176 0,-2 0-176 16,2 0 192-16,-1-1-192 0,0-2 0 0,0 3 0 15,-1-4 0-15,1 2 0 0,0-1 0 0,0 1 0 16,0 0 160-16,-1-1-160 0,2 1 176 0,-1 0-48 0,0 0-128 16,1 0 192-16,-1 1-192 0,1-2 176 0,0 1-176 0,0 0 160 15,-2 0-160-15,2-1 0 0,-1 1 0 0,1-2 0 16,-1 1 0-16,-2 1 128 0,2-3-128 0,-3 1 128 15,1 3 0-15,-2-4 0 0,-1 2 0 0,-3 2 0 16,0-2 32-16,-2 2 0 0,-1-3 0 0,-1 3 0 16,0-3 32-16,-2 2 0 0,0-1 0 0,-1 1 0 15,-1-1 64-15,-2 0 32 0,-1-1 0 0,-1 0 0 16,2-1-128-16,-4 0-32 0,0 0 0 0,-4 0 0 0,-2 0 96 16,-4 0 16-16,-2-1 0 0,-3 1 0 0,0-1-240 0,-2-1 0 15,0 2 0-15,2 0-160 0,1-3 160 0,2 1 0 16,3-3 0-16,1 0 0 15,0 2-400-15,2-1-48 0,-2 4-16 0,1 0-22272 16</inkml:trace>
  <inkml:trace contextRef="#ctx0" brushRef="#br2" timeOffset="38420.94">25970 4485 2751 0,'4'-4'256'0,"-2"3"-256"0,1-1 0 0,-2 2 0 0,0-2 1312 0,0 2 224 0,2-1 32 0,-2-1 16 0,3 1 720 0,1-1 160 0,2-1 32 0,1 0 0 15,-1 0-912-15,3 1-176 0,0-1-48 0,1-1 0 0,0 2-752 0,3-2-160 16,3 2-16-16,0-3-16 0,3 1 32 0,2 2 16 0,2-3 0 0,2 1 0 16,1 1 176-16,0 0 16 15,0 2 16-15,2-1 0 0,-1 2-80 0,1 0-16 16,0 0 0-16,2 2 0 0,1 0 144 15,3 2 32-15,2-2 0 0,3 2 0 0,2 0-48 0,0-1 0 0,1 1 0 0,-3 0 0 16,-1-4 16-16,-2 0 0 0,-3 0 0 16,-1-3 0-16,2 1-112 0,-2-2-32 15,1 2 0-15,-2-2 0 16,1 3-256-16,-1-3-64 0,3 1-16 0,-1 0 0 0,2 2-112 16,0-3-128-16,1 1 176 0,-1-2-176 0,-2 2 160 15,1-2-160-15,1 1 128 0,1-2-128 0,-1 2 192 0,-2 0-32 16,-1 2-16-16,-1 1 0 0,0-3-144 15,-2 3 0-15,0-2-160 0,-2 1 160 0,-1 1 0 0,-1-2 0 0,0 1 0 0,-2 2 160 16,-3-2-160-16,-1 0 0 0,1 1 0 0,-3-1 128 0,-2 2-128 0,0 0 0 31,-1-2 0-31,-3 1 0 0,1 1 0 0,-3-2 0 16,-2 1 0-16,-1 1 0 0,-1 0 160 0,-1 0 0 16,-2-2 0-16,1 2 0 0,-1 0-32 0,-1-1 0 15,1-1 0-15,-1 0 0 0,0-1-128 0,1 2 128 16,-1 1-128-16,1-2 128 0,-1-1-128 0,1 3 0 0,-1-1 0 15,1-3 0-15,-2 3 0 0,1-1 0 0,0 0 0 0,-1 1 0 16,0 0 0-16,0-2 0 0,-1 2 0 0,2 0 0 16,-2-2 0-16,0 0 0 0,0 3 0 0,0-4 0 15,0 3 128-15,0-4 0 0,0 4 0 0,0-6 0 16,0 2 16-16,1 0 0 0,0-1 0 0,0-2 0 16,2-1-144-16,-1 0 160 0,2 1-160 0,0-3 160 15,-1-1-160-15,2 1 0 0,0-1 0 0,0-2 0 16,0 1 0-16,0-5 0 0,1 1 0 0,1-3 0 0,-1 1 0 0,0-5 0 15,1-3 0-15,0-3 0 0,-1 2 0 0,-1-4 0 16,0 2 0-16,0-4 0 0,-2 1 0 0,-2 1 0 16,2 2 0-16,-3 2 0 0,0 1 0 0,-1 1 0 15,-1 2 0-15,0 2 0 0,1 0 0 0,-2 1 0 16,1 1 0-16,1-2 0 0,-1 1 0 0,0 2 0 16,1-1 0-16,-2 2 0 0,2 2 0 0,0 0 0 15,-1-2 0-15,1 3 0 0,0-1 0 0,0 4 0 16,-2-3 0-16,1 3 0 0,-1-1 0 0,1 2 0 15,-2 0 128-15,0 0-128 0,1-1 0 0,-3 2 0 0,1-1-192 0,-3 1 192 16,1 1 0-16,-2 3 0 0,-1-2 0 0,-1 2 0 16,-3 1-144-16,0 2 144 0,-2 0 0 0,-2 1 0 15,0 2-256-15,-1-3 48 0,1 3 16 0,-2 0 0 16,0 3 192-16,0-3 0 0,-1 2-160 0,-1 1 160 16,0-1 0-16,-2 2 0 0,2-3 0 0,-3 0 0 15,3 2 0-15,-2-2 0 0,0 0 0 0,-2-1 0 16,1 0 0-16,-2-1 0 0,0 0 0 0,-2 1 0 15,0-4 0-15,-1 0 0 0,1 2 0 0,0-3 0 16,-2 1 0-16,-3 0 0 0,0-2 0 0,-3-2 0 0,0 0 0 16,0 2 0-16,-3 0 0 0,0 1 0 0,1-1 0 0,-1 1 0 15,1 0 0-15,-1 0 0 0,2 0-192 0,1 0 192 16,-2 1-192-16,2-1 192 16,3 2 0-16,0 1 0 0,2 2 0 0,1 2 0 0,3 1-160 0,1 0 160 15,1 2 0-15,-2 0-144 0,2 1 144 0,-1 0 0 16,0 3 0-16,-1-3 0 0,0 1 0 0,1-1-256 15,0 3 64-15,-2-3 0 0,4 2 192 0,-4-1 0 16,2 1 0-16,-2 3 0 0,2-4 0 0,0 3 0 16,-1-3 0-16,0 3 0 0,2-3 0 0,2 1 0 15,0 0 0-15,2-1 0 0,2-1 0 0,0-1 0 0,6 0 0 0,0 0 128 16,4-1-128-16,1-1 0 0,3 2-128 0,2 0 128 16,1-2 0-16,0 1 0 0,1 0 0 0,2-2-128 15,-1 3 128-15,1-4 0 0,0 3 0 0,1-2 0 16,-1 2 0-16,1-1 0 0,0 1 0 0,1 1 0 15,-1 0 0-15,0 0 0 0,1 1 128 0,1 2-128 16,-1-1 0-16,1 2 0 0,1 2 0 0,1 0-128 16,0 5 128-16,1-1 0 0,1 0 0 0,1 2 0 0,-1 2 0 0,4 4 0 15,0 6 0-15,3 1 0 0,-1 5 0 0,2 2 0 16,-1 2 0-16,-1-1 0 0,0 1 0 0,-2 1 0 16,-1 0 0-16,0-1 0 0,1-2 0 0,0 0 0 15,0 0 0-15,0 1 0 0,2-4 0 0,0 0 0 16,1-1 0-16,-1-5 0 15,2 1 0-15,0-3 256 0,-1-1-64 0,-2-4-16 0,-2-2-32 0,0-1 0 32,-2-2 0-32,-1-3 0 0,-1 2-144 0,-1-2 0 0,-1 0 0 0,-1 1 0 0,0-2 0 15,-1-1 0-15,1 0 0 0,-1-2 0 16,-1 1 0-16,1 0 0 0,0-3 0 0,-1 1 0 16,1 0-176-16,-1 0-16 0,0 0 0 0,0-1 0 15,-1-1-1008-15,1 0-208 0,-1 1-32 0,0 0-15968 16</inkml:trace>
  <inkml:trace contextRef="#ctx0" brushRef="#br2" timeOffset="41064.08">25870 4248 18431 0,'2'-5'1632'0,"1"2"-1312"0,1 0-320 0,-2 2 0 0,0 0 880 0,2-1 96 0,1-2 32 0,3-1 0 15,1-2 848-15,3-1 192 0,0 2 16 0,-2 1 16 0,0 2-352 0,-3 2-80 16,1 2-16-16,-2 2 0 0,-1 0-400 0,-2 4-80 15,0 0 0-15,-2 2-16 16,-1 0-560-16,-1 4-128 0,-2-1 0 0,0 4-16 0,-2-2-144 0,1 1-32 16,0-2 0-16,1 2 0 15,0-1-48-15,2 1-16 0,0-2 0 0,1 2 0 0,0 1-48 0,1 1-16 16,1 2 0-16,1 3 0 0,1 5 32 0,-1-2 0 0,2 2 0 0,0 2 0 16,1 2-32-16,1 1 0 0,-3 1 0 0,3-3 0 15,-1 0 48-15,-1-4 0 0,1 1 0 0,-1-6 0 16,0 1 16-16,0-1 0 15,-1-2 0-15,-1 0 0 0,1-1-48 0,-2-1 0 0,0 0 0 0,-1 1 0 16,0-2-144-16,-1-1 0 16,1-2 0-16,1-2 0 0,-1-2 0 0,0-3 160 0,0-1 16 0,1 0 0 15,-1-4 160-15,1-1 48 0,1 0 0 0,0-2 0 0,2-2-176 16,3-1-16 0,-1-1-16-16,3-1 0 0,1 0-48 0,3-1 0 0,3-1 0 0,2-1 0 15,3 3-128-15,1-2 0 0,2 2 0 0,2 2 0 0,3 0 0 0,1 0 0 16,2 2 0-16,3-2 0 0,3 2 0 0,3 0 160 31,3 0-160-31,5 0 160 0,4 3-160 0,2-2 0 0,0 0-192 0,-1 0 192 0,1-1 0 0,1 1 0 16,2-3 0-16,3 4 0 0,1 1 0 0,0 0 0 15,0 2 0-15,-1 1 0 0,-4-2 0 0,3-2 0 16,4-2 0-16,3 2 0 16,1 0 0-16,-1 1 0 0,-3 0 0 0,0 0 0 0,2-5 0 0,1 4 0 15,0 1 0-15,0 0 0 0,4 0 0 0,-2 1 0 0,-2 0 0 0,0-2 0 16,0 0 0-16,2 1 0 0,1-3 0 0,1 3 0 15,0 3 0-15,-3-3 0 0,-6-4 0 0,3 0 0 16,3-2 288-16,0 4-32 0,3-3 0 0,-3 1 0 16,-1 0-256-16,-5 0 0 0,-6 0 0 0,0-3-144 15,1 0 144-15,-4 1 128 0,0 1-128 0,-7-1 176 16,-2 1-176-16,-5 1 0 16,-3-1-192-16,-6 1 192 0,-5-1 0 0,-4 0 0 0,-2 2 0 0,-3 0 0 15,-1 3 0-15,-2-4 0 0,-1 2 0 0,0 0 0 16,-2-1 208-16,-2 2-32 15,-2-2-16-15,-2 2 0 0,-1 0-160 0,-2 1 0 0,1-3 0 0,-3 3 0 0,0-1 0 0,0 1-176 32,-3-1 48-32,2 1 0 0,-2 0 128 0,2 0 0 0,-1-1 0 0,2 1 0 15,0 0 0-15,0 0 0 16,0 0 0-16,0 0 0 0,0 0 0 0,-24-4 0 16,19 3 0-16,-1 1 0 0,0 0 0 0,-3 0 176 15,-1 0-48-15,-2 1 0 0,0 0-128 0,-4 2 0 0,-2-2 0 0,-2 0 0 0,-2 0 0 16,-5 2 0-16,-4-2 0 0,-4-1 0 0,-3 1 0 0,-5-1 0 15,-4 0 0-15,-5 0 0 0,-2 0 0 0,-3-1 0 16,-3 0 0-16,-2-2 0 0,6 1 0 0,-5 1 0 16,-3-4 0-16,-2 1 0 0,6 2 0 0,-3-2 0 15,-3 1 0-15,-1-2 0 0,5 3 0 0,-3 1 0 16,-4-2 0-16,-4 3 0 16,3 0 0-16,-1-2 0 0,-1 2 0 0,-1 0 0 0,-1 2 0 0,-2 1 0 15,1 0 0-15,-2-1 0 0,1 3 0 0,-4-3 0 16,3 3 0-16,-3-1 0 15,-1 1 0-15,0-2 0 0,2 1 0 0,5 1 0 16,4 0 0-16,0-4 0 0,2 4 0 0,2-2 0 0,4 0 0 0,1 2 0 16,4 0 0-16,2-1 0 0,5 0 0 0,2 1 0 15,1-4 0-15,2 3 0 0,0-2 0 0,1 3 0 0,2 0 0 0,0 0 0 32,3 1 0-32,-1 0 0 0,2-1 0 0,4 0 0 0,5-1 0 0,3-2 0 0,2 2-160 0,3-1 160 31,2-3 0-31,1 0 0 0,2 1 0 0,1 0 0 0,4 1 0 0,0-2 0 0,2 3 0 0,1-2 160 15,0 2-160-15,2-2 0 0,1 3 0 0,0-3 0 16,2 1 0-16,-1 1 0 16,0 2 0-16,2-4 0 0,-2 4 0 0,0-1 0 0,2 3 0 0,-2-1 0 0,0 0 0 0,2-1-176 15,-2 3 48-15,0-2 0 0,2 0-16 0,-2-1 0 16,2 0 0-16,1 0 0 0,-1-4 144 0,1 3 0 31,0-4 0-31,0 1 0 0,1 0 0 0,-2-1 0 0,1-1 0 0,0 0 0 0,1-2 0 0,-3 1 0 16,2-3 0-16,1 5 0 15,0 0 0-15,-7-19 0 0,3 8 0 0,-1 0 128 0,0 0-128 0,-2-5 176 16,-1 0-176-16,0-4 192 0,-1-1-192 0,-1-2 0 31,-1-3 0-31,0-3 0 0,1 0 0 0,-1-1 0 16,1-2 0-16,0 1 0 0,3 2 0 0,-2-2 0 0,2-2 0 16,-1 1 0-16,1-1 0 0,-1 0 0 0,3 2 0 15,0 1 0-15,0 4 0 0,3-2 0 0,1 5 0 16,0 1 0-16,2 2 0 0,1 1 0 0,1 6 0 0,0-2 0 15,1 5 0-15,1 0 0 0,1 3 0 0,-1-1 0 16,1 2 0-16,1 1 0 0,-1 4-192 0,0-3 192 16,0 3 0-16,-1 0 0 0,-1 1 0 0,-1 1 0 15,0 3 0-15,-1-2 0 0,0 3 0 0,-1 1 0 16,0 4-128-16,-1-1 128 0,0 4 0 0,-1 0 0 16,0 4 0-16,1 2 0 0,-2 0 0 0,2 5 0 15,0-2-128-15,2 2 128 0,0 0 0 0,1 4 0 16,2-1 0-16,1-2 0 0,1 0 0 0,3 0 0 0,0-1 0 0,1-2 0 15,3 1 0-15,1 1 0 0,2 1 0 0,1-3 0 16,1-1 0-16,-1-1 0 0,1-2 0 0,1-2 0 16,1-2 0-16,1-3 0 0,2-1 0 0,-1 0 0 15,3-1 176-15,1-3-176 0,2-3 0 0,2 1 0 16,-1-1 0-16,3-2 0 0,-1 1 0 0,7-2 0 16,7 0 0-16,5 2 0 0,3-1 0 0,1 1 0 15,0 0 0-15,0 2 0 0,-2-1 0 0,0 1 0 16,1-2 0-16,5 1 0 0,2-1 0 0,2 2 0 0,4 1 0 15,-4-2 0-15,-1 0 0 0,-1-3 0 0,2 0 0 16,0-5 0-16,4 1 0 0,-2 2 0 16,2-1 0-16,-3 2 0 0,-1-1 0 0,0-1 0 0,2 1 0 0,0-1 0 15,3 2 0-15,-1 2 0 0,1 2 0 0,-4-1 0 16,-4 1 0-16,0-2 0 0,3 0 0 0,-1-1 0 16,0 0 0-16,0 1 0 0,1 2 0 0,-3-1 0 15,0 1 0-15,-1-3 0 0,0 0 0 0,1 0 0 16,2 0 0-16,-2 0 0 0,-2 1 0 0,-3 0 0 0,-1 3 0 0,-4-4 0 15,-5 1 0-15,-3-2 0 0,-1 1 0 0,-2 0 0 16,-1-3 0-16,-3 1 0 0,-6 2 0 0,0-1 0 16,-3-2 0-16,0 2 0 0,-2 0 0 0,-3-2 0 15,2 3 0-15,-5-3 0 0,-2 0 0 0,0 1 0 16,-2-3 0-16,0 1 0 0,-3 0 0 0,0-1 176 16,0 0-48-16,0 0-128 0,-1 2 176 0,1-1-176 15,-1-1 160-15,0 1-160 0,0 2 128 0,-2-2-128 16,1 2 0-16,-2-1 0 15,0 2 0-15,-2 0 0 0,-2 1 0 0,0 0 0 0,-2-3 0 0,1 2 0 0,-2 0 0 16,-1 0 0-16,1 1 512 0,-2-4 0 0,1 3 0 0,-2-3 0 16,-1 1-320-16,1-2-48 0,-1 1-16 0,0-1 0 15,-1-3-128-15,0 2 0 0,0-4 0 0,2 0 0 16,-2 2 0-16,1-4 0 16,0 1 144-16,1-4-144 0,0 3 304 0,1-2-16 0,-1 0 0 0,2 0 0 15,-2-2-288-15,3-1 0 0,-1-1 0 0,1 1 0 16,0 0 128-16,-1-3-128 0,1 0 0 0,-1 0 0 15,1 1 192-15,-3-4 0 0,2 1-16 0,-1 1 0 16,-1 1-176-16,1-2 0 0,-2 0 144 0,1-2-144 0,0 2 0 16,0-2 0-16,1 3 0 0,-1 3 128 0,1 1-128 0,-1 1 0 31,1-1 0-31,-1 5 0 0,2 2 0 0,0 3 0 0,-2-2 0 0,1 4 0 0,1 3 0 0,-2 0 0 16,1 2 0-16,-1 0-128 0,1 2 128 0,-1 0 0 15,2 1 0-15,-1 2-128 0,-1-2 128 0,1 5 0 16,-1-2 0-16,1 1 0 15,-1 4 0-15,0 1 0 0,0 1 0 0,-1 3 0 0,1 2 0 0,0 1 0 16,0 1 0-16,-1 4 0 16,1 0 0-16,0 0 0 0,-1 1 0 0,0 2-128 0,2 0 128 0,-2 1 0 0,2 5 0 15,0-2 0-15,1 2 0 0,2-1 0 0,2-1 0 0,2-3-128 16,0 1 128-16,1-6 0 16,3 1 0-16,-2-2 0 15,0 0 0-15,1-1 0 0,-2-3 0 0,-1-1 0 0,-1-3 0 0,-1-2 0 0,0 2 0 0,-2-6 0 16,2 1 0-16,-1-3 0 15,-1 0 0-15,2-1 0 0,-1 0 0 0,1-2 0 0,-1 0 0 16,1-1 128-16,0-1-128 0,1 0 0 16,1-2 0-16,-1 0 0 0,1-1 0 0,0-3 0 15,-2 2 0-15,2-2 0 0,-1-1 0 0,-2-3 0 0,1-1 0 0,-3-2 0 16,1-1 0-16,-2-5 0 0,-2-1 0 0,0-3 128 16,-2-3-128-16,-1-2 0 0,-1-3 0 0,-1-3 0 15,-2-3 0-15,-1-1 0 16,0-1 0-16,-2-1 0 0,0 0 0 0,0-1 0 0,1 2 0 0,-2 3 0 0,3 1 0 0,0 0 0 31,1 4 0-31,1 2 0 0,2 3 0 0,1 6 0 16,2 2 0-16,2 5 0 0,-1 2 0 0,2 4 0 15,2 1 0-15,-1 4-128 0,1 1 128 0,2 1 0 0,-1 3 0 16,2 2 0-16,1 0 0 0,0 2 0 16,1 1 0-16,0 3-128 0,1-1 128 0,0 0 0 0,0 0 0 15,0-2-128 1,1 1-304-16,0-1-48 0,0 0-16 0,2 0 0 15,1-1-944-15,2 1-192 0,2-2-32 0,1 0-20112 0</inkml:trace>
  <inkml:trace contextRef="#ctx0" brushRef="#br2" timeOffset="42766.47">18679 9848 34095 0,'-6'-7'3024'15,"1"4"-2416"-15,3 0-480 0,1 3-128 0,-1-2 912 0,-1-1 176 0,-4-2 16 0,-5-3 16 0,-5-1-416 0,-4-3-64 0,-5-2-32 16,-3 2 0-16,-3-1-448 0,-4 2-160 0,-5 0 0 0,-4 0 144 0,-7 0-144 0,-4 3 192 15,-4-1-192-15,-5 2 192 0,1 2-192 0,-7 3 160 16,-2-1-160-16,-2 3 160 16,3 0 128-16,2 3 32 0,-2-1 0 0,0 2 0 0,2 2 64 0,-1-1 0 15,0 1 16-15,0-1 0 0,3 4-240 0,0 0-160 16,4 2 192-16,0 0-192 0,-1-1 128 0,0 3-128 16,2 1 0-16,2 1 0 0,3-2 0 0,4 2 0 15,2-2 0-15,2-2 0 0,1 0 0 0,2 0 0 16,1 0 0-1,1 0 0-15,6 0 0 0,2 2 0 0,3-2 0 0,5 0 0 0,4-2 256 0,3-1-48 0,3 1-16 0,3-2 0 32,3 1 32-32,1-1 0 0,1 2 0 0,3-2 0 15,-1 3-224-15,2-1 144 0,0 1-144 0,1 1 128 16,1 4 32-16,0-2 0 0,2 5 0 0,0-1 0 16,2 3-32-16,1 1 0 0,1 4 0 0,2 4 0 15,-1 6-128-15,2 0 0 0,2-1 0 0,0 3 0 16,2-2 0-16,0 1 0 0,2 3 0 0,1 2 0 15,2-1 0-15,1-2 0 0,3-2 0 0,-1-3 0 16,1-2 128-16,1-2 0 0,2-3 0 0,2-3 0 0,1-2 112 0,1-2 16 16,2-2 0-16,3-2 0 0,1 1 0 15,5-4 0-15,5 1 0 0,2-1 0 0,5-1 0 0,1 0 0 16,3-2 0-16,1-2 0 0,1-2-96 0,1-2-16 16,5-1 0-16,1 1 0 0,2-1-16 0,2 1-128 15,2-2 192-15,-2-1-64 0,-1-1-128 0,3-2 0 16,3 3-192-16,0 0 192 0,2 0 144 0,-6 1 160 15,-4 2 16-15,-4-1 16 0,-5-4-96 0,-3 1-32 16,-2-2 0-16,1-1 0 0,2 3 64 0,-3-4 16 16,-1 4 0-16,-3-4 0 0,-2 4-32 0,-2-4 0 15,1-1 0-15,-2-2 0 0,2 1 32 0,0-3 0 0,5 1 0 0,0-3 0 16,-1 1-288-16,-1-3 160 0,1 2-160 0,-6-2 128 16,-2 1-128-16,-4-5 0 0,-2 0 0 0,-3-4 0 15,-1-1 0-15,-3 1 0 16,1-1 0-16,-2-2 0 0,-1-1 0 0,0-4 0 0,0 0 0 0,-4-4 0 15,-1 0 0-15,-3 0 0 0,-3 0 0 0,-3 0 0 16,-1 2 0-16,-2-2 0 0,0 3 0 0,-1 0 0 16,1 2 0-16,0-1 0 0,0 2 0 0,-1-5 0 0,1 4 0 0,1-1 0 15,-1-2 0-15,-2 2 0 16,2 1-128-16,-2 0 128 0,0 3 0 0,-1 3 0 16,-2 4 0-16,-2-2 0 0,-1 5 0 0,-2 2 0 15,-1 1-128-15,-4-1 128 0,-3 3 0 0,-5 0 0 16,-3 1 0-16,-6 1 0 0,-4 0 0 0,-7 1 0 15,-1-3-144-15,-5 1 144 0,-4 3 0 0,-6-2 0 16,-2 4-128-16,-6 1 128 0,-5 1 0 0,-6-1 0 0,-3 1 0 0,-2 2-128 16,1-1 128-16,-7 2 0 0,-4 2 0 15,-5-2 0-15,-5-2 0 0,-6 2 0 16,-5 0-976-16,-16-3-144 0,-16-8-32 0,-13-28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09:22.338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16823 8338 29487 0,'2'-2'2624'0,"-1"-1"-2112"0,2 2-512 0,1-1 0 0,0 2 0 0,0 0-320 16,1 0 32-16,2-2 16 0,7 2 272 0,7 0 0 0,6-2 0 0,6 2 0 0,4 0 256 0,3 0-32 0,3 0-16 0,2-3 0 0,2 2-64 0,2-1-16 0,3-5 0 0,4 0 0 0,5 1 368 0,5 0 64 15,3 0 16-15,2 1 0 0,-3 0 80 0,0 2 32 0,-4-1 0 0,0-1 0 0,-3 2-176 0,-2 0-16 0,2 2-16 0,-4-4 0 0,-4 4-96 16,-4-2 0-16,0 2-16 0,-4 0 0 0,2 2-192 16,2-1-48-16,1 0 0 0,1 0 0 0,2 0-128 0,-1-1 0 15,-2 1 0-15,-2-1 0 0,-1-3 0 0,-3-1 0 16,1 1 0-16,-3 1 0 0,-1 0 0 0,-2-1 0 15,2-1 0-15,-1 1 0 0,-2-3 0 16,-3 1 128-16,-4 0-128 0,-3-3 128 0,-5 3-128 0,-3-1 0 16,-4 1 0-16,-5-3 0 0,-1 5 128 0,-3-2 128 15,-3 0 48-15,-2-2 0 0,-2 3 112 16,-2-2 32-16,-1 1 0 0,-2 0 0 0,0-1-192 0,-1-1-16 16,-2 2-16-16,-2-2 0 0,0-2-224 0,1 2 0 15,0-1 0-15,-1-1 0 0,-1 0 0 0,-1-3 0 0,-1 0 0 16,1-2 0-16,-1 2 0 0,0 0 0 0,2 1 0 15,0-3 0-15,1 4 0 0,1 2 0 0,2 0 0 0,-1 0 0 16,2 3 128-16,2 0-128 0,1 2 0 16,1 0 0-16,1 2 0 0,0 0 0 0,1 0 0 15,1 2 0-15,-1 0 0 0,3 0 0 0,0 2 0 0,2 2 0 16,1 0-192-16,2 2-48 0,2 0 0 0,1 3 0 16,0-2-48-16,1 2-16 0,1 3 0 0,2-2 0 15,-2 3 112-15,0-4 0 0,-4 1 16 0,1-1 0 16,1 1 176-16,-1 2 0 0,1 2-144 0,1 1 144 15,-4-2 0-15,0 2 0 0,-2-1 0 0,-2 1 0 16,-2-2 0-16,-1 2 0 0,-2-3 0 0,0 2 0 16,-3-2 0-16,-1 4 0 0,-4-1 0 0,0 1 0 15,-4 4 0-15,0-1 192 0,-5-1 0 0,1-2 0 0,1 0 32 16,-3 3 16-16,1-3 0 0,-1 0 0 0,2-4-48 16,0 5-16-16,-2 1 0 0,1 1 0 0,-1 3-176 0,0 1 0 15,3 2 0-15,-2 7-18192 16</inkml:trace>
  <inkml:trace contextRef="#ctx0" brushRef="#br0" timeOffset="6112.78">15064 7753 23039 0,'-3'2'2048'0,"2"-2"-1648"0,1 0-400 0,0 0 0 0,1 0 816 0,-1 0 80 0,0 0 0 0,0 2 16 0,1-2 704 0,1 2 144 0,0 5 32 0,-2-7 0 0,0 0-752 0,10 29-144 0,-6-13-16 0,-1 5-16 0,2 3-672 0,-1 3-192 15,1 5 0-15,0 0 0 0,-1 2 0 0,1 7 0 0,1 7 0 0,0 5 0 16,0 4-192-16,0-3 64 0,1-3 0 0,-1-4 0 15,0-11-1088 1,0-3-192-16,-1-4-64 0,1-6 0 0,-1-4 496 16,-1-4 80-16,0-6 32 0,-2-1 0 0,-1-2-144 15,1-1-16-15,-1-1-16 0,-1-4-9888 0</inkml:trace>
  <inkml:trace contextRef="#ctx0" brushRef="#br0" timeOffset="6440.17">14675 8433 27647 0,'-16'-6'1216'0,"6"3"256"0,4 0-1168 0,3 3-304 0,1-2 0 0,2 0 0 0,2 2 336 0,-1-3 16 0,1-2 0 0,3-1 0 15,5-2 880-15,4-4 176 0,3 2 48 0,5-3 0 16,5-1-368-16,3 0-80 0,4-1-16 0,0-1 0 15,4 3-656-15,1-6-128 0,2 3-16 0,1 0-16 16,0-3-176-16,1 1 0 0,-1-1 0 0,-2 2-176 16,-3 2-1072-16,0 0-224 0,1 2-32 15,0-4-13920-15</inkml:trace>
  <inkml:trace contextRef="#ctx0" brushRef="#br0" timeOffset="7057.18">16099 7709 18431 0,'-7'-6'816'0,"3"3"160"0,-1-1-784 0,2 4-192 16,2-2 0-16,0 2 0 0,-1 0 304 0,0 0 16 15,-2-3 0-15,-2 2 0 0,-1 2 336 0,-3 2 80 16,0 3 16-16,-3 3 0 0,0 2-608 0,-4 4-144 0,-2 3 0 0,-1 2 0 16,-1 2 0-16,0 1-272 0,-1 1 64 0,1 1 16 15,1 1 192-15,3-4 160 0,2 3-32 0,1-3 0 16,4 1 832-16,4 1 176 0,3-1 16 0,1 0 16 15,4 1-144-15,1 1-48 0,3 4 0 16,3-3 0-16,2 1-368 0,2-3-80 0,1-3-16 16,3-4 0-16,0-2-768 0,1-5-144 0,1-4-48 15,1-2 0-15,-2-2-96 0,0-6-32 16,0-2 0-16,-1-3 0 0,0 0-176 0,-1-4-32 0,0 0-16 0,-3-3 0 16,1 1 320-16,-1-5 64 0,1-1 16 0,1-1 0 0,-3 2 400 0,1-2 0 15,-1-1 144-15,2-5-144 16,2-3 880-16,1-7 64 0,-1-1 16 0,-1 2 0 0,1-1 0 15,0 0 0-15,-1-3 0 0,-1 4 0 0,-2 4-656 0,-2 8-128 16,0 1-32-16,-2 4 0 0,0 4-144 0,-3 6 0 16,-3 4 0-16,-1 1 0 0,-2 4 0 0,-3 2-144 15,-2 4 144-15,-4 1 0 0,-1 4-320 0,-4 0 64 16,1 2 0-16,-4 4 0 0,1 1 576 0,1 1 128 16,1 1 32-16,1 3 0 0,3 3 448 0,4 1 96 15,2 5 0-15,4-2 16 0,3 5 48 0,4-1 0 16,2 2 0-16,3 4 0 0,4 6-448 0,2-1-96 15,3-5-16-15,1 1 0 0,1 2-336 16,2-1-64-16,-2 0 0 0,0-6-128 0,-1-7 0 0,-1-3 0 16,-2-3 0-16,1-3-12288 0,1-6-2576 15</inkml:trace>
  <inkml:trace contextRef="#ctx0" brushRef="#br0" timeOffset="9009.37">28089 9195 6447 0,'-2'0'576'0,"1"0"-576"0,1 0 0 0,0 0 0 0,0-2 1024 0,0 2 80 0,-1-2 32 0,-1 2 0 0,0-2 880 0,-1-2 176 0,0 2 48 0,-1-4 0 0,0 2-512 0,-1-2-112 0,-1 2-16 0,0-1 0 0,-1-1-352 0,-3 0-80 0,-2 1-16 0,1-1 0 0,-2-1-192 0,-5 1-64 0,-3 1 0 0,-3 0 0 16,-5 0-416-16,-2 2-96 0,-2-1 0 0,-4 1-16 15,1 3 16-15,-4 0 16 16,-3 3 0-16,-3 3 0 0,-4 2 464 0,-3 1 96 0,-2 3 0 15,1 1 16-15,-1 3-448 0,3 3-80 0,5 3-32 16,3-1 0-16,4-1-416 0,2 2 0 0,0 3 0 16,1 1 0-16,2 2 0 0,2 4 0 0,-2 3 128 15,0 5-128-15,2 5 0 0,-2 6 0 0,2 6 0 16,-2 5 0-16,3 0-144 0,1 1 144 0,3-1 0 0,2-6 0 16,4-1 0-16,3-2 0 0,5-6 0 0,4-5 0 15,7-7 0-15,4-7 224 0,5-3-16 0,7-3 0 16,3-5 128-16,5-2 32 0,5-2 0 0,5-7 0 15,6 0 128-15,5-2 16 0,8-4 16 0,10-3 0 16,6 2-208-16,5-5-64 0,3 1 0 16,0 0 0-16,-3-1-256 0,7 0 0 0,7-4 0 0,0 1 0 15,-7 0 0-15,-4-1-144 0,-2 1 16 0,-3-1 0 0,1 0 128 16,-1-1 0-16,0-2 0 0,-2 0 0 0,-5 0 0 0,-7-3 0 16,-4 0 0-16,-5-2 0 0,-7 1 0 0,0-4 0 15,-3 2 0-15,-4-6 0 0,-4 3 128 0,-3-2 16 16,-4-1 0-16,-5-1 0 0,-4 8 240 0,-3-7 64 15,-3-3 0-15,-2-4 0 0,-4-3-128 0,-2-3-32 16,-3-3 0-16,-2-4 0 0,-1 0-288 0,-2-1 0 16,0-4 0-16,0 5 0 0,-1 4 0 0,-1 4 0 0,-1 0 0 15,-2 7 0-15,1 1 0 0,-3 4 0 16,-1 0 0-16,-2 3 0 0,0 1 0 0,-4 3 0 0,-4 3 0 16,-4 2 0-16,-1 0-144 0,-10 7-96 0,-9 0-16 15,-9 6 0 1,-9 1-544-16,-11 5-112 0,-9 6-32 0,-9 1-18576 0</inkml:trace>
  <inkml:trace contextRef="#ctx0" brushRef="#br1" timeOffset="15584.17">32980 8668 25455 0,'4'0'2256'0,"-1"0"-1808"0,0 0-448 0,-1 0 0 0,0 0 272 0,-2 0-32 0,0 0-16 0,1 0 0 0,-1 0-32 0,1-1-16 0,2 1 0 0,-2 0 0 0,1-2 16 0,0 2 0 0,-1 0 0 15,0 0 0-15,0 2-64 0,-1-2-128 0,0 0 192 0,0 3-64 0,-1 0 64 0,0-1 16 0,-2 3 0 0,3-5 0 0,0 0 576 0,0 0 112 0,0 0 32 0,-18 16 0 0,12-15 192 0,-3 0 32 16,0 3 16-16,-2-4 0 0,-2 0-224 0,-2 0-48 0,-3-3-16 16,-1 3 0-16,-1-1-400 0,-4-1-80 15,2 2-16-15,-1-3 0 0,-2 3-240 0,-4-1-144 0,-3-2 160 16,-4 3-160-16,-2 0 0 0,-3 0 0 0,-3 0 0 16,-2 3 0-16,-3-3 0 0,-2 1 0 0,0 2 0 15,-2-1 0-15,2 2 0 0,-3-3 0 16,-4 1 0-16,0 1 0 0,1-3 0 0,-3 1 0 15,-1-1 0-15,-1 0 0 0,6 0 144 16,-5 3-144-16,-4-3 128 0,-3 0-128 0,0 0 144 0,-1-3-144 0,-2-1 160 16,1 2-160-16,4 2 160 0,-4-1-160 0,-7 1 160 15,-2-3-160-15,-1 1 128 0,3 1-128 0,3-3 0 0,-2 4 0 16,-2-3 0-16,-1 1 0 0,0 1 0 0,4-2 0 16,2 0 0-16,2 3 0 0,-1 0 0 0,1 0 0 0,1 0 0 15,0 0 0-15,0 0 0 0,3 1 0 0,5 1 0 16,-1-2 0-16,-4 3 0 0,-3-2 0 0,2 1 0 15,-2-2 0-15,-1 0 0 0,-1 0 0 0,8 3 0 16,-6-3 128-16,-5 0-128 0,-2 0 0 0,-1-3 0 16,3 1 144-16,3 1-144 0,2-2 128 0,-3 1 0 0,-1 1 0 15,-3-4 0-15,1 3 0 0,5-1-128 0,2 1 0 16,4 2 0-16,3-1 0 0,2 2 0 0,-2-1 0 16,-2 2 0-16,2-1 0 0,4 1 0 0,2 0 0 15,7 0 0-15,2 2 0 0,-2-2-128 16,1 1 128-16,-1 0 0 0,-1-3 0 15,2 3 0-15,0-2 0 0,2-1 0 0,0-1 0 0,3 2 0 16,0 2 0-16,-1-2 0 0,-4 0 0 0,-1 3 0 0,-3-4 0 0,0 3 0 16,1-3 128-16,4 0-128 0,3-2 0 15,2 2 0-15,3 0 0 0,6 0 0 0,0 2 0 0,-1-2 0 16,2 0 0-16,1 3 176 0,0-3-48 0,0 0-128 0,2 1 192 16,0 2-192-16,3-3 0 15,1 0-192-15,2 2 192 0,-1-2 0 0,3 0 0 0,2 1 0 16,-1-1 0-16,1 3 0 0,2-3 0 0,0 2 0 15,1-2 0-15,0 2 192 0,-1-2-64 0,4 2-128 0,-2-1 192 16,-1 2 0-16,1-3 0 0,-1 2 0 0,1-2 0 16,2 1 0-16,-2 2 0 0,2-3 0 0,1 2 0 15,1 0-192-15,1 0 176 0,0 1-176 0,1-3 160 16,3 1-160-16,0 1 0 0,1 1 0 0,1-2 128 16,2 1-128-16,-1-2 128 0,2 4-128 0,1-1 128 0,0-2-128 15,0 1 0-15,1 2 144 0,1 1-144 0,-1-1 128 16,0-1-128-16,0 4 160 0,2-1-160 15,-1 0 176-15,1 0-176 0,1 4 192 0,-1-1-192 0,1 1 208 16,1 2-64-16,-1 0-16 0,-1 2 0 0,1 1-128 16,0 1 0-16,-1 4 0 0,1 4 0 0,1 5 0 0,0 2 0 15,1 2 0-15,0 4 0 0,2 0 0 0,-1 3 0 16,1-1 0-16,0 0 128 0,1-1-128 16,0-1 0-16,1 5 0 0,-2 2 0 0,1-2 0 15,0 7 0-15,-2 5 0 0,-1 3 0 0,0 0 0 16,-1 0 0-16,-1-5 0 0,-2 0 0 0,1-7 0 0,-3 3 0 15,1 5 0-15,-2-2 0 0,0-1 0 0,-2 1 0 16,1-6 0-16,-2-2 0 0,0-7 0 0,-1-2 0 16,0-3 0-16,-1-2 0 0,1-1 240 0,0-2 16 0,0-1 0 15,0 0 0-15,2-2-48 0,-1 2 0 16,2-1 0-16,-1 0 0 0,2 1 0 0,0-6 0 0,1 5 0 16,0-4 0-16,0-2-208 0,1 1 176 0,1 1-176 15,0-2 160-15,0-2-160 0,-1 0 0 0,2-1 0 0,-2-1 0 16,1-2 192-16,0 1-64 0,0 0 0 0,-1 0 0 15,1-1-128-15,-2 0 0 0,1 1 0 0,0-4 0 16,-1 4 0-16,1-3 0 0,-1 0 0 0,2 0 0 16,-2-2 0-16,0 1 0 0,0 1 0 15,0-3 0-15,0 2 128 0,0-3 0 0,-2 1 0 16,2 2 0-16,0-3-128 0,-1 2 0 0,1 0 0 0,-1-1 0 16,0-1 0-16,-1 1 0 0,1 2 0 0,-1-3 0 15,0 3 0-15,0 1 0 0,0-4 0 0,-1 4 0 0,-1-3 0 16,2 2 0-16,-2 1 0 0,2-2 0 0,-2 2 0 15,1-1 0-15,1 1 0 0,0-3 0 0,-1 2 0 16,2 1 0-16,0-4 0 0,-1 2 0 0,2-1 0 0,0 0 0 16,2 2 0-16,-1-3 0 0,0 0 0 15,2-1 0-15,0 0 0 0,2 1 0 0,0-2 0 0,3-2 0 16,-1 2 0-16,2-1 0 0,-1 0 0 16,3-2 192-16,-1 2-192 0,1-3 192 0,-1 2-192 0,1-2 192 15,2 0-192-15,-2 2 192 0,0-2-64 0,1 2 0 16,0-2 0-16,-1 0 0 0,0 3-128 0,0-3 160 15,0 1-160-15,0 1 160 0,2-2-160 0,0 0 0 16,1 3 0-16,2-3 128 0,1 0-128 0,4 0 0 0,1-3 0 16,4 3 0-16,4-2 0 0,2 1 0 15,2-2 144-15,0 3-144 0,0-4 192 0,0 2-16 0,2-1-16 16,0 0 0-16,-1 2-160 0,-2-2 0 0,-1 3 0 16,0-2 0-16,2 2 0 0,2 0 0 0,2 2 128 15,1-2-128-15,0 3 0 0,-3-3 0 0,0 1 0 16,-2 1 0-16,0-1 0 0,-2 2 0 0,-1-1 0 15,1 0 0-15,0 0 0 0,4-2 0 0,5 3 0 16,4-3 0-16,4-3 224 0,2 3-32 0,1-2-16 16,2 0 0-16,-1 0 16 0,-1-2 0 0,-3 1 0 0,3-2 0 15,4 1-192-15,3 1 0 0,2 0 144 0,-3-1-144 16,-5 2 0-16,-2-2 0 0,-2 1 0 0,-2 2 0 16,-2 1 0-16,0 0 0 0,6 0 0 0,1 0 0 15,1 0 0-15,-1 0 0 0,-1 0 0 0,-2-2 128 16,0 2-128-16,-3-3 0 0,-1 2 0 0,3 1 0 0,8-3 0 15,3 1 0-15,3 1 0 0,-1-4 128 0,-1 1-128 16,-3 0 0-16,-2 1 0 0,-2 0 0 16,4-1 0-16,-1 2 0 0,3-2 0 0,-1 2 128 15,-1-1-128-15,-2 2 0 0,-4-4 0 16,-2 4 0-16,-4-2 0 0,3 2 0 16,5 1 0-16,3-2 0 0,2 2 0 0,0 0 0 15,-2-3 0-15,-3 2 0 0,-2 1 0 0,-3 0 0 16,-1 0 0-16,2 0 0 0,3 0 0 0,4 0 0 0,0 1 0 0,-3-1 0 0,-1 0 0 0,0-1 0 15,-3 1 0-15,-1 0 0 0,3 0 0 0,1-2 0 16,5-1 0-16,0 2 0 0,-5 1 0 16,-2 0 0-16,1-3 0 0,-3 1 0 15,-3 1 0-15,-1 1 0 0,0 0 0 16,0-3 0-16,2 3 0 0,2 0 0 0,3 3 0 16,-3-3 0-16,-1 0 0 0,-1 0 0 0,-3 0 0 0,-2 0 0 0,-4 0 0 0,3 0 0 15,3 0 0-15,5 0 128 0,4 0-128 0,1 0 0 0,0 1 0 16,-2 1 0-16,-3-2 0 0,-2 0 0 0,-3 0 0 15,-2 0 0-15,-1 3 0 0,0-3 0 0,5 0 0 16,1 0 0-16,-3 1 0 0,-1 2 0 16,1-3 0-16,-3 0 0 0,-2 2 0 15,-3-2 0-15,-3 1 0 0,-2 2 0 16,-3-1 0-16,-1 2 0 0,0-3 0 0,0 2 0 0,1 0 0 0,-1 2 0 0,1-3 0 0,0 0 0 16,-1 0 0-16,0 2 0 0,-3-4 0 15,-1 3 0-15,0-2 0 16,0 1 0-16,1 2 0 0,-2-4 0 0,0 3 0 0,-2 0 0 0,1 0 0 0,-1-2 0 0,1 1 0 15,-2 2 0-15,-2-1 0 0,0-1 0 16,0 2 0-16,0-4 0 0,3 4 0 0,-2-4 0 0,2 2 0 16,-1-1 0-16,1 2 0 0,-2-3 128 0,0 2-128 15,1-2 0-15,-2 1 0 0,-1-1 0 0,-2 0 0 16,0 0 0-16,-2-1 0 0,-3 1 0 0,1-2 176 0,-1-1-48 16,-1 2 0-16,-3-1 0 0,-1-2 0 0,0 0 0 15,1-1 0-15,-2 1 0 0,1-2 64 0,-1 0 16 16,0-1 0-16,0-2 0 0,-1-1 304 0,1-2 64 15,1-9 16-15,1-3 0 0,1-7-464 0,-2-1-96 16,3-6-32-16,-1 1 0 0,0 1 0 0,1-1 0 16,3 5 0-16,-1-5 0 0,0 2 0 0,-2 0 0 15,-1 3 0-15,0 0 0 0,-2-1 0 0,-1-6 0 16,-1-3 0-16,-1-5 0 0,-2-1 0 0,1 5 0 0,1 1 0 16,0 1 0-16,-3 4 0 0,0-2 0 0,0 1 0 0,-2 1 0 15,0 5 0-15,-1-5 0 16,-1-9 0-16,-3-6 0 0,1 6 0 0,-1 2 0 0,-1 0 0 15,1 0 0-15,2-1 0 0,-1 5 0 0,4 1 0 16,-1 1 0-16,2-3 0 0,0 0 0 0,3 1 0 0,2-5 0 16,1 1 0-16,1-1 0 0,3 4 0 0,2 0 0 15,1 7 0-15,-1 2 0 0,1 3 0 0,-1 2 0 16,-1 5 0-16,-1 2 0 0,0 1 0 0,0 3 0 16,-2-2 0-16,0 2 0 0,-1 0 0 0,0 1 0 15,-2 1 0-15,-1 2 0 0,-1-4 0 0,0 0 0 16,-3 0 0-16,0 1 0 0,0 1 0 0,1-1 0 15,-2 2 0-15,1 2 0 0,0-1 0 0,1 1 0 16,0 1 0-16,1 3 0 0,-1-4 0 0,2 3 0 0,0 0 0 16,1 0 0-16,1 2 0 0,-2 0 0 0,1 0 0 0,0 0 0 15,0 2 0-15,0-1 0 0,-1 4 0 16,-1-2 0-16,1 0 0 0,0 0 0 0,0 3 0 16,-1-2 0-16,1 0 0 0,-1 2 0 0,-1 0 0 15,1-2 0-15,-1 1 0 0,0 1 0 16,-1 0 0-16,-1-3 0 0,0 3 0 0,0-2 0 15,-1 0 0-15,0 0 0 0,1 0 0 0,-2 0 0 0,0-3 0 16,1 2 0-16,-2 0 0 0,2-1 0 0,-1 1 0 0,1-1 0 16,2 2 0-16,-1-1 0 0,-1 2 0 15,0-4 0-15,-2 4 0 0,1-4 0 0,-2 3 0 0,-1-1 0 16,-1 0 0-16,-2 1 0 0,-1 1 0 0,-2 1 0 0,-3-3 0 16,1 1 0-16,-2 0 0 0,-1 2 0 15,-1-2 0-15,-3-1 0 0,0 2 0 0,-4-1 0 0,-4-1 0 16,-2 0 0-16,-5 1 0 0,-1 0 0 0,2-2 0 15,-2 2 0-15,-1-2 0 0,1-1 0 0,1 0 0 0,2-1 0 16,5 1 0-16,2 1 0 0,2-2 0 16,3 2 0-16,3-1 0 0,-1 2 0 0,1-1 0 0,-2 0 0 15,-2 4-1552 1,-4 0-304-16,-5 4-64 0,-8 2-22368 0</inkml:trace>
  <inkml:trace contextRef="#ctx0" brushRef="#br1" timeOffset="18820.25">24118 11813 42383 0,'-2'-7'3776'0,"1"2"-3024"0,1 1-608 0,0 4-144 0,0 0 0 0,0-3-192 0,-1 0 32 0,0-3 16 0,0-3-48 0,-2-1 0 0,-1 0 0 0,1-3 0 0,-2 4 0 0,-2-1 0 0,1 0 0 0,-2 1 0 0,-1 3 64 0,-2-1 0 0,0 1 0 0,-3 3 0 0,1-1 304 0,-4 2 64 15,0 0 16-15,0 2 0 0,1 0-256 0,-2 0 0 16,2 2 128-16,0-2-128 0,1 2 128 0,1 0-128 0,0 0 176 0,0 1-176 16,2 0 0-16,2 0 0 0,0 1 0 15,2-1 0-15,0 0 0 0,2 0 0 16,1 0 0-16,0-2 0 0,4 2 0 0,0-1 0 0,1-2 0 16,2 0 0-16,2-2 272 0,2 2-48 0,1-4-16 0,3 1 0 15,4 0-80-15,3 0 0 0,3 0-128 0,2-1 192 16,3-1-192-16,1 1 0 0,2 0 0 0,0-2 0 15,0 0 0-15,1 0-208 0,0 0 64 16,2 0 16-16,0-3-32 0,-1 1 0 0,-1-1 0 0,1 0 0 16,0-3 160-16,-3 4 0 15,-2 0 0-15,-2 0-128 0,1 2 128 0,-3-3 0 0,0 6 0 0,-4-4 0 16,-5 4 0-16,-4 3 0 16,-5-3 160-16,-3 3-160 0,-3 0 304 0,-7 3-48 0,-6 0 0 0,-6 1 0 0,-8 2-48 15,-6 0-16-15,-6 3 0 0,-9 1 0 0,-4 0-192 16,-10 2-160-16,-8 2 32 0,-3-2 0 0,-2 1 128 0,5-1 0 15,5 0 0-15,5-2 0 0,1-1 0 0,5-2 0 16,5 2 0-16,5-5 0 0,6-1 0 0,9 0-192 16,7-3 192-16,6 2-12720 15,5-2-2432-15</inkml:trace>
  <inkml:trace contextRef="#ctx0" brushRef="#br1" timeOffset="20121.75">25051 11553 32255 0,'0'-6'2864'0,"0"2"-2288"0,2 2-576 0,-1 0 0 0,0 0 304 0,1 0-48 0,1-2-16 0,1-2 0 0,1-3-240 0,1-1 0 0,0 2 0 0,-1 0 0 0,-1 2-928 0,-1 2-224 0,0 2-64 0,-3-2 0 15,-1 4-400-15,-3 0-96 0,-1 0-16 0,-3 4 0 16,-1-2 672-16,-4 2 128 0,-2 0 32 0,1 1 0 0,0-2 896 16,-1 0 0-16,2 1 128 0,0-1 0 0,2-3 944 0,2 0 192 15,2 0 32-15,1-2 16 0,2 1 544 0,0 1 96 16,3-4 32-16,0 1 0 0,0 1-880 0,1 1-160 15,-2 1-48-15,2-3 0 0,0 3-640 0,-1-2-128 16,1 1-128-16,-1 1 192 0,1-3-192 0,-1 3 0 16,1-2 0-16,-2 0-176 0,2 0 176 15,-1 2 0-15,1-3 0 0,-1 2 0 0,1-1 352 0,0 2 0 16,0 0 0-16,0 0 0 0,0 0 0 0,0 0 0 0,0 0 0 0,0 0 0 16,0 0-176-16,22-4-48 0,-13 5 0 15,1-1 0-15,2 1-128 0,3 1-144 0,1 0 144 0,1-2-208 16,2 1-32-16,-1 2 0 0,2-3 0 0,0 2 0 15,-1-2-16-15,-2 0-16 0,-1 2 0 0,-1-2 0 16,-4 0 80-16,0 2 0 0,-1-2 16 0,-3 0 0 16,1 0 176-16,-3 0 0 0,-2 0 0 0,0 0 0 15,-2 0 320-15,-1 0 64 0,-1-2 0 0,-2 0 0 0,-1 2 432 16,-4-2 80-16,-1-1 32 0,-3 3 0 16,-4-1-432-16,-6 1-96 0,-7 0-16 0,-5 1 0 15,-6 4-144-15,-3-1-48 0,-3 2 0 16,0 0 0-16,2 2-32 0,3 1-16 0,3-1 0 0,4 0 0 15,7-2-144-15,5 0 0 0,5 0 144 0,4-3-144 0,4 0 0 16,3 1 0-16,3-4 0 0,3 3 128 16,1-3-448-16,1 0-96 0,4 0-16 15,2-3 0-15,-1 3-176 0,6-4-32 16,4 2-16-16,3-2 0 0,2 0 448 0,4-2 208 0,1 0-192 0,3 0 192 16,0 0 0-16,3 0 336 0,4-1-32 0,3 0-16 0,-2 1-16 0,-1 0 0 15,-2-1 0-15,-6 1 0 0,-3 1-16 0,-3 2-16 16,-5-1 0-16,-4 0 0 0,-3 2-16 0,-2-2 0 15,-5 1 0-15,-1 1 0 0,-2 1-64 0,-1-2-16 16,-2 2 0-16,-3 0 0 0,0 0-144 0,-1 1 192 16,-3-3-192-16,-3 3 192 0,-2 0-192 0,-5 3 0 15,-3-2 144-15,-5 4-144 0,-3-2-176 0,-4 6-96 0,-2-1-32 0,1 0 0 16,4 2 32-16,-3-1 0 0,-1 4 0 16,-1 0 0-16,3 0-32 0,1 2 0 0,3-2 0 15,2-1-17696-15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4-19T18:59:09.06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24960 1235 22111 0,'0'0'1968'0,"-7"-4"-1584"0,7 4-384 0,-9 0 0 15,9 0 1856-15,0 0 272 0,0 0 64 0,-8 2 16 16,8-2-1360-16,0 0-272 0,-8 7-48 0,2 4-16 16,1 1 32-16,-1-1 0 0,0-2 0 0,1 2 0 15,-1-1 112-15,4-3 32 0,1 2 0 0,-1-3 0 16,2 4-64-16,2-1-16 0,0 1 0 0,2-1 0 15,0 3-176-15,5 13-48 0,-2-3 0 0,0 1 0 16,0 0-128-16,0 4-48 0,-1 3 0 0,1 5 0 16,-1 6-16-16,-1-2-16 0,0 1 0 0,-1 0 0 15,-1 0-48-15,0-8 0 0,1-3 0 0,-1-2 0 0,0-2-128 0,0 0 0 16,-1-2 0-16,1-2-176 16,-3-1-704-16,0-2-144 0,-1-4-16 0,-2-1-16 15,0-2-816-15,3-11-176 0,-4 10-16 0</inkml:trace>
  <inkml:trace contextRef="#ctx0" brushRef="#br0" timeOffset="436.33">24845 994 24879 0,'-5'-13'2208'0,"-2"1"-1760"0,1 1-448 0,6 11 0 16,-4-12 2288-16,4 12 368 0,0 0 80 0,1-13 16 16,3-2-1872-16,1 5-368 0,2-2-80 0,1 3-16 15,-1 0-416-15,1 2 0 0,1 0 0 0,2 0 0 16,2-1-176-16,0 2 176 0,0-2-128 0,1 1 128 16,2 0 0-16,1 0-160 0,-2 2 160 0,27-8 0 15,-17 10 0-15,2 3 0 0,-1 3 0 16,0 1 272-16,1 1-32 0,-3 3-16 0,0 0 0 15,-3 1 0-15,-2 2 0 0,-1 4 0 0,-1 0 0 16,-2 1-96-16,-2 2-128 0,0 1 176 0,-1 3-176 16,-3 4 160-16,-3 1-160 0,1 3 128 0,-3 3-128 15,-2 3 128-15,1-2-128 0,-3 1 0 0,-1-3 128 16,-3 0-128-16,-2-2 0 0,0-4 0 0,-2-3 128 0,-2-4 0 0,-2-3-128 16,-2-2 192-16,-3-1-64 0,-4-2 64 0,-3-2 0 15,-2-2 0-15,-1 1 0 0,-3 0-64 0,1 0 0 16,0-2 0-16,3 1 0 0,0-1-128 0,5-2 0 15,5 0 0-15,1-1 128 16,1 0-576-16,2-3-112 0,3 0-16 0,9 0-16 16,0 0-736-16,0 0-144 0,0 0-16 0,0 0-13856 0</inkml:trace>
  <inkml:trace contextRef="#ctx0" brushRef="#br0" timeOffset="866.89">25931 892 8287 0,'0'0'736'0,"0"0"-592"0,-10 0-144 0,0 0 0 16,1 2 4080-16,0 0 784 0,-1 1 144 0,-1-3 48 15,1 1-2496-15,-4-2-480 0,-3-3-96 0,-2 1-32 16,1-1-544-16,-2 2-128 0,0 4 0 0,-1 0-16 16,0 0-512-16,0 5-112 0,1 1 0 0,0 5-16 15,1 0-624-15,2 5 0 0,0 5 0 0,-1 6 0 16,0 6 0-16,2 6 0 0,2 4 0 0,-2 2 0 0,2 3 0 16,0-5-160-16,-1-4 160 0,1-1 0 0,0 2 0 0,2 1 0 15,0 0 0-15,4 5 0 0,2 3 0 0,2 0 0 16,3-1 128-16,3-5-128 0,2-3 320 0,1-7-48 15,2-6 0-15,2-2 0 0,3-3-128 0,2-4-16 16,4 3-128-16,3-4 192 16,4 5-1168-16,2-5-240 0,5 1-64 0,2-2 0 15,-1-2 592-15,0-2 112 0,0-2 32 0,-2-2 0 16,-4 3-544-16,-2-5-128 0,-4 0 0 0,-2 0-16 16,0-2-1088-16,-4-3-224 0,5-2-32 0,-3-1-16 0</inkml:trace>
  <inkml:trace contextRef="#ctx0" brushRef="#br0" timeOffset="1985.42">26422 1193 4607 0,'0'0'400'0,"4"-11"-400"0,-1-2 0 0,-2 2 0 15,-1 3 3536-15,0 8 624 0,2-6 128 0,-2 6 32 16,0 0-2432-16,0 0-480 0,0 0-112 0,0 0-16 16,0 0-192-16,0 0-64 0,-7 6 0 0,2 8 0 15,0 2-176-15,-1 8-32 0,0 2-16 0,-1 5 0 0,2 1-384 0,-3-5-80 16,-1-4-16-16,-1 1 0 0,-2-2-80 0,-1-1-32 15,-3 0 0-15,1 4 0 0,-2-2-32 0,0 6-16 16,2 2 0-16,1 4 0 0,0 3-16 0,-2-2 0 16,3 4 0-16,1-4 0 0,2-3-144 0,1-5 0 15,0-2 0-15,2-3 128 16,1-4-688-16,2-2-144 0,-1-4-16 0,1-2-16 16,4-11-672-16,0 0-128 0,0 0-16 0</inkml:trace>
  <inkml:trace contextRef="#ctx0" brushRef="#br0" timeOffset="2253.27">26478 1023 17503 0,'0'0'1552'0,"0"0"-1232"0,0 0-320 0,0 0 0 15,0 0 3008-15,0 0 528 0,-2 11 112 0,2 6 32 16,0 2-2928-16,0 3-592 0,1 5-160 0,-1 6 0 15,0 3 0-15,0 1 160 0,0-5-160 0,3-2 128 16,1-1 256-16,0-3 64 0,0-1 0 0,1-2 0 16,0 0-96-16,1 1-16 0,0 2 0 0,2 3 0 15,-1 1-208-15,2 3-128 0,1 1 160 0,-1 1-160 16,0 1 176-16,0-1-176 0,-1 1 192 0,-2-4-192 16,0-3 0-16,-4-4-320 0,1-4 32 0,-1-3 16 15,-2-1-256-15,-1-3-48 0,-3-1-16 0,0 0-8992 16,-1-6-1792-16</inkml:trace>
  <inkml:trace contextRef="#ctx0" brushRef="#br0" timeOffset="2476.98">26288 1735 12895 0,'0'0'1152'0,"0"0"-928"16,-5-10-224-16,0 3 0 0,5 7 4096 0,0 0 768 15,1-11 144-15,4 5 48 0,2-1-3968 0,2 2-768 16,1 0-176-16,2-1-16 0,0 3-128 0,0-4 0 0,-1 3 0 16,1 0 0-16,0 0 0 0,1 2-160 0,0-1 160 0,0 0 0 15,-1 2-368-15,1 0 48 0,1 0 0 0,3 1 0 32,2-4-2304-32,1 1-464 0</inkml:trace>
  <inkml:trace contextRef="#ctx0" brushRef="#br0" timeOffset="2920.4">27046 1922 30351 0,'0'0'656'0,"0"0"144"0,0 0 32 0,0 0 32 0,0 0-688 0,0 0-176 16,0 0 0-16,0 0 0 0,0 0 480 0,0 0 64 16,0 0 16-16,0 0 0 0,0 0-368 0,0 0-64 15,11 13 0-15,-11-13-128 0,11 15 0 0,-3-6 0 0,-8-9 0 0,5 15 0 16,-5-15 0-16,5 19 0 0,-1-5 208 0,-4 0-64 16,0 1-144-16,-3-2 192 0,1 5-192 0,-2 3 192 15,-4 6-192-15,1-1 0 0,0 4 0 0,-2 0 0 31,-1-6-288-31,1-3-144 0,-1 1-16 0,2-7-16 16,0 0-2080-16,0-7-400 0</inkml:trace>
  <inkml:trace contextRef="#ctx0" brushRef="#br0" timeOffset="3221.8">27635 1124 36863 0,'0'0'1632'0,"0"0"336"0,0 0-1584 0,0 0-384 16,-4 13 0-16,3 7 0 0,2 5 0 0,2 3 0 15,1 2-144-15,1 0 144 0,-1-2 0 0,1 0 0 16,0-1 0-16,0 0 144 0,-1 0-144 0,0 5 0 15,-1 1 0-15,-1 4 0 0,1 5 0 0,-2 3-144 16,-1 4 144-16,0-5 0 16,-1 3-512-16,-2-7 16 0,2-5 0 0,-3-6 0 15,-1-5-336-15,0-5-80 0,1-2-16 0,0-4 0 16,-1 0 176-16,-1-2 48 0,3-4 0 0,-4 3-8192 0,0-4-1616 0</inkml:trace>
  <inkml:trace contextRef="#ctx0" brushRef="#br0" timeOffset="3811.23">27574 1266 15663 0,'-3'-13'1392'0,"2"3"-1120"0,-1-6-272 0,2-1 0 16,2-1 5232-16,0 4 976 0,2 1 208 0,3 1 48 15,1 3-4992-15,-1-3-1008 0,4 4-192 0,2 1-32 16,1 3-240-16,-1 0-160 0,2 2 32 0,3 1 0 0,1 4-32 0,4 1 0 15,0 2 0-15,2 1 0 0,1 2 160 0,-1 1-160 16,-5 1 160-16,0 0-160 0,0 2 160 0,-5-1 0 16,-2 1-144-16,-2-1 144 0,-5 0 0 0,-1-2 0 15,-1-1 128-15,-4-9-128 0,3 12 304 0,0-3-32 16,-2 2 0-16,-1-4 0 0,0-7-80 0,-3 11-32 16,1-1 0-16,-2-2 0 0,4-8-160 0,-9 10 128 15,-2-3-128-15,1 1 128 0,-2-2-128 0,2 1 0 16,-2-1 0-16,-2 1 0 0,-5-2 0 0,1-1-144 15,0 0 144-15,2 1 0 0,2 2-128 0,1 0 128 16,0-4 0-16,2 1 0 0,1 0 0 0,1 0 0 16,1 1 0-16,8-5 0 0,0 0-144 0,0 0 144 15,0 0 0-15,0 0-144 0,0 0-48 0,0 0-16 0,0 0 0 0,0 0 0 16,4 10 16-16,-4-10 16 0,0 0 0 0,13 13 0 16,-1-6 176-16,-1 1-160 0,4-2 160 0,0 1-160 15,2-2 160-15,0 2-128 0,0-1 128 0,0 2-128 16,1 0 128-16,-1 0 0 0,-4 2 0 0,2-1 0 15,-2 2 0-15,-2 0 0 0,1 1 0 0,-1 0 0 16,-2 1 0-16,0 1 0 0,-1-1 0 0,-2 2 0 16,-2-2 0-16,0 2 0 0,-1 2 0 0,-1 1 0 15,-2 2 0-15,-1-2 0 0,1-1 128 0,-3 0-128 16,-1 0 448-16,1-1 32 0,-1 1 0 0,-2-3 0 16,1-1-352-16,-3-1-128 0,-2 0 0 0,-2-3 0 15,0 0 256-15,-1-1-32 0,-2-2-16 0,-1 1 0 16,-2 2-208-16,-3 1 128 0,-2-2-128 0,-2 0 0 15,-1 0 0-15,1-2-256 0,0 1 16 0,3-2 16 16,1 1-304-16,2 2-64 0,2-3-16 0,1 1 0 16,3-5-1648-16,0 2-336 0,1-3-64 0</inkml:trace>
  <inkml:trace contextRef="#ctx0" brushRef="#br0" timeOffset="4252.22">27982 787 21183 0,'-15'-11'1888'0,"6"7"-1504"0,0 0-384 0,1 3 0 16,2 2 2272-16,6-1 384 0,0 0 80 0,-3 12 16 15,3-12-1600-15,4 12-304 0,-4-12-64 0,10 13-16 16,2 1-240-16,3-3-48 0,0 3-16 0,2-1 0 16,3-1 32-16,-2 2 0 0,2 2 0 0,0-2 0 15,3 2-176-15,0 1-16 0,3 2-16 0,1 5 0 16,1 2-96-16,4 3 0 0,4 3-16 0,-1 3 0 15,0 2 144-15,-2-2 16 0,-3 5 16 0,-3-3 0 16,-4-4 48-16,-3-2 16 0,-4-5 0 0,-2 0 0 16,-5 0-16-16,-2 1 0 0,-3 2 0 0,-2 5 0 0,-2 4-176 0,-1 5-32 15,-3 1-16-15,-3 2 0 0,0 1-176 0,-5-3 192 16,-4-1-192-16,-2-4 192 0,-3-4-192 0,-5 2 0 16,-5-1 0-16,-2 6 0 15,-6 1-2480-15,1 7-416 0</inkml:trace>
  <inkml:trace contextRef="#ctx0" brushRef="#br1" timeOffset="166765.23">3228 6818 5519 0,'0'0'496'0,"0"0"-496"0,0 0 0 0,0 0 0 16,-5-2 4208-16,5 2 736 0,0 0 160 16,0 0 16-16,0 0-2528 0,0 0-512 0,-7 2-96 0,7-2-32 15,0 0-976-15,0 0-192 0,0 0-32 0,0 0-16 16,0 0-496-16,0 10-112 0,2-1 0 0,-2 3-128 16,-3 4 0-16,3-2 0 0,0 4 0 0,0 4 0 15,-1 4 0-15,-1 27 0 0,-2-4-128 0,2-11 128 16,-2-8 128-16,0-5 64 0,-1-4 0 0,1-3 16 15,0-3 160-15,1-1 16 0,-1-1 16 0,1 1 0 16,0-2 128-16,0 1 32 0,1-2 0 0,-2 4 0 16,4-15-96-16,-4 17-16 0,0 0 0 0,1-2 0 15,1-2-16-15,2-13-16 0,-2 17 0 0,2-4 0 0,0-13-48 16,3 15-16-16,-3-15 0 0,0 0 0 0,1 13-144 0,-1-13-16 16,0 0-16-16,0 0 0 0,0 0 16 0,0 0 0 15,0 0 0-15,0 0 0 0,0 0 16 0,0 0 16 16,0 0 0-16,10-4 0 0,-10 4-48 0,6-5-16 15,-6 5 0-15,0 0 0 0,5-8-32 0,-5 8 0 16,4-5 0-16,-4 5 0 0,0 0-128 0,7-6 0 16,-7 6 0-16,0 0 0 0,6-5 144 0,-6 5-144 15,11-4 160-15,-4 0-160 0,-7 4 144 0,10-5-144 16,1 4 128-16,1-3-128 0,-2 0 160 0,2 0-160 16,0 0 192-16,1 0-192 0,0 0 144 0,3 2-144 15,1-2 0-15,2 1 144 0,3 2-144 0,2 0 0 0,-1-1 0 16,3 2 0-16,0 0 0 0,2 2 0 0,-1 0 0 15,2 1 0-15,-2-1 0 0,1 2 0 16,-2-1 0-16,-2 1 0 0,0-2 0 0,1 0 0 0,-1 0 0 0,1 1 0 16,-1-2 0-16,0-1 0 0,4 0 0 0,3-1 0 15,2 0 0-15,2-2 0 0,3 2 0 0,2-2 0 16,3-1 0-16,0 2 0 0,-2-2 0 0,-1 1 128 16,0 2-128-16,0-3 0 0,-4 1 0 0,1-2 0 15,-1 1 0-15,2 0 0 0,0 2 0 0,2 0 0 16,2 2 0-16,1 3 0 0,1 1 0 0,0 1 0 15,-2 0 0-15,0-1 0 0,0 0 0 0,-1-1 0 16,1-1 0-16,2 0 128 0,3-1-128 0,4 0 0 16,4 1 128-16,1 0-128 0,0-1 0 0,-2 1 128 15,-5-2-128-15,2 0 0 0,-4-2 0 0,1 1 0 0,0-1 0 16,3 0 0-16,3 2 0 0,2 2 0 0,0-1 0 0,-2 1 0 16,-1 0 0-16,-1-2 0 0,-1 0 0 0,1-2 0 15,1 1 0-15,3 0 0 0,3 0 0 0,1-1 0 16,0 1 0-16,-1 1 0 0,-5-1 0 0,0-1 0 15,-2-3 128-15,1 1-128 0,3 0 0 0,3 2 0 16,1-1 0-16,0 2 128 0,0 1-128 0,0 0 0 16,-1-2 0-16,-3 0 128 0,-2-2-128 0,4 1 0 15,2 1 0-15,1 2 128 0,3 0-128 0,-3 1 0 16,-2 0 0-16,-3 1 0 0,-1-2 0 0,-1-2 0 16,1 0 0-16,1 2 0 0,2 0 0 0,-1 1 0 15,-1 0 0-15,-1 2 0 0,-4-2 0 0,0-1 0 16,-3-1 0-16,1-2 0 0,1 1 128 0,3-1-128 0,3 2 0 15,3-2 128-15,1 2-128 0,-1 0 0 0,-2-1 0 0,-1-3 0 16,-1 1 0-16,2 0 0 0,1-2 0 0,2 2 0 16,1 1 0-16,0 3 0 0,-1 2 128 0,-4-1-128 15,-2-1 0-15,-4 0 0 0,-1-1 0 0,0 1 0 16,2 0 0-16,2 2 0 0,2 1 0 0,0 3 0 16,-3-2 0-16,-1 1 0 0,-3-1 0 0,-2 0 128 15,-2-1-128-15,-1-3 0 0,-1 0 0 0,1 0 0 16,0 0 0-16,1 0 0 0,2 0 0 0,-2 0 0 15,1 0 0-15,-2 0 128 0,-4 0-128 0,0-3 128 16,-1 2-128-16,-3-2 0 0,-1 1 0 0,2-1 0 16,-1 2 144-16,2-3-144 0,-1 1 160 0,2 3-160 15,0 2 0-15,0 0 0 0,-2 1 0 0,2-2 0 16,-1 2 0-16,-2 2 0 0,-1-1 0 0,1-3 0 16,-2 0 0-16,-1 1 0 0,-1-2 0 0,2 1 0 0,0 0 0 0,-1 2 0 15,1-2 128-15,-1 2-128 0,1-2 0 0,-2 0 0 16,1 2 128-16,-2 0-128 0,-2-1 0 0,1-2 0 15,-2 0 0-15,1 0 0 0,-2 2 0 0,0-1 0 16,-1-2 0-16,-1 1 0 0,-1-2 0 0,0 2 144 16,2 0-16-16,0 2 0 0,1-1-128 0,1 3 0 15,2-3 0-15,-1 2-176 0,2 1 176 0,0 0 0 16,0-1 0-16,-1 1 0 0,-2 0 0 0,1 0 0 16,-2-1 0-16,0-1 0 0,-1-2 0 0,-1 2 0 15,1-2 0-15,-1 2 0 0,-2-2 0 0,1 0 0 16,-1 0 0-16,3-2 0 0,0 2 0 0,0 2 0 15,1 0 0-15,0-1 128 0,0-1-128 0,1 4 0 0,1-3 0 0,-2 2 0 16,0-1 0-16,0 0 0 0,-1-1 0 16,-2 0 0-16,-1 1 0 0,-1-2 0 0,-1 0 0 0,-2 0-128 15,-2-2 128-15,-1 1 144 0,2 1-16 0,-1-3-128 16,0-1 0-16,-2 2-176 0,-1-3 0 0,1 1 0 16,1 0 432-16,-1 0 64 0,2-1 32 0,-1-1 0 15,1 1-352-15,2 1 144 0,0-2-144 0,-1-1 0 16,-1 2 128-16,1 1-128 0,-1 2 0 0,-1-1 0 15,0 0 0-15,-1 1 0 0,-1-1 0 0,0 2 0 16,-1-2 128-16,-2 2-128 0,-10 1 0 0,11-3 0 16,-1 1 0-16,-10 2 160 0,10-3-160 0,1 2 128 15,-1-2-128-15,1 1 160 0,-1 0-160 0,1-2 160 16,-11 4-160-16,13-2 0 0,0-1 0 0,-2 1 0 16,0 0 0-16,-1 1-272 0,2-2 32 0,-2 1 16 15,-10 2 368-15,12-2 80 0,-3 1 16 0,-9 1 0 16,12-4-240-16,-12 4 0 0,0 0 0 0,10-2 0 0,-10 2 128 15,10-2 0-15,-10 2-128 0,0 0 192 0,0 0-16 0,0 0-16 16,0 0 0-16,0 0 0 0,0 0-160 0,0 0 0 16,9-2 0-16,-9 2 128 0,0 0-128 0,0 0 0 15,0 0 0-15,0 0 128 0,10-8 0 0,-10 8 0 16,0 0 0-16,7-9 0 0,-3 0 0 0,-4 9-128 16,0 0 192-16,2-12-64 0,-2 12 64 0,2-13 16 15,-2 1 0-15,0 0 0 0,0 12 64 0,1-17 16 16,-1 2 0-16,0-2 0 0,-1-3-80 0,-1 1-16 15,1-5 0-15,0-1 0 0,-3 1-192 0,1-5 128 16,0 2-128-16,0-2 0 0,-3 0 464 0,0 4 0 0,-1 2 0 0,1 2 0 16,1 3-464-16,-1 2 0 0,1 1 0 0,0 2 0 15,0 1-384-15,-1 1 48 0,1 4 0 0,0-3 0 16,5 10 144-16,-6-9 16 0,-2-2 16 0,0 4 0 31,-1 3-928-31,0 4-192 0,-2 1-48 0,-3 2 0 16,-6-3-2528-16,-4 3-512 0</inkml:trace>
  <inkml:trace contextRef="#ctx0" brushRef="#br1" timeOffset="167731.57">2949 7990 27119 0,'0'-13'1200'0,"0"4"256"0,0-3-1168 0,0 3-288 15,0-3 0-15,0 3 0 0,0 0 1328 0,-3 1 208 16,1-1 32-16,-1 1 16 0,-1 3-560 0,0 0-128 16,-2 2 0-16,-1-1-16 0,-2 1-432 0,0 1-96 15,0 1-16-15,-1-1 0 0,-1 5-336 0,1-1 144 0,-1 2-144 0,2 0 0 16,0 3 128-16,0 3-128 0,0 2 0 0,-2 4 0 16,1 1 0-16,-1 1 0 0,1 4 0 0,0 5 0 15,-1 7 192-15,2 1-192 0,1 2 192 0,2-2-192 16,-2-6 160-16,3-2-160 0,1-2 128 0,1-3-128 15,1-1 192-15,4 0-64 0,2-2 0 0,3 0 0 16,0-2-128-16,4-3 160 0,-1 2-160 0,3-3 160 16,3-4-160-16,1 1 160 0,1-3-160 0,2-2 160 15,1-5-32-15,-1-1-128 0,3-3 192 0,-1-4-64 16,-1-3 16-16,2 1 0 0,1 0 0 0,-2-6 0 16,-1 3 80-16,-2 0 16 0,-2 0 0 0,-3-2 0 15,-2 1 288-15,0-2 64 0,0 1 16 0,-2-1 0 0,-1 1-144 16,-4-5-16-16,-2-3-16 0,0-5 0 0,-3-3-144 0,-3-2-32 15,-2-1 0-15,-2 2 0 0,-2 2-256 0,-3 0 160 16,-3 2-160-16,-2 5 128 0,-3 1-128 0,-2 4 128 16,-4 2-128-16,0 4 128 0,0 3-128 0,0 3-224 15,1 3 48-15,2 0 16 16,0 3-400-16,4 3-80 0,2-2 0 0,4 4-16 16,2 2-2464-16,5-1-480 0</inkml:trace>
  <inkml:trace contextRef="#ctx0" brushRef="#br1" timeOffset="167944.31">3261 8350 31327 0,'-15'-4'2784'0,"5"4"-2224"0,-3 0-560 0,1 4 0 15,3 2 2688-15,4 5 448 0,5-11 64 0,-2 13 32 16,4 0-2832-16,3 0-560 0,1-2-112 0,1 1-32 31,1 0-96-31,2-4-32 0,2-1 0 0,1-3-11712 0,1-4-2336 0</inkml:trace>
  <inkml:trace contextRef="#ctx0" brushRef="#br1" timeOffset="168380.72">3716 7909 37839 0,'-20'-17'1664'0,"10"10"368"0,-1 2-1632 0,2 1-400 16,0 2 0-16,9 2 0 0,-9 2 640 0,9-2 32 15,-8 11 16-15,0 4 0 0,-1 5-688 0,0 5-224 16,2 6 0-16,-2 9 0 0,-2 6 0 0,-3 1 0 15,0-9 0-15,0 0 0 16,-1-7-160-16,1-1-16 0,1-4-16 0,1 0 0 16,3-5-256-16,3 1-48 0,0-5-16 0,5 3 0 0,1-6 480 0,3 2 80 0,1-3 32 0,4-4 0 15,1-1 144-15,2-5 0 0,2-1 128 0,3-4-128 16,2-1 144-16,2-1-144 0,2-3 192 0,2 1-192 16,0-5 384-16,2 1-16 0,2 1-16 0,-2-4 0 15,-1 0 80-15,-3-3 16 0,-1-2 0 0,-1 1 0 16,0 1-80-16,0-1-16 0,-3 1 0 0,-2 2 0 15,1 2-64-15,-4 1-16 0,-2-6 0 0,-2-2 0 16,-3-1 48-16,-4-5 0 0,-2-1 0 0,-3-3 0 16,-2-1 16-16,-2 4 16 0,-3-3 0 0,0 2 0 15,-2 1-128-15,-2 4-32 0,-2 1 0 0,0 4 0 16,-1 3-192-16,0 2 128 0,-2 0-128 0,1 2 0 16,-1 4 0-16,1 1-288 0,-2 4 32 0,2-2 16 15,3 2-1968-15,1 2-400 0,3 2-80 16</inkml:trace>
  <inkml:trace contextRef="#ctx0" brushRef="#br1" timeOffset="169081.73">12710 7746 13823 0,'0'0'1216'0,"0"0"-960"15,0 0-256-15,0 0 0 0,0 0 4768 0,0 0 912 0,4-7 176 0,-4 7 32 16,0 0-4432-16,0 0-896 0,0 0-176 0,0 0-48 16,0 0-336-16,-7 12 0 0,7-12 0 0,-6 18-128 15,1 1 128-15,2-6 0 0,0 5 160 0,1 8-160 16,0 4 320-16,2 5-48 0,0 4 0 0,2 2 0 15,0 0 128-15,4 26 32 0,-2-16 0 0,-1-9 0 16,1-9-256-16,-1-1-48 0,-3-4-128 0,0-4 192 16,0-2-384-16,0-2-64 0,0-3-32 0,0-2-11168 15,0 1-2240-15</inkml:trace>
  <inkml:trace contextRef="#ctx0" brushRef="#br1" timeOffset="169298.71">12989 8274 26719 0,'0'0'1184'0,"-12"-3"240"0,-1-1-1136 0,3 3-288 16,1 0 0-16,9 1 0 0,-8-1 3728 0,8 1 688 15,0 0 144-15,0 0 32 0,-3 13-3984 0,2 0-800 16,1 1-144-16,2 0-48 0,1-1 0 0,0 0 0 15,-3-13 0-15,4 19 0 16,1-5-1280-16,0 2-256 0,0-5-48 0,2 1-8832 16,-7-12-1760-16</inkml:trace>
  <inkml:trace contextRef="#ctx0" brushRef="#br1" timeOffset="169748.57">13486 7794 11055 0,'0'0'480'0,"0"0"112"0,-12-6-464 0,0 2-128 0,-2 2 0 0,0 4 0 15,-1 0 6064-15,1 5 1184 0,-2-1 240 0,1 4 64 16,-1 0-6112-16,-1 3-1216 0,0 4-224 0,0 4 0 15,1 4-128-15,2 6 128 0,0 3-128 0,3 5 128 16,2 5 0-16,3-3-160 0,0-4 160 0,4-4 0 0,1-7 0 0,3-2-128 16,2-5 128-16,1 2 0 0,2-1 0 0,2-2 0 15,1-3 0-15,2 1 0 0,0-5 0 0,2-1 0 16,2-1 0-16,3-2 0 0,2-5 0 0,1 0 0 16,2-4 0-16,1 0 0 0,1-5 0 0,0 1 0 15,-1-4 0-15,-1 0 144 0,-2-4 32 0,1-2 0 16,-3 0 0-16,0-2 0 0,-2-5 208 0,-1-6 32 15,-2-6 16-15,-4-3 0 0,-2-4 32 0,-1 1 16 16,-1-3 0-16,-2 8 0 0,-2-1-112 0,-3 8-32 16,-2 2 0-16,0 4 0 0,-2 5 48 0,-3 1 0 15,-3 2 0-15,-2 4 0 0,-2 2-96 0,-2 2-16 16,-1 2 0-16,-1 2 0 0,-2 3-416 0,-1 2-96 16,-1-2-16-16,-1 1 0 15,-2 1-2432-15,-2-2-512 0</inkml:trace>
  <inkml:trace contextRef="#ctx0" brushRef="#br1" timeOffset="171580.68">7755 6948 4607 0,'0'0'400'0,"0"0"-400"0,0 0 0 0,0 0 0 16,0 0 2768-16,-10 4 480 0,10-4 80 0,-9 3 32 15,9-3-1664-15,-9-3-336 0,9 3-64 0,-8-5-16 16,2 0 0-16,2 1-16 0,0-3 0 0,1 1 0 15,1-1 80-15,2 7 0 0,-2-4 16 0,2 0 0 16,0 0-160-16,0-1-48 0,0 1 0 0,0 2 0 16,0-4-192-16,0 5-32 0,0 1-16 0,0 0 0 15,0 0-352-15,0 0-80 0,0 0-16 0,0 0 0 16,-2 13-192-16,-2-1-32 0,0 2-16 0,0 1 0 0,-2 0 16 0,-1 3 0 16,-2 3 0-16,0 1 0 0,1 2 256 0,0 1 48 15,0-2 16-15,1-1 0 0,0 1-176 0,2-4-16 16,2-1-16-16,1 1 0 0,0-4-208 0,1 1-144 15,1 0 192-15,3-2-192 0,-1 0 128 0,2 1-128 16,-1-1 0-16,2 2 0 16,1-2-384-16,2 0-128 0,0-1-16 0,0 2-16 15,0-2-2592-15,0-2-512 0</inkml:trace>
  <inkml:trace contextRef="#ctx0" brushRef="#br1" timeOffset="172267.42">7448 7867 25791 0,'-9'-1'2304'0,"-3"-6"-1856"16,1 1-448-16,1 1 0 0,10 5 1984 0,-10-6 288 15,1 1 64-15,0 0 16 0,0 2-1920 0,9 3-432 16,-11-5 0-16,2 1 0 0,-1 0 0 0,0 2 0 16,10 2 0-16,-11 1 0 0,-2-1 0 0,1 1 0 15,-1 3 0-15,-1 3 0 0,-1 2 0 0,0 1 0 16,-1 6 0-16,0 5 0 0,-1 1 144 0,2 8 16 15,-1 4 0-15,2 6 0 0,1 5 128 0,1-2 32 16,2-3 0-16,0-2 0 0,1-3-64 0,3-5 0 0,2-3 0 0,1-2 0 16,2-1-112-16,1-2-16 15,3-1-128-15,0 0 192 0,1-3-192 0,2 1 176 0,1 0-176 0,4-6 160 16,-1-2-160-16,2-3 0 0,1-4 0 0,1-3 0 16,3-2 0-16,2-5 128 0,-1-6-128 0,3 0 0 15,1-3 0-15,0-1 0 0,0 0 0 0,-1 1 0 16,-1-4 0-16,-2 4 0 0,-1-1 128 0,-2 2-128 15,-3-2 0-15,-4-1 0 0,-3 0 0 0,-1-2 128 16,-3-1 16-16,-2-6 0 0,-3-7 0 0,0-1 0 16,-2 1 48-16,-2 0 16 0,-1-1 0 0,-2 1 0 15,0 4-48-15,-1 2-16 0,-1 5 0 0,0 4 0 16,-1 2 16-16,-1 6 0 0,3-2 0 0,1 6 0 16,0 0-160-16,2 3 0 0,0-1 0 0,9 4 0 15,0 0-384-15,0 0-96 0,0 0-32 0,0 0 0 16,0 0-2080-16,0 0-416 0,0 0-96 0,0 0-16 15</inkml:trace>
  <inkml:trace contextRef="#ctx0" brushRef="#br1" timeOffset="172805.04">7683 8445 2751 0,'-7'-3'256'0,"-2"-1"-256"15,-3 2 0-15,2 2 0 0,1 0 8944 0,2 0 1744 16,7 0 336-16,0 0 80 0,0 0-8736 0,0 0-1760 15,-2 13-352-15,2-13-64 16,2 13-592-16,4 0-128 0,-3-2-32 0,4 0 0 16,1-2-2432-16,0 1-480 0,-1 1-112 0</inkml:trace>
  <inkml:trace contextRef="#ctx0" brushRef="#br1" timeOffset="173283.97">8131 7866 28559 0,'-13'-7'1264'0,"3"3"272"16,-5-1-1232-16,1 4-304 0,1 1 0 0,1 5 0 15,3 2 3232-15,1 4 592 0,2-1 112 0,-2 3 32 16,2 2-3584-16,-1 2-704 0,1 1-128 0,-1-1-48 0,0 2 272 0,2 1 48 15,-1-1 16-15,1 0 0 0,-1 0-128 0,4-2-32 16,-1-6 0-16,2 1 0 16,1-3-144-16,0-9-48 0,0 0 0 0,0 0 0 15,4 7-96-15,-4-7-32 0,4 7 0 0,-4-7 0 0,7 4 320 0,-7-4 64 16,0 0 16-16,11 6 0 0,-1-1 240 0,1 1 0 16,-2 0 0-16,1-3 160 0,2 4 128 0,0 1 32 15,-2-4 0-15,2 0 0 0,1 0-128 0,1 2 0 16,1-3-16-16,0 2 0 0,1 0-176 0,1 2 0 15,0-2 0-15,-2 0 0 0,0 2 0 0,-2-4 0 16,0 3 0-16,-1 0 0 0,-12-6 0 0,10 5 128 16,-10-5-128-16,0 0 0 0,7 12 240 0,-5-1-48 0,-2-11 0 15,-5 13 0-15,-2 1 272 0,-2 2 48 0,-1-3 16 0,-2 4 0 16,-2-4-176-16,-1 4-32 0,1-2-16 0,-2 2 0 16,1 0-160-16,-1 0-16 0,2 1-128 0,-2 1 192 15,-1-1-192-15,-1-3 0 0,0-2-192 0,-2-3 192 31,-1-4-704-31,0-5-48 0,1-2 0 0,1-7-10720 0,4-2-2160 0</inkml:trace>
  <inkml:trace contextRef="#ctx0" brushRef="#br1" timeOffset="173480.37">8107 7870 40655 0,'1'-15'1792'0,"-1"15"384"16,-1-11-1728-16,3 0-448 0,-2 11 0 0,7-8 0 0,0 3 736 0,3 0 64 16,1 2 16-16,4 1 0 0,0 1-496 0,4-1-112 15,-1 2-16-15,3-1 0 0,1 2-192 0,3 2 0 16,-1 1 0-16,1 0-160 16,-1 0-2832-16,-2-3-560 0</inkml:trace>
  <inkml:trace contextRef="#ctx0" brushRef="#br1" timeOffset="176961.37">4586 6487 21183 0,'-6'-13'944'15,"2"3"192"-15,-1 4-912 0,5 6-224 0,0 0 0 0,0 0 0 16,0-9 2816-16,0 9 528 0,8-9 112 0,1 3 0 0,1 4-2816 0,2 2-640 16,0 0 0-16,2 0 0 0,2 2 0 0,-6 1 0 15,2 1 0-15,2 0 0 0,3-2 0 0,3 4 0 16,1 2 0-16,1-2 0 0,-1 2 0 0,18 4 0 15,-3-6 0-15,-5 1 0 0,-2-1-144 0,0 1 144 16,0-5 0-16,0 1 0 0,1-3-128 0,2 0 128 16,0 1 0-16,1-2 0 15,0-3-1344-15,-2 0-176 0,-2-5-16 0,-1 0-11648 0</inkml:trace>
  <inkml:trace contextRef="#ctx0" brushRef="#br1" timeOffset="177595.11">5920 6217 27119 0,'0'0'1200'0,"0"0"256"0,0 0-1168 0,0 0-288 0,0 0 0 0,0 0 0 16,0 0 240-16,0 0-16 0,0 0 0 0,0 0 0 16,0 0-224-16,0 0 0 0,0 0 0 0,0-8 0 15,0 8 0-15,0 0 0 0,0 0 0 0,0 0 0 16,-8-8 0-16,2 3 176 0,6 5-176 0,-11-1 160 16,1-1 160-16,1 2 48 0,-2 2 0 0,2-1 0 0,-2-1-80 0,-2 0-16 15,-3 0 0-15,2 2 0 0,-1-2-16 0,0 2-16 16,-4-1 0-16,1 2 0 0,0-1 16 0,0 3 0 15,-1-2 0-15,1 5 0 0,1-2 96 0,3 4 32 16,1 3 0-16,1 1 0 0,-1 3 208 0,3 5 48 16,0 4 16-16,3 2 0 0,1 3-272 0,2 0-64 15,4 2-16-15,3-5 0 0,2-3-304 0,4 0 128 16,2-3-128-16,3-4 0 0,3-2 144 0,4-4-144 16,1-3 0-16,3 0 144 0,1-4-16 0,0-1-128 15,-1-3 192-15,1-2-64 0,1-8 0 0,-1-1 0 16,-1-7 0-16,-1-4 0 0,-4-5-128 0,0-4 0 15,-4-4 0-15,-2 1 0 0,-1 2 0 0,-1 0 0 0,-4 2 0 16,-2 3 0-16,-1 2 0 0,-2 4 0 0,0 1 0 16,-3 4 0-16,-3 0 0 0,-1 2 128 0,-1 3-128 0,1-1 128 15,-3 2 160-15,2 1 32 0,5 8 0 0,-8-5 0 16,-1 4 16-16,9 1 16 0,-9 4 0 0,3 1 0 16,6-5-352-16,-8 8 0 0,1 1 0 0,3 1 128 15,4-10-128-15,-2 15 0 0,-2 0 0 0,2 5 0 16,1 0 192-16,1 4 80 0,-1 8 16 0,1 4 0 15,0 4 32-15,1 0 0 0,2 1 0 0,-1-3 0 16,0-5-64-16,0-5-16 0,1-4 0 0,2-3 0 16,2 0-96-16,0-3-16 0,1-4 0 0,3 2 0 15,0-3-304-15,4-1-64 0,2-2-16 0,2-3 0 16,3-1-2816-16,6-3-576 0</inkml:trace>
  <inkml:trace contextRef="#ctx0" brushRef="#br1" timeOffset="178079.56">9732 5996 11967 0,'-4'-5'1072'16,"-1"1"-864"-16,-3 2-208 0,8 2 0 16,-8 7 6272-16,3 8 1216 0,3 6 256 0,0 2 32 15,2-1-6432-15,0 0-1344 0,2-1-128 0,-1 0-112 16,-1 0 240-16,3-1-192 0,-1 0 192 0,1 1-192 0,-1 3 192 0,1 4 0 15,0 0 0-15,-2 4 0 0,0 2 0 0,2 3 0 16,-1 1 0-16,0-1 0 0,-2 0-176 0,0-2 16 16,-3-5 0-16,2-2 0 15,0-8-1264-15,-1-1-256 0,4-5-48 0,-5-4-13504 0</inkml:trace>
  <inkml:trace contextRef="#ctx0" brushRef="#br1" timeOffset="178282.84">9392 6381 35935 0,'-9'-23'3200'0,"4"9"-2560"0,1 3-512 0,1 0-128 16,2 3 2624-16,6 2 512 0,5 2 112 0,7 1 16 16,4-2-2912-16,5 1-576 0,3 2-112 0,2 0-32 15,2 2 368-15,2 0 0 0,0 2-144 0,-1-2 144 31,0 0-1200-31,0-2-176 0,1 1-32 0,3-1-16 16,0-1-2096-16,0 0-400 0</inkml:trace>
  <inkml:trace contextRef="#ctx0" brushRef="#br1" timeOffset="178773.15">10568 6218 25791 0,'0'0'2304'0,"-10"-8"-1856"0,-2 3-448 0,0 0 0 0,-1-2 2400 0,1 2 384 16,1 2 80-16,-1 0 16 0,1 0-2240 0,0 3-432 15,-2 1-80-15,0 2-128 0,-2 1 0 0,0 1 0 16,-2 1 0-16,0 2 0 0,0 1 0 0,0 4 0 16,0-3-160-16,0 3 160 0,0 1 0 0,0 3-128 15,0 0 128-15,1 1 0 0,1 3 0 0,0-1 0 16,1 0 0-16,2 1 0 0,1-3 128 0,3 2 0 15,3 0 0-15,1-3 0 0,1-3 0 0,2-2 16 16,2-2 0-16,4 2 0 0,3 1-16 0,3 0-128 16,0-3 192-16,2-1-64 0,2-2-128 0,2-1 192 0,3-2-192 15,0-1 192-15,0-4-192 0,2-5 0 0,0-3 0 0,1-1 128 16,2-1-320-16,-1-2-80 0,-2-1-16 0,0-3 0 16,-1-1-32-16,-2-2 0 0,-2 1 0 0,-2 1 0 15,-4-5 320-15,0 2-128 0,-3-1 128 0,-2 3 0 16,-1-1 0-16,-1 2 320 0,-1 1-32 0,-1 1-16 15,0 2 352-15,0 1 64 0,1 0 16 0,-2 3 0 16,-1 10-112-16,0 0-16 0,2-10 0 0,-2 10 0 16,0 0-208-16,0 0-48 0,0 0-16 0,0 0 0 15,0 0-304-15,0 0 0 0,-3 17 0 0,0 2 0 16,1 1 256-16,-1 0-64 0,1 5-16 0,0 3 0 16,0-3 80-16,2 4 0 0,1 0 16 0,3-1 0 15,1 0-272-15,2 0 0 0,2 1-208 0,2-3 80 16,4-6-2240-16,4-3-432 0,6-4-80 0</inkml:trace>
  <inkml:trace contextRef="#ctx0" brushRef="#br2" timeOffset="190728.04">9057 9055 2751 0,'0'0'256'0,"0"0"-256"16,0 0 0-16,0 0 0 0,0 0 224 0,0 0 0 16,0 0 0-16</inkml:trace>
  <inkml:trace contextRef="#ctx0" brushRef="#br2" timeOffset="191887.5">8958 9184 4607 0,'-1'10'400'0,"1"-10"-400"16,-2 7 0-16,2-7 0 0,0 0 3648 0,-5 6 640 0,1 1 128 0,4-7 16 16,-2 9-3088-16,2-9-640 0,0 0-112 0,0 0-16 15,0 0-192-15,0 0-48 0,0 0 0 0,0 0 0 16,0 0-96-16,0 0-32 0,0 0 0 0,0 0 0 15,6 4-48-15,-6-4-16 0,0 0 0 0,0 0 0 16,0 0 192-16,9-1 48 0,-9 1 0 0,0 0 0 16,9-3 192-16,-9 3 32 0,9-5 16 0,-9 5 0 15,0 0 80-15,0 0 0 0,8-7 16 0,-8 7 0 16,8-9-224-16,-8 9-48 0,0 0-16 0,7-8 0 16,-2-1-16-16,-5 9 0 0,0 0 0 0,4-9 0 15,-2-1-32-15,1 1-16 0,-4-3 0 0,2 1 0 16,0 2-16-16,-1-4 0 0,0 0 0 0,2-1 0 15,0 0-112-15,1-3-32 0,-2-2 0 0,0 0 0 16,3-5-208-16,1 5 176 0,1-2-176 0,0 1 160 16,2 1-32-16,1-1-128 0,2 1 192 0,-1 2-64 0,-2-2-128 0,1 1 0 15,-3 0 0-15,0-5 128 0,-2-5-128 0,1-1 0 16,-3-4 0-16,0-1 0 0,-1 1 128 0,0 2-128 16,-1 1 192-16,-2 2-64 0,0-2 64 0,0 6 0 15,-2 0 0-15,1 5 0 0,1-1-192 0,-1 2 160 16,-1 2-160-16,0 3 160 0,-1 1-160 0,1-1 0 15,0 0 0-15,0 0 128 0,2 2-128 0,0-4 0 16,1 0 0-16,0-6 0 0,-2-1 128 0,2-5-128 16,1-2 192-16,0-1-64 0,-1 0-128 0,-2 0 0 15,0-2 0-15,1 2 0 0,0 3 0 0,1 2 0 16,0 3 0-16,-2 2 0 0,-2 6 0 0,-3 0 192 0,2 2-32 0,-1 0 0 16,1 4 128-16,0 2 32 15,0 1 0-15,2 1 0 0,-1-1-160 0,1 2-32 0,4 3 0 0,0 0 0 16,-4-3-128-16,4 3 0 0,0 0 0 0,0 0 0 15,0 0 0-15,0 0 0 0,0 0 0 0,0 0 0 16,-4-4 0-16,1 2 0 0,3 2 0 0,0 0 0 16,0 0 0-16,0 0 0 0,0 0 0 0,-3-7 0 15,-3 3 0-15,2 2 0 0,4 2 0 0,-5-5 0 16,-1 1 0-16,6 4 0 0,-7-6 0 0,7 6 0 16,-5-3 0-16,5 3 0 0,-5-6 0 0,5 6 0 15,-5-6 128-15,5 6-128 0,0 0 0 0,0 0 128 16,0 0-128-16,0 0 0 0,-7-7 0 0,7 7 0 15,-5-6 0-15,1 1 0 0,4 5 0 0,0 0 0 16,-4-10 0-16,1 4 0 0,3 6 0 0,-1-9 0 0,1 9 0 0,3-12 0 16,-1 0 0-16,2 2 0 15,1-1 0-15,2 4 0 0,-1-2 0 0,1 1 0 0,1 0 0 0,-8 8 0 16,0 0 0-16,8-9 0 0,-8 9 0 0,6-8 0 16,-6 8 0-16,0 0 0 0,0 0 0 15,0 0 0-15,0 0 0 0,8-5 0 0,-8 5 0 0,0 0 0 16,6-8 0-16,-6 8 0 0,0 0 0 0,0 0 0 15,0 0 0-15,0 0 0 0,0 0 0 0,0 0 0 16,0 0 0-16,0 0 0 0,0 0 0 0,0 0 0 16,0 0 0-16,0 0 0 0,-10 0 0 0,0 2 160 15,-1 4-160-15,1 0 160 0,-2 3-16 0,-1 2 0 16,-1 1 0-16,-2 1 0 0,-1 1-144 0,0 3 0 16,0 0 0-16,3 1 0 0,-1-1 0 0,4 1 0 0,-1-2 0 0,3-2 0 15,1-2 0-15,1-2 0 0,7-10 128 0,-5 13-128 16,5-13 0-16,0 0 0 0,0 0 128 0,0 0-128 15,0 0 0-15,0 0 128 0,0 0-128 0,0 0 128 16,0 0-128-16,8-6 128 0,0-5-128 0,0 2 128 16,0-1-128-16,2-3 0 0,2 1 0 0,1 0 0 15,1 1-256-15,2-1 64 0,-1 0 0 0,1 0 16 16,-2 1 176-16,-1 0 0 0,0 1-144 0,1 1 144 16,-1 1 0-16,-2 0 0 0,-2-1 0 0,1 0 0 15,-3 0 0-15,1 0 0 0,-1-1 0 0,-1 3 0 16,1-1 0-16,-7 8 128 0,6-12 0 0,-1 4 0 15,1 0-128-15,0 2 0 0,-6 6 0 0,8-7-176 16,-8 7 176-16,10-5 0 0,0 1 128 0,-10 4-128 0,10 3 0 0,-1 2-128 16,0 3 0-16,-1 2 0 15,0 0 128-15,0 0 0 0,-2 0 0 0,1 2 0 0,-1 2 0 0,1-1 176 16,-1-1-48-16,1 0 0 0,-2-2-128 0,0 1 0 16,-1-1 0-16,1 3-176 0,1 3-16 0,-1-2 0 15,-1 3 0-15,1 0 0 16,1-1-2784-16,0 1-560 0,-1 0-112 0</inkml:trace>
  <inkml:trace contextRef="#ctx0" brushRef="#br2" timeOffset="192693.66">8775 9447 6447 0,'0'0'576'0,"-6"-6"-576"16,-2-1 0-16,1 2 0 0,7 5 3984 0,0 0 688 15,-9-4 144-15,9 4 32 0,-9-4-3760 0,9 4-736 16,0 0-160-16,0 0-16 0,-8-4 64 0,8 4 16 16,0 0 0-16,0 0 0 0,0 0-48 0,0 0 0 15,0 0 0-15,-6-6 0 0,6 6 320 0,-5-4 64 16,5 4 16-16,0 0 0 0,0 0 160 0,-9-7 16 0,-1 1 16 0,10 6 0 15,-9-1-128-15,0 2-32 0,0-1 0 0,9 0 0 16,-12 6-160-16,1 1-32 0,-2 1-16 0,1 3 0 16,0 3-240-16,-4 5-64 0,-1 6 0 0,2 9 0 15,-1 4 48-15,2 5 0 0,-1 3 0 0,5-2 0 16,2-8 192-16,4-5 32 0,3-6 16 0,4-1 0 16,2-8-224-16,4 0-32 0,3-2-16 0,1 0 0 15,0-4-144-15,0-1 0 0,0-4 144 0,0 0-144 16,1-2 0-16,-1-2 0 0,-1-3 0 0,1-2 128 15,-3-1-128-15,1-3 0 0,-1 0 0 0,1-2 128 16,-1-3-128-16,1-3 0 0,0-4 0 0,0 1 0 16,-2-5 0-16,0-2 128 0,-2-4-128 0,-1 0 0 15,1 0 128-15,-4-1-128 0,1-3 128 0,0 3-128 16,-1 1 160-16,-3 2-32 0,-1 2-128 0,-2 3 192 0,-1 2-192 0,-1 3 0 16,-2 2 128-16,0 2-128 0,-3 1 0 0,1 0 128 15,0 2-128-15,0 1 0 0,-1 3 0 0,0 2 128 16,0-1-128-16,1 2 0 0,9 4 0 0,-9-2 0 15,9 2 0-15,-9 3-160 16,9-3-464-16,-7 8-80 0,2 0-32 0,1 1-10512 16,4-9-2096-16</inkml:trace>
  <inkml:trace contextRef="#ctx0" brushRef="#br2" timeOffset="193021.67">8954 9865 33343 0,'-13'0'1472'0,"13"0"320"0,-12 1-1440 0,12-1-352 0,-9 5 0 0,9-5 0 16,0 0 448-16,0 0 0 0,0 0 16 0,0 0 0 15,0 0-464-15,9 4 0 0,-9-4 0 0,11 6 0 16,-11-6 0-16,10 8 0 0,-2-1 0 0,0 1 0 0,-8-8-192 0,6 10 192 16,1 0-192-16,-3 1 192 15,-4-11-976-15,0 0-96 0,5 13-16 0,-5-13 0 16,1 10-2176-16,-1-10-432 0,0 0-80 15,0 0-5984-15</inkml:trace>
  <inkml:trace contextRef="#ctx0" brushRef="#br2" timeOffset="193522.29">9249 9390 24879 0,'-7'-4'2208'0,"-2"0"-1760"0,0 2-448 0,9 2 0 15,-9 0 3712-15,9 0 672 0,0 0 128 0,-8 5 32 16,8-5-3968-16,-8 8-768 0,3 1-176 0,1 2-16 16,-1 2 0-16,2 4 0 0,-1 3 0 0,2 3 0 31,-2 7-192-31,1 2-48 0,-1 3 0 0,2 3 0 0,0 1 288 0,1-1 48 0,1-2 16 0,1-6 0 15,1-2 272-15,-1-9 0 0,1-2 176 0,1 0-176 16,2-1 368-16,-2-2-48 0,-1-1 0 0,1 1 0 16,1-2-64-16,0-2-32 0,1 0 0 0,0-3 0 15,-5-7-224-15,9 10 144 0,-9-10-144 0,13 6 128 16,-1-5 0-16,1-1 0 0,0-1 0 0,2-5 0 16,-2-1-128-16,1-2 128 0,0-2-128 0,1 1 128 0,-1-2-128 0,0 2 0 15,1-1 0-15,-1 2 0 0,-1-2 0 0,-1 0 0 16,-4 2 144-16,-2 0-144 0,1-2 0 0,-3 1 128 15,-3 0-128-15,-1 1 0 0,0 9 0 0,-4-10 0 16,-1 1 0-16,-2 1 128 0,-2-1 16 0,-1 1 16 16,-2 1 0-16,-1 3 0 0,0 4 160 0,-1 0 16 15,-1-2 16-15,1 2 0 0,-2 0-48 0,2 3-16 16,0 2 0-16,1 0 0 0,-1-1 32 0,3 2 0 16,0 0 0-16,2 3 0 0,1 3-192 0,2 1-128 15,-1-3 192-15,2 3-192 16,1 1-384-16,0-1-192 0,-1-2-48 0,-1 1 0 15,-1 1-2512-15,-1-1-512 0</inkml:trace>
  <inkml:trace contextRef="#ctx0" brushRef="#br2" timeOffset="197264.47">10387 6003 15663 0,'2'-43'1392'0,"1"13"-1120"15,-2-4-272-15,1 0 0 0,-1 3 2560 0,1 2 448 16,2 4 80-16,0 3 32 0,1 1-2416 0,-1 2-464 15,0 2-112-15,-1 4 0 0,0 0-128 0,-3 1 0 16,0 12 0-16,-3-12 0 0,-1 1 0 0,1 4 0 16,-1-1 0-16,-1 0 0 0,-1 2 0 0,-1-3 128 15,-2-3-128-15,0 0 128 0,-3-1 64 0,-10-10 32 16,0 1 0-16,0 2 0 0,-3 1 240 0,-4 4 48 16,-5 5 16-16,-3-1 0 0,-6 1-112 0,-4 6-32 0,-3 4 0 15,-1 5 0-15,2 6-48 0,-2 3-16 0,3 7 0 0,-1 5 0 16,1 3 0-16,-4-1-16 0,-7-2 0 0,-1 3 0 15,-1 0-48-15,1 10 0 0,3 13 0 0,5 16 0 16,3 16-256-16,6-1 0 0,4-10 0 0,5-3 0 16,2-3 0-16,6 12 0 0,5 19 160 0,6-4-160 15,8-7 0-15,9-14 0 0,9-10-224 0,4-3 80 16,6-4-192-16,7 4-48 0,3 0 0 0,8 0 0 16,8-6 208-16,9-5 48 0,10-9 0 0,7-7 0 15,7-5 128-15,0-12 0 0,-1-7 0 0,6-4 0 16,5-5-128-16,6-4 0 0,7-4 0 0,-1-14 0 15,-3-17 128-15,3-14-208 0,3-10 80 0,-2 1 128 16,-2-1-160-16,-5 4 160 0,-6 5 0 0,-3-9-144 16,-1-7-48-16,-7-9 0 0,-10-13 0 0,-11 11 0 0,-11 12 0 15,-10 5 0-15,-11 4 0 0,-9-16 0 0,-9-16 192 16,-10 6 0-16,-7 9 0 0,-8 14 0 0,-9 14 384 0,-10 6 0 16,-11 0 0-16,-9-3 0 0,-8-6 16 0,-5 1 16 15,-4 6 0-15,-4 3 0 0,-7 3-416 0,-8 3 0 16,-11 1 0-16,0 11-14720 0</inkml:trace>
  <inkml:trace contextRef="#ctx0" brushRef="#br2" timeOffset="202942.68">26721 8930 7359 0,'0'0'656'0,"0"0"-528"0,0 0-128 0,0 0 0 15,0 0 3728-15,0 0 720 0,0 0 144 0,0 0 16 16,8-7-2448-16,1 2-496 0,1 1-112 0,2 1-16 16,1 2-512-16,-1 0-96 0,0 0-32 0,-1-1 0 15,1 2-320-15,-12 0-64 0,7 0 0 0,-2 0-16 16,-5 0-48-16,5-4 0 0,-5 4 0 0,0 0 0 16,0 0 192-16,0 0 48 0,0 0 0 0,0 0 0 15,0 0 64-15,0 0 16 0,0 0 0 0,0 0 0 16,0 0-80-16,0 0-16 0,0 0 0 0,0 0 0 15,5-5-224-15,-5 5-64 0,0 0 0 0,0 0 0 16,0 0-64-16,0 0-32 0,3-6 0 0,-3 6 0 0,0 0-112 0,0 0-32 16,0 0 0-16,0 0 0 0,0-7-16 0,0 7 0 15,0 0 0-15,0 0 0 0,0 0 48 0,0 0 0 16,-3-6 0-16,3 6 0 0,-5-8-16 0,5 8 0 16,0 0 0-16,0 0 0 0,-9-3-32 0,9 3-128 15,-11-1 192-15,11 1-64 0,-11-1-128 0,0 1 128 16,2 0-128-16,-1 0 128 0,-1-2-128 0,0 2 192 15,-1 0-192-15,0 2 192 0,-1 0-64 0,-1-1 0 16,-1 1 0-16,0-1 0 0,-1-1-128 0,0 1 192 16,0 1-192-16,0-1 192 0,0-1-192 0,2 0 0 15,-2-1 144-15,2 2-144 0,0 0 128 0,-1 2-128 16,1 0 128-16,0 2-128 0,-2-1 0 0,-2 1 128 16,-2 0-128-16,-1 2 0 0,-1-2 0 0,-3 1-320 0,-2 1 64 0,-4-1 16 15,-2 1 432-15,-1-2 64 0,0 0 32 0,3 2 0 16,1-1-288-16,4 2 160 0,2 1-160 0,4-1 128 15,0 3-128-15,3 0 0 0,1-2 0 0,2 1 128 16,0-1-128-16,1 0 0 0,1 0 0 0,3 0 0 16,0-2 0-16,1-1 0 0,1-1 0 0,2 2 0 15,5-7 128-15,-6 6-128 0,0 1 128 0,6-7-128 16,-5 5 128-16,5-5-128 0,0 0 0 0,-5 5 128 16,5-5 96-16,0 0 16 0,0 0 0 0,0 0 0 15,0 0-48-15,0 0-16 0,0 0 0 0,0 0 0 16,0 0-176-16,0 0 0 0,0 0-160 0,0 0 160 15,0 0 0-15,0 0 0 0,0 0 0 0,0 0 0 16,0 0-160-16,0 0 160 0,-5 7-160 0,5-7 160 16,0 0 0-16,0 0 0 0,-5 6 0 0,2 2 0 0,3-8 0 0,-4 7 0 15,1-1 0-15,2 2 0 0,0 0 0 0,1-2 0 16,-3 5 0-16,1-2 0 16,0 1 0-16,2-2 0 0,0 0 0 0,2 1 0 0,-2 2 0 0,0-2 0 15,0-9 0-15,1 11 0 0,2 0 0 0,-1-1 0 16,-2-10 0-16,5 16 0 0,1 0 0 0,-3 0 0 15,1-1 0-15,-1 4-144 0,-2 2-16 0,2 5 0 16,0 7 0-16,-1 7 0 0,1 9 160 0,-1 4 224 16,1 3-48-16,1-8-16 0,-3-6-160 0,0-5 0 15,-1-6 0-15,2-3 0 0,0 0 0 0,1-2 160 16,0 1-160-16,-2 6 160 0,0 5-160 0,0 5 160 0,1 2-160 0,-1 1 160 16,0 0-160-16,2-3 0 0,0-7 0 0,1-2 128 15,-2-7-128-15,1 0 0 0,-2-3 0 0,0-2 0 16,1-1 0-16,-1 0 0 0,-1-1 128 0,0 1-128 15,1 5 0-15,1 2 192 0,-1 6-192 0,0 3 192 16,2 1-192-16,-2-1 0 0,0 0 0 0,1-5 0 16,-2-3 128-16,0-5-128 0,0-5 0 0,0-1 128 15,-2-5-128-15,1 0 160 0,1 2-160 0,-1-2 160 16,-1-4-160-16,1 1 160 0,0 1-160 0,0-3 160 16,1-8-160-16,0 0 160 0,-3 11-160 0,3-11 160 15,-3 10-160-15,3-10 128 0,0 0-128 0,0 0 128 16,-1 11-128-16,1-11 128 0,0 0-128 0,0 0 128 15,-1 11-128-15,1-11 0 0,0 0 0 0,0 0 128 16,-3 10-128-16,3-10 0 0,0 12 0 0,0-12 0 0,0 0 0 0,0 13 0 16,0-13 0-16,0 0 0 0,0 0 0 15,1 13 0-15,-1-13 0 0,0 0 0 0,0 12 0 0,0-12 0 16,0 0 0-16,0 0 0 0,0 0 128 0,0 0-128 16,0 0 0-16,0 0 128 0,0 0-128 0,0 0 0 15,0 11 0-15,0-11 128 0,0 0-128 0,0 0 128 16,0 0-128-16,0 0 128 0,0 0-128 0,0 0 128 15,0 0-128-15,0 0 128 0,0 0-128 0,0 0 0 16,0 0 0-16,0 0 128 0,0 0-128 0,0 0 0 16,0 0 0-16,0 0 0 0,-2 10 0 0,2-10 0 15,0 0 0-15,-3 10 0 0,3-10 0 0,0 0 0 16,0 0 0-16,0 0 0 0,0 0 0 0,0 0 0 0,0 0 0 16,0 0 0-16,0 0 0 0,0 0 0 0,0 0 0 0,0 0 0 15,0 0 0-15,0 0 0 0,0 0 0 0,0 0 0 16,0 0 0-16,0 0 0 0,0 0 0 0,0 12 0 15,0-12 0-15,0 0 0 0,3 11 0 0,-3-11 0 16,0 0 0-16,0 0 0 0,12 6 128 0,-12-6-128 16,13 4 0-16,0-2 0 0,0-3 0 0,1 0 128 15,0-2-128-15,2 0 0 0,0 1 0 0,3-2 128 16,3 0-128-16,4-3 0 0,3 2 0 0,1 0 128 16,0 0-128-16,1 0-144 0,1-1 144 0,-5 2-208 15,-1-1 208-15,-1 1 160 0,-3 0-32 0,-2-1 0 16,-2 0-128-16,0 1 0 0,-1 0 0 0,-1 0 0 15,-2 0 0-15,2 2 0 0,-1 0 0 0,4-3 0 16,-1 4 0-16,1-4 0 0,4-1 0 0,3 1 0 16,2-3-800-16,8 4-192 0,4 3-32 0,4 0-15200 15,6-3-3040-15</inkml:trace>
  <inkml:trace contextRef="#ctx0" brushRef="#br3" timeOffset="208441.73">3314 12746 23151 0,'-6'-13'1024'0,"2"4"208"0,-2-1-976 0,1 4-256 15,-1-5 0-15,0 4 0 0,1-2 816 0,0-1 112 16,0 4 32-16,0-3 0 0,-1 2-448 0,1 2-64 16,0-1-32-16,1 3 0 0,4 3 208 0,0 0 32 15,-5-4 16-15,5 4 0 0,0 0-224 0,0 0-64 16,0 0 0-16,0 0 0 0,0 0-128 0,0 0-48 16,0 0 0-16,0 0 0 0,0 0 192 0,0 0 48 15,0 0 0-15,0 0 0 0,0 0 160 0,-3 16 32 16,3-16 16-16,0 0 0 0,0 0 112 0,0 0 0 15,2 15 16-15,-2-15 0 0,0 0-128 0,0 0-16 16,0 0-16-16,7 13 0 0,-7-13-112 0,8 11-32 16,-8-11 0-16,0 0 0 0,8 13-224 0,-8-13-32 15,7 12-16-15,-2 1 0 0,-5-13-208 0,5 17 0 16,-2-3 0-16,-1 1 0 0,-1 1 160 0,1-2-160 0,0 0 160 0,0 0-160 16,-2 0 224-16,0 2-48 0,1-1-16 15,0 0 0-15,-1-2 16 0,0-1 0 0,-1-1 0 0,1 1 0 16,0-12 16-16,0 12 0 0,-1-2 0 0,-1 2 0 15,2-12 16-15,-1 9 16 0,1-9 0 0,0 0 0 16,-3 13-16-16,2-2 0 0,1-11 0 0,0 0 0 16,0 0-48-16,0 13-16 0,0-13 0 0,0 0 0 15,-1 11-16-15,1-11 0 0,0 0 0 0,0 0 0 16,0 0-128-16,-1 16 160 0,1-16-160 0,0 0 160 16,0 0-160-16,0 0 160 0,0 0-160 0,0 0 160 15,0 0-160-15,0 0 160 0,0 0-160 0,0 0 160 16,0 0-160-16,0 0 192 0,0 0-192 0,0 0 192 0,0 0-48 0,0 0 0 15,0 0 0-15,0 0 0 0,0 0 0 0,0 0 0 16,0 0 0-16,0 0 0 0,0 0-16 0,0 0 0 16,0 0 0-16,0 0 0 0,0 0 0 0,13 4-128 15,-13-4 192-15,11 2-64 0,-11-2-128 16,13-2 160-16,-2-2-160 0,-1 1 160 0,1 2-160 0,-1-2 0 16,1 1 0-16,0-1 0 0,1 2 0 0,0 0 0 15,-1-3 0-15,4 1 0 0,0 2 0 0,2 0 0 16,2-2 0-16,0 2 0 0,2 1 0 0,3 0 0 15,0 0 0-15,0 4 0 0,2-3 0 0,1 1 0 16,-1 0 0-16,0-2 0 0,-2 0 0 0,2 0 0 16,0 0 0-16,0 0 0 0,0 0 0 0,3-2 0 15,1 1 0-15,2 0 0 0,5 1 0 0,2-1 0 16,3 2 0-16,1 0 0 0,0 2 0 0,0-2 0 16,-3-1 0-16,1 0 0 0,-2 0 0 0,-1-3 0 0,-2 0 0 0,4-3 0 15,5 5 0-15,6-3 0 0,5 1 0 0,2 3 0 16,0 2 0-16,-4-4 0 0,1 4 128 0,-4-4-128 15,-3-3 0-15,3 0 0 0,5 0 0 0,5 1 0 16,5 3 0-16,-1-1 0 0,-3 2 0 0,-3 0 0 16,-5-1 0-16,-4-6 0 0,0 1 128 0,5 1-128 15,3 3 0-15,4 0 0 0,2 2 0 0,-3 0 0 16,-3 2 0-16,-3-2 0 0,-3-2 0 0,3-3 128 16,1-2-128-16,5 2 0 0,6 4 0 0,1-1 0 15,-2 4 0-15,-3-1 0 0,-5-4 0 0,0-2 0 16,-2-3 0-16,6 0 0 0,6 2 0 0,1 2 128 15,0 4-128-15,-1-3 0 0,-5-1 144 0,-5-2-144 16,-3-1 0-16,4-2 0 0,3 1 0 0,5 2 128 16,1 2-128-16,-3 3 144 0,-4 1-144 0,-2 0 160 0,-4-4-160 15,1 3 0-15,2-5 0 0,5 5 0 0,3 2 0 0,1 3 0 16,-2 1 0-16,-5-1 0 0,-4 0 0 0,-1-1 0 16,-2-3 0-16,3 0 0 0,6 0 0 0,2 4 0 15,1 1 0-15,-3 0 0 0,-4 0-144 0,-4-2-16 16,-3-4 0-16,0-1 0 0,0-3 304 0,5 4 64 15,3-3 16-15,1 4 0 0,1 1-224 0,-4 2 0 16,-3-3 128-16,-5 0-128 0,-3-4 0 0,1 0 0 16,0-1 128-16,4 1-128 0,3 0 0 0,4 3 0 15,0 2 128-15,-1 2-128 0,-7-2 0 0,-1-1 0 16,-4 1 0-16,0-1 0 0,-5 2 0 0,4-4 0 0,3 1 0 16,3 1 0-16,2 1 0 0,0 2 128 0,-1-1-128 15,-3 1 0-15,-4 0 320 0,-2-2 32 0,-3-1 0 0,-1 0 0 16,-1-5-560-16,2 2-112 0,1 1-32 0,3-1 0 15,0 2 352-15,2 1 0 0,-1 1 128 0,-1 2-128 16,-4-2 0-16,-1 1 0 0,-3 0 0 0,-1-1 0 16,-2-1 0-16,1-1 0 0,0-2 0 0,3 2 0 15,2-2 0-15,2 2 0 0,2 0 0 0,1-1 0 16,1 2 0-16,-1 0 0 0,1 0 128 0,-4 0-128 16,-4-2 0-16,0 0 0 0,-1 2 0 0,-1 0 0 15,0-3 0-15,1 0 0 0,4 0 0 0,1 2 0 16,3 1 160-16,-1 4-160 0,0-3 192 0,0 4-192 15,-2-2 0-15,-2 1 0 0,-3-1 0 0,-1-1-192 16,-2 1 192-16,1-2 0 0,-2-1 0 0,2-1 0 16,1-1 0-16,4 0 0 0,1-1 0 0,2 3 0 15,4 0 0-15,-2 2 0 0,0-2 128 0,-3 0-128 0,-2 0 0 0,-3-2 0 16,-1 0 0-16,-1-1 0 0,-3 0 0 0,0 1 0 16,0-2 0-16,1 1 0 0,0 1 0 0,1 0 0 15,-1 0 144-15,0 2-144 0,0 0 0 0,-1 2 128 16,-1 1-128-16,-2 1 0 0,1-3 0 0,-2 2 0 15,0-1 0-15,-1 1 0 0,-3-2 0 0,3-1 0 16,-1 0 128-16,0 0-128 0,-2-1 0 0,3 0 0 16,1-1 0-16,1-1 0 0,2 0 0 0,1 3 144 15,0-3-144-15,0 3 128 0,0 0-128 0,-1 0 0 16,-2 0 0-16,-1 3 0 0,0-2 0 0,-1 2 0 0,-2-1 0 16,1 1 0-16,-2-2-240 0,-1 1 32 0,-2-1 0 15,2 0 0-15,0-1 336 0,-1 2 80 0,-2-1 16 0,-1-1 0 16,0 0-224-16,1 0-256 0,0 0 48 0,-1 0 16 15,0 0 320-15,-1 1 80 0,0 0 16 0,-2 1 0 16,0-1-224-16,-1 0 128 0,0 1-128 16,0 0 0-16,-1 1 0 0,0 0 0 0,-2 0 0 0,1-1 0 15,-2 0 0-15,-9-2 128 0,10 3-128 0,1-2 0 16,-11-1 0-16,9 2 0 0,-9-2 128 0,0 0-128 16,0 0 0-16,0 0 0 0,0 0 128 0,9 0-128 15,-9 0 304-15,0 0 16 0,0 0 0 0,8-6 0 16,-3 0-320-16,-5 6 160 0,5-8-160 0,-1 0 128 15,-1-2-128-15,-2 2-272 0,-1-4 64 0,0 2 16 16,0-1 192-16,1 1 0 0,-2-6 0 0,1 2 0 16,0 1 176-16,0-5-176 0,-1-1 160 0,-1 0-160 15,1-1 176-15,0-1-176 0,-1 2 192 0,1-2-192 0,0 1 176 16,-2 2-176-16,1 1 160 0,0 0-160 0,0 0 128 0,-1 0-128 16,-1 4 0-16,0-4 0 0,0 3 128 0,0 0-128 15,1-1 0-15,-3 1 0 0,1 0 0 0,1-1 128 16,-1 1-128-16,1-2 0 0,-1-1 0 0,0-1 0 15,1 1 0-15,-1 0 0 0,-2-2 0 0,1 2-192 16,-2-1 192-16,0 2-160 16,-1 2-1312-16,-2-1-272 0,-2 0-48 0,-4 0-21904 0</inkml:trace>
  <inkml:trace contextRef="#ctx0" brushRef="#br3" timeOffset="211958.84">2913 13688 4607 0,'5'-9'192'0,"-4"3"64"0,0 0-256 0,2 0 0 16,-2-1 0-16,1 2 0 0,0-1 3632 0,1-1 672 0,-1 1 144 0,4 0 32 16,-3-1-3136-16,1 1-608 0,-4 6-128 0,7-5-32 15,-2-1 144-15,-5 6 32 0,0 0 0 0,0 0 0 16,0 0 256-16,0 0 48 0,0 0 16 0,0 0 0 16,0-6 224-16,-1 3 48 0,1 3 16 0,0 0 0 15,0 0-528-15,0 0-96 0,-8-3-32 0,1 2 0 16,-6-1-384-16,4 1-96 0,-1 0-16 0,10 1 0 15,-12 0 96-15,0 0 16 0,1 0 0 0,-2 0 0 16,0 0 64-16,0 2 32 0,0 1 0 0,0 2 0 16,-2-1-176-16,2 6-48 0,0 1 0 0,1 7 0 15,1 0-192-15,0 10 0 0,2 6 0 0,0 4 0 16,4 5 0-16,1 2 0 0,1 1 0 0,2-4-160 16,0-6 160-16,2-5 0 0,3-7 0 0,1-5 0 15,-2-4-128-15,2 0 0 0,1-3 0 0,2-2 0 16,-8-10 128-16,12 11-160 0,-3-5 160 0,3 1-160 15,1-3 160-15,0-2 0 0,1 0 0 0,2-4 128 0,1 0 0 0,1-1 16 16,0-1 0-16,2 0 0 0,-1-1-16 0,2-1-128 16,0-1 192-16,0 1-64 0,1-2-128 0,-4 1 160 15,-1 1-160-15,-2-3 160 0,-4 1-32 0,1 1-128 16,-1-2 192-16,-5-1-64 0,-2-5 32 0,-1 0 0 16,-2-11 0-16,-4 0 0 0,-1-2-160 0,-1-4 0 15,-5-2 0-15,1 1 0 0,-2-1 0 0,-1 3 0 16,-1 2 128-16,-1 2-128 0,0 2 0 0,-1 3 0 15,2 0 0-15,3 6 128 0,1 1-128 0,0 3 0 16,1-1 0-16,1 4 128 0,7 9-128 0,0 0 0 16,-9-6 0-16,9 6 0 0,0 0-384 0,0 0 0 15,-8 6 0-15,8-6 0 16,-3 7-2944-16,3-7-576 0</inkml:trace>
  <inkml:trace contextRef="#ctx0" brushRef="#br3" timeOffset="212197.94">3369 14027 30399 0,'-8'0'2704'16,"-1"-4"-2160"-16,1 3-544 0,8 1 0 0,0 0 2624 0,-4 12 432 15,3-2 80-15,3 2 0 16,1 0-3136-16,1-2-544 0,-4-10-160 0,8 11-16 16,0-4-464-16,-1 0-96 0,-7-7 0 0,12 5-16 15,-1 0-1696-15,-11-5-336 0,11 0-64 0</inkml:trace>
  <inkml:trace contextRef="#ctx0" brushRef="#br3" timeOffset="212689.27">3654 13601 35535 0,'0'0'1568'0,"-9"-5"336"0,-1 2-1520 0,10 3-384 0,-11-4 0 0,11 4 0 15,-9-1 0-15,9 1 128 0,0 0-128 0,-9 5 0 16,1 2-208-16,2-3-112 0,-2 1-32 0,-3 3 0 16,2-1 160-16,0 3 16 0,0-1 16 0,1 1 0 15,-1 3 32-15,3 1 0 0,-1 1 0 0,2-1 0 16,1 4 128-16,1 2 0 0,3 1 0 0,0 1 0 16,2 3 176-16,0 1 64 0,2 1 16 0,1 1 0 15,2 0-32-15,5 0 0 0,-1-6 0 0,1-3 0 16,1 0-224-16,2-4 0 0,0-4 128 0,2-1-128 15,1-2 0-15,1-3-288 0,-4 0 64 0,4-1 16 16,-3-4-32-16,0 0 0 0,-2-5 0 0,-1 1 0 0,1-2 240 0,-4-3 0 16,-4-6 0-16,1-2 0 0,-2-2 224 0,-1-3-16 15,-1-7 0-15,-3-2 0 0,-4-5 272 0,0 1 48 16,-1 1 16-16,-2 3 0 0,-2 0 0 0,-1 5 0 16,0 2 0-16,0 5 0 0,-2 2-96 0,-1 2-32 15,-1 2 0-15,0 2 0 0,1 3-224 0,-2 1-64 16,1 1 0-16,0 2 0 0,-2 1-128 0,2-1 0 15,-2 3 0-15,2 1 0 16,1 1-560-16,0 3-32 0,-1-3-16 0,3 5 0 16,0-4-1760-16,3 3-336 0</inkml:trace>
  <inkml:trace contextRef="#ctx0" brushRef="#br3" timeOffset="213411.61">13486 13455 17503 0,'0'0'1552'0,"0"0"-1232"0,0 0-320 0,0 0 0 15,0 0 4592-15,0 0 848 0,-3 10 192 0,3-10 16 16,0 0-4512-16,5 16-912 0,0-3-224 0,2-1 0 0,-7-12 0 0,10 12 0 16,0-2 128-16,-1 0-128 0,-9-10 0 0,7 7 128 15,1 2-128-15,0 1 0 0,0 2 0 0,-3 1 128 16,2 4-128-16,-2 0 0 0,0 5 0 0,2 21 176 16,-2-1-176-16,-1-2 160 0,-2 0-160 0,1-3 0 15,-2-1-160-15,2-5 160 16,-2-4-736-16,2-3-48 0,-1-5-16 0,2-3 0 15,0-2-1440-15,0-3-272 0,1-2-64 0</inkml:trace>
  <inkml:trace contextRef="#ctx0" brushRef="#br3" timeOffset="213647.61">13860 13885 41759 0,'-7'-9'1856'0,"7"9"368"0,0 0-1776 0,0 0-448 0,0 0 0 0,0 0 0 16,-6 8 384-16,6-8-16 0,1 13 0 0,0 3 0 31,1-1-640-31,0 0-128 0,1-2-32 0,1 0 0 16,0 0-1680-16,1-3-352 0,1-2-64 0,2-3-16 15,0-1-752-15,-8-4-160 0,16-4-16 0,-2 0-16 0</inkml:trace>
  <inkml:trace contextRef="#ctx0" brushRef="#br3" timeOffset="214060.33">14161 13561 29487 0,'-10'-4'2624'0,"-2"-3"-2112"16,-1 2-512-16,1 0 0 0,2 1 3584 0,10 4 592 16,-8-3 128-16,8 3 32 0,0 0-3568 0,0 0-768 15,0 0 0-15,-7 8-160 16,7-8-224-16,-6 13-64 0,1 0 0 0,-1 3 0 0,1 1 64 0,1 2 0 16,-1 1 0-16,0 3 0 0,-3 2 192 0,3 4 32 0,1 1 16 0,1 0 0 15,2-3 144-15,2 2 0 0,2-6 0 0,2-2 0 16,2-4 0-16,0-1 0 0,3-2 192 0,1-4-64 15,1-2 64-15,2-5 32 0,2-2 0 0,2-2 0 16,0-6-48-16,3-2-16 0,0-4 0 0,4-2 0 16,1-4-160-16,0-2 0 0,0 1 144 0,0-3-144 15,-4 1 0-15,1-1 0 0,-4-2 0 0,-2 4 128 16,-4 2-128-16,-2-1 176 0,-4 2-176 0,0 1 192 16,-3 1-32-16,-2 3 0 0,-3-1 0 0,-2-1 0 15,-3 2 32-15,-3-1 16 0,-3 1 0 0,-1 0 0 16,0-1 16-16,-4-2 0 0,-2 3 0 0,-2 1 0 15,-4-1-224-15,-1 3 144 0,-2 2-144 0,0 3 128 16,-2 2-128-16,0 3 0 0,0 7 0 0,0-3 0 16,1 1-1152-16,-2 3-272 15,-3-4-48-15</inkml:trace>
  <inkml:trace contextRef="#ctx0" brushRef="#br3" timeOffset="-211764.63">5030 12953 5519 0,'0'0'496'0,"0"0"-496"0,0 0 0 0,-8-7 0 16,-1 1 1968-16,0 1 288 0,1 0 64 0,1-1 16 15,0 1-1440-15,0-3-304 0,0-2-48 0,1 1-16 16,-1 1 512-16,2-3 112 0,0 2 0 0,0 0 16 15,-2-1-48-15,5 5-16 0,-1-3 0 0,0 1 0 16,1-1 48-16,-1-1 16 0,-2 1 0 0,2 1 0 16,2-2 208-16,-2-5 32 0,2 3 16 0,0 2 0 15,0 1-272-15,-1 1-64 0,2 7-16 0,0 0 0 16,3-9-640-16,-1 4-128 0,-2 5-32 0,2-5 0 16,-4 0-80-16,2 5-32 0,0 0 0 0,0 0 0 15,-5-3 96-15,5 3 0 0,0 0 16 0,0 0 0 16,0 0-96-16,0 0-32 0,0 0 0 0,0 0 0 0,0 0 32 0,0 0 0 15,0 0 0-15,0 0 0 16,0 0-32-16,0 0 0 0,0 0 0 0,0 0 0 0,0 0-144 0,0 0 0 16,0 0 0-16,0 0 128 0,-1 14-128 0,1-14 0 15,1 17 144-15,-1-2-144 0,0-15 128 0,0 18-128 16,0-3 160-16,0 0-160 0,-1 0 176 0,1 0-176 16,0 0 192-16,1-2-192 0,2 2 208 0,-2 0-64 15,0 0-16-15,1-2 0 0,0 2 0 0,1-4 0 16,-2 1 0-16,3-1 0 0,0-2-128 0,-1 2 0 15,-3-11 0-15,4 16 0 0,-2-3 0 0,0 0 0 16,-2-13 0-16,0 17 0 0,0-3 0 0,0 0 0 16,0 2 0-16,-2 0 0 0,-2-3 0 0,3 1 0 15,0-1 0-15,-1 1 0 0,1-1 128 0,1-13-128 0,0 13 128 0,1-1-128 16,-1-12 0-16,0 0 0 0,0 0-224 0,0 0-12624 16,0 0-2512-16</inkml:trace>
  <inkml:trace contextRef="#ctx0" brushRef="#br3" timeOffset="-210864">4955 13594 22111 0,'0'0'1968'0,"-7"-3"-1584"0,0-1-384 0,7 4 0 16,-8-4 2624-16,8 4 432 0,0 0 80 0,-6-6 32 15,6 6-2528-15,0 0-512 0,-8-5-128 0,8 5 0 16,0 0 0-16,0 0 0 0,-8-5 0 0,8 5 0 15,0 0 0-15,-10-3 0 0,1 2 0 0,9 1 0 0,0 0 304 0,-10-2-16 16,0 2 0-16,1 2 0 0,0-2 112 0,0 3 32 16,-2-2 0-16,1 2 0 0,-2-1-192 0,0 2-48 15,-1 0 0-15,-2-1 0 0,-1-1-48 0,2 2-16 16,-1 3 0-16,1 1 0 0,1 2 112 0,0 2 16 16,-3 1 0-16,3 2 0 0,0 5-128 0,0 1-128 15,3 4 176-15,2 1-176 0,3-3 128 0,2 3-128 16,2-4 0-16,3 1 0 0,2-1 192 0,1-3-64 15,2-2 0-15,1-1-128 0,1-2 256 0,1-1-64 16,2 0-16-16,-1 0 0 0,-2-1-32 0,2 0 0 16,2-6 0-16,0 2 0 0,0 0-144 0,2 0 128 15,0-4-128-15,0 0 128 0,-2-2-128 0,0-2 192 16,1 0-192-16,-1-2 192 0,0-2-64 0,-1 0 0 0,-2-4 0 16,0-4 0-16,-3-3 128 0,0-2 0 0,-2-3 16 0,0 1 0 15,1-4 48-15,-1-1 0 0,-3-3 0 0,0 3 0 16,-5-4-64-16,2 4-16 0,-1-2 0 0,1-1 0 15,-3 3-16-15,0 3 0 0,-1 1 0 0,-3 1 0 16,-2 2-64-16,1 0-16 0,0 1 0 0,-2 3 0 16,-1-1-144-16,2 2 160 0,0 2-160 0,1 2 160 15,-1 1-160-15,3 2 0 0,-3 1 0 0,10 4 0 16,0 0 0-16,0 0 0 0,0 0-192 0,0 0 192 31,0 0-1792-31,0 0-224 0,0 0-48 0,11 7-16 16,-3-2-1184-16,2 1-256 0</inkml:trace>
  <inkml:trace contextRef="#ctx0" brushRef="#br3" timeOffset="-210617.18">5066 13966 39615 0,'0'0'3520'0,"0"0"-2816"15,-5 9-560-15,5-9-144 0,0 13 1184 0,1 0 208 16,-1-13 32-16,6 15 16 0,-1-4-1440 0,-1 2-304 16,0-2-48-16,-1-1-16 15,-3-10-384-15,0 0-80 0,3 12 0 0,0-3-16 16,-3-9-2416-16,0 0-496 0,0 0-80 0</inkml:trace>
  <inkml:trace contextRef="#ctx0" brushRef="#br3" timeOffset="-210294.96">5250 13572 46239 0,'-12'-11'2048'0,"6"7"432"0,6 4-1984 0,0 0-496 15,0 0 0-15,0 0 0 0,0 0 208 16,0 0-48-16,0 0-16 0,0 0 0 0,5 14-144 0,3 2-192 16,1 1 32-16,0 3 16 0,2 5-16 0,-1 3 0 15,0 4 0-15,1 5 0 0,-1 3-144 0,1 2-16 16,-2 5-16-16,1-4 0 15,1-4-192-15,-1-3-48 0,1-2 0 0,0-6 0 16,0-1-304-16,-1-2-64 0,-1-6-16 0,2 1 0 16,-1-2-1840-16,1 0-368 0,-1 1-80 0,-2 0-16 0</inkml:trace>
  <inkml:trace contextRef="#ctx0" brushRef="#br3" timeOffset="-205301.61">3843 11601 27119 0,'0'0'1200'0,"-4"-5"256"0,1 1-1168 0,3 4-288 0,0 0 0 0,0 0 0 0,0 0 656 0,0 0 80 16,0 0 16-16,0 0 0 0,0 0-48 0,0 0 0 15,0 0 0-15,0 0 0 0,-3-3-160 0,3 3-32 16,0 0-16-16,0 0 0 0,0 0-176 0,0 12-16 16,0 1-16-16,-1 4 0 0,1 0-288 0,0 5 160 15,0 3-160-15,1 4 128 0,0-2-128 0,1 25 128 16,-1-9-128-16,-1-5 128 0,-1-8 32 0,1-1 0 15,0-1 0-15,1 2 0 0,1 2-160 0,2 0 0 16,0 1 144-16,1-3-144 16,1 0-320-16,-1-4-144 0,0-4-32 0,2-4-10000 15,-1-3-1984-15</inkml:trace>
  <inkml:trace contextRef="#ctx0" brushRef="#br3" timeOffset="-205069.11">3627 12080 12895 0,'-12'-7'1152'0,"0"0"-928"0,1 1-224 0,0 1 0 16,11 5 5584-16,0 0 1072 0,-4-8 224 0,4 8 32 16,0 0-5440-16,13-8-1104 0,0 4-224 0,7-2-144 15,3 2 0-15,4 1 0 0,0-1 0 0,2 2 0 16,-2 0 0-16,0 0 0 0,2-1 0 0,0 2 0 15,-1 1 0-15,2 0 0 0,-2 0 0 0,-1 1-144 16,1 3-624-16,-1-1-112 0,-1-1-16 0,0 2-9792 16,-4 0-1936-16</inkml:trace>
  <inkml:trace contextRef="#ctx0" brushRef="#br3" timeOffset="-204411.19">4351 11430 28559 0,'-10'-8'2544'0,"5"3"-2032"0,-3-3-512 0,2 5 0 16,6 3 2528-16,0 0 416 0,0 0 64 0,0 0 32 15,4 18-2432-15,2-3-480 0,-6-15-128 0,11 24 0 16,-1-2 0-16,2 0 0 0,0 3 0 0,-1 5 0 16,1 4 0-16,-2 5 0 0,1 3 0 0,-1 1-128 15,-1 1-32-15,-2-2 0 0,-2-6 0 0,-1-2 0 16,-1-6 160-16,-3-2-128 0,-2-3 128 0,0-1-128 16,-2-2 128-16,-1-2 0 0,-1-2 0 0,1-1 0 15,0-2 0-15,-3-1 144 0,2 0-16 0,0-2-128 16,6-10 352-16,0 0-32 0,-7 7-16 0,7-7 0 15,0 0-112-15,0 0-32 0,0 0 0 0,0 0 0 16,-8-2 32-16,8 2 0 0,-4-7 0 0,1-2 0 16,1 1-192-16,0-4 0 0,2 0 0 0,2 1-176 0,-1 0 48 15,3 2 0-15,0-3 0 0,1 0 0 0,0 2 128 0,0 0-192 16,2-1 192-16,1 2-192 0,0 0 192 0,1 2 0 16,1 4 0-16,3-3 0 0,-1 1 0 0,1 1 0 15,0-1-176-15,3 4 176 0,-1-2 0 0,4 0-144 16,-1 2 144-16,-1-1 0 0,0 2 0 0,0 0 0 15,0 2 0-15,0-1-128 0,-4 2 128 0,-2 2 0 16,0 0 0-16,-2 1-128 0,-9-6 128 0,10 9 0 16,-2-1 0-16,-1-1-128 0,-7-7 128 0,0 0 0 15,5 12 0-15,-5-12-128 0,0 0 128 0,1 13 0 16,-1-13 0-16,-2 15 0 0,-1-4 0 0,-1-2 0 16,-2 1 0-16,-1-1 128 0,-2-5-128 0,-2 2 0 0,0-1 128 0,-4 2-128 15,1-1 160-15,-2 0-32 0,-1 0-128 0,-1 1 192 16,0-2-192-16,-2-3 144 0,1 2-144 0,1 0 128 15,-1-2-128-15,2 0 128 0,0-1-128 0,2-1 128 16,-1 0-128-16,2-1 0 0,1-1 0 0,0-1-176 31,0 0-544-31,1 1-112 0,2-2-32 0,0 1 0 16,3-1-2304-16,-1 2-464 0,8 2-80 0,0 0-9152 0</inkml:trace>
  <inkml:trace contextRef="#ctx0" brushRef="#br3" timeOffset="-203680.69">6997 12042 6447 0,'0'0'576'0,"0"0"-576"16,0 0 0-16,0 0 0 0,0 0 5024 0,0 0 896 16,0 0 176-16,0 0 48 0,10-5-4160 0,1 3-832 15,-1-3-176-15,-1 1-16 0,-1 0-256 0,3-1-32 16,2 1-16-16,1 0 0 0,2 0-176 0,2 3-32 16,2 0-16-16,-1 1 0 0,2 1-432 0,0 2 0 15,1 0 0-15,0 1 0 0,0-1-128 0,-1 2-64 16,0-4-16-16,-1 2 0 15,-1 0-656-15,-1-2-128 0,-2 0-32 0,-2 1 0 16,-1-2-128-16,2 0-16 0,2 0-16 0,0 0 0 16,-2-2-352-16,4 1-64 0,0-3 0 0,1 0-16 0</inkml:trace>
  <inkml:trace contextRef="#ctx0" brushRef="#br3" timeOffset="-203053.76">7916 11433 37151 0,'0'0'1648'0,"-4"-9"336"0,0 2-1600 0,4 7-384 0,0 0 0 0,0 0 0 0,3-5 256 0,-3 5-48 16,0 0 0-16,12 1 0 0,-12-1-208 0,14 9 0 15,-2 4 0-15,-2 1-160 0,-1 0 160 0,0 3 0 16,1 4-144-16,-3 1 144 0,1 4 0 0,-3 5 0 16,-1 7-144-16,0 4 144 0,0 1 0 0,-1 2 0 15,-3 1 0-15,-2-4 0 0,0-8 0 0,-2-4 256 16,0-3-64-16,0-4 0 0,0-3 96 0,0 0 16 16,0-2 0-16,2-3 0 0,-2-1 16 0,4-14 0 15,-4 15 0-15,4-15 0 0,-1 13-64 0,1-13 0 16,0 0 0-16,0 0 0 0,0 0-80 0,0 0-32 0,0 0 0 0,0 0 0 15,0 0 32-15,4-6 0 0,1-3 0 0,0-2 0 16,0 2-176-16,0-1 0 0,1-2 0 0,-1 3 128 16,0-4-128-16,0 1 0 0,2 1 0 0,-1 0 0 15,1 2-128-15,1 0 128 0,-1 1 0 0,1 2 0 16,0 0 0-16,3 2-144 0,0 1 144 0,1 2 0 16,-2-1 0-16,2 0-128 0,1 2 128 0,2 0 0 15,0 0 0-15,1 2 0 0,0-2-128 0,-1 0 128 16,-1 0 0-16,1 2 0 0,-2-1 0 0,-1 2 0 15,-12-3 0-15,13 3 0 0,-3 1 0 0,-1 2 0 16,-9-6 0-16,8 7 0 0,-1 2 0 0,-7-9 0 16,5 11-128-16,-1 1 128 0,-4-12 0 0,2 13 0 15,-2-13 0-15,-1 15 0 0,1-15 0 0,-4 14 0 16,-2-1 0-16,-1-1 192 0,-2-2-48 0,1 2-16 16,0-3-128-16,-1 3 0 0,-1-1 0 0,-1 0-176 0,1-2 176 0,-2 3 0 15,0-1 0-15,-1 1 0 0,0-5 160 0,0 1 16 16,-1-1 0-16,1 0 0 0,-1-2 16 0,-2-2 0 15,-1-1 0-15,0-2 0 0,0 0-192 0,-3-2 128 16,0-2-128-16,-5-4 128 16,-1-1-1344-16,-4 0-288 0,-3-6-48 0,-5 2-16304 0</inkml:trace>
  <inkml:trace contextRef="#ctx0" brushRef="#br2" timeOffset="-198135.03">6678 15035 8287 0,'0'0'368'0,"0"0"80"0,0 0-448 0,0 0 0 16,0 0 0-16,0 0 0 15,0 0 4592-15,-4 9 832 0,4-9 160 0,-4 8 48 0,4-8-4512 0,0 0-896 16,0 0-224-16,0 0 0 0,0 0 416 0,0 0 32 16,0 0 16-16,0 0 0 0,0 0 592 0,0 0 112 15,0 0 32-15,0 0 0 0,0 0 16 0,0 0 0 16,0-10 0-16,0-1 0 0,0 1-288 0,1-2-48 15,0 0-16-15,-1-1 0 0,-1-1-224 0,0 0-32 16,0-1-16-16,-1 0 0 0,0-4-176 0,-2 1-32 16,1-2-16-16,0 0 0 0,2-5-32 0,-1 0 0 15,-1 0 0-15,2 1 0 0,-1-3 48 0,2 0 16 16,0 0 0-16,0-1 0 0,0-2-80 0,2-4 0 16,0-2-16-16,2-7 0 0,-1-12-176 0,1 0-128 15,0-2 192-15,-2 2-192 0,2 6 128 0,-1 3-128 0,-1 6 0 0,0 2 0 16,-2 3 0-16,-2-2 0 0,1-1 0 0,-2-1 0 15,0-6 0-15,-4 0 0 0,2 2 0 0,0 2 0 16,-2 0 0-16,2 5 0 0,0 3 0 0,-1 3 0 16,0 3 0-16,1 2 0 0,-1 1 0 0,1 4 0 15,0 0 0-15,1 2 0 0,2 2 0 0,-1-1 0 16,2 2 0-16,-1-1 0 0,2 0 0 0,0 2 0 16,2 0 0-16,-1-2 0 0,2 4 0 0,-1 3-144 15,-1-3 144-15,-1 5 0 0,0 7 0 0,0 0-128 16,3-8 128-16,-3 8-160 0,3-7 160 0,-3 7-160 15,0 0 160-15,0 0 0 0,1-6-144 0,-1-1 144 16,0 7 0-16,0 0 0 0,-3-6 0 0,3 6 0 16,-4-6 0-16,4 6 0 0,0 0 0 0,0 0 0 0,-3-6 0 0,3 6 0 15,-6-4 0-15,6 4 0 0,0 0 0 0,0 0 0 16,0 0 0-16,0 0 0 0,0 0 0 0,0 0-144 16,0 0 144-16,-2 13 0 0,0 1-128 15,0-1 128-15,-1 0 0 0,1 3 0 0,-1-3 0 0,-1 1 0 16,-1 2 0-16,0-2 0 0,-3 3 0 0,-1-1 0 15,1 1 0-15,-3-1 0 0,1-5 0 0,0 1 0 16,-1-1 176-16,2-1-176 0,-3 2 0 0,3-4 0 16,0-3 0-16,9-5 0 0,-10 5 0 0,10-5 0 15,0 0 0-15,-10 5 0 0,10-5 0 0,0 0 0 16,0 0 0-16,0 0 0 0,0 0 0 0,0 0 160 16,0 0-160-16,0 0 192 0,0 0-192 0,0 0 0 0,2-13-192 0,0 4 192 15,-2 9-272-15,6-10 64 0,0-1 16 16,1-1 0-16,0 2-16 0,-1-3 0 15,-1-1 0-15,0-2 0 0,0-1 208 0,1-1 0 0,-3-2 0 0,3 1 0 16,-2-1-128-16,1 1 128 0,0 2 0 0,0 0-144 16,-1 4 144-16,3 2 0 0,-1 2 0 0,1-1 0 15,0 3 0-15,1 2 0 0,-8 5-144 0,9-1 144 16,-9 1 0-16,15 1 0 0,-2 3 0 0,0 1 0 16,-1 4-144-16,-1 2 144 0,0 2 0 0,-1 0 0 15,1 4 0-15,-1-4 0 0,-1 4 128 0,-1-2-128 16,0 0 240-16,0-1-48 0,-2 0-16 0,1-1 0 15,-2-1-48-15,1-2 0 0,1 1 0 0,-1-2 0 16,0 0-128-16,0-1 0 0,-1-2 144 0,3 1-144 16,-8-7 0-16,13 9 0 0,0 4 0 0,-1-5 128 15,1 0-304-15,1 0-48 0,1-1-16 0,0 5 0 16,4 2-1680-16,-1 2-352 0,-2-3-64 0,-2 0-16480 16</inkml:trace>
  <inkml:trace contextRef="#ctx0" brushRef="#br2" timeOffset="-197264.6">6422 15323 30111 0,'0'0'1344'0,"0"0"256"0,-9-6-1280 0,0-1-320 16,0 3 0-16,1 0 0 0,1-1 928 0,7 5 112 15,-5-6 32-15,5 6 0 0,-6-8-736 0,6 8-144 0,-7-9-16 0,1 2-16 16,6 7-160-16,-10-8 0 0,1 2 0 0,0 1 0 16,-2 1 0-16,0-2 0 0,1 5 0 0,-2 1 0 15,-2-2 0-15,-2 0 0 0,0 6 0 0,2-3-176 16,-2 2 176-16,1 4 0 0,0 2 128 0,2 0-128 16,0 3 576-16,2 3 64 0,1 3 0 0,3 5 0 15,-1 3-128-15,1 2-32 0,2 4 0 0,2 0 0 16,2 2-352-16,4 0-128 0,1-3 0 0,0-3 144 15,1-2-144-15,3-3 0 0,1-2 0 0,2-1 0 16,0-5 0-16,2 0 0 0,0 0-128 0,1-4 128 16,2-1-128-16,1-1 128 0,1-2-160 0,0-5 160 15,-2 0 0-15,0-2 0 0,1-3-128 0,-2-1 128 16,1-2 0-16,0-1 0 0,-1-3 192 0,0-1-192 0,-2-2 288 0,-3-1-48 16,-3-2-16-16,-1 1 0 0,1-4 32 15,-2-1 16-15,-1-5 0 0,-2-4 0 0,-2 0 0 0,0-1 0 16,-1 2 0-16,-2-2 0 0,-1 2-80 0,1 1-32 15,-1 0 0-15,-2 3 0 0,-1 5-160 0,-1 0 0 16,-1 4 0-16,-2 2 0 0,2 1 0 0,-3 3 0 16,-1 0 0-16,0 2 0 0,-1 1-304 0,1 2 64 15,1 1 16-15,0 2 0 0,-1 1-144 0,2 1-16 16,0-1-16-16,3 3 0 16,8-3-1264-16,0 0-256 0,0 0-64 0,0 0-8512 15,0 0-1696-15</inkml:trace>
  <inkml:trace contextRef="#ctx0" brushRef="#br2" timeOffset="-196993.3">6678 15641 14735 0,'0'0'1312'0,"-11"7"-1056"0,1-3-256 0,1 2 0 16,1 2 5952-16,3 1 1152 0,5-9 208 0,-3 12 48 16,3-2-6144-16,0-10-1216 0,3 13-304 0,-1-1-16 31,2-1-128-31,0-2-32 0,-4-9 0 0,8 10 0 0,-8-10-352 0,10 9-80 0,-1-2-16 0,-9-7 0 16,0 0 96-16,12 4 0 0,-12-4 16 0,0 0 0 15,0 0 96-15,11-4 16 0,-11 4 0 0,7-7-8384 16,-7 7-1680-16</inkml:trace>
  <inkml:trace contextRef="#ctx0" brushRef="#br2" timeOffset="-195751.77">6807 15237 26783 0,'-12'-2'1184'0,"12"2"240"0,0 0-1136 0,0 0-288 16,0 0 0-16,0 0 0 0,0 0 432 0,0 0 16 16,0 0 16-16,12-3 0 0,-1 0-64 0,2 1-16 15,1 0 0-15,0 1 0 0,2 0 16 0,0 1 0 16,0-2 0-16,-2 1 0 0,1 0-112 0,0 1-32 16,1 0 0-16,-2 0 0 0,-2-1 64 0,-1 1 0 15,-1-2 0-15,0 0 0 0,2-1 112 0,-3 0 16 16,-1 0 16-16,0-1 0 0,0 0 48 0,-8 4 0 15,10-5 0-15,-2 1 0 0,-8 4-224 0,0 0-32 16,0 0-16-16,0 0 0 0,0 0-240 0,0 0 0 16,0 0 128-16,0 0-128 0,0 0 0 0,3 13 0 0,-5 0 0 0,0-2 0 15,-4 1 0-15,0 4-160 0,-2-1 160 0,-1 4-128 16,0-2 128-16,0 2 0 0,0-1 0 0,1 1-128 16,0-6 128-16,1 0 0 0,1-3 0 0,6-10 0 15,0 0 160-15,0 0-32 0,0 0-128 0,0 0 192 16,0 0 32-16,0 0 0 0,0 0 0 0,0 0 0 15,0 0-224-15,0 0 0 0,10 1-144 0,-10-1 144 16,11 2-176-16,-1-2 176 0,-10 0-192 0,12 1 192 16,-2 2-192-16,1-2 192 0,-11-1-192 0,12 5 192 15,-2 0-144-15,0 1 144 0,-10-6 0 0,12 5-144 16,-1 3 144-16,-2-4 0 0,-9-4 0 0,10 6 0 16,-1-1 0-16,0 1 0 0,-9-6 0 0,11 6 0 15,-11-6 0-15,9 8 128 0,-9-8-128 0,8 10 176 0,-2 1-176 16,1-3 192-16,-7-8-192 0,4 13 192 0,0-2-48 0,-2 1 0 15,-2-1 0-15,-1 0 0 0,-2-2 112 0,1 2 0 16,-1-2 16-16,-2-1 0 0,-2 0 32 0,-2-1 0 16,-1 1 0-16,-2 1 0 0,-1-2-48 0,1 1 0 15,-2 1 0-15,-2-3 0 0,-1 2-32 0,0 1-16 16,1 2 0-16,0-2 0 0,-1-1-208 0,0 1 144 16,0-3-144-16,-1-2 128 15,0 0-480-15,1-1-96 0,0-2-32 0</inkml:trace>
  <inkml:trace contextRef="#ctx0" brushRef="#br2" timeOffset="-193635.08">8266 10991 27407 0,'0'0'1216'0,"-2"-13"256"0,-2 0-1184 0,0 2-288 0,4 11 0 0,-5-13 0 16,1 2 576-16,4 11 48 0,-6-15 16 0,-1 2 0 16,1 3-496-16,-1-2-144 0,-2-1 0 0,1 1 0 15,-3-1 128-15,4 7-128 0,-2-2 0 0,-3 3 0 16,-2-2 192-16,-3 3-64 0,-3 0 0 0,-3 3-128 16,-6 2 0-16,-28 3 0 0,1 5 0 0,2 2 0 15,1 3 0-15,1 2 0 0,1-2 0 0,3 6 0 16,-1-2-128-16,1 0 128 0,0-2 0 0,0 1-144 15,-1-4 144-15,1 3 0 0,3 4 0 0,2 6 0 16,2 10 512-16,5 9 48 0,0 11 0 0,5 4 0 16,1 2-240-16,4-8-32 0,3-5-16 0,2-5 0 0,3 2-272 15,2 7 0-15,2 13-128 0,2 11 128 0,3 8 0 0,2-11-144 16,3-15 144-16,2-9 0 16,0-7-496-16,4 5-16 0,2 7 0 0,1 6 0 15,3 7-16-15,3-6-16 0,5-2 0 0,1-14 0 0,1-11 224 0,6-6 64 16,4-6 0-16,7-2 0 0,7-1 32 0,6-3 16 15,7-2 0-15,5 0 0 0,4-4 80 0,0-5 128 16,1-4-208-16,4-3 80 0,3-2 128 0,9 1 0 16,6 0 0-16,-2-4 0 0,-4-6 128 0,-3-2-128 15,0-2 128-15,3 0-128 0,2 3 160 0,0-2-32 16,-4-7-128-16,-9-10 192 0,-10-11 128 0,-5-6 0 0,-4-6 16 16,-4 2 0-16,-5 3 400 0,-3 6 80 0,-4 2 16 15,-5 4 0-15,-5 4-96 0,-6-4-16 0,-6-5 0 0,-4-15 0 16,-3-17-272-16,-4 2-64 0,-3 3-16 0,-3 7 0 15,-4 10-224-15,-2 6-144 0,-3 0 192 0,-3-5-192 16,-3-12 0-16,-5 2 0 0,-2 3 0 0,-3 5-144 16,-1 9 144-16,-2 7-160 0,-3 9 160 0,-3 8-160 31,-7 3-224-31,-3 5-32 0,-5 0-16 0,-7 4 0 16,-5 1-432-16,1 4-96 0,0 7 0 0,3 1-8496 0,1 5-1680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1-14T17:11:12.20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30443 9609 39615 0,'-18'-6'3520'0,"1"3"-2816"0,3 0-560 0,3 3-144 0,1 0 144 0,-7 0 0 0,-15-2 0 0,-24-3 0 15,-25-2-2720-15,-27-1-560 0,-20-2-96 0,-13 0-32 16,-4 1-2672 0,-8-1-528-16,-6 4-128 0,-3 0 0 0,-3 0 5520 0,-2 2 1072 0,0 0 304 0,0 2 16 0,0 4 3648 0,4 0 752 0,19 0 144 0,-7 2 16 15,-3 0-1408-15,-3 4-272 0,0-2-64 0,7 1-16 16,8 0-1968-16,7 2-384 0,8-3-64 0,8 0-32 15,14 0-544-15,5 2-128 0,6-2 0 0,10 3 0 16,12-3 0-16,14-3 0 0,16 4 144 0,13-5-144 16,13-1 128-16,11-1-128 0,13-1 128 0,14-1-128 15,14-5 544-15,18-1 32 0,11-3 16 0,19-2 0 16,22 1-208-16,23-7-32 0,19 0-16 0,20-2 0 16,20 2-16-16,15-1-16 0,12 0 0 0,8 2 0 0,0-3-96 15,9 4-16-15,5-2 0 0,5 3 0 0,1 4-192 0,-2-1 144 16,3 7-144-16,-5-3 128 0,-10 4 48 0,-4 3 0 15,0-1 0-15,-13 3 0 0,-14 3-176 16,-17 1 0-16,-9 2 0 0,-18-4 128 0,-17-2-128 0,-14 4 0 16,-11-2 0-16,-16-2 0 0,-17 0 0 0,-14-2 0 15,-13-2 0-15,-17-1 0 0,-11 0 0 0,-14-3 0 16,-11-1 144-16,-17-1-144 0,-13 0 0 0,-19-2-208 16,-18-2 16-16,-23 2 16 0,-15 0 176 0,-21-3 0 15,-22 1-144-15,-23-2 144 0,-20 0 0 0,-16-1 0 16,-6 3 160-16,-5 2-160 0,-6-1 0 0,-12 3 0 15,-6 1 0-15,-2 2-144 0,7 1 144 0,16 0 0 16,13 2 160-16,-6 2-160 0,-1 4 0 0,9-2 0 16,14 4 0-16,23 0 0 0,19 4 0 0,19-1 0 15,17 0 0-15,19-1 0 0,18 3 0 0,17-3 0 0,11 0 0 16,14 0-160-16,13 1 160 0,10-4 0 0,12-3 160 0,11 3-160 16,9 0 0-16,15-1-320 0,17 0 64 0,18 1 0 15,10-2 32-15,25 1 16 0,25 2 0 0,20 1 0 16,13-1 208-16,25-2 0 0,18-1 192 0,17 2-192 15,11 1 256-15,9-2-64 0,5 2-16 0,5-2 0 16,3 4 16-16,-3 2 0 0,-1 4 0 0,-11 1 0 16,-10 3-64-16,-7-1 0 0,-8 2 0 0,-17 1 0 15,-18 1-128-15,-20-1 0 0,-17 2 0 0,-29-1 0 16,-28-7 0-16,-21-2 0 0,-23-1 0 0,-20-2 0 16,-16-3-432-16,-18 1 48 0,-13-1 0 0,-21-1 0 15,-17 1-16-15,-21-2 0 0,-18-2 0 0,-24 0 0 16,-24 0 400-16,-21 0 0 0,-3-2 192 0,-23 1-64 15,-19-2 48-15,-18 3 16 0,-9 3 0 0,-11 0 0 0,-6 6-16 16,-4-2 0-16,-2 6 0 0,4 2 0 0,3 1-16 0,11 4 0 16,7 4 0-16,14-4 0 0,18 5-160 0,18-3 0 15,18 0 0-15,24 3 0 0,24-3 0 0,28-3 0 16,22-6 0-16,26 0 0 0,23-7 0 0,19-4 0 16,15 2 0-16,23-6 0 0,17 0-256 0,27 0 32 15,26-4 0-15,29 0 0 0,19 2 32 0,25-2 16 16,23 0 0-16,33 2 0 0,25-1 176 0,17 1 0 15,10 3 0-15,20 5 128 0,16-4 0 0,4 3 0 16,0 4 0-16,-7-1 0 0,-6 4-128 0,-17 2 128 16,-14 2-128-16,-15 0 128 0,-16 5-128 0,-22 0 0 15,-22-2 0-15,-35-2 128 0,-33-3-128 0,-30-2 0 16,-26 2 0-16,-28-5 0 0,-25-1 0 0,-20-5-128 16,-19-1 128-16,-19-1-128 0,-16 1-176 0,-27-3-16 0,-27 0-16 15,-28 0 0-15,-21-1 336 0,-29-2 0 0,-30 2 0 16,-31-1 128-16,-23 2 0 0,-20 0-128 0,-15 2 192 15,-12 1-64-15,-4 4 48 0,-5 2 0 0,-8 1 0 0,6 2 0 16,17 0 192-16,2-2 32 0,3 5 16 0,19 1 0 16,19 3-192-16,27-1-32 0,26 1-16 0,29-4 0 15,27-1-176-15,34 0 0 0,33-1 0 0,27-3 128 16,23-4-128-16,22-3 0 0,19 0 0 0,22-3 0 16,19-4 0-16,29-1-192 0,27-2 64 0,31 0 128 15,34 0-384-15,36 1 64 0,32-1 0 0,26 1 0 16,20 0 320-16,3 1-176 0,3 2 176 0,13 1-128 15,16 4 128-15,-3 1 0 0,-7 6 128 0,-15 4-128 16,-15 0 144-16,-16 2-144 0,-12 1 192 0,-23-3-192 0,-24 2 160 16,-16 0-160-16,-20 2 128 0,-22-2-128 0,-25 1 144 0,-21-1-144 15,-22 2 160-15,-22-2-160 0,-19 0 0 0,-19 1 0 16,-15-3 0-16,-17 2 0 0,-5-2 0 0,-24 2-128 16,-24 1 128-16,-33-3 0 0,-30-2 0 0,-38-3 0 15,-30-2 0-15,-33-6 0 0,-27 0 0 0,-26-1 0 16,-20-2 128-16,-9-1-128 0,-4 4 0 0,-3 0 0 15,0 3 0-15,7 0 0 0,9 0 384 0,15 3-32 16,14-2 0-16,13 4 0 0,14 1 160 0,26 0 16 16,26 2 16-16,33 0 0 0,30-4-544 0,35 2 0 15,30 0 0-15,32-2-192 0,24-4 192 0,22 0 0 16,21-4 0-16,26-2-144 16,30 0-608-16,31 0-112 0,31 0-32 0,23 2 0 15,22 0 256-15,33 2 32 0,30 2 16 0,22 2 0 0,15 3 592 0,18 4 0 0,15 1 192 0,5 2-64 16,3 3 384-16,-6 1 64 0,-16 1 0 0,-3 2 16 15,-3 2-256-15,-17-3-48 0,-15 2-16 0,-32-1 0 16,-28-3-144-16,-24 2-128 0,-24 2 192 0,-37-5-192 16,-32-5 128-16,-28-3-128 0,-29 5 0 0,-24-5 0 15,-18 2 0-15,-23-2 0 0,-19 3 0 0,-27 1 0 16,-26-1 0-16,-35 0-176 0,-37-4 32 0,-37-2 0 16,-28-4 144-16,-37-2 192 0,-36 0-32 0,-18 0-16 15,16 0-16-15,-31 0 0 0,-19 2 0 0,3 2 0 16,13 4 0-16,17 1 0 0,14-1 0 0,36 1 0 15,38 2 112-15,8-2 16 0,15 6 0 0,35-3 0 16,37-1-256-16,41 0 0 0,35 0 0 0,33-5 0 0,29-1 0 16,25 0 0-16,23-1 0 0,33 2 0 15,33-4-512-15,39 4-64 0,34-2 0 0,34-1 0 16,29 2 112-16,27-1 16 0,23 4 0 0,20-1 0 0,14 4 576 0,3 0 128 16,1 2 32-16,12 4 0 0,3-1-48 0,-7 3-16 15,-15 2 0-15,-11 1 0 0,-14 5 16 0,-21 0 0 16,-18-3 0-16,-33-4 0 0,-29 1-240 0,-32-3 128 15,-28-4-128-15,-32 2 0 0,-30-2 0 0,-26-2 0 16,-28-4 0-16,-22 1 0 0,-17-4 0 0,-27 2-336 16,-22-1 48-16,-32 0 16 0,-26-4 128 0,-38 0 144 15,-42-3-208-15,-37 0 80 0,-25-4 128 0,-27 0 0 16,-21-2 0-16,-14 2 0 0,-3 1 0 0,1 3 0 0,10 3 0 16,-1 3 0-16,2 0 208 0,14 4-16 0,14-1-16 15,17 0 0-15,15 1-176 0,22 2 0 16,19-3 144-16,29-2-144 0,30-2 0 0,31 2 0 0,32-1 0 0,35-3 0 15,30-3 0-15,24-1 0 0,19-1 0 0,23-4 0 16,13-1 0-16,32-3-192 0,32 0 64 0,30 0 0 16,16 3-192-16,37 2-48 0,32 2 0 0,20-1 0 15,3 5 368-15,21 1 0 0,14 1 0 0,2 1 0 16,-14 1 176-16,-2 5 96 0,-5 1 32 0,-16 2 0 16,-19 0-48-16,-16 2-16 0,-13 4 0 0,-25-3 0 15,-23-1-240-15,-26 1 0 0,-23 0 128 0,-26-3-128 16,-21-1 0-16,-20-3 0 0,-15 0 0 0,-18-2 0 15,-13 2 192-15,-18-4 0 0,-16 2 0 0,-21-1 0 0,-20-2-192 16,-28-1 144-16,-31-3-144 0,-29 0 128 0,-16-5-128 16,-28 0 192-16,-25-2-192 0,-16-3 192 0,-7 3-192 15,-7 1 0-15,0 0 0 0,5-1 0 0,10 1 0 16,15 2 0-16,15-2 0 0,20 2 0 0,17 1 0 0,24-1 0 16,25 1 0-16,25-2 0 0,25 4 0 0,31-2 0 15,26 0 0-15,22-4 0 0,19 3 0 0,23-2 0 16,17-4 0-16,32-2 0 0,28 3 0 0,32 1 0 15,28 2 0-15,26 3 0 0,21 2-320 0,22 2 16 16,19 2 0-16,9 0 0 0,0 2 304 0,-9 0 0 16,-6 3 0-16,18-2 0 0,10 3 0 0,-1 3 192 15,-4-1-48-15,-18 0-16 0,-21 2 96 0,-15-3 16 16,-13 2 0-16,-21-6 0 0,-27 0-48 0,-19 0-16 16,-16-3 0-16,-23-3 0 0,-16 0-176 0,-20-4 0 0,-17 1 0 15,-16 0 0-15,-15-4 288 0,-12 2 32 0,-10-6 0 16,-11-1 0-16,-10-5 256 0,-14-2 48 0,-11 0 16 15,-16-5 0-15,-16-3-496 0,-16-1-144 0,-13-1 0 16,-13 1 0-16,-11-4 0 0,-8-1 0 0,4 2 0 0,-1 0-144 16,1 5 144-16,6 0-192 0,8-2 192 0,9 5-192 15,7 2 192-15,12 1 0 0,14 1 128 0,12 0-128 16,14 1 0-16,11 4 0 0,11-2 0 0,11 3 128 16,13 0-128-16,10-3 0 0,8 3 0 0,10-2 0 15,9-3 0-15,12 1 0 0,13-2 0 0,12-1 0 16,14 5-288-16,13-2-80 0,10-2-16 0,9 3 0 15,5 3 240-15,-4-1 144 0,-7 0-192 0,-3-2 192 16,-1 3 0-16,-10 0 0 0,-10 1 128 0,-13 1-128 0,-12 0 0 16,-12 0 0-16,-9-1-128 0,-9 3 128 0,-9-1 0 15,-4 2 0-15,-7 0 0 0,-4 1 0 0,-7 0 256 0,-4-2 48 16,-7 2 16-16,-4-2 0 0,-7 2-320 0,-5-3 160 16,-2 5-160-16,-6 0 128 0,-6 0-128 0,-6 2 128 15,-2 2-128-15,-6 0 128 0,-6 4-128 0,-1-2 0 16,0 2-160-16,5 0 160 0,3 0 0 0,6-3 0 15,8 2 0-15,10-3 0 0,8 2 128 0,11-4-128 16,10 2 0-16,9-2 0 0,8-3 0 0,13 3 0 16,14-4 0-16,14 2 0 0,18 2 0 0,15 0 0 15,10 1 0-15,16 1 0 0,14 4-256 0,7 0 32 16,2 0 16-16,-6 3 0 0,-4 1-96 0,-11-1-16 16,-12 2 0-16,-16-3 0 0,-18-2 192 0,-15 0 128 15,-10-2-192-15,-13 0 192 0,-10-2 0 0,-9-1 0 0,-4 4 0 16,-10-4 0-16,-4 1 192 0,-10 1 64 15,-7-1 0-15,-10-2 0 0,-11 0-32 0,-8-1 0 0,-3-3 0 16,-11 2 0-16,-14-6-48 0,-13 2-16 0,-10 1 0 0,-4 0 0 16,6-2-160-16,2 1 0 0,3 2 0 0,9 1 0 15,10 2 0-15,12 1-144 0,11-1 144 0,9 1-160 16,9 0 160-16,10 0 0 0,9 2 0 0,7-2 128 16,7 1-128-16,6 1 0 0,5-2 0 0,7-1 128 15,6 2-128-15,7-3 0 0,10 2 0 0,9-4 0 16,13-1 0-16,14 4-160 0,11-2 16 0,11 2 0 15,15 1 144-15,7-3 0 0,3 8 0 0,0-4-128 16,3 3 128-16,-9 0 0 0,-7 0 0 0,-15 0 128 16,-18 2-128-16,-9 0 0 0,-9 0 0 0,-10 0 0 15,-9 0 0-15,-11 0 0 0,-8 4 0 0,-7-2 0 0,-5 5 0 16,-6-2 0-16,-3 3 0 0,-8 1 0 0,-5 1 0 16,-5 2 0-16,-6 1 0 0,-7 0 0 0,-4-1 0 15,-6 1 0-15,-4-1 0 0,-3-1 0 0,2-2 0 0,-1 1 0 16,1-1 0-16,3 0 0 0,6 0 0 0,4 1 0 15,4 2 0-15,5-2 0 0,6 3 0 0,6-1 0 16,4 2 0-16,6-2 0 0,5 2 0 0,6 0-128 16,3 2 128-16,6 3 0 0,5 3-128 0,6 1 128 15,8 5-128-15,6 4 128 16,7 5-528-16,3-2-32 0,2 1 0 0,4 2 0 0,2 2 304 0,-2-5 48 16,-4-1 16-16,-4-6 0 0,-6-4 192 0,-3 1 0 15,-4-3 0-15,-4-4 0 0,-6 1 0 0,-5-3 0 16,-4 0 208-16,-6 0-64 0,-3-4-144 0,-6 1 0 0,-4 3 0 15,-7-4 0-15,-3 2 0 0,-6 1 0 0,-6-3 0 16,-4-1 0-16,-7 4 0 0,-2-3 128 0,-5-2-128 0,-1 3 128 16,-2-3-128-16,1-2 128 0,0 2-128 0,3-4 128 15,5 1-128-15,3-1 0 0,7 0 0 0,4-1 0 16,6 1 0-16,6-1 0 0,4 1 0 0,3-2 0 16,6 2 0-16,2-4 0 0,2 2 0 0,6 0 0 15,0-2 0-15,5 2 0 0,3-4 0 0,2 3 0 16,3-3 128-16,1-3 0 0,3 1 0 0,-1 0 0 15,-1-3 112-15,-1 0 16 0,-1-1 0 0,-1 0 0 16,-1 0 0-16,-3 0 0 0,-1-3 0 0,-3 2 0 16,-2-2-16-16,-3 2 0 0,0 0 0 0,-4 1 0 15,1 0-240-15,-4 0 0 0,-1 2 0 0,-3-1 0 0,-1 4 0 16,-4-1 0-16,-4-1 0 0,-7 2 0 0,-5 1 0 0,-7 0 0 16,-7 0 0-16,-11 0 0 0,-12 0 0 0,-8 0 0 15,-9 0 0-15,-7 0 0 0,-5-3 0 0,-9 3 0 16,-8-3 0-16,-6 0 0 0,1 1 0 0,-2 0 0 15,1-3 0-15,6 1 0 0,8 1 0 0,4-3 0 16,3 2 0-16,8-2 0 0,7 0 0 0,8 0 0 16,11-1 0-16,7 4 0 0,9-2 0 0,2 0 0 15,4 0 0-15,4 1 0 0,3 0 0 0,5 2 0 16,3-2 0-16,1 4 0 0,1 0 0 0,-2 0 0 16,-3 4 0-16,-6-2 0 0,-3 5 0 0,-8 0-208 15,-5 2 32-15,-5 1 16 16,-8-2-240-16,-8 0-48 0,-7 0-16 0,-6-1 0 0,-3 0 304 0,-6-1 160 15,-6 3-160-15,-7-3 160 0,-2 1 0 0,-1 2 0 0,2-2 0 16,-1 2 0-16,2-1 0 0,2 0 0 0,3 2 0 0,4-1 160 16,2-2-160-16,6 4 0 0,3-1 0 0,4 3 0 15,3-1 0-15,6 4 0 0,3-2-144 0,8 0 144 16,3 0 0-16,2 5 0 0,-1-1 0 0,3 2 0 16,5-2 0-16,4 1 0 0,4-3 0 0,1 0 0 15,5-2 0-15,-3 1-128 0,3 1 128 0,-1-4 0 16,2 4 0-16,3-1 0 0,-1-1 176 0,2-2-176 15,2 0 0-15,1 1 0 0,1-3 0 0,3 2 0 16,2 0 0-16,1-2 0 0,3 3-128 0,3-4 128 16,2 1 0-16,1-1 0 0,6-3 0 0,0-1 0 15,2 0 0-15,1-1 0 0,1-4 0 0,3 0 0 16,0 0 0-16,-1 0 0 0,2-4 0 0,2 2 0 16,-3-2 128-16,4 0-128 0,1-2 192 0,0 0-192 0,3 0 192 0,4-3-64 15,2 2 0-15,7-2-128 0,3 0 192 16,7 2-192-16,6-3 192 0,2 4-192 0,2 0 0 15,0 2 0-15,-1 1 0 0,-5 3 0 0,-5 3 0 0,-8 1 0 16,-9 2 0-16,-7 0 0 0,-8 0 0 0,-9 2 0 16,-8 0 0-16,-11 2 0 0,-4-4 0 0,-15 0 0 15,-16 1 0-15,-13-4 0 0,-4 0 128 0,-10 1 32 16,-10-2 0-16,-7-1 0 0,-1 2-160 0,-2-3 0 16,0 0 0-16,4 0 0 0,10-3 0 0,8 2 0 15,8 1 0-15,13-5 0 0,9-1 0 0,13-2 160 16,12 0-16-16,9 0 0 0,9-3 144 0,9 1 32 0,4 0 0 15,6-3 0-15,5-2 64 0,7-1 0 16,8 0 16-16,8-3 0 0,9 3-224 0,9-2-48 16,7 2-128-16,9 0 192 0,8 3-192 0,-2 1 0 0,-5 2 0 15,-8 0 0-15,-4 4 0 0,-7 0 0 0,-4-1 0 0,-10 1 0 16,-6 3 0-16,-9 0-128 0,-5-1 128 0,-6-1 0 16,-3 1 0-16,-6-1 0 0,-1-2 0 0,-3 0 0 15,-4 1 0-15,-1-4 0 0,-3-1 0 0,-4 1 0 16,-3 0 128-16,-4-2-128 0,-4 2 0 0,-3-3 0 15,-5 3 144-15,-4-2-144 0,-2 0 128 0,-3-2-128 16,0-1 0-16,-2-1 0 0,2-2 0 0,-2 2-176 16,0-4 176-16,1 1 0 0,5 3 0 0,-2-6 0 15,3 0 0-15,2-3 0 0,4-4 0 0,6-3 0 16,5-1 0-16,3-3 0 0,7-5 0 0,4-2 0 0,3-3 0 16,5-4 128-16,4-4-128 0,3-3 0 0,3 1 240 0,4 1-32 15,1-2 0-15,6 0 0 0,6-2-16 0,3 2-16 16,4 4 0-16,-2 8 0 0,-2 7-176 0,-1 6 0 15,-2 4 0-15,-2 5 0 0,-3 5 0 0,-5 3 0 16,-3 5-144-16,-3 1 144 0,-4 4 0 0,-2 0 0 16,-2 4-128-16,-3 1 128 0,0 0 0 0,-1 0 0 15,-1 0 0-15,-2 4 0 0,1-2 0 0,0 2-128 16,-2 2 128-16,0 1 0 0,0-1 0 0,2 1 0 16,1 3 0-16,1 1 0 0,2 0 0 0,2 2 0 15,1 1 0-15,2-1 0 0,2 3 0 0,2 0 0 16,4 0 0-16,0-1 0 0,2 2 0 0,-1-2-128 15,3 4 128-15,-2-6 0 0,-1 2 0 0,-1-3 0 16,1 0 0-16,-2-1 0 0,-2 0 0 0,-2-3-128 0,-3 2 128 16,-1 0 0-1,-1 1-912-15,-2-1-128 0,-3-2-32 0,-4 3-22288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1-14T17:11:16.32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6280 13731 35935 0,'-11'-5'3200'0,"1"1"-2560"0,2 1-512 0,2 0-128 0,1 3 1056 0,-4-4 192 0,-7-4 32 0,-11-2 16 15,-8-4-1056-15,-6 2-240 0,-1 0 0 0,-2-1 0 16,-2 3-320-16,-4 4-16 0,1 0-16 0,-5 2 0 16,-6 4 176-16,-5 0 48 0,-3 6 0 15,-6 2 0-15,-4 4 384 0,-6 2 96 0,-8 4 16 0,-4 3 0 16,-5 3-96-16,0 1-16 0,1-4 0 0,1-2 0 15,2 1-128-15,2-2-128 0,3-2 192 0,1-3-192 16,5-4 224-16,-5 1-64 0,-1 2-16 0,1-2 0 16,4-4-144-16,3 0 0 0,4-2 0 0,0 2 128 15,-2 4-128-15,6 0 0 0,9-1 0 0,0-3 0 0,2 4 0 16,-1 5 0-16,6-2 0 0,1 6 0 0,4 1 0 16,4 1 0-16,4-3 0 0,4 2 0 0,4-2 0 15,5-1 0-15,4-1 0 0,5-2 0 0,4-2-192 0,4-4 192 16,4-2-160-16,3 1 160 0,2-6-128 0,2 0 128 15,4-2 0-15,0 0-144 0,4-3 144 0,1-1 144 16,3-1-16-16,3-2-128 0,2 2 336 0,0 0-32 16,3 0-16-16,2-4 0 0,6 0-128 0,4 1-32 15,1-3 0-15,3 2 0 0,-1 0-128 0,-2-2 0 16,1 2-192-16,-1-1 192 0,1 0-192 0,1-2 192 16,3 1-160-16,1-3 160 0,0 1 0 0,2 0 0 15,0 0-128-15,1 2 128 0,0-2 0 0,0 2 0 0,1-1 0 16,-2 1 160-16,-2 0-160 0,-2-1 0 0,-2 3 0 15,-4-3-176-15,0 2 176 0,-4 0 0 0,-2 2 0 16,-3-1 0-16,-3 0 0 0,1 1 0 0,-2 3 0 16,-2 0 0-16,0 0 0 0,-1 2 0 0,0 0 0 0,-1-1 0 15,0 2 0-15,5-3 0 0,-7 2 0 16,-1 1 0-16,-1 2 0 0,0-1 0 0,-1-2 0 16,-1 4 0-16,-1-2 0 0,-1 2 0 0,-1-4-128 15,-2 4 128-15,-3-3 0 0,-1 1 0 0,-4 1 0 16,-4 1 0-16,-4-3 0 0,-2 3 0 0,-5 0-128 15,-4 0 128 1,-5-2 0-16,-3 2 0 0,-2 2 0 0,-4-2 0 0,1-2 0 0,-1 2 0 0,3 0 0 16,4-2 0-16,2 4 0 0,3 0 0 0,3 1 0 15,5-2 0-15,0 1 0 0,6 1 160 0,-1-3-160 0,2 4 160 0,-2-2-160 16,2 2 160-16,-2-2-160 0,2-1 0 0,-3 2 0 16,1 1 0-16,-4-2 0 0,1-1 0 0,-3 2 0 15,2 0 0-15,-3 0 0 0,0-1 128 16,0-2 0-16,0 4-128 0,1-4 192 0,0 3-192 0,4 0 0 15,2-3-192-15,1 4 192 0,4-4-128 0,1 3 128 16,2-2 0-16,1 1 0 0,1 1-160 0,2 0 160 16,1 1-128-16,1 0 128 15,0 2-896-15,1 0-80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1-14T17:11:19.17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4752 13719 35935 0,'-2'-7'3200'0,"2"4"-2560"0,1 0-512 0,3 3-128 0,0 0 192 0,4-3 32 16,2 0 0-16,6-3 0 15,9-3-1952-15,4 2-400 0,1-3-80 0,1 4-16 16,-1 3 1008-16,-1 0 208 0,-3-1 48 0,0-1 0 0,0 4 768 0,0-6 192 16,0 5 0-16,-1-4 0 0,1 2 1744 0,-2 0 400 0,4 2 80 0,0-2 16 15,2-2-336-15,2 1-64 0,1-1-16 0,2 1 0 16,1 0-1056-16,6-1-224 15,6 2-32-15,2 0-16 0,-6 2-240 0,3-2-64 0,4 2 0 0,2 1 0 16,-1 1-192-16,-3-3 0 0,-3 3 128 0,6-4-128 16,5 2 0-16,-1-1 0 0,-1 0 0 0,-3-1 0 15,-2 2 192-15,-6-1 0 0,-2 2 0 0,-2 1 0 0,-1 0 176 16,0 0 16-16,0 1 16 0,1 0 0 16,1-1 96-16,-1 0 16 0,2 0 0 0,0-2 0 0,1-1-320 15,1 2-64-15,3-1-128 0,4-2 192 0,-1-1-64 16,4 4 0-16,-2-4-128 0,-2 4 192 0,-7-2-192 0,1 1 0 15,-2 0 128-15,2 2-128 0,2-2 0 0,1 2 0 16,0-1-192-16,0 1 192 0,0 0 0 0,-2-3 0 16,-1 3 128-16,1 0-128 0,-1-2 320 0,2 0-48 15,0 0 0-15,-3-2 0 0,-5 2-80 0,7-2 0 16,10 0-16-16,3 2 0 0,3-1-176 0,-3 2 0 16,-1-4 144-16,2 2-144 0,2-4 0 0,2 0 0 15,1 1 0-15,1 0 0 0,-1 3 0 0,-3-3 0 16,-1 2 0-16,0-4 0 0,-1 0 0 0,3 2 0 15,2 1 0-15,2 4 0 0,-2-2 0 0,0 3 0 16,-2 0 0-16,2 0 128 0,-2-1-128 0,6 1 0 16,5 4 0-16,3-3 0 0,-1 4 0 0,-1-4 0 15,-3 2 0-15,0-7 0 0,4 4 0 0,2-3 0 16,8 1 0-16,-6 1 0 0,-6-3 0 0,-2 2 0 0,2-2 0 0,1-2 0 16,1 3 0-16,-2 1 0 0,0 1 0 0,-4 1 0 15,-1-5 0-15,1 3 0 0,4-1 0 0,2 1 0 16,3 2 256-16,-1-1 96 0,-4-1 16 0,2-2 0 15,0 0-368-15,4 2 128 0,2-1-128 0,1 2 0 16,-2-1 0-16,0-6 0 0,-3 2 0 0,3 0 0 16,1 1 0-16,-2-1 0 0,-2 1 0 0,-4-1 0 15,-5-3 0-15,1 0 0 0,2 4 0 0,-3 0 128 16,-2 4-128-16,-2-4 144 0,-4 1-144 0,1 1 160 16,-2-3 160-16,2 2 16 0,3-2 16 0,-2 3 0 0,1-3-224 15,-6 2-128-15,-7 2 128 0,2-2-128 0,0-2 0 16,0 3 0-16,1 2 0 0,-1 1 0 0,-1 0 0 15,-2 0 0-15,0 4 0 0,-4 0 0 0,-4 2 0 0,-2 0 0 16,-4 0 0-16,0 3 0 0,-2-2 0 0,1-3 0 16,0 1 0-16,0-1 0 0,-1 2 0 0,2-2 0 15,2 2 0-15,-1-3 0 0,1 4 0 0,0-1 0 16,-1 0 0-16,0 0 0 0,-2-3 0 0,1 0 0 16,-3 0 0-16,2-3 0 0,-1 4 0 0,-3-2 0 15,-3-1 0-15,-5 2 0 0,-1 0 0 0,-4 1 0 16,-1 1 0-16,-4-1-128 0,-3-2 128 0,-1 2 0 15,-1 0 0-15,0-2 0 0,0 2 0 0,-2 0 0 16,2 1 0-16,1-2 128 0,-1 0-128 0,3-2 0 0,1 4 0 16,2-1 0-16,0-2 0 0,2 2 0 15,1 2 0-15,1-2 0 0,-1 2 0 0,-1 0 0 0,0 0 0 0,-1 0 0 16,-2 2 0-16,-1 0 0 0,-2 2 0 0,-2-1 0 16,-2-2 0-16,-1 2 0 0,-2 1 0 0,0-1 0 15,-2 1 0-15,-2-1 0 0,0 1 0 0,-3 3 0 16,-1-5 0-16,-3 2 0 0,-1 0 0 0,-2-1-192 15,0 1 192-15,-2-4 0 0,-1 4 0 0,-1-2 0 16,-3 2 0-16,0 3 0 0,-1-2 0 0,-2 0 0 16,1 1 0-16,-3-2 0 0,2 0 0 0,0 0 0 15,-1 0 0-15,0-1 0 0,-2-1 0 0,0 0 0 16,-1 0 0-16,-2-4 0 0,0 2 0 0,-3-2 0 16,1 0 0-16,0-4 0 0,1 0 0 0,1-4 0 15,1 0 0-15,2-2 0 0,2 0 0 0,-1-3 0 16,2 2 0-16,-1-3 176 0,0-3-176 0,1 4 192 0,-1-4-192 15,-2 1 0-15,0-1 0 0,-1 1 0 0,4 2 0 0,-1 2 0 16,-2 0 0-16,0 2 0 0,0 0 0 0,1 2 0 16,-1-1 0-16,-1 4 0 0,4 1 0 0,-3 0 0 15,0 1 0-15,-1 2 0 0,-1-1 0 0,0 2 0 16,2-2 0-16,-2-1 0 0,-3 2 0 0,-2-1 0 16,2 2-144-16,-1-4 144 0,-1 0 0 0,1 0 0 15,3 0 0-15,1 0 0 0,1 0 0 0,2-2 0 16,2 4 0-16,0-2 0 0,-1 0 0 0,1 1 0 15,-2 2 0-15,-2-3 0 0,2 2 0 0,-3 2 0 16,-2-2 0-16,0 2 0 0,-1-1 0 0,-1 0 0 16,-1 1 0-16,-1-1 0 0,-1 0 0 0,0-3 0 15,-1 3 0-15,-1-2 0 0,0 1 0 0,-2 1 0 16,2 1 0-16,-4-2 0 0,-4 2 0 0,-3-2 0 0,1 0 0 16,-3 0 0-16,-2 2 0 0,0-4 0 0,3 3 0 15,1 0 0-15,1 1 0 0,1-2 0 0,-1 1 0 0,-2-2 0 16,-1 1 0-16,-2-2 0 0,-4 0 0 0,-1 3 0 15,2-3 0-15,0 0 0 0,-1 0 0 0,-2 0 0 16,-1-3 0-16,-6 3 0 0,-7-2 0 0,0 1 0 16,-1 2 0-16,2-1 0 0,3 2 0 0,-3-2 0 15,0 3 0-15,-2 0 0 0,-1 1 0 0,3 2 0 16,6 1 0-16,-1-1 0 0,2-3 0 0,-1 4 0 16,-2-4 0-16,0 3 0 0,3 3 0 0,-5-3 0 15,-2 4 0-15,-1-4-128 0,-4-2 128 0,1 2 0 0,-3 3 0 16,0 1 0-16,1 0 0 0,3-2 0 0,6 0 0 15,-6-2 0-15,-3 3 0 0,0-2 144 0,6 4-144 16,4-3 0-16,5 0 0 0,-1-2-176 0,0 1 176 0,1-2 0 16,4 3 128-16,-1-2-128 0,1 4 0 0,1-1 0 15,1-3 0-15,2 0-128 0,6-2 128 0,-9 0 0 16,-4-1 0-16,-6 2 0 0,-1-1 0 0,3 0 0 16,4 1 0-16,1-4 0 0,7-1 0 0,2-1 0 15,-2 1 0-15,-4-5 0 0,-2 4 0 0,1-4 0 16,2 3 0-16,0 0 0 0,4-1 0 0,-3 2 0 15,-2-2 0-15,-4 3 0 0,-3 0 0 0,-3 0 0 16,1 4 0-16,-1 3 0 0,2-1 0 0,3 0 0 16,3-1 0-16,0 2 0 0,-4 0 0 0,-2-1 0 0,-3 2 0 15,3 0 0-15,4 0 0 0,4-1 0 0,-1-1 0 16,-3-2 0-16,1-1 0 0,-2 0 0 0,2-3 0 16,2 0 0-16,1 0 0 0,2-3 0 0,5 1 0 0,-1 1 0 15,-1-3 0-15,0 1 0 0,-3 0 0 0,-3 0 0 16,-2-1 0-16,0 4 0 0,1 4 0 0,-4 0 0 15,-2 5 0-15,-6 0 0 0,-3 4 0 0,-1-1-128 16,2-2 128-16,6 2 0 0,4 1 0 0,1-3 0 16,6 2 0-16,-1-2 0 0,1-1 0 0,1-2 0 15,1-1 0-15,2 0 0 0,2 1 0 0,-1-5 0 16,1 3 0-16,-1-3 0 0,1 2 0 0,-1-1 0 16,2-3 0-16,-2 2 0 0,0-2 0 0,2 4 0 15,2-4 0-15,0 2 0 0,2 2 0 0,-3-1 0 16,0 0-160-16,0 1 0 0,1 0 0 0,0 1 0 0,-1-2-96 15,0 1 0-15,0 0-16 0,0 1 0 0,7-2 272 16,-2 0 0-16,-1-2 0 0,0-1 0 0,0 3 0 0,1-6 0 16,-1 2 0-16,2-2 0 0,1 0 0 0,4 0 0 15,3 2 0-15,2-2 0 0,4 0 0 0,1-3 0 16,1 3 0-16,2-3 0 0,2 3 0 0,0 0 0 16,-2 0 0-16,4 2 0 0,-1-3 0 0,0 4 0 15,0-2 0-15,-1 2 0 0,3 0 0 0,-2 0 0 16,-1 0 0-16,1 0 0 0,2 0 0 0,-1 0 0 15,3 0 0-15,0-4 0 0,1 2 0 0,3-2 128 16,0-1-128-16,3 0 144 0,0 0-144 0,2-1 0 16,-2 0 0-16,1-2 0 0,0 5 0 0,-1-4 0 15,2 1 0-15,-1 4 0 0,2-2 0 0,-1-1 0 16,-1 4 0-16,2-2 0 0,0 3-128 0,0 0 128 16,0 3 0-16,1-2 0 0,0 2 0 0,0-1 0 0,1-1 0 15,2 2 0-15,-1-3-192 0,2 0 192 0,0 0-160 16,-1 2 160-16,2-2-384 0,-1 0 32 0,2 1 0 0,1 2 0 31,-1-3-272-31,0 2-48 0,3 2-16 0,-1-1-13440 0,0 0-2688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6:19:36.971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13487 4787 18431 0,'-4'-6'1632'0,"1"1"-1312"0,-1 3-320 0,1 2 0 15,2 0 1696-15,-2-3 272 0,-5 0 48 0,-3-5 16 0,-6 0-960 0,-4-4-192 0,-4 3-48 0,-4 0 0 0,-1-2-512 0,-6 0-96 0,-6 1-32 0,-5 0 0 0,-4 1-192 16,-6-2-208-16,-2 0 32 0,-4-3 16 0,-2 2-160 0,-6-2-16 16,-8 2-16-16,-6-4 0 0,9 5 32 0,-11-4 16 15,-8 1 0-15,-6-2 0 0,-6 4 112 0,-2 0 32 0,-3-4 0 16,-6 1 0-16,-3 1 160 0,-1-1 0 15,6-2 0-15,-4 1 0 0,-2 3 0 0,-4 0 128 0,-4-1 0 0,-4 4 0 16,-7 2 384-16,-1 0 64 0,-1 0 32 0,1 1 0 16,-3 5-288-16,2-2-48 0,2 3-16 0,-1 0 0 15,-4 3-64-15,0 2-32 0,3 1 0 16,-7-1 0-16,-6 1-160 16,-3 3 0 15,-3 1 0-16,5 0-176 1,11-3 176-16,-13 0 0 0,-12 1 0 16,-1 2 0-16,3-2 0 0,1 1 0 0,1-1 0 0,2 1-128 15,1 2 128-15,-2 1 0 0,0 1 0 0,1 0 128 0,6 1-128 0,-1-1 0 0,1 4 0 0,2 0 0 0,3 0 0 0,13 0 0 0,9-3 0 32,-3-2-128-1,1 1 128-31,3-2 0 0,4 1 0 31,6-2-128 0,4 0 128-31,4-2 0 32,6 3 0-32,-1-3 0 15,0 1 0-15,1 0 0 0,5 0 0 0,5 1 0 16,2 2 0-1,3 0 0-15,2 0 0 0,2-4 128 16,1 3-128-16,6 3 0 0,3-2 0 0,4-3 0 16,0 2 0-16,4 0 0 0,2-1 0 0,2 0 0 0,5-2 0 15,0 2 0-15,3 2 0 0,0-3 0 16,2 2 0-16,2 0 0 0,2 3 0 0,0-5 0 0,0 1 0 16,4 1 0-16,6-3 0 0,0 3 128 0,1-1 0 0,3 1 16 0,2 1 0 15,0 0 0-15,1 5 480 0,1-2 80 0,3 2 32 0,0 0 0 16,6-1-432-16,3 1-96 0,-1 3-16 0,-1 2 0 15,3 2-48-15,0 3-16 0,2 2 0 0,3 2 0 0,0 3-128 0,4 5 160 16,1-3-160-16,1 2 160 0,1 5-16 0,1-1 0 0,1 1 0 0,-1 9 0 0,0 9-144 16,-3 10 160-16,0 8-160 0,-1 2 160 0,-2 2-160 0,-2-1 160 0,2 1-160 15,0 2 160-15,-2 0 128 0,-1 3 32 0,3-3 0 16,0-2 0-16,0 4 144 0,0 8 48 0,1 5 0 0,-2 3 0 16,3-13 32-16,0 13 16 0,-1 16 0 0,1 4 0 0,1-4-240 0,2 1-32 0,2 1-16 0,2 1 0 15,2 2-144-15,2-5-128 0,2 4 144 0,2-1-144 0,-2 2 0 0,0 1 0 16,0 0 0-16,-1 1 0 0,-1-10 0 0,-1 0 0 0,-2 0 0 0,-2-3 0 0,0-1 0 0,-2-9 0 0,3-11 0 15,-1-3 0-15,0 0-144 0,2-8 144 0,1-9 0 0,0-6-144 0,1-5 144 0,2-5 0 79,1-3 0-79,1-2 0 0,1-6 0 0,0-2 0 0,4-6 0 0,-1-5 0 0,0-2 0 0,1-7 0 0,1-2 0 0,-2-4 0 0,-1 0 0 15,-1-4 0-15,-1-1 0 0,-3-1 0 16,2-2 128-1,-4-1-128-15,1 0 160 0,-3 0-160 0,1-5 256 0,-1 0-32 0,-2 1-16 0,0-3 0 0,-1 0 32 16,1-1 0-16,-1-1 0 0,-1 2 0 0,0-2-32 0,-1 1 0 0,0 0 0 0,1 1 0 0,0 0-208 0,2 0 0 0,1 0 0 0,3 0 0 0,-1 0 0 0,3-3 0 0,3 1 0 0,1-2 0 0,3 1 0 0,3-3 0 0,3 0 0 0,5-3 0 0,3 2 0 0,2-3-208 16,3 0 64-16,3 2 16 0,-1-2 128 0,4 0-160 0,2 1 160 0,2 0-160 0,1 3 160 0,2 4 0 0,3-4 0 0,3 6-128 0,2 0 128 0,2 2 0 0,3 2 0 0,3-1 0 0,3 2 0 0,5-1 0 15,7 1 0-15,6 1 0 0,5 4 0 0,5-2 0 0,1 1 0 0,2-2 0 0,2-1 0 0,5-1 0 16,8 2 0-16,-1 1 0 0,-4-3 0 0,3 0 0 16,8 2 0-16,-1 2 0 0,-1-2 0 0,4 2 0 0,6-2 0 15,-1 3 0-15,1 2 0 0,-3 1 0 0,-8-1 0 16,8 2 0-16,8 3 0 0,0 0 0 0,-3 2 0 0,0-2 0 15,0 0 0-15,0 1 0 0,-3 2 0 0,3-3 0 16,2 0 0-16,0-2 0 0,0 1 0 0,3 0 0 16,5 0 0-16,-1 0 0 0,-1-3 0 0,6 3 0 15,4-3 0-15,0-1 0 16,-8-6 0-16,4-3 0 0,5 2 0 0,3-8 0 0,3-1 0 0,-4-3 0 16,-2-1-144-16,-1-2 144 0,-1-2-160 0,-6-1 160 15,-4 0-448-15,-2-2 0 0,-5 1 0 16,-1 0 0-16,-3 0-528 0,-2 0-112 0,1 3 0 0,-4 1-16 15,-2-1-1024-15,-6 4-208 0,-7 2-32 0,2 4-16 16,3-4-736-16,1 3-144 0,-2 2-16 0,2 2-6192 16</inkml:trace>
  <inkml:trace contextRef="#ctx0" brushRef="#br0" timeOffset="1277.3">8503 10559 23951 0,'7'-11'2128'0,"0"1"-1696"0,0 6-432 0,-4 0 0 0,1 3 608 0,2-3 32 0,7-3 16 0,6-8 0 0,7-2-96 0,3 1-32 0,2 1 0 0,-2 4 0 0,0 1 272 0,-1 2 48 16,-1 6 16-16,2 1 0 0,1 4-336 0,-1 1-64 16,2 3-16-16,4 3 0 0,2 4-320 0,2 0-128 15,-2 0 0-15,6 4 0 0,4-1 0 0,3 3 0 16,2 0 0-16,5-2 0 0,5-1 0 0,5-2 0 15,7-4 0-15,4-4 0 0,1-5 256 0,5 1 0 16,1-3 0-16,8-4 0 0,7 3 528 0,2-6 112 16,1 4 32-16,4-2 0 0,2 2-480 0,1 0-112 0,2 1-16 15,2 1 0-15,2 1-320 0,4 0 0 16,6 0 0-16,2 0 0 0,-5 1 0 0,5-1 0 0,0 0 0 0,0 0 0 16,-1 5-192-16,-1-5-16 15,1 3 0-15,-2 1 0 0,-5 0 16 0,-2-4 16 0,-2 2 0 0,-2-1 0 16,-13 3 176-16,6-4 0 0,3 0 0 0,-2 0 0 15,-1 2 0-15,-2 1 0 0,0-3 0 0,-4 0 128 16,-7-3-128-16,-3 3 0 0,-4 0 0 0,1-1 0 16,1 0 0-16,-7-3 0 0,-6 1 128 0,-5 0-128 15,-7 2 0-15,-1-3 0 0,-2 1 0 0,-5 0 0 0,-6 0 0 16,-3-2 0-16,-5 0 0 0,-6 2 0 0,-4 0 0 0,-4-3-160 16,-3 1 160-16,-4-1-208 15,-1 0-96-15,-2-6-16 0,-2 3 0 0,0-4 0 0,-1-4 512 0,-3 0 112 16,0-3 16-16,-3 0 0 0,-2-4 256 0,-2 2 48 15,-2-6 16-15,-3-3 0 16,-4-4-160-16,-2-2-32 0,0-6 0 0,0 1 0 0,1-3-272 0,1-5-176 16,4-9 192-16,1-5-192 15,3-1 288-15,2-3-48 0,1 1-16 0,1-4 0 0,1 5-224 16,-1-7 0-16,1-3 0 0,-2-8-160 0,2 0 160 0,-2-4 0 16,1 0 128-16,-1-4-128 0,2-6 0 0,-1-3 0 15,2-2 0-15,3-6-128 0,0-8 128 0,2-2 192 0,1-2-32 16,3-2-16-16,1 3-144 0,3-6 0 0,4-5 0 15,2 5 0-15,-2 14 0 0,3-6 0 16,3-1 0-16,2 3 0 0,-3 7-192 0,4-1 192 0,-1-1-160 16,-1 5 160-16,-6 9 0 0,0-3 0 15,-1-6-128-15,-3-2 128 0,1 3 0 0,-3 1 0 0,-2 3 0 0,-4 2 0 16,-2 5-144-16,-7 6 16 16,0 12 0-16,-5 2 0 0,-3 3 128 0,-3 3 0 15,-2 0 0-15,-2 2 0 0,0 4 0 0,0 3 0 16,3 4 0-16,-1 1 128 0,1-5-128 0,0 2 0 15,0 5 0-15,-2 0 0 0,-2 0 0 0,-2 2 0 0,-1 5 0 0,-2 3 0 16,-2 2-144-16,0 2 144 0,-4 4-160 0,-3-1 160 16,-6 0-192-16,-7 2 192 0,-4 2-208 0,-6 6 80 0,-5 6 128 0,-7 8 0 15,-4 1 0-15,-6 5 0 16,-1 5 0-16,-8 4 0 0,-7 3 0 0,-4 2 0 0,1-1 0 0,1-2-160 16,6-1 160-16,-7 1 0 15,-4 1 0-15,-2 1 0 0,3-2 0 0,-2-4 0 16,0 0 144-16,-2 0-16 0,-3 1 0 0,-5-1 0 0,-5-1-128 0,-5-1 128 15,-5 2-128-15,-1-4 128 0,2 1-128 0,-7-1 192 16,-4 0-192-16,-2 1 192 16,2-5-192-16,-6 1 192 0,-5 0-192 0,-14-2-18464 15</inkml:trace>
  <inkml:trace contextRef="#ctx0" brushRef="#br1" timeOffset="19480.32">25658 8773 5519 0,'-1'-2'496'0,"0"-1"-496"0,1 3 0 0,0-2 0 0,0 2 544 0,-1 0 16 0,1-2 0 0,0 0 0 15,0-2-400-15,-2-1-160 0,1 3 128 0,1-3-128 16,-1 4 320-16,1-4 0 0,0 2-16 0,0-1 0 16,0 2 304-16,0 0 64 0,0 0 16 0,0 0 0 15,0 1 416-15,0 1 96 0,0 0 16 0,1 1 0 16,0 1-256-16,2 0-64 0,1 0 0 0,-4-2 0 0,0 0-304 0,0 0-64 15,23 11-16-15,-12-8 0 0,2-1 128 0,2-1 0 16,2 2 16-16,0-3 0 0,3 0-16 0,-2 1 0 16,3 0 0-16,2 2 0 0,1-2-240 0,0-1-48 15,2 1-16-15,0 0 0 0,1 2-336 0,0-2 0 16,2 0 0-16,-2-1 0 0,-1 0 0 0,1-1 128 16,2 0-128-16,-1-2 0 0,3 1 304 0,-1-2-16 15,1 2 0-15,-2-1 0 0,2 1 176 16,0 1 48-16,1-3 0 0,2 3 0 0,-1 1 0 0,2-3 16 0,2 3 0 0,-1 0 0 15,-4 3-192-15,1-3-32 16,3 1-16-16,0 0 0 0,2 2-288 0,0-3 0 0,1 0 0 0,-1 0 0 16,2-3 0-16,3 1 0 15,0 2 0-15,3-4 0 0,-1 1 0 0,-1 0 160 16,-1 0-160-16,-1 0 192 0,-1-1-192 0,0 0 192 16,-3 2-192-16,1-1 192 0,1 1-192 0,5-2 0 0,2 0 0 0,2 1 128 15,-3-1-128-15,1 0 160 16,1-1-160-16,-2 0 160 0,-3 2 16 0,1-2 0 0,-2 2 0 0,1 1 0 15,0 0-176-15,2 2 0 0,1 0 144 0,1 0-144 16,-2-2 0-16,2 1 0 0,0-2 0 0,-1 1 0 16,-4 1 0-16,3-1 0 0,2 2 0 0,1-2 0 15,2-1 0-15,0 2 0 0,-1-3 144 0,2 3-144 16,0-3 336-16,-2 2-32 0,1-2-16 0,-3 2 0 0,-2 2-96 0,4-3 0 16,4 2-16-16,1 0 0 0,-1 1-176 0,1 0 0 15,0-3 0-15,-1 3 0 0,-2 0 0 0,1-1 0 16,2 1 0-16,4-1 0 15,2 0 0-15,-1 1 0 0,4-3 0 0,-4 1 0 0,0-1 0 0,-4 1 0 0,2 1 0 0,0-3 0 16,1 3 0-16,1-1 0 0,-3 0 0 0,0-1 0 16,1 3 0-16,-3-3 0 0,-2 1 0 0,0 1 0 31,2 1 0-31,2-2 128 0,2 1-128 0,-1-1 0 0,-5 2 128 0,1-2-128 16,0 1 128-16,-1-1-128 0,-4 1 208 15,3 1-32-15,4 0-16 0,0 0 0 0,2 1-160 0,0 1 0 16,-1-1 0-16,-2-1 0 0,-2 2 0 0,-1-2 0 15,1 0 0-15,1 0 0 0,1 0 0 0,-1 0 0 16,-3 0 128-16,-2-2-128 0,-2 2 0 0,-4-1 0 16,-1 1 0-16,-3-2 0 0,-2 2 208 0,0 0-32 15,1 0-16-15,2 0 0 0,3 0 96 0,0 0 0 0,-1 0 16 0,-1 0 0 16,-1 2-272-16,-2-2 0 0,1 1 0 0,-4-1 0 0,-3 0 0 0,-1 0 0 31,-2 0 0-31,-1 0 0 0,2-1 192 0,1 1-192 0,2-2 192 0,-1 1-192 0,1-1 352 0,-1 0-32 16,1 1-16-16,-1 1 0 0,-2-1-144 0,-1 1-32 31,-4-3 0-31,1 2 0 0,-1 1-128 0,-2 0 0 16,1-1 0-16,0 1 0 0,-2 0 0 0,2 0 0 15,3 0 0-15,2-2 0 0,5 2 0 0,-1-2 128 0,1 0-128 16,-1 2 0-16,-1-3 0 0,-2 2 128 16,-2 1-128-16,0-1 0 0,-2 1 192 0,0 0-64 0,-2 0 0 0,-2 0 0 15,-1 0-128-15,-3-3 160 0,-2 2-160 0,-1 1 160 16,-3-1 32-16,-3 0 16 0,0 1 0 0,-2 0 0 15,0-3-48-15,0 2-16 0,1 1 0 0,-3-1 0 16,3 1-16-16,-1 0 0 0,1 0 0 0,1 0 0 0,0 0-128 16,2 0 0-16,0 0 0 0,1 0 0 0,0 0 0 15,1 0 0-15,-1 0 0 0,0 1 0 16,0 0 0-16,-1 2 0 0,0-1 0 0,0 2 0 16,-2-3 0-16,1 3 0 0,1-2 0 0,-2 2 0 15,0-2 0-15,-1 2 128 0,-1-1-128 0,1-1 128 0,-2 2 0 0,1 0 0 16,0-1 0-16,0 1 0 0,0 0-128 0,3 1 192 15,0-3-192-15,2 2 192 0,2 1-32 0,2-3 0 16,1 3 0-16,2-1 0 0,0 1-160 16,1 1 192-16,-1 0-192 0,-4-1 192 0,-6-1-192 0,0 1 0 0,-1 1 144 15,0-1-144-15,-4 1 0 0,2-1 0 0,4 1 0 0,-2 0 128 16,2 1-128-16,-3 0 0 0,-3-6 0 0,-3-1 0 16,0 0 0-16,0 0 0 15,0 0 0-15,0 0 0 0,0 0 0 0,0 0 0 0,0 0 0 0,0 0 0 16,0 0 0-16,0 0 128 0,0 0-128 0,0 0 0 15,0 0 0-15,0 0 0 16</inkml:trace>
  <inkml:trace contextRef="#ctx0" brushRef="#br1" timeOffset="23080.47">23033 13949 41471 0,'-3'-2'3680'0,"1"1"-2944"0,2-1-592 0,0 2-144 0,2 0-704 16,-1-1-160-16,-1 1-32 0,1-3-16 0,1 1-496 0,1 0-80 15,2 1-32-15,-5 1 0 16,0 0 384-16,18 8 80 0,-10-2 16 0,-1 2 0 0,1 3 2256 0,-2 1 448 0,1 8 80 0,-3 0 32 15,1 6 128-15,-3 4 16 0,0 5 16 0,-1 7 0 16,1 1-1232-16,-2 6-256 0,-1 2-64 0,-1 6 0 16,-1 1-384-16,-3 4 0 0,1-6 0 0,-1 0 0 15,-2-4 0-15,2-1 0 0,-1-3-224 0,-1-4 80 16,2 0-304-16,0-13-48 0,2-4-16 16,1-7 0-16,-1-4 208 0,0-6 48 0,3-5 0 0,0-5 0 31,0-3-832-31,-1-6-144 0</inkml:trace>
  <inkml:trace contextRef="#ctx0" brushRef="#br1" timeOffset="23474.91">22989 13763 38703 0,'-13'-2'3440'0,"3"-1"-2752"16,6 2-560-16,2 1-128 0,2 0 464 0,-1-4 64 15,-4 1 16-15,-4-3 0 0,1-5-672 0,-1 0-144 0,3 0-32 0,3-4 0 32,2 3-192-32,2-1-32 0,3 3-16 0,-1 3 0 15,2 1-336-15,1 2-64 0,0 3-16 0,1-2 0 0,2 6 1728 0,0-1 320 0,1 4 80 0,2 2 16 0,0-2-256 0,3 1-48 16,2 3-16-16,2 1 0 16,1 2-496-16,2-1-112 0,3 3 0 0,1 0-16 15,3 0-240-15,1 1 176 16,1-1-176-16,0-1 160 0,0 3-160 0,-1-4 0 15,-1 3 0-15,0 0 0 0,-3 2 0 0,-2 1 0 0,-1 4 0 0,-5 1 0 0,-1 0-192 0,-3 4 48 16,-2 1 0-16,-3 0 0 0,-3 1 144 16,-3-1-192-16,-3-2 192 15,-4 0-192-15,-2-2 192 0,-3-2 0 0,-2-1 0 0,-3-1 0 0,-2 0 224 0,-3-3 32 16,-1-1 0-16,-1-2 0 16,1-1 128-16,1-7 16 0,0 0 16 0,0-3 0 15,1-3-416-15,0-3 0 0,0-3 128 0,-2-2-128 16,0-5-128-16,-1-1-64 0,-1-1-16 0,1-2 0 15,-1 0-288-15,-1-3-48 16,-1 1-16-16,1-3 0 0,2 2-976 0,4 3-208 0</inkml:trace>
  <inkml:trace contextRef="#ctx0" brushRef="#br1" timeOffset="23896.02">24165 13580 39615 0,'-4'-5'1760'0,"2"-1"352"0,-1 2-1680 0,2 1-432 0,2 0 0 0,-1 1 0 0,0 0-192 0,0-1-128 0,-1-1-32 0,-2-1 0 16,0 2-1072-16,-2-1-224 0,-4 6-32 0,-1 3-16 0,-2 3 1216 0,-3 3 240 0,-1 8 48 0,-1 2 16 15,-3 2 2016-15,-3 6 400 0,1 2 64 0,-1 2 32 16,-1 2-1056-16,2 2-192 0,0 2-64 0,1 5 0 16,0 4-416-16,0 5-96 0,-2 8 0 0,0 3-16 15,1 3-496-15,-2 1 0 0,1-3 0 0,2 0 0 16,3-5 0-16,2 0-128 0,1 1 128 0,3-4 0 16,2 3 0-16,3-5 0 0,1-1 0 0,2-1 0 15,4-1 0-15,2-2 224 0,3 1-64 0,3-5-16 0,2-3-144 0,1-3 0 16,2-6 0-16,3 2 0 15,3-7 0-15,2-3 0 0,4-2 0 0,-1-4 0 32,2-3-624-32,2-4-48 0,4-3-16 0,1-4 0 0,2-5-560 15,3-2-112-15,0-4-32 0,1-3-16416 0</inkml:trace>
  <inkml:trace contextRef="#ctx0" brushRef="#br1" timeOffset="24409.52">24281 14099 37775 0,'-3'12'3360'0,"1"2"-2688"0,2-3-544 0,0-5-128 0,0 1 752 0,-1 4 112 0,0 8 32 0,-3 14 0 0,0 11-288 0,-1 7-48 0,1 2-16 0,1-1 0 16,-1 2-352-16,2-3-192 0,-1 1 192 0,1-1-192 15,-2-1 128-15,0-3-128 16,-1-2 0-16,2-6 0 0,-1-1 128 16,1-5-128-16,1-5 0 0,-1-4 0 0,2-4-144 0,0-8-144 0,1-2-32 0,-1-6-12384 31,1-4-2480-31</inkml:trace>
  <inkml:trace contextRef="#ctx0" brushRef="#br1" timeOffset="25027.79">24194 14017 41471 0,'-3'0'3680'0,"1"0"-2944"16,2 0-592-16,2-2-144 0,0 2 624 16,2-1 80-16,2-1 32 0,3-1 0 15,3 0-736-15,5-3-128 0,6 0-48 0,1-1 0 0,2 0-144 0,2 0-16 16,0 2-16-16,0 0 0 0,1 3 160 0,-1 2 16 15,1 2 16-15,-6 4 0 16,-1 3 160-16,-4 2 0 0,-2 0 160 0,-3 3-160 16,0 1 576-16,-3-1 32 0,-2 4 0 0,-1 0 0 15,-3 2-192-15,-1-1-32 0,-3 2-16 0,-3 0 0 16,0 1-368-16,-5-2 0 0,-3 6 0 0,-2-4 0 16,-3 1 0-16,-3 1 0 0,0-3 0 0,1-1 0 15,-3 1-224-15,0-4 32 0,1-1 16 0,-1-1 0 0,1-1 176 16,3-3 0-16,0-4 0 0,1 1 0 0,1-2 0 0,2-1 128 15,2-3-128-15,1-1 176 0,3 1-176 0,1-4 128 16,1 1-128-16,1-1 128 0,3-1-128 0,0 1 0 16,1 0 0-16,0 1 0 0,2 0-256 0,1-1 64 15,0 0 0-15,2 1 16 0,1 1 176 0,3-1-160 16,0 1 160-16,3 1-160 0,0 0 160 0,5 3-160 16,0 2 160-16,1 0-160 0,3 4-160 0,2-1-16 15,0 1-16-15,1 0 0 0,-2 2 192 0,1-1 160 16,2 0-208-16,-1 2 80 0,-2-1 128 0,-1 0 0 15,-3 0 0-15,-1 1 0 0,-3-3 0 0,-2 0 0 0,-3 0 0 16,0 1 0-16,0 0 0 0,-2-2 0 0,-1 2 0 0,-2 0 0 16,-2-1 144-16,-2 2-144 0,-1-1 192 0,-1 4-192 15,-1-2 128-15,-2 0-128 0,0 5 0 0,-1-4 0 16,-1 2 0-16,-1-1 0 0,1 0 0 0,-3 1 0 16,1 0 256-16,0-2-16 0,-4 2 0 0,-2 0 0 15,0-1 144-15,-1 1 16 0,-3 0 16 0,-1 0 0 16,-2-4-48-16,-2 1-16 0,1-1 0 0,-1-2 0 15,2 0-352-15,0-5 0 0,-2-1 0 0,-1-2 128 16,3-2-128-16,-1-4-208 0,2-1 48 0,0-1 16 16,1-1-512-16,0-3-112 0,1 0 0 0,2-2-16 15,0-2-688-15,1 0-128 0,1 1-16 0,-2-3-16 0</inkml:trace>
  <inkml:trace contextRef="#ctx0" brushRef="#br1" timeOffset="25784.77">25255 13663 40543 0,'0'2'3600'0,"0"-1"-2880"0,2 2-576 0,-2 0-144 0,0 1 128 0,0 4 0 0,0 4 0 0,0 8 0 0,0 8-128 0,-2 8 0 16,2 10 144-16,-1 6-144 0,0 2 0 0,0 5 0 15,-1 7 0-15,1 2 128 0,1 1 112 0,-2 4 16 16,-1 1 16-16,-1 1 0 15,1 1 128-15,-1 1 32 0,-1-4 0 0,0-4 0 0,-1-2-48 0,1-9 0 0,-1-2 0 16,1-7 0-16,0-1 0 16,-1 1-16-16,1-6 0 0,0-4 0 0,0-3-176 0,-1-4-48 15,1-4 0-15,0-5 0 0,2-5-144 0,1-7 0 16,-1-3-192-16,2 0 192 16,1-8-912-16,0-3-64 0,1-2-16 0,2-7-18752 0</inkml:trace>
  <inkml:trace contextRef="#ctx0" brushRef="#br1" timeOffset="26499.45">26027 14057 35935 0,'-5'1'3200'0,"1"0"-2560"0,3 1-512 0,1 0-128 0,0-2 0 0,0 1 0 0,-1 3 0 0,-2 2 0 0,0 2-464 0,0 3-64 0,2 4-16 0,0 0 0 16,1 4 1024-16,1 1 208 0,-1 4 32 0,1 0 16 15,-1 2 288-15,0 3 48 0,0 2 16 0,-1 1 0 16,-2 4-672-16,1-2-128 0,-2 3-32 0,2 1 0 0,-2-4-256 0,2 1 160 15,-2-1-160-15,0-1 128 16,0-7-352-16,0-2-80 0,-1-2-16 0,-2-3-11824 16,2-3-2368-16</inkml:trace>
  <inkml:trace contextRef="#ctx0" brushRef="#br1" timeOffset="26720.64">25725 14492 46079 0,'-2'5'2048'0,"2"-2"400"0,1-1-1952 0,3-2-496 0,1 0 0 0,1-1 0 15,1 0 256-15,4-2-32 0,9 1-16 0,7-4 0 16,8-3-208-16,6-2-160 0,1 0 32 0,0 0 0 16,-1-1-800-16,-3 4-160 0,-1-1-16 0,-4 5-16 15,0-1-1328-15,-4 3-272 0</inkml:trace>
  <inkml:trace contextRef="#ctx0" brushRef="#br1" timeOffset="27273.39">26692 14387 12895 0,'-2'0'1152'0,"-1"0"-928"0,2 1-224 0,-1 1 0 0,0 0 3760 0,0-1 704 0,-3 4 144 0,-3 0 16 15,-3 3-1808-15,-2 3-352 16,-3 2-80-16,0 2-16 0,0 1-1376 0,-1 2-288 15,3 1-48-15,-2 2-16 0,2 2-496 0,0-1-144 16,2 1 0-16,1 2 0 0,1 1 0 0,0 1 128 16,0 2-128-16,3-1 0 0,1-2 144 0,-1 0-144 15,2 1 192-15,0-3-192 0,3-1 0 0,1 0 0 16,0-5 0-16,1 1 0 0,2-3 0 16,0-1 0-16,3-4-192 0,2-5 48 0,1-1 144 0,2-4 0 15,3-1 0-15,-1-5 0 0,1-1-128 0,2-4 0 16,0-2 0-16,0-2 0 0,0-2 128 0,-2-1 176 15,2-3-48-15,-2 0 0 0,-2 0 128 0,-1 2 32 16,-2-1 0-16,-2-2 0 0,-1 0 80 0,-1 0 16 16,-3-1 0-16,1-2 0 0,-4 3 64 0,1 0 0 15,0 3 16-15,-2 2 0 0,1 3-288 0,-1 6-176 16,1 0 192-16,-2 4-192 0,2 2 0 0,-2 1 0 16,2 0 0-16,0 2 0 0,1 2 128 0,1-1-128 0,1 0 0 15,1 2 0-15,1 1 0 0,1-1 0 0,1 4 0 0,1 1 0 16,2 1 0-16,0 1 0 0,3 3 144 0,1 3-144 15,0 0 320-15,2 3-16 0,0 1-16 0,1 2 0 16,1 1-32-16,2-2-16 0,-2-1 0 0,-2 1 0 16,1-1-240-16,0-1 0 0,0 1 0 0,0-5 0 15,1 2-256-15,-2-2-64 0,0-2 0 0,0-1 0 16,0-4-640-16,-2-2-144 0,2-1-32 0,-3-5-18112 16</inkml:trace>
  <inkml:trace contextRef="#ctx0" brushRef="#br1" timeOffset="27772.71">26575 13660 32255 0,'-9'0'1424'0,"4"-1"304"0,0 1-1392 0,1 0-336 0,4 0 0 0,0 0 0 0,0 0 704 0,0 1 64 0,-1-1 0 0,2 3 16 0,1 0 480 0,1 3 80 0,2 1 32 0,3 1 0 15,2 1-496-15,1 2-112 0,2 1 0 0,3 5-16 16,4 0 0-16,1 4 0 0,4 4 0 0,1 2 0 15,1 2-320-15,2 2-64 0,-2 0-16 0,1 1 0 0,3 3-80 0,1 3-16 16,4 1 0-16,1 3 0 0,4 4-32 16,0 1-16-16,0-3 0 0,-2 2 0 15,-2 1-208-15,-2 1 128 0,-3 4-128 0,-2 0 0 16,-3 1 0-16,-3 0 0 0,-2-2 0 0,-4-3 0 0,-2-5 0 0,-2-1 0 16,-2 2 0-16,-3-3 0 0,-3 1 464 0,-3 2 0 15,-2 4 0-15,-2-4 0 0,-2 0-208 0,-4-1-32 16,-3-3-16-16,-2 0 0 0,-5-6 240 0,-1 1 64 15,-2-2 0-15,-3 1 0 0,-2-3-512 0,-2-4 0 16,1-3-208-16,-4-3 64 16,-3-2-704-16,-4-4-144 0,-4-8-32 0,-5-12-21216 15</inkml:trace>
  <inkml:trace contextRef="#ctx0" brushRef="#br1" timeOffset="29067.02">22990 16216 17503 0,'0'-2'1552'0,"0"0"-1232"0,1 2-320 0,-1 0 0 0,1-1 912 0,-1 0 128 0,2 1 32 0,0-3 0 0,1 3 800 0,0-1 176 0,2 2 16 0,-2 2 16 16,0 1-32-16,1 1 0 15,-1 3 0-15,-1 1 0 0,1 2-672 0,-1 1-144 0,1 4-16 16,-2 4-16-16,1 5-560 0,-1 5-128 15,2 4 0-15,-1 6-16 0,2 6-240 0,0 2-32 16,0 5-16-16,0 3 0 0,3 2-208 0,-1 2 0 16,1 5 0-16,1 5 0 0,-1 1-256 0,-1 3-32 0,-1 0-16 0,0-2 0 15,0-4-352-15,-2-5-80 0,-1-1-16 0,-1-9 0 16,1-10 32-16,-4-2 0 0,1-3 0 0,0-8 0 16,0-5 336-16,-3-4 80 0,1-5 16 0,0-5-10400 15,-1-4-2064-15</inkml:trace>
  <inkml:trace contextRef="#ctx0" brushRef="#br1" timeOffset="29765.24">22706 16410 17503 0,'-9'-3'1552'0,"4"0"-1232"0,0-2-320 0,3 4 0 15,2-3 3168-15,0 2 576 0,1-1 112 0,0-3 32 0,1-1-1664 0,3-8-336 16,3 1-64-16,2-3-16 0,2 0-864 0,2 0-176 15,2 1-48-15,2-1 0 0,5 1-336 0,1 0-80 16,4 1-16-16,1-1 0 0,3 1 128 0,2 0 32 16,0 2 0-16,3-1 0 0,-1 2-160 0,1 1-32 15,1 0 0-15,-3 1 0 0,1 3-112 0,-1 1-16 16,-3 5-128-16,1-1 192 0,3 4-192 0,-1 2 0 16,2 3 0-16,0-1 0 0,-2 2 0 0,-3 2 0 15,-2 1 0-15,-3 1 0 0,-4 1 0 0,-1 1 0 16,-2 0 0-16,-2 1 0 0,-4 2 0 0,-1 0-128 15,-2 1 128-15,-4-1 0 0,1 2 0 0,-3-3 0 0,-2 1 0 0,-1-1 0 16,-1 0 160-16,-4-2-160 0,1-2 160 0,-3 2-160 16,-1-3 272-16,-3-1-32 0,3 0-16 0,-4 1 0 15,0 0-96-15,-2 0 0 0,-4 0-128 0,-2 0 192 16,0-1-192-16,-2 0 0 0,-2 0 128 0,0-1-128 16,-1-1 224-16,0 1 0 0,-3 0 0 0,1-1 0 15,0-2-224-15,1 1 0 0,0-1 0 0,3 0 0 16,1 0 0-16,3 0 0 0,0 1 0 0,2 0-160 0,1-1 160 15,1 0 0-15,0-1-144 0,1 1 144 0,1-1 0 0,1-1 160 16,0 0-16-16,1 1 0 16,1-3 80-16,-1 1 16 0,0 0 0 0,1 0 0 0,0-1-240 0,1 1 144 15,0-2-144-15,0 0 128 0,1 1-128 0,1-2 0 16,0 0 144-16,0 0-144 0,0 0 0 0,2-2 0 16,-1 1 0-16,1 0 0 0,1 1 0 0,0-3 0 15,0 3-192-15,1-1 64 0,0 0-80 0,0 1-16 16,-1 1 0-16,2-1 0 0,-1 0 16 0,1 1 0 0,-1-1 0 15,0 0 0-15,-1 0 16 0,2 0 0 0,0 0 0 0,0 0 0 16,0 0-80-16,0 0-16 0,0 0 0 0,0 0 0 31,0 0-288-31,0 0-64 0,0 0-16 0,0 0-12176 0,0 0-2432 0</inkml:trace>
  <inkml:trace contextRef="#ctx0" brushRef="#br1" timeOffset="30459.55">24364 15860 11967 0,'-3'-1'1072'0,"1"0"-864"0,-1-3-208 0,1 3 0 0,1-2 3232 0,1 2 608 0,-2 0 112 0,0-3 16 0,-1 1-1760 0,-1-3-352 0,-1 1-80 0,-2-1-16 0,1 2-128 0,0 2-32 31,-1 2 0-31,-2 2 0 0,0 2-608 0,-2 5-128 0,0 2-32 0,-1 4 0 16,-2 2-480-16,-1 5-96 0,0 3-32 0,-1 5 0 15,1 1-32-15,-2 4-16 0,-3 5 0 0,1 3 0 16,-2 3-176-16,1 0 160 0,0-2-160 0,1 0 160 16,3-1-160-16,2 3 128 0,0 3-128 0,2 1 128 0,0 3 80 0,4 1 16 15,0-3 0-15,2-3 0 16,1-2-224-16,2-4 128 0,1 2-128 0,2 1 0 15,3-1 0-15,0-3 0 0,1-1 0 0,1 4 0 16,5 3 0-16,1 3-288 0,5-1 32 0,-1 0 16 0,2-4 32 0,1 1 0 16,1-1 0-16,1-5 0 0,3 2-16 0,-2-2 0 0,1-2 0 0,0-2 0 15,0 0-32 1,-1-6-16-16,0-2 0 0,-2-1 0 16,-1-2-288-16,0-3-48 0,-1 2-16 15,-1-3 0-15,0-5-960 0,0-2-192 0,0-2-32 0,0 2-8560 16,1-7-1728-16</inkml:trace>
  <inkml:trace contextRef="#ctx0" brushRef="#br1" timeOffset="30823.27">24684 16435 26719 0,'0'2'2368'0,"-1"-2"-1888"0,0 2-480 0,-1-1 0 0,2 0 2656 0,0 2 432 0,0-1 96 0,0 2 16 0,-1 2-2032 0,0 5-400 0,0 3-64 0,-2 6-32 15,2 3-256-15,1 5-48 0,0 6-16 0,1 3 0 0,2 3-144 16,-1 3-16-16,2 3-16 0,0 1 0 0,0 1 48 0,3 2 16 16,0-1 0-16,0-1 0 0,2-1-240 0,0-3 128 15,1-4-128-15,-2 0 0 0,1-3-192 0,-2 0-128 16,1-3-16-16,-2-3-16 16,-1 0-528-16,-3-6-96 0,1-2-32 0,-3-3 0 15,-1-2-1232-15,-1-7-240 0,0-4-48 0,-2-2-12128 0</inkml:trace>
  <inkml:trace contextRef="#ctx0" brushRef="#br1" timeOffset="31473.85">24595 16433 28559 0,'0'2'2544'0,"-1"0"-2032"0,1-2-512 0,0 2 0 15,0-2 2720-15,1 0 448 16,1 0 96-16,1 0 0 0,1 0-2416 0,2 0-480 16,1 0-112-16,2-2 0 0,0 0 0 0,0 1 16 0,3 0 0 0,0-1 0 0,3 2-144 0,1 0-128 15,1 2 192-15,2 0-192 16,2 3 0-16,1 1 0 0,2 3 0 0,-1-2 0 0,4 3 0 0,0-1 0 16,1 2 0-16,-2-1 0 15,0 0 128-15,-3 1-128 0,-1 0 144 0,-1-2-144 0,-1-1 192 0,-4 1-48 16,-1 0-16-16,-4-5 0 0,0 3-128 0,-3-2 0 15,-2-3 0-15,-2 3 0 0,-2 0 0 0,-2-3 0 16,-2 3 0-16,-2 0 0 0,-2 0-208 0,-2 1-80 16,-2-1-16-16,-2 2 0 0,-3-1 304 0,-2 1-192 15,-2 2 192-15,-2 2-160 16,0-4 16-16,-1 3 0 0,1-2 0 0,1 0 0 0,4-1-80 0,-4-1-16 0,4 1 0 0,-1 2 0 16,3-3-80-16,2 0-32 0,2-1 0 0,3 1 0 15,1-1 32-15,2-2 0 0,1 0 0 0,2 0 0 16,2 1 320-16,2-2 0 0,1 1 0 0,2-1 0 15,0 2 176-15,1-3 144 0,2 3 48 0,1-3 0 16,2 1-48-16,3 2-16 0,1 1 0 0,3 0 0 16,0 1-128-16,2-1-32 0,2 1 0 0,-1 1 0 15,1-1-144-15,0 4 0 0,-2-3 0 0,1 3 0 16,0-1 0-16,-1 2 0 0,0 0 0 0,-1 4 0 0,-1-3 0 0,-1 4 0 16,-2-1 0-16,-1 1 0 0,-1 0-160 0,-3 0 160 15,0 1 0-15,-2 0-144 0,-2-3 144 0,-1 0 0 16,-1 0 0-16,-2 0 0 0,-1-1 208 0,-2-1-16 15,-1-1-16-15,-2-1 0 16,1 1 96-16,-3-2 32 16,0 0 0-16,-2-1 0 0,-1 1 48 0,-2 1 16 0,0-2 0 0,-2 2 0 0,0 0-48 0,-4-1 0 31,-2 2 0-31,-1-1 0 0,-1 1-176 0,-3 0-144 0,-2 0 192 0,-5 4-192 0,-2 1 160 0,-2 0-160 16,1 2 128-16,-2-2-128 0,3 0 0 0,1-3 0 0,2 0 0 15,1 0 0-15,5-5-144 0,2-2-64 16,5-2-16-16,1-3 0 15,4-1-336-15,1-4-64 0,2 1-16 0,4-2 0 16,0-4-832-16,4 0-192 0</inkml:trace>
  <inkml:trace contextRef="#ctx0" brushRef="#br1" timeOffset="32017.58">25697 16054 22111 0,'0'-5'1968'0,"0"1"-1584"0,0 1-384 0,0 0 0 0,1 1 1728 0,0 1 272 0,0-1 48 0,2-1 16 0,1-2-496 0,1 0-96 0,2 1-32 0,0-1 0 15,1 5-64-15,1 5-16 0,-2 2 0 0,2 8 0 16,-2 3-592-16,2 6-112 0,-1 8-16 0,1 3-16 0,0 5-112 0,-2 5 0 16,0 6-16-16,0 2 0 15,-1 8 96-15,-1 8 32 0,-1 5 0 0,0 1 0 0,0-3-400 16,-1-2-80-16,-1-3-16 0,-1-2 0 16,2-1-128-16,-1-3 0 0,1 1 0 0,0-3 0 0,1-7 192 0,-1-1 16 15,0-1 0-15,1-1 0 16,-1-1-208-16,-1 0 176 0,2 2-176 0,1-6 160 0,-2 2-160 0,2-5-224 15,-1-3 48-15,0-3 16 16,1-4-560-16,0-1-112 0,1-1-32 0,0-1-12496 16,0 1-2496-16</inkml:trace>
  <inkml:trace contextRef="#ctx0" brushRef="#br1" timeOffset="32706.58">26295 16946 29487 0,'-2'1'2624'0,"-1"-1"-2112"0,2 0-512 0,0 0 0 0,2 0 2048 0,0 0 320 0,2-1 48 0,0-1 16 16,4 1-1760-16,3-2-352 0,4-2-64 0,4 0 0 0,4 1-256 0,3-1-160 0,2 0 32 0,1 0 0 0,3 3-112 0,0-1-16 16,0 2 0-16,-2 1 0 0,-3 4 48 0,-2-2 0 15,0 4 0-15,-3 3 0 16,-3-2-528-16,0 3-96 0,-4 1-32 0,-2 0-14704 0</inkml:trace>
  <inkml:trace contextRef="#ctx0" brushRef="#br1" timeOffset="33374.21">27511 16716 42383 0,'-3'0'1872'0,"0"0"400"0,-1-3-1824 0,1 2-448 0,2 1 0 0,0-1 0 31,1 1-288-31,-3-4-160 0,-1 2-16 0,-3-5-16 0,0 2 480 0,-2 0 0 0,-2 2 0 0,-1 3 0 16,-2 2-464-16,-2 4-48 15,-1 3-16-15,-2 5 0 0,1 3 0 0,-2 0 0 0,1 6 0 0,1 0 0 16,1 4 704-16,2 2 144 0,1-1 16 0,2 1 16 16,2-1 256-16,2 0 48 0,5 2 16 0,-1-3 0 15,4-2-384-15,0-1-80 0,1-3-16 0,3-2 0 0,0-1-64 0,1-3-128 16,1-2 176-16,1-3-176 0,1 0 144 0,0-3-144 15,1 0 0-15,1-4 144 0,-2 2-144 0,4-5 192 16,-1-2-192-16,0-2 192 0,2-1 64 0,1-4 0 16,0 1 16-16,0-7 0 0,3 1-144 0,-1-2-128 15,-2-2 192-15,1-3-192 0,-2 0 128 0,-2-2-128 16,-1-1 0-16,-2-1 0 0,-1-1 192 0,-1 1-192 16,-3-2 192-16,0 1-192 0,-2 3 256 0,-1-1-48 15,0 1-16-15,-1 2 0 0,0 3-16 0,-2 5-16 0,1-2 0 16,-1 4 0-16,2 2-160 0,0 3 160 0,0 2-160 0,-1 0 160 15,1 4-160-15,0 0 0 0,0 4 0 0,1 0 0 16,-2 2-176-16,2 0 176 0,2 2-128 0,-1 0 128 16,1 5 0-16,2-1 0 15,1 4 0-15,0 0 0 0,1 1 144 0,2 2 64 0,0 2 16 0,2-1 0 16,1 0 32-16,2 3 16 0,-1 1 0 0,3 3 0 16,2-2 80-16,-1 2 16 0,1 0 0 0,0-4 0 15,0 1-240-15,-1-1-128 0,-1 1 128 0,0-1-128 0,-1 0 0 16,0 0 0-16,0 2 0 0,-2-3 0 0,-1-2-256 0,-2 1-64 15,-1-2 0-15,0-2-16 16,-1-2-416-16,-2-3-80 0,-1-1 0 0,0-3-16 16,-1-2-144-16,-1-3-32 0,0 0 0 0,-1-4-17584 0</inkml:trace>
  <inkml:trace contextRef="#ctx0" brushRef="#br1" timeOffset="33912.24">27235 15903 37775 0,'-6'-5'1664'0,"1"0"368"0,0 2-1632 0,2-1-400 0,2 1 0 0,1 1 0 0,1 0-192 0,-1-2-128 0,2 0-32 0,-1-2 0 0,1 0 208 0,3 2 144 0,0 2-192 15,2 3 192-15,2 4 640 0,3 2 224 0,2 4 48 0,2 4 16 16,3 5-288-16,1 1-48 0,3 6-16 0,6 2 0 0,4 5 16 0,7 6 0 15,2-3 0 1,1 0 0-16,4-1 144 0,1 1 32 0,-1-2 0 0,1 0 0 16,-1 0-288-16,0 2-48 0,3 0-16 0,2 5 0 15,3 2-160-15,0 1-16 0,-2 1-16 0,-2 1 0 16,-7-1-96-16,-3 0 0 0,-5 2-128 0,-5 2 192 0,-4 0 96 0,-2 2 16 16,-1 8 0-16,0 4 0 0,-1-3-304 0,-5-4-176 0,-3-5 32 0,-4-6 0 15,-4 5 448-15,-3-6 80 16,-3 0 32-16,-3 2 0 0,-2 0 32 0,-1-3 0 0,-2 1 0 0,-3-1 0 31,-4-4-256-31,-2 0-64 0,-3-6 0 0,0 1 0 16,-2-2-128-16,-3-2 0 0,1-1 0 0,-5-3 128 15,2-3-128-15,-3-2 0 0,-6-2 0 0,-4-6 0 16,-6-2-704-16,-3-7-32 0,-4-7 0 0,-6-8 0 16,-3-8-896-16,-3-12-176 0</inkml:trace>
  <inkml:trace contextRef="#ctx0" brushRef="#br1" timeOffset="36306.39">25451 13191 42383 0,'-4'-9'3776'0,"0"-3"-3024"0,2 7-608 0,1 2-144 0,1 0 0 0,-3-2 0 0,-3-3 0 0,-4-10 0 0,-4-4-384 0,-8-3 0 0,-3 1 0 0,-7 1 0 0,-2 2-208 0,-8 5-48 16,-8 3-16-16,-7-2 0 0,-8 6-1248 0,-11 4-240 0,-8 1-48 0,-7 4-16 15,-5 2 896-15,-5 0 176 0,-3-1 48 16,-2 3 0-16,1 0 1344 0,0-2 256 0,5 0 64 0,1 1 16 0,3-1 928 0,1-2 176 15,1 1 32-15,-1-1 16 0,-1-1-560 16,0 2-112-16,2 2-32 0,5-1 0 0,5 3-640 0,-2-3-128 0,-2 3-16 16,3 0-16-16,0 2-32 0,5 0 0 15,3 1 0-15,2 3 0 0,1-2-208 0,1 1 0 16,4 0 0-16,1-1 0 0,1 0 0 0,5 1 0 16,4 1-128-16,3-2 128 0,4 0 0 0,1 2 0 0,4-4 128 15,3 2-128-15,2-3 0 0,5-1 0 16,3-1-128-16,5-1 128 0,0 2-128 0,5-3 128 0,3-1 0 0,1 1 0 0,5 0 0 0,0-2 176 15,2 1 0-15,1-1 0 16,2 0 80-16,1 0 0 16,2-1 16-16,1 1 0 0,2 0 48 0,-1 0 0 15,3 1 0-15,-1 0 0 0,1 2-160 0,1-3-32 0,0 2 0 16,0 2 0-16,0 1 0 0,1 1 0 0,1 0 0 0,0 1 0 16,1 5 0-16,-2 0 0 0,3 2 0 0,2 3 0 15,0 3 64-15,3 2 0 0,-1 4 0 0,3 2 0 16,3 3 80-16,0 6 32 0,2 5 0 0,2 8 0 15,1 6-176-15,2 7-128 0,0 11 144 0,0 5-144 16,-3 1 0-16,1 13 0 0,-1 12 0 0,-1 4 0 16,-3 0 128-16,-1 6-128 0,-3 5 0 0,-3-3 144 15,0-4-144-15,-3-1 0 0,0 2 0 0,-3 0 0 16,2-5 0-16,-1-4 0 0,1 2 0 0,0 5 0 0,2 0 0 16,0-6 0-16,1 2 0 0,1 0 0 0,1 2 416 0,2-6 96 15,2-3 32-15,2 2 0 0,1 9-336 0,1-2-64 16,0-1-16-16,-1 0 0 0,1-3-128 0,-1 2 0 15,1-1 0-15,-3-4 0 0,2-5 0 0,-2-4 0 16,-1-2 0-16,-2-7 0 0,0-9 0 0,-2-3 0 16,1-6 0-16,-1-4 0 0,-2-1 0 0,0 0 0 15,0-10 128-15,0-5-128 0,0-4 224 0,1-7 16 16,-1-2 0-16,0-5 0 0,0-7 0 0,0-1 0 16,-1-4 0-16,2 1 0 0,-1-2-16 0,0-1 0 0,0-1 0 15,-1 1 0-15,0-2-96 0,-1-1 0 0,-2 0-128 0,1-2 192 16,-1 1-192-16,-1-3 0 0,-1 0 128 0,2-4-128 15,-2 0 0-15,-2 0 0 0,2-3 0 0,-1-1 0 16,1 1 0-16,-1-1 0 0,1-1 0 0,-1 1 144 16,-1-1 352-16,1-3 64 0,1 4 16 0,0 0 0 15,0 0-144-15,0 0-32 0,0 0 0 0,-9-22 0 16,9 17-208-16,0 0-32 0,2 1-16 0,-1-1 0 16,1 0-144-16,1 1 0 0,1 2 0 0,2-2 0 0,1 2 0 15,3-1 0-15,4 2 0 0,3 0-176 0,5 1 176 0,4 0 0 16,1 1-144-16,8 0 144 15,7 2-176-15,5-2 48 0,4 4 0 0,1-5 0 0,-4 1-112 0,0 0-16 16,-2 2 0-16,5-6 0 0,3 3-80 0,4-1-32 16,3 0 0-16,3 1 0 0,3 0 48 0,1 0 0 15,1 0 0-15,7-1 0 0,10-3 320 0,6 3 0 16,3-4 0-16,1 0 0 16,-1-1 0-16,12 0-144 0,9-1 0 0,4-1 0 0,1 0-80 0,9 0-16 15,11-2 0-15,-6 2 0 0,-13 1 240 0,3-1 0 16,5 2-160-16,-6-2 160 0,-14 0 0 0,7 2 0 15,7 1 0-15,-6-1 0 0,-4 0-144 0,4-2 144 0,7 2-192 16,-4-3 192-16,-10 3 0 0,4-4 0 0,6 3 0 0,0-4 0 16,-3 1 0-16,-1 3 0 0,3-2 0 0,-3 1 0 15,-7 2 0-15,-7 1 0 0,-1 2 0 0,-3 1 144 16,-2 1 144-16,-4 1 32 0,-6 0 0 0,-2 1 0 16,-2 4-320-16,-1-3 0 0,-3 1 0 0,-8 0 0 15,-3 0 0-15,-8 0 0 0,-7 1 192 0,-1-2-192 16,-1 1 128-16,-2-1-128 0,-2 2 0 0,-5-4 0 15,-5 0 176-15,-5 0-176 0,-2 0 160 0,-5 0-160 0,-4-4 0 16,-3-1 128-16,-2 1-128 0,-3 1 0 16,-3-2 128-16,-2 0-128 0,0 0 176 0,-2 1-176 0,-2-2 192 0,-1 1-192 15,1-1 192-15,-3 1-192 0,0-1 208 0,1-1-64 16,-2 0-16-16,0 0 0 0,0-1-128 0,-2 0 0 16,1-1 0-16,0 0 0 15,1 2 0-15,-1-6 0 0,-2 2 0 0,2-2 0 16,-1-2 0-16,-1-2 0 0,1-6 0 0,-1-1 0 0,1-2 192 0,-2-9-32 15,2 0-16-15,-3-8 0 16,1-3 64-16,-2-6 16 0,1-4 0 0,-1-8 0 0,-1-4-224 0,2-8 0 16,-2-10 128-16,0-4-128 15,0 1 0-15,-1-10 0 0,-2-6-144 0,-1-2 144 0,-2-6-176 0,0 4 176 16,-2-3-192-16,-1-3 192 16,0-5-320-16,0-1 64 0,1 1 0 0,0-2 0 0,1 4 0 0,2 3 0 0,-2-2 0 0,2 6 0 15,1-1-96-15,-1 10-16 0,-1 7 0 0,0 2 0 16,-2 3-16-16,1 3 0 0,1 3 0 0,-2 4 0 15,0 4 384-15,0 0 128 16,0 5 0-16,0-3 0 0,1 6-448 0,0 0-80 0,2 6-32 16,-2 4 0-16,0 3 32 0,2 0 0 0,1 4 0 0,-1 3 0 0,0 4 80 15,2 3 0-15,2 1 16 0,-2-1 0 0,1 8-16 0,1-4 0 16,-1 2 0-16,2 4 0 0,-2 3 64 0,1 1 16 16,1 3 0-16,-2 2 0 0,2 6 240 0,0 0 0 15,-2 2 0-15,1 2 0 0,1 1 0 0,0 0 0 31,-1 0 144-31,2 2-144 0,0 0 0 0,1 3 128 0,0-4-128 0,1 0 0 0,1-1 0 0,-1 0 144 16,1-1-144-16,1-2 128 0,-1-1-128 0,2-2-176 31,-1-2 48-31,-1 0 0 0,2-1 128 0,-1-1-160 0,-2-2 160 0,1 1-160 0,0 2 160 0,0-3 0 0,-1 1 0 16,1-4 0 0,0 6 0-16,1-1 0 0,-2 2 0 0,2 0 0 0,-1 0 0 0,1 2 0 15,-1 1 0-15,1 0 0 16,-1 1 0-16,1-1 128 0,1-2-128 0,-1 3 128 15,0-1-128-15,1 3 0 0,-1 0 0 0,0 0 0 16,1 4 0-16,-3-2 0 0,0 5 0 0,-1-4 0 16,0 4 0-16,-1 0 0 0,-1-1 0 0,-1 2 0 15,-2 2 0-15,1 0 0 0,-4-2 0 0,0 4 0 16,-2 1 0-16,-3-2 0 0,0 2 0 0,-4 0 0 16,-2-2 0-16,-2 2 0 0,-1-1 0 0,-3 1 0 0,-1 0 0 15,-5-1 0-15,-6 1 0 0,-3-3 0 0,-5 3 0 0,-4 3 0 16,-3-2 0-16,-5 2 0 0,-1 0 0 0,-6 0 0 15,-4-1 0-15,-5 1 0 0,1 0 0 0,-6 2 0 16,-6 2 0-16,-3-2 0 0,-5-2 0 0,-2 0 0 16,-1 3 0-16,-1-1 0 0,3 0 0 0,-3-3 0 15,-4 2 0-15,-2 2 0 0,3-1 0 0,0-1 0 16,1-2 0-16,-1 3 0 0,0 1 128 0,0 1-128 16,3 4 160-16,-1 0-160 0,6-2 0 0,-3 4 0 0,-1 1-128 15,1 2 128 1,2 0-608-16,2 1-16 0,1 1 0 0,-2 0-18384 0</inkml:trace>
  <inkml:trace contextRef="#ctx0" brushRef="#br1" timeOffset="37038.21">22023 15733 43311 0,'-12'-5'3840'0,"3"2"-3072"0,4 2-608 0,4 0-160 0,1-1-1184 0,-1 0-272 0,-6 0-48 0,-3-5-16 0,-1 1 784 0,0-2 160 0,3 1 16 0,0 2 16 16,2 3 544-16,2-2 320 0,1 3-32 0,-1 1-16 15,0 0-64-15,2 2-16 0,-2 2 0 0,1 1 0 0,1-2 512 0,1 0 80 16,1 2 32-16,1 0 0 0,3-1-384 0,3 1-80 16,2 0-16-16,4-2 0 15,8 0 80-15,7 1 16 0,4-4 0 0,7 1 0 16,8-1 64-16,5-1 16 0,5-2 0 15,7 2 0-15,7-2-64 0,11 1 0 0,10 0 0 0,3-1 0 16,1 2-96-16,14-2-32 0,13 1 0 0,6-1 0 0,-2 2-64 0,9-1 0 0,12 2-16 16,-4 0 0-1,-7 0-80-15,8 0-16 0,8 0 0 0,1 2 0 16,-6-4 16-16,2-1 0 0,6-2 0 0,1 0 0 0,1 0 32 0,-5-2 16 0,-1-2 0 0,7 1 0 16,8-3 176-16,0 1 16 0,-3 0 16 0,-3 1 0 15,-10 3-64-15,7 0-16 16,5 1 0-16,-8 2 0 0,-11 3-80 0,0 3-32 15,2 2 0-15,-8-2 0 0,-7 6-224 0,-5 0 0 0,-6-1 0 0,-13 4 0 16,-11-1 0-16,-1 0 0 16,-1 0 0-16,-8 1 0 15,-11 1-704-15,-9-2-16 0,-7-1-16 0,-5-3 0 16,-2-2-784-16,-3-5-144 0</inkml:trace>
  <inkml:trace contextRef="#ctx0" brushRef="#br1" timeOffset="50430.77">3373 10695 32127 0,'-57'16'1424'0,"12"-4"304"16,-2 2-1392-16,7-4-336 0,10-3 0 0,2 0 0 0,-15 5-160 0,-31 5-96 0,-43 14-32 0,-29 6 0 0,-8-2 288 0,4-3 224 0,7-1-32 0,13-2-16 0,14-5 848 0,6-3 192 0,0 1 16 0,2-2 16 0,4 1-304 0,5 0-64 0,5-4-16 0,6 2 0 15,6-2-560-15,5-2-112 16,6 0-32-16,8 0 0 0,8 1-160 0,4-1 0 16,5-1 0-16,5 2 128 0,8 2-128 0,2-1 0 0,1 3 0 0,6 2 0 15,4-1 0-15,5 1 0 0,4 2 0 0,4-2 0 16,0 2 0-16,5 3 0 16,3 6 0-16,4 4 0 0,5 8 0 0,1 6 0 0,3 5 0 0,-2 3 0 15,2-5 0-15,-1 3 0 16,3 6 0-16,3 12 0 0,1 16 0 0,1 0-176 15,-1-3 176-15,-1 3-192 0,2 6 192 16,-1 4 0-16,0 2 0 0,-3-4 0 0,-2 1 0 0,-5 0 0 16,-1 5 144-16,-6 0-144 0,0 2 320 0,-3-1-64 0,-3-5 0 15,0 0 0-15,-2-1-96 0,0-10-32 0,1-10 0 0,0-4 0 0,1-3-128 0,-1-4 192 16,-1-2-192-16,0-5 192 16,1-7-64-16,-1-3-128 0,0-5 192 15,-1-2-64-15,0 2 112 0,-1 4 16 0,-1 4 0 0,-1 2 0 16,2 1-96-16,0-3-16 0,0-2 0 0,3 1 0 0,-1 3-16 0,1 2 0 15,1 2 0-15,1 1 0 0,2 1-128 0,0-1 0 16,0-2 0-16,1-7 0 16,0-6 0-16,1-8-272 0,0-5 64 0,1-11 16 15,-1-6 192-15,-1-6 0 0,2-3 0 0,-2-2 0 16,0-3 240-16,2 0 80 0,-2-1 32 0,0-2 0 0,3 0 32 16,0 0 16-16,1 0 0 0,1-3 0 15,2 1 144-15,1 2 32 0,1-2 0 0,1 1 0 0,4-1-176 0,1 2-16 16,5 2-16-16,4 1 0 0,3 2-160 0,4 3-16 0,8 3-16 0,6 0 0 31,6 5-16-31,12-2 0 0,15 3 0 0,10-1 0 16,6 0-160-16,9-3 0 0,11-2 0 0,8-6 0 15,6-4 128-15,9-2-128 0,4 1 192 0,-6-4-64 0,-8-2-128 16,11-2 160-16,8 2-160 0,-5-5 160 0,-6 1-336 0,0-1-64 16,-2 1-16-16,-9-1-22272 15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4-19T18:59:09.06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  <inkml:brush xml:id="br3">
      <inkml:brushProperty name="width" value="0.05292" units="cm"/>
      <inkml:brushProperty name="height" value="0.05292" units="cm"/>
      <inkml:brushProperty name="color" value="#FF0000"/>
    </inkml:brush>
    <inkml:brush xml:id="br4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24960 1235 22111 0,'0'0'1968'0,"-7"-4"-1584"0,7 4-384 0,-9 0 0 15,9 0 1856-15,0 0 272 0,0 0 64 0,-8 2 16 16,8-2-1360-16,0 0-272 0,-8 7-48 0,2 4-16 16,1 1 32-16,-1-1 0 0,0-2 0 0,1 2 0 15,-1-1 112-15,4-3 32 0,1 2 0 0,-1-3 0 16,2 4-64-16,2-1-16 0,0 1 0 0,2-1 0 15,0 3-176-15,5 13-48 0,-2-3 0 0,0 1 0 16,0 0-128-16,0 4-48 0,-1 3 0 0,1 5 0 16,-1 6-16-16,-1-2-16 0,0 1 0 0,-1 0 0 15,-1 0-48-15,0-8 0 0,1-3 0 0,-1-2 0 0,0-2-128 0,0 0 0 16,-1-2 0-16,1-2-176 16,-3-1-704-16,0-2-144 0,-1-4-16 0,-2-1-16 15,0-2-816-15,3-11-176 0,-4 10-16 0</inkml:trace>
  <inkml:trace contextRef="#ctx0" brushRef="#br0" timeOffset="436.33">24845 994 24879 0,'-5'-13'2208'0,"-2"1"-1760"0,1 1-448 0,6 11 0 16,-4-12 2288-16,4 12 368 0,0 0 80 0,1-13 16 16,3-2-1872-16,1 5-368 0,2-2-80 0,1 3-16 15,-1 0-416-15,1 2 0 0,1 0 0 0,2 0 0 16,2-1-176-16,0 2 176 0,0-2-128 0,1 1 128 16,2 0 0-16,1 0-160 0,-2 2 160 0,27-8 0 15,-17 10 0-15,2 3 0 0,-1 3 0 16,0 1 272-16,1 1-32 0,-3 3-16 0,0 0 0 15,-3 1 0-15,-2 2 0 0,-1 4 0 0,-1 0 0 16,-2 1-96-16,-2 2-128 0,0 1 176 0,-1 3-176 16,-3 4 160-16,-3 1-160 0,1 3 128 0,-3 3-128 15,-2 3 128-15,1-2-128 0,-3 1 0 0,-1-3 128 16,-3 0-128-16,-2-2 0 0,0-4 0 0,-2-3 128 0,-2-4 0 0,-2-3-128 16,-2-2 192-16,-3-1-64 0,-4-2 64 0,-3-2 0 15,-2-2 0-15,-1 1 0 0,-3 0-64 0,1 0 0 16,0-2 0-16,3 1 0 0,0-1-128 0,5-2 0 15,5 0 0-15,1-1 128 16,1 0-576-16,2-3-112 0,3 0-16 0,9 0-16 16,0 0-736-16,0 0-144 0,0 0-16 0,0 0-13856 0</inkml:trace>
  <inkml:trace contextRef="#ctx0" brushRef="#br0" timeOffset="866.89">25931 892 8287 0,'0'0'736'0,"0"0"-592"0,-10 0-144 0,0 0 0 16,1 2 4080-16,0 0 784 0,-1 1 144 0,-1-3 48 15,1 1-2496-15,-4-2-480 0,-3-3-96 0,-2 1-32 16,1-1-544-16,-2 2-128 0,0 4 0 0,-1 0-16 16,0 0-512-16,0 5-112 0,1 1 0 0,0 5-16 15,1 0-624-15,2 5 0 0,0 5 0 0,-1 6 0 16,0 6 0-16,2 6 0 0,2 4 0 0,-2 2 0 0,2 3 0 16,0-5-160-16,-1-4 160 0,1-1 0 0,0 2 0 0,2 1 0 15,0 0 0-15,4 5 0 0,2 3 0 0,2 0 0 16,3-1 128-16,3-5-128 0,2-3 320 0,1-7-48 15,2-6 0-15,2-2 0 0,3-3-128 0,2-4-16 16,4 3-128-16,3-4 192 16,4 5-1168-16,2-5-240 0,5 1-64 0,2-2 0 15,-1-2 592-15,0-2 112 0,0-2 32 0,-2-2 0 16,-4 3-544-16,-2-5-128 0,-4 0 0 0,-2 0-16 16,0-2-1088-16,-4-3-224 0,5-2-32 0,-3-1-16 0</inkml:trace>
  <inkml:trace contextRef="#ctx0" brushRef="#br0" timeOffset="1985.42">26422 1193 4607 0,'0'0'400'0,"4"-11"-400"0,-1-2 0 0,-2 2 0 15,-1 3 3536-15,0 8 624 0,2-6 128 0,-2 6 32 16,0 0-2432-16,0 0-480 0,0 0-112 0,0 0-16 16,0 0-192-16,0 0-64 0,-7 6 0 0,2 8 0 15,0 2-176-15,-1 8-32 0,0 2-16 0,-1 5 0 0,2 1-384 0,-3-5-80 16,-1-4-16-16,-1 1 0 0,-2-2-80 0,-1-1-32 15,-3 0 0-15,1 4 0 0,-2-2-32 0,0 6-16 16,2 2 0-16,1 4 0 0,0 3-16 0,-2-2 0 16,3 4 0-16,1-4 0 0,2-3-144 0,1-5 0 15,0-2 0-15,2-3 128 16,1-4-688-16,2-2-144 0,-1-4-16 0,1-2-16 16,4-11-672-16,0 0-128 0,0 0-16 0</inkml:trace>
  <inkml:trace contextRef="#ctx0" brushRef="#br0" timeOffset="2253.27">26478 1023 17503 0,'0'0'1552'0,"0"0"-1232"0,0 0-320 0,0 0 0 15,0 0 3008-15,0 0 528 0,-2 11 112 0,2 6 32 16,0 2-2928-16,0 3-592 0,1 5-160 0,-1 6 0 15,0 3 0-15,0 1 160 0,0-5-160 0,3-2 128 16,1-1 256-16,0-3 64 0,0-1 0 0,1-2 0 16,0 0-96-16,1 1-16 0,0 2 0 0,2 3 0 15,-1 1-208-15,2 3-128 0,1 1 160 0,-1 1-160 16,0 1 176-16,0-1-176 0,-1 1 192 0,-2-4-192 16,0-3 0-16,-4-4-320 0,1-4 32 0,-1-3 16 15,-2-1-256-15,-1-3-48 0,-3-1-16 0,0 0-8992 16,-1-6-1792-16</inkml:trace>
  <inkml:trace contextRef="#ctx0" brushRef="#br0" timeOffset="2476.98">26288 1735 12895 0,'0'0'1152'0,"0"0"-928"16,-5-10-224-16,0 3 0 0,5 7 4096 0,0 0 768 15,1-11 144-15,4 5 48 0,2-1-3968 0,2 2-768 16,1 0-176-16,2-1-16 0,0 3-128 0,0-4 0 0,-1 3 0 16,1 0 0-16,0 0 0 0,1 2-160 0,0-1 160 0,0 0 0 15,-1 2-368-15,1 0 48 0,1 0 0 0,3 1 0 32,2-4-2304-32,1 1-464 0</inkml:trace>
  <inkml:trace contextRef="#ctx0" brushRef="#br0" timeOffset="2920.4">27046 1922 30351 0,'0'0'656'0,"0"0"144"0,0 0 32 0,0 0 32 0,0 0-688 0,0 0-176 16,0 0 0-16,0 0 0 0,0 0 480 0,0 0 64 16,0 0 16-16,0 0 0 0,0 0-368 0,0 0-64 15,11 13 0-15,-11-13-128 0,11 15 0 0,-3-6 0 0,-8-9 0 0,5 15 0 16,-5-15 0-16,5 19 0 0,-1-5 208 0,-4 0-64 16,0 1-144-16,-3-2 192 0,1 5-192 0,-2 3 192 15,-4 6-192-15,1-1 0 0,0 4 0 0,-2 0 0 31,-1-6-288-31,1-3-144 0,-1 1-16 0,2-7-16 16,0 0-2080-16,0-7-400 0</inkml:trace>
  <inkml:trace contextRef="#ctx0" brushRef="#br0" timeOffset="3221.8">27635 1124 36863 0,'0'0'1632'0,"0"0"336"0,0 0-1584 0,0 0-384 16,-4 13 0-16,3 7 0 0,2 5 0 0,2 3 0 15,1 2-144-15,1 0 144 0,-1-2 0 0,1 0 0 16,0-1 0-16,0 0 144 0,-1 0-144 0,0 5 0 15,-1 1 0-15,-1 4 0 0,1 5 0 0,-2 3-144 16,-1 4 144-16,0-5 0 16,-1 3-512-16,-2-7 16 0,2-5 0 0,-3-6 0 15,-1-5-336-15,0-5-80 0,1-2-16 0,0-4 0 16,-1 0 176-16,-1-2 48 0,3-4 0 0,-4 3-8192 0,0-4-1616 0</inkml:trace>
  <inkml:trace contextRef="#ctx0" brushRef="#br0" timeOffset="3811.23">27574 1266 15663 0,'-3'-13'1392'0,"2"3"-1120"0,-1-6-272 0,2-1 0 16,2-1 5232-16,0 4 976 0,2 1 208 0,3 1 48 15,1 3-4992-15,-1-3-1008 0,4 4-192 0,2 1-32 16,1 3-240-16,-1 0-160 0,2 2 32 0,3 1 0 0,1 4-32 0,4 1 0 15,0 2 0-15,2 1 0 0,1 2 160 0,-1 1-160 16,-5 1 160-16,0 0-160 0,0 2 160 0,-5-1 0 16,-2 1-144-16,-2-1 144 0,-5 0 0 0,-1-2 0 15,-1-1 128-15,-4-9-128 0,3 12 304 0,0-3-32 16,-2 2 0-16,-1-4 0 0,0-7-80 0,-3 11-32 16,1-1 0-16,-2-2 0 0,4-8-160 0,-9 10 128 15,-2-3-128-15,1 1 128 0,-2-2-128 0,2 1 0 16,-2-1 0-16,-2 1 0 0,-5-2 0 0,1-1-144 15,0 0 144-15,2 1 0 0,2 2-128 0,1 0 128 16,0-4 0-16,2 1 0 0,1 0 0 0,1 0 0 16,1 1 0-16,8-5 0 0,0 0-144 0,0 0 144 15,0 0 0-15,0 0-144 0,0 0-48 0,0 0-16 0,0 0 0 0,0 0 0 16,4 10 16-16,-4-10 16 0,0 0 0 0,13 13 0 16,-1-6 176-16,-1 1-160 0,4-2 160 0,0 1-160 15,2-2 160-15,0 2-128 0,0-1 128 0,0 2-128 16,1 0 128-16,-1 0 0 0,-4 2 0 0,2-1 0 15,-2 2 0-15,-2 0 0 0,1 1 0 0,-1 0 0 16,-2 1 0-16,0 1 0 0,-1-1 0 0,-2 2 0 16,-2-2 0-16,0 2 0 0,-1 2 0 0,-1 1 0 15,-2 2 0-15,-1-2 0 0,1-1 128 0,-3 0-128 16,-1 0 448-16,1-1 32 0,-1 1 0 0,-2-3 0 16,1-1-352-16,-3-1-128 0,-2 0 0 0,-2-3 0 15,0 0 256-15,-1-1-32 0,-2-2-16 0,-1 1 0 16,-2 2-208-16,-3 1 128 0,-2-2-128 0,-2 0 0 15,-1 0 0-15,1-2-256 0,0 1 16 0,3-2 16 16,1 1-304-16,2 2-64 0,2-3-16 0,1 1 0 16,3-5-1648-16,0 2-336 0,1-3-64 0</inkml:trace>
  <inkml:trace contextRef="#ctx0" brushRef="#br0" timeOffset="4252.22">27982 787 21183 0,'-15'-11'1888'0,"6"7"-1504"0,0 0-384 0,1 3 0 16,2 2 2272-16,6-1 384 0,0 0 80 0,-3 12 16 15,3-12-1600-15,4 12-304 0,-4-12-64 0,10 13-16 16,2 1-240-16,3-3-48 0,0 3-16 0,2-1 0 16,3-1 32-16,-2 2 0 0,2 2 0 0,0-2 0 15,3 2-176-15,0 1-16 0,3 2-16 0,1 5 0 16,1 2-96-16,4 3 0 0,4 3-16 0,-1 3 0 15,0 2 144-15,-2-2 16 0,-3 5 16 0,-3-3 0 16,-4-4 48-16,-3-2 16 0,-4-5 0 0,-2 0 0 16,-5 0-16-16,-2 1 0 0,-3 2 0 0,-2 5 0 0,-2 4-176 0,-1 5-32 15,-3 1-16-15,-3 2 0 0,0 1-176 0,-5-3 192 16,-4-1-192-16,-2-4 192 0,-3-4-192 0,-5 2 0 16,-5-1 0-16,-2 6 0 15,-6 1-2480-15,1 7-416 0</inkml:trace>
  <inkml:trace contextRef="#ctx0" brushRef="#br1" timeOffset="46719.78">17830 16156 6447 0,'0'0'576'0,"5"-8"-576"0,0-2 0 0,-1 0 0 16,0-2 4624-16,1-1 816 0,0-2 176 0,2 2 16 15,-1-5-3792-15,0 3-768 0,-1-4-160 0,-1 5-16 0,0 1-32 0,0 0 0 16,-1 1 0-16,0 3 0 16,-3 0-224-16,-1 5-32 0,1 1-16 0,-2 1 0 15,1 0-96-15,0 0-32 0,1 2 0 0,0 0 0 0,-5 0-80 0,-2 6 0 16,7-6-16-16,-6 8 0 0,6-8-48 0,-6 15 0 15,4-1 0-15,0-1 0 0,1-1-32 0,1 2-16 16,1 3 0-16,2-3 0 0,-2 2-32 0,1-2-16 16,-1 2 0-16,0-2 0 0,-1 1-96 0,0-1 0 15,0 0-128-15,0-1 192 0,-2 0-192 0,0 0 0 16,2-13 128-16,-4 17-128 0,1 2 0 0,-3-2 0 16,1-3 0-16,0 1 0 0,0-1 176 0,-1 2-176 15,0-2 192-15,-2-1-192 0,2 0 240 0,-1 0-64 16,2-3-16-16,-2 0 0 0,1 1 112 0,-1-3 32 0,1-3 0 15,6-5 0-15,-9 8-48 0,9-8-16 16,-8 6 0-16,8-6 0 0,-8 7-96 0,8-7-16 0,0 0 0 0,0 0 0 16,-6 6-128-16,6-6 0 0,0 0 0 0,0 0 128 15,-7 7-128-15,7-7 0 0,0 0 0 0,0 0 0 16,-4 10 0-16,4-10 0 0,-4 9 0 0,4-9 0 16,-5 10 0-16,5-10 128 0,0 0-128 0,0 0 0 15,-5 6 0-15,5-6 0 0,0 0 0 0,0 0 0 16,0 0 144-16,0 0-144 0,0 0 160 0,0 0-160 15,0 0 256-15,8 5-32 0,-8-5-16 0,11 3 0 16,0-1-64-16,-1 0-16 0,1 0 0 0,0-2 0 16,2 0-128-16,0 0 128 0,0 0-128 0,0 0 128 15,2 3-128-15,0-3 0 0,4 1 0 0,0 2 128 16,2 0 0-16,1-1-128 0,3 2 192 0,2 0-64 16,3 0-128-16,3 2 0 0,1-2 0 0,1 0 0 0,2 0 0 0,0 0 128 15,0-4-128-15,-1 0 128 0,0-3 112 16,1 1 16-16,1-2 0 0,3-1 0 0,2-3-256 0,5 1 0 15,4 1 0-15,2-1 0 0,-1 3 0 0,-2 2 0 16,-3 0 0-16,-1 0 0 0,-1-2 0 0,-1 3 0 16,2-1 0-16,4 2 0 0,4-2 0 0,2 2 0 15,3 1 0-15,-3 0 0 0,-3 1 0 0,-3-2 0 16,0-2 0-16,-2 2 0 0,-1 0 0 0,6 0 0 16,2 0 0-16,4 2 0 0,1 0 0 0,-1 2 0 15,-4-1 0-15,-1 2 0 0,-4-4 0 0,4 1 0 16,2-1 0-16,7 2 0 0,5-1 0 0,0 2 0 15,-3 3 0-15,-2-4 0 0,-5 1 0 0,1-1 0 0,1-3 0 16,7 0 0-16,4 0 0 0,1 1 0 0,-2 2 0 16,-4 0 0-16,-6-3 0 0,1-2 0 0,-1 0 0 0,4 0 0 15,4 1 0-15,0 1 0 0,-1 1 0 0,-3-1 0 16,-5 0 0-16,-1 0 0 0,-3-2 0 0,3-1 0 16,3 2 0-16,3-1 0 0,2 1 0 0,-5 1 0 15,-4 0 0-15,-5-1 0 0,-3 0 0 0,-1-2 0 16,2 2 0-16,4-1 0 0,1 1 0 0,4 1 0 15,1 1 0-15,-1 2 0 0,-6 0 0 0,-6-2 0 16,-4 0 0-16,0-1 0 0,1-1 0 0,0 0 0 16,2 1 0-16,3 0 0 0,1 0 0 0,0 1 0 15,-1 0-128-15,-3 0-80 0,-4 1-16 0,-2-1 0 16,-2-1 224-16,-1 0 0 0,0 0 0 0,1 1 0 16,4 1 192-16,2-1 96 0,5-1 16 0,-1 3 0 15,1-1-304-15,-3 1-256 0,-3-1 64 0,-3 1 0 0,-4-6 192 0,1 2 0 16,1 0 0-16,2-2 0 0,2-2 256 0,4 0 0 15,4 1 0-15,1 0 0 0,1 1-256 0,-3 2-176 16,-3-4 32-16,-3 1 0 0,-4 0 144 0,-1 0-128 16,-1 1 128-16,3 2-128 0,2 1 320 0,5 1 64 15,3 2 0-15,4 2 16 0,-1 1-400 0,0-3-96 16,-3 3-16-16,-3-2 0 0,-1-2 240 0,4 1 0 16,2-1 0-16,6 1 0 0,3-3 192 0,2 0 64 15,0 0 32-15,-4 0 0 0,-6-3-288 0,-4-1 0 16,1 1 0-16,3-3 0 0,2 1 176 0,5 0-176 15,3 1 160-15,-3-1-160 0,-2 1 208 0,-6-1-48 16,-4-1-16-16,-4 3 0 0,-1-1-144 0,3 1 128 0,3-2-128 0,5 4 128 16,1 1-128-16,1 0 0 0,2 0 0 15,-4 2 0-15,-6-1 0 0,-1 3 0 0,-3 2 0 0,0-5 128 16,5 1-128-16,2 2 0 0,4 0 0 0,0 0 0 16,-1 0 0-16,-3 0 0 0,-2-1 0 0,-5-2 0 15,-2-2 0-15,3-1 0 0,1-2 0 0,2 3 0 16,3-2 0-16,3 1 0 0,1-1 0 0,-1 1 0 15,-2-1 128-15,-3 0-128 0,-4 1 0 0,-2-2 128 16,0 0-128-16,5 0 0 0,0 3 0 0,5 0 0 16,0 1 0-16,2 0 0 0,-1 0 0 0,-4 0 0 15,-4 0 0-15,-2 0 0 0,0 0 0 0,0 0 0 16,6-3 0-16,1 2 0 0,2-1 0 0,-1 1 0 16,-1 0 0-16,-2-2 0 0,-2 0 128 0,-3 1-128 0,-2-1 0 0,-3 1 0 15,-1-1 0-15,4-2 0 0,2 1 0 0,3 0 128 16,3 0-128-16,1 1 0 0,0 3 0 0,-1-2 128 15,-3 2-128-15,-1 0 0 0,-4-3 0 0,1 3 0 16,2 0 0-16,3 0 0 0,2 0 0 0,3 2 0 16,0 1 0-16,0-1 0 0,-5 0 0 0,0 1 0 15,-4 0 0-15,-2 1 0 0,-2-4 0 0,2 1 0 16,2-1 0-16,2 0 0 0,3 0 0 0,-1 1 0 16,2 3 0-16,-1-3 0 0,-5 1 0 0,0 0 0 15,-5 0 0-15,-1 0 0 0,-2-1 0 0,1 2 0 16,1 0 128-16,0-1-128 0,3 4 0 0,-2-4 0 15,2 3 0-15,-2 2 0 0,-1-1 0 0,-2 1 0 16,-3-1 0-16,-2 0 0 0,1-2 0 0,-1 2 0 16,0-5 0-16,0 2 0 0,3-3 0 0,1 0 0 0,1 3 0 0,3-3 0 15,1 0 0-15,2 1 0 0,0 0 128 0,-1 2-128 16,-3-5 0-16,-4 2 0 0,-2 2 0 0,-2-2 128 16,-2-2-128-16,-2 2 0 0,-1-1 0 0,-1 1 0 15,0 0 144-15,0 0-144 0,-2 1 160 0,-1 1-160 16,-1-2 128-16,0 1-128 0,-1 3 0 0,0-1 144 15,0-2-144-15,0 2 0 0,-1-2 0 0,-1 1 0 16,-1 1 0-16,2-3 0 0,-2 1 128 0,-2 1-128 16,-2-2 0-16,0 0 160 0,-2 0-160 0,-1 1 160 15,-10-1-160-15,11 0 0 0,-11 0 0 0,10-1 128 16,0-1-128-16,-10 2 0 0,0 0 0 0,11-1-176 16,-11 1 176-16,9-3 0 0,-9 3 128 0,8-3-128 15,-8 3 0-15,0 0 0 0,0 0 0 0,0 0 0 0,8-4 0 16,-8 4 0-16,0 0 0 0,0 0 0 0,0 0 0 0,0 0 0 15,11 0 0-15,-11 0-128 0,0 0 128 0,0 0 0 16,0 0 128-16,11 0-128 0,-11 0 0 0,0 0 0 16,0 0 0-16,0 0 0 0,0 0 0 0,10-2 0 15,-10 2 0-15,0 0 0 0,0 0 0 0,9-2 0 16,-9 2 0-16,8-4 0 0,-8 4 0 0,9-5 0 16,-1-1 0-16,-8 6 0 0,8-6 0 0,-2 1 0 15,0-2 0-15,-6 7 0 0,6-8 144 0,-1 0-144 16,1 2 192-16,-1-1-192 0,-1 0 0 0,0-3 0 15,0 0 0-15,-1 1 0 0,1-2 0 0,0 0 0 16,-1-1 160-16,1 0-160 0,-2-2 176 0,1 0-48 0,0-1-128 0,-1 1 192 16,1-3-48-16,1 0-16 0,-3 0 0 15,-1 1 0-15,0-1-128 0,1 1 192 0,1-3-192 0,-2 2 192 16,0 0-192-16,0 0 0 0,0 0 0 0,0 1 128 16,-2 0-128-16,1-4 0 0,0 3 0 0,1-1 0 15,-2 1 0-15,1 4 0 0,-1 1 0 0,-1 3 0 16,3 9 0-16,-4-8-176 0,4 8 176 0,0 0-192 15,0 0 0-15,0 0 0 0,0 0 0 0,0 0 0 32,0 0-192-32,0 0-32 0,0 0-16 0,0 0 0 15,0 0-256-15,0 0-48 0,-3 11-16 0,2-2 0 0,0 0-272 0,1-9-48 16,-4 8-16-16,4-8-12880 0,-9 4-2592 0</inkml:trace>
  <inkml:trace contextRef="#ctx0" brushRef="#br1" timeOffset="47620.01">31790 16877 5519 0,'2'-5'496'0,"4"0"-496"0,-6 5 0 0,9-7 0 16,-1 2 6768-16,-8 5 1248 0,11-3 256 0,0 2 48 15,-11 1-6544-15,0 0-1328 0,0 0-256 0,0 0-48 16,0 0 544-16,4 13 96 0,-4 4 32 0,-3 0 0 15,-2 5 112-15,-4 4 32 0,1 3 0 0,-1 4 0 16,0 0-272-16,0 4-48 0,-2-2-16 0,-1-2 0 0,-1-6-368 0,0-1-80 16,2-4-16-16,-1 1 0 0,0-3-160 0,0 1 128 15,2-4-128-15,1 3 128 0,0-2-128 0,1 3 0 16,1-3 0-16,2 2 128 16,1-1-432-16,0 1-80 0,2-3-32 15,0-3 0-15,1-2-3104 0,1-12-608 0</inkml:trace>
  <inkml:trace contextRef="#ctx0" brushRef="#br1" timeOffset="47836.33">31884 17397 35007 0,'-7'-1'3120'0,"7"1"-2496"0,0 0-496 0,0 0-128 16,0 0 1680-16,0 0 320 0,0 0 64 0,0 0 16 31,4 12-2368-31,-4-12-480 0,4 12-80 0,-1-1-32 0,-3 0 688 0,-2 0 192 0,1 2 0 0,-2-2 0 16,1-1 0-16,-1-1 0 0,1 1 0 0,0-1 0 15,2-9-192-15,0 11 16 0,0-11 16 0,0 0-11376 16,0 0-2288-16</inkml:trace>
  <inkml:trace contextRef="#ctx0" brushRef="#br1" timeOffset="48206.31">32407 17137 30399 0,'-10'-13'2704'0,"3"2"-2160"15,-1 1-544-15,1 1 0 0,1 2 3376 0,6 7 560 16,-4-4 112-16,4 4 32 16,0 0-3776-16,-8 1-752 0,-1 5-160 0,-3 4-32 0,-4 6 240 0,-3 2 32 15,-3 0 16-15,-3-1 0 0,-4-1 176 0,1 1 48 16,-2 0 0-16,1 2 0 0,2 2 320 0,3 3 80 15,2-2 16-15,5 4 0 0,4-1-112 0,3 2-32 16,2 0 0-16,4 1 0 0,2-6-144 0,2 1 0 16,3-2 0-16,1-1 0 0,4-3 0 0,4-3 0 15,1-1-192-15,4-2 192 0,2-4 0 0,6-3 0 16,2-4 0-16,3-2 0 0,2-3 0 0,-1-3 0 16,-1-4 192-16,-3-1-64 0,-2-3 128 0,-3-1 0 0,-2-5 16 0,-5 1 0 15,-2-2 16-15,-2-5 0 0,-5 4 0 0,0-1 0 16,-4 3 80-16,-1 0 16 0,-2-1 0 0,-3 3 0 15,-1 0-192-15,-2 2-16 0,0-2-16 0,-4 3 0 16,-2-4-32-16,-4 1-128 0,-2-3 192 0,-3 1-64 16,-3-1-272-16,0 3-64 0,-2-1-16 0,-2 3 0 31,0 1-1744-31,2 1-336 0,1 1-80 0</inkml:trace>
  <inkml:trace contextRef="#ctx0" brushRef="#br1" timeOffset="49203.93">17291 16890 38991 0,'-10'-8'1728'0,"3"5"352"0,7 3-1664 0,-9-3-416 0,9 3 0 0,-9-3 0 15,9 3 320-15,-8 0 0 0,8 0-16 0,-10 4 0 16,1 1-304-16,0 2-144 16,-2 1 16-16,1 3 0 0,-2 5-176 0,-1 1-16 0,-4 4-16 0,1 5 0 15,1 4 192-15,-2 5 144 0,0-2-192 0,0-2 192 16,2-6 0-16,0-2-128 0,-1-1 128 0,3 1 0 16,1-2 0-16,2 1 256 0,1 1-64 0,1 1 0 15,3 0-192-15,0 4 0 0,3-5 128 0,4 3-128 16,1-5 0-16,4 1 0 0,2-5 128 0,3-1-128 15,1-4 0-15,4-5 0 0,2-3 0 0,4-5 0 16,1-4 176-16,2-6-176 0,0-3 192 0,2-4-192 16,-1-4 0-16,-2-2 0 0,-2 1 0 0,0-1 0 0,-2 1 144 0,-1 1-144 15,0 1 0-15,-2-1 144 0,-1 2-144 16,-4-1 128-16,-1 0-128 0,-3-2 128 0,-2-2 16 0,-2-1 0 16,-3-1 0-16,-2 1 0 0,-2 1 48 0,-2 0 16 15,-3 4 0-15,0 0 0 0,-3 3 32 0,-1 2 0 16,-2 2 0-16,0 4 0 0,0 1-240 0,-2 3 128 15,2 1-128-15,0 1 0 0,0 2 0 0,1 2-160 16,2 0 0-16,-1 0 0 16,2 0-240-16,9 0-48 0,-9 3-16 0,9-3 0 15,-6 8-1664-15,6-8-336 0,-3 15-64 0,3-5-12624 0</inkml:trace>
  <inkml:trace contextRef="#ctx0" brushRef="#br1" timeOffset="49682.16">17622 17539 8287 0,'0'0'368'0,"-10"-7"80"0,-6-4-448 0,-1 7 0 0,2-1 0 0,2 4 0 16,4 1 8992-16,9 0 1712 0,0 0 352 0,0 0 64 31,-2 9-9776-31,1-3-1968 0,2 2-384 0,2-3-80 16,1 3-2304-16,0-1-480 0,1-1-96 0,-1 2 0 0</inkml:trace>
  <inkml:trace contextRef="#ctx0" brushRef="#br1" timeOffset="50095.11">18000 17043 36863 0,'-18'-13'1632'0,"4"8"336"0,-4 1-1584 0,1 2-384 0,0 9 0 0,2 5 0 0,2 6 2208 0,3 4 352 16,1 7 80-16,1-2 16 15,-1-1-3280-15,0 0-656 0,0 0-128 0,-1-2-16 16,1-2 80-16,0-1 32 0,0 0 0 0,0 1 0 0,-2-4 736 0,4 4 128 16,3 2 48-16,0 0 0 0,0 1 400 0,3 0 0 15,3-4 0-15,2-3 0 0,1 0 464 0,3-3 32 16,3-4 0-16,0-3 0 0,2-5 64 0,0-3 16 16,3-3 0-16,2-1 0 0,2-6-208 0,2-3-48 15,2-3 0-15,0-3 0 0,2-5-128 0,3 1-16 16,0-2-16-16,-1 0 0 0,1 0 48 0,-3 2 16 15,-1 1 0-15,-4 2 0 0,-3 1 32 0,-4 2 16 0,-3 0 0 0,-5-1 0 16,0 1-16-16,-3-2 0 0,-4 1 0 0,-1-1 0 16,-4-1-96-16,-1 2-32 0,-4-1 0 0,1 5 0 15,-2 1-320-15,1 1-64 0,1 3 0 0,1 3-16 32,1 0-2000-32,8 6-400 0</inkml:trace>
  <inkml:trace contextRef="#ctx0" brushRef="#br1" timeOffset="50876.71">24790 14737 2751 0,'0'0'256'0,"-13"-3"-256"0,-2 0 0 0,0 2 0 0,2-3 6944 0,3 1 1344 16,10 3 272-16,-8-1 48 0,8 1-6528 0,0 0-1312 15,0 0-256-15,0 0-48 0,0 0 16 0,0 0 0 16,0 0 0-16,10-5 0 0,1 1-80 0,-11 4-16 16,9-3 0-16,-9 3 0 0,0 0 304 0,0 0 48 15,0 0 16-15,10 11 0 0,-10-11 48 0,8 16 16 16,-4-2 0-16,-1 4 0 0,-3 6-352 0,0 6-64 16,0 2-16-16,0 9 0 0,0 5 64 0,0-1 0 15,-2-3 0-15,2-1 0 0,0-2-448 0,2 6 0 16,-2 4 0-16,1 14 0 0,0 12 480 0,1 2 16 15,-1-4 0-15,1-6 0 0,1-8-496 0,0 4 128 16,-2 9-128-16,0 8 0 0,-1 7 0 0,2-9 0 0,-1-9 0 0,1-5 0 16,-2-5 448-16,0 3 32 0,0 8 16 0,-1 1 0 15,-1 4-192-15,0-9-48 0,2-9 0 0,2-7 0 16,-1-8-64-16,1-7 0 0,1-4-16 0,1-1 0 31,1-4-1008-31,2-1-192 0,1-3-32 0</inkml:trace>
  <inkml:trace contextRef="#ctx0" brushRef="#br1" timeOffset="52459.82">24403 17141 23039 0,'0'0'1024'0,"0"0"192"0,-7-6-960 0,7 6-256 16,-7-5 0-16,7 5 0 15,-9-4 816-15,9 4 112 0,0 0 32 0,0 0 0 0,-11 3-768 0,2 2-192 16,2 3 0-16,1 4 0 0,-1-1 128 0,0 1-128 16,-1 0 192-16,-1 2-64 0,0-1 400 0,-1 2 80 15,-1-2 16-15,-1 1 0 0,-1 3 0 0,0-3 0 16,0 1 0-16,1-1 0 0,0 0-16 0,3 1 0 16,1 3 0-16,4-1 0 0,-1 2-96 0,5 2 0 15,3 1-16-15,1 2 0 0,1-3-336 0,3 1-160 16,2-4 160-16,2 0-160 0,0-1 0 0,-1-2 128 15,1-4-128-15,0-4 0 0,0-3 128 0,1-2-128 16,0-4 176-16,1-2-176 0,0-5 352 0,1-3-32 16,-2 0-16-16,1-1 0 0,0-2 64 0,1-2 16 15,-1-2 0-15,0 0 0 0,1-5-64 0,-1 2-16 0,1 1 0 0,0 2 0 16,-1-3-64-16,2 2-16 0,-2 1 0 0,0 3 0 16,-3-1-80-16,-3 1-16 0,-1 1 0 0,-3 2 0 15,-4 0-128-15,-3 0 128 0,-2 2-128 0,-3-1 128 16,-3-1-128-16,-2 2 0 0,-2-1 144 0,0 0-144 15,0 2 0-15,-1 2 144 0,-1 1-144 0,0 5 0 16,0-2 144-16,2 4-144 0,-1 4 0 0,2 1 144 16,1 0-144-16,1 3 0 0,1 0 0 0,4 0 0 31,1 1-1248-31,6-9-336 0,0 9-64 0,0-9-15216 0</inkml:trace>
  <inkml:trace contextRef="#ctx0" brushRef="#br1" timeOffset="52723.21">24910 17525 27647 0,'-5'8'2448'0,"-2"0"-1952"16,1 0-496-16,1 3 0 0,-1 4 1920 0,1 0 272 15,1 0 64-15,0-2 16 0,2-3-1824 0,-1 2-448 16,-1-2 0-16,2 1 0 0,0-2 432 0,1 0-16 16,-2 0 0-16,3-9 0 0,0 0-64 0,0 0-16 15,-1 12 0-15,1-6 0 0,0-6-208 0,0 0-128 0,0 0 128 0,0 0-128 32,0 0-1392-32,0 0-336 0,9-2-80 0</inkml:trace>
  <inkml:trace contextRef="#ctx0" brushRef="#br1" timeOffset="53196.7">25296 17173 35007 0,'-9'-4'3120'0,"0"-2"-2496"0,-2 2-496 0,2 8-128 16,0 2 2160-16,5 2 400 0,2 1 96 0,0 0 16 15,1-1-2976-15,1-8-592 0,-3 11-112 0,-1-1-16 16,-1-2-160-16,-1 0-32 0,-2 1 0 0,-1-3 0 16,0-2 384-16,0 1 64 0,1 1 0 0,8-6 16 0,-8 4 752 0,8-4 128 15,0 0 48-15,0 0 0 0,0 0 400 0,0 0 64 16,0 0 32-16,0 0 0 0,10-2-208 0,2 1-32 16,0 0-16-16,0 1 0 0,-2 0-416 0,2 1 0 15,-1-1 0-15,1 1-176 0,1 1-128 0,0 0-16 16,0 2-16-16,2 1 0 0,-2 2 0 0,0-2 0 15,0 0 0-15,0 0 0 0,-2 1 336 0,1-1-176 16,-1 0 176-16,-1 2-128 0,-10-7 128 0,12 9 0 16,-12-9 0-16,10 13 0 0,-10-13 240 0,7 14 80 15,-6 2 0-15,0-2 16 0,-2 0 80 0,-2 2 16 0,0 2 0 0,-3 1 0 16,1-1-240-16,-1 3-32 0,-4 1-16 16,3-1 0-16,-2-2-144 0,-1 3 0 0,1 2 0 0,-1-1 0 15,-3-3 128-15,-3-1-128 0,-1 1 0 0,-1-4 128 16,-3-3-128-16,-2-3-272 0,-1 1 64 0,-1-6 16 31,1-3-480-31,-1 0-96 0,0-1 0 0,2-1-16 16,-1-3-560-16,3-1-96 0,3-3-32 0,2 0-8128 0,2-3-1648 0</inkml:trace>
  <inkml:trace contextRef="#ctx0" brushRef="#br1" timeOffset="53372.18">25217 17201 39903 0,'0'0'1776'0,"0"0"352"0,0 0-1696 0,0 0-432 0,0 0 0 0,3-10 0 0,3 3 688 0,3 1 48 15,2 4 16-15,5-1 0 0,2-1-496 0,3 0-112 16,3-1-16-16,2-1 0 0,1-5-128 0,4 1 0 16,3-2-160-16,5-2 160 15,2-2-1264-15,7-1-144 0,6-4-48 0</inkml:trace>
  <inkml:trace contextRef="#ctx0" brushRef="#br1" timeOffset="60507.57">28052 14334 25967 0,'-4'-15'1152'0,"4"15"240"0,-2-9-1120 0,2 9-272 16,-2-8 0-16,2 8 0 0,-2-6 704 0,2 6 64 16,0 0 32-16,0 0 0 0,0 0 16 0,0 0 0 15,0 0 0-15,0 0 0 0,0 0 16 0,0 0 0 16,-4 4 0-16,1 5 0 0,1-3-144 0,0 5-32 0,1 2 0 0,1 0 0 15,1 3-112-15,2 4-32 16,1 17 0-16,0-1 0 0,0-6-384 0,-1-1-128 0,1-2 0 0,2-3 0 16,-2-2 0-16,-2-1 0 0,1-1 0 0,-2 0 0 15,-1-1-160-15,-1-1-144 0,-1-1-16 0,1 0-16 32,-1 1-576-32,0-2-112 0,0-1-32 0,0-3 0 15,0-2-2016-15,2-10-416 0</inkml:trace>
  <inkml:trace contextRef="#ctx0" brushRef="#br1" timeOffset="60805.55">27712 14610 6447 0,'0'0'576'0,"0"0"-576"16,-9-1 0-16,9 1 0 0,0 0 5616 0,0 0 1008 15,0 0 208-15,0 0 32 0,0 0-5008 0,9-5-1024 16,3 1-192-16,2 1-32 0,2 0-80 0,3 2-16 16,2 0 0-16,1 1 0 0,-1 0 0 0,2 0 0 15,2 0 0-15,0 2 0 0,-2 1-192 0,1-2-32 0,-2 1-16 0,-1-2 0 16,-2 0-272-16,0 1 160 15,-2-1-160-15,0 0 128 0,-2-1-128 0,1-1 0 0,0 1-192 0,1 0 192 32,-3-1-1936-32,0 1-272 0,-1-2-48 0,-1 1-12320 0</inkml:trace>
  <inkml:trace contextRef="#ctx0" brushRef="#br1" timeOffset="61372.3">28660 14360 11055 0,'0'0'480'0,"0"0"112"0,0 0-464 0,1-12-128 0,0 0 0 0,1 2 0 0,-2-1 3200 0,0 1 640 15,0 1 112-15,0-2 16 0,0 11-2272 0,0-10-464 16,0 1-80-16,-2 2-32 0,2 7-32 0,0 0 0 15,-5-6 0-15,5 6 0 0,-8-3-16 0,8 3-16 16,-10 3 0-16,1 3 0 0,1 1-400 0,-1 5-80 16,0 1 0-16,-1 2-16 0,1 6-384 0,0 4-176 15,-1-2 160-15,-1 3-160 0,0 2 0 0,0 1 0 16,2-5 0-16,0 0 0 0,0-5 0 0,2 0 0 16,1-5 0-16,2-1 0 0,-1 0 0 0,2-4 0 15,0-1 0-15,2 0 0 0,1-8 0 0,-1 11 0 16,1-11 0-16,0 0 0 0,1 7 0 0,-1-7 128 0,0 0-128 0,0 0 0 15,9 4 0-15,-1-3 0 0,-8-1 128 0,10-4-128 16,2-1 0-16,-3 2 0 0,0-3 128 0,1-1-128 16,-3 0 0-16,1-3 176 0,0-1-176 0,-1-1 160 15,-2-2-160-15,1-2 0 0,0-2 0 0,-3 1 0 16,1-4 0-16,-2 4 128 0,0 3-128 0,1 1 0 16,-2 1 0-16,0 5 0 0,-1 7 0 0,0 0 0 15,2-6 0-15,-2 6 0 0,0 0 0 0,0 0 0 16,0 0 0-16,0 0 0 0,0 0 0 0,0 0 0 15,6 8 0-15,1 3 0 0,-1 2 0 0,1 2 0 16,-2 3 0-16,2-1 0 0,-1 0 0 0,2-3 128 16,0 3-128-16,0-1 128 0,1-2-128 0,1 2 128 15,-1-2-128-15,2 2 128 0,-1 0-128 0,1 0 128 16,-2-1-128-16,1 2 0 0,-1-2 0 0,2 1 0 16,-1-2-240-16,2 2-80 0,0 0 0 0,-2-2-17456 15</inkml:trace>
  <inkml:trace contextRef="#ctx0" brushRef="#br1" timeOffset="66485.81">26164 16191 1839 0,'0'0'160'0,"0"0"-160"15,0 0 0-15,0 0 0 0,0 0 848 0,0 0 144 16,-9 4 32-16,9-4 0 0,0 0-784 0,0 0-240 16,0 0 128-16,0 0-128 0,0 0 400 0,0 0 32 15,0 0 0-15,0 0 0 0,0 0 976 0,0 0 192 16,-4-1 32-16,4 1 16 0,0 0-512 0,0 0-112 15,-1-3 0-15,1 3-16 0,0 0-224 0,0 0-32 16,0 0-16-16,0 0 0 0,0 0-224 0,0 0-64 0,0 0 0 0,0 0 0 16,0 0-240-16,0 0-48 0,0 0-16 0,0 0 0 15,0 0 304-15,0 0 64 0,0 0 16 0,0 0 0 16,0 0 368-16,0 0 64 0,0 0 0 0,0 0 16 16,0 0-16-16,0 0 0 0,0 0 0 0,0 0 0 15,0 0-176-15,0 0-32 0,0 0-16 0,0 0 0 16,0 0-224-16,0 0-64 0,0 0 0 0,0 0 0 15,0 0-96-15,0 0-32 0,0 0 0 0,0 0 0 16,0 0 0-16,0 0 0 0,0 0 0 0,0 0 0 16,10 11 0-16,-10-11 0 0,8 9 0 0,-8-9 0 15,0 0-32-15,0 0-16 0,7 17 0 0,-2-4 0 16,-5-13 32-16,5 18 0 0,-1-3 0 0,0 2 0 0,-1-3 16 0,-2 4 16 16,2-1 0-16,-1 1 0 0,2-1-32 0,-1 3-16 15,-1-1 0-15,0 2 0 0,-1-1-112 0,-1 1-32 16,0 0 0-16,0-5 0 0,0 0-144 0,0 1 160 15,0-4-160-15,0 1 160 0,0-1-160 0,0-1 128 16,-1-3-128-16,1-9 128 0,-3 12 0 0,2-1 0 16,-3-4 0-16,4-7 0 0,-4 12-128 0,0-3 0 15,4-9 0-15,-3 9-176 0,3-9 176 0,0 0-192 16,-1 11 192-16,1-11-192 16,0 0-1152-16,8 5-224 0,0 0-48 0,1-5-16048 0</inkml:trace>
  <inkml:trace contextRef="#ctx0" brushRef="#br1" timeOffset="70409.48">26061 17195 17503 0,'0'0'1552'0,"0"0"-1232"0,0 0-320 0,0 0 0 15,0 0 3584-15,0 0 672 0,0 0 128 0,0 0 32 16,-2-8-3616-16,2 8-800 0,0-7 0 0,0 7 0 16,0-9-352-16,0 9 0 0,0 0 0 0,0 0 0 15,0 0 128-15,0 0 32 0,-6 1 0 0,1 3 0 16,-1 1 192-16,-1 1 0 0,-1 2 0 0,-1 3 0 16,0-3 352-16,-1 1 16 0,-9 8 0 0,3-2 0 15,2-2 48-15,1 0 16 0,0 0 0 0,2 2 0 16,-2-1-192-16,1 0-48 0,3 2 0 0,2 0 0 15,1 2-48-15,1 3-16 0,2 2 0 0,0 3 0 0,5-1-128 0,-1 1 160 16,0 2-160-16,3-4 160 16,1 0-160-16,-1-2 0 0,1-1 144 0,2-6-144 0,0 1 176 0,0-2-48 15,0 0 0-15,1-4 0 0,0-4 0 0,-1 0 0 16,1-1 0-16,-8-5 0 0,12 1 112 0,0-2 16 16,-1-3 0-16,1-1 0 0,-1 0-128 0,-1-3-128 15,0-4 176-15,0 0-176 0,-1 1 192 0,-2-1-192 16,0 1 192-16,-1-3-192 0,0-2 304 0,-2 1-48 15,-2-1-16-15,0 0 0 0,-2-1 16 0,-2-1 16 16,0-1 0-16,-1-1 0 0,-2-2 128 0,0 2 32 16,-2 2 0-16,1 0 0 0,-1 1 48 0,-1 1 16 15,-1-1 0-15,3 4 0 0,-4 0-176 0,3 0-16 16,0-1-16-16,1 2 0 0,-1 2-128 0,1 1-32 0,-1-1 0 16,0 5 0-16,7 5-128 0,-6-9 0 0,6 9 0 15,0 0 0 1,0 0-432-16,0 0-64 0,-8-6-16 0,8 6 0 15,0 0-1472-15,0 0-288 0,0 0-64 0,0 0-16 16,0 0-1152-16,0 0-224 0</inkml:trace>
  <inkml:trace contextRef="#ctx0" brushRef="#br1" timeOffset="70935.2">26270 17573 38591 0,'0'0'1712'0,"0"0"336"0,0 0-1632 0,-8 6-416 0,8-6 0 0,0 0 0 16,0 0 816-16,0 0 80 0,0 0 0 0,-6 7 16 16,6-7-912-16,0 0 0 0,-4 11 0 0,1-1-224 15,0-2 16-15,1 4 0 0,-2-2 0 0,0 3 0 16,1 0-64-16,-1 0-16 0,1-3 0 0,0 3 0 15,0-2 96-15,1 0 0 0,2-11 16 0,-3 9 0 32,3-9-288-32,-1 8-64 0,1-8-16 0,0 0 0 0,0 0-1888 0,0 0-368 0,0 0-80 0</inkml:trace>
  <inkml:trace contextRef="#ctx0" brushRef="#br1" timeOffset="71579.62">26430 17263 20271 0,'0'0'1792'0,"0"0"-1424"0,0 0-368 0,0 0 0 15,-8 5 3488-15,8-5 624 0,-7 8 128 0,7-8 32 16,0 0-3824-16,-4 12-752 0,4-12-144 0,-4 10-48 16,4-10-272-16,-5 12-64 0,5-12-16 0,-6 12 0 15,1-4 144 1,5-8 48-16,0 0 0 0,-8 9 0 0,2-1 656 0,6-8 0 0,0 0 0 0,0 0 128 0,-7 7 448 0,7-7 80 16,0 0 32-16,0 0 0 0,0 0-192 0,0 0-48 15,0 0 0-15,0 0 0 0,11 4-128 0,-1-1-16 16,-10-3-16-16,12 0 0 0,-2 0-128 0,1 0-32 15,-1-1 0-15,1-1 0 0,-1 2 0 0,0-2 0 16,1 0 0-16,1 0 0 0,-2-1-128 0,0 2 128 16,1 1-128-16,-1 0 128 0,-10 0-128 0,12 4 0 15,-12-4 0-15,11 8 0 0,-11-8 0 0,9 13 0 16,-3 0 0-16,-2 2 0 0,-4 0 0 0,0 2-144 16,-1 1 144-16,-2 0 0 0,1 2 0 0,-2-2 192 15,-2 0 0-15,0 2 0 0,-2 2 128 0,-1-4 32 16,0 0 0-16,-2 1 0 0,1-1-48 0,0 1-16 0,-4 1 0 0,1-3 0 15,-1-3-160-15,1-1-128 0,-3-2 192 16,-1-3-192-16,1-1 0 0,-1-3 0 0,0 2 0 0,1-3-192 31,0-3-192-31,3 0-48 0,3-3 0 0,1 0 0 16,0-9-2448-16,0 0-480 0</inkml:trace>
  <inkml:trace contextRef="#ctx0" brushRef="#br1" timeOffset="71821.92">26468 17244 44863 0,'0'0'1984'0,"0"0"416"0,0 0-1920 16,0 0-480-16,0 0 0 0,0 0 0 15,8-8-832-15,2-1-272 0,2-1-48 0,1 3-16 16,1-2 320-16,1 2 64 0,-2 0 16 0,0 2 0 15,-1 0-32-15,-1 1 0 0,0 2 0 0,-11 2 0 16,10 0 144-16,-10 0 16 0,0 0 16 0,0 0 0 16,12 5 64-16,-12-5 16 0,0 0 0 0,12 4 0 15,-12-4-1952-15,10 2-400 0</inkml:trace>
  <inkml:trace contextRef="#ctx0" brushRef="#br1" timeOffset="72311.08">26817 17184 22111 0,'0'0'976'0,"0"0"208"0,0 0-944 0,0 0-240 0,0 0 0 0,-1 11 0 16,1-11 1968-16,0 11 336 0,0-11 80 0,0 0 16 15,-1 9-1952-15,0 0-448 0,1-9 0 0,-4 12 0 16,-2-4 144-16,0 3 16 0,-2-4 0 0,-1 1 0 15,-1 1 256-15,-1-3 48 0,1 2 16 0,1-1 0 16,-1-1 304-16,3-1 64 0,-1-1 16 0,8-4 0 16,0 0-160-16,0 0-48 0,0 0 0 0,0 0 0 15,0 0-448-15,0 0-80 0,0 0-128 0,0 0 176 0,0 0-176 0,5 9 0 16,-5-9 0-16,0 0 0 0,0 0 0 0,8 8-144 16,-8-8 144-16,12 8-160 0,-2-1 160 0,-10-7 0 15,12 6 0-15,-1-1 128 0,1-1 0 0,-1 0 0 16,-11-4 0-16,14 5 0 0,-1-1-128 0,0 1 0 15,0-1 0-15,0 2 0 0,-2-1 0 0,-11-5-160 16,11 8 160-16,0 2 0 0,-3 0 0 0,-1 2 0 16,0 1 0-16,-2 2 0 0,-4 0 176 0,1 1-16 15,-2 1 0-15,-3-3 0 0,0 2-160 0,0 3 128 16,0 1-128-16,-2-1 128 0,-2-3-128 0,-1 2 0 16,1-2 0-16,-3 0 128 0,-1-1-128 0,-1 0 0 15,-1-2 0-15,0 0 0 0,-1 0 144 0,-3-2-144 16,-3 0 160-16,-1-2-160 0,0-1-160 0,0 0-128 0,1 0-32 15,0-2 0 1,3-1-256-16,4 0-64 0,0-2-16 0,3-3 0 16,0 0-304-16,10 0-64 0,-9-5-16 0,9 5-9200 0,-6-11-1856 0</inkml:trace>
  <inkml:trace contextRef="#ctx0" brushRef="#br1" timeOffset="72534.37">26806 17276 24879 0,'0'0'1088'0,"0"0"256"15,0 0-1088-15,0 0-256 0,-7-5 0 0,7 5 0 16,0 0 4704-16,0 0 880 0,0 0 176 0,11-5 48 16,0-1-4816-16,1 3-992 0,0-1-128 0,2 1-64 0,3 2 192 15,1-6 0-15,-1 2 0 0,2 0 0 0,0 0 0 0,1-1 0 16,-1 0 0-16,2-1 0 0,0 0-160 0,4-1 16 15,1-1 0-15,3-2-13120 16,3 1-2624-16</inkml:trace>
  <inkml:trace contextRef="#ctx0" brushRef="#br1" timeOffset="75609.1">26326 16245 4607 0,'0'0'400'0,"0"0"-400"0,0 0 0 0,-1-8 0 16,1 8 1872-16,2-9 304 0,2-3 48 0,-4 12 16 31,4-10-2832-31,-1 1-560 0,-3 9-128 0,2-11 0 0,-2 11-32 0,0 0 0 0,0-8 0 0,0 8 0 16,0 0 2608-16,0 0 528 0,0 0 96 0,-8-9 32 15,2 3 528-15,6 6 96 0,-7-5 32 0,7 5 0 16,0 0-1072-16,0 0-224 0,-3-10-32 0,3 10-16 0,-3-9-496 0,3 9-80 16,-3-10-32-16,2 1 0 0,1 1-224 0,0 8-48 15,0 0-16-15,-1-11 0 0,1 1 240 0,0 10 48 16,-2-8 16-16,2 8 0 0,-1-8 0 0,1 8 0 16,-5-9 0-16,5 9 0 0,-5-4-160 0,-1-1-48 15,3 1 0-15,-4 0 0 0,7 4-208 0,-8-4-32 16,0 2-16-16,8 2 0 0,-6-3 32 0,6 3 0 15,0 0 0-15,0 0 0 0,-5-1-96 0,5 1-16 16,0 0 0-16,0 0 0 0,0 0-128 0,0 0 0 16,0 0 144-16,0 0-144 0,0 0 176 0,0 0-48 15,0 0 0-15,0 0 0 0,-6-3 64 0,6 3 16 16,0 0 0-16,0 0 0 0,-7 3-16 0,7-3 0 16,0 0 0-16,0 0 0 0,-7 1-16 0,7-1-16 0,-6 3 0 0,6-3 0 15,0 0-160-15,-8 5 160 0,0 2-160 0,8-7 160 16,-5 7-32-16,0 1 0 0,5-8 0 0,-6 9 0 15,2 2 32-15,4-11 0 0,-1 15 0 0,-2-2 0 16,3-13-160-16,0 13 0 0,0-1 144 0,0-12-144 16,0 12 0-16,0-12 144 0,0 12-144 0,0 1 0 15,-2-2 176-15,2-11-176 0,-3 15 160 0,2-2-160 16,1-13 224-16,-1 15-48 0,-2 1-16 0,2 0 0 16,1-2-32-16,-2 3-128 0,4 1 192 0,-1 1-64 15,-2 0 16-15,2 3 0 0,2 2 0 0,-1-2 0 16,0 1 16-16,-1 1 0 0,1-2 0 0,0-1 0 15,-2-2-160-15,1 0 160 0,-1-4-160 0,0 1 160 16,-1-2-32-16,1-1 0 0,0-1 0 0,0-1 0 0,0-11-128 0,0 0 128 16,0 10-128-16,0-10 128 0,4 10-128 0,-4-10 0 15,0 0 0-15,0 0-176 0,0 0-128 0,0 0-16 16,0 0-16-16,0 0 0 16,0 0-1072-16,0 0-224 0,0 0-32 0,-7-6-15664 15</inkml:trace>
  <inkml:trace contextRef="#ctx0" brushRef="#br1" timeOffset="76898.97">25189 15626 16863 0,'0'0'752'0,"0"0"144"0,0 0-704 0,0 0-192 15,0 0 0-15,0 0 0 0,0 0 1280 0,0 0 240 16,0 0 32-16,0 0 16 0,0 0-192 0,0 0-32 15,0 0-16-15,0 0 0 0,0 0 144 0,0 0 48 16,0 0 0-16,0 0 0 0,0 0-496 0,-4 6-80 16,2 1-32-16,0 2 0 0,2-3-448 0,2 2-80 15,-1 3-32-15,2 0 0 0,0 0-352 0,5 10 0 16,-4-2 0-16,1 1 0 0,1-2 0 0,-2 3-192 16,-1-3 192-16,0 2-192 15,-6 2-352-15,2 0-80 0,0-1-16 0,-2 2 0 16,-2-1-1632-16,-2 1-336 0,0-1-64 0,-1-1-16 15,-1-3-576-15,0-2-128 0</inkml:trace>
  <inkml:trace contextRef="#ctx0" brushRef="#br1" timeOffset="77110.95">24981 15881 16575 0,'0'0'1472'0,"0"0"-1168"0,-7 0-304 0,3-1 0 0,4 1 3488 0,0 0 640 0,0 0 128 0,0 0 32 15,-1-7-2736-15,5 2-528 0,0-1-128 0,0-1 0 16,2 1-576-16,3 0-96 0,3 0-32 0,1-1 0 16,4 1-192-16,4-1 0 0,2 2 128 0,1 0-128 15,-1 1 0-15,2 1 0 0,4 1 0 0,-3-1 0 0,-2 2 0 0,0 1 0 16,-2 0-192-16,0-3 192 16,-4 1-2080-16,-1 0-304 0,-1-2-64 0,0 0-10928 15</inkml:trace>
  <inkml:trace contextRef="#ctx0" brushRef="#br1" timeOffset="77714.97">25523 15347 6447 0,'0'0'576'0,"0"0"-576"15,0 0 0-15,0 0 0 0,-4 9 5120 0,1 1 928 16,3-10 176-16,-1 15 48 0,1 0-4736 0,1 0-928 15,2 1-192-15,0 3-32 0,0 3-384 0,0 1 144 0,-2 5-144 0,2-5 0 16,0 3 320-16,1-5-32 0,-2 0-16 0,1-1 0 16,-1-2 368-16,1 1 80 0,0 0 16 0,-1-1 0 15,2 0-128-15,0 0-32 0,-1 2 0 0,-1-1 0 16,2 0-160-16,0-1-32 0,-1 0-16 0,-1 0 0 16,1-2-144-16,1-3-32 0,-4-13 0 0,5 12 0 15,-5-12 48-15,0 0 0 0,0 0 0 0,10 1 0 16,-10-1-80-16,12-6-16 0,-4-2 0 0,0-4 0 15,0-1-144-15,-1 1 128 0,-1-1-128 0,-1-1 128 16,0 1-128-16,2 0 0 0,-2 0 144 0,1 0-144 16,0 2 0-16,0 2 0 0,-1-2 0 0,2 1 128 15,1 3-128-15,1 0-128 0,1 2 128 0,-1 0-192 16,-1-1 192-16,1 3-208 0,-1 1 80 0,-8 2 128 0,10-2-208 0,1 0 80 16,-2 2 128-16,0 0-208 0,-1-2 208 0,0 4 0 15,1-2-160-15,-1 2 160 0,0 0 0 0,-1 3 0 16,1-1 0-16,1 0 0 0,-9-4-144 0,9 8 144 15,-1 0 0-15,0-2 0 0,-8-6 0 0,8 10-128 16,-2-3 128-16,-6-7 0 0,0 0 0 0,7 12 0 16,-2-3 0-16,-5-9 0 0,4 11 0 0,-4-11 0 15,0 10 0-15,0-10 0 0,-1 12 0 0,1-12 0 16,-4 10 0-16,4-10 0 0,-7 11 144 0,0-5-144 16,-3 3 128-16,1-2-128 0,0-3 256 0,-1 0-48 15,-2-2 0-15,-4 1 0 0,-1-4 16 0,-1 1 0 16,-1 0 0-16,-1-2 0 0,1 1-64 0,-2-2-16 15,-3-2 0-15,1 1 0 0,1 2-144 0,1 0 128 0,1-4-128 0,1 2 128 16,-1 1-128-16,4 1-224 0,5-1 48 0,-1 2 16 31,1-1-368-31,2 2-80 0,9 0-16 0,-9 3 0 16,9-3-2400-16,0 0-496 0</inkml:trace>
  <inkml:trace contextRef="#ctx0" brushRef="#br1" timeOffset="78415.7">28099 15779 13823 0,'0'0'1216'0,"0"0"-960"0,0 0-256 0,0 0 0 0,0 0 4976 0,0 0 944 16,0 0 192-16,0 0 32 0,10-2-4736 0,1 1-944 16,-1-1-192-16,1 1-32 0,-1 1-240 0,1 0 128 15,-1 0-128-15,2 1 0 0,-1 1 0 0,1-1 0 16,0-1 0-16,0 2 0 0,1 0 0 0,2 0 0 16,1 2 0-16,1-4 0 0,0 2 0 0,1-4 0 15,2 4 0-15,-1-2 0 16,2-2-480-16,0 0-32 0,0 0-16 0,1 0 0 15,1-3-2480-15,0-1-512 0,7-5-80 0,-3 0-32 0</inkml:trace>
  <inkml:trace contextRef="#ctx0" brushRef="#br1" timeOffset="79033.55">28875 15287 35535 0,'0'0'1568'0,"0"0"336"0,0 0-1520 0,0 0-384 0,0 0 0 0,0 0 0 0,0 0 144 0,2 14-144 15,2-1 192-15,1 3-192 0,2 2 0 0,0 2-192 16,-2 3 0-16,0 4 0 0,-1 5 192 0,-2 3 0 15,1-1 0-15,-2 0-144 0,2-4 144 0,-3-2 0 16,0-3 0-16,-1 0 0 0,-1-2 320 0,0-2 0 16,-3 0 0-16,1 4 0 0,-2-6 48 0,3 6 0 15,-3 0 0-15,2 0 0 0,0-1-112 0,2-1 0 16,-1-3-16-16,2-1 0 0,0-4-64 0,2 0-16 16,0-6 0-16,-1-9 0 0,0 0-16 0,0 0 0 15,0 0 0-15,0 0 0 0,0 0-144 0,5-9 128 16,-1-3-128-16,-1-2 128 0,-3-3 32 0,0-3 0 15,0-2 0-15,0 0 0 0,0-2-160 0,3 3 160 16,-1 1-160-16,2 1 160 0,1 4-160 0,2 2 0 0,-1 0 0 0,2 1 0 16,1 3 0-16,2 0-144 0,0 0 144 0,3 3-160 15,-1 4-192-15,2-1-32 0,0 2-16 0,1 2 0 16,0-1 128-16,0 1 16 0,-1 3 16 0,0 0 0 16,-1 0 240-16,-1 0-192 0,-2 1 192 0,-1-1-192 15,0 0 192-15,0 1 0 0,-10-5 0 0,10 7 0 16,-2 1 0-16,-2-2 0 0,-6-6 0 0,0 0 0 15,7 11 0-15,-2-4 0 0,-5-7 0 0,4 11 0 16,-4-11 144-16,0 13-144 0,0-13 0 0,-3 13 144 16,-1-3-16-16,4-10 0 0,-5 13 0 0,0 0 0 15,-2-2 176-15,1-1 16 0,-2-1 16 0,0-1 0 16,1 1 48-16,-3-1 0 0,0 1 0 0,1 0 0 16,-2-1-96-16,2-1-16 0,-1-3 0 0,-2 1 0 15,-2 0-144-15,-2 2-128 0,-1-1 144 0,-1 1-144 0,0-2 0 0,-2-1-256 16,-2 0 16-16,-2 1 16 15,0-2-688-15,-2-1-144 0,-3-1-32 0,2-2-16304 16</inkml:trace>
  <inkml:trace contextRef="#ctx0" brushRef="#br1" timeOffset="81226.7">21114 16160 3679 0,'0'0'320'0,"0"0"-320"16,0-12 0-16,0 2 0 0,-2 0 3904 0,1-2 720 15,0-1 144-15,-2 0 32 0,1-2-3328 0,-1-2-672 16,-1 1-128-16,1-3-32 0,1 2 480 0,-1 2 96 16,-2-2 0-16,2 2 16 0,2 2 320 0,0 2 64 15,0 0 16-15,-1 3 0 0,1 2-208 0,-2-1-32 16,3 2-16-16,0 5 0 0,-1-2-480 0,1 2-112 16,0 0-16-16,0 0 0 0,0 0-512 0,0 0-96 0,4 18-32 0,-1 3 0 15,-1 1-128-15,1 4 0 0,-1 0 0 0,0 4 0 16,-2 0 0-16,1-3 0 0,-1-1 0 0,0 0 0 15,-1-6 0-15,-1 1 0 0,0 0 0 0,-2 0 0 16,1 2 0-16,2 2 0 0,-2-2 0 0,2 3 0 16,0 2 0-16,-1-2 0 0,1-1 0 0,2 2 128 15,3 2-128-15,2-2-224 0,-3-4 48 0,3 1 16 32,1-5-2480-32,0-2-496 0,-1-5-112 0</inkml:trace>
  <inkml:trace contextRef="#ctx0" brushRef="#br1" timeOffset="82016.7">20854 16938 10127 0,'0'0'448'16,"0"0"96"-16,0 0-544 0,0 0 0 0,0 0 0 0,-1-7 0 0,-2 0 5552 0,3 7 992 16,0 0 208-16,0 0 32 15,-9-2-5280-15,0 0-1056 0,0 2-224 0,9 0-32 0,-12 4-192 0,1-1 0 16,-1 1 0-16,0 2-176 0,0 1-16 0,-1 2-16 16,0 1 0-16,1 2 0 0,-1 1 208 0,-1 3 0 15,-2-2 0-15,2 4 0 0,0 1 336 0,1 0 64 16,0 3 16-16,1-1 0 0,-1 1-112 0,3 2-32 15,-1-6 0-15,2 3 0 0,0 0-272 0,2 0 128 16,-1-1-128-16,3 1 0 0,1 1 0 0,2 1 0 16,-1-1 0-16,3 3 0 0,3-1 0 0,1-3 0 15,1-1 0-15,1-2 0 0,2-2 0 0,1-5 0 16,0-3-160-16,2-3 160 0,-1 2 0 0,1-7 0 16,1-4-144-16,1-4 144 0,0 0 0 0,0-5 0 15,0-1-128-15,0-2 128 0,1-2 0 0,0 1 0 0,1 0 0 0,-1 0 144 16,-2 0 0-16,0-1 0 0,-1 2 0 0,0 1 0 15,-2-2 160-15,-1 1 16 0,-3 0 16 0,-1 1 0 16,-2-1 32-16,-2-1 0 0,-2-4 0 0,-2 1 0 16,-3-4-128-16,1 1-32 0,-3-1 0 0,-2 2 0 15,-2 1-80-15,1 2 0 0,-1-1-128 0,0 2 192 16,0 0-64-16,3 3 0 0,0 2-128 0,0 3 192 16,3 3-192-16,0-2 0 0,1 5 0 0,0-1 0 31,0 2-608-31,6 3-16 0,0 0 0 0,0 0 0 15,0 0-2240-15,-5 12-448 0,2 0-80 0</inkml:trace>
  <inkml:trace contextRef="#ctx0" brushRef="#br1" timeOffset="82291.09">21076 17374 14735 0,'0'0'1312'0,"0"0"-1056"16,-13-3-256-16,1 3 0 0,0 0 7232 0,3 4 1408 15,9-4 256-15,-6 8 64 16,1-1-7568-16,2 0-1520 0,3-7-320 0,0 0-48 15,1 12-1472-15,-1-12-288 0,4 12-64 0,-4-12-16 16,7 10-1248-16,-7-10-240 0,11 8-48 0,-11-8-16 0</inkml:trace>
  <inkml:trace contextRef="#ctx0" brushRef="#br1" timeOffset="82736.1">21266 16970 44351 0,'-8'-15'1968'0,"5"6"400"0,-3 0-1904 0,6 9-464 16,-2-10 0-16,3 1 0 15,4-1-864-15,3 3-272 0,4 0-48 0,1 1-16 16,1-1 528-16,2 3 96 0,-1 2 32 0,2 0 0 15,-1 4-128-15,0 2-32 0,-2 2 0 0,-1 3 0 16,-1-1-144-16,-2 2-48 0,-1 2 0 0,-2-1 0 0,-2 0 544 0,-2 4 96 16,-2-2 32-16,-2 1 0 0,-2 2 592 0,-2 1 112 15,-3 2 32-15,-1 1 0 0,-3 3 64 0,-1-3 32 16,-3 3 0-16,0-5 0 0,-3 1-336 0,0-2-64 16,-1-2-16-16,2 0 0 0,0-2-192 0,1 1 0 15,4-2 0-15,0-1 0 0,0 1 0 0,1-1 0 0,1-1 0 16,2 1 0-16,1 0 0 0,2-2 0 0,1 1 0 0,5-10 0 15,-4 11 0-15,4-11 176 0,-1 13-176 0,1-13 160 16,0 15-160-16,0-15 160 0,2 13-160 0,-2-13 160 16,7 13-160-16,0-3 0 0,3-2 0 0,-3-2 0 15,1 2 0-15,1-1-224 0,-9-7 48 0,12 6 16 32,0-2-416-32,0 1-64 0,-2 1-32 0,2-4 0 15,-2-2-2224-15,2-1-448 0</inkml:trace>
  <inkml:trace contextRef="#ctx0" brushRef="#br1" timeOffset="83159.48">21762 16881 26719 0,'0'0'1184'15,"-9"3"240"-15,-3 1-1136 0,0 2-288 0,0 5 0 0,2 3 0 0,1 2 3520 0,1 2 656 16,1 0 128-16,1 2 32 16,1-1-4336-16,-1-2-976 0,1 3-144 0,1-6-32 15,0-1 368-15,2-1 64 0,-1 0 16 0,2-3 0 0,0-2 256 0,1-7 64 16,-2 12 16-16,1-5 0 0,1 1 368 0,0-1 0 16,0-7 0-16,3 6 0 0,-3-6 208 0,0 0 16 15,0 0 0-15,0 0 0 0,10 5 80 0,-10-5 16 16,12 4 0-16,0-3 0 0,-2 4-176 0,0-1-16 0,1-1-128 0,2-1 192 15,0 1-192-15,1 1 0 0,1-2 0 0,0 2 0 16,1 2-384-16,1 0 16 0,-2 3 16 0,1-4 0 16,-2 2 16-16,-1 1 0 0,-2 0 0 0,-3 2 0 15,-8-10 336-15,6 13-144 0,-3 0 144 0,-3 0 0 16,-3-1 0-16,-3-2 0 0,-2 2 128 0,-1 1-128 16,-2 3 400-16,0 1-16 0,-2 0 0 0,0 2 0 15,-1 1-224-15,3-1-160 0,-1-2 192 0,2-1-192 16,-1-4 0-16,2-2 0 0,0-3-240 0,0-2 80 31,1-9-1248-31,0-1-240 0,0-3-48 0</inkml:trace>
  <inkml:trace contextRef="#ctx0" brushRef="#br1" timeOffset="83357.73">21739 16849 23951 0,'0'0'2128'0,"-2"-10"-1696"16,-3 3-432-16,5 7 0 0,-3-7 5824 0,3 7 1088 15,0 0 224-15,0 0 32 16,13-6-6256-16,1 2-1248 0,2 1-256 0,4 2-48 16,3 1-768-16,4-2-128 0,6 1-48 0,2 1-11536 15,3 3-2304-15</inkml:trace>
  <inkml:trace contextRef="#ctx0" brushRef="#br1" timeOffset="85596.02">20459 14562 23951 0,'0'0'2128'0,"0"0"-1696"0,0 0-432 0,0 0 0 16,0 0 3504-16,11 2 608 0,0 0 128 0,2-1 32 0,2 0-3504 0,0-1-768 15,1-2 0-15,1-1 0 16,0 1-832-16,1-1-64 0,0-1 0 0,2 1 0 16,0 1-416-16,-10 0-96 0,2-1 0 0,1 0-16 15,1-2 144-15,0 1 48 0,1 1 0 0,0 2 0 16,1 0 272-16,14-2 48 0,-4-1 16 0,-2 0-9840 0</inkml:trace>
  <inkml:trace contextRef="#ctx0" brushRef="#br1" timeOffset="86138.38">21477 14138 34031 0,'0'0'1504'0,"0"0"320"0,0 0-1456 0,-6-10-368 0,-1 2 0 0,7 8 0 15,0 0 384-15,0 0 0 0,0 0 0 0,-10-9 0 31,0 2-896-31,-1 3-192 0,-1 4-16 0,-1 2-16 16,-2 0-224-16,-4 3-32 0,-1 1-16 0,-3 1 0 0,0 5 608 0,1 0 112 0,-2 2 32 0,2 2 0 16,-1 3 496-16,3 4 96 0,2 3 32 0,1 2 0 15,1 2 368-15,5 3 80 0,3 2 16 0,3 0 0 16,-1 2-448-16,5-6-96 0,2-5-16 0,2-2 0 16,1-6-272-16,1-2 128 0,0-2-128 0,3-5 0 15,1-1 0-15,2-3 0 0,-1-1 0 0,3 0 0 16,1-4-160-16,2-1-32 0,1-1-16 0,3 0 0 15,2-2 208-15,1-3-176 0,1-1 176 0,0-1-160 0,1-4 160 0,-1-4 0 16,-2-2 0-16,-3-2 0 0,-2 0 0 0,0-1 144 16,-2-5-144-16,-2 3 0 0,-4 2 256 0,1-4-48 15,-1 4-16-15,1-1 0 0,-3 4-192 0,1 1 176 16,1-1-176-16,-1 5 160 0,-1 2-160 0,-1 1 0 16,-1 1 0-16,1 4 0 0,-6 6 0 0,0 0 0 15,0 0 0-15,0 0 0 0,0 0 128 0,0 0 112 16,0 0 16-16,0 0 0 0,0 0 352 0,0 0 80 15,-8 12 16-15,1 1 0 0,1 2 64 0,-1 5 32 16,1 0 0-16,0 2 0 0,1 2-256 0,3 3-48 16,-1 1-16-16,2 2 0 0,-1 1-272 0,2-2-48 15,0-1-16-15,2-5 0 0,0 0-144 0,2-4 0 16,-1-1 0-16,1 2 0 0,0-2-208 0,0-1-128 0,-1-3-32 0,1 0 0 31,0-1-1392-31,-1 0-288 0,0-3-48 0,-3-10-8784 0,2 13-1744 0</inkml:trace>
  <inkml:trace contextRef="#ctx0" brushRef="#br1" timeOffset="87962.97">19363 15687 19343 0,'0'0'1728'0,"0"0"-1392"0,-11-3-336 0,1-1 0 15,0 3 4304-15,2 2 800 0,8-1 144 0,0 0 48 16,-8 11-4144-16,3 3-832 0,-1 2-176 0,4-2-16 0,-1 4-128 0,3 3-240 15,0 3 64-15,0 4 16 0,0 5-144 0,0-12-16 16,-1 4-16-16,0 1 0 0,-1 4 336 0,1 0-176 16,-2 0 176-16,1-4-128 0,-1-3 128 0,-3 16-160 15,-1-13 160-15,2-6-160 16,0-6-1264-16,0-5-256 0,5-9-48 0</inkml:trace>
  <inkml:trace contextRef="#ctx0" brushRef="#br1" timeOffset="88148.76">19076 15862 35935 0,'0'-19'1600'0,"0"9"320"0,0 1-1536 0,3 1-384 16,2 4 0-16,5 1 0 0,3 1 2528 0,6 1 432 0,1 1 96 0,5 0 16 31,4 0-3072-31,0-2-848 0,-1 1-48 0,2 0-16 15,1-1-1536-15,-1-3-304 0,-1 1-64 0,-1 0-8448 0,-4-4-1664 0</inkml:trace>
  <inkml:trace contextRef="#ctx0" brushRef="#br1" timeOffset="88682.84">19948 15300 6447 0,'0'0'272'0,"-8"-4"80"0,-3 1-352 0,-1 1 0 0,0 5 0 0,3 8 0 0,3 8 8080 0,-2 35 11488 15,5-20-9568 1,0 4-8512-16,1 3-1696 0,-1 4-352 0,-1-6-64 0,-1-7 176 0,0-3 48 16,-3-3 0-16,2 0 0 0,0-5 272 0,1 1 128 15,-1 0-128-15,0 1 128 0,3-1 0 0,1 0 0 16,1 1 0-16,1-6 0 0,0-1 0 0,1-3 0 15,-1-13 0-15,4 9 128 0,-4-9 208 0,0 0 48 16,0 0 16-16,0 0 0 0,9-4-80 0,0-2 0 16,-2-5-16-16,1 1 0 0,0-2-160 0,1 0-16 15,1-1-128-15,2-2 192 0,0 0-192 0,1 2-208 16,1-2 32-16,2 2 16 16,-1 2-240-16,1 3-48 0,-2 1-16 0,1 0 0 0,-1 3 256 0,0 0 48 15,1 0 16-15,-1 2 0 0,-1 2 144 0,1 0 0 0,2 2 0 0,0 1 0 16,-3 1 0-16,0 1 0 15,-2 0 0-15,0 0 0 0,-1 1 0 0,-10-6 0 16,9 9 0-16,-2 0-128 0,-7-9 128 0,0 0 0 0,2 14 0 0,-2-1 0 16,0-13 0-16,-5 13 144 0,-1 0-144 0,-3-1 0 15,0 0 192-15,-3 0-64 0,-1-2 0 0,-2 0-128 16,0 1 192-16,-2-2-192 0,-4 1 192 0,1 1-192 16,0-2 208-16,-1 1-64 0,-1 1-16 0,-2-1 0 15,-1-1-128-15,-2 2 160 0,-2-1-160 0,1-1 160 16,-2 1-160-16,1-1 0 0,0 2 0 0,3-3 0 0,0 1 0 15,1 2 0-15,3-3 0 0,4-1 0 16,4-3-176-16,2-1-112 0,12-3-32 0,0 0 0 16,-7-11-1552-16,6-2-320 0,4-5-64 0</inkml:trace>
  <inkml:trace contextRef="#ctx0" brushRef="#br1" timeOffset="89108.45">22236 15779 28559 0,'-9'0'2544'0,"9"0"-2032"0,-9 0-512 0,9 0 0 16,0 0 2112-16,0 0 336 0,0 0 64 0,0 0 16 31,0 0-2528-31,0 0-320 0,0 0-144 0,13 6-48 0,-1-1 0 0,-1 0 0 16,1-2 0-16,0 1 0 0,0 1 160 0,-1-1 32 0,1-2 0 0,2 2 0 0,-1-1 320 0,2-3 0 15,0 0 0-15,1-1 0 0,1-1-144 0,3 2 144 16,2-1 0-16,0-2 0 16,-1-1-592-16,0 1-16 0,-2-1 0 0,1-2-13296 15</inkml:trace>
  <inkml:trace contextRef="#ctx0" brushRef="#br1" timeOffset="89664.78">22892 15409 19343 0,'0'0'848'0,"0"0"192"0,0 0-832 0,-9 7-208 0,2 4 0 0,3 8 0 15,2 2 4816-15,2 6 928 0,2 0 176 0,1 1 32 32,0-4-5168-32,1-1-1040 0,-1-1-192 0,1-1-64 15,0-2 48-15,-1 1 0 0,-1-3 0 0,1 2 0 0,-2 0 288 0,-1 1 176 0,0 3-192 0,-1-1 192 16,0 0 0-16,-2 1 0 0,1-2 0 0,-1 0 0 16,-1-1 288-16,0-2 112 0,0-5 32 0,2 0 0 15,-2-1 32-15,4-12 16 0,-3 10 0 0,3-10 0 16,0 0-224-16,0 0-32 0,0 0-16 0,0 0 0 15,0 0-32-15,0 0-16 0,-2-12 0 0,2-5 0 16,1-1-160-16,1-3 0 0,2-1 0 0,2 1 0 16,-1 2 0-16,1 2-224 0,2 0 48 0,1 4 16 15,0 1-48-15,2 3-16 0,-1 1 0 0,1 3 0 16,0 2 224-16,1-2 0 0,1 4 0 0,0-2 0 0,2 2 0 16,-1 1 0-16,2 1 0 0,-1-1 0 0,-1 3 0 0,2-3-144 15,1 0 144-15,0 1 0 0,-1 0 0 0,-2 1-160 16,-1 2 160-16,-1-2 0 0,-12-2 0 0,12 5-128 15,-12-5 128-15,9 8 0 0,-9-8 0 0,5 15 0 16,-3-2 0-16,-3 0 0 0,-3 0 0 0,-1 2 0 16,-4 0 0-16,0 0 0 0,-2 0 0 0,1 0 0 0,-2-2 176 15,0-1-176-15,1 1 160 0,-1 0-160 16,0-1 128-16,-1-2-128 0,1-1 128 0,-1-1-128 16,-1 0 0-16,0 0 128 0,-3-3-128 0,0-2 0 15,0-3 0-15,-1 0 0 0,-1-4 128 0,1-1-128 16,0-2 0-16,2-2 128 0,2-4-400 0,1-3-96 15,1-1-16-15,2-4-17376 0</inkml:trace>
  <inkml:trace contextRef="#ctx0" brushRef="#br2" timeOffset="166765.23">3228 6818 5519 0,'0'0'496'0,"0"0"-496"0,0 0 0 0,0 0 0 16,-5-2 4208-16,5 2 736 0,0 0 160 16,0 0 16-16,0 0-2528 0,0 0-512 0,-7 2-96 0,7-2-32 15,0 0-976-15,0 0-192 0,0 0-32 0,0 0-16 16,0 0-496-16,0 10-112 0,2-1 0 0,-2 3-128 16,-3 4 0-16,3-2 0 0,0 4 0 0,0 4 0 15,-1 4 0-15,-1 27 0 0,-2-4-128 0,2-11 128 16,-2-8 128-16,0-5 64 0,-1-4 0 0,1-3 16 15,0-3 160-15,1-1 16 0,-1-1 16 0,1 1 0 16,0-2 128-16,0 1 32 0,1-2 0 0,-2 4 0 16,4-15-96-16,-4 17-16 0,0 0 0 0,1-2 0 15,1-2-16-15,2-13-16 0,-2 17 0 0,2-4 0 0,0-13-48 16,3 15-16-16,-3-15 0 0,0 0 0 0,1 13-144 0,-1-13-16 16,0 0-16-16,0 0 0 0,0 0 16 0,0 0 0 15,0 0 0-15,0 0 0 0,0 0 16 0,0 0 16 16,0 0 0-16,10-4 0 0,-10 4-48 0,6-5-16 15,-6 5 0-15,0 0 0 0,5-8-32 0,-5 8 0 16,4-5 0-16,-4 5 0 0,0 0-128 0,7-6 0 16,-7 6 0-16,0 0 0 0,6-5 144 0,-6 5-144 15,11-4 160-15,-4 0-160 0,-7 4 144 0,10-5-144 16,1 4 128-16,1-3-128 0,-2 0 160 0,2 0-160 16,0 0 192-16,1 0-192 0,0 0 144 0,3 2-144 15,1-2 0-15,2 1 144 0,3 2-144 0,2 0 0 0,-1-1 0 16,3 2 0-16,0 0 0 0,2 2 0 0,-1 0 0 15,2 1 0-15,-2-1 0 0,1 2 0 16,-2-1 0-16,-2 1 0 0,0-2 0 0,1 0 0 0,-1 0 0 0,1 1 0 16,-1-2 0-16,0-1 0 0,4 0 0 0,3-1 0 15,2 0 0-15,2-2 0 0,3 2 0 0,2-2 0 16,3-1 0-16,0 2 0 0,-2-2 0 0,-1 1 128 16,0 2-128-16,0-3 0 0,-4 1 0 0,1-2 0 15,-1 1 0-15,2 0 0 0,0 2 0 0,2 0 0 16,2 2 0-16,1 3 0 0,1 1 0 0,0 1 0 15,-2 0 0-15,0-1 0 0,0 0 0 0,-1-1 0 16,1-1 0-16,2 0 128 0,3-1-128 0,4 0 0 16,4 1 128-16,1 0-128 0,0-1 0 0,-2 1 128 15,-5-2-128-15,2 0 0 0,-4-2 0 0,1 1 0 0,0-1 0 16,3 0 0-16,3 2 0 0,2 2 0 0,0-1 0 0,-2 1 0 16,-1 0 0-16,-1-2 0 0,-1 0 0 0,1-2 0 15,1 1 0-15,3 0 0 0,3 0 0 0,1-1 0 16,0 1 0-16,-1 1 0 0,-5-1 0 0,0-1 0 15,-2-3 128-15,1 1-128 0,3 0 0 0,3 2 0 16,1-1 0-16,0 2 128 0,0 1-128 0,0 0 0 16,-1-2 0-16,-3 0 128 0,-2-2-128 0,4 1 0 15,2 1 0-15,1 2 128 0,3 0-128 0,-3 1 0 16,-2 0 0-16,-3 1 0 0,-1-2 0 0,-1-2 0 16,1 0 0-16,1 2 0 0,2 0 0 0,-1 1 0 15,-1 0 0-15,-1 2 0 0,-4-2 0 0,0-1 0 16,-3-1 0-16,1-2 0 0,1 1 128 0,3-1-128 0,3 2 0 15,3-2 128-15,1 2-128 0,-1 0 0 0,-2-1 0 0,-1-3 0 16,-1 1 0-16,2 0 0 0,1-2 0 0,2 2 0 16,1 1 0-16,0 3 0 0,-1 2 128 0,-4-1-128 15,-2-1 0-15,-4 0 0 0,-1-1 0 0,0 1 0 16,2 0 0-16,2 2 0 0,2 1 0 0,0 3 0 16,-3-2 0-16,-1 1 0 0,-3-1 0 0,-2 0 128 15,-2-1-128-15,-1-3 0 0,-1 0 0 0,1 0 0 16,0 0 0-16,1 0 0 0,2 0 0 0,-2 0 0 15,1 0 0-15,-2 0 128 0,-4 0-128 0,0-3 128 16,-1 2-128-16,-3-2 0 0,-1 1 0 0,2-1 0 16,-1 2 144-16,2-3-144 0,-1 1 160 0,2 3-160 15,0 2 0-15,0 0 0 0,-2 1 0 0,2-2 0 16,-1 2 0-16,-2 2 0 0,-1-1 0 0,1-3 0 16,-2 0 0-16,-1 1 0 0,-1-2 0 0,2 1 0 0,0 0 0 0,-1 2 0 15,1-2 128-15,-1 2-128 0,1-2 0 0,-2 0 0 16,1 2 128-16,-2 0-128 0,-2-1 0 0,1-2 0 15,-2 0 0-15,1 0 0 0,-2 2 0 0,0-1 0 16,-1-2 0-16,-1 1 0 0,-1-2 0 0,0 2 144 16,2 0-16-16,0 2 0 0,1-1-128 0,1 3 0 15,2-3 0-15,-1 2-176 0,2 1 176 0,0 0 0 16,0-1 0-16,-1 1 0 0,-2 0 0 0,1 0 0 16,-2-1 0-16,0-1 0 0,-1-2 0 0,-1 2 0 15,1-2 0-15,-1 2 0 0,-2-2 0 0,1 0 0 16,-1 0 0-16,3-2 0 0,0 2 0 0,0 2 0 15,1 0 0-15,0-1 128 0,0-1-128 0,1 4 0 0,1-3 0 0,-2 2 0 16,0-1 0-16,0 0 0 0,-1-1 0 16,-2 0 0-16,-1 1 0 0,-1-2 0 0,-1 0 0 0,-2 0-128 15,-2-2 128-15,-1 1 144 0,2 1-16 0,-1-3-128 16,0-1 0-16,-2 2-176 0,-1-3 0 0,1 1 0 16,1 0 432-16,-1 0 64 0,2-1 32 0,-1-1 0 15,1 1-352-15,2 1 144 0,0-2-144 0,-1-1 0 16,-1 2 128-16,1 1-128 0,-1 2 0 0,-1-1 0 15,0 0 0-15,-1 1 0 0,-1-1 0 0,0 2 0 16,-1-2 128-16,-2 2-128 0,-10 1 0 0,11-3 0 16,-1 1 0-16,-10 2 160 0,10-3-160 0,1 2 128 15,-1-2-128-15,1 1 160 0,-1 0-160 0,1-2 160 16,-11 4-160-16,13-2 0 0,0-1 0 0,-2 1 0 16,0 0 0-16,-1 1-272 0,2-2 32 0,-2 1 16 15,-10 2 368-15,12-2 80 0,-3 1 16 0,-9 1 0 16,12-4-240-16,-12 4 0 0,0 0 0 0,10-2 0 0,-10 2 128 15,10-2 0-15,-10 2-128 0,0 0 192 0,0 0-16 0,0 0-16 16,0 0 0-16,0 0 0 0,0 0-160 0,0 0 0 16,9-2 0-16,-9 2 128 0,0 0-128 0,0 0 0 15,0 0 0-15,0 0 128 0,10-8 0 0,-10 8 0 16,0 0 0-16,7-9 0 0,-3 0 0 0,-4 9-128 16,0 0 192-16,2-12-64 0,-2 12 64 0,2-13 16 15,-2 1 0-15,0 0 0 0,0 12 64 0,1-17 16 16,-1 2 0-16,0-2 0 0,-1-3-80 0,-1 1-16 15,1-5 0-15,0-1 0 0,-3 1-192 0,1-5 128 16,0 2-128-16,0-2 0 0,-3 0 464 0,0 4 0 0,-1 2 0 0,1 2 0 16,1 3-464-16,-1 2 0 0,1 1 0 0,0 2 0 15,0 1-384-15,-1 1 48 0,1 4 0 0,0-3 0 16,5 10 144-16,-6-9 16 0,-2-2 16 0,0 4 0 31,-1 3-928-31,0 4-192 0,-2 1-48 0,-3 2 0 16,-6-3-2528-16,-4 3-512 0</inkml:trace>
  <inkml:trace contextRef="#ctx0" brushRef="#br2" timeOffset="167731.57">2949 7990 27119 0,'0'-13'1200'0,"0"4"256"0,0-3-1168 0,0 3-288 15,0-3 0-15,0 3 0 0,0 0 1328 0,-3 1 208 16,1-1 32-16,-1 1 16 0,-1 3-560 0,0 0-128 16,-2 2 0-16,-1-1-16 0,-2 1-432 0,0 1-96 15,0 1-16-15,-1-1 0 0,-1 5-336 0,1-1 144 0,-1 2-144 0,2 0 0 16,0 3 128-16,0 3-128 0,0 2 0 0,-2 4 0 16,1 1 0-16,-1 1 0 0,1 4 0 0,0 5 0 15,-1 7 192-15,2 1-192 0,1 2 192 0,2-2-192 16,-2-6 160-16,3-2-160 0,1-2 128 0,1-3-128 15,1-1 192-15,4 0-64 0,2-2 0 0,3 0 0 16,0-2-128-16,4-3 160 0,-1 2-160 0,3-3 160 16,3-4-160-16,1 1 160 0,1-3-160 0,2-2 160 15,1-5-32-15,-1-1-128 0,3-3 192 0,-1-4-64 16,-1-3 16-16,2 1 0 0,1 0 0 0,-2-6 0 16,-1 3 80-16,-2 0 16 0,-2 0 0 0,-3-2 0 15,-2 1 288-15,0-2 64 0,0 1 16 0,-2-1 0 0,-1 1-144 16,-4-5-16-16,-2-3-16 0,0-5 0 0,-3-3-144 0,-3-2-32 15,-2-1 0-15,-2 2 0 0,-2 2-256 0,-3 0 160 16,-3 2-160-16,-2 5 128 0,-3 1-128 0,-2 4 128 16,-4 2-128-16,0 4 128 0,0 3-128 0,0 3-224 15,1 3 48-15,2 0 16 16,0 3-400-16,4 3-80 0,2-2 0 0,4 4-16 16,2 2-2464-16,5-1-480 0</inkml:trace>
  <inkml:trace contextRef="#ctx0" brushRef="#br2" timeOffset="167944.31">3261 8350 31327 0,'-15'-4'2784'0,"5"4"-2224"0,-3 0-560 0,1 4 0 15,3 2 2688-15,4 5 448 0,5-11 64 0,-2 13 32 16,4 0-2832-16,3 0-560 0,1-2-112 0,1 1-32 31,1 0-96-31,2-4-32 0,2-1 0 0,1-3-11712 0,1-4-2336 0</inkml:trace>
  <inkml:trace contextRef="#ctx0" brushRef="#br2" timeOffset="168380.72">3716 7909 37839 0,'-20'-17'1664'0,"10"10"368"0,-1 2-1632 0,2 1-400 16,0 2 0-16,9 2 0 0,-9 2 640 0,9-2 32 15,-8 11 16-15,0 4 0 0,-1 5-688 0,0 5-224 16,2 6 0-16,-2 9 0 0,-2 6 0 0,-3 1 0 15,0-9 0-15,0 0 0 16,-1-7-160-16,1-1-16 0,1-4-16 0,1 0 0 16,3-5-256-16,3 1-48 0,0-5-16 0,5 3 0 0,1-6 480 0,3 2 80 0,1-3 32 0,4-4 0 15,1-1 144-15,2-5 0 0,2-1 128 0,3-4-128 16,2-1 144-16,2-1-144 0,2-3 192 0,2 1-192 16,0-5 384-16,2 1-16 0,2 1-16 0,-2-4 0 15,-1 0 80-15,-3-3 16 0,-1-2 0 0,-1 1 0 16,0 1-80-16,0-1-16 0,-3 1 0 0,-2 2 0 15,1 2-64-15,-4 1-16 0,-2-6 0 0,-2-2 0 16,-3-1 48-16,-4-5 0 0,-2-1 0 0,-3-3 0 16,-2-1 16-16,-2 4 16 0,-3-3 0 0,0 2 0 15,-2 1-128-15,-2 4-32 0,-2 1 0 0,0 4 0 16,-1 3-192-16,0 2 128 0,-2 0-128 0,1 2 0 16,-1 4 0-16,1 1-288 0,-2 4 32 0,2-2 16 15,3 2-1968-15,1 2-400 0,3 2-80 16</inkml:trace>
  <inkml:trace contextRef="#ctx0" brushRef="#br2" timeOffset="169081.73">12710 7746 13823 0,'0'0'1216'0,"0"0"-960"15,0 0-256-15,0 0 0 0,0 0 4768 0,0 0 912 0,4-7 176 0,-4 7 32 16,0 0-4432-16,0 0-896 0,0 0-176 0,0 0-48 16,0 0-336-16,-7 12 0 0,7-12 0 0,-6 18-128 15,1 1 128-15,2-6 0 0,0 5 160 0,1 8-160 16,0 4 320-16,2 5-48 0,0 4 0 0,2 2 0 15,0 0 128-15,4 26 32 0,-2-16 0 0,-1-9 0 16,1-9-256-16,-1-1-48 0,-3-4-128 0,0-4 192 16,0-2-384-16,0-2-64 0,0-3-32 0,0-2-11168 15,0 1-2240-15</inkml:trace>
  <inkml:trace contextRef="#ctx0" brushRef="#br2" timeOffset="169298.71">12989 8274 26719 0,'0'0'1184'0,"-12"-3"240"0,-1-1-1136 0,3 3-288 16,1 0 0-16,9 1 0 0,-8-1 3728 0,8 1 688 15,0 0 144-15,0 0 32 0,-3 13-3984 0,2 0-800 16,1 1-144-16,2 0-48 0,1-1 0 0,0 0 0 15,-3-13 0-15,4 19 0 16,1-5-1280-16,0 2-256 0,0-5-48 0,2 1-8832 16,-7-12-1760-16</inkml:trace>
  <inkml:trace contextRef="#ctx0" brushRef="#br2" timeOffset="169748.57">13486 7794 11055 0,'0'0'480'0,"0"0"112"0,-12-6-464 0,0 2-128 0,-2 2 0 0,0 4 0 15,-1 0 6064-15,1 5 1184 0,-2-1 240 0,1 4 64 16,-1 0-6112-16,-1 3-1216 0,0 4-224 0,0 4 0 15,1 4-128-15,2 6 128 0,0 3-128 0,3 5 128 16,2 5 0-16,3-3-160 0,0-4 160 0,4-4 0 0,1-7 0 0,3-2-128 16,2-5 128-16,1 2 0 0,2-1 0 0,2-2 0 15,1-3 0-15,2 1 0 0,0-5 0 0,2-1 0 16,2-1 0-16,3-2 0 0,2-5 0 0,1 0 0 16,2-4 0-16,1 0 0 0,1-5 0 0,0 1 0 15,-1-4 0-15,-1 0 144 0,-2-4 32 0,1-2 0 16,-3 0 0-16,0-2 0 0,-2-5 208 0,-1-6 32 15,-2-6 16-15,-4-3 0 0,-2-4 32 0,-1 1 16 16,-1-3 0-16,-2 8 0 0,-2-1-112 0,-3 8-32 16,-2 2 0-16,0 4 0 0,-2 5 48 0,-3 1 0 15,-3 2 0-15,-2 4 0 0,-2 2-96 0,-2 2-16 16,-1 2 0-16,-1 2 0 0,-2 3-416 0,-1 2-96 16,-1-2-16-16,-1 1 0 15,-2 1-2432-15,-2-2-512 0</inkml:trace>
  <inkml:trace contextRef="#ctx0" brushRef="#br2" timeOffset="171580.68">7755 6948 4607 0,'0'0'400'0,"0"0"-400"0,0 0 0 0,0 0 0 16,0 0 2768-16,-10 4 480 0,10-4 80 0,-9 3 32 15,9-3-1664-15,-9-3-336 0,9 3-64 0,-8-5-16 16,2 0 0-16,2 1-16 0,0-3 0 0,1 1 0 15,1-1 80-15,2 7 0 0,-2-4 16 0,2 0 0 16,0 0-160-16,0-1-48 0,0 1 0 0,0 2 0 16,0-4-192-16,0 5-32 0,0 1-16 0,0 0 0 15,0 0-352-15,0 0-80 0,0 0-16 0,0 0 0 16,-2 13-192-16,-2-1-32 0,0 2-16 0,0 1 0 0,-2 0 16 0,-1 3 0 16,-2 3 0-16,0 1 0 0,1 2 256 0,0 1 48 15,0-2 16-15,1-1 0 0,0 1-176 0,2-4-16 16,2-1-16-16,1 1 0 0,0-4-208 0,1 1-144 15,1 0 192-15,3-2-192 0,-1 0 128 0,2 1-128 16,-1-1 0-16,2 2 0 16,1-2-384-16,2 0-128 0,0-1-16 0,0 2-16 15,0-2-2592-15,0-2-512 0</inkml:trace>
  <inkml:trace contextRef="#ctx0" brushRef="#br2" timeOffset="172267.42">7448 7867 25791 0,'-9'-1'2304'0,"-3"-6"-1856"16,1 1-448-16,1 1 0 0,10 5 1984 0,-10-6 288 15,1 1 64-15,0 0 16 0,0 2-1920 0,9 3-432 16,-11-5 0-16,2 1 0 0,-1 0 0 0,0 2 0 16,10 2 0-16,-11 1 0 0,-2-1 0 0,1 1 0 15,-1 3 0-15,-1 3 0 0,-1 2 0 0,0 1 0 16,-1 6 0-16,0 5 0 0,-1 1 144 0,2 8 16 15,-1 4 0-15,2 6 0 0,1 5 128 0,1-2 32 16,2-3 0-16,0-2 0 0,1-3-64 0,3-5 0 0,2-3 0 0,1-2 0 16,2-1-112-16,1-2-16 15,3-1-128-15,0 0 192 0,1-3-192 0,2 1 176 0,1 0-176 0,4-6 160 16,-1-2-160-16,2-3 0 0,1-4 0 0,1-3 0 16,3-2 0-16,2-5 128 0,-1-6-128 0,3 0 0 15,1-3 0-15,0-1 0 0,0 0 0 0,-1 1 0 16,-1-4 0-16,-2 4 0 0,-1-1 128 0,-2 2-128 15,-3-2 0-15,-4-1 0 0,-3 0 0 0,-1-2 128 16,-3-1 16-16,-2-6 0 0,-3-7 0 0,0-1 0 16,-2 1 48-16,-2 0 16 0,-1-1 0 0,-2 1 0 15,0 4-48-15,-1 2-16 0,-1 5 0 0,0 4 0 16,-1 2 16-16,-1 6 0 0,3-2 0 0,1 6 0 16,0 0-160-16,2 3 0 0,0-1 0 0,9 4 0 15,0 0-384-15,0 0-96 0,0 0-32 0,0 0 0 16,0 0-2080-16,0 0-416 0,0 0-96 0,0 0-16 15</inkml:trace>
  <inkml:trace contextRef="#ctx0" brushRef="#br2" timeOffset="172805.04">7683 8445 2751 0,'-7'-3'256'0,"-2"-1"-256"15,-3 2 0-15,2 2 0 0,1 0 8944 0,2 0 1744 16,7 0 336-16,0 0 80 0,0 0-8736 0,0 0-1760 15,-2 13-352-15,2-13-64 16,2 13-592-16,4 0-128 0,-3-2-32 0,4 0 0 16,1-2-2432-16,0 1-480 0,-1 1-112 0</inkml:trace>
  <inkml:trace contextRef="#ctx0" brushRef="#br2" timeOffset="173283.97">8131 7866 28559 0,'-13'-7'1264'0,"3"3"272"16,-5-1-1232-16,1 4-304 0,1 1 0 0,1 5 0 15,3 2 3232-15,1 4 592 0,2-1 112 0,-2 3 32 16,2 2-3584-16,-1 2-704 0,1 1-128 0,-1-1-48 0,0 2 272 0,2 1 48 15,-1-1 16-15,1 0 0 0,-1 0-128 0,4-2-32 16,-1-6 0-16,2 1 0 16,1-3-144-16,0-9-48 0,0 0 0 0,0 0 0 15,4 7-96-15,-4-7-32 0,4 7 0 0,-4-7 0 0,7 4 320 0,-7-4 64 16,0 0 16-16,11 6 0 0,-1-1 240 0,1 1 0 16,-2 0 0-16,1-3 160 0,2 4 128 0,0 1 32 15,-2-4 0-15,2 0 0 0,1 0-128 0,1 2 0 16,1-3-16-16,0 2 0 0,1 0-176 0,1 2 0 15,0-2 0-15,-2 0 0 0,0 2 0 0,-2-4 0 16,0 3 0-16,-1 0 0 0,-12-6 0 0,10 5 128 16,-10-5-128-16,0 0 0 0,7 12 240 0,-5-1-48 0,-2-11 0 15,-5 13 0-15,-2 1 272 0,-2 2 48 0,-1-3 16 0,-2 4 0 16,-2-4-176-16,-1 4-32 0,1-2-16 0,-2 2 0 16,1 0-160-16,-1 0-16 0,2 1-128 0,-2 1 192 15,-1-1-192-15,-1-3 0 0,0-2-192 0,-2-3 192 31,-1-4-704-31,0-5-48 0,1-2 0 0,1-7-10720 0,4-2-2160 0</inkml:trace>
  <inkml:trace contextRef="#ctx0" brushRef="#br2" timeOffset="173480.37">8107 7870 40655 0,'1'-15'1792'0,"-1"15"384"16,-1-11-1728-16,3 0-448 0,-2 11 0 0,7-8 0 0,0 3 736 0,3 0 64 16,1 2 16-16,4 1 0 0,0 1-496 0,4-1-112 15,-1 2-16-15,3-1 0 0,1 2-192 0,3 2 0 16,-1 1 0-16,1 0-160 16,-1 0-2832-16,-2-3-560 0</inkml:trace>
  <inkml:trace contextRef="#ctx0" brushRef="#br2" timeOffset="176961.37">4586 6487 21183 0,'-6'-13'944'15,"2"3"192"-15,-1 4-912 0,5 6-224 0,0 0 0 0,0 0 0 16,0-9 2816-16,0 9 528 0,8-9 112 0,1 3 0 0,1 4-2816 0,2 2-640 16,0 0 0-16,2 0 0 0,2 2 0 0,-6 1 0 15,2 1 0-15,2 0 0 0,3-2 0 0,3 4 0 16,1 2 0-16,1-2 0 0,-1 2 0 0,18 4 0 15,-3-6 0-15,-5 1 0 0,-2-1-144 0,0 1 144 16,0-5 0-16,0 1 0 0,1-3-128 0,2 0 128 16,0 1 0-16,1-2 0 15,0-3-1344-15,-2 0-176 0,-2-5-16 0,-1 0-11648 0</inkml:trace>
  <inkml:trace contextRef="#ctx0" brushRef="#br2" timeOffset="177595.11">5920 6217 27119 0,'0'0'1200'0,"0"0"256"0,0 0-1168 0,0 0-288 0,0 0 0 0,0 0 0 16,0 0 240-16,0 0-16 0,0 0 0 0,0 0 0 16,0 0-224-16,0 0 0 0,0 0 0 0,0-8 0 15,0 8 0-15,0 0 0 0,0 0 0 0,0 0 0 16,-8-8 0-16,2 3 176 0,6 5-176 0,-11-1 160 16,1-1 160-16,1 2 48 0,-2 2 0 0,2-1 0 0,-2-1-80 0,-2 0-16 15,-3 0 0-15,2 2 0 0,-1-2-16 0,0 2-16 16,-4-1 0-16,1 2 0 0,0-1 16 0,0 3 0 15,-1-2 0-15,1 5 0 0,1-2 96 0,3 4 32 16,1 3 0-16,1 1 0 0,-1 3 208 0,3 5 48 16,0 4 16-16,3 2 0 0,1 3-272 0,2 0-64 15,4 2-16-15,3-5 0 0,2-3-304 0,4 0 128 16,2-3-128-16,3-4 0 0,3-2 144 0,4-4-144 16,1-3 0-16,3 0 144 0,1-4-16 0,0-1-128 15,-1-3 192-15,1-2-64 0,1-8 0 0,-1-1 0 16,-1-7 0-16,-1-4 0 0,-4-5-128 0,0-4 0 15,-4-4 0-15,-2 1 0 0,-1 2 0 0,-1 0 0 0,-4 2 0 16,-2 3 0-16,-1 2 0 0,-2 4 0 0,0 1 0 16,-3 4 0-16,-3 0 0 0,-1 2 128 0,-1 3-128 0,1-1 128 15,-3 2 160-15,2 1 32 0,5 8 0 0,-8-5 0 16,-1 4 16-16,9 1 16 0,-9 4 0 0,3 1 0 16,6-5-352-16,-8 8 0 0,1 1 0 0,3 1 128 15,4-10-128-15,-2 15 0 0,-2 0 0 0,2 5 0 16,1 0 192-16,1 4 80 0,-1 8 16 0,1 4 0 15,0 4 32-15,1 0 0 0,2 1 0 0,-1-3 0 16,0-5-64-16,0-5-16 0,1-4 0 0,2-3 0 16,2 0-96-16,0-3-16 0,1-4 0 0,3 2 0 15,0-3-304-15,4-1-64 0,2-2-16 0,2-3 0 16,3-1-2816-16,6-3-576 0</inkml:trace>
  <inkml:trace contextRef="#ctx0" brushRef="#br2" timeOffset="178079.56">9732 5996 11967 0,'-4'-5'1072'16,"-1"1"-864"-16,-3 2-208 0,8 2 0 16,-8 7 6272-16,3 8 1216 0,3 6 256 0,0 2 32 15,2-1-6432-15,0 0-1344 0,2-1-128 0,-1 0-112 16,-1 0 240-16,3-1-192 0,-1 0 192 0,1 1-192 0,-1 3 192 0,1 4 0 15,0 0 0-15,-2 4 0 0,0 2 0 0,2 3 0 16,-1 1 0-16,0-1 0 0,-2 0-176 0,0-2 16 16,-3-5 0-16,2-2 0 15,0-8-1264-15,-1-1-256 0,4-5-48 0,-5-4-13504 0</inkml:trace>
  <inkml:trace contextRef="#ctx0" brushRef="#br2" timeOffset="178282.84">9392 6381 35935 0,'-9'-23'3200'0,"4"9"-2560"0,1 3-512 0,1 0-128 16,2 3 2624-16,6 2 512 0,5 2 112 0,7 1 16 16,4-2-2912-16,5 1-576 0,3 2-112 0,2 0-32 15,2 2 368-15,2 0 0 0,0 2-144 0,-1-2 144 31,0 0-1200-31,0-2-176 0,1 1-32 0,3-1-16 16,0-1-2096-16,0 0-400 0</inkml:trace>
  <inkml:trace contextRef="#ctx0" brushRef="#br2" timeOffset="178773.15">10568 6218 25791 0,'0'0'2304'0,"-10"-8"-1856"0,-2 3-448 0,0 0 0 0,-1-2 2400 0,1 2 384 16,1 2 80-16,-1 0 16 0,1 0-2240 0,0 3-432 15,-2 1-80-15,0 2-128 0,-2 1 0 0,0 1 0 16,-2 1 0-16,0 2 0 0,0 1 0 0,0 4 0 16,0-3-160-16,0 3 160 0,0 1 0 0,0 3-128 15,0 0 128-15,1 1 0 0,1 3 0 0,0-1 0 16,1 0 0-16,2 1 0 0,1-3 128 0,3 2 0 15,3 0 0-15,1-3 0 0,1-3 0 0,2-2 16 16,2-2 0-16,4 2 0 0,3 1-16 0,3 0-128 16,0-3 192-16,2-1-64 0,2-2-128 0,2-1 192 0,3-2-192 15,0-1 192-15,0-4-192 0,2-5 0 0,0-3 0 0,1-1 128 16,2-1-320-16,-1-2-80 0,-2-1-16 0,0-3 0 16,-1-1-32-16,-2-2 0 0,-2 1 0 0,-2 1 0 15,-4-5 320-15,0 2-128 0,-3-1 128 0,-2 3 0 16,-1-1 0-16,-1 2 320 0,-1 1-32 0,-1 1-16 15,0 2 352-15,0 1 64 0,1 0 16 0,-2 3 0 16,-1 10-112-16,0 0-16 0,2-10 0 0,-2 10 0 16,0 0-208-16,0 0-48 0,0 0-16 0,0 0 0 15,0 0-304-15,0 0 0 0,-3 17 0 0,0 2 0 16,1 1 256-16,-1 0-64 0,1 5-16 0,0 3 0 16,0-3 80-16,2 4 0 0,1 0 16 0,3-1 0 15,1 0-272-15,2 0 0 0,2 1-208 0,2-3 80 16,4-6-2240-16,4-3-432 0,6-4-80 0</inkml:trace>
  <inkml:trace contextRef="#ctx0" brushRef="#br3" timeOffset="190728.04">9057 9055 2751 0,'0'0'256'0,"0"0"-256"16,0 0 0-16,0 0 0 0,0 0 224 0,0 0 0 16,0 0 0-16</inkml:trace>
  <inkml:trace contextRef="#ctx0" brushRef="#br3" timeOffset="191887.5">8958 9184 4607 0,'-1'10'400'0,"1"-10"-400"16,-2 7 0-16,2-7 0 0,0 0 3648 0,-5 6 640 0,1 1 128 0,4-7 16 16,-2 9-3088-16,2-9-640 0,0 0-112 0,0 0-16 15,0 0-192-15,0 0-48 0,0 0 0 0,0 0 0 16,0 0-96-16,0 0-32 0,0 0 0 0,0 0 0 15,6 4-48-15,-6-4-16 0,0 0 0 0,0 0 0 16,0 0 192-16,9-1 48 0,-9 1 0 0,0 0 0 16,9-3 192-16,-9 3 32 0,9-5 16 0,-9 5 0 15,0 0 80-15,0 0 0 0,8-7 16 0,-8 7 0 16,8-9-224-16,-8 9-48 0,0 0-16 0,7-8 0 16,-2-1-16-16,-5 9 0 0,0 0 0 0,4-9 0 15,-2-1-32-15,1 1-16 0,-4-3 0 0,2 1 0 16,0 2-16-16,-1-4 0 0,0 0 0 0,2-1 0 15,0 0-112-15,1-3-32 0,-2-2 0 0,0 0 0 16,3-5-208-16,1 5 176 0,1-2-176 0,0 1 160 16,2 1-32-16,1-1-128 0,2 1 192 0,-1 2-64 0,-2-2-128 0,1 1 0 15,-3 0 0-15,0-5 128 0,-2-5-128 0,1-1 0 16,-3-4 0-16,0-1 0 0,-1 1 128 0,0 2-128 16,-1 1 192-16,-2 2-64 0,0-2 64 0,0 6 0 15,-2 0 0-15,1 5 0 0,1-1-192 0,-1 2 160 16,-1 2-160-16,0 3 160 0,-1 1-160 0,1-1 0 15,0 0 0-15,0 0 128 0,2 2-128 0,0-4 0 16,1 0 0-16,0-6 0 0,-2-1 128 0,2-5-128 16,1-2 192-16,0-1-64 0,-1 0-128 0,-2 0 0 15,0-2 0-15,1 2 0 0,0 3 0 0,1 2 0 16,0 3 0-16,-2 2 0 0,-2 6 0 0,-3 0 192 0,2 2-32 0,-1 0 0 16,1 4 128-16,0 2 32 15,0 1 0-15,2 1 0 0,-1-1-160 0,1 2-32 0,4 3 0 0,0 0 0 16,-4-3-128-16,4 3 0 0,0 0 0 0,0 0 0 15,0 0 0-15,0 0 0 0,0 0 0 0,0 0 0 16,-4-4 0-16,1 2 0 0,3 2 0 0,0 0 0 16,0 0 0-16,0 0 0 0,0 0 0 0,-3-7 0 15,-3 3 0-15,2 2 0 0,4 2 0 0,-5-5 0 16,-1 1 0-16,6 4 0 0,-7-6 0 0,7 6 0 16,-5-3 0-16,5 3 0 0,-5-6 0 0,5 6 0 15,-5-6 128-15,5 6-128 0,0 0 0 0,0 0 128 16,0 0-128-16,0 0 0 0,-7-7 0 0,7 7 0 15,-5-6 0-15,1 1 0 0,4 5 0 0,0 0 0 16,-4-10 0-16,1 4 0 0,3 6 0 0,-1-9 0 0,1 9 0 0,3-12 0 16,-1 0 0-16,2 2 0 15,1-1 0-15,2 4 0 0,-1-2 0 0,1 1 0 0,1 0 0 0,-8 8 0 16,0 0 0-16,8-9 0 0,-8 9 0 0,6-8 0 16,-6 8 0-16,0 0 0 0,0 0 0 15,0 0 0-15,0 0 0 0,8-5 0 0,-8 5 0 0,0 0 0 16,6-8 0-16,-6 8 0 0,0 0 0 0,0 0 0 15,0 0 0-15,0 0 0 0,0 0 0 0,0 0 0 16,0 0 0-16,0 0 0 0,0 0 0 0,0 0 0 16,0 0 0-16,0 0 0 0,-10 0 0 0,0 2 160 15,-1 4-160-15,1 0 160 0,-2 3-16 0,-1 2 0 16,-1 1 0-16,-2 1 0 0,-1 1-144 0,0 3 0 16,0 0 0-16,3 1 0 0,-1-1 0 0,4 1 0 0,-1-2 0 0,3-2 0 15,1-2 0-15,1-2 0 0,7-10 128 0,-5 13-128 16,5-13 0-16,0 0 0 0,0 0 128 0,0 0-128 15,0 0 0-15,0 0 128 0,0 0-128 0,0 0 128 16,0 0-128-16,8-6 128 0,0-5-128 0,0 2 128 16,0-1-128-16,2-3 0 0,2 1 0 0,1 0 0 15,1 1-256-15,2-1 64 0,-1 0 0 0,1 0 16 16,-2 1 176-16,-1 0 0 0,0 1-144 0,1 1 144 16,-1 1 0-16,-2 0 0 0,-2-1 0 0,1 0 0 15,-3 0 0-15,1 0 0 0,-1-1 0 0,-1 3 0 16,1-1 0-16,-7 8 128 0,6-12 0 0,-1 4 0 15,1 0-128-15,0 2 0 0,-6 6 0 0,8-7-176 16,-8 7 176-16,10-5 0 0,0 1 128 0,-10 4-128 0,10 3 0 0,-1 2-128 16,0 3 0-16,-1 2 0 15,0 0 128-15,0 0 0 0,-2 0 0 0,1 2 0 0,-1 2 0 0,1-1 176 16,-1-1-48-16,1 0 0 0,-2-2-128 0,0 1 0 16,-1-1 0-16,1 3-176 0,1 3-16 0,-1-2 0 15,-1 3 0-15,1 0 0 16,1-1-2784-16,0 1-560 0,-1 0-112 0</inkml:trace>
  <inkml:trace contextRef="#ctx0" brushRef="#br3" timeOffset="192693.66">8775 9447 6447 0,'0'0'576'0,"-6"-6"-576"16,-2-1 0-16,1 2 0 0,7 5 3984 0,0 0 688 15,-9-4 144-15,9 4 32 0,-9-4-3760 0,9 4-736 16,0 0-160-16,0 0-16 0,-8-4 64 0,8 4 16 16,0 0 0-16,0 0 0 0,0 0-48 0,0 0 0 15,0 0 0-15,-6-6 0 0,6 6 320 0,-5-4 64 16,5 4 16-16,0 0 0 0,0 0 160 0,-9-7 16 0,-1 1 16 0,10 6 0 15,-9-1-128-15,0 2-32 0,0-1 0 0,9 0 0 16,-12 6-160-16,1 1-32 0,-2 1-16 0,1 3 0 16,0 3-240-16,-4 5-64 0,-1 6 0 0,2 9 0 15,-1 4 48-15,2 5 0 0,-1 3 0 0,5-2 0 16,2-8 192-16,4-5 32 0,3-6 16 0,4-1 0 16,2-8-224-16,4 0-32 0,3-2-16 0,1 0 0 15,0-4-144-15,0-1 0 0,0-4 144 0,0 0-144 16,1-2 0-16,-1-2 0 0,-1-3 0 0,1-2 128 15,-3-1-128-15,1-3 0 0,-1 0 0 0,1-2 128 16,-1-3-128-16,1-3 0 0,0-4 0 0,0 1 0 16,-2-5 0-16,0-2 128 0,-2-4-128 0,-1 0 0 15,1 0 128-15,-4-1-128 0,1-3 128 0,0 3-128 16,-1 1 160-16,-3 2-32 0,-1 2-128 0,-2 3 192 0,-1 2-192 0,-1 3 0 16,-2 2 128-16,0 2-128 0,-3 1 0 0,1 0 128 15,0 2-128-15,0 1 0 0,-1 3 0 0,0 2 128 16,0-1-128-16,1 2 0 0,9 4 0 0,-9-2 0 15,9 2 0-15,-9 3-160 16,9-3-464-16,-7 8-80 0,2 0-32 0,1 1-10512 16,4-9-2096-16</inkml:trace>
  <inkml:trace contextRef="#ctx0" brushRef="#br3" timeOffset="193021.67">8954 9865 33343 0,'-13'0'1472'0,"13"0"320"0,-12 1-1440 0,12-1-352 0,-9 5 0 0,9-5 0 16,0 0 448-16,0 0 0 0,0 0 16 0,0 0 0 15,0 0-464-15,9 4 0 0,-9-4 0 0,11 6 0 16,-11-6 0-16,10 8 0 0,-2-1 0 0,0 1 0 0,-8-8-192 0,6 10 192 16,1 0-192-16,-3 1 192 15,-4-11-976-15,0 0-96 0,5 13-16 0,-5-13 0 16,1 10-2176-16,-1-10-432 0,0 0-80 15,0 0-5984-15</inkml:trace>
  <inkml:trace contextRef="#ctx0" brushRef="#br3" timeOffset="193522.29">9249 9390 24879 0,'-7'-4'2208'0,"-2"0"-1760"0,0 2-448 0,9 2 0 15,-9 0 3712-15,9 0 672 0,0 0 128 0,-8 5 32 16,8-5-3968-16,-8 8-768 0,3 1-176 0,1 2-16 16,-1 2 0-16,2 4 0 0,-1 3 0 0,2 3 0 31,-2 7-192-31,1 2-48 0,-1 3 0 0,2 3 0 0,0 1 288 0,1-1 48 0,1-2 16 0,1-6 0 15,1-2 272-15,-1-9 0 0,1-2 176 0,1 0-176 16,2-1 368-16,-2-2-48 0,-1-1 0 0,1 1 0 16,1-2-64-16,0-2-32 0,1 0 0 0,0-3 0 15,-5-7-224-15,9 10 144 0,-9-10-144 0,13 6 128 16,-1-5 0-16,1-1 0 0,0-1 0 0,2-5 0 16,-2-1-128-16,1-2 128 0,0-2-128 0,1 1 128 0,-1-2-128 0,0 2 0 15,1-1 0-15,-1 2 0 0,-1-2 0 0,-1 0 0 16,-4 2 144-16,-2 0-144 0,1-2 0 0,-3 1 128 15,-3 0-128-15,-1 1 0 0,0 9 0 0,-4-10 0 16,-1 1 0-16,-2 1 128 0,-2-1 16 0,-1 1 16 16,-2 1 0-16,-1 3 0 0,0 4 160 0,-1 0 16 15,-1-2 16-15,1 2 0 0,-2 0-48 0,2 3-16 16,0 2 0-16,1 0 0 0,-1-1 32 0,3 2 0 16,0 0 0-16,2 3 0 0,1 3-192 0,2 1-128 15,-1-3 192-15,2 3-192 16,1 1-384-16,0-1-192 0,-1-2-48 0,-1 1 0 15,-1 1-2512-15,-1-1-512 0</inkml:trace>
  <inkml:trace contextRef="#ctx0" brushRef="#br3" timeOffset="197264.47">10387 6003 15663 0,'2'-43'1392'0,"1"13"-1120"15,-2-4-272-15,1 0 0 0,-1 3 2560 0,1 2 448 16,2 4 80-16,0 3 32 0,1 1-2416 0,-1 2-464 15,0 2-112-15,-1 4 0 0,0 0-128 0,-3 1 0 16,0 12 0-16,-3-12 0 0,-1 1 0 0,1 4 0 16,-1-1 0-16,-1 0 0 0,-1 2 0 0,-1-3 128 15,-2-3-128-15,0 0 128 0,-3-1 64 0,-10-10 32 16,0 1 0-16,0 2 0 0,-3 1 240 0,-4 4 48 16,-5 5 16-16,-3-1 0 0,-6 1-112 0,-4 6-32 0,-3 4 0 15,-1 5 0-15,2 6-48 0,-2 3-16 0,3 7 0 0,-1 5 0 16,1 3 0-16,-4-1-16 0,-7-2 0 0,-1 3 0 15,-1 0-48-15,1 10 0 0,3 13 0 0,5 16 0 16,3 16-256-16,6-1 0 0,4-10 0 0,5-3 0 16,2-3 0-16,6 12 0 0,5 19 160 0,6-4-160 15,8-7 0-15,9-14 0 0,9-10-224 0,4-3 80 16,6-4-192-16,7 4-48 0,3 0 0 0,8 0 0 16,8-6 208-16,9-5 48 0,10-9 0 0,7-7 0 15,7-5 128-15,0-12 0 0,-1-7 0 0,6-4 0 16,5-5-128-16,6-4 0 0,7-4 0 0,-1-14 0 15,-3-17 128-15,3-14-208 0,3-10 80 0,-2 1 128 16,-2-1-160-16,-5 4 160 0,-6 5 0 0,-3-9-144 16,-1-7-48-16,-7-9 0 0,-10-13 0 0,-11 11 0 0,-11 12 0 15,-10 5 0-15,-11 4 0 0,-9-16 0 0,-9-16 192 16,-10 6 0-16,-7 9 0 0,-8 14 0 0,-9 14 384 0,-10 6 0 16,-11 0 0-16,-9-3 0 0,-8-6 16 0,-5 1 16 15,-4 6 0-15,-4 3 0 0,-7 3-416 0,-8 3 0 16,-11 1 0-16,0 11-14720 0</inkml:trace>
  <inkml:trace contextRef="#ctx0" brushRef="#br3" timeOffset="202942.68">26721 8930 7359 0,'0'0'656'0,"0"0"-528"0,0 0-128 0,0 0 0 15,0 0 3728-15,0 0 720 0,0 0 144 0,0 0 16 16,8-7-2448-16,1 2-496 0,1 1-112 0,2 1-16 16,1 2-512-16,-1 0-96 0,0 0-32 0,-1-1 0 15,1 2-320-15,-12 0-64 0,7 0 0 0,-2 0-16 16,-5 0-48-16,5-4 0 0,-5 4 0 0,0 0 0 16,0 0 192-16,0 0 48 0,0 0 0 0,0 0 0 15,0 0 64-15,0 0 16 0,0 0 0 0,0 0 0 16,0 0-80-16,0 0-16 0,0 0 0 0,0 0 0 15,5-5-224-15,-5 5-64 0,0 0 0 0,0 0 0 16,0 0-64-16,0 0-32 0,3-6 0 0,-3 6 0 0,0 0-112 0,0 0-32 16,0 0 0-16,0 0 0 0,0-7-16 0,0 7 0 15,0 0 0-15,0 0 0 0,0 0 48 0,0 0 0 16,-3-6 0-16,3 6 0 0,-5-8-16 0,5 8 0 16,0 0 0-16,0 0 0 0,-9-3-32 0,9 3-128 15,-11-1 192-15,11 1-64 0,-11-1-128 0,0 1 128 16,2 0-128-16,-1 0 128 0,-1-2-128 0,0 2 192 15,-1 0-192-15,0 2 192 0,-1 0-64 0,-1-1 0 16,-1 1 0-16,0-1 0 0,-1-1-128 0,0 1 192 16,0 1-192-16,0-1 192 0,0-1-192 0,2 0 0 15,-2-1 144-15,2 2-144 0,0 0 128 0,-1 2-128 16,1 0 128-16,0 2-128 0,-2-1 0 0,-2 1 128 16,-2 0-128-16,-1 2 0 0,-1-2 0 0,-3 1-320 0,-2 1 64 0,-4-1 16 15,-2 1 432-15,-1-2 64 0,0 0 32 0,3 2 0 16,1-1-288-16,4 2 160 0,2 1-160 0,4-1 128 15,0 3-128-15,3 0 0 0,1-2 0 0,2 1 128 16,0-1-128-16,1 0 0 0,1 0 0 0,3 0 0 16,0-2 0-16,1-1 0 0,1-1 0 0,2 2 0 15,5-7 128-15,-6 6-128 0,0 1 128 0,6-7-128 16,-5 5 128-16,5-5-128 0,0 0 0 0,-5 5 128 16,5-5 96-16,0 0 16 0,0 0 0 0,0 0 0 15,0 0-48-15,0 0-16 0,0 0 0 0,0 0 0 16,0 0-176-16,0 0 0 0,0 0-160 0,0 0 160 15,0 0 0-15,0 0 0 0,0 0 0 0,0 0 0 16,0 0-160-16,0 0 160 0,-5 7-160 0,5-7 160 16,0 0 0-16,0 0 0 0,-5 6 0 0,2 2 0 0,3-8 0 0,-4 7 0 15,1-1 0-15,2 2 0 0,0 0 0 0,1-2 0 16,-3 5 0-16,1-2 0 16,0 1 0-16,2-2 0 0,0 0 0 0,2 1 0 0,-2 2 0 0,0-2 0 15,0-9 0-15,1 11 0 0,2 0 0 0,-1-1 0 16,-2-10 0-16,5 16 0 0,1 0 0 0,-3 0 0 15,1-1 0-15,-1 4-144 0,-2 2-16 0,2 5 0 16,0 7 0-16,-1 7 0 0,1 9 160 0,-1 4 224 16,1 3-48-16,1-8-16 0,-3-6-160 0,0-5 0 15,-1-6 0-15,2-3 0 0,0 0 0 0,1-2 160 16,0 1-160-16,-2 6 160 0,0 5-160 0,0 5 160 0,1 2-160 0,-1 1 160 16,0 0-160-16,2-3 0 0,0-7 0 0,1-2 128 15,-2-7-128-15,1 0 0 0,-2-3 0 0,0-2 0 16,1-1 0-16,-1 0 0 0,-1-1 128 0,0 1-128 15,1 5 0-15,1 2 192 0,-1 6-192 0,0 3 192 16,2 1-192-16,-2-1 0 0,0 0 0 0,1-5 0 16,-2-3 128-16,0-5-128 0,0-5 0 0,0-1 128 15,-2-5-128-15,1 0 160 0,1 2-160 0,-1-2 160 16,-1-4-160-16,1 1 160 0,0 1-160 0,0-3 160 16,1-8-160-16,0 0 160 0,-3 11-160 0,3-11 160 15,-3 10-160-15,3-10 128 0,0 0-128 0,0 0 128 16,-1 11-128-16,1-11 128 0,0 0-128 0,0 0 128 15,-1 11-128-15,1-11 0 0,0 0 0 0,0 0 128 16,-3 10-128-16,3-10 0 0,0 12 0 0,0-12 0 0,0 0 0 0,0 13 0 16,0-13 0-16,0 0 0 0,0 0 0 15,1 13 0-15,-1-13 0 0,0 0 0 0,0 12 0 0,0-12 0 16,0 0 0-16,0 0 0 0,0 0 128 0,0 0-128 16,0 0 0-16,0 0 128 0,0 0-128 0,0 0 0 15,0 11 0-15,0-11 128 0,0 0-128 0,0 0 128 16,0 0-128-16,0 0 128 0,0 0-128 0,0 0 128 15,0 0-128-15,0 0 128 0,0 0-128 0,0 0 0 16,0 0 0-16,0 0 128 0,0 0-128 0,0 0 0 16,0 0 0-16,0 0 0 0,-2 10 0 0,2-10 0 15,0 0 0-15,-3 10 0 0,3-10 0 0,0 0 0 16,0 0 0-16,0 0 0 0,0 0 0 0,0 0 0 0,0 0 0 16,0 0 0-16,0 0 0 0,0 0 0 0,0 0 0 0,0 0 0 15,0 0 0-15,0 0 0 0,0 0 0 0,0 0 0 16,0 0 0-16,0 0 0 0,0 0 0 0,0 12 0 15,0-12 0-15,0 0 0 0,3 11 0 0,-3-11 0 16,0 0 0-16,0 0 0 0,12 6 128 0,-12-6-128 16,13 4 0-16,0-2 0 0,0-3 0 0,1 0 128 15,0-2-128-15,2 0 0 0,0 1 0 0,3-2 128 16,3 0-128-16,4-3 0 0,3 2 0 0,1 0 128 16,0 0-128-16,1 0-144 0,1-1 144 0,-5 2-208 15,-1-1 208-15,-1 1 160 0,-3 0-32 0,-2-1 0 16,-2 0-128-16,0 1 0 0,-1 0 0 0,-1 0 0 15,-2 0 0-15,2 2 0 0,-1 0 0 0,4-3 0 16,-1 4 0-16,1-4 0 0,4-1 0 0,3 1 0 16,2-3-800-16,8 4-192 0,4 3-32 0,4 0-15200 15,6-3-3040-15</inkml:trace>
  <inkml:trace contextRef="#ctx0" brushRef="#br4" timeOffset="208441.73">3314 12746 23151 0,'-6'-13'1024'0,"2"4"208"0,-2-1-976 0,1 4-256 15,-1-5 0-15,0 4 0 0,1-2 816 0,0-1 112 16,0 4 32-16,0-3 0 0,-1 2-448 0,1 2-64 16,0-1-32-16,1 3 0 0,4 3 208 0,0 0 32 15,-5-4 16-15,5 4 0 0,0 0-224 0,0 0-64 16,0 0 0-16,0 0 0 0,0 0-128 0,0 0-48 16,0 0 0-16,0 0 0 0,0 0 192 0,0 0 48 15,0 0 0-15,0 0 0 0,0 0 160 0,-3 16 32 16,3-16 16-16,0 0 0 0,0 0 112 0,0 0 0 15,2 15 16-15,-2-15 0 0,0 0-128 0,0 0-16 16,0 0-16-16,7 13 0 0,-7-13-112 0,8 11-32 16,-8-11 0-16,0 0 0 0,8 13-224 0,-8-13-32 15,7 12-16-15,-2 1 0 0,-5-13-208 0,5 17 0 16,-2-3 0-16,-1 1 0 0,-1 1 160 0,1-2-160 0,0 0 160 0,0 0-160 16,-2 0 224-16,0 2-48 0,1-1-16 15,0 0 0-15,-1-2 16 0,0-1 0 0,-1-1 0 0,1 1 0 16,0-12 16-16,0 12 0 0,-1-2 0 0,-1 2 0 15,2-12 16-15,-1 9 16 0,1-9 0 0,0 0 0 16,-3 13-16-16,2-2 0 0,1-11 0 0,0 0 0 16,0 0-48-16,0 13-16 0,0-13 0 0,0 0 0 15,-1 11-16-15,1-11 0 0,0 0 0 0,0 0 0 16,0 0-128-16,-1 16 160 0,1-16-160 0,0 0 160 16,0 0-160-16,0 0 160 0,0 0-160 0,0 0 160 15,0 0-160-15,0 0 160 0,0 0-160 0,0 0 160 16,0 0-160-16,0 0 192 0,0 0-192 0,0 0 192 0,0 0-48 0,0 0 0 15,0 0 0-15,0 0 0 0,0 0 0 0,0 0 0 16,0 0 0-16,0 0 0 0,0 0-16 0,0 0 0 16,0 0 0-16,0 0 0 0,0 0 0 0,13 4-128 15,-13-4 192-15,11 2-64 0,-11-2-128 16,13-2 160-16,-2-2-160 0,-1 1 160 0,1 2-160 0,-1-2 0 16,1 1 0-16,0-1 0 0,1 2 0 0,0 0 0 15,-1-3 0-15,4 1 0 0,0 2 0 0,2 0 0 16,2-2 0-16,0 2 0 0,2 1 0 0,3 0 0 15,0 0 0-15,0 4 0 0,2-3 0 0,1 1 0 16,-1 0 0-16,0-2 0 0,-2 0 0 0,2 0 0 16,0 0 0-16,0 0 0 0,0 0 0 0,3-2 0 15,1 1 0-15,2 0 0 0,5 1 0 0,2-1 0 16,3 2 0-16,1 0 0 0,0 2 0 0,0-2 0 16,-3-1 0-16,1 0 0 0,-2 0 0 0,-1-3 0 0,-2 0 0 0,4-3 0 15,5 5 0-15,6-3 0 0,5 1 0 0,2 3 0 16,0 2 0-16,-4-4 0 0,1 4 128 0,-4-4-128 15,-3-3 0-15,3 0 0 0,5 0 0 0,5 1 0 16,5 3 0-16,-1-1 0 0,-3 2 0 0,-3 0 0 16,-5-1 0-16,-4-6 0 0,0 1 128 0,5 1-128 15,3 3 0-15,4 0 0 0,2 2 0 0,-3 0 0 16,-3 2 0-16,-3-2 0 0,-3-2 0 0,3-3 128 16,1-2-128-16,5 2 0 0,6 4 0 0,1-1 0 15,-2 4 0-15,-3-1 0 0,-5-4 0 0,0-2 0 16,-2-3 0-16,6 0 0 0,6 2 0 0,1 2 128 15,0 4-128-15,-1-3 0 0,-5-1 144 0,-5-2-144 16,-3-1 0-16,4-2 0 0,3 1 0 0,5 2 128 16,1 2-128-16,-3 3 144 0,-4 1-144 0,-2 0 160 0,-4-4-160 15,1 3 0-15,2-5 0 0,5 5 0 0,3 2 0 0,1 3 0 16,-2 1 0-16,-5-1 0 0,-4 0 0 0,-1-1 0 16,-2-3 0-16,3 0 0 0,6 0 0 0,2 4 0 15,1 1 0-15,-3 0 0 0,-4 0-144 0,-4-2-16 16,-3-4 0-16,0-1 0 0,0-3 304 0,5 4 64 15,3-3 16-15,1 4 0 0,1 1-224 0,-4 2 0 16,-3-3 128-16,-5 0-128 0,-3-4 0 0,1 0 0 16,0-1 128-16,4 1-128 0,3 0 0 0,4 3 0 15,0 2 128-15,-1 2-128 0,-7-2 0 0,-1-1 0 16,-4 1 0-16,0-1 0 0,-5 2 0 0,4-4 0 0,3 1 0 16,3 1 0-16,2 1 0 0,0 2 128 0,-1-1-128 15,-3 1 0-15,-4 0 320 0,-2-2 32 0,-3-1 0 0,-1 0 0 16,-1-5-560-16,2 2-112 0,1 1-32 0,3-1 0 15,0 2 352-15,2 1 0 0,-1 1 128 0,-1 2-128 16,-4-2 0-16,-1 1 0 0,-3 0 0 0,-1-1 0 16,-2-1 0-16,1-1 0 0,0-2 0 0,3 2 0 15,2-2 0-15,2 2 0 0,2 0 0 0,1-1 0 16,1 2 0-16,-1 0 0 0,1 0 128 0,-4 0-128 16,-4-2 0-16,0 0 0 0,-1 2 0 0,-1 0 0 15,0-3 0-15,1 0 0 0,4 0 0 0,1 2 0 16,3 1 160-16,-1 4-160 0,0-3 192 0,0 4-192 15,-2-2 0-15,-2 1 0 0,-3-1 0 0,-1-1-192 16,-2 1 192-16,1-2 0 0,-2-1 0 0,2-1 0 16,1-1 0-16,4 0 0 0,1-1 0 0,2 3 0 15,4 0 0-15,-2 2 0 0,0-2 128 0,-3 0-128 0,-2 0 0 0,-3-2 0 16,-1 0 0-16,-1-1 0 0,-3 0 0 0,0 1 0 16,0-2 0-16,1 1 0 0,0 1 0 0,1 0 0 15,-1 0 144-15,0 2-144 0,0 0 0 0,-1 2 128 16,-1 1-128-16,-2 1 0 0,1-3 0 0,-2 2 0 15,0-1 0-15,-1 1 0 0,-3-2 0 0,3-1 0 16,-1 0 128-16,0 0-128 0,-2-1 0 0,3 0 0 16,1-1 0-16,1-1 0 0,2 0 0 0,1 3 144 15,0-3-144-15,0 3 128 0,0 0-128 0,-1 0 0 16,-2 0 0-16,-1 3 0 0,0-2 0 0,-1 2 0 0,-2-1 0 16,1 1 0-16,-2-2-240 0,-1 1 32 0,-2-1 0 15,2 0 0-15,0-1 336 0,-1 2 80 0,-2-1 16 0,-1-1 0 16,0 0-224-16,1 0-256 0,0 0 48 0,-1 0 16 15,0 0 320-15,-1 1 80 0,0 0 16 0,-2 1 0 16,0-1-224-16,-1 0 128 0,0 1-128 16,0 0 0-16,-1 1 0 0,0 0 0 0,-2 0 0 0,1-1 0 15,-2 0 0-15,-9-2 128 0,10 3-128 0,1-2 0 16,-11-1 0-16,9 2 0 0,-9-2 128 0,0 0-128 16,0 0 0-16,0 0 0 0,0 0 128 0,9 0-128 15,-9 0 304-15,0 0 16 0,0 0 0 0,8-6 0 16,-3 0-320-16,-5 6 160 0,5-8-160 0,-1 0 128 15,-1-2-128-15,-2 2-272 0,-1-4 64 0,0 2 16 16,0-1 192-16,1 1 0 0,-2-6 0 0,1 2 0 16,0 1 176-16,0-5-176 0,-1-1 160 0,-1 0-160 15,1-1 176-15,0-1-176 0,-1 2 192 0,1-2-192 0,0 1 176 16,-2 2-176-16,1 1 160 0,0 0-160 0,0 0 128 0,-1 0-128 16,-1 4 0-16,0-4 0 0,0 3 128 0,0 0-128 15,1-1 0-15,-3 1 0 0,1 0 0 0,1-1 128 16,-1 1-128-16,1-2 0 0,-1-1 0 0,0-1 0 15,1 1 0-15,-1 0 0 0,-2-2 0 0,1 2-192 16,-2-1 192-16,0 2-160 16,-1 2-1312-16,-2-1-272 0,-2 0-48 0,-4 0-21904 0</inkml:trace>
  <inkml:trace contextRef="#ctx0" brushRef="#br4" timeOffset="211958.84">2913 13688 4607 0,'5'-9'192'0,"-4"3"64"0,0 0-256 0,2 0 0 16,-2-1 0-16,1 2 0 0,0-1 3632 0,1-1 672 0,-1 1 144 0,4 0 32 16,-3-1-3136-16,1 1-608 0,-4 6-128 0,7-5-32 15,-2-1 144-15,-5 6 32 0,0 0 0 0,0 0 0 16,0 0 256-16,0 0 48 0,0 0 16 0,0 0 0 16,0-6 224-16,-1 3 48 0,1 3 16 0,0 0 0 15,0 0-528-15,0 0-96 0,-8-3-32 0,1 2 0 16,-6-1-384-16,4 1-96 0,-1 0-16 0,10 1 0 15,-12 0 96-15,0 0 16 0,1 0 0 0,-2 0 0 16,0 0 64-16,0 2 32 0,0 1 0 0,0 2 0 16,-2-1-176-16,2 6-48 0,0 1 0 0,1 7 0 15,1 0-192-15,0 10 0 0,2 6 0 0,0 4 0 16,4 5 0-16,1 2 0 0,1 1 0 0,2-4-160 16,0-6 160-16,2-5 0 0,3-7 0 0,1-5 0 15,-2-4-128-15,2 0 0 0,1-3 0 0,2-2 0 16,-8-10 128-16,12 11-160 0,-3-5 160 0,3 1-160 15,1-3 160-15,0-2 0 0,1 0 0 0,2-4 128 0,1 0 0 0,1-1 16 16,0-1 0-16,2 0 0 0,-1-1-16 0,2-1-128 16,0-1 192-16,0 1-64 0,1-2-128 0,-4 1 160 15,-1 1-160-15,-2-3 160 0,-4 1-32 0,1 1-128 16,-1-2 192-16,-5-1-64 0,-2-5 32 0,-1 0 0 16,-2-11 0-16,-4 0 0 0,-1-2-160 0,-1-4 0 15,-5-2 0-15,1 1 0 0,-2-1 0 0,-1 3 0 16,-1 2 128-16,-1 2-128 0,0 2 0 0,-1 3 0 15,2 0 0-15,3 6 128 0,1 1-128 0,0 3 0 16,1-1 0-16,1 4 128 0,7 9-128 0,0 0 0 16,-9-6 0-16,9 6 0 0,0 0-384 0,0 0 0 15,-8 6 0-15,8-6 0 16,-3 7-2944-16,3-7-576 0</inkml:trace>
  <inkml:trace contextRef="#ctx0" brushRef="#br4" timeOffset="212197.94">3369 14027 30399 0,'-8'0'2704'16,"-1"-4"-2160"-16,1 3-544 0,8 1 0 0,0 0 2624 0,-4 12 432 15,3-2 80-15,3 2 0 16,1 0-3136-16,1-2-544 0,-4-10-160 0,8 11-16 16,0-4-464-16,-1 0-96 0,-7-7 0 0,12 5-16 15,-1 0-1696-15,-11-5-336 0,11 0-64 0</inkml:trace>
  <inkml:trace contextRef="#ctx0" brushRef="#br4" timeOffset="212689.27">3654 13601 35535 0,'0'0'1568'0,"-9"-5"336"0,-1 2-1520 0,10 3-384 0,-11-4 0 0,11 4 0 15,-9-1 0-15,9 1 128 0,0 0-128 0,-9 5 0 16,1 2-208-16,2-3-112 0,-2 1-32 0,-3 3 0 16,2-1 160-16,0 3 16 0,0-1 16 0,1 1 0 15,-1 3 32-15,3 1 0 0,-1 1 0 0,2-1 0 16,1 4 128-16,1 2 0 0,3 1 0 0,0 1 0 16,2 3 176-16,0 1 64 0,2 1 16 0,1 1 0 15,2 0-32-15,5 0 0 0,-1-6 0 0,1-3 0 16,1 0-224-16,2-4 0 0,0-4 128 0,2-1-128 15,1-2 0-15,1-3-288 0,-4 0 64 0,4-1 16 16,-3-4-32-16,0 0 0 0,-2-5 0 0,-1 1 0 0,1-2 240 0,-4-3 0 16,-4-6 0-16,1-2 0 0,-2-2 224 0,-1-3-16 15,-1-7 0-15,-3-2 0 0,-4-5 272 0,0 1 48 16,-1 1 16-16,-2 3 0 0,-2 0 0 0,-1 5 0 16,0 2 0-16,0 5 0 0,-2 2-96 0,-1 2-32 15,-1 2 0-15,0 2 0 0,1 3-224 0,-2 1-64 16,1 1 0-16,0 2 0 0,-2 1-128 0,2-1 0 15,-2 3 0-15,2 1 0 16,1 1-560-16,0 3-32 0,-1-3-16 0,3 5 0 16,0-4-1760-16,3 3-336 0</inkml:trace>
  <inkml:trace contextRef="#ctx0" brushRef="#br4" timeOffset="213411.61">13486 13455 17503 0,'0'0'1552'0,"0"0"-1232"0,0 0-320 0,0 0 0 15,0 0 4592-15,0 0 848 0,-3 10 192 0,3-10 16 16,0 0-4512-16,5 16-912 0,0-3-224 0,2-1 0 0,-7-12 0 0,10 12 0 16,0-2 128-16,-1 0-128 0,-9-10 0 0,7 7 128 15,1 2-128-15,0 1 0 0,0 2 0 0,-3 1 128 16,2 4-128-16,-2 0 0 0,0 5 0 0,2 21 176 16,-2-1-176-16,-1-2 160 0,-2 0-160 0,1-3 0 15,-2-1-160-15,2-5 160 16,-2-4-736-16,2-3-48 0,-1-5-16 0,2-3 0 15,0-2-1440-15,0-3-272 0,1-2-64 0</inkml:trace>
  <inkml:trace contextRef="#ctx0" brushRef="#br4" timeOffset="213647.61">13860 13885 41759 0,'-7'-9'1856'0,"7"9"368"0,0 0-1776 0,0 0-448 0,0 0 0 0,0 0 0 16,-6 8 384-16,6-8-16 0,1 13 0 0,0 3 0 31,1-1-640-31,0 0-128 0,1-2-32 0,1 0 0 16,0 0-1680-16,1-3-352 0,1-2-64 0,2-3-16 15,0-1-752-15,-8-4-160 0,16-4-16 0,-2 0-16 0</inkml:trace>
  <inkml:trace contextRef="#ctx0" brushRef="#br4" timeOffset="214060.33">14161 13561 29487 0,'-10'-4'2624'0,"-2"-3"-2112"16,-1 2-512-16,1 0 0 0,2 1 3584 0,10 4 592 16,-8-3 128-16,8 3 32 0,0 0-3568 0,0 0-768 15,0 0 0-15,-7 8-160 16,7-8-224-16,-6 13-64 0,1 0 0 0,-1 3 0 0,1 1 64 0,1 2 0 16,-1 1 0-16,0 3 0 0,-3 2 192 0,3 4 32 0,1 1 16 0,1 0 0 15,2-3 144-15,2 2 0 0,2-6 0 0,2-2 0 16,2-4 0-16,0-1 0 0,3-2 192 0,1-4-64 15,1-2 64-15,2-5 32 0,2-2 0 0,2-2 0 16,0-6-48-16,3-2-16 0,0-4 0 0,4-2 0 16,1-4-160-16,0-2 0 0,0 1 144 0,0-3-144 15,-4 1 0-15,1-1 0 0,-4-2 0 0,-2 4 128 16,-4 2-128-16,-2-1 176 0,-4 2-176 0,0 1 192 16,-3 1-32-16,-2 3 0 0,-3-1 0 0,-2-1 0 15,-3 2 32-15,-3-1 16 0,-3 1 0 0,-1 0 0 16,0-1 16-16,-4-2 0 0,-2 3 0 0,-2 1 0 15,-4-1-224-15,-1 3 144 0,-2 2-144 0,0 3 128 16,-2 2-128-16,0 3 0 0,0 7 0 0,0-3 0 16,1 1-1152-16,-2 3-272 15,-3-4-48-15</inkml:trace>
  <inkml:trace contextRef="#ctx0" brushRef="#br4" timeOffset="-211764.63">5030 12953 5519 0,'0'0'496'0,"0"0"-496"0,0 0 0 0,-8-7 0 16,-1 1 1968-16,0 1 288 0,1 0 64 0,1-1 16 15,0 1-1440-15,0-3-304 0,0-2-48 0,1 1-16 16,-1 1 512-16,2-3 112 0,0 2 0 0,0 0 16 15,-2-1-48-15,5 5-16 0,-1-3 0 0,0 1 0 16,1-1 48-16,-1-1 16 0,-2 1 0 0,2 1 0 16,2-2 208-16,-2-5 32 0,2 3 16 0,0 2 0 15,0 1-272-15,-1 1-64 0,2 7-16 0,0 0 0 16,3-9-640-16,-1 4-128 0,-2 5-32 0,2-5 0 16,-4 0-80-16,2 5-32 0,0 0 0 0,0 0 0 15,-5-3 96-15,5 3 0 0,0 0 16 0,0 0 0 16,0 0-96-16,0 0-32 0,0 0 0 0,0 0 0 0,0 0 32 0,0 0 0 15,0 0 0-15,0 0 0 16,0 0-32-16,0 0 0 0,0 0 0 0,0 0 0 0,0 0-144 0,0 0 0 16,0 0 0-16,0 0 128 0,-1 14-128 0,1-14 0 15,1 17 144-15,-1-2-144 0,0-15 128 0,0 18-128 16,0-3 160-16,0 0-160 0,-1 0 176 0,1 0-176 16,0 0 192-16,1-2-192 0,2 2 208 0,-2 0-64 15,0 0-16-15,1-2 0 0,0 2 0 0,1-4 0 16,-2 1 0-16,3-1 0 0,0-2-128 0,-1 2 0 15,-3-11 0-15,4 16 0 0,-2-3 0 0,0 0 0 16,-2-13 0-16,0 17 0 0,0-3 0 0,0 0 0 16,0 2 0-16,-2 0 0 0,-2-3 0 0,3 1 0 15,0-1 0-15,-1 1 0 0,1-1 128 0,1-13-128 0,0 13 128 0,1-1-128 16,-1-12 0-16,0 0 0 0,0 0-224 0,0 0-12624 16,0 0-2512-16</inkml:trace>
  <inkml:trace contextRef="#ctx0" brushRef="#br4" timeOffset="-210864">4955 13594 22111 0,'0'0'1968'0,"-7"-3"-1584"0,0-1-384 0,7 4 0 16,-8-4 2624-16,8 4 432 0,0 0 80 0,-6-6 32 15,6 6-2528-15,0 0-512 0,-8-5-128 0,8 5 0 16,0 0 0-16,0 0 0 0,-8-5 0 0,8 5 0 15,0 0 0-15,-10-3 0 0,1 2 0 0,9 1 0 0,0 0 304 0,-10-2-16 16,0 2 0-16,1 2 0 0,0-2 112 0,0 3 32 16,-2-2 0-16,1 2 0 0,-2-1-192 0,0 2-48 15,-1 0 0-15,-2-1 0 0,-1-1-48 0,2 2-16 16,-1 3 0-16,1 1 0 0,1 2 112 0,0 2 16 16,-3 1 0-16,3 2 0 0,0 5-128 0,0 1-128 15,3 4 176-15,2 1-176 0,3-3 128 0,2 3-128 16,2-4 0-16,3 1 0 0,2-1 192 0,1-3-64 15,2-2 0-15,1-1-128 0,1-2 256 0,1-1-64 16,2 0-16-16,-1 0 0 0,-2-1-32 0,2 0 0 16,2-6 0-16,0 2 0 0,0 0-144 0,2 0 128 15,0-4-128-15,0 0 128 0,-2-2-128 0,0-2 192 16,1 0-192-16,-1-2 192 0,0-2-64 0,-1 0 0 0,-2-4 0 16,0-4 0-16,-3-3 128 0,0-2 0 0,-2-3 16 0,0 1 0 15,1-4 48-15,-1-1 0 0,-3-3 0 0,0 3 0 16,-5-4-64-16,2 4-16 0,-1-2 0 0,1-1 0 15,-3 3-16-15,0 3 0 0,-1 1 0 0,-3 1 0 16,-2 2-64-16,1 0-16 0,0 1 0 0,-2 3 0 16,-1-1-144-16,2 2 160 0,0 2-160 0,1 2 160 15,-1 1-160-15,3 2 0 0,-3 1 0 0,10 4 0 16,0 0 0-16,0 0 0 0,0 0-192 0,0 0 192 31,0 0-1792-31,0 0-224 0,0 0-48 0,11 7-16 16,-3-2-1184-16,2 1-256 0</inkml:trace>
  <inkml:trace contextRef="#ctx0" brushRef="#br4" timeOffset="-210617.18">5066 13966 39615 0,'0'0'3520'0,"0"0"-2816"15,-5 9-560-15,5-9-144 0,0 13 1184 0,1 0 208 16,-1-13 32-16,6 15 16 0,-1-4-1440 0,-1 2-304 16,0-2-48-16,-1-1-16 15,-3-10-384-15,0 0-80 0,3 12 0 0,0-3-16 16,-3-9-2416-16,0 0-496 0,0 0-80 0</inkml:trace>
  <inkml:trace contextRef="#ctx0" brushRef="#br4" timeOffset="-210294.96">5250 13572 46239 0,'-12'-11'2048'0,"6"7"432"0,6 4-1984 0,0 0-496 15,0 0 0-15,0 0 0 0,0 0 208 16,0 0-48-16,0 0-16 0,0 0 0 0,5 14-144 0,3 2-192 16,1 1 32-16,0 3 16 0,2 5-16 0,-1 3 0 15,0 4 0-15,1 5 0 0,-1 3-144 0,1 2-16 16,-2 5-16-16,1-4 0 15,1-4-192-15,-1-3-48 0,1-2 0 0,0-6 0 16,0-1-304-16,-1-2-64 0,-1-6-16 0,2 1 0 16,-1-2-1840-16,1 0-368 0,-1 1-80 0,-2 0-16 0</inkml:trace>
  <inkml:trace contextRef="#ctx0" brushRef="#br4" timeOffset="-205301.61">3843 11601 27119 0,'0'0'1200'0,"-4"-5"256"0,1 1-1168 0,3 4-288 0,0 0 0 0,0 0 0 0,0 0 656 0,0 0 80 16,0 0 16-16,0 0 0 0,0 0-48 0,0 0 0 15,0 0 0-15,0 0 0 0,-3-3-160 0,3 3-32 16,0 0-16-16,0 0 0 0,0 0-176 0,0 12-16 16,0 1-16-16,-1 4 0 0,1 0-288 0,0 5 160 15,0 3-160-15,1 4 128 0,0-2-128 0,1 25 128 16,-1-9-128-16,-1-5 128 0,-1-8 32 0,1-1 0 15,0-1 0-15,1 2 0 0,1 2-160 0,2 0 0 16,0 1 144-16,1-3-144 16,1 0-320-16,-1-4-144 0,0-4-32 0,2-4-10000 15,-1-3-1984-15</inkml:trace>
  <inkml:trace contextRef="#ctx0" brushRef="#br4" timeOffset="-205069.11">3627 12080 12895 0,'-12'-7'1152'0,"0"0"-928"0,1 1-224 0,0 1 0 16,11 5 5584-16,0 0 1072 0,-4-8 224 0,4 8 32 16,0 0-5440-16,13-8-1104 0,0 4-224 0,7-2-144 15,3 2 0-15,4 1 0 0,0-1 0 0,2 2 0 16,-2 0 0-16,0 0 0 0,2-1 0 0,0 2 0 15,-1 1 0-15,2 0 0 0,-2 0 0 0,-1 1-144 16,1 3-624-16,-1-1-112 0,-1-1-16 0,0 2-9792 16,-4 0-1936-16</inkml:trace>
  <inkml:trace contextRef="#ctx0" brushRef="#br4" timeOffset="-204411.19">4351 11430 28559 0,'-10'-8'2544'0,"5"3"-2032"0,-3-3-512 0,2 5 0 16,6 3 2528-16,0 0 416 0,0 0 64 0,0 0 32 15,4 18-2432-15,2-3-480 0,-6-15-128 0,11 24 0 16,-1-2 0-16,2 0 0 0,0 3 0 0,-1 5 0 16,1 4 0-16,-2 5 0 0,1 3 0 0,-1 1-128 15,-1 1-32-15,-2-2 0 0,-2-6 0 0,-1-2 0 16,-1-6 160-16,-3-2-128 0,-2-3 128 0,0-1-128 16,-2-2 128-16,-1-2 0 0,-1-2 0 0,1-1 0 15,0-2 0-15,-3-1 144 0,2 0-16 0,0-2-128 16,6-10 352-16,0 0-32 0,-7 7-16 0,7-7 0 15,0 0-112-15,0 0-32 0,0 0 0 0,0 0 0 16,-8-2 32-16,8 2 0 0,-4-7 0 0,1-2 0 16,1 1-192-16,0-4 0 0,2 0 0 0,2 1-176 0,-1 0 48 15,3 2 0-15,0-3 0 0,1 0 0 0,0 2 128 0,0 0-192 16,2-1 192-16,1 2-192 0,0 0 192 0,1 2 0 16,1 4 0-16,3-3 0 0,-1 1 0 0,1 1 0 15,0-1-176-15,3 4 176 0,-1-2 0 0,4 0-144 16,-1 2 144-16,-1-1 0 0,0 2 0 0,0 0 0 15,0 2 0-15,0-1-128 0,-4 2 128 0,-2 2 0 16,0 0 0-16,-2 1-128 0,-9-6 128 0,10 9 0 16,-2-1 0-16,-1-1-128 0,-7-7 128 0,0 0 0 15,5 12 0-15,-5-12-128 0,0 0 128 0,1 13 0 16,-1-13 0-16,-2 15 0 0,-1-4 0 0,-1-2 0 16,-2 1 0-16,-1-1 128 0,-2-5-128 0,-2 2 0 0,0-1 128 0,-4 2-128 15,1-1 160-15,-2 0-32 0,-1 0-128 0,-1 1 192 16,0-2-192-16,-2-3 144 0,1 2-144 0,1 0 128 15,-1-2-128-15,2 0 128 0,0-1-128 0,2-1 128 16,-1 0-128-16,2-1 0 0,1-1 0 0,0-1-176 31,0 0-544-31,1 1-112 0,2-2-32 0,0 1 0 16,3-1-2304-16,-1 2-464 0,8 2-80 0,0 0-9152 0</inkml:trace>
  <inkml:trace contextRef="#ctx0" brushRef="#br4" timeOffset="-203680.69">6997 12042 6447 0,'0'0'576'0,"0"0"-576"16,0 0 0-16,0 0 0 0,0 0 5024 0,0 0 896 16,0 0 176-16,0 0 48 0,10-5-4160 0,1 3-832 15,-1-3-176-15,-1 1-16 0,-1 0-256 0,3-1-32 16,2 1-16-16,1 0 0 0,2 0-176 0,2 3-32 16,2 0-16-16,-1 1 0 0,2 1-432 0,0 2 0 15,1 0 0-15,0 1 0 0,0-1-128 0,-1 2-64 16,0-4-16-16,-1 2 0 15,-1 0-656-15,-1-2-128 0,-2 0-32 0,-2 1 0 16,-1-2-128-16,2 0-16 0,2 0-16 0,0 0 0 16,-2-2-352-16,4 1-64 0,0-3 0 0,1 0-16 0</inkml:trace>
  <inkml:trace contextRef="#ctx0" brushRef="#br4" timeOffset="-203053.76">7916 11433 37151 0,'0'0'1648'0,"-4"-9"336"0,0 2-1600 0,4 7-384 0,0 0 0 0,0 0 0 0,3-5 256 0,-3 5-48 16,0 0 0-16,12 1 0 0,-12-1-208 0,14 9 0 15,-2 4 0-15,-2 1-160 0,-1 0 160 0,0 3 0 16,1 4-144-16,-3 1 144 0,1 4 0 0,-3 5 0 16,-1 7-144-16,0 4 144 0,0 1 0 0,-1 2 0 15,-3 1 0-15,-2-4 0 0,0-8 0 0,-2-4 256 16,0-3-64-16,0-4 0 0,0-3 96 0,0 0 16 16,0-2 0-16,2-3 0 0,-2-1 16 0,4-14 0 15,-4 15 0-15,4-15 0 0,-1 13-64 0,1-13 0 16,0 0 0-16,0 0 0 0,0 0-80 0,0 0-32 0,0 0 0 0,0 0 0 15,0 0 32-15,4-6 0 0,1-3 0 0,0-2 0 16,0 2-176-16,0-1 0 0,1-2 0 0,-1 3 128 16,0-4-128-16,0 1 0 0,2 1 0 0,-1 0 0 15,1 2-128-15,1 0 128 0,-1 1 0 0,1 2 0 16,0 0 0-16,3 2-144 0,0 1 144 0,1 2 0 16,-2-1 0-16,2 0-128 0,1 2 128 0,2 0 0 15,0 0 0-15,1 2 0 0,0-2-128 0,-1 0 128 16,-1 0 0-16,1 2 0 0,-2-1 0 0,-1 2 0 15,-12-3 0-15,13 3 0 0,-3 1 0 0,-1 2 0 16,-9-6 0-16,8 7 0 0,-1 2 0 0,-7-9 0 16,5 11-128-16,-1 1 128 0,-4-12 0 0,2 13 0 15,-2-13 0-15,-1 15 0 0,1-15 0 0,-4 14 0 16,-2-1 0-16,-1-1 192 0,-2-2-48 0,1 2-16 16,0-3-128-16,-1 3 0 0,-1-1 0 0,-1 0-176 0,1-2 176 0,-2 3 0 15,0-1 0-15,-1 1 0 0,0-5 160 0,0 1 16 16,-1-1 0-16,1 0 0 0,-1-2 16 0,-2-2 0 15,-1-1 0-15,0-2 0 0,0 0-192 0,-3-2 128 16,0-2-128-16,-5-4 128 16,-1-1-1344-16,-4 0-288 0,-3-6-48 0,-5 2-16304 0</inkml:trace>
  <inkml:trace contextRef="#ctx0" brushRef="#br3" timeOffset="-198135.03">6678 15035 8287 0,'0'0'368'0,"0"0"80"0,0 0-448 0,0 0 0 16,0 0 0-16,0 0 0 15,0 0 4592-15,-4 9 832 0,4-9 160 0,-4 8 48 0,4-8-4512 0,0 0-896 16,0 0-224-16,0 0 0 0,0 0 416 0,0 0 32 16,0 0 16-16,0 0 0 0,0 0 592 0,0 0 112 15,0 0 32-15,0 0 0 0,0 0 16 0,0 0 0 16,0-10 0-16,0-1 0 0,0 1-288 0,1-2-48 15,0 0-16-15,-1-1 0 0,-1-1-224 0,0 0-32 16,0-1-16-16,-1 0 0 0,0-4-176 0,-2 1-32 16,1-2-16-16,0 0 0 0,2-5-32 0,-1 0 0 15,-1 0 0-15,2 1 0 0,-1-3 48 0,2 0 16 16,0 0 0-16,0-1 0 0,0-2-80 0,2-4 0 16,0-2-16-16,2-7 0 0,-1-12-176 0,1 0-128 15,0-2 192-15,-2 2-192 0,2 6 128 0,-1 3-128 0,-1 6 0 0,0 2 0 16,-2 3 0-16,-2-2 0 0,1-1 0 0,-2-1 0 15,0-6 0-15,-4 0 0 0,2 2 0 0,0 2 0 16,-2 0 0-16,2 5 0 0,0 3 0 0,-1 3 0 16,0 3 0-16,1 2 0 0,-1 1 0 0,1 4 0 15,0 0 0-15,1 2 0 0,2 2 0 0,-1-1 0 16,2 2 0-16,-1-1 0 0,2 0 0 0,0 2 0 16,2 0 0-16,-1-2 0 0,2 4 0 0,-1 3-144 15,-1-3 144-15,-1 5 0 0,0 7 0 0,0 0-128 16,3-8 128-16,-3 8-160 0,3-7 160 0,-3 7-160 15,0 0 160-15,0 0 0 0,1-6-144 0,-1-1 144 16,0 7 0-16,0 0 0 0,-3-6 0 0,3 6 0 16,-4-6 0-16,4 6 0 0,0 0 0 0,0 0 0 0,-3-6 0 0,3 6 0 15,-6-4 0-15,6 4 0 0,0 0 0 0,0 0 0 16,0 0 0-16,0 0 0 0,0 0 0 0,0 0-144 16,0 0 144-16,-2 13 0 0,0 1-128 15,0-1 128-15,-1 0 0 0,1 3 0 0,-1-3 0 0,-1 1 0 16,-1 2 0-16,0-2 0 0,-3 3 0 0,-1-1 0 15,1 1 0-15,-3-1 0 0,1-5 0 0,0 1 0 16,-1-1 176-16,2-1-176 0,-3 2 0 0,3-4 0 16,0-3 0-16,9-5 0 0,-10 5 0 0,10-5 0 15,0 0 0-15,-10 5 0 0,10-5 0 0,0 0 0 16,0 0 0-16,0 0 0 0,0 0 0 0,0 0 160 16,0 0-160-16,0 0 192 0,0 0-192 0,0 0 0 0,2-13-192 0,0 4 192 15,-2 9-272-15,6-10 64 0,0-1 16 16,1-1 0-16,0 2-16 0,-1-3 0 15,-1-1 0-15,0-2 0 0,0-1 208 0,1-1 0 0,-3-2 0 0,3 1 0 16,-2-1-128-16,1 1 128 0,0 2 0 0,0 0-144 16,-1 4 144-16,3 2 0 0,-1 2 0 0,1-1 0 15,0 3 0-15,1 2 0 0,-8 5-144 0,9-1 144 16,-9 1 0-16,15 1 0 0,-2 3 0 0,0 1 0 16,-1 4-144-16,-1 2 144 0,0 2 0 0,-1 0 0 15,1 4 0-15,-1-4 0 0,-1 4 128 0,-1-2-128 16,0 0 240-16,0-1-48 0,-2 0-16 0,1-1 0 15,-2-1-48-15,1-2 0 0,1 1 0 0,-1-2 0 16,0 0-128-16,0-1 0 0,-1-2 144 0,3 1-144 16,-8-7 0-16,13 9 0 0,0 4 0 0,-1-5 128 15,1 0-304-15,1 0-48 0,1-1-16 0,0 5 0 16,4 2-1680-16,-1 2-352 0,-2-3-64 0,-2 0-16480 16</inkml:trace>
  <inkml:trace contextRef="#ctx0" brushRef="#br3" timeOffset="-197264.6">6422 15323 30111 0,'0'0'1344'0,"0"0"256"0,-9-6-1280 0,0-1-320 16,0 3 0-16,1 0 0 0,1-1 928 0,7 5 112 15,-5-6 32-15,5 6 0 0,-6-8-736 0,6 8-144 0,-7-9-16 0,1 2-16 16,6 7-160-16,-10-8 0 0,1 2 0 0,0 1 0 16,-2 1 0-16,0-2 0 0,1 5 0 0,-2 1 0 15,-2-2 0-15,-2 0 0 0,0 6 0 0,2-3-176 16,-2 2 176-16,1 4 0 0,0 2 128 0,2 0-128 16,0 3 576-16,2 3 64 0,1 3 0 0,3 5 0 15,-1 3-128-15,1 2-32 0,2 4 0 0,2 0 0 16,2 2-352-16,4 0-128 0,1-3 0 0,0-3 144 15,1-2-144-15,3-3 0 0,1-2 0 0,2-1 0 16,0-5 0-16,2 0 0 0,0 0-128 0,1-4 128 16,2-1-128-16,1-1 128 0,1-2-160 0,0-5 160 15,-2 0 0-15,0-2 0 0,1-3-128 0,-2-1 128 16,1-2 0-16,0-1 0 0,-1-3 192 0,0-1-192 0,-2-2 288 0,-3-1-48 16,-3-2-16-16,-1 1 0 0,1-4 32 15,-2-1 16-15,-1-5 0 0,-2-4 0 0,-2 0 0 0,0-1 0 16,-1 2 0-16,-2-2 0 0,-1 2-80 0,1 1-32 15,-1 0 0-15,-2 3 0 0,-1 5-160 0,-1 0 0 16,-1 4 0-16,-2 2 0 0,2 1 0 0,-3 3 0 16,-1 0 0-16,0 2 0 0,-1 1-304 0,1 2 64 15,1 1 16-15,0 2 0 0,-1 1-144 0,2 1-16 16,0-1-16-16,3 3 0 16,8-3-1264-16,0 0-256 0,0 0-64 0,0 0-8512 15,0 0-1696-15</inkml:trace>
  <inkml:trace contextRef="#ctx0" brushRef="#br3" timeOffset="-196993.3">6678 15641 14735 0,'0'0'1312'0,"-11"7"-1056"0,1-3-256 0,1 2 0 16,1 2 5952-16,3 1 1152 0,5-9 208 0,-3 12 48 16,3-2-6144-16,0-10-1216 0,3 13-304 0,-1-1-16 31,2-1-128-31,0-2-32 0,-4-9 0 0,8 10 0 0,-8-10-352 0,10 9-80 0,-1-2-16 0,-9-7 0 16,0 0 96-16,12 4 0 0,-12-4 16 0,0 0 0 15,0 0 96-15,11-4 16 0,-11 4 0 0,7-7-8384 16,-7 7-1680-16</inkml:trace>
  <inkml:trace contextRef="#ctx0" brushRef="#br3" timeOffset="-195751.77">6807 15237 26783 0,'-12'-2'1184'0,"12"2"240"0,0 0-1136 0,0 0-288 16,0 0 0-16,0 0 0 0,0 0 432 0,0 0 16 16,0 0 16-16,12-3 0 0,-1 0-64 0,2 1-16 15,1 0 0-15,0 1 0 0,2 0 16 0,0 1 0 16,0-2 0-16,-2 1 0 0,1 0-112 0,0 1-32 16,1 0 0-16,-2 0 0 0,-2-1 64 0,-1 1 0 15,-1-2 0-15,0 0 0 0,2-1 112 0,-3 0 16 16,-1 0 16-16,0-1 0 0,0 0 48 0,-8 4 0 15,10-5 0-15,-2 1 0 0,-8 4-224 0,0 0-32 16,0 0-16-16,0 0 0 0,0 0-240 0,0 0 0 16,0 0 128-16,0 0-128 0,0 0 0 0,3 13 0 0,-5 0 0 0,0-2 0 15,-4 1 0-15,0 4-160 0,-2-1 160 0,-1 4-128 16,0-2 128-16,0 2 0 0,0-1 0 0,1 1-128 16,0-6 128-16,1 0 0 0,1-3 0 0,6-10 0 15,0 0 160-15,0 0-32 0,0 0-128 0,0 0 192 16,0 0 32-16,0 0 0 0,0 0 0 0,0 0 0 15,0 0-224-15,0 0 0 0,10 1-144 0,-10-1 144 16,11 2-176-16,-1-2 176 0,-10 0-192 0,12 1 192 16,-2 2-192-16,1-2 192 0,-11-1-192 0,12 5 192 15,-2 0-144-15,0 1 144 0,-10-6 0 0,12 5-144 16,-1 3 144-16,-2-4 0 0,-9-4 0 0,10 6 0 16,-1-1 0-16,0 1 0 0,-9-6 0 0,11 6 0 15,-11-6 0-15,9 8 128 0,-9-8-128 0,8 10 176 0,-2 1-176 16,1-3 192-16,-7-8-192 0,4 13 192 0,0-2-48 0,-2 1 0 15,-2-1 0-15,-1 0 0 0,-2-2 112 0,1 2 0 16,-1-2 16-16,-2-1 0 0,-2 0 32 0,-2-1 0 16,-1 1 0-16,-2 1 0 0,-1-2-48 0,1 1 0 15,-2 1 0-15,-2-3 0 0,-1 2-32 0,0 1-16 16,1 2 0-16,0-2 0 0,-1-1-208 0,0 1 144 16,0-3-144-16,-1-2 128 15,0 0-480-15,1-1-96 0,0-2-32 0</inkml:trace>
  <inkml:trace contextRef="#ctx0" brushRef="#br3" timeOffset="-193635.08">8266 10991 27407 0,'0'0'1216'0,"-2"-13"256"0,-2 0-1184 0,0 2-288 0,4 11 0 0,-5-13 0 16,1 2 576-16,4 11 48 0,-6-15 16 0,-1 2 0 16,1 3-496-16,-1-2-144 0,-2-1 0 0,1 1 0 15,-3-1 128-15,4 7-128 0,-2-2 0 0,-3 3 0 16,-2-2 192-16,-3 3-64 0,-3 0 0 0,-3 3-128 16,-6 2 0-16,-28 3 0 0,1 5 0 0,2 2 0 15,1 3 0-15,1 2 0 0,1-2 0 0,3 6 0 16,-1-2-128-16,1 0 128 0,0-2 0 0,0 1-144 15,-1-4 144-15,1 3 0 0,3 4 0 0,2 6 0 16,2 10 512-16,5 9 48 0,0 11 0 0,5 4 0 16,1 2-240-16,4-8-32 0,3-5-16 0,2-5 0 0,3 2-272 15,2 7 0-15,2 13-128 0,2 11 128 0,3 8 0 0,2-11-144 16,3-15 144-16,2-9 0 16,0-7-496-16,4 5-16 0,2 7 0 0,1 6 0 15,3 7-16-15,3-6-16 0,5-2 0 0,1-14 0 0,1-11 224 0,6-6 64 16,4-6 0-16,7-2 0 0,7-1 32 0,6-3 16 15,7-2 0-15,5 0 0 0,4-4 80 0,0-5 128 16,1-4-208-16,4-3 80 0,3-2 128 0,9 1 0 16,6 0 0-16,-2-4 0 0,-4-6 128 0,-3-2-128 15,0-2 128-15,3 0-128 0,2 3 160 0,0-2-32 16,-4-7-128-16,-9-10 192 0,-10-11 128 0,-5-6 0 0,-4-6 16 16,-4 2 0-16,-5 3 400 0,-3 6 80 0,-4 2 16 15,-5 4 0-15,-5 4-96 0,-6-4-16 0,-6-5 0 0,-4-15 0 16,-3-17-272-16,-4 2-64 0,-3 3-16 0,-3 7 0 15,-4 10-224-15,-2 6-144 0,-3 0 192 0,-3-5-192 16,-3-12 0-16,-5 2 0 0,-2 3 0 0,-3 5-144 16,-1 9 144-16,-2 7-160 0,-3 9 160 0,-3 8-160 31,-7 3-224-31,-3 5-32 0,-5 0-16 0,-7 4 0 16,-5 1-432-16,1 4-96 0,0 7 0 0,3 1-8496 0,1 5-1680 0</inkml:trace>
  <inkml:trace contextRef="#ctx0" brushRef="#br1" timeOffset="-144128.39">14284 16378 15023 0,'0'0'656'0,"-11"2"160"0,1 0-656 0,-1 0-160 0,11-2 0 0,-11 3 0 15,-3-3 1040-15,5 1 176 0,9-1 48 0,0 0 0 16,-11 0 0-16,1-1 0 0,10 1 0 0,0 0 0 16,0 0-176-16,0 0-16 0,-3-3-16 0,3 3 0 15,0 0-48-15,0 0-16 0,-3-4 0 0,0 1 0 16,3 3-96-16,0 0-32 0,-2-7 0 0,2 7 0 16,0 0-336-16,0 0-64 0,0 0-16 0,0 0 0 15,0 0-256-15,0 0-48 0,10-5-16 0,2 1 0 16,1 3-128-16,0 1 192 0,3 0-192 0,2 1 192 15,1 0 0-15,1 1 0 0,0-2 0 0,0 1 0 16,1 1-48-16,0 1 0 0,-1 1 0 0,-1-3 0 16,1 1-16-16,-1 1 0 0,-2 0 0 0,2 2 0 0,0-1 0 0,-2 1-128 15,0 1 192-15,0 1-64 0,-1 0-128 0,-1 3 0 16,1 1 144-16,1 1-144 0,1 1 0 0,0 1 144 16,1-1-144-16,-2 1 0 0,-2 1 208 0,2 0-64 15,0 1-16-15,-1 1 0 0,-3 0 64 0,0-3 0 16,-1-2 0-16,-2 1 0 0,-2-1 32 0,0-1 16 15,1 0 0-15,-3-1 0 0,1-2 32 0,-3 3 16 16,-2 2 0-16,2-4 0 0,0 1-64 0,-1 1-16 16,-3-4 0-16,0 3 0 0,0-10-64 0,-2 11-16 15,0 0 0-15,-1-1 0 0,-1-2 16 0,0 1 0 16,-1 0 0-16,0 2 0 0,0-1-144 0,0 0 128 16,-1 1-128-16,0 1 128 0,-1 1-128 0,-2 1 0 15,0 2 0-15,-1 1 128 0,-2 2 0 0,-1-2 0 0,0 3 0 0,1-5 0 16,0 4 64-16,1-4 16 0,-1 2 0 0,0-4 0 15,2-4 16-15,-1-1 0 0,2-1 0 0,0-1 0 16,9-6-96-16,-10 3 0 0,-1-2-128 0,11-1 192 16,0 0-192-16,-12-3 0 0,2 0 128 0,10 3-128 15,-9-7 0-15,9 7 0 0,-9-8 0 0,9 8 0 32,0 0-432-32,0 0-16 0,0 0-16 0,0 0 0 15,0 0-1888-15,1-11-368 0,3 0-80 0,-4 11-8928 0,6-10-1792 0</inkml:trace>
  <inkml:trace contextRef="#ctx0" brushRef="#br1" timeOffset="-143563.18">15264 16134 1839 0,'0'0'160'0,"-11"0"-160"16,0-1 0-16,0 1 0 0,11 0 6320 0,-10 2 1232 16,10-2 240-16,-11 7 48 0,4-1-6368 0,0 1-1264 0,-1-1-208 0,3 2-128 15,-1 1 128-15,-1 2 0 0,1 1 0 0,-1 2 0 16,-1 2-128-16,3 1 128 0,-2 1-128 0,1 0 128 15,-1 0 0-15,2 2 0 0,0-1 0 0,0 4-128 16,1 1 352-16,0 1 80 0,1 0 16 0,2 0 0 16,1-1 304-16,1 1 64 0,1 3 16 0,0-5 0 15,1-1-400-15,-1-2-80 0,2-3-16 0,0-4 0 16,0-3-208-16,3-2 128 0,1-2-128 0,1-2 0 16,-9-4 224-16,14-1-48 0,0-3-16 0,1-2 0 15,0-5 16-15,2-2 0 0,2-2 0 0,0-2 0 16,2-3-176-16,2-2 0 0,4-3 144 0,0 2-144 15,-1-1 0-15,-1 2 0 0,-3-4 0 0,-3 5 128 16,-2 2-128-16,-2 2 0 0,-2 2 0 0,-4 4 128 16,-3-3-128-16,-2 1 0 0,-2 3 128 0,-2 10-128 0,-6-13 128 0,-1 1-128 15,-5 0 160-15,0 2-160 0,-2 1 176 0,-3-1-176 16,-1 0 192-16,-2 1-192 0,-1 1 192 0,0 2-192 16,0-2 192-16,3 3-192 0,1 1 192 0,2 1-192 15,-1 2 192-15,2 0-192 0,-1 1 128 0,4 1-128 16,-1 2 0-16,1 1 0 0,2-1 0 0,1 3 0 15,-1-1 0-15,9-5 0 16,0 0-448-16,-6 8-32 0,6-8-16 0,0 0 0 16,0 0-1584-16,0 0-320 0,0 0-64 0</inkml:trace>
  <inkml:trace contextRef="#ctx0" brushRef="#br1" timeOffset="-143289.39">15581 16015 33167 0,'-19'-1'2944'0,"8"2"-2352"0,-4 3-464 0,4 3-128 16,0 2 2048-16,6 1 400 0,5 5 80 0,5-2 16 15,3-1-2272-15,4-1-448 0,2 0-80 0,0 0-32 16,2-1 32-16,0 1 16 0,-1-2 0 0,1-1 0 15,-2 0-48-15,1 1-16 0,-1 0 0 0,2 0 0 16,-5 1 80-16,1-3 16 0,-1 1 0 0,-2 0 0 16,-1 2-176-16,-2-3-48 0,-6-7 0 0,7 10 0 15,-3 0-880-15,-4-10-176 0,0 0-48 0,0 0-8512 16,0 10-1696-16</inkml:trace>
  <inkml:trace contextRef="#ctx0" brushRef="#br1" timeOffset="-143109.08">15336 15644 42271 0,'-21'-12'1872'0,"10"8"384"0,1 4-1808 0,10 0-448 15,0 0 0-15,0 0 0 16,0 0-1648-16,14 7-416 0,5-1-96 0,4-4-9056 0,2 0-1824 0</inkml:trace>
  <inkml:trace contextRef="#ctx0" brushRef="#br1" timeOffset="-142635.05">15836 15795 20271 0,'0'0'1792'0,"0"0"-1424"0,-9 8-368 0,3 0 0 16,6-8 3856-16,-4 13 704 0,2-3 144 0,2 1 32 16,0-11-4416-16,0 0-864 0,6 11-176 0,0 1-48 15,2 0 160-15,1-2 32 0,0 1 0 0,0 0 0 16,3 0 320-16,0 1 80 0,1-1 16 0,0-2 0 0,1 2 160 0,-1-1 0 16,-1-2-144-16,-3-1 144 0,-9-7 224 0,8 6 112 15,-8-6 32-15,0 0 0 0,0 0 448 0,0 0 80 16,0 0 32-16,0 0 0 0,4-6-176 0,-3-2-48 15,-1-3 0-15,-1 0 0 0,-3-2-384 0,0-2-96 16,-1-2-16-16,-3-2 0 0,-2-2-80 0,-1 0-128 16,-1-1 176-16,2 0-176 0,0-2 144 0,-1 1-144 15,1 1 0-15,-1 1 144 0,2 1-144 0,3 3 0 16,0-1 0-16,1 4 0 0,1-1 0 0,2 4 0 16,-1-4 0-16,2 4 0 0,-1 0-160 0,2 2 160 15,2 0 0-15,2 1-144 0,-4 8 144 0,6-6 0 0,2-1-144 16,1 3 144-16,3 2 0 0,1 0-144 0,3 4 144 0,3 3 0 15,2-3-144-15,1 5 144 0,2-1 0 0,2 3-144 16,4 2 144-16,-4 1 0 0,-2-2 0 0,-1 1 0 16,-2-2 0-16,-1 0 0 0,-1-1 0 0,-4-1 0 15,1 1 0-15,-2 0 0 0,2-1 0 0,-2-2 0 16,-1-3-208-16,-2 2-16 0,-3-1 0 0,-8-3 0 31,10 1-1840-31,-10-1-368 0,0 0-80 0</inkml:trace>
  <inkml:trace contextRef="#ctx0" brushRef="#br1" timeOffset="-142325.04">16008 14756 38927 0,'-14'-5'1728'0,"6"5"352"0,-1 4-1664 0,3 5-416 16,3 7 0-16,4 0 0 0,4 5 320 0,6 1 0 16,3 6-16-16,4 2 0 0,5 1-304 0,0 3-176 15,3 0 32-15,-1-3 0 0,-2-3 144 0,1-4 0 16,-2-1-144-16,2-3 144 0,-2-1 0 0,0 0 0 16,-1-1 0-16,1-1 0 0,-1 2 0 0,-2-1 0 15,0 3 0-15,-4 1 0 0,1 0 0 0,-2 0 0 0,-1 0 160 0,0 1-160 16,0-3 0-16,2-1 0 15,-4-2-160-15,1-2 160 16,0-4-896-16,-2-3-48 0,-2-3-16 0,-8-5-10096 0,0 0-2016 0</inkml:trace>
  <inkml:trace contextRef="#ctx0" brushRef="#br1" timeOffset="-142061.1">15965 15251 30399 0,'-26'-6'2704'0,"9"2"-2160"0,-1 0-544 0,2 0 0 15,3 2 2304-15,4 0 336 0,3-2 80 0,6 4 16 16,0 0-2144-16,10-7-416 0,3-3-176 0,7 3 128 0,6-6-128 0,5 2 0 16,3-6 0-16,3 3 0 0,-1-2 0 0,2-2 0 15,-4-5 0-15,-2-7 0 0,1-6 0 0,1 0 0 16,0-5 0-16,2 2 0 0,1 1 0 0,4 2 0 15,6 6 0-15,-1 4 0 16,-2 2-1184-16,-1 8-224 0,-4-1-32 0,-5 4-15072 0</inkml:trace>
  <inkml:trace contextRef="#ctx0" brushRef="#br1" timeOffset="-141625.68">17806 14425 10127 0,'-10'12'448'0,"-1"-6"96"0,-6-1-544 0,0 8 0 0,-1 3 0 0,-1 5 0 15,-2 0 7104-15,-1 2 1328 0,-3 1 256 0,-5 2 48 0,-7 2-6992 0,-4 12-1392 16,-5 12-352-16,-4 22 0 0,-2 16 0 0,-5-1 0 15,-7-9 0-15,-14 9 0 0,-16 15 0 0,-1 9 0 16,6 5 128-16,-7 5-128 0,-7-1 832 0,-8 5 80 16,-8 4 32-16,10 5 0 0,10 5 208 0,-4-7 64 15,-7-7 0-15,7-2 0 0,9 0-544 0,12-1-96 16,10-3-32-16,6-12 0 0,-1-15-176 0,1 4-48 16,-2 6 0-16,8-3 0 15,7-6-2208-15,6-5-448 0,2-7-96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6:21:48.571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18026 17971 23039 0,'-1'3'2048'0,"-1"-3"-1648"15,-1 0-400-15,1 0 0 0,-1 0 176 0,1 0-48 0,-6 0-128 0,-3-3 192 0,-7 1 64 0,-2-2 0 0,-2-2 0 0,-1-1 0 0,4-2 128 0,0-1 48 0,2 0 0 0,-1 1 0 0,2 0 400 0,0 0 96 0,0-1 16 0,-1 0 0 16,0 4-144-16,-1 0-32 0,-1 2 0 0,-5 2 0 0,-7 4-480 0,-5 4-96 16,-1 0-32-16,-1 4 0 0,6-2-32 0,-5 3-128 31,-4 2 192-31,-6 2-64 0,0 5-128 0,-1-5 0 0,-2 2 0 0,4-1 0 15,4-1 0-15,2-3 0 0,2 1 0 0,5-3 0 0,5 0 320 0,4-2 176 16,6-2 32-16,1-2 16 0,5-1-96 0,5-2-32 16,2 1 0-16,2-4 0 15,5 1-544-15,2-2-128 0,5-3 0 0,6 0-16 16,1 2-240-16,9-2-64 0,8-3 0 0,9 2 0 16,6 1-832-16,4-1-160 0,-2 5-32 0,5 1-16 15,6 2 160-15,1 1 48 0,2 2 0 0,0-1 0 0,6 0 960 0,-7 0 208 16,-13-2 48-16,10 2 0 0,10 0 192 0,7 0 0 0,-2-3 192 0,1-4-192 15,-3 2 640-15,-4-5 32 16,-5 4 0-16,-4-2 0 0,-5 0 832 0,-5-1 160 0,-4-1 48 0,-8 1 0 16,-3-2-688-16,-7 0-144 0,-6 2-32 0,-6 0 0 0,-3 0-624 31,-7-1-224-31,-2 1 144 0,-8 0-144 16,-5 0-272-16,-7 2-144 0,-7-2-32 0,-3 2 0 0,1-1 144 0,-13 2 32 15,-13 0 0-15,-13 2 0 0,-6 1 400 0,-6 0 96 16,-7 0 16-16,-6 0 0 0,2 0-240 0,-3 4 144 15,-3 2-144-15,-4 0 128 0,-5 0-352 0,4 0-80 16,4 1-16-16,8-1-9088 16,4 0-1840-16</inkml:trace>
  <inkml:trace contextRef="#ctx0" brushRef="#br0" timeOffset="1115.33">32226 17911 23951 0,'0'-3'2128'0,"1"2"-1696"16,0 1-432-16,0 0 0 0,2 0-192 0,-1 0-112 0,2 0-16 0,2-2-16 0,5 2-592 0,2 0-112 0,4 0-32 0,-1 2 0 15,3-1-576-15,1 2-112 0,-1-1-32 0,2 2 0 16,3 0 592-16,-1-2 112 0,1 2 32 0,-1-2 0 0,1 2 1872 0,-2-2 368 0,-1 2 80 16,-2-3 16-16,0 1 64 0,0 1 32 0,1-3 0 0,-2 0 0 15,1 0-352-15,-3 0-64 0,0-2 0 0,-2 1-16 16,-3 1-528-16,-3 0-96 0,-1-2-32 0,-4 2 0 16,0 0 816-16,-3 0 176 0,0 2 16 0,-4-1 16 15,0-1-16-15,-2 0 0 0,-3 0 0 0,0 0 0 16,-4-1-656-16,-2-2-144 0,-2-1-32 0,-4-1 0 15,-4 2-720-15,-4-3-128 0,-5-4-48 0,-4 4 0 16,-3-4-320-16,-3 3-64 0,-2 1-16 0,1 0 0 0,2 0 1024 16,1 2 208-16,-1 2 48 0,-3-2 0 0,-1 4 1088 0,-4-2 208 15,2 2 48-15,-3 2 16 0,-3-2-976 0,1 0-192 16,0 1-32-16,2-2-16 0,5 1-224 0,1-2-48 16,3 0-16-16,3 0 0 0,6-1-48 0,3 0 0 15,6-1 0-15,6-2 0 0,5-3-256 0,5 2-192 16,4-2 16-16,6-3 16 15,5-1-1200-15,9 0-240 0,11-3-64 0,12 1-9424 16,14 2-1904-16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10:33.37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10120 4788 15663 0,'-5'-3'1392'0,"1"1"-1120"0,2 2-272 0,2-1 0 0,0 1 1440 0,-1-3 224 0,-1 1 64 0,-3-3 0 0,0-1-160 0,-2-3-32 0,-2 0 0 0,-1 2 0 0,-1-2-480 0,-1 3-96 15,-3 0-32-15,-1 2 0 0,-1 3-544 0,-4-2-128 16,-2 3 0-16,0 3-16 16,-2 1-704-16,-3 2-144 0,-2 0-32 0,-3 1 0 15,-2 2-272-15,-3 1-64 0,-2-1-16 0,-3 1 0 0,-3-1 512 16,2 0 96-16,0-3 32 0,1-2 0 0,2 2 352 0,-3 0 0 15,-2 1 160-15,-1-1-160 0,1-1 560 0,-3 1 0 16,-1-1 0-16,0-1 0 0,0-2 304 0,3-1 64 16,4-1 16-16,1-1 0 0,2 1-224 0,2-2-32 15,0 4-16-15,3-2 0 0,2 0-256 0,2 1-48 16,2 2-16-16,1 0 0 0,3 0-352 0,2 1 144 0,2-1-144 16,3 2 0-16,2 1 128 0,1 2-128 0,2 1 0 15,0 0 0-15,1 1 0 0,2 0 0 0,2 1 0 0,0 0 0 16,3 1 0-16,-1-5 0 0,3 3-160 0,2-4 160 15,0 3 0-15,1-3 0 0,1 0 0 0,2 0 0 16,3 0-144-16,0 2 144 0,0 1 0 16,0 0 0-16,3 0 0 0,0 5 256 0,2 1-32 15,2 7 0-15,1 4 112 0,2 5 32 0,1 11 0 16,0 7 0-16,0 8 0 0,-4 7 0 0,1 6 0 0,-3 9 0 16,-5 9-112-16,-2 7 0 0,-4-2-16 0,-1-3 0 0,-3-7-240 15,2-13 0-15,-1-13-144 0,1-6 144 16,-1-6 0-16,2-4 0 0,-1-2 0 0,0-7 0 0,2-1 368 15,-2-5 112-15,-1 0 32 0,0 1 0 16,-2-1-128-16,0-1 0 0,0 4-16 0,0 5 0 0,0-2-208 16,1 2-32-16,1 5-128 0,-1-1 192 0,1 7-192 15,2-2 0-15,2 4 0 0,-1-6 0 0,3-6 0 16,-1-2 0-16,1-9 0 0,0-3 0 0,5-1 0 0,2-6 0 16,0-2 0-16,3-3 0 0,2-5 304 0,7-2-48 15,9-7 0-15,14-2 0 0,14-8 32 0,13-1 0 16,5-2 0-16,3 0 0 0,4-1 64 0,-9 3 16 15,-5-2 0-15,8 2 0 0,9-3-368 0,1-1 128 16,-3 2-128-16,-8-1-19856 0</inkml:trace>
  <inkml:trace contextRef="#ctx0" brushRef="#br0" timeOffset="18836.33">18741 8017 27647 0,'-4'-2'2448'0,"2"0"-1952"0,1 2-496 0,1-2 0 16,0 0 1168-16,0 0 144 0,-1-1 32 0,-1-3 0 0,0-1-448 0,1-2-96 0,-1-1-16 0,1 3 0 0,1-4-560 0,1 1-224 0,2 0 176 0,1 0-176 15,0-2 160-15,3-3-160 0,0 2 160 0,3 2-160 16,1-4 176-16,1 2-176 0,1 0 192 0,2-1-192 16,-1 0 0-16,3 2 0 0,-1-1 0 0,2 0 0 15,0 0 0-15,0 1 192 0,1 2-64 0,-1-5-128 16,3 2 224-16,3-3-64 0,0 1-16 0,2-1 0 15,0 3-16-15,0 3 0 0,-1 0 0 0,-1 4 0 16,-1 4-128-16,-2 2 0 0,-1 2 0 0,-3 2 0 16,-3 5 0-16,-3 1 0 0,-2 3 0 0,-3 3 0 15,-3 3 0-15,-3-1 192 0,-1 5-32 0,-3-4 0 16,0 4 192-16,-4 0 32 0,2-1 16 0,1-2 0 16,-1-4-80-16,1 0 0 0,2 2-16 0,1-2 0 15,2 0-144-15,2 0-32 0,2 0 0 0,2-4 0 0,2 1-128 0,0-1 0 16,3-2 0-16,2-4 0 0,0 2 0 0,2-4 0 15,3 3 0-15,-2-6 0 0,-3 1-176 0,2-2-64 16,0 0-16-16,0-3 0 16,1 0-272-16,-1 1-64 0,-2-2-16 0,1 0 0 15,0-1-208-15,-1 2-32 0,-1-1-16 0,2-2 0 0,1 3 480 0,0 0 112 16,0-1 16-16,-1 1 0 0,2 0 256 0,2 0 0 16,-1-1 0-16,0 2 0 15,1 1-1312-15,-2-2-160 0</inkml:trace>
  <inkml:trace contextRef="#ctx0" brushRef="#br0" timeOffset="19557.5">20456 7586 28559 0,'-1'-3'1264'0,"1"0"272"0,3 3-1232 0,-1 0-304 0,0 0 0 0,0 3 0 0,0 0 640 0,2 1 64 0,2 5 0 0,3 3 16 15,2 7 48-15,0 7 16 0,-2 2 0 0,-3 4 0 0,-2 5-624 0,-4-2-160 0,-3 0 0 0,-2-2 0 0,-2 0 0 0,-3-1 128 16,1-3-128-16,-1-4 128 0,0-3 272 0,2-2 48 16,-1-5 16-16,2-3 0 0,-1-2 240 0,2-4 32 15,2-2 16-15,1-4 0 0,0 0-176 0,1-4-16 16,0-2-16-16,1-4 0 0,0-5-320 0,-2-1-64 16,2-4-16-16,0-3 0 0,0-1-144 0,0-3 0 15,1 1 0-15,1-2 0 0,1-1 0 0,1 3 0 16,2 4 0-16,0 0 0 0,2 4 0 0,-1 5 0 0,0 0 0 15,2 3 0-15,-1 4-128 0,2 3 128 0,0 0 0 16,-1 6 0-16,1 3 0 0,1 4 0 0,1 6 0 16,-1 0 0-16,0-1 0 0,-3 2 0 0,0 0 0 0,0-1 0 15,-2-3 0-15,-3 3 0 0,1-6 0 0,-2 0 128 16,-1-2-128-16,-1 0 160 0,1-2-160 16,-2-4 160-16,1 2-160 0,-1-4 0 0,0-2 144 0,2 0-144 15,-1-4 0-15,1-3 0 0,1 0 0 0,2-5 0 16,-1-1-192-16,3-3-64 0,0-2-16 0,1-2 0 15,1-1-288 1,1-1-48-16,1-5-16 0,1 3 0 0,0 4 304 0,1 0 64 0,0 3 16 16,0 3 0-16,-2 7 240 0,1-1 0 0,0 4 0 0,-2 4 0 15,1 1 576-15,-2 4 128 0,2 3 0 0,-2 1 16 16,1 3-208-16,-1-2-64 0,2 2 0 0,1 0 0 16,0-1-128-16,1 1-48 0,2-4 0 0,2 0 0 0,1 0-48 15,2-2-16-15,1 2 0 0,1-2 0 0,0 2-208 16,1 0 0-16,2 0 128 0,2 2-128 0,1 3 0 0,0-1 0 15,0 2 0-15,-2 0 0 0,-2 4 0 0,-2-2 0 16,-1 5 0-16,-1-3 0 0,0-1 0 0,-4 1-192 16,-1 1 192-16,-1 0-160 0,-1-1-128 0,-3-2-32 15,0 1 0-15,-1-3 0 16,1 4-320-16,-3-2-80 0,2-2-16 16,-3 1-17168-16</inkml:trace>
  <inkml:trace contextRef="#ctx0" brushRef="#br0" timeOffset="20151.91">21714 7792 30287 0,'6'-4'656'15,"-4"4"144"-15,1-3 32 0,-1 1 32 0,1 1-688 0,-2 1-176 0,0 0 0 0,3-3 0 0,1 1 1408 0,1-2 240 0,3 0 48 0,0-2 16 0,-2 0-688 0,0-3-128 0,0 3-16 0,-1-1-16 0,-3 1-720 0,1-1-144 0,0 0 0 0,-2 1 0 0,1-3-656 0,-2 0-96 0,0 2-16 0,1-3 0 16,-1 1 176-16,0 2 16 0,-1-2 16 0,1 1 0 16,-2 0 368-16,1 2 64 0,0 0 128 0,-1 0-208 0,1 0 208 0,0-1 128 15,-1 4 0-15,-1-6-128 0,2 3 576 0,-1-2 0 16,1 2 0-16,-1-2 0 0,2 0-96 0,-1-2-16 16,0 2 0-1,1-2 0-15,1 0-272 0,-1 1-48 0,0-1-16 0,0 0 0 16,0 2-128-16,-1 2 0 0,0-2 0 0,-1 3 0 15,-1 2 0-15,-1-1 0 0,-2 4 0 0,-1 0 0 16,-2 4-496-16,-4 3 32 0,0 4 0 0,-5 1 0 16,-2 6-112-16,-2 0 0 0,-1 1-16 0,0 3 0 0,-1-3 592 0,-1 4 0 0,-4 4 0 15,1-1 0-15,1 2 0 0,3-3 320 0,2-2-48 0,2-1 0 16,4-2 528-16,4-3 96 0,4-1 32 16,3 0 0-16,4-2-288 0,1 1-64 0,3 1-16 0,2-1 0 15,4 1-336-15,0 0-64 0,2 0-16 0,2 0 0 16,0 0-144-16,0 3 0 0,1-6 0 0,1 2 0 15,-1-5 0-15,1 2 0 0,4-3 0 0,1 1 0 16,0 0-352-16,3-2 0 0,-1-1 0 0,2 0 0 16,1-5-1120-1,0 0-240-15,1-4-32 0,0 0-14448 0</inkml:trace>
  <inkml:trace contextRef="#ctx0" brushRef="#br0" timeOffset="20814.96">22579 6742 28559 0,'-5'0'2544'0,"2"-3"-2032"0,0 6-512 0,2-3 0 0,1 3 912 0,-1 0 96 0,-3 1 16 0,-1 2 0 0,-1 6 416 0,-1 4 96 0,-2 7 0 0,3 1 16 0,0 5-768 0,-2 0-144 0,3 8-48 15,-1 4 0-15,1 1-448 0,0 3-144 0,0 2 0 0,0 2 0 0,2 2 0 0,-1-3 0 0,0 3 0 0,0-2 0 16,2-3 0-16,-1 7 0 0,2 4 0 0,0 4 0 16,1 2 0-16,-1 2 0 0,-2-2 0 0,2-6 0 15,-1-8 0-15,-2-6 0 0,0 1 0 0,0-5 0 0,2-8 0 16,-1 1 160-16,1-6-160 0,0-4 128 16,0-1 320-16,1-9 48 0,1-2 16 0,-1-4 0 0,2-2 48 15,-1-4 16-15,0-2 0 0,1-4 0 0,-1-2-160 16,2-4-32-16,-2-7 0 0,1-3 0 0,-1-7-192 15,1-3-64-15,0-5 0 0,2-4 0 0,0-3-128 0,2-1 0 16,3 5 0-16,0 1 0 0,1 1-128 16,1 6 128-16,1-2-160 0,0 8 160 0,3 0-176 15,-1 8 176-15,-1 3-192 0,1 3 192 0,0 2-176 0,-1 2 176 16,-1 2-160-16,0 0 160 0,2 0 0 0,-1 0 0 16,1 2 0-16,0-1 0 0,-1 1 0 15,2 2 0-15,1 1 0 0,-1 1 0 16,0 3 160-16,2 3-32 0,1 3 0 0,1 2 0 0,0 7 160 15,1-1 32-15,1 4 0 0,-1 4 0 0,2 3-64 0,1 1-16 16,-3-1 0-16,1 0 0 0,-3 1-48 0,-1-2 0 16,-1 0 0-16,-4-4 0 0,1 1-192 0,-3-2 0 0,-1 2-192 15,-3 1 192-15,0-7-192 0,-4 1 64 0,-1-2 128 0,-1-2-208 32,-2-3-544-32,0-2-96 0,-2-1-32 0,-3-3-19392 0</inkml:trace>
  <inkml:trace contextRef="#ctx0" brushRef="#br0" timeOffset="21599.07">20702 7539 12895 0,'2'-3'1152'0,"-2"0"-928"0,1 2-224 0,-1 1 0 0,1 0 1344 0,0-3 240 0,1 1 32 0,0 1 16 0,0-5 240 0,2 2 48 0,-1-1 16 0,0 4 0 0,0-2-1040 0,-1 3-192 0,2 0-64 0,-3 0 0 0,2 0-400 0,0 3-96 16,0-3-16-16,1 1 0 0,-1 1-128 16,1 1 0-16,1 1 0 0,0-1 0 0,-1 0 272 15,-1-2 32-15,4 4 0 0,-1-1 0 0,1 4 208 16,-1-3 64-16,2 4 0 0,0 0 0 0,1-2 112 0,0 5 16 16,1-2 16-16,-2 3 0 0,2 1-64 0,-1 3-16 15,-1-1 0-15,2 2 0 0,-1-1-144 0,-3 2-48 16,2 2 0-16,-2-4 0 0,-1 4-128 0,0-2-16 15,-2-2-16-15,1 1 0 0,-1-2-64 0,-1-3-16 16,-1 2 0-16,1-1 0 0,-2 0-64 0,0-1-16 16,-2 0 0-16,0 2 0 0,-1-1-128 0,0-4 0 15,-1 2 0-15,0 1 0 0,1-1 0 0,-1-5 0 16,1 0 0-16,2-1 0 0,-1 0 0 0,0 0 0 0,1 0 0 16,0 0 0-16,1-2 0 0,0 1 0 0,1-1 0 0,2-1 0 31,-1-3-800-31,2 0-96 0,1 0 0 0,0 0-16128 0</inkml:trace>
  <inkml:trace contextRef="#ctx0" brushRef="#br0" timeOffset="23181.95">20479 7873 11967 0,'-2'8'1072'0,"1"0"-864"0,2-4-208 15,-1-2 0-15,2 0 768 0,-2 3 96 0,1 1 32 0,-1 4 0 0,1 3 256 0,0 3 48 0,0 2 16 0,1-2 0 0,-1 0-880 0,-1-4-160 0,0 1-48 0,0-3 0 0,0-7-128 0,0 3-192 0,-1-2 32 0,1 1 16 0,-2 2 144 0,0-3 0 0,1 1 0 0,-2-1 0 0,2 2 0 0,0-3 224 0,0 0-48 0,-1-3-16 16,2 1 720-16,-1-1 144 0,1-1 16 0,0 1 16 16,1-3 160-16,1 0 16 0,-1-3 16 0,-1 6 0 15,0 0-160-15,5-20-16 0,-4 11-16 0,1-3 0 16,2-2-208-16,-1 0-32 0,0-2-16 0,1-3 0 0,0 0-96 15,-1 0 0-15,1-1-16 0,1-1 0 0,0-1-272 16,1 2-48-16,0-2-16 0,3 1 0 0,-1 2-192 16,0 2-32-16,3-2-128 0,-1 3 192 0,0 4-192 0,0 2 128 15,0-1-128-15,1 0 0 0,1-1 144 0,3 2-144 16,-1-2 128-16,1 2-128 0,-2 0 0 16,2 0 0-16,-1 4 0 0,-2-2 0 0,0 1 0 0,0 4 0 15,0-3 128-15,-1 2-128 0,0 1 0 0,0 3 0 16,0 0 144-16,-1 3-144 0,0 1 256 15,-1-2 0-15,0 4-16 0,-2 2 0 0,2 0-96 16,-3 2-16-16,0 0 0 0,0-1 0 0,0 1-128 0,-1-1 0 16,0 4 144-16,0-3-144 0,0 2 0 0,0-2 0 15,0 0 0-15,1 1 128 0,0-1-128 0,-1 0 0 16,0-2 0-16,1 2 0 0,1-2 0 0,-1 3 0 0,1-4 0 16,-1 2 0-16,1 1 0 0,-1-1 0 0,-1-2 0 15,0 2 0-15,0 3 0 0,-2-2 0 0,1 0 0 0,-3 0 0 16,2 2 0-16,-2-2 0 0,0 2 128 0,-1 1-128 15,-1-1 192-15,0-2-48 0,1 2 0 0,-1-2 0 16,-1-4 48-16,2 3 0 0,-1 1 0 0,1-3 0 16,1 2-192-16,-1 0 0 0,2-2 0 0,-2-1 0 15,1-2 0-15,-1 1 0 0,0 1 0 0,0-2 0 16,0-1 0-16,-1 4 0 0,-1-5 0 0,1 2 0 16,1-2 0-16,-1 2 0 0,0-1 0 0,-1-3 0 15,1 0 0-15,0 0 0 0,1 0 0 0,-1-3 0 16,-1 1 0-16,1 0 0 0,-1-4 0 0,0 1 0 15,0-2 192-15,1-2-64 0,0 2 0 0,-1-6 0 16,2 1-128-16,2-3 160 0,-1-1-160 0,1 0 160 16,2 0-160-16,1 0 128 0,0-3-128 0,1-1 128 15,1 2-128-15,0-1 0 0,1 1 144 0,0 1-144 0,0-2 0 16,0 0 0-16,-1 1 0 0,1 2 0 0,-2-3 0 16,0 2 0-16,0 0 0 0,0 1 0 0,1-1 0 0,-1 4 0 15,-1-2 0-15,1 1 0 0,0 0 0 0,-1 1 0 16,1 3 0-16,-1 0 0 0,1 4 0 0,-2 3 0 15,1 0 0-15,-1 3 0 0,-2 0 0 0,1 3 0 16,0-2 0-16,-1 4 0 0,-1-2 0 0,1 1 0 16,-1 0 0-16,2 1 0 0,-1 1 0 0,2 0 0 15,0-1 0-15,0 4 0 0,0-3 0 0,1 3 0 16,0 1 0-16,0-1 0 0,0 4 0 0,0-3 0 16,0 5 0-16,-1-2 0 0,0-1 0 0,-1 5 0 0,0-4 0 15,-1 2 0-15,-1-1 0 0,1 0 0 0,-1 3 128 16,-1-1-128-16,0-2 0 0,0 0 0 0,0 1 0 0,-1-2 128 15,-1 0-128-15,1-1 0 0,0-3 0 16,0 1 128-16,-2 0-128 0,2 0 0 0,1-2 0 16,-1-2 128-16,0 1-128 0,1-1 0 0,0-3 0 15,0 1 0-15,0-1 0 0,0-2 0 0,0 1 0 16,1 1 0 0,1-2-544-16,1 2-32 0,-1-1 0 0,4 2-18528 0</inkml:trace>
  <inkml:trace contextRef="#ctx0" brushRef="#br0" timeOffset="28217.38">6946 10501 25791 0,'-6'0'2304'0,"1"0"-1856"0,1 2-448 15,1-2 0-15,3 0 1536 0,2 0 192 0,0 0 64 0,-1 0 0 0,2 2-1488 0,1-2-304 0,2 0 0 0,-6 0 0 0,0 0 0 0,26-4 0 0,-15 0 0 0,1-1 160 0,3 0-32 0,1 0 0 0,1 2 0 0,3-3 0 0,0 2-128 0,1-1 0 0,-1 4 0 0,2-3 0 0,3 4 192 0,2 0 16 16,3-3 0-16,-3 6 0 0,-1-3 112 0,5 1 0 16,11 2 16-16,8 0 0 0,5 0-16 0,1 1-16 15,-1-4 0-15,0 0 0 0,-2-3-304 0,-1-1 160 16,-3 1-160-16,2-4 128 0,0 1-128 0,-2 0 0 0,0 0 0 16,1-1 0-16,-2 0 0 0,2 1 0 0,-2-2 0 15,0-2 0-15,-1 0 128 0,1-3-128 0,3 3 128 0,-2-2-128 16,2 2 288-16,-3 2-32 0,-2-2 0 0,-3 1 0 15,-2 2 0-15,-5-5 0 0,-1 5 0 0,-4 1 0 16,-4 2 32-16,-5-2 0 0,-2 3 0 16,-3 1 0-16,-3 2-128 0,-3 0-32 0,-1 0 0 0,-4 2 0 15,-4-2-128-15,0 3 0 0,-2-3 0 0,0 1 128 16,-3 2-128-16,1-1 0 0,-1-2 0 0,1 1 0 16,-2 2 0-16,2-3 0 0,2 0 0 0,0 0-176 15,0 0 176-15,0 0 176 0,0 0-48 0,0 0 0 16,-18-15 112-16,15 10 16 0,0 0 0 0,-1-1 0 15,2 0-112-15,-1-2-16 0,1 0 0 0,0 0 0 0,-1 0-128 16,-1-1 0-16,-1 2 144 0,-1-3-144 0,0 1 128 16,-3-1-128-16,-2 1 128 0,-2 2-128 0,-2-3 0 15,-3 1 0-15,0 1 0 0,-3 0-192 0,0 2 192 0,-1-2 0 16,-3 1 0-16,0 2 0 0,0-1-176 0,2 1 176 16,1 4-208-16,1-1 80 0,3-1 128 0,2 2 0 15,3 1-144-15,-2 0 144 0,1 0 0 0,3 0 0 16,2 0 0-16,1 0 0 0,3 0 0 0,1 0 0 15,3 0 0-15,1 1 0 0,2 2 0 0,5-1 0 16,1 2 0-16,6-1 0 0,2 2 0 0,5-3 0 16,2 0 0-16,5 2 0 0,0-4 0 0,0 2 0 15,2-2 0-15,0 2 128 0,-3 0-128 0,0-2 0 0,-2 2 0 16,-2 0 0-16,1 0 0 0,-2-2 0 16,-2 3 0-16,-3-2 0 0,1-1 0 0,-1 0 0 15,1 0 0-15,0-1 0 0,-2-2 0 0,1 1 0 0,2-2 0 16,1 2 0-16,1-2 0 0,-3 0 0 0,2 4 0 15,-3-2 0-15,-1 2 160 0,-2 0-160 0,-2 2 192 0,-3-2-192 16,-3 4 256-16,-1 2-64 0,-3 0-16 16,0 7 0-16,-4-1-32 0,-2 5 0 0,-4 4 0 0,-5 4 0 15,-4 3-16-15,-4 1 0 0,-2 1 0 0,-4 0 0 16,-3 0-128-16,-5 4 192 0,-2-2-192 0,-1-1 192 16,0 1-192-16,-6-4 0 0,-4 4 0 0,-5-1 0 15,-3-1-176-15,-3-2-64 0,-2 0-16 0,0-9-18816 16</inkml:trace>
  <inkml:trace contextRef="#ctx0" brushRef="#br0" timeOffset="36699.74">6151 12350 14735 0,'1'-6'1312'0,"0"3"-1056"0,0-1-256 0,-1 4 0 0,0 0 736 0,0-2 96 0,2-2 0 0,-1 0 16 0,0-4 304 0,0-1 48 0,0 4 16 0,-1-3 0 0,0 4-608 0,-1-2-112 0,0 1-32 0,-1 3 0 0,-1-1-144 0,-1 0-48 16,1 1 0-16,-4 4 0 0,-1-2 176 0,0 3 16 16,-1 2 16-16,-1 0 0 0,-2 1 112 0,0 0 32 15,0 1 0-15,-1 2 0 0,1 1-304 0,-3 0-64 16,0 5-16-16,-1-3 0 0,-1 2-80 15,0 2-16-15,-1 2 0 16,0 2 0-16,-2 5 192 0,0-3 48 0,3 0 0 0,-3 6 0 0,-2 4 128 16,0 2 16-16,1-2 16 0,3 1 0 0,2 0-32 0,3 2-16 15,1-3 0-15,6 0 0 0,3-4-208 16,3-5-32-16,3-1-16 0,2-1 0 0,1-1-240 0,3 1 0 16,3 1 0-16,0-6 0 0,-4-4 0 0,3 0 0 15,4-1 0-15,4-5 0 0,-3 0-240 0,0-2 64 16,2-1 16-16,1-3 0 0,2 0 160 0,1-2 0 0,1 1-144 15,-1-4 144-15,1 0 0 0,2-1 0 0,0-3 192 16,1-1-64-16,0 0-128 0,0-2 0 0,0-4 0 0,-2 0 0 16,1 1 128-16,0-5-128 0,1-1 0 0,0-4 128 15,-2-1 64-15,0 2 0 0,-2 0 0 0,-2-1 0 16,-4 3-192-16,-2-3 0 0,-3 2 0 0,-3 2 0 16,-1 1 0-16,-4-1 0 0,0-2 0 0,-3-2 0 15,-1 0 0-15,-3-1 0 0,-2 4 0 0,-2 0 0 16,0-1 0-16,-4 0 192 0,0 3-32 0,0 0 0 15,-2 6 32-15,-1-3 0 0,0 3 0 0,1 2 0 16,-4 4 0-16,2 0 16 0,-1 3 0 0,1 4 0 16,0 1-64-16,0 1-16 0,2 4 0 0,1 3 0 15,0 0-128-15,0 2 0 0,0 3 0 0,2 0 0 16,0 2-448 0,1-1-192-16,1-2-16 0,2 3-16 0,1-1-1664 0,1-2-336 0,0 2-64 15,2 0-10768-15</inkml:trace>
  <inkml:trace contextRef="#ctx0" brushRef="#br0" timeOffset="40557.19">6656 12622 24879 0,'-2'-4'2208'0,"1"3"-1760"0,-1 1-448 0,2-1 0 0,2-2 1840 0,-2 2 272 0,0-2 64 0,0-3 16 0,0 3-1008 0,1-4-208 0,0 1-32 16,0 2-16-16,1 2-528 0,-1 2-96 0,-1 0-32 0,0 2 0 0,0 0-272 0,-1 1 0 0,-1 2 0 0,2 2 0 0,-1 0 0 0,-1 3 0 0,0 2 0 0,-1 1 0 0,0-1 304 0,0 3-48 15,0-2-16-15,1 2 0 0,-1 3 208 16,1 0 64-16,-1 3 0 0,1-1 0 0,-1 2-144 16,2-3-32-16,0-1 0 0,1-2 0 0,0 3-96 0,0-3-32 15,2-4 0-15,1-2 0 0,-1 0-208 0,3 2 144 16,-1-2-144-16,2-1 128 0,0 1-128 0,0-4 0 15,1 4 0-15,0-4 0 0,0 0 0 0,0-2 0 16,-1-1 0-16,1-3 0 0,2 0 0 0,-1-3 0 16,2-1-176-16,0-2 176 0,0 0-144 0,-1 2 144 15,-1-2-160-15,0 0 160 0,1 0 0 0,-2 0 0 16,2-3-128-16,-3-1 128 0,1 0 0 0,-1-2 0 16,1-1 0-16,-2 1 0 0,1 2 0 0,-1-4 160 15,0-2-32-15,0 2 0 0,2-3-128 0,-2-1-176 0,0-1 48 16,0 2 0-16,-1-1 128 0,0-1 0 0,0 3 0 15,0 1 0-15,0-1 0 0,-1 2 0 0,1 5 0 16,0 0 0-16,-2 3 0 0,1-1 0 0,-2 5 0 16,0 1 0-16,0 1 0 0,-1 1 0 0,0 4 0 0,0-1 0 15,0-2 0-15,-1 4 0 0,2 1 0 0,1 2 0 16,-1 1 0-16,1-1 0 0,2 2 0 0,1 1 0 16,-1 1 0-16,1-1 0 0,1 1 0 0,0-1 0 15,1-1 0-15,1 1 144 0,-2 1-16 0,1-1-128 16,0 3 176-16,-1-1-176 0,-1-2 160 0,-2 0-160 15,1 4 0-15,-1 0 0 0,-1 3 0 0,-2 1 0 0,1 2 0 16,1 0 0-16,-2 1 0 0,0-5 0 0,0-2-144 16,0-3-32-16,1-4 0 0,0 0 0 15,0-3-336-15,1-2-64 0,-2-2 0 0,1 1-11328 16,0-3-2240-16</inkml:trace>
  <inkml:trace contextRef="#ctx0" brushRef="#br0" timeOffset="41034.05">7329 12211 32255 0,'-2'3'2864'0,"-1"-2"-2288"0,3 1-576 0,0 1 0 0,1-2 1152 0,1 3 112 0,-1 4 16 0,0 2 16 0,2 6-784 0,0 5-144 0,2 2-48 0,1 1 0 0,1 5 288 0,0-1 48 0,2 4 16 0,-3-3 0 0,-1-11-432 0,0 8-96 0,0 3-16 0,0 6 0 0,-2-1-128 0,1 2 0 16,-2-1 0-16,0-1 0 0,0 0 0 0,-1-6 0 15,2-8 144-15,-2-2-144 0,2 1 128 0,-2-3-128 16,1 0 160-16,-2-4-160 0,2 1 0 16,-4-2 0-16,1 0 0 0,-1-1 0 15,-1-3-1136-15,-1 5-208 0,1-5-64 0,-2 5-15536 0</inkml:trace>
  <inkml:trace contextRef="#ctx0" brushRef="#br0" timeOffset="41359.36">7261 12634 38703 0,'-1'-2'3440'0,"1"-2"-2752"0,1 4-560 0,0-3-128 15,2 3 992-15,-1-2 160 0,3-2 48 0,3-2 0 16,1-1-432-16,5-2-64 0,0-1-32 0,-1 1 0 0,1 2-208 0,-1 1-32 16,0 1-16-16,-1 0 0 0,-2 3-224 15,0-2-64-15,2 1 0 0,-2 1 0 0,1 1-128 0,-1-2 0 16,3 3 0-16,-1 0 0 16,2 0-384-16,0 0-96 0,1 0-32 0,0 0 0 15,0-2-48-15,0 0-16 0,-2 0 0 0,1-2 0 16,0 1-96-16,-2 0-32 15,0-1 0-15,-3-1-17920 0</inkml:trace>
  <inkml:trace contextRef="#ctx0" brushRef="#br0" timeOffset="42169.99">8310 12619 8287 0,'3'-3'736'0,"0"-1"-592"0,-1 1-144 0,0 0 0 0,-1 3 4912 0,0 0 944 0,0 0 192 0,0-3 32 0,3 3-4128 0,-1-3-832 0,0 0-160 0,0 3-48 0,-1-4-1744 0,1 2-336 0,-3 2-80 0,0 0-16 15,-1 2 304-15,-2-2 64 0,-1 4 16 0,1-1 0 0,-2 3 1280 0,0 1 256 0,-1 3 48 0,-3 5 16 16,-1 1 432-16,-1 5 64 16,-1 1 32-16,0 4 0 0,1-1-352 0,1-2-80 0,2-4-16 15,2 2 0-15,1-5-416 0,0 1-96 0,1 1-16 16,0-2 0-16,2 0-48 0,-2-3-16 0,2 2 0 16,-1-1 0-16,2 1-208 0,1-3 0 0,0 0 0 0,1-4 0 15,0-2 0-15,1 0 0 0,1 0 0 0,2-3 0 16,0-2-192-16,0-1-96 0,3-1-16 0,-1-4 0 15,0 1-64-15,3-2-16 0,1-4 0 0,2 0 0 16,-2-2 752-16,2-3 144 0,0-1 16 0,-2 0 16 16,1 0-16-16,1 0 0 0,-2-3 0 0,-2 3 0 15,-2 4-160-15,-1-1-48 0,-2 0 0 0,-2 0 0 0,1 4-144 16,-3-3-48-16,0 0 0 0,-3 1 0 0,1-4-128 16,-2 3-272-16,-1 2 64 0,0-3 16 0,0 6 192 15,-1-4 0-15,-1 1 0 0,-2 0-144 0,2 0 288 0,-3 0 64 16,1 2 16-16,-2-2 0 0,1 4-48 0,-2-1-16 15,1 1 0-15,2 3 0 0,1 0-160 0,1-1 0 16,-2 1 144-16,1 1-144 0,-1 4 0 0,2 1 0 16,-1-3 0-16,1 0 0 15,1 2-768-15,-1 0-64 0,2 1 0 0,2 0-10832 16,-1 3-2160-16</inkml:trace>
  <inkml:trace contextRef="#ctx0" brushRef="#br0" timeOffset="42653.5">9194 12152 1839 0,'0'-8'160'0,"-1"2"-160"0,-1 0 0 0,1 0 0 0,0 2 4288 0,0 2 832 0,-2-2 176 0,-1-2 16 0,1-3-2784 0,-5-4-560 0,0-2-112 16,-4-1-32-16,1 2-912 0,0-1-176 0,1 5-32 0,-2-2-16 0,-2 2-304 0,1 0-64 0,-1 2-16 0,-1-2 0 0,0 0 96 16,2 1 32-16,-2 3 0 0,1 0 0 0,2-2 608 15,-3 3 128-15,2 2 32 0,-3 0 0 0,1 2-496 0,-1 1-112 16,0 0-16-16,-2 2 0 0,2 3-256 0,-2 2-48 15,0 1-16-15,0 5 0 0,0-1-256 0,2 4 0 16,0 0 0-16,1 3 0 0,3 3 192 16,1 0 16-16,0 3 16 0,1 1 0 0,3 2-96 0,2 2 0 15,2 0-128-15,2 2 192 0,1 2-32 0,1 1-16 16,3 0 0-16,-2 3 0 0,1-3-16 0,-1 3 0 16,2-3 0-16,0 3 0 0,-1-1-128 0,2 1 128 15,0 4-128-15,0 2 128 0,-1 0-128 0,0-5 0 16,-1-2 0-16,0-3 128 0,1-4-128 0,-3 1 0 15,0-3 0-15,-1 1 0 0,1-7 0 0,0 0 0 0,1-3 0 16,-2-3 0-16,0-3-208 0,-2-1-32 0,1-6 0 16,-1-1 0-1,-1-3-1376-15,1-2-288 0</inkml:trace>
  <inkml:trace contextRef="#ctx0" brushRef="#br0" timeOffset="42947.91">8452 12650 25791 0,'7'-6'2304'0,"1"2"-1856"0,-1 2-448 0,1 2 0 0,-1 0 3792 15,-1-4 672-15,4 2 128 0,6-2 16 0,9-5-3392 0,7-1-704 0,4-2-128 0,0-4-16 0,0 1-368 0,-3-1 0 0,-6 2-160 0,-2 0 160 0,0 0-608 0,-2 2-16 0,1-1 0 0,-2 0 0 16,-1 4-1088-16,-1-1-208 0,-2 4-64 0,-2 0-14304 16</inkml:trace>
  <inkml:trace contextRef="#ctx0" brushRef="#br0" timeOffset="45552.15">5813 13832 13823 0,'-1'-2'1216'0,"1"-2"-960"0,0 4-256 0,0 0 0 0,0-2 0 0,0 1 0 0,1-2-144 0,-1-1 144 0,0-2 352 0,0 0 160 0,-1 3 48 0,1 0 0 0,-1-1 272 0,-2 2 48 16,2 2 16-16,-2 0 0 0,0 0-96 0,-1 2-16 15,-2 2 0-15,0 2 0 0,-2 0-208 0,1 2-64 16,-3 4 0-16,-1-2 0 0,0 2 208 0,-1 3 48 16,0-1 0-16,0 4 0 0,-1 1 96 0,1 1 32 15,1 1 0-15,2-2 0 0,2 1-448 0,1 1-64 16,2-1-32-16,3 1 0 0,-1-5 32 0,4 3 16 16,0-6 0-16,2 2 0 0,1-1 112 0,0-6 0 15,1 2 16-15,0 0 0 0,2-4-272 0,-1-2-48 16,0 1-16-16,2-4 0 0,0 2-192 0,-1-1-128 15,3-3 128-15,1 0-208 16,-1 1-624-16,0-4-112 0,1-1-16 0,-1 1-16 16,0-2 384-16,-2-1 80 0,0-2 0 0,-2 3 16 0,2-4 496 0,-3 0 0 0,0 1 208 0,-2-1-64 15,1 1 544-15,-1-3 96 0,-2 1 32 0,-1 3 0 16,1-5-64-16,-2 1-16 0,1 0 0 0,-2-2 0 16,-2-2-336-16,1 0-64 0,-1-3-16 0,-1 3 0 15,1 0-320-15,-1-1 0 0,-1-1 0 0,0 2 0 16,-1 2-320-16,-1 1 32 0,-1 1 0 0,-1 2 0 15,1 1 112-15,-2 4 32 0,0-1 0 0,-2 4 0 0,-1 2 144 16,1-3 176-16,2 2-48 0,-1 1 0 16,2 0-448-16,1 0-112 0,0 0-16 0,2 1 0 15,1 2-448-15,0-3-80 0,3 2-32 0,-1-2-8272 16,2 0-1648-16</inkml:trace>
  <inkml:trace contextRef="#ctx0" brushRef="#br0" timeOffset="45988.13">6581 13523 14735 0,'0'-13'1312'0,"-1"4"-1056"0,1-1-256 0,-2 1 0 0,2 6 2128 0,0-1 368 0,0-2 80 0,0-4 16 0,-1-5-752 0,-1-7-160 0,-3 0-16 0,-1-3-16 0,-3 5-352 0,-1 2-64 0,-2 1-16 0,-2 1 0 0,-1 2-688 0,0 0-144 0,-1 3-16 15,2 1-16-15,-1 2-208 0,1 4-144 0,2 2 192 0,-1 4-192 16,2 2 352-16,-1 3-32 0,1 3-16 0,1 2 0 15,-1 4 0-15,0 3 0 0,1 0 0 0,0 6 0 16,0 1-304-16,1 0 0 0,2 1 0 0,-2 2 0 16,2 5 0-16,-1 7 0 0,1 5 0 0,-1 5 0 0,4 2 0 15,-3-4 0-15,2 2 0 0,-1-5-144 0,1-2 144 16,2-1 0-16,0-4 0 0,1-1 0 0,0 2 128 16,1-6 48-16,2-2 16 0,-1 1 0 0,0-2 288 15,0-3 64-15,0 0 16 0,0-2 0 0,-1-3-432 0,-1-2-128 16,-1-5 0-16,-1-4 0 15,1 2-672-15,-2-8-192 0,1-2-32 0,0-2-16304 0</inkml:trace>
  <inkml:trace contextRef="#ctx0" brushRef="#br0" timeOffset="46214.9">6131 13883 45151 0,'-3'-2'2000'0,"2"0"416"0,1 1-1936 0,1 0-480 0,3 1 0 0,2 0 0 15,4-4 192-15,6 2-64 0,10-2-128 0,10-5 192 32,9 2-560-32,2 1-112 0,0 0-32 0,-2-1 0 0,-1 2-48 15,-4 4-16-15,1-2 0 0,-2 0-18272 0</inkml:trace>
  <inkml:trace contextRef="#ctx0" brushRef="#br0" timeOffset="46721.91">7507 13538 21183 0,'-10'4'1888'0,"2"2"-1504"16,-2-2-384-16,1-1 0 0,4 2 2720 0,1-3 480 15,-2 3 80-15,-4 2 32 0,-7 5-2256 0,-7 2-448 16,-4 4-96-16,0 1 0 0,0 0-512 0,1-3 0 16,2 2 0-16,2-2 0 0,2 3 0 0,1-3-192 15,3-3 192-15,1 2-208 0,0-2 16 0,2 0 0 16,-1 0 0-16,4-3 0 0,2-2 192 0,2 2 0 15,2-4 144-15,0 0-144 0,4 1 320 0,0-4-16 0,1 4-16 0,0-5 0 16,1 2-96-16,0-1 0 0,0 1-16 16,3 1 0-16,0-1-176 0,2-2 0 0,0 2 0 15,2-2-176-15,0 2 32 0,3 0 0 0,3 1 0 0,0 0 0 32,2 1-384-32,0-1-80 0,-1 1-16 0,1 2 0 0,1 1 96 15,0 4 16-15,2 2 0 0,-3-3 0 0,-3-2 512 0,-1 2 0 16,0-1 192-16,0 4-48 0,2 1 192 0,-2 3 48 0,-1-3 0 0,1-1 0 15,-4 1-176-15,-2-3-16 0,1 2-16 0,-2-2 0 16,-3-3 432-16,0-1 96 0,-2 0 0 0,-1 1 16 16,0 0-112-16,-4-3-32 0,0 2 0 0,-1-3 0 15,-1 3-256-15,-3-3-64 0,-1 1-16 0,-3 2 0 16,2-2-240-16,-2 0-240 0,-1-1 48 0,0 0 16 16,2 0-352-16,-5-2-80 0,0 2-16 0,-1 0 0 15,2 0-352-15,-2-2-80 0,2 1-16 0,1-1 0 16,1-3-944-16,2 2-192 0</inkml:trace>
  <inkml:trace contextRef="#ctx0" brushRef="#br0" timeOffset="47231.92">8047 13761 29487 0,'-1'-7'2624'0,"-1"4"-2112"0,-1-3-512 0,2 2 0 0,0 0 1472 0,0 2 192 0,-1-2 48 0,0-2 0 0,-4-5-1088 0,-2 0-224 0,-3-2-32 0,0 1-16 0,-1 2-352 0,-2 4 0 0,-2 0 0 0,-1 3-192 16,-1 6-208-16,0 0-48 0,-1 3-16 15,-2 3 0-15,0 7 112 0,-1 3 32 0,-2 3 0 0,1 4 0 0,1 2 448 16,1 3 112-16,5-2 16 0,0 0 0 0,1 4 768 0,2 0 144 16,2-1 48-16,1-1 0 0,3 1-464 0,-1-3-96 15,4-3-16-15,2-2 0 0,2-1-256 0,2-5-64 16,1-2-16-16,3-1 0 0,3 2-160 0,3-1-16 16,2-1-128-16,0-5 192 0,0 0-192 0,1-1 0 15,1-3 0-15,-1-2 0 16,1 2-528-16,0-4 0 0,-1 2 0 0,1-4-11824 15,2 2-2352-15</inkml:trace>
  <inkml:trace contextRef="#ctx0" brushRef="#br0" timeOffset="47698.15">8321 13982 7359 0,'1'-7'656'0,"-1"0"-528"0,0 2-128 0,-1 2 0 15,1 2 2992-15,-1-6 560 0,-1-1 112 0,1-6 32 16,-3-4-992-16,1-5-192 0,-4 1-32 0,1 3-16 16,-1 1-880-16,-2 4-176 0,2 2-48 0,-2 1 0 0,0 6-480 15,0 2-112-15,-1 3 0 0,-1 4-16 0,-1 5-512 0,0 1-112 16,0 2 0-16,-1 2-128 0,1 2 160 16,0 2-160-16,-2 5 128 0,3-2-128 0,1-3 128 15,-1 4-128-15,-3 4 0 0,1 5 128 16,0 1 0-16,2 1 0 0,2-3 0 0,2-1 0 15,3-3 160-15,4-4 32 0,2-1 0 0,1-4 0 0,3 1-32 16,2-2 0-16,1-4 0 0,-1-4 0 0,2 0-128 0,1-2-32 16,2-2 0-16,-1-4 0 0,3 0-128 0,0 0 0 15,1-2 0-15,1-2 0 0,3-5-192 0,0-1 16 16,-1 1 16-16,2-1 0 0,-1-3 160 0,0-2-192 16,-4 2 192-16,0-2-192 0,0 1 192 0,-2-4 176 15,-1 2-48-15,-1-4 0 0,-3 1-128 0,0 1 0 16,-3-2 0-16,-2 3 0 0,-2 3 144 0,-2-2 0 0,-1 0 0 15,-5-5 0-15,-1 1-144 0,-3 2 192 0,-1-2-192 16,-3 4 192-16,-1 1-192 0,-1-1 0 16,0 4 0-16,0 2 0 0,-1 0 0 0,-2 1 0 0,2 0 0 15,-1 3 0-15,2 3 0 0,3 1 0 0,0 0 0 0,1 4 0 16,2-2-256-16,1 4-64 0,1-3-32 0,0 4 0 31,5 1-1312-31,-1 1-256 0,2-1-48 0,2-1-13856 0</inkml:trace>
  <inkml:trace contextRef="#ctx0" brushRef="#br0" timeOffset="48412.08">8578 14025 19631 0,'6'2'432'0,"-2"0"80"0,0 0 32 0,-2 0 16 0,1 0-560 0,-1 1 0 0,0 0 0 0,2 4 0 0,2 2 560 0,2 6 0 0,-1 5 0 0,-1 2 0 0,1 1-32 0,-5 1 0 0,0 0 0 0,0 3 0 0,-1 1 944 0,-1 1 192 15,1 2 48-15,-1 1 0 0,1 6-16 0,2-1 0 16,-1-1 0-16,1-1 0 0,1 6-608 0,-1-3-128 15,2-1-32-15,-1 1 0 0,0 1-624 0,-1-5-128 0,-1-3-32 16,-1-7 0-16,0-6 48 0,-1 1 16 0,-1 3 0 16,-2-3 0-16,1-1 48 0,-2-2 0 0,0-2 0 0,1-4 0 15,-2-1-256-15,1-7 176 0,0-1-176 0,-1-2 160 16,2-5 0-16,-2-7 0 0,-1-3 0 0,-1-2 0 16,2-1 48-16,-2-3 16 0,0-9 0 0,-2-5 0 15,2-2-80-15,-2-7-16 0,0-2 0 0,1-2 0 16,0-3-128-16,1-4 0 0,-1 2 144 0,2 0-144 15,1 2 0-15,4 3 0 0,0 5 0 0,1 3 0 16,1 9 0-16,1-3-160 0,2 1 160 0,1-1-208 16,3 0 208-16,-1 0 0 0,2-3-160 0,-1 6 160 15,2 1-176-15,3 0 48 0,0 5 0 0,1 4 0 16,-3 4-96-16,2 2-16 0,2-3 0 0,3 5 0 16,-1 5 240-16,0 0 0 0,3 3 0 0,0 2 0 0,1 5 0 15,1 2 0-15,-1 3 128 0,0 3-128 0,1 2 0 16,1 0 0-16,-1 5 0 0,-1 0 0 0,-1 3 0 15,-2-3 0-15,-2 2 0 0,-1-2 0 0,-2 0 0 0,-2 3 0 16,0 1 0-16,-3-2 0 0,-1 2 0 0,-4-5 0 16,1-2 0-16,-3-1 0 0,2-3 192 0,-3 1-64 15,-1-1 0-15,-1-2-128 0,2-3 256 0,-1 1-64 16,-1-1-16-16,-3 4 0 0,-2 0-176 16,-1 0 128-16,-2 2-128 0,-1 3 128 0,-2-1-128 15,0-1 160-15,-2 4-160 0,-2 1 160 0,1-1-160 16,-3 5 0-16,-1-2 144 0,-1 1-144 0,0 1 0 0,-1-4 0 15,1-1 0-15,1-4 0 0,3-3 0 0,1-1 0 16,1-5 0-16,3-2-128 0,-1-2-80 0,2-5-16 0,0-3 0 16,1-2 0-1,3-1-640-15,2 0-128 0,1 1-32 0,1-3-16912 0</inkml:trace>
  <inkml:trace contextRef="#ctx0" brushRef="#br0" timeOffset="48924.76">9353 13842 43311 0,'4'8'1920'0,"-3"-3"384"0,2 1-1840 0,-2 0-464 0,0-2 0 0,0-2 0 0,1 2-992 0,0 2-288 0,2 4-64 0,1 2-16 0,1 1 1088 0,0-1 272 0,0-2 0 0,2-4 0 0,-2-2 0 0,1-2 0 0,2 2 0 0,-2-4 0 0,3 0-160 0,0 0 32 16,-2 0 0-16,0-2 0 0,2 0 288 0,-1 0 64 15,1-2 16-15,-2-2 0 0,2 1 208 0,0 0 32 16,1-4 16-16,-1 1 0 0,1-2-336 0,0-2-160 16,1-1 160-16,-3 0-160 0,1-2 128 0,0-1-128 15,-2 0 0-15,-1-1 0 0,0-1 0 0,-2 1 0 16,-1 2 0-16,-3-1 0 0,1 3-240 0,-5 0 16 15,-2 2 0-15,-1 1 0 0,-3 0 16 0,-2 1 0 16,1 3 0-16,-3 0 0 0,-2 1 208 0,-1 2 0 0,0 3 0 16,-2 0 0-16,0 4 0 0,-2 2 240 15,3 3-48-15,1 3-16 0,2-2-16 16,3 3 0-16,1 3 0 0,4-4 0 16,0 4 176-16,2-2 48 0,0 1 0 0,2 1 0 0,1 0-128 15,1 2-32-15,0-2 0 0,1 3 0 0,1-2-224 0,1 4 0 16,0-2 128-16,1 1-128 0,0 1 0 0,1-2 0 0,0 1 0 0,0 5-160 15,1-3 160-15,1 3 0 0,1-3 0 0,2-2-128 16,1 1 128-16,1-5 0 0,2 0 0 0,2-6 0 16,0 0 0-16,1-4 0 0,1-4 0 0,0-2-128 15,2-2-352 1,0-2-64-16,-1-2-16 0,0-1-17696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12:39.70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26873 1539 21183 0,'1'-3'1888'0,"1"-1"-1504"0,1 2-384 0,-1-2 0 0,1 4 1712 0,-1-3 272 0,2 0 48 0,3-4 16 0,2-1 256 0,3-2 64 0,2 0 16 0,0 0 0 0,-1 0-1040 0,-2 4-224 0,1 0-32 0,-3 1-16 0,-1 4-672 0,-1-3-128 0,-1 3-16 0,-1 1-16 0,-1 0 16 0,0 1 0 0,-2 0 0 0,1 2 0 16,-2-2-112-16,0 4-16 0,-1-1 0 0,0-2 0 15,-1 4 96-15,0-2 16 0,0 2 0 0,-1-2 0 16,2-2 16-16,-1 4 0 0,1-2 0 0,0 2 0 16,0 1-16-16,3 2 0 0,0 4 0 0,2-1 0 15,0 4-48-15,3 0 0 0,3 3 0 0,1 3 0 0,3 3 64 0,1 3 0 16,1 2 0-16,3 2 0 0,-1 2-64 16,-2 0 0-16,0 1 0 0,-1-2 0 0,-3-4-192 15,-1 2 176-15,0 3-176 0,1-2 160 16,-3 2-160-16,1-5 0 0,-3-1 0 0,1-5 0 15,0-2 0-15,-2-5 0 0,-1 0 0 0,1-6 0 16,0 2 176-16,-1-5-48 0,0-1-128 0,1-4 192 16,-3 2-32-16,1-6-16 0,3 0 0 0,-2-4 0 0,3-5 16 0,1 0 0 15,1-6 0-15,1-3 0 0,0-2-16 0,4-4 0 16,3-5 0-16,3-6 0 0,4-3-144 16,4-1 0-16,2-3 144 0,5 0-144 0,2-3 0 0,1 2 0 15,-3 4 0-15,2 1 128 0,0 4-128 0,5-2 0 16,5 1 128-16,5-1-128 0,7 3 0 0,2 0 0 0,1 3 0 15,1 0-192-15,-2 2 192 0,1 1 0 0,2 0 0 16,-2 2 0-16,-2 1 0 0,1 0 144 0,2-6-16 0,2 1-128 16,1-4 0-16,4-3 0 0,2 0 0 0,0 3 0 15,-2 7 0-15,-2-3-176 0,2 2 176 0,1 1-160 16,0 2 160-16,-2-1 0 0,-2 3 0 16,-5 2 0-1,-6-2-464-15,-2 2-16 0,-7 0 0 0,-4-2-14224 0,-4 0-2832 0</inkml:trace>
  <inkml:trace contextRef="#ctx0" brushRef="#br0" timeOffset="5103.04">9110 833 23039 0,'-2'-5'2048'0,"1"4"-1648"0,1-1-400 0,0 2 0 0,1 0 672 0,1-2 48 0,-2 2 16 0,1-2 0 0,0-1-736 0,-1 2 0 0,1-1 0 0,-1 2-208 0,0 0 32 0,0 0 16 0,0 0 0 0,0 0 0 0,-1 24 16 0,1-16 0 0,0 4 0 0,-1-2 0 0,1 1 144 0,1 3 0 16,-1 2 0-16,0 3 0 0,0-1 0 0,0 2 192 0,-1 6 0 15,1 3-16-15,-1 4 192 0,-1-1 32 16,0-1 16-16,1 3 0 0,-3 8-128 0,2 2-32 0,-2 0 0 15,-1-2 0-15,2-8 272 0,0 1 48 0,-1 4 16 16,0 4 0-16,-1-1 48 0,2 5 0 0,-1-4 0 16,0-3 0-16,2 0-64 0,-2-6-16 15,3 0 0-15,-2-4 0 0,1-4 48 0,-1-2 16 0,1-2 0 16,-1 0 0-16,1-4-144 0,-1 3-32 0,0-3 0 16,0 5 0-16,0 0-288 0,-2 4-160 0,2-3 160 0,-2 4-160 15,2 6 0-15,-2 0 0 0,-2 5 0 16,1-5 0-16,2 5 0 0,-2-5 0 0,1 1 0 0,2-9 0 15,-1-2 0-15,0-5 0 0,2-3 0 0,-1-6 0 16,1-1 0-16,-1-3 0 0,1-2 176 0,-1-1-176 0,1-3 544 16,-1 0 0-16,0-3 0 0,-2-1 0 0,0-2-192 15,-1-1-32-15,-2 1-16 0,1-4 0 0,-1 2-144 0,-1-1-32 16,-1 2 0-16,-3-6 0 0,0 1 0 16,-2-2-128-16,-1 0 192 0,0 0-64 15,0-1-128-15,1 1 0 0,-1-2 0 0,0 2 0 0,0-5 0 16,1 0 0-16,1 2 0 0,2-1 0 0,1-1 0 15,1-1 0-15,4 2 0 0,-1 2 0 0,0-3 0 16,3 3 128-16,0-3-128 0,3 3 128 0,1 0-128 0,-1 0 160 16,1 5-160-16,1 0 160 0,0-1-160 0,1-1 0 15,0 1 144-15,-1 2-144 0,2 0 0 0,-1 1 128 16,2 3-128-16,-1 3 0 0,-1-2 0 0,1 3 0 16,-1 2 0-16,2 0 128 0,-1 4-128 0,1 0 0 15,0 1 0-15,0 1 0 0,0 4 0 0,0 0 0 16,1 0 0-16,1 4 0 0,1 5 0 0,0 4 0 15,2 5 0-15,0 0-128 0,3 4 128 0,-1 7 0 16,1-1 0-16,2 3 0 0,-1 0 0 0,1-3 0 0,-2-3 128 16,1-7-128-16,-2-6 0 0,-3-1 0 0,2-7 0 0,-1 1 0 15,1-5 0-15,-1-1 0 0,0 0 0 0,0-5 0 16,0 2 0-16,-1-2 144 0,2-1 0 16,-1 0 0-16,1 1-144 0,0-2 192 0,-3-2-192 0,1 3 192 15,-1-3-192-15,-1-3 0 0,2 1 0 0,-2-2 128 16,1 1-128-16,-2 0 0 0,0-5 0 15,0 0 128-15,0-2-128 0,0-5 160 0,1-4-160 0,0-3 160 16,3-6 32-16,2-8 16 0,3-3 0 0,2-4 0 16,0 5 48-16,6-9 0 0,5-8 0 0,5 5 0 15,-7 13-32-15,6 1 0 0,10-4 0 0,10 1 0 16,7-1-368-16,2 4-80 0,2 2-16 0,0-1-20176 16</inkml:trace>
  <inkml:trace contextRef="#ctx0" brushRef="#br0" timeOffset="115169.63">5546 2793 5519 0,'-5'-2'496'0,"1"-2"-496"0,1 4 0 0,0 0 0 0,1-2 640 0,-3 0 48 0,-3 2 0 16,-4-5 0-16,-7 2 80 0,-3-3 32 0,-5 2 0 0,0-2 0 0,-2 2-336 0,0-2-64 0,-1 0-16 0,-1 1 0 15,1-2-240-15,-1 3-144 0,2-3 160 0,-1 1-160 16,0 0 0-16,1-3 0 0,0 6 0 0,0-4 0 16,-4 1 0-16,1 0 0 0,3 0 0 0,-2 2 0 15,1-2 752-15,-2-3 48 0,-3 2 16 16,-2 1 0-16,-1 0 512 0,-2-1 96 0,2 4 32 0,-2-4 0 0,1 5-592 15,-3 1-112-15,1 1-32 0,1 1 0 0,1 1-592 16,-5 1-128-16,-3 1 0 0,-4 2 0 0,-3 0 0 0,0 0-240 16,2 0 80-16,1 2 16 0,4-2 144 0,2 0-160 15,-5 2 160-15,-1-2-160 0,-2 2 160 0,-1-1 0 16,-2-1 0-16,2 4 0 0,2-2 0 0,2 2 0 16,1 0 0-16,-2 2 0 0,3 1 0 0,-1-3 0 15,-1 2 0-15,2 0 0 0,0-2 0 0,1 3 0 16,2 0-128-16,2 0 128 0,3-3 0 0,3 1-128 15,1-1 128-15,0 2 0 0,-2 2 0 0,-3 2-128 16,-2 5 128-16,-3 1 0 0,-1 1 0 0,4 2 0 16,3 0 0-16,3 0 128 0,3 1 64 0,2-2 32 15,2 0 0-15,1 1 0 0,4-3 192 16,1-4 32-16,2 5 16 0,2-5 0 0,3 1-16 16,1-3 0-16,1 0 0 0,2 0 0 0,2 0-64 15,1-1 0-15,2-2-16 0,0 2 0 0,1 1-112 0,-1 0-32 0,3 1 0 0,2-3 0 16,0 4-96-16,2 0-128 0,1 2 176 0,3 4-176 15,0-5 144-15,3 4-144 0,1-1 0 16,1 3 144-16,2 3-144 0,1 0 160 0,0 5-160 0,2-2 160 16,-1 1-160-16,1-1 0 0,1-5 0 0,1-4 0 15,3-6 0-15,-1-1 0 0,3-3 0 0,1-1 128 16,0-2 272-16,1 0 48 0,0-2 16 0,2-1 0 16,-1-2 240-16,2 1 32 0,1-4 16 0,1 1 0 15,3-2-304-15,2 3-48 0,3-2-16 0,2 2 0 16,3-2-176-16,2 4-32 0,2-1-16 0,-1 2 0 0,-2 0-160 15,-2 1 128-15,1 2-128 0,-2-3 128 0,-3 3-128 16,1-2 0-16,2 3 0 0,2 1 0 0,-6 3 0 16,5-2 0-16,3 4 0 0,1-1 0 0,1-1 0 0,2-1 0 15,4 0 0-15,-1-5 0 0,-4 0 208 0,2-3 112 16,3-2 32-16,5 0 0 0,4-3 48 16,2 0 16-16,-3-3 0 0,-4 1 0 0,-2-2-160 15,-1 2-16-15,0-2-16 0,3 0 0 0,2 2-48 16,2 1-16-16,2-2 0 0,0 3 0 0,-5 0-160 15,0 4 0-15,-1 1 0 0,-1 1 0 0,0 4 176 0,4 0-48 16,5 0-128-16,1 2 192 0,2 0-192 0,-1-2-192 16,1-1 48-16,5-3 0 0,-2-5 144 0,5 2-128 0,3-7 128 15,-3 2-128-15,-4-2 128 0,-3 2 0 0,-4-2 0 16,-2-1-128-16,2 1 128 0,-5 0 144 16,-1 1-16-16,-1-3-128 0,1 3 0 0,1 1 0 15,-3 0 0-15,1 2-192 0,0 0 192 0,7 0 0 0,4 2 0 16,2 0 0-16,-1 1 0 0,-3 0 0 0,0 0 0 15,0 2 0-15,2 1 0 0,2-1 0 0,4 2 0 16,-3-1 0-16,-1 3-224 0,-2-5-96 0,0 2-32 16,1-4 0-16,-3 2 160 0,3-4 16 0,-1-4 16 0,-4-2 0 15,-6 0 160-15,-5-3 0 0,-6 2 128 0,0-2-128 16,4-1 304-16,-1-2-16 0,0 2 0 0,3-2 0 16,1-3-160-16,-3 1-128 0,-2-2 192 0,-2 0-192 15,-5 0 128-15,2-1-128 0,1 0 0 0,-1-2 0 16,-2 3 192-16,1-5-192 0,0 2 192 0,0 2-192 15,-2-2 0-15,-3 1 0 0,-1-2 0 16,-3-2 0-16,-1 3 0 0,-4-3 0 0,0-3 0 16,-3 3 0-16,-4 0 0 0,-1-4 0 0,-1 1 0 15,-2-1 0-15,-3-1-208 0,0-1 48 0,-2-2 16 0,-2-1 0 16,-5 0 272-16,0 3 64 0,-3 2 16 0,-2 0 0 0,-3-2 144 0,-3 2 32 16,-2 1 0-16,-3 0 0 0,-2 0-208 0,0-1-48 15,-2-2 0-15,-2-1 0 0,0-2-128 0,0 5 0 16,5 4 0-16,-5-5 128 0,-3-5-128 0,-2-4 0 15,-2 1 0-15,-3 1 0 0,-4-1 0 0,-3 4 0 16,-2 5 0-16,-3 1 0 0,-2 3 0 0,-5 0 0 16,-2 6 0-16,1 0 0 0,2 1 0 0,1 1-176 15,2 6 176-15,0-2-128 0,-2 3 128 0,-2-1 0 0,-3 2-144 16,-4-2 144-16,-2 0 0 0,0 0 0 16,0-3 0-16,2 0 0 0,8 2-160 0,-1 1 160 0,-2 0 0 15,-3-2-144-15,-6-2 144 0,-4 2 0 0,-3-2 0 16,0-1 0-16,2 1 0 0,-1 2 0 15,0 0 0-15,-1 1 0 0,-3 6 0 0,-4-1 0 16,-2 3 0-16,-3 0 0 0,-2 2 0 0,-2 0 0 0,-5 3 0 16,3-3 128-16,6 4-128 0,1-4 0 0,6 2 0 0,-2-3 0 15,1 0 0-15,0 2-192 0,-4-2 64 0,4 0 0 16,4 1 128-16,1-1 0 0,6-1 0 0,-3 1-128 16,-3-2 128-16,-3 2 0 0,-3-3 0 0,2 3 0 15,2 3 0-15,-1-3 0 0,-4 0 0 0,-7 3 0 16,-5 2 0-16,2 2 0 0,9 2 0 0,7 1 0 0,8-2 0 15,-5 3 0-15,-9 1 0 0,-5 2 0 16,-4 4-448-16,-3 1-96 0</inkml:trace>
  <inkml:trace contextRef="#ctx0" brushRef="#br0" timeOffset="137731.54">11986 15731 28559 0,'0'-2'2544'0,"0"2"-2032"0,1-2-512 0,0 2 0 0,1 2 592 0,-1-2 32 0,1-2 0 0,2 1 0 0,1 1 192 0,0-3 32 0,-1 3 16 0,-1 0 0 0,0-2 464 0,-2 2 80 16,0 2 32-16,-1-2 0 0,0 3-768 0,-1 0-160 15,0 4-16-15,-2 0-16 0,2 2-224 0,0 0-64 16,0 4 0-16,-1 0 0 0,1 2 64 0,0 1 16 16,2 4 0-16,0 4 0 0,1-2-32 0,1 4-16 15,1 2 0-15,0 1 0 0,1 5-32 0,0 1-16 16,1 3 0-16,-1-1 0 0,1 2-48 0,-1 2 0 16,1-3 0-16,-2 0 0 0,1-1-128 0,-3-4 128 0,2-5-128 15,-2 0 128-15,1 1-128 0,-2-1 0 0,2-3 0 16,-2-1 0-16,0 0 0 0,0-4 0 0,-1-1 0 0,0-1 0 15,0-2 0-15,-1-1 0 16,-1-1 0-16,0-2 0 0,1 0 0 0,0 1 0 0,0-3 0 16,-1-2 0-16,1 2 0 0,0 0 0 0,-2-1-144 0,2 1 144 15,0-3-416 1,0 2-32-16,1 1 0 0,0-4 0 0,1-4-1728 16,0 4-368-16,2 2-64 0,2 2-13776 0</inkml:trace>
  <inkml:trace contextRef="#ctx0" brushRef="#br0" timeOffset="139210.12">13376 16090 25791 0,'-1'-3'2304'0,"-1"0"-1856"0,2 2-448 0,0 1 0 0,0 0 256 0,0 0-32 0,-1-2-16 0,-1-1 0 0,-1-1-448 0,-2 1-80 0,0 0-32 0,-1 1 0 0,-3 0 160 0,-1 0 16 0,1 2 16 0,-5 0 0 0,0 0-112 0,-2 2-32 0,-1 2 0 0,-2-1 0 16,0 3 944-16,-2 1 176 0,-3 2 32 15,1 1 16-15,0 0 288 0,-1 2 48 0,-2 0 16 0,0 1 0 16,-1-1-352-16,-1 4-64 0,0-3-16 16,1 0 0-16,1 0-560 0,1-1-224 0,3-2 176 15,3 0-176-15,3-2 0 0,4 0 128 0,4-2-128 0,3-1 0 16,3-1 416-16,2-1 32 0,2 1 16 15,3-1 0-15,3-1-192 0,0 2-32 0,2-2-16 0,3 2 0 16,-1-2-224-16,4 0 0 0,5 0 0 16,1-2 0-16,3 3 144 0,1-3-144 0,0 0 128 0,2 0-128 15,2 1 0-15,0-1 0 0,-2 2 0 0,-1 1 0 0,-1 0 0 16,-1 1 0-16,-5 0 0 0,2 1 0 0,0 2 0 0,0 2 0 16,-4-2 0-16,1 4 0 0,-1 1 0 0,1 2 0 15,-2 0 0-15,-1 3 0 0,0-1 0 16,-1 4 0-16,-3-4 0 0,-1 0 0 0,-1 2 0 0,-2-2 0 15,-1-3 0-15,-2 0 0 0,0-1 208 16,-1 0 176-16,-2-2 16 0,1-2 16 0,-3 0 192 0,0 1 32 16,-1-3 16-16,-1 2 0 0,-1 0-320 0,-1-2-64 15,-1 1-16-15,-2-2 0 0,-1 3-32 0,-1-2-16 16,0 1 0-16,-5-1 0 0,2 0-64 0,-4-2-16 16,-2 2 0-16,-2 0 0 0,1 0-128 0,-5-2 128 15,1 2-128-15,-3-2 128 0,1-2-128 0,0 1 0 0,3-3 0 16,-2 1 0-16,-2 2 0 0,-1-3 0 0,0 0 0 15,1 0 0-15,0-3 0 0,1 3 0 0,4-1 0 16,2 1 0-16,0 1-240 0,4-1-16 0,3 0-16 16,1 0 0-1,3 3-464-15,2-1-96 0,2-1 0 0,2 2-16992 0</inkml:trace>
  <inkml:trace contextRef="#ctx0" brushRef="#br0" timeOffset="140096.48">14220 16344 10127 0,'-3'-4'896'0,"-1"1"-704"0,0 0-192 0,3 2 0 16,0 1 1808-16,-2-3 336 0,0-3 64 0,-5-1 16 0,-2-4-208 0,0 1-32 0,0-4-16 0,2 5 0 0,-1 0-112 0,2-1 0 0,-2 1-16 0,2 3 0 0,-1-2-752 0,0 2-128 0,-2 1-48 0,-1-1 0 15,1 2-464-15,-1-3-112 0,-2 1-16 0,0 0 0 16,-2-1 192-16,1-1 16 0,2 2 16 0,1 2 0 16,0 0 64-16,1 2 16 0,1 2 0 0,-1 2 0 0,1-1-416 15,-2 4-80-15,0 3 0 0,-2 4-128 0,-1 0 160 0,-1 7-160 16,0 1 128-16,-1 5-128 16,-1-2 128-16,0 4-128 0,-2 4 0 0,3-1 128 0,1-4-128 15,2-1 0-15,3-1 0 0,2-4-176 0,2-1 176 16,2-1 0-16,3 2 0 0,2-2 0 0,1 1 0 15,0-3 0-15,3 0 0 0,0 3 0 0,1-3 0 0,2 2 128 16,1 1-128-16,1-3 0 0,3 3 144 0,0-3-144 16,2-4 192-16,0-2-192 0,0 0 240 0,1-4-64 15,4 0-16-15,-1-2 0 0,1-2-160 0,1 0 0 16,-1-2 0-16,-1-5 128 0,-2-2-128 0,0-1 0 16,0-2 0-16,-2-5 0 0,0 1 0 0,-2-4 0 15,-1-2 0-15,-1 2 0 0,0-5 0 0,-1 1 0 16,-1 0 0-16,-2-5 0 0,-1 3 0 0,0-4 0 0,-1-3 0 15,-1-1 0-15,-3-3 0 0,1 0 0 16,-4 1 0-16,1 2 0 0,0 1 0 0,0 6 0 16,-1 3 0-16,1 3 0 0,0 3 0 0,0 4 0 15,-1 2 0-15,1 4 0 0,1 2 128 0,0 1-128 0,0 3 128 16,1 0-128-16,1 3 192 0,0-1-64 0,1 2 0 0,2 3 0 16,0 5-128-16,1 4 0 0,1 2 0 15,2 2 128-15,2 2-128 0,1 3 192 0,1-2-192 0,-1 2 192 16,2 0 112-16,-2 1 16 0,0 1 16 0,0 3 0 15,-1-2-176-15,-1 1-32 0,-1 2-128 16,1 0 192-16,1 1-192 0,-2-4 0 0,-1 1 0 0,-1-1 0 16,-1-6-352-16,-1-3-16 0,1-2 0 0,-2-2 0 15,1-3-928 1,-1-4-192-16,1 0-48 0,0-4 0 0</inkml:trace>
  <inkml:trace contextRef="#ctx0" brushRef="#br0" timeOffset="140807.62">14673 16401 35935 0,'0'11'1600'0,"-1"-5"320"0,-1 2-1536 0,1 0-384 16,1-2 0-16,1 1 0 0,1-1 832 0,-1 7 112 0,1 7 16 0,2 7 0 0,1 3-768 0,1-2-192 0,2 0 0 0,-1-5 0 0,0-2 272 0,0-7-16 0,0-2-16 0,-1-3 0 0,0-2 160 0,-1-2 48 0,-1-5 0 0,0 0 0 0,1 0 64 0,-3-2 32 0,2-2 0 0,-3-1 0 16,2 4-16-16,-3-3 0 0,-2-1 0 0,1-1 0 15,0-1-336-15,-2-2-64 0,1-1 0 0,0-2-128 16,-2-2 0-16,1-5 0 0,1-3 0 0,-1 1 0 15,2-1 0-15,1-4 0 0,0-2 0 0,3-1 0 16,-1 3 0-16,3-1 0 0,2 3 0 0,2 2 0 16,1 4 0-16,1 2 0 0,0 3 160 0,3 3-160 15,1 4 0-15,0 0 0 0,1 0 0 0,0 0 0 16,2 2 0-16,0 1 0 0,0 0 128 0,1 0-128 16,0 3 0-16,0 0 0 0,0 3 0 0,-2 3 0 15,3 4 0-15,-1 2-144 0,1 4 144 0,-1 1-160 0,-2 5 160 0,-2 0 0 16,-1 0 0-16,-3 3 0 0,0 3 0 15,-3 2 0-15,-1-2 0 0,-1 0 0 0,-1-3 0 0,-2 0 0 16,1-6 0-16,-1-6 0 0,0 0 0 0,1-7 0 16,0-4 0-16,-1-2 0 0,2-1 0 0,0-3 0 15,0-3 0-15,1-2 0 0,1-1 0 0,-1 1 0 16,0-3 0-16,0-1 0 0,2-7 0 0,-1-3 0 16,2-3 0-16,-2 0 0 0,2-2 0 0,-1 5 0 15,1-2 0-15,1 3 0 0,1 1 0 0,0 5 0 16,2 2 0-16,-1 4 0 0,0 4 0 0,1 1 128 15,-1 4-128-15,2-3 176 0,-3 2-176 0,1-2 0 0,2 4 0 16,1-2 0-16,-2 2 0 0,1-3 0 0,1 3 0 0,0 0 0 16,-1 3 0-16,2-1 0 0,-1-1-160 0,0 3 160 15,-1 2 0-15,-2 3 0 16,2-3 0-16,-3 3 0 0,1 4 0 0,-1-3 0 16,0 5 0-16,1 1 0 0,-3 3 0 15,1 0 0-15,-1 6 144 0,0-1-144 0,-2 3 208 16,-1 1-48-16,0 1-16 0,-2 0 0 0,0 5-144 0,-3-6 0 15,0-2 0-15,-2-1 0 0,0-2 0 0,-3 1 0 0,0-4 0 16,1-2 0-16,-1-2-800 16,2-3-96-16,-1-1 0 0,2-1-12432 0,1-2-2480 0</inkml:trace>
  <inkml:trace contextRef="#ctx0" brushRef="#br0" timeOffset="141504.04">16189 16481 42383 0,'-3'0'1872'0,"1"1"400"0,0 2-1824 0,0-2-448 0,2 2 0 0,2-1 0 0,-1 2 0 0,0 0 0 0,1 4 0 0,2 6 0 0,2 3-176 0,1 3-16 0,1 0-16 0,0 2 0 0,-1 3 208 0,2 2 0 0,-2 1 0 16,1 4 0-16,0 1 0 0,-2-1 0 0,-1 2 0 0,-2 3 0 0,-2 2 0 0,-1 2 0 0,-1 1 0 0,0 1 0 16,-3 1 448-16,-2 0-32 0,-1 0 0 15,0-2 0-15,-2-3-144 0,2-2-16 0,-3-6-16 0,1-3 0 16,0-6-32-16,-1-2 0 0,1-4 0 0,0-3 0 15,3-5-80-15,0-3 0 0,0-2-128 0,1-5 192 16,1-3-16-16,0-2-16 0,-1-2 0 0,-1-7 0 16,0-2 96-16,-1-5 32 0,-2-5 0 0,-1-4 0 15,-1-3-80-15,0-3-16 0,0 0 0 0,0-3 0 16,-1 0-192-16,1-10 128 0,0-6-128 16,0-2 0-16,2 2 0 0,5 0 128 0,0 7-128 0,4 3 0 15,1 5 0-15,3 1 0 0,3 0 0 0,2-1 0 0,2 1 0 16,1 0-192-16,3 4 192 0,1 5-160 0,2 1 160 15,0 3 0-15,2 5 0 0,0 4 0 0,-1 0-192 16,0 3-48-16,0 2-16 0,-3 3 0 0,-2 4 16 16,0-2 0-16,0 5 0 0,-2 2 0 0,2 1 240 15,0 4-144-15,3 0 144 0,0 7-128 0,3 2-16 16,-1 4 0-16,1 0 0 0,0 4 0 0,-1 1 144 0,-1 3-128 16,2 4 128-16,-3 3-128 0,-1-3 128 0,0 3 0 15,-1-1 0-15,-2 1 0 0,-2-6 0 0,-4-2 0 16,-1-2 0-16,-3-2 0 0,-2-3 0 0,-1-4 144 15,-3-1-144-15,0 0 0 0,-2-3 256 0,-4-2-64 16,1 0-16-16,-5-2 0 0,0 1-48 0,-4-1 0 0,0-2 0 16,-1-1 0-16,-5-1 0 0,-1 0 0 0,-2-1 0 15,-2-1 0-15,1-5 0 0,-1-2 0 0,1-4 0 0,1 1 0 16,5-1-128-16,-4 0-192 16,-4-8 32-16,1 1 16 15,1-1-560-15,0 4-128 0,3 1 0 0,1-3-18960 0</inkml:trace>
  <inkml:trace contextRef="#ctx0" brushRef="#br0" timeOffset="143501.67">17066 15713 21183 0,'3'4'1888'0,"-1"-2"-1504"0,-1 0-384 0,0 0 0 0,-1-2 4496 0,0 0 832 0,1 0 176 0,1 3 16 0,0 0-4240 15,2 1-832-15,1 2-192 0,1 3-16 0,0 2-240 0,-1 4-208 0,2 1 32 0,0 4 16 0,-1 7-16 0,1 3 0 0,-2 7 0 0,1 0 0 0,2 1 176 0,-2 0-128 0,0 3 128 16,0 0-128-16,0 1 256 0,-2 1 48 0,0-1 16 15,0-1 0-15,-3-2-192 0,0-2 160 16,0 1-160-16,-1-1 160 0,0-1-160 0,-2 1 0 16,1-2 0-16,-2-3 0 0,2-4 0 0,-2 3 0 0,0-1 0 15,0 1-176 1,1 0-208-16,-1-4-64 0,2-2 0 0,1-4 0 0,0-4-1120 16,3-2-224-16,-1-5-64 0,0-4 0 0,3-2 832 15,0-2 176-15,3-2 16 0,-1-2-12992 0</inkml:trace>
  <inkml:trace contextRef="#ctx0" brushRef="#br0" timeOffset="144099.31">17484 16554 43311 0,'-2'4'1920'0,"0"-4"384"0,1 2-1840 0,-1-2-464 0,2 0 0 0,2 0 0 16,0 0-320-16,2-2-176 0,1-1-16 0,3 2-16 15,6-1 288-15,3-5 64 0,3 4 16 0,1-3 0 0,3-1 160 0,-2 1 0 16,0 0 0-16,2-1 0 0,-1 0 0 0,-1-1-128 0,1 2 128 16,-2-1-192-16,0 0 192 0,-1 1 0 0,1-3 0 0,-2 2-128 15,0-2 128-15,-2 0 256 0,-1 2-64 0,0-3-16 16,0-1 16-16,-2 1 16 0,1 0 0 0,-2-2 0 16,0-1 48-16,-3 1 16 0,1-1 0 0,-4 0 0 15,-1 0-112-15,-2 0-32 0,-3-2 0 0,-3 5 0 16,-3-2-128-16,-2 2 0 0,-5 2 0 0,-2 0 0 15,-4 2 0-15,-2 2-176 0,-2-1 48 0,-4 4 0 16,0 1-16-16,-1 4 0 0,-1-1 0 0,-2 6 0 16,2 1 144-16,-1 0 0 0,-1 5 0 0,3 1 0 0,2-3 0 0,1 3 0 15,0 2 0-15,2-2 0 0,2 0 192 16,2 2 64-16,0 2 0 0,1-1 16 0,0 6-16 16,1-3 0-16,0 6 0 0,-1-2 0 0,3-1-256 0,1 3 0 15,1 1 0-15,2-3 0 0,3 2 0 0,0-3-192 16,4 0 16-16,3-2 16 0,2-2 160 0,3-1 0 15,4-1 128-15,3-3-128 0,4 2 240 0,3-2-32 16,3 0 0-16,3 0 0 0,2-1-208 0,0-2 0 16,3-3 0-16,0-1 0 0,2 0-272 15,-1-4-112-15,-1 1 0 0,4-1-16 16,-2-1-272-16,1-4-48 0,5 0-16 0,-4 0-17696 0</inkml:trace>
  <inkml:trace contextRef="#ctx0" brushRef="#br0" timeOffset="145583.22">19326 16558 3679 0,'-6'0'320'0,"1"0"-320"0,1-3 0 0,2 3 0 0,2 0 1728 0,0 0 256 0,-1 0 64 0,1 3 16 0,-2-1-1664 0,0 0-400 0,1 0 0 0,-1-2 0 0</inkml:trace>
  <inkml:trace contextRef="#ctx0" brushRef="#br0" timeOffset="146679.49">18953 16767 29487 0,'-23'-1'1296'0,"7"-1"288"0,1 2-1264 0,4-1-320 0,5-1 0 0,2 0 0 0,-1 2 0 15,-3-2 0-15,-7 2-128 0,-2-4 128 16,-2-1-1344 0,3 2-192-16,4 0-16 0,3 2-16 0,2-3 48 0,3 2 16 0,1-2 0 0,2 2 0 15,1 2 1120-15,1-3 208 0,3 2 176 0,2 1-208 0,3 0 1616 0,2 0 320 16,5 1 64-16,5-1 0 0,6 3-528 0,6-3-112 15,4 2-32-15,6-2 0 16,0 1-480-16,4-1-112 0,5-1-16 0,0-1 0 0,2-1-48 0,5 2-16 16,6-4 0-16,6 1 0 0,2 4 32 0,1-4 0 15,-3 4 0-15,-4-3 0 0,-4 0-240 0,4 0-48 16,4 0-16-16,4-1 0 0,3 2-176 0,-1-4-144 16,-4-2 144-16,2 2-208 0,4 4 560 0,4-5 112 15,5 4 32-15,-3-3 0 0,-3-1 80 0,-2 1 32 16,3 2 0-16,1 0 0 0,4 0-336 0,0-2-64 15,2 2-16-15,0-2 0 0,0 3-192 0,6 2 128 16,5 1-128-16,-2 0 0 0,-8 4 0 0,6-4 0 16,8 0 0-16,-1 0 0 0,-2 0 0 0,-1 0 0 15,-1 0 0-15,2-3 0 0,4 2 0 0,-6-1 0 16,-6-2 0-16,10 1 0 0,11 3 0 0,-5 0 0 0,-11 0 0 0,-1 0 0 16,4 0 0-16,-1 0 0 0,-2 0 0 0,-7 0 144 15,-7 3-144-15,2 1 0 0,3-1 0 0,-1 2 0 16,-1 1 0-16,-5 2 0 0,-4-2 0 0,5 3 0 15,4 1-128-15,-1-4 128 0,0 0 0 0,-7-2 0 16,-9 2 0-16,2 0-144 0,5 0 144 0,-4-5 0 16,-4 2 0-16,-3-1 0 0,-3-2 0 0,-2 0 0 0,-2 2 432 15,1 0 32-15,1-2 16 0,-1 0 0 0,-3 0-160 16,-4 0-16-16,-3 0-16 0,-4 0 0 0,-6 0-144 16,-4 0-16-16,-2 0-128 0,-2 3 192 0,-1-6-64 15,-2 3-128-15,-3 3 176 0,-2-6-176 0,-2-1 128 16,-2 2-128-16,-2-2 0 0,-4 2 0 0,-2-2 160 15,-2 0-32-15,-2 2 0 0,-2-2 0 0,0 2 16 16,-4-1 0-16,1 2 0 0,-2-2 0 0,0 0 32 0,-1 0 0 16,1 0 0-16,0-1 0 0,-1 1-48 15,1 0-128-15,0-2 192 0,0 1-64 0,1 0-128 16,-2-2 0-16,0 1 0 0,0 0 0 0,0 0 0 0,1 2 0 16,-1-4 0-16,-1 1 0 0,1 0 0 0,-1 0 0 15,-1 0 0-15,1-2 0 0,-1-2 240 0,1-1-48 16,-2 0 0-16,1-4 0 0,0 2 48 0,-1-5 0 15,0 1 0-15,1-4 0 0,0 1-48 0,0-2 0 16,-1-3 0-16,1-1 0 0,0-1-192 0,0 1 0 0,-1 0 0 0,0 1 0 16,1 1-272-16,-2 1 48 0,0-3 16 0,-1 4 0 15,0 4 48-15,-1-3 16 0,0 3 0 0,0 2 0 16,-1 1 144-16,0-1-160 0,1 1 160 0,-1 2-160 16,0-2 160-16,1 4 176 0,-2-2-48 15,3 2 0-15,-1 4-128 0,1-3 0 0,0 4 0 16,0 0 128-16,2 0-128 0,1 2-176 0,-2 1 48 15,2 0 0-15,-1 3-112 0,2-3-16 0,-2 1 0 0,1 0 0 16,1 2 112-16,0-3 16 0,0 1 0 0,-1 1 0 16,1 1 128-16,0-3 0 0,-1 3 0 0,-1-3 0 15,2-1 0-15,-1 2 0 0,0-1 0 0,0 0 0 16,-1-1 0-16,0 0 0 0,1-1 0 0,-2 2 0 16,2-1 0-16,0 1 176 0,-2 0-48 0,1 0 0 15,1 1-128-15,-1 1 0 0,1-2 0 0,0 2 0 16,1 1-176-16,-1 1-64 0,1-1-16 0,1 3 0 15,-1-2-304-15,0-1-64 0,0 0-16 0,0 0 0 16,0 0-1200-16,-3 21-240 0,2-15-48 0,-3 1-13728 16</inkml:trace>
  <inkml:trace contextRef="#ctx0" brushRef="#br0" timeOffset="148203.75">19002 16712 27647 0,'-2'0'2448'0,"-1"-2"-1952"0,2 1-496 0,0-1 0 0,1 2 2128 0,-2-1 336 0,1-1 64 0,-1-2 16 0,-1-2-2096 0,0 0-448 0,-1-4 0 0,1 0 0 15,0-1 0-15,0 0 0 0,-1 0 0 0,1-1 0 0,-2 1 0 0,1-1 224 0,2-2-32 0,-1-1-16 0,1-1 352 0,-1-1 80 0,2-1 16 0,1-3 0 0,0-2 32 0,0 0 16 16,1-2 0-16,0-3 0 0,1-3-336 0,0 1-64 16,-1 2-16-16,2-3 0 0,-1 2-32 0,0-2-16 15,0 2 0-15,-2 0 0 0,0 1-208 0,0-6 128 16,0 5-128-16,-1-2 0 0,0-4 192 0,-2 3-48 15,1 0-16-15,-1 1 0 0,2 2 0 0,-3 3 0 16,2 2 0-16,-1 3 0 0,1 3-128 0,-2 2 0 16,0-1 0-16,2 3 0 0,-2 2 0 0,2 0-176 15,-2 2 176-15,0 0-192 0,1 0 192 0,-1 1 0 0,1-1 0 16,0-2 0-16,-1 2 0 0,2-2 0 0,-2-1 0 16,0 0 0-16,2 0 128 0,-1 1-128 0,2 2 160 15,1 2-160-15,-1-2 0 0,1 4 0 0,0-4 0 0,1 3 0 16,0-1 0-16,0 0 0 0,2 2 0 15,-2 0 0-15,2 1 0 0,-2 1 0 0,0 1 0 0,-1 0 0 16,1 2 0-16,-1 1 0 0,0-3 0 0,0 3 0 16,0 3 0-16,-1-3-128 0,0 1 128 0,-2 2-208 15,1-1 64-15,2-2 16 0,0 0 0 0,0 0 0 16,0 0 128-16,-15 16 0 0,13-12 0 0,-2-2 0 0,1 2 0 16,1 2 176-16,-1-3-48 0,2 2 0 0,-1 0-128 15,-1 1 0-15,0 0 0 0,0 0 0 0,-1 4 0 16,1-4 0-16,-1 4 0 0,0 0 0 0,-1 0 0 15,0 0 0-15,0 2 0 0,-2 1 0 0,1-1 0 16,-3 0 0-16,2 1 0 0,-2 0 0 0,0 3 0 16,-2-1 0-16,0 1 0 0,-1 3 0 0,-1-3 0 0,0 0 0 15,-1-1 0-15,2-4 0 0,-1 0 0 0,1-4 0 16,2-2 0-16,0 0 0 0,2-2 0 0,0-1 160 16,1-4-32-16,1 2-128 0,-1-4 192 0,2 2-192 15,2-2 192-15,-1-2-192 0,0 2 192 0,2-5-64 16,-1 2 0-16,2-2-128 0,1-1 0 0,1 1 0 15,2-3-192-15,1 2 48 0,1 1-112 0,-1-1 0 16,1 1-16-16,2-1 0 0,-1 0 16 0,0 2 0 16,0 0 0-16,0 0 0 0,-1-2 256 0,1 3 0 15,1-1 0-15,-2 0 0 0,2 2 0 0,-1-4 0 0,0 4 176 16,3-3-176-16,-2 0 224 0,3-1-64 0,0-1-16 16,1 1 0-16,2 0-144 0,-2-3 192 0,1 1-192 0,1 2 192 15,-2-3-192-15,1 0 128 0,0 2-128 16,0 1 128-16,-4 3-128 0,1 1 0 0,1-1 0 0,-3 1 0 15,1 2 128-15,-1 2-128 0,0 0 128 0,0 0-128 16,-1 2 0-16,0 2 0 0,0 0 0 0,0 0 0 16,2 0 176-16,0 3-48 0,2 0-128 0,1 1 192 15,-1 2-192-15,2-1 0 0,-3 3 0 0,3-1 0 16,-1 3 0-16,0-3 0 0,2 4 0 0,-1-3 0 16,1 2 0-16,-1 0 0 0,0 0 0 0,0 0 0 15,-2 3 128-15,0 1-128 0,0-3 0 16,-2 5 0-16,0-2 0 0,-1 0 0 0,-1 0 0 0,-1 3 0 0,1-3 0 15,-2 2 0-15,1-2 0 0,-1 3 0 16,1-3-224-16,-2 2-96 0,1 0 0 0,-1 0-16 16,0 1-384-16,0-3-80 0,1-1-16 0,-2 1 0 15,-1-4-1328-15,2 2-272 0</inkml:trace>
  <inkml:trace contextRef="#ctx0" brushRef="#br0" timeOffset="148657.65">18959 16801 13823 0,'-4'0'1216'0,"0"0"-960"0,2 3-256 0,1-3 0 0,-1 0-1392 0,0 0-320 0,-2 0-64 0,-2 0-16 0,-1 0 1408 0,-3-3 384 0,2 0-160 0,0 0 160 0,2 1 0 0,-1 1 0 0,1 1 0 16,0-3-128-16,1 2 128 0,0-2 0 0,0 1 0 0,-1 2-128 0</inkml:trace>
  <inkml:trace contextRef="#ctx0" brushRef="#br0" timeOffset="148864.03">18850 16759 18431 0,'-6'0'1632'0,"0"0"-1312"0,1 0-320 16,0 2 0-16,0 0 2048 0,1-2 352 0,-1 1 64 16,-4 2 16-16,-5-1-2864 15,-6 5-560-15,-6-4-112 0,-1 3-32 16,-3 1-192-16,0-4-64 0,-1 1 0 0,-3-2 0 0,-1 1 256 16,-3-3 32-16,-2 0 16 0,-5-6 0 0</inkml:trace>
  <inkml:trace contextRef="#ctx0" brushRef="#br0" timeOffset="151492.51">11715 16618 6447 0,'-4'-1'576'0,"1"1"-576"0,0 0 0 0,2 0 0 0,0-2 3408 0,1 2 576 0,0 0 112 0,-2-3 32 0,2 2-3072 0,0-1-608 0,0-2-128 0,0-2-32 0,2-1-800 0,-1 1-176 0,0 0-16 0,-1 0-16 0,1 2 320 0,-1 1 64 0,-1-2 16 0,0 3 0 15,-2 2 320-15,0 0 0 0,-1 0-144 0,-1 2 144 16,-1 0 832-16,-3 2 240 0,2 2 32 0,-3-2 16 15,1 1 608-15,-2 1 112 0,0-1 16 0,-1 1 16 16,1 0-208-16,-2-1-32 0,3-1-16 0,-1-1 0 16,1 0-592-16,-1-3-112 0,0 1-16 0,-1-1-16 15,-2 0-272-15,-1-1-48 0,0 1-16 0,1 0 0 0,-3 0-352 16,-1-3-192-16,-2 2 192 0,-2-1-192 0,0-1 128 0,-2 0-128 16,1 3 0-16,-5-4 0 0,-2-1 144 0,-3 0-144 15,1 2 0-15,-2 1 144 0,-1 1-144 16,-2 1 160-16,1 3-160 0,-5-1 160 0,-5 3-160 0,-3-2 160 15,-4 0-160-15,-2 1 160 0,2 2-32 16,3-4-128-16,0 2 192 0,2-3-64 0,2 2-128 0,-3-1 160 16,-2-1-160-16,-2-1 160 0,-2 3-160 0,0-6 192 15,-2 3-192-15,2 0 192 0,5-1-192 0,1 1 0 16,4 1 0-16,0 2 128 0,-1-3-128 0,-2 2 0 16,-2 0 0-16,-1 0 0 0,1 0 0 0,5 0 0 15,5 3 0-15,0-4 0 0,0 3 0 0,-2 1 0 0,-4 1 0 16,0 1 0-16,0-2 0 0,1 0 0 0,-2 1 0 15,-2-1 0-15,2-1 0 0,2 0 0 16,1 1 0-16,0-2 0 0,2 3 0 0,-4 1 0 0,-1-1 0 16,-1-2 0-16,-2 2 0 0,-2-3 128 0,2 4-128 15,2-1 128-15,3 0-128 0,2 0 0 0,2 2-160 0,0-3 160 16,4-2 0-16,-4 0 0 0,-2-2 0 0,1 4 0 16,1-1 0-16,0-1 0 0,-1-3 0 0,3 4 0 15,0 2 0-15,4 0 0 0,0-1 0 0,1 0 0 16,1 0 0-16,-2-1 0 0,-2-2 0 0,-2 2 0 15,3-1 0-15,0 0 0 0,0 0 0 0,0-2 160 16,2 1-160-16,0 2 0 0,5-1-160 0,1-2 160 16,5 1 0-16,-1 1 0 0,2-2 0 0,-1 2 0 0,-1-1 0 15,2-1 0-15,0 2 0 0,-2-1 0 0,2 2 0 16,-3 0 0-16,2-2 0 0,-2 2 0 0,3 0 0 0,-2 0 0 16,-2 0 0-16,0 2 160 0,0-2-160 15,0 2 0-15,-2 0-192 0,1 3 192 0,0-2 0 16,1 0 0-16,0 1 0 0,1-1 0 0,1-4 0 15,1 1 0-15,1 0 0 0,-3 1 0 0,-1-2 0 0,2 1 0 16,2 1 0-16,0-1 0 0,-3-1 0 0,2 1 0 16,3 1 0-16,0-1 0 0,0-2 0 0,1 2 0 15,-1 0 0-15,2-2 0 0,2-1-176 0,2 2 176 16,0-1-128-16,2-2 128 0,0-2 0 0,3 2-128 0,-1 0 128 16,1-3 0-16,0 2 0 0,2-3 0 0,0 2 0 15,-1-1 0-15,2 2 0 0,0-1 0 0,0-2 128 16,-1 2-128-16,2-2 0 0,2 1 128 0,-1 1-128 15,2-2 0-15,-2 0 0 0,1 1 144 0,2-3-144 16,0-1 0-16,0 1 128 0,1 0-128 0,1-3 0 16,0 2 0-16,2 1 128 0,-1-4-128 0,1 1 0 15,-2 1 0-15,2 0 0 0,2-2 0 0,-1-2 0 0,-1 2 0 16,0 4 192-16,0-7-192 0,2 1 192 0,0-4-192 16,1 0 256-16,0 0-48 0,-1 1-16 0,1-5 0 15,0 2 0-15,2-3 0 0,-2 1 0 16,0-2 0-16,2-1-192 0,-1 1 144 0,0 0-144 0,1-7 128 15,-1 5-128-15,-1-2 0 0,1 3 0 0,-1-1 0 16,1-5 0-16,2 1 0 0,0-3 0 0,-1 5 0 16,1-2 0-16,-1 3 0 0,-1 5 0 15,-1 1-176-15,0 0 176 0,-1-4 0 0,0 5 0 0,-1-1 0 0,-2 0 0 16,1-3 0-16,-1-2 0 0,1 0 0 0,-1 6 0 16,-1-5 0-16,0-1 0 0,2-2 0 0,-2-3 128 0,0 2-128 15,2 4 128-15,-1-5-128 0,1 5 0 16,1-2 128-16,1 0-128 0,-1 6 0 0,3-4 0 15,-1 7 0-15,-1 1 0 0,0 2 0 0,1-2 0 16,0 1 0-16,-1 2-192 0,0 2 64 0,-1 4-64 0,-3 1-16 16,-1 1 0-16,-1 4 0 0,1 0 208 0,-3 0-144 15,-1 3 144-15,1 1-128 0,-3-2 0 0,-1 4 0 16,-2 2 0-16,-3 0 0 0,0 5 128 0,-4-3 0 16,0 3 0-16,-1-1-128 0,0 1 128 0,4-3 128 15,-1 0-128-15,-1 1 176 0,2 0 16 0,-1 0 16 16,2-1 0-16,-2 0 0 0,1-2 0 0,0 4 0 15,1-1 0-15,-2-1 0 0,2 0-80 0,1-2 0 16,0 2-128-16,-2-3 192 0,1 5-192 16,-2-2 0-16,1-1 0 0,0 0 0 0,1 1 0 15,1-4 0-15,2 0 0 0,3-2 0 0,0 0 0 0,1-2 0 0,1 1 0 16,1-3 0-16,-1 1 0 0,3-2-192 0,1-2 192 16,0-1-208-16,2-2 208 0,2-4 0 0,1-2-160 0,2 0 160 15,1-4 0-15,0 1 0 0,-2 1 0 0,2 2 0 16,0-7 0-16,1 3 0 0,0-2 0 0,-1 2 0 15,0 2 0-15,-2 2 0 0,0-1 0 0,0 3 0 16,1 2 0-16,0-1 0 0,-1 2 0 0,0 0 0 16,2 1 0-16,-2 0 0 0,1 2 0 0,0-2 0 0,-1 2-144 15,-1 2 144-15,0-2-192 0,0 2 192 0,1-2-208 16,-1 2 64-16,0-2 16 0,-2 1 0 0,1 2 128 16,0 1 0-16,0-2 0 0,-2 2 0 0,2 0 0 15,-2 0 0-15,-1 0 0 0,1 0 0 0,0 0 0 0,-1 0 0 16,1 0 0-16,0 0 0 0,-1 0 0 0,2 0 0 15,0 0 128-15,0 0-128 0,1 0 176 16,-2 0-48-16,2 0 0 0,1 0 0 0,-1 0 16 16,2 0 0-16,-1 0 0 0,1 0 0 0,1 0-144 15,-1 0 0-15,1 0 0 0,0 0 0 0,-2 0 0 16,0 2 128-16,-1-2-128 0,-1 1 0 0,0 2 192 0,-2-3-32 16,0 4-16-16,1-4 0 0,-2 2 32 0,0-2 0 15,0 4 0-15,-2-2 0 0,2-1-16 0,0 2 0 16,-1-1 0-16,1-2 0 0,0 4 32 0,0-4 0 0,0 0 0 15,1 3 0-15,1-3-192 0,-1 1 0 16,0-1 144-16,-1 0-144 0,0 0 192 0,0 0-16 0,0 0-16 16,0 0 0-16,0 0 32 0,22 9 16 0,-18-8 0 0,0 4 0 15,1-2-64-15,0 1-16 0,0 2 0 16,1 3 0-16,-1-2-128 0,1 2 0 0,1 3 0 16,1 4 0-16,0 3 0 0,2 3 0 0,-1 2 0 0,0 1 0 15,-1-1 0-15,0 1 0 0,0 7 0 0,0-2 0 16,0 3 0-16,0-1 0 0,-2-3 0 0,0-3 0 15,0-2 0-15,0-5 0 0,1 0 0 0,-2-7 0 16,1 2 0-16,0-6 0 0,0 2 0 0,0-4 0 16,2 0 0-16,-2 1 0 0,1-1 0 0,1-1 0 15,-1 0 0-15,-1-2 0 0,1 0 0 0,-1 1 0 16,0-2 0-16,0 2 0 0,-1-3 0 0,0 2 0 16,0-1 0-16,-1-1 0 0,-1 2 0 0,1-3 0 15,-1 2-128-15,-1-2 128 0,-1 0 0 0,2-2 0 0,-2 2 0 16,0-4 0-16,0 0 0 0,1 2 0 0,-1-4 0 0,-1-1 0 15,0 1 0-15,-1-2 0 0,-2 0 0 16,1-2 0-16,-1-2 0 0,0 2 0 0,-1-2 0 0,0-1 0 16,-1 1 0-16,0-4 0 0,0 1 0 0,-1-1 0 15,0 0 0-15,-1 0 0 0,0-4 0 0,1 3 0 16,-1-1 0-16,-1-3 0 0,0 2 0 0,-2-4 0 16,0 1 0-16,-1 0 0 0,1 0 0 0,-1-1 0 15,-2 2 0-15,2-1 0 0,-1 0 0 0,-1-1 0 16,0 1 0-16,1 0 0 0,-1 3 0 0,1 0 0 15,2 0 0-15,0 3 128 0,1 1-128 0,1-1-176 0,-2 1 48 16,1 2 0-16,2-2-32 0,-2 4 0 0,0 0 0 16,3 3 0-16,0-1 0 0,0 3 0 0,1 3 0 15,0-1 0-15,0 0-176 0,0 2-48 0,1-1 0 16,1 2 0 0,0 1-208-16,2-2-48 0,0 2-16 0,-1 0 0 15,2 0-272-15,0 0-48 0</inkml:trace>
  <inkml:trace contextRef="#ctx0" brushRef="#br0" timeOffset="164682.29">6456 6849 1839 0,'12'-6'160'0,"-3"0"-160"0,-2 0 0 0,-2 2 0 0,-2 2 1872 0,-2 2 352 0,0-3 64 0,3 2 16 0,1-5-688 0,0 0-128 0,1 2-16 0,-2-2-16 0,-2 3-768 0,0-1-160 0,-4 2-16 0,0 1-16 0,-2 1-240 0,-2 0-64 0,0 0 0 16,-3 0 0-16,-1 0-192 0,-1 1 0 0,-1 1 128 0,-1 0-128 15,1 0 416-15,-2 1 32 0,2 0 16 16,-3 0 0-16,2 1-240 0,-3-1-48 0,-1 2-16 0,0-1 0 16,0 2-160-16,-3 0 0 15,-1 2 0-15,-1 0 0 0,1 0 176 0,-2 3 0 0,-1 0 0 0,-2 1 0 16,1 3 160-16,-1-1 48 0,-2 2 0 0,-1 1 0 15,1-1-256-15,-2 0-128 0,3 0 128 0,1-2-128 16,2 1 0-16,0-2 0 0,-1 5 0 0,1-2 0 16,5-3 0-16,0 4 0 0,2-3 0 0,2-1 0 15,1-1 0-15,2 2 0 0,1-2 0 0,1 2 0 16,1-3 0-16,1 1 128 0,0-1-128 0,2 2 0 16,0-1 208-16,0 0-16 0,0 1-16 0,1-1 0 15,1 1 0-15,-1-2 0 0,0 1 0 0,0 0 0 0,0-3-176 16,0 2 0-16,0 0 0 0,-1-1 0 15,0-1 0-15,2-2 0 0,-1-1 0 0,1 1 0 0,1-4 384 16,0 0 0-16,2-1 0 0,-1 0 0 0,0-2 96 16,1 0 16-16,0 0 0 0,0-2 0 0,-2 2-240 15,2-2-32-15,-2 2-16 0,1-4 0 0,-2 2-16 0,1-2 0 16,-1-1 0-16,-1 1 0 0,0 1 272 0,0-4 48 16,0 1 16-16,-1 2 0 0,-2-2-144 0,1 0-48 15,0 0 0-15,-2 0 0 0,3 0-336 0,-2-1 0 16,1 0 0-16,1 1 128 15,-2 1-480-15,2-3-96 0,1 2 0 0,-1 0-16 16,2-3-304-16,-1 2-48 0,3-2-16 0,-1 2 0 16,2-4 384-16,0 1 64 0,1 0 0 0,0-2 16 0,0 2 624 15,1-3 112-15,2 0 16 0,-2 0 16 0,3 1-80 0,-2 0 0 0,2-1-16 0,1 0 0 16,0 0 192-16,1 1 32 0,0 0 16 16,1 2 0-16,-2 0-240 0,0 4-48 0,0-1-16 15,-1 4 0-15,0 0-16 0,-2 3 0 0,1 0 0 16,-2 1 0-16,-1 4-224 0,1-1 0 0,-1 5-144 0,0-2 144 31,0 2-576-31,-1 3-32 0,1 1 0 0,-1 0 0 0,1 3 64 16,0-1 16-16,1 1 0 0,1 0 0 0,2 3 368 0,1 1 160 0,0-2-128 0,0 1 128 15,2-2 0-15,1 2 0 0,-1-1 0 0,1-3 0 16,-2-1 0-16,0-2 176 0,1-2-48 0,-2 2 0 16,2-2 128-16,0 0 32 0,-1-1 0 0,-1-2 0 15,1-1 64-15,0-1 16 0,2 1 0 0,-1-4 0 0,1 0 240 16,0-4 48-16,2 0 16 0,1 0 0 0,3-4 64 0,1-3 16 15,2 2 0-15,0-3 0 0,1 1-752 16,-1-1-256-16,3 0 0 0,-2-1-10048 16,1 1-1984-16</inkml:trace>
  <inkml:trace contextRef="#ctx0" brushRef="#br0" timeOffset="165258.54">6859 6400 13823 0,'0'-3'1216'0,"0"0"-960"0,0 1-256 0,0 1 0 0,0 1 1744 0,1 0 304 0,-1 0 64 0,2 0 16 0,-2 0-400 15,1 0-96-15,1 1-16 0,-2-1 0 0,0 0-944 0,0 0-192 0,0 0-32 0,9 25-16 0,-5-19-432 0,-2 4 0 0,1 2-144 0,-1 0 144 0,2 1 0 16,0 0-128-16,0 6 128 0,3-1 0 0,-1 6 0 0,1-1 0 0,1 3 0 0,-2 0 0 0,1-1 0 0,-1 1-208 0,-1-1 64 16,0-1 16-1,-1 2-464-15,-1-6-96 0,-2-1-16 0,0-1 0 16,-1-5-1392-16,0 0-272 0</inkml:trace>
  <inkml:trace contextRef="#ctx0" brushRef="#br0" timeOffset="165534.78">7047 6287 27647 0,'0'0'2448'0,"0"0"-1952"16,1 0-496-16,2 0 0 0,-1 0 1696 0,2 0 240 16,3 0 48-16,2 0 16 0,3 0-1680 0,3 1-320 15,1 4 0-15,0 1-160 0,-2 1 160 0,-2 6 176 16,0-1-48-16,-4 1 0 0,0 3-128 0,-2 2 0 16,-1 2 0-16,-4 2 0 15,0 5-432-15,-1-1-16 0,-1-6 0 0,0 5 0 16,-3 0-832-16,2 1-160 0,-2-2-32 0,1 1-16 15,2-3-1024-15,0-2-208 0,2 0-32 0,2-3-6880 16</inkml:trace>
  <inkml:trace contextRef="#ctx0" brushRef="#br0" timeOffset="165839.51">6681 6591 38703 0,'14'-8'1712'0,"-2"0"352"0,3 2-1648 0,-2 2-416 0,-1 0 0 0,-4 2 0 15,3-2 384-15,9-2-16 0,12-5 0 0,10-3 0 16,9-2-128-16,0-3-32 0,-7 3 0 0,-7 0 0 0,-6 1-208 16,-5 3-240-16,-5 1 48 0,-3-1 16 15,-4-1-1168-15,-1 3-256 0,-2 2-32 0,-4 0-14560 16</inkml:trace>
  <inkml:trace contextRef="#ctx0" brushRef="#br0" timeOffset="166213.47">6759 6764 22111 0,'-15'6'976'0,"4"-5"208"0,1 4-944 0,4-3-240 0,3 0 0 0,2-2 0 16,0 3 1024-16,-3-3 144 0,-1 3 48 0,-2 1 0 16,2 0-48-16,0-2 0 0,3 1 0 0,0-3 0 15,4 0-272-15,1-3-48 0,2-1-16 0,1 1 0 16,4-3-496-16,3-1-96 0,3 1-32 0,2-4 0 15,3 2-208-15,3-5 0 0,3 3 128 0,3-2-128 16,3 0-512-16,4-2-128 0,3-2-48 0,1 1 0 31,1 2-816-31,1-2-160 0,1 1-48 0,0 2 0 0,-4-1-368 0,3 3-80 0,2-1-16 16,1 1-7168-16</inkml:trace>
  <inkml:trace contextRef="#ctx0" brushRef="#br0" timeOffset="166890.54">7876 6258 6447 0,'-3'0'576'0,"1"0"-576"0,0 0 0 0,1 0 0 0,1 0 4624 0,0 0 816 0,0 1 176 0,0 1 16 0,1 1-3472 0,1-1-704 0,-1 3-144 0,-1-5-32 0,0 0-1088 0,4 19-192 0,-3-9 0 0,0-1-192 0,0 1-320 0,-1 0-48 0,2 2-16 0,-1 0 0 16,0 3-64-16,0-1 0 0,0 1-16 0,1 1 0 0,-1-3 400 15,0 2 64-15,0-2 32 0,2-2 0 0,-2 0 160 0,0-5 0 16,2 1 0-16,-2 0 128 0,0-5 592 0,-1-1 128 15,2 2 32-15,-2-3 0 0,1-3 16 0,-1 2 0 16,1-4 0-16,-1-1 0 0,1 1-192 0,-1-4-48 16,0 3 0-16,-1-6 0 0,1 2-336 0,-1-2-64 15,0-4 0-15,-1 1-16 0,1-3 128 0,-1 2 16 16,-1-2 16-16,2-3 0 0,-2 1-224 0,3-1-48 0,0 1-128 16,2 0 192-16,0 2-336 0,3 3-80 0,0 3-16 0,1 2 0 15,0 2-16-15,3 2 0 0,1 0 0 16,1 2 0-16,0-1 496 0,3 2 80 0,1 3 32 15,-1-3 0-15,0 3-48 0,0-1-16 0,-1 2 0 16,0 2 0-16,-2-1-288 0,-1 4 0 0,0-1 0 0,-3 4 0 16,0 1 0-16,1 2 0 0,-3 4 144 0,-2 0-144 15,0 3 176-15,-2-1-176 0,-1 1 192 16,0-1-192-16,0 2 0 0,0-1-192 0,0 1 0 0,0-2 0 31,0 1-528-31,0-1-112 0,1-7 0 0,2 2-16 16,-1-1-704-16,3-3-144 0,0-3-32 0,1 0-7584 0,3-2-1520 0</inkml:trace>
  <inkml:trace contextRef="#ctx0" brushRef="#br0" timeOffset="167347.57">8575 6201 16575 0,'7'-6'736'0,"-4"2"160"0,1 0-720 0,0 2-176 0,0 0 0 0,-2-1 0 0,0 2-288 0,2-1-96 0,4-2 0 0,-1 0-16 0,2-2-496 0,-3 0-112 0,-1 0-16 0,-2-1 0 0,-3 1 1024 0,-1 3 192 16,-1-2 32-16,-3 1 16 0,-1 1 688 0,-2 3 144 15,0 0 16-15,-2 3 16 0,-1-1-320 0,-3 0-64 16,-1 3-16-16,0 1 0 0,-1 1-384 0,0 2-64 16,0 3-32-16,0 2 0 0,-4 1-224 0,3 1 0 15,1 0 0-15,1 0-160 0,1-3 160 0,2 2 128 16,1 0-128-16,1-1 176 0,4-2 368 0,0-2 80 0,2-1 16 15,1-2 0-15,2 2 400 0,0-3 96 0,2 4 16 16,0-4 0-16,3 4-768 0,-1-4-128 0,0 3-48 16,2-2 0-1,0 2-640-15,3-3-128 0,-1-2-16 0,4 2-16 16,0-2-960-16,2-2-192 0,-1 2-48 0,2-4 0 0,-1-3-128 16,2 2-16-16,-1-1-16 0,-3-1 0 0,0 2 1488 0,-1-5 288 0,-2 2 176 0,-1-2-192 15,-1 0 2176-15,-1-1 416 0,-1-2 96 0,-2 0 0 16,-1 0 144-16,-2-2 32 0,0 0 0 0,-3-3 0 15,0 2-912-15,-3-4-176 0,-1-4-48 0,-3 2 0 16,1 2-736-16,-2-5-160 0,-1 1-16 0,-5-3-16 16,1-1-480-16,2 1-128 0,4 7 0 0,-3 0 0 15,1-2-416-15,-3-1-96 16,0 3-32-16,1 0 0 0,1 4-1200 0,3-1-240 16</inkml:trace>
  <inkml:trace contextRef="#ctx0" brushRef="#br0" timeOffset="167992.57">9157 6095 16575 0,'-8'-4'1472'0,"3"1"-1168"0,0-1-304 0,2 1 0 0,0 3 2480 0,2 0 432 0,0-2 96 0,-3 1 0 0,-2-2-1520 0,-2 0-304 0,-2 0-64 0,1 1-16 0,-3 0-1104 0,0 2 0 0,0 2-240 0,-2 0 48 0,1 2-560 0,-2 1-96 0,-3 1-32 0,1 1 0 16,2-1 304-16,-1 3 48 0,-1 1 16 0,-2 2 0 15,1 1 512-15,0-2 0 0,1 1 0 0,1 1 0 0,0 1 0 0,0-2 0 16,2 0 0-16,1 0 0 0,0 1 0 0,2-1 128 16,1 0 0-16,3 1 16 15,-1-3 384-15,4 0 80 0,0 2 16 0,0-2 0 0,2 0-208 16,2 1-32-16,0-1-16 0,1-4 0 0,1 1-192 15,2 2-48-15,1-3 0 0,1-2 0 0,0-2 0 0,2 2-128 16,2-1 192-16,0-3-64 0,-1 0 144 16,3 0 32-16,-1-3 0 0,0-1 0 0,0-1-16 0,1 2 0 15,-1-5 0-15,-1 2 0 0,-1 0 160 0,0-3 16 16,-1-1 16-16,0 0 0 0,-1-2 48 16,-1 0 16-16,1-2 0 0,-3-1 0 0,3 2 112 15,-2-2 32-15,0-4 0 0,-2 0 0 0,2-6-224 0,0-4-32 16,-2 3-16-16,0 2 0 0,0-8-288 0,-1 1-128 0,0 0 0 15,-2 1 128-15,0 2-128 0,-2 0 160 0,0 2-160 16,-2 4 160-16,0 0-160 0,-1 2-176 0,1 2 48 0,-1 1 0 16,0 1 0-16,0 2 0 0,1 1 0 0,0 1 0 31,1 2-272-31,-1-2-48 0,0 2-16 0,0 0 0 16,1 1-560-16,-2 2-96 0,1-2-32 0,-1 2-9520 0,0 0-1904 15</inkml:trace>
  <inkml:trace contextRef="#ctx0" brushRef="#br0" timeOffset="168539.25">9090 6205 22911 0,'1'4'512'16,"0"-2"96"-16,1-2 32 0,-1 0 0 0,0 0-512 0,2 0-128 0,-1 0 0 0,2 0 0 0,2 0 1360 0,1-2 256 0,2 1 48 0,2-3 16 0,-1 1-848 0,0 1-192 0,1-2-16 0,3 0-16 0,-1-2-1088 0,2 1-224 0,1-1-32 0,-2 1-16 16,-1 0-176-16,0-1-32 0,2 2-16 0,-2-3 0 0,-2 1 656 0,-1 0 128 0,0-1 16 15,-3 1 16-15,1 0 1104 0,-2 0 208 0,-2-3 64 0,0 2 0 16,-3 1 256-16,0-3 48 0,-1 2 16 0,-2-6 0 16,-2 3-496-16,-2-2-80 0,-1 2-32 0,0-2 0 15,0 2-928-15,-3-1 0 0,0 1-160 16,-3 2 16-16,0 0-96 0,-1 1-16 0,1 4 0 0,-1 0 0 15,0 3 256-15,1 3-192 0,-1 0 192 0,1 4-192 16,-1 1 192-16,2 3 0 0,-1 2 0 0,2 2 0 16,1 1 0-16,2 2 0 0,-1 0 128 0,3 3-128 15,0 3 464-15,1 0-16 0,1 3 0 0,1-1 0 16,2-1-192-16,2 1-64 0,2-4 0 0,1-1 0 16,2-1-192-16,0-4 144 0,4-4-144 0,0 1 128 15,1-4-128-15,1 0 128 0,1-5-128 0,2 0 128 0,1-2-128 0,3-2 0 16,5 0 0-16,1-4 0 0,1 2-192 15,1-2-80-15,2 2-16 0,4-5-16704 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13:08.55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3538 5076 24879 0,'-6'-2'2208'0,"1"2"-1760"0,2 2-448 0,2 1 0 0,2-3 800 0,-1 3 80 0,-1 0 16 0,0 4 0 0,-2 2-144 0,1 2-32 0,2 6 0 0,1 5 0 16,1 7-480-16,1 6-112 0,1 7 0 0,-3 5-128 15,1 3 128-15,0 7-128 0,0-4 0 0,-1 12 0 16,1 13 0-16,1 8 0 0,1 8 0 0,1-2 0 15,0-16 0-15,2 12 0 0,6 17-160 0,-1 5 160 16,0-8-128-16,-1-5 128 0,2 1-160 0,-1-6 160 16,1-3-192-16,-4-4 48 0,1-2 16 0,-2-8 0 15,-2-6 128-15,-2 1 0 0,-1-2-144 0,0-3 144 0,-2-4 0 16,-2-6 208-16,0-4-16 0,-1-5-16 16,-1 0 816-16,-2-2 160 0,-1-5 48 0,-1-5 0 15,-1-3-80-15,-1-5-16 0,-2-4 0 0,0-6 0 16,-2-7-416-16,0-3-96 0,-2-5-16 15,-2-4 0-15,-2-3-336 0,1-4-80 0,0-3-16 0,0-5 0 16,-6-7-16-16,0-5-128 0,-5-8 192 0,-1-5-64 0,1-2-128 16,-2-3 0-16,-1-8 0 0,-1 2-176 0,3 4 176 0,2 6 0 15,4 2 0-15,1 7 0 0,6 7 0 0,2 3 0 16,4 9 0-16,0 0 0 0,1 4 0 0,3-1 0 16,0 6 144-16,1-2-144 0,3 3 304 0,1 2-48 15,4 1-16-15,-1 0 0 0,3 1-240 0,2 2 0 16,4 0 0-16,2 5 0 0,3 4 0 0,0 4 0 15,-1 3-144-15,4 2 144 0,2 8 0 0,3 5-144 0,2 8 144 16,1 5 0-16,-1 1 0 0,-1-2 0 0,-4-1 0 0,1-1 0 16,0 3 0-16,1 3 0 0,2 4 0 0,-3-6 0 15,0-1 0-15,-3-7 0 0,0-2 0 0,-2-2 0 16,-3 1 0-16,0-5 128 0,-2 2-128 16,0-5 176-16,-1-1-176 0,0-4 0 0,-2-1 0 15,1-4-176-15,2-1 368 0,-1-6 80 16,1 1 16-16,-1-6 0 0,1-4 112 0,-1-4 32 15,3-4 0-15,-2-6 0 0,1-6 0 0,-1-3 0 0,3-7 0 16,-1-7 0-16,2 1 64 0,1-7 16 0,2-5 0 0,0-9 0 16,1 0-160-16,0-10-32 0,4-6 0 0,-1 1 0 15,3-1-320-15,-1 1 128 0,1 0-128 0,1 1 0 16,1 0 0-16,3 0-192 0,5 4 32 0,2 2-21824 16</inkml:trace>
  <inkml:trace contextRef="#ctx0" brushRef="#br0" timeOffset="1768.47">2478 3707 16575 0,'-4'-9'1472'0,"2"2"-1168"0,1 5-304 0,1-2 0 0,1 1 752 0,0 0 80 0,0-3 32 0,-1-7 0 0,2 0-240 0,0-2-48 0,-2 2-16 0,3 3 0 0,-1 4-48 0,-1 4-16 15,2 2 0-15,-1 5 0 0,1 1 336 0,-1 4 80 16,3 3 16-16,-1 6 0 0,2 6 304 0,0 3 64 15,3 7 16-15,1 3 0 0,-2 4-496 0,2 4-112 16,-2 2 0-16,-1-1-16 0,-1-5-432 0,0 8-96 16,1 7-16-16,-2-1 0 0,1 7-144 0,-1-2 0 15,0-4 0-15,-2-4 0 0,0-5 0 0,-1-4 0 16,1 0 0-16,0-6 0 0,2-3 0 0,0-5 0 16,2-5 0-16,0-7 0 15,0-6-416-15,2-4-112 0</inkml:trace>
  <inkml:trace contextRef="#ctx0" brushRef="#br0" timeOffset="2266.69">2349 3543 30399 0,'3'-15'2704'0,"-1"5"-2160"0,2 3-544 0,-1 2 0 0,0 3 912 16,2-4 80-16,3-6 16 0,4-9 0 0,7-5 64 0,3-6 16 16,3 0 0-16,-1 1 0 0,0 5-528 0,-2 1-112 15,-1 3 0-15,-1 3-16 0,1 3-304 0,-3 4-128 16,3-1 128-16,-1 6-128 0,1-2 0 0,-1 5 0 15,1 2 0-15,3 2 0 0,2 4 0 0,1 4 0 16,1 2 0-16,2 5 0 0,0 2-128 0,0 6 128 16,0 4 0-16,0 3 0 0,-3 3 0 0,-2-1-144 15,-2 3 144-15,-3-1 0 0,-3-1-144 0,-3-5 144 16,-2-2 0-16,-2 2-144 0,0 3 144 16,-3-2 0-16,-2 2 0 0,-2-3-128 0,-3-2 128 0,-5 2 0 15,-2-3 0-15,-7-1 0 0,-3-1 0 0,-4-1 0 0,-3-2 128 0,-3-4-128 16,-2 3 256-16,-4-6-32 0,-5 2 0 15,-2-2 0-15,2-1 32 0,-3-2 0 0,-2-4 0 16,-1-2 0-16,1-2-256 0,1-4 0 0,-1-1 0 0,0-2-160 16,1-3 160-16,1-2-128 0,5 1 128 0,1 2-128 31,3 1-416-31,1-1-80 0,2 1-16 0,1 3 0 0,6 0-256 16,2 3-64-16,5-4-16 0,4 4 0 0,5-2-880 15,4-1-192-15</inkml:trace>
  <inkml:trace contextRef="#ctx0" brushRef="#br0" timeOffset="2711.89">3953 3154 26719 0,'-3'-13'1184'0,"-1"2"240"0,1 3-1136 0,2 2-288 0,1 0 0 16,0 3 0-16,0 2 1072 0,0-4 144 0,0-2 48 0,-1-2 0 0,1-1-192 0,-3-2-48 0,2 4 0 0,-1 0 0 0,-1 4-736 0,0-1-160 0,-4 5-128 0,1 1 192 0,1 1-192 0,-1 1-272 0,-4 4 64 0,-3 4 16 31,-4 2-288-31,-2 6-48 0,-5-1-16 0,-1 5 0 0,-2 3 544 0,-4 2 0 0,-1 9 0 0,-1-2 0 16,-1 3 576-16,1 3 208 0,1 1 48 15,2 1 16-15,7-1 48 0,3 2 16 0,1 4 0 16,3 0 0-16,3 5-320 0,2 4-64 0,2 0-16 16,3 2 0-16,1-4-320 0,1-2-192 0,2 1 192 0,3 3-192 15,1 0 0-15,2 0 0 0,3-4 0 0,6-1 0 16,2-3 0-16,3-6 0 0,2-6 0 0,3-3 0 0,3-3 0 15,5-2 0-15,3-3-160 0,0-4 160 16,0-4-992-16,4-5-80 16,7-3-16-16,-1-4-15936 0</inkml:trace>
  <inkml:trace contextRef="#ctx0" brushRef="#br0" timeOffset="3417.02">4559 3496 33167 0,'-5'-3'2944'0,"2"3"-2352"0,0 0-464 0,2 3-128 0,1-3 1088 0,-1 0 208 0,-3 2 48 0,-2-2 0 0,-4 1-1008 0,-3 4-192 0,-1-3-144 0,-4 3 192 0,0-2-192 0,-2 3 0 0,1-2 144 0,0 2-144 16,-4 0 0-16,2 1 0 0,2 0 0 0,0 2 0 0,0-3-208 0,1 4-16 15,-1-2 0-15,3 2 0 0,1 0 224 0,-1-1-144 16,4 1 144-16,1 0-128 0,0 2-64 0,2-2-16 16,0 2 0-16,2-3 0 0,1 5-80 0,0-2-16 15,1 0 0-15,1 1 0 0,3-1 304 0,0 2 0 16,2-2 0-16,1-2 0 0,3 2 272 0,1-4 16 15,3 3 0-15,1-5 0 0,1 1 32 16,3 2 16-16,0-5 0 0,3 2 0 0,1 0-144 0,-1-2-48 16,3 2 0-16,0 0 0 0,-1 0-144 0,-1 3 128 15,1 1-128-15,-2 0 128 0,0 0-128 0,-1 2 0 16,0 0-192-16,-1 1 192 0,0 3 0 0,-1-4 0 0,-3 1 0 16,0 0 0-16,-1 2 0 0,0-1 0 15,-3-2 0-15,1 0 0 0,-1 1 0 0,2-1 0 0,-2-1 0 16,0 0 0-16,1-1 0 0,-2 0 0 15,-1-1 0-15,-1 1 0 0,-2-4 0 0,-1 1 0 16,-1 2 0-16,-2-3 0 0,-2 2 192 0,-3-2 0 0,-2 2 0 16,-2 0 0-16,-1 3 64 0,-4-1 32 0,-2 0 0 0,-3 0 0 15,-1 1-288-15,-1 0 0 0,-5 1 0 0,0 1 0 16,-1-3-384-16,1-1-128 16,0 0-16-16,0-5-16 0,2 1-800 15,0-5-176-15,5-3-16 0,2 0-16 0,1-2-464 16,3-3-96-16,4-2 0 0,1-1-10288 0</inkml:trace>
  <inkml:trace contextRef="#ctx0" brushRef="#br0" timeOffset="3945.14">4611 3073 32255 0,'-10'-8'1424'0,"4"5"304"0,2-2-1392 0,3 3-336 0,2 2 0 0,1 0 0 0,1-2 208 0,0 2-16 0,3-2-16 0,1-2 0 0,4 0-176 0,2 2 0 0,-1-1 0 0,2 3 0 0,1 1 256 0,1 3 160 0,3 2 32 0,1 4 16 15,5 3-16-15,2-1 0 0,4 5 0 0,4 4 0 16,1 1-256-16,2 1-64 0,2 5-128 0,2 3 192 15,-2 1-192-15,-1-1 0 0,-2 1 0 0,-3-3 0 16,-3-1 0-16,-1-2 0 0,-3 0-128 16,-2 1 128-16,0 2 0 15,-3-1 144-15,-2 1-16 0,-3 3 0 0,-1 5 768 16,-4-1 160-16,-2 5 32 0,-3-1 0 0,-5 2-384 0,-3-1-64 16,-3-1 0-16,-2-1-16 0,-2 1-192 0,-1-4-48 15,-3 1 0-15,0-1 0 0,-4 2-240 0,-1 2-144 0,-4-4 160 0,-3 1-160 16,-1-1 128-16,-2-2-128 0,-2 1 0 0,-2-1 144 0,0-3-144 15,-4-2-256-15,2-3 64 0,-4-2 16 16,-3-1-400-16,-3-1-64 0</inkml:trace>
  <inkml:trace contextRef="#ctx0" brushRef="#br0" timeOffset="9749.75">11136 4776 8287 0,'-5'-19'736'0,"2"5"-592"0,1 6-144 0,2 4 0 0,0-1 736 0,0-2 112 0,-1-8 32 0,-1-9 0 0,-1-3-656 0,1 1-224 0,1 4 144 0,-1 1-144 0,1 5 992 0,1 3 112 0,1 2 32 15,1 0 0-15,-1 4 544 0,1-3 112 0,1 1 32 16,0-1 0-16,2 2-448 0,0 0-96 0,0 2 0 0,2 0-16 16,-3 2-496-16,3 2-112 0,-1-2-16 15,0 4 0-15,0 1-16 0,-1 2-16 0,1 3 0 0,-1 4 0 16,1 0 80-16,-1 5 16 0,0 7 0 0,-1 4 0 16,1 8-48-16,-3 7 0 0,1 7 0 0,-1 8 0 15,-2 5-256-15,0 5-48 0,0 0-16 0,2 7 0 16,-1 6-112-16,3 10-32 0,-1 9 0 0,2-1 0 0,1 1-192 15,1 0 0-15,1 1 128 0,0-5-128 16,0-1 0-16,0-2 0 0,-2-2 0 0,1-1 0 16,2-5 320-16,-3-5 80 0,0-12 16 0,-1-3 0 15,0-4-96-15,1 0 0 0,2-2-16 0,1 0 0 16,-1 0-304-16,1-3 0 0,-2-1 128 0,1-3-128 0,-1-6 0 16,-2 1 0-16,-1-5 0 0,-2 3 0 0,-1 1 176 15,2-1-32-15,-4-2 0 0,-1-3 0 0,1 1 80 0,-1-8 16 16,-1 1 0-16,1-7 0 0,-1-2-240 0,1-2 0 15,1-5 0-15,-2 0 0 0,2-3 128 16,-2-1 0-16,1-2-128 0,0-1 192 0,-1-3-192 16,-1 1 0-16,1-1 0 0,-1 1 0 0,-1-4 0 15,0 2 0-15,-1 0 0 0,1 0 0 0,-1-1 0 16,0-2 0-16,-1-1 0 0,1 2 0 0,0-3 0 0,-1-3 0 16,0 2 0-16,1-4 0 0,-1 2 176 0,-2-6-176 15,0 2 192-15,1 0-192 0,-2-3 128 0,-2-2-128 0,-1 0 0 16,-2-4 0-16,-1 0 128 0,0-1-128 0,-1-1 0 15,0-3 0-15,-2-1 160 0,0-2-160 0,-2-1 128 16,3 3-128-16,1 0 128 0,2 3-128 0,-1 0 0 16,1-4 128-16,-1 2-128 0,1 1 0 0,1 2 0 0,1-1 0 15,0 3 0-15,1 0 0 0,3 4 0 16,1 2 0-16,-1 0 0 0,2 1 0 0,-1 3 0 0,2-1 0 16,0 1 0-16,-2 3 0 0,3-1 0 0,1 2 0 15,0 0 0-15,0 2 0 0,0 0 0 0,2 2 0 16,-1 2 0-16,2 1 0 0,1 2 0 0,0 2 0 15,1 3 0-15,2 2 0 0,1 4 0 0,2 5 0 16,1 1-144-16,3 6 144 0,2 5 0 16,2 3 0-16,2 5 0 0,0-1 0 15,0-1 0-15,0 0 0 0,0-4 0 0,1-1 0 0,0 2 0 0,0-3 0 16,2-2 0-16,-1-7 0 0,1-1 0 0,-1-5 0 16,0-2 0-16,0-5 0 0,0-4 0 0,-1-2 0 0,0-1 0 0,0-5 144 15,1-2-144-15,-1-5 192 0,-1-1 64 0,1-5 32 16,3-4 0-16,2-6 0 0,3-9 96 15,2-5 0-15,3-7 16 0,1-6 0 0,5-4-80 16,1-7-32-16,4-6 0 0,-2 2 0 0,-5 11-288 0,3-8 0 16,5-6 0-16,4-2 0 0,3 1 0 0,-1 4 0 15,-2 7 0-15,-3 4 0 16,-1 1-704-16,2 2-160 0,-2 2-32 0,0-3-19264 0</inkml:trace>
  <inkml:trace contextRef="#ctx0" brushRef="#br0" timeOffset="15428.22">10042 3470 10127 0,'-11'6'896'0,"2"-2"-704"15,2-1-192-15,1 0 0 0,2-3 704 0,3 0 96 0,-2 0 32 0,0 0 0 0,-2 0-576 0,-5 0-96 0,-4-3-32 0,-1 0 48 0</inkml:trace>
  <inkml:trace contextRef="#ctx0" brushRef="#br0" timeOffset="15792.42">10343 2902 20271 0,'-5'3'1792'0,"0"0"-1424"0,-2 2-368 15,4-1 0-15,0 0 3504 0,2-1 624 0,1 2 128 0,-2 2 32 32,-2 2-3776-32,-2 7-736 0,-1 4-160 0,-1 4-16 0,-1-2 208 0,1 0 32 0,0 2 16 0,1 1 0 15,-1-1 144-15,1 5 0 0,1-3 128 0,1 2-128 16,1 3 0-16,2 1 0 0,-1 3 0 0,1-3 0 15,-1-1 0-15,1 1 0 0,-1 6 0 0,1 3 0 16,-1 0 0-16,-1 0 0 0,3 6 128 0,-4-3-128 16,2 1 416-16,-2-4 16 0,1-1 0 0,0-7 0 15,2-7 336-15,1-5 64 0,1-3 0 0,1-4 16 16,1-2-432-16,1-2-96 0,-1-1 0 0,1 0-16 16,-1-6-688-16,1 1-128 0,-1-3-16 15,-1 1-16-15,1-4-1312 0,-1 1-272 16,0 1-48-16,-1-3-16 0,0 2-464 0,-1-2-96 0,0 1 0 0,-1 1-7776 15</inkml:trace>
  <inkml:trace contextRef="#ctx0" brushRef="#br0" timeOffset="16383.25">10244 2939 18431 0,'-2'-12'816'0,"2"4"160"0,2 0-784 0,-1-1-192 0,1 4 0 0,0 3 0 0,1-2 496 0,1-5 48 0,2-4 16 0,0-6 0 0,2 1 832 0,-1-2 160 0,-2 5 48 0,-1 1 0 0,-2 3 128 0,0 4 48 0,-2 1 0 0,0-1 0 0,-2 4-240 0,1 0-64 0,1 3 0 0,-1-2 0 0,1 2-624 0,1 0-128 15,2 0-16-15,1-1-16 0,3 1-528 0,0 0-160 0,5-3 0 0,3 3 0 0,3 0 0 0,1-2 0 16,2 0 0-16,4 2 0 16,6 0 0-16,4 2 0 0,3 0 0 0,0 1 0 0,1 0 0 15,-3 3 0-15,-1 2 0 0,-2 1 0 0,-3 3 0 16,-1 0 0-16,-3 1 0 0,-4 3 0 0,-3 0 0 15,-2 0 0-15,-1 6 0 0,-1-1 0 0,-2 3 0 16,1 4 0-16,1 6 0 0,0 1 0 0,0 2 0 16,-1-2 0-16,3-2 0 0,-4-2 0 0,2-2 0 0,-3-3 0 15,1-1 0-15,-5-3 0 0,-1-1-176 0,-4-4 176 16,-3 0-192-16,-2-3 192 0,-3-2-144 16,-4-2 144-16,-1-1 0 0,-3-3-144 0,-5 2 368 0,-1-3 80 15,-2-1 16-15,-4 1 0 0,-6-1-48 0,-4 0 0 16,1-2 0-16,-3 1 0 0,-3-2-272 0,-1-1 128 0,0-1-128 15,1-2 0-15,0 0 144 16,-1-4-144-16,4 1 0 0,0 0 144 0,0 0-144 0,1 0 0 0,3 2 0 16,1-2 0-16,2 3-272 0,3 0 16 0,3 0 0 15,2 2 0 1,3-2-320-16,3 0-64 0,3 0-16 0,4 0 0 16,2-2-688-16,3 1-144 0,4 1-32 0,5 0-14224 0</inkml:trace>
  <inkml:trace contextRef="#ctx0" brushRef="#br0" timeOffset="16993.34">11872 2529 35007 0,'-1'-2'3120'0,"1"0"-2496"0,0 2-496 0,0 0-128 0,0 0-784 0,0 2-176 0,0-2-48 16,-1 0 0-16,-1 0 672 0,1 0 128 0,-1 0 16 0,2 0 16 0,0 0 608 0,0 0 112 0,0 0 32 0,0 0 0 0,-23 4-176 0,17-3-16 0,-1 2-16 0,-2 3 0 0,1-2-224 0,-4 2-144 0,-1 4 192 0,-2 1-192 15,-1 1 320-15,-3 2-32 0,0 4-16 0,-5 2 0 16,-1 5 176-16,-1 0 16 0,-2 4 16 0,-2 5 0 16,1 0 32-16,-1 2 16 0,1-4 0 0,0 8 0 15,-3 2-208-15,2 1-64 0,5-1 0 0,2 2 0 0,2 0 0 16,2 4-16-16,4 3 0 0,4 0 0 16,4-2 0-16,2-1 0 0,4-1 0 0,1 0 0 15,1-2-240-15,0-1 128 0,2 1-128 0,-1 2 0 0,3 1 0 16,0 2 0-16,0-5 0 0,1-4 0 0,1-4 0 15,3-7 0-15,0 1 0 0,3-6 0 0,4-3 0 0,3 0 0 16,3-2 0-16,4-1 0 16,-2-5-384-16,6-4-128 15,5 0-32-15,5-4-11536 0,4-2-2304 0</inkml:trace>
  <inkml:trace contextRef="#ctx0" brushRef="#br0" timeOffset="17711.23">12438 3158 34095 0,'-1'-4'3024'0,"1"1"-2416"0,0-1-480 0,0 4-128 0,0-3 656 0,0 1 112 0,0-2 32 0,0-2 0 0,-2 0-176 0,-1-4-48 0,0-2 0 0,-2-2 0 0,-2-1-576 15,-1 2 0-15,-2-2 0 0,-2 1 0 0,0 2-368 0,-1-3-144 0,-2 3-16 0,-1-2-16 0,-1 4-32 0,-2-2-16 0,0 3 0 0,1 3 0 0,2 5 400 0,-1-2 192 0,0 6-160 0,0 0 160 0,-1 1 448 0,0 2 192 0,0 3 48 0,2 1 0 16,0-1 32-16,0 4 16 0,1 1 0 0,1 3 0 16,3-1-288-16,0 4-48 0,0 5-16 15,0 1 0-15,1 4-64 0,0 5-32 0,1 1 0 0,4 1 0 16,1-2-288-16,4-1 160 0,3 1-160 0,2-3 128 16,2-1-128-16,2-1 160 0,2 3-160 0,0 3 160 15,2-5-160-15,-1 3 0 0,2 1 144 0,-1 0-144 0,2 1 0 16,-1-2 0-16,2-3-192 0,-1-2 64 0,1-3-160 15,1-4-32-15,0-7 0 0,4-2 0 16,3-4-960-16,2-5-192 16,3-2-32-16,2-4-15328 0</inkml:trace>
  <inkml:trace contextRef="#ctx0" brushRef="#br0" timeOffset="18655.41">13452 2560 26719 0,'3'-4'2368'0,"-1"1"-1888"0,2 3-480 0,-1 3 0 0,-1-3 1024 0,1 4 128 0,3-2 0 0,1 3 16 0,4 4 32 0,3 4 0 16,1 5 0-16,0 5 0 0,-1 8-432 0,0 4-64 0,1 9-32 0,-3 3 0 0,-1 6-352 0,-2 5-64 0,0 8 0 0,-3 1-16 0,-2-7-240 0,-3 3 0 0,0 3 128 0,-2-2-128 0,0-3 256 0,-2-3 16 0,1-1 0 0,-3-2 0 0,0 2-96 0,-2-1-32 0,0-2 0 0,0 1 0 0,-2-3-144 0,0-8 0 0,1-5 0 0,0-5 128 0,0-2-128 0,0-3 0 0,2-4 144 16,0-3-144-1,2-6-336-15,0-4-144 0,3-4-32 0,2-6-16944 0</inkml:trace>
  <inkml:trace contextRef="#ctx0" brushRef="#br0" timeOffset="20189.36">14798 2992 25791 0,'-3'-2'2304'0,"2"2"-1856"0,1-3-448 0,0 2 0 0,0 1 384 0,0 0 0 0,0-3-16 0,0-2 0 15,-1 1 128-15,1-5 16 0,-1 2 16 0,1-3 0 0,0 1 16 0,0-1 0 0,0 2 0 0,-2 0 0 0,2 0-368 0,-1 0-176 16,-1 2 160-16,-1 0-160 0,-2 1 0 0,-1 1 128 16,-1 0-128-16,-4 1 0 0,-2 3 240 0,0-3 0 15,-1 3 0-15,-1 0 0 0,-1 3 0 0,-1-2 0 16,1 1 0-16,0-2 0 0,0 0 240 0,2 2 48 16,-1-2 16-16,1 2 0 0,0 1-96 0,0-2-32 15,2 1 0-15,1 2 0 0,-1 1-192 0,3-1-32 0,0-1-16 16,-1 4 0-16,3-1 32 0,-1 0 16 0,1 3 0 15,-1 1 0-15,2-1-224 0,0 4 144 16,0-1-144-16,0 4 128 16,1-2-128-16,0 4 0 0,3-2 0 0,0 1-176 0,1-3 176 0,1-1 0 15,1-1 0-15,1-2 0 0,1 2 0 0,1-1 0 0,1 1 0 16,0-3-128-16,1 1 128 0,0-1 0 0,0 3 0 16,0-2 0-16,3 0 0 0,0-1 0 0,-1 1 0 0,3 0 0 15,2 0 0-15,-1-1 128 0,3 3-128 0,1-3 0 16,0 1 144-16,3 0-144 0,-1 3 192 0,2-4-192 15,0 4 160-15,-1-1-160 0,4 2 128 0,-2-2-128 16,0 3 0-16,1-3 0 0,2 2 0 0,-3 1 0 16,-2-3 0-16,2 2 0 0,0 2 0 0,0 2 0 0,-1 1 0 15,-1 0 0-15,-2 0 0 0,0 0 0 0,1-1 0 16,-1 0 0-16,-1-2 0 0,-2-1 0 0,-1-2 176 16,-2 0-48-16,-2-2-128 0,-2-4 192 0,-3-1 192 0,-1 1 16 15,-2-1 16-15,-2 0 0 0,-1-2-192 0,-3 2-32 16,1-3-16-16,-3 2 0 0,0 2-176 0,0-2 160 15,-2 0-160-15,-1 1 160 0,0-3-160 0,0 1 0 16,2 1 144-16,-4-1-144 16,0 2 128-16,-3 0-128 0,-2 2 128 0,0-2-128 15,-1 0 0-15,-2 0 0 0,2 0 0 0,-3-2 128 16,1 1-128-16,-1-1 0 0,0-1 128 0,1-3-128 16,1 0 0-16,-1-3 0 0,0 3 0 0,0-5 128 0,2 0-128 0,-1 0 0 15,1 1-128-15,-2-2 128 16,0 0-624-16,-2 2-32 0,1-2-16 0,0 2 0 15,-2 2-848-15,4-2-160 0,-1-1-48 0,0 0-14096 16</inkml:trace>
  <inkml:trace contextRef="#ctx0" brushRef="#br0" timeOffset="20883.91">14895 2285 24879 0,'0'6'2208'0,"3"-2"-1760"0,2 1-448 0,0-1 0 0,0-4 176 0,2 2-48 0,6 6-128 0,6 1 192 0,12 7 416 0,8 3 80 0,5 3 16 0,3 1 0 0,0 1-32 0,1 1 0 0,3 0 0 0,1 3 0 0,0 4-672 0,0 0 0 0,1 6 0 0,-1 1 0 16,1 4 0-16,-2 4 0 0,-4 4 0 0,-8 0-176 0,-5-4 176 15,-8 4 0-15,-4 3 0 0,-2 5 0 0,-4 4 0 0,-4 0 0 16,-3 2 0-16,-3-11 0 0,-2-8 704 0,-2-4 80 15,-1-5 16-15,-2 1 0 0,1 3 1088 0,-2-3 224 16,1 1 32-16,-3-2 16 0,0 1-1424 16,-2-3-288-16,-3-3-48 0,-1-4-16 0,-1 1-112 15,-4-1-16-15,-1-2-16 0,-1-3 0 0,-3-2-240 16,-1-3 0-16,-4-1 0 0,-2-2 0 0,-1-2-240 0,-7-1-80 16,-7-2-32-16,-7-3-18368 0</inkml:trace>
  <inkml:trace contextRef="#ctx0" brushRef="#br0" timeOffset="24006.22">23311 8683 41471 0,'-8'-28'3680'0,"-1"3"-2944"0,3 11-592 0,2 6-144 0,2 4-240 15,-4-8-80-15,-7-13 0 0,-5-15-16 0,-10-9-320 0,-7-8-64 0,-9 3-16 0,-5 4 0 0,-7 6-1248 0,-7 3-240 0,-7 5-48 0,-9 4-16 0,-8 7-1344 0,-9 4-272 0,-5 7-48 0,-9 8-16 0,-10 4 2224 0,-7 8 432 16,0 6 96-16,-11 7 0 0,-10 9 960 0,-10 11 256 0,-8 4 0 0,4 5-128 16,12-1 128-16,-4 8 192 0,-7 14-32 0,3 4-16 0,11 2 368 0,0 4 80 15,3 9 16-15,3 2 0 0,16-4 976 0,-2 14 192 16,-1 16 32-16,0 8 16 0,9-7-176 0,-2 17-48 15,0 23 0-15,0 14 0 0,3 3-448 0,7 9-80 16,8 10-32-16,9 3 0 0,11 0-224 0,3 12-48 16,1 17-16-16,6 15 0 0,6 7-304 15,8 15-64-15,7 19-16 0,15-9 0 16,15-16-1664-16,12 0-336 0,13 0-64 16,13-3-7200-16,14 0-1424 0</inkml:trace>
  <inkml:trace contextRef="#ctx0" brushRef="#br0" timeOffset="24434.71">19727 16893 4607 0,'137'98'400'0,"-29"-32"-400"0,-5-6 0 0,-21-22 0 16,-21-16 2496-16,-2-3 432 0,36 13 80 16,72 16 0-16,74 18 368 0,44-3 64 15,6-16 16-15,-23-19 0 0,-25-20-1232 0,-8-16-240 0,-1-10-64 0,-4-13 0 16,-3-5-816-16,3-8-160 0,3-6-48 0,2-7 0 16,3 0-384-16,-5-12-96 0,-7-5-16 0,-4-4 0 15,-4-4-400-15,-6 2 0 0,-16-4 0 0,4-3 0 16,-1-4-768-16,-6-9-144 15,-6-2-32-15,0-7 0 0,-1-1-592 0,-5-7-128 16,-1-3-32-16,-11-3 0 0,-9 2-96 0,-1-11-32 16,1-14 0-16,-7-5 0 0,-8 0 1664 0,-8-4 336 0,-7-6 64 15,-4-5 16-15,-2-1 208 0,-9-2 48 0,-9 3 16 0,-10 3 0 16,-9 13 32-16,-4-8 0 0,-5-7 0 0,-9 1 0 16,-8 3 576-16,-10-1 112 0,-7-1 32 15,-10-2 0-15,-4 3 0 0,-8-4 0 0,-7-3 0 0,-6-4 0 0,-9-4-704 16,-8-6-128-16,-6-1-16 0,-11-12-16 0,-7-10-288 15,-9-1-128-15,-7-5 128 0,-10 9-128 16,-9 4-832-16,-11 6-256 0,-9 3-64 0,-5 7 0 16,-1 6-448-16,-6 4-80 0,-6 8-32 0,-8 10 0 15,-4 9 896-15,-7 3 176 0,-2 7 48 0,-8 12 0 0,-4 6 592 16,-7 10 0-16,-4 5 0 0,-2 10 0 16,-3 7-528-16,-8 7 16 0,-9 10 0 0,-6 9 0 0,9 8 384 0,-15 6 128 0,-14 9 0 15,-12 5 0-15,5 13-288 0,-30 9 48 0,-30 10 16 0,-17 16 0 16,-3 13 80-16,-12 11 16 0,-12 17 0 0,-2 13-10368 15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16:02.21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19761 6278 6447 0,'4'-10'576'0,"-3"0"-576"0,2 0 0 0,-1 4 0 0,-1 1 1536 0,-1 4 192 0,2-4 32 0,-1 0 16 0,1-6 144 0,0-3 16 15,0-2 16-15,-2 0 0 0,1 1-784 0,-1 2-144 16,-2-2-48-16,1 1 0 0,-1 2-16 0,1 0-16 16,0 2 0-16,1 1 0 0,0-1 480 0,0 4 112 15,1 0 0-15,0 2 16 0,1 2 48 0,-1-1 16 16,1 3 0-16,1 3 0 0,2 0-928 0,-2 6-192 15,2-3-48-15,-1 4 0 0,1 5-304 0,-1 5-144 16,-1 2 128-16,0 32-128 0,-4-20 0 0,-3-2 0 16,0 5 0-16,1-1 0 0,-4 1 0 0,2 1 0 15,1-3 0-15,0 3-160 0,1-6 160 0,3-3 0 16,0-2-144-16,2-5 144 0,0-2-192 0,2-1 192 16,-1-3-192-1,1-1-1472-15,-1-2-320 0,-2-4-48 0,-1 1-16 16,-1-4-1552-16,-2-2-320 0</inkml:trace>
  <inkml:trace contextRef="#ctx0" brushRef="#br0" timeOffset="267.41">19413 6407 35935 0,'8'-3'1600'0,"1"-3"320"0,1 2-1536 0,0-2-384 0,-2 4 0 0,2 0 0 0,3-3 192 0,6-1-48 0,15-1 0 0,12-6 0 0,7 0 832 0,0 0 176 0,-2 5 16 0,-6 0 16 0,-3 2-800 0,-5 1-144 0,-4 4-48 0,-6-1 0 0,-2 2-192 0,-3 0 0 0,-4 0 128 0,-2 0-128 0,-1-3 0 16,-2 3-192-16,-2-1 48 0,-1 1 0 15,1-4-1904-15,-3 2-384 0</inkml:trace>
  <inkml:trace contextRef="#ctx0" brushRef="#br0" timeOffset="866.1">20695 6170 35935 0,'-4'3'3200'0,"2"-3"-2560"0,2-3-512 0,0 2-128 0,1 1 528 0,-1 0 96 16,-1-5 16-16,0 4 0 0,-2-5-512 0,2 0-128 15,0-1 0-15,-1-2 0 0,2-4 0 0,0 1-240 0,2-4 48 16,-1 1 0 0,0-1-928-16,2-3-176 0,-2 2-48 0,-1-2 0 15,1 1 64-15,-2 2 0 0,0 0 0 0,-3 3 0 0,0 1 1280 0,-2 2 0 0,0 6 192 0,-2-1 0 16,1 4 1040-16,-3 2 208 0,-1 6 32 0,-3 1 16 16,1 2-496-16,-3 4-96 0,-4 3-32 0,-1 3 0 15,1 2-224-15,0-1-32 0,3 1-16 16,-5 2 0-16,-6 9-64 0,-2 2-16 0,-4 3 0 0,0 3 0 15,0-1-128-15,4-1-16 0,4-3-16 16,4-1 0-16,5-4-128 0,5 1-32 0,2-1 0 0,3-3 0 16,9 1 32-16,3-7 0 0,6 1 0 0,5-4 0 15,2-3 32-15,8-4 0 0,9-3 0 0,7-3 0 16,5-5 0-16,7-2 0 0,11-10 0 0,4-3 0 16,3-5-960-16,3-6-176 15,2-4-32-15,2-5-18560 0</inkml:trace>
  <inkml:trace contextRef="#ctx0" brushRef="#br0" timeOffset="16577.02">12442 8155 22111 0,'0'-4'1968'0,"1"0"-1584"0,1 2-384 0,0 0 0 0,3 2 2368 0,0-3 384 0,2 3 64 0,3-1 32 0,8-1-2160 0,5-1-432 0,11-1-96 0,3 1-16 0,0-1-1360 0,-3 2-288 0,-2 2-48 0,1-3-16 0,-4 2-1296 0,1 1-256 0</inkml:trace>
  <inkml:trace contextRef="#ctx0" brushRef="#br0" timeOffset="17189.04">13617 7795 34095 0,'-5'-1'3024'0,"0"1"-2416"15,3 0-480-15,0 1-128 0,1-1 576 0,-3 3 80 16,-2-3 32-16,-6 1 0 0,-4 4-560 0,-7-1-128 0,-2 2 0 0,-4 0 0 16,-1 3 0-16,1 1 0 0,-1 0 0 0,-2-2-176 31,-2 3-416-31,0 2-96 0,-1-1-16 0,2 3 0 0,2-2 288 0,1 0 48 0,3 0 16 0,0 2 0 15,2-2 352-15,2 0 0 0,4 0 0 0,3-1 0 16,4-3 224-16,2 1 16 0,1-3 0 0,3 2 0 16,1 0 304-16,2 0 64 0,3-3 16 0,3 2 0 0,2 0-208 15,2-1-32-15,4-1-16 0,4 4 0 16,4-3 144-16,2 2 48 0,1 1 0 0,3-2 0 16,2 2-320-16,2 3-64 0,1-4-16 0,1 4 0 0,3 0-160 15,-1 2-176-15,-2-2 48 0,0 0 0 16,1 2-320-16,-1-3-64 15,-4 2-16-15,-1-2 0 0,-1 1 16 0,-4 0 0 0,-3 2 0 16,-1 1 0-16,-4 0 224 0,0-1 48 0,-2 5 16 0,-1-1 0 0,-2 3 224 16,-2-4 128-16,-1-2 0 0,-2-3-128 0,-1-3 704 15,0 2 16-15,-2-1 16 0,-3 4 0 0,-1-3-112 0,-2 1-32 16,0-3 0-16,-1-2 0 0,-1 0-240 0,-2-2-48 16,-1 0-16-16,1-2 0 0,-1-1-160 0,-1 0-128 15,-6-1 144-15,-3 2-144 0,-3-4 0 0,-6 3 128 16,-5-3-128-16,-2 1 0 0,1-1 0 0,1-1 0 15,-3 1 128-15,0 0-128 0,1-3 0 0,-3 1 0 16,2-2 0-16,5 3 0 16,6-2-512-16,-4 3-112 0,-3-3-16 0,-2-4-17072 0</inkml:trace>
  <inkml:trace contextRef="#ctx0" brushRef="#br0" timeOffset="47944.29">21036 10852 23039 0,'-36'-1'2048'0,"7"-2"-1648"0,-2 3-400 0,6-2 0 0,10 4 4448 0,5-2 800 0,-3 0 176 0,-12 3 16 0,-16-3-4016 0,-13 0-800 0,-11 0-176 0,-3 0-16 0,4 0-656 0,6-5-128 0,6 1-32 0,9 1 0 32,7-2-304-32,8 1-64 0,8 0-16 0,7 2 0 0,7 1-2016 0,5 1-416 15,5 0-64-15,4 3-32 16,8-2-288-16,4 4-64 0,5 2-16 0,5-1 0 16,3-3 2768-16,9 4 544 0,9-4 112 0,6 4 32 0,3-5 3232 0,3-1 656 0,0-2 128 0,5-1 32 15,7-2-512-15,2-2-112 0,4-1-16 0,-5-1 0 0,-4-5-2032 16,0 0-400-16,1-2-96 0,-1-1-16 0,-2-1-336 0,-8-2-64 15,-9-2 0-15,-8 1-16 0,-8-2-240 0,-9 0 0 16,-4 1 0-16,-8 1 0 0,-5 4 0 0,-6 0 0 16,-4 3-144-16,-6 4 144 0,-5 2-192 0,-5-1 48 15,-7 4 16-15,-8 2 0 0,-5 2-48 0,-12 2 0 16,-14 4 0-16,-8 2 0 0,-9 1-16 0,-4 4 0 0,3 2 0 16,-5-2 0-16,0 3 192 0,0 2 0 0,-3-2 128 15,8 2-128-15,9-2 0 0,9 0 0 0,9 3 0 16,8-3-192-16,5-2 192 0,7 1 0 0,9-3 0 15,6-2-128 1,9 0-736-16,7-2-144 0,4 0-16 0,10 0-16 16,6 2-1632-16,10-1-320 0,8-2-64 0,6-3-16 15,7 1 1776-15,5-5 336 0,5 0 80 0,10-2 16 0,11-1 1792 0,1 2 352 16,4-4 80-16,-6 0 16 0,-6-1-96 0,-3 0 0 0,1-3-16 16,-4-1 0-16,-4 1-112 0,-7 0-32 0,-10-1 0 0,-9 0 0 15,-8-3-16-15,-7 1 0 0,-7 2 0 0,-3-2 0 16,-7 3-464-16,-4 2-80 0,-3-3-32 0,-5 4 0 15,-3-3-80-15,-4 0 0 0,-5 2-16 0,-5 1 0 0,-3-1-112 16,-8 4-32-16,-6 0 0 0,-11 2 0 0,-12 1-288 16,-6 1 0-16,-2 5 128 0,3 1-128 0,6 1 0 15,3 2 0-15,2 3-176 0,4-4 176 0,3 4-160 16,7-1 160-16,7 2-128 0,7-4 128 0,5 2-256 0,9 0 16 16,7-3 16-16,4-1 0 15,6 0-192-15,6-2-32 0,4-2-16 16,6 0 0-16,5-2 272 0,5-2 192 0,7 0-208 0,1-3 80 15,2-4 320-15,-1 1 80 0,-1-2 16 0,-4-5 0 16,-2 1 160-16,-5-2 48 0,-5 2 0 0,-3-2 0 16,-2 2-48-16,-4-3-16 0,0 1 0 0,-4 2 0 15,1 0-160-15,-2-2-16 0,0 2-16 0,0 1 0 0,1 1-240 0,-1 2-240 16,0 2 48-16,-1 4 16 16,-1 2-336-16,-2 2-80 0,-1 2-16 0,-3 4 0 15,-3 6-96-15,-4 2-32 0,-6 5 0 0,-3 3 0 16,-6 3 208-16,-4-1 32 0,-4 2 16 0,-3-2 0 0,-6-1 480 0,-1 0 0 0,-3-3-128 0,-5 0 128 15,-2 0 432-15,3-3 128 0,4-3 16 16,11-4 16-16,6-2 48 0,9-6 0 0,7-1 0 0,6-3 0 16,6-7-400-16,8-1-80 0,6-6-16 15,19-11 0-15</inkml:trace>
  <inkml:trace contextRef="#ctx0" brushRef="#br0" timeOffset="51578.14">7644 15250 37775 0,'2'-10'3360'0,"-1"1"-2688"0,0 5-544 0,-1 1-128 0,0 3 0 0,0-4 128 0,1-2-128 0,-1-7 128 0,2-2-128 0,-4 2 0 0,-1-3 0 0,-4 3 0 0,-1 4-192 0,-3 0-128 0,-4 0-32 0,-1 4 0 0,-3 3 64 0,-3-1 16 0,-3 3 0 0,0 3 0 16,3-3 656-16,-5 4 128 0,-6 2 16 0,-8 0 16 16,-1 3 64-16,-2 0 16 0,4 1 0 0,-1-3 0 15,1 0-256-15,1 2-48 0,0-3-16 16,0-3 0-16,0 2-80 0,0-1-16 0,-3 0 0 0,-1-2 0 15,-2 0-208-15,-1-2 0 0,3 0 128 0,1 0-128 16,4 0 0-16,2 0 0 0,2 2 0 0,1-2 0 16,3 2 208-16,1-2-48 0,-2 4-16 0,1-1 0 15,3-2-144-15,0 4 128 0,1-1-128 0,1-1 128 16,0 3-128-16,2-2 0 0,2 2 0 0,1 3-176 16,3-3 176-16,1 2 0 0,1 0 0 0,4 2 0 15,1 0 0-15,2 1 0 0,2 0 0 0,2 0 128 0,2 1 64 16,1 2 32-16,1 0 0 0,2 3 0 0,2-1-96 15,-2 0 0-15,2-2-128 0,2 5 192 0,2 7-192 0,2 8 128 16,-1 3-128-16,1 5 0 0,-1 4 0 0,-2 2 0 16,0 7 0-16,-2 2 0 0,-2 6 0 0,-3 2 0 15,0-2 0-15,0 4 0 0,0-1 0 0,0-2 0 16,-1-1 0-16,1-9 0 0,1-4 0 0,0 4 128 16,1 6-128-16,0 0 0 0,2 3 320 0,0-3 32 15,-1-3 0-15,1-3 0 0,-2 0-176 0,2 2-48 16,-1 1 0-16,-2 3 0 0,0 1-128 0,0 0 0 15,-1-2 0-15,0-2 0 0,-1-6 0 0,-1 2 0 16,-1-6 0-16,-1 3 0 0,1 2 0 0,-3 4 0 16,-1-2 0-16,1-7 0 0,-1-2 0 0,-1-10 0 15,2-7 0-15,0-3 0 0,1-5 0 0,1-6 128 0,1 2-128 16,0-4 128-16,2 0 0 0,-2 0 0 0,2-2 0 16,-1-1 0-16,1 0-128 0,-2-5 0 0,2 3 0 15,1-2 0-15,-1-2 0 0,-1 1 0 0,1 1 0 16,0-4 0-16,0 4 0 0,-2 0 0 0,2 4 0 0,-2-3 0 15,1 0 0-15,0 0 0 0,-1 2 0 0,1 0 0 16,0-1 0-16,0 0 0 0,1 2 144 0,-2-1-144 16,2 0 240-16,1 0-32 0,0-1 0 0,0-1 0 15,0-1-64-15,1 0-16 0,0-2 0 0,2 0 0 16,1-2-128-16,-1 2 0 0,3-3 0 0,2 0 0 16,2-3 0-16,2 2 128 0,5 1-128 0,4-3 0 15,2 3 144-15,-2-2-144 0,-1 1 160 0,4 1-160 0,6 0 176 16,3 0-176-16,3 0 192 0,0 0-192 0,-3 1 0 15,1 1 0-15,-1-2 0 0,1 0 0 0,-1 0 0 16,2 0 0-16,0 0 0 0,4-3 0 0,3 3 0 16,5-3 0-16,1-1 0 0,2 2 0 0,-1-2 0 15,-2 2 0-15,-4 1-160 0,2 1-14240 16,-1 0-2832-16</inkml:trace>
  <inkml:trace contextRef="#ctx0" brushRef="#br0" timeOffset="61377.96">21052 7975 1839 0,'-2'-13'160'0,"-1"3"-160"0,2 2 0 0,1 0 0 0,1 6 4080 0,1-2 784 0,-1 2 144 0,0-5 48 0,2-2-1440 0,0-1-288 0,1-3-48 0,1 3-16 0,-1 4-1184 0,1 0-240 0,-2 4-48 0,2 4-16 0,0 2-976 0,0 2-192 0,0 1-32 15,1 4-16-15,2-1-400 0,-2 6-160 16,1 1 128-16,1 4-128 0,-1 2 128 0,-1 4-128 16,0 2 0-16,-1 3 128 0,2 5-128 0,-1 5 0 15,-3 5 0-15,0 1 0 0,1 5 0 0,-4-2 0 0,0 2 0 16,-3-5 0-16,1-7 0 0,-2 4-176 0,0-1 176 0,-3 0-192 31,2-2-1488-31,-1-4-304 0,2-7-64 0,2-5-13760 16</inkml:trace>
  <inkml:trace contextRef="#ctx0" brushRef="#br0" timeOffset="61662.79">20856 8332 23951 0,'2'-6'1056'0,"2"2"224"0,2 2-1024 0,1-2-256 15,0 1 0-15,0 1 0 0,3 1 1920 16,6-3 320-16,10-1 64 0,10-2 0 0,7 1-192 0,4-6-32 16,-2 5-16-16,-2-3 0 0,-1 1-1360 0,-5 3-256 15,-1 0-64-15,-5 2-16 0,-3 1-368 0,-1-2 0 16,-1 1 0-16,0 0 0 15,-2 2-448-15,-1-2-96 0,0 2-32 0,-2-2-17072 0</inkml:trace>
  <inkml:trace contextRef="#ctx0" brushRef="#br0" timeOffset="62160.72">21821 8300 13823 0,'-11'20'1216'0,"4"-8"-960"0,2 4-256 0,1-6 0 15,4-1 624-15,-1-6 80 0,1 4 0 0,-1 2 16 16,0 10 1104-16,-2 3 224 0,1 7 32 0,0-5 16 0,1 0-832 15,1-3-176-15,0-3-16 0,3-1-16 0,-1-4-288 0,2-2-48 16,-1-1-16-16,2 0 0 0,0-6 384 0,2 1 64 16,-1-2 0-16,0-3 16 0,0 0 112 0,1-2 0 15,1-2 16-15,-2 1 0 0,0-2-624 0,0-3-128 16,1 0-32-16,-1-5 0 0,0 1-256 0,0-4-64 16,-1-2-16-16,-1 0 0 0,0-4 112 15,-2-1 32-15,1-1 0 0,-3-5 0 16,-2 1-160-16,1-3-32 0,-1-1 0 0,-2 0 0 0,0 4-128 15,2-1 128-15,-2-2-128 0,1-5 128 0,2 5-128 0,1 0 0 0,0 3 0 16,1 4 0-16,3 3 0 0,1 1 0 0,0 5 0 16,3 3 0-16,1 2 128 0,1 0 0 0,0 4 0 15,5 0 0-15,0 0-128 0,3-2 128 16,3 6-128-16,3-2 128 0,2-1-128 0,2 4 0 16,3-2 0-16,4 3-176 0,2-2 176 0,1 1 0 0,-1-2 0 15,5 3 0-15,5-3 0 0,2 0 0 0,0 2 0 0,1-4 0 16,-1 4 0-16,-1-2-192 0,-1 3 192 0,-3-4-192 15,-5 4-656 1,-1-4-144-16,1 2-32 0,-3-4 0 0</inkml:trace>
  <inkml:trace contextRef="#ctx0" brushRef="#br0" timeOffset="73156.08">18158 13464 37775 0,'-4'5'3360'0,"0"-1"-2688"0,3-2-544 0,1-1-128 0,0 2 736 0,1-1 112 0,-1 3 32 0,0 4 0 0,3 3-1200 0,-1 4-224 0,3 3-48 0,1 3-16 0,0 0 224 0,2 3 32 15,-1 1 16-15,-1 2 0 16,1 7-864-16,-2 2-160 0,-3 2-48 0,-2 5 0 16,-1 1 208-16,-3-2 48 0,-1 3 0 0,-2-3 0 0,-1-2 1488 0,0-7 304 15,-2 0 64-15,0-6 16 0,1-3 576 0,0-4 112 16,2-5 32-16,-2-4 0 0,2-2-1440 0,0-2-224 15,-1-6-80-15,2-2-15424 0</inkml:trace>
  <inkml:trace contextRef="#ctx0" brushRef="#br0" timeOffset="73377.41">17811 13966 24879 0,'0'-4'2208'0,"0"1"-1760"0,2 0-448 15,0-1 0-15,2 2 3328 0,-1-1 576 0,2 2 112 0,3-5 16 16,4 0-2784-16,4-4-560 0,8-1-112 0,4-3-32 16,3 2-544-16,2-2 0 0,5 2-240 0,-1-1 80 15,0 4-336 1,0 0-64-16,0 0-16 0,-1 4 0 0,0-1-384 16,-2 1-96-16,-2 4-16 0,-1-2 0 0,-1 3-432 15,0 3-96-15,-1-2 0 0,-1 2-16 0,-2 3-640 0,-3-4-128 0,-3 3-32 16,-2 0-8128-16</inkml:trace>
  <inkml:trace contextRef="#ctx0" brushRef="#br0" timeOffset="73922.02">18908 13712 41471 0,'-7'8'1840'0,"2"-3"368"0,0 1-1760 0,1 0-448 0,3-2 0 0,1-3 0 0,1 4 0 0,-1 1-144 15,1 7 0-15,1 0 0 0,0 6-208 0,3 1-32 0,1 1-16 16,2-2 0 0,-1 0-400-16,3 1-80 0,-1 1-16 0,-1 1 0 15,2 0-192-15,-1 0-64 0,-1 1 0 0,0-5 0 0,-2 1 1392 0,0-3 272 0,-1-2 48 0,-1-2 16 16,1-3 720-16,-3-3 160 0,2-1 16 0,-2-3 16 15,1-2-832-15,-1 0-160 0,2-4-48 0,0 1 0 16,1-3-272-16,1-3-176 0,3-1 192 0,2-2-192 16,-1 2 0-16,1 0 0 0,2-3 0 0,2 5 0 15,0 0-256 1,0 2 32-16,1 6 16 0,-1 4 0 0,-2 2-176 16,1 6-16-16,0 5-16 0,-3 1 0 0,1 2 224 0,-1 2 64 15,-1-1 0-15,0 1 0 0,0-4 128 0,-1-1 256 0,0-1-64 0,1-3-16 16,-1-2 176-16,1-3 32 0,0 0 16 0,1-3 0 0,1-4-16 0,2-2 0 15,-1-3 0-15,4-1 0 0,0-2-32 16,1-2-16-16,3-3 0 0,-1-2 0 0,1-2-64 16,1-5-16-16,1-1 0 0,-1-4 0 0,-2-3-256 15,-3 2 128-15,0-3-128 0,-3-1 0 0,-3 0 288 0,-1 3-48 16,0 1-16-16,-3 3 0 0,1 2-32 0,-3 5 0 16,1-1 0-16,-2 5 0 0,-2 3-64 0,1 1 0 15,-2 3-128-15,-1 0 192 0,1 2-192 0,-1 1 0 16,1-2 0-16,-1 3 0 0,0-1-192 0,0 0 32 15,0-1 0-15,1-1 0 16,-1 2-480-16,0-3-80 0,0-1-32 0,-1 0-18752 16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21:14.43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2528 6717 3679 0,'-4'-2'320'0,"1"0"-320"16,2 0 0-16,1 2 0 0,0-3 160 0,0 2-32 0,-1-3-128 0,-2-2 192 0,0 0 64 0,-1 0 0 0,0-3 0 0,1 3 0 0,-1 2-128 0,0-2 0 0,2 2-128 0,-1 1 192 0,2 0-192 0,-3 0-208 16,2-2 32-16,-2 3 16 15,0 0-384-15,-1-1-80 16,-1 2-16-16,0 1 0 0,0 0 128 0,0-2 32 16,-1 2 0-16,0 0 0 0,1-3 608 0,0 0 112 0,0-1 16 0,1 0 16 0,0-2 960 0,-2 1 192 15,2-1 48-15,-1-2 0 0,1 2 256 0,-1 0 48 16,0 0 16-16,-3-3 0 0,1 2-32 0,-2 1 0 15,-1-1 0-15,0 1 0 0,-3 2-416 0,-1 1-64 16,-2 0-32-16,-2 0 0 0,-2 3-512 0,-4 1-96 16,-3 1-32-16,-7 2 0 0,-3 2-128 0,-1 3-32 15,0-3 0-15,3 1 0 0,2 2-64 0,2 1-32 0,2-1 0 16,0 1 0-16,3-1-32 0,0 5 0 0,-2 1 0 16,2 3 0-16,-3 1 304 0,0 3 48 0,-4 7 16 15,-2 3 0-15,4-4 16 0,-2 3 0 0,-2 1 0 16,0 7 0-16,0-2-176 0,6-1-16 0,6-5-16 15,-2 4 0-15,1 6-256 0,-1 0-48 16,2 2-16-16,3-1 0 0,2 2-176 0,0-5 0 16,3 2 144-16,1 0-144 0,3 0 0 0,1-6 144 0,3 0-144 15,2 2 0-15,2 0 192 0,3-1-192 0,5-1 192 0,2-3-192 16,3-1 304-16,3 0-48 0,4-3-16 0,1 1 0 16,2-6-96-16,-1 2-16 0,0-3 0 0,3 3 0 15,0 1 0-15,1 0 0 0,-1 1 0 0,-1-5 0 16,-3 1-128-16,7-1-192 0,7 4 32 0,2 1 16 15,-5-8 0-15,5-2 0 0,2 1 0 0,6 1 0 16,4-1 144-16,-2-4 0 0,0-2 0 0,1-3 0 0,1-3 0 16,4-2 224-16,3-3-48 0,1-2-16 0,4-4-160 0,-2-2 128 15,-2 0-128-15,-1-2 128 0,-1-4 0 0,-2 1 0 16,0-2 0-16,-2-4 0 0,-2-1-128 16,-1-1 0-16,-1-2 0 0,-2-3 0 0,-3 1 128 0,-4-2-128 15,-6 3 0-15,4-5 128 0,2-3-128 0,1-5 192 16,1 2-192-16,-1-1 192 0,-3-2-192 0,-2 1 0 15,-1-4 0-15,-1 2 128 0,-5 3-128 0,-1-3 0 16,-1-3 0-16,-1-3 0 0,-1 0 0 0,-6 2 0 16,-2 4 0-16,-3-3 0 0,-3 0 0 0,-4-1 0 15,-2 2 0-15,-3 3 0 0,0 4 0 0,-4-1 160 16,-3-1-160-16,-4-3 160 0,-4-1-160 0,-3 0 128 16,-3 1-128-16,-6 2 128 0,-2-1-128 0,-2 4 0 15,2 1 144-15,-3 4-144 0,1 3 0 0,0-2 128 0,-4 7-128 16,-2 0 0-16,-1 2 0 0,-3 5 0 0,-2 1 0 15,-3 5 0-15,3 4 0 0,3-1 0 0,0 4 0 0,0 4 0 16,-3 2 0-16,-1 1 0 0,-1 2 0 0,1 0 0 16,1 2 0-16,3 0 0 0,4-3 0 0,3 4 0 15,2-2-464 1,2 5-16-16,5-2 0 0,-1 6-17728 16</inkml:trace>
  <inkml:trace contextRef="#ctx0" brushRef="#br0" timeOffset="41100.92">11782 9211 911 0,'-4'0'0'0,"0"-2"0"0,2 1 0 0,-1 1 0 0,2 0 1488 0,0 0 224 0,0 0 32 0,-3-3 16 0,-1 3-1328 0,-1-4-272 0,-1 4-160 0,-2-3 192 0,1 3-384 0,1-5-80 0,0 1-16 0,2-2 0 0,-2 2 288 0,3 2 0 0,-1 2-128 0,-2-3 128 0,2 2 0 0,-1 1 0 0,-1 1 0 0,-2 2 0 15,1 0 704-15,-2 2 80 0,-1-3 32 0,-2 2 0 16,1 3 336-16,-2-2 64 0,-2 1 0 0,-1 2 16 16,2-1-448-16,-2 0-80 0,-2 2-32 0,-1-3 0 15,1 0-416-15,0 0-64 16,-1-2-32-16,0-2 0 15,2 2-160-15,-3-4 0 0,1 3 0 0,-2-3 0 0,0 0 256 0,-1 0-48 0,0 0 0 16,-1-3 0-16,0 1 48 0,-1-2 0 0,-1 0 0 0,0 1 0 0,0 0-256 16,-1 1 128-16,2 0-128 0,-1 0 0 0,1-1 160 15,-2 3-160-15,0 0 160 0,-3 0-160 0,1 3 752 0,-2-3 48 16,0 0 16-16,-1 0 0 0,-1 0 272 0,1 2 64 16,0 2 16-16,-1-6 0 0,-1-2-352 15,2 4-80-15,1-4-16 0,-1 2 0 16,-1-2-256-16,1 1-48 0,3 3-16 0,-1 0 0 15,2 0-240-15,0 0-160 0,0 0 192 0,1 0-192 0,1 3 240 0,0-3-64 16,2 1-16-16,-1-1 0 0,1-1-160 0,0 1 0 16,1 1-192-16,0-1 192 0,-1 0 0 0,1 0 0 15,-2-1 0-15,0 1 0 0,2-3 0 16,-3 3 256-16,0 0 0 0,-1 0-16 0,-2 0-96 0,2 0-16 16,0 0 0-16,1 0 0 0,-1 3-128 0,1-6 0 15,1 3 0-15,0 0 0 0,2 4 0 0,-1 1 0 16,1 1 0-16,1-2 0 0,-2-1 0 0,2 0 0 0,1 1 0 15,0-2 0-15,1 2 0 0,1-1 0 0,2-3 0 16,1 0 0-16,1 1 0 0,0-1 192 0,0 0-64 0,-1-1 0 16,2-4 320-16,-1 1 64 0,0 1 16 0,-1 2 0 15,2-1-144-15,-2 2-48 0,1-1 0 0,-1-2 0 16,0 1-336-16,1 0 0 0,0-4 0 0,1 1 0 16,1-1 0-16,0 5 0 0,2 1 0 0,-1 1 0 15,3 1 0-15,-3-2 0 0,1 0 0 0,0 0 0 16,-1 0 0-16,-2 3 0 0,2 1 0 0,-1-2 0 15,0 2 0-15,0-2 0 0,2 2 0 0,0-1-128 16,0 0 128-16,0 1 0 0,1-2 0 0,1 0 0 16,1 3 0-16,-2-4 0 0,2 1 0 0,1-2 0 15,1 0 0-15,0 0 0 0,1 3 0 0,-1-3 0 0,1 0 0 16,1 0 128-16,-1 0-128 0,0 0 128 0,0 0-128 16,1 0 0-16,1 0 0 0,-1 0 0 0,0 0 0 15,0 0 0-15,2 0 0 0,-3 0 0 0,1 0 0 16,1 0 0-16,-2 1 0 0,1 1 0 0,-1 1 0 0,0 1 0 15,-1-3 0-15,0 4-128 0,0-1 128 0,-1-2 0 16,0-1 0-16,0 2 0 0,0-3 0 0,0 0 0 16,1 0 0-16,-2-3 0 0,2 3 0 0,1-1 0 15,-1 1 192-15,0-2-64 0,1 2 80 0,-3-3 32 16,2-1 0-16,-1 2 0 0,1 1-240 0,-3-3 128 16,4-2-128-16,0 1 0 0,0 4 0 15,1 1 128-15,1-3-128 0,0-3 0 0,2 2 128 0,0 1-128 16,1 0 176-16,0-3-176 0,0 2 288 0,0-1-48 15,1 1-16-15,0 1 0 0,1-1-16 0,-1-1 0 0,1 1 0 16,1-2 0-16,0 0 16 0,0-1 0 0,1 2 0 16,-1-1 0-16,2-2-16 0,0-1 0 0,1 2 0 15,1-2 0-15,-1-1-64 0,-1 1-16 0,0 0 0 16,1 0 0-16,-1 2-128 0,-2-3 0 0,2 1 144 0,-1 2-144 16,1-2 0-16,-1-1 0 0,1 0 0 15,-2 2 0-15,4-2 0 0,-2 0 0 0,1 1 0 0,0-1 0 16,0 4 128-16,-1 0-128 0,0 0 128 0,-1 3-128 15,-2 2 0-15,1-1 0 0,-1 2 0 0,1 0-128 16,-1 0 128-16,-1-3 0 0,1 3 0 0,-1-1 0 16,-1 1 0-16,1 1 0 0,-1-1 0 0,1 0 0 0,-1 0 0 15,2 3 0-15,-2-3 0 0,0 0 0 0,1 0 0 16,-1 0 0-16,0 0 0 0,0 0 0 0,0 0 0 16,0 0 0-16,0 0 0 0,0 0 0 0,0 0 0 0,0 0 0 15,-8 24 0-15,5-20 0 0,-1 2 0 0,-1 1 0 16,0-1 0-16,-1 0 0 0,0 0 0 0,-1 0 0 15,1 0 0-15,0-2 0 0,1 2 0 0,-1-2 0 16,-3 2 144-16,-2 3-144 0,-1-3 0 0,-2 4 0 16,-1-3 0-16,1 3 0 0,-1 1 0 0,1-1 0 15,1 0-160-15,1-1 160 0,1 1 0 0,0 0 0 16,0 0 0-16,0 2 0 0,1 3 0 0,-1-3 0 16,0 2 0-16,1 1 0 0,1-2 0 0,-1-1 0 15,3 1 0-15,-1-3 0 0,3-4 0 0,-1 0 0 16,0 0 0-16,2 0 0 0,1-2 0 0,0 2 0 0,2-3 0 15,0 2 0-15,1 0 0 0,1-2 0 0,0 4 0 16,2-4 0-16,-1 4 0 0,1-1 0 0,0 0 0 0,1 0 0 16,0 0 0-16,1 0 0 0,1 1 0 15,1-1 128-15,1 0-128 0,2 0 0 0,3 2 0 0,2 0-176 16,1-2 176-16,4 4 176 0,2-2-48 0,2 0 0 16,2 2 0-16,0 3 0 0,2-1 0 0,-1 0 0 15,-1 2-128-15,0 1 0 0,1 1 0 0,-1 2 128 16,-1 0-128-16,0-1 0 0,-3 3 0 0,-1-4 0 15,-1 2 0-15,-2 1 0 0,0 1 0 0,-1 1 0 16,-2 1 0-16,0 0 0 0,0 1-144 0,1-1 144 16,0 0-432-1,0 3-16-15,0 1-16 0,1 2-17696 0</inkml:trace>
  <inkml:trace contextRef="#ctx0" brushRef="#br0" timeOffset="70367.89">28557 3022 19343 0,'5'3'1728'0,"-1"-6"-1392"0,-1 2-336 0,2 1 0 0,0-3 4064 0,1 3 736 16,2 0 160-16,3-2 32 0,10 1-3360 0,6-3-672 0,10 1-128 0,10 0-16 0,5-2-368 0,3 4-80 0,1-2-16 0,3 6 0 0,1-2-352 0,2 4 0 0,-1-2 0 0,-3 1 0 0,-4 0-160 0,-3-2-96 0,-3 1-32 0,-2-3-11824 0,-5 0-2368 0</inkml:trace>
  <inkml:trace contextRef="#ctx0" brushRef="#br0" timeOffset="113181.34">20265 5054 33167 0,'8'-4'2944'0,"1"-1"-2352"0,-2 4-464 0,1-2-128 0,-2 3 976 0,3 0 176 0,4-3 48 0,9-2 0 0,9 0-240 0,8-1-32 0,2-3-16 0,-2 3 0 0,-2-2-448 0,-3 3-80 0,-6 2-32 0,-2-3 0 15,-3 2-352-15,-2-2 0 0,-1 1 0 0,-1 0 0 16,-2 2-624-1,-1-3-80-15,0 4-32 0,-1 0-17168 0</inkml:trace>
  <inkml:trace contextRef="#ctx0" brushRef="#br0" timeOffset="113449.71">20490 5216 35935 0,'1'0'3200'0,"1"-1"-2560"16,1 1-512-16,1 0-128 0,0 0 1072 0,1-3 192 15,3 3 32-15,3-4 16 0,5 2-1312 0,5-2 0 16,3-2-240-16,-2 0 32 0,0 0-64 0,-3 2-16 15,-1-1 0-15,-2 1 0 16,-1 1-1504-16,1-4-320 0,-1 4-48 0,0 0-12944 0</inkml:trace>
  <inkml:trace contextRef="#ctx0" brushRef="#br0" timeOffset="113806.29">21281 4975 35935 0,'-5'6'1600'0,"0"0"320"0,1 4-1536 0,2-4-384 0,1 2 0 0,1-4 0 0,1 3 240 0,-1 4-32 16,0 7 0-16,-3 10 0 0,0 1-208 0,-2 6 0 16,-3-1-144-16,-1 1 144 0,-1 0 192 0,-1-3 144 15,-1 0 32-15,0-4 0 0,0 0-368 0,1-2-128 0,-2-2 0 16,2 1 0-1,1-1-944-15,1 0-176 0,2-5-32 0,1-1-14000 0</inkml:trace>
  <inkml:trace contextRef="#ctx0" brushRef="#br0" timeOffset="114270.63">21737 4976 35935 0,'-3'-1'1600'0,"-1"1"320"0,1 0-1536 0,1 1-384 0,1 1 0 0,-1 1 0 0,1 1 0 0,-2 2-256 15,-1 1 32-15,-5 6 16 0,-1 3-48 0,-6 2 0 16,-1 3 0-16,-3 1 0 0,-2 2-16 0,0-1-16 15,-1 1 0-15,1 1 0 0,1 1 32 0,1-2 0 16,3 1 0-16,2 1 0 16,2-4-192-16,3-1-16 0,3-1-16 0,5-1 0 15,1-1-896-15,4-2-176 0,4-2-48 0,1-2 0 16,3 1 704-16,2-6 128 0,2-1 16 0,1-1 16 0,1-1 880 0,0-2 176 16,1-2 48-16,0 0 0 0,-1-2 0 15,1-1 0-15,-1 0 0 0,-1-1 0 0,-2-2 128 16,-2 0 16-16,1-4 16 0,-4 0 0 0,1-1 320 15,-4 1 64-15,1-4 16 0,-2 2 0 0,-3-1 544 0,-2-3 128 16,-1 0 0-16,-2-6 16 0,-2 1-592 0,0-1-112 0,-2 0-16 16,-2-1-16-16,1 1-464 0,-2-3-96 0,-1 3 0 15,0 0-16-15,1 6-304 0,-1-3 0 0,-3 3 0 16,0-2 0-16,2 1-160 0,0 5 16 0,-1 2 0 0,3 0 0 31,1 5-496-31,0 2-80 0,1 1-32 0,2 2-10512 0,0 4-2096 0</inkml:trace>
  <inkml:trace contextRef="#ctx0" brushRef="#br0" timeOffset="114855.65">22500 5023 35935 0,'-1'-4'3200'0,"-1"0"-2560"0,0 2-512 0,1 2-128 0,1 2 832 0,-2-2 128 0,-1 0 48 0,-1 0 0 0,-2 2-832 0,-5 0-176 0,-2 2 0 0,-4 2 0 0,-1 3 0 0,-3 1 0 0,0 2 0 0,-3 0 0 0,3 1 0 0,0 0-272 16,3 3 48-16,2-3 16 0,1 0-144 0,3 2-32 15,-1 1 0-15,3-1 0 16,0-1-320-16,3-2-64 0,0 0 0 0,0 2-16 16,1-2-432-16,0 3-64 0,1-1-32 0,1 1 0 15,2-2 480-15,1 2 112 0,1 1 16 0,1 0 0 0,3-3 256 0,2 0 64 0,1 0 16 16,2-1 0 0,3-3-688-16,1 1-144 0,1-7-16 0,0 1-16 0,1-2 1040 0,-2-2 192 0,1-2 0 0,1-2 0 15,1 1 1504-15,1-4 192 0,2-3 32 0,-2 2 16 16,2-2 176-16,-1 0 48 0,1-1 0 0,-1 0 0 15,1-2-624-15,-2 1-112 0,0 0-16 0,0-3-16 16,-4 1-768-16,1-2-160 0,-3 1-16 16,0-1-16-16,-1 0-112 0,0-4 0 15,-3 2-128-15,-1-1 192 0,-1 3-416 0,-2-4-96 0,-1-1 0 0,-3 2-16 16,0-2-112 0,-3 1-32-16,-1 1 0 0,-2 1 0 0,-2 2 208 0,-1 2 32 0,-2 2 16 0,-3-3 0 15,-1 5 432-15,-3 1 96 0,-2 2 16 0,-2 1 0 0,-1-1 48 16,0 4 16-16,-2-1 0 0,1 2 0 0,-1 2 0 15,2 0 0-15,1 0 0 0,1 0 0 0,1 0-224 0,2 1-32 16,2 1-128-16,1 1 192 0,1 0-192 0,1 1-208 16,3 1 32-16,0-1 16 15,2 2-1792-15,2 0-352 0,1 2-80 0,0 0-13344 16</inkml:trace>
  <inkml:trace contextRef="#ctx0" brushRef="#br0" timeOffset="115394.74">23423 5107 33167 0,'-3'-2'1472'16,"0"-2"304"-16,-1 1-1424 0,0 1-352 0,2 2 0 0,0 0 0 0,0 0 480 0,-3 0 32 0,-2 0 0 0,-6 0 0 0,-2 0 208 0,-4 2 48 0,-1 1 16 0,-2 1 0 0,-2-1-560 0,1 3-224 0,-3 1 176 0,-2 1-176 15,0 0-128-15,-2 2-128 0,1 1-32 0,-2-1 0 0,2 2 288 0,0 2-160 0,-2 4 160 0,-1 1-128 16,1-1 128-16,2 4 0 0,3-2 0 0,4 0 0 0,5 1-320 15,2-5 32-15,2-1 0 0,5 1 0 0,2-2 288 16,3 0 0-16,3-4 0 0,3 0 0 0,2-1 192 0,2-2-16 16,3 2 0-16,2-3 0 0,2-2 80 15,3 0 0-15,3-2 16 0,3 1 0 0,2-3-272 0,2 0-256 16,3-3 64-16,2-1 0 0,3 2 0 16,-2-4 0-16,1-2 0 0,-4 2 0 0,1-3 192 15,-3 1 0-15,-4-2 192 0,0 0-192 0,-2 0 640 16,-2 0 0-16,-2-2 16 0,-2-1 0 0,-1 4 0 15,-1-4 0-15,-2 1 0 0,-2 2 0 0,-2-2-272 0,-3 2-64 16,-3-3-16-16,-2 1 0 0,-2 2-48 0,-5-2-16 16,0-1 0-16,-3 0 0 0,-1 0-112 0,-3 1-128 0,-2 2 176 15,-2-2-176-15,-2-1 144 0,-4 3-144 0,0-1 0 16,-5 1 144-16,0 1-144 0,-4 0-144 0,-2-1 144 16,-3 0-208-1,0 0-448-15,-3-2-96 0,-1-2-16 0,-1-1-17680 0</inkml:trace>
  <inkml:trace contextRef="#ctx0" brushRef="#br0" timeOffset="121888.35">11683 13020 28559 0,'-3'0'2544'0,"1"0"-2032"0,1 1-512 0,1-1 0 0,0 3-288 0,0-3-160 0,0 2-16 15,-1 4-16-15,-2 1 800 0,2 2 144 0,1 4 48 0,1-2 0 0,2 4-112 0,0-3-16 0,2 4 0 0,-1-3 0 0,3 3-64 0,1 0 0 0,-1 2-16 0,1 1 0 0,-1 1 272 0,0-1 64 16,1 5 16-16,-1 2 0 0,-1-1 144 0,1 3 32 15,-1 7 0-15,-1 9 0 0,0 7-256 16,-3 7-32-16,2 5-16 0,-3 0 0 0,-1-2-352 0,-1-6-176 16,-2-6 160-16,1-5-160 15,-1-4-320-15,0-8-176 0,1-6-16 0,0-2-16 0,1 1 528 16,-2-5 0-16,2-4 0 0,0-4 0 0,0-5-320 0,-1-7 32 0,1-4 16 16,1-5-15824-16</inkml:trace>
  <inkml:trace contextRef="#ctx0" brushRef="#br0" timeOffset="122359.09">11516 13048 22111 0,'-4'-9'1968'0,"1"0"-1584"0,1 3-384 0,2 3 0 0,3 2 1600 16,-2-2 256-16,-1-5 32 0,1-3 16 0,1-7-1072 0,1 1-224 16,1-1-32-16,1 1-16 0,2 5-304 0,1 0-64 15,-1 2-16-15,3 1 0 0,-1 3 144 16,2 0 16-16,2 2 16 0,0 0 0 0,2 1 368 0,1-2 80 16,1 1 16-16,2 0 0 0,-1-1-64 15,2 2-16-15,3-1 0 0,2 1 0 0,2 2-32 0,2-1-16 16,2 4 0-1,0-2 0-15,-3 4-448 0,2 2-96 0,1 0-16 0,-2 7 0 0,0 0-128 16,-2 3 0-16,-2 3 0 0,-2 1 0 0,-1 4-144 0,-3 1 144 16,-4-3 0-16,0 1 0 0,0 5-336 15,-2 1 32-15,-1-1 16 0,0 0 0 16,-3-3-160-16,-1-3-16 0,-2 1-16 0,-1-7 0 0,-2 0 480 16,-3-4 0-16,-3 1-128 0,-1-6 128 0,-2 2 352 0,-1-1 112 0,-2 0 32 15,-2-2 0-15,-1 3-144 0,-3-3-32 0,0-3 0 16,0 4 0-16,0-4-112 0,-1 1-16 0,-2-1-16 15,-3-1 0-15,-2-1-176 0,0-1 0 0,-3 3 0 0,-3-3 0 16,2 0-288-16,-1 0 64 0,2 0 16 0,0 0 0 31,2 2-560-31,3-2-96 0,2 1-32 0,0 2 0 16,2 1-1536-16,3-1-320 0</inkml:trace>
  <inkml:trace contextRef="#ctx0" brushRef="#br0" timeOffset="122829.91">12845 12802 28271 0,'2'-10'624'0,"-2"2"128"0,0 2 16 0,0 2 32 0,0-2-640 0,0 6-160 0,0-4 0 0,0 2 0 0,0-5 1008 0,0 0 160 0,0 1 48 15,-2 0 0-15,1-1-1088 0,-3 4-128 0,1 0-208 0,-5 1 48 0,0 4-288 0,-5 2-64 0,0 5-16 0,-2 0 0 0,-4 5 736 0,2 1 160 0,0-3 16 0,-2 4 16 0,0 3 1328 0,1 1 272 16,1 4 48-16,1 2 16 0,-1 2-1008 0,0 1-208 15,-1 8-32-15,-1 2-16 0,1-5-384 0,-2 2-80 0,-3 7-16 16,-1-2 0-16,0 1-176 0,1 2-144 0,3-6 192 16,1 5-192-16,3 8 160 0,2 1-160 15,4 5 128-15,5-2-128 0,2-4 0 0,4-5 0 16,3-5-224-16,2-7 80 0,3-3 144 0,1 0 0 16,3 1 128-16,2 0-128 0,0-3 0 0,4 3 0 15,0 1 0-15,3 2-128 0,2 1 128 0,2-5-208 0,-1-2 80 0,1-1 128 16,0 0-224-16,0-2 80 0,-1-7 16 0,1-3 0 15,0-3-496 1,-1-2-80-16,1-1-32 0,2-6 0 0,1 0-720 0,1-4-144 16,1-2-16-16,1-1-9184 0,1-6-1824 0</inkml:trace>
  <inkml:trace contextRef="#ctx0" brushRef="#br0" timeOffset="123242.81">13423 13210 17503 0,'-3'3'1552'0,"0"-3"-1232"0,-1 0-320 0,1 0 0 0,2 0 4240 0,0 0 800 0,0 0 144 0,-3 1 48 15,-1 2-3200-15,-2-3-640 0,-2 3-128 0,0 2-32 0,-1-1-912 0,-1 2-192 0,1 2-128 0,-1 0 144 0,0 2-144 0,-1 2 0 0,-1 7 0 0,0 0 0 16,0 3 0-16,-1 6 0 0,-2 7-128 0,-1 3 128 15,0 9 0-15,-1 1 0 0,-2 1 0 0,0 0 0 16,0 2 128-16,2-7-128 0,2-5 0 0,1-7 128 0,2-7-128 16,4-4 0-16,-1-2 0 0,2-4 0 15,3-4 0-15,0-2 0 0,3-3 0 0,-1-2 0 16,2-4-1472-16,1-1-160 0</inkml:trace>
  <inkml:trace contextRef="#ctx0" brushRef="#br0" timeOffset="123558.7">13330 13062 35935 0,'-1'-1'3200'0,"1"-2"-2560"15,1 1-512-15,0 2-128 0,0 0 1232 0,2 0 240 16,1 0 32-16,1 0 16 0,2 2-1184 0,3 1-336 0,2 0 144 15,2 5-144-15,2 3 0 0,0 5 0 0,3 3 0 0,-2 3 0 16,0 4-224-16,1 2 32 0,0 3 16 0,-2 1 0 16,-1 3 176-16,-3 3 0 0,-1-1 0 0,-1 5-128 15,-1-1 128-15,-3 1 224 0,-1 4-48 0,-1-4-16 16,-2 1 32-16,1-4 0 0,-3-3 0 16,0-3 0-16,0-3-192 0,-3-3 0 0,2-5 144 15,0 2-144-15,-2-3 0 0,1-2 0 0,1 0 0 0,-2-5 0 16,2-2-464-16,-1-1-64 15,0-3-16-15,0-2 0 0,1 0-1776 16,-3-4-368-16</inkml:trace>
  <inkml:trace contextRef="#ctx0" brushRef="#br0" timeOffset="123770.25">13091 13712 32255 0,'-3'2'1424'0,"-1"-2"304"0,1 0-1392 0,1 0-336 0,2 0 0 0,0 0 0 0,0 0 1568 0,0-2 240 16,1 2 48-16,3-2 16 0,2 1-1040 0,-6 1-192 16,26-9-64-16,-5 5 0 0,5-1-192 0,7 2-64 15,7-1 0-15,7-2 0 0,7 0-144 0,0-3-48 16,-2 2 0-16,3-2 0 0,2 1-400 0,-3-3-96 16,-3 4-16-16,-6-3 0 15,-4 4-1728-15,-4 1-336 0</inkml:trace>
  <inkml:trace contextRef="#ctx0" brushRef="#br0" timeOffset="124251.39">13506 12530 28559 0,'-5'-3'2544'0,"0"0"-2032"0,1-1-512 0,2 2 0 15,2 2 2752-15,0 0 448 0,1 2 80 0,0-2 32 0,0 4-2608 0,3-1-512 16,1 3-192-16,2 1 144 0,6 6-144 0,3-1 0 15,2 6 0-15,2 2-176 0,4 2 176 0,0 3 0 16,2 4 128-16,1-1-128 0,4 4 0 0,0-1 0 16,1 1 0-16,3 3 0 0,1 6 0 0,-4 0 128 15,-5-6-128-15,2 12 176 0,4 10-176 16,3 4 0-16,-1-1-160 0,-3 0 160 0,-1-6 0 0,-3-1 0 16,1 1 208-16,-5-1-64 0,1-1 192 0,-4-2 48 15,0 1 0-15,-4-1 0 0,-1-6-96 0,-3-6-16 16,-3 0 0-16,-3-4 0 0,-2-2-64 0,-2 0-16 15,-5 6 0-15,-1-3 0 0,-2 0-192 0,-4 3 0 0,-2 2 0 16,-3-2 0-16,-1 3 0 0,-1-6-160 0,-1-3 32 16,-3-4 0-16,0-3-16 0,-2-3 0 0,-1-3 0 0,-3-6 0 31,1 0-256-31,-3-9-48 0,-6-2-16 0,-4-18 0 0</inkml:trace>
  <inkml:trace contextRef="#ctx0" brushRef="#br0" timeOffset="127050.78">12713 14762 30399 0,'-4'0'2704'0,"2"-2"-2160"0,1 1-544 0,1 1 0 0,0-3 256 0,-2 3-48 0,1-4-16 0,-1-2 0 0,-3 0 80 0,1-3 16 0,0 2 0 0,2-2 0 0,-1 3-1120 0,0 0-240 0,0 2-32 0,1 1-16 0,-2 0 16 0,0 2 0 15,2 1 0-15,-2 4 0 0,2-1 1104 0,-2 1 0 0,1 2 240 0,1 3-48 0,-2-2 1600 0,2 4 304 0,-1-1 64 0,1 0 16 0,1 0-64 0,-1 0-16 0,1-1 0 0,1-1 0 16,0 2-1216-16,0-2-240 0,1 0-64 0,1 2 0 16,-1 0-336-16,1 2-80 0,1 1-16 0,-1 2 0 15,1 2-144-15,0 4 0 0,1 5-160 0,-1 2 160 16,0 3-368-16,0 1 32 0,-2 3 0 0,0 6 0 16,-1 0-368-16,-1-1-64 15,-1 5 0-15,-1-7-16 0,1-7-1952 0,-1-2-384 16,1-3-80-16,-1-4 0 0,1-6-704 0,-2-4-128 15</inkml:trace>
  <inkml:trace contextRef="#ctx0" brushRef="#br0" timeOffset="127356.85">12206 15027 21183 0,'-4'0'1888'0,"1"0"-1504"16,1 0-384-16,1 0 0 0,1 0 2688 0,0 0 448 16,-1 0 112-16,-2-1 16 0,1 1-1920 0,1-2-368 15,2 2-80-15,-1 0 0 0,0 0-96 0,0 0-16 16,0 0 0-16,28-3 0 0,-15 3-208 0,2 0-32 0,2 1-16 16,-1 1 0-16,3 0 16 0,0 0 0 0,1 2 0 0,-1-2 0 15,0 2-32-15,2 1 0 0,3-1 0 0,1 2 0 16,-1-2-512-16,0 2 0 0,-1 0 0 15,-2 0 0-15,-1 0 0 0,-3-2 0 0,0 2-192 0,-4-3 48 32,2 0-448-32,-3 0-96 0,1 1-16 0,-1-2 0 15,-1-2-368-15,-1 1-80 0,-2 2 0 0,0-3-16192 0</inkml:trace>
  <inkml:trace contextRef="#ctx0" brushRef="#br0" timeOffset="129179.58">12330 15196 25791 0,'1'0'2304'0,"0"-1"-1856"0,0 1-448 0,1 0 0 0,0 0 880 0,1-2 80 0,0 0 0 0,5 0 16 0,3-2-720 0,1 2-128 0,4-2-128 0,0-2 144 0,2 3 48 0,-1-3 0 0,0 3 0 0,2-4 0 0,1 4-192 0,1-2 0 16,1 0 0-16,0 2 0 0,0 0 192 0,-1 0 64 16,-1 3 16-16,-1 0 0 0,-1 0 304 0,-2 3 64 15,0-3 16-15,1 3 0 0,-3-3-400 0,1 3-64 16,1-2-32-16,0-1 0 16,2 0-480-16,0-1-80 15,1-2-32-15,-1 1 0 0,1 1 432 0,-2-2-128 0,0 1 128 0,-2 0 0 16,1 0-192-16,-1-1 64 0,-1 2 0 15,-2 1-9424-15,2-5-1888 0</inkml:trace>
  <inkml:trace contextRef="#ctx0" brushRef="#br0" timeOffset="129823.77">13700 14870 2751 0,'-3'-6'256'0,"1"0"-256"0,-1 2 0 0,2 0 0 0,0 2 6528 0,0 2 1248 15,-1-4 256-15,0 1 48 0,-2-3-5104 0,-2 0-1024 16,0-1-208-16,-2 0-32 0,1 3-1280 0,-2 0-256 15,1 4-48-15,-2 0-128 0,-3 0 0 0,0 2-144 16,-2 2-16-16,-2 0 0 0,-2 1 160 0,-2 2-192 16,0 2 192-16,-1 3-192 0,1-1 416 0,0 2 80 15,2-1 16-15,-1 4 0 0,-1 3 256 0,0 3 48 16,0 0 16-16,2 3 0 0,1-3-352 0,1 3-64 0,2 1-16 16,3 0 0-16,-1 1-208 0,2-1 0 15,3 5 0-15,0-5 0 0,3 0 0 0,2-1 0 0,0-1-128 16,3-5 128-16,1 1-208 0,2-8 64 15,2 2 16-15,-2-6 0 0,4 1 0 0,-1-5 0 0,1-2 0 16,3-2 0-16,0-2-16 0,0-2 0 0,1-1 0 16,3-2 0-16,-1-2 144 0,2-1 0 0,1-5 0 15,1 2 0-15,1-4 192 0,-1-1 32 0,0-1 0 16,-1 1 0-16,-2 0-224 0,-2 0 144 0,0-4-144 0,-1-3 128 16,-3 3 48-16,1-3 0 0,-2-1 0 0,-2-2 0 15,2-3 16-15,-2 2 16 0,-2 0 0 16,2 4 0-16,-1 3 16 0,0 2 0 15,-1 1 0-15,2 3 0 0,0 5-16 0,0 4 0 16,0 0 0-16,0 5 0 0,0 1-208 0,0 4 0 0,0 0 128 0,0 2-128 16,0 0 0-16,1 2 0 0,1 6 0 0,2 1 0 15,1 4 0-15,0 3-160 0,0 3 160 0,0 2-192 0,-2-1 192 16,2 4 0-16,-1 3-144 0,1 2 144 0,0 5 0 16,-1-5 0-16,-1 1 0 0,1-4 0 0,-3-1 160 0,0-2-160 15,0-1 192-15,-1-5-192 0,1 1 128 0,-1-1-128 16,1 0 0-16,1-2 0 0,-1-1-176 0,1-1-80 15,1-4-32-15,0-2 0 16,1-2-576-16,1 1-112 0</inkml:trace>
  <inkml:trace contextRef="#ctx0" brushRef="#br0" timeOffset="137260.35">12848 14686 14735 0,'-3'1'1312'0,"1"1"-1056"0,1-2-256 0,-1 2 0 0,2-1 1040 0,-2 0 160 0,-1 2 16 0,-3 0 16 0,0 3 352 0,-3 1 64 0,1-1 16 0,0 0 0 0,2-2-1088 0,1 2-192 0,1-2-64 0,1 1 0 0,-1-2 160 0,2-2 32 0,-1 4 0 0,1-3 0 0,0 0 32 16,0 2 16-16,-1 1 0 0,1-1 0 0,-2 2 112 0,1 0 32 16,0-2 0-16,-1 2 0 15,-1 0-320-15,0 1-48 0,2 2-16 0,-2 0 0 16,-1 1-144-16,-1-1-48 0,0 1 0 0,0 3 0 15,-1-1 0-15,0-2-128 0,-1 5 192 0,-1-5-64 16,3 2 64-16,-1-2 0 0,1 0 0 0,-1 2 0 16,2-2 64-16,0 2 32 0,2-3 0 0,-1 2 0 0,3 2 80 15,-1 1 16-15,1-1 0 0,1 0 0 0,-2 4-96 0,-1-1-16 16,2 2 0-16,-2 1 0 0,1 0-112 0,-2 3-32 16,0 2 0-16,0-2 0 0,0 1-128 15,0-1 0-15,-1-3 0 0,2-2 0 0,0 0 0 16,1-3 0-16,1 1 0 0,0-4 0 0,2 1 0 15,-1-2 0-15,1-1 0 0,0-1 0 0,1-3 0 0,0 0 0 16,0-1 0-16,1-4 0 0,0 0 0 0,0 0 0 0,1-3 0 16,1 2 0-1,1-2-448-15,-2 0 0 0,1-3-16 0,1 2 0 16,-1-1-880-16,1 1-160 0,-2-2-32 16,2 3-13584-16</inkml:trace>
  <inkml:trace contextRef="#ctx0" brushRef="#br0" timeOffset="138354.76">12375 15183 17503 0,'-5'-6'1552'0,"1"-3"-1232"0,0 4-320 0,3 3 0 0,-1-2 1344 0,2 1 224 0,2 1 32 0,-2-2 16 0,0-2-752 0,0-1-160 0,1 0-16 0,0-1-16 0,0 2 80 0,-1 2 16 0,2 0 0 0,-1 2 0 0,0 2-368 0,0 0-64 15,2 0-16-15,-2 0 0 0,3 0-192 0,1 2-128 16,0-2 160-16,-1 1-160 0,1 2 160 0,2-3-160 16,3 1 160-16,3 0-160 0,3 3 640 0,3-3 48 15,-1 2 0-15,2-3 0 0,1 2 0 0,1-2 0 16,-1 0 0-16,2 1 0 0,0-1-304 0,4 0-64 0,2-1-16 16,0 1 0-16,2 0-304 0,-1 0 0 15,0-2 0-15,-2 2 0 0,-2-3 0 0,-2 2 0 0,0 1 0 0,0-4-192 16,-2 3-160-16,-2 0-32 0,0-2 0 0,-1 2 0 15,0 1 384-15,-2-2-176 0,1 2 176 0,-4 0-128 16,-1 0 256-16,-1 0 64 0,-2 2 16 0,-3-2 0 16,1 4 96-16,-1-4 16 0,0 1 0 0,-3-1 0 15,0 1-176-15,-1 1-16 0,-2 1-128 0,0 0 192 16,-2-1-192-16,0 2 176 0,-2-2-176 0,-2 2 160 16,-1-1-160-16,-1-2 0 0,-2 1 0 0,-1 1 0 0,-1-2 0 15,-1 1 0-15,-2-2 0 0,-1 2 192 0,2 0-192 0,-2-2 192 16,-1-2-192-16,-2 0 192 0,1 2-192 15,-2-2 0-15,1-1-192 0,-2 2 192 0,0-2-256 16,-1 0 64-16,0 1 0 0,0-2 16 0,-1 4-16 16,0-3 0-16,0 2 0 0,-2 1 0 0,3 0 192 15,-3 0-208-15,6 0 80 0,1 0 128 0,1 0-176 16,-1-2 176-16,3-1-128 0,0 2 128 0,3-4 0 16,1 0 0-16,1-1 0 0,2 1 0 0,2 1 0 0,1-3 0 15,1 2 0-15,0-1 128 0,2 0-128 0,1-2 0 16,0 2 0-16,1 0 0 0,2 0 0 0,-1-1-208 15,2-1 48-15,1 0 16 0,0 0 144 0,0 0-160 16,1 0 160-16,-1 0-160 0,2-1 160 0,2 0-128 16,-2-1 128-16,2 1-128 0,0-3 128 0,2-1 0 0,-1 2 0 15,-1-1 0-15,3-1 0 0,-1 1 0 0,0-3 0 16,-3 2 128-16,1 0-128 0,0 0 0 0,-2-2 0 16,-1 1 0-16,1-1 0 0,-5-1 0 0,1 0 0 15,-2 1 128-15,-1 2-128 0,-1-2 0 0,-2 1 0 0,1 2 0 16,-2 2 336-16,0 0 0 0,2 4 0 0,-2 0 0 15,0 0 112-15,2 2 32 0,-1 3 0 0,1-1 0 16,1 4-32-16,1 0-16 0,0 2 0 0,2 1 0 16,1 1-240-16,0 4-32 0,2 0-16 0,3 5 0 15,0 1-144-15,1 1 0 16,-2 2 0-16,1 2 0 0,-1-2 0 0,-2 2 0 16,0 2 0-16,-2-1 0 0,-1 0 0 0,-1 0 0 15,-1 7 0-15,-1-3 0 0,-1 1 0 0,-2 0-144 0,-2 3 144 0,-2 2 0 16,0 0-192-16,-1 0 64 0,-2 2 128 0,1-2-208 15,0-1 208-15,-1 1 0 0,3 0 0 0,2-1-144 0,0-2 144 16,0-1 0-16,-1 0 128 0,-1 1-128 0,1-1 224 16,-1 1-32-16,0-1 0 0,-1 1 0 0,0-6-192 0,-1 2 144 15,2-4-144-15,-3-1 128 0,1-2-128 0,-1-2 0 16,-1 0 0-16,1-6 0 0,0-1 0 0,1-3 0 16,2 0 0-16,0-6 0 0,2 0 0 0,1-2 0 15,1-4 0-15,1-2 0 0,0-4 0 0,2-1 0 16,0 1 0-16,0-4 0 0,1 0-224 15,0-3-32-15,1-2 0 0,1-2 0 16,1 1-432-16,2-3-80 0,1 0-32 0,0 2 0 16,3-1-1600-16,-1 2-320 0,1 2-64 0,0 0-16 15,-3 3-992-15,0 3-208 0,-1 0-32 0,-3 2-16 0</inkml:trace>
  <inkml:trace contextRef="#ctx0" brushRef="#br0" timeOffset="138888.73">12562 15284 5519 0,'4'-34'240'0,"-4"32"64"0,0 2-304 0,0 0 0 0,0-2 0 0,1-1 0 0,-1 0 1408 0,1-4 240 0,2-2 32 0,-1 0 16 0,2 1-160 0,-2 2-16 16,2 0-16-16,1 2 0 0,0 4-560 0,0 0-112 0,1 0-32 0,0 0 0 0,2 2-672 0,-2 0-128 0,0 2 0 0,-1 2 0 0,-1-2-448 0,-1 1-64 0,0 1 0 15,-2-2 0-15,0 2 224 0,-2-3 32 0,1 0 16 0,-2 1 0 16,0-2 912-16,-1-1 176 0,-1 2 48 0,0-1 0 0,-1-2 768 0,0 0 176 16,1 0 16-16,-3-2 16 15,2-2-144-15,0 2-16 0,1-2-16 0,0-2 0 16,0 0-528-16,0-3-96 0,3-1-32 0,-3 1 0 15,1-1-672-15,-1 3-144 0,0-5-32 0,-1 2 0 0,2 1-192 16,-4 0 0-16,0 2 0 0,0-2 0 0,-2 2 0 0,0 1 0 16,-2 0-128-16,0-3 128 0,0 5 0 0,0-2 0 15,-2 2 0-15,2 1 144 0,0 0 128 16,1-1 32-16,-1 4 0 0,1-2 0 16,-1 2 48-16,0 0 16 0,1 0 0 0,0 0 0 15,0 0-240-15,2 0-128 0,-1 2 128 0,2-2-128 0,0 2 0 0,2-2 0 16,2-2 0-16,2 2 0 0,-1-2 0 0,2 2 0 15,3-4 0-15,-1 2 0 0,2-2-256 0,0 2-32 16,1 0 0-16,0 1 0 0,2 0-48 0,3 1-16 16,0 1 0-16,1 2 0 0,1 0 352 0,3 2 0 0,0 1-144 15,2 4 144-15,1-2-128 0,0 0 128 0,3 2-192 0,1-1 192 32,3 1-672-32,0-1-32 0,1 0 0 0,0-1 0 15,1 1-192-15,-2-3-64 0,-2 1 0 0,1-1 0 16,-2 0 592-16,-2-1 112 0,0 0 32 0,-3 2 0 15,0-3 224-15,-1 3 0 0,-1-1 0 0,-3-2 0 16,0-1-592-16,-4 0-32 0,0 0 0 0,-3 0 0 16,-2-3-1040-16,0 0-192 0,-2 0-64 0,0-5 0 0,0 1 640 15,-1 1 112-15,3-4 16 0,-2 1 16 0,2-2 1136 0,-1 0 240 0,1-2 32 0,-2-1 16 16,1 0 288-16,0 2 64 0,-1-1 16 0,0 2 0 16,-1 0-1360-1,0 0-256-15</inkml:trace>
  <inkml:trace contextRef="#ctx0" brushRef="#br0" timeOffset="139174.42">12762 14616 31327 0,'-8'0'1392'0,"0"-2"272"0,1 2-1328 0,1 0-336 0,2 2 0 0,2 0 0 0,-2 0 864 0,-2 1 96 0,-3 3 32 0,-3 0 0 0,1 4-784 0,-1 2-208 0,5 4 0 0,0 4 0 0,2 5 0 0,1 1 0 0,0-1-192 0,2 3 192 0,-1 8-848 0,1 5-48 15,-1-1-16-15,1 7 0 0,-1-2-672 0,-2 2-128 0,2 6-16 0,-3 2-16 16,-1 1 464-16,0-5 112 0,0 0 16 0,0-8 0 15,0-3-208-15,1 3-48 0,-2-2 0 0,1-5-6448 0</inkml:trace>
  <inkml:trace contextRef="#ctx0" brushRef="#br0" timeOffset="173920.01">12302 16302 12895 0,'-2'0'1152'0,"0"-3"-928"0,-1 3-224 0,2-1 0 0,1 1 896 0,-1 0 128 0,-2 0 16 0,-1-2 16 0,-1 2-1792 0,-1-4-352 0,1 4-80 0,2-4-16 0,-1 3 416 0,0 0 64 0,2-2 32 0,-1 2 0 0,1-1 480 16,1-2 192-16,-2 1-128 0,1 1 128 0,-1 1 864 0,1 1 256 0,-2 0 48 0,0 0 16 15,2 0 880-15,-2 0 176 0,0 1 48 0,-1-1 0 16,2 0-304-16,-2 0-64 0,1-1-16 0,-1 1 0 0,0 0-688 16,1 0-144-16,-1 0-32 0,1 0 0 0,-1 0-528 15,0 0-96-15,-2 1-32 0,1 4 0 0,0-1-144 0,-3 2-48 16,1 0 0-16,-2 4 0 0,0-4-64 0,0 3 0 16,-1 1-128-16,-3 2 192 0,0 4 16 15,-4 1 0-15,1 2 0 0,-2 2 0 0,2-1-64 16,-2 2-16-16,0 3 0 0,-1 1 0 0,-1 2 64 0,0 3 16 15,0-3 0-15,1 3 0 0,2-1 96 0,1 1 16 16,4 1 0-16,2-3 0 0,2 2-80 0,3-6-16 16,2 4 0-16,2-3 0 0,3 1-224 0,1-1 144 15,5 0-144-15,0 1 128 0,3-5-128 0,1-2 0 16,0-1-192-16,3-3 192 0,3 0-208 0,3-1 80 16,2-2 128-16,2-1-208 0,-1-5 208 0,3-1-144 15,1-2 144-15,0-2-128 0,1 1 128 0,-1-3 0 0,-2 1 0 16,-1-1 128-16,1-1-128 0,0-2 0 0,0 1 128 15,-3-2-128-15,1 0 0 0,0-2 0 0,0 0 0 16,1-4 0-16,-5 2 0 0,2-2 0 0,2-3 0 16,-1 0 128-16,0-2-128 0,-1-4 192 0,0 2-64 15,0-4 0-15,1-5 96 0,-1 1 32 0,-1-1 0 0,-4-2 0 16,-1 1-64-16,-2 1-16 0,-2-5 0 0,-4-1 0 16,0-4-176-16,-3-1 160 0,-3 2-160 15,-1 0 160-15,-1 1-160 0,-3 2 0 0,0 1 144 0,-4 2-144 16,1 3 0-16,-2 4 0 0,-1 1 0 0,-2 1 0 15,-2 0 192-15,-2 2-48 0,0 2 0 0,-1 3 0 0,-1 4 80 16,1-3 16-16,0 5 0 0,-2 1 0 16,-2 0-80-16,0 2-16 0,-2 4 0 0,-1 0 0 0,-1 0-144 15,1 4 0-15,-2-2-192 0,2-2 192 0,1 4-352 16,2-4 48-16,2 0 16 0,-1 1 0 0,-1 2 48 16,-1 0 16-16,1 2 0 0,3-1 0 15,0 2-304-15,1 0-64 0,2 2-16 16,0 0 0-16,2 1-768 0,2 1-160 0,1 0-16 15,1 2-14160-15</inkml:trace>
  <inkml:trace contextRef="#ctx0" brushRef="#br0" timeOffset="174515.74">12953 16913 35007 0,'0'6'3120'0,"-3"-1"-2496"0,1-1-496 0,-1-1-128 0,2 1 1440 0,0-2 272 16,0 1 48-16,-2 3 16 0,1 4-1344 0,-3 0-272 0,-1 5-160 0,-1-2 192 0,3 2-192 0,-3 1-224 0,2-2 48 0,-1 1 16 15,1 1-720-15,0 0-144 0,-1-1-16 0,0 1-16 16,1 0-800-16,-1-3-176 0,1 4-16 0,-3-3-16 16,2 0 912-16,-1-2 192 0,1 1 48 0,0-7-11504 0</inkml:trace>
  <inkml:trace contextRef="#ctx0" brushRef="#br0" timeOffset="175120.69">13441 16200 12895 0,'3'4'1152'0,"-2"0"-928"15,-1 1-224-15,-1-1 0 0,1-2 6144 0,0-1 1200 16,0 4 224-16,-1 0 48 0,-1 4-5776 0,1 3-1168 16,0 2-224-16,-3 1-64 0,2 1-384 0,-1-1-192 15,-1-2 0-15,1 0 16 0,-1-1-96 0,-1 0-32 16,0-1 0-16,0 0 0 15,2-1-208-15,-1-3-32 0,0 2-16 0,-1-2 0 0,3-1 368 0,-2 0 64 16,1 0 128-16,1-2-208 0,1 0 208 0,0 1 0 16,-1-4 0-16,2 1 0 0,2 1 128 0,-1-2-128 15,0 1 192-15,3 0-192 0,1 0 144 0,1 1-144 0,0-3 0 0,3 3 144 16,3 0-144-16,2 1 192 0,2-2-192 0,1 2 192 16,5-2-192-16,2-1 0 15,1 2 0-15,-1-2 0 0,2 2 0 0,-1-3 0 0,-4 2 0 0,1-2 0 16,2 4 0-16,-3-2 0 0,0 4 0 0,-3 1 0 15,-2 0 0-15,0 2 0 0,-1 4 0 0,-2 3 0 16,-1 3 0-16,-1 2 0 0,-2 1 0 0,-2-2 0 16,-2-1 0-16,0-3 192 0,-2 2-64 0,-2-5 0 15,0 0 240-15,-2 0 32 0,0-1 16 0,-3-2 0 0,1-2-192 16,-2 2-32-16,-1 3-16 0,-1-2 0 0,-3 0-16 0,0 1 0 16,-1 2 0-16,0-2 0 0,-3 2-160 0,-1 1 128 15,1-3-128-15,-1 0 128 0,-1 2-128 16,0-2 0-16,-2 1 0 0,0-1 0 0,0 1 0 15,1-6 0-15,1 2 0 0,-1-2 0 0,-1 2 0 0,-3-2 0 16,-1-1 0-16,0 0 0 0,0-2-128 16,-1-3 128-16,2-1-160 0,0-2 160 0,-1-2-176 15,1-2 176-15,5 0-192 0,-1-3 192 0,-2-1-288 0,1-6 48 16,-1 0 16-16,2-2-11840 16,1-1-2368-16</inkml:trace>
  <inkml:trace contextRef="#ctx0" brushRef="#br0" timeOffset="175397.34">13420 16264 43311 0,'0'-5'1920'0,"-1"1"384"0,0 0-1840 0,2 0-464 0,2 2 0 0,-1 2 0 0,2-4-128 0,3-2-128 0,4-3-32 0,7 0 0 0,5-6 288 0,4 1 0 0,3-2 0 0,1 1 0 0,1 4-160 0,1-1 160 0,3-1-128 0,-1 5 128 0,1 0-416 0,-2 2 0 15,1 4 0-15,0-1 0 0,-2 2-144 0,3 1-16 0,1 0-16 0,1 0-11056 0,-2-3-2192 0</inkml:trace>
  <inkml:trace contextRef="#ctx0" brushRef="#br0" timeOffset="178378.19">16284 12855 25791 0,'-4'2'2304'0,"2"0"-1856"0,1-2-448 0,1 0 0 0,1 0 1792 0,0 3 272 0,-1-2 48 0,-1 1 16 0,1 5-1056 0,0-1-224 0,1 0-32 0,-1 1-16 0,1 2-304 0,-1 1-64 0,0 0-16 0,2 0 0 0,-1-2-64 0,0 5-16 0,2-1 0 15,-1 0 0-15,1 2 32 0,-1 1 0 0,1 5 0 0,-1 6 0 16,2 5-144-16,-1-1-32 15,1 6 0-15,0 1 0 0,-2 4-192 0,1-5 144 0,-1 1-144 16,-1-2 128-16,1 1-128 0,-1-2 0 0,1 1 0 16,0-7 128-16,0-2-128 0,1 2-176 0,-2-2 48 15,1 2 0 1,1 0-672-16,-2-2-128 0,-1-5-32 0,-1-5 0 16,0-3-1632-16,-3-7-336 0</inkml:trace>
  <inkml:trace contextRef="#ctx0" brushRef="#br0" timeOffset="179026.56">16117 12752 12895 0,'-3'2'1152'0,"-2"-1"-928"0,2 2-224 0,2-3 0 16,1 0 1168-16,-1-3 192 0,-3 6 48 0,-2-3 0 0,-2 0 16 0,1 0 16 0,1 1 0 0,1 2 0 0,1-6-16 0,3 2 0 0,1 1 0 0,2-4 0 15,3 2-80-15,3-5 0 0,2 1-16 0,2 0 0 16,3 0-544-16,2-2-96 0,0 0-32 0,3-1 0 16,2 2 48-16,1-3 0 0,3 0 0 0,-3 1 0 15,2 3-304-15,2 0-48 0,4-3-16 16,1 4 0-16,0 0-192 0,0 2-144 0,2 3 192 0,-2 0-192 15,-2 3 0-15,-4 4 0 0,-2-1 0 0,-3 2 0 0,-3 2 0 16,-1 0 0-16,-2 5 0 0,0-3 0 16,-2 4 176-16,-2 1-176 0,1-1 160 15,-3 0-160-15,0 2 0 0,-3 1 0 0,-2-3 0 0,-2 2 0 0,0-2 0 16,-2 2 0-16,-2-1 0 0,0-1 0 0,-2-2 0 0,-2 1 0 16,-1-2 192-16,-3 2-48 0,0 1 0 15,-3-3 0-15,2-4 0 0,-1 4 0 0,-2-3-144 0,1 0 160 16,-3-1-160-16,0 0 160 0,-3 0-160 0,1-4 160 15,-1 0-160-15,-1-2 160 0,4 0-32 0,1-2-128 16,-2-1 192-16,-2 0-64 0,0-1-128 0,-2-2 0 16,0 0 0-16,0-2 0 0,0 0 0 0,1 0 0 15,4-1 0-15,-2-1 0 0,2 1-240 0,0-1-80 16,1 1 0-16,2 2-16 16,0-2-832-16,2 2-176 0,1 3-16 0,1 2-16 15,1 3-928-15,1-3-176 0,1 4-32 0,1 1-10672 0</inkml:trace>
  <inkml:trace contextRef="#ctx0" brushRef="#br0" timeOffset="179959.79">17524 12426 21183 0,'-2'-6'1888'0,"1"2"-1504"0,-1 2-384 15,1 1 0-15,1 1 1088 0,0-3 128 0,0 0 48 0,-2-2 0 0,-1-3-320 0,1 0-64 0,-1-2-16 0,1 1 0 0,1 2-688 0,-2 0-176 0,-1 1 0 0,1 0 0 0,-1 2 0 0,-1 2-176 0,0 1 48 0,-1-2 0 0,0 3 288 0,-3 0 64 16,-1 3 16-16,0 0 0 0,-2 4 320 0,-2 0 64 16,-2 4 16-16,-2-1 0 0,-3 4-16 0,0 2 0 15,1 1 0-15,-1 0 0 0,-1 4 160 16,-2 5 48-16,3-1 0 0,1 0 0 0,2-2-192 0,-2 6-16 15,1 4-16-15,0 0 0 0,0 5-336 0,1-6-64 16,0 2-16-16,0 1 0 0,-1 2-64 0,1-1-128 0,0 1 176 16,1 1-176-16,0 3 0 0,2-3 0 0,4-5 0 15,1 4 0-15,-4 4 0 0,2 3 0 0,2 1 0 16,4-5 0-16,1-1 208 0,2-2-64 0,3-3-16 16,3 8 0-16,2 5 0 0,3 7 0 0,5-2 0 0,5 3 0 15,3-4-128-15,5-3 0 0,3-3 0 16,2-5 0-16,1-2-192 0,-1-4-32 0,-4-5 0 0,0-3 0 15,-1 2-400-15,1-6-80 16,1-2 0-16,-1-1-16 0,0-1-160 0,0-5-16 0,3 0-16 16,-2-2 0-16,2-3-944 0,1-2-192 0</inkml:trace>
  <inkml:trace contextRef="#ctx0" brushRef="#br0" timeOffset="183846.74">17652 12906 25791 0,'-1'0'2304'0,"-1"-2"-1856"0,2 2-448 16,0 0 0-16,2 0 608 0,-1 0 32 0,-1 0 0 0,1 0 0 0,1-3-240 0,0 3-32 0,0 3-16 0,-2-3 0 0,0 0 96 0,0 0 0 0,0 0 16 0,10 16 0 0,-7-10 48 0,-1 4 0 0,0 1 0 0,2 3 0 15,-1 4 192-15,0 4 64 0,1 3 0 0,0 4 0 16,0-1-112-16,0 4-16 0,1 7 0 0,0-2 0 16,-1 5-256-16,1-4-48 0,-1-1-16 15,-1 0 0-15,1-1-320 0,0-1 0 16,-3 2 0-16,0-4 128 0,1 2-128 0,-4-2 0 0,1 2-176 0,-1-7 176 15,-1 1-544-15,-1-7-16 0,-1-2 0 0,2-5 0 16,-2-2-368-16,0-3-80 0,-1-1-16 16,0-3 0-16,1-2-960 0,0-2-208 15,0-2-48-15,0-2-10256 0</inkml:trace>
  <inkml:trace contextRef="#ctx0" brushRef="#br0" timeOffset="184655.7">17537 12869 27647 0,'-5'-7'1216'0,"0"-2"256"0,1 3-1168 0,2 2-304 15,2 4 0-15,0 0 0 0,-2-2 688 0,2 0 80 0,-1-3 0 16,-1-1 16-16,3 0 176 0,-1 0 16 0,1 1 16 0,2-1 0 16,2 1-32-16,0 1 0 0,2 0 0 0,2 2 0 15,3-2-384-15,2 2-64 0,2 1-32 0,2-2 0 16,2 1-112-16,1 0-32 0,1 2 0 0,-1 0 0 16,-1 0-160-16,0 0-48 0,-2 0 0 0,1 2 0 15,1-2 0-15,-3 2-128 0,2-2 192 0,-3 3-64 16,1 0-128-16,-2-2 0 0,-3 2 0 0,1 1 0 15,-1 1 0-15,-1-2 0 0,0 0 128 0,-1 0-128 0,0 1 0 16,0 2 0-16,-1 1 0 0,-2-1 0 0,2 0 128 16,-1 0 0-16,1 4 0 0,0-1 0 0,0 1-128 15,-1 2 0-15,-1-2 0 0,0 3-176 0,-3 2 176 16,-1-1 0-16,-2 1-144 0,-1 1 144 0,-2-1-144 16,-1-2 144-16,1 0-192 0,-4-4 192 0,-1 4 0 15,-1-1-128-15,-1 1 128 0,-1-4 0 0,-2 1 0 0,-3 0 0 16,-1 1 0-16,-1-1 144 0,-3 3-144 0,0-3 0 15,0-1 144-15,2 0-144 0,0-1 0 0,2-2 0 16,3 0 0-16,3-2 128 0,2 1-128 0,2-2 0 16,3-3 0-16,1 1 0 0,1 2 0 0,1-3 0 15,1 2 0-15,2 2 0 0,-1-4-208 0,2 3 32 16,2-3 16-16,0 1 0 0,0 1-96 0,3-2-32 16,0 3 0-16,2 0 0 0,-1-3 288 0,2 3 0 15,1 1 0-15,1-4 0 0,2 3 0 0,2 0 0 0,2 1 0 16,-2-2 144-16,2 2-144 0,0-1 0 0,-1 6 0 0,2-3 0 15,0 4 0-15,-2 0 0 0,-2 0 0 0,1 5-176 16,-2-3-80-16,-1 1 0 0,-1 0-16 0,0 2 0 16,0 1 80-16,-2-4 32 0,-2 2 0 0,-1 1 0 15,-1-2 160-15,1 6 0 0,-2 0 0 0,-1-3 0 16,-2-3 0-16,1 2 144 0,-1 4-144 0,0-2 160 16,-2 0-160-16,-1-1 160 0,0-2-160 0,-2-2 160 15,-1-2-32-15,-2 0-128 0,-1 1 192 0,-2-3-64 16,-2 0 128-16,-1 2 0 0,-2-4 16 0,-2 2 0 0,-2-2-80 15,-2 0 0-15,-1 0-16 0,-2-1 0 16,-1 0-176-16,-4 0 192 0,-1 1-192 0,-3-2 192 0,1-1-192 16,0-3 192-16,0 1-192 0,2-2 192 15,0-2-192-15,0 1 160 0,2 0-160 16,1-4 160-16,2 4-160 0,4-2 0 0,0 0 0 0,2 2 0 16,1-2 0-16,1 4 0 0,0-2 0 0,2-2-176 15,2 4-368-15,0-3-80 0,2 3-16 0,1-2-17216 16</inkml:trace>
  <inkml:trace contextRef="#ctx0" brushRef="#br0" timeOffset="185026.59">18713 12470 40543 0,'-4'-13'1792'0,"0"5"384"0,2 0-1744 0,1 3-432 0,1 4 0 0,-2 1 0 0,2 0 384 0,0 0-16 0,-1 1 0 0,1 2 0 0,0 3-240 0,-1 6-128 0,1 4 128 0,0 4-128 0,0 7 0 0,0 3 0 0,2 7 0 0,-2 4 0 15,2 3 0-15,-2 7 0 0,0 4 0 0,0 4 0 0,-2 8 0 0,0-2 0 0,-1-2 0 0,-2 10 0 16,-1 4 0-16,-1-4 0 0,-1-1 0 0,1-6 0 0,1-6 0 16,1-2 0-16,0 1 0 0,0-2 0 0,3-6 0 15,0-9 0-15,1-5 0 0,2-6 128 0,-1-5 0 0,0-8 0 16,2 0 0-16,-2-3 0 0,2-3-128 0,-1-2-128 16,0-4 128-16,1-2-192 15,-1-2-1120-15,1-4-224 0</inkml:trace>
  <inkml:trace contextRef="#ctx0" brushRef="#br0" timeOffset="185364.46">19332 13001 43311 0,'-6'-2'1920'0,"1"1"384"0,1 1-1840 0,2 0-464 0,1 1 0 0,1 1 0 16,0 1 192-16,0-2-64 0,-2 4-128 0,1 2 192 15,1 2-352-15,-1 4-80 0,2 3-16 0,-1 1 0 16,4 4 256-16,-2 4 0 0,2 1 0 0,0 2 0 15,1 3-192-15,-2-1 16 0,2 1 0 0,0 1 0 0,-1-1-96 16,0-2-32-16,-2 2 0 0,2 1 0 16,-2 2-400-16,0-5-64 15,-1 2-32-15,-1-5 0 16,-1-1-624-16,-2-5-128 0,1-2-32 0,-2-2-13808 0</inkml:trace>
  <inkml:trace contextRef="#ctx0" brushRef="#br0" timeOffset="185588.7">18986 13409 37775 0,'-1'-2'3360'0,"1"1"-2688"16,0-2-544-16,1 3-128 0,1 0 1248 0,1-1 224 16,2 0 32-16,4 0 16 0,3-3-1328 0,5-2-192 0,4 0-160 15,3-1 32-15,2-1 128 0,2-2 0 16,3 0 0-16,1-2 0 15,2-1-480-15,1 0-64 0,4 0-16 0,-2 1 0 16,0-1-864-16,-4 4-176 0,1 0-48 0,-6 1 0 16,-2 4-1296-16,-4 0-256 0</inkml:trace>
  <inkml:trace contextRef="#ctx0" brushRef="#br0" timeOffset="186200.28">20027 13207 8287 0,'1'0'736'15,"-1"0"-592"-15,-1-3-144 0,0 2 0 0,0 2 3392 0,-1-2 656 16,1 1 128-16,-2-3 32 0,-2 1-1520 0,-3 1-288 16,0-2-64-16,-4 0-16 0,0 0-960 0,-2 3-192 15,-2-2-32-15,0 2-16 0,1 0-528 0,-1 2-96 16,2 1-32-16,-1 0 0 0,0 3 112 0,1 2 32 15,2 1 0-15,-1 3 0 0,2 0-176 0,0 1-48 16,1 3 0-16,2 0 0 0,-1 0-256 0,0 2-128 16,2 1 128-16,-2-3-128 0,3 4 160 0,0 1-160 15,0-1 192-15,1-1-192 0,1 2 0 0,0-2 0 16,3 1 0-16,-1-5 0 0,2 1 0 16,0-3 0-16,0 0 0 0,1-1 0 0,1-2 0 15,2-4-176-15,1 3 176 0,0-3-208 0,2-2 16 16,1 2 16-16,2-5 0 0,-2 2 0 15,2-1 176-15,0-2-208 0,1 0 80 0,2 0 128 0,-1-2-144 0,-1 2 144 16,0-4 0-16,2 1 0 0,0-3 0 0,2 0 128 16,0 0 0-16,-1-2 16 0,-1-1 48 0,1 0 16 0,-2-5 0 0,0 2 0 15,1 0 48-15,-2-5 0 0,-1 1 0 0,-1 2 0 16,-2-3 32-16,0-1 16 0,0 2 0 0,-1-3 0 16,-3 1-144-16,1 0-32 0,0 0 0 0,-3-1 0 15,2 1-128-15,-3 2 0 0,1 0 0 0,-1 3 0 16,-1 0 0-16,1 4 0 0,0-1 0 0,-2 4-176 15,4 2 304-15,-2-1 48 0,0 4 16 0,0-1 0 16,-2 2-64-16,2 0 0 0,-1 2 0 0,1 2 0 16,-1-1-128-16,1 6 0 0,-1-1 0 0,1 3 0 15,1 2 0-15,0 0 0 0,2 3 0 0,0 0 0 16,2 2 0-16,1 1 0 0,2 1 0 0,0 1 0 0,4 1 0 16,-1 4 0-16,2 0 0 0,1 2 0 0,1 1 0 0,0-2 160 15,-2 1-160-15,0-4 160 0,-1-1-160 16,-2-3 0-16,0-4 0 0,0 3 0 15,-2-7-576-15,0 1 0 0,-1-2 0 0,1-3 0 16,-1 1-528-16,-1-5-112 0,2 2 0 0,-2-5-16528 16</inkml:trace>
  <inkml:trace contextRef="#ctx0" brushRef="#br0" timeOffset="186756.86">20001 12287 4607 0,'-6'-4'192'0,"0"3"64"0,1-1-256 0,1 0 0 0,2 1 0 0,0 1 0 0,0-3 416 0,-3 1 32 0,-2-2 16 0,-2-2 0 0,-2-3 704 0,1 2 144 0,1-3 32 0,2 1 0 0,1 2 1088 0,1 2 240 0,0 1 32 0,1-2 16 0,2 4-240 0,0 0-48 0,1 2-16 0,1-2 0 0,1 4-400 0,2-2-80 15,1 2-16-15,2 0 0 0,2 2-640 0,4 1-144 16,4-2-32-16,3 4 0 0,6 2-576 0,4 1-112 16,3 2-32-16,0 1 0 0,0 3-176 0,1 3-32 15,2 3-16-15,1 6 0 0,-4-3-160 0,5 7 0 16,5 7 144-16,1 8-144 0,2 3 0 0,-2 1 0 16,-1 3 0-16,-2 2 0 0,-3-1 0 0,-2 1-192 15,-6-2 64-15,-4 0 0 0,-4-1-32 0,-2 4 0 16,-2 0 0-16,-1-3 0 0,-2-3 304 0,-3-2 64 15,0-8 16-15,-4 1 0 0,1 2 224 0,-5 0 64 16,0 1 0-16,-3-5 0 0,-1 3-320 0,-3-3-48 0,-1-3-16 16,-2-1 0-16,-2-1-128 0,-3 0-176 15,-1-5 48-15,-3 0 0 16,-4 1-288-16,-2-3-48 0,-4 5-16 0,-6 1 0 16,-5 3-544-16,-8 2-128 0,-3 1 0 0,-8 1-16560 0</inkml:trace>
  <inkml:trace contextRef="#ctx0" brushRef="#br0" timeOffset="192207.33">17563 15071 32255 0,'0'-2'2864'0,"0"2"-2288"0,0-2-576 0,1 0 0 0,1 2 1600 0,2 0 192 0,1-2 64 0,4-1 0 0,3 0-1136 0,3-1-208 0,4 0-64 0,0 2 0 0,2-2-176 0,0 2-32 0,3-1-16 16,-1 2 0-16,3-2-224 0,2 1 0 0,-6 1 0 0,4 1 0 16,0-3-256-16,1 2 48 0,-1 0 16 0,-3 1 0 15,-2 0 48-15,-2 1 16 0,-3 0 0 0,-2 2 0 16,-3 0-336-1,-3 0-64-15,2 1-16 0,0-2 0 16,1 2-176-16,-1-2-48 0,3 2 0 0,-2-2 0 0,0 2-704 16,-1-3-128-16,1 2-48 0,0-3-12400 0</inkml:trace>
  <inkml:trace contextRef="#ctx0" brushRef="#br0" timeOffset="192909.24">18556 14594 41471 0,'-3'0'3680'0,"1"0"-2944"0,1 0-592 16,1 0-144-16,0 1 480 0,1-1 64 0,-1 3 16 0,0-1 0 15,0 2-688-15,1 2-144 0,0 2-32 0,0 3 0 16,2 0 64-16,1 4 16 0,-1 1 0 0,2 4 0 16,-1 4-128-16,0 5-32 0,-1 5 0 15,-1 3 0-15,-1-4 240 0,-1 5 144 0,-3 11-192 0,1 2 192 16,-4 4 192-16,0-5 160 0,-2 1 32 0,1-4 0 15,-1-5-96-15,2-5-16 0,1-6 0 0,3-5 0 16,-1-4 112-16,3-3 32 0,0-3 0 0,1-7 0 16,2 0-48-16,-1-5-16 0,2-1 0 0,1-6 0 15,0 1-160-15,0-2-16 0,1-2-16 0,0-4 0 16,3 0-160-16,-2-5 0 0,3-1-192 0,-1-3 192 0,1 2-208 16,0-4 80-16,-2-1 128 0,1 0-208 0,0-4 208 15,-1 1 0-15,2-1 0 0,0 4-144 0,0 1 144 16,0 1 0-16,1-1 0 0,0 5 0 0,2 0 0 0,0 0 128 15,3 0-128-15,2 0 176 0,1 1-176 0,4 1 0 16,0 2 0-16,2 1 128 0,1 1-128 0,1 2 0 16,0 2 0-16,-1 0 0 0,-1 2 0 0,-2 2 0 15,0 2 0-15,-4 2 0 0,1 2 0 0,-2 2 0 16,0 4-144-16,-2-1 144 0,-2 2 0 0,-2 1 0 16,-1 0-128-16,-1 1 128 0,-2 0-192 15,-2 5 0-15,-1-2 16 0,-3 1 0 0,-1 0 176 16,-1 3-128-16,-2-1 128 0,-2-1-128 0,-1 2 128 0,-2-1 0 15,-1-1 160-15,-1 2-160 0,-1-4 144 0,-1 0-144 16,-2 3 128-16,0-4-128 0,-4-2 128 0,1-4-128 16,-1 1 0-16,-1 0 128 0,-3-4 64 0,-3 0 0 0,-2 3 0 15,-1-4 0-15,0 0 64 0,-3 1 32 0,0-3 0 16,1 4 0-16,-2-5-96 0,0 2 0 0,0-3-16 16,-1-1 0-16,2 0-176 0,0-1 160 0,1-3-160 0,-2-2 160 15,1-3-160-15,-1-1 0 0,0 0 0 0,2-4-13936 16,0-6-2896-16</inkml:trace>
  <inkml:trace contextRef="#ctx0" brushRef="#br0" timeOffset="197818.33">18202 16118 34095 0,'-1'-7'3024'0,"0"2"-2416"0,1 4-480 0,-2-1-128 15,1 2 592-15,0 0 112 0,-3-4 0 0,-2-2 16 0,-4-3-720 0,-2 2-160 0,-4 1-32 0,-3-3 0 0,-2 5-176 0,-1-2-32 0,-2 2-16 0,1-2 0 0,1 4 416 0,-2-1 192 0,-3 6 0 0,-2-1-16 0,2 2 672 0,-2 5 144 0,-1 2 32 0,0 4 0 16,1 3-464-16,0 2-96 0,3 5-16 0,0 1 0 15,3 4-256-15,3-1-64 0,1 1-128 0,3-2 192 16,4-1-192-16,-1 4 0 0,1 5 0 0,1 5 0 16,2 0-192-16,1 3 32 0,3-3 0 0,1 1 0 15,4-1-144-15,4-7-16 0,4 1-16 0,4-6 0 0,1-5 336 16,3 0-144-16,3-3 144 0,1-1 0 0,2-2 0 0,0-6 320 16,2-2-32-16,-1-6-16 0,2-1-144 15,2-7-128-15,1-2 144 0,2-4-144 0,2-5-176 16,0-1-128-16,2-5-16 0,-3 1-16 15,0-2-80-15,-3 0-16 16,-1-3 0-16,-2-1 0 0,-3-3 800 0,-2 1 144 16,-1-3 48-16,-5-1 0 0,0 0-16 0,-3-5 0 0,-1-2 0 0,-3 1 0 0,0-3-288 15,-4 0-64-15,0 3-16 0,-1 0 0 0,0-2-176 0,-5 4 128 16,-1 2-128-16,-3 3 128 0,0 5-128 0,-3 0 192 16,-2 5-192-16,0 2 192 0,-1 2-16 0,-1 2 0 15,2 5 0-15,-3 0 0 0,-1 2-32 0,-2-1 0 0,0 4 0 16,0 0 0-16,1 4-144 0,1-2-224 0,1 3 48 15,0 4 16 1,2 1-704-16,-1 5-144 0,4 0-16 0,2 2-17072 0</inkml:trace>
  <inkml:trace contextRef="#ctx0" brushRef="#br0" timeOffset="198153.62">18610 16793 44223 0,'-4'6'3936'0,"1"-1"-3152"0,0-1-624 16,2-4-160-16,1 0 576 0,0 0 64 0,0 3 32 0,-3 4 0 0,3 1-1760 0,0 2-368 0,3-4-64 0,1 2-16 0,1-2-896 0,0 3-192 0,2-1-48 0,-1 0 0 0</inkml:trace>
  <inkml:trace contextRef="#ctx0" brushRef="#br0" timeOffset="198671.22">19162 16160 42383 0,'-3'3'3776'0,"-1"0"-3024"0,2-1-608 0,-1 0-144 15,1 0 912-15,0 1 160 0,-3 0 16 0,-3 3 16 16,-3 7-1472-16,-1-2-288 0,-3 4-64 0,0-3-16 16,0 2-16-16,0 1 0 0,0-3 0 0,2-1 0 15,2 0-528-15,0-3-96 0,3 0-32 0,1-2 0 16,3 1 1408-16,2-4 160 0,-1 0 96 0,3-3 0 0,1 0 592 0,1 0 112 15,1-3 32-15,3 3 0 0,1-2-800 0,0 1-192 16,3-2 0-16,0-1 0 0,1 4 0 0,1-2-208 16,3 1 32-16,1 1 16 0,0 1 32 15,2 1 0-15,0 6 0 0,2-2 0 16,1 0-224-16,0 3-32 0,0-2-16 0,0 4 0 16,-1-3 96-16,-2 2 32 0,0-2 0 0,-2 5 0 15,4 0 272-15,-1 3 0 0,1 2 176 0,-3 2-176 0,0-1 480 0,-4 2-16 16,1 2 0-16,-3-1 0 0,0 0-48 0,-4 0-16 15,1 3 0-15,-4-3 0 0,-2 1-224 0,-1-1-48 16,-2 0-128-16,-1-2 192 0,-1 1-192 0,-3-2 128 0,0 0-128 16,-2 0 0-16,0-1 176 0,-2 2-176 0,-1 1 192 15,-2-1-192-15,1-4 192 0,-3 3-64 0,-1-3 0 16,0-1-128-16,1-6 0 0,0-1 0 0,0-2 0 16,-1 0 0-16,0-3-176 0,-1-3-32 0,-2-4-16 15,2-2 0 1,-3-5-576-16,0-3-112 0,-1-2-32 0,-2-3-16288 0</inkml:trace>
  <inkml:trace contextRef="#ctx0" brushRef="#br0" timeOffset="198872.34">19180 16217 45151 0,'5'-4'2000'0,"-1"-1"416"0,1 1-1936 0,-2 0-480 0,2 2 0 0,0 1 0 0,3-2 144 0,3 0-144 0,6-4 128 0,10-2-128 0,7-3 0 0,5 2 0 0,3 1-224 0,2-1 80 0,1 1-48 0,2 2-16 0,2 2 0 0,1 3 0 16,2 0-624-16,0 2-112 0,0 0-16 0,3-3-17712 16</inkml:trace>
  <inkml:trace contextRef="#ctx0" brushRef="#br0" timeOffset="-206359.5">22555 12603 25791 0,'-3'3'2304'0,"1"-3"-1856"0,2 1-448 16,0-1 0-16,0 0 832 0,-1 2 64 0,-1 1 0 0,0 1 16 0,1 2 48 0,-2 4 0 0,2 2 0 0,0 0 0 0,-1 4-688 0,1 1-128 15,1 2-16-15,0 2-128 0,1 2 320 0,1 1-64 0,-2 2 0 0,0 3 0 0,0 5 320 0,-2 1 64 16,2 3 16-16,-2-1 0 0,1-3-288 0,-2 5-64 16,1 2-16-16,-2 4 0 0,0-4-288 0,1-3 0 15,0 0 0-15,-1-3-144 0,2-4-128 0,1-5-32 16,-2-2 0-16,1 2 0 16,1-3-944-16,1-5-192 0,0 1-32 0,-2-6-13024 15</inkml:trace>
  <inkml:trace contextRef="#ctx0" brushRef="#br0" timeOffset="-205821.53">22478 12534 5519 0,'-9'-1'496'0,"2"1"-496"0,1-3 0 0,2 3 0 0,4 0 4912 0,0 0 880 16,1-2 176-16,1 1 48 0,-1-2-3456 16,2-3-704-16,1 0-128 0,5-4-16 0,2-3-624 0,3 1-112 15,3-2-16-15,3 2-16 0,3-3-624 0,3 2-128 16,1 0-32-16,3 1 0 0,1 0-160 0,0 2 0 15,0 0 0-15,0 0 0 0,-2 1 0 0,2 3 0 16,-1 0 176-16,-2 2-176 0,1 2 192 0,-4 2-64 16,-1 2-128-16,0 1 192 15,-3 4-192-15,-3-1 0 0,0 3 0 0,-2 1 0 16,-1 2 0-16,-3 1 0 0,-1-2 0 0,-2 3-160 16,-2 0-32-16,-1 3-16 0,-1-1 0 0,-2 1 0 0,-2-1 208 0,-1-3 0 15,-1 2-160-15,-2 1 160 0,-2 0 0 0,-2 3 0 0,-2-3 0 16,-1 2 0-16,-2-4 128 0,-2 1-128 0,-3 1 128 0,-1-1-128 15,-2 1 0-15,-3-3 0 0,0 2 128 0,-2-5-128 16,-1 3 0-16,-2-4 0 0,1 0 144 0,-2 1-144 16,2 0 144-16,0-4-144 0,-2 1 192 0,0 0-192 15,0-2 352-15,1-2-32 0,1 0-16 0,-1 0 0 16,2-3-112-16,0 0 0 0,2 0-16 0,0 0 0 16,2-2-176-16,1 1 0 0,1-2 0 15,2 0 0-15,0 0-304 0,3-1-32 0,2-1-16 16,2 1 0-16,2-1-944 15,3-2-192-15,2 4-48 0,4-3-13872 0</inkml:trace>
  <inkml:trace contextRef="#ctx0" brushRef="#br0" timeOffset="-205341.24">23962 11949 29487 0,'2'-7'1296'0,"0"2"288"0,-1 1-1264 0,0 0-320 0,0 2 0 0,1 2 0 0,-1 0 224 0,0 0-16 0,1 0 0 0,0 0 0 0,-1 0 528 15,-2 2 96-15,-2 2 32 0,-3 5 0 0,-3 1-416 0,-2 2-64 0,-2 2-32 0,-3 4 0 0,-3 1 96 0,-3 3 32 0,1 0 0 0,-3 3 0 0,0 3 528 0,-2 6 96 0,0 3 32 0,-2 1 0 16,4 5-640-16,-4-1-128 0,3 5-32 0,0 0 0 0,1 4-128 15,1 2-16-15,2 2-16 0,0 3 0 16,1 4-176-16,0-2 192 0,3 6-192 0,1-2 192 16,2 2-48-16,3-6 0 0,2 0 0 0,6-2 0 0,0-3-144 15,4-4 0-15,3-6 0 0,2-1 0 0,3-3 0 16,3-3 0-16,3 3 128 0,1-6-128 0,-1-3 0 0,5 0 0 16,6 1 0-16,4 2 0 0,4-7-384 0,5 1 64 15,4-3 0-15,4-4-12256 16,2-3-2448-16</inkml:trace>
  <inkml:trace contextRef="#ctx0" brushRef="#br0" timeOffset="-204411.64">24492 12625 35935 0,'-1'-6'3200'0,"1"3"-2560"0,0 0-512 0,1 2-128 0,1 1-832 0,-2-3-176 0,1-3-32 0,-1 0-16 0,1-4 1728 0,0-2 352 0,-1-2 64 0,0 3 0 0,0 1-544 0,-2 0-112 15,1 4-32-15,-3-3 0 0,0 6 80 0,-2-3 16 16,1 2 0-16,-2 0 0 0,-2 2-32 16,-2-2 0-16,1 4 0 0,-1-3 0 0,-2 3-128 0,1 0-16 15,-1 3-16-15,-2 1 0 0,1-1-112 0,0 4-32 16,1-1 0-16,-1 2 0 0,-1 5-160 0,1 3 0 15,-2 0 144-15,-1 2-144 16,3 2 0-16,-1 2 0 0,1 3 0 0,1 1 0 16,0 0 0-16,1 1 0 0,1 6 0 0,1-3 0 0,1 0 0 0,2 1 0 15,1 1 0-15,1 2 0 0,2-2 0 0,1 0 144 16,2 2-144-16,0 1 0 0,1-4 160 0,3 1-160 0,-1-1 128 16,3-5-128-16,2 2 128 0,1-5-128 0,2 1 0 15,0-4 128-15,4 1-128 0,1-5 0 0,5 0 0 0,0-3 128 16,1-6 0-16,2-1-128 0,1 1 192 15,5-7-64-15,2 2-128 0,5-4-176 16,4 2 48-16,4-4 0 16,0-2-448-16,2 0-64 0,0-1-32 0,-1 1-11808 0,-1-1-2368 15</inkml:trace>
  <inkml:trace contextRef="#ctx0" brushRef="#br0" timeOffset="-203969.87">25351 12122 35935 0,'-4'-2'1600'0,"0"2"320"0,2-3-1536 0,-1 3-384 0,2 0 0 0,1 0 0 0,0 3 608 0,-1-1 48 0,-2-1 16 0,0 6 0 0,-1 4-240 0,0 0-48 16,0 6-16-16,1 5 0 0,1 4-48 0,-1 5-16 0,0 1 0 0,0 4 0 0,1 4 32 0,0 2 16 0,1 1 0 0,1 3 0 0,0 1 48 0,0 0 16 0,1 0 0 0,0 0 0 16,0 5-224-16,2-1-32 0,-2-1-16 15,0 0 0-15,0 0-144 0,1-3 0 0,-1 4 0 0,-1 0 0 16,1-5 0-16,-1-3 0 0,1-5 0 16,1-3 0-16,0-7 0 0,3-2-176 0,0-2 176 15,1-4-128-15,0-4-672 16,2-4-128-16</inkml:trace>
  <inkml:trace contextRef="#ctx0" brushRef="#br0" timeOffset="-203031.36">26242 12549 14735 0,'-4'-3'1312'0,"2"3"-1056"0,1 0-256 0,1 0 0 0,-2 0 1312 0,1 0 208 0,0 0 32 0,-3 0 16 0,1 0 1408 0,-2 0 288 0,1 0 48 0,0 3 16 0,2 1-1200 0,0-2-224 0,1 2-48 0,1 2-16 15,1 1-1040-15,1 4-208 0,0-1-32 0,1 0-16 0,-1 5-288 0,2 2-48 0,1 4-16 0,0 2 0 0,0 0-192 16,0 2 0-16,0 3 128 0,0 3-128 0,-1-2 0 15,1-1 0-15,0 2 0 16,0-2 0-16,0-1-176 0,-1-1-16 0,0 0-16 0,-3-2 0 16,0-2-1776-16,-1 0-336 0,-2-3-80 0,-1-3-13392 0</inkml:trace>
  <inkml:trace contextRef="#ctx0" brushRef="#br0" timeOffset="-202775.3">25970 12780 42383 0,'-1'0'1872'0,"1"-2"400"0,1 0-1824 0,3 2-448 0,-1-2 0 15,2 2 0 1,3-3-320-16,3 2-144 0,9-4-48 0,7 2 0 0,8-4 720 0,5 1 144 0,4 0 32 0,-1 2 0 15,-1 2-256-15,-1 1-128 0,1-2 160 0,-3 6-160 16,1-2 0-16,-2 4-128 0,-2 1-16 0,-1-2 0 16,-4 2-1072-16,-4 0-224 15,-2-2-32-15,-2 2-15584 0</inkml:trace>
  <inkml:trace contextRef="#ctx0" brushRef="#br0" timeOffset="-202167.19">27404 12686 23039 0,'-8'-1'1024'0,"2"-2"192"0,-1 3-960 0,2 0-256 0,3 0 0 0,0 0 0 0,-1 3 1088 0,-3-3 160 0,-4 4 32 0,-4-1 16 16,-2 6 1136-16,-3 1 208 0,-1 2 48 0,0 2 16 16,1 1-1744-16,1 1-368 0,-1 3-64 0,1 0-16 15,0 0-352-15,1 0-160 0,2 2 128 0,2-2-128 16,0 1 256-16,3-4-16 0,2 2-16 0,2-2 0 15,1-1-32-15,1-1-16 0,3 1 0 0,2-5 0 16,0-3-176-16,3-1 0 0,0-1 0 0,2-1 0 16,1-2 0-16,2-2 0 0,2-2-160 0,0-2 160 15,1 2-304-15,2-5 48 0,-2 4 0 0,3-3 0 16,-1-3 256-16,1 2 0 0,0-5 0 0,-2 1 144 16,1 0 16-16,-2 0 0 0,-1-1 0 0,-1-3 0 15,-1 1 16-15,-2 2 0 0,1-3 0 0,-2 1 0 0,0 0 16 16,-1 0 16-16,0-2 0 0,0 0 0 0,-1-2-32 15,-2 1-16-15,1 2 0 0,-2 2 0 16,0-2-160-16,-1 3 192 0,-1 2-192 0,1 2 192 16,-1 2 16-16,-1 1 16 0,1 4 0 0,-1-2 0 0,0 3 0 15,1 3 0-15,0 1 0 0,-2-2 0 0,2 4-64 0,0 4-16 16,2 2 0-16,-1 2 0 0,3 1-16 16,-1 1 0-16,3 0 0 0,1 3 0 0,2-3-128 0,0 2 0 15,2 2 0-15,1 0 0 0,2 1 0 0,0-1 0 16,2 1 0-16,1-3 0 0,0-1 0 0,2 2 0 15,-2-4 0-15,1 1 0 16,-1-4-320-16,0 2-128 0,-1-2-48 16,-1-2 0-16,-1 3-720 0,0-5-160 0</inkml:trace>
  <inkml:trace contextRef="#ctx0" brushRef="#br0" timeOffset="-201798.38">28031 13223 23039 0,'3'3'1024'0,"-2"0"192"0,3 3-960 0,-2-2-256 0,2-2 0 0,-2 2 0 0,2 0 1728 0,0 2 288 0,3 6 64 0,4 7 16 0,2 6 544 0,2 3 112 0,1 4 32 0,-1 0 0 0,-1 3-2080 0,-1-3-400 0,-1 1-96 0,-1 0-16 0,-1-1-192 0,-2-1 144 16,-4-3-144-16,-1 1 128 0,-2-1-128 0,-3-3 0 16,-2 1 144-16,-3-2-144 0,-5-1 144 0,-1-1-144 15,-3 0 192-15,-5 0-192 0,-3 1 128 0,-4-3-128 16,-6 1 0-16,-4-2 0 0,-3 2-208 0,-1-5-112 15,-2-3 0-15,-2-2-11968 16,0-2-2368-16</inkml:trace>
  <inkml:trace contextRef="#ctx0" brushRef="#br0" timeOffset="-198479.98">28851 12790 39615 0,'-7'2'3520'0,"2"-2"-2816"0,4 2-560 0,1-2-144 0,1 0 416 0,-1 0 48 0,-1 2 16 0,-2-2 0 16,2 3-160-16,-2-3-48 0,5 3 0 0,-1 0 0 0,3-3-272 0,2 1 0 0,0 1 0 0,4 1 0 0,0-3 0 0,3 0 0 0,2 1 160 0,0 2-160 0,1-3 144 0,0 1-144 0,-1 1 160 0,0 1-160 15,0 1 0-15,-2-2-256 0,0-1 16 0,-1 2 16 16,-1-1-960-16,2-2-192 0,-1-2-32 16,0-1-15840-16</inkml:trace>
  <inkml:trace contextRef="#ctx0" brushRef="#br0" timeOffset="-197775.06">29446 12123 37775 0,'-4'5'1664'0,"1"2"368"0,-1-4-1632 0,3 3-400 0,1-2 0 0,0 0 0 15,1 2 896-15,0 3 112 0,0 4 16 16,2 8 0-16,2 3-160 0,1 4-32 0,4 2 0 0,-2 2 0 16,2 3-336-16,0-1-80 0,0 2-16 0,-1 3 0 15,-2 4-400-15,1-1 0 0,-2-3 0 0,-2 0 0 16,-2-1 0-16,-1-6 0 0,1-1 0 0,-1-2 0 15,0-5 0-15,-1-4 0 0,1 0 144 16,-1-3-144-16,0 1 384 0,0-1 0 0,0-4 0 16,0-3 0-16,0-1-112 0,0-3-16 0,0 0 0 0,1-4 0 0,-1 0-96 15,0-2-32-15,0 0 0 0,0 0 0 0,0-2-128 16,-1-2 0-16,1 0 0 0,0-2 0 0,0 6 0 16,0 0 0-16,4-31 0 0,0 17-176 0,-1-2 176 15,4-1 0-15,-1 0 128 0,2-4-128 0,1 1 0 16,1-1 0-16,4-1 0 0,0-1 0 0,2 4 0 15,-1-2 0-15,3 1 0 0,-2 0 0 0,0 2 0 16,1 1 0-16,-1-1 0 0,0-1 0 0,0 6 0 0,-2 0 0 16,1 5 0-16,-3 0-128 0,-1 6 128 0,-1-1 0 15,-1 3 0-15,-2 3 0 0,1-1 0 0,-1 3-128 16,0 4 128-16,0 0 0 0,0 2-304 16,-2 1 32-16,1 3 0 0,-1-2 0 15,0 4-112-15,0-3-32 0,1 5 0 0,0-3 0 0,1 0 272 16,-3 3 144-16,3-6-160 0,-2 3 160 0,0-1-128 0,-3 1 128 15,1-3 0-15,-3-1-144 0,-2-2 144 0,-1 2 0 0,-1 1-144 16,-2-4 144-16,-2 4 0 0,1-1 256 0,-2-2-32 16,-1 2-16-16,2-2 176 0,-2 0 16 0,-1-1 16 0,-1 1 0 15,3-3-160-15,-1 2-16 0,-1 0-16 16,1-2 0-16,-1-1-224 0,-2-2 0 0,1 1 0 16,-2-1 0-16,1-2 0 0,-1-2 0 0,-1 1 0 0,-1-1 0 15,0 0 0-15,-3-1 128 0,1-1-128 16,-2-2 0-16,-2-1 0 0,2-1 0 0,0 1 0 0,2-4 0 15,-1 0-608 1,3 2-64-16,1-2-16 0,2 2 0 0,3-2-432 16,1-1-96-16,2 0 0 0,4 2-17936 0</inkml:trace>
  <inkml:trace contextRef="#ctx0" brushRef="#br0" timeOffset="-197230.74">29709 11480 26719 0,'-8'-6'1184'0,"-1"1"240"0,2 0-1136 0,2 3-288 0,3 2 0 0,2-3 0 0,0 2 704 0,-1 1 64 0,-1-2 32 0,-2-2 0 0,2-1 1232 0,-1 1 240 0,2 1 48 0,0 3 16 0,2-4-1072 0,1 4-224 15,2 0-32-15,2 1-16 0,2 3-224 0,3 2-64 0,2 3 0 0,3 3 0 0,3 4-48 0,2 3-16 0,3 3 0 0,3 3 0 0,5 3-224 0,6 4-48 0,8 7-16 0,5-1 0 16,2-1-176-16,0 1-48 0,0-3 0 0,-1 3 0 16,-2 3-128-16,-5-4 0 0,-5 2 0 0,2 5 0 15,0 4 208-15,1 5-32 0,-2-2-16 0,-3 2 0 16,-5-6-160-16,-6 2 0 0,-6-2 0 0,-4 4 0 16,-5 5 0-16,-4 2 128 0,-4 4-128 0,-6-1 128 0,-3-1-128 15,-1-4 0-15,-2-5-160 0,-1-3 160 0,-1-1-128 16,0-3 128-16,1-3 0 0,-3 4-144 0,0-5 144 15,-2 1 128-15,-2-2-128 0,-1-5 176 0,-1-5 144 0,0-5 16 16,-2 0 16-16,-2-3 0 0,1-1-48 0,-3-2-16 16,1-2 0-16,-2-1 0 0,-1 1-288 0,0-6 160 15,-1 0-160-15,0-4 128 0,0 0-256 16,-3-6-64-16,-1 0-16 0,-1-6 0 16,0-2-992-16,1-4-192 0,0-2-32 15,2-9-19664-15</inkml:trace>
  <inkml:trace contextRef="#ctx0" brushRef="#br0" timeOffset="-193028.71">25049 14313 34095 0,'2'-2'3024'0,"1"1"-2416"0,-2-2-480 0,0 3-128 0,0 0 784 0,2 3 144 0,1-3 32 0,1 1 0 0,1 4-464 0,0 1-96 0,1 5-16 0,-2 4 0 0,2 1-240 0,-3 4-144 0,0 5 160 0,0 2-160 0,-2-1 272 0,0 2-32 0,0 8-16 0,-1 7 0 0,1 2 96 0,-4 2 0 0,1 0 16 0,-3-3 0 0,-1 1-176 0,0-1-32 0,-2 0-128 0,0-6 192 0,-1 0-192 16,0-5 0-16,1-5 0 0,0-1 0 0,0-5-320 0,-1-2-64 16,2-5-16-16,-1-5-17696 0</inkml:trace>
  <inkml:trace contextRef="#ctx0" brushRef="#br0" timeOffset="-192808.75">24746 14835 43311 0,'-3'3'3840'0,"3"-3"-3072"0,3-3-608 15,-1 3-160 1,3-3-448-16,0 0-112 0,3 2-16 0,3-4-16 0,6-1 592 0,5-2 336 16,7-2-32-16,2 2-16 0,3-2 0 0,2 4 0 0,0-3 0 0,2 2 0 15,1 2-288-15,0 0 0 0,0 0-128 0,-4 1 128 16,-1 0-160-16,-4 4 160 0,-3-2-160 0,-4 2 160 15,-2 0-560-15,-2 0-16 16,-1 0 0-16,0 0-17808 0</inkml:trace>
  <inkml:trace contextRef="#ctx0" brushRef="#br0" timeOffset="-192172.47">26258 14472 24879 0,'-2'-3'2208'0,"0"0"-1760"0,1 1-448 0,1 0 0 0,0-1 2032 0,0 2 320 16,0-5 64-16,-1-3 16 0,-1-1-800 0,0-4-160 0,0 0-16 0,-1-1-16 0,2 4-800 0,-1-1-144 0,-2 3-48 0,0 2 0 0,-1-2-176 0,-1 3-32 0,0 2-16 0,-3 0 0 15,-1 3 48-15,0 1 16 0,-1 1 0 0,-1 3 0 16,-3 3-48-16,0 5-16 0,-2-1 0 0,-2 4 0 0,1 1-224 0,-2 3 128 15,0 5-128-15,-1 2 0 0,1 0 192 16,2 2-48-16,1 3-16 0,3-2 0 16,3-1 192-16,2 0 16 0,4 1 16 0,2-1 0 15,1-2 32-15,4 2 0 0,3-2 0 0,2-2 0 0,0 0-80 0,3-2-16 16,3 0 0-16,3-1 0 0,1 2-144 0,4-1-16 16,3-4-128-16,2 1 192 0,1-6-192 0,1 0 0 15,3-4 128-15,0-2-128 0,1-3 0 0,0-2 0 16,2-2-144-16,-2-2 144 15,1 0-688-15,-1-3-32 0,0 2-16 0,-2 0 0 16,2 0-224-16,-1 1-32 0,3-3-16 0,-1 2-17984 16</inkml:trace>
  <inkml:trace contextRef="#ctx0" brushRef="#br0" timeOffset="-187986.74">24721 16099 28559 0,'-4'-2'2544'0,"2"-2"-2032"0,2 4-512 15,0 0 0-15,-1 0-240 0,-1 0-144 0,1-3-16 0,-2 2-16 0,-4 1 128 0,1-2 32 0,-2 2 0 0,-1 2 0 0,0-1 896 0,1 2 176 0,-2 1 32 0,0 2 16 0,0 0 912 0,-1 0 176 0,1 0 32 0,-1 4 16 16,-2 0-656-16,1 2-128 0,-3 1-16 0,0 3-16 15,2 2-688-15,-2 1-144 0,1 1-32 0,1 2 0 16,-1 4-192-16,2 2-128 0,-2 3 160 16,2 4-160-16,-1 2 0 0,2 3 0 0,1 3 0 15,2 1 0-15,0 1 0 0,3-2 0 0,2-1 0 16,1 2 0-16,5-4 0 0,1-1 0 16,1-5-144-16,2 1 144 0,2-3-384 0,2-1 0 15,2-2 16-15,2-1 0 0,2-6-448 0,3 0-80 16,1-4-32-16,0-3 0 15,3-3 240-15,-1-6 48 0,2-2 16 0,0-4 0 0,-1-3 800 0,1-4 144 16,1-3 48-16,-1-2 0 0,-3-3 208 0,-1 1 32 0,-1-2 16 16,2-6 0-16,0-3-176 0,3-2-48 0,1-1 0 0,-2-2 0 15,-1-2-80-15,-2-2-32 0,-1 2 0 0,-3-2 0 0,-3 1-160 16,-2-1-128-16,-3-1 192 0,-2-2-192 0,-3-1 240 16,-1-3-64-16,-5 3-16 0,-3-1 0 0,-1 5 16 0,-4-1 0 15,-2 7 0-15,-3-1 0 0,-2 4-32 16,-3 2 0-16,-1 4 0 0,-1-2 0 0,-1 4 96 0,1-2 16 15,-1 3 0-15,0 0 0 0,1 1-256 0,0 2 128 16,0-2-128-16,2 5 0 0,3 0 0 16,-1 4 0-16,3 0-208 0,1 2 64 0,0 2-176 0,2 2-16 15,2 0-16-15,0 0 0 16,2 2-96-16,2-1-32 0,1 3 0 0,2 1 0 16,1 1-1184-16,4 0-224 0</inkml:trace>
  <inkml:trace contextRef="#ctx0" brushRef="#br0" timeOffset="-187675.7">25260 16845 41471 0,'-8'7'1840'16,"1"-1"368"-16,2 1-1760 0,3-4-448 0,1 0 0 0,1-1 0 0,0-1 368 0,-1 6-16 0,-1-1 0 0,1 2 0 0,1 2-352 0,0 0 0 0,1 0 0 0,1-1 0 15,-1 1-384-15,-1 0-32 0,1-2-16 0,0 2 0 0,0-1-432 0,-1-2-96 0,0 2 0 0,-1-3-10624 16,1 0-2128-16</inkml:trace>
  <inkml:trace contextRef="#ctx0" brushRef="#br0" timeOffset="-187155.41">25809 16111 40543 0,'-12'7'1792'0,"2"-4"384"0,1-1-1744 0,3 3-432 0,4-2 0 15,-1 0 0-15,1 0 336 0,-3 4-16 0,-4 2 0 0,-3 4 0 16,-2 5-16-16,-2 1-16 0,0 3 0 0,-1 0 0 15,1 1-288-15,-3-1 128 0,1 3-128 0,-2-2 0 16,2 2 160-16,1-5-160 0,1 2 128 0,0-3-128 16,4-1 416-16,1-6 0 0,2 2 0 0,3-3 0 15,2-3-240-15,3-2-48 0,1-2-128 0,1-4 192 16,3 0-448-16,2-2-80 0,1 0-32 0,3-2 0 0,1-1 96 0,3 0 16 16,2-1 0-16,0 4 0 0,0-2 32 15,4-2 16-15,3 3 0 0,2-1 0 0,2 2 208 16,-1 1-176-16,0 1 176 0,-1 0-160 0,-1 1-16 0,-3 1 0 15,-2 2 0-15,0 2 0 0,2 1 176 0,0 1 0 16,-1 3-144-16,-1 4 144 0,-2-1-176 0,-3 3 48 16,0-1 0-16,-3 0 0 0,-1 0 128 0,-3 0 144 15,1 3-16-15,-3-3-128 0,0 3 144 0,-3-1-144 16,-1 2 0-16,-2-4 144 0,0 3-144 0,-3-1 0 16,-1-1 0-16,-1 2 128 0,0 2-128 0,-3-5 128 15,1 3-128-15,-3-3 128 0,-2 2-128 0,-2 2 0 16,2-4 0-16,-3-1 0 0,-2 1 0 0,0-4 0 15,0-2 0-15,1-2 0 0,2-2-160 16,-1-4-64-16,0-2-16 0,-2-3-11888 16,0-2-2384-16</inkml:trace>
  <inkml:trace contextRef="#ctx0" brushRef="#br0" timeOffset="-186880.46">25697 16172 40543 0,'-1'4'1792'0,"-2"-2"384"0,1 2-1744 0,0-4-432 0,4 0 0 0,-1 0 0 0,3 0 320 0,-1 0 0 0,5-3-16 0,2 2 0 0,4-2-48 0,5-4 0 0,1 1 0 0,1 0 0 0,2 0 192 0,2 0 48 0,2-1 0 0,2 4 0 0,2-3-112 0,-1 3-32 0,0 1 0 0,-4 0 0 0,1 2-112 0,-1 2-32 15,1 0 0-15,-1 1 0 0,-1-3-208 0,0 0 0 16,1 1 0-16,0-2 0 16,1-2-576-1,0-1 0-15,3 1 0 0,2-4 0 0,3-1-352 0,4-2-80 0,3-5-16 0,3 1-17552 16</inkml:trace>
  <inkml:trace contextRef="#ctx0" brushRef="#br0" timeOffset="-180800.16">28145 16343 38703 0,'-1'-3'3440'0,"1"3"-2752"0,0 3-560 0,1-3-128 0,0 0 848 0,2 0 144 0,2 1 32 0,2 0 0 0,4-2-832 0,7 0-192 0,4 1 0 0,3-4 0 0,2 2-208 0,1-2-96 0,3-1-16 0,1 1 0 16,1-3-1984-16,0 2-416 0,0 4-80 0,-1-6-16 0,-1 5-480 0,-3-2-96 0,-4 2-32 0,0-1-6976 0</inkml:trace>
  <inkml:trace contextRef="#ctx0" brushRef="#br0" timeOffset="-180455.51">28141 16495 41919 0,'0'2'928'0,"-2"0"192"0,-1-2 32 0,2 0 16 0,2 0-928 0,2 0-240 0,1 0 0 0,1-2 0 0,3 0 448 0,6-2 32 0,4-2 16 0,7 0 0 16,4-4 48-16,3 1 16 0,2-1 0 0,5 2 0 16,2 0-384-16,-1 2-176 0,2 0 160 0,-1 2-160 15,-5 4 304-15,-1 0-48 0,-3 0 0 0,-4 4 0 0,-3 0-256 0,-5 2 0 16,-3-3 0-16,-5 2 0 16,-2 2-384-16,-1-4-16 0,-4 1-16 15,0-2-13216-15,0 2-2624 0</inkml:trace>
  <inkml:trace contextRef="#ctx0" brushRef="#br0" timeOffset="-179964.45">29559 16008 42383 0,'-5'-10'3776'0,"0"1"-3024"15,0 3-608-15,2 2-144 0,1 0 176 0,-1-1 0 0,0-2 0 0,-5-8 0 16,-3-1 16-16,-1-4 0 0,-1 2 0 0,2 5 0 16,0 4-192-16,-1 5 0 0,-2 5 0 0,-1 5 0 15,-2 7-128-15,-2 5-64 0,0 6-16 0,-2 7 0 16,-2 1 208-16,1 7-192 0,0 1 192 0,1 3-192 15,1 2 192-15,3-3 0 0,1 1 144 0,2-5-144 16,4-3 128-16,3 0-128 0,3-5 0 0,3-1 0 16,2-3 256-16,4 0-64 0,2-4 0 15,2-1 0-15,3-2-192 0,3-3 176 0,4-4-176 16,1-2 160-16,1-4-160 0,1-2-144 0,1-4 144 0,3-3-208 16,3-1 208-16,3-5 0 0,1-4 144 0,1-5-144 15,0-2 224-15,1-2-48 0,-2-3-16 0,-3 3 0 16,-2-3 80-16,0-1 16 0,-1-2 0 15,-2-3 0-15,-3 1-80 0,-4-1-16 0,-4-1 0 0,-4 0 0 16,-4 1-160-16,-4-1 160 0,-4 1-160 0,-5-4 160 0,-5 4 16 0,-2-1 0 16,-4 4 0-16,-3-3 0 0,-2 5 0 15,-3 1 0-15,-1 5 0 0,-4 1 0 0,2 1-176 0,1 5 0 16,1 3 0-16,-1 0 0 16,5 4-576-16,2 3-32 0,2 1-16 15,2 2 0-15,5 2-480 0,1 1-112 0,3 0 0 0,4 4-16 16</inkml:trace>
  <inkml:trace contextRef="#ctx0" brushRef="#br0" timeOffset="-179650.75">30156 16406 41471 0,'0'3'3680'0,"-1"1"-2944"15,-1 1-592-15,2-1-144 0,0 0 864 0,2-2 144 0,-1 2 16 0,0-1 16 0,0 6-240 0,0 1-48 0,3 5-16 0,-1-2 0 0,-1 4-448 0,-1-3-96 0,1 2 0 0,-2-2-16 0,-2 1-176 0,0-3 0 0,-2 2 0 0,-1 1 0 0,0-3-144 16,-1 0-16-16,0 2 0 0,-1-4 0 16,-1 0-688-16,1 1-144 0,-1-5-32 15,2 0-19216-15</inkml:trace>
  <inkml:trace contextRef="#ctx0" brushRef="#br0" timeOffset="-179307.43">30643 15849 46079 0,'-2'4'2048'0,"-1"-2"400"0,2 5-1952 0,2-4-496 0,2 1 0 0,-1 0 0 16,0 1 256-16,1 2-64 0,1 8 0 0,2 5 0 15,0 7-352-15,0 9-80 0,-1 1-16 0,-1 4 0 16,-3 1 128-16,-1 1 128 0,0-5-208 0,-1 3 80 16,0-5 128-16,-1 1 128 0,1-5-128 0,1 3 176 0,0-4 0 0,1-3 0 15,3 1 0-15,-1-3 0 16,0-4-816-1,2-2-144-15,0-3-48 0,0-3-18960 0</inkml:trace>
  <inkml:trace contextRef="#ctx0" brushRef="#br0" timeOffset="-178675.68">31223 15711 44223 0,'1'0'1968'0,"0"-4"400"0,2 2-1904 0,-1-1-464 0,2 2 0 0,0-2 0 0,-1 2 512 0,4-1 0 16,4-4 0-16,2-1 0 0,5 1-224 0,0 0-32 0,1 2-16 0,-2 2 0 0,0 2-112 0,-2 2 0 0,0 1-128 0,-1 4 192 0,-2 3 0 0,-2 1 0 0,0 0 0 0,-1 4 0 0,-1 1-192 0,-2 0 176 15,1 5-176-15,-3-1 160 0,1 5-160 0,-2-3 128 16,-1 4-128-16,1 1 128 0,-3 2-128 16,-3 0 0-16,1 2 0 0,-4 1-176 0,-2 1 176 15,-2 0-128-15,-2 2 128 0,-2-2-128 0,0-2-112 0,-1 0-16 16,-1-5 0-16,-2-4 0 0,2-1 64 0,0-5 16 16,0-2 0-16,0-2 0 0,1-2 416 15,0-4 80-15,2 0 0 0,-1-2 16 16,1 1-336-16,-1-4 144 0,0 4-144 15,1-4 0-15,0 4 0 0,0-3 0 0,2 1 0 0,0 2 0 16,-1-1 0-16,3-2 0 0,1 2 0 0,3-1 0 16,1 0 0-16,2 1-144 0,1 0 16 0,1-2 0 0,2 1 0 0,2-2 0 15,1 1 0-15,1 1 0 0,3 1 128 0,1-4 0 0,1 2 128 16,4-1-128-16,1 2 208 0,1-1-16 0,2 0-16 0,0 4 0 16,2-4 96-16,-1 4 32 0,0 1 0 0,-3-1 0 15,0 1-304-15,0-1 160 0,-1 3-160 0,-2-3 128 16,1 2-128-16,-1 0 0 0,0-2 0 0,-2 1 0 15,-1-4-336-15,-1 1-48 0,-1-1-16 0,-3-3-13904 16,-1-3-2784-16</inkml:trace>
  <inkml:trace contextRef="#ctx0" brushRef="#br0" timeOffset="-178215.09">31747 15776 23039 0,'1'-2'2048'0,"-1"-2"-1648"0,0 2-400 0,2-2 0 0,0 4 2944 0,1-3 512 0,0 3 112 0,1-2 16 0,1 1-3584 0,1-3-832 0,2 4-96 0,-2 4-32 0,-3 2 1824 0,-1 4 352 0,-4 3 80 0,-2 5 16 0,-1 2 128 0,-3-1 32 15,-2 4 0-15,0 0 0 0,1-1-496 0,-1 1-80 16,-2-4-32-16,1 2 0 0,1-5-208 0,2-2-32 15,-1-2-16-15,2-2 0 0,2-1-304 0,0-3-64 16,2-5-16-16,3 2 0 0,0-3-224 0,4-4 0 16,1 2 0-16,4-2 0 0,1-2 0 0,2 0-240 15,2-1 80-15,3-1 16 0,3 3 144 0,-1 0-128 16,2 4 128-16,-1 1-128 0,1 3 128 0,-1 4 0 16,1 2-144-16,0 4 144 0,1 3 0 0,1 6 0 0,-1 0 0 15,-2 6 0-15,-2 0 192 0,-2 1 64 0,-1-2 16 16,-4 0 0-16,-1 1 112 0,-4 1 32 15,0 0 0-15,-3 2 0 0,-2 0-224 0,-1-1-64 0,0 1 0 16,-4 1 0-16,0-1-400 0,-4-3-96 0,1-2-16 16,-3-1 0-16,-1-3 384 0,0-1 0 0,-3 2 0 0,0-7 0 15,2 0-144-15,-3-3 144 0,-1-1-192 0,-1-3 192 16,-2 1-688-16,-1-1-16 16,2-5-16-16,-2-4 0 0,2-6-176 0,0-4-16 15,1-6-16-15,1-5 0 0,0-5-64 16,1-7-16-16</inkml:trace>
  <inkml:trace contextRef="#ctx0" brushRef="#br0" timeOffset="-178007.62">31854 15644 43311 0,'-4'-4'3840'0,"3"2"-3072"15,2 2-608-15,1 0-160 0,2 0 624 0,1-4 80 16,2 2 32-16,3-2 0 0,6-2-112 0,5 0-32 15,9-4 0-15,3 1 0 0,5 3-320 0,1 2-64 16,2-2-16-16,3 2 0 0,1 2 0 0,2-2 0 16,1-1 0-16,3-2 0 0,5-3-400 0,5-6-96 15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26:45.61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4120 6786 25791 0,'-6'-3'2304'0,"4"-2"-1856"0,2 3-448 0,2 0 0 0,0 2 384 0,1-4 0 0,-1-2-16 0,3 0 0 0,3-4-160 0,0-2-16 0,6 2-16 16,1-1 0-16,2 3 16 0,4-2 16 0,1 4 0 0,6 0 0 0,1 0-208 0,4 2 0 15,-1 2 0-15,5-2 0 0,6-1 0 0,3 4-160 0,2 1 160 16,1 0-128-16,2 1 128 0,2 4 0 0,2-1 0 16,-1 2-128-16,1 0 128 0,8 0 0 15,10 1 0-15,3 3 0 0,0-1 0 0,4 0 0 0,5-2 0 0,6 2 128 16,5-3 560-16,1 0 112 0,0 2 32 0,7 0 0 16,11-2 32-16,-2 1 16 0,-3 0 0 0,7-1 0 15,8 3-304-15,2-3-48 0,0 1-16 0,5 0 0 16,-6-4-272-16,1 2-64 0,2-1-16 0,9-2 0 15,11 2-16-15,-7-1 0 0,-10-2 0 0,12 1 0 16,13 2-16-16,1-1-128 0,-19-2 192 0,8 1-64 0,7 1-128 16,6-2 0-16,4 1 0 0,-5-2 128 0,-11 0-128 15,2-2 0-15,3 4 0 0,-5-4 128 16,-12 1 160-16,2-2 32 0,-1 3 0 0,-5-3 0 0,-7 0 48 0,-4 1 16 16,-2 2 0-16,-7-2 0 0,-11 0-384 0,-1 1 0 15,0 2 0-15,-7 1 0 16,-12 0-352-16,-2 0-144 15,-1 1-16-15,-3-3-16 0</inkml:trace>
  <inkml:trace contextRef="#ctx0" brushRef="#br0" timeOffset="5337.27">3131 7960 37775 0,'-11'-16'3360'0,"1"2"-2688"0,4 8-544 0,1 1-128 0,-1 1 0 0,-4-3 128 0,-9-8-128 0,-13-11 128 0,-14-9-1152 0,-11-3-224 0,-9-3-48 0,-4 4-16 0,2 5-1392 0,0 1-288 0,2 5-48 15,5 4-8704-15</inkml:trace>
  <inkml:trace contextRef="#ctx0" brushRef="#br0" timeOffset="5732.96">1531 7558 3679 0,'-57'0'160'0,"16"0"32"0,4-3-192 0,10 3 0 0,10 0 0 0,5 3 0 0,-1-3 1280 0,-9 2 224 15,-14 0 32-15,-14 3 16 0,-5 1-128 0,0 4-16 16,11 2-16-16,8 2 0 0,7 4-816 0,7 2-176 16,6 2-16-16,4 5-16 0,3 2-368 0,3 3-128 15,2-1 0-15,3 5 0 0,1 7 128 0,0-2-192 16,1-9 192-16,0 6-192 0,3 16-16 0,2 12-16 15,0 10 0-15,2 0 0 16,-1-4-272-16,-1-5-48 0,1 0-16 16,-2-1 0-16,-2 4 256 0,-1 1 48 0,-2 9 16 0,-3-7 0 15,1-1 240-15,-3-5 0 0,-2-4 192 0,0 3-192 0,-3-2 592 0,-1-1 16 16,0-3 0-16,1-15 0 0,3-8 544 0,-3 4 128 0,-1 1 0 16,-2 8 16-16,0 0 48 0,-1 4 0 0,2-4 0 0,0-1 0 15,3-2-176-15,1-7-16 0,6-5-16 0,2-3 0 16,1-6-432-16,1-1-64 0,2-7-32 0,1 0 0 15,2-3 192-15,3-3 32 0,3 0 16 0,2-2 0 16,1 0 176-16,5 0 16 0,2 1 16 0,4-1 0 16,2-3-320-16,2 2-64 0,2-2-16 0,4 2 0 0,6-3-224 15,6 0-48-15,5 1-16 0,7-4 0 16,1-3-176-16,2 0-48 0,5-3 0 0,3-4 0 0,2 1-320 16,0 0-64-16,0-3-16 0,-2 2 0 15,2 1-1104-15,2 2-240 0,4 2-32 16,3-2-14304-16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27:46.033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10000 14273 26719 0,'5'-8'2368'0,"-1"2"-1888"0,-2 0-480 0,-1 3 0 0,-1 3 1232 0,2-3 160 0,1-2 16 0,1-3 16 0,1-2-1200 0,-3 1-224 0,0 0 0 0,-4 5-144 0,-3-1-720 0,-2 4-144 0,-3 1-16 0,-5 4-16 0,-2-2-816 0,-6 2-144 15,-5-2-48-15,-4 2 0 0,-5 2 1408 0,-4-2 288 0,-7 5 48 0,-1-6 16 16,-2 3 2176-16,-5-2 432 0,-1 2 96 0,-3-2 16 0,-5 1-64 15,-4 2-16-15,-3 2 0 0,0 1 0 16,1-1-1136-16,6-3-208 0,1 4-48 16,-1-4-16-16,-2 4-560 0,0 2-128 0,3 2 0 15,3 1-16-15,6-3-240 16,0-1 0-16,2 1 0 0,0 1 0 0,6-1-208 0,1 1-144 0,4 3-32 0,4 0 0 16,5-1-992-16,7-2-208 0,8-3-32 0,5 1-16 15,7-1-32-15,6-4 0 0,3 0 0 16,7-2 0-16,5 2-32 0,6-2-16 0,5 0 0 0,4 1 0 15,3-4 560-15,9 1 128 0,9-2 0 0,8-3 16 0,7 0 1008 16,3-3 128-16,-2 2 64 0,-2 1 16 0,4-4-80 0,7 1 0 16,8-2-128-16,-2-2 192 0,-6 0-192 0,-2-3 0 15,2-3 128-15,-4 0-128 0,-3 1 1072 0,-5-1 160 16,-1 0 48-16,-2 0 0 0,-4-1 656 0,-3 0 144 0,-2-4 32 16,-4 3 0-16,-1 3-128 0,-7 2 0 0,-4 0-16 0,-9 5 0 15,-4 0-1008-15,-8 3-208 0,-5 2-48 0,-6 0 0 16,-4 2-320-16,-6 1-64 0,-4 1 0 15,-6 2-16-15,-5-1-96 0,-7 3-16 0,-4 4 0 0,-13-1 0 16,-12 6-192-16,-11 5 0 0,-8-1-192 16,-8 2-12448-16,-1 2-2496 0</inkml:trace>
  <inkml:trace contextRef="#ctx0" brushRef="#br0" timeOffset="12476.84">6837 9533 13823 0,'-21'-3'1216'0,"5"-3"-960"0,0 2-256 0,3 2 0 0,5 2 1360 0,2 0 240 0,-2 0 32 0,-7-3 16 0,-8 2-1072 0,-11-1-224 0,-8 0-32 0,-6 0-16 0,0-2 32 0,-2 2 16 0,1-2 0 0,-1 2 0 0,4-2-352 0,-1 1 128 0,1 3-128 0,0-2 0 0,-1 2 0 0,0 0 0 0,3 2 0 0,0-2 0 16,6 3-192-16,3-3-48 0,7 1-16 0,2 2 0 0,2 0-128 0,3 0-16 0,4 1-16 0,0-1 0 0,3 2 416 0,2 1-160 0,2 1 160 0,2-4 0 16,6 0-512-16,1 2 0 15,3 0 0-15,3-4 0 0,5 1-160 16,5 1-32-16,5-2 0 0,4-1 0 0,4 3 864 0,5-6 160 15,7 2 48-15,4-2 0 0,2 0-176 0,2 0-16 0,2-1-16 16,-7-2 0-16,-5 4-160 0,5-6-192 0,11 0 32 0,4-2 16 16,1 0 144-16,-2 0-128 0,-3 1 128 0,-8-3-128 0,-4 2 432 15,-6 1 80-15,-5 0 32 0,-5-1 0 0,-4 1 784 0,-5 2 144 16,-4 0 48-16,-6 1 0 0,-2 0-144 0,-4 2-32 16,-3-1 0-16,-7 4 0 0,-2-1-96 0,-6 2-32 15,-5 2 0-15,-8 4 0 0,-5-2-720 16,-6 2-160-16,-3 2-16 0,-7 0-16 15,-6 1-176-15,1 1 0 0,5 2 0 0,-7 2 0 16,-8 4-512-16,-1 1-48 0,6-1 0 0,1 0-12960 16</inkml:trace>
  <inkml:trace contextRef="#ctx0" brushRef="#br0" timeOffset="13717.93">6957 8339 9215 0,'5'-3'816'0,"-2"-1"-656"0,1 2-160 0,-3 0 0 0,1 2 800 0,0 0 128 0,4-5 32 0,2 2 0 0,2-7-688 0,0 1-128 0,-2 3-16 0,-2 0-128 0,-2 2 0 0,-1-2 0 0,-1 2 0 0,-2 0 0 0,-1 2 0 0,-2-2 0 15,1 2 208-15,-4-2-64 0,-3 2-144 0,-2-2 0 16,-3 5 0-16,-2 2 0 0,-5-1 256 0,-5-2 112 16,-2 4 16-16,-6-2 16 0,-1 2 192 0,-5 2 48 15,-3-2 0-15,-2 2 0 0,-2 3-208 0,1-3-48 16,4-1 0-16,-6 1 0 0,-6 3 256 0,-1-3 32 16,2 1 16-16,1 2 0 0,5-3 32 0,0 3 16 15,3-2 0-15,2-1 0 0,6 1-480 0,2-4-112 16,4 2-16-16,2-1 0 15,5 0-592-15,3 2-128 0,4-2-32 0,5 0-9376 16</inkml:trace>
  <inkml:trace contextRef="#ctx0" brushRef="#br0" timeOffset="14609.68">6956 6294 11967 0,'0'-11'1072'0,"0"2"-864"0,0 6-208 0,0 0 0 0,0 3 720 0,0-4 112 0,1-2 0 0,0-6 16 0,-1-4-400 0,1 0-64 0,-2 0-32 0,-1 3 0 0,-1 1 144 0,-2 3 16 0,-1 2 16 0,-1 1 0 0,-1-1 240 0,-2 1 32 0,-1 3 16 0,-2 0 0 16,-2-1-112-16,-1 4-32 0,-4 0 0 0,-2 0 0 15,-3 4 80-15,-4-1 16 0,-4 3 0 0,-5 0 0 16,-2 4-128-16,-2 0 0 16,-2 0-16-16,-2 0 0 0,1 1-416 0,2-1-80 0,0 2 0 15,1-2-128-15,1 2 0 0,-2-2 0 16,-2 2 0-16,1-2 0 15,-1 0 0-15,2 0 0 0,1-1 0 0,3-1-144 16,6 2 144-16,2-4 0 0,4 1-144 0,3-4 144 0,6 0-784 16,3 1-96-16,6-3-16 0,3 1-10880 0</inkml:trace>
  <inkml:trace contextRef="#ctx0" brushRef="#br0" timeOffset="15167.78">6839 5147 8287 0,'-27'-7'368'0,"7"4"80"0,4 1-448 0,5 0 0 0,5 4 0 0,2-2 0 16,1 0-160-16,-4 0-112 16,-3 0-32-16,-2-2 0 0,-1 2 128 0,0-3 32 0,3 2 0 15,2-1 0-15,1-1-208 0,1 2-32 0,1 1-16 0,0-2 0 31,0 2-448-31,2-3-96 0,-2 3-16 0,0-1 0 0,1 1 800 0,-1-3 160 0,3 3 0 0,-1 0 0 16,2-2 0-16,0 1 144 0,1-2-144 0,0 2 128 16,1-1-128-16,0-2 0 0,0 1 0 0,1 0 0 15,-1 0 0-15,0-1 0 0,0-1 0 0,-2 2 0 16,1-1 352-16,-2 0 32 0,-1 2 16 0,-1-2 0 16,2 2 1216-16,-2-1 240 0,1 2 64 0,-2-3 0 15,-2 3-640-15,1 0-112 0,-1 1-16 0,-1-3-16 0,2 2-48 0,-2 1 0 16,-2 0 0-16,-1 0 0 0,-1 1-448 15,-2 2-112-15,-4-2-16 0,-3 2 0 0,-2 0-128 16,-4 2-16-16,-1 1-16 0,-3 1 0 0,-3-1 128 16,-6 1 32-16,-3 2 0 0,-6-2 0 0,-5 2 192 0,-3 1 64 15,-2 2 0-15,0-2 0 0,1 2 32 16,-2-2 16-16,1 3 0 0,-3-1 0 16,0 0-432-16,3 1-64 0,1 3-32 0,3-3 0 15,8 2-288-15</inkml:trace>
  <inkml:trace contextRef="#ctx0" brushRef="#br1" timeOffset="56639.67">9492 6492 18431 0,'3'-6'1632'0,"1"0"-1312"0,1 2-320 0,-1 1 0 0,0 3 0 0,2-3-128 0,4-6 0 0,4-5 0 0,7-3-176 0,3-3-16 0,2 1-16 0,-3-2 0 0,0 1 336 0,-5 1 288 0,-2 3-48 0,-2 0-16 0,-3 1 272 0,-1 5 48 0,-1 2 16 0,-2 0 0 0,-1 5 352 0,-2-2 80 0,0 5 16 0,-3 2 0 16,0 4-432-16,-1 2-64 0,-2 3-32 0,-2 5 0 15,0 0-480-15,-3 0 0 0,-1 3 0 0,1-3 0 16,-2 2-128-16,-1 1-32 0,1 3 0 0,-1-2 0 15,1-2 352-15,-1 5 80 0,1-1 16 0,1-4 0 16,-1-2 944-16,3-3 192 0,0-1 48 0,-2-1 0 0,0 7-560 16,-6-1-96-16,2 4-32 0,-3-1 0 0,2 1-384 15,1 1-80-15,1-2 0 0,1-2-16 0,4-2 144 16,1-1 48-16,2-5 0 0,3-2 0 0,3 3 80 16,2-8 0-16,1 4 16 0,3-4 0 0,3 0-400 15,0-2-64-15,5 2-128 0,0-3 176 16,0 0-176-16,4 0 0 0,3-3 0 0,2-1 0 0,2 2-160 15,2-2-16-15,-1 0 0 0,2 1 0 16,-1-2-320-16,-3 4-64 0,0-6-16 0,1 1 0 16,-1 0-768-16,0 0-144 0,3-4-48 0,-3 1 0 15,0-1-16-15,-1 0-16 0,0 2 0 0,-1-5 0 16,-2 4-384-16,-2-1-80 0,-1 0-16 0,-4 1-6928 0</inkml:trace>
  <inkml:trace contextRef="#ctx0" brushRef="#br1" timeOffset="56959.65">10234 6319 26719 0,'-6'0'1184'0,"-1"2"240"0,2 0-1136 0,2 0-288 15,0-2 0-15,2 2 0 0,-2 0 320 0,-1 3 0 0,-4 1 0 0,-3 4 0 16,-3 2 576-16,0 2 128 0,-1-2 32 0,-1 4 0 15,0-1 288-15,-1 1 64 0,1 3 16 0,0 0 0 16,3 4-672-16,-1 1-144 0,2 0-32 0,-2 7 0 16,1 3-48-16,-2 5-16 0,-1 8 0 0,1 1 0 0,-2 5-240 0,-3 8-48 15,-4 13-16-15,1 3 0 0,4-18-208 16,-1 3 0-16,-1 0 0 0,2-8 0 16,0-4-288-16,3-6-96 0,1-3-32 0,3-8 0 15,2-4-32-15,2-5 0 0,1 1 0 16,1-5 0-16,1-2 32 0,1-3 0 15,3-5 0-15,0-6 0 0,-1-2-1264 0,4-2-256 0</inkml:trace>
  <inkml:trace contextRef="#ctx0" brushRef="#br1" timeOffset="57399.04">9080 6033 27647 0,'-22'-8'1216'0,"7"1"256"0,1 4-1168 0,7 0-304 0,3 1 0 0,3 0 0 0,0 2 0 0,-3-3 0 0,-2 0 0 0,-2 0 0 0,0-2-160 0,0 1-144 0,3 1-16 0,2 2-16 0,0 1 640 0,2 0 128 0,2 1 16 0,2 2 16 0,0-1 80 0,4 2 16 0,2 2 0 0,5-2 0 0,2 2-80 0,5 0-16 16,4 1 0-16,6-1 0 0,6 0 48 0,5-5 0 15,5 2 0-15,-8-3 0 0,-5 2 384 16,10-2 96-16,16-2 16 0,15-1 0 15,18 2-624-15,8-5-128 0,4 2-32 0,2 2 0 16,0 2-224-16,-4 2 0 0,-8-2 0 0,-13 1 0 0,-6 2 0 16,2 3 0-16,3 0 0 0,-2 1 0 0,-2 2-192 0,0-3 64 15,1 1 128-15,-1-4-208 16,0 1-368-16,-8-2-64 0,-10-2 0 0,4-2-15408 16</inkml:trace>
  <inkml:trace contextRef="#ctx0" brushRef="#br1" timeOffset="61838.77">9597 4694 19343 0,'0'0'1728'0,"-1"0"-1392"0,1 0-336 0,0 0 0 0,1 2 1904 0,-1-2 304 0,0 0 64 0,1 2 16 0,0 0-1456 0,1 1-272 0,0-2-64 0,-2-1-16 0,0 0 304 0,0 0 64 0,0 0 16 16,0 0 0-16,20 5-640 0,-14-8-224 0,3 1 144 0,-1 1-144 0,5-2 0 0,-1-1 0 0,3 2 128 0,1 2-128 0,1-3 0 0,2 3 0 0,-3 0 0 0,2 0 0 16,2 3 0-16,0-1 0 0,2 0 0 0,-1 0 0 15,0 1 0-15,0 0 0 0,-1 0 0 0,-3 0 0 16,-2 0 240-16,-1 1 64 0,-2 2 16 0,-3-2 0 0,-2-1 272 15,-2 3 64-15,-2-1 16 0,-3 3 0 0,-1-2-144 16,-4 0-16-16,0 3-16 0,-3-2 0 0,0-1-128 16,-4 3-32-16,0-3 0 0,-2 4 0 0,0-4-208 15,-2 2-128-15,-1 0 128 0,-1-1-128 0,-1 0 0 0,2-1 128 16,1 0-128-16,-1 1 0 0,2-1 0 16,0 0 0-16,4 0 0 0,0-2 0 0,3 0 0 0,2 1 0 15,0-2 0-15,2 3 0 0,1-2 0 0,0 0 0 16,2 1 0-16,2 1-128 0,0-2 128 0,3-2 0 15,1 4 0-15,2-2-128 0,2 0 128 16,1-1 0-16,2 2 0 0,2-1 0 16,3 2 0-16,1-2 0 0,0 2 0 0,2 3 0 0,0-3 0 0,1 0 0 15,2 4 0-15,1 0 0 0,0 0 0 0,0 2 0 16,1-2 0-16,-2 0 0 0,1 1 0 0,-3-1 0 0,-2 0 0 16,-1 0 0-16,-5 1 0 0,0-1-128 0,-2 2 128 15,-3 2 0-15,0 2 0 0,-4 0 0 0,-1 1 0 16,-1 3 0-16,-2-1 0 0,-3-1 0 0,1-2 0 15,-2 4 0-15,-1-5 0 0,-2 1 0 0,0-4 0 16,-1-2 0-16,-1 3 144 0,-1-4 16 0,-1-2 0 0,0 0 0 16,-2-1 224-16,1-1 32 0,-1 0 16 0,-2 0 0 15,-3 1-176-15,2-2-48 0,0 0 0 0,-4 1 0 16,-2-2-16-16,-6 4-16 0,-3-1 0 0,-3 0 0 16,-3 1-176-16,-1 2 160 0,1-3-160 0,0 0 160 15,3 1-160-15,1-4 0 0,3 0 0 0,2 0 0 16,-1-3 0-16,2-2 0 0,0-1 0 0,2 0 0 15,2-1-192-15,1 0-112 0,2-2-16 0,1-4-18480 16</inkml:trace>
  <inkml:trace contextRef="#ctx0" brushRef="#br1" timeOffset="63914.53">12761 5462 38703 0,'-6'12'3440'0,"1"2"-2752"0,3-3-560 0,0-1-128 0,2-4 464 0,0 4 64 0,-1 8 16 0,-3 12 0 0,1 13-544 0,-2 4 0 0,1 4 0 0,2-6 0 0,0-5 0 0,4-5 208 0,-1-5-64 0,1-3-16 0,1 1-128 0,-1-5 0 16,1 0 0-16,-1-2 0 0,2-1-192 0,0-1-64 16,-2-7 0-16,1-2-17712 0</inkml:trace>
  <inkml:trace contextRef="#ctx0" brushRef="#br1" timeOffset="64318.86">12673 5265 26719 0,'-8'-2'2368'0,"3"-2"-1888"0,0-1-480 0,2 4 0 15,3-2 3584-15,3 2 608 0,1 1 128 0,1-6 32 16,4 0-3408-16,5-3-688 0,7-4-128 0,3-2-128 16,3 1 0-16,1 2 0 0,3-1 0 0,0 1 0 15,1-2 0-15,2 2 0 0,-1 0 128 0,2-1-128 16,-3 1 0-16,1 0-192 0,3-1 16 0,0 2 16 0,-2 0-176 0,0 4-48 16,-5 0 0-16,-1 1 0 15,-2 4-272-15,-7 4-64 0,-4 1-16 16,1 3 0-16,0 7-96 0,-1 6-32 0,-1 6 0 15,-3 4 0-15,-4 0 448 0,-3 2 96 0,-3 1 0 0,-3-1 16 0,-3 1 304 16,-2-1 144-16,-2-5-16 0,-2 0 0 0,-2-5 512 0,-1 1 80 16,-4-2 32-16,-2-2 0 0,-3 1 112 0,-3 0 32 15,-1-3 0-15,0-3 0 0,-3 2-384 0,3-3-80 16,2-2-16-16,-2-2 0 0,-3 0-160 0,-2-1-48 16,-1-4 0-16,-2 1 0 0,2-2-208 0,-2-2 128 15,3 0-128-15,1-6 0 0,2 0 0 16,2-1-288-16,2-4 32 0,3-1-12288 15,2-2-2448-15</inkml:trace>
  <inkml:trace contextRef="#ctx0" brushRef="#br1" timeOffset="64744.51">14170 4615 41471 0,'-9'2'3680'0,"2"0"-2944"0,2 2-592 0,3-2-144 0,1 0-192 0,-1 2-64 0,-3 2 0 0,-6 6-16 0,-3 3-16 0,-3 5 0 0,-3 5 0 0,-1 1 0 0,0 0 288 0,0 2 192 0,-1 3-16 0,-1 0-16 0,0 4-160 0,-3 7 0 0,-4 11 0 15,-3 4 0-15,-1 6-176 0,-1 7-64 0,-1 8-16 0,4-5 0 16,3-10-1984-16,8-8-416 0,4-7-80 0,4-5-16 16,5-1 1744-16,4-1 352 0,3 0 64 15,3 0 16-15,3-3 1984 0,1-1 384 0,6-2 96 0,-4-2 16 0,2-2-912 0,0 0-176 0,1-3-48 16,0-2 0-16,2-1-256 0,0-3-48 0,2-3-16 15,2 1 0-15,4-4-256 0,4 0-64 16,2-1-128-16,1-3 192 0,-4-2-448 0,3-4-80 16,6-2-32-16,2-1 0 15,3 0-2624-15,0-7-528 0</inkml:trace>
  <inkml:trace contextRef="#ctx0" brushRef="#br1" timeOffset="65135.52">14385 5139 41471 0,'-10'8'3680'0,"4"0"-2944"0,2 1-592 0,4-4-144 0,2 0 304 0,0 2 16 0,-2 8 16 0,-2 7 0 0,0 7-336 0,1 5-160 0,1 1 16 0,0 0 0 0,1-3 144 0,1-1 0 0,1-3 0 0,-2 1 0 0,3-3 0 0,0-2 0 0,-1 0 0 0,1 0-128 0,1-1-624 0,0-5-112 0</inkml:trace>
  <inkml:trace contextRef="#ctx0" brushRef="#br1" timeOffset="65386.33">14210 5464 14735 0,'-13'7'1312'0,"3"-6"-1056"0,1 1-256 0,4-1 0 15,3 1 4368-15,1-1 816 0,1-1 176 0,-3 2 16 0,-1 0-2976 16,1 0-608-16,-1 1-112 0,3-3-16 0,2 1-1056 15,2-1-208-15,3-1-32 0,2 1-16 0,3-5-160 16,3 1-48-16,1 0 0 0,2 1 0 0,2-2-144 0,1 1 0 16,1 0 0-16,-2-1 0 0,2 2-176 0,-1 0-64 15,0 2-16-15,1-3-11984 16,-1 4-2416-16</inkml:trace>
  <inkml:trace contextRef="#ctx0" brushRef="#br1" timeOffset="65876.52">15107 5241 10127 0,'7'-4'896'0,"-3"-2"-704"0,0 3-192 0,-1-1 0 16,0 2 4384-16,-1 1 848 0,1-2 160 0,1-3 48 15,1 0-3504-15,1-4-688 0,-1-2-144 0,0-1-16 0,-2 1-256 16,-1 2-64-16,-4-2 0 0,-1 4 0 0,-2 0-544 0,0 4-224 15,-3-1 176-15,-2 4-176 0,1 2 0 0,-5 4 0 16,-2 1-208-16,-3 4 64 16,-3 2-256-16,-3 4-48 0,-2 4-16 0,-4 5 0 15,-1 0-160-15,0 3-16 0,-1 1-16 16,0 5 0-16,4-2 656 0,0 0 176 0,6 3 16 0,1 0 0 0,3-1 784 0,3 1 176 16,2 0 16-16,3-6 16 0,4 2-176 0,1-5-48 15,2-1 0-15,1-3 0 0,5 0-544 0,0-1-112 16,3 2-32-16,2-5 0 0,3 2-272 0,4-5 160 15,2 1-160-15,1-4 128 0,4-2-128 0,4 0 0 16,5-4-192-16,1-2 192 16,-2 0-1136-16,2-4-96 0,5 0-32 0,5-2-10256 0,3-1-2048 15</inkml:trace>
  <inkml:trace contextRef="#ctx0" brushRef="#br1" timeOffset="66299.53">15726 4601 26719 0,'-12'4'2368'0,"3"-4"-1888"0,1 1-480 0,3 2 0 0,2-1 3232 0,2 2 544 0,1-2 128 0,-2 4 0 0,0 1-2944 0,-3 4-608 0,2 4-112 0,-2 4-32 0,2 4-208 0,0 4 128 0,1 1-128 0,0 4 0 0,1 1 272 0,1 1-32 0,-2 3-16 0,1 5 0 0,1 8-96 0,0 1-128 15,-1 5 176-15,1 5-176 0,-1 6 0 0,-2 2 0 16,1 0 0-16,-1-6 0 0,2-6-256 0,1 0-96 16,1-4-32-16,3-2 0 15,0 0-320-15,1-3-64 0,2-4 0 0,-1 0-16 0,2-6 784 0,0-3 0 16,1-3 0-16,-2-1 0 0,1-5 0 0,-2-5 0 16,1-4 0-16,0-1 0 15,0-4-256-15,-1-3-128 0,2-3-48 0,-2-8-16448 0</inkml:trace>
  <inkml:trace contextRef="#ctx0" brushRef="#br1" timeOffset="67769.7">16347 5147 18431 0,'-10'2'1632'0,"3"0"-1312"0,-1-2-320 0,5 2 0 0,3 0 5104 0,1 2 944 0,0 1 192 0,0 0 32 0,1 6-4768 0,-1 3-960 0,3 7-192 0,-2 5-32 0,1 2-320 0,-2 3 160 0,-1 4-160 0,-3 0 128 0,-2 2-128 0,0 2 0 0,-1-1 0 15,0-1 128-15,-1 3-128 0,-2-1 0 0,3 0 0 0,-4-3 0 16,3-3-784-16,-2-1-48 0,1-6 0 0,0-1-17152 0</inkml:trace>
  <inkml:trace contextRef="#ctx0" brushRef="#br1" timeOffset="67981.61">16017 5618 13823 0,'-15'-5'1216'0,"4"2"-960"0,1 0-256 16,4 0 0-16,4 1 4384 0,2 0 832 0,0 2 160 0,-2-2 48 16,1-2-2688-16,0-1-544 0,1 0-96 0,2-3-32 15,6-2-1296-15,2 0-272 0,3-3-48 0,3 1-16 16,3 0-288-16,2-1-144 0,2 0 160 0,2-2-160 15,2 1-144-15,0 2-128 0,2-3-32 0,1 5 0 16,-2-2-1296-16,2 4-256 0,-2 0-48 0,-1 4-14624 16</inkml:trace>
  <inkml:trace contextRef="#ctx0" brushRef="#br1" timeOffset="68538.53">16768 5352 35935 0,'-4'-1'1600'0,"1"-2"320"0,2 3-1536 0,1 0-384 16,0 0 0-16,1 0 0 0,1 3 576 0,-1-2 32 15,1 4 16-15,2 2 0 0,0 6 16 0,-2-1 0 16,2 4 0-16,-2 3 0 0,1-1-416 0,-1 2-80 16,1 0-16-16,-1 2 0 0,1-1-128 0,-2 1 0 15,0-3 0-15,2-1-176 0,-1 2 176 0,1-4-192 16,-1-1 192-16,1-5-192 15,-1 0-512-15,1-4-96 0,-1 0-32 0,2-3 0 16,0-2-128-16,-1-2-16 0,3-2-16 0,-1-3 0 16,0 0 0-16,1 0 0 0,-1-2 0 0,2 0 0 0,-1-5 992 0,0 1 208 0,0-1 48 0,0 0 0 15,1 0 1184-15,0 4 240 0,0-1 48 0,1 1 16 16,-1 3-720-16,2 0-128 0,-2 4-48 0,2 2 0 16,-2 4-560-16,1 4-112 0,-1 3-32 0,1 0 0 15,-2 4 0-15,1-2 0 0,1 2 0 0,-2-1 0 16,0-2-144-16,1-1 0 0,0-1 0 0,0-3 128 15,0 0-128-15,1-2 0 0,1-4 0 0,-2-1-176 16,0-1 176-16,2-2 0 0,0-1 0 0,1-2 0 0,-1 1 0 16,1-2 0-16,1 1 0 0,1-3 0 0,-1 2 0 15,0 0 128-15,0 4-128 0,-1-2 0 0,-1 4 0 0,0 1 0 16,1 1 0-16,-2 1 0 0,0 4 0 16,-1-2 0-16,0 2 0 0,0 1 0 0,0-5 128 15,0 2-128-15,0-2 160 0,1-1-160 0,-1 2 240 0,1-6-48 16,0 2-16-16,2-1 0 15,0-4 64-15,1-1 16 0,-1-1 0 0,1-3 0 0,2-2-32 16,0-3 0-16,1-2 0 0,2-1 0 0,-2-1-16 0,0 2 0 16,1-5 0-16,0 1 0 0,0-3-208 0,-3 1-128 15,2-2 128-15,-3 1-208 0,0-1-128 16,-2-1-32-16,-1 3 0 0,-1 0 0 16,-2 1-336-16,-3 4-64 0,1 4 0 0,-2 2-11600 0,0 3-2320 15</inkml:trace>
  <inkml:trace contextRef="#ctx0" brushRef="#br1" timeOffset="69444.23">17512 4324 21183 0,'-6'3'1888'0,"0"-2"-1504"16,3 1-384-16,2-2 0 0,2 0-592 0,-1 0-192 0,-2 0-48 0,-2 0 0 0,-1 3 1904 0,1-3 368 0,2 1 80 0,1 2 16 0,3-3-192 0,3 2-16 0,2 2-16 0,2-1 0 0,4 4 96 0,1-1 32 15,5 4 0-15,2 1 0 0,2 2-128 0,2 2-32 0,1 3 0 0,1 0 0 0,2 3-640 0,-3 1-144 16,0 1-32-16,0 3 0 0,2 2-336 0,1 3-128 16,0 1 0-16,0 3 144 0,-1 1-16 0,-1 1-128 0,-1 4 192 15,-1-3-64-15,-3-1-128 0,-2 1 0 16,-4 3 0-16,-1 5 0 0,0 3 160 0,-5 5 0 0,-2-9 0 15,-3 8 0-15,-1 1 112 0,-4 3 32 16,-1-1 0-16,-3-5 0 0,0-4-96 0,-3 1-16 0,-2 1 0 16,-3 0 0-16,-3 2 128 0,-2-4 32 15,-2-2 0-15,-2-1 0 0,0-7-128 0,0-1-32 16,1-2 0-16,-2-3 0 0,1-1 96 0,1-2 16 16,1 0 0-16,0-6 0 0,2-2-304 0,-2-4 0 15,-1-1 0-15,2-3 0 0,-2-5 0 0,0-4-192 0,0-2 16 0,1-5-13328 16,-1-3-2688-1</inkml:trace>
  <inkml:trace contextRef="#ctx0" brushRef="#br1" timeOffset="70836.5">7224 17566 33167 0,'-15'0'2944'0,"4"3"-2352"0,5-3-464 0,3 3-128 0,2-3 0 0,-3 4-160 0,-6-1 160 0,-6 6-208 0,-2 1-176 0,-2 0-48 0,5 2 0 0,5-2 0 0,4 0 80 0,4-1 16 0,3-1 0 0,3 0 0 0,-1-2 672 0,4 0 144 0,2 0 32 0,7-3 0 0,4 2 464 0,4 0 112 16,3-4 0-16,5-1 16 0,3 0-400 0,6-1-96 0,4 1-16 0,6-3 0 15,5 1-336-15,4 0-80 0,3 2-16 16,3 0 0-16,-2 0-160 0,5 4 0 0,6 2 0 16,1-2 128-16,5 2-128 0,-2-1-192 0,0 2 32 15,3 0 16 1,0-4-240-16,4 4-32 0,3-1-16 0,-4 0 0 0,-1-2 288 0,0 1 144 15,3-2-160-15,4 0 160 0,2 0 0 0,-3-3 0 0,-2-2 0 0,0-2 0 16,0 2 256-16,-2 1 32 0,1-2 16 0,-8 1 0 16,-6-2-112-16,-4 0-32 0,-1 4 0 0,-6-3 0 15,-5 3 144-15,-5-3 16 0,-5 1 16 0,-9 0 0 16,-6-3-160-16,-8 2-48 0,-4-1 0 16,-9-1 0-16,-5 0-128 0,-5 0 0 0,-2 4 0 0,-7-2 0 15,-3 0-192-15,-8 3 48 0,-7-3 0 16,-9 3 0-16,-5 0 0 0,-8 3 0 0,-6-3 0 0,-7 0 0 15,-4 0 144-15,-2 0 0 0,-4-3 0 0,1 0 0 0,-2 0 0 16,-3 1 0-16,-9-2 0 0,-5-2 0 16,-5 0-336-16,-3-1-96 0,2 4-16 0,-9-5 0 15,-6 3-2160-15,-1 2-432 16,1-1-96-16,-9 1 0 0,-7 6-1088 0,5-2-224 0,4 4-32 0,14 1-16 16,6-1 2272-16,-9 4 464 0,-7 3 96 0,1-2 0 15,5 2 1952-15,5-3 384 0,2 1 80 0,9-4 16 16,10 0 368-16,8-4 80 0,7-2 0 0,9-2 16 0,8-4 144 0,7 0 32 15,6 0 0-15,5-9 0 0,3-1-1152 0,9-6-256 16</inkml:trace>
  <inkml:trace contextRef="#ctx0" brushRef="#br1" timeOffset="73867.47">8823 7912 2751 0,'-14'-3'256'0,"4"3"-256"0,2 0 0 0,1-1 0 0,5 1 1088 16,0 0 192-16,-1 0 16 0,-2 0 16 0,-2 0 80 0,-2 0 16 0,-2 1 0 0,1 2 0 0,3-2-608 0,0 1-112 0,5 2-32 0,1-2 0 0,3 2-384 0,2-1-80 0,3-1 0 0,2-2-16 0,1 1 80 16,5-1 0-16,3 0 16 0,7-1 0 0,3 1 304 0,6-2 48 0,4 2 16 0,4-3 0 0,3 2-128 0,0 1-32 0,4 1 0 15,1-1 0-15,2 3-352 0,3 0-128 0,0 2 0 0,2 3 144 0,-1 0-144 0,7 5 0 0,6 3 0 0,-1-4 0 0,-8-4-240 0,3 0 80 0,11-2 16 16,5 4 0-16,3-3 144 0,-3-1 176 16,-6 0-48-16,-5-2 0 0,-4 2 448 0,10-3 96 15,10 6 16-15,3-3 0 0,-3 2-400 0,0 2-80 0,5 1-16 16,3-1 0-16,-1-3-192 0,1 2 144 0,1-2-144 15,1-1 128-15,-6-1-128 0,0-1 0 0,2-4 0 0,1 0 0 16,-4-2 0-16,4-2-176 0,-4 1 48 16,4-2 0-16,3-1 128 0,-4 0 0 0,-3 1 0 15,-3 1 0-15,2 1 832 0,8-1 128 0,4 1 48 16,1 1 0-16,1 1-624 0,0 2-112 0,1 1-16 0,-2-2-16 16,-3 3-240-16,0-2 0 0,1 5 0 0,0-3 0 15,5 1-448-15,-2-2-64 0,-7-1-32 16,2-2 0-16,10-1 704 0,-4-5 144 0,-6 0 16 0,7-2 16 15,9 3 1360-15,3-4 272 0,2-2 48 0,-3-1 16 16,-14 4-880-16,11-4-192 0,15 0-16 0,4-2-16 16,-6 1-624-16,-2-1-128 0,3 5-32 0,-2-2 0 15,-8 2-288-15,3 2-64 0,7 4-16 0,-7 0 0 16,-9 4-272-16,2 0-48 0,5 4-16 0,-6 2 0 16,-11 4-336-16,5-1-64 0,11 7 0 0,-3 0-16 15,-5 2-816-15,-1 2-144 0,3-4-48 0,5-1 0 16,1-3 112-16,-4-5 16 0,-3-3 0 0,3-5 0 15,-2-2 1312-15,-2-4 272 0,-1-5 48 0,4 0 16 16,6-7 912-16,-1 1 192 0,-4 0 48 0,-6-3 0 16,-4-1 16-16,-1 0 16 0,1 6 0 0,-2-1-11216 15</inkml:trace>
  <inkml:trace contextRef="#ctx0" brushRef="#br1" timeOffset="75561.25">9833 8427 32255 0,'-4'-2'2864'0,"1"2"-2288"0,0 2-576 0,2-2 0 0,1 3 1744 0,0-2 240 0,0 4 64 0,-3 1 0 16,1 8-1456-16,1 4-272 0,1 4-64 0,1 3-16 0,4-1-240 0,-1 7 0 0,1 0 0 0,2 3 0 0,2 5 0 0,1-5-160 0,2 1 32 0,-1-6 0 0,1 2-416 0,0-2-80 0,-3-3-16 0,1 1-10832 0,0-1-2176 0</inkml:trace>
  <inkml:trace contextRef="#ctx0" brushRef="#br1" timeOffset="76070.87">10383 8705 10127 0,'-3'3'896'0,"-1"-6"-704"0,0 3-192 0,2-2 0 15,2 2 5856-15,0 2 1136 0,0-2 240 0,-2 0 32 16,0 3-5408-16,-2-3-1088 0,1 4-224 15,-2 4-32-15,-2 2-768 16,0 3-128-16,-2 0-48 0,-1 6 0 0,1-1 64 0,-3 6 16 0,-1 4 0 0,-3 3 0 16,2-2 352-16,-2 5 0 0,-2 7 0 0,-5 7 0 15,0 2 0-15,-3 2 0 0,-1 1 176 0,-4-3-176 16,-1 0 128-16,-3-2-128 0,2-7 0 0,2-3 0 16,3-6 160-16,-1 6-160 0,-2 0 160 0,0 3-160 15,5-3 0-15,4-3 0 0,3-3 0 0,3-5 0 16,5-1-688-16,4-7-224 0,0-1-48 15,4-2-16-15</inkml:trace>
  <inkml:trace contextRef="#ctx0" brushRef="#br1" timeOffset="76788.89">10390 9250 23951 0,'-3'-2'2128'0,"1"2"-1696"0,0 4-432 0,2-4 0 0,0 3 2304 0,0-3 384 0,-1 3 80 0,0 1 16 16,0 5-2224-16,-2-2-560 0,2 2 0 0,-2 1 0 0,0-1 0 0,-2 0-224 0,0 1 16 0,-1 0 0 0,-2 2 208 0,1-2 192 0,-1-1-48 0,1 1 0 0,-2 2-144 0,-1-2 0 0,4-1 0 0,-1-3 0 0,-2 4 128 0,2 0-128 0,-1-1 128 16,2 1-128-16,0 2 288 0,2-3-32 0,2 0 0 0,-1-2 0 15,3 0 0-15,2-4-16 0,0 2 0 0,3-1 0 16,1-3 224-16,2 2 48 0,-1-1 16 16,0-1 0-16,3-1-16 0,0 0 0 0,3 0 0 15,0-1 0-15,3 1-192 0,3-5-64 0,-2 4 0 16,-2-1 0-16,1 0-256 0,-1 2 0 15,1 0 128-15,2-2-128 0,0 2 0 0,3 0 0 0,0 2 0 0,1-2 0 16,2 0 0-16,-2 0 0 0,0 0 0 16,-6 0 0-16,-3 0 0 0,0 0 0 0,6-2 0 15,3-2 0-15,3-1 0 0,-2 1 0 16,-1 1 0-16,-2-3 0 0,-2 2-528 16,-2-1-112-16,-3 1-32 0,-2 1-10944 0,-2 0-2192 0</inkml:trace>
  <inkml:trace contextRef="#ctx0" brushRef="#br1" timeOffset="77120.09">10692 9224 12895 0,'-7'7'1152'0,"1"-2"-928"0,0-4-224 0,1 4 0 0,2 1 6464 0,2-2 1264 0,-1 2 240 0,-1 4 48 0,-2 5-6032 0,-1 7-1216 0,-1 4-256 0,0-1-32 0,2 1-288 0,0-1-48 0,2 1-16 0,-1 0 0 0,-1 4-128 0,1 1 0 0,1 4 0 0,-2 3 0 0,0 1 0 0,0-2 0 0,1 1 0 0,2 0-176 16,-1 0-416-16,1-4-96 0,-1-2-16 0,2-6-18016 0</inkml:trace>
  <inkml:trace contextRef="#ctx0" brushRef="#br1" timeOffset="78270.53">13030 8718 39615 0,'-3'2'3520'0,"1"2"-2816"0,0 2-560 0,4-2-144 0,-1 0 576 0,0 1 96 0,2 4 16 0,-1 8 0 0,3 5-560 0,1 6-128 0,3 1 0 16,-1-1 0-16,1 3 0 0,1-3 0 0,-1 2 0 0,1 1 0 0,-1 4 0 0,1-3 0 0,-1 2 0 15,0-1 0-15,-2 0 0 0,-1-1 0 16,0 4 0-16,-2 1-176 0,-1-5-64 0,-2 2-16 16,-2-1 0-16,-1 0 0 0,-1 2-256 15,-1-5-64-15,0-6-16 0,1 1 0 16,-2 1-1248-16,1-4-240 0,0-5-48 0,0-5-12976 16</inkml:trace>
  <inkml:trace contextRef="#ctx0" brushRef="#br1" timeOffset="78620.5">12827 8598 40543 0,'5'-6'1792'0,"-3"-2"384"0,1 2-1744 0,0 4-432 16,2-2 0-16,0 1 0 0,3 1 576 15,2-2 48-15,7-4 0 0,8-4 0 0,9-4-624 0,7-1 0 16,0 1 0-16,-2 0-128 0,-2 4 128 0,-2 2 128 15,-3 0-128-15,2 0 176 0,-1 4-176 0,-1 0-144 16,-2 1 144-16,2 3-208 0,3 0-64 0,-2 4-16 16,-2 2 0-16,-3 2 0 15,-2 3 32-15,-3 2 0 0,-6 4 0 0,-3 1 0 16,-3-1-144-16,-4 7-32 0,-2 0 0 0,-4 7 0 0,-2-1 432 0,-3 1 0 16,-1 3 0-16,-2-1 0 0,-4-5 176 0,-2 0 64 0,-3-2 16 15,-2 1 0-15,-1-6 128 0,-1-2 16 0,-2-1 16 16,0-1 0-16,-3-3-128 0,-1 1-32 0,-1-1 0 15,-1-2 0-15,-3 2-256 0,1-2 0 0,3 0 0 16,0-4 0-16,-1 0 0 0,1-2 0 0,1-1 0 16,0-3 0-1,0-3-688-15,2-1-80 0,1-4-32 0,5 0-17168 0</inkml:trace>
  <inkml:trace contextRef="#ctx0" brushRef="#br1" timeOffset="79006.27">14403 8237 39615 0,'-10'1'1760'0,"2"2"352"0,-2-1-1680 0,2-1-432 0,4 3 0 0,-1 1 0 0,-2-1 384 0,-4 4-16 0,-7 8 0 0,-7 3 0 16,-6 7-368-16,-4 2-128 0,0 3 0 0,-1 1 0 0,-1 7 128 0,1-1 0 0,0 5-144 0,4-2 144 0,6-3-336 0,0 3 0 0,-1 10 0 0,1 0 0 0,3-4 16 0,4-2 16 15,3 2 0-15,3 0 0 0,5 0 576 0,1-2 112 0,5 2 32 0,3 1 0 0,3-1 112 0,2-5 32 0,5-4 0 16,3-4 0-16,2-4-272 0,1-2-48 15,3 0-16-15,2 0 0 0,-2-6-80 16,3 1-16-16,3 1 0 0,3-2 0 0,-1-2-384 0,3 0-64 16,1-3-32-16,1-3 0 15,0-6-768-15,2 2-160 0,-7-4-16 0,3-2-15856 0</inkml:trace>
  <inkml:trace contextRef="#ctx0" brushRef="#br1" timeOffset="79270.33">14391 9173 41471 0,'-9'4'3680'0,"3"-4"-2944"0,1 2-592 0,4-2-144 0,3 0 1232 0,2 0 224 16,1 0 32-16,1 0 16 15,4-2-1696-15,5 2-352 0,2-4-64 0,3 0-16 16,1-1 96-16,0 2 16 0,1-6 0 0,1 1-18816 0</inkml:trace>
  <inkml:trace contextRef="#ctx0" brushRef="#br1" timeOffset="79724.2">15426 8978 43311 0,'1'-4'1920'16,"-1"0"384"-16,0 2-1840 0,0-2-464 0,0 1 0 0,0 1 0 0,0 1-208 0,0-4-144 0,-1-1-32 0,0-2 0 16,-3-4 384-16,-2-2-176 0,-2 2 176 0,-1-1-128 0,-3-1-128 0,-1 3 0 15,-3-2-16-15,-2 1 0 16,2 3-336-16,0 3-64 0,3 5-16 0,-2-2 0 15,1 6-48-15,1 0-16 0,-1 4 0 0,0 5 0 0,1 0 480 0,-1 4 80 16,-1 3 32-16,2 1 0 0,0 4 544 0,1 0 128 16,2 1 0-16,-1 6 16 0,0 3 368 15,0 5 64-15,-2 1 0 0,2 2 16 0,0 2-528 16,1-6-96-16,4-6-32 0,0-5 0 0,2-1-80 16,3-3-32-16,2-1 0 0,3-4 0 0,3 1 48 0,2-2 16 15,2-1 0-15,1-1 0 0,2-2-272 0,0-4 0 0,3 0 0 0,2-3 0 31,3-2-688-31,3-2-32 0,2 0-16 0,4-4 0 16,3 0-1872-16,2-4-368 0</inkml:trace>
  <inkml:trace contextRef="#ctx0" brushRef="#br1" timeOffset="80102.31">15887 8285 31327 0,'-12'0'2784'0,"3"0"-2224"0,1 0-560 0,3 0 0 16,2 3 2864-16,2-2 464 0,1 4 80 0,-3 1 32 0,1 1-2480 0,-2 8-480 0,1 2-96 0,0 6-32 0,3 5-160 0,0 3-16 0,1 7-16 0,2-1 0 0,-1-6-160 0,2 5 0 0,1 11 0 0,2 6 0 0,1 2 0 0,-1-2 0 0,1-2 0 0,-3 3-176 16,-1 3-208-16,0 0-64 0,-1 3 0 0,-1-3 0 15,-1-1-32-15,2-8-16 0,-2-3 0 0,2-4 0 0,1-4 288 0,0-4 48 16,1 0 16-16,0 2 0 15,0-5-304-15,1 1-48 0,0 1-16 0,1-4 0 16,-1-1-784-16,1-4-176 0,-1-4-16 0,1-4-14592 0</inkml:trace>
  <inkml:trace contextRef="#ctx0" brushRef="#br1" timeOffset="80463.34">16653 8785 44223 0,'-4'2'3936'0,"1"2"-3152"15,2-2-624-15,1 0-160 0,1 0 768 16,1 2 128-16,-2 4 32 0,-2 2 0 0,1 6-928 0,0 5-320 16,0 2 0-16,0 0 0 0,-1 4 0 0,1 2 16 15,1-6 0-15,0 2 0 16,0 6-192-16,0 1-32 0,1-1-16 0,1-1 0 0,-1-2 128 0,1-1 32 16,1-4 0-16,-1-1 0 15,1-6-384-15,-2 0-80 0,1-1-16 0,0-8 0 16,-2 2-1616-16,1-5-320 0</inkml:trace>
  <inkml:trace contextRef="#ctx0" brushRef="#br1" timeOffset="80647.58">16327 9233 48831 0,'-1'3'2176'0,"2"-3"432"0,2 0-2096 0,2 0-512 0,1-3 0 0,1 3 0 15,3-2 192-15,4 1-64 0,8-5 0 0,9-3-128 16,6 2 0-16,3-6 0 0,-2-2 0 0,-1 2 0 16,-1-2-496-16,-1 1-96 0,1-2-32 0,-2 0 0 15,1-2-624-15,-1 2-128 0,-3-1-32 16,3 3-18016-16</inkml:trace>
  <inkml:trace contextRef="#ctx0" brushRef="#br1" timeOffset="81222.47">17215 8885 38703 0,'-2'0'1712'0,"-1"0"352"0,1 0-1648 0,1 1-416 0,1-1 0 0,0 0 0 0,-2 0 416 0,1 0 0 15,0 2 0-15,-2-2 0 0,1 3-96 0,-1 1 0 16,0-1-16-16,0 1 0 0,1 1-48 0,-2 2-16 16,2 2 0-16,-1 3 0 0,1 5-240 0,-1 1 144 15,1-2-144-15,1 4 128 0,-1 5 96 0,1 1 16 16,1 5 0-16,0-3 0 0,1 4 80 0,1-6 0 15,0 1 16-15,0-4 0 0,1-1-64 0,-1-4-16 0,1-5 0 16,1-2 0-16,-1 0 16 0,2-4 0 0,0 2 0 16,0-5 0-16,1-4-32 0,1-4-16 0,0 0 0 0,0-1 0 15,1-1-48-15,0-1-16 0,0-3 0 0,-1-2 0 16,1 0-160-16,-2-1 0 0,1-2 0 0,1-1 0 16,-1 2 0-16,-1-2 0 0,2 0 0 15,-1 1 0-15,1-1 0 0,-1 4 0 0,0 2 0 0,0 1 0 16,-1 6 0-16,0-1 0 0,-1 5 0 15,0 4 0-15,1 1 0 0,-1 2 0 0,1 4 0 0,2 0 128 16,-1 5-128-16,2-4 0 0,-1 2 0 0,2 1 0 16,0-4 0-16,0-2 0 0,0 0 0 0,-1-1 0 15,-1 0 128-15,1-2-128 0,-2-3 0 0,1 2 128 16,-2-1-128-16,0 1 0 0,0-1 0 0,-1 0 0 16,1 1 0-16,-1 0 0 0,1-2 0 15,-1 0 0-15,0 2 0 0,2-4 0 0,-2-2 0 0,-1 4 0 16,3-4 0-16,-1 0 0 0,0-2 0 15,1 0 0-15,0 0 224 0,0-1 16 0,-1 0 0 0,2-1 0 0,-2 0 176 16,0-1 32-16,0-1 16 0,0 0 0 0,1-2-112 16,-1 0-32-16,-1 0 0 0,0-1 0 0,0-4-96 0,-1 2-32 15,0 0 0-15,0-4 0 0,0 1-64 0,-2-4-128 16,2-1 176-16,-3-3-176 0,2-3 176 0,-1-1-176 16,-1-5 160-16,2-1-160 0,-2-2 0 0,0-1 0 15,0 3 0-15,1 0 0 0,-2 1-224 0,0 2-96 0,1 3 0 16,-1 4-16-1,0 4-176-15,0 3-48 0,-1 5 0 0,-1 4 0 16,0 0-464-16,-1 4-112 0,0 2-16 0,-2 2-12912 0,-1 1-2576 16</inkml:trace>
  <inkml:trace contextRef="#ctx0" brushRef="#br1" timeOffset="81756.19">17642 8300 41471 0,'-21'-5'1840'0,"6"1"368"0,3 2-1760 0,4 1-448 0,6-2 0 0,1 3 0 0,-1-4 224 0,0 2-32 0,-3-2-16 0,0-2 0 0,-1 0-176 0,2-3 0 0,3 3 0 0,1 1 0 15,2-1 144-15,2 1 160 0,1 1 16 0,1 0 16 0,0 2-32 0,3 1-16 0,-2 1 0 0,2 1 0 0,0 3-96 0,1 1-32 0,-1 2 0 0,4 3 0 0,2 5-160 0,-1 1 0 0,3 5 144 0,-1-1-144 0,1 4 192 0,0 2-48 16,1-1 0-16,1 4 0 0,4 3 304 0,0 2 48 0,2 1 16 16,3 3 0-16,2 3-32 0,1 0 0 0,1 0 0 15,-4-2 0-15,0 1-48 0,-4 1-16 0,-3-3 0 0,-2 0 0 16,-4 3-240-16,-3 4-48 0,-2 5-128 0,-3 1 192 16,-2 2 64-16,-3-2 16 0,-2-4 0 0,-3-5 0 15,-1-4 48-15,-2-1 16 0,-2-2 0 0,-3 1 0 16,-2 1-96-16,-3 0-32 0,0-4 0 0,-3-2 0 15,-3-2-16-15,-6-3 0 0,-4-2 0 0,-4-1 0 16,-4-5-192-16,-2-2 0 0,-2-3 0 0,-2-10 0 16,-1 0-608-1,-5-7-160-15,-6-2-48 0,-6-9 0 0,-3-3-592 16,-10-12-112-16</inkml:trace>
  <inkml:trace contextRef="#ctx0" brushRef="#br1" timeOffset="85731.97">11366 4030 32255 0,'-2'-12'2864'0,"-1"4"-2288"0,1 2-576 0,1 6 0 0,-1 0 512 0,1-3-16 0,-2-3 0 0,-4-1 0 0,-4-6-1712 0,-4 1-320 0,-6 0-80 15,-3 3-16-15,-6 3 512 0,-5 2 96 0,-3 4 32 0,-5 3 0 0,-4 0-112 0,-5 1-32 0,-4 5 0 0,-6 1 0 16,-6 2 528-16,-6 3 96 0,-1 1 32 31,3-2 0-31,5-2 480 0,-8 3 128 0,-11 1 16 0,-4 0 0 0,-1 0 128 0,-2 3 32 0,0-3 0 0,0 0 0 0,1-1 288 0,-1 1 64 0,1-3 16 16,2 3 0-16,1-1 240 0,1 1 48 0,1 0 16 15,1-1 0-15,3 1-80 0,4-2 0 0,4 1-16 16,1-2 0-16,3 0-352 0,3-1-64 0,1 0-16 0,4 1 0 16,4-3-320-16,5-3-128 0,3-1 0 0,4-1 144 15,6-1 176-15,-2 2 48 0,-1 0 0 16,2-2 0-16,3 2 160 0,3-3 48 0,4 3 0 15,5-5 0-15,1 1-64 0,3-2-16 0,5 2 0 16,2-2 0-16,2-2-16 0,3 2 0 16,2-2 0-16,2 2 0 0,3-1 32 0,2 1 0 0,1 0 0 15,1 1 0-15,1 1-208 0,1 2-48 0,2 0 0 16,0 2 0-16,1 5-256 0,0-1-144 16,1 2 16-16,0 5 0 0,0 0 128 0,2 4 0 0,-2 4 0 15,1 3 0-15,1 0 0 0,0 5 0 0,1-1 0 16,1 2 0-16,0 3 128 0,2-2 16 0,-1 3 0 15,2-5 0-15,-4-5 16 0,3 7 0 0,2 9 0 0,1 11 0 0,4 8-160 16,-1 5 0-16,1 5 144 0,-1 0-144 0,-1-4 0 16,-3 5 0-16,0 11 0 0,-2 6 0 0,1 4 0 0,-5 0 0 15,0 3 0-15,-3 3 0 0,-3 7 0 0,-2 2 0 16,-2 0 0-16,-3 4 128 0,-1 3 0 0,-2-2 0 16,1-7 0-16,1-2 0 0,2 2 96 0,0-3 32 15,4 1 0-15,1-5 0 0,3-9-256 16,0 6 0-16,3 7 0 0,1-4 0 0,0-9 144 15,0-5-16-15,-1 5 0 0,1 0 0 0,-3 0-128 0,-2-6 0 16,1-7 0-16,-3 6 0 0,-1 9 0 0,0-1 0 16,-2-4 0-16,-2-8 0 0,0-9 240 0,-1-3 16 15,0 2 0-15,-1 4 0 0,0 8-256 16,-1-1 0-16,2-12 0 0,0-2-160 16,1-7 160-16,2 2 0 0,0 0 128 0,1-2-128 0,2-5 0 0,1-5 0 15,-1-6 0-15,2-8-128 0,1-3 128 16,1-1 0-16,1-4 0 0,2 2 0 0,-1-2 0 0,-1-5 176 0,1-1-176 0,-1-1 192 15,2 3-32-15,-1-6 0 0,0 2 0 0,-2-5 0 16,1 1-32-16,-1-4-128 0,0 0 192 0,-1-1-64 16,-2-3 64-16,1-3 0 0,-1-1 0 0,1 0 0 15,-2-2-64-15,0 0 0 0,-1-3 0 0,1 1 0 16,-1 2 0-16,0-3 0 0,0 0 0 0,0-3 0 16,0 3 0-16,0-1 0 0,0-2 0 0,0 0 0 15,0 3-128-15,0 0 0 0,0 0 0 0,8-25 0 16,-5 16 0-16,4 2 0 0,1-3 0 0,3-1 0 15,1 1 0-15,2 0 0 0,2 0 0 0,3 0 0 0,2-1 0 16,4 1-176-16,2 0 48 0,3 2 0 0,-3 1 128 16,2 0-160-16,5 3 160 0,2-2-160 0,0 1 160 0,4 1 0 15,6 1-144-15,7-1 144 0,4 2-192 16,1-2 48-16,2-2 0 0,-1 1 0 0,-5-1 144 0,12 1-160 16,11-2 160-16,7 1-160 15,6 0 160-15,1 0-192 0,-3 0 192 16,-2-3-192-16,3 5 192 0,3-2 0 15,5 2 128-15,1 1-128 0,-6-3 0 0,7 3 0 16,5 3 0-16,-4-2 0 0,-6 2-192 0,0 0 64 0,3 2 0 0,-3 1 0 0,-3 3 128 0,-4-3 0 16,-8 1-144-16,0 2 144 0,-5-2 0 0,0 5 0 15,1-2 0-15,-7 2 0 0,-8-1 0 16,-4-1 0-16,-2-4 0 0,1-3 0 0,0 2 0 0,2-2 0 16,1 0 128-16,-5 0-128 0,-4-2 0 0,-5 2 0 0,-2-3 128 15,-3-4-128-15,-1 3 0 0,-2 0 0 0,0-2 0 16,-6-2 0-16,-2 3 0 0,0 2 0 0,2-4 0 0,-2-1 0 15,-1 0 0-15,-4 2 0 0,-3-3 0 0,-6 2 0 16,-1 1 0-16,-3-3 0 0,-5 2 0 0,-2 1 0 16,-2-1 0-16,-2-1 0 0,-1 0 0 0,-3 0 128 15,0-2-128-15,-3 0 0 0,1-2 0 0,-3-5 128 16,0 1-128-16,0-1 0 0,-1 0 0 0,1-2 128 16,2-1-128-16,-2-1 128 0,-1-5-128 0,0 2 128 15,-1-5-128-15,1-2 128 0,-1-1-128 0,-3-2 128 16,1-2-128-16,0-1 0 0,-1 4 0 0,1-1 0 15,-1-1 0-15,1-2 0 0,-1 1 0 0,0-2 0 16,0-9 0-16,1 0 0 0,3 9 0 16,0-7 128-16,-1-8-128 0,-1-6 128 0,0-2-128 15,-2-3 128-15,1 1 64 0,2-3 16 0,2 9 0 16,0-7 0-16,-1-8-64 0,1-3-16 0,2-2 0 0,1-1 0 16,2 14 16-16,2-15 0 0,0-13 0 0,2-6 0 0,0 4-144 15,0 2 0-15,1-2 0 0,0 5 128 0,-2 0-128 0,0-3 0 16,1-2 0-16,-2-2 0 0,-1-2 0 0,-1-2 0 15,2 2 0-15,-2 5-176 0,1 12-16 0,-1-7 0 16,0-7 0-16,0 2 0 0,0 3 192 0,2 3 0 16,0 9-144-16,-2-5 144 0,1-8 0 0,1-1 0 15,-2 3 0-15,0 2 0 16,2 14 0-16,-2-4 0 0,-1-5 0 0,0 0 0 16,0 2 192-16,0 5-32 0,0 6-16 0,-1-2 0 0,1-2 0 0,-2 2 0 15,0 0 0-15,-2 6 0 0,2 4-144 0,-4 4 0 0,3 1 0 16,-4 4 0-16,2 2 0 0,-1-3-224 0,-3 6 48 15,-1 0 16-15,-2 5 160 0,-1 3-208 0,-1 6 80 16,-1 1 128-16,0 3-224 0,0 3 80 0,1 4 16 16,1 0 0-16,1 3 128 0,-1-2 0 15,1 1 0-15,1 2-128 0,-1-1 128 0,3 3 0 0,2 0 0 16,0 3 0-16,2 0 0 0,1 1 0 0,2 2 160 0,0-1-160 16,2 3 0-16,1 2 0 0,1 0 0 0,1 0 0 15,0 2 0-15,2-2 0 0,0 2 0 0,1 2 0 16,0-2 192-16,2-1-48 0,0 4-16 0,1-4 0 0,1 1 0 15,1 0-128-15,0 1 192 0,1 0-64 0,3-3 16 16,2 2 0-16,2-2 0 0,5 0 0 16,0 0-144-16,5 0 128 0,2-4-128 0,6 1 128 0,4-1-128 15,5 0 0-15,5-2 0 0,6 2 128 0,6 0-128 16,2-1 0-16,2 4 0 0,-1-3 0 0,0 1 0 16,0-1 0-16,2 4 0 0,1 0 0 0,4-3 0 0,7 2 0 15,5-3 0-15,3 1 128 0,2-1-128 0,1 2 0 16,6 0-160-16,5-3 160 0,4 1 0 0,5 0 0 15,1 0 0-15,7-2 0 0,8 2 0 0,3 0 0 16,-8-1 0-16,8 1 0 0,7 3 0 0,9-4-144 16,7 1 144-16,-5 2 0 0,-17 2 0 15,9 0-160-15,12-3 160 0,-1 2 0 0,-2 1-160 0,0 0 160 16,3-1-128-16,-9 1 128 0,-6 0 0 0,8 2-160 0,5 2 160 16,-3-2 0-16,-8 2-144 0,-6 2 144 0,-1 2 0 15,-7-1-144-15,-10 2 144 0,-4-1 0 0,-4 5 0 16,-8 0-128-16,-4 2 128 0,-6 0 0 0,-13-2 0 15,6 3 0-15,5-2 0 0,1 2 0 0,0 0 0 0,-6 0 0 16,-5-1 0-16,1 0 0 0,4 0 0 16,1-1 0-16,-2-2 0 0,-3 2 0 0,-4-1 0 0,-5-4 0 15,-1 3 0-15,-3-2 0 0,2 0 0 0,-3-2 0 16,-1 2 0-16,-6-1 0 0,-6-1 0 0,-5 2 0 16,-3-2 0-16,-5 2 0 0,-1 0 0 0,-4-1 0 15,0 2 0-15,-3-1 0 0,-1-2 0 0,-2 2 0 16,-2 0 0-16,-2 0 144 0,-1 1-144 0,-3-2 0 15,-2 0 0-15,-4 0 0 0,1 0 0 0,-3-2 0 0,-2 2 224 16,0-3-64-16,-1 1-16 0,0 0 0 16,-2-1-16-16,0 1 0 0,0-1 0 0,0 3 0 15,0-3 112-15,-2 0 16 0,2 0 0 0,-1 0 0 0,1 0-256 16,0 0 128-16,0 0-128 0,0 0 0 0,0 0 144 16,0 0-144-16,0 0 128 0,0 0-128 0,-9 18 0 15,8-11 0-15,0 0 0 0,0-1 0 0,1 3 0 0,-2 1 0 16,2 2 0-16,2-1 0 0,-2 4 0 15,2-1 0-15,1 4 128 0,-1 7-128 0,3 0 0 16,1 7 0-16,0 9 0 0,3 1 0 0,0 7 0 0,-1 2 0 16,4 6 0-16,-1 3 0 0,-1-3 0 0,-1 6 0 15,3 3 0-15,-4 8 0 0,0 10 0 0,-1 3 0 16,-1 0 0-16,-1-1 0 0,0-10 0 0,-1 15-176 16,1 17 48-16,0 5 0 0,1-5 128 0,0 3 0 15,2 15 0-15,-1-2 0 0,2-1 0 0,-2 6 0 16,0 7 0-16,0-6 0 0,-1-7 128 0,-1 6 48 0,0 5 16 15,-2-5 0-15,0-11-48 0,-1 4 0 0,2 4 0 16,-3-8 0-16,2-17-16 0,-2 11 0 0,2 10 0 16,-2-4 0-16,1-8 0 0,1-3 0 0,-1-5 0 0,-1-1 0 15,2 3-128-15,-2-6 128 0,-1-9-128 0,0-2 128 16,-2 11-128-16,-2-5 0 0,-1-5 0 0,0-9 0 16,-1-9 0-16,-2 3 0 0,1 5 0 15,-2-5 0-15,2-4 0 0,-3-6 0 0,1-6 0 16,-1-2 0-16,2-2 0 0,-1-1 0 0,1-3 128 15,1-2-128-15,1-1 0 0,1-5 0 16,0-2 0-16,2-6 0 0,-1-1 0 0,1-4 128 0,1-3-128 0,1-3 0 16,-1 0 128-16,1-2-128 0,2 1 0 0,-1-2 128 0,2 1-128 15,-1-4 0-15,1 2 0 0,1-2 128 0,1 3-128 16,-2-6 160-16,2 2-160 0,-1-1 160 0,1-3-160 16,0-1 128-16,1 0-128 0,-1-2 128 0,0-3-128 15,0 0 192-15,0 1-192 0,0-2 192 0,-2 0 0 0,1-2 16 16,0 1 0-16,0-2 0 0,-2 2 16 0,1-3 0 15,0 1 0-15,-1-1 0 0,-1 0-96 0,1 0 0 16,-1 2-128-16,0-4 192 0,0 2-192 0,0 0 144 16,0 2-144-16,-1-2 128 0,1 0-128 0,-1 0 0 15,-2 0 0-15,1 0 0 0,-2 0 0 0,-1 0 0 16,-1 0 0-16,-2 3 0 0,1-3 0 0,-3 0 0 0,-2 1 128 16,-2 1-128-16,-2-2 0 0,-4 3 0 0,-3-3 0 15,-7 1 0-15,-1 2 0 0,-5-3 0 16,-2 0 0-16,-4 0 0 0,-1 0 0 15,-3 0 0-15,1-3 0 0,3 2 0 0,7-2 0 16,-7 3 0-16,-10-3 128 0,-9-2-128 0,-6 0 0 16,-2 0 0-16,-2 1 0 0,1-2 0 0,4 2 0 0,-2-2 0 0,-6 2 0 0,-5-2 0 15,-5 0 0-15,-3-3 0 0,0 3 0 0,-9-1 0 16,-1 1 0-16,-5-3 0 0,0 2 0 0,-2-2 0 16,5-4 0-16,-9 4 0 0,-10-4 0 0,1 0 0 15,14 0 0-15,-6 1 0 0,-7 2 0 0,-1-2 0 16,7 2 0-16,-5-1 0 0,-5-1 0 0,0 4 0 15,3-2 0-15,-4 0 0 0,-4 1 0 0,5 1 0 16,6 2 0-16,-6-1 0 0,-4 0 0 0,1 1 0 0,2 0 0 16,1 2 0-16,3-5 0 0,2 3 0 0,-2 2 0 15,9-2 0-15,11-3 0 0,-1 2 0 16,-6-2 0-16,8 0 0 0,8-1 0 0,3 0 0 16,5 1 0-16,-1-1 0 0,-7 0 0 0,4 0 0 0,7-1 0 15,6 1 0-15,4 3 0 0,1 1 0 0,-2 1-144 16,-1-1 144-16,-1 2 0 0,3 0 0 15,4 4-1328-15,5 1-144 0,2 2-48 0,-3 1 0 16,-4 2 48-16,-2 0 0 0,2 3 0 16,1 1-19568-16</inkml:trace>
  <inkml:trace contextRef="#ctx0" brushRef="#br1" timeOffset="113846.13">19170 16153 21183 0,'-5'-3'1888'0,"0"-1"-1504"0,3 2-384 0,-1 2 0 0,2-3-320 0,-3 2-128 0,-2-2-16 0,-4-3-16 0,-3-2-416 0,-5 0-64 0,1-2-32 0,0 4 0 0,1 0 2144 0,1-3 448 0,1 2 64 0,2-2 32 0,1-1-32 0,-2 0-16 0,0-1 0 0,-1-2 0 0,1 0-432 0,-3 0-96 0,0 0-16 0,2 1 0 16,3 3-576-16,-3-1-112 0,-6-2-32 0,-6-2 0 16,-2 0 0-16,0 0-16 0,-2 2 0 15,-1 2 0-15,1-3-112 0,-2 3-32 0,4-1 0 16,-7 1 0-16,-2 1 224 0,-5-1 64 0,-3 1 0 0,1 2 0 15,-1 0 16-15,1 1 16 0,3 3 0 0,1-4 0 0,2 5-32 16,1-4 0-16,0-1 0 0,-3 1 0 0,-2 0-224 16,-5-1-48-16,-2 1-16 0,-2 1 0 0,2 1-224 15,1 0 0-15,2 0 0 0,0-1 0 0,4 2 0 0,0-1 0 16,-3 2 0-16,-2-2 0 0,0 4-144 16,-3-3 144-16,-2 2 0 0,0 2-144 15,2 2 144-15,2 1 0 0,2 2 0 16,3-4 0-16,2 4 0 0,-1 1 0 0,1 0 0 0,-7 2 0 15,-2-2 0-15,-5 2-160 0,3 1 160 0,4 0 0 16,5 2-144-16,1-3 144 0,2 2 0 0,-1 0-144 16,-1-4 144-16,-2 2 0 0,-2 1 0 0,-1 0 0 0,-1 0 0 0,0 2 144 15,-3 3-144-15,3-3 0 0,3 4 128 0,3-2-128 16,3 1 0-16,-2-3 0 0,0 0 0 0,1 2 0 16,3 1 0-16,-2 1 0 0,-2 4 0 0,3-2 0 15,0 5 0-15,5-5 0 0,5 4 0 0,0-3 128 16,5 1-128-16,-1-1 160 0,2 2 32 0,1 2 0 0,-1-3 0 15,1 1 0-15,-1-3-192 0,-1 4 0 0,1-2 144 16,1 5-144-16,1-3 128 0,-1 3-128 0,3 1 128 0,-2 0-128 16,3 5 128-16,-2 0-128 0,2 1 128 0,1 0-128 15,0 3 0-15,1-7 0 0,1 3 0 0,2-1 0 16,1-2 0-16,1-1 0 0,0 2 0 0,1-3-192 16,3-2 192-16,-1 6 0 0,0 3 0 0,2 0-128 15,1-1 128-15,-1 2 0 0,1 3 0 0,0-2 128 0,2 3-128 16,0-2 176-16,1 1-176 0,2-4 192 15,2-1-64-15,1 1-128 0,2-4 192 0,0-1-64 16,1-2 48-16,1-1 0 0,0-1 0 0,1 2 0 16,1 0-48-16,0 2-128 0,2 4 192 0,2-3-64 0,0 1-128 15,0 0 0-15,4-2 0 0,-1-3 0 0,3-3 160 0,0 0-160 16,2-3 192-16,1 0-192 0,2 0 336 16,0-3-32-16,2 4-16 15,-1-1 0-15,1 2-32 0,-1 1 0 0,3 3 0 0,-2 1 0 16,-1-2 0-16,0 2 0 0,3 0 0 0,5 5 0 0,3 0-256 15,4 1 0-15,2-2 0 0,1-2 0 0,2 0 0 16,0-2 0-16,-2-2 0 0,0-1 0 0,-5-1 0 0,2-2 0 16,-1 1 0-16,2-5 0 0,2 2 0 0,2 1 128 15,0-3-128-15,4 4 0 0,4 1 128 0,-2 1-128 16,-3 0 0-16,-3-2 0 0,-2-1 0 0,1-1 0 16,3-2 0-16,5 0 0 0,2-3 0 0,5-1 0 15,4-2 192-15,0-4-192 0,-3 0 192 0,0 0-64 16,-3-2 0-16,-2-4-128 0,1 3 224 0,11-6-64 15,11-1-16-15,2-4 0 0,-5 0-144 0,-2-3-176 16,0 4 48-16,-1-6 0 0,5-1 128 0,-5 0 0 16,-5-1 0-16,-5-1 0 0,-9 3 0 0,2-2 0 0,3 1 0 15,2-2-128-15,1 1 128 0,-4 3 0 0,-2-1 0 16,-4 2 0-16,-7 0 0 0,0-1 0 16,-1 1 0-16,2-5 128 0,4 1 64 0,2-1 0 0,2 0 16 15,-2 0 0-15,-1 1-48 0,-4-5-16 0,-3-1 0 16,-1-3 0-16,-1 3-16 0,3-5-128 0,3-2 192 15,3-3-64-15,3-4-128 0,1 0 0 0,0-5-192 16,-3 0 192-16,-2 0-240 0,-6-1 80 0,0 0 16 0,-2 4 0 0,1 4 144 16,-2-2 0-16,-2 0-144 0,-3 1 144 0,-4-1 0 15,-1-3 0-15,-4-3 0 0,-2-2 0 0,-5 1 240 16,-4 1 16-16,-2 0 0 0,-5-1 0 0,-1 5-64 16,-2-4-16-16,-4 0 0 0,0-3 0 0,-2-1-176 15,-4-2 192-15,0-1-192 0,-1-3 192 0,-2 1-192 0,-3 3 0 16,-1 0 144-16,-4 5-144 0,-1 2 128 15,-4 2-128-15,-2 2 160 0,-3 1-160 0,-3-2 0 16,-3 1 0-16,-3 2 0 0,-4-4-160 0,-3 3-96 16,-2-3-32-16,1 4 0 0,-1-2 0 15,-1 1 288-15,0 4 0 0,-4-1 0 0,-4 1 0 16,-1 3-160-16,-1-4 32 0,3 0 0 0,0 1 0 16,4-1 128-16,11 7 0 0,6 3 0 0,1-1 0 15,-7-8 0-15,-5 0 0 0,-4 2 0 0,0 2 0 16,0 1 128-16,-1 3-128 0,2 1 128 0,1 4-128 0,1 4 0 0,1-2-288 0,1 1 48 15,-1 1 16 1,-3 2-544-16,-7 0-96 0,-8-1-32 0,-9 0-20288 0</inkml:trace>
  <inkml:trace contextRef="#ctx0" brushRef="#br1" timeOffset="140432.4">17549 17577 25791 0,'-10'0'2304'0,"3"0"-1856"0,2 0-448 0,2 0 0 0,3 1 384 0,-2 0-32 0,-4 2 0 0,-5-2 0 0,-4 4-880 0,0 1-176 0,3 0-48 0,0-1 0 0,4 1 224 0,2-1 32 0,3 2 16 0,3-4 0 0,5 1 864 0,3 0 192 0,4 1 16 0,5-5 16 0,5 1 336 0,6-1 64 0,4 0 16 0,4-1 0 0,4 1 256 0,4-3 64 16,3-1 16-16,3 2 0 0,2 1-736 0,11-2-160 15,10 3-16-15,4-3-16 16,0 0-880-16,-1 1-160 0,0 0-32 16,2 2-16-16,6 0-128 0,1-2-32 15,3 2 0-15,-6 0 0 0,-8 2 224 0,1 0 32 0,3 0 16 16,-1 1 0-16,-3-2-608 0,-7 1-128 0,-12 1-32 0,-5-2 0 15,-8 1 160-15,-6 2 48 0,-4 2 0 0,-9-3 0 0,-5 1 1280 16,-8-2 256-16,-6-1 48 0,-5 2 16 16,-4-3 1456-16,-7 0 288 0,-8 0 64 0,-7-3 16 0,-5 0-304 0,-9-1-64 0,-7-1-16 15,-10 1 0-15,-12 0-1104 0,-10-2-240 0,-9 3-32 0,-7-4-16 16,-2 1-384-16,-7 0-160 16,1 0 128-16,-7 2-128 0,-4-2 144 0,1 1-144 15,10 4 160-15,-6-4-160 0,-8 1 176 0,5 0-176 0,6 2 192 16,0 1-11664-16,-2-2-2336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30:23.3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22030 4210 18431 0,'-3'-7'1632'0,"0"1"-1312"0,2 3-320 0,0 3 0 0,1 0 912 0,-1-2 112 0,-1 1 32 0,-1-6 0 0,-1 1 432 0,-1-2 96 0,1 0 16 0,-1 2 0 0,3 2-352 0,-1-1-64 0,2 4-16 0,1 1 0 15,0 4-496-15,0-2-96 0,1 5-32 0,1 2 0 0,0 4-176 0,0 0-48 0,2 7 0 0,-1 4 0 0,0 4 144 0,0 1 32 16,1-1 0-16,-1 0 0 0,0 2-144 0,0 1-32 16,1 4 0-16,1 3 0 0,0 4-64 15,0 4 0-15,1 2-16 0,0 0 0 0,2 3-32 0,-1 1 0 16,1 0 0-16,-1 1 0 0,-1-6-80 16,0-3 0-16,1-1-128 0,-1 4 192 0,0 6-192 0,0 0 144 15,0 4-144-15,-1 0 128 0,0-3-128 0,-1-1 0 16,1 2 144-16,-4-2-144 0,0-5 0 0,-2 3 0 15,0 6 0-15,-2-1 128 0,1 1-128 0,-3-2 0 16,0-3 0-16,-1-2 0 0,1 1 128 0,0-9 0 16,2-7 0-16,0 6 0 0,-1 3 64 0,0 1 32 15,3 2 0-15,0-5 0 0,2-3-96 0,0 0 0 0,1-5-128 16,0-2 192-16,-1-1-192 0,2-1 128 0,-2 3-128 16,3-3 0-16,-3 2 144 0,-1-1-144 0,-1-2 128 15,-1 1-128-15,1-1 128 0,0 1-128 0,-1-2 128 16,-2-1-128-16,0-1 128 0,-1-5-128 0,0-1 0 15,-1-1 128-15,0-1 16 0,0-2 0 0,-1 0 0 0,0-3 0 16,1-1 0-16,0-1 0 0,-2 1 0 0,3-2 0 16,-1 1-144-16,1-3 192 0,2 1-192 0,-1-3 192 15,1-3-192-15,1 0 0 0,-1 1 144 0,2-2-144 16,0-2 128-16,1 1-128 0,-1-1 160 16,1 0-160-16,0 0 176 0,-2-1-176 0,0-1 192 15,2 2-192-15,0 0 208 0,0 0-64 0,-11-19-16 16,6 12 0-16,-1 0-128 0,-2-1 128 0,0-2-128 0,-2-2 128 0,-1-2-128 15,-4-1 0-15,-1-1 0 0,-3-3 128 16,-2 1-128-16,-2-2 128 0,-1-1-128 0,1-1 128 0,-1-2-128 16,-1 0 0-16,3 1 0 0,0 1 0 0,2 1 0 15,2 4 0-15,0-1-160 0,3 2 160 0,3 3 0 16,1 0 0-16,2 4-128 0,-1-4 128 0,3 3 0 16,1 0 0-16,0 2 0 0,-1-2 0 0,4 4 0 15,-2-3 0-15,2 3 0 0,-2 2 0 0,5 0 0 16,-1 2 0-16,2-1 0 0,1 3 0 0,0 3 0 0,1-1 0 15,1 5-128-15,1 2 128 0,3 5 0 0,0 3 0 16,4 6 0-16,0-1-144 0,2 1 144 0,0 5 0 16,5 0 0-16,1 4-128 0,2-1 128 0,1 1 0 15,1 0 0-15,-1-1 0 0,1-2 0 0,-3-1 0 16,0 1 0-16,1-3 128 0,2 2-128 0,-3-1 0 16,-1 0-128-16,-3-2 128 0,-2-4 0 0,-2 1 0 15,0-4 0-15,-1 3 0 0,-1-1 0 0,0 1 0 16,-2-3 0-16,-2 0 0 0,-2-4 0 0,0-1 0 15,-1-6 0-15,-2-2 0 0,0-1 0 0,-1-4 0 0,-1 0 0 0,1-4 128 16,2-5 64-16,0 0 0 0,2-8 16 16,3-5 0-16,-1-3 112 0,6-9 32 0,1-7 0 0,5-6 0 15,3-1-96-15,5-7 0 0,6 2-16 0,2 0 0 16,0 2-240-16,1 3 0 0,2 2 0 0,2 2 0 16,2 2 0-16,2-3-128 0,3 1 128 0,2 0 0 15,-5 2-640 1,-2 5-32-16,-2 0 0 0,-4 1-13296 0,-2 2-2672 0</inkml:trace>
  <inkml:trace contextRef="#ctx0" brushRef="#br0" timeOffset="1759.83">20662 2149 21183 0,'1'0'1888'0,"0"3"-1504"0,0-3-384 0,0 1 0 0,1 1 608 0,-1-2 48 0,1 3 16 0,1 0 0 0,2 4 704 0,0-1 144 0,2 4 16 0,-1-2 16 0,-1 2-384 0,0 3-80 0,1-4 0 0,-1 4-16 0,2 3-544 0,-1 2-96 0,-1 2-32 0,1 5 0 0,-1 1 176 0,1 5 48 16,1 1 0-16,0 6 0 0,-1 3-112 0,0 2-32 16,0 8 0-16,2 4 0 0,-2 8-160 15,-1 1-16-15,-2-5-16 0,-1 2 0 0,-2 2-64 16,-2-4-16-16,0 1 0 0,0-8 0 0,-1-3-16 16,1-4 0-16,-1-3 0 0,1-4 0 0,-1-1-64 15,-1-6-128-15,2-3 176 0,-3-2-176 16,-1 0 0-16,0-5-256 0,-1-1 32 15,1-1-17904-15</inkml:trace>
  <inkml:trace contextRef="#ctx0" brushRef="#br0" timeOffset="2213.98">21151 2493 14735 0,'-1'-6'1312'0,"0"3"-1056"0,1 1-256 0,0 2 0 16,1 2 3584-16,-1-2 640 0,1 3 144 0,-1 0 32 15,1 4-2976-15,-1 0-592 0,0 4-112 0,-1 5-16 16,-2 0 192-16,-1 0 64 0,-2 3 0 0,-3-1 0 0,-1 5-352 16,-1-4-64-16,-1 2-16 0,-3 2 0 15,0-1-176-15,-1-3-32 0,-2 3-16 0,1-5 0 0,0 2-48 0,-2-1-16 16,2-2 0-16,0 0 0 0,1-1-240 0,0-1 0 15,-1 1 128-15,0-2-128 0,1 2 0 0,0-3 0 16,0 2 0-16,0-2 0 0,1 1 0 0,0-3-208 16,2 0 32-16,-1-2 16 15,3 0 160-15,1-2-128 0,1 0 128 0,3-2-128 16,1-2 128-16,3 1 0 0,2-2 0 0,0-1 0 0,2 0 0 16,3-1 176-16,3 1-48 0,1-3 0 0,4 2 64 0,3 1 16 15,4 1 0-15,2 3 0 0,3 1-48 0,-1 1-16 0,4 4 0 16,0 2 0-16,3 1-16 0,1 3 0 0,0 4 0 15,-1-2 0-15,-4 1-128 0,-2 0 0 0,1 2 144 0,-2-1-144 16,-2 0 0-16,-1 1 0 0,-1-2 0 16,-3-2 0-1,0 4-416-15,-1-8-48 0,-1 2-16 0,-1-5 0 16,-2-1-1408-16,2-4-288 0,-2-3-48 0,2-2-13392 16</inkml:trace>
  <inkml:trace contextRef="#ctx0" brushRef="#br0" timeOffset="2591.32">21492 2992 38703 0,'-6'-2'1712'0,"4"-2"352"0,2 4-1648 0,1-3-416 0,2 0 0 0,-1 1 0 0,2 0 320 0,2-4-32 0,4 0 0 0,5-6 0 0,4-1 48 0,2-5 16 0,3-2 0 0,-3 1 0 0,-1 0-352 0,-3 0 128 0,-1 0-128 0,-2 0 0 16,-2 0 0-16,-3 3 0 0,-2 0 0 0,-1-1 0 0,-1-1 0 0,-1 1 0 16,0 0 0-16,-3-2 0 0,-1 3 0 0,-3 0-208 15,0-1 48-15,-2 3 16 16,0 4-240-16,-4 0-32 0,-2 2-16 0,-2 1 0 16,-5 5-176-16,1 4-32 0,-4 2-16 0,-1 5 0 0,-3 4 480 0,0 5 176 15,2 2 0-15,-2-1-144 0,0 9 576 0,-2 0 112 16,2 7 32-16,2-1 0 0,3 1 64 0,1 1 32 15,3 1 0-15,3-3 0 0,3-1-272 0,5-1-48 16,0 0-16-16,2 1 0 0,5 2-48 0,0 0-16 16,4-3 0-16,2-4 0 0,2 1-112 15,2-7-32-15,4 0 0 0,1-6 0 0,2-1-128 16,3-5 0-16,3-4 0 0,2-2 0 16,2-4-512-16,3-4-192 0,1-2-48 0,3-6-17904 0</inkml:trace>
  <inkml:trace contextRef="#ctx0" brushRef="#br0" timeOffset="2993.8">21812 3033 19343 0,'-2'-5'848'0,"2"2"192"0,2-1-832 0,-1-1-208 0,1 4 0 0,1-3 0 0,0 1 1392 15,2 0 224-15,3-6 48 0,4-4 16 16,2 0 928-16,3-4 176 0,0 1 32 0,1 0 16 16,-1 2-1168-16,0-2-256 0,1 1-32 0,0-1-16 0,-1 0-832 15,1 0-160-15,-2 0-48 0,-1 1 0 0,0-1-192 16,-2 0-128-16,1-3 160 0,-3 1-160 0,0-1 0 0,-4 2 0 16,1 0 0-16,-3-1 0 0,-3 2-128 0,0 1-32 15,-4 2 0-15,-1 0 0 0,-2 4-176 0,-3 2-48 16,-2 2 0-16,-2 4 0 0,-3 5 80 0,-1 2 16 15,-1 6 0-15,2 2 0 0,1 1 288 0,-2 3 0 16,-2 12 0-16,-5 7 0 0,1 5 320 0,1 3-16 16,3-2-16-16,0 2 0 0,3 2 112 0,3-3 32 0,5 1 0 15,-1-2 0-15,4 1 16 0,2-5 16 0,3-3 0 16,3-6 0-16,2-4-272 0,3-5-48 0,1-2-16 16,3-5 0-16,2-2-128 0,2-6-176 0,4 0 48 0,3-6 0 31,3-2-704-31,3-6-128 0</inkml:trace>
  <inkml:trace contextRef="#ctx0" brushRef="#br0" timeOffset="3510.78">22546 2749 40543 0,'-15'22'1792'0,"5"-5"384"0,2 4-1744 0,3-5-432 0,3-3 0 0,2-6 0 15,2 6 128-15,-2 8-128 0,0 13 128 0,0 12-128 0,1 7 192 0,0 7-32 16,3-6-16-16,0-1 0 0,1-6-144 0,-2-2 0 16,3-7 0-16,1-3 128 0,-1-3-128 0,0-4-176 15,1 1 48-15,1-5 0 16,-2-1-256-16,0-4-32 0,-1 0-16 0,0-4 0 16,0-2 48-16,-1 0 0 0,-2-1 0 0,-1-2 0 0,1-1 176 15,-4-3 32-15,0-2 16 0,0-1 0 0,-3-3 160 0,0-2 0 16,-3-3 160-16,0-4-160 0,-2-1 704 0,-1-5 64 15,2-1 0-15,-2-3 0 0,0-10-352 0,-3-4-64 16,0-6-16-16,0-5 0 0,0-3-80 0,3 0-32 16,3-1 0-16,1-7 0 0,1-8-224 0,2-4 176 15,4-2-176-15,1 2 160 0,2 2-160 0,1 2 0 16,2 8 0-16,0 5 0 0,3 3 0 0,-2 2 0 0,3 7 0 0,1 3 0 16,1 7 0-16,1 3 0 15,0 3 0-15,3 6 0 0,3 1-128 16,2 5 128-16,4 4 0 0,2 2 0 0,1 2 0 15,3 4-176-15,-1 2 176 0,0 4-128 0,-3 0 128 16,-2 4-160-16,-2 1 160 0,-1 3-160 0,1 2 160 16,-5 5-192-16,-2 1 192 0,-2 2-192 0,-3-1 192 15,-1 1 0-15,-3 2 0 0,-2 1 0 0,-4-1 192 0,-1-3 80 0,-2 1 16 0,-4-4 0 16,-2 3 96-16,-3-5 0 0,0 1 16 0,-4-3 0 16,0-2-16-16,1 0-16 0,-5-2 0 0,-1 1 0 0,-2-2-224 15,0 2-144-15,-3-2 192 0,0-3-192 0,0-3 0 16,1 2-192-16,-1-3 0 0,0-4 0 15,2 2-640-15,-2-3-112 0</inkml:trace>
  <inkml:trace contextRef="#ctx0" brushRef="#br0" timeOffset="4093.91">24319 2623 40543 0,'-7'0'1792'0,"2"0"384"0,1 0-1744 0,2 0-432 0,0 0 0 0,2 0 0 0,0 0 384 0,-1 0 0 0,0 0 0 0,-1 0 0 0,-2 1 0 0,0 4-16 0,-1 1 0 0,0 1 0 0,-1 6-368 15,0 2 0-15,0 4 0 0,-2 4 0 0,2 1-208 0,0 5 32 0,1 3 16 0,1-4 0 0,3 1-176 0,1-3-48 0,1-1 0 0,3-3 0 0,1-1 96 16,1-5 16-16,1 0 0 0,3-4 0 0,3 2 112 0,3-4 32 16,0-1 0-16,2-1 0 0,2-4 128 15,1-3 0-15,2 0 128 0,0-3-128 0,0-2 304 0,2-2-16 16,2-3 0-16,-1-3 0 0,-2 2-288 0,-3-6 0 16,1 0 128-16,-2-3-128 0,-3 0 288 0,-2-2 0 15,-4-2 0-15,-2-1 0 0,-3 0-32 0,-3-3 0 16,-5 1 0-16,-3-5 0 0,0 5-16 0,-2-2-16 15,-4 2 0-15,-2 2 0 0,1 4-16 0,-3 1 0 16,-1 0 0-16,-2 7 0 0,0-1-208 0,-3 6 144 16,0 1-144-16,-2 3 128 0,-1 3-288 0,2 0-64 15,1 4-16-15,4 1 0 16,1-1-384-16,3-2-80 0,5 2 0 0,0-1-11888 0,3 1-2368 16</inkml:trace>
  <inkml:trace contextRef="#ctx0" brushRef="#br0" timeOffset="4539.57">24879 2712 16575 0,'3'0'1472'0,"-1"2"-1168"0,1-1-304 0,-1 2 0 15,1-1 2240-15,0 2 400 0,2 2 80 0,4 2 16 0,2 4-368 16,4 4-64-16,1 1 0 0,-1 3-16 0,-3-4-976 15,-1-1-192-15,1 1-32 0,-4 0-16 16,1-2-576-16,-3 1-112 0,0-3-32 0,-3 0 0 16,-1-2-80-16,-1 0-16 0,-1-1 0 0,-1-4 0 15,0 3-80-15,-1-5-32 0,-1 1 0 0,-2-4 0 0,1-3-144 16,-1-1 160-16,-2 1-160 0,0-7 160 0,-2-1 96 0,0-2 32 16,-1-3 0-16,0-3 0 0,2-4-128 0,0-1-32 15,1-5 0-15,3-1 0 0,2 2-128 0,1-5 0 16,3 0 0-16,2-1 0 0,1 8 0 0,2 1 0 15,1 5 128-15,1 2-128 0,4 2 0 0,-2 0 128 16,4 7-128-16,0 3 128 0,1 2 144 0,0 4 32 16,0 4 0-16,-1-1 0 0,-3 2-80 0,0 0-16 15,4 7 0-15,1-3 0 0,1 5-64 0,-1 1-16 16,1 1 0-16,-2-1 0 0,0 5-128 0,0-2 192 16,-1 1-192-16,0 3 192 0,-2 0-192 0,0 0 192 0,-1 1-192 15,-2-1 192-15,0 0-192 0,-2 0 0 0,1-2 144 16,-2 1-144-16,0-1 0 0,0-1 0 0,-1 2 0 0,-1-2 0 31,0 0-896-31,0-3-112 0,0 3-16 0,2-2-12096 0,0 0-2416 0</inkml:trace>
  <inkml:trace contextRef="#ctx0" brushRef="#br0" timeOffset="5640.69">27090 1703 31327 0,'0'-3'2784'0,"0"-1"-2224"0,2 4-560 0,-1 0 0 0,0 0 1168 0,0 0 128 0,2 0 32 0,0 2 0 0,4 3-208 0,0 1-32 0,4 4-16 0,0 8 0 15,3 5-608-15,0 6-112 0,0 6-32 0,1 6 0 0,-1 6-64 0,-1 1-32 0,0 7 0 0,-3 2 0 0,0 4-96 0,-3-2-128 0,-1 2 176 0,-1 0-176 0,-2-5 0 0,-1-5 0 0,-2-1 0 0,-1-6 0 0,0-8 0 0,-1 2 0 0,0-1 0 0,1 0 0 16,-2-4 128-16,4-2-128 0,-1-6 0 0,0-2 0 16,2-3 0-16,-1-2 160 0,1-3-160 0,0-3 128 15,-1-2 48-15,1-4 0 0,0-2 0 0,0-4 0 16,1-2-16-16,0-2 0 0,1-2 0 0,0-7 0 15,-1 0-160-15,1-3 0 0,0-5 0 0,1-2 0 16,-2-5 0-16,1 0 0 0,1-3 0 0,1-5 0 0,2-8 0 16,2-1 128-16,2-2-128 0,0 3 128 0,4 5-128 0,0 5 0 15,2 6 144-15,-1 6-144 0,0 3 0 0,1 6 0 16,-3 3 0-16,1 4-128 0,0-1 128 16,2 4 0-16,2 3 0 0,0 3 128 0,0 1-128 15,1 5 144-15,-2 1-144 0,1 0 160 0,-3 4-160 16,1 2 0-16,-2 0 0 15,-3 3 0-15,1 1 0 0,-3-2-144 0,-1 2 144 0,-1 1-160 16,-1 1 160-16,-1 1 0 0,-2-1 0 0,-1-2 0 0,-1 1 0 0,-2-3 0 16,-1-2 0-16,-1 0 0 0,-2 3 0 0,-1 1 0 15,-1-2 0-15,-3 1 0 0,0-2 208 0,-4-2-16 0,0-1-16 16,-2-2 0-16,-2 0 96 0,-2-2 32 0,-3 1 0 0,-3-3 0 16,1 0-112-16,-3-1-32 0,-4-4 0 15,-2 0 0-15,-1 1-160 0,-1-4 0 0,0 0 0 16,0-4 0-1,2-1-448-15,0-3-112 0,2 0-16 0,1-2-12848 0,0-2-2560 16</inkml:trace>
  <inkml:trace contextRef="#ctx0" brushRef="#br0" timeOffset="5979.93">28070 1539 35935 0,'-6'7'3200'0,"1"1"-2560"0,1 2-512 0,3 0-128 0,1 0 800 0,0-1 144 0,1-1 16 0,0 8 16 0,-1 8 64 0,0 13 16 0,0 7 0 0,0 7 0 0,0 2-464 0,0 4-80 0,-1 0-32 0,1 2 0 0,-1 2-336 0,-1 2-144 0,1 0 128 15,0 0-128-15,0-6 144 0,-2 0-144 0,4-5 160 0,-2-3-160 0,1-4 0 0,1-4 0 0,2 1-176 0,-1-1 176 16,2-4-624-16,2-4 0 0,2-2 0 0,0-6 0 16,2-7-480-16,1-2-112 0,2-2 0 0,0-4-16608 15</inkml:trace>
  <inkml:trace contextRef="#ctx0" brushRef="#br0" timeOffset="6444.93">28409 2265 35007 0,'-2'4'1552'0,"1"0"320"0,0 1-1488 0,0-2-384 0,-1 1 0 0,2 0 0 0,-1 1 1344 0,0 2 192 16,-2 8 32-16,1 4 16 0,-2 6-608 15,1 6-112-15,0 2-32 0,1 1 0 16,-1-2-448-16,3 3-112 0,1-3-16 0,2 0 0 0,1-2-256 0,0-3 0 16,4-2 0-16,1-4-144 0,2-1-48 0,0-5 0 15,2-6 0-15,1 1 0 16,1-6-192-16,1-2-32 0,1-2-16 0,2-2 0 15,-1-4 112-15,3-2 0 0,3-4 16 0,-1-4 0 16,1 0-80-16,-1-5 0 0,1-3-16 0,-2 0 0 0,-1-1 400 16,-2-4-128-16,-2 1 128 0,-3-4 0 15,-2 0 192-15,-2 1 112 0,-3 2 16 0,-1 1 16 0,-1 6 96 0,-1 1 16 16,-3 7 0-16,-1 2 0 16,-1 3 64-16,-1 4 32 0,-2 3 0 0,-2 2 0 0,1 2-16 0,-1 6 0 15,-2 0 0-15,2 2 0 0,0 2-352 0,0 4-176 0,-1 1 160 16,4-3-160-16,0 6 0 0,3-1 0 0,3-1 0 0,-1 2 0 15,3-1 0-15,4 0 0 0,1 6 0 0,2-3 0 16,2 3-176-16,0-3-16 0,4 1-16 0,0-5 0 31,3 2-368-31,0-4-64 0,2-1 0 0,0 1-16 0,1-4-48 16,0 2 0-16,1-2 0 0,-1 1-17808 0</inkml:trace>
  <inkml:trace contextRef="#ctx0" brushRef="#br0" timeOffset="6919.52">29153 2686 12895 0,'1'-5'576'0,"-1"1"112"0,1 2-560 0,-1 0-128 0,2 0 0 0,-2 1 0 0,1 1 2176 0,0 0 416 0,0-3 80 0,2-1 16 0,-1 2 1216 0,2-4 256 0,0 2 64 0,1-1 0 0,0 0-2464 0,1-1-480 0,0 0-112 0,3 0-16 0,1-3-560 15,1-1-112-15,2 0-32 0,2-2 0 0,5-1-272 0,1-3-176 16,2 0 192-16,2 0-192 0,0-2 0 0,1 2 0 16,0 0 0-16,0 1 0 0,0 1 176 0,-2-3-176 15,0 3 160-15,-4-2-160 0,0 4 160 0,-3-1-160 16,-4 0 160-16,-1-2-160 0,-4-1 192 0,0 1-48 0,-5 1-16 15,-1-2 0-15,-2 2-128 0,-4 0 0 0,-2-2 0 16,-3 1 0-16,-3 5 0 0,-3 0-176 16,-4 4 16-16,-5 6 0 0,-5 4-32 0,-4 4 0 15,-6 8 0-15,-1 3 0 0,-4 9 192 0,2 2 0 16,0 5 0-16,4 2 0 0,2 1 192 0,1 7 80 0,3 2 16 16,3 3 0-16,3 5 160 0,3 0 16 0,7-3 16 15,6-5 0-15,7-3 224 0,5-10 64 0,6-2 0 0,5-3 0 16,2-4-512-16,7-2-112 0,8 2-16 0,6-7 0 15,3-2-672 1,6-3-144-16,3-6-16 0,5-7-16 0,5-3-368 16,4-4-64-16,4-5 0 0,4-2-12112 0,7 0-2416 0</inkml:trace>
  <inkml:trace contextRef="#ctx0" brushRef="#br0" timeOffset="8733.67">9133 3498 29487 0,'-5'-5'2624'0,"2"4"-2112"0,-1 1-512 15,3 0 0-15,1 0 2000 0,0 4 304 0,1-2 48 0,0 4 16 0,-1 5-1600 0,1 4-320 0,2 8-64 0,-1 5-16 0,2 7-368 0,0 5 0 0,-1 5 0 0,4 8 128 0,-3-1-128 0,0 4 0 0,1 4 0 0,-1 6 0 0,0 4 0 0,-2 3 0 16,-1 3 0-16,1-3 0 0,-2-7 0 0,0 0 0 16,0-3 128-16,-2-2-128 0,1-2 0 0,0 2 0 15,1-8 0-15,-1-3 0 0,-1-4 0 0,2-6 0 16,0-6 0-16,0-5 0 0,2-3 0 0,-2-4 0 16,1-2 0-16,0-3 0 15,0-3-416-15,-1-6-160 0,2-4-16 0,-1-4-16384 0</inkml:trace>
  <inkml:trace contextRef="#ctx0" brushRef="#br0" timeOffset="9242.06">8883 3587 24879 0,'-8'-20'1088'15,"2"6"256"-15,2 1-1088 0,1 6-256 0,2 1 0 0,1 3 0 0,-1-1 576 16,0-2 48-16,-2-4 16 0,-2-4 0 0,0-3 912 16,-3-1 192-16,0 2 48 0,-2 2 0 0,2-1-384 15,0 5-64-15,1 1 0 0,1-3-16 0,3 3-496 16,1 1-112-16,3-1-16 0,3 0 0 0,3 0-560 0,4 2-144 16,5-3 0-16,3 1 0 15,3-1-320-15,4 0-112 0,4-1-16 0,1 1 0 16,0 0-32-16,2-2-16 0,2 2 0 0,0 0 0 0,1 4 368 0,-1 1 128 15,1 4 0-15,-2 2-144 0,3 4 144 0,2 1 0 16,0 4 0-16,1 2 0 16,-2 4 208-16,-1 1-16 0,-1 2-16 0,-4 2 0 15,-1 2 0-15,-2-4 0 0,-2 6 0 16,-1-3 0-16,-1 1-176 0,-1 1 0 0,4 5 0 0,-2-1 128 0,0 1-128 16,-3 0-272-16,-1 5 64 0,-1-2 16 0,-3-1-112 15,-5 1-16-15,-3-1 0 0,-4-1 0 0,-4-2 320 16,-5-3-160-16,-3-1 160 0,-4-4-128 0,-2-1 592 0,-6 3 128 15,-3-2 32-15,-3 1 0 0,-2-1-16 0,-3 1 0 16,-1-2 0-16,0 0 0 0,-1-3-400 0,0 0-80 0,-1-3 0 16,-1-4-128-16,2 1 128 0,-3-4-128 0,0 1 0 0,-1-5 0 15,1-1 0-15,3-1 0 0,2-1 0 0,-1-3 0 16,3-2-640-16,1 0-16 16,2-3-16-16,2 2 0 0,0 1-1296 0,2-3-256 15,3 3-48-15,1 2-16 0,2 1-624 0,0 3-128 16</inkml:trace>
  <inkml:trace contextRef="#ctx0" brushRef="#br0" timeOffset="12752.49">11178 3005 14735 0,'-5'-3'1312'0,"1"1"-1056"0,1 2-256 0,1 0 0 0,0 2 1696 0,1-2 288 0,-4 0 48 0,-3 3 16 0,-2-2-640 0,-3 1-128 0,-2 2-32 0,1 2 0 16,-1 1-224-16,1-4-64 0,1 6 0 0,-2-3 0 16,0 4-496-16,-2 0-96 0,0 2-32 0,0 1 0 15,-1-1-336-15,-3 4 0 0,-3 4 0 0,-3 1 0 16,-2 5 0-16,-3 2 0 0,-2 4 0 0,-1 6 0 15,3-1 0-15,2 5 128 0,4-2-128 0,2 5 0 16,-1 8 608-16,1 10 48 0,0 5 16 0,-1 6 0 0,3-1 272 16,1 4 48-16,1 11 16 0,0 3 0 0,3 8-592 15,3-5-112-15,4-15-32 0,6-6 0 0,4-6 48 16,7-1 0-16,4-3 0 0,4-6 0 0,6-5 32 16,3-3 16-16,7-8 0 0,3-5 0 0,3-2-368 15,0-5 144-15,2-1-144 0,6-2 0 0,6-1 0 0,10 1 0 16,12 5 0-16,8-5-18176 15</inkml:trace>
  <inkml:trace contextRef="#ctx0" brushRef="#br0" timeOffset="14033.41">11776 3571 23951 0,'0'-10'2128'0,"1"2"-1696"0,0 4-432 0,0 1 0 0,2 1 1280 0,-1 1 160 0,1-6 32 0,2-2 16 0,0-4-1040 0,1-2-192 0,0 2-64 0,-2-2 0 0,-2 4 416 16,-1 2 80-16,-3-1 16 0,-2 4 0 0,-2 0 112 0,-1 2 16 0,-3 4 16 0,-3 0 0 0,0 1-528 0,-2 3-128 0,-2 2 0 0,-4 5-16 0,-3 1-496 0,-2 2-80 0,-3 3-32 0,1-3 0 16,1 2-208-16,-4 3-32 0,-3 1-16 0,-2 2 0 0,-1 0 400 15,0-1 80-15,1 3 16 0,1-2 0 0,3 3 1024 0,3-5 192 0,5 1 64 0,3-3 0 16,3-2-352-16,6 0-64 0,3-3-16 0,2-1 0 16,3-2-464-16,2-3-192 0,2 2 128 0,2 0-128 15,2-2 0-15,1 2-320 0,2-2 48 0,2-1 16 31,1 4-320-31,2-1-48 0,2 1-16 0,2 0 0 16,2 2 384-16,2 0 80 0,4 3 16 0,-1 1 0 16,3 0 160-16,1 3 0 0,3 1 0 0,1-2 0 0,1 2 0 15,-1 1 0-15,-1-4-144 0,-2 1 144 0,1 1 0 0,-3-2 0 0,0 1 0 0,-3 1 0 16,-1-1 0-16,1 0 0 0,-1 3 0 0,0-3 128 0,-1 4 96 16,0-2 16-16,-2-4 0 0,-2 3 0 0,0-1 64 0,-1-2 16 15,-1 3 0-15,1 1 0 0,-1 1-144 16,0 1-32-16,-1 1 0 0,-2 2 0 0,-2 0 48 15,-2-3 0-15,-1 2 0 0,-1-1 0 0,-5-1 224 0,-1 1 48 16,-2-5 16-16,-3 0 0 0,0 0-224 0,-3-6-32 16,1 2-16-16,-3-2 0 0,0 1-32 0,-1-5-16 15,0 2 0-15,-3 0 0 0,1-4-160 0,-2 3 160 16,-1-5-160-16,0 2 160 0,0-2-160 0,-3-1 0 16,0 0 0-16,-2-1 128 0,-1 2-128 0,0-4 128 15,-2 0-128-15,0 0 128 0,-1-4-128 0,-1 2 0 16,0-1 0-16,-2 0 128 15,-2-3-272-15,-2 2-64 0,0-2-16 0,-3-1 0 16,2 1-1104-16,-1 3-208 0,0-4-64 0,0 4-14784 0</inkml:trace>
  <inkml:trace contextRef="#ctx0" brushRef="#br0" timeOffset="15171.79">13516 3334 35935 0,'-3'0'3200'0,"2"0"-2560"0,1 1-512 0,1 1-128 0,2 2 928 0,-1 1 160 0,2 2 48 0,1 8 0 0,3 3-896 0,2 10-240 0,3 9 0 0,0 8 0 0,1 5 160 0,-1 10-160 0,-2 7 192 0,-1 2-192 0,-1-2 192 0,-3-2-64 16,-1 6 0-16,-2-2-128 0,-2-5 0 0,-2 2 0 16,-2 0 0-16,-2-2 0 0,0-8 0 0,-1-2 0 15,-1-4 0-15,0-3 0 0,4 1 128 0,-3-1-128 16,2-2 0-16,0-2 0 0,3 2 0 0,1-6 0 15,0-2 0-15,2-4 0 0,2-5 0 0,0-3 0 0,1-7-208 16,0-2 80 0,2-6-1552-16,1-4-304 0</inkml:trace>
  <inkml:trace contextRef="#ctx0" brushRef="#br0" timeOffset="16611.2">14725 3536 21183 0,'-8'3'1888'0,"2"-3"-1504"0,0 1-384 15,2 2 0-15,3-3 2464 0,1 1 416 0,0 1 96 0,-1 1 16 0,0 1-2032 0,-1 4-384 0,2 3-96 0,0 4-16 0,3 4-16 0,-2 4-16 0,4 6 0 0,0 4 0 0,1 5 0 0,0 4 0 0,3 2 0 0,-3 0 0 0,0 4-208 0,1 4-32 0,-4 5-16 0,1-2 0 0,0-2 32 16,-3-1 16 0,3-3 0-16,-4-4 0 0,0-3 32 0,0-5 0 15,-2-2 0-15,1-3 0 0,-1 2 96 0,0-2 32 16,-1 6 0-16,0-3 0 0,2 3-144 0,0-4-32 0,0 1 0 15,-1-7 0-15,2-3-16 0,-2-3-16 16,2-2 0-16,-3-4 0 0,1 0 48 0,-1-3 16 0,0-4 0 0,0-2 0 16,1-2-240-16,-1-2 128 0,2-5-128 0,-1 1 0 0,0-6 160 15,1-5-160-15,0-3 160 0,1-5-160 0,0 2 192 0,0-8-64 16,1-3-128-16,0-4 192 0,1 3-192 0,0-4-208 0,2-5 32 16,0-1 16-16,0 2-16 0,3 4 0 0,1 2 0 15,1 6 0-15,2 1 176 0,1 5-208 0,2 5 80 0,1 2 128 16,2 2 0-16,1 3 0 0,1 2 0 15,4 2 192-15,0 2 48 0,2-2 16 0,1 2 0 16,0 2 0-16,1-4-256 0,-1 4 0 0,-3 0 0 0,0 0 0 16,-4 4 0-16,-1 2-128 0,-2 0 128 0,-3 4-208 15,1-1 208-15,-3 3 0 0,-1-1-160 16,0 4 160-16,0 3 0 0,-2 2-144 0,0 1 144 0,-2 2 0 16,-1 3 0-16,-1 2-128 0,-2 0 128 15,-1 1 0-15,-1 2 0 0,0-3 0 16,-1 1 0-16,-1-3 0 0,-1-2 256 15,1-4-32-15,-2-1-16 0,-1-3 0 16,0 0-16-16,-1-4-16 0,-1-3 0 0,-2 1 0 0,0-3 32 0,-1-1 16 0,-2 1 0 0,-3-4 0 0,-1 0-48 16,-1-3-16-16,-2 2 0 0,-3-2 0 0,0 0-160 15,-4-2 192-15,-4-2-192 0,-1-2 192 0,0 0-192 16,0-4-224-16,0 1 48 0,2-1 16 16,-1 0-496-16,3-2-112 0,3 2 0 15,3-2-16-15,4 2-752 0,1-1-160 0,4 3-32 0,2 0-15360 0</inkml:trace>
  <inkml:trace contextRef="#ctx0" brushRef="#br0" timeOffset="17340.75">15654 3713 30399 0,'-4'0'2704'0,"0"0"-2160"0,2 2-544 0,2 0 0 0,0-2 1712 0,0 3 224 0,-2 0 48 0,0 3 16 0,-2 4-1200 0,2 3-240 0,0 3-48 16,2 2-16-16,2 5-160 0,0-1-16 0,2 6-16 0,1 3 0 0,1 1-96 0,1 5-16 0,1 5 0 0,1 5 0 0,0 5-64 0,0 4 0 0,1-3-128 0,-3 2 192 0,1-2-64 0,-1-7 0 16,-2-3-128-16,0-2 192 0,1-1-192 0,-2-1 0 0,1-1 0 0,0-3 0 0,0-4 0 15,0 1-240-15,2-4 48 0,1 1 16 16,-1-3-544-16,0-4-112 0,1-1-32 16,-2-4-16656-16</inkml:trace>
  <inkml:trace contextRef="#ctx0" brushRef="#br0" timeOffset="17913.93">16011 4390 42383 0,'1'-9'1872'0,"-1"5"400"0,1-2-1824 0,2 2-448 16,-1 4 0-16,1-2 0 0,-1 2-208 0,2-2-144 0,2 0-32 15,0-3 0-15,2 4 384 0,-2-3 128 0,-1 4 0 16,0 0 0-16,-3 2 112 0,0 4 16 0,-1 2 0 0,-1 2 0 16,-1 4-256-16,-2 3 0 0,1 3 0 0,-2 5 0 15,0 3 176-15,-1 2-176 0,0 3 192 0,0-1-192 16,0-6 0-16,0 3 0 0,2 2 0 0,0-3 0 16,2-3 0-16,1-3 0 0,1-2 0 0,2-4 0 15,0-1 208-15,2-3-64 0,2-2-16 0,-1-2 0 16,2-2 0-16,2-4 0 0,0 1 0 0,1-6 0 15,2 1-128-15,0-4 0 0,1-2 0 0,1-2 0 16,0-2 0-16,-2 0 0 0,2-5 0 0,-1 1 0 16,-1-2-224-16,1-1 80 0,-2 1 16 0,1-1 0 15,0 2 128-15,-2-4 0 0,2 1 0 0,-2 2-128 0,-1-2 128 16,0 1 128-16,-1 1-128 0,0-2 176 0,1-1 0 0,0 2 0 16,-1 2 0-16,-3 2 0 0,1 2-176 0,-1 0 128 15,0 1-128-15,1-1 128 0,-2 5-128 16,-2 0-176-16,0 2 48 0,-2 2 0 0,0 2 128 0,-2 0 0 15,0 0 0-15,0 2 0 0,-2 4 0 0,-1-2 0 16,-1 2 128-16,0 0-128 0,-1 5 0 0,0-2 0 16,0 4 0-16,0 0 0 15,0 4 128-15,2 1-128 0,0 3 128 0,2 3-128 0,0 0 192 16,2 7-16-16,2-1-16 0,-1 1 0 0,3 1-32 16,-1-1 0-16,2-1 0 0,1 2 0 0,2-3-128 0,-1-1 0 0,2-1 144 15,1-3-144-15,-1-2 0 0,3-1 0 16,-1-3 0-16,0 2 0 0,3-4-192 0,-1 1-128 0,1-3 0 15,0-2-16 1,2-4-320-16,-2 0-64 0,1-2-16 0,0-4 0 16,-1 0-800-16,-1-6-144 0,0 2-48 0,-1-6-14992 0</inkml:trace>
  <inkml:trace contextRef="#ctx0" brushRef="#br0" timeOffset="18362.73">16706 4599 43311 0,'-1'2'1920'16,"2"-2"384"-16,0 1-1840 0,3-1-464 0,-1 3 0 0,2-3 0 0,0 0-512 0,4 2-192 0,5 2-32 0,4 0-16 0,3-2 880 0,4 2 160 0,2-4 32 0,0 2 16 0,-1-4-144 0,0-2-48 0,0-1 0 0,0-2 0 0,-1 1-416 0,-2-4-96 0,0-3-16 0,-1 1 0 0,-2-3-608 0,-3 2-128 0,-2-3-32 0,-4 0 0 0,-1 1-16 0,-4 2-16 0,-2 0 0 0,-4 0 0 0,-1 0 1024 0,-4 0 160 15,-4 1 128-15,-3 0-128 0,-4-1 1216 0,-6 1 128 16,-3 2 48-16,-4 0 0 0,-2 4-544 0,-2 3-96 16,1 3-32-16,-1 5 0 0,3 5-368 0,0 0-80 15,3 6-16-15,3 0 0 0,3 5 208 0,5-1 48 16,4 1 0-16,2 1 0 0,1 2-176 0,4 3-16 0,3-1-16 15,1 3 0-15,2 1-112 0,2 0-32 16,4 1 0-16,-1 0 0 0,1-1-32 0,2 1-128 0,0-5 192 0,0-2-64 16,3-4-128-16,0-1 0 0,0-5 0 0,4 3-176 15,2-5-96-15,3 1-32 0,1-3 0 0,1-1 0 32,2-3-336-32,0-2-64 0,3-4 0 0,2-3-16 15,1-3-432-15,2-1-64 0,2-6-32 0,2-3 0 16,1-6-944-16,4 0-192 0</inkml:trace>
  <inkml:trace contextRef="#ctx0" brushRef="#br0" timeOffset="18859.79">16843 3021 37775 0,'-10'1'3360'0,"4"2"-2688"0,1 3-544 0,3-4-128 0,3 2 944 0,1-3 144 16,1 2 48-16,0 3 0 0,4 0-880 0,3 4-256 0,2 2 128 0,6 3-128 0,5 1 336 0,4 4 0 0,6-2 0 0,3 5 0 0,6 1 16 0,3 2 0 0,4 3 0 0,1 2 0 0,3-3-144 0,-2 1-16 0,-4-6-16 0,8 8 0 16,12 6-48-16,3 9-128 0,2 10 192 15,-4 0-64-15,-5 5-128 0,-3-2 0 0,-2 0-192 16,-5 0 192-16,-7-6 0 0,-4 11 0 0,-4 12 0 0,-5 3 0 15,-7 9 208-15,-10 1-32 0,-7-4-16 0,-9 2 0 16,-5 7 272-16,-11 1 48 0,-6-1 16 0,-9-3 0 16,-1-11 16-16,-8 2 0 0,-6 6 0 0,-4 1 0 0,-3-1-96 15,2-5-16-15,3-6 0 16,2-6 0-16,3-4-208 0,-6-1-32 16,-5-3-16-16,-5-6 0 0,-2-7-144 0,3-11 0 15,3-7-192-15,1-17-22672 0</inkml:trace>
  <inkml:trace contextRef="#ctx0" brushRef="#br0" timeOffset="22671.15">9953 2344 13823 0,'15'-16'1216'0,"-3"2"-960"0,-3 4-256 0,-4 6 0 0,-1 1 448 0,2-3 64 0,5-7 0 0,7-6 0 0,3-6 1728 0,0 3 368 0,-1 0 64 0,-5 6 16 0,-6 6-1024 0,-4 1-192 0,-7 6-32 0,-5 3-16 0,-5 1-496 0,-9 4-96 0,-7 2-32 0,-9 2 0 0,-6 3-208 0,-11 4-32 0,-11 3-16 0,-11 1 0 0,-10 4-400 0,-6 2-144 0,0-3 0 0,-4 1 144 0,-5 1-576 0,-4-3-112 0,-3 0-32 0,4-2 0 0,7-4-240 0,-4 3-48 15,-4 1-16-15,5-3 0 0,17-3 432 0,1-5 64 0,-1 4 32 0,-7 2 0 16,-9 1 352-16,0-3 0 0,10 3 0 0,6-1 0 0,7 5 0 16,4 1 0-16,5-1 0 0,8 5 0 0,6-1 0 15,6 5 0-15,8-1 0 0,7 1 0 0,7 3 0 0,8-6 0 16,2 1 0-16,5 5 0 0,5 4-320 0,4 7 64 16,5 4 16-16,6 5 0 15,5 8-208-15,4 3-32 0,6 6-16 0,5 6 0 0,3 8 288 0,3 2 48 16,1 1 16-16,0 0 0 15,2 5-416-15,-6-5-80 16,-3-10 0-16,1 8-16 0,1 2 128 16,-4 6 16-16,-1-7 16 0,-4 3 0 0,-6-8 736 15,-4 4 144-15,0 3 16 0,-7-2 16 16,-1-1 1152-16,-3-4 224 0,0-1 64 0,-5 0 0 16,-2 2-240-16,-2-1-32 0,-3-6-16 0,-2-3 0 0,-1-4-336 15,0-1-64-15,-1-3-16 0,0-3 0 0,0-5-704 0,-4-2-160 0,1 0-32 0,-2-5 0 16,2-4-96-16,1-6-32 0,2-10 0 0,1-2 0 0,3-1 0 0,0-6 0 0,4-6 0 15,1 0 0-15,1-7 128 0,3 0 0 0,1-6 16 0,2 0 0 16,5-5 16-16,1-2 0 0,2 1 0 0,4-4 0 16,1 1-32-16,3 2 0 0,3 0 0 0,5 1 0 15,6 0-256-15,4 2 0 0,6 2 0 0,6 4 0 16,8 2 0-16,3 0 0 0,3 2 0 0,6-4 0 16,10 2 0-16,5 0-176 0,-6-2 176 0,7 1-208 0,6-6 16 15,9 0 0-15,6-4 0 0,4-1 0 0,2 0 64 16,2-4 128-16,-3 0-208 0,4-1 80 15,1 1 128-15,-3 2 0 0,-9 0 0 0,9 1 0 16,12 2 0-16,3 1 0 0,2 3 0 0,-1 0 0 16,0 3 0-16,2 0 0 0,2 3 0 0,3 4 0 0,-1 0 0 0,5 2 0 15,6-1 0-15,4 6 0 0,6 1 0 16,1 1 176-16,-8-3-48 0,-5 2 0 0,-2 1-128 16,15 0 0-16,14 3 0 0,0-3 0 0,1 0 0 0,-3-4-176 15,5 2 48-15,3-2 0 0,3-3 128 0,-1-2 0 16,0-2 0-16,-3-1 0 0,-1-1 0 0,3-2 0 15,6 1 0-15,0-2 0 0,-11 3 0 0,7-3 0 16,6-3 0-16,2 3 0 0,1-3 0 0,-7 3-160 16,-7 0 160-16,-7 0-160 0,-4 0 160 0,-3 0 0 15,-1 0 0-15,-2 1-128 0,-1 1 128 0,-1 1 0 0,0-3 0 16,-2 0-128-16,-6-5 128 0,-5 1 0 0,-5 0 0 0,-8-4-128 16,-6 2 128-16,-11-2-128 0,-8-1 128 0,-2 0-128 15,0-1 128-15,-8-3 0 16,-8-3 0-16,-9-2 0 0,-8-5 0 0,-8 1 0 0,-8-5 0 15,-7 1 0-15,-8-5 0 0,-7-1 0 0,-8 0 0 16,-8-9 0-16,-6-1 0 0,-5-1 0 16,-4-2 0-16,-3-6 0 0,-3-4 0 0,0-3 0 0,0-8 0 15,2-1 0-15,1-3 0 0,3 1 0 0,2 3 0 0,0-4 0 16,2-6 0-16,1-3 0 0,0-4 0 0,0-1 0 16,2 5 0-16,-2 0 0 0,2 0 0 0,0-4 0 15,-1-1 0-15,0-2 0 0,-1 12 0 0,-3-6 0 16,0-1 0-16,-2-4 0 0,-2-6 0 15,-3 5 0-15,2 13-144 0,-2-2 144 16,-3-1-160-16,0-3 160 0,-1-2-192 0,0 2 48 0,2 4 16 16,1 12 0-16,2 8-112 0,0-3-16 0,1-2 0 0,0 0 0 0,2 0-32 15,1 2-16-15,1 5 0 0,2 2 0 0,0 10 48 0,1 3 16 16,0 3 0-16,-1 3 0 0,0 5 240 0,-2 5 0 16,2 3 192-16,-3 3-192 0,0 0 192 0,-2 3-64 15,1 1 0-15,-4 5-128 0,0 1 0 0,-3 0 0 16,-4 2 0-16,0 4 0 0,-3-3 0 0,-1 3 0 15,-2 3 0-15,-3-3 0 0,-5 4 176 16,-3-1-32-16,-3 4 0 0,-6 1 0 0,-7 2 16 0,-4-1 0 16,-6 1 0-16,1 0 0 0,2-4-160 0,-10 1 192 15,-11 4-192-15,-10-1 192 0,-4 0-16 0,-2 0 0 0,7-4 0 16,-16 3 0-16,-17-3 0 0,-13 0 0 0,-11 0 0 16,-2-1 0-16,4-2-176 0,1-3 0 15,4 0 144-15,-2-4-144 0,-1 0 0 0,-3-4 128 0,-6-2-128 16,-3-5 0-16,-4 1 256 0,-2-2 0 15,-4-2-16-15,1 2 0 0,9 1-96 0,2 1-16 16,-1 2 0-16,-9-3 0 0,-10-1 0 0,-3 2 0 16,0 2 0-16,-2 0 0 0,0-2-128 0,-3-1 0 0,-3-1 0 15,0 0 0-15,-2 4 0 0,3-3 0 0,0 1 0 0,4 2 0 16,6-1 0-16,-4 4 0 0,-6-4 0 0,-4 3 0 16,-4 4 0-16,-2 0 0 0,-5 6 0 0,4 0 0 15,0 2 0-15,-1-2 0 0,1 0-192 0,-1 0 192 16,3 4 0-16,2 0 0 0,0 4 0 0,2-1 192 15,2-1-192-15,-3 1 0 0,1 2-192 0,0-3 192 0,6 4 0 16,6-1 0-16,12-6 0 0,1 1 192 0,3-4-192 0,6-4-176 16,4-2 48-16,9-6-19184 15</inkml:trace>
  <inkml:trace contextRef="#ctx0" brushRef="#br0" timeOffset="27988.85">20359 11657 7359 0,'9'-15'656'0,"-2"2"-528"0,-2 0-128 0,0 4 0 0,-2 4 6064 0,0 1 1168 0,0 0 256 0,2-2 32 0,4-9-5728 0,3-5-1152 0,3-7-240 0,1-5-32 0,-1 0-368 0,-1 0 0 0,-2-2 0 0,-2 2 0 0,1 0-208 0,-2 0-16 0,-1-3 0 0,0-2 0 15,1-4-368-15,-3 3-80 0,-1-3-16 0,0-7 0 16,-3-9 176-16,-2-10 16 0,0-2 16 0,-1-4 0 0,1-1-80 16,-1 0-16-16,1-8 0 0,-3 3 0 0,-2-4 752 15,-1 1 144-15,-3 1 16 0,-1 5 16 0,1 12-32 16,-5-8-16-16,-5-4 0 0,-3 0 0 0,0 12-304 0,-2 5 0 0,0 5 0 15,-1 10 0-15,0 2 464 0,-2 1-16 0,-5 0 0 0,-3 4 0 0,-1 3 272 16,-4 4 48-16,-5-1 16 0,-2 5 0 0,1 4-464 16,-4-1-112-16,-6 5-16 0,-2 2 0 0,-2 0-192 15,0 1 0-15,1 1-144 0,0 2 144 0,5 2-192 16,3-2 48-16,3 1 16 0,2-1 0 0,8 1-64 16,-2 0 0-16,-2 0 0 0,-2 1 0 0,2 3 192 15,-1 4 0-15,1 1 0 0,-1 4 0 0,3 6 0 0,-1 3 0 16,3-1 0-16,-2 3 0 0,0 8 0 0,-3 4 0 15,-3 7 0-15,-4 0 0 0,3 3 0 0,-5 2 0 16,-1 5 0-16,-1-1 0 0,4 0 0 0,0 6 0 16,2-3 0-16,3 2 128 0,3-3-128 0,4-2 0 15,7-6-128-15,3-1 128 0,4-4 0 16,2-2 0-16,3 0 0 0,2-5-128 0,1 4 128 0,0-4 0 16,2-1 0-16,1 3 0 0,-1-3 0 0,-1 4 0 15,1 5 0-15,-3-3-128 0,0 4 128 0,0-1 0 16,-2 3 0-16,-1-1 0 0,1-3 0 0,0-3 128 0,1-4-128 0,0-2 128 15,5-2-128-15,-1-5 0 0,2-2 0 16,1-2 0-16,2-1 0 0,0-6 128 0,3 1-128 16,0-2 128-16,1-2-128 0,1-2 128 0,1-2-128 0,0 1 128 15,-1-2-128-15,2-3 0 0,-1 2 0 0,1-3 0 16,-2 3 0-16,2-1 0 0,-1 1 0 0,0-1 128 16,0 0-128-16,-1 1 0 0,1 0-128 0,-1 1 128 15,0 1-496 1,1 1-16-16,-1 2 0 0,0-1-9568 0,0 2-1920 0</inkml:trace>
  <inkml:trace contextRef="#ctx0" brushRef="#br0" timeOffset="29723.92">20392 11848 25791 0,'6'-10'2304'0,"0"1"-1856"0,-1 5-448 0,0 4 0 0,0 0 272 0,3-3-32 0,5-6-16 0,8-5 0 16,9-4-16-16,3-7 0 0,3-3 0 0,0-4 0 0,-3-1 304 0,-2-1 64 0,-2-3 16 0,-5 2 0 0,-1-3 48 0,-5-1 0 0,-2 0 0 0,-3-1 0 0,-6-4-416 0,-4-2-80 0,-5-2-16 0,-5-3 0 0,-4 0-128 16,-4-3 192-16,-2 4-192 0,-4-6 192 0,-4-7 32 0,-5-7 16 15,-1-3 0-15,2 3 0 0,4 7 464 0,-4-6 80 16,1-7 32-16,-4 1 0 0,1 4-336 0,-1 4-64 16,1 4-16-16,0 3 0 0,-1 4-208 0,0 2-32 15,0 0-16-15,1 1 0 0,1 1-144 0,-1 2 0 16,0-1 0-16,0-1 0 0,-1 4 0 0,2 6 0 15,2 2 128-15,-5 1-128 0,-8-8 0 0,-5 0 0 0,-1 3 0 16,-4 6 0-16,-2 3 0 0,-4 6 0 0,-2 4-128 16,-4 0 128-16,0 2-384 0,-2-2-16 0,2 4 0 15,3 1 0 1,2 4-624-16,3 1-112 0,7 5-16 0,4 4-16 0,4 3 720 0,2-1 128 16,1 4 48-16,-1 0 0 0,3 1 272 0,-7 5 0 0,-4 0 0 15,-5 7 0-15,-3-1 0 0,-3 4 0 0,-3 6 0 0,1 0 0 16,-1 1-144-16,-1 2 144 0,2-1 0 0,-1 0-144 15,3 1 144-15,4-3 0 0,2 0 0 16,3-1 0-16,5 2 0 0,2-1 0 0,3 0 144 0,2 6-144 16,1 1 0-16,2 3 0 0,0 5 0 0,0 4 0 0,3 5 0 15,0 3 0-15,1-2-128 0,2 4 128 0,4-5 0 16,0-3 0-16,4-1 0 0,-2 2 0 0,0 3 0 16,-2 3 0-16,2-2 144 0,2-5-144 0,0-3 0 15,2-5 0-15,2-2 0 0,2-5 0 0,2-2 0 16,1-3-128-16,3-4 128 0,0 0 0 0,0 0 0 15,0-3 0-15,2 0 0 0,-1-1 0 0,1-3 192 0,0-2-48 16,0 2-16-16,0 1 0 0,0-2 80 0,-1 0 16 16,1-4 0-16,0 2 0 0,-1-2-32 0,-2 2 0 15,0-3 0-15,-2 4 0 0,0-4-192 16,-2 0 144-16,-1 1-144 0,-2-4 128 16,1 3-128-16,-2-2 0 0,1 2 0 0,0-1 0 0,0 0 0 15,3 0 0-15,1-1 0 0,2-2 0 16,1 0-128-16,4 0 128 0,0 1 0 0,-1-2 0 0,2 1 0 0,2 1 0 15,0-3 0-15,1 0 0 0,0-3 0 0,1 0 0 0,2-2 0 16,-1-3 0-16,2 0 384 0,1-2 32 0,1-5 16 16,0-1 0-16,-1 0 144 0,1 0 16 0,2-4 16 15,-1 1 0-15,-1-3-320 0,0 0-64 0,1-3-16 16,-1-1 0-16,-1-1-64 0,0 1-16 0,2-3 0 0,-1 3 0 16,2-1-128-16,-1 1 160 0,1 0-160 0,-1-1 160 15,-1 2-160-15,0 2 0 0,1 1 0 0,-4-1 0 16,2 5 0-16,-2 2 0 0,-1 0 0 0,-2-2 0 15,0 5-128-15,-1-2 128 0,1 5 0 0,-1 3 0 16,-2-2 0-16,2 5 0 0,-2 2 0 0,1 4 0 0,-2 2 0 16,-1 5 0-16,-1 3-144 0,-2 5 144 0,-1 6 0 15,-2 4 0-15,0 1-128 0,-1 7 128 16,3 3 0-16,0-2 0 0,3 1 0 16,3-2 0-16,2-3 0 0,1-1 0 0,4-5 0 15,1-4 0-15,3-3 0 0,-1-7 0 0,0 0 0 0,2-2 0 16,4-1 0-16,5-2 0 0,0-1 0 0,3-6 0 0,5 0 0 0,4-3 0 15,3-7 0-15,4-1 0 0,6-5 192 16,3-3-64-16,2 2-128 0,-1-5 192 0,-2 1 160 0,-1-2 32 16,0 3 0-16,-3 2 0 0,-1-1-192 0,0 3-16 15,-2 0-16-15,-2 0 0 0,-1 4-160 0,-2-3 0 16,-1 3 0-16,-1-2 0 0,0-2 0 0,0 0-176 16,0-3 48-16,-1 3-17952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22:40:55.6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25700 1437 17503 0,'-2'-9'1552'0,"1"3"-1232"0,0 2-320 0,1 2 0 0,0 2 1872 0,0-4 320 0,-2-2 64 0,0-7 16 0,-2 0 784 0,0-2 144 0,-1 5 48 0,1 1 0 0,-1 6-1760 0,-2 3-336 0,0 0-80 0,0 2-16 16,-1 2-592-16,1 2-112 0,-2-3-32 0,2 2 0 16,-1 0-128-16,1 1-16 0,-1 1-16 0,2 2 0 15,0 3 16-15,2-1 0 0,1 7 0 0,1 4 0 16,2 1 16-16,3 8 0 0,1 4 0 0,2 6 0 15,4 9 192-15,3 7 32 0,3 3 16 0,0 4 0 0,0 1-432 16,-1 2 0-16,0 0 0 0,-3 0 0 0,0-4 0 16,-5-4 0-16,0-2 0 0,-2-6 0 0,0-7 0 15,-1-5 0-15,0-2 0 0,-3-3 0 16,0 1 0-16,-1-2 0 0,-1 4 0 0,-1 2 0 0,-3-2 0 16,-2-1 0 15,2-3 0-16,-2-1 0 1,1 0 0-16,0-4 0 0,2-2 0 16,1-4 0-16,3-4 0 0,0-4 0 15,2-2 128-15,-1-2-128 0,3-1 0 0,-2-2 0 0,1 0-144 16,-1-5 144-16,2 1-144 0,-3-6 144 16,2-3 0-16,-2-4-144 0,-1-2-880 0,1-8-160 0,0-2-32 0,2-7-17728 15</inkml:trace>
  <inkml:trace contextRef="#ctx0" brushRef="#br0" timeOffset="689.22">25961 2399 24879 0,'0'-3'2208'15,"0"2"-1760"-15,0 1-448 0,0-2 0 0,0 2 2144 0,2-2 352 0,-1 0 64 0,0-1 0 0,2 0-576 0,2-1-128 0,-2 2-32 0,3 2 0 0,1 2-1136 0,0-1-240 0,2 4-32 0,2 5-16 0,0 0-160 0,1 5-48 0,2 2 0 0,-2 4 0 0,2 1-192 0,-2 7 0 0,-1-1 0 0,-1 1 0 16,0 0 128-16,-2 2 0 0,-2-5-128 0,0 2 192 0,-1-2-192 0,0-2 0 0,1-2 0 0,0 1 0 15,-1-5 160-15,1-2-16 0,2 0 0 16,-2-3 0-16,3-3-144 0,-1-2 0 16,1-1 0-16,1-1 0 0,-2-3 0 0,1 1 0 15,0-4 0-15,-2 0 0 16,-1 0-416-16,2-4-16 0,0 1 0 0,-1-6 0 16,0 3-1520-16,-1-4-304 0</inkml:trace>
  <inkml:trace contextRef="#ctx0" brushRef="#br0" timeOffset="1039.17">26546 2322 2751 0,'0'1'256'0,"-1"4"-256"0,0-1 0 0,-2 2 0 16,0 0 2432-16,-2 4 448 0,-5 6 96 0,-6 13 16 16,-9 14 1840-16,-2 2 368 0,-4 9 80 0,-1-1 16 15,2-2-2080-15,2 0-400 0,2 2-96 0,1-3-16 0,3 5-1680 0,-2 2-352 16,-2 6-64-16,1 1-16 0,2-2-336 15,-1 1-64-15,2 4 0 0,1-4-16 0,4 0-176 0,0-2-144 16,2 4 144-16,-3 3-208 0,1 6 208 0,-1-1 0 16,1-2 0-16,4-6-144 15,2-8-256-15,3-9-48 0,3-3-16 0,5-4-18896 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31:06.1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12917 4485 13823 0,'1'-15'1216'0,"-1"4"-960"0,0 0-256 0,1 3 0 0,1 2 0 0,-2 3-208 16,1-2 32-16,-1-3 16 0,0-7-528 0,0-4-96 0,-3-6-32 0,0-1 0 0,-2-3 352 0,-4 5 64 0,-1 1 16 0,-3 4 0 16,-3 0 384-16,-4 4 0 0,-4 3 144 0,-3 4-144 15,-1 0 1072-15,-3 4 96 0,-1 4 32 0,-7 0 0 16,2 6 16-16,-6 2 0 0,-4 4 0 0,-5 5 0 15,-6 6-832-15,-3 3-144 0,-1 5-48 16,3 2 0-16,5 4-464 0,5 0-112 0,6 5 0 0,2 3-16 16,3 8 720-16,0 6 128 0,2 9 48 15,2 4 0-15,7-3 176 0,5 4 32 16,3 6 16-16,7 4 0 0,7 1-720 0,5-1 0 0,5-7 0 16,6-6 0-16,3-4-240 0,7 0 16 0,5 0 0 0,7-2 0 15,7-3-848-15,6-6-160 16,7-3-48-16,2-8 0 0,3-10 960 0,1-5 176 0,1-7 144 0,7-4-192 15,7-1 640-15,3-4 112 0,3-2 16 0,-1-3 16 16,-3-8-1072-16,-2-4-224 0,5-2-32 16,-1-7-16-16,-1-5 928 0,-4-4 176 0,-4-8 32 0,-2-5 16 0,2-5 1312 0,-4-4 256 15,-3-1 48-15,-1-9 16 0,-1-11 464 0,-5-4 80 16,-8-2 32-16,-8-1 0 0,-3-2-976 0,-9-1-192 16,-6 3-32-16,-7-5-16 0,-8-8-704 0,-8-3-144 15,-9 3-32-15,-10 2 0 0,-7-2-256 0,-5 3-64 16,-7 2-16-16,-9 4 0 0,-8 7-48 0,-12 3 0 15,-4 11 0-15,-11 2 0 0,-13 3-128 0,-11 4 0 16,-15 3 0-16,-8 12 0 16,0 15-384-16,-3 9-144 0,-4 10-48 0,-10 14-17152 0</inkml:trace>
  <inkml:trace contextRef="#ctx0" brushRef="#br0" timeOffset="11964.24">24231 4356 27647 0,'-3'-3'2448'0,"-1"1"-1952"0,2 2-496 0,2 0 0 0,0 0 1440 0,-2 0 192 0,0-2 32 0,-1-1 16 0,-2 2 144 0,2-1 32 0,-1-1 0 0,2 2 0 15,0 1-1088-15,1 0-192 0,2 4-64 0,-1-1 0 0,3 4-288 0,0 1-64 0,1 5-16 0,1 0 0 0,1 2-144 0,1 5 0 0,1 2 0 0,1 7 0 0,1-1 0 0,-2 7 0 16,2-1 0-16,-2 3 0 0,-1 3 0 0,-2 0 0 0,0-2 0 0,-4 0 0 0,-1-1-368 0,-2-5 0 0,-2 1 0 0,-2-2 0 15,1-6-720-15,0-2-128 0,1-2-48 0,2-8-15824 0</inkml:trace>
  <inkml:trace contextRef="#ctx0" brushRef="#br0" timeOffset="13937">21334 7030 30399 0,'1'-4'2704'0,"2"-2"-2160"0,-1 2-544 16,2 2 0-16,0-2 800 0,0-1 48 0,2-2 16 0,5-6 0 0,4-3 128 0,4-6 32 0,2 0 0 0,2 0 0 0,-1 0-624 0,-1 3-112 0,-1 0-32 0,-2 3 0 0,1 1-96 0,-3 2-32 0,0 0 0 0,-1 3 0 0,-2-2 48 0,1 2 0 0,-2 1 0 0,1 3 0 0,-1-1 64 0,1 1 16 0,-1-1 0 0,2 3 0 0,-2 0-80 0,1 0-16 15,1 2 0-15,-2 0 0 0,1 2-160 0,-2 4 128 16,-1 0-128-16,-1 2 128 0,-5 3-128 0,1-2 0 16,-2 5 0-16,-2 1 128 0,-2-1-128 0,-3 4 0 15,0-2 0-15,-2 3 128 0,-2 0 64 0,-4 2 16 16,0 2 0-16,-1-1 0 0,-4 2-208 16,0 0 144-16,-1 3-144 0,-5 0 128 0,-1 5-128 0,-2 0 0 0,-2 0 0 15,1-1 0-15,5-5-256 0,-2 2 80 0,0 1 16 16,1 2 0-16,1-3 160 0,2-1-208 0,3-3 80 15,4-4 128-15,0 0-256 0,4-1 64 0,3-5 0 0,3 2 16 16,3-5 176-16,1-2 224 0,4-1-48 16,5-3-16-16,2 0 176 0,7-3 48 0,5-2 0 15,8 1 0-15,4-5 0 0,3 1 0 16,5-3 0-16,3 0 0 0,4-2-384 0,2-3 0 0,3 0 0 16,6-2 128-16,3-1-656 15,6-3-128-15</inkml:trace>
  <inkml:trace contextRef="#ctx0" brushRef="#br0" timeOffset="23438.92">25062 12236 35935 0,'-6'0'3200'0,"-1"0"-2560"0,2 4-512 0,1-2-128 0,0-1 448 0,-2 4 64 16,-5 2 0-16,-6 2 16 0,-5 5 64 0,-6 5 16 0,0 0 0 0,2 2 0 0,1-1-416 0,3-1-64 0,2-1-128 0,3-5 176 0,1-1-176 0,3-2 0 0,4-3 0 0,2-1 128 0,2-3-128 0,4-1 0 0,1-2 0 0,1-2 0 0,4-2 368 0,3-1-16 16,0-1 0-16,5-1 0 0,0-2-160 0,3-1-16 15,5 0-16-15,3 0 0 0,2-1 64 0,2 0 16 16,3 0 0-16,1-1 0 0,1 0 16 0,-1 1 0 15,0 1 0-15,-1 1 0 0,0-1-256 0,-5 1 0 0,-3-1 0 16,-4 4 0-16,-4-1 0 0,-6 2 0 0,-4 1 0 16,-2 0 0-16,-4 4 0 0,-4 0 0 0,-4 4 0 15,-2 0 0-15,-3 1 384 0,-3 2 0 0,-3-1-16 16,-3 3 0-16,-4-3 16 0,-3 4 0 0,0 0 0 16,1-3 0-16,-1 2-112 0,1 1-16 0,3 0 0 15,2 1 0-15,1-4-256 0,4 2 0 16,4-3 0-16,2 0 0 0,6-2 0 0,2-2 0 0,3 0 0 15,0 0 0-15,5-4 0 0,-1 0-176 0,4 0 176 16,2-2-160-16,2-1-32 0,2-2-16 0,2-2 0 16,2 2 0-16,1-6 208 0,2 3 0 0,-3-1 0 15,-1 1 0-15,-1 3 0 0,-1 1 0 0,-2 1 0 0,-1 4 160 16,-4-4-32-16,-1 5 0 0,-3 2 0 0,0 1 0 16,-2 0 0-16,-3 4 0 0,0 1 0 0,-4 3 0 0,1 4-128 0,-4 1 0 15,0 3 0-15,-2-3 0 16,0 4 0-16,-2 1 0 0,0-2 0 0,1 0 0 0,2 0 0 15,0-3 0-15,2-3 0 0,1-2 0 0,5-1 0 16,2-2 192-16,1-2-32 0,3-1 0 0,2-1 0 16,1-2 0-16,3-2 0 0,1 0 0 0,1-2-160 0,1-2 0 15,3-1 0-15,0-1 0 0,-1 1 0 0,2-1 192 16,4-3-192-16,2-3 192 0,4-1-192 0,2 0 0 16,1-2 0-16,-1 1 0 0,1-1 0 0,-2 2 0 15,-1 0 0-15,0 1 0 0,-4 2 0 0,-1 1-144 16,-1 2 144-16,-4 5-208 0,-1-2 208 0,-4 4 0 15,-1 0 0-15,-4 4 0 0,-2 2 0 0,-4 0 0 16,-2 3 0-16,0-2 0 0,-3 3 0 0,-2 1 0 16,-3-1 0-16,-4 2 0 0,0 2 0 0,-3-2 0 15,-1 1 0-15,-3 0 0 0,-2 2 0 16,1-3 0-16,1 1 0 0,2-3 0 0,3 0 160 16,4-4-32-16,3 0 0 0,4 0 0 0,4-2-128 15,5-2 0-15,6-2 0 0,6-2 128 0,6-4-128 0,5-1 0 16,5-2 0-16,6-1 0 0,7-3 0 0,8-3 0 15,6 0-128-15,1-2 128 0,2 1-160 0,0 1 160 0,-2 2-208 16,-5 0 80-16,-9 2 128 0,-4 0-160 0,-7 5 160 0,-7 1-160 16,-7 2 160-16,-8 4 0 0,-6 1 0 0,-7 4 128 15,-5 2-128-15,-7 0 0 0,-4 3 0 0,-6 2 0 16,-4 3 288-16,-5 1 32 0,-1 3 16 0,-3-3 0 16,2 2 208-16,0-2 32 0,-1 2 16 0,0-1 0 15,-1 0-304-15,4-2-64 0,4-1-16 0,5 1 0 0,4-6-208 16,4 0 0-16,2 1 0 0,5-4 0 0,2-2 0 15,3 0-128-15,3 1 128 0,1-2-208 16,4-3-448-16,4 3-96 0,1-2-16 0,2 1 0 16,0-2 304-16,2 0 48 0,3 2 16 0,-1-4 0 15,3 2 400-15,2 0 0 16,0-3 0-16,0 0 0 0,3 1 0 0,-3 1 0 16,1-2 0-16,-4 3 0 0,-1-2 128 15,-5 2-128-15,-3 5 128 0,-2-4-128 0,-3 4 0 0,-4-2 128 16,-1 1-128-16,-3 2 0 0,-3 3 0 0,-2-2 0 0,-5 6 0 15,-4-1 0-15,-3 1 160 0,-6-1-32 0,-6 4-128 0,-6 0 192 0,-6 0-32 16,-3 0-16-16,-1 0 0 0,5-1 0 0,3-1-144 0,4-3 0 16,10-4 0-16,8-1-176 0,7-3 176 0,5-2 192 0,6-2-32 15,5-2-16-15,3 0-144 0,6-6 192 0,4 2-192 16,7-6 192-16,5 1-192 0,4-4 160 0,5 1-160 16,3 1 160-16,2-2-160 0,5-1 0 0,0 1 0 0,-1-1 0 15,-1-2 0-15,-4 1 0 0,-3 1 0 16,1 3-176-16,1 0 176 0,-1-1 0 0,-4 4 128 15,-6 0-128-15,-4 1 0 0,-4 1 0 0,-3 2 0 0,-4 1 0 16,-3 0 128-16,-3-1-128 0,-4 4 160 0,-3-1-160 16,0 2 304-16,-3-2-48 0,0 1 0 0,-3 3 0 15,2 0-16-15,-3 3-16 0,-3-2 0 16,-4 5 0-16,-3 3-224 0,-4 1 144 0,-2 2-144 16,-5 2 128-16,-2 2-128 0,-3 1 0 0,1-1 0 0,-1 0 0 15,-3 3 0-15,2-3 0 0,0 2 0 0,4-1 0 16,4-5 0-16,5 2 0 0,3 0 0 0,6-4 0 0,4-6 0 0,4-2 0 15,4-2 0-15,3 2 0 0,2-2 0 16,5-2 0-16,2 0 0 0,2-2 0 16,5 1 0-16,4-6 0 0,6 3 0 0,4-4 0 0,1 1 0 15,2-1 0-15,-1 0 0 0,-1 0 0 0,0-2 0 16,-2 3 0-16,-3 2 0 0,-4-2 0 0,0-1 0 0,-6 2 0 16,-2 0 0-16,-4 3 0 0,-1 4 0 0,-3-1 0 15,0 1 0-15,-2-1 0 0,1 2 0 0,-2 0 0 16,1 0 0-16,-2 0 0 0,1-1 0 0,0 1 0 15,-1 1 128-15,0 1-128 0,-1-1 0 0,-1 1 0 16,1 4 0-16,-1-2 0 0,-2 0 0 0,-2 1 0 0,0 2 0 16,-2 2 0-16,0-3 0 0,-2 1 0 0,0 2 0 15,-2-3 0-15,-1 0 0 0,0 1 0 16,-1-1 0-16,0-2 0 0,1 2 0 0,-2-5 0 0,4 1 0 16,-1-2 0-16,2-2 0 0,2 1 256 0,2-5-32 15,3-1-16-15,4-1 272 0,3-2 48 0,5-4 16 0,4-3 0 16,3 1-336-16,2-1-64 0,1 2-16 15,6-5 0-15,6-4-128 0,2-2 0 0,-1 2 0 0,0 0 0 16,-5 2 0-16,-3 1 0 0,-4 2 0 16,-2 3 0-16,-4 3 0 0,-4 3 0 0,-5-1 0 15,-3 4 0-15,-5 4 0 0,-4 2 0 0,-4 1 0 16,-5 0 0-16,-4 0 0 0,-4 4 0 0,-5 5 0 0,-3 0 0 16,-4 1 0-16,-3 2 0 0,-3-2 0 0,2 2 0 0,1-2 0 15,2 0 0-15,-2-1 0 0,-1 1 0 0,1-2 0 16,1 0 0-16,5 0 0 0,2-4 0 0,3 2 0 15,3-3 0-15,2 0 0 0,1-1 0 0,4 0 0 16,2-2 0-16,0 0-144 0,2-2 144 0,1 0 0 16,2 0 0-16,0-2 0 0,1 1 0 0,2-2 0 0,-2 1 0 15,2 1 0-15,0 0 0 0,0-3 0 0,3-2 0 16,1-1 0-16,0 0 0 0,4-4 0 0,1-2 0 16,0 4 0-16,0 0 0 0,1 1 0 15,-1 3 0-15,-2-2 0 0,0 3 0 0,0-1 0 0,-2 2 0 16,0 1 0-16,-3 0 0 0,-1 2 0 0,1-2 0 15,-2 2 0-15,-3-1 0 0,1 2 0 16,-3-2 0-16,-2 3 0 0,-1-1 0 0,-2 1 0 16,-4 0 0-16,-1 1 0 0,-4 3 0 15,-4 1 0-15,-1-1 0 0,-4-2 0 0,0 4 0 0,-2-2 0 16,2 0-128-16,-1-1 128 0,1 0 0 0,1-1 0 0,1 0 0 0,2-2 0 16,5-2 0-16,3 0 0 0,3-1 0 0,3 2 0 15,4-2 0-15,1-2 0 0,4 1 0 0,1-2 0 0,1 0 0 16,3-1 0-16,1 1 0 0,1 0 0 0,3-1 0 15,2 0 0-15,1-1 0 0,0 2 0 0,3-2 0 16,1 2 0-16,3-3 0 0,1 2 0 0,0-2 0 16,1-1 0-16,-3 0 0 0,2-1 0 0,-3 1 0 15,0 0 0-15,0 1 0 0,-3-1 0 0,0 4 0 16,-2-3 0-16,-2 3 0 0,-1 2 0 0,-3-2 0 0,0 2 0 16,-3 2 0-16,-1-2 0 0,-2-1 0 0,0 4 0 15,-2 1 0-15,-3-3 0 0,-1 3 0 0,-2 3 0 16,-3-2 0-16,-3 4 0 0,-3 2 0 0,-1 2 0 15,-6 3 0-15,-2 1 0 0,-1 3 0 16,-4-3 0-16,-4 3-128 0,-5 3 128 16,-5 2 0-16,1-4 0 0,-1 4 0 0,2-2 0 15,4-2 0-15,6 1 0 0,3-5 0 0,7-1 0 0,6-2 0 16,7-3 0-16,3-4 0 0,6 0 0 0,5-3 0 0,3 0 0 0,6-4 0 16,4-2 0-16,7-3 0 0,5-1 0 0,8-2 0 15,7-2 0-15,5 0 0 0,3 0 0 0,2-1-160 16,2 3 160-16,-2-1-128 0,-2 2 128 0,-3 0-208 15,-6 1 80-15,-1 3 128 0,-2-2-176 0,-5 3 176 16,-4 2-128-16,-5 4 128 0,-6 0 0 0,-4 4 0 16,-6-2 0-16,-4 5 0 0,-2-4 0 0,-5 3 0 15,-3 2 0-15,-2 1 0 0,-4-1 0 0,-5 2 0 0,-4 2 0 16,-3 2 0-16,-2 1 0 0,-6 1 0 0,-4 0 0 0,-3 3 0 16,-2 0 0-16,-2 0 0 0,0-1 0 0,-5-1 0 15,-2 1 0-15,-1-2 0 0,3 3 0 0,-2-3-128 16,-4 0 128-16,2-3 0 0,3 2 0 15,3-5 0-15,3 0 0 0,4-1 0 0,4-2 0 16,2-1 0-16,2-1 0 0,4-3 0 0,3-2 0 16,4 0 0-16,3-4 0 0,4-2 0 15,5-3 0-15,2-2 0 0,5-1 0 0,4-5 0 16,5-1 0-16,2-4 0 0,4-3 0 0,4 3-192 0,5-4 192 0,1-2-192 16,0 5-160-16,0-2-32 0,-2 3-16 0,0 0 0 15,-4 3 208-15,-4 1 32 0,-3 2 16 0,-3 3 0 16,-3 3 144-16,-5 4 0 0,-3 0 0 0,-3 2 0 0,-2 2 0 15,-4 2 0-15,-2 0 0 0,-6 2 0 16,0 2 0-16,-3 2 0 0,0-2 0 0,-5 1 0 0,-1 1 0 16,-4 1 0-16,-3 2 0 0,-2-2 128 0,-1 3-128 15,0 1 0-15,1-1 0 0,2 3 128 0,-1-3-128 0,3 2 0 16,0-2 0-16,2 2-128 0,2-2 128 16,0 0 0-16,2-1 0 0,3-2 0 0,2 2 0 15,-1-3 0-15,-1 0 0 0,0 0-128 0,2 0 128 16,0-2 0-16,2 0 0 0,0 1 0 0,1-5 0 0,1 4 0 15,2-4 0-15,0 3 0 0,4-3 0 16,0 0 0-16,1 3 0 0,1-3 0 0,3 1 0 0,0 1 0 16,2 1 0-16,2-3 0 0,1 1 0 0,2 2 0 15,0-1 0-15,4-1 0 0,1 4 0 0,4-1 0 0,3 0 0 16,4-1 0 0,3 4-448-16,2-1-16 0,3 2 0 0,4-1 0 15,5 3-1216-15,2-2-240 0</inkml:trace>
  <inkml:trace contextRef="#ctx0" brushRef="#br0" timeOffset="29163.11">21918 12692 26719 0,'-17'-7'2368'0,"3"-4"-1888"0,5 6-480 0,4 2 0 0,2 0-224 0,-5-2-144 0,-7-3-16 0,-8-8-16 0,-7-2 960 0,-1-3 192 0,0 1 32 0,3-2 16 0,6 2-32 0,3 5-16 0,6 1 0 0,3-1 0 0,3 7 496 0,3 0 96 0,0 2 32 0,3 2 0 16,1 2-464-16,0 0-80 0,1 2-32 0,3 2 0 15,0-2-144-15,4 2-16 0,2 0-16 0,3 0 0 16,6 2-384-16,2-2-80 0,5 1-16 0,1-2 0 16,2 2 48-16,6-3 0 0,10 0 0 0,4 0 0 15,7 0-16-15,2-3 0 0,4 3 0 0,-1-1 0 16,-2-2-176-16,2-3 0 0,3 2 0 0,5 0 0 15,5 0 0-15,4 1 0 0,0 6 0 16,-4-1 0-16,-8-2 0 0,9 4 0 16,12 0 0-16,4 1 128 0,2 1-128 0,-1 1 0 15,-2-4 0-15,-4 0 0 0,0 0 256 0,9 1-48 0,10-2 0 0,4-2 0 16,-11 0-208-16,8 0 0 16,14-2 0-16,5-2 0 0,-2-2 0 0,2 1 0 0,3 1 0 0,-6 0 0 15,-5 1 208-15,5-2 0 0,4 3 0 0,-5 2 0 0,-5 0 16 0,3 4 0 16,0 2 0-16,-7 1 0 0,-9-1-16 0,3 1 0 15,5 2 0-15,-4 1 0 0,-7 2-208 0,-4-3 0 0,1 2 0 16,2 0 0-16,2 0 0 0,-4 0-160 0,-7-1 32 16,4-2 0-16,7 3-208 0,1-4-48 0,-2 3 0 15,1-1 0 1,1-1-352-16,1-4-80 0,0-3-16 0,2-2-17968 0</inkml:trace>
  <inkml:trace contextRef="#ctx0" brushRef="#br0" timeOffset="35841.68">22001 15783 43311 0,'1'-3'3840'0,"3"1"-3072"0,1 0-608 0,2 0-160 0,2 2-1552 0,1-4-352 0,7-1-64 0,9-2-16 0,11-6-304 0,9-3-64 0,2-2-16 0,6 2 0 0,4 1 992 0,8 1 192 0,4-1 32 0,1 2 16 0,-3-2 816 0,-4 1 176 16,-4 2 144-16,-1 0-208 0,-1 4 2112 0,-2 2 416 15,-2 0 96-15,7 1 16 0,7 0-96 0,2 0-16 16,-3 1 0-16,-1 1 0 0,0 0-1360 0,5-1-256 16,4-2-64-16,3 3-16 0,3-4-176 0,-1 1-16 15,2-2-16-15,7 0 0 0,11-1-96 0,0 3 0 16,-1-2-16-16,6 0 0 0,7 0-176 16,5 0-128-16,0 2 192 0,1 0-192 0,-2 0 0 0,1 2 0 15,4-1 0-15,-3 1 0 0,-3 0 128 0,4 1-128 0,4 3 0 16,-8 0 0-16,-10 0 144 0,9 1-16 0,9 3-128 15,-5 2 192-15,-9-1 96 0,2 2 16 0,7 2 0 0,-8-2 0 16,-7 4-80-16,-1-1-16 0,7-3 0 16,-1-1 0-16,-2 0-208 0,-7-5 0 0,-5 2 0 15,2-7 0-15,9 1 0 0,-4-3 128 0,-10-2-128 16,2-2 0-16,2-3 0 0,0 0 0 0,-1 0 0 16,-7-3 0-16,-9 4-384 0,-2-4-112 15,2 1-16-15,-2 1-16 0,-6-2-80 0,-8 4-16 0,-6 0 0 16,-9 2 0-16,-8-3-144 0,-7 3-48 0,-6 1 0 15,-6-3-17808-15</inkml:trace>
  <inkml:trace contextRef="#ctx0" brushRef="#br0" timeOffset="36299.87">22662 16623 5183 0,'10'-37'448'0,"-6"15"-448"0,-3 6 0 0,0 4 0 0,-1 3 0 0,-2 5 0 0,-1-2 0 0,-2-1 0 0</inkml:trace>
  <inkml:trace contextRef="#ctx0" brushRef="#br0" timeOffset="36731.14">22327 16434 21183 0,'-8'0'1888'0,"4"0"-1504"0,4 0-384 0,-1 0 0 0,-4 0 1152 0,-14 4 144 16,-7-2 48-16,-7 0 0 0,-4 0 0 0,2 1 0 15,3 0 0-15,3-3 0 0,7 0-576 0,5 3-96 16,2-3-32-16,4 0 0 0,2 0-176 0,3 0-32 16,1-3-16-16,3 3 0 0,0 0 448 0,4 0 96 15,0 3 0-15,6-3 16 0,4 1-160 0,5 3-48 16,4-2 0-16,5 4 0 0,3-3-384 0,4 3-64 16,5-2-32-16,3-2 0 0,2 3 32 0,7 0 16 15,7-1 0-15,3-2 0 0,6 2-16 16,1-2-16-16,3-2 0 0,-1 2 0 0,-4 0-80 0,8-2-16 15,11 0 0-15,5 0 0 0,1 0 48 16,-1 3 0-16,-4-3 0 0,7 0 0 0,9 3 0 0,-1-1 16 16,-3 3 0-16,1-2 0 0,2 1-272 0,5 1 0 0,5 2 0 15,-6-1 0-15,-9 3 0 0,4-3 128 0,10 4-128 0,-5-4 160 16,-5-2 96-16,-2-1 0 0,3-3 16 0,2 0 0 16,-5-3 320-16,-3-1 64 0,-3-1 16 0,5-2 0 15,8-2-352-15,-3-1-64 0,-3-2 0 0,-3-1-16 16,2-2-240-16,-1 1 0 0,4 4 0 15,-3-2 0-15,-7-1 0 0,3 4 0 0,6 0 0 16,-2 0 0-16,-1 4 0 0,-9 3 0 0,-5-4 0 0,-2 3 0 0,7 2 0 16,-3 1 0-16,-1 0 0 0,-8 4 0 15,-7-4 0-15,-1 2 0 0,2-2 0 0,-1 0 0 16,-2 0 0-16,-5 0 0 0,-7-2 0 16,-6-1-160-16,-6-1 160 0,-5 1-128 0,-3-3 128 0,-1-1-128 15,0-1-64-15,-2 0-16 0,0-2 0 16,-2 2 0-16,-1-1-256 0,-3-1-48 0,-3 0-16 15,-1 0 0-15,-2 1-336 0,-3-4-64 0,-1 2-16 16,-3 0-12816-16,-1-1-2560 0</inkml:trace>
  <inkml:trace contextRef="#ctx0" brushRef="#br0" timeOffset="39617.01">22832 13115 13823 0,'3'-4'1216'0,"1"2"-960"0,1 2-256 0,-2-2 0 0,-1 2 400 0,0-2 48 0,5 0 0 0,1-2 0 0,5-2 592 0,0-3 128 0,2 2 32 0,-3-3 0 0,0 1-192 16,-4 3-48-16,-2 2 0 0,-1-1 0 0,-1 4 0 0,-4-1-16 0,-1 2 0 0,-4 0 0 0,0 2 512 0,-1-1 96 0,1 2 32 0,-1-1 0 0,-5 2-704 0,-6 2-144 15,-1 2-32-15,-4 0 0 0,-2 1-304 0,-1-3-64 16,-1 4-16-16,0-4 0 16,-2-2-144-16,0 0-48 0,-1 1 0 0,1-2 0 0,1 0 288 0,-3-2 48 15,0 2 16-15,0 0 0 0,0 0 32 0,-3-2 0 16,0 4 0-16,0-4 0 0,-1 2-304 0,2-1-48 16,2-1-16-16,1 2 0 0,-2-2-16 0,0 2 0 15,2-1 0-15,1 2 0 0,2-2-128 0,1 2 128 16,1-2-128-16,0 2 128 0,2 2-128 0,0 0 0 15,1 1 0-15,1-1 128 0,2 0-128 0,2 1 0 0,2 0 0 16,2-1 0-16,3-3 0 0,1 2 0 0,2 0 0 16,1 0 0-16,1-3 0 0,2 2 0 0,-1-2 0 15,3 3 0-15,0-2 0 0,0 0 160 0,3 1-160 16,-1-1 160-16,3 0-160 0,0 0 128 0,0 1-128 16,1 1 128-16,1 1 0 0,0-1 0 0,0 4 0 15,1 1 0-15,-1 2-128 0,2 3 0 0,-2-1 0 0,1 4 0 16,0 2 0-16,0 5 0 0,0 6 0 0,0 3 0 15,0 6 0-15,0 3 0 0,-1 5 0 0,0 3 0 16,0 5 0-16,-1-2 0 0,-1 5 0 0,0-2 0 16,-1 4 0-16,-2-2 0 0,-1 4 0 0,-1-1 0 15,0 0 0-15,-1-5 0 0,-1-5 0 0,-1-6 0 16,1-4 0-16,-1-5 0 0,1-3 0 0,-2 0 0 0,0 0 0 16,1 0 192-16,-2-2-32 0,1-4 0 0,-1-2-32 15,0-1 0-15,1 0 0 0,1-3 0 0,-1-2-128 0,0-2 0 16,2-2 0-16,-1-1 0 0,-2 1 0 0,0 3 0 15,1 1 0-15,-3-2 0 0,1 2 0 0,-1 2 0 16,-2 3 0-16,-1 3 0 0,0-2 0 0,0 5 0 16,1-2 0-16,-3 2 0 0,1-2 0 15,0 0 0-15,1-4 0 0,0-3 0 0,0-4 0 16,3-4 0-16,0 1 0 16,0-5 128-16,2-4 160 0,2 0 32 0,0-2 0 0,1-2 0 15,-1-1-144-15,3-2-32 0,-1 1 0 0,0 0 0 16,1-2 64-16,-1 2 16 0,1-3 0 15,0 2 0-15,0 1-64 0,0 0-16 0,0 0 0 0,0 0 0 16,0 0-16-16,0 0 0 0,0 0 0 0,0 0 0 0,0 0-128 0,16-10 192 16,-9 10-192-16,1 0 192 0,1 0-192 0,4 0 0 0,3 0 0 15,4 0 0-15,1 0 192 0,5 0-64 0,3-2 0 16,5-5 0-16,4 1 128 0,4-4 0 0,1-2 16 16,3-2 0-16,0 0-80 0,1-2 0 0,0-1-16 15,-6 5 0-15,-5 0-176 0,3-2 0 0,9-1 144 0,3-5-144 16,0 2 0-16,-4 2 0 0,-4-3 0 0,-3 3 0 15,-7 4-768 1,-5-4-128-16,-5 3-32 0,-4-1-20080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32:01.0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10239 7131 25791 0,'-3'-7'2304'0,"3"1"-1856"0,0 3-448 0,1 1 0 0,2 0 624 0,-2 0 16 0,0-2 16 0,1-6 0 0,-1-1-272 0,0-1-48 0,-1 1-16 0,-2-2 0 0,-2 4 176 0,-2 0 16 0,-4 5 16 0,-1-1 0 0,1 4-208 0,-5 1-32 0,-6 0-16 0,-8 1 0 0,-1 2-272 0,-6-1 0 0,-1 2-128 0,-7 0 128 0,-9 2 0 0,-10 2-144 0,-7 2 144 0,-3-1 0 16,6 1 0-16,-1-3-128 0,-1 2 128 0,1 1 0 0,0 2 256 0,2 1 144 0,2-1 32 0,1 2 0 16,3 2 304-16,3 0 64 0,7 2 16 0,2 1 0 15,4-1-320-15,3 1-64 0,4-3-16 0,4 0 0 16,6-4-160-16,2 4-48 0,2-2 0 0,2 1 0 16,4-1-208-16,3 0 128 0,1 0-128 15,3 1 0-15,3 1 128 0,2-1-128 0,1 1 0 0,3-3 0 16,2 2 0-16,3-2 0 0,0 0 0 15,1-3 0-15,2 2 0 0,2 1 0 0,2 3 0 0,2 0 0 16,2 3 176-16,0-1-176 0,1 4 192 0,2 3-192 16,-2 1 320-16,0 5-32 0,0 1-16 15,-1 3 0-15,-3-1-112 0,-1 1-32 16,-2 3 0-16,-3 1 0 0,-1-2-128 0,-3 7 0 0,1 7 0 0,-4 6 128 0,-3 1-128 16,-2 4 0-16,-3-4 0 0,-1-2 128 0,-2-6 64 15,-2-2 0-15,1-4 0 0,-2-2 0 0,1-5-192 16,-2-1 0-16,-3-2 0 0,1 1 128 0,-1 0 64 0,-2-1 16 15,0 2 0-15,0-1 0 0,2-2-208 0,0-4 144 16,0-1-144-16,1-2 128 0,-1 0-128 0,1 1 0 16,2-1 0-16,1-4 0 0,3-1 0 15,-1 2 0-15,1 0 144 0,1 2-144 0,2-7 208 16,2 1-16-16,2 1-16 0,2-2 0 0,2 2-176 0,1 1 128 16,2-1-128-16,3-2 128 0,2 5-128 0,1-5 0 15,3 5 144-15,3-5-144 0,1-1 0 0,3 1 0 16,6-2 0-16,2-5 0 0,-1-2 176 0,4-3-48 0,12-6 0 15,8 0 0-15,7-4 64 0,8-2 16 0,11 1 0 0,1-2 0 16,3-2-208-16,3-2 128 0,1-2-128 16,1 1 0-16,0 0 0 0,-4 2 0 15,-2-1 0-15,-1 6-13344 0,-3 0-2656 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33:21.8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12804 8310 19343 0,'-2'-3'1728'0,"1"2"-1392"0,1 0-336 0,1 0 0 0,1 1 848 16,0 0 112-16,0-4 0 0,2-1 16 0,0 1-368 0,2-4-80 0,1 0-16 0,1-1 0 0,2 2 368 0,-1 1 64 0,3-3 16 0,1 2 0 0,0 1 560 0,1-1 112 0,1 1 32 0,3 0 0 0,-2 2-336 0,1 2-64 0,1-2-16 0,3-1 0 0,2 4-768 0,-1-1-160 16,1 2-16-16,-2 0-16 0,1 2-96 0,-3-1 0 0,2 4-16 0,-1-1 0 0,-1-2 0 0,0 5 0 0,2-4 0 0,0 3 0 0,1 1-48 15,-1-1-128-15,0 0 192 0,-3 1-64 0,1 2 16 16,-3-3 0-16,-4 0 0 0,-2 2 0 0,-1-2-144 0,-3 3 0 16,-2-3 0-16,-2 4 0 0,-1-4 0 0,-2 0 0 15,0 2 0-15,-3 0 0 0,-2 0 0 0,0 0 0 16,-3 2 0-16,0-1 0 0,-1-3 0 0,1 0-176 15,-3 2 48-15,0 0 0 0,1-2-48 0,0 2 0 16,0 1 0-16,2-3 0 0,0 0 32 0,2 0 0 16,1-1 0-16,0 0 0 0,1 1 144 0,1-2-160 15,1 2 160-15,1-3-160 0,2 0 160 0,0 1 0 16,0-2 0-16,2 0-128 0,1 0 128 0,1 1-208 16,-1 0 80-16,2 0 128 0,2 0-160 0,0 4 160 0,0-4 0 15,2 4-144-15,-2-1 144 0,2 1-128 0,0 2 128 16,1-1-128-16,0 2-64 0,1 0-16 0,0 0 0 0,0 0 0 15,0-1-128-15,-1 1-32 16,0-1 0-16,0 0 0 0,-2 1 368 0,0-1 0 16,-1 1 128-16,1-2-128 0,-3 2 0 0,0 3 0 0,-2-1-144 15,-2-2 144-15,1 2-144 0,-2-2 144 0,0 2 0 0,-2 1-144 16,0-2 144-16,-2 0 0 0,2 0 0 0,-2 0 0 16,2-1 0-16,-2 0 0 0,1-1 0 0,0 1 0 0,0-4 0 15,1 1 0-15,-2 2 0 0,-1-3 0 0,0 1 224 16,0 2 32-16,0-3 0 0,-1 3 0 15,-1-2 304-15,-2 0 64 0,2-1 16 16,-2 0 0-16,0 0-352 0,1 0-64 0,-1-4-16 16,0 2 0-16,1 0-208 0,-1 0 128 0,2-2-128 0,-3 1 0 0,1 1 0 15,-2-3 128-15,1 1-128 0,-1-2 0 0,0 3 0 0,-2-3 0 16,1 0 128-16,-2-3-128 0,0 3 144 0,-2-3-16 16,-1 0 0-16,1-1 0 0,-2 1 0 15,-1-4 0-15,2 3 0 0,-3 0 0 16,0 0-128-16,-1-2 0 0,-1 2 0 15,0-1 0-15,-2 2 0 0,2 0-256 0,1 2 64 16,1-2 16-16,2 3-896 0,0-2-176 0,1 2-32 0,2 0-10224 16,2 2-2032-16</inkml:trace>
  <inkml:trace contextRef="#ctx0" brushRef="#br0" timeOffset="675.5">11892 9325 23951 0,'-16'0'2128'0,"2"0"-1696"0,6 0-432 0,3 0 0 0,2 0 496 16,-2 0 16-16,-7 2 0 0,-9-2 0 0,-4 4-80 0,-2-4-16 0,0 3 0 0,3-3 0 0,6 3 640 0,3-1 128 0,4-1 32 0,2 3 0 0,4-4-352 0,3 3-64 0,2 0-16 0,2 0 0 0,5 0-80 0,5 3-32 0,4-2 0 0,7 0 0 0,6-2 160 0,10 2 16 0,18-1 16 0,17 0 0 15,15-1-208-15,18 0-32 0,9-4-16 0,9-4 0 0,8 1-160 16,1-1-16-16,-12-1-16 0,7 0 0 0,12-1-128 0,-3 0-32 16,-10-2 0-16,5 2 0 0,11-2-256 0,5 0 0 15,1-1 0-15,-7 1-144 0,-7 3 144 16,3 0-128-16,1 1 128 0,-4 0-128 16,-4 2-704-16,6 2-144 0</inkml:trace>
  <inkml:trace contextRef="#ctx0" brushRef="#br0" timeOffset="51751.77">2430 8322 43311 0,'-8'-2'3840'0,"3"-1"-3072"0,4 3-608 0,2 3-160 0,1-1-592 0,-2-2-160 0,0 4-16 16,-2 2-16-16,0 0 784 0,-2 7 0 0,1 0 192 0,-2 6-48 0,-3 3-16 0,-2 4-128 0,-3 7 192 0,-5 2-64 0,-3 3 0 0,-7 4 0 0,-5 5 0 0,-7 2 0 16,-3 1-128-16,-3 0 0 0,1-2 0 0,-2 1 0 0,4-4 256 0,-6 8-48 15,-8 8 0-15,-7 2 0 0,-7 4 16 16,3-4 0-16,6-3 0 0,5-4 0 15,8-5-224-15,6-7 0 0,5-6 0 0,-1 3 0 0,-2 0 0 16,0-3 0-16,7-6 0 0,3-6-160 16,4-2-288-16,3-7-48 0,4-2-16 0</inkml:trace>
  <inkml:trace contextRef="#ctx0" brushRef="#br0" timeOffset="52040.73">1071 8414 47919 0,'-16'-9'4256'0,"3"5"-3408"0,7 6-672 15,6 0-176-15,3 2 304 0,-1-2 16 0,-2 4 16 0,-1 1 0 16,1 2-336-16,5 10 0 0,7 7 0 0,7 9 0 15,7 5 128-15,10 9-128 0,11 6 128 0,7 3-128 0,4-1 288 16,1 5-16-16,2 5 0 0,-3 2 0 16,-2 5-272-16,-2-2 0 0,2-3 128 0,1-8-128 0,5-8 0 15,-3-8 0-15,-10-5 128 0,3 0-128 16,3 9-272-16,-2 0-112 0,-1-5-32 0,4-4-21648 16</inkml:trace>
  <inkml:trace contextRef="#ctx0" brushRef="#br0" timeOffset="60192.8">2424 10944 6447 0,'-10'2'576'0,"2"-2"-576"0,2 4 0 0,1-2 0 0,3-2 1920 0,0 2 256 0,2 0 64 0,-3 2 16 0,-2-1-448 0,-3 4-80 0,2 1-32 0,0-1 0 0,0-1-256 0,0 0-48 0,0 0-16 0,1-2 0 0,-3 2-368 0,-1 1-80 0,1 0-16 0,-3 1 0 0,-4 5-32 16,-2 0-16-16,-4 4 0 0,-4 3 0 0,-4 5 240 15,-5 1 48-15,-3 5 16 0,-5 4 0 0,0 0-384 0,-3 0-80 16,4-7 0-16,-1 3-16 0,-2 2-368 15,-3-1-64-15,-4 1 0 0,2 0-16 0,0 1-32 16,2-6 0-16,3 1 0 0,-1-3 0 16,1-2-208-16,-2 2 0 0,1-1 0 0,0-3 0 15,-1 3 0-15,1-3 128 0,1 1-128 0,2-1 0 0,1 0 0 16,0-3 0-16,3-2 0 0,3 0 0 0,3-3-256 16,4-2 48-16,1-3 16 0,2 1 0 15,3-4-1440-15,2 0-288 0,5 0-48 16</inkml:trace>
  <inkml:trace contextRef="#ctx0" brushRef="#br0" timeOffset="60546.61">1266 11029 41471 0,'-20'-10'1840'0,"8"4"368"16,3 6-1760-16,6 0-448 0,3 0 0 0,2 0 0 0,1 2 128 0,0 2-128 0,2 0 0 0,5 2 128 16,3 4 112-16,5 0 16 0,4 2 0 0,3-1 0 15,5 3-64-15,2-4-16 0,3 1 0 0,0 3 0 0,4-1-176 16,-3 4 192-16,-3 3-192 0,-2 5 192 0,-1 3 0 15,-2 2 0-15,-1 5 0 0,-2 2 0 0,-3-3 208 0,-1 5 48 16,-1 3 16-16,0 4 0 0,1 2-144 0,0 3-16 16,-1-2-16-16,-1-1 0 0,2-3-288 0,-2-4 0 15,1-6 0-15,-2-1 0 0,1 0 0 0,-1-1 0 16,0-3 0-16,-3-1 0 0,-1 1-384 16,-1-2 32-16,-1 5 0 0,1 0-20080 0</inkml:trace>
  <inkml:trace contextRef="#ctx0" brushRef="#br0" timeOffset="67527.74">22509 12201 6447 0,'-1'-2'576'0,"-1"2"-576"0,2 0 0 0,0 0 0 0,0 0-432 0,0 0-192 0,0 0-32 0,-1 0-16 0,1 0 512 0,0-3 160 0,0 0 0 0,0 3 0 0,0 0 0 0,11-16 0 0,-6 12-144 0</inkml:trace>
  <inkml:trace contextRef="#ctx0" brushRef="#br0" timeOffset="67716.52">22584 12151 6447 0,'3'-3'272'0,"-3"3"80"0,0 0-352 0,0 0 0 16,0 0 0-16,-1 0 0 15,1 0-288 1,-2 0-128-16,0 3-32 0,-1-3 0 0,1 1 448 16,2-1-128-16,0 0 128 15,0 0 0-15,0 0 0 0,0 0-144 0,0 0 144 16,0 0 0-16,-20-1 0 0,18 1-160 0,-1-3 160 0,1 3 0 16,-1-4 0-16,1 4-144 0,-1-3 144 0,1 3 0 15,-2-3 736-15,2 1 224 0,0 1 64 0,0-2 32 16,1 3-1056-16,-1-2 0 0,0 2-256 0,1 0 64 0,-2-2 192 15,1 2 0-15,-1-2 0 0,1-4-128 0,-1 2 128 0</inkml:trace>
  <inkml:trace contextRef="#ctx0" brushRef="#br0" timeOffset="73300.19">2090 9796 26719 0,'-8'0'2368'0,"3"-2"-1888"0,3 2-480 0,-1-2 0 0,2 2 384 0,-1-3 0 0,-3 0-16 0,-4-3 0 0,-2 0 528 0,-4-6 96 0,0-1 32 16,-1 1 0-16,1 1-400 0,-1-4-80 0,0 1-16 0,-2-1 0 0,0-1-32 0,-1 1-16 0,-1 2 0 0,-4-3 0 0,-2 1 288 0,-3-1 48 0,-3 2 16 0,-3 2 0 0,2 0-128 0,-3 2-32 0,1 1 0 0,0 3 0 0,0-2-288 0,-3 3-48 16,1 2-16-16,-3 1 0 0,-6 4-64 0,-2 1 0 0,-3 4-16 15,-1 4 0-15,1 5-112 0,2 4-128 0,3 2 176 16,0 5-176-16,-1 5 0 0,-3 0 0 0,-4-1 0 0,3 1 0 15,2 1 0-15,2 0 128 0,4 5-128 0,5 3 0 16,3 4 0-16,7 5 0 0,4 7-160 0,4 1 160 16,7 4-240-16,3-1 80 15,2-4 16-15,6 2 0 0,2-5-16 0,2 6 0 0,3 7 0 16,5-4 0-16,3 1-16 0,5-5 0 0,7-8 0 0,2-9 0 16,4-5 176-16,6-6 0 0,9-3-144 0,8-2 144 15,13 0 0-15,2-3-176 0,1-2 176 16,1-5-128-16,2-8 128 0,8-1 256 0,13-4-64 15,-3-3-16-15,-6-6-176 0,-9 0 192 0,-13-3-192 16,6-3 192-16,12-4-16 0,0-4 0 0,-3-2 0 16,-6-4 0-16,-9-1 160 0,-3 1 48 0,2-3 0 15,-1 1 0-15,1-1-32 0,-4 1 0 0,-5-4 0 16,-7-3 0-16,-5-4-96 0,-8-6-32 0,-5-3 0 0,-4-2 0 16,-6 5 80-16,-3 0 16 0,-2-2 0 0,-7 4 0 0,-4 2-320 0,-4 1 128 15,-7 0-128-15,-4-1 0 0,-5-4 160 0,-4-2-160 16,-4 0 128-16,-4 7-128 0,1 5 0 0,-12 1 0 15,-12 4 128-15,-13-3-128 0,-11 9 0 0,-3-2 128 16,2 7-128-16,-6 3 128 0,-1 4-128 0,-8 3 128 16,-7 5-128-16,1 2 128 0,7 4-128 0,-4 5-144 0,-8 0 144 15,4 5-208-15,3 4-160 0,12 2-16 0,11 2-16 16,1-2 0 0,4-2-608-16,-5 9-112 0</inkml:trace>
  <inkml:trace contextRef="#ctx0" brushRef="#br0" timeOffset="84411.53">13169 9727 19343 0,'-2'-4'1728'0,"-1"0"-1392"0,1 2-336 0,1 0 0 0,1 2 1440 0,0 2 224 0,0-2 32 0,-2 0 16 0,0 2-416 0,1 2-80 0,-1-1 0 0,2-3-16 0,0 0-112 0,-6 22-32 0,5-11 0 0,-1 1 0 15,-2 3-240-15,0 4-48 0,-1-3-16 0,-1 4 0 0,-1 2-208 0,-3 3-32 0,1 3-16 0,-2-2 0 0,1 1 16 0,-2 3 0 0,-3 7 0 0,-1-1 0 0,-2 1-320 0,1 0-64 16,0-2-128-16,-1-2 192 16,2-2-192-16,0 0 0 0,1-5 128 0,2-1-128 15,1-6 0-15,0 2 0 0,2-1 0 0,3-1 0 0,2-3-272 16,1-4-112-16,3 2 0 0,2-3-16 16,3-4-2080-16,4 0-400 0</inkml:trace>
  <inkml:trace contextRef="#ctx0" brushRef="#br0" timeOffset="84900.26">13664 9748 39615 0,'-12'-3'1760'0,"2"1"352"0,0 4-1680 0,2-2-432 0,5 3 0 0,0 1 0 15,1-2 176-15,-5 2-48 0,-1 3-128 0,-6 4 192 16,-1-1-192-16,-2 3 0 0,1-1 128 0,0-1-128 0,0 4 128 0,0-3-128 16,0 4 176-16,0 3-176 0,-3 3 0 0,2 0 0 15,-1 7 0-15,2 1 0 0,0 4 0 0,3 1 0 16,0 2 0-16,5-2 0 0,3-1 160 16,2 1-160-16,3-3 128 0,5-4-128 15,0-3 128-15,4 1-128 0,2-4 128 0,4 3-128 0,0-3 0 0,1 1 0 16,3-4 0-16,1 2 0 0,1-2 0 0,2-3 0 15,-1-4 0-15,1 0 0 0,1-4 0 16,-1-5 0-16,1-2 0 0,1-5 0 0,0-2 0 16,4-4 128-16,-1-6-128 0,1-3 192 0,-1 1 0 0,1-4 0 15,0-3 0-15,2-1 0 0,1-2-192 0,-1-3 0 16,3 1 144-16,-6-3-144 0,-2 0 0 0,-1-1 0 0,-3-2 0 16,-1-1 0-16,-4 1 0 0,-2 1 0 15,-2 1 0-15,-6-1 0 0,-1 7 0 0,-5 0 0 16,-2 5 0-16,-2 1 128 0,-6 1 112 0,-3 5 16 0,-3-3 16 15,-5 5 0-15,-4 0 64 0,-4 0 16 16,-4 4 0-16,-5 1 0 0,-2 1-352 0,-1 2 144 0,2 2-144 0,-1 0 0 16,1 0 0-16,-2 2 0 0,0 2 0 0,1 0 0 15,2 0 0-15,0 2-304 0,1 0 64 16,-3 3-19296-16</inkml:trace>
  <inkml:trace contextRef="#ctx0" brushRef="#br0" timeOffset="91617.47">11349 9628 17503 0,'-4'-3'1552'0,"2"0"-1232"0,1 3-320 0,2-3 0 0,0 3 1584 16,-1-1 256-16,1-1 48 0,-1-1 16 0,0-1-944 0,0-2-176 0,0 0-32 0,0-1-16 0,0 0-544 0,0 3-192 0,-1 0 144 0,0 0-144 0,0 2 0 0,-2-2-224 0,1 4 32 0,-2-4 0 0,0 4 512 0,-1-2 96 0,-1 2 32 0,0 0 0 0,-1 0 128 16,-1 2 16-16,1-1 16 0,-3 2 0 0,1 1-208 0,-1-2-32 0,-1 4-16 0,0 0 0 0,-1 1 32 0,-2 0 16 0,0-1 0 0,1 3 0 15,0-3 176-15,1 1 16 0,-1 2 16 0,-1-3 0 16,0 4-112-16,-1-4-32 0,1 4 0 0,-4-1 0 16,1 1-208-16,-3 2-32 0,-1-1-16 15,-5 2 0-15,-1-1-208 0,-3 3 0 0,-2-4 0 0,-1 4 0 16,-3-3 0-16,1 4 0 0,1-3 0 15,2 3 0-15,1-1 0 0,1-2 0 0,4 2 0 0,0-1 0 16,4-2 0-16,1 0 0 0,1-2 0 0,1 0 0 0,1-1 0 16,-1-3 0-16,4 0 0 0,1 2 0 15,-1-2 192-15,-1 0-48 0,0 0-16 0,0 0 0 0,1 1-128 16,0-1 0-16,-1 1 0 0,0 2 0 16,-3 1 0-16,1 2 0 0,-2-2 0 0,1 2 0 15,2-2 0-15,1 0 0 0,0 1 0 0,3-1 0 16,2-4 0-16,1 0 0 0,1-2 0 15,1 2 128-15,1-3-128 0,1 1 0 0,1-3 0 0,0 1 0 16,2-2 128-16,1 0-128 0,-1-2 0 0,2 1 128 0,1 1 0 0,0-4-128 16,0 1 192-16,1-3-64 0,0 2 144 0,2-2 32 15,-1 0 0-15,2-3 0 0,0 2-112 0,0-4-32 16,2 0 0-16,-1-2 0 0,1 4-32 0,0-6-128 16,1 1 192-16,2-3-64 0,-1-1 0 0,0 0 0 15,1-1 0-15,-2 3 0 0,-1 0 0 16,1 1-128-16,-1 2 192 0,0-2-64 0,-1 1-128 0,0 2 0 15,0 0 144-15,0-1-144 0,0 3 0 0,1-2 128 0,-1 2-128 16,0 0 0-16,1 0 0 0,-1 4 0 0,1-3 0 16,0 3 0-16,-1 0 0 0,1 2 0 0,-1-2 0 15,0 4 0-15,2 0 0 0,-4 0 0 0,1-2 0 0,-3 4 0 16,2 0 0-16,-2 0 0 0,-1 0 0 16,0 2 0-16,-1 0 0 0,-2 2 0 0,-1 1 0 15,0 1 0-15,-1 1 0 0,-3 3-128 0,-1 1 128 0,-2 3-128 16,3-2 128-16,-5 2 0 0,2 3-144 15,-2 3 144-15,-2 2-160 0,0 3 160 16,-1 5-208-16,-1 1 80 0,2-3 128 16,1 0-208-16,1 1 80 0,-1-1 128 0,2-3-144 15,-1 1 144-15,3-1 0 0,2-7 0 0,0 2 0 0,3-8 0 0,2 1 0 16,0-2 0-16,3-2 256 0,0-1-32 0,3-2-16 16,0-1 0-16,3 4 32 0,2-5 0 0,2 2 0 0,2-1 0 15,5 1-48-15,3 1 0 0,4 0 0 0,5 1 0 16,5-2 0-16,7 4 0 0,7 0 0 0,6 3 0 0,2 0-192 15,-3 2 144-15,-4-3-144 0,-3 2 128 0,-6-2-320 16,-3-2-64-16,-4 0 0 0,-2-1-12672 16,-4-5-2544-16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36:07.1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28483 1299 9215 0,'5'-7'816'0,"0"1"-656"0,-2 2-160 0,-1 2 0 0,-1 2 944 0,0-4 144 0,3-1 48 0,1-2 0 0,2-6 528 0,2 3 128 0,-1-6 0 0,0 4 16 0,-2 0-432 0,0-1-96 0,-2 3 0 16,0 4-16-16,-3 0-96 0,1-1-16 0,-2 2 0 0,0 1 0 0,-1 0-128 16,0 2-48-16,-3-1 0 0,0 3 0 0,-2 3-384 15,0-1-80-15,-4 2 0 0,-1 2-16 0,-3 1 64 0,-2 5 16 16,0-3 0-16,-2 5 0 0,-3 1-64 0,0 1 0 16,-2 0 0-16,1 3 0 0,-1 0 64 15,-2 2 16-15,1-1 0 0,2 1 0 0,0-1-160 0,3-1-48 16,3-3 0-16,-1 2 0 0,-3 2-128 15,0 5-48-15,1 3 0 0,-1 1 0 0,1 2-208 16,2 1 176-16,0 4-176 0,1 3 160 0,0 3-16 16,1-4 0-16,2 3 0 0,3-2 0 0,3-2-144 15,2-1 0-15,5-2 0 0,3 1 0 0,2-4 0 0,2 0 0 16,3 1 0-16,3-1 0 0,5 1 0 0,2-2-144 16,5 0 144-16,3-4-208 0,1-1 208 0,2-3-192 15,1-1 192-15,3-3-192 0,0-1 192 0,2-6 0 16,1 2 0-16,3-5-144 0,2-2 144 0,0 1 0 0,1-4 0 15,0 0 0-15,1-2 0 0,-1-1 0 0,1 0 0 16,-4-1 0-16,-3-2 0 0,-2 0 0 16,-2-2 0-16,0-3-128 0,-1-2 128 0,-2 2 0 15,0-5 0-15,-3 0 0 16,0-2 0-16,-2-1 0 0,-3-4 0 0,-1-1 0 16,2-4 0-16,-3-3 144 0,-1-2-144 0,-3-4 160 0,-1-5-32 0,-1-5-128 15,-3-3 192-15,-3 0-64 0,-3-2-128 0,-3-1 0 0,-2 3 0 0,-2 2 0 16,-2 2 0-16,-3-4 0 0,-1-5 128 15,-5-5-128-15,-1 6 0 0,-3 1 0 0,-2 4 0 16,-4 6 0-16,-3 6 0 0,-3 3 0 0,-3 2-176 0,-2 3 176 16,-1 5 0-16,-2 3 0 0,-2 2 0 0,2 3 0 15,5 4 0-15,-2 1 0 0,-4 3 0 0,-3 1 0 0,1 2 0 16,-1 2-160-16,-1 0 160 0,3 2 0 0,1 2-192 0,1 1 192 16,5 1-192-16,4 1 192 0,6-4-400 0,1 1 16 15,2 2 16-15,-1-3 0 16,4 3-960-16,3-5-192 15,3 1-32-15,2-2-14896 0</inkml:trace>
  <inkml:trace contextRef="#ctx0" brushRef="#br0" timeOffset="2332.27">28273 1520 18431 0,'0'0'1632'0,"0"-3"-1312"0,0 3-320 0,0 0 0 0,0 0 1168 0,0 0 176 0,1 0 16 0,-1 0 16 0,0 0 480 0,0 0 112 0,0 3 16 0,0-3 0 0,0 0-704 0,0 0-128 15,0 0-16-15,0 0-16 0,0 0-480 0,0 0-80 16,12 18-32-16,-7-12 0 16,-1-2-144-16,1 2-16 0,1 0-16 0,0 4 0 0,1 0-112 0,1 5-32 15,2-1 0-15,-2 4 0 0,2 1-80 0,-1 1 0 16,1 4-128-16,-1-1 192 16,-1 1 16-16,0-1 0 0,-1 0 0 0,-2-1 0 0,0 2 32 0,-1-4 0 15,-1-2 0-15,0-4 0 0,-2 1-96 0,2-3-16 16,-2-1 0-16,0-2 0 0,0-1 32 0,0-1 0 15,1-4 0-15,-2 1 0 0,1-4 32 0,-1 0 0 16,1 0 0-16,0-4 0 0,1 1-32 0,-1-2 0 0,0 1 0 16,2-2 0-16,-2-4-160 0,1 1 0 0,1-1 0 15,1 0 128-15,-1 0-128 0,1-1 0 0,0 4 0 16,1-3 0-16,0 4 0 0,1 1-176 16,1 4 176-16,2 1-128 0,-2 0 128 0,3 3 0 0,0 4 0 15,0 1-128-15,0 0 128 0,1 0 0 0,3 5 0 0,-1-2 0 16,2 4 0-16,0-3 0 0,-2 0 0 15,0-1 0-15,0 1 0 0,0 0 0 0,-2-2 0 16,-1-3 0-16,-3-1 0 0,1 1 0 16,-1-1 0-16,-1-2 0 0,0-2 0 0,-2 0 0 0,1 0 0 15,-2-2 0-15,-1-2 0 0,0 0 0 16,1 0 128-16,-2-2-128 0,0 0 208 0,1 0-16 16,-1-2-16-16,0 0 0 0,0-3-32 0,1-1 0 0,-1 1 0 0,0-4 0 15,-1-2-144-15,1 2 128 0,2-6-128 0,-2 1 128 16,0-2-128-16,2-1 0 0,-2 1 0 0,0-2 128 15,0 0-128-15,1 1 0 0,-1 1 0 0,0 1 0 16,0 6 0-16,-1-3 0 0,2 1 0 0,-1-4 0 0,-1 2 0 16,1 2 0-16,-1 1 0 0,0 0 0 0,1 0-160 0,-1-5-16 15,0 3 0-15,2-2 0 16,-1-1-240-16,-1 3-48 0,1 1-16 0,0 4 0 16,2 0-288-16,-1 4-64 0,-1 2-16 0,1 1-11024 15,-1 3-2208-15</inkml:trace>
  <inkml:trace contextRef="#ctx0" brushRef="#br0" timeOffset="2765.7">28930 1918 23039 0,'3'0'1024'0,"-2"0"192"0,0 0-960 0,-1 1-256 0,0 2 0 0,0-3 0 0,0 2 1344 15,0 2 208-15,0 2 48 0,0 4 16 0,-1 2 496 0,0 3 80 0,0 2 32 0,-1 2 0 0,0-3-1328 0,1 2-256 0,-2 1-48 0,2-3-16 0,0 0-352 0,-1 0-80 0,2 0-16 0,2-1 0 0,-1-2-608 0,1-1-128 0,2-2-32 0,1-3 0 16,1 2-1840-16,3-5-368 0</inkml:trace>
  <inkml:trace contextRef="#ctx0" brushRef="#br0" timeOffset="3904.94">28584 4311 18431 0,'-1'-3'1632'0,"1"1"-1312"0,0 2-320 0,0 0 0 0,0 2 1040 0,0-2 144 0,0 0 32 0,0-2 0 0,-1 0 544 0,1 2 112 0,0 0 32 0,0 0 0 15,0 0-720-15,0 0-144 0,0 0-16 0,0 0-16 0,0 0-608 0,0 0-112 0,0 0-32 0,0 0 0 0,18 8 400 0,-12-6 80 0,-1-2 16 0,2 3 0 0,0-3 80 0,0 3 32 16,1 1 0-16,-1 2 0 0,2 1-352 0,-2 1-80 15,2 3-16-15,0 4 0 0,-1 1-32 0,1 5 0 16,2 2 0-16,-1 0 0 0,1 4-112 0,0-1-16 16,0 3-16-16,0-1 0 0,2-2-48 0,-3-1-16 15,0-3 0-15,-1-1 0 0,0-4-48 0,-1 2-128 0,0-4 192 16,0-2-64-16,-2 0-128 0,0-1 0 16,0-4 0-16,0 0 128 0,-1-2-128 0,0 1 0 15,0-4 0-15,0 0 0 0,-1-3 0 0,1 0 0 0,-2-3 128 16,1 1-128-16,0-3 0 0,-2 0 0 0,1 1 0 15,-1-4 128-15,1 0-128 0,-1-2 0 0,1-1 0 16,-1 0 0-16,1-1 0 0,-1-3-192 0,2 2 64 16,0 1 128-16,-1 1-240 0,2 2 80 0,0 3 16 0,0 2 0 15,3 1 16-15,-1 3 0 0,2 1 0 16,-1 5 0-16,2 3 128 0,1 1 0 0,0 3 0 16,2 5 0-16,0-1-128 0,1 1 0 0,0 3 0 15,2-1 0-15,-3 0 128 0,0 1 0 0,0-2 0 0,-2 0 0 16,1-4 0-16,-3 1 0 0,1-3 0 0,-1-2 0 15,0 0 0-15,-2-5 0 0,0 1 0 0,0-4 0 16,0-3 0-16,-1 0 0 0,-1-5 0 16,1-1 128-16,1-2 64 0,0-1 0 15,0-4 16-15,1-3 0 0,0-5 32 0,0-1 0 16,2-4 0-16,-2-3 0 0,2-3-80 0,-1-2-16 0,1-3 0 0,0-6 0 16,0 0 16-16,1-1 0 0,1-5 0 0,1 0 0 15,0 4-160-15,-2 1 192 0,2 3-192 0,-2 0 192 0,-1 7-192 0,-2 2 0 16,0-1 0-16,-1 5 0 0,-1 3-208 0,-1 3-32 15,0 0 0-15,-1 3 0 16,0 3-320-16,-2 4-64 0,1-1-16 0,-2 6 0 16,0 1-352-16,-1 3-80 0</inkml:trace>
  <inkml:trace contextRef="#ctx0" brushRef="#br0" timeOffset="4491.34">29593 4924 3679 0,'-4'0'320'0,"1"0"-320"15,0 0 0-15,2 0 0 0,1 1 5280 0,0-1 992 0,1 0 192 0,-1 0 32 0,1 0-3600 0,2 0-720 0,1-1-128 0,-4 1-48 0,0 0-448 0,18-11-80 0,-8 6-32 16,0-1 0-16,4 0-928 0,-2-1-176 0,3-1-32 0,1 0-16 0,1 0-288 0,2 1 0 0,1 1 128 0,1 0-128 0,-2 2 0 0,0 1 0 0,-1 0 0 0,1-1 0 0,-2 4 0 0,1 2 0 16,-4 0 0-16,0 1 0 0,-2 3-256 0,-2-2 32 15,-2 4 16-15,-3 0 0 16,-2 0-208-16,-3 2-32 0,-2 0-16 15,-3 2 0-15,-1 1 320 0,-3-1 144 0,-2 4-128 16,-1 0 128-16,-3 3 128 0,0-1 96 0,-2 5 32 0,1-1 0 16,-2 0-16-16,1 0 0 0,1 1 0 0,1-1 0 0,1 0 80 15,2 0 0-15,-2 3 16 0,3-1 0 0,0 0-192 0,0 1-144 16,2 0 192-16,2-3-192 0,1-2 176 0,2-2-176 0,3-4 160 0,2-2-160 16,2 1 240-16,2-5-48 0,2 2-16 0,3-3 0 15,2-1-176-15,3-3 0 0,2 0 0 0,3-3 0 16,1 0-544-1,1-3-32-15,2 0-16 0,2-3-11504 0,2-1-2288 0</inkml:trace>
  <inkml:trace contextRef="#ctx0" brushRef="#br0" timeOffset="5791.15">29498 3752 12895 0,'-5'-4'1152'0,"0"4"-928"0,1 0-224 0,2 0 0 16,1 1-192-16,-3 2-64 0,-4-3-32 0,-3 2 0 0,-6 2 1184 0,-3 0 224 0,-7 4 48 0,-3 2 16 0,-1 2-176 0,-2 1-48 0,-2 0 0 0,-2 2 0 0,-1 1-256 0,-4 0-64 0,-3 3-16 0,0 3 0 0,-2 0-144 0,0 4-32 0,-3 8 0 0,2-1 0 0,0 4-80 0,1 4-32 16,0 0 0-16,-1 3 0 0,-1 3-208 15,1-1-128-15,2 1 128 0,2 0-128 16,3 4 352-16,5 0 0 0,4 3 0 0,2 3 0 16,6 5 352-16,1 1 64 0,4 0 0 0,3 1 16 15,2-4-336-15,4-4-80 0,4 1-16 0,2-5 0 0,3 1 128 16,5-3 32-16,3-2 0 0,3-1 0 15,4-1 224-15,3-3 48 0,0-6 16 0,4-5 0 0,5 3-544 0,3-3-96 0,6 3-32 16,3-3 0 0,0-1-560-16,5-3-112 0,5 1-32 0,3-5 0 15,1 2-384-15,2-6-96 0,0-2-16 0,1-2 0 16,6-5 176-16,1 0 48 0,3-5 0 0,4 0 0 0,1-6 848 0,0 0 0 16,-3 0 208-16,3-2-32 0,6-2 16 0,1-2 0 0,-6 0 0 15,-3-1 0-15,-5 1-192 0,-3-4 0 0,-6 4 0 16,1-6 0-16,1-1 0 0,0-3 128 0,-2 0-128 0,-3-2 128 15,-3-4 240-15,-3-1 32 0,-3-5 16 0,-5 2 0 16,-5-1-32-16,-2-2-16 0,-2 0 0 0,-2-5 0 0,-2 0 80 16,-4-2 32-16,-3-1 0 0,-5-5 0 15,-3 1-32-15,-4-6-16 0,-4-6 0 0,-2-6 0 16,-5-4-304-16,-3 0-128 0,-3 0 128 0,-6 0-128 0,-1 0 0 16,-6-1 0-16,-1-2 0 0,-4-1 0 0,-2 1 544 15,-3 0 80-15,-2 6 16 0,1 6 0 0,-1 6 160 16,-2 1 32-16,-6-2 16 0,-2 0 0 0,-1 2-336 0,0 5-80 15,0 2-16-15,2 1 0 0,1 8-224 0,2 3-32 16,1 3-16-16,-3 5 0 16,-2 6-448-16,-1 6-80 0,-2 2-32 0,-1 6 0 15,-1 2-1456-15,1 5-304 0,2 0-48 0,1 3-13344 16</inkml:trace>
  <inkml:trace contextRef="#ctx0" brushRef="#br0" timeOffset="7145.72">28715 8023 11967 0,'-13'-8'1072'15,"1"4"-864"-15,3 0-208 0,2 0 0 0,4 2 2512 0,1-2 464 0,1 1 96 0,-4 0 0 0,0-1-880 0,-2-5-176 0,-1 1-32 0,2-2-16 0,1 2-224 0,2 0-32 0,0 4-16 0,3-2 0 0,0 3-1040 0,1 3-208 0,2 3-32 0,1-1-16 0,1 6 112 0,1 4 32 0,1 4 0 0,3 5 0 16,0 5-176-16,0 3-48 0,1 5 0 0,0 1 0 15,0 3-192-15,-1-1-128 16,0 5 160-16,0-5-160 0,-1 2 128 0,-1-5-128 0,1-1 0 0,-2-3 144 16,2-1-144-16,-2-3 0 0,2-1 0 0,-2-6 0 15,2 1 0-15,0-3 0 0,-1-3 144 0,1 1-144 16,0-5 160-16,-2-4-32 0,2 0-128 0,-2-2 192 0,2-2-192 16,-2-2 0-16,1 0 128 0,-1-2-128 0,2-2 0 15,-2-2 0-15,2-3 0 0,-2 2 0 0,1-4 0 16,0 0 0-16,0-2 0 0,-1-3 0 0,3-2 128 0,-1-5-128 15,1 1 176-15,-2-3-176 0,1 3 0 0,1 0 0 16,0-3-192-16,-2 5 48 0,2 2 0 0,0 2 0 16,0 3 0-16,0 4 0 0,0 4 144 0,-2 1-160 15,0 4 160-15,-1 2-160 0,1 2 160 16,-1 2 0-16,1 3 0 0,-1-2 0 0,0 6 0 16,1-1 0-16,-1 4 0 0,2-2 0 0,0 3 128 15,0-1-128-15,3 3 128 0,-1 0-128 0,1 0 0 0,0 0 0 16,2 0 0-16,0-3 0 0,-1-1 0 0,0-1 0 15,0-4 0-15,1 0 0 0,-1 1 0 0,1-5 0 16,0-2 0-16,-1-1 128 0,1 0-128 0,-1-2 128 16,2-1-128-16,-1-1 128 0,1-3 0 0,-2-2 16 0,0 0 0 15,0 0 0-15,0-4 112 0,-1 1 32 0,0 3 0 0,0-3 0 16,-1-1-128-16,0 0-32 0,0 0 0 16,0-2 0-16,-1-1 112 0,1-2 16 0,0-1 0 15,-1-3 0-15,2-1-64 0,0-2-16 0,-1 0 0 16,-1-3 0-16,-1-1-176 0,-1-2 0 0,-1-2 0 0,-1-3 0 15,-1-2-240-15,0-5-80 0,-1 1 0 0,-3-2-16 16,2-2-496 0,-3 4-80-16,0 5-32 0,-1 2-17696 0</inkml:trace>
  <inkml:trace contextRef="#ctx0" brushRef="#br0" timeOffset="7719.8">30040 8332 18431 0,'-3'0'1632'0,"1"0"-1312"0,-1 0-320 0,3 0 0 15,0 0 4144-15,0 0 752 0,1 1 160 0,1-1 16 0,-1 3-3424 0,0-3-688 0,3 0-144 0,-4 0-32 0,0 0-368 0,0 0-80 0,20-3-16 0,-13 2 0 0,3-3-320 0,-1 2-128 0,2-2 0 0,1-1 0 32,0 4-256-32,2-4-64 0,0 1 0 0,0 2 0 15,1 1-400-15,-1-3-96 0,1 4-16 0,-2 0 0 0,1 4 464 0,-3-1 96 0,0 3 16 0,-3 3 0 31,-2-1-160-31,-1 1-32 0,-3 3 0 0,-1-3 0 0,-1 4 384 0,-2-1 192 0,-2-2-192 0,-1 2 192 16,-1-2 384-16,-3 0 176 0,1 0 32 0,-2 0 16 16,0 1-176-16,0-3-48 0,-1 1 0 0,0 0 0 15,0 0-576-15,1-3-128 0,1 1-32 0,1 0 0 16,3-1-480 0,0-4-80-16,2 3-32 0,1 1 0 0,2-1-112 0,0 1-32 15,0 2 0-15,2 1 0 0,1-2 576 0,0 4 96 0,2-3 32 16,0 4 0-16,3-3 752 0,-1 2 144 0,3 0 48 15,-1 0 0-15,2 0 32 0,-1 1 16 0,1 0 0 0,0 0 0 0,0-2-272 16,-1-2-48-16,1 1-16 0,-1 1 0 0,0-3 16 16,-1 2 0-16,-3 0 0 0,-1-2 0 0,-3 2-80 15,-1-3-16-15,-1 0 0 0,-3 2 0 0,-1 0 512 16,-3-2 80-16,-3 2 32 0,-2 1 0 0,1-2-624 0,-3 2-192 16,-4 0 128-16,-3-2-128 15,-2 1-768-15,-3 2-192 0,-4 0-64 16,-2 0-13504-16</inkml:trace>
  <inkml:trace contextRef="#ctx0" brushRef="#br0" timeOffset="8471.25">29693 7617 30575 0,'-10'-2'672'0,"2"-2"144"0,0 2 16 0,2-2 32 0,2 1-688 0,1 2-176 0,-1 1 0 0,-2-5 0 0,-7 2 1344 0,-3-6 224 0,-5 1 48 0,-6-1 16 0,-1 2-512 0,-2 1-96 0,-2 1-32 0,0 4 0 0,-2 2-704 0,1 4-144 0,-3 1-16 0,0 1-128 0,2 2 144 0,-1 4-144 0,-2 0 0 0,1 4 144 0,0 1-16 0,-6 1-128 15,-4 3 192-15,-1 3-64 0,-1-3 64 16,0 4 0-16,2 0 0 0,2-1 0 0,2-3 64 0,1-1 32 16,1 1 0-16,2 0 0 0,0 1 96 15,2 1 0-15,4 2 16 0,-2 5 0 0,3 5-144 0,3 5-48 16,1 0 0-16,3 3 0 0,4 1-16 0,3 2-16 15,2 1 0-15,5 1 0 0,2 2-176 0,4-3 0 16,3 5 0-16,3 1 0 0,4-2-224 0,6 1 80 16,2-3 16-16,6-1 0 15,4-2-320-15,4-4-64 0,4-1-16 0,5-1 0 16,2-7-16-16,4 1 0 0,5 0 0 0,4-6 0 0,3 1 224 16,1-4 64-16,4-4 0 0,2-3 0 0,2-3 256 15,4-4 0-15,4-2 176 0,-1-2-176 0,-1-2 176 0,0-1-176 0,4-2 160 0,0 1-160 16,-2-1 176-16,1 3-176 0,1-3 192 0,-6 4-192 15,-7-1 0-15,-2 0 0 0,4 0 0 0,-3-2-144 16,-3-2 144-16,-3-2 0 0,-1 0-144 16,-3-2 144-16,-3-2 0 0,-4-2 0 0,-2 0 0 15,-1 0 0-15,1-4 256 0,0-5-48 0,0-2 0 16,-2-4 0-16,-3 1 304 0,-2-2 64 0,-1-6 16 0,-4 0 0 16,-5-4-224-16,-4-3-48 0,-4-3-16 15,-3-3 0-15,-6-1-16 0,-3-1 0 16,-6-8 0-16,-3 0 0 0,-3-3-288 0,-5-5 128 15,-3-5-128-15,-6-6 0 0,-5 1 0 0,-3-1 0 0,-2 7 0 16,-4 0 0-16,-6-3 0 0,-1-1 0 0,-3 4 0 16,0 6-144-16,-1 6 144 0,2 7-160 0,1 9 160 15,0 4-160-15,-3 6 160 0,-3 6 0 0,0 4 0 16,-3 5 0-16,3 0-128 0,-1 6 0 0,-1 4 0 0,-1 1 0 16,0 8-416-16,1 1-80 0,-1 2-16 15,-3 1 0-15,3 0-576 0,2 0-128 0,3 2-32 16,1-2-10448-16,4 3-2080 0</inkml:trace>
  <inkml:trace contextRef="#ctx0" brushRef="#br0" timeOffset="9587.12">28865 11104 35007 0,'4'-3'3120'0,"-2"0"-2496"0,0 3-496 0,0-2-128 0,-1 2 1072 0,0-1 192 0,2 1 32 0,2-3 16 0,1-1-416 15,2-1-96-15,1 4-16 0,1-1 0 0,-1 4-464 0,1 2-112 0,1 2-16 0,-1 3 0 0,2 4-48 0,-1 6-16 0,3 6 0 0,-1 1 0 0,3 6 32 0,2 5 0 0,-4 1 0 0,3-1 0 0,-3 5-16 0,2 2 0 16,1 1 0-16,-3 2 0 0,2-3-16 0,1-2 0 15,-1 1 0-15,0-5 0 0,0-3-128 0,1-3 160 16,0-3-160-16,-1-7 160 0,1 0-160 0,-3-7 160 16,2-4-160-16,-1-2 160 0,0-3-160 0,-1-4 160 0,1-2-160 15,-1-5 160-15,2-2-160 0,1-4 0 16,0-3 0-16,-1-6 128 0,-1 2-128 0,0-7 0 0,-2 0 0 16,-2-1 0-16,-1 0 0 0,-2-4-192 0,-1-3 0 15,1 0 16-15,-2 1 176 0,-1 2-160 0,0 3 160 16,-2 5-160-16,1 6 160 0,0 1-160 0,-2 7 160 15,2 2-160-15,-3 6 160 0,2 3-160 0,-1 7 160 16,2 3-160-16,-1 4 160 0,4 6-160 0,-1 0 160 16,3 4-160-16,0-1 0 0,3-1 0 0,1 1 0 0,2-4 0 15,0 3 0-15,0-5 0 0,-1 1 0 0,1-4 0 16,0 1 160-16,-1-5-128 0,-1 0 128 0,0-1-128 16,-2-2 128-16,0-4 0 15,-2 0 0-15,1 0 128 0,-2-2 80 16,1-4 32-16,0 3 0 0,-2-6 0 0,2 1 16 15,0-2 0-15,0-2 0 0,1-2 0 0,-1 0 64 0,-1-2 32 16,1-3 0-16,-2-3 0 0,1 0 96 0,0-2 0 0,0-8 16 0,1-3 0 0,-3 1 0 16,1-7 0-16,1-8 0 0,-2-2 0 0,0-3-272 15,-1 1-48-15,0-2-16 0,-1 3 0 0,-2 1-128 16,2-2 0-16,-3 3 0 0,0 1 0 16,0 1-416-16,1 4-64 0,0 4-16 15,1 3 0-15,-2 5-208 0,1 6-64 0,0 8 0 0,0 2-13088 16,-1 5-2624-16</inkml:trace>
  <inkml:trace contextRef="#ctx0" brushRef="#br0" timeOffset="10089.7">30288 11699 35935 0,'3'0'1600'0,"-2"0"320"0,1 0-1536 0,0 0-384 0,0 3 0 0,-1-3 0 0,0 1 592 0,2 1 48 0,-1 5 16 0,3-1 0 0,2 6 64 0,-3 1 16 0,0 0 0 0,-1 3 0 0,-3 3-608 0,0-1-128 0,-2-2 0 0,-1 3 0 0,-1-2 0 0,0 1 0 0,-1-1-160 0,0 0 160 0,0-1 0 0,1-3 0 0,0 0 0 0,0 0 0 0,2-3 0 0,-1-2 0 15,2-2 160-15,1 1-160 0,0-3 176 0,1 1-176 16,0-1 192-16,3-1-192 0,0 0 176 0,1-3-176 16,1 3 160-16,0-3-160 0,2 0 192 0,1 0-48 15,3-3-16-15,1 0 0 0,2 0 0 0,2-3 0 16,1 3 0-16,1-1 0 0,2-3-128 0,0 1 0 16,3-2 0-16,-2 0 0 15,-2 2-320-15,1-3-112 0,-1 3-16 0,-2-4 0 16,1 2-1760-16,-3 0-352 0</inkml:trace>
  <inkml:trace contextRef="#ctx0" brushRef="#br0" timeOffset="10322.1">30629 11705 35935 0,'-6'7'1600'0,"1"-1"320"0,0 0-1536 0,2 0-384 0,1-2 0 0,2 2 0 15,2-2 288-15,-5 4-16 0,1 6 0 0,-1 7 0 16,-2 5 608-16,0 5 112 0,2 4 32 0,-2-1 0 16,0 5-704-16,-2 1-144 0,1 2-32 0,-1-1 0 15,-1 1-16-15,0-1-128 0,0 2 192 0,0-2-64 0,0-3-128 16,0-2-224-16,0-1 48 0,1-4 16 16,2 0-992-16,0-8-208 0,0 2-48 0,0-5-15376 15</inkml:trace>
  <inkml:trace contextRef="#ctx0" brushRef="#br0" timeOffset="11077.99">30135 10700 22111 0,'-13'-6'976'0,"3"2"208"0,2-1-944 0,2 4-240 0,2 1 0 0,1 0 0 15,0 0 512-15,-3-2 64 0,-6 0 16 0,-2 0 0 16,-6-1 1184-16,-2 2 224 0,-1-1 48 0,1-2 16 16,0 4-496-16,1-3-96 0,-1 0-32 0,0 0 0 15,1 2-320-15,-1-1-64 0,0-2-16 0,0 4 0 16,-2-3-528-16,1 1-96 0,-1 1-32 0,-2 1 0 15,-2-3-112-15,-4 3-16 0,-4 0-16 0,-1 0 0 16,-5 3-48-16,-2 3-16 0,0-2 0 0,-1 3 0 0,0 4-176 16,-1-1 0-16,5 2 0 0,0 4 0 0,-2 1 0 15,-2 5 0-15,-2 0 0 0,-1 4 0 0,4 2 176 16,-1 3-48-16,2 4-128 0,1 2 192 0,1 5-192 16,3 1 0-16,1-1 0 0,3 2 0 0,3 0 0 15,-1 1 0-15,3 2 0 0,0 1 0 0,3 3 0 16,5 2 0-16,1 4 0 0,4 1 0 0,4 4 0 0,2-2 0 15,4 3 160-15,2-3-32 0,4 0-128 0,3-2 0 16,4 2 0-16,2-3 0 0,3-7 0 16,4 4 0-16,5-1 0 0,4 1-192 0,3-3 48 0,4 0 0 15,3-1 0-15,1-2 0 0,3 2-16 0,2-3 0 16,1-3 0-16,5-3 0 0,3-2 16 0,4-1 0 0,4-3 0 16,3-3 0-16,4-4-16 0,3-3 0 15,-1-7 0-15,5-5 0 0,3-3 160 0,3-4 0 0,0-2 0 16,1-4 0-16,-2-3 0 0,0-1 0 15,2-3-128-15,0 1 128 0,-5 0 0 0,2-3 0 0,-2-1 0 16,-5 0 0-16,-6-2 0 0,-5 2-160 0,-2-2 160 0,2-1 0 16,-1-2-160-16,-3-2 160 0,-2-4-128 0,-4-2 128 15,-3-2 0-15,-6 0 0 0,-1-3 0 0,-4-1 0 16,0-2 0-16,-2-2 176 0,0-2-48 16,-4 1 0-16,-2-1 144 0,-5-3 32 0,-2 1 0 0,-6-5 0 15,-3 1-128-15,-3-5-32 0,-5-5 0 0,-4-6 0 16,-6-4 80-16,-3-7 16 0,-5-2 0 0,-5 0 0 15,-3-3-240-15,-2 4 176 0,-2-4-176 0,-3 0 160 16,-2 0-160-16,-3-3 128 0,-3 1-128 0,0 4 128 16,2 8-128-16,-5-2 160 0,-6 0-160 0,-6 2 160 15,-1 4-160-15,-2 2 0 0,1 4 0 0,2 5 0 0,1 1 0 16,1 5-304-16,5 5 48 0,0 2 16 16,1 3-224-16,-2 0-48 15,2 1-16-15,3 0-12256 0,2 5-2448 0</inkml:trace>
  <inkml:trace contextRef="#ctx0" brushRef="#br0" timeOffset="12316.15">28909 2393 20271 0,'2'0'1792'0,"-1"0"-1424"0,0 2-368 0,0-2 0 0,1 0 848 0,-1 0 112 0,0 0 0 0,3 1 16 0,1 2 1136 0,0-1 240 0,2 2 32 0,0 5 16 0,0-3-880 0,-1 5-176 0,0 4-48 16,0 1 0-16,-1 2-528 0,0 2-96 0,0 1-32 0,-1 8 0 0,-1-1-384 0,0 7-64 0,-1 3-32 0,-2 0 0 0,0 0-160 0,-1 0 0 16,0 0 0-16,-2-3 0 0,1-4 0 0,-1-3 0 15,1 4 0-15,-2 3 0 0,2 6 0 0,-2 3 0 16,2 2 0-16,-1 1 0 0,3 0 0 15,-2-2 0-15,0-2 0 0,0-5 0 0,1 0 192 0,-2 0-64 16,1-3 0-16,-1 0 0 0,1-3 0 16,-2-1 0-16,2 0 0 0,-2-3 0 0,-1-2-128 0,1-1 0 15,1-3 0-15,-1-5 128 0,0-1 0 0,0-2-128 16,1-4 192-16,0-3-64 0,0-1 0 0,-1-3-128 16,0 0 192-16,0-2-64 0,2 2-128 0,-2-6 0 15,2 2 144-15,-2-2-144 0,-1 0 128 0,1-3-128 16,-1-1 128-16,1 1-128 0,-1 0 128 0,-3-3-128 0,2 2 128 15,-1-3-128-15,-1 1 128 0,-1-1-128 0,1 1 160 16,-1-4-160-16,-1 1 192 0,2-3-48 16,-4 1-16-16,4-2 0 0,-2 0-128 0,3 1 160 15,0-1-160-15,0 1 160 0,0-1-160 0,0 0 192 0,0 0-192 16,1 3 192-16,0-2-192 0,-1 1 0 16,2 2 0-16,0 2 128 0,2 1-128 0,-1 3 0 0,0 0 0 15,1 0 0-15,0 3 0 0,2 2 0 0,-2 1 0 0,2 0 0 16,1 4 0-16,0-1 0 0,1 2 0 0,1 3 0 15,0 2-128-15,3 1 128 0,0 2-160 0,1 4 160 16,2 0 0-16,2 5 0 0,2 0 0 0,2 4 0 16,0 3 0-16,1-3 0 0,2 2-144 0,1-1 144 15,-2-1 0-15,1-1 0 0,-1-3 0 0,0-3 0 16,0-3 0-16,0 0 0 0,-1-4 0 0,0-4 0 0,-1 0 0 16,-1-4 0-16,2-1 0 0,-1-3 128 0,1 0-128 0,-1-7 176 15,-1 4-176-15,0-3 192 0,2-6 128 0,0-1 48 16,2-3 0-16,1-3 0 0,2-6-48 0,-1 0-16 15,2-6 0-15,2-2 0 0,-1-4-144 0,0-2-32 16,2-1 0-16,-2-2 0 0,1-2-128 0,1 0 0 16,1 0-160-16,-2 3 160 0,1 5-224 15,-1-2 48-15,2 1 16 0,1 2 0 16,0-3-288-16,-2 7-64 0,-4 6-16 0,-1 3 0 16,-1 2-256-16,1 4-48 0,-3 0-16 0,-2 7-17952 0</inkml:trace>
  <inkml:trace contextRef="#ctx0" brushRef="#br0" timeOffset="13396.55">29290 5980 22111 0,'0'-2'1968'0,"0"0"-1584"0,0 2-384 0,0 0 0 0,0 0 1600 0,0 0 256 0,1 0 32 0,1 2 16 0,-1 0-368 0,1 2-64 0,1-1 0 0,-1 6-16 16,1 0-288-16,-2 2-48 0,0 1-16 0,1 3 0 0,-2 5-672 0,0 2-144 0,0 5-32 0,-2 2 0 0,0 5-80 0,-1 5-32 0,1 5 0 0,-2 3 0 0,0 4-144 0,1 0 160 0,-1 3-160 0,0 3 160 15,1 2-160-15,-1-1 0 0,0 4 144 0,2-1-144 16,-1-4 128-16,1-7-128 0,1-5 160 0,1-1-160 16,0 6 192-16,0 1-64 0,0-4-128 15,1-2 192-15,1-1-192 0,1-4 144 0,-1-1-144 0,1-7 128 16,-1-1-128-16,2-5 128 0,-2-1-128 0,2-6 128 16,-2 0-128-16,1-3 160 0,-1-1-160 0,-2-2 160 15,3 0-160-15,-4-3 0 0,-1-2 0 0,0 2 128 0,-2-4-128 16,1-2 0-16,-4 2 0 0,1-3 0 0,-4 0 0 15,0 0 160-15,-1-3-160 0,0 0 160 16,-2 0 64-16,-2-3 16 0,-1 0 0 16,-3-2 0-16,-1 0 16 0,-1-4 0 0,1 3 0 0,-2-4 0 15,1 1-112-15,-1 0-16 0,-2-1 0 0,1 0 0 0,-1 1 0 0,3-1 0 16,-1 0 0-16,2 2 0 0,2-2-128 0,1 1 0 16,0 2 0-16,4-2 0 0,0 2 0 15,2-2 192-15,1-1-192 0,2 1 192 0,2 0-192 0,2-1 0 16,0 0 0-16,3-3 0 0,1 4 0 0,1 0 0 15,2-1 0-15,-1 0 0 0,3 1 0 16,1 1 0-16,3 0 0 0,0 0 0 0,2 0 0 0,0 3 0 16,0 2 0-16,-1 0 0 0,2 2 0 0,2 2 0 15,2 2 0-15,1 3 0 0,3 2 0 0,1 2 0 0,3 3 0 16,0 3 0-16,1-4 0 0,1 4 0 0,4 0 0 16,1 0 0-16,-2 0 0 0,0 3 0 0,-2-3 0 15,-2 0 0-15,-3 0 0 0,-4-1 0 0,-2 1 0 0,-2-3 0 16,-2-4 0-16,-2 1 0 0,0 1 0 0,-1-3 0 15,-2 0 0-15,2-4 0 0,-2 2 0 0,1-3 0 16,-2-2 192-16,1-1-32 0,1-1-16 0,-1-2 0 16,1 0 96-16,-1-6 16 0,1 2 0 0,-1-2 0 15,-1-1-32-15,2-2 0 0,0-4 0 0,2-3 0 16,1-3 48-16,0 0 16 0,2-3 0 0,0-1 0 16,0 1-128-16,-1-7-32 15,2-1 0-15,0-7 0 0,1-1-128 0,1-8 0 16,2-3 144-16,1-1-144 0,2-4 0 15,1 0 0-15,0 0 0 0,-1 3 0 0,0 0-704 0,-1 5-64 16,-2 4-16-16,-1 6 0 0,-2 4-368 16,-1 7-80-16,-2 1-16 0,1 7-17936 0</inkml:trace>
  <inkml:trace contextRef="#ctx0" brushRef="#br0" timeOffset="14437.91">29565 9417 32255 0,'0'-3'2864'16,"0"3"-2288"-16,0 0-576 0,0-1 0 0,0 1 752 0,1 0 32 0,-1 0 16 0,0 0 0 0,1-3 544 0,0 3 128 0,-1 3 0 0,0-3 16 0,0 0-976 15,0 0-192-15,0 0-32 0,-3 22-16 0,1-10-128 0,-1 8-16 0,0 5-128 0,-2 10 192 0,0 3-192 0,-1 4 176 0,0 5-176 0,-1 4 160 0,-1 2-160 0,3 0 0 0,-1 1 144 0,0 6-144 16,2 0 0-16,0 5 0 0,3 0 0 0,0-4 0 15,2-4 0-15,2-2 0 0,-1-4 0 0,2-3 0 16,1-3 0-16,0-2 128 0,1-5-128 0,-1 1 0 16,2-5 128-16,0-3-128 0,-3-2 128 0,1-3-128 15,0-4 144-15,-1-4-144 0,-1-1 192 0,-2-5-192 16,-1 0 192-16,0-4-64 0,-3-2 0 0,1-2-128 16,-1 1 224-16,-3-5-64 0,-1 1-16 0,-3-2 0 0,-1 1-144 15,-3-3 128-15,-1-1-128 0,-1 1 128 0,0 0-128 0,-2-3 128 16,-1 0-128-16,0-3 128 0,1 2 48 0,-1-6 0 15,2 3 0-15,0-2 0 0,-1-3 80 0,1-1 0 16,1-1 16-16,1-2 0 0,0 1-48 16,3-2-16-16,0 1 0 0,-1-3 0 0,2 1-80 0,-1-1-128 15,1 0 176-15,0-1-176 0,1 4 128 0,1 0-128 16,2 3 0-16,0 4 0 0,4 2 0 0,-1 1 0 16,1 5 0-16,2 1 0 0,-1 0 0 0,2 3 0 15,1 0 0-15,0 3 0 0,2 0 0 0,0 1 0 16,4 0 0-16,-1 1 0 0,2 5 0 0,4 0 0 15,1 2-128-15,3 1 128 0,2 5 0 0,0 2 0 16,3-2-160-16,0 4 160 0,0-2 0 0,0 1-144 16,-1 1 144-16,0-2 0 0,-2 1 0 0,0-5 0 0,-1 3 0 15,-2-3 0-15,0 0 0 0,-2-4 0 0,0-2 0 16,-1 0 0-16,0-1 128 0,-1-3-128 0,1-2 0 16,-3-2 0-16,3 2 0 0,0-4 0 0,0 0 0 0,1-4 0 15,2-2 224-15,-1-3 48 0,2-1 16 0,1-6 0 16,2 0 0-16,0-6 0 0,-1-1 0 15,3-3 0-15,0-3-112 0,0-5-32 0,2 1 0 16,-2-1 0-16,0-1-16 0,0-2-128 0,1-1 192 16,0-1-64-16,-1-1-128 0,0-1 0 0,0 0 0 15,-1-1 0-15,-1 0 0 0,-3-1-192 0,0 2 0 0,-1 0 16 16,-2 3-1040 0,-2-1-192-16</inkml:trace>
  <inkml:trace contextRef="#ctx0" brushRef="#br0" timeOffset="20427.82">15069 1083 18431 0,'0'-6'1632'15,"0"2"-1312"-15,0 2-320 0,1 2 0 0,0 0 1152 0,0 0 144 0,2 0 48 0,-1 2 0 0,2-2-496 0,2 1-80 0,2 3-32 0,0 1 0 0,1 1-208 0,0 0-32 0,0 4-16 0,3 0 0 0,0 5-128 0,2 1-32 0,0 6 0 0,4 4 0 0,0 9 256 0,1 2 32 16,-1 1 16-16,-2 3 0 0,0 0-160 0,-3 4-16 15,-3-3-16-15,0 2 0 0,0 9-432 0,-4-2 0 16,-1-3 0-16,-2-2 0 0,0-6 0 0,-1-6 0 16,1-3 0-16,-2-5 0 0,-1-1-176 0,0-7 176 15,-1-2-128-15,1-3 128 0,0-1-192 0,-1-4 64 16,1 0 0-16,0-4-14032 0</inkml:trace>
  <inkml:trace contextRef="#ctx0" brushRef="#br0" timeOffset="21008.82">14883 916 28559 0,'-10'-7'1264'15,"4"2"272"-15,2 1-1232 0,2 0-304 0,2 4 0 0,1-2 0 16,0 2-560-16,2-4-160 0,-1-1-48 0,3-2 0 0,3 1 768 0,-1-4 192 15,3 0 0-15,-1-3 16 0,1 5 368 0,-1-2 80 16,1 0 16-16,1-1 0 0,1 3-464 0,2-4-80 16,1 2-128-16,4-2 176 0,2 2-176 0,0 0 0 15,0 1 0-15,4 0 0 0,2-1 0 0,4 1 0 16,0 3 0-16,0 0 0 0,-1 2 0 0,3 0 0 16,1 2 0-16,0-2 0 0,-2 4 0 0,-3 0 0 0,2 4 0 15,-1-2 0-15,-2 6 0 0,0-2 0 0,-4 6 0 0,-1 1 128 16,-5 3-128-16,-2 2 0 0,-1 4-160 15,-3 4 160-15,-2 0 0 0,-2 2 320 0,-2-6-64 16,-1 3 0-16,-1-3 128 0,-3 4 32 0,-1 2 0 16,-3-3 0-16,0-2-176 0,-2-2-48 0,-1-1 0 15,-2-1 0-15,-1-1-192 0,-2 1 128 0,-2-3-128 0,-2 0 0 16,-1 0 320-16,-3-4-16 0,1-2-16 0,-5 3 0 16,-1-3 32-16,-3 0 16 0,-2 1 0 0,-3-1 0 15,0-4-336-15,-2 0 0 0,1 0 0 0,-2-2 0 16,2-2 0-16,0-2 0 0,0 2 0 0,5-4 0 15,5 0-192-15,-1-2 32 0,1-1 16 0,0 1-10000 16,4-2-2000-16</inkml:trace>
  <inkml:trace contextRef="#ctx0" brushRef="#br0" timeOffset="21646.09">16232 669 10127 0,'1'-5'896'0,"1"1"-704"0,-1 2-192 16,0 0 0-16,0 2 1152 0,2-2 192 0,-1-2 32 0,2 1 16 0,2-4-592 0,0 1-112 0,2-2-32 0,-1 0 0 0,-1 3-416 0,-1 1-96 0,0 1-16 0,-1 0 0 0,-1 2-128 0,-2 0 0 16,-1 1 144-16,0 0-144 0,-1 0 576 0,-2 1 32 15,-1 3 16-15,-2-3 0 0,-1 4 384 0,-3 1 80 16,-1 0 0-16,-3-1 16 0,-1 4-80 0,-1 0 0 15,-2 2-16-15,-3 1 0 0,-2 3 32 0,0 1 16 16,-2 0 0-16,0 5 0 0,1 1-240 0,1 4-48 16,1-1-16-16,2 3 0 0,3 1-96 15,3-1-16-15,2-2 0 0,0 6 0 16,-1 8-144-16,0 6-48 0,-2 13 0 0,0 1 0 0,1 4-256 0,1-1-48 0,2-3-16 16,2 2 0-16,2-1-128 0,2-4 0 0,5-4 0 15,3-2 0-15,5-3 0 0,3-5 0 0,1 2-144 16,6-3 144-16,0-5 0 0,3-3 0 15,3-1 0-15,2 1 0 0,2 1-176 0,4-5 176 0,0-2-160 16,4 0 160 0,8 3-864-16,4-6-80 0</inkml:trace>
  <inkml:trace contextRef="#ctx0" brushRef="#br0" timeOffset="25752.57">16410 1184 15663 0,'-2'-3'1392'0,"1"-2"-1120"0,1 4-272 0,0 1 0 0,1 0 928 15,0-3 128-15,-1 1 32 0,0-2 0 0,1-2-288 0,-1 0-48 0,0-2-16 0,2 2 0 0,-2 0 192 0,0 2 32 0,0 2 16 0,0 2 0 0,0 0-528 0,-2 0-96 0,4 6-32 0,-1 0 0 0,0 4-320 0,1-1 0 16,0 0 0-16,1 4 128 0,2 4-128 0,2 4 128 15,1 5-128-15,1 3 128 0,-1-1 368 0,2 3 80 16,-1-3 0-16,1 1 16 0,-1 3 160 0,-1-1 16 16,0-1 16-16,-1-3 0 0,-1-7-80 0,-1 4 0 15,1 1-16-15,1-3 0 0,-2 4-96 0,1-6-16 0,-1-1 0 16,0-5 0-16,0-4-384 0,-1-2-64 16,1-3-128-16,0-5 176 0,-1 0-176 15,1-7 0-15,-1 1 0 0,1-4 0 16,0-1 0-16,0-2 0 0,1-7 0 0,-1-4 0 0,-2 7 0 15,1-4 0-15,-1 1 0 0,-2-2 0 0,0 0-144 16,0-1 144-16,2 5 0 0,-2-1 0 0,2 3 0 0,-1 4 0 16,0 2 0-16,1 4 0 0,1 2 0 0,-2 2 0 0,2 2 0 0,0 6 144 15,-2 0-144-15,2 4 0 0,1 5 0 0,1 1 0 16,-1 0 192-16,1 0 0 0,1 3 0 0,2 0 0 16,0-3 32-16,-1 3 16 0,2-1 0 15,3-1 0-15,-1-3-240 0,0 0 0 0,2-2 0 0,-2-2 0 16,3-4 0-16,-4 1 0 0,0-1 0 0,-2-4 0 15,0-2 0-15,-2 0 0 0,-1 0 0 0,1 0 0 16,0-2 0-16,0-2 0 0,0 2 0 16,-1-5 0-16,1 1 0 0,2-1 144 0,-1-2-144 0,4-1 192 15,-5 0 256-15,3-1 48 0,-1 1 16 0,-1-3 0 0,1-2-208 16,-2 1-48-16,2-4 0 0,-2 2 0 0,0-3-96 0,0-2-32 16,-1 1 0-16,-1-2 0 0,1 2-128 0,-2-4 128 15,0-2-128-15,-2 1 128 0,-1-2-128 0,-1 1 0 16,-1 0 0-16,-1 3 128 0,-1 2-128 15,-2-1 0-15,-1-4 0 0,0-5-12608 16,-3-5-2464-16</inkml:trace>
  <inkml:trace contextRef="#ctx0" brushRef="#br0" timeOffset="27960.07">17336 1617 36863 0,'-6'0'3264'0,"1"2"-2608"0,3 0-528 0,3-2-128 0,0 2 912 0,1 0 160 0,-1 3 16 0,-2 1 16 0,1 4-880 0,0 0-224 0,1 6 0 0,0 3 0 0,3 5 0 0,1-1 0 0,0 5-144 0,0-2 144 0,0 5-528 0,-1-5-16 0,1 2 0 0,0 0 0 0,0-2-1552 0,-1-1-304 0</inkml:trace>
  <inkml:trace contextRef="#ctx0" brushRef="#br0" timeOffset="28818.89">18010 1121 12895 0,'-2'-6'1152'0,"1"3"-928"0,-2-2-224 0,3 3 0 0,0 0 1632 0,0 2 288 0,1 0 48 0,-1 0 16 0,0-1-528 0,2-2-112 0,-2 3 0 0,1-4-16 16,0 4 368-16,0-2 80 0,1 2 16 0,-1 2 0 0,-1-2-528 0,0 0-112 0,0 0 0 0,8 24-16 0,-3-12-816 0,-1 3-144 0,2 5-48 0,1 2 0 0,1 5-128 0,1 2 0 15,1 3 0-15,0 0 0 0,1 3 128 0,0-4-128 16,0-5 192-16,0 0-64 0,1-2 128 0,-3-5 32 15,-1-7 0-15,0 2 0 0,2 1-288 0,2-5 0 16,2 0 128-16,0-4-128 0,-3-3 0 0,0-3 0 16,0-1 0-16,-1-4 0 0,-1 2 0 0,-1-4 128 0,1 1-128 0,-2-4 0 15,2 0 0-15,0-4 0 0,-1 0 0 0,1-2 0 16,-2 0 0-16,0-2 0 0,0 2 0 0,-1 3 0 16,-1 0 0-16,1 1 0 0,0 0 0 0,-1 4 0 15,2 0 320-15,-1 1-64 0,0 5 0 0,0 1 0 16,2 3 0-16,-2 2 0 0,1 2 0 0,2 4 0 15,-2 0 48-15,2 2 0 0,1 2 0 0,-2 1 0 16,2 3-304-16,0-2 0 0,-1 0 0 16,0-1 0-16,-2-1 0 0,2 1 0 0,-2-5 0 0,0-1 0 15,1-2 0-15,-2-4 0 0,0 0-208 16,-1-3 80-16,1-4 128 0,2-1 0 0,-2-2 128 0,0-4-128 0,0-1 0 16,-1-2 0-16,1-2 0 0,-2-3 0 15,0 0 0-15,0 0 0 0,-2-4 0 0,1-1 128 16,-2-2 224-16,0-3 48 0,-1 1 16 15,1-3 0-15,-1 5-144 0,0-5-16 0,0-1-16 0,0 1 0 16,2 5-240-16,-2-6 0 0,2-2 0 0,0 2 0 0,1 0 0 0,1 5 0 16,-1 3 0-16,1 6 0 0,0-1 0 15,-1 6 0-15,0 3 0 0,1-1 0 16,-1 5-848-16,0 2-64 0</inkml:trace>
  <inkml:trace contextRef="#ctx0" brushRef="#br0" timeOffset="29380.23">18951 1501 30399 0,'-2'-2'2704'0,"-1"0"-2160"0,3-1-544 0,2 3 0 0,0-3 1328 0,-1 3 144 0,2-4 48 0,-1-2 0 0,2 0-912 0,2-3-176 0,2 0-48 0,-1 0 0 0,2 1 96 15,1 0 16-15,-2 0 0 0,1 2 0 0,0 0-496 0,-1 2 128 0,1 2-128 0,0 2 0 0,-2 0-192 0,-1 0-96 0,0 4-16 0,-1 2 0 16,-1 0-512-16,-2 0-96 0,1 3-32 0,-3 1 0 16,0 2 288-16,-3 2 48 0,1-2 16 0,0 2 0 0,-2-2 592 0,-2 3 0 15,-1-2 0-15,-1 6 0 0,-3-1 0 0,-2 1 0 0,1 1 0 16,-3-2 128-16,0 5 336 0,-1-4 64 15,-2 4 16-15,-1 0 0 0,1 1-288 0,-1 0-48 0,2 1-16 16,2-3 0-16,1-2-192 0,3-1 0 0,2-3 0 16,3-4 0-16,3 1 0 0,0-6 0 15,3-1 0-15,1 0 0 0,3-2 0 16,1 1 0-16,1-4 0 0,2 2 0 0,0-1 224 16,2-1-48-16,2 2-16 0,2-1 0 0,1 0 160 15,2 0 16-15,3 1 16 0,2-2 0 0,2 1-224 0,2-1-128 0,-2 2 160 0,4-1-160 16,0 0 0-16,2 0 0 0,-1-2 0 15,-1-2 0-15,-1-2-256 0,-2 0-80 0,-2-2-32 0,-2 2-10528 16,0-2-2112-16</inkml:trace>
  <inkml:trace contextRef="#ctx0" brushRef="#br0" timeOffset="30144.8">19922 1004 35935 0,'-4'-3'3200'0,"2"0"-2560"0,2-1-512 0,1 4-128 0,2 0 512 0,-2-1 96 0,0 0 16 0,0 1 0 0,-1-4-624 0,2 1 0 0,-2 0 0 0,0 3 0 0,1 3 0 0,-1 0 0 0,1 3 128 0,-1 4-128 0,1 6 0 0,0 0 0 0,1-2 0 0,-2 4 0 0,2 5 0 0,-1 4 0 16,3 1 0-16,-1 1 0 0,2 0 0 0,0-2 0 15,1 2 0-15,0-3 0 0,0-8 0 0,1 1 0 16,1-5 0-16,-1-5 0 15,1 0 0-15,-1-3 0 16,1 1 0-16,-1-6 0 0,0 1 0 0,2-4 0 16,-2 1 0-16,2-2 0 0,-1-3 0 15,0 0 0-15,0-2 0 0,0 0 128 0,1-2-128 16,-2-3 0-16,1 3 0 0,-2 1 0 0,1 0 256 0,1-1 0 16,0 4-16-16,1 2 0 0,0 4 192 15,1 0 32-15,0 5 16 0,-1 4 0 0,1 1-320 0,1 4-160 0,1 0 160 0,0 5-160 0,-1-5 0 16,0 3 0-16,2-4 0 0,-2-1 0 0,0 1 0 0,0-5 0 15,-2 2 0-15,-1-3 0 0,0-1 0 0,-2-3 0 16,-1 0 0-16,0-2 0 0,-1-2 0 0,-1-2-240 16,0-3 80-16,0 0 16 0,0-4 144 15,-1-2 0-15,1-1 0 0,-1 0-128 0,1-4 128 0,-1-1 176 16,-1-3-48-16,1 1 0 0,-2 2 128 0,0-2 0 0,0 2 16 16,-2-1 0-16,1-3-112 0,0 2-32 0,1-1 0 15,0-1 0-15,2-1-128 0,0-3 0 0,1 4 0 0,1-3 0 16,1 4 0-16,-1 4 0 0,1-1 0 0,0-1 0 15,-2 3 0-15,2 1 0 0,-1 4 0 0,0 0 0 16,1 1-368-16,-2 0 0 0,1 4 0 0,1-3-11936 16,-1 3-2400-16</inkml:trace>
  <inkml:trace contextRef="#ctx0" brushRef="#br0" timeOffset="30756.19">20752 1280 35007 0,'4'-4'3120'0,"-2"0"-2496"0,0 3-496 0,1 1-128 0,-1-1 1072 0,2 1 192 0,2-4 32 0,3 2 16 0,2-5-672 0,3 1-144 0,1 0-32 0,-2 2 0 0,-1 1-208 0,1 0-32 0,-3 3-16 16,1 0 0-16,-1 0-208 0,-2 3-128 0,1 0 128 0,-1 4-208 0,-2-4-672 0,-1 6-128 0,0-3-16 0,-3 0-16 15,-1 4-432-15,-1-2-96 0,0 1-16 0,-2 3 0 16,-2-5 720-16,-2 2 144 0,1-2 16 0,-1 2 16 0,-2-1 688 0,0-1 144 0,-1 0 32 0,2-1 0 15,-3 0 1056-15,1-2 224 0,2 2 32 0,-1 0 16 16,2-3-544-16,0 1-128 0,2 2 0 16,0-6-16-16,2 4-640 0,2-2-176 0,0 2 0 0,1-1 0 15,0 2-224-15,3-1-112 0,1-1-32 0,1 3 0 16,-1-3-880 0,3 0-176-16,0 4-48 0,3 0 0 0,2-1-192 0,0 0-64 0,4 0 0 15,0 0 0-15,0 0 1024 0,2 1 192 16,-2-2 32-16,0 3 16 0,3 1 464 0,-1 1 0 0,0 0 208 15,0 2-64-15,-3 0-144 0,-1 1 128 0,0-2-128 0,-2 1 128 16,-2 3 416-16,-2-3 80 0,0 1 16 0,-4 0 0 0,-2 2 176 16,0 1 32-16,-3 0 16 0,-1-2 0 0,-2 1 0 0,-2-3 0 15,-2 1 0-15,-3-2 0 0,0 0 368 0,-4 0 80 16,0 0 16-16,-2-1 0 0,-2-3-688 0,-2 2-144 16,1 0-32-16,-2-2 0 0,0 2-272 0,-3-3-48 15,-2 4-16-15,1-3 0 0,1 4-128 0,-4-1-176 16,0 0 48-16,1 3 0 0,-2-3-80 0,3-2-16 15,-1 2 0-15,2-4 0 16,3-2-1056-16,1-2-224 0,3-2-32 0,0-2-14352 0</inkml:trace>
  <inkml:trace contextRef="#ctx0" brushRef="#br0" timeOffset="31389.5">21412 441 36863 0,'-4'-8'3264'16,"3"4"-2608"-16,1 0-528 0,3 4-128 0,-1 0 784 0,-1-2 128 0,2-2 32 0,1-1 0 0,0-1-496 0,4 1-112 0,2-1-16 0,1 0 0 0,-1 6-144 0,2 1-48 0,2 4 0 0,1 5 0 0,-1 3-128 0,3 8 0 0,0 5 0 15,1 9 0-15,1 6 0 0,-1 6 0 0,0 10-192 0,-1 7 192 0,-1 11-128 0,-2 4 128 0,-4-7 0 0,0 11 0 16,-2 12 0-16,0 10 0 0,-1 4 0 0,-1 0 0 0,2-3 0 15,-1-14 0-15,2-9 0 0,2-14 0 16,0-8 0-16,4-11 0 0,0-6 0 0,8-6-18528 16</inkml:trace>
  <inkml:trace contextRef="#ctx0" brushRef="#br0" timeOffset="33583.72">22091 642 25791 0,'0'-2'2304'0,"0"0"-1856"0,0-2-448 0,1 4 0 0,0-2 560 0,-1 0 16 0,2 0 0 0,0 0 0 0,1-2 336 0,-1-2 80 0,3 2 16 0,-1-1 0 0,-1 4 16 16,1-2 0-16,0 6 0 0,0-2 0 0,-1 4-96 0,1 2-16 0,-1 2 0 0,-1 1 0 0,0 2-288 0,1 2-64 0,-1 3-16 0,1 3 0 0,1 2-288 0,-1 3-64 0,1 3-16 0,0 1 0 0,1-1-176 0,1 1 128 15,-1-3-128-15,2 0 128 0,-1-2-128 0,1 1 192 0,1 0-192 0,0-2 192 0,2 2-192 0,-2 0 160 0,-2-8-160 16,2 0 160-16,-1 3-160 0,1 0 0 0,0 1 0 0,0 1 128 16,-1-3-128-16,1-1 0 0,-2 0 0 0,1-2 0 15,1-1 0-15,-2-3 0 0,1-2 144 0,-1-1-144 16,2-5 0-16,-2 1 144 0,1-1-144 0,0-4 0 16,-1 0 0-16,1-4 0 0,1 2 0 0,-2-4 0 15,0 2 128-15,-1-5-128 0,0 2 0 0,0-3 0 16,1-1 128-16,-2-3-128 0,2-4 192 0,-2-2-192 15,1 1 144-15,-2-3-144 0,0-3 0 0,0-3 144 16,0 6 0-16,-2-4 0 0,2-8 0 16,-2 2 0-16,0 0-144 0,-1 0 0 15,3 1 0-15,-1 5 0 0,0 5 0 16,1 5 0-16,-1 2 0 0,1 6 0 0,-2-1-128 0,2 5 128 16,-2 2 0-16,0 1 0 0,0 2 0 0,1 1 0 0,-1 1 0 15,1 1 0-15,0 2 0 0,0 0 0 0,2 1 0 0,-2 2 0 16,2 0 0-16,1 1 0 0,0 2 0 0,0-1 0 0,1 4 0 0,0 1 0 15,1 5 0-15,2 1 0 0,0 1 0 0,-1 0 0 16,1 4 0-16,1-2 0 0,0 5 0 0,-1-6 0 16,2 1 0-16,-1-1 0 0,-1-3 0 0,1-2 0 15,1-3 0-15,-1-1 0 0,-1-5 0 0,1-1 0 16,1 1 0-16,0-4 0 0,0-2 0 0,0-2 0 16,-1-2 0-16,0 0 0 0,0-2 128 0,0-1-128 15,-1-1 128-15,-1 1-128 0,-1-3 128 0,0-1-128 16,-1 1 128-16,2-2-128 0,-4-2 160 0,3 0-160 0,-2 0 192 15,0-5-192-15,0 3 256 0,-1-4-48 0,0-4-16 16,2-1 0-16,-2-3 96 0,0-3 16 0,-1-3 0 0,0 2 0 16,1-5-304-16,-3-2 0 0,0 2 0 0,0-2 0 15,-1 2 0-15,-1 0 0 0,1 5 0 0,-1-1 0 16,0 4-336-16,-2-3 16 0,2 0 16 0,-2-1 0 16,2 3-416-1,0 1-96-15,2 8-16 0,0 3-11920 0,2 0-2400 0</inkml:trace>
  <inkml:trace contextRef="#ctx0" brushRef="#br0" timeOffset="34016.12">23057 1011 7359 0,'-9'3'656'0,"0"-1"-528"0,1 2-128 0,3-3 0 0,2 2 7392 0,2-1 1440 0,1 2 304 0,-2-2 48 0,-2 5-7488 0,-2 2-1504 15,-2 4-192-15,-2 0-240 0,2 2 240 0,-1 1 208 0,0 0-32 0,3 3-16 0,0 0-160 0,0 0-272 0,2 0 64 0,2-3 16 0,0 0-224 0,2 0-32 0,3-1-16 0,-1-3 0 0,2 2 80 0,1-2 32 16,1-2 0-16,2-1 0 0,0-2 352 0,3-1 0 0,3 1 0 0,1-5 128 0,1-1 320 0,3 2 64 0,2-3 16 0,2-4 0 0,4 2-144 0,2-2-48 0,-1 0 0 0,1-1 0 0,-2 2-176 15,-1-1-32-15,-3-1-128 0,0 4 192 0,-2-2-192 0,0-1 0 0,0 4-192 0,-4 0 192 16,-1 0-1712 0,-1 0-224-16,0-2-48 0,-2 1-13888 0</inkml:trace>
  <inkml:trace contextRef="#ctx0" brushRef="#br0" timeOffset="34278.04">23362 1058 35007 0,'-8'10'1552'0,"0"-1"320"16,2 1-1488-16,2-4-384 0,2 0 0 0,2-2 0 0,0 2 800 0,-3 4 96 15,0 6 0-15,-2 8 16 0,-2 8-256 0,0 2-48 16,0 5-16-16,0-4 0 0,1 0-320 0,0-1-64 15,2-2-16-15,1-1 0 0,-1-2-416 0,1 2-96 16,1 0 0-16,1 2-16 16,-1 2-1232-16,1 2-240 0,0-2-48 0,0 1-8848 0,0 1-1776 15</inkml:trace>
  <inkml:trace contextRef="#ctx0" brushRef="#br0" timeOffset="34633.1">23763 869 39615 0,'-3'-1'1760'0,"2"-2"352"0,1 1-1680 15,0 1-432-15,1 1 0 0,1 0 0 0,-1-3 272 0,1 3-16 16,3 0-16-16,1 0 0 0,4-2 176 0,1 1 32 16,4 1 16-16,1 0 0 0,2 1-304 0,0-1-160 15,3 2 160-15,3-2-160 0,0 0 0 0,4-2 0 16,0 4 0-16,2-4 0 0,1 2-320 0,0 0-48 15,-2-1-16-15,0 1 0 16,-1-4-1440-16,-2 1-288 0,-1 1-64 0,-4-2-13840 0</inkml:trace>
  <inkml:trace contextRef="#ctx0" brushRef="#br0" timeOffset="34914.71">23773 1159 1839 0,'2'1'160'0,"-1"-1"-160"0,3 0 0 0,0 0 0 0,0 0 7680 16,-1 0 1520-16,2 0 288 0,3 0 64 0,3 0-7328 0,6 0-1472 15,7 0-304-15,4 0-48 0,0 2 112 0,-2-2 0 16,-1 1 16-16,2-1 0 16,5 3-848-16,3-3-192 0,1-3-16 0,0 2-16512 15</inkml:trace>
  <inkml:trace contextRef="#ctx0" brushRef="#br0" timeOffset="35421.17">24777 423 33167 0,'0'-3'2944'16,"0"2"-2352"-16,1 1-464 0,-1 0-128 0,0 0 512 0,0 0 96 0,1 0 16 0,0 0 0 0,-1 0 304 0,0 1 64 0,0 4 16 0,0-5 0 15,0 0-688-15,-2 22-144 0,1-9-32 0,-2 0 0 0,0 1-1248 0,0 1-256 0,1 0-48 0,-2 1-9472 0,3-3-1872 0</inkml:trace>
  <inkml:trace contextRef="#ctx0" brushRef="#br0" timeOffset="35686.73">24991 435 37775 0,'-8'4'1664'0,"2"-2"368"0,-1 2-1632 0,2-2-400 0,2 2 0 0,2-4 0 16,-1 3 256-16,-2 0-48 0,-2 0 0 0,-3 4 0 0,-1-1-80 0,-2 3 0 0,2-3-128 0,0 2 192 0,3-2-1136 0,-1 0-224 0,2 0-48 16,2 0-14864-16</inkml:trace>
  <inkml:trace contextRef="#ctx0" brushRef="#br0" timeOffset="36457.33">24951 1248 38703 0,'-10'-10'1712'0,"4"1"352"0,1 0-1648 0,3 4-416 0,2 3 0 0,0-2 0 15,1 2 240-15,0-4-48 0,2-3 0 0,-1-2 0 16,3-4 96-16,1-5 16 0,3-2 0 0,2 0 0 0,0 1-304 15,3-5 0-15,1 3 0 0,-1-1 0 16,2-1-272-16,2 1-112 0,-1 0-32 0,0-1 0 0,1 3 48 0,-3-4 16 16,-1-1 0-16,0 1 0 0,0-3 352 0,-3-3 0 15,-3 4 0-15,2-1 128 0,0-2 128 0,-1 3 0 16,-2 3 16-16,1 2 0 0,-2 4-144 0,-1 3-128 16,0 4 192-16,0 5-192 0,-2 1 384 0,1 6-16 15,0 3-16-15,-2 7 0 0,2 2-144 0,0 6-16 16,1 5-16-16,0 6 0 0,0 5-176 0,1 4 0 15,1 0 0-15,1 0 128 0,-1 0-128 16,0-4 0-16,1-1 0 0,-1-5 0 16,1-3 0-16,-1-3 0 0,2 0 0 15,-1-3 128-15,0-3-128 0,-1-2 0 0,2 0 0 0,0-4 0 0,0-2 0 16,-1-3-176-16,-1-2 48 0,2-3 0 0,-2-3 128 0,0-2 0 16,0 0 0-16,-1-6 0 0,0-2 0 0,2 0 176 15,-1-7-48-15,-1-1 0 0,1-1 0 0,-1-4 0 16,-1-3 0-16,0-2 0 0,-2-1-128 0,1 0 0 0,0 4 0 15,-2-3 128-15,2 2-128 0,0-3 0 0,1-1 144 16,-2 3-144-16,2 5 0 0,-1 3 0 0,1 2 0 0,-1 5 0 16,-1 5 128-16,1 4-128 0,-3 3 128 0,2 3-128 15,-1 0 160-15,-1 0-32 0,2 1-128 0,-1 1 192 16,1-2-192-16,-1 3 0 0,2 0 128 0,0-1-128 16,-2 0 0-16,2 2 0 0,0 1-144 0,1 1 144 15,0-1 0-15,1 4 0 0,0 3 0 0,1 4 0 16,2 4 0-16,-2 3 0 0,2 1 0 0,-2 3-144 0,1 1 144 15,-1 1 176-15,1 3-48 0,-3-4 0 16,1 3-128-16,-1-2 128 0,0-3-128 0,-2-1 128 0,1 1-128 0,-1-1 0 16,-1-2 144-16,1 1-144 0,-2-1 0 0,0-1 0 15,0-1 0-15,-1-1 0 16,2 2-432-16,-2-1 0 16,0 1 0-16,0-2 0 0,1-1-784 0,-1-3-144 15,2 0-48-15,-1-4-15712 0</inkml:trace>
  <inkml:trace contextRef="#ctx0" brushRef="#br0" timeOffset="37016.16">25912 1083 43311 0,'-3'4'1920'0,"0"-2"384"0,0 0-1840 0,1 0-464 0,1 0 0 0,-1-2 0 0,2 2-1056 0,-1 0-304 0,-1 1-64 0,-1 0-16 0,1 1 1440 0,-2 2 448 0,3-2 16 0,1 1 0 0,0-1-1104 0,2-2-240 0,2-2-32 0,2 1-16 16,2-1-352-16,0-1-64 0,2 1 0 0,0-2-16 16,0-1 656-16,2 2 144 0,2-2 32 0,-1 0 0 0,2-2 976 15,0 1 192-15,0 0 32 0,-1 1 16 0,-1-2 480 0,1 1 112 16,-1-2 0-16,1 0 16 16,0-2-336-16,-2 2-80 0,0-3-16 0,1-1 0 0,-2 1-544 15,1-4-128-15,2 3 0 0,-3-2-16 16,0 0-176-16,-1 2 0 0,-1-3 144 0,-2 3-144 0,0-1 0 0,-2 4 0 15,-2-3 0-15,-2 4 128 0,-1 0-128 0,-4-1 0 16,1 1 0-16,-5 3 0 0,1-2 0 0,-2 3-208 16,-1 2 80-16,-2 0 128 15,-2 4-448-15,-1 2 16 0,1 2 16 0,-1 3 0 16,-3-1 272-16,2 2 144 0,3 0-160 0,-1 0 160 0,2 2 0 16,-1 0 288-16,2 1-32 0,1 3-16 0,3 1-48 15,1 4 0-15,3-2 0 0,1-1 0 0,1-1-192 0,2 3-192 16,1 3 48-16,3 1 0 0,3-2-192 0,-1-1-48 0,4-1 0 0,0-3 0 31,3-3-1056-31,0-4-224 0,2-1-32 0,-2-2-8592 0,4-6-1712 16</inkml:trace>
  <inkml:trace contextRef="#ctx0" brushRef="#br0" timeOffset="37325.76">26528 504 42383 0,'-5'7'1872'0,"0"-3"400"16,0 3-1824-16,2-1-448 0,2-1 0 0,1-1 0 0,0 2-224 0,-1 0-144 0,0 7-16 0,-1 6-16 0,0 3 832 0,1 9 160 0,1 4 48 0,-1 3 0 0,1-2-416 0,0 4-80 0,0-6-16 0,0 2 0 0,0 1 0 0,0 2 0 0,0-4 0 0,1 2 0 0,0 4-128 0,0 0-272 0,4-5 64 0,0 1 16 16,1-6-624-16,2-5-112 0,0-1-32 0,1-6 0 15,1-5-2848-15,0-3-576 0</inkml:trace>
  <inkml:trace contextRef="#ctx0" brushRef="#br0" timeOffset="37607.61">26792 353 10127 0,'-2'0'896'0,"-2"3"-704"0,0-3-192 0,2 0 0 16,1 1 5568-16,1 2 1088 0,-1 0 224 0,-1 2 32 0,0 2-4224 16,-2 2-864-16,0 7-160 0,1 3-48 0,-1 5-1040 0,0 6-192 15,2 5-64-15,1 3 0 0,-2 6-320 0,2 4 128 16,0 3-128-16,-2 2 0 0,3-3 0 0,-1 1 0 16,0-6 0-16,1-4-128 15,0-3-432-15,1-1-80 0,0-5 0 16,2 3-16-16,0-4-2224 0,1-5-448 0</inkml:trace>
  <inkml:trace contextRef="#ctx0" brushRef="#br0" timeOffset="38118.51">27140 862 21183 0,'-4'1'1888'0,"0"-1"-1504"0,1 2-384 0,0-2 0 15,2 0 3648-15,0 0 672 0,0 3 128 0,-2-3 32 16,-1 4-2768-16,-1-2-560 0,-1 2-96 0,0 2-32 0,0 0-816 0,0 4-208 15,1-3 0-15,0 5 0 16,1 0-560-16,-1 4-144 0,1 0-48 0,1 3 0 16,-1 0 224-16,0 1 32 0,2 4 16 0,-2-2 0 0,3 2 192 15,0 0 32-15,-2-2 16 0,3 0 0 0,0 0-96 16,1-2-32-16,2-2 0 0,1-4 0 31,1 1-416-31,2-6-96 0,2 1-16 0,2-3 0 0,0-4-992 0,2 0-208 0,1-3-32 16,0-4-16-16,-1 0 112 0,1-2 32 0,1 0 0 15,0-6 0-15,-2 2 1296 0,-1-3 256 0,2-2 48 0,0-1 16 16,-2 0 1472-16,-1-2 288 0,0-1 64 0,-1 2 16 16,-1-4 544-16,0-1 112 0,-2 2 32 0,0-5 0 0,-2 5-384 15,0-3-80-15,-1 3-16 0,-2 0 0 16,1 2-640-16,-4 2-128 0,-1 3-16 0,0 1-16 0,-2 2-112 0,-2 0-32 16,0 4 0-16,-2 1 0 0,0 1-368 0,-1 1-80 0,-1 3-16 15,-1 0 0-15,1 0-512 0,-1 1-128 0,1 1 0 16,-1 2-16-1,2 1-1712-15,1 1-352 0</inkml:trace>
  <inkml:trace contextRef="#ctx0" brushRef="#br0" timeOffset="38657.98">27618 888 39615 0,'-6'6'3520'0,"0"0"-2816"0,4-2-560 0,-1-2-144 0,2 2-320 15,0 0-80-15,-3 1-32 0,-4 7 0 0,0 4 976 0,-2 0 192 0,-1 6 32 0,2-2 16 0,3-1-1168 0,0-1-256 0,1 1-32 0,1-3-16 0,2-2 256 0,-1 0 48 0,2-4 16 0,1 3 0 0,0-4 240 0,-1 1 128 0,1 2-160 0,0-5 160 0,1-1 384 0,-1-2 160 16,1 1 32-16,2-4 16 0,-1 1-224 0,1-4-48 16,0 1-16-16,1-2 0 0,1-3-432 0,-1 0-96 15,1-1-16-15,0-2 0 0,1-4 240 0,-1 0 0 0,1-2 0 16,-1-3-144-16,1 0 144 0,-1-5 128 0,1 0-128 15,0 1 176-15,0 2-176 0,1 2 0 0,0-1 0 16,1 2 0-16,-1 0 0 0,2 3 0 0,0 2 0 0,0 2 0 16,1 1 0-16,0 3 0 0,-1 2 0 15,-2 2 0-15,-1 2 144 0,0 2 112 0,1-2 0 0,-1 6 16 16,-1-2 0-16,1 5 0 0,-2 1 0 0,2 0 0 16,0 4-80-16,0 0 0 0,2 5-16 0,-2-5 0 15,0 3-176-15,1 1 128 0,1 4-128 0,0 1 128 16,1-1-128-16,-2 0 0 0,2 0 0 0,1-3 0 15,-1 3-304-15,-2-5 64 0,-1 1 16 0,2-1 0 16,-3-2-512-16,0-1-96 0,0 0-32 16,-1-4 0-16,-1-1-992 0,1-2-192 0,-3 0-32 15,1-4-7920-15,-2 0-1584 0</inkml:trace>
  <inkml:trace contextRef="#ctx0" brushRef="#br0" timeOffset="39085.81">27919 593 16575 0,'2'7'1472'0,"0"-6"-1168"0,0 1-304 0,1 2 0 0,-2-2 4560 0,0 1 864 0,0-3 160 0,2 4 48 0,0-2-3648 0,2 4-704 0,3-1-160 0,0 4-32 15,1-3-928-15,0 3-160 0,-1-2 0 0,1-1-160 0,-2 3-2240 0,1 1-448 0</inkml:trace>
  <inkml:trace contextRef="#ctx0" brushRef="#br0" timeOffset="39286.23">28191 476 39615 0,'0'10'1760'0,"-1"-4"352"0,1 0-1680 0,0 0-432 0,0 1 0 0,0-4 0 0,0 0 480 16,0 4 16-16,1 3 0 0,0 6 0 0,2 5-496 16,-1-1-208-16,2 1 16 0,-2-4 0 15,2 1-3488-15,0-5-688 0,1 0-144 0,1-4-32 0</inkml:trace>
  <inkml:trace contextRef="#ctx0" brushRef="#br0" timeOffset="40152.32">27617 1851 28559 0,'5'0'2544'0,"0"-2"-2032"0,0 2-512 0,-3 0 0 0,2-3 1024 0,0-1 96 0,5 1 32 0,4-6 0 0,7-1 112 16,5-5 16-16,2-1 16 0,0 0 0 0,0 0-976 0,0 0-320 0,1 0 160 0,-2 0-160 0,-3 1 240 0,1 1-48 0,0-2 0 0,2 1 0 0,-1 2 448 0,0-4 64 0,0 3 32 0,-2-2 0 0,-3 1-320 0,1-1-64 15,0 0-16-15,0-4 0 0,0 2-48 0,-3-1-16 16,2-1 0-16,0-3 0 0,1 0-16 0,-1 0-16 16,0 1 0-16,-1-3 0 0,0 3 32 0,-1-3 16 15,2 5 0-15,0-1 0 0,-1 1 96 0,-1-1 0 16,2 2 16-16,-2-4 0 0,0 1-16 15,-1 0 0-15,-2-3 0 0,0 3 0 0,-4 0 0 0,-1-4 0 0,-2 1 0 16,-1-1 0-16,-1 1-96 0,-1-3-32 16,-3 0 0-16,-1-1 0 0,1 0-256 15,-2-3 0-15,-2-1 0 0,1 1 0 0,-1 0 0 16,-1-9 0-16,0-4 0 0,-2-2 0 16,0-1 0-16,0 5 0 0,0 1 0 0,-1 1 0 0,-1 6 0 15,0 3 0-15,0 4 0 0,-3 4 0 0,1 4 0 0,-1 2 0 16,0 0 0-16,-1 4 0 0,-2-1 0 15,-4 1 0-15,0-2 0 0,-3 4 0 0,1-2 0 16,-2 2-176-16,-3-1 176 0,-2 1-160 16,-2 2-624-16,-1-1-128 0,2 4-32 0,-1-2-13232 15,-5 5-2656-15</inkml:trace>
  <inkml:trace contextRef="#ctx0" brushRef="#br0" timeOffset="100854.74">28870 11436 32255 0,'-1'-9'2864'0,"1"1"-2288"0,0 3-576 0,0 3 0 0,1 2 1280 0,-1-1 128 0,-1-1 48 0,-1-2 0 0,0-2-352 0,-3 0-64 0,0 2-16 0,-4 5 0 16,-1 4-544-16,-2 5-112 0,-2 6-32 0,-2 3 0 15,-2 3-16-15,-3 6-16 0,-4 3 0 0,-2 5 0 0,-4 1 32 0,-4 4 16 16,-2 1 0-16,-2 1 0 0,0-1-208 0,0-1-144 16,3 0 192-16,2-3-192 0,5 1 0 15,0-2 0-15,3-3 0 0,5-5 0 0,4-3-224 16,3-4-48-16,5-6-16 0,4-6-19424 0</inkml:trace>
  <inkml:trace contextRef="#ctx0" brushRef="#br0" timeOffset="101136.73">29009 11905 35935 0,'-6'9'1600'0,"0"0"320"16,0 1-1536-16,2-4-384 0,2 4 0 0,-1-4 0 0,0 0 1488 0,-4 7 240 0,-1 7 32 0,-6 7 16 16,-2 5-176-16,-2 6-16 0,-1-3-16 0,2 2 0 15,-1-4-848-15,1 2-160 0,0 0-48 0,-1-1 0 16,1 0-336-16,0 2-176 0,-1-4 160 0,1 1-160 15,2-3 0-15,0 1-128 0,1-5-16 16,1-2 0-16,3-5-1216 16,3-3-240-16</inkml:trace>
  <inkml:trace contextRef="#ctx0" brushRef="#br0" timeOffset="101402.84">29483 11996 11055 0,'-4'0'976'0,"2"3"-784"0,-1-2-192 0,2 1 0 0,1 2 4256 0,0-2 800 16,-1 5 176-16,0-1 16 0,-3 5-1856 0,-1 6-384 16,-1 9-80-16,-5 3-16 0,-3 5-1344 0,-1 1-272 15,-1 1-48-15,-1 3-16 0,0 1-400 0,-2 3-64 0,-1 4-32 0,2-2 0 16,-1-1-352-16,2 1-80 0,0-4-16 15,2-4 0-15,1-2-288 0,2-4 0 0,2-2 0 16,0-6-144 0,1-2-688-16,3-7-144 0,1 1-32 0,1-9-19488 0</inkml:trace>
  <inkml:trace contextRef="#ctx0" brushRef="#br0" timeOffset="101653.62">29800 12186 39615 0,'-4'3'3520'0,"1"-1"-2816"0,3 2-560 0,2-1-144 16,-1 0 0-16,-1 1 192 0,-1 5-192 0,-1 1 192 16,-1 8-192-16,-2 4 0 0,-3 8 144 0,0 3-144 0,-3 3 320 15,-3 3-16-15,-1 0 0 0,-2 6 0 0,-3-1 320 16,-1 1 64-16,-1 2 16 0,-2-3 0 0,5-5-368 0,2-5-64 15,1-5-16-15,4-7 0 0,2-6-256 16,3-1-176-16,2-5 32 0,2-4 0 16,3-6-704-16,4-4-144 0</inkml:trace>
  <inkml:trace contextRef="#ctx0" brushRef="#br0" timeOffset="101845.13">30174 12226 39615 0,'-21'11'3520'0,"6"-2"-2816"0,2-2-560 0,5-1-144 0,7-1 1344 0,1-1 256 0,0 0 32 15,-2 4 16-15,-2 5-1216 0,-1 3-240 0,0 6-64 16,-1 4 0 0,1 1-512-16,1 2-96 0,1-1-32 0,-2 2 0 0,1 1-80 15,0 0-32-15,-1 1 0 0,0-4 0 0,2-2 304 0,-1-1 64 0,1-5 16 0,1-2-12048 16,2-5-2400-16</inkml:trace>
  <inkml:trace contextRef="#ctx0" brushRef="#br0" timeOffset="102219.98">30655 11240 35007 0,'-8'3'1552'0,"0"1"320"0,2-1-1488 16,2 1-384-16,1 1 0 0,0-1 0 0,1 2 1360 0,-3 0 208 16,-4 8 32-16,-3 4 16 0,-6 7-352 0,-4 5-80 0,0 3-16 15,-2 2 0-15,3-3-512 0,-1 2-96 0,2-3-32 16,1 2 0-16,0-5-528 0,3-5 0 0,1 1 0 0,3-4 0 16,1-4-272-16,3-4-64 0,2-3-16 0,1-4-13312 15,3 0-2656-15</inkml:trace>
  <inkml:trace contextRef="#ctx0" brushRef="#br0" timeOffset="102445.54">30446 11035 18431 0,'0'19'816'0,"-1"-3"160"0,-1 2-784 0,-1-5-192 0,2-3 0 0,-2 0 0 0,1-2 3136 0,-3 8 592 15,-1 8 112-15,-4 9 32 0,-1 5-1488 16,-3 1-288-16,1-2-64 0,0-7-16 0,3-6-1504 16,0-1-288-16,1-7-64 0,0-4-17920 0</inkml:trace>
  <inkml:trace contextRef="#ctx0" brushRef="#br0" timeOffset="102733.72">29871 10856 35007 0,'-22'15'3120'0,"6"-3"-2496"0,2 0-496 0,5 1-128 15,5-6 1360-15,1 2 256 0,1 1 48 0,-4 3 16 16,-3 12-1024-16,-2 6-208 0,-1 7-32 0,-2-1-16 16,2-1-272-16,-1-3-128 0,0-3 128 0,-1-1-128 15,-1-4 0-15,0-3 0 0,-2-2-224 0,-2-2 80 16,2-2-384-16,-1-1-80 0,0-1-16 0,1-4-11536 15,1-2-2304-15</inkml:trace>
  <inkml:trace contextRef="#ctx0" brushRef="#br0" timeOffset="102983.51">29523 10893 26719 0,'-13'-2'2368'0,"3"0"-1888"16,5 4-480-16,4-2 0 0,2 0 0 0,-2 0-288 16,-4 0 32-16,-5 0 16 15,-2 0-464-15,-3 0-80 0,-2 2-32 0,0 2 0 0,-2 4 816 0,-1 0 0 16,0 4 0-16,1 3 0 0,-1 4 1904 0,0 0 336 0,0 4 64 0,2-5 0 16,0 4-640-16,4-3-128 0,1-2-16 0,2 1-16 15,2-6-1184-15,3-2-320 0,3 0 0 0,0-4-16352 16</inkml:trace>
  <inkml:trace contextRef="#ctx0" brushRef="#br0" timeOffset="103982.64">25154 10340 24879 0,'-10'-1'2208'0,"1"-1"-1760"0,2 2-448 0,2-3 0 0,3 3 2576 0,0 3 432 0,0-3 96 0,-2 0 16 0,-3 2-1696 0,-4 4-336 0,-2-1-64 0,-3 6 0 0,0 2-608 0,-1 4-112 16,-2 4-32-16,-1 5 0 0,1 2-272 0,-1 3 128 0,-2 8-128 0,-1-1 0 0,1 3 224 0,1 0-64 0,1-3-16 0,3-1 0 0,1-5-16 0,1 0 0 15,3-3 0-15,1-2 0 0,2-5-128 0,1-2-176 16,4-5 48-16,0-2-12208 15,1-4-2432-15</inkml:trace>
  <inkml:trace contextRef="#ctx0" brushRef="#br0" timeOffset="104478.63">25286 10345 41471 0,'-2'0'3680'0,"-1"0"-2944"0,3 0-592 0,0 1-144 0,0 2 256 0,-1-2 32 0,-1 4 0 0,-2 1 0 0,-2 4-160 0,-2 6-128 16,-2 3 144-16,-2 3-144 0,0 4 128 0,-2 1-128 0,0 5 0 0,0-2 144 0,-1 3-144 0,-1 0 0 0,-2-2 0 0,-1 1 128 0,0-1-128 0,-1-3 0 0,0 0 0 0,1-4 0 0,1 1-144 0,1-7-112 0,2 1-32 15,2-3-18592-15</inkml:trace>
  <inkml:trace contextRef="#ctx0" brushRef="#br0" timeOffset="108707.81">25233 11459 10127 0,'-4'3'896'0,"2"-3"-704"15,2 0-192-15,0 0 0 0,1 0 2128 0,0 0 400 0,1 0 80 0,-1-3 16 0,1 2 128 0,2-1 16 0,1-2 16 0,2-2 0 0,1 1-1248 0,0 0-256 16,1-1-64-16,0-3 0 0,1 0 64 0,-2 2 16 0,1-2 0 0,0 2 0 0,1-3-432 0,-3-1-96 0,2 0 0 0,-2-2-16 0,0 1-240 0,1-4-64 16,-1 0 0-16,1-3 0 0,0 1 0 0,-1-2-16 15,1-5 0-15,-2-2 0 0,1 1-176 0,-3-6-48 16,3 0 0-16,-2-5 0 0,1-4-208 0,-1-4 176 15,0 1-176-15,1-6 160 0,0 5-160 0,1-2 0 16,1 2 0-16,1 4 0 0,-1 7 0 0,2 2 0 16,1 4 0-16,0 5 0 0,0 4 0 0,1 3 0 15,-2 4 0-15,-2 2 0 0,2 4 0 0,-1 1 0 0,-1 4 0 0,0-2 0 16,-1 6 0-16,1 0 0 0,-2 6 0 0,-1-2 0 16,0 6 0-16,0 2 0 0,-2 1 0 0,1 3 0 15,0 2 0-15,-2 3 0 0,2 3 0 0,0-1 0 16,-1 3 0-16,2-3 0 0,-1 2 0 0,1 0 0 15,1 0 0-15,-1 0 0 0,0-6 0 0,0 4 0 16,0-3 0-16,-1-2 0 0,-2-5 0 0,2 0 0 16,-2 0 0-16,1-4 0 0,-1 1 0 0,0-6 0 15,-1 2 0-15,-1-3 0 0,0-3 0 0,0-3 0 16,0 3 0-16,0-3 0 0,0-3 0 0,0 0 0 16,1-3 0-16,1-1 128 0,0-2-128 0,0-4 0 15,1-3 0-15,0-2 0 0,1-5 0 0,0-3 0 16,1-2 0-16,0-3 128 0,1-4-128 0,0-2 0 0,1-2 0 15,1-5 0-15,-1 2 0 0,-1 3 0 0,2 3 0 16,-3-1 0-16,1 1 0 0,0-1 0 0,2 5 0 0,-2 0 0 16,1 3 0-16,-1 2 0 0,2 5 0 15,-2 3 0-15,0 5 128 0,-1 2-128 0,0 6 0 16,0 0 0-16,-1 4 0 0,1 2 0 0,0 4 0 16,1 0 0-16,0 2 0 0,1 3 0 0,1 1 0 15,-1 6 0-15,3 0 0 0,-1 6 0 16,-1 3 0-16,0 0 0 0,-1-3 0 0,1 6 0 15,0 11 0-15,1-1 0 0,0 3 0 0,-2 1 128 0,-1-1-128 16,-2-1 0-16,1-5 0 0,-1 2 0 16,-2-1 0-16,-1-1 0 0,2-1 0 0,-3 1 0 0,1-1 0 15,-1 5 0-15,0-1-160 0,0 0 160 0,0 0 0 0,0-8-144 16,3-4 144-16,-2-7 0 16,1 0-432-16,1-10 0 0,-1-1 0 0,1-3 0 15,-2-4-656-15,1-2-144 0</inkml:trace>
  <inkml:trace contextRef="#ctx0" brushRef="#br0" timeOffset="109265.89">26241 11070 34095 0,'-4'0'3024'0,"2"0"-2416"0,0 0-480 0,4 0-128 0,0 0 1008 0,1 0 176 0,-2-3 32 0,0 3 16 0,0-1-672 0,1 1-144 0,-1-2-32 0,-1 2 0 0,0 0 16 0,0 0 0 0,0 0 0 0,0 0 0 0,11 16-80 0,-7-10-32 0,2-2 0 0,1 1 0 16,2-4 32-16,0 1 16 0,0 1 0 0,4-3 0 0,2-3-80 0,1 0 0 15,0-2-16-15,4-3 0 0,-1-2-112 0,4-2-128 0,0-4 176 0,1-1-176 16,-2-1 0-16,0-3 0 0,-2 1 0 0,-2-2 0 16,0 4 128-16,-5-2-128 0,0-1 192 0,-3 1-192 15,-2 1 0-15,-3 3-304 0,-2-2 48 0,-5 2 0 16,0 0 0-16,-5 0 0 0,-2 1 0 0,-5 1 0 15,-1 2 96-15,-3 6 32 0,-2-1 0 0,-2 9 0 16,0 3 128-16,-3 2-128 0,0 8 128 0,0 1-128 16,3 3 128-16,0 3 0 0,1 3 0 0,1 3 0 15,4 2 0-15,2 1 0 0,3 1 0 0,3-1 0 16,0 1 0-16,5-4 0 0,0 1 0 0,3-5 128 16,0-1-128-16,3-1 0 0,0-4 128 15,2-1-128-15,1-1 0 0,2-3 144 16,0 0-144-16,2-1 0 0,0-3 0 0,3-2 0 15,0 2 0-15,1-3 0 0,1-2-256 0,1-1-96 16,2 0-32-16,1-3-12128 16,1-4-2432-16</inkml:trace>
  <inkml:trace contextRef="#ctx0" brushRef="#br0" timeOffset="109589.43">26853 10387 43311 0,'-4'0'3840'0,"2"0"-3072"0,2 0-608 0,0 3-160 0,1-3-320 0,-1 3-80 16,0 1-32-16,0 2 0 0,-1 7 944 0,-2 2 192 0,2 7 48 0,-1 4 0 0,-1 2-464 0,2 3-96 0,0 5 0 0,-1 2-16 0,1 3-176 0,1 2 0 0,0 2 144 0,-1 2-144 0,1-3 192 0,0 7-48 0,-1 2 0 0,-1 2 0 15,0 3-144-15,0 4 0 0,-1-2 0 0,2-3 128 16,1-2-128-16,1-10 0 0,2-5 0 0,-1-9 0 16,2-5-288-16,-1-5 64 0,1-3 16 0,1-8 0 15,-1-4-656 1,-1-4-128-16</inkml:trace>
  <inkml:trace contextRef="#ctx0" brushRef="#br0" timeOffset="109908.54">27246 10260 13823 0,'0'-6'1216'0,"0"3"-960"16,1 3-256-16,-1-2 0 0,2 2 2624 0,-2 2 496 16,0-2 80-16,0 3 32 0,0 3-272 0,-3 4-48 15,1 2-16-15,-2 8 0 0,-2 1-928 0,-2 5-192 16,0 4-48-16,0 3 0 0,1 5-752 0,1 3-144 16,0 4-48-16,-1 2 0 0,1 0-304 0,1-2-64 0,2 2-16 15,-1-6 0-15,1 0-224 0,2 0-48 0,-1 1-128 0,0-1 192 16,2 1-192-16,0-2 0 15,0 4 0-15,-1-6 0 0,1 3 0 0,0-5 0 16,-1 3 0-16,1-7 0 0,0-3-320 0,1-4-16 0,2-3 0 16,0-5 0-16,2 1-944 15,0-9-176-15,1-2-32 0,-1-4-17200 0</inkml:trace>
  <inkml:trace contextRef="#ctx0" brushRef="#br0" timeOffset="110357">27537 10936 32255 0,'-6'0'1424'0,"-1"0"304"0,2 2-1392 0,1 0-336 0,1 2 0 0,1-2 0 0,-1 2 1536 0,-2 2 256 16,-4 4 32-16,-3 5 16 0,-1 5-864 0,-5 1-160 15,2 5-48-15,-1-2 0 0,1 2-592 0,0-1-176 16,1 3 0-16,0-2 0 0,3-1 192 0,0-1-48 16,3 0 0-16,1-3 0 0,3-3 32 0,3-3 0 15,1-2 0-15,2-2 0 0,1-1-176 0,3-4 0 16,3-2 0-16,0-1 0 0,3-3 0 0,3-3 0 16,3-1 0-16,3-2 0 0,2-4 0 0,3-1-224 15,2-1 48-15,0-2 16 0,-1 2-112 0,0-4-32 0,-1 1 0 16,-1-1 0-16,-3 2 96 0,-3-4 16 0,0 2 0 15,-4 0 0-15,-1 1 192 0,-5 1 240 0,-1-2-48 16,-2 4-16-16,-4-1 320 0,-1 1 64 0,-3-2 16 0,-2 2 0 16,-1 0 64-16,-3-1 0 0,-2 0 16 0,-1 0 0 15,-3 2-272-15,-2 1-64 0,-2 3-16 0,1-2 0 16,-1 3-304-16,1 2 128 0,-2 4-128 0,0 0 0 16,2 0-304-1,1 4-160-15,3 2-48 0,2 0 0 16,3 1-544-16,1 0-112 0,3 2-32 0,2-1-17600 15</inkml:trace>
  <inkml:trace contextRef="#ctx0" brushRef="#br0" timeOffset="110860.78">27772 10960 3679 0,'-2'2'320'0,"2"-1"-320"0,0 1 0 0,0-1 0 0,2-1 1216 0,-2 2 192 0,1 2 16 0,0 0 16 0,0 5 2112 0,2-2 416 0,1 8 96 0,-1-3 16 0,1 1-416 0,0-1-80 0,1 1 0 0,-2 2-16 0,2-1-1728 0,0 1-352 0,-1-2-64 16,-2 0-16-16,2 0-832 0,-3 2-160 0,2-2-32 0,-3-1-16 0,1-1-112 0,-2 0-32 0,1 2 0 0,-1-6 0 15,-1 2-224-15,1-3 0 0,0-3 128 0,0 1-128 16,-1-1 0-16,2-2 0 0,0-2 0 0,0-2 0 16,0-1 224-16,0-2-48 0,2 0-16 0,-2-4 0 15,1 0 32-15,0-1 16 0,0-2 0 0,1-2 0 16,-2-1-64-16,1 0-16 0,0-7 0 0,0 1 0 16,2-4 0-16,-1 1 0 0,1-1 0 0,2 2 0 15,-2 1-128-15,2 5 0 0,2 2-160 0,-2 1 160 16,1 4 0-16,0 5 0 0,0-1-128 15,1 3 128-15,1 0 0 0,1 4 0 0,-1 0 0 0,1 0 0 16,0 2 0-16,-1 2 0 0,1 0 0 0,-1 2 0 0,1 3 0 16,-1-2 0-16,0 5 0 0,0 3 0 0,0-1 0 15,1 2 0-15,0 1 0 0,-2 0 0 0,0 5 0 16,1-6 0-16,-2 2 0 0,-1-1 0 0,0 2 0 0,-3 0 0 16,3-3 0-16,-3 0 0 0,0 0 0 0,-2-1 0 15,0-3 0-15,0 0 0 16,-1-1-384-16,1 1-16 0,-1-5-16 0,-2 2-12864 15,2-3-2576-15</inkml:trace>
  <inkml:trace contextRef="#ctx0" brushRef="#br0" timeOffset="111260.53">28005 10317 12895 0,'-3'-6'1152'0,"0"-1"-928"16,4 2-224-16,-1 2 0 0,2 0 1056 0,-2 2 160 0,1 1 48 0,0-4 0 0,2 2 800 0,-1-2 176 0,1-1 16 0,-2 1 16 0,1 4 928 0,-2 0 176 0,2 4 32 0,-1 1 16 0,0 1-1456 0,0 0-304 0,0 4-48 0,2 3-16 0,1 0-560 0,-1 0-112 0,2 5-32 0,2-2 0 0,0 4-576 15,0 1-112-15,2-1-16 0,1 2-16 0,1 0-176 0,0-1 0 16,0-3 0-16,0-1 0 31,2-1-576-31,0-2 16 0,0 1 0 0,-1-3 0 0,-1-2-736 0,0 0-160 0</inkml:trace>
  <inkml:trace contextRef="#ctx0" brushRef="#br0" timeOffset="111549.74">28179 10144 41471 0,'-5'2'3680'0,"1"2"-2944"0,3-2-592 0,2 2-144 15,1 0 704-15,0-2 96 0,-1 4 32 0,0 4 0 16,0 6-128-16,3 3-32 0,1 3 0 0,2 0 0 15,1 1-464-15,2-1-80 0,0-1-128 0,1 1 176 16,0-2-176-16,1 0 0 0,1-2 0 0,-1 1 0 16,2-6 0-16,-1 2 0 0,-1-1-128 0,1-2 128 15,-1-1-720-15,1-1-80 16,-1 0-16-16,2-4-19264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38:40.70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30634 9600 28559 0,'-3'-10'2544'0,"3"5"-2032"0,3 3-512 0,4 2 0 0,0 2 784 0,3 0 64 0,5-4 16 0,8 0 0 0,12 2 208 0,14-2 32 0,18 2 16 0,12 2 0 0,11 2-512 0,8-1-96 0,8-2-32 0,4 3 0 0,6 1-144 0,0-2-16 0,6 1-16 0,-1 1 0 16,-2-1-304-16,-4-1 0 15,-5 1-176-15,-7 1-11200 0,-6 1-2240 0</inkml:trace>
  <inkml:trace contextRef="#ctx0" brushRef="#br0" timeOffset="469.87">30544 10668 40543 0,'-9'-16'3600'0,"3"5"-2880"0,5 7-576 0,5 4-144 0,1-2 320 0,1 0 48 0,2-8 0 0,7-2 0 0,9-6-96 0,12-5-16 0,14-4 0 0,15 1 0 0,13 1-256 0,11 2 0 0,12 4-128 0,7 3 128 0,3 1 0 16,8 6-144-16,4 2 144 0,2 4 0 0,-2 5-784 0,-6-2-80 16</inkml:trace>
  <inkml:trace contextRef="#ctx0" brushRef="#br0" timeOffset="932.91">30791 11440 40543 0,'-10'-4'3600'0,"4"1"-2880"0,5 3-576 0,2 3-144 16,2-3 272-16,-1 1 32 0,1 2 0 0,0-3 0 16,4 2-96-16,4-1-16 0,6 2 0 0,8-3 0 15,7 0 64-15,7-3 0 0,11 1 0 0,8-3 0 0,10 2-112 0,5-3-16 16,5 0 0-16,7-3 0 15,8 2-128-15,5 1 0 0,2 0 0 0,-2 2 0 16,-9-2-672-16,1 2-64 0,3-2-16 16,-1 3-17872-16</inkml:trace>
  <inkml:trace contextRef="#ctx0" brushRef="#br0" timeOffset="1351.93">30838 12309 48831 0,'-32'-31'4352'0,"11"11"-3488"0,5 5-688 0,9 8-176 0,7 2-176 0,2 4-64 0,3-3-16 16,3-1 0-16,1-2 96 0,11-6 16 0,9 1 0 0,14-4 0 0,13 1-96 0,12-1-16 0,13 2 0 0,12 0 0 0,7 4-304 0,10 3-64 0,10 4-16 0,4 0 0 0,-1 3-688 0,4 3-144 0</inkml:trace>
  <inkml:trace contextRef="#ctx0" brushRef="#br0" timeOffset="1738.15">31083 13288 43311 0,'-5'-18'3840'0,"4"3"-3072"16,1 1-608-16,4 2-160 0,2 6 1648 0,4 0 288 0,3-4 64 0,8-3 16 0,13-6-2016 0,19-10-192 15,20-4-128-15,23-2-48 0,16 5-16 0,6 2 0 16,7 6 0-16,9 3-13968 16,9 9-2800-16</inkml:trace>
  <inkml:trace contextRef="#ctx0" brushRef="#br0" timeOffset="9929.66">19389 12565 6447 0,'0'-3'576'0,"1"3"-576"0,-1 3 0 0,2-3 0 16,-1 4 176-16,-1-4-176 0,0 2 160 0,1 2-160 0</inkml:trace>
  <inkml:trace contextRef="#ctx0" brushRef="#br0" timeOffset="11258.72">19005 11874 21183 0,'-7'-8'1888'0,"2"3"-1504"16,0 4-384-16,3-1 0 16,1 4-560-16,1-2-176 0,0 1-32 0,-1 1-16 0,-1 1 624 0,1 1 160 15,0 0 0-15,0 1 0 0,2-2-128 0,-1 0 0 16,1 0 0-16,0-1 0 0,1 3 128 0,-2-2 0 16,1 4 0-16,-1-1 0 0,0 1 0 0,-1 4 0 15,-1 2 0-15,-1 6 0 0,-1 0 1120 0,0 3 256 16,0 7 48-16,0 3 16 0,1 5 160 0,1 4 16 15,0 1 16-15,1 2 0 0,2 3-800 0,1 4-176 16,1 6-16-16,1 2-16 0,0 6-496 0,-1 0-128 0,2-1 0 16,-1-4 0-16,0-10-144 0,1-3-112 0,-2-6 0 15,0-2-16-15,1-4-80 0,-1 5-16 0,1-2 0 0,-1-3 0 16,-1 1 528-16,-2-2 96 0,1 0 32 0,-2-1 0 16,0 1 128-16,-2-5 32 0,1 2 0 0,-3 0 0 15,0-2-64-15,1-1-16 0,-1 4 0 16,0 4 0-16,-1 4-32 0,0-1 0 15,1-5 0-15,-1 6 0 0,-2 9-160 0,1 4-48 16,0 1 0-16,0-1 0 0,1-8 80 0,0-1 16 0,1 3 0 0,0-2 0 16,1-8-96-16,3-1-128 0,1 1 176 0,0-9-176 15,1-2 448-15,2-6-32 0,-2-1 0 0,2-4 0 0,-2-2-128 16,0-1-32-16,-1-2 0 0,1-1 0 0,-2 1-256 16,1-1 160-16,-1 0-160 0,-2-1 128 15,1 3-128-15,-1-1 0 0,0 2 0 0,-1-2 0 0,0 0 0 16,1 2 0-16,-1 1 0 0,-1-3 0 0,1 2 192 15,-1 0-64-15,0 1 0 0,0 0 0 0,-1 2-128 0,0-1 0 16,1-2 0-16,0-2 0 0,1 0 0 0,1-4 0 16,-1-1 0-16,1-1 0 0,1-4 144 0,1 0 0 15,-3-4 0-15,0-2 0 0,1 0 176 0,-1-4 48 16,0-5 0-16,-1 1 0 0,0-3-144 0,2 0-32 16,-2-1 0-16,0-1 0 0,0-1-192 0,0-2 144 15,-1-2-144-15,-1 1 128 0,3 2-128 0,-3 1 0 16,4 4 144-16,-2-3-144 0,-1 1 0 0,1-1 0 0,0 2 0 15,0 1 0-15,1 3 0 0,0 1 0 0,1 2 0 16,-1 4 0-16,1 0 0 0,1 0 0 0,-1 2 0 16,1 1 0-16,1 0 0 0,-2 3 0 0,3 0 0 15,-1 1 0-15,1 4-192 0,0-1 32 16,1 5 16-16,0 4 0 0,1 3-80 0,0 4-16 0,1 7 0 16,0 5 0-16,0 5 64 0,1 4 16 15,-2 3 0-15,2 2 0 0,-1 4 160 16,0 0 0-16,2 1 0 0,1-4 0 0,0-6 0 0,2-3 0 0,-1-3 0 15,2-5 0-15,1-3 0 0,-2-9 0 0,2-2 0 16,0-5 0-16,0-2 0 0,1-6 192 0,1-3 0 0,5-3-16 16,1-4 208-16,2-4 32 0,0 1 16 0,4-10 0 15,7-5 16-15,6-9 0 0,4-7 0 0,2-4 0 16,0-3-192-16,-4-1-16 0,-2 6-16 0,-1 3 0 16,-3 1-224-16,3 6-160 0,1 3 32 0,2 6 0 15,0-1-544-15,2 5-96 0,2-2-32 0,1-3-17888 16</inkml:trace>
  <inkml:trace contextRef="#ctx0" brushRef="#br0" timeOffset="26737.27">19482 9081 11967 0,'-4'-8'1072'0,"0"4"-864"0,2 0-208 0,0 1 0 0,0 1 1360 0,2 1 240 0,-1 1 32 0,0-2 16 0,0 0 112 0,-2 0 32 0,-1-1 0 0,1 2 0 0,0-1-816 0,1 2-144 0,-1 0-48 0,2 2 0 15,1-1-640-15,0 4-144 0,0 0 0 0,1 4 0 0,2 0 0 16,0 2 0-16,1 1-160 0,0 7 160 0,1-1 352 0,1 5 160 15,-1 1 16-15,0 5 16 0,0 0 208 0,-3 5 32 16,1 2 16-16,-2 2 0 0,-1 5-96 0,-1-1-32 16,0 3 0-16,-1 2 0 0,1 0-464 0,0-4-80 15,1-3-128-15,0-3 176 0,1-3-176 0,0-5 0 16,2-3 0-16,-2-5 0 0,1-1-192 16,1-6 16-16,-1 0 16 0,0-5-14960 0</inkml:trace>
  <inkml:trace contextRef="#ctx0" brushRef="#br0" timeOffset="27230.11">19236 8942 29487 0,'-1'-11'2624'0,"1"3"-2112"0,1 2-512 0,1 3 0 15,2 2 960-15,0-4 64 0,3-5 32 0,3-6 0 16,5-2-288-16,3-2-48 0,3-1-16 0,2 5 0 16,-1 4-544-16,1 2-160 0,2 2 0 0,0 3 0 15,2 4-432-15,-1 1-144 0,2 1-48 0,0 4 0 16,-2 0-144-16,1 4-16 0,0-1-16 15,-1 2 0-15,-1 0 368 0,1 0 80 0,0 2 16 0,-3 1 0 0,1-1 336 0,-3 4 288 16,1 0-48-16,-3 3-16 0,-3-3 544 0,-3 3 96 16,-2-1 32-16,-2 2 0 0,-2-5-160 0,0 5-32 15,-2-1 0-15,-1 4 0 0,-1-1-400 0,-1-1-96 16,-2 1-16-16,-2 0 0 0,-2-3-192 0,-1-1 0 16,-1 0 0-16,-4-1-160 0,0-1 160 0,-1-2-160 15,-1-2 160-15,-3-3-160 0,1-2-32 0,-3-1 0 16,0 1 0-16,-2-4 0 0,-3 2 192 0,0-5 0 15,-3 0 0-15,-1 0 0 0,-1-2 0 0,-2-2 0 0,1 2 0 16,-1-2 0-16,2-1 0 0,0 0-160 0,1-1 16 16,-1 0 0-1,2 1-1200-15,2 1-256 0,3 0-32 0,1 1-16 16,4 3-1312-16,2 0-272 0,1 0-48 0,3 3-16 16</inkml:trace>
  <inkml:trace contextRef="#ctx0" brushRef="#br0" timeOffset="27835.66">20659 8671 23039 0,'-1'-3'2048'0,"-2"2"-1648"0,3 1-400 0,-1 0 0 0,0 1 336 0,0-1-16 0,-3 2 0 0,-3-1 0 0,-3 1-320 0,-4 2 0 0,-1 2 0 0,0 0 0 16,-1 1 0-16,0 2 144 0,0 1-144 0,0 3 160 15,1-1 432-15,-1 0 96 0,0 1 16 0,-1 0 0 16,-1 2 896-16,0 1 176 0,-1 3 32 0,1-2 16 16,-2 4-432-16,0-1-96 0,-1 5-16 0,1-1 0 15,2 2-560-15,-2 3-112 0,-2 2-32 0,0 3 0 16,-1 2-384-16,0 1-64 0,1 2-128 0,1-3 176 16,0 1-176-16,3-3 0 0,2 3 0 0,4-4 0 15,2 1 0-15,2-2 0 0,3-3 0 0,3-1 128 0,1 4-128 16,2 2 160-16,3-2-160 0,1 0 160 0,3-1-160 15,2 1 0-15,1-1 0 0,3-3 0 0,2 5 0 16,1-2 0-16,1-3 0 0,1 4 0 0,1-2 0 0,1-1 0 16,2 1 0-16,-2-5 0 15,-3-3-688-15,3 0-64 0,4 3-16 0,1-3-16608 16</inkml:trace>
  <inkml:trace contextRef="#ctx0" brushRef="#br0" timeOffset="29444.91">21062 8917 11055 0,'0'-3'976'0,"0"2"-784"0,0 1-192 0,1-2 0 0,-1 2 480 0,0 0 48 0,2 0 16 0,-2-4 0 0,0 2 0 0,-2-2 0 0,0 1 0 0,-3 1 0 0,0 1-256 0,-1 1-48 0,-3 0-16 0,1 0 0 0,-2 0 624 0,-3 1 128 0,-2 1 32 0,-1 2 0 0,-1 1 1088 0,-1 1 208 0,0-2 64 0,-3 3 0 0,0 2-240 0,0 0-32 15,0 1-16-15,0-1 0 0,1 1-1280 0,2 0-256 16,-1 1-48-16,4-3-16 0,2 0-480 0,-1-1 0 15,-2 3 0-15,-1-1 0 0,-2 4 0 0,1-5 0 16,2 2 128-16,1 0-128 0,0-1 0 0,1 1 0 0,3 0 0 16,0-4-160-16,4 4 160 0,-1-4 144 0,5 0-16 15,0 0-128-15,1-2 320 0,2 2-32 0,1-2-16 16,1 1 0-16,1-4-272 0,2 2 128 0,1-1-128 16,1 2 0-16,2-4 256 0,2 2-64 0,3-2-16 0,1 0 0 15,1 1 16-15,1-1 0 0,1 3 0 16,1-3 0-16,1 1-192 0,0 2 160 0,1-1-160 0,0 2 160 15,0-2-160-15,1 4 0 0,-1 4 0 0,0-3 0 16,1-4 0-16,-2 3 128 0,0 1-128 0,-3 0 128 16,0 2-128-16,1-1 0 0,-2 0 0 15,0 0 128-15,-1 2-128 0,-3 0 0 0,0 3 0 0,0-4 0 16,-1 4 0-16,-1-1-176 0,-1 1 48 0,0-1 0 16,0 2 128-16,-3 0 0 0,0-3 0 0,-1 4 0 15,0-1 0-15,0 1 0 0,-1 0 0 0,-2 1 0 0,1-3 0 16,-2 2 0-16,-1-3 0 0,0 5 0 0,-1-6 0 0,-2 1 0 15,1-1 0-15,-1 0 0 0,0 0 0 16,-1-1 0-16,0-2 192 0,-1 0-64 0,-1-1 0 0,0 0 0 16,-2-1 0-16,1 0 0 0,1-1-128 0,-2-1 144 15,1 0-144-15,-2-1 160 0,1 2-160 0,-2-3 160 16,0 3-160-16,0-5 160 0,0 1-160 16,-2-1 0-16,-2 2 0 0,0-2 0 0,1 0 0 0,-1 0 0 15,-4-3 0-15,-3 0 0 0,-2 1 0 0,1 0 0 16,0 0 0-16,1 2 0 0,0-3 0 0,0 3 0 15,2 0 0-15,2 0 0 0,-2 0 0 0,3 0 0 0,0-1 0 16,1 1 0 0,2 0-512-16,-2-2 0 0,1 1 16 0,2-2-11424 15,1 3-2288-15</inkml:trace>
  <inkml:trace contextRef="#ctx0" brushRef="#br0" timeOffset="29981.03">21467 9692 17503 0,'0'-1'1552'0,"1"-1"-1232"0,0-1-320 0,0 2 0 0,2 1 1680 0,-1 0 288 0,2 1 48 0,1-1 16 0,2 3-1296 0,4-1-256 0,2 2-48 0,0 2-16 0,2 0-416 0,-1 4 0 15,1-1 0-15,-1 2 0 0,1 1-320 0,0-1 48 16,-1 3 16-16,-2-1 0 0,-1 2 832 0,-2-2 192 16,-3 3 16-16,-2-4 16 0,-2 4 944 0,0 0 192 0,-2 0 48 0,0 3 0 15,0-1-736-15,-3-1-144 0,2-5-16 0,-2 0-16 16,0 1-560-16,-2 0-96 15,0 0-32-15,-1-1 0 0,-2 0-256 0,-2-2-128 0,0 3 128 16,-3-4-128-16,-1 1 0 0,-1-1 0 0,-1-2 0 0,0 2 0 16,0-3-160-16,-1 0-112 0,-4-2-32 15,-2-1 0-15,0-2-1808 16,-3-1-384-16,-1-1-64 0,0-2-12448 0</inkml:trace>
  <inkml:trace contextRef="#ctx0" brushRef="#br0" timeOffset="33117.92">22317 8888 4607 0,'2'-3'400'0,"-1"0"-400"0,-1 3 0 0,0-2 0 0,1 1 1024 0,-1 1 128 0,1-3 32 0,0-3 0 0,2 0 464 0,-2-2 80 0,0 2 32 0,1 0 0 0,-1 1 16 0,-1 1 0 0,0 1 0 0,0 0 0 16,1 2-416-16,-1-2-80 0,0 3 0 0,0 0-16 15,0 0 144-15,0 3 48 0,0-3 0 0,0 0 0 16,0 0-288-16,0 0-48 0,0 0-16 0,0 0 0 0,14 16-64 16,-11-12-16-16,1 2 0 0,0 0 0 0,0 0-384 15,-1 0-96-15,1 1-16 0,-2-1 0 16,1 0-320-16,-1-1-64 0,0 1-16 0,-1 0 0 0,0 0 16 16,-1 3 0-16,0 1 0 0,0 0 0 15,0 2 32-15,-1 3 0 0,1-1 0 0,0 4 0 0,0 1-176 16,0 3 0-16,0 4 0 0,1-1 128 0,2-3 0 0,-2 0 0 15,3-2 0-15,-1 1 0 0,2-2 16 0,-1-3 0 16,0 0 0-16,-1-4 0 0,1-2-144 0,0-4 160 16,-2 2-160-16,-1-3 160 0,1 1-160 0,-1 0 192 15,0-2-192-15,-1-3 192 0,0 4 0 0,0-1 16 16,0-2 0-16,-1-1 0 0,1 4-48 0,-1-1-16 16,-1 2 0-16,2-2 0 0,-1 4-16 0,0-1-128 15,0 0 192-15,-1 2-64 0,0 3-128 0,1-1 0 16,0 0-160-16,-1 0 160 0,2 2 0 0,-1-2 0 15,2 0 128-15,-1 0-128 0,0-1 0 0,2-2 0 0,-1 0 0 16,-1 1-192-16,0-4 192 0,1 1 0 0,-1 0 0 16,0-1 0-16,0 1 0 0,-1-2 0 0,1-2 0 15,-3 3 0-15,2 0 0 0,-1 2 0 0,-1-4 0 16,1 0 0-16,-1 2 0 0,-1-3 0 0,2 2 0 0,-2 1 0 16,2-4 0-16,-1 2 0 0,0-1 0 0,0 2 0 15,-1-4 176-15,2 2 16 0,0-1 16 0,-1 2 0 16,1-2-208-16,-1 2 0 0,1-1 0 0,-1-1 0 15,1 2 0-15,-1 1 0 0,1-2 0 0,0 0 0 16,0 2 0-16,0-1 0 0,-1 0 0 0,2-3 0 16,0 4 0-16,-1-4 0 0,1 3 0 0,1-3 0 15,0 0 0-15,0 0 0 0,0 0 0 0,1-3 0 0,1 3 0 16,-1-4 0-16,-1 4 0 0,0 0 0 0,0 0 208 16,5-18 0-16,-3 8 0 0,-1 0 0 0,2 1-208 0,-1-1 128 15,1-4-128-15,-1-2 0 0,2-1 0 16,0-2 0-16,1 0 0 0,0 1 0 0,1-5 0 0,-1 4 0 15,2 0 0-15,-1 0 0 0,2 3 0 0,-1 0 0 16,2 4 0-16,0 0 0 0,0 2 0 0,1 0 0 16,-1-1 0-16,1 3 0 0,0 2 0 0,0 2 0 15,-2-2 0-15,1 1 0 0,0 1 0 0,-1 4 0 16,0-3 0-16,-1 3 0 0,-2 0 0 0,1 0 0 16,2 3 0-16,-2 0 0 0,1 3 0 0,2 2-128 15,-2 0 128-15,2 0 0 0,-2 3 0 0,2 0 0 16,0 0 0-16,-2 1 0 0,1 2 0 0,-1-2 0 15,0 1 0-15,1-1 0 0,-2 2 0 0,1-2 0 0,0 0 0 16,-1 1 0-16,0-1 0 0,0 2 0 0,0-4 0 16,1 2 0-16,-3-2 0 0,1 0 0 0,0 1 0 15,-1-5 0-15,-1 2 0 0,-1-2 0 0,1 0 0 16,-2 3 0-16,-1-6 0 0,0 1 0 0,-1 0 0 16,-1 1 0-16,1-2 0 0,-3 1 0 15,-1 1 0-15,-1 1 0 0,0-2 0 0,-1 0 0 0,-3 2 0 0,-1-4 0 16,1 4 0-16,-4-4 0 0,-1 3 0 15,-2-2 0-15,1-1 0 0,-3 0 0 0,0 1 0 0,-2-3 0 16,1 0 0-16,0 0 0 0,3-3 128 0,1 3-128 16,2-2 0-16,-1-2 0 0,0 0-208 0,0-2 64 15,4 2-368-15,0-2-64 16,0-3 0-16,2 2-16 0,1 1-176 0,3 0-16 0,0-1-16 16,2 1 0-16,3 0-480 0,2 0-80 15,1 0-32-15,2 0-15856 0</inkml:trace>
  <inkml:trace contextRef="#ctx0" brushRef="#br0" timeOffset="33478.94">22974 8785 19343 0,'-5'-10'1728'0,"1"4"-1392"0,2 2-336 0,2 1 0 0,0 3 1632 0,0 0 256 0,1-2 48 0,0 2 16 0,-1-1-800 0,1 1-176 0,1-3-16 0,-2 3-16 15,1 3-400-15,0 0-80 0,-1-3-16 0,0 0 0 0,4 29 320 0,-3-14 64 0,0 4 16 0,1 4 0 16,-1 5 208-16,0 1 32 0,2 3 16 0,-2-1 0 16,1 0-368-16,1 1-80 0,-1 2-16 0,2 1 0 15,-2-3-256-15,2-1-64 16,0-1-16-16,-2-2 0 0,1-1-32 0,-2-1 0 0,0-3 0 15,0-1 0-15,1-4-272 0,-2 1 0 16,0-2 0-16,-2 2 0 0,1 2 0 0,0 1 0 16,0 0 0-16,-2 1 0 0,1-4 0 0,1 2 0 0,-2-1 0 0,2-1 0 15,0-3 0-15,1-4-304 0,0-2 64 0,1-1 16 16,0-6-928-16,0 1-176 0,1-1-32 16,0-1-15920-16</inkml:trace>
  <inkml:trace contextRef="#ctx0" brushRef="#br0" timeOffset="34060.1">23198 9201 26719 0,'-8'-3'1184'0,"3"0"240"0,2 1-1136 0,0 2-288 16,3 2 0-16,0-2 0 0,0 3 832 0,0 0 96 15,-1 4 32-15,0 5 0 0,-1 4 80 0,1 0 32 16,0 3 0-16,-2-2 0 0,2 1-752 0,0 1-160 16,0 0-32-16,0-1 0 0,-1 2 160 0,2 0 32 15,0 1 0-15,0-2 0 0,0 3 416 0,2-5 96 0,0 1 0 0,0-2 16 16,2-1-336-16,1-1-64 0,3-3 0 16,-1 0-16-16,2-2-208 0,-1-3-32 0,0 0-16 0,2-3 0 15,0-2-176-15,1 1 160 0,1-2-160 0,-1 0 160 16,0-2-160-16,0 1 128 0,3-4-128 0,0 1 128 15,-1-2-128-15,2-3 0 0,1 2 0 0,-1-3 0 16,-3 1 0-16,1-1 0 0,0-2 0 0,0-4 0 16,-2 1-160-16,-3 1 160 0,1-2 0 0,-3 1-144 15,-1-1 144-15,-1 0 128 0,-2 1-128 0,-2 2 176 0,-1-7-176 16,-1 3 0-16,-2 3 0 0,0-1-176 16,1 2 176-16,-4 0 0 0,2 3 0 0,2 2-128 0,-1 4 128 15,2 2 0-15,-1 0 0 0,3 2 0 0,-1 0 0 16,1 2 144-16,0 0-144 0,1 1 160 0,0 0-160 15,2 1 0-15,-1 2 0 0,1 0 0 0,0 3 0 0,2-3 0 16,0 4 0-16,0 0 0 0,0-1 176 16,0 1 48-16,1 2 16 0,-1 0 0 0,1 2 32 0,1 1 16 15,-2-2 0-15,0 0 0 0,1 3-128 16,0-3-32-16,0 2 0 0,0-1 0 0,-2-2-128 0,1-1 0 16,0 0-192-16,0 1 192 0,0-5 0 0,0 2 0 15,0-2 0-15,-2 2 0 0,2-3-176 0,0 0 176 16,-1 0-128-16,0-2 128 15,-2 2-512-15,1-3-32 0,-1 0 0 0,1-3 0 16,-1 4-1264-16,1-4-256 0</inkml:trace>
  <inkml:trace contextRef="#ctx0" brushRef="#br0" timeOffset="34511.93">23724 9378 14735 0,'-3'0'1312'0,"2"0"-1056"0,1 0-256 0,0 0 0 16,1 0 1728-16,-1 0 272 0,1 1 64 0,-2-1 16 0,1 3 288 0,1-3 48 0,0 2 16 0,-1-2 0 0,0 0-1248 0,0 0-240 0,0 0-48 0,21 10-16 0,-13-9-240 0,-1 1-32 0,2-2-16 0,-1-2 0 16,1 2 112-16,0-1 0 0,-1 1 16 0,2-3 0 0,0 3-208 0,0-3-64 15,1-1 0-15,-1-1 0 0,1 2-192 0,-1-1-32 16,1-2-16-16,0-3 0 0,0 3-208 15,-1-1 128-15,-1 0-128 0,-2-1 0 0,0 0 0 0,-1-2 0 16,-2 4 0-16,-1-2 0 0,-2 1 0 0,1-3 0 16,-4 2-176-16,0 0 176 0,-3 0-416 15,-2 2 32-15,-2-2 16 0,-3 2 0 16,-1 0-336-16,-3 2-80 0,-1 4-16 0,-2 1 0 16,1 3 352-16,-2 2 64 0,1 3 0 0,0 3 16 0,1-2 368 0,2 2 0 15,1 5 0-15,3-3 0 0,2 4 0 0,3 0 0 16,-1 1 0-16,3-1 0 0,3 0 240 0,1-1 112 15,1 3 32-15,0-4 0 0,2 5-80 0,1-4-16 16,0 2 0-16,1-1 0 0,0-5-96 0,-1 3 0 16,1-3-16-16,2 2 0 0,1-2 32 0,-1-1 16 15,2 1 0-15,2-3 0 0,0 2-32 0,1-5-16 16,0 2 0-16,3-3 0 0,0 0-176 0,-1-1 0 0,3 1 0 0,2-1 0 16,-1-1 0-16,0-2 0 0,2-1-144 0,1-2 144 31,1 1-1024-31,-2-2-112 0,1-2-16 0,1-2-15328 0</inkml:trace>
  <inkml:trace contextRef="#ctx0" brushRef="#br0" timeOffset="35239.66">23852 8560 20271 0,'-1'-5'1792'0,"1"1"-1424"0,0 3-368 0,0-2 0 0,0 3 1824 0,0 0 288 0,0-4 64 0,0-2 16 0,-2 0 304 0,0 0 48 0,-1-3 16 0,1 2 0 16,-1 2-1216-16,2 1-256 0,0 0-32 0,1 4-16 15,-1-3-656-15,2 3-144 0,1 0-32 0,2 3 0 0,2 1-208 16,2 5 176-16,2-2-176 0,1 6 160 0,4 3 64 0,2 5 16 15,5 5 0-15,4 2 0 0,3 1 80 0,2 2 32 16,1 1 0-16,2 0 0 0,1 1-48 0,-3-4-16 16,-2 3 0-16,-3-6 0 0,-1 1-96 15,-4 1-32-15,-2-2 0 0,-3 3 0 0,1-1-160 0,-4 1 0 16,0-1 0-16,0 4 128 0,-1 0 32 0,1 2 0 16,-2 0 0-16,-2 1 0 0,1-3-160 0,-2 0 192 15,-2-1-192-15,-2-2 192 0,1 0-192 0,-3 2 0 16,1 1 0-16,-4 2 0 0,0-1 0 0,-3 1 0 15,-1 2 0-15,-1 1 0 0,1-3 0 16,-5-4 0-16,0 1 0 0,-2-6 0 0,0 1 128 0,-1-2 0 16,-1-1 0-16,-2-5 0 0,-1 4-128 0,-1-3 160 15,-3-2-160-15,-1-2 160 0,0 1-160 0,-4-4 0 0,-2-2 0 16,-1-1 0 0,-3-2-640-16,-2 0-64 0,-6-4-16 0,0 0-19712 0</inkml:trace>
  <inkml:trace contextRef="#ctx0" brushRef="#br0" timeOffset="67222.82">28371 8624 5519 0,'3'-6'496'0,"-2"1"-496"0,0 2 0 0,-1 0 0 0,0 3 1584 0,0 0 208 0,0-3 64 0,0 3 0 0,-1-4-832 0,1 2-144 0,-1-2-48 0,-2 2 0 0,-2-2 320 0,2-1 48 0,-2 4 16 0,-1-3 0 0,-1 2-224 0,0-2-32 0,-2 4-16 0,-1-3 0 15,1 3-240-15,-3 0-64 0,0 0 0 0,-1 0 0 16,-1 3-80-16,0-3-32 0,-1 4 0 0,-2-2 0 16,1 2-144-16,-4 0-48 0,-2 2 0 0,-3-3 0 15,-1 2 48 1,-3 2 16 0,-2-4 0-16,0 1 0 0,1 2-32 0,0-3-16 0,0 3 0 0,-1-5 0 0,2 4 96 0,1-1 0 15,1-2 16-15,2 2 0 0,1 0-16 0,3-1-16 16,3 2 0-16,0-1 0 0,4 0-224 0,-1 1-32 0,1-2-16 0,2 1 0 0,1 2-160 15,1-3 0-15,0 0 0 0,1 4 0 16,1-5 128-16,0 3-128 0,1 0 128 0,-1-1-128 0,2 2 128 0,0 0-128 16,0-2 128-16,1 2-128 0,0 0 0 0,-1 3 0 15,1-4 0-15,0 3 0 0,0-1 0 0,-1 1 0 16,2 0 0-16,-1 0 0 0,0-2 128 0,0 4-128 16,0-3 128-16,1 0-128 0,2 2 288 0,0-2-32 15,0-1 0-15,2 3 0 0,0 0-48 0,2 0-16 16,0 1 0-16,0-1 0 0,1 1 0 0,-1 2 0 15,2-1 0-15,0 4 0 0,1-1 0 0,0 3-16 0,-2-1 0 16,2 3 0-16,0 7-32 0,2 0 0 0,-1 5 0 16,0 4 0-16,0 3-144 0,0 2 0 0,0 2 0 0,1 5 0 15,-2 0 0-15,-2 10 0 0,1 8 0 16,-2 6 0-16,0 5 0 0,-4-3 0 0,1 0 0 0,0-3 0 16,1-1-160-16,2-3-16 0,2-3 0 0,1-6 0 15,3-6 176-15,0-3-208 0,3 1 80 0,0-4 128 16,2 2 320-16,-1-3 192 0,-1 1 48 0,0-3 0 15,-2 1-224-15,-1 2-32 0,-1-1-16 0,-2-1 0 16,0-1-32-16,-3 2-16 0,1-6 0 0,-2 3 0 16,-1-2-96-16,-1 5-16 0,0 0 0 0,-2 3 0 0,1 4-128 15,-3 0 0-15,-2 3 0 0,1 2 128 0,-2-2-128 16,-2 3 0-16,0 0 0 0,-1-4 0 16,1 4 0-16,-1 0-144 0,-2-3 144 0,3-3-160 15,1-4 16-15,1-9 0 0,1-1 0 0,2-4 0 0,0-3 144 0,2 0 0 16,1 1 0-16,1-1 0 0,-1-1 128 15,4 1-128-15,-1 5 128 0,1-3-128 0,1-1 128 0,1 0-128 16,0 3 160-16,3-2-160 0,-1 1 160 0,0-2-160 16,0 1 160-16,0-4-160 0,2 1 0 0,-2 1 0 15,1 3 0-15,0-2 0 0,0 1 0 0,-1 0 0 16,0-1 0-16,-2 1 0 0,1-1 0 0,-3-2-208 16,0 2 32-16,-2 0 16 0,0-2 160 0,-2-1-208 15,1-2 80-15,-1-4 128 0,-1 1-144 0,0-5 144 16,-1 1 0-16,-1-3 0 0,0 2 0 0,-1-2 0 15,0 1 192-15,-2-1-48 0,1 0 96 0,-1 5 16 16,-2-1 0-16,2 2 0 0,-2 0-112 0,-1 3-16 0,1 1 0 16,0-2 0-16,1-1 0 0,2-1 0 0,-2 3 0 15,3-3 0-15,0 0 16 0,1-3 0 0,3-2 0 0,-1-2 0 16,2-1-144-16,1-6 0 0,0-2 144 0,1 1-144 16,2-6 224-16,-1 1-32 0,2 1 0 0,2-3 0 15,1 0 32-15,2 0 0 0,2 1 0 16,1 1 0-16,1 2-48 0,0 1-16 0,3 1 0 0,4-1 0 15,0 6-160-15,4-1 0 0,-1 0 0 0,3 3 0 16,1-1 0-16,2 0 0 0,-1 1 0 0,4-2 128 16,0 4-128-16,5-3 0 0,3 0 0 0,2-1 0 15,0 1-272-15,-2-3 16 0,-3 1 0 0,-3-3-13376 16,-4-1-2656-16</inkml:trace>
  <inkml:trace contextRef="#ctx0" brushRef="#br0" timeOffset="80351.44">21800 878 10127 0,'-1'-6'896'0,"1"2"-704"0,0-1-192 0,0 1 0 0,0 4 2384 0,0-2 448 0,0 1 96 0,1-2 16 0,-1 2-640 0,0-5-112 0,2-1-16 0,-4 3-16 0,4 0-816 0,-4-2-176 0,1 4-16 0,-1 0-16 0,-2-1-496 0,0 2-80 0,1 1-32 0,-4 0 0 16,1 0-368-16,-1 0-160 0,-1 1 128 0,0 2-128 0,-2-3 0 15,0 2 128-15,-1 2-128 0,-2 0 0 16,1 0 0-16,0 2 0 0,-1-1 0 0,0 1 0 0,-2 1 0 0,1-1 0 16,2 1 0-16,0-1 0 0,-2-2 240 15,2 2-48-15,-1 0 0 0,1 0 0 0,1 0 224 16,0 0 32-16,2-2 16 0,0 2 0 0,2-2-208 16,1 1-64-16,1 0 0 0,1-3 0 0,2 2-192 0,-1-1 128 15,3-1-128-15,-1 2 0 0,2-2 0 0,0 2 0 16,2 0 0-16,-1-1 0 0,1 2 0 0,0-1 0 15,2-1 0-15,0 0 0 0,0 3 0 0,3-2 0 16,-1 1 0-16,3 0 0 0,0 0 0 0,2 1 128 16,2-2-128-16,1 0 192 0,1 0 48 0,2 4 0 0,2-4 0 15,1 1 0-15,1 1-80 0,-1-1-16 0,-1 0 0 16,0 2 0-16,-1-1-16 0,2 0 0 0,-2 3 0 16,2-1 0-16,0 3-128 0,-1 0 0 0,-3 1 0 15,0 3 128-15,-4-3-128 0,-2 4 128 0,-2-3-128 16,-2 0 128-16,0 0-128 0,-4 0 0 0,1 2 0 15,0-2 0-15,-3-1 0 0,1-2 0 0,0 2 0 16,-1-2 0-16,0-1 0 0,0 1 0 0,1 0 0 0,-2-4 0 16,1 1 0-16,0 2 0 0,-1-3 0 0,0 1 0 15,0 2 128-15,0-3 0 0,0 0 0 0,-1 2 0 16,-2-2-128-16,1-1 0 0,-3 1 0 0,0 0 0 16,-1 0 0-16,-2 2 0 0,1-2 0 0,0 0 0 15,-1 0 128-15,-1 1-128 0,0-4 192 0,-3 6-64 0,1-3-128 16,-1-1 0-16,-2 4 0 0,1-3 0 15,-1 0 0-15,1 0 0 0,-2-2 0 0,0 2 128 0,0-3-128 16,-1-2 0-16,0 1 144 0,-1-2-144 0,0-2 0 16,1 1 0-16,0-2 0 0,0 0 128 0,-1-2-128 0,0 0 0 15,-2-2 0-15,2 1 0 0,1-2-144 16,0 0 0-16,2 2 0 0,0-3-12112 16,5 6-2416-16</inkml:trace>
  <inkml:trace contextRef="#ctx0" brushRef="#br0" timeOffset="83145.31">21188 2269 28559 0,'-3'2'2544'0,"0"2"-2032"0,2-1-512 0,1 0 0 0,0-3-592 0,0 4-224 0,-1 0-32 0,-2 4-16 0,1 1 1536 0,-1 5 304 0,2 1 64 0,1 1 16 16,0 0-416-16,0 0-64 0,1 0-32 0,2 2 0 0,-2 5-176 0,0 1-48 0,2 2 0 0,-3 3 0 0,0 5-320 0,0-3 0 16,0-5 0-16,-2-1 0 15,1 1-976-15,1-1-112 0,0 1-32 0,0-7 0 16,0 0-736-16,0-3-160 0,-1-1-32 0,0-3-8416 0</inkml:trace>
  <inkml:trace contextRef="#ctx0" brushRef="#br0" timeOffset="83578.3">20915 2129 28559 0,'-4'-8'2544'0,"3"1"-2032"0,2 5-512 0,1 1 0 16,0 1 224-16,1-3-48 0,-1 0-16 0,3-4 0 15,1-5 48-15,3-2 16 0,3-2 0 0,3-1 0 16,0 1 112-16,2 2 32 0,0 2 0 0,3 2 0 0,-1-1-240 0,1 3-128 16,1 2 128-16,0 0-128 0,-2 2 0 15,2 4 0-15,2 0 0 0,-2 0 0 0,-2 4 0 0,-4 2 0 16,-1-3 0-16,-1 3-128 0,0-2 128 0,0 2 192 15,2 1-32-15,1 2-16 0,2 1 112 16,-1 0 32-16,0 1 0 0,-1-4 0 0,-2 2-160 0,0 1-128 16,2 0 192-16,-1-2-192 0,-2 3 208 0,-1 1-64 15,0-2-16-15,-4-1 0 0,0 1 128 16,-5 1 0-16,0-1 16 0,-2-2 0 0,-2 3 0 0,-4 0 0 16,-1 1 0-16,-4-1 0 0,-1 3-272 0,-4-2 0 15,-2 1 0-15,-3-1 0 0,-2 2 0 0,-3-2-176 16,0 2 0-16,-2 1 0 15,0-3-320-15,1 2-64 0,0 0-16 16,0-4 0-16,3 0-768 0,1-4-144 0,0 1-48 0,2-7 0 16,3 0 192-16,2 0 48 0,1-4 0 0,3 1 0 15,1 0-224-15,2-4-32 0</inkml:trace>
  <inkml:trace contextRef="#ctx0" brushRef="#br0" timeOffset="83949.6">21666 2041 13823 0,'-12'-3'1216'0,"4"0"-960"0,0 1-256 0,5 1 0 0,1 1 2896 0,2 0 544 0,2 0 96 0,-2 0 32 16,-2-3-1680-16,2 2-336 0,2-2-64 0,0 0-16 0,3 0-256 0,-5 3-48 0,0 0-16 0,27-2 0 0,-14 7-752 0,2-2-144 0,2 5-48 0,1 0 0 0,1 2-208 0,-3 3 0 15,1-3 0-15,-1 4 0 0,0-1-336 0,1 3 32 16,-1 2 16-16,0 0 0 16,0 0-928-16,-1 3-176 0,-2-1-32 0,0-1-16 15,-2-3-1152-15,-1 0-224 0</inkml:trace>
  <inkml:trace contextRef="#ctx0" brushRef="#br0" timeOffset="84228.63">22065 1947 18431 0,'-5'9'1632'0,"0"0"-1312"0,3-2-320 0,0 2 0 15,1-3 448-15,0 1 32 0,-3 8 0 0,-2 8 0 0,-3 11 928 0,-3 8 176 16,-4 11 32-16,-1 1 16 0,-1-2-496 0,1-3-112 16,0-5 0-16,-1 1-16 0,2-4-560 0,1 0-128 15,1-3 0-15,-1-2-16 32,2 1-1216-32,2-2-240 0</inkml:trace>
  <inkml:trace contextRef="#ctx0" brushRef="#br0" timeOffset="84743.82">22305 2028 21183 0,'-1'10'944'0,"-1"-3"192"0,2 4-912 0,0-1-224 0,2-4 0 0,-2-2 0 0,1 2 544 16,0 2 64-16,0 7 16 0,2 7 0 0,-1 3 752 0,0 0 160 15,-1 0 16-15,0-5 16 0,-1-1-688 0,0-6-144 16,1 0-32-16,-1-2 0 0,-1-4-448 0,1-1-112 16,1-2-16-16,-1-2 0 0,0 1 0 0,0-3 0 15,2-3 0-15,-2 1 0 0,0-2 192 0,0-2 48 16,0-1 0-16,-2 0 0 0,1-4-176 0,-3 0-16 16,1-1-16-16,-2-1 0 0,-2 1-160 0,1-4 192 15,-1 0-192-15,1 0 192 0,-2-1 192 16,2-3 32-16,-1-2 16 0,2-1 0 0,2 2 64 0,2 4 16 15,4 1 0-15,-1 1 0 0,2 3-32 0,1-1 0 16,2 1 0-16,2-2 0 0,1 2-256 0,2-2-48 16,2 2-16-16,2 2 0 0,2 1-160 0,3 0 128 0,-1 2-128 15,2 1 128-15,3 0-128 0,2 2 0 0,0 2 0 16,2 2-176 0,1 2-688-16,0 2-144 0,1 0-16 0,0 2-15936 0</inkml:trace>
  <inkml:trace contextRef="#ctx0" brushRef="#br0" timeOffset="87168.48">21441 3075 21183 0,'-3'-6'1888'0,"2"2"-1504"0,1 1-384 0,0 0 0 0,1 3 896 0,-1-4 128 0,0 0 0 0,-1-4 16 0,1-1-144 0,0 0-16 0,0-4-16 0,-1 1 0 0,1 2-96 0,0 1 0 0,-2 2-16 0,2 1 0 0,-1-1-48 0,1 4 0 16,-1 0 0-16,-2 2 0 0,2 1-336 0,-1 4-80 15,-2-1-16-15,-1 1 0 16,0 2-608-16,-1 3-128 0,-1 1-32 0,-3 2 0 16,0 2-96-16,0 1-32 0,-3-3 0 0,1 4 0 15,2-6 144-15,-1 2 32 0,-1 1 0 16,-1 0 0-16,1 2 448 0,0-5-144 15,0 0 144-15,4-1 0 0,0-3 192 0,3 0 128 0,1-2 32 0,1-2 0 0,2-1 96 16,0-1 32-16,2 0 0 0,1-1 0 0,2 1-288 0,1-2-64 16,1-2-128-16,0 2 192 0,0-2-192 0,2 1-240 15,1 0 48-15,-1-1 16 0,3-1 176 0,0 1 0 16,1 2 0-16,-1 1 0 0,2-2 0 0,2 1-208 16,0 2 80-16,-1-2 128 0,-1 2-128 0,1 2 128 15,-1 0 0-15,0-2 0 0,-1 3 0 0,-1 0 0 0,-1 1 0 16,1 1 0-16,-2 2 0 0,0 0 0 0,-2 1 0 15,-1 0 0-15,-1 0 240 0,0 2 64 0,0-1 16 16,-1 4 0-16,-2 0 224 0,-2 0 48 16,0 2 16-16,-1-1 0 0,0 1-80 0,-3-3-16 15,0 2 0-15,-1 1 0 0,-1-3-192 0,0-1-64 16,0 1 0-16,-3 0 0 0,1-3-256 0,-1 1 0 0,0 0 128 0,-1-1-128 16,-2 1 0-16,0-3 0 0,-1 2 0 0,1-3 0 15,-2 0 0-15,-1 0 0 0,2 1 0 0,-2-4 0 16,1 0-912-16,2-3-192 15,1 0-48-15,0 0 0 0,0-3-1088 16,1 0-208-16,1-4-48 0,2 4-9616 0</inkml:trace>
  <inkml:trace contextRef="#ctx0" brushRef="#br0" timeOffset="87806.97">21892 3154 21183 0,'-4'0'1888'0,"0"3"-1504"0,2-2-384 0,1 2 0 0,1-1 1920 0,0 2 304 0,0-1 64 0,0 2 16 0,1 5-1744 0,-2 3-352 0,2 3-64 0,-1 6-16 0,1 0 512 0,0 1 80 0,1 1 32 0,0 0 0 0,1 0-112 0,-1 1-32 0,2 0 0 0,1 2 0 0,0 0-464 0,-2-1-144 0,1-5 0 16,1 3 0-16,0 1-144 0,0 3-144 0,0-3-32 0,1 1 0 31,-1-4-656-31,-1-1-144 0,-2-4-32 0,2-1 0 47,-3-1 816-47,0-6 144 0,1-2 48 0,-1-1 0 0,-1-3 144 0,0-3 224 0,0 0-48 0,0-6-16 0,0 0 640 0,0-4 128 15,-1-5 32-15,1-1 0 0,0-4-432 0,-2-5-80 0,2-1 0 0,-1-5-16 0,1-3-432 0,-1-1 0 0,1-6 0 0,-1 3-176 16,-1-3 432-16,1 3 96 0,1 1 16 0,0 1 0 0,0 5-176 16,1 1-48-16,1 2 0 0,0-1 0 15,1 2-144-15,0 2 0 0,1 3 0 0,0 2 0 16,2 1-224-16,-2 1 80 0,2 1 16 0,-1 5 0 0,1-1 128 16,1 3-208-16,1 1 80 0,-1 2 128 0,2 1-160 15,0 1 160-15,-1 1 0 0,1 2-144 0,1 1 144 16,0 1 0-16,0 0 0 0,1 0 0 0,1 0-224 15,-2 1 32-15,1 1 16 0,-2 2 0 0,1 1 176 0,-3 1-160 16,0-1 160-16,0 4-160 0,-1 0 160 0,-1 2 0 16,-2 4 0-16,0-1 128 0,-1 0 0 0,-2 1 0 15,0 1 0-15,-1 4 0 0,-3-2 208 0,0 1 48 16,-3 1 16-16,0-2 0 0,-2 1 176 0,-1-3 48 16,1-4 0-16,-3 2 0 0,2-2-48 0,-1-2 0 15,0 0 0-15,-1-1 0 0,-1-2-336 0,2 2-80 0,-1-3-16 16,-2 0 0-16,1 0-144 0,-1-2 0 0,1 2 0 15,-1-2-176 1,2 1-800-16,-2-4-176 0,3 1-16 0,0 1-16 16,2-2-1376-16,0-2-288 0</inkml:trace>
  <inkml:trace contextRef="#ctx0" brushRef="#br0" timeOffset="88278.98">22332 2671 5519 0,'-5'-1'496'0,"0"-2"-496"0,2 3 0 0,0-2 0 0,3 2 4304 0,0 2 768 0,0-2 160 0,0 4 16 0,0 0-3344 0,1 4-688 0,2 5-128 0,0 3-16 0,2 2 48 0,2 4 16 0,-1 4 0 0,0 2 0 0,0-2-272 0,0 0-48 16,-1-2-16-16,0 1 0 0,-1-1-176 0,0-1-48 15,-1 1 0-15,1 0 0 0,-1 1-304 0,-1-3-64 16,2-2-16-16,-3 1 0 0,1-5-32 0,1 0-16 16,-2-2 0-16,0-3 0 0,1-1-16 15,-1-3-128-15,-1-1 192 0,0-1-64 0,1-3 48 16,-1 0 0-16,1-2 0 0,1-4 0 0,-1 2 64 16,0-4 16-16,0 0 0 0,0-4 0 0,2-3-256 0,-1-2-192 15,1-2 48-15,-1-1 0 0,1-5 144 0,-1 1-208 16,1-3 80-16,1-1 128 0,-2 4-128 0,0 0 128 15,2 3 0-15,-1 3 0 0,0 5 0 0,0 4 0 0,1 1 0 16,-1 6 0-16,1 0 0 0,0 3 0 0,2 2 0 16,1 3 0-16,2 0 0 0,1-2 240 0,1 4-64 0,3-3-16 15,2 2 32-15,1-1 16 0,3 3 0 0,0-4 0 16,-1 2-64-16,0 1-16 0,2 0 0 0,-3 0 0 16,1 1-128-16,-3 1 0 0,-4-4 0 0,1 4 0 15,0 0 0-15,0 4 0 0,-2 3 0 0,-1 0-176 16,-2-2-464-1,0 4-112-15,-2 1-16 0,0 7-16736 0</inkml:trace>
  <inkml:trace contextRef="#ctx0" brushRef="#br0" timeOffset="88849.58">21521 3890 1839 0,'2'-15'160'0,"-2"5"-160"0,0 2 0 0,2 3 0 0,-2 2 2752 0,0 1 512 0,0 1 96 0,-2-4 32 0,2-1-2112 0,-2-2-432 0,-1-2-80 0,0 4 0 0,-2 0 32 0,-1 0 16 0,-1 3 0 0,0 2 0 0,-2 1 240 0,1 1 48 0,-2 2 16 0,0-2 0 15,0 4 288-15,1-4 48 0,1 5 16 0,-1-1 0 0,3 0-448 16,0 1-96-16,1 3-16 0,0 1 0 0,1 2-640 0,0 1-128 16,2 0-16-16,-1 2-128 0,2 4 0 0,-1-3 0 15,0 3 0-15,1 4 0 0,0 4 0 0,0 1 0 16,1 1 0-16,0-1 0 0,1 1 128 15,0-1 80-15,3 1 16 0,0-1 0 0,1-2 160 16,1-4 16-16,2-2 16 0,1-1 0 0,1-3-416 0,1-4 0 16,0 0 0-16,3-2 0 15,1-1-448-15,0-2-160 0,-1 0-32 0,2 1-16 16,3-5-928-16,0 0-176 0,-1-3-32 0,1 0-10848 16</inkml:trace>
  <inkml:trace contextRef="#ctx0" brushRef="#br0" timeOffset="89370.55">21851 3938 23039 0,'-6'3'2048'0,"1"1"-1648"0,1-2-400 0,2 2 0 16,1-2 2448-16,1 2 416 0,0-2 80 0,-2 6 0 15,2 0-1856-15,-1 5-384 0,0 3-80 0,1 6-16 16,0-2 96-16,0 2 0 0,2 3 16 0,1 0 0 16,0-2-528-16,1 4-192 0,2-1 144 0,1-1-144 0,0-3 0 0,2-2 0 15,1-1 128-15,1-4-128 16,0-2 0-16,1-4 0 0,2-2-192 0,-1-3 192 0,1-2-432 0,1-2 48 15,1 0 0-15,0-6 0 0,1-1 128 0,-1-2 16 16,3-3 16-16,-1-2 0 0,0-2-16 0,-1-1 0 16,0-1 0-16,-1-3 0 0,-2 2 240 0,0-2-192 15,-3 1 192-15,0-2-192 0,-1 1 64 0,-3 1 128 16,1 0-208-16,-2 3 80 0,-2 3-16 0,-1-1 0 16,1 4 0-16,-3 2 0 0,-1 3 0 0,0 3 0 15,-1 3 0-15,-2 1 0 0,1 4-112 0,-2 1-32 16,-1 6 0-16,0-1 0 0,-1 2 672 0,1 2 128 15,0 1 16-15,-1 0 16 0,1 2 64 0,1 1 16 0,1-2 0 16,0 4 0-16,2-2-368 0,1-3-64 0,1 0 0 16,2-4-16-16,0 1 112 0,4 0 32 0,-1-4 0 15,0 1 0-15,3 0-320 0,-1-4-144 0,2 3 16 16,-1-5 0 0,2 5-672-16,-1-5-128 0,2 1-32 0,-1-2 0 15,1 0-2080-15,-1 1-416 0,0-4-96 0,-1 0-16 0</inkml:trace>
  <inkml:trace contextRef="#ctx0" brushRef="#br0" timeOffset="90103.66">22463 3524 28559 0,'-6'0'2544'0,"2"0"-2032"0,1 3-512 0,0-2 0 0,2 1 1360 0,1 2 176 0,0 1 48 0,0 0 0 0,0 6-592 0,0 1-112 0,1 8-32 0,2 5 0 0,0 3 32 0,2 5 0 0,1-3 0 0,2 5 0 0,-1 1-624 0,1-1-128 0,-2-5-128 0,3 3 176 0,-3-2-176 0,0 1 128 15,1 0-128-15,-1 2 128 0,2-3-128 0,-1 2 0 16,1-3 0-16,-1-1 0 0,2-3 0 0,-2 0 0 16,-1-4 0-16,2-1 0 0,-1-5 0 0,-1 0-192 0,1-3 64 15,-2-5 128-15,0 0-128 0,-2-6 128 0,1 2 0 16,-2-7 0-16,1 2 0 0,-1-1 160 0,1-4-16 0,-2-1 0 16,0 0 32-16,1-4 0 0,-2 0 0 15,0-4 0-15,-2-1-176 0,1-4 192 0,0-1-192 16,0-4 192-16,1 2-192 0,-2-2-144 0,2-3 144 15,2 2-208-15,0 1 208 0,2-1-176 16,1 5 176-16,0-1-160 0,1 3 160 0,3 0 0 16,-1 2 0-16,2-1 0 0,0 2 0 0,1-3 0 0,0 3 0 15,0 0-128-15,0 0 128 0,-1 3-192 0,1-1 192 16,-1 1-192-16,-1 2 64 0,-2 2 0 0,1 0 0 0,1 0 0 16,-2 1 128-16,-1 2 0 0,2 0-144 0,-1 0 144 0,-1 3 0 15,2 2 0-15,-1-1 0 0,0 4 128 0,1-1-416 16,0 6-96-16,1 1 0 0,0 5-16 15,1 3-32-15,-2 1 0 0,1 4 0 0,0 1 0 16,-2 1 272-16,-1-1 160 0,0 0-192 0,-1-1 192 0,2 3 0 16,-4-3 304-16,2 1-48 0,-1 0 0 0,-2 0 128 0,1-3 0 15,1 3 16-15,-2-3 0 0,-1-3-256 0,1 0-144 16,-1 0 160-16,0-4-160 0,-1 1 128 0,-1-1-128 16,1-2 0-16,-1 2 144 0,-2-2 0 0,-1 3 0 15,1 0 0-15,-2 0 0 0,-1-1-144 0,-1 0 0 16,-1 1 0-16,-1-3 0 0,-1-1 0 0,0 0 128 15,-2-3-128-15,0 2 128 0,-2-5 16 0,0 2 0 16,-1-1 0-16,-1-4 0 0,0 0-16 0,-1 0 0 0,0-4 0 16,-2-1 0-16,1-1-128 0,-1-1 0 15,-2 1 0-15,1-4-176 16,2 1-656-16,-2-1-128 0,-1 0-16 0,0-2-16464 0</inkml:trace>
  <inkml:trace contextRef="#ctx0" brushRef="#br0" timeOffset="91132.3">24223 882 18431 0,'0'-3'1632'0,"0"2"-1312"0,0-2-320 0,0 2 0 0,1 1 576 0,0-2 64 0,1-2 0 0,-1-2 0 0,0 0 688 0,0-4 144 0,2 1 16 0,-3-1 16 0,1-2-752 0,0 2-160 0,-1 0-16 0,0-2-16 0,0 0-240 15,-1 3-32-15,0-1-16 0,-1 0 0 0,0 0-272 0,0 4 0 0,-1 0 128 0,-1 1-128 0,1 3 0 16,-4 0 0-16,0 4 0 0,-2 2 0 0,-1 5 0 0,-1-2 0 15,-2 3 0-15,0 5 0 0,0 1 0 16,-1 0 0-16,1 5-128 0,-1-1 128 16,3-2 256-16,-2 2 112 0,2 1 16 0,1-1 0 0,2 1 224 0,0-1 48 15,2 0 16-15,1 1 0 0,2 1-304 0,0-4-64 16,2-4-16-16,1 2 0 16,2 0-576-16,3-3-112 15,1 1-32-15,4-1 0 0,1-1-2112 0,4-5-416 0</inkml:trace>
  <inkml:trace contextRef="#ctx0" brushRef="#br0" timeOffset="91508.8">24617 922 23039 0,'-2'-3'2048'0,"-1"-2"-1648"0,2 3-400 16,0 2 0-16,0 0 1120 0,-1 0 144 0,0-2 16 0,-2-2 16 15,-2 1-48-15,-1 0-16 0,-1-1 0 0,0 2 0 16,-1-1-464-16,-1 6-80 0,0-3-32 0,0 6 0 15,-1-2-208-15,0 4-32 0,-1 2-16 0,0 3 0 16,3-1-400-16,-4 2 0 0,2 4 128 0,-1 1-128 16,1 3 0-16,-1-2-144 0,4 2 144 0,0-1-208 31,2 1-432-31,2-3-96 0,2-3-16 0,3 0 0 16,2-4-640-16,0 1-128 0,4-6-16 0,1-1-16 0,1 1 240 15,1-5 48-15,2-2 16 0,2-2 0 0,1-2 976 16,-1-1 272-16,3-3 0 0,0 0-128 0,0-2 352 0,0-2 80 0,2-2 16 15,-2 2 0-15,-1-4 480 0,-1 1 96 0,0-1 32 0,-1 0 0 16,-3-4 368-16,-3 2 80 0,0 2 16 0,-4-1 0 0,-2 2-224 16,-2-1-32-16,-2 0-16 0,-2 0 0 0,-2 1-304 15,-3 2-64-15,-2 0-16 0,-3 2 0 0,1 4-352 0,-3 3-64 16,-2-1 0-16,0 4-16 0,0 1-496 0,-1 1-112 16,0 4-16-16,-1 1 0 15,2-1-1088-15,0 4-208 0,2-1-48 16,2 2-8832-16,2 0-1776 0</inkml:trace>
  <inkml:trace contextRef="#ctx0" brushRef="#br0" timeOffset="91888.41">25048 464 35935 0,'-3'0'1600'0,"2"3"320"0,1 0-1536 0,0 0-384 0,1 1 0 0,0 1 0 0,2-1-1184 0,-1 6-304 0,2 2-64 0,0 4-16 0,1 9 1696 0,2 3 320 0,-1 7 80 15,0 3 16-15,-1 1-160 0,0 4-16 0,2-1-16 0,-5-4 0 0,-1 2-352 0,0-2-192 0,-1-3 32 0,0-1 0 0,-1-4-1776 0,0 1-368 0,-1-3-64 0,-1 2-9888 0</inkml:trace>
  <inkml:trace contextRef="#ctx0" brushRef="#br0" timeOffset="92323.65">25342 929 24879 0,'-3'-3'1088'16,"1"2"256"-16,-1 1-1088 0,1 0-256 0,1 0 0 0,0 0 0 0,-2 1 864 0,1 2 112 0,-3-1 32 0,-3-1 0 15,0 4 32-15,-4 3 16 0,0 0 0 16,0 3 0-16,-1 2-544 0,0 2-128 0,-1 3 0 0,1 2-16 16,1-4-368-16,1 5-128 0,0-1 0 0,1 2 0 15,2-1-192-15,3-1-48 0,1-2 0 0,3-2 0 16,2 1-336-16,3-5-64 0,2-2 0 15,4-2-16-15,2-4-304 0,3-1-64 16,1-3-16-16,3-3 0 0,0-3 640 0,1 0 128 0,1-2 16 0,-1-3 16 0,0 1 368 16,-2 0 0-16,1-2 0 0,-2-1 128 15,0 0 512-15,-1-3 112 0,1-2 16 0,-1-5 0 16,-3 1 320-16,0 0 80 0,-2-2 16 0,-3 4 0 0,-3-2-336 16,-1 0-64-16,-3 2-16 0,-2 2 0 0,-3 2-192 0,-1 1-64 15,-1 1 0-15,-2 5 0 0,-2 3-192 0,-1 3-32 16,-2 0-16-16,1 6 0 15,-2-2-560-15,2 1-112 16,-2 4-32-16,1 1 0 0,0-1-1424 16,2 0-304-16,1 0-48 0,3 2-11040 0</inkml:trace>
  <inkml:trace contextRef="#ctx0" brushRef="#br0" timeOffset="92661.33">25656 1159 14735 0,'0'3'1312'0,"0"-2"-1056"0,1 2-256 0,0-1 0 15,1-2 720-15,-1 0 96 0,3 4 16 0,-2-1 0 16,2 0 768-16,1 1 176 0,0 1 16 0,0-1 16 16,0-3-912-16,0 1-176 0,-1-5-32 0,-1 0-16 15,1-1-288-15,-2 1-48 0,1-3-16 0,-1-1 0 16,-1-1 464-16,2 0 96 0,-2 0 16 0,-1-2 0 0,1-3 416 0,-1-1 96 15,-1-4 0-15,0 0 16 16,1-7-512-16,-1 3-96 0,-1-3-32 0,1 2 0 16,1-2-368-16,-1-4-80 0,2 3-16 0,0 2 0 15,1-2-176-15,1 1-144 0,2 3 192 16,1 1-192-16,1 3 176 0,0 3-176 0,2 2 160 16,2 1-160-16,2 2 128 0,1 1-128 0,1 5 0 15,1-1 144-15,5 4-144 0,1 1 0 0,2 4 0 0,-1-2 0 16,2 2 0-16,5 2 0 0,4 0 0 0,7 2-12160 15,2 3-2368-15</inkml:trace>
  <inkml:trace contextRef="#ctx0" brushRef="#br0" timeOffset="93819.67">24532 1625 15663 0,'-1'-2'1392'0,"-1"0"-1120"0,2 2-272 0,0 0 0 0,0 2 1296 0,0-2 208 0,0 0 32 0,0-2 16 0,0 2 528 0,2 0 96 0,-1-2 32 0,-1 2 0 0,0 0-496 0,0 0-112 0,0 0 0 0,0 0-16 0,15 18-528 0,-13-6-96 0,2 3-32 0,0 5 0 0,1 2-544 0,0 7-128 16,-2 3 0-16,1 3-16 0,0-3-240 0,-1 2 0 15,0 3 0-15,-1 1 0 0,1 0 0 0,-1-2-192 16,1 1 192-16,-1-5-160 0,1-6 32 0,-2-3 0 16,1 1 0-16,0-3 0 0,0-1 128 0,1-4 0 15,-2-1 128-15,0-3-128 0,2-1 256 0,-2 0-32 0,0-3 0 16,0-3 0-16,-1 0 32 0,1 0 16 0,-1-5 0 15,2 1 0-15,-2-1-128 0,0-1-16 0,1-2-128 16,0-1 192-16,0-2-192 0,1-2 0 0,-1-2 0 0,1 0 0 16,1-3 0-16,-1-3 0 0,2-4 0 0,1-3 0 15,0-3 0-15,1-2 0 0,3-5 0 16,-1 1 0-16,1-2 0 0,2 0 0 0,3 2-160 16,-1 4 160-16,1 2-224 0,1 5 32 0,-2 5 16 0,1 3 0 15,0 3 48-15,1 4 0 0,-3 4 0 0,1 2 0 16,1 5 128-16,0-2-208 0,-1 6 80 0,0-3 128 15,-1 4-128-15,-2-2 128 0,0 0 0 0,-2 2 0 16,1 2 0-16,-3 2 0 0,0 1 0 0,-2 1 0 16,0-1 0-16,-3-2-224 0,-1-3 80 0,0 5 16 15,-1-1-80-15,0 4-16 0,-3-2 0 0,0 3 0 0,-1-3 224 16,0 3 0-16,-2-3 0 0,0-2 0 0,-2 3 400 16,0-5 32-16,-2 1 0 0,0 0 0 0,0-3-80 15,-3 2-16-15,1-2 0 0,-3 2 0 0,-2-3-160 0,0-2-48 16,0 0 0-16,-1-1 0 0,-2-2-128 0,0 0 0 15,0-4 0-15,-1 0 128 0,3-2-128 16,0-2 0-16,2-2-192 0,0 0 192 16,-1-4-1760-16,2-1-224 0</inkml:trace>
  <inkml:trace contextRef="#ctx0" brushRef="#br0" timeOffset="94594.48">24649 2506 6447 0,'4'-1'576'0,"-3"1"-576"0,1 0 0 0,-2 1 0 0,1 2 5120 0,0 1 896 0,2 2 192 0,-1 2 48 0,4 9-4128 0,0 2-816 0,3 9-160 0,0 7-48 0,-2 0-208 0,1 2-32 0,-1 1-16 0,-1-2 0 0,-1 1-352 0,0-6-80 16,-3-1-16-16,1-4 0 0,-1 1-144 0,2-5-16 16,-3-2-16-16,-1-1 0 0,2-1-224 0,-2 1 0 15,0-3 128-15,-2-2-128 0,1 0 0 0,0-1 0 16,0-1 0-16,-2-1 0 0,1 0 0 0,-1-1 0 0,1-4 0 15,-1 1 0-15,1-1 128 0,-2-3-128 16,2 0 0-16,-1-2 144 0,2-1 64 0,-2 0 16 0,1-4 0 16,0 1 0-16,0-3-32 0,1-3 0 0,0-1 0 15,0-2 0-15,1-2-48 0,1-4-16 0,0-1 0 16,0-3 0-16,3-1-128 0,1-2 160 0,1-3-160 16,2 2 160-16,0 2-160 0,2-2 0 0,1 3-192 0,0 1 192 15,2 1-160-15,-2 5 160 0,2 0 0 0,0 4-144 16,-2-1 144-16,1 6 0 0,2 1 0 0,0 3 0 15,0 1-192-15,1 2-64 0,0 5-16 0,2 1 0 16,1 4-16-16,-1 0 0 0,2 6 0 0,-3 0 0 16,-2 2 288-16,1-2-192 0,-2 3 192 0,-3-4-160 15,-3-4 32-15,-1 1 0 0,0 3 0 0,-1-1 0 16,-1 2 128-16,-2 0 0 0,0-1 0 0,-4 0 0 0,1-2 208 16,-3 1-16-16,1-2-16 0,-2-1 0 0,0-5 176 15,-1 4 32-15,-2-2 16 0,-2 0 0 0,-1-1-80 16,-1 0 0-16,-3-1-16 0,-1-1 0 15,-3 0-176-15,1 0-128 0,-2-1 192 0,-2-4-192 0,0 2 128 0,-3-4-128 16,0-1 0-16,2 0 0 0,-1-1 0 0,2-2-192 16,1-1 16-16,2-1 16 15,2 0-656-15,1 0-128 0,1 0-16 0,3 2-16 16,1-3-1504-16,1 2-288 0</inkml:trace>
  <inkml:trace contextRef="#ctx0" brushRef="#br0" timeOffset="95271.85">24752 3264 34095 0,'-7'4'1504'15,"2"2"320"-15,0 1-1456 0,1-1-368 0,3 1 0 0,1-1 0 0,1 3-768 0,-2 3-208 0,-2 11-48 0,1 5-16 0,-1 2 1232 0,2 4 240 0,1 0 48 0,1-5 16 0,2 0 128 0,-1-2 16 0,3 1 16 0,-1-5 0 0,1 0-144 0,0 1-48 16,0-4 0-16,-1 2 0 0,-1-4-80 0,1 1 0 0,-2-2-16 0,0 2 0 0,-2-1-368 15,1-2 0-15,-1 3 0 0,-1-3 128 0,1 0-128 0,-3-1 0 16,2 1 0-16,-2-4 0 0,2-2 0 0,0-4 0 16,0-2 0-16,0-1 0 0,-1-3 304 0,1 0 80 15,0-3 32-15,-2-1 0 0,2-2 32 16,0-2 0-16,0 0 0 0,1-7 0 0,-2 2-288 0,4-3-160 16,-1-3 192-16,1 1-192 0,2-5 0 0,1 4 0 15,0 1 0-15,2 1 0 0,1 5 0 16,0-3 0-16,1 5 0 0,1 0 0 0,1 0 0 15,0 4 0-15,0 0 0 0,2 3-144 0,-1 1 144 0,2 0-128 16,-1 4 128-16,1 0-128 0,1 1-96 16,0 0-16-16,-1 4 0 0,0-1 0 15,0 1-272-15,-2 4-64 0,-1-1-16 0,0 3 0 0,-2 0 384 0,0-1 80 16,-3 3 128-16,-1-1-208 0,0-2 576 0,-2 2 112 0,0-2 32 16,-3-1 0-16,1-1-176 0,-2 3-16 0,-2-3-16 0,1-1 0 15,-1 0-112-15,-2 1 0 0,2 0-16 0,-3-1 0 16,1 0-16-16,-2-2 0 0,0 0 0 0,0 2 0 15,-1-3-32-15,1 0-128 0,-2 1 192 0,0-2-64 16,0 3-128-16,-1-4 0 0,0 0 0 0,-1 3 128 16,-2-4-128-16,0 4 160 0,-3-4-160 0,0 3 160 15,-2-2-160-15,0 1 128 0,-1-1-128 0,-1 0 128 16,1-2-128-16,-2-1 0 0,-2 2 0 0,2-3 0 0,0-3 0 16,1 0-176-16,1-1 16 0,0-2 0 15,1-4-864-15,0-3-192 16,1 1-16-16,2-8-16048 0</inkml:trace>
  <inkml:trace contextRef="#ctx0" brushRef="#br0" timeOffset="98087.6">27803 1491 23951 0,'-4'-4'2128'0,"3"0"-1696"0,1 2-432 0,1 2 0 0,1-2 512 0,0 2 0 0,-1-4 16 0,3-5 0 0,1 0 1008 0,1-1 192 0,2-5 32 0,2 1 16 0,0-1-672 0,3 2-128 0,-2 0-16 0,2-1-16 0,1 2-416 0,-1 0-80 16,4 0 0-16,-1 2-16 0,3-3-432 0,1 4 0 0,-1 2 0 0,0 1 0 15,0 0 0-15,0 0 0 0,-1 2 0 0,-1 2 0 16,0 2 0-16,-4-3 0 0,-2 3-128 0,-1 3 128 15,-1-3 0-15,-3 2 0 0,-1 2 0 0,-1-2 0 16,-2 3-208-16,-1 1 80 0,1 3 128 0,-5 1-208 16,-1 2 16-16,-2 1 0 0,0-1 0 0,-3 0 0 0,-2 2-16 15,-2 2 0-15,-3 3 0 0,-3 0 0 0,-1 2 208 16,-3 2-176-16,-4 3 176 0,-3 5-160 0,1-3-48 0,0 0-16 16,2-3 0-16,1 1 0 0,2-4 224 15,4-3 0-15,4 0 0 0,1-6-144 0,3 0 272 0,3-1 48 16,2-5 16-16,3 2 0 0,3-5 96 0,2-1 32 15,4 0 0-15,1-1 0 0,3-2-160 16,2 0-32-16,4 2 0 0,0-2 0 0,3-2-128 0,1 2-224 16,3 0 48-16,3 0 16 15,-4 0-1248-15,1-2-240 0,2-1-48 0,-1 2-12384 16</inkml:trace>
  <inkml:trace contextRef="#ctx0" brushRef="#br0" timeOffset="98359.93">28629 1329 35007 0,'-9'8'3120'0,"2"-2"-2496"0,2 0-496 0,1 0-128 0,1-2 448 0,0 2 80 0,-6 6 16 0,-3 4 0 0,-7 9 352 0,-3 7 64 0,-4 5 0 0,0 2 16 0,0 2-608 0,0-3-128 0,-1 3-32 0,0 0 0 0,-1 1-208 0,-1 1 0 0,-1 5 0 0,0-3 0 0,-1-2-832 0,5-5-96 16,4-3-32-16,-4 3-10640 0,-3 4-2144 0</inkml:trace>
  <inkml:trace contextRef="#ctx0" brushRef="#br0" timeOffset="98847.28">28674 1640 25791 0,'4'-7'1152'0,"-1"1"224"16,-1 2-1104-16,1 2-272 0,-2 2 0 0,0 0 0 0,0 0 560 0,2 0 48 0,-1 0 16 15,2 2 0-15,-2 0 576 0,1 3 112 0,-3 1 32 0,-1 4 0 16,-2 2-800-16,-3 4-160 0,-1 0-16 0,-3 3-16 16,-2-2-352-16,-1 4 128 0,-1-1-128 0,-2 1 0 15,1 1 0-15,-1-6 144 0,3 3-144 0,-1-7 0 16,4 2 0-16,3-6 0 0,2-1 0 0,1-4 0 15,3 1-192-15,2-1-112 0,2-3-16 0,2-3 0 16,2 3-592-16,0-4-128 16,2 1-32-16,1-2 0 0,1 3 768 0,0-2 160 0,3 2 144 0,-2 0-208 15,2 2 592-15,-2 2 112 0,3 0 16 0,-1 2 16 16,-1 0 0-16,1 2 0 0,-1 1 0 0,0-1 0 0,-2 1-400 16,0 2-128-16,-1 1 0 0,-3-2 0 0,-1-1 272 0,1 2-48 15,-2-1-16-15,-2 0 0 0,0 2 240 0,-3-1 64 16,-1 1 0-16,-2 0 0 0,-1 0 48 15,-1 1 16-15,-1-1 0 0,0-3 0 0,-1 2-128 16,-2-3 0-16,-1 1-16 0,-1 2 0 0,-1 0-224 16,-3 1-32-16,0-3-16 0,-1 2 0 15,0 1-544-15,0-2-96 0,0 0-32 16,-3 0-10944-16,-1 2-2176 0</inkml:trace>
  <inkml:trace contextRef="#ctx0" brushRef="#br0" timeOffset="99080.46">28677 1662 21183 0,'7'-10'1888'0,"-1"5"-1504"0,1 1-384 0,-2 1 0 0,-2 3 2944 0,1-3 512 0,1 2 96 0,2-2 32 0,6 1-1904 0,3-2-368 0,5-2-80 0,5 0-16 0,0-2-464 0,1 2-112 0,0-2 0 0,-1 1-16 16,0 1-624-16,1 0 0 0,1 2 0 0,-4 1 0 16,-4 3-1312-16,1-3-336 15</inkml:trace>
  <inkml:trace contextRef="#ctx0" brushRef="#br0" timeOffset="100895.24">27719 2578 8287 0,'-2'0'736'0,"1"0"-592"0,1 0-144 0,-1 0 0 0,1 0 832 0,0 0 144 0,0 0 32 16,-1 0 0-16,-2 0 240 0,2 0 48 0,0 0 16 0,1 0 0 0,0 0-608 0,0 0-128 0,0 0-32 0,0 0 0 0,0 0-272 0,0 0-48 0,0 0-16 0,0 0 0 15,0 0 112-15,0 0 32 0,0 0 0 0,0 0 0 16,0 0 672-16,0 0 144 0,0 0 32 0,0 0 0 16,0 0 288-16,0 0 64 0,0 0 16 0,0 0 0 15,0 0-432-15,0 0-96 0,0 0-16 0,0 0 0 16,0 0-192-16,0 0-32 0,0 0-16 0,0 0 0 0,0 0-464 0,7-22-80 16,-3 19-32-16,1 0 0 0,0-3-32 0,0 3-16 15,0-3 0-15,1 0 0 0,0 2-32 0,-1-2 0 16,0 0 0-16,1-1 0 0,0 1 48 0,0 3 0 15,2-6 0-15,-1 5 0 0,1-3-176 0,0 1 0 16,1-1 144-16,0-1-144 0,0 2 0 0,1-1 0 16,2 1 0-16,-1 0 0 0,1-1 0 15,0 3 0-15,2-2 0 0,-2 1 0 16,1 3 0-16,0 0 0 0,1 0 0 0,-1 2 0 0,1 2 0 16,0 0 0-16,1 5 0 0,-3-4 0 0,0 4 0 0,1 0 0 15,-1 2 0-15,-1-1 0 0,0 2 144 0,-2 0-144 16,-2 0 192-16,1-1-192 0,-3 3 224 15,0-2-64-15,-3 0-16 0,1 0 0 0,-2 2-144 16,-1-2 0-16,0 0 0 0,-3 2 128 0,1 1-128 0,-2 1 0 0,0 2 144 16,-2-2-144-16,1 1 0 0,-1 1 144 15,-1-4-144-15,1 2 0 0,-2 1 128 0,1-3-128 0,1-2 0 16,-2 2 0-16,2-4 128 0,0 0-128 0,0-1 0 0,-1 0 0 16,0-1 0-16,1-1 0 0,-2 1 0 0,2-1 0 15,-1 0 0-15,-1 1 0 0,1-2 0 0,-2 0 0 16,2 1 0-16,-2 0 0 0,1 0 0 0,-2-2 0 15,1 1 0-15,0 1 0 0,-1-1 0 0,3 0 0 16,0-2 0-16,-1 2 0 0,2-2 0 0,0-1 0 16,1 2-128-16,1-3 128 0,0 2-208 0,1-2 80 15,-1 2-144-15,0-2-32 0,2 2 0 0,-2-2 0 16,2 3 112-16,-2-3 0 0,-1 0 16 0,1 1 0 0,-1 1 176 16,2 1-192-16,-2-2 192 0,-1 1-192 0,1 2 192 15,-2-4 0-15,1 3 0 16,0-2 0-16,1 1 0 0,-1-2 0 15,1 3 0-15,-1-3 0 0,1 0 0 0,-1-3 0 16,1 3 0-16,0 0 0 0,0-2 0 0,0 1 176 16,1-4-48-16,-1 1 0 0,3 0 80 0,-2 1 16 15,3-2 0-15,-2 1 0 0,1 0-224 0,-1-2 0 0,2 2 0 0,0-2 0 0,0 1 0 0,-1 1 0 16,2-2-192-16,0 0 192 0,0 2-208 0,2-2 64 16,0 0 16-16,1 0 0 0,0 2 128 0,2-2-128 15,0 2 128-15,1-1-128 0,2 2 128 0,0 0 0 16,1 2 0-16,1-2 0 0,1 1 304 0,0 2-16 0,2-1 0 15,-1 1 0-15,3 0-112 0,1 0-32 0,2 0 0 16,0 1 0-16,0-1-144 0,1 2 0 16,-1 1 144-16,0-2-144 0,-1 4 0 0,-1-1 0 0,1 2 0 0,-1 0 0 15,-1 0 0-15,0 0 0 0,-1 1 0 16,-2-1 0-16,0 1 0 0,1-1 0 0,-1 1 0 0,-1-1 0 16,0 0-128-16,-2 0-64 0,1-2 0 0,-1 0 0 31,1 2-960-31,-2-1-208 0,1-4-48 0,-2 1-14912 0</inkml:trace>
  <inkml:trace contextRef="#ctx0" brushRef="#br0" timeOffset="101220.32">28636 2401 33167 0,'1'-2'1472'0,"-2"-1"304"0,0 2-1424 0,1-1-352 0,0 2 0 0,0 0 0 0,0 2 576 0,0-2 64 0,-1 0 0 0,-1 4 0 0,0 0 176 0,2-4 32 0,0 0 16 0,-15 27 0 0,6-14-144 0,-1 6-16 15,-1 1-16-15,-2 7 0 0,-2 5-368 0,-4 3-64 16,1 5 0-16,-6 5-16 0,1 0 48 0,-2 4 16 15,-1-1 0-15,1-1 0 0,1-2-160 0,-1 2-16 16,1 1-128-16,1-1 192 0,2-5-192 0,2-2 0 0,3-8 0 16,-1 2 0-16,0 5-320 0,-2-2-48 0,2 1-16 15,1-6 0 1,2-1-1008-16,3-5-208 0,0 0-32 0,3-5-15392 0</inkml:trace>
  <inkml:trace contextRef="#ctx0" brushRef="#br0" timeOffset="101828.39">28937 2728 23951 0,'-5'-1'2128'0,"0"-2"-1696"0,1 3-432 0,1 0 0 0,2 0 2064 0,1 0 336 0,-1 0 64 0,-1 0 16 0,-2 3-1552 0,-2-2-304 0,-1 2-64 0,-2 4-16 0,0-1-80 0,-2 2-16 0,0 0 0 0,0 3 0 31,-1-1-1200-31,0 2-240 0,1-2-48 0,-1 3-16 16,-1-4 240-16,2 0 48 0,0 1 16 0,1-3 0 0,1 2 624 0,1-5 128 0,2 1 0 0,-1-2 0 15,4 1 304-15,0-1 48 0,2 0 16 0,1-3 0 16,0 0 400-16,2 0 96 0,2-2 16 0,2 1 0 15,2-2-176-15,0-1-48 0,3 1 0 0,-1 0 0 16,3 0-192-16,-2 0-32 0,1 1-16 0,1 2 0 16,-1 0-176-16,0 2-48 0,1 1 0 15,-2 0 0-15,0 3 0 0,0-2 0 0,1 5 0 0,0-3 0 16,-1 0-192-16,-1 4 176 0,-2 0-176 0,-2-3 160 16,1 2-160-16,-2 1 128 0,0 0-128 0,-2 1 128 0,-2-1-128 15,-1 0 0-15,0 2 144 0,-3 0-144 0,-2 1 0 16,0-1 0-16,0-2 0 0,-3 2-128 0,-1 1 128 0,-4 0 0 15,0 1 0-15,-3 1 0 0,1-2 0 0,-3 0 0 16,1 2 0-16,-1-3 0 0,-1-2 0 0,-1 2-320 16,-2-2 64-16,1 0 16 15,0 0-1552-15,-1 1-320 0</inkml:trace>
  <inkml:trace contextRef="#ctx0" brushRef="#br0" timeOffset="102061.46">28770 2793 18431 0,'3'-6'1632'0,"2"0"-1312"16,0 0-320-16,-1 3 0 0,0 2 1792 0,1-1 304 16,3-5 48-16,7-3 16 0,4-2-736 0,4-1-144 15,2-2-16-15,0-1-16 0,-2 3 16 0,-1 0 0 0,1 0 0 0,-2 1 0 16,-3 2-544-16,1 1-96 0,0-1-32 0,1 4 0 15,1 0-320-15,0 0-64 0,-1 3-16 0,-1 3 0 16,-1 0-576-16,-3 3-112 0,-1 3-16 16,-3 0-15888-16</inkml:trace>
  <inkml:trace contextRef="#ctx0" brushRef="#br0" timeOffset="102596.91">27652 3423 32255 0,'2'2'2864'0,"2"-2"-2288"0,0 4-576 0,-2-4 0 0,1 1 640 16,0 2 32-16,3 3 0 0,4 0 0 0,4 4 288 0,1 2 64 0,1 1 16 0,-1 3 0 0,0-1-400 0,-3 1-96 0,-1 0-16 0,-1 0 0 0,-1 0-336 0,-1 2-64 15,0 1 0-15,-1-3-128 0,-1 4 0 0,2-2 0 16,-2 2 0-16,0 1 0 16,-1-2-352-16,0-3-176 0,0 2-48 15,-1-2 0-15,-1 0-800 0,0 1-160 0,1-5-48 0,0 0-8912 16,0 1-1792-16</inkml:trace>
  <inkml:trace contextRef="#ctx0" brushRef="#br0" timeOffset="102977.73">28632 3436 30399 0,'-2'-7'1344'0,"-1"3"288"0,2-2-1312 0,0 4-320 0,2-1 0 0,-1 3 0 15,0 0 512-15,0-1 16 0,0 1 16 0,-1-3 0 16,0 3 832-16,-2 0 160 0,-2 3 48 0,0 1 0 16,-1 5-912-16,-3 6-176 0,0 4-48 0,-4 4 0 15,0 6-320-15,-3 5-128 0,-2 3 0 0,0 6 0 16,-3 4 144-16,0 0-144 0,-3 3 128 0,2-3-128 15,0 1 128-15,-1 1-128 0,1-2 128 0,1-4-128 16,3-2 0-16,-1-3 0 0,2-2 128 0,-1-3-128 16,4-1 0-16,-1-3 0 0,1-1 0 0,2-5 0 0,2-4 0 15,0 0-144-15,3-7 0 0,0 1 0 16,4-7-1632-16,-2 0-320 0</inkml:trace>
  <inkml:trace contextRef="#ctx0" brushRef="#br0" timeOffset="103525.54">28861 3754 35999 0,'-6'1'784'0,"0"2"176"0,1-1 16 0,0 2 48 0,2-3-832 0,2 2-192 0,-1 0 0 0,-2 2 0 15,-2 3 544-15,-4 3 64 0,-1 3 16 0,-3-1 0 16,1 2-64-16,0-1-16 0,0 0 0 0,-1-1 0 16,2 3-544-16,-1-4 0 0,2 1 0 0,-1-4 0 15,1 4-256-15,-2-6-16 0,3 2 0 0,0-3 0 16,3 0-208-16,1-2-32 15,0-2-16-15,2 0 0 0,2 0-80 0,0-2-16 0,2 0 0 0,0-2 0 16,3 0-576-16,0 0-112 0,2 0-32 0,2-2 0 0,1 0 800 0,1 0 160 16,1 2 16-16,0-1 16 15,1 2 512-15,1 1 96 0,1 0 32 0,-1 1 0 0,2 4 448 0,-1-1 96 16,2 0 0-16,0 2 16 0,2 0-240 16,-2-2-48-16,0 5-16 0,1-3 0 0,0 1-416 15,0 2-128-15,0-2 0 0,-1 2 0 0,1 0 0 0,-2-2 0 16,-1-1 0-16,1 3 0 0,-2-3 0 15,-1 1 0-15,0 2 0 0,-2-3 0 0,-2 0 0 0,0 1 0 16,-1 0 0-16,-4 2 0 0,1-2 336 0,-3 2-32 16,0 1-16-16,-3-2 0 0,0 3 208 0,-4 2 32 15,0 2 16-15,-2-3 0 0,-1 4-544 0,-1 0 0 16,-2 3 0-16,-1-3 0 16,-1 2-384-16,-2 0-16 0,1 3-16 0,-3-3 0 15,1 0-288-15,-2-1-64 0,1 3-16 0,0-4 0 16,-1 0-192-16,1-1-48 0,2-3 0 0,0-2-8272 0,2-4-1664 15</inkml:trace>
  <inkml:trace contextRef="#ctx0" brushRef="#br0" timeOffset="103799.07">28772 3811 36863 0,'-1'-5'3264'16,"1"4"-2608"-16,1-2-528 0,2 3-128 0,-1-2 544 0,2 1 80 0,1-3 16 0,2-1 0 0,5-1 16 0,5-2 16 0,5-1 0 0,1 0 0 0,2-1-352 0,3-2-64 0,2 2 0 0,1-3-16 0,4-2-240 0,1 2-240 15,4-3 48-15,4-5-18496 0</inkml:trace>
  <inkml:trace contextRef="#ctx0" brushRef="#br0" timeOffset="138988.24">29750 776 22111 0,'-6'-5'1968'15,"0"4"-1584"-15,2-1-384 0,2 1 0 0,0 1 800 0,-1-3 80 0,-2 1 16 0,-5-2 0 0,-5-2 224 0,-4-3 48 0,-3 2 16 0,-3-3 0 0,1 1-608 0,-3 2-128 0,-4-2-32 0,-2 0 0 0,-1 2-16 16,-1 1 0-16,-1 0 0 0,2-1 0 16,-2 1 96-16,0 2 16 0,1 1 0 0,1 0 0 0,-1 3-64 15,-3 0-16-15,-4 3 0 0,-3 0 0 0,-2 1-304 16,-1 0-128-16,1 2 128 0,0 0-128 16,3 0 0-16,-1 3 0 0,2-3 0 0,-1 4 0 15,2-2 0-15,0 0 0 0,2 1 0 0,-1-2 0 0,-1 2 384 0,2-2 64 16,2 2 0-16,1-3 0 0,2 2-80 0,2 0-16 15,2-2 0-15,0 1 0 0,1-1-112 0,1-2-32 16,0 2 0-16,-2-4 0 0,3 2 0 0,-2 0 0 16,0-2 0-16,1 2 0 0,2-4-208 0,2 2 0 15,1-2 0-15,3 0 0 0,1 0 0 0,2 0 0 16,1 0 0-16,-2 0 0 0,5 0 0 0,0 0 0 0,0 0 144 16,0 0-144-16,2 0 0 0,-2 0 0 15,2 0 0-15,-1 0 0 0,1 2 0 0,1-2 0 16,0 2 0-16,0-2 0 0,1 2 0 0,-1 0 0 0,-1 0-224 15,0 1 80-15,0 0-176 0,0 0-48 0,1 1 0 16,-3-3 0-16,-2 4 128 0,-3 1 32 0,0-2 0 16,-2-1 0-16,0 1 208 0,-3 1 0 0,3-1 0 15,-1-2-144-15,2-1 144 0,0 2 0 16,2-3 0-16,0 2 0 0,2-2 0 0,1 0 144 0,3-2-144 0,0 2 0 16,2 0 224-16,1-3-64 0,3 3-16 0,0 0 0 15,1 0-16-15,1 3-128 0,2-3 192 0,-1 2-64 16,2 2-128-16,-2-1 0 0,3 0 144 0,-1 3-144 15,1-2 0-15,-1 5 0 0,1-2 0 0,-1 3 128 16,1 5-128-16,0-3 0 0,0 4 0 0,0 3 0 0,1 3 0 16,-1 2 0-16,0 9 0 0,0-1 0 0,0 5 0 15,0 2 0-15,0-1 0 0,-1 3 0 0,1 0 0 16,0-3 0-16,-1 3 0 0,1-3 0 0,-2-1 0 0,0 3 0 16,-1 6 0-16,0 4 0 0,-2 2 0 0,-1 4 0 15,-1 1 0-15,0-7 0 0,1-8 0 0,-3 3 0 16,0 4 0-16,0 2 0 0,0-4 0 0,-1 1 0 15,-2 3 0-15,-1 0 128 0,2-1-128 0,-1 0 0 16,2-8 0-16,-1 2 128 0,1 3-128 0,-1 0 0 16,2 5 0-16,-1 0 0 0,3 0 0 0,1-1 0 15,-1-4-192-15,1-4 64 0,1-3 128 0,0-6 0 16,2 0 128-16,-1 0-128 0,1-1 176 0,1 2-48 16,-2 5 0-16,2-2 0 0,1 1 48 0,-1-1 0 15,0 3 0-15,2-3 0 0,-1 3-176 0,-2-3 0 0,2 2 144 16,0-8-144-16,-1 3 0 0,0-1 128 0,-1 8-128 0,1 2 0 15,-1-2 0-15,2-2 0 0,-1-2 0 16,1-3 0-16,1 3 0 0,0-4 0 0,1-2 0 0,-1-3 0 16,1-1 0-16,0-2 0 0,0-1 128 15,1 0-128-15,0-6 256 0,-1 2-32 0,2 2 0 16,1-4 0-16,-2 1-224 0,1-1 0 0,-1-3 0 0,1 1 0 16,-2-1 0-16,2-2 0 0,1 2 0 0,1 2 0 15,1-1 0-15,0 1 0 0,2-2-144 0,1 3 144 16,-1-1-272-16,2-2 32 0,1 3 16 0,-1-3 0 15,0 3 16-15,-1-3 0 0,-2-3 0 0,1 2 0 16,-1-3-80-16,-2 2-16 0,0-2 0 0,-1-2 0 16,-1-1 64-16,0 1 16 0,-2-3 0 0,0 2 0 15,0-3-32-15,-1-2-16 0,0 1 0 0,0-4 0 16,0 1-160-16,0 0-16 0,-1 0-16 16,0-2 0-16,0 0 48 0,-1 3 16 0,0-3 0 0,1 0-14976 15</inkml:trace>
  <inkml:trace contextRef="#ctx0" brushRef="#br0" timeOffset="140928.07">29588 748 3679 0,'-5'-3'320'0,"2"3"-320"0,-1-2 0 0,3 1 0 0,1 1 1056 0,1-3 144 0,1 2 16 0,1-1 16 0,0-2-592 0,2-1-112 0,4-2-16 0,1 0-16 0,0-1 880 0,2 2 176 0,2-2 48 0,-2 2 0 0,2 2-336 0,-2-1-64 0,2 2-16 0,-1 0 0 0,1 2-272 0,-2-2-48 0,1 6-16 0,-3-2 0 0,-2 4-496 0,0 1-96 16,-2 2-32-16,-4 0 0 0,0 5-16 0,-4 3 0 15,-3 0 0-15,-1 4 0 0,-4 2-208 0,-1 3 176 16,-4-1-176-16,1 2 160 0,-4 0-160 0,2 1 0 16,0 3 0-16,0 4 0 0,-1 4 0 0,1 3 0 15,3-3 0-15,2 6 0 0,4 6-160 0,-1 2 160 16,2 5 0-16,2-2-144 0,3 2 144 0,1-5 0 15,1 1 0-15,3-2-128 0,2-4 128 0,2 0 0 16,2 1 0-16,1-3 0 0,1-2 256 0,3 2 144 16,-2-3 32-16,1 1 0 0,-2 4 320 0,1 1 64 0,-3 5 16 15,0 4 0-15,0 6-640 0,-2 10-192 16,2 8 0-16,-3 0 0 0,1 2 0 0,-3 1 0 0,-1 5-160 0,-3-1 160 16,-2-3-160-16,-1-5 160 0,-1-8 0 0,-4-1-144 15,1-6 144-15,0-1 0 0,-3-1 0 0,3-6 0 16,-2-3 336-16,-2-6 48 0,1 2 16 0,0-6 0 15,3-3 640-15,0-6 128 0,1-1 32 0,1-4 0 16,2-3-176-16,-1-1-48 0,1-4 0 0,2 1 0 16,-1-1-320-16,2 0-64 0,0 0-16 0,2 3 0 15,0 0-416-15,1 0-160 0,3 3 0 0,0 0 144 16,1 1-144-16,2-1 0 0,1 4 0 0,2 1 0 16,-1-1 0-16,0-1 0 0,3 3 0 0,0-3-176 0,0-1-16 15,0-2-16-15,0 0 0 0,-1-3 0 0,3 0-112 16,-3-5-32-16,1 0 0 0,0-2 0 0,-1 1 544 0,-3-7 128 15,0 2 0-15,-4-2 16 0,0 1 80 0,-4-5 16 16,0 2 0-16,-2-4 0 0,-1 2-192 16,-1 0-48-16,-2-1 0 0,1-1 0 0,-1 0-192 0,0 0 144 15,-1 2-144-15,-1-3 128 0,1-1-128 0,0 1 192 16,1 2-192-16,0-4 192 0,1 1-192 0,1 0 0 16,-2 1-192-16,3-2 192 0,-1 0-192 0,1-2 192 15,1 2-192-15,0 0 192 0,-1 0-160 0,2-1 160 16,-1-1 0-16,0 2-144 0,-1-3 144 0,1 1 0 15,-1 0 0-15,0 1 0 0,0-2 0 0,0 2 0 16,-1-2 0-16,0 0 0 0,0 0 0 0,-2 1 0 16,1 2 0-16,-3-1 0 0,1 2 0 0,-2-2 0 0,0 2 0 15,-3 2 0-15,0 1 0 0,-1-4 0 0,-2 3 0 16,0 3 0-16,-2-3 0 0,-18 8 144 16,15-8-144-16,-2 0 240 0,1-2-64 0,-2 2-16 0,-4-2 0 15,-3 1 80-15,-3-4 16 0,-3-1 0 16,-2-1 0-16,0 1 16 0,-4-5 16 0,-2 1 0 0,-2-5 0 15,0 5-128-15,-3-3-32 0,-1 1 0 0,-1 1 0 16,-4 2-128-16,-5 1 128 0,-7 1-128 16,-3 0 128-16,-1 1-128 0,0 0 160 0,-1 1-160 0,-2 2 160 15,-3-1-160-15,-4 2 160 0,-2-4-160 0,-2 2 160 16,4-2-160-16,0 0 0 0,2 0 0 0,-1 0 0 16,0-2 0-16,2-2 0 0,2-1 0 0,1 0 0 15,3-1 0-15,-2 0 0 0,1 0 0 0,2-4 0 0,2 3-320 16,6-4 64-16,5 4 16 0,6-3 0 15,7 1-144-15,4-1-16 16,4 4-16-16,6-2-12352 0,6 4-2464 0</inkml:trace>
  <inkml:trace contextRef="#ctx0" brushRef="#br0" timeOffset="141674.48">30611 1473 29487 0,'-3'-3'2624'0,"1"3"-2112"0,2 0-512 0,0 0 0 0,1 0 688 16,-1 3 16-16,0-3 16 0,-1 2 0 0,-2 2 624 0,0-2 112 0,-1 8 16 0,-1 0 16 0,1 6-912 0,-1 3-176 0,0 3-32 0,-1 3-16 0,1 4-224 0,0 5-128 0,-1 7 160 0,2 1-160 0,-2 2 0 0,0-1 0 0,2-4 0 0,-2 2 0 15,0 3 0-15,0 4 0 0,0-1-160 0,-1-2 160 0,1-2 0 0,3-2-128 0,-4-3 128 0,2-6 0 16,2-1-208-16,-2-2 32 0,1-3 16 0,0-7 0 15,1 0-800-15,-1-4-144 16,1-5-48-16,1-2 0 0,1-4-512 0,-2-4-96 16</inkml:trace>
  <inkml:trace contextRef="#ctx0" brushRef="#br0" timeOffset="142127.38">30370 1244 25791 0,'-6'-5'1152'0,"2"4"224"0,0-2-1104 0,3 3-272 0,1 0 0 0,1 0 0 0,2-2 576 0,-1 0 48 0,3 2 16 0,1-2 0 15,4-2 896-15,2-1 176 0,2 2 32 16,2-1 16-16,3 1-880 0,-1 2-176 0,2-1-48 0,1-1 0 15,1 2-496-15,3-1-160 0,3 2 0 0,2-3 0 16,1 2 0-16,1 1 0 0,2-3 0 0,-1 3 0 16,-3 0 0-16,1 3 0 0,1-3-144 0,-1 4 144 31,1-2-560-31,-3 2-16 0,0 2-16 0,-4 0 0 0,-2 0-160 16,-2 4-16-16,-4 0-16 0,0 5 0 0,-8 1 512 15,-4 0 96-15,-3 4 32 0,-6 1 0 16,-4 2 144-16,-4 1-160 0,-4 2 160 0,-1-1-160 0,-2-3 560 0,-2 0 112 15,-1 2 32-15,-3-1 0 0,3-3 688 0,-2-2 144 0,3-2 32 0,3-2 0 0,2-3-624 16,0 0-112-16,-3 0-32 0,-1 2 0 16,-1-3-496-16,3-3-144 0,-2 2 0 0,1-3 0 15,1 0 0-15,-1 0 0 0,2-2 0 16,-2-1 0-16,5 0-240 0,-1-3-16 0,-1 1 0 0,1-1 0 16,3 0-592-16,-1-1-128 0,2-1-32 15,0 1-10000-15,1-4-1984 0</inkml:trace>
  <inkml:trace contextRef="#ctx0" brushRef="#br0" timeOffset="142684.32">31645 979 26719 0,'3'-3'2368'0,"-1"-2"-1888"15,0 3-480-15,0 0 0 0,1 1-320 0,-2-1-144 0,0 1-48 0,2 1 0 0,1-4 1440 0,1 2 288 0,1-2 48 0,-1-1 16 0,-2 4-240 0,0-1-32 0,-3-1-16 0,-3 2 0 0,0 2-304 0,-5 2-64 0,0 0-16 0,-5 2 0 0,0 3-240 0,-3 0-48 16,-3 2-16-16,-2 3 0 0,-1 3-96 0,-3 2-16 15,-1 2 0-15,-1 5 0 0,-2 1-192 0,0 2 128 16,0 3-128-16,1 0 0 0,-1 2 0 16,1 7 128-16,1-2-128 0,1 3 0 0,2-3 304 15,2 3 16-15,-1 4 0 0,-1 3 0 0,2 5 16 0,-2 0 16 16,5 2 0-16,0-5 0 0,4 0-96 0,4-4-32 16,4-6 0-16,2-1 0 0,2 0-80 0,4 3-16 15,4 5 0-15,3-2 0 0,2 2-128 0,1 0 0 0,4-5 0 16,-1-1 0-16,4 0 0 0,2-7 0 0,2-2 0 15,1-1 0-15,3-2-208 0,3-1-32 0,3 1 0 16,2-3 0 0,1-4-1984-16,3 0-400 0</inkml:trace>
  <inkml:trace contextRef="#ctx0" brushRef="#br0" timeOffset="144978.23">30503 938 13823 0,'-1'0'1216'0,"0"0"-960"0,1 3-256 0,0-3 0 0,0 0 544 0,0 0 64 0,-1 0 16 16,-1 0 0-16,1 0 656 0,-1 1 128 0,0 2 16 0,2-3 16 0,0 0-256 0,0 0-48 0,0 0-16 0,0 0 0 0,0 0-336 0,0 0-64 0,0 0-16 0,0 0 0 0,0 0-320 0,0 0-64 0,0 0 0 0,0 0-16 0,0 0-144 0,0 0-32 0,0 0 0 0,0 0 0 15,0 0 320-15,0 0 48 0,0 0 16 16,19-10 0-16,-17 7-64 0,1 0-16 0,-1 0 0 0,1 2 0 16,-2-2 160-16,2 1 48 15,-2 1 0-15,0-4 0 0,0 3-192 0,2-3-16 0,-2 4-16 16,1-2 0-16,1 0-80 0,-2-1-16 0,2-1 0 16,-1 2 0-16,2 0-112 0,-2 0-16 0,1-1-16 0,-1 0 0 15,2 2 112-15,-2-2 32 0,2-1 0 0,0 1 0 16,-1 1-112-16,2-1-16 0,0-2 0 0,0 1 0 15,2 1 0-15,-1-2 0 0,0-2 0 0,0 2 0 16,1-2-32-16,0 1-16 0,0 0 0 16,-1-2 0-16,2-1-144 0,-3 2 0 0,2 0 0 0,-2 2 0 15,0-3 0-15,1 2 0 0,-1-2 0 0,0 1 0 16,0 0 0-16,0-2 128 0,-1 4-128 0,-1 0 0 0,1 0 128 16,-1 2-128-16,-1-1 0 0,-1 2 128 0,0 0-128 0,1 2 0 15,-2 1 0-15,1 0 0 0,0 0 0 0,-1 0 128 16,1 0-128-16,1 0 0 0,0 0 128 0,-1 0-128 15,2 0 0-15,-3 0 128 0,0 0-128 0,0 0 0 16,0 0 144-16,0 0-144 0,0 0 0 0,0 0 0 16,21 6 0-16,-19-6 0 0,1 4 0 0,-2-4 0 15,2 2 0-15,-1 2 0 0,0 0 0 0,1-2 0 16,1 2 0-16,-2 2 0 0,1-4 0 0,-1 5 0 16,1-4 0-16,0 5 0 0,2 0 160 0,-1-1-32 15,1 2-128-15,0 0 192 0,0 1-192 0,1 2 144 16,-1 1-144-16,1-2 128 0,0 4-128 0,0-3 160 15,2 4-160-15,-1-2 160 0,1 3-160 0,-2-3 160 0,1 1-160 16,1-2 160-16,-1 2-160 0,1-1 192 0,-1-2-192 16,0 0 192-16,1 1-192 0,-2-3 0 0,1-1 0 15,0 0 128-15,0-1-128 0,-1-2 0 0,2 0 0 0,-2-2 0 16,-1-2 0-16,0 1-176 0,-2-3 48 0,0-3-19280 16</inkml:trace>
  <inkml:trace contextRef="#ctx0" brushRef="#br0" timeOffset="157347.06">31882 1495 11967 0,'-2'-1'1072'0,"-1"-2"-864"0,2 3-208 16,1 0 0-16,0 0 144 0,0-2-16 0,-1 0 0 0,-1 0 0 0,-1 0 688 0,0-2 128 0,-1 0 16 0,0-1 16 0,1 1-432 0,1 1-96 0,2-1 0 0,-2 2-16 0,4-2 208 0,-1-1 32 0,0 4 16 0,2-4 0 0,-1 1 96 0,0 3 32 0,1-4 0 15,-1 4 0-15,0-2 368 0,-1-1 80 0,0 4 16 0,-1-2 0 16,-1-1-80-16,0 3-16 0,-2-1 0 0,-1 1 0 16,-2 0-288-16,0 0-48 0,-3 1-16 15,0 2 0-15,-3-3-256 0,-1 2-48 0,-1 2-16 0,-1-1 0 16,1 0-176-16,0 0-32 15,0 0-16-15,-1 0 0 0,1 1-96 0,0-1-32 0,0 4 0 0,1-4 0 16,0 6-160-16,4-3 0 0,-1 0 0 16,0 2 128-16,0-2-128 0,-1 4 0 0,1 1 0 0,-1-1 0 15,0 0 0-15,2-2 0 0,0-1-144 0,1 0 144 16,-1 2 0-16,0-3 0 0,2 4 0 0,1-4 0 16,1 1 0-16,1-1 0 0,2 1 0 0,0-1 0 15,4 0 0-15,-1-2 0 0,3 1 0 0,-1-2 0 16,2 0 192-16,1-2-64 0,3 2-128 0,0 0 192 0,2-3 144 15,-1 3 32-15,0-2 0 0,1 4 0 0,0-4-368 16,2 4 0-16,1 1 0 0,1 2 0 0,-1 0 0 0,-1 0 0 16,1 0 0-16,-2 2 0 0,2-1 128 0,-2 1-128 15,-1 0 128-15,0-2-128 0,0 2 160 16,1 0-32-16,-3-1-128 0,0 1 192 0,1-3-192 0,-3 2 0 16,1-1 0-16,-2 2 0 0,-1 0 0 0,-1-2 0 15,1 3 0-15,-3-1 0 0,1 0 128 0,-3 0-128 16,0 2 0-16,-2 0 0 0,2 1 144 0,-2-1-144 15,1 0 128-15,-1 2-128 0,0 1 128 0,1-2-128 16,-2 0 0-16,2 0 128 0,1 2-128 0,-1-2 0 16,1 0 0-16,0 2 128 0,0-3-128 0,0 1 0 0,0 0 0 15,-1 0 0-15,-1-3 0 0,1-1 0 0,-3 0 0 16,1 1 0-16,-1-4 0 0,-1 0 0 0,0 2 0 0,-1-3 128 16,0 1 0-16,-2-2-128 0,0-1 192 15,-1 2-64-15,-1-3-128 0,-1 0 128 16,-1 0-128-16,-3 2 128 0,-1-4-128 15,0 0 0-15,-2 0 144 0,2 0-144 0,-1-4 0 0,0 2 0 16,-1-2 0-16,1-2 128 0,1 1-128 0,0-2 0 0,0 1 0 16,1-4 0-16,2 1-320 0,1-1-16 0,1-2-16 0,0-2 0 15,3-1-1648-15,1-1-336 16,5 1-64-16,0-1-13408 0</inkml:trace>
  <inkml:trace contextRef="#ctx0" brushRef="#br0" timeOffset="157928.17">32089 1061 21183 0,'-3'-3'1888'16,"2"1"-1504"-16,1 1-384 0,1 1 0 0,0 0 0 0,-1 0-160 0,2-3 16 0,-1 2 0 0,0-2 1440 0,1 0 304 0,2 0 48 0,0 1 16 0,1 1-512 0,1-2-112 0,0 3-16 0,2 0 0 0,-1 0 32 0,2 0 0 0,1 3 0 0,-1-2 0 15,4 4-272-15,-2-2-48 0,1 4-16 0,1 0 0 16,-1 2-352-16,0 1-80 0,2 0-16 0,-2 4 0 16,1 0-16-16,-1 2-16 0,0 5 0 0,-2 1 0 15,2 3-16-15,-4 1 0 0,1 2 0 0,-3 3 0 16,0 2 0-16,-1-1 0 0,1 2 0 0,-1 1 0 0,1 0-32 0,2-1 0 15,1 1 0-15,2-1 0 0,1 2 0 0,3 1 0 16,0-1 0-16,1-1 0 0,0-1-64 16,-3 0 0-16,1-2-128 0,-4-2 192 0,-1-2-192 15,-6-1 0-15,-1 3 0 0,-5 3 0 0,-2 2 0 0,-4 3 0 16,0-2 0-16,-4 1 0 0,1 0 0 16,-2-3 128-16,2-1-128 0,0-4 0 0,-2-1 128 0,2-4-128 15,-1-1 0-15,1-3 0 0,2 0 0 0,-2-3 128 16,-1-1-128-16,0 0 0 0,0-4 0 0,0-2 0 15,-1 0 0-15,-1-4 0 0,-1-3 0 0,-1 1-240 16,-3-2 48-16,-2-2-18448 0</inkml:trace>
  <inkml:trace contextRef="#ctx0" brushRef="#br0" timeOffset="178251.06">2719 2842 28559 0,'-2'-2'2544'0,"0"2"-2032"0,2 0-512 0,2 0 0 0,-1 0-320 0,0 0-176 0,2 0-16 15,-2 0-16-15,1-2-112 0,2 2-32 0,-1-3 0 0,-3 3 0 0,0 0 544 0,0 0 128 0,0 0 0 0,0 0 0 0,0 0 272 0,0 0 96 0,11 21 16 0,-13-14 0 16,1 2 0-16,-1 1 0 0,-1 4 0 0,0 3 0 0,-2 1-144 16,1 4-32-16,-1 5 0 0,-1 1 0 0,2-2 112 15,0 3 32-15,1 6 0 16,-1 2 0-16,0 3 160 0,2 2 48 0,-1 2 0 0,2-6 0 0,0 0 176 15,0-3 32-15,-1-7 16 0,1-3 0 0,-1-3-112 0,-1 2-32 16,1 3 0-16,-1 2 0 0,1-1-288 0,-1 0-64 16,1 1-16-16,1-6 0 0,2 0-272 0,-1-5 0 15,2-2 0-15,1-3 0 0,0-3 0 0,1-2 0 16,0-4-208-16,0-2 80 16,0 1-1280-16,1-8-256 0,0 1-64 0,0-2-12864 15</inkml:trace>
  <inkml:trace contextRef="#ctx0" brushRef="#br0" timeOffset="178895.38">2562 2677 23951 0,'-7'0'2128'0,"1"-2"-1696"0,3 2-432 0,3 0 0 0,1 2 704 0,-1-2 64 0,-1 0 16 0,-3 0 0 0,2 0-1296 0,-2 0-256 0,0 3-48 0,3-3-16 15,1 0 320-15,1 0 64 0,2-3 16 0,1 3 0 0,2 0 704 0,0 0 144 16,3 0 32-16,2-2 0 0,0 0 32 0,1 2 16 16,3-2 0-16,-1 1 0 0,2 1-240 0,0-3-32 15,1-1-16-15,0 2 0 0,0-2-208 0,1 2 0 16,3-2 0-16,0 0 0 0,1-1 192 0,1 2-64 15,0-1-128-15,1 2 192 0,-2-1 128 0,-1 2 0 16,1 1 16-16,0 4 0 0,-2-2 112 0,0 4 32 0,-3 0 0 16,-1 4 0-16,-2 0 160 0,-2 0 16 0,0 2 16 15,-4 1 0-15,1 0-160 0,-2 2-48 0,-1 1 0 16,1-2 0-16,-2 3-96 0,0-1-32 0,1 0 0 0,-1-3 0 16,-2 0-80-16,1 2 0 0,-1-1-16 0,0 1 0 15,-2 1-240-15,1 0 144 0,-1-1-144 0,-2 1 128 16,1 0-128-16,-3 0 0 0,1 0 0 0,-3-1 0 15,1 1 0-15,-1-4 0 0,0-2 0 0,0 0 0 16,-2 0 0-16,1-1 0 0,-2-3 0 0,1 0 0 16,-4 0 160-16,0-2-160 0,-2 0 192 0,0-1-192 15,-3 0 368-15,-1-1-48 0,1 2 0 16,-2-4 0-16,-3 2-320 0,-4-2 0 16,-2 0 0-16,0 0 128 0,-3-2-320 0,2 2-64 0,-1-3-16 15,2 2 0-15,0 1-816 0,1 0-144 16,2 0-48-16,3 1 0 0,1 2-464 0,3-1-112 0,1 2 0 15,2-1-6560-15,3 0-1312 0</inkml:trace>
  <inkml:trace contextRef="#ctx0" brushRef="#br0" timeOffset="179706.06">3652 2636 21183 0,'2'-6'1888'0,"-1"2"-1504"0,0 1-384 0,1 3 0 0,-2 0 464 0,0-3 32 0,1 2 0 0,0-2 0 0,2-3 560 0,-1 0 112 0,-1 0 32 0,1 0 0 0,-1 2-608 0,-2-2-112 0,-1 2-32 0,0-1 0 0,-1 4-224 0,1-2-48 0,-1 0-16 0,0 3 0 0,-2-3-160 0,1 3 0 0,-1 0 0 16,1 3 0-16,0-2-128 0,-1 1-16 0,-2 5 0 15,1-4 0-15,-1 4 144 0,-1 1-208 0,0 0 80 16,-1 0 128-16,-1 5 0 0,0-3 0 0,-1 2 0 0,1 0 0 16,-1 1 480-16,-1 0 224 0,-1 2 32 15,0 1 16-15,-2 1 208 0,-1 1 32 0,-1 2 16 0,-1-1 0 16,2 0-368-16,1-1-64 0,0 1 0 0,-1 0-16 15,0 4-336-15,-1 4-64 0,-2 2-16 0,3 3 0 16,2-4-144-16,0 3 0 0,4 1 0 0,-1-3 0 16,4 0 0-16,-1-1 160 0,3 0-160 0,1-3 160 15,1 1 0-15,0-1 0 0,1-2 0 0,1 2 0 16,-3-3-160-16,1 3 0 0,1 1 144 16,-2 1-144-16,0-5 0 0,2 4 0 0,0 0 0 15,-1 1 128-15,2-4-128 0,1-1 0 0,2 0 0 0,1-3 0 0,0-3 0 16,2-3 0-16,2 2 160 0,1-5-160 15,2 2 128-15,1-2-128 0,3-1 0 0,1-3 144 0,2 2-400 16,2-5-64-16,2 2-32 0,2-1 0 16,2-2-720-16,1 2-144 0,0 0-16 15,1-2-16-15,-1 5-1120 0,0-6-208 0,0 4-48 0,0-4-9472 16</inkml:trace>
  <inkml:trace contextRef="#ctx0" brushRef="#br0" timeOffset="180741.73">4140 2850 17503 0,'-2'-5'1552'0,"-1"2"-1232"0,2-1-320 0,0 4 0 0,1-3 2288 0,0 3 400 0,-2-1 64 0,2 1 32 0,-1-2-1488 0,-1-2-288 0,0-1-64 0,-1 1-16 0,0 1-480 0,-1-1-112 0,1-1-16 0,-1 1 0 0,0 0-80 0,1 2-32 16,-2-2 0-16,1 2 0 0,-1-2-560 0,-1 2-112 0,1 2-32 0,-1-2 0 15,-2 4-240 1,0 0-48-16,-2 2-16 0,-1-2 0 0,0 2 480 0,-2 2 112 0,2-3 16 0,0 3 0 16,0-1 192-16,-2 0 0 0,3 1 144 0,-1 0-144 15,1-2 576-15,2 2 0 16,0 0 16-16,1 0 0 0,0-2-80 0,0 2 0 15,2 2-16-15,0-2 0 0,2 0-496 0,-1 0 128 16,0 0-128-16,3 1 0 0,0-1 0 0,1-3 0 0,1 2 0 0,2-1 0 16,-1-3 0-16,2 1 0 0,2 1 0 0,0-1 0 15,2 0-144-15,0 1 144 0,2 0-208 0,1 1 80 0,0 1 128 16,0 1 0-16,2 1 0 0,0 2 0 0,0 1 0 0,0 0 0 16,0 2 0-16,0 2-128 0,-1-2 128 0,-3 1 0 15,1 1 0-15,-1-2 0 0,-2 0 0 0,2 3 0 16,-2-2 0-16,0 2 0 0,-1 1 0 0,0 0 0 15,1-1 0-15,0 1 0 0,-1 0 0 0,0-2 0 16,-1 1 0-16,1-2 0 0,-1 5 0 0,-1-7 128 16,-1 1-128-16,-1 1 128 0,-1-1 128 0,0-2 16 15,-2 0 16-15,0 1 0 0,-2-1 240 0,1 0 48 0,-1-2 16 16,1 0 0-16,-2 0-176 0,2 2-32 0,-3 3-16 16,1-3 0-16,0 2-368 0,-1-2 128 0,2-2-128 15,-2 0 0-15,1 1 0 0,0 0 0 0,1-2 0 16,-1-1 0-16,0 1 0 0,-1-1 128 0,0-1-128 15,0 2 0-15,-1-4 128 0,0 1-128 0,0 0 160 16,-2-2-160-16,1 1 368 0,-3-3-32 0,1 1 0 16,-2-1 0-16,0-1-48 0,0 1-16 0,1-3 0 0,-2 3 0 15,-3-4-128-15,-1 2-16 0,-2-2-128 0,-1 1 192 16,0-4-192-16,-1 2 0 0,1 2-192 0,-2-3 192 16,3 2-1392-16,2 0-160 15,1 2-48-15,2-1-13952 0</inkml:trace>
  <inkml:trace contextRef="#ctx0" brushRef="#br0" timeOffset="181372.3">4212 2493 21183 0,'-3'-3'1888'0,"3"3"-1504"0,0 0-384 0,0 0 0 0,1 0 1600 0,1 0 256 0,0 0 64 0,2-2 0 16,0 2-1344-16,2-1-272 0,2 1-48 0,1-3-16 0,0 3-240 0,1 0 176 0,1 0-176 0,2 3 160 0,2-2-160 0,3 4 128 0,1 1-128 0,4 0 128 0,0 4-128 16,2 2 0-16,1 0 0 0,-2 2 0 0,4 2 0 0,-1 3 0 15,1 3 0-15,0 1 0 0,-3-1 0 16,0 3 0-16,0-3-144 0,0 4 144 0,-1-2 0 0,1 2 0 16,0-1 128-16,-4-3-128 0,-4-3 832 0,-2 0 80 15,-3-2 16-15,1 4 0 0,-1 1-80 0,-1 4-16 16,-1-1 0-16,-2 0 0 0,-2 4-64 0,0 5 0 15,-2 4-16-15,-3-2 0 0,-2 1-176 0,-3-2-48 16,-2-1 0-16,-2-2 0 0,-2-1-320 0,-1-5-64 16,-2 3-16-16,-1-5 0 0,1 0-128 0,-1-1 0 0,0 1 0 15,1-2-176-15,0-1 176 0,1-1 0 16,-2 1 0-16,0-1 128 0,0-2-128 0,-1-2 0 16,2 0 0-16,-2-6 0 0,2 0-192 0,0-1-96 0,-1-5-32 0,-1-2-17552 15</inkml:trace>
  <inkml:trace contextRef="#ctx0" brushRef="#br0" timeOffset="183196.38">2874 3938 22111 0,'1'-3'1968'0,"0"0"-1584"0,0 2-384 0,1 1 0 0,0 0 320 0,-1 0-32 0,2-3 0 0,1 0 0 0,1 0-1056 0,-1-3-192 0,3 2-64 0,-4-2 0 15,2 3 448-15,-2-4 64 0,-2 5 32 0,-1-4 0 16,-1 2 16-16,-2 2 0 0,0-2 0 0,-2 4 0 0,-3-3 880 16,1 3 176-16,-3 3 48 0,-1-3 0 0,-2 4 512 0,-1-2 96 15,-1 2 32-15,-1 2 0 0,-2-2-512 0,1 1-112 16,0-1-16-16,-1 1 0 0,1 2 272 0,0-4 48 15,-1 3 16-15,2-2 0 0,2 2 0 0,-1-2 0 0,1 1 0 0,2 1 0 16,1-2-528-16,1 0-128 0,1 2 0 16,2-2-16-16,2 0-144 0,0 0-32 0,1 0 0 0,0 1 0 15,3-1-128-15,-1-3 0 0,2 4 0 0,0-4-176 32,1 4-192-32,1-1-32 0,1-2-16 0,1 2 0 0,0-2 0 15,1 2 0-15,3 0 0 0,-2-1 0 0,0 2 416 0,2-1 0 0,0 2 192 0,2 0-64 16,1 1 0-16,3 3 16 0,0-2 0 0,-1 3 0 15,2 0-144-15,1 1 0 0,0 2 0 0,-1-1 0 0,1 0 0 16,-1 2-176-16,-2-2 48 0,1 0 0 0,-3 2-16 16,-2 1 0-16,0-2 0 0,-3 1 0 0,-1-2 144 15,-3 2 0-15,1-5 0 0,-3 2 0 16,0-2 128-16,0-1 16 0,-3 1 0 0,1-4 0 16,-1 1 16-16,-2 2 0 0,2-7 0 0,-4 6 0 15,1-4 208-15,0 0 32 0,-1 0 16 0,-1 0 0 0,1 1 16 16,-2-1 0-16,0-1 0 0,1 1 0 0,-1 1-272 0,-1-4-160 15,0 4 192-15,-1-1-192 0,0 2 0 0,-1 0 0 16,1-2 0-16,-1-2 0 16,1 2-416-16,0-1-192 0,1-3-32 0,-1 1-16 15,1-2-1488-15,0 1-288 0</inkml:trace>
  <inkml:trace contextRef="#ctx0" brushRef="#br0" timeOffset="183853.98">3370 4105 19343 0,'2'-6'848'15,"-1"0"192"-15,1 0-832 0,-1 2-208 0,0 2 0 0,-1-1 0 0,0 2 864 0,-1-2 128 0,1 0 32 0,-1-3 0 0,-1-1-16 0,-3-3 0 0,-1 4 0 0,-2-2 0 0,-4 1-464 0,0 4-96 0,-2-1 0 0,-2 2-16 0,0 4-432 0,-1-2 128 0,1 4-128 0,2 2 0 0,3-4 0 0,0 5 0 16,0-1 0-16,0 4 0 0,1-3 0 0,0 4-176 15,3-1 176-15,-2 0-128 0,3 0 128 0,0 0 0 16,-1 1 0-16,2-1 0 0,0 2 0 0,1-1 0 16,0 0 0-16,0 2 0 0,0 0 304 0,1 0 80 15,0 0 32-15,1 2 0 0,-1-2 160 0,3 0 16 16,0 0 16-16,2-1 0 0,2-3-400 0,1 0-80 16,2-5 0-16,1 0-128 15,1-2-384-15,1-2-176 0,1 0-32 0,1-3-16 16,2-2-448-16,-2 1-96 0,3-2 0 0,-1 0-16 15,-1-2 448-15,0 2 80 0,0-4 32 0,0 1 0 0,-1 0 608 0,-1-1 240 0,1-1-16 16,-2-1 0-16,0 1 224 0,-2-1 32 0,0 1 16 16,-1-4 0-16,-1 1 528 0,-3 2 96 0,1-3 32 15,-3 2 0-15,-1 0-112 0,0 1-16 0,-2 2 0 16,-1 0 0-16,0 1-256 0,-2 3-64 0,-1 2-16 0,-1 1 0 16,2 3-384-16,-1 1-80 0,0 1-16 0,0 2 0 15,0 2-208-15,0 1 0 0,1 1 0 0,1 0 0 16,0 0 0-16,2 2 0 0,0 0 0 0,4 2 0 15,-1 1 0-15,3-1 0 0,2 4 0 0,1 0 0 0,3-2 176 16,3 3 32-16,0-1 16 0,2 2 0 16,2-1 32-16,2-1 0 0,1 0 0 0,-1-2 0 15,2 0-256-15,-1-1-256 0,0-1 48 0,-1-2 16 16,-2 0-1584-16,-2-4-304 16,-2 0-64-16,-2-2-12624 0</inkml:trace>
  <inkml:trace contextRef="#ctx0" brushRef="#br0" timeOffset="184512.4">3726 4073 31327 0,'0'0'2784'0,"0"4"-2224"0,1-3-560 0,0 4 0 0,2-1 1328 0,-1-2 144 0,1 2 48 0,0 3 0 15,4 5-1328-15,-3 1-192 0,4 6-160 0,-3-1 32 0,0 2 432 0,-3-1 80 0,1-1 32 0,-3 1 0 0,0-2-64 0,-2-1-16 0,0-1 0 0,1-3 0 0,0-2-336 0,-2-1 0 0,2-3 0 0,0-1 0 16,1 0 0-16,0-1 0 0,1-4 0 0,0 0 0 16,3-3 0-16,1-1 0 0,1-3-176 0,1 1 176 15,2-3-208-15,0-3 48 0,1-1 16 0,-2 1 0 16,1 1 144-16,-1-5 0 0,0 1 0 0,-1-1 0 15,0 0 416-15,-3 0 64 0,1-3 16 0,0 3 0 16,0 0-240-16,0 1-64 0,-1 3 0 0,0 2 0 16,-1 4-192-16,0 2 0 0,-1 2 128 0,0 4-128 0,-1-1 0 15,0 5 128-15,0 1-128 0,1 1 0 0,-2 0 0 16,0 3 128-16,1-1-128 0,-1 2 0 0,1-2 0 16,0 0 0-16,2 0 0 0,-2-2 0 0,1-1 0 0,1-1 0 15,-1-2 0-15,1-2 0 0,-1 2-192 0,2-4 64 16,0 0 128-16,-1 0-208 0,1-3-80 0,0 2-16 15,1-1 0-15,-2-2 0 0,1-1 48 0,1 0 16 16,-1-1 0-16,1 1 0 0,0-3 240 0,-2 0 0 16,2 0 0-16,-1-3 0 0,1 1 0 0,-1 0 0 15,-1 1 0-15,1-3 0 0,-1 5 256 0,0-3 0 16,1 0 0-16,0 2 0 0,1-2-16 0,1 0-16 16,1 4 0-16,1-1 0 0,0 1-80 0,1 0-16 15,1 2 0-15,-1 2 0 0,1-1-128 0,-1 2 128 16,1 2-128-16,-1 2 128 0,1-1-128 0,-1 2 128 15,-1 0-128-15,1 4 128 0,-1 0-128 0,0 2 0 0,1 2-160 16,-2 3 160-16,0 1 0 0,0 0 0 0,-2 3-128 16,-1-1 128-16,1 2 0 0,0-2 0 0,0 2 0 15,0 1 0-15,3-3 0 0,-3 0 0 0,2-2 0 0,0-1 0 16,1-3 0-16,-1-2 0 0,2-1 0 0,-2-5 0 31,2 2-1360-31,0-5-240 0,1 2-32 16,-2-3-14928-16</inkml:trace>
  <inkml:trace contextRef="#ctx0" brushRef="#br0" timeOffset="185149.59">4532 4089 23951 0,'-1'-2'1056'0,"-1"2"224"0,2 0-1024 0,0 0-256 0,0 2 0 0,0-2 0 0,-1 4 576 0,0-2 64 0,1 2 16 0,-2 4 0 0,-1 0 256 0,-2 5 48 0,1-1 16 0,-2 2 0 0,1 0-400 0,-1 2-64 0,1 1-32 0,0-1 0 0,0 2-320 0,-1 1-160 16,2-3 160-16,-1 2-160 0,0 5 160 0,2-4-160 15,-1 0 160-15,0 3-160 0,1-2 208 0,0 5-48 16,1-1-16-16,-2 1 0 0,3 1-16 0,0-4 0 0,-1 3 0 15,2-3 0-15,0 2 320 0,2-6 48 16,-1 1 16-16,0-7 0 0,1 1 192 0,0-3 64 0,0-4 0 16,-2 0 0-16,1-2-112 0,-1-2-16 0,0-1 0 15,-1-1 0-15,0-1-368 0,0 1-80 0,-2-5 0 16,1-1-16-16,-2-1-176 0,2-3 192 16,-2-3-192-16,0-1 192 0,0 0-192 15,-1-7 0-15,2-1 0 0,-2-7 128 0,0 1-128 16,1-4 0-16,0-7 0 0,2 2 0 0,1 1-128 15,0 2 128-15,2-1-160 0,1 3 160 0,2 3-256 0,0 1 64 0,1 0 0 0,0-1 0 16,2 2 16-16,0 1 16 0,2 0 0 0,0-1 0 16,1 5 384-16,1-1 80 0,0 7 16 0,1 0 0 15,1 0-192-15,0 5-128 0,3 1 192 0,0 3-192 16,0 0 0-16,2 1 0 0,0 3 0 0,1 3 0 0,1 0 0 16,-3 3-176-16,1 3 176 0,2 1-208 0,-1-1-64 15,1 4-16-15,-1 2 0 0,0 0 0 16,-1 2-192-16,-1 1-32 0,-3-2-16 0,0 6 0 15,-2 0 192-15,-1 0 32 0,-3 1 16 0,-3 1 0 0,-1-1 288 16,-4 1 0-16,-2-4-128 0,-3 1 128 0,-1-2 320 0,-2 0 128 16,-4-4 32-16,1 2 0 0,-1-2 48 0,-2-2 16 15,1-1 0-15,-2-2 0 0,-1 2-352 0,-2-6-192 16,1 2 192-16,-1-1-192 0,-1 0 128 16,1-1-128-16,0 0 0 0,1-1 0 0,1-2 0 0,1 0 0 15,1-2 0-15,3-1 0 16,0 2-752-16,2-2-96 0,1-4-32 0,0 1-10528 15,2 0-2112-15</inkml:trace>
  <inkml:trace contextRef="#ctx0" brushRef="#br0" timeOffset="185498.54">5039 3642 23039 0,'2'-8'1024'0,"0"2"192"0,0 0-960 15,1 2-256-15,-1 2 0 0,-1 2 0 0,1-3 1472 0,0 2 240 0,0-2 48 0,3 0 16 0,0 0-448 0,0 1-96 0,-1 2-16 0,0 5 0 0,-1 1-768 0,0 1-144 0,-2 6-48 0,0 2 0 0,1 4-256 0,-2 0 0 0,0 4-128 0,0 5 128 0,0 0-160 0,-2 2 160 0,1-1-160 0,0 1 160 0,0 5 0 0,-1-4-144 16,2 3 144-16,-1-4 0 16,1-2 0-16,0 1 0 0,1 2 0 0,-1 0 0 0,2 1 0 0,-1-4 0 15,0-3 0-15,2-2 0 0,-2-2 0 0,0-1 144 16,0-1-144-16,2-3 0 0,-2-4 0 0,2-2-176 16,-1-1 0-16,0-3-14928 0</inkml:trace>
  <inkml:trace contextRef="#ctx0" brushRef="#br0" timeOffset="185957.3">5316 4115 23039 0,'1'-3'1024'0,"0"0"192"0,2 1-960 0,-1 2-256 0,1 0 0 0,-1 0 0 15,0 0 160-15,1 0-16 0,2-2 0 0,1 2 0 16,3 0 832-16,0 0 176 0,1 0 16 0,-2 0 16 16,2 0-576-16,-1 0-112 0,1-2-32 0,-2 1 0 15,2-1-464-15,0 1 0 0,0-3 0 0,0 2 0 16,-3 2 0-16,2-4 0 0,2-1 0 0,1-1 0 16,3-1 0-16,0 1 0 0,1-4 0 0,-1 0 144 0,-1-1-144 0,-3 1 128 15,0 2-128-15,-1-3 128 0,-3 4 592 16,-1-3 112-16,-1 1 32 0,-2-1 0 0,-1 0 0 0,-2 2 0 15,-1-2 0-15,-1 0 0 0,-3 1-528 16,-3-1-96-16,1 2-32 0,-3 2 0 0,-2-1-208 16,0 4 0-16,-1 0-192 0,-2 3 192 0,-1 3-256 15,-1-1 48-15,-1 2 16 0,0 2 0 16,-2 4 192-16,3-1 0 0,1-2 0 0,1 5 0 0,1 1 0 16,2 3 0-16,1 0 0 0,1 2 0 0,0 1 496 0,2 3 32 15,1 1 16-15,1-1 0 0,1 0 160 0,0-2 48 16,1 3 0-16,2 1 0 0,-1 1-400 0,2-1-80 15,0-1-16-15,2-1 0 0,3-4-96 0,1-2-32 16,2-2 0-16,4-2 0 0,3 1-128 0,2-5 0 16,5 0 0-16,6-4 0 0,7 0 0 0,5-4 0 15,4 0 0-15,7-4-12480 16,4-4-2368-16</inkml:trace>
  <inkml:trace contextRef="#ctx0" brushRef="#br0" timeOffset="189032.05">5540 3527 5519 0,'-8'-3'496'0,"2"3"-496"0,1-2 0 16,1 0 0-16,3 2 2464 0,0 0 400 0,0 0 80 0,0 0 0 0,-3-2-1392 0,-1 2-272 0,-3 0-64 0,1-3-16 0,1 3-448 0,0 0-96 0,-2 0-16 0,2 0 0 15,0 3-464-15,-2-3-176 0,2 2 0 0,0-2 144 0,1 2-144 0,0 0 0 0,2-2-192 0,-2 3 192 0,2-3-128 0,1 0 128 0,-2 1 0 0,3-1 0 16,-1 2 432-16,1-2 144 0,1 0 48 16,0 0 0-16,0 0 416 0,0 0 96 0,1 0 16 0,1-2 0 15,-2 2-144-15,0 0-32 0,0 0 0 0,0 0 0 16,0 0-464-16,0 0-112 0,0 0-16 0,23-1 0 16,-18 2-64-16,0-1-32 0,2 2 0 0,1-2 0 15,2 0-32-15,1 3 0 0,1-2 0 0,2 1 0 16,2-2-48-16,1 3-16 0,3-3 0 0,0 1 0 15,-3 2-32-15,-1-3-16 0,-1 1 0 0,1 1 0 16,1-2-144-16,2 3 192 0,5-2-192 0,0 4 192 0,3-4-48 16,3 4 0-16,0-1 0 0,4 2 0 0,6 0 0 0,1-2 0 15,1 2 0-15,0-2 0 0,0 1-16 16,0-4 0-16,0 2 0 0,3-3 0 0,-1 0 32 16,3 0 0-16,0 0 0 0,2 0 0 0,2 0 0 15,0 0 0-15,2 0 0 0,-5 3 0 0,0 0-32 16,-1-2 0-16,3 1 0 0,-1 1 0 0,2 1-128 0,-1-2 0 15,0-2 0-15,0 4 0 0,-1-4 240 0,1 2 16 16,-1 2 0-16,2 0 0 0,-2-2-256 0,-2 2 0 16,-3 0 0-16,1 1 0 0,4 1 0 0,-4-1 0 15,0 3 0-15,-3-1 0 0,-3 1 0 16,-2 2 0-16,-1 0 0 0,-1-4 0 16,0 0-448-16,-2-2-16 0,3-1-16 0,-2-3 0 15,1-3-32-15,0-1 0 0,2-2 0 0,0 0 0 16,-1-3 240-16,0 2 32 0,-3-3 16 0,0 1 0 15,-3-1-336-15,1 1-64 0,2-4-16 0,2 1-15120 16</inkml:trace>
  <inkml:trace contextRef="#ctx0" brushRef="#br0" timeOffset="191061.2">8707 2984 20271 0,'-5'2'1792'0,"1"-2"-1424"0,3 0-368 0,1 0 0 0,0 0 1008 0,0 0 128 15,0 0 16-15,-2 0 16 0,0 1 256 0,2-1 48 0,0 0 16 0,0 0 0 0,0 0-656 0,0 0-128 0,26-6-16 0,-14 5-16 0,6-3-192 0,1 4-32 0,2-2-16 0,4-1 0 0,2 2 112 0,4-1 32 0,1 2 0 0,3-4 0 0,0 1-432 0,1 1-144 0,-2 1 0 0,1-4 144 31,-1 0-480-31,1 0-112 0,-3-1 0 0,-1 0-16 16,-1 1-704-16,1 0-144 0,-2 1-32 0,2-2 0 0,-1 2-272 16,-3 2-64-16,0 2-16 0,-1-3-6048 0,-2 6-1200 0</inkml:trace>
  <inkml:trace contextRef="#ctx0" brushRef="#br0" timeOffset="191463.85">8559 3299 27647 0,'-1'-2'2448'0,"0"-2"-1952"0,1 4-496 0,1-3 0 15,2 3 1776-15,0-1 256 0,2 1 48 16,1-2 16-16,7 2-1456 0,3-4-304 15,6-2-48-15,7 1-16 0,0 1 368 0,2-2 80 0,3 2 16 0,0 1 0 16,2-2-544-16,1 1-192 0,0 0 144 0,2-1-144 16,-2 0-576-1,0 0-192-15,-3 2-32 0,1-1-16 0,-3-1-1344 16,0 1-272-16,1 2-48 0,0-2-11072 0</inkml:trace>
  <inkml:trace contextRef="#ctx0" brushRef="#br0" timeOffset="194641.35">10568 2851 7359 0,'1'-3'656'0,"-1"-1"-528"0,0 0-128 15,1 2 0-15,0 2 2048 0,1-3 384 0,-1 2 80 0,1 1 16 0,2-5-560 0,1 1-112 0,1 1-32 0,-1 0 0 0,1-3-224 0,-1 5-32 0,-1-4-16 0,0 4 0 0,-2-2-48 0,1-1-16 0,-1 2 0 0,-1 0 0 0,2 0-720 0,-2 0-128 16,1 2-48-16,1 0 0 0,-2 2-592 0,2 0 0 0,-2 2 0 0,1 3-128 16,1-1-192-16,-2 4-48 0,1 3 0 0,0 2 0 15,0-1 368-15,-1 4 0 0,1 2 0 0,-1 4 0 16,0 2 384-16,0-2 192 0,1-1 32 15,-2 3 16-15,1 4 80 0,-1 3 0 16,0 2 16-16,0 3 0 0,1-1-320 0,-1-1-64 0,1 1-16 16,1-2 0-16,-1-1-192 0,1-2-128 0,1-4 160 0,-1 1-160 0,1-1 0 15,-1-5 0-15,1 1 0 0,-1-4 0 16,2-1 0-16,-2-1 0 0,2-4 0 0,0 1 0 16,-1-5-672-16,1-1-32 0,1-5 0 15,-1 1 0-15,1-5-1328 0,-2 0-272 16,2-2-48-16,0-5-12144 0</inkml:trace>
  <inkml:trace contextRef="#ctx0" brushRef="#br0" timeOffset="195264.01">10681 2769 4607 0,'-7'-7'400'0,"2"4"-400"0,0-1 0 0,3 1 0 0,2 1 2672 0,0 1 448 0,0 1 80 0,0-3 32 0,0 0-2096 0,0-2-432 0,0-3-64 0,1 2-32 0,0 0-352 0,1 0-80 0,0 0-16 0,-1 2 0 0,1 0 16 0,0-2 0 0,0 3 0 0,-1 0 0 16,1 0 272-16,0 1 64 0,1 1 16 0,-1-2 0 15,2 1 560-15,-1 0 96 0,1 0 32 0,1 1 0 16,0 1-400-16,1-3-80 0,3 3-16 0,-2-2 0 16,1 0-144-16,0 2-16 0,2-2-16 0,3 0 0 0,-1 0 192 0,2 0 32 15,0-1 16-15,1 2 0 0,0 1-96 16,0 0-32-16,2 1 0 0,1 2 0 0,0-1-368 15,1 2-80-15,0 0-16 0,1 2 0 0,0 0-192 16,0 0 0-16,1 3 0 0,-3 1 0 0,2 0 0 16,-4 2 0-16,2 2 0 15,-4 0 0-15,-1 3-224 0,-1 1 64 0,-2 1 16 0,-1-3 0 0,-2 2-144 16,1 0-32-16,-4-2 0 0,0 1 0 0,0-1 176 16,-3 0 144-16,0-3-208 0,-2-4 80 0,0 4 128 0,-4 0 0 15,0 3 0-15,-4 2 0 0,1-2 240 0,-2 0-32 16,0-4 0-16,-1 2 0 0,0-2 64 0,-2 1 16 0,1-1 0 15,0-2 0-15,0-1-80 0,-1-2-16 0,0 2 0 16,-3 0 0-16,-1 1-192 0,-1-1 0 0,-2-2 0 16,-1 2 0-1,-3-3-448-15,-1 4-64 0,0-4-32 0,-4 4 0 16,1-1 16-16,-3-3 0 0,1 0 0 0,2 2 0 0,2-2 176 16,1 0 32-16,1 0 16 0,2 2 0 15,2-2-128-15,1 3-16 0,3-3-16 0,-1 1 0 0,1-2-880 16,4 1-192-16,1-2-16 0,2-2-10224 0</inkml:trace>
  <inkml:trace contextRef="#ctx0" brushRef="#br0" timeOffset="196135.98">10701 2544 2751 0,'0'0'256'16,"-1"-3"-256"-16,1 3 0 0,0-2 0 0,0 0 1280 0,0 2 192 0,1 0 64 0,-1 0 0 0,1-2-128 0,1 1-32 0,-1-1 0 0,-1 2 0 0,0 0-128 0,0 0-32 0,0 0 0 0,0 0 0 0,0 0-208 0,0 0-48 16,0 0-16-16,0 0 0 0,0 0-496 0,16-11-80 15,-12 9-32-15,-1-1 0 0,4 0 416 0,-3-1 80 16,3 0 0-16,-1-1 16 0,0 2-160 0,0-4-48 16,2 4 0-16,-1-4 0 0,-1 1-96 0,2 0-32 15,-1-3 0-15,2 2 0 0,-2-2 64 0,1 2 16 16,-1-2 0-16,0-1 0 0,1 2-224 0,-2 0-48 15,1-2-16-15,0 2 0 0,-1-2 80 0,-1 1 32 0,0 2 0 16,0 1 0-16,0-1-256 0,-2 1-160 16,0 4 192-16,-1-2-192 0,1 2 256 0,-2 0-48 0,1 2-16 15,0-2 0-15,-1 2-48 0,0 0-16 0,2 0 0 16,-1 0 0-16,1 0-128 0,0 2 0 0,1-2 144 0,1 0-144 16,1 0 240-16,0 0-32 0,0-2 0 0,1 2 0 15,0-3 64-15,-1 3 16 0,2-1 0 0,-1 1 0 16,0 0-112-16,-2 0-32 0,0 0 0 0,-1 1 0 15,1 2 0-15,-1-1 0 0,-1 0 0 0,1 3 0 16,0-1-16-16,0 3-128 0,1 1 192 16,-1 1-64-16,1 1-128 0,0 2 192 0,0 2-192 15,0-2 192-15,0-2-192 0,0 2 0 0,0-2 0 0,1 3 0 16,2-1 0-16,-1 0 0 0,1 1 0 16,-1-3 0-16,-1 0 0 0,0-4 0 0,0 0 0 0,1-2 0 15,-1-1-608-15,1-1-160 16,1-2-16-16,-1-2-15920 0</inkml:trace>
  <inkml:trace contextRef="#ctx0" brushRef="#br0" timeOffset="196998.38">12042 2453 5519 0,'-4'-1'496'0,"1"1"-496"0,1 0 0 0,1 0 0 0,1 0 3056 0,1-2 512 0,-1 2 96 0,1-2 32 0,0 2-1936 0,1-2-384 15,0 2-80-15,-2 0-16 0,0 0 256 0,0 0 32 0,0 0 16 0,0 0 0 0,0 0-768 0,0 0-160 0,0 0-16 0,0 0-16 0,0 0-304 0,0 0-48 0,0 0-16 16,0 0 0-16,0 0-256 0,0 0-224 0,-25 7 32 0,14 2 16 31,0 0-224-31,-4 2-48 0,-1 1-16 0,-1 3 0 0,-2-2 464 0,1 2 0 16,2-5-128-16,1 3 128 0,1-4 896 0,-2 0 240 15,-2 7 32-15,-3-2 16 0,-2 1 16 16,0 1 0-16,2 0 0 0,-1-1 0 0,1 1-560 0,1 0-96 0,1 0-32 16,1 0 0-16,-1 2-240 0,1 2-48 0,1 1-16 0,1-1 0 15,5-4-80-15,-1 0 0 0,1 5-128 0,0-2 192 16,1 3-64-16,1 0-128 0,0 4 176 0,3 5-176 16,1 1 160-16,0 3-160 0,3 3 128 0,2 1-128 15,2 1 0-15,1 1 0 0,3 0 128 0,3-5-128 0,1-1 0 16,1-5 0-16,1-1 0 0,2-1 0 0,-1-2-176 15,2-2 176-15,0 2-128 0,2-4 128 0,1 3 0 16,0-3-128-16,-1-6 128 0,-2 3 0 0,3-3 0 16,0-3-128-16,4 3 128 0,1 2 0 0,1-2-208 0,1-3 32 15,-1 2 16-15,0-2 0 16,0 0-512-16,1 0-96 0,-3-1-32 0,-1-2 0 16,0 0-1184-16,-3 0-256 0</inkml:trace>
  <inkml:trace contextRef="#ctx0" brushRef="#br0" timeOffset="198225.07">12525 2582 11967 0,'-2'-6'1072'0,"-2"2"-864"0,0 1-208 0,2 1 0 0,0 1 4448 0,2 1 848 0,-1 0 160 0,0 0 48 0,-2-3-3776 0,-3 1-736 16,0-2-160-16,-4 3-16 0,-1-4-576 0,-1 4-112 0,-2-2-128 0,-1 1 176 0,-1 1-384 0,-1 2-80 0,-3 1-16 0,-2 1 0 16,2 0-112-16,0 4-32 0,1-1 0 0,-3 1 0 0,1 4 448 0,0-1-160 0,0 3 160 0,2 3 0 15,-1-3 0-15,1 2 0 0,3 1 0 16,0 0 0-16,1-1 0 0,2 1 0 15,2-2 0-15,1 1 0 0,0-2 320 0,2 0-16 0,2 1-16 16,1-4 0-16,3 3 208 0,2-3 32 0,0-4 16 0,2 4 0 16,3-4-96-16,3 0-32 0,-1 1 0 0,2 0 0 15,1 1-80-15,1-2-16 0,1 1 0 0,2 0 0 16,-1 2-128-16,1-3-48 0,1 0 0 0,-2 0 0 16,2 0-144-16,2-1 0 0,2 2 0 0,0 1 0 15,0-2-144-15,1 3 144 0,-1 1-192 0,0-3 192 16,0 2-160-16,0 1 160 0,-3-1-128 0,-2 0 128 0,1 1 0 15,-1-1 0-15,0 3 0 0,-2 2 0 0,-1-5 0 16,0 4 176-16,2 0-16 0,-1 0 0 0,1 2-160 16,1 1 128-16,-2-1-128 0,2-1 128 0,-2 0 0 15,-2 0 0-15,1-2 0 0,-3 2 0 0,-2 1 16 16,-2-2 0-16,-3 5 0 0,-1-5 0 16,-1 6 112-16,-3-3 0 0,0 3 16 0,-2-2 0 15,1 1-272-15,-1-3 160 0,0 1-160 0,-2 0 128 16,2-1-128-16,-2-1 0 0,-1-2 0 0,0 1 0 0,-2-4 0 15,0 4 0-15,0-6 0 0,-1 2 0 0,0 0 0 0,-1-5 128 16,-2 1-128-16,-2 2 128 0,-2-4-128 0,-3 0 128 16,1 0-128-16,-3-5 128 0,1 1-128 0,-1-2 0 15,0-3 144-15,-1 0-144 16,1-1-352-16,1-2-144 0,1-3-16 0,1-1-17408 16</inkml:trace>
  <inkml:trace contextRef="#ctx0" brushRef="#br0" timeOffset="198756.3">12928 3443 24879 0,'-2'2'2208'0,"-1"-2"-1760"0,2 0-448 0,1 2 0 0,1-2 2480 0,2 2 400 15,-1 0 96-15,1 2 16 0,2 2-1904 0,2 3-384 0,4 1-80 0,3 2-16 0,3 4-96 0,2 0-32 0,-1-1 0 0,1 2 0 0,0 4-352 0,1-1-128 0,0 5 0 0,1 0 0 0,-2 1 0 0,-5-1-208 0,0 3 16 0,-7-2 0 32,-3-2-256-32,-4 2-64 0,-4-1 0 0,-3-1 0 0,-2-3 224 0,-2-3 32 0,-1-2 16 0,-2-3 0 15,1-4 992-15,-2 1 192 0,-2-1 32 0,-1-2 16 16,2 0-592-16,0-1-112 0,1-4-32 0,-2 2 0 16,1-4-256-16,0-2 0 0,1-2-128 0,0 0 128 15,0-5-1664-15,-1 0-256 16</inkml:trace>
  <inkml:trace contextRef="#ctx0" brushRef="#br0" timeOffset="200247.28">13800 2661 21311 0,'-1'-6'464'0,"-1"2"112"0,0 2 0 0,1-1 16 0,1 2-464 0,0 1-128 0,0 0 0 0,0 0 0 0,0-3 1440 0,0 2 272 0,0-4 48 0,0 2 16 0,1-1-1152 0,0-2-240 0,0 2-32 0,2 1-16 0,-1 0-336 0,0 0 0 0,0 1 0 0,1 2 0 16,-1 2-448-16,2 1-64 0,-2 0-16 0,1 4 0 0,-1 3 528 0,1 2 176 0,0 4 0 0,-1 6 0 16,-1 1 544-16,0 5 112 0,-1 3 32 15,-1 3 0-15,0-5-112 0,-2 6-32 0,-1 4 0 16,1 1 0-16,0-8 320 0,0 2 64 0,-2 5 16 16,0-2 0-16,0 1-176 0,0-2-48 15,0-3 0-15,0-4 0 0,-1-3-592 0,-1-1-128 16,1-3-32-16,1-4 0 0,2 0-144 0,-2-3 0 0,1-3 0 15,-1-2 128-15,1 0-128 0,2-2 128 0,-1 0-128 0,1-3 128 16,1-2-128-16,-1 0-144 0,1-2 144 0,1 2-208 0,0-3-112 16,0-3-32-16,0 2 0 0,-1-2 0 0,0 0 144 15,-2-2 16-15,2-1 16 0,-1-2 0 0,-1-2 336 16,1-2 64-16,-1 0 16 0,2-4 0 0,1-1 64 0,0-1 16 16,1-1 0-16,0 1 0 0,2 2-144 15,1-4-32-15,2-1 0 0,0 2 0 0,-1 6-144 0,1-3 0 16,0 1 0-16,2 1 128 0,-1 2-128 0,0 2 0 15,2-2 0-15,0 2 0 0,1-3 0 0,1 3 0 16,1 2 128-16,1-2-128 0,-1 1 0 0,3 2 0 16,0 1 0-16,1 1 0 0,0 3 0 0,0-1-176 15,0 3 16-15,1 1 0 0,1 4 160 0,0 2-192 16,-1 2 192-16,1 3-192 0,-2 4-112 16,0 1-16-16,-1 5-16 0,0 0 0 0,-2 3 336 0,-1-2 0 15,1 4 0-15,-2 2 128 0,-1-1 32 0,-1-2 0 16,-3-1 0-16,-1-3 0 0,-2-3-160 0,-1 1 160 0,-4-4-160 15,-1 0 160-15,-1-1 0 0,-1-2 0 0,0-2 0 16,-1 1 0-16,-2-1-16 0,0-4 0 0,0 2 0 16,0-3 0-16,-2 1-144 0,-3 0 0 0,0-4 0 15,-2 0 128-15,-1-1-128 0,-3-2 160 0,-2 0-160 16,-1-2 160-16,2-2-160 0,-1-1-192 0,-1 0 32 0,-1-1 16 16,0-3-384-1,2-1-80-15,0 0-16 0,3-2-11392 0,3 2-2272 0</inkml:trace>
  <inkml:trace contextRef="#ctx0" brushRef="#br0" timeOffset="200848.3">14479 2573 4607 0,'2'0'400'15,"-1"-1"-400"-15,1 1 0 0,-1 0 0 0,0 1 3824 0,-1 2 672 0,1-3 144 0,1 2 32 0,-1 2-2272 0,0 0-448 0,0 4-96 0,-1 5 0 0,0-1-64 0,-1 5-16 0,-1 4 0 0,-1 3 0 0,-1 3-704 0,0 1-144 0,0 2-32 0,-1-1 0 0,4-2-192 0,-3-1-32 0,1 0-16 0,2 2 0 0,0 3-272 0,0 4-64 16,1-3-16-16,0 1 0 0,2 1-112 0,1-1-32 31,0 2 0-31,2 0 0 0,0-1-160 0,0-4 128 0,1 0-128 16,1-1 128-16,-2-4-128 0,0-2 0 0,-1-1 0 0,1-1 0 15,2-1-192-15,-2-4-80 0,-1-1-16 0,3-1 0 16,-1-3-1104-16,0-1-208 0,0-3-64 0,0-2-14848 16</inkml:trace>
  <inkml:trace contextRef="#ctx0" brushRef="#br0" timeOffset="201371.13">14753 3094 24879 0,'-3'0'2208'0,"1"0"-1760"0,2 0-448 0,0 0 0 15,2 0 2032-15,-2 1 320 0,1 2 64 0,-2-1 16 16,1 4-1472-16,-2 0-272 0,1 8-64 0,-3-2-16 16,2 4 272-16,-2 3 48 0,-1-1 16 0,-1 5 0 15,0-1-592-15,-2 0-112 0,2 3-32 0,0-3 0 16,1 1-208-16,0-6 176 0,3 0-176 0,1-3 160 0,1-2-160 16,2 0 0-16,0-2 0 0,3-1 0 0,2-3-144 15,-1-2-16-15,1 0 0 0,1-2 0 16,0-2-320-16,2 0-64 0,0-4-16 0,1-1 0 15,2 2-32-15,0-6-16 0,2 2 0 0,1-3 0 16,0-3 288-16,1 1 64 16,2 0 16-16,-2-3 0 0,-1 1 240 0,0 1 0 0,-2 0 0 0,-3-2 0 0,-1 2 448 0,-2-2 64 15,-1 1 32-15,-1-2 0 0,-2-1 64 0,-2 3 16 16,0 2 0-16,-1 2 0 0,-2 1-176 0,-1 3-48 16,0 3 0-16,-1-1 0 0,2 4-144 0,-1-3-48 15,0 3 0-15,0 3 0 0,1-2-208 0,1 4 0 16,-2 1-144-16,2 0 144 0,3 2-208 0,-2 2 48 15,3 1 16-15,-2 0 0 0,2 1 144 0,1 3 0 16,0-2 0-16,0 3-128 0,1-3 128 0,-1 2 0 0,1 1 0 16,-1-2 0-16,0-2 0 0,0 0 0 0,0 3 128 15,1-5-128-15,0 3 0 0,2-4 0 0,-1 4 0 0,2-6 128 16,0 2-416-16,0-3-80 0,3-2-16 0,-1 0 0 31,1-2-1536-31,0-2-320 0,2-2-64 0,-2-2-12720 0</inkml:trace>
  <inkml:trace contextRef="#ctx0" brushRef="#br0" timeOffset="201788.29">15245 3288 7359 0,'-6'-1'656'0,"3"1"-528"0,-1 0-128 0,3 0 0 0,1 0 3328 0,1 0 640 0,0 0 128 0,2 0 32 0,0 0-1856 0,2 0-368 0,1 0-80 0,-6 0-16 0,0 0 224 0,29 0 32 0,-17 0 16 0,1 0 0 0,1 0-1280 0,1-3-256 15,1 2-48-15,0-1-16 0,2-2-656 0,-1-1-128 16,0-1-16-16,-2 1-16 16,0-1-880-16,-3-1-160 0,-1 1-32 0,-2 0-16 15,-1-3 448-15,-3 2 80 0,-2-2 32 0,-2 2 0 16,1-2 352-16,-4 3 80 0,0-3 16 0,-3 2 0 15,0-3 736-15,-4 1 160 0,1 2 32 0,-3 1 0 0,-3-3 112 0,-2 3 16 16,-1-1 16 0,-3 4 0-16,0 1 432 0,0 4 96 0,4-2 16 0,-2 6 0 0,-3 4-352 0,-2 2-64 15,2 5-16-15,0 1 0 0,2 2-160 0,0 5-32 0,0 1-16 16,3 1 0-16,3 1-208 0,0 1-32 0,4-3-16 16,1-4 0-16,3 0-160 0,1-3-16 0,4-1-128 0,2-2 192 15,1 0-192-15,5-2 0 0,0 1 0 0,4-6 0 16,1 0-480-1,2-2 16-15,1-4 0 0,3 0 0 0,-2-3-1360 16,3 0-272-16,2-5-48 0,3-1-13472 0</inkml:trace>
  <inkml:trace contextRef="#ctx0" brushRef="#br0" timeOffset="202620.85">15149 2130 11967 0,'-4'-3'1072'0,"2"0"-864"0,-1 2-208 0,3-1 0 0,0 2 2272 0,2 0 416 0,-2 0 64 0,2 0 32 0,1-3-2336 0,-1 2-448 0,2 1-144 0,-4 0 0 0,0 0 832 0,0 0 160 0,21 0 48 0,-15 1 0 0,1 2 48 0,1 0 16 15,2 2 0-15,2-1 0 0,3 2-192 0,2 0-48 16,3 4 0-16,3 3 0 0,1-4-320 0,3 6-64 16,5 5-16-16,5 2 0 0,2 4-320 0,-1 2 128 15,0 1-128-15,-2 5 0 0,-2-2 0 16,-3 0 0-16,-2 1 0 0,-2 1 0 0,1 3 240 0,-2 0 16 16,-2 1 16-16,1 3 0 0,0 4 688 0,-3-1 144 15,0 1 32-15,-2-2 0 0,-5-5-144 0,-1 3-32 0,-3 4 0 0,-4 6 0 16,-1 13-480-16,-2 1-96 0,0-12-32 0,-3 2 0 15,-1-8-192-15,-3-2-32 0,0 1-128 0,-2-5 192 16,-3-3 96-16,0-3 16 0,-1-3 0 0,-3 4 0 16,-1 1-304-16,-2 0 160 0,-2 3-160 0,-1-6 128 15,-2 0-128-15,-2-6 0 0,1-2 0 0,-2-4 0 16,1-3 0-16,-1-3 0 0,-2-2 0 0,-1-6 0 16,-1-4-496-16,-6-2-128 15,-5-5-16-15,-6-13-16 0</inkml:trace>
  <inkml:trace contextRef="#ctx0" brushRef="#br0" timeOffset="210919.38">5447 2604 14735 0,'1'-4'1312'0,"0"-1"-1056"0,1 4-256 0,-1-1 0 0,-1 2 1024 0,0-1 128 0,1-1 48 0,0 1 0 0,1-5 192 0,-1 2 32 0,-1-1 16 0,0 1 0 0,-1 1-208 0,-2 0-32 0,1 2-16 16,-1 0 0-16,0 1-336 0,-1 0-64 0,0 1-16 0,0 3 0 0,-1-4-320 15,2 3-64-15,-1 0 0 0,0 1-16 0,1 4-48 0,-1-3-16 16,1 4 0-16,1 0 0 0,1 2-304 15,-1 0 0-15,2 1 0 0,2 2 0 0,1 1 0 0,1-2 0 16,1 3 0-16,1 3 0 0,3 1 352 0,0 2-32 16,2 1-16-16,-1 1 0 0,0 1 80 0,-1 1 32 15,1 1 0-15,-1-1 0 0,-2-1-208 0,0 0-32 16,-1 1-16-16,-1 2 0 0,-2-5-160 0,0 2 128 0,-1 2-128 16,0-1 128-16,-2-1-128 0,-2 1 0 15,2 0 0-15,-2-2 0 0,1-1 0 0,-2-2 0 0,2-1-128 16,0-7 128-16,-1-1 0 0,2-3-144 0,-1-1 144 15,1-3 0 1,-1-2-1136-16,0 0-112 0,-2-3-32 0,2 0-13760 0</inkml:trace>
  <inkml:trace contextRef="#ctx0" brushRef="#br0" timeOffset="211510.88">5362 2440 27647 0,'-8'-7'1216'0,"2"4"256"0,1 0-1168 15,3 3-304-15,0 3 0 0,2-3 0 0,0 1 448 0,0 1 48 0,0 2 0 0,-1 1 0 0,1-1-496 0,-1 2 0 0,1 0 0 16,0-2 0-16,0 0 0 0,1 1 0 0,0-4-208 0,1 1 64 0,0 1 144 0,2 0 0 0,1-3 0 0,1 2 0 0,1 0 0 0,3 1 0 0,3-3 0 0,0 1 0 0,3 1 0 0,3-2 0 15,2 3 0-15,1 1 0 0,2-2 0 0,-1 2 0 16,3-1 0-16,0 4 0 0,0-1 0 0,-2 0 0 16,-2 0 0-16,-1 2 0 0,-3 0 0 0,1-2 0 0,-2 3 0 15,-1 1 0-15,-1 2 0 0,-1-2 0 0,-3 0 0 0,0 2 128 16,0 1 16-16,-2 0 16 0,-3 0 0 0,-1-1 0 16,0-2-160-16,-3 0 0 0,1-1 0 0,-3 1 128 15,-3-1-128-15,0 0 0 0,-2 1 0 0,-1-1 0 16,-3-2 0-16,0 2 0 0,-1 1 0 0,-1-2 0 15,-1 0 0-15,-1 0 0 0,0 0 144 0,-2 0-144 16,0-1 752-16,-1 2 80 0,1-2 0 0,-1 1 16 16,0 0-352-16,-1 0-80 0,-2-1-16 0,-1-1 0 0,-1 1-400 15,2-3 0-15,0 1 0 0,-1-1 0 0,-1-2 0 16,0 2 0-16,1-4 0 0,3 0-176 16,0 0-272-16,1 0-48 0,0 0-16 15,1 0 0-15,1 0-1568 0,2-3-320 0,1 2-64 16,2-1-16-16</inkml:trace>
  <inkml:trace contextRef="#ctx0" brushRef="#br0" timeOffset="212205.02">6263 2351 16575 0,'-4'1'1472'0,"2"1"-1168"0,1-2-304 0,-1 0 0 0,2 0 784 0,-1 0 112 0,-1 3 0 0,-2-2 16 0,-1 1 176 0,-1 1 48 0,1 1 0 0,0-1 0 0,1 0-640 0,-1 1-128 0,-1-1-32 0,1 2 0 0,-2 1-336 0,-1 2 0 15,0-2 0-15,-2 3 0 0,0 1 288 0,-1-1 96 16,-2 4 0-16,1-3 16 0,0 2 656 0,-2 0 128 0,2 1 32 15,-2-1 0-15,1 4-80 0,-1-2-16 0,2 1 0 0,-1-2 0 16,2 2-432-16,-2 1-96 16,-1 4-16-16,-1 5 0 0,0 3-80 0,-1-2-32 0,1 5 0 15,2 0 0-15,2-1-160 0,-1 1-48 16,1-3 0-16,1 2 0 0,2 1-256 0,-1 0 0 0,3-2 0 0,0 0-144 16,1-2 144-16,1-1 0 0,0 0 0 15,1 1 0-15,0-1 0 0,1 0 0 0,2 1 0 16,0-2 0-16,1-2 0 0,1 2 0 0,3-3 0 0,2 1 0 15,0-5 0-15,3 2 0 0,2-2 0 0,2 1 0 16,1-3 0-16,0-4-160 0,-1 1 160 0,5-1 0 16,1 2-1024-1,2-2-112-15,1-3-16 0,2 1-15072 0</inkml:trace>
  <inkml:trace contextRef="#ctx0" brushRef="#br0" timeOffset="-213717.1">6193 2633 11055 0,'1'-3'976'0,"-1"2"-784"0,1-2-192 0,-1 3 0 0,1 0 992 0,-1 0 160 0,2-2 16 0,-1 1 16 0,0-2-192 0,2 1-32 0,-2 0-16 0,1-1 0 0,-1 3-288 0,1-3-48 0,-2 3-16 16,1 0 0-16,-1 0-416 0,1 0-176 16,-1 0 128-16,0 3-128 0,0-3 320 0,0 3-32 0,0-3 0 0,0 0 0 15,0 0 416-15,0 0 96 0,0 0 16 16,0 0 0-16,5 23 128 0,-5-21 16 0,1 3 16 0,1 1 0 15,0 3-304-15,-1 0-64 0,2-2-16 0,-2 2 0 16,2 1-64-16,-2 0-16 0,0 2 0 0,-1 0 0 16,1 4-96-16,-2 0-32 0,0 3 0 0,0-1 0 15,-1 2 0-15,0 1 0 0,-1-5 0 16,1 4 0-16,-1-1-16 0,2-1-16 0,-1 5 0 0,0-1 0 16,2-2-224-16,0 1-128 0,0-2 128 0,-1-3-128 15,2 3 0-15,-1-3 144 0,2 0-144 0,-2 3 0 16,1-4 0-16,0 1 0 0,0-4 0 0,-1 2 0 0,0-5 160 15,0 1-160-15,0 1 128 0,2-4-128 16,-2 3 400-16,-2-4 0 0,0 0 0 0,1 0 0 0,-2 0-80 0,2-2 0 16,-2 0-16-16,2-2 0 15,0 2-112-15,-1-4-32 0,0 2 0 0,1-2 0 0,1 0-160 16,-1 0 0-16,0-2 144 0,-1 2-144 0,2-3 0 0,-1 2 0 16,1-1 0-16,0-2 128 0,0 4-128 15,0 0 176-15,0 0-176 0,0 0 192 0,6-19-192 0,-2 13 0 16,-2 3 0-16,2-4 128 0,0 4-128 0,0-4 0 15,1 1 0-15,0 0 0 0,1 0 0 0,0 0 0 16,0-3 0-16,0 2 0 0,2-3 0 0,-2-1 128 16,1 0-128-16,-1-1 0 0,1 3 0 0,-1-4 0 15,0 1 128-15,0-2-128 0,0 2 0 0,1-1 0 16,0 0 0-16,-2 0 0 0,1 1 0 0,2 2 0 0,-2 0 0 16,1 2 0-16,-1-1 0 0,-1 2 0 0,1 0 128 15,1 4-128-15,-1-2 0 0,-1 4 0 0,1-2-224 16,-1 3 80-16,1 0 144 0,0 3 0 0,0 0 0 0,-1 0 0 15,2 0 0-15,-1 0-192 0,0 3 192 16,1 1-192-16,1 2 192 0,-3 1 0 0,1 2-144 0,-2-2 144 16,-1 3-160-16,0-3 160 0,-2-1-208 15,1 1 80-15,-2 1 128 0,-1 1 0 0,0-1 0 16,0-1-128-16,0 0 128 0,-2-2 0 0,-1 2 0 16,2-3 0-16,-2 2 0 0,0-3 0 0,0 0 0 0,-1 2 0 15,0-2 0-15,0-1 0 0,0 1 0 0,0 0 0 16,-1-1 0-16,-1 2 0 0,1-3 0 0,0 0 0 15,1-1 176-15,0 0-48 0,-1 0 0 0,0-2 0 16,-2 2-128-16,2 0 0 0,-1 0 0 0,1-3 0 0,1 1 0 16,-2 1-176-16,0-2 48 0,0 3 0 15,-1-3-272-15,0 4-48 16,0-4-16-16,1 2 0 0,-1-1-192 0,1 2-48 0,1-3 0 0,1 2 0 16,0-2 32-16,1 2 0 15,0-2 0-15,2 0 0 0,-1-2-160 0,2 2-16 0,1-2-16 0,-1-2 0 16,1 2-496-16,1-2-112 15,-1-2 0-15,1 0-10512 0</inkml:trace>
  <inkml:trace contextRef="#ctx0" brushRef="#br0" timeOffset="-212644.38">6928 2424 27647 0,'-3'-3'2448'0,"0"2"-1952"0,2 1-496 0,2 0 0 0,0-3 288 0,-1 3-32 0,0-2-16 0,0 1 0 0,0-2 0 0,0 1 0 0,2 0 0 0,-2 2 0 0,0 0-240 0,0 0 0 0,0 0 0 0,0 0 0 16,15 20 0-16,-12-11-160 0,0 5 0 0,0 4 0 16,1 2 352-16,-1 5 80 0,-1-1 16 0,-1 5 0 15,2 3 384-15,-2 3 80 0,1 2 16 0,0 5 0 16,0 1-208-16,-1-3-48 0,-1-3 0 0,0 0 0 15,-1 1 16-15,0-2 0 0,0 1 0 0,-2 1 0 16,2-7-208-16,-1 1-32 0,2 3-16 0,-3 0 0 16,2-1-272-16,0-4 160 0,-1-2-160 0,2-3 128 0,-1-3-128 0,1-3 0 15,0 0 0-15,0-6 0 16,0-1-928-16,-1 1-64 0,1-6-16 16,0-1-9488-16,0-1-1888 0</inkml:trace>
  <inkml:trace contextRef="#ctx0" brushRef="#br0" timeOffset="-211493.69">7743 2591 11967 0,'-1'-3'1072'0,"0"1"-864"0,1 0-208 0,0 2 0 0,0 0 1984 0,0 0 336 0,-1-2 80 15,-1 2 16-15,1-4-272 0,0 2-48 0,-2-2-16 0,1-2 0 0,1 2-672 0,-2-1-128 0,2 1-16 0,-2-2-16 0,2 3-704 0,-1-4-144 0,-1 1-16 0,1 2-16 0,-1-1-240 0,0 2-128 0,-2-1 128 0,0-1-128 16,-3 1 0-16,0 2 0 0,-2 2 0 0,-1 0 0 15,-2 1-160-15,0 3-96 0,0 0-32 0,0-2 0 16,-2 2 96-16,-1 2 0 0,-1 0 16 0,0 0 0 16,3 1 560-16,-1-1 96 0,-3 1 32 0,0 2 0 0,-2 1 0 15,0 2 16-15,-1-2 0 0,2 2 0 16,0 2-144-16,0-2-16 0,2-1-16 0,1 1 0 0,1-1-192 16,3-1-32-16,-1-1-128 0,4 0 192 0,0-1-192 0,2-2 0 15,0 2 0-15,4-4 0 0,-1 2 0 16,1-2 0-16,2 0 0 0,1 1-160 0,1-2-128 15,2 0-32-15,1 0 0 0,-1 0 0 0,2 1 0 0,0-1 0 16,1 1 0-16,2 1 0 0,-2-1 320 16,3 2 272-16,1-4-48 0,1 3-16 0,1 0 32 15,2 1 0-15,-1-2 0 0,1 0 0 0,1 1-96 16,0 0-16-16,-1 0 0 0,0 1 0 0,0 0-128 0,-2-2 0 16,0 2 0-16,1 1 0 0,-2 2 0 0,0 0 0 15,-1-2 0-15,0 2 0 0,0 1 0 0,-2 0 0 16,1-2 0-16,0 3 0 0,-2 1 0 0,2-3 0 15,-2 4 0-15,2 0 0 0,-2 2 0 0,-1-2 0 0,-1 0 0 16,-1 0 0-16,-2-1 0 0,2 0 0 0,-3 1-128 0,1 0 128 16,-1 2 0-16,0-1-176 0,0 1 176 0,-1-2-128 15,2 2 320-15,-2-1 80 0,1-2 16 16,-1 0 0-16,0 1-288 0,0-3 128 0,-1-1-128 16,1 0 0-16,-2-1 272 0,1-2-48 0,0 0-16 0,-2 0 0 15,1 0-48-15,-1-2-16 0,1 0 0 0,-3 1 0 16,1-2 0-16,-1 1 0 0,-1 1 0 0,-1-4 0 15,-1 2-16-15,1-1 0 0,-2 2 0 0,1-4 0 16,-2 0-128-16,-1 1 160 0,-1-1-160 0,0 3 160 16,-3-3-160-16,-1 0 0 0,0 2 0 0,-2-2 0 15,-1 1 0-15,-1 2 0 0,-1-1-160 0,1 2 160 16,2-2-432-16,1 0 16 0,0 0 0 0,3-1 0 16,1 1-352-16,2-2-64 15,1 0 0-15,2-3-16 0,0 1-592 0,3-2-112 0,0 0-32 0,2-2-12816 16</inkml:trace>
  <inkml:trace contextRef="#ctx0" brushRef="#br0" timeOffset="-210810">7691 2133 19343 0,'0'-3'1728'0,"0"2"-1392"0,2 1-336 0,-2 0 0 0,1 1 1280 0,-1-1 176 0,1 3 32 0,0-3 16 0,3 2-1120 0,-2 2-240 0,3 0-144 0,2 5 192 0,0-3 160 0,-1 4 32 0,3 2 16 0,1 2 0 0,0 0-80 0,2 5-32 16,3 1 0-16,2 2 0 0,2-2-288 0,-1 1 0 15,2-1 0-15,-1 1-144 0,2-2 144 0,0 6 0 16,1-3 0-16,0 3 0 0,2 1 0 0,-5 3 176 15,0-4-16-15,-2 3 0 0,1 0 352 16,-2 2 64-16,-1 3 0 0,-3-3 16 0,-2 5 400 16,-3-3 80-16,1 1 16 0,-5-1 0 0,1 0-144 0,-4-4-32 0,0 0 0 15,-1-2 0-15,-3 0-240 0,0 1-48 0,1 2-16 16,-2-3 0-16,0-2-272 0,0 2-48 0,-1-1-16 0,-1 1 0 16,1-1-112-16,0-3-32 0,-1-2 0 0,-1-2 0 15,0-3-128-15,-1-1 0 0,0-2 0 0,-1-3 0 16,1 1 0-16,-4-3 0 0,0-1 0 0,-2-1 0 15,0-1-816 1,-1 0-144-16,0-4-16 0,0 0-16 0,-2 0-1344 16,1-4-272-16</inkml:trace>
  <inkml:trace contextRef="#ctx0" brushRef="#br0" timeOffset="-209525.19">5799 3837 6447 0,'-9'0'576'0,"1"-2"-576"0,1 2 0 15,3-2 0-15,2 2 3216 0,0 0 544 0,1 0 96 0,-3-2 32 0,-1-1-2656 0,-1 2-528 0,-1-3-96 0,-1 2-32 0,2-2 128 0,1 2 32 0,0-1 0 0,2 2 0 0,0 1 384 0,2-2 80 0,0 2 16 0,1 0 0 16,1 0-320-16,3 0-48 0,-1-3-16 0,2 3 0 16,1-1-336-16,2 1-80 0,0 0-16 0,2 0 0 15,2 0-144-15,0 0-16 0,3 0-16 0,0 0 0 16,2 0 0-16,0-3 0 0,-1 3 0 16,0 0 0-16,2 0 176 0,-4 3 48 0,3-3 0 15,-3 1 0-15,2 2 0 0,-1-1 0 16,1-2 0-16,0 1 0 0,1 2-112 0,1-3-16 15,1 0 0-15,-1-3 0 0,2 2-64 0,0 1-32 0,1-2 0 0,-1-2 0 0,-2 1-64 16,2 3-16-16,0-3 0 0,-1 3 0 0,2 0-144 16,0 0 192-16,1 0-192 0,-3 0 192 0,1 0-16 15,0 1 0-15,0 1 0 0,-2 1 0 0,2-2-32 0,1 2 0 16,1-1 0-16,-1 2 0 0,2-2-144 0,-1 2 0 16,0-2 0-16,0 3 0 0,1 0 0 15,-1-1 0-15,-1-2 0 0,0 0 128 0,-1 0-128 0,2-2 0 16,1 0 0-16,3 0 0 0,-1-2 0 0,2 0 0 15,2 2 0-15,-1 0 0 0,3 0 0 0,-2 0 192 16,-1 0-192-16,-1 0 192 0,0 4-192 0,-2-4 0 16,-1 3 0-16,-2-2 0 0,-1 1 176 0,0-2-48 15,0 2-128-15,0-2 192 0,-2-2 0 0,-1 2 0 16,1 0 0-16,-1 0 0 0,2 0 32 0,0 0 0 0,1 0 0 16,-1 2 0-16,1 0-32 0,0 1 0 0,1 3 0 15,0-3 0-15,0 4-192 0,2-1 0 0,-2 4 0 16,-1-4 0-16,0 0 0 0,0 0 0 15,-1 0 0-15,0-2 144 0,-2-1-144 0,0 0 0 0,-2-3 0 16,1 3 0-16,-1-3 0 0,0 0 0 0,-1 0 0 0,-1 0 0 16,0 0 0-16,0 0 160 0,0 0-32 0,0 0-128 15,1 0 208-15,1 0-64 0,2 0-16 16,-2 0 0-16,1 0-128 0,2 0 0 0,-1 1 0 0,1-2 128 16,2 1-128-16,-1-3 192 0,1 1-192 0,0 1 192 0,0-2-192 15,-3-1 128-15,2 2-128 0,-2-2 128 0,0 1-128 16,-2 0 0-16,0-1 144 0,-2 2-144 0,-1 2 0 15,0-4 0-15,-1 4 0 0,-1-2 128 0,0 2-128 16,0 0 0-16,-1 0 0 0,0 0 128 0,0-3-128 16,0 3 0-16,1 0 0 0,-1 0 0 0,1-1 0 0,-1 1 0 15,1 0 0-15,-1 0 0 16,0 0-720-16,-2 0-64 0,1-2-16 0,0-1-19616 16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43:27.78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23867 14380 2751 0,'-2'-1'256'16,"0"1"-256"-16,-1 1 0 0,2-1 0 0,0 0 4288 0,1-1 832 0,-1 1 144 0,-2 0 48 0,1 0-3904 0,-3 0-784 0,-1 0-160 0,0-2-16 0,-2 2-880 0,-1-4-160 0,0 4-48 0,-3-3 0 0,1 1 416 0,-4 1 80 0,1-2 16 0,-4 1 0 15,0 0 416-15,-4 0 96 0,-2-1 0 0,-3 3 16 16,-3 0 432-16,-1 3 64 0,0-3 32 0,-1 0 0 16,1 2-176-16,3-2-48 0,2 2 0 0,2 0 0 15,3 1-80-15,4 0-32 0,2 0 0 0,4-2 0 16,2 2-64-16,3-3-16 0,2 0 0 0,3 0 0 15,1 2-288-15,3-2-64 0,3 0-16 0,3 1 0 0,3 2-144 16,5-3 0-16,2 0 0 0,1 1 0 0,1-1 0 0,3 0-144 16,6 0 144-16,0 0-160 0,1 2 160 0,0-2 0 15,1 0 0-15,-3 3 0 0,1-3 0 0,-3 0 0 16,-1-3 0-16,-4 3 0 0,1 0 0 0,-5 0 0 16,-2 0 160-16,-2 0-160 0,-3 0 208 0,-4 0-48 15,0 0-16-15,-5 0 0 0,-2 0-144 0,-2 0 0 16,-3 0 0-16,-4 0 0 0,-5 3 0 0,-2-6 0 15,-2 3 0-15,-4 0 0 0,-6 0 256 0,0-2 192 16,-3 1 16-16,-4-2 16 0,0 2 240 0,-1 1 48 16,1-2 16-16,2 2 0 0,3 0-224 0,2 0-48 15,4 0-16-15,3 0 0 0,4 0-128 0,2 0-32 16,4 0 0-16,3 0 0 0,5 0-208 0,0 0-128 16,4 0 160-16,3-3-160 0,4 2 176 0,3 1-176 0,3-3 192 15,4 1-192-15,3 1 208 0,1 1-64 0,5-3-16 0,2-1 0 16,0 2-128-16,2-1 0 0,-1 2 0 15,0-1 0-15,-2 1 0 0,-1 1-144 0,1 0 144 0,-5 0-208 16,-2 0 208-16,-4 0 0 0,-1 0 0 0,-4-3 0 16,-4 3 0-16,-3 0 0 0,-2 0 0 0,-5 3-144 15,0-3-16-15,-2 1 0 0,-3 2 0 0,-3 0 0 16,-2-1 160-16,-3 2 0 0,-1-1 128 0,-3 0-128 0,-2 0 208 16,-2 1-16-16,-3-1-16 0,-4 3 0 0,-1-2-16 15,-1 1 0-15,-2 1 0 0,2-2 0 0,3 2-160 16,-2-2 128-16,0 2-128 0,1-4 128 0,3 5-128 15,3-6 0-15,5 4 0 0,4-5 0 0,4 1 0 16,3-2-224-16,7 1 80 0,3-3 16 16,5 0-560-16,5-4-96 0,7 1-32 15,9-2-16800-15</inkml:trace>
  <inkml:trace contextRef="#ctx0" brushRef="#br0" timeOffset="3939.03">23062 14389 12895 0,'-3'-3'1152'0,"1"1"-928"0,-1 1-224 0,2 1 0 0,0-3 4288 0,1 3 832 0,0-1 144 0,0 1 48 0,-1-2-3840 0,-1-2-752 0,1 1-144 0,0 1-48 0,0 1-1696 16,1-2-352-16,1 3-64 0,-1-2-16 0,0 0-576 0,1 2-128 0,-1 0-32 0,0 0 0 0,0 0 1248 0,-1 0 256 0,1 0 64 0,0 0 0 0,0 0 2144 0,0 0 432 0,0 0 96 0,0 0 16 0,-22 0-416 0,14 0-80 0,-2 4-16 0,-2-4 0 16,-3 3-832-16,0-3-192 0,-1 0-16 0,-1 0-16 15,-3 0 240-15,-1 0 48 0,0-3 16 0,-1 3 0 16,-2-2 240-16,1 0 64 0,-1 2 0 0,0 0 0 15,0 0-352-15,-1 0-64 0,-1-2-16 0,2 2 0 16,-1 0-320-16,-1 2-64 0,-3-2-16 0,0 4 0 16,-1-4-128-16,3 3 0 0,1-2 0 0,1 1 0 15,4 1 0-15,1-3 0 0,3 0 0 0,4 0-176 0,3 1 176 16,1 2-128-16,4-3 128 0,3 0-128 0,-1 0 128 16,4 0 0-16,1 0 0 0,1 0 0 15,1 0-416-15,3 2-48 16,2-2-16-16,2 0 0 0,3 0-448 0,1 1-96 15,2-1 0-15,1 3-16 0,3-3 208 0,2 0 32 0,-2 0 16 0,0 1 0 16,0-1 336-16,-1 0 80 0,-2 0 16 0,-1 0 0 0,0 0 352 16,-4-1 0-16,1 1 0 0,-2-3 0 0,-1 2 656 0,-1 1 208 15,-1-2 32-15,-2 2 16 0,-1-3 224 0,-1 2 32 16,-1 1 16-16,-2 0 0 0,1 0-464 0,-2 0-80 16,0 0-32-16,-2-3 0 15,1 6-912-15,-2-3-176 0,0 0-32 0,-1 0-16 16,3 0-1152-16,0 0-240 0</inkml:trace>
  <inkml:trace contextRef="#ctx0" brushRef="#br0" timeOffset="4935.88">23993 14355 21183 0,'-1'-1'1888'0,"-1"1"-1504"15,1 0-384-15,0 0 0 0,0 0-448 0,-1 0-176 0,-1 0-16 0,-4 0-16 0,0 0 336 0,-4 0 64 0,-3-2 0 0,0 1 16 0,-5 1 768 0,-1-3 160 0,0 3 16 0,-2 0 16 0,-1 0 816 0,-1 0 176 0,1-2 16 0,-3 0 16 0,1 2 160 0,0 0 16 16,-2 0 16-16,-1 0 0 0,-3 0-896 0,-3 4-176 16,0-1-32-16,-3 0-16 0,1 3-592 0,0 1-224 15,2-1 176-15,5-2-176 0,2 2 0 0,2 0-128 16,3 0-16-16,2 0 0 0,2-2 144 0,4 0-192 15,1-1 192-15,3 2-192 0,3-3 192 0,2 0-128 0,1 0 128 16,1-2-128-16,3 2 320 0,0 0 64 0,3-2 0 16,2 0 16-16,0-2-16 0,4 2-16 15,4-2 0-15,6 0 0 0,4 0 0 0,6-2 0 0,3 1 0 16,3 2 0-16,-2-3-48 0,4 2-16 0,6-1 0 0,2 2 0 16,1 1-176-16,-4-2-144 0,-1 2 144 15,-3 0-208-15,-3 0-128 0,-2-3-32 0,-2 2 0 0,-1-1 0 31,-2-1-208-31,-1-1-64 0,-2 2 0 0,-3 1 0 0,-3-3 320 0,-4 4 64 16,-6-2 16-16,0 2 0 0,-4-3 432 0,-2 2 96 0,-5 1 16 0,0 0 0 16,-4 0 256-16,-3 0 48 0,-2 0 16 0,-5-3 0 15,1 1-16-15,-5 2 0 0,-3 2 0 0,-3-2 0 16,-3 3-272-16,1-2-48 0,-2 2-16 0,2-3 0 16,2 0-272-16,0 2 160 0,-1-2-160 0,-1 0 128 15,0 0-128-15,-1 1 0 0,1 2 0 0,1-3-12224 16,2 0-2368-16</inkml:trace>
  <inkml:trace contextRef="#ctx0" brushRef="#br0" timeOffset="25960.72">21810 15512 16575 0,'2'-4'1472'0,"-2"2"-1168"0,1 0-304 0,0 1 0 0,-1 0 1120 0,1 1 160 0,3-4 48 0,0-1 0 0,-1-2-48 0,4 1 0 0,-1-1 0 0,1 1 0 0,-1 0-128 0,2 2-48 0,0 2 0 0,0-2 0 0,0 4 288 0,0-2 48 15,1 4 16-15,-2-1 0 0,0 2-48 0,1 3 0 16,0 0 0-16,0 4 0 0,1 5-768 0,-3-4-144 0,0 0-48 16,-1 5 0-16,1 3-256 0,-1 9-48 0,1 2-16 0,-2 3 0 15,0-1-128-15,-2 1 0 0,-1-1 0 0,-1-1 0 16,-1 0 0-16,0-2-176 0,-2 0 48 0,2-1 0 16,-1-1 0-16,-1-1 0 0,1-1 0 0,0-3 0 15,1 1-576 1,1-7-96-16,-1-3-32 0,0-2 0 0,1-3-672 15,-1-3-144-15,-1-2-16 0,1-3-13744 0</inkml:trace>
  <inkml:trace contextRef="#ctx0" brushRef="#br0" timeOffset="26439.77">21798 15362 30399 0,'-4'-2'1344'16,"3"-2"288"-16,1 1-1312 0,1 1-320 0,0 1 0 0,2-2 0 0,-1 1 0 0,3-2 0 16,4-3 0-16,3-2 128 0,4-1 192 0,2-2 32 15,2-1 16-15,1 1 0 0,1 0 288 0,0 2 64 16,2 0 16-16,-1 4 0 0,2-1-16 0,-2 1 0 0,1 3 0 15,-2 0 0-15,0 3 0 0,-1 3 0 16,0-3 0-16,-1 3 0 0,-1 1-320 0,-1 1-64 0,-2 1-16 0,0 0 0 16,-2-1-192-16,-2 1-128 15,2 1 160-15,-3 1-160 0,-1-2 0 0,0 2 128 0,-1 1-128 16,-3-1 0-16,-1 2 0 0,-3 2-128 0,1 0 128 0,-3 0-208 16,-2 3 48-16,0-3 16 0,-1 1 0 15,-2 0 0-15,-1-1 144 0,-1 2 0 0,-1 1 0 0,-1-1 0 16,-1 0 160-16,0-1-32 0,-3-1-128 0,1 2 192 15,-2-2-192-15,0-2 144 0,0 2-144 16,-2-3 128-16,1 1-128 0,-1 0 0 0,-1 0 0 0,-3-2 0 16,0 2 0-16,0-1 0 0,-2 1-128 0,0-3 128 15,1 2 0-15,0-3 0 0,1-2-144 0,0-1 144 0,3 0 0 16,1-1 0-16,3-2 0 0,2-2 0 16,1-1-288-16,2 0 48 0,0-1 16 0,1-2 0 15,2 0-992-15,0-1-208 0,3-1-48 0,0 0-14720 16</inkml:trace>
  <inkml:trace contextRef="#ctx0" brushRef="#br0" timeOffset="26953.91">22754 15258 26719 0,'-3'-2'1184'0,"1"-1"240"16,-1 2-1136-16,3-3-288 0,0 2 0 0,0-1 0 0,2 2 432 0,-2-4 16 0,1-1 16 0,0-1 0 0,2-3-272 0,-2-1-48 0,1 1-16 0,1 0 0 0,-2 4 48 0,0-4 0 0,0 6 0 0,1-1 0 0,-2 4-48 0,0-2 0 0,-2 6 0 0,1-3 0 0,-1 1 768 0,-2 4 160 0,0-1 32 0,1 3 0 0,-4 2-64 0,1-1-16 0,-1 6 0 0,-2 1 0 16,0 1-352-16,0 0-64 0,0 0-16 0,-2 3 0 0,2-1-208 15,-2-1-48-15,0 5-16 0,1-4 0 0,-1 2-128 16,1 2-32-16,1 0 0 0,-1 3 0 0,3-3-144 15,0 3 0-15,0 1 0 0,1-1 0 0,1-8 128 0,-1 4-128 16,1 5 0-16,0 1 128 0,2 2-128 0,-1-1 0 16,3-2 0-16,-1 0-176 0,1 1 176 0,2-3 0 15,3 3 0-15,0-1 0 0,1-1 0 0,2 1 0 16,2-2 0-16,2-1-128 0,0-1-144 0,3-4-32 16,0 5 0-16,1-7 0 15,1-3-752-15,0 0-160 0,2-1-16 0,-1-3-16 16,2-3-704-16,-2 0-144 0,1-2-16 0,0-4-11536 15</inkml:trace>
  <inkml:trace contextRef="#ctx0" brushRef="#br0" timeOffset="30295.85">23065 15423 20271 0,'-2'0'1792'0,"1"0"-1424"0,1 0-368 0,0 0 0 0,0 1 832 0,0-1 112 0,0 2 16 0,-2 1 0 0,2-2 416 0,0 4 96 0,0-1 0 0,2 2 16 0,-1 0 176 0,0 0 48 0,2 4 0 0,-1-2 0 0,2 3-352 0,-2 1-64 0,2 2-16 0,0 1 0 0,1 1-640 0,-2 1-144 0,2 1-32 0,0 3 0 0,1 2-272 0,-1 0-48 16,2 1-16-16,-1 2 0 16,0-2-128-16,-1 2 0 0,1-3 0 0,-1-1 0 0,-1-4-176 15,-1 1-16-15,0-3 0 0,-2 0 0 16,2-2-640-16,-3 1-128 0,-2-3-16 16,1-2-16-16,-1 0-1184 0,-2-2-224 0,-1-1-48 15,0-4-16-15</inkml:trace>
  <inkml:trace contextRef="#ctx0" brushRef="#br0" timeOffset="30612.46">22897 15705 36863 0,'-5'0'3264'0,"2"0"-2608"0,3 0-528 0,1-3-128 16,1 2 736-16,0 1 112 16,0-4 32-16,2 2 0 0,2-2-448 0,3-2-96 0,3 0-16 0,3-4 0 15,2 1-96-15,2 0-32 0,0 2 0 0,2-2 0 16,3 2-192-16,-1-2 0 0,2 2 0 0,-1 1 0 16,-1-1 0-16,-2 1 0 0,-1 1 0 0,0 0 0 15,-3 3 0-15,-1-2 0 0,-1 2-144 0,0-2 144 31,-2 2-800-31,1-1-64 0,0 2-16 0,-1 1 0 0,0-3-2256 16,1 2-448-16,-1 1-80 16,0 0-32-16</inkml:trace>
  <inkml:trace contextRef="#ctx0" brushRef="#br0" timeOffset="31119.8">23729 15284 35007 0,'-5'4'1552'0,"-1"-2"320"0,0-2-1488 0,2 0-384 16,2 0 0-16,1 0 0 0,-2 3 704 0,0-3 64 16,-5 0 0-16,-2 4 16 0,-1-2-560 0,-1-1-224 15,1 4 176-15,-2-4-176 0,3 6 144 0,-2-5-144 16,0 4 128-16,-2 0-128 0,0 1 0 0,2-2 0 15,-2 3 128-15,2-2-128 0,0 4 304 0,2-1 16 0,0-3 16 16,1 0 0-16,3 2-80 0,0-2 0 0,3 0-16 0,1 0 0 16,2-2-240-16,0 0 0 0,1 1 0 0,2-2 0 15,2 4 0-15,0-4-160 0,2 2 32 0,0 0 0 16,3 0 0-16,0 1 0 0,1 0 0 0,0-2 0 16,4 2-128-16,0 1-32 0,1-1 0 0,-5-3 0 15,-1 1 32-15,0 1 0 0,2 0 0 0,3 4 0 16,0-1-32-16,-1 0 0 0,-2 4 0 0,-1-3 0 15,-1 2 288-15,-2 1-160 0,-1-1 160 16,-1 3-128-16,-1-2 288 0,0 1 64 0,-1-1 16 0,-1 2 0 0,1-2 144 16,-1-3 48-16,-1 4 0 0,1-3 0 15,-2 3-224-15,-1-4-32 0,1 3-16 0,-1-2 0 16,0 2-160-16,-1-2 0 0,0-3 0 0,-2 2 0 16,-1 0 0-16,1 0 0 0,-4-2 0 0,1-1 0 15,0 0 0-15,-3-1 240 0,2 1-64 0,-3-1-16 0,2-1 64 0,-1-1 16 16,-1 1 0-16,-1-1 0 0,0 0-240 15,-3 0 0-15,2-3 128 0,-1 0-128 0,0 0 0 16,-1-3 0-16,-2 2 0 0,0 1 0 16,1-5-592-16,-2 0-112 0,-2-1-32 0,1 0-10912 15,-1 1-2176-15</inkml:trace>
  <inkml:trace contextRef="#ctx0" brushRef="#br0" timeOffset="31676.15">24077 15024 19343 0,'-1'-3'1728'0,"-1"0"-1392"0,1 3-336 0,1 0 0 0,1 0 1104 0,-1 0 160 0,0 0 16 0,-1-2 16 0,1 1-144 0,0 1-16 0,1 1-16 0,-1-1 0 0,0 0 304 0,0 0 64 16,7 25 16-16,-4-13 0 0,0 0-48 0,2 4-16 15,0 0 0-15,1 4 0 0,1 2-560 0,2 2-112 16,0 4-32-16,-2-2 0 0,2 3-288 0,-1 2-48 15,0 1-16-15,-1 3 0 0,-1-1-176 0,1 4-32 16,-1 1-16-16,-1 4 0 0,-2-1-160 0,2 1 0 0,-1-1 0 16,0-4 128-16,-1 0-128 0,0-2 0 0,1 1 0 15,-1-6 128-15,2 1-128 0,-1-6 0 0,-2-1 0 0,1-3 0 16,2-4 0-16,-3 1 0 0,2-5 0 0,-1-5 0 31,-1 0-416-31,0-1-16 0,1-4 0 0,-1 0-12160 0,1-4-2432 0</inkml:trace>
  <inkml:trace contextRef="#ctx0" brushRef="#br0" timeOffset="32390.7">24646 15366 35007 0,'-2'3'3120'0,"1"0"-2496"0,1-2-496 16,1 2-128-16,1-3 768 0,-2 3 128 0,0 6 16 0,1 1 16 0,0 10-160 0,0 1-16 0,2 1-16 0,1 3 0 0,-2-2-448 0,2 2-96 0,1 1 0 0,-2 1-16 0,2-2-176 0,-1 1 0 0,0-1 0 0,0 1 0 0,0-4 0 0,-1 0-192 0,1-1 32 0,-3-1 16 15,3-4-432-15,-3-1-96 0,1-4-16 0,1-2-11088 0,-2-1-2208 0</inkml:trace>
  <inkml:trace contextRef="#ctx0" brushRef="#br0" timeOffset="32619.16">24532 15518 43311 0,'-5'2'1920'0,"3"0"384"0,-1-2-1840 0,3 0-464 0,1 0 0 0,2 0 0 15,0 0 0-15,2-2-128 0,2 2-16 0,4-2 0 16,2-1 144-16,5 0 0 0,0 0 0 0,1 0 0 0,1 0-208 15,-1 2-16-15,1-2 0 0,-3 3 0 0,-3-1-32 0,0 1 0 16,2 0 0-16,0 0 0 16,-1 1-736-16,-1-1-160 0,0 0-16 0,0 0-15904 15</inkml:trace>
  <inkml:trace contextRef="#ctx0" brushRef="#br0" timeOffset="32997.76">25191 15382 14735 0,'-4'-4'1312'0,"1"-1"-1056"0,-1 1-256 0,1 2 0 15,2 1 2928-15,0-2 528 0,0 2 96 16,-1-1 32-16,-1-2-2160 0,-3-2-416 0,-1-3-96 15,0 2-16-15,1-2-128 0,-2 5-48 0,3-1 0 0,-3 4 0 16,0 1-592-16,0 0-128 0,-1 6 0 0,-1 0 0 16,-1 4 384-16,1 3 128 0,-1 3 16 0,1 2 16 15,0 5 192-15,0 0 32 0,2 2 16 0,0 0 0 16,3 3-96-16,2-3-32 0,1-3 0 0,4 0 0 0,-1-2-336 16,3 0-64-16,3 1 0 0,2 1-16 0,1-3-16 15,1-3 0-15,1 0 0 0,2-1 0 0,0-2-80 16,0 0-16-16,1-4 0 0,0 0 0 0,1 1-128 0,0-3-256 15,0 0 64-15,1-1 16 16,1-1-208-16,-1-2-64 0,1 0 0 0,1-3 0 16,1 0-752-16,0-1-144 0,2-3-48 15,3-2-9744-15,-2-2-1936 0</inkml:trace>
  <inkml:trace contextRef="#ctx0" brushRef="#br0" timeOffset="33525.6">25098 14935 34095 0,'-3'0'3024'0,"-1"0"-2416"0,3 2-480 0,1-2-128 0,1 0-176 0,-1 0-48 0,0 2-16 0,-1-2 0 0,-1 3 528 0,2-2 96 0,2 1 32 0,-2-2 0 0,0 0 736 0,0 0 128 0,0 0 48 0,21 14 0 0,-13-9-688 0,3 1-128 0,2 4-16 0,2-3-16 0,-2 3-112 0,5 1-32 0,1 5 0 0,5 3 0 0,-1-2-48 0,3 4-16 16,1 4 0-16,2-1 0 0,3 3-80 0,3 1-32 15,1 1 0-15,1-1 0 0,-3-2 0 0,2 0 0 16,1 5 0-16,0-3 0 0,-1 3-32 0,-4 3-128 16,-3-1 192-16,-6 2-64 0,-3-3-128 0,-4 0 0 15,-3-1 0-15,-5-3 0 0,-3 1 192 0,-2-1-64 16,-3 1 0-16,-4-1 0 0,-1 1 16 0,-4-3 0 15,-1 1 0-15,-2 1 0 0,-2-2-144 0,-2 0 0 16,0 1 0-16,-1-1 0 0,-3 0 0 0,-3 1 0 16,-5 2 0-16,-4-3 0 0,-2 2-240 0,-5-5-16 0,1 1-16 15,-5-4 0 1,1-1-592-16,-3-4-112 0,1-2-32 0,-6-4-17984 0</inkml:trace>
  <inkml:trace contextRef="#ctx0" brushRef="#br0" timeOffset="56381.84">10287 8032 8287 0,'-1'-10'736'0,"1"1"-592"0,0 0-144 0,1 2 0 0,0 3 4416 0,0 2 864 16,1-2 160-16,-1-2 48 0,3-7-3952 0,-2-3-800 0,0-2-160 0,-2-1-16 0,-2 3-560 0,-3-2 0 0,-2 2 0 0,-2 2 0 0,-2 2 0 0,-3-3-352 0,-3-1 48 0,-2 2 16 0,-3 2 576 0,-4 2 112 0,-2 1 32 0,-4 5 0 0,-2 0 784 0,-4 2 176 0,-3 4 16 15,-1 2 16-15,-1 3-432 0,-3 0-96 0,-6 8 0 16,-5 5-16-16,-5 1-624 0,-4 2-128 0,1 2-128 0,1 3 176 16,-2 3-176-16,3-1 0 0,5 1 0 15,0 4 0-15,1-1 0 0,7 2 0 0,7-1 0 0,10-1 0 16,7 3 464-16,10-2 64 0,7 0 16 0,9-3 0 15,5-4-224-15,8 4-64 0,8-1 0 0,6 1 0 16,5-3-128-16,10-3-128 0,13 1 192 16,15 1-192-16,19-2 0 0,10-3 0 0,0-5 0 15,1-5-192-15,-2-1-400 16,9-6-80-16,11-2-16 0,-1-4 0 0,-4 0-288 16,-14-4-64-16,-9 2-16 0,6-8 0 0,8-3 1056 0,-5-1 0 15,-12-2 208-15,-3-3-16 0,-1-5 784 0,-4 0 176 0,-7-5 16 16,-12-3 16-16,-10 4-672 0,-13-3-144 0,-11-1-32 0,-13-2 0 0,-15 1-336 15,-17-4 128-15,-10 0-128 0,-13 1 0 0,-9 1 128 16,-7 1-128-16,-7 3 160 0,-24-4-160 16,-29-1 192-16,-21-5-64 0,-7 3-128 0,-12 6 192 0,-10 7-192 15,-4 3-192-15,4 0 48 0,-3 3-18688 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22:44:33.9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770 7087 34095 0,'-2'0'3024'0,"1"-3"-2416"0,1 2-480 0,1 1-128 0,0 0 832 0,-1 0 128 0,1 0 48 0,2 0 0 0,-1 1-48 0,2 2 0 0,1 3 0 0,0 1 0 16,1 8-448-16,0 4-112 0,3 9-16 0,-3 2 0 15,2 5 48-15,-1 4 0 0,-1 6 0 0,0 0 0 16,1 5-80-16,-1 1-16 0,1 8 0 0,2 1 0 0,-1-1-208 0,1-3-128 16,0-2 128-16,-2-5-128 0,1-7 0 0,-2-1 0 15,0-6 0-15,-1-3 0 16,0-6 0-16,-1-5 0 0,-2-5 0 0,0-4 0 16,1 1 0-16,-1-4 0 0,0 0 0 0,0-8 0 0,-1-1-336 0,1-1-48 15,-1-8 0-15</inkml:trace>
  <inkml:trace contextRef="#ctx0" brushRef="#br0" timeOffset="486">642 7026 6447 0,'-10'-2'576'0,"4"2"-576"16,1-3 0-16,1 2 0 0,2 1 1936 0,-1-2 288 16,2 0 48-16,-2 0 16 0,-2-2 1168 0,0-2 256 0,-1 0 32 0,3 0 16 15,0-1-848-15,3 4-160 0,0-4-48 0,3 5 0 16,0-2-1472-16,2-2-288 0,1 4-64 0,2-2-16 16,3 4-416-16,0-3-64 0,1 2-32 0,3 1 0 15,5 0-80-15,4 1-16 0,3 2 0 0,5 1 0 16,4 2-256-16,2 0 0 15,4 3 128-15,0-3-128 0,-6 4 0 0,0-4 0 0,0 4 0 0,0 2 0 0,-3 1 0 0,2 0 0 16,-2 2 0-16,-1 2 0 16,-1 2 128-16,-2 2-128 0,-2 1 192 0,-5 2-192 15,-3 0 336-15,-6 1-32 0,-2 1-16 0,-2 0 0 0,-3-2-288 0,-2 1 0 0,0-2 0 0,-2 1 0 16,-2 0 0-16,-1 1 0 0,0-4 0 0,-3 2 0 31,0 2 0-31,-1-3 0 0,0 0 0 0,-1 1 0 0,-3 3 0 0,-3 2 0 0,-2-1 0 0,-2 2 0 31,-1-3 0-31,-1 1 0 0,-2-5 0 0,-1-2 0 16,0 0 0-16,0-2 0 0,1 1 0 0,0-4 0 16,2 1 160-16,0-3-160 0,2 0 128 0,0-3-128 15,0 0 0-15,1-2 0 0,2 1 0 0,0-4-176 16,3 0 176-16,2-4 0 0,0 1 0 0,3-2-128 16,2 0 128-16,0 0-160 0,2-2 160 0,1 1-160 15,4-2-1136-15,1 0-240 0,1-1-32 0</inkml:trace>
  <inkml:trace contextRef="#ctx0" brushRef="#br0" timeOffset="935.13">1752 7539 13823 0,'-1'-6'608'0,"-2"5"128"0,1-2-592 0,0 0-144 0,0 3 0 16,1 0 0-16,-1 0 2448 0,-3 0 464 0,-3 0 96 0,-4 1 0 0,-3 1 464 0,-2 5 96 0,-3 1 16 0,0 3 0 0,0 4-1984 0,3 1-384 0,-3 3-64 0,2 1-32 15,0 4-608-15,2 1-112 0,3-1-16 0,2 0-16 16,1 1-128-16,2-5-32 0,3 1 0 0,3-1 0 16,2-5-208-16,0-2 144 0,4-3-144 0,1 1 128 15,-1-1-128-15,3-3 0 0,0 0 0 0,0-4 0 16,2 0 0-16,2-1 0 0,0-2 0 0,1-3 0 15,1 0 0-15,1-3 0 0,1 0 0 0,-1-3 0 16,2 2 0-16,1-6 0 0,0 3 0 0,0-4 0 16,0 1 0-16,0 0 0 0,-1-2 0 0,-2 1 0 0,-1-2 0 0,-3 1-176 15,-2 2 48-15,-3 0 0 0,0 1 128 0,-3-2-192 16,-2-1 192-16,-3 2-192 0,1 1 192 0,-3-1 0 16,-3-2 0-16,1 2 0 0,-3-3 0 15,-1 1 0-15,2 5 0 0,-1-2 0 16,-1 4 0-16,-1-1 0 0,-1 6 0 0,2 0 0 0,0 1 176 0,1 1-48 15,2 2 0-15,0 1 0 0,2-2-128 0,1 3 0 16,0-3 0-16,1 1 0 0,2 1 0 0,1-2 0 0,-1 0-128 16,2 0 128-1,3-2-752-15,-1 1-80 0,3-4 0 0,1 1-17664 0</inkml:trace>
  <inkml:trace contextRef="#ctx0" brushRef="#br0" timeOffset="1740.14">2007 7431 19343 0,'-7'6'848'0,"3"-3"192"0,1 4-832 0,2-1-208 0,0-2 0 0,1-2 0 0,0 3 2464 16,0 4 448-16,0 5 96 0,1 6 0 0,3 0-384 0,0 1-96 16,2 1-16-16,0-3 0 15,1 1-1504-15,1-2-304 0,2-2-64 0,-3-1-16 0,-1 1-128 0,-1-2-32 16,1-2 0-16,-3-2 0 0,-1-1-48 0,0 1-16 15,-2-2 0-15,1-3 0 0,-1 0-144 16,-1-1-16-16,-1 0-16 0,1-2 0 0,0 0-224 0,0-4 128 16,-1 0-128-16,1-2 0 15,0-2 0 1,-2-2 0 0,2 0 0-16,-1-6 0 0,-1 2 0 0,-1-4 0 0,1-6 0 0,-1 0 0 0,0 2 0 0,1-2 0 0,-2-5 0 0,0 1 0 0,1-5 0 0,0 3 0 0,2 3 0 15,1 5 0-15,2 2-192 0,0 4 192 0,3 2-192 16,1 3 192-1,3 5 0 32,-1 1-128-47,-1-1 128 32,1 3 0-32,1 1 0 15,2 0 0-15,-1 1 0 16,3 0 0-16,0 2 0 0,-1 0 0 0,3 0 0 0,-1 0 0 0,1 4 0 0,1-1 0 0,2 1 0 0,-2-1 0 31,0 3 0-31,2 0 176 0,3 1-48 0,1 2-128 0,0-1 320 0,-1 1-32 16,-1 3-16-16,-1-2 0 0,-6-6-96 0,0 3-32 0,1 1 0 0,-2-3 0 0,0 0-144 0,-2-2 0 0,-2 1 0 0,1-1 0 15,-2-3 0-15,-1-1 0 0,-2 0 0 0,0-6 0 0,-1 2-528 0,0-2-48 0,-2-2 0 0,1 0-12944 0,-1-4-2608 0</inkml:trace>
  <inkml:trace contextRef="#ctx0" brushRef="#br0" timeOffset="12391.19">2325 6794 30399 0,'-4'-5'2704'0,"2"2"-2160"0,0 0-544 15,2 3 0-15,0-3 1216 0,0 3 128 0,-2-4 16 0,-2-2 16 0,0 1 240 0,1 2 48 0,0 1 16 0,1 2 0 0,1 4-1136 0,-1 3-224 16,2 5-64-16,0 1 0 0,3 3-256 0,0 5 0 16,1-1 0-16,1 5 0 0,0 0 0 0,0 0 0 15,0 0 0-15,0 1 0 0,0-4 0 0,0 1 0 0,-1-4 0 16,0 0 0-16,-1-4 0 0,-1 1 0 0,1-4 0 0,-1 1 0 31,1-6-1024-31,-1-1-144 0</inkml:trace>
  <inkml:trace contextRef="#ctx0" brushRef="#br0" timeOffset="12904.43">2791 6600 15663 0,'-1'0'1392'0,"-1"0"-1120"0,2 1-272 0,0 1 0 0,-1-2 1872 15,1 3 320-15,0 0 64 0,-1 1 16 0,0 6 1104 0,-1 5 208 0,1 7 64 0,-1 9 0 0,-1 1-1984 0,0 3-400 0,0 3-80 0,-1 0-16 0,2 3-576 0,-2 3-112 16,1 0-32-16,-1 1 0 0,1-5-48 0,2 2-16 16,1 3 0-16,0 1 0 0,1-4-128 0,1-1-48 15,1-6 0-15,2 0 0 0,1-4-208 0,-1-3 0 0,3 5 0 16,-2-2 0-16,3-7 0 0,-1 2 0 0,3-4 0 15,1-3 0 1,-3-3-640-16,1-4-64 0,1-4 0 0,1-2-18496 0</inkml:trace>
  <inkml:trace contextRef="#ctx0" brushRef="#br0" timeOffset="13488.65">2572 7152 15663 0,'0'-2'1392'0,"0"-2"-1120"0,0 4-272 0,0-2 0 15,0 2 1920-15,0-3 320 0,1 2 64 0,-1-4 0 0,1-1 1280 0,-1 1 256 0,0 0 64 0,0 1 0 0,0 2-2208 0,0 0-432 16,0 0-96-16,0 2-16 0,0-2-384 0,2 0-64 0,0-1-32 0,2 0 0 16,0-1-128-16,2-2-32 0,1 0 0 0,2-5 0 15,-2 4-112-15,2-3-16 16,5-5-16-16,4-1 0 16,4-7-368-16,6 1 0 0,2-4 0 0,4-1 128 15,0 1-128-15,4 0 0 0,0 1-176 0,-1 1 176 16,1 1-1088-16,-2 1-128 0</inkml:trace>
  <inkml:trace contextRef="#ctx0" brushRef="#br0" timeOffset="15766.34">732 9514 14735 0,'-6'1'1312'0,"2"-1"-1056"0,0 0-256 0,1 0 0 0,0 3 1216 0,1-3 176 0,-1 2 32 0,0 0 16 0,-5 3 1568 0,0-2 320 0,-4 3 64 0,3 1 16 0,0-1-1488 0,1 0-320 0,2 0-48 0,0-2-16 16,1 0-608-16,1-2-128 15,1-1-32-15,-1 2 0 0,2-3-368 0,-1 0-80 0,2 2 0 0,0-2-16 16,-1 0 80-16,2 0 0 16,2 0 16-16,0 2 0 0,1 0-112 0,0-2-32 0,3 0 0 0,3 2 0 0,1-2-96 0,2 0-32 31,3 0 0-31,1 0 0 0,2-2-128 0,-1 0 0 0,1-2 0 0,2 0 0 0,2-2 0 15,3-3 0-15,0 2 0 0,1-2 0 16,2-1 0-16,1 0 0 16,-2 0 0-16,0 2 0 0,2-5 0 0,-2 4 0 15,-1-1 0-15,-3 1 0 0,0 2 0 0,-1-2 0 16,-1 3 0-16,0-3 0 0,1 3 0 0,-2 1 0 16,-2 0 0-16,0 1 0 0,-3 1 0 0,-3 3 0 15,-2-3-192-15,-2 3 192 0,-1 0-208 0,-1 0 80 16,-2 3 128-16,-1-3-208 0,1 0 208 0,-2 0 0 0,0 1 0 15,0-1 0-15,-1-1 0 0,1 1 0 0,-2-3 0 0,1-1 0 16,0 2 0-16,0-2 0 0,-1 1 0 0,2 0 0 16,-2-3 0-16,1 2 0 0,-2-1 0 0,-1 0 0 15,1 0 0-15,0 2 0 0,-2-4 0 0,1 4 0 16,-2-3 0-16,-1-1 0 0,-1 1 0 0,-1-2 0 16,-2 0 0-16,-2-2 0 0,-1 2 0 0,-1-2 0 15,0 0 0-15,-2-1 0 0,0 3 0 0,-1-2 0 16,0-1 192-16,1 4-64 0,-2 1 0 0,2-3-128 15,0 3 272-15,1 0-48 0,1 1-16 0,2 0 0 0,1 3-48 0,0-4-16 16,1 4 0-16,-1-2 0 0,2 2-144 0,0-2 0 16,1 1 0-16,-2 2 128 0,3-1-128 0,0-2 0 15,1 4 0-15,1-2 128 0,0-1-128 0,2 3 0 16,-1 0 0-16,2 3 0 0,0-1 0 0,1-1 0 16,0 4 0-16,1-1 0 0,2 2 0 0,-1-2 0 15,3 4 0-15,0-1 0 0,2-4 0 0,2 4 0 0,1-4 0 16,1 0 0-16,1 0 0 0,1 0 0 0,-1 1 0 15,2-2 0-15,-1-2 0 0,2 1 0 0,0 2 0 0,1-3 0 16,-1 1 0-16,0 1 0 0,0-2 0 0,-2 3 0 16,2-3-128-16,-4 0 128 15,-2 0 0-15,1 1 0 0,-2 2 0 0,1-1 0 16,-1 2 0-16,-1-2 0 0,-2 2 0 0,-1 2 0 0,-2-2 0 0,1 2 0 16,0 0 0-16,-2 3 0 0,2 1 0 0,-1-3 0 15,0 2 0-15,-1 1 0 0,-1-2 0 0,0 0 0 16,0 1 0-16,-1-3 0 0,1 1 0 0,-2-1 0 15,2 3 0-15,-1-3 0 0,0 2 0 0,0 0 0 16,-1 2 320-16,0 3-32 0,0-4 0 0,-2 4 0 16,0-1 80-16,-1 2 16 0,0 2 0 0,-1 1 0 15,1 3-80-15,-1-4-16 0,0 3 0 0,0-1 0 0,1-2-128 0,-2 0-32 16,0 0 0-16,1 0 0 0,-2 0 0 0,1-1-128 16,1-2 192-16,-2-1-64 0,2 0-128 0,0-2 0 15,-1 0 0-15,0-2 0 16,2 0 0-16,-1 1 0 0,1-3 0 0,0-2 0 0,2 0-240 0,0-4-80 15,2-2 0-15</inkml:trace>
  <inkml:trace contextRef="#ctx0" brushRef="#br0" timeOffset="22466.17">2234 8839 13823 0,'-1'0'1216'0,"1"0"-960"15,0 0-256-15,0 0 0 0,0 0 656 16,1-1 96-16,-1 1 16 0,2 0 0 0,-1-4 1296 0,1 2 272 0,1-2 48 0,-1-2 16 0,1 1-176 0,-1 1-48 0,1-3 0 0,-1 0 0 0,1-1-384 0,-1-1-96 15,1 2-16-15,-2-3 0 16,0 1-848-16,0 2-192 0,-1-2-16 0,0-1-16 0,-1 2-352 0,0-2-64 0,-2 1 0 0,0 2-16 16,-1-3-176-16,0 1 128 0,-1-1-128 0,-1 0 128 15,-1 2-128-15,-2-2 128 0,2 0-128 0,-2 4 128 32,2-1 0-32,-2 4-128 0,0-2 192 0,-1 4-64 0,2 1-128 0,-1 3 0 0,-1 0 0 0,2 4 0 15,-2-1 0-15,0 4 0 16,1 3 0-16,-1-1 0 0,2 4 0 0,-1-1 0 0,0 1 0 0,2 4 0 0,1 1 0 0,-2 2 0 15,3 4 0-15,-1-1 0 0,2 0 0 0,1 2 0 16,0-2 0-16,2 2 0 0,1 4 0 0,0 5 0 31,0 2 0-31,1 1 0 0,0 1 0 0,2 0 0 16,-1-5 0-16,2 1 0 0,1-1 0 0,-1-5 0 16,2-3 0-16,1-3 0 0,1-3 0 0,-1 0 160 15,3-3 16-15,0-2 0 0,2-1-32 0,-1-1 0 16,1 0 0-16,-1-4 0 0,0-2-144 0,1-1 0 15,3-3 0-15,0 0 0 0,1-5 0 0,1 0 0 0,1-2 0 16,0-2 0-16,-2-2 0 0,2 2 0 0,0-4 0 0,-1 1 0 16,2-1 0-16,-3 0 0 0,1 0 0 0,-1 0 0 15,2 0 0-15,-2-2 0 0,0 1 0 0,1-2 0 16,-1 2 0-16,0-3 0 0,-1-2 0 0,-2 0 0 16,-1-3 0-16,-2-2 0 0,-2 0 0 0,-3 1 0 15,0-2 0-15,-2 1 0 0,-2 1 0 0,-1 2 0 16,1 1 0-16,-1 4 0 0,3-2 0 0,-2 1 0 15,3 2 0-15,-1 1 0 0,1-1 0 0,-1 2 0 16,0 0 0-16,0 3 0 0,-1 2 0 0,-1-3 0 16,2 2-144-16,-3 0 144 0,1 2 0 0,-1-2 0 15,0 4-208-15,0-5 64 0,0 4 16 0,-2-3 0 0,-1 3 128 16,0 1 0-16,-4 1 0 0,-1 3 0 0,-1 2 0 16,-1 0 0-16,-1 2 0 0,-1 1 0 0,-2 3 0 0,0-1 128 15,2 4 0-15,0-3 0 0,1 0 256 0,-1 1 64 16,4-2 16-16,-1 0 0 0,-1-1-272 0,2-3-64 15,-1 2-128-15,0 0 192 0,2-5-192 0,-3 5 0 16,0 0 0-16,0-3 0 0,2 1 0 0,-1 0 0 16,-1-1 0-16,1 2 0 0,1-3 0 0,0 4 0 0,1-3 0 15,1 0 0-15,1-2-208 0,2 2 16 0,1-3 0 0,3-3 0 32,1 0-656-32,3-3-128 0,3 0-32 0,0-4-17856 0</inkml:trace>
  <inkml:trace contextRef="#ctx0" brushRef="#br0" timeOffset="23121.01">2835 9167 1839 0,'3'-4'160'0,"-2"4"-160"0,0-2 0 0,1 2 0 0,-1 0 1680 16,0-3 304-16,-1 3 64 0,1-1 16 0,1 1 2160 0,-1 0 416 0,0 0 96 0,-1 0 0 0,0 0-864 0,0 0-176 0,0 0-48 0,-2 22 0 0,0-12-2176 0,1 0-448 31,1 0-96-31,0 1-16 0,1-1-528 0,1 0-96 0,0 0-32 0,0-2 0 0,2-2-256 0,0-4 0 16,1 0 0-16,-1-2 0 0,-1-2 160 0,0-2-32 15,-2 0 0-15,0-2 0 0,0-3 224 0,1 2 32 16,-2-5 16-16,-2 2 0 0,1-1 80 0,-1-1 16 16,-2 0 0-16,-1 0 0 15,1-1-272-15,-2 1-48 0,-1-2-16 0,-2-2 0 16,0-1 16-16,0 0 0 0,-1-4 0 0,1-2 0 0,-1 4-176 0,1-4 0 0,3 7 0 0,1 1 0 15,0-1 0-15,3 6 0 0,-1 2 0 0,2-2 0 32,1 4 0-32,1-4 0 0,2 1-128 0,1-1 128 0,-1 0 0 0,2 1 0 0,1 0-144 0,1-1 144 15,-2 0-160-15,1 1 32 0,1 3 0 0,1-4 0 32,0 4-320-32,1 0-64 0,-2 0-16 0,2 2 0 15,0-1-64-15,-1 1-16 0,2 3 0 16,0-1 0-16,0 2-336 0,-1 0-64 0,1 0-16 0,-2 2-17376 15</inkml:trace>
  <inkml:trace contextRef="#ctx0" brushRef="#br0" timeOffset="23686.18">3370 8769 24879 0,'-4'-4'1088'0,"1"1"256"0,2 1-1088 0,0 1-256 0,-2 1 0 0,2 0 0 0,0 0 2176 0,-3 1 368 0,-1 1 80 0,-2 1 0 15,0 3-1152-15,-2 0-256 0,0 2-32 0,1 0-16 0,-4 2-512 0,3 3-96 0,-3-4-32 0,1 4 0 16,0 0-64-16,0 2-16 0,1-1 0 0,0 1 0 0,0 1 80 0,3 0 16 16,2 0 0-16,1 2 0 0,2-3-288 0,-1 1-48 15,3 2-16-15,3-1 0 0,-1-1-192 0,1-2 0 16,0-2 0-16,2-3 0 0,-1-2 0 0,0-2 0 16,1-1 0-16,-2-3 0 15,0-2 0-15,1-3 0 0,1-2 0 0,-2-3 0 0,3-3 0 0,-1-1 0 16,0 0 0-16,2-3 0 0,0 0 0 0,0-3 0 15,2 3 0-15,0-2 0 0,-2-1 0 0,1 3 128 0,-2-3-128 16,0 1 0-16,-1 1 0 0,-1 2 0 16,-2 1 0-16,-1 5 0 0,1 0 0 0,-1 2 0 0,-1 4 0 0,-1 0 0 15,1 3 0-15,0 0 0 0,0 4 0 0,1 2 0 16,0 0 0-16,1 3 0 16,2-3 0-16,1 4 0 0,0 0 0 0,4-1 0 15,-2-2 0-15,2 2 0 0,-2-3 128 0,2 0 0 0,1 1-128 0,-3-3 192 16,2 1 128-16,-1-1 0 0,1-2 16 0,0 2 0 15,-1 0-176-15,0-1-32 0,1 2-128 0,-2-1 192 16,0 2-192-16,0-3 0 0,-1 2 0 0,0 0 0 16,-1 1 0-16,0-3-208 0,0 0 64 0,0-3 16 15,-2 0-640-15,1 0-128 16,0-3-32-16,1 0-18752 0</inkml:trace>
  <inkml:trace contextRef="#ctx0" brushRef="#br0" timeOffset="27245.32">983 10759 21183 0,'0'-2'1888'0,"-1"-2"-1504"0,1 4-384 0,0 0 0 0,-1-2 2016 0,-1 2 336 0,1-4 64 0,-1 2 16 0,-1-5 32 0,1 4 16 0,-1-1 0 0,2 2 0 0,-1-1-1456 0,0 2-304 0,1 1-48 0,-1-3-16 16,0 3-288-16,0-2-64 0,-1 2-16 0,0 0 0 0,-1-1-288 0,1 1 0 15,2 0 128-15,0 0-128 0,0 0 640 0,0 0 64 16,1 0 0-16,0 1 16 0,0 1-368 0,0 1-80 16,1-2-16-16,0 4 0 15,1 1-64-15,0 2 0 0,1 2-16 0,1 1 0 16,2 2 16-16,1 2 16 0,1-1 0 0,2 2 0 16,0 2-208-16,0-2 144 0,1 3-144 0,-1-3 128 0,1 4-128 0,-1-2 0 15,0 3 0-15,0-1 128 0,0-4-128 16,-3-1 0-16,0 1 0 0,0-6 0 0,-2-1 0 0,-1-3 0 15,0-2 0-15,-1-2 0 0,-1-1 0 0,-1-1 0 16,2 0 0-16,-1-3 0 16,0-1 352-16,0-2-16 0,-1-3 0 0,2-1 0 0,-2 0-208 0,1-5-128 0,0 2 128 0,-1-6-128 15,-1 1 0-15,0-1 0 0,0 2 0 0,-1 0 0 16,-1 3 0 0,2-1 0-16,-1 4 0 0,1 2 0 15,1 3 0-15,2 0 0 0,-1 3 0 0,2 3 0 16,0 3 0-16,2-1 0 0,0 2 128 0,3 5-128 15,1 2 0-15,0 1 0 0,2 3 0 0,0 1 0 0,2 3 0 0,0-3-160 0,-2-3 160 0,-2 2-160 16,0-5 160 0,0 0 0-16,1 0 0 0,0-1 0 0,1-1 0 0,1-2 0 15,-2-1 0-15,-1 0 0 0,1-3 0 0,-1-2 128 16,0-2-128-16,-1-1 0 0,0-2 0 0,-2-3 0 0,1 0 0 0,-2-2 0 16,0-3 0-16,-1 1 0 0,0 2 0 0,-1-2 128 15,-2-1 16-15,0 1 16 0,-1 1 0 0,0-2 0 16,-1-1 96-16,0 0 32 0,0-2 0 0,-1-3 0 15,-2 1-288-15,1-4 0 0,-1-1 0 0,1-1 0 0,-2-2 0 0,1 3 0 32,0-1 0-32,-1 4 0 0,2-4 0 0,-1 5 0 0,2-4 0 0,0 4 0 15,1 1 160-15,0 2-160 0,1 3 128 0,0 0-128 0,1 1 0 0,0 2 0 16,2 1 0-16,0 2 0 16,-1 1 0-16,1-1-144 0,0 4 144 0,1-3-160 15,-2 3-736-15,2-1-128 0,0-1-48 0,-1 2 0 16,2 2-528-16,-1 1-128 0</inkml:trace>
  <inkml:trace contextRef="#ctx0" brushRef="#br0" timeOffset="27730.19">1711 10570 23951 0,'-2'1'2128'0,"1"1"-1696"0,1-1-432 0,0-1 0 0,1 0 2048 0,-1 0 336 16,1 2 64-16,-1 0 16 0,1 0-160 0,2-2-16 0,1 0-16 0,-4 0 0 0,0 0-1408 0,0 0-288 15,22-16-48-15,-16 7-16 0,0 2-96 0,0-3-32 16,-1 1 0-16,0 1 0 0,1 0-80 0,1-4-32 0,-1-2 0 0,1 0 0 15,2 0-272-15,-3 2 0 16,1-3 128-16,-2 2-128 0,2 4 0 0,-4-1 0 0,2 0 0 0,-2 4 0 16,-2-1 0-16,-1 1 0 0,-1 2 0 0,0-2 0 15,-3 4 0-15,0-2 128 0,-1 2-128 0,-1-2 160 16,-1 0-160-16,-2 4 0 0,-2 0 0 0,0 1 0 16,1 3-144-16,-1 2 144 0,-2 5-192 0,1 3 192 15,0 1 0-15,-1 2 0 0,2 5 0 0,0 2 0 16,2 2 0-16,3 2 128 0,0 1-128 0,3 0 192 15,2-1-192-15,1 0 0 0,1-3 0 0,3 1 0 0,0-4 0 0,2 0 0 16,0-3 0-16,3-3 0 0,-1 0 0 0,2-4 0 16,2-3 0-16,-1-4 0 0,1 0 0 0,0-4 0 15,1 2 0-15,-3-6 0 0,2 2 0 0,0-4 0 16,2 0 0-16,0-4 0 0,-1-3-208 0,0 0 64 16,0-1 16-16,1 0 0 15,-1-3-528-15,0 0-112 0,2-3 0 0,-2-2-18432 0</inkml:trace>
  <inkml:trace contextRef="#ctx0" brushRef="#br0" timeOffset="27956.51">2074 10377 26719 0,'-5'13'1184'0,"4"-6"240"0,-1 2-1136 0,2-5-288 0,0-1 0 0,2 2 0 0,-1-1 2496 0,2 6 432 0,2 5 80 0,2 1 32 0,1 6-1408 0,2 0-288 0,0-3-48 0,-1-1-16 16,1-2-736-16,-1-3-160 0,1-2-16 0,-1-2-16 16,1-3-352-16,-3 0 128 0,2-2-128 0,-3-2 0 0,0-1 0 15,-2-2 0-15,1 1 0 0,-1-5 0 16,1 1-640-16,-3-2-32 0,1-1-16 0,-1-4-17952 16</inkml:trace>
  <inkml:trace contextRef="#ctx0" brushRef="#br0" timeOffset="28124.14">2028 10103 11967 0,'-12'0'1072'0,"5"0"-864"0,1 0-208 16,3 2 0 0,0-2 4576-16,3 0 864 0,0 0 192 0,0 2 16 0,0 0-2832 0,4 0-560 15,2 2-112-15,4-1-32 0,1 0-1696 0,3-3-416 16,-1 3 0-16,3-3 0 15,3 0-1344-15,-1 0-304 0</inkml:trace>
  <inkml:trace contextRef="#ctx0" brushRef="#br0" timeOffset="28904.07">2646 10151 23951 0,'-7'-1'1056'0,"3"-2"224"0,0 2-1024 0,1-1-256 16,0 2 0-16,2-3 0 0,0 2 2368 0,-3-4 432 15,0-2 80-15,-2-2 0 0,0 1-896 0,0 0-192 16,-2-2-48-16,2 4 0 0,1 0-1120 0,0-1-240 15,0 4-32-15,0 0-16 0,0 2-128 0,0 2-16 0,-1 3-16 0,0 1 0 16,-1 1-32-16,-1 4 0 16,0 0 0-16,0 5 0 0,0-2 144 0,0 2 32 15,2 2 0-15,2 1 0 0,1 2-320 0,0-2 0 16,2 1 0-16,1-2 0 0,1 1 0 0,0-5 0 0,2 0 0 0,-1 0 0 16,2-5 0-16,-2 0 0 15,2-2 0-15,0-1 0 0,0-1 0 0,-2-4 0 0,0 0 0 0,2 0 0 16,1-4 0-16,-1 2 0 15,1-5 0-15,1 1 0 0,0-1 0 0,0 1 0 16,1-6 128-16,-1 1-128 0,-1 3 0 0,0-5 0 0,-2 3 0 0,0 1 0 16,-1 2 0-16,-1 1 0 15,1 0 0-15,-2 2 0 0,1 2 0 0,-1-2 0 16,1 2 0-16,0-1 0 0,1-1 0 0,0 1 0 0,1-1 0 0,-1 2 0 16,-1-5 0-16,2 1 0 0,-1 0 0 15,1-1 0-15,-1 0 0 0,-1-1 0 16,-1 0 0-16,0 2 0 0,0-3 0 0,0 3 0 15,-1-1 0-15,0 1 0 0,1-1 0 0,-1 3 0 16,0 2 0-16,1-3 0 0,0 5 176 0,-2 3-176 16,2-1 160-16,0 2-160 0,-1 2 0 0,1 0 0 0,-1 2 0 15,1 0 0-15,-1 2 0 0,1 0 0 0,0 1 0 16,1 2 0-16,0 0 192 0,2-3-48 0,-1 3-16 0,2 1 0 16,2 0 112-16,0-2 16 0,0 2 0 0,2-2 0 15,2 1-256-15,-1-3 0 0,1-2 0 0,0 1 0 16,0-2 0-16,0 2 0 0,1-2 0 0,-3 2 0 15,0-1 0-15,0 3 0 0,-1 0 0 0,0 4 0 16,0-2 0-16,-2 5 0 0,0 1 0 0,0 6 0 16,-1 1 0-16,-1 2 0 0,1 1 0 0,-3-1 0 15,0-3 0-15,-1-3 0 0,0 1 0 0,0-5 0 16,-2-2 144-16,-2-2-16 0,-1 1 0 0,0-3 0 0,-2 2 0 16,-1-2 0-16,-2 2 0 0,0-2 0 0,-1 0 160 0,-1 1 32 15,1-1 0-15,-2-2 0 0,1-1-320 0,0 0 128 16,-1-1-128-16,0-2 0 0,0 0 0 0,0-1 0 15,-2-5-160-15,1 0 160 16,-2-5-944-16,1-2-64 0,-1-3-16 0,1-5-12544 16,2-5-2496-16</inkml:trace>
  <inkml:trace contextRef="#ctx0" brushRef="#br0" timeOffset="29422.33">2770 9695 23039 0,'-8'2'1024'0,"5"2"192"0,0-2-960 0,2 0-256 0,1 0 0 0,0-1 0 0,1 4 1968 0,2 1 336 0,2 8 80 0,1 5 16 0,3 0 32 0,-1 2 16 0,5-1 0 0,-2 1 0 0,-1-1-1632 0,1 2-336 15,0 3-64-15,0 0-16 0,0 4-16 0,0 4-16 16,2 0 0-16,-4 2 0 0,0-3-96 0,0-4-16 16,-3-2 0-16,-1-1 0 0,-1-5-256 0,-1-3 0 15,2-1 0-15,-2-4 0 0,-2-2 176 0,0-2-176 16,0-3 160-16,-1-2-160 16,2 0 208-16,-2-6-48 0,0 0-16 0,1-6 0 0,0 0-144 0,0-2 192 15,2-5-192-15,-1 1 192 0,1-4-432 0,-2-2-80 0,0-2 0 0,-1-3-16 31,-1-2-176-31,1-1-16 0,-1-2-16 0,1 3 0 0,0 6 352 0,1 0 64 0,0 2 128 0,2 5-208 16,0 5 208 0,0 6 0-16,-1 2 0 0,2 2 0 0,0 2 0 0,1 2 0 15,0 3 0-15,1 2 0 0,1 1 384 16,2 0-16-16,1 2-16 0,1 1 0 0,0-1 32 0,2 0 16 16,-1 1 0-16,0-1 0 0,3-1-48 0,-3 0-16 0,1-1 0 15,-2 0 0-15,0 0 48 0,-1-1 16 0,0-2 0 0,0 2 0 16,-2-3 0-16,2 1 0 0,-1 0 0 0,-2-1 0 15,1 0-400-15,-2-1 0 0,0-1 0 0,0-1 0 16,-1 0 0-16,0-2 0 0,0 1 0 16,0-4-176-16,1-2-704 0,0 1-144 0,1-4-16 0,-2-1-19456 15</inkml:trace>
  <inkml:trace contextRef="#ctx0" brushRef="#br0" timeOffset="35146.04">3626 8362 23951 0,'-2'-2'2128'0,"1"-1"-1696"0,0 3-432 0,0 0 0 0,-1 0 1392 0,1-3 192 0,-1 1 32 0,-3-2 16 0,-3 0 272 0,1 2 48 0,1-2 16 0,0-1 0 16,1 2-1264-16,0 1-256 0,2 0-64 0,-1-2 0 16,2 2-208-16,0-2-48 0,0 1-128 0,1 0 192 15,0-2-192-15,0 0 0 0,1 0 0 0,-2 1 0 0,1-2 544 0,1 2 64 16,-1-1 16-16,1 0 0 0,-1 3-256 0,1-2-48 15,-2 2-16-15,2-2 0 0,-1 4-176 0,0-2-128 16,1 2 192-16,-1 0-192 0,1 0 0 0,0 0 0 16,-2 0 0-16,2 0 0 0,-1 2 0 0,1-2 0 15,0 0 0-15,0 0 0 0,0 0 560 0,0 0 0 16,0 0 0-16,0 0 0 0,0 22-368 0,3-15-64 16,3 2 0-16,0 1-128 0,1 5 144 0,1 1-144 15,1 0 0-15,0 4 144 0,1 1-144 0,0 3 0 16,1 3 0-16,-1-2 0 0,0-3 0 0,1 6 0 15,0 1 0-15,-1 3 0 0,0 0 0 0,-1-1 0 0,1-3 0 0,-3-3-176 16,2 1 320-16,-3-1 64 0,1 1 16 0,0-2 0 16,-2-1-224-16,-2-6 128 0,1 0-128 0,-2-3 0 15,1-2 0-15,-1-2 0 0,0-1 0 16,-1-3 0-16,0 0 272 0,-1-2-32 0,1-2-16 0,1-2 0 16,-1-2-16-16,0-1 0 0,0 2 0 0,0-4 0 15,1 2 64-15,-2-4 16 0,1 0 0 0,-1-4 0 16,1 1-288-16,0-4 0 0,-1-1 0 0,0-1 0 15,0 0 0-15,-1-5 0 0,1 2 0 0,-1-1 0 0,1 1 0 16,-1 1 0-16,1 2 0 0,1 0 0 0,0 1-192 0,2 2-80 16,0 2-32-16,1 5 0 0,2-3 112 0,-1 3 0 15,1 2 16-15,2-1 0 0,2 1 176 0,-2 1 0 16,2-1 0-16,0 2 0 16,-1-1 0-16,1 0 0 0,-3 0 0 0,2 2 0 0,-1-3 0 0,1 3 0 15,0 0 0-15,-1-2 0 0,2 6 0 0,-1-3 0 16,1 1 0-16,-2 2 0 0,1 3 0 0,-1 0 0 0,-1 0 0 15,-2 0 0-15,-1 2 0 0,-1 3 0 0,1-1 0 0,-3 2 0 16,2 4 0-16,-3-2 0 0,0 1 0 0,-1-2 0 16,-1 2 0-16,1-1 0 0,-1 0 0 0,-2-1 0 15,1 3 0-15,0-4 0 0,-2 1 0 0,1-3 0 16,0-1-160-16,-1-2 160 0,0-1-192 0,0 0 192 16,-2 0 0-16,1 0 0 0,-3 1 0 0,1 0 0 15,-4-1 0-15,1 0 0 0,0 0 192 16,-1-2-48-16,-1 2-144 0,1-2 0 0,-3 1 0 0,2 1 0 15,-2-5-672-15,0 2-112 0,1-1-32 0,2-2-19088 16</inkml:trace>
  <inkml:trace contextRef="#ctx0" brushRef="#br0" timeOffset="36445.55">3863 9441 5519 0,'0'0'496'0,"-1"-2"-496"0,1 2 0 16,0 0 0-16,0-3 1216 0,0 2 128 0,0-1 48 0,0-5 0 0,0 1 1232 0,0-4 256 0,0 0 64 0,1 1 0 0,0 0-32 0,0-1 0 0,-1 1 0 0,2 2 0 0,-1-2-1168 0,-1 3-224 0,0 0-48 0,-1 0-16 16,-1 2-864-16,0 0-160 0,0-1-48 0,-2 2 0 15,0-1 0-15,0 0-16 0,1-2 0 0,-2 4 0 16,0-2-48-16,-1-2 0 0,1 2 0 0,-2 1 0 16,3 0-96-16,-1 0-32 0,0 0 0 0,0 0 0 0,0 1-64 0,1 0 0 15,0 2-128-15,1-2 192 0,0-1-192 0,1 2 144 31,-1-1-144-31,1 1 128 0,0-4-128 0,1 1 128 0,-1 1-128 0,-1 2 128 0,1-1 32 0,1-1 0 32,-2 3 0-32,1 0 0 0,-1 3 0 0,1 3 0 0,-1 0 0 0,1 4 0 15,-1 2-160-15,1 1 0 16,1 5 0-16,-1 2 128 0,2 0-128 0,2 3 0 16,0 4 0-16,2 3 0 0,-1 2 0 0,2 0 0 0,3-1 0 15,-1 2 0-15,3-3 0 0,-1-1 0 0,-1-1 0 0,1-4 0 16,1 1-192-16,-1-3-112 0,-1-1-16 0,0 1-16 15,-3-6 336-15,0 3 0 0,0 1 0 0,-3-2 0 16,1 1 0-16,-2-2 0 0,0 1 0 0,-1 1 0 16,-1-3 176-16,0 0 96 0,-1-1 32 0,0-4 0 15,1 0-496-15,-1-1-112 0,1-4-16 0,0 1 0 16,0-1-416-16,1-3-96 0,-2 0 0 16,1-2-17152-16</inkml:trace>
  <inkml:trace contextRef="#ctx0" brushRef="#br0" timeOffset="36739.44">3656 9790 33231 0,'-7'-3'720'0,"5"2"160"15,-1 1 976-15,3-2-1664 0,0 2-192 0,1-1 0 0,3 1 0 0,1 0 1744 0,4-3 320 0,1-1 64 0,-1 2 16 0,4-1-1232 0,-1 0-240 0,3-1-48 0,-1-2-16 0,0-3-160 0,3-1-16 0,-3 2-16 0,2-4 0 16,3 0-160-16,0-4-48 16,0-3 0-16,1 1 0 0,0-1-208 0,0 0 0 0,1-2 0 0,-2 1 0 15,3 0-416-15,0 1-80 0,-1 1-16 0,-1 4-19120 16</inkml:trace>
  <inkml:trace contextRef="#ctx0" brushRef="#br0" timeOffset="37127.73">4230 9555 15663 0,'1'16'688'0,"2"-8"144"0,-2 3-656 0,0-4-176 0,1-4 0 15,-2 0 0-15,1 3 2432 0,1 3 448 0,3 5 80 16,0 4 32-16,3 4-304 0,-2-2-48 16,1 1-16-16,-1-3 0 0,1-1-1776 0,-2-1-352 0,-2-4-80 0,0-1-16 15,-2 1-112-15,0-5-32 0,-1-1 0 0,0-1 0 16,-1-1 400-16,1-3 80 0,-1 2 16 0,0-3 0 16,-1 0-320-16,0-3-64 0,-1 2-16 0,0-4 0 15,-1 0-48-15,-1-1-16 16,1 0 0-16,-2-1 0 0,1-2-128 0,-1 0-32 15,0-3 0-15,0-2 0 0,-1 2 0 0,0-5 0 16,2-1 0-16,0-4 0 0,1-1 112 0,1-1 16 0,0-2 0 0,3-3 0 0,0 5-128 16,1-2-128-16,3-2 176 0,0 5-176 15,1 4 192-15,1 1-192 0,1 5 192 0,-2 4-192 0,3-1 128 0,-2 3-128 16,0 2 0-16,0 2 0 16,2-1 0-16,-2 2 0 0,1 0 0 0,0 0 0 0,1 2 0 0,1 0-224 15,1-3 32-15,1 3 16 16,0 0-720-16,0 0-160 15,-1 0-32-15,1-1-17920 0</inkml:trace>
  <inkml:trace contextRef="#ctx0" brushRef="#br0" timeOffset="37542.03">4649 9410 31327 0,'-9'9'1392'0,"2"-4"272"0,2 1-1328 0,2-1-336 0,0-1 0 0,1-1 0 0,-1 4 2000 0,-2 1 336 0,-2 8 64 0,-4 7 16 0,-3 3-1376 0,2 1-272 0,-1 1-48 0,2-2-16 0,1-1-192 16,2-2-64-16,3 1 0 0,0-4 0 0,2-2-256 0,2-2-64 15,4-2-128-15,-1-3 192 0,4-1-192 0,0-3 144 16,3-2-144-16,0-1 128 0,3-4-128 0,3 0 0 15,0-6 0-15,2 0 128 0,0-2-128 0,1 0 0 16,0-5 0-16,1 0 128 0,1-2-288 0,-2-1-64 16,1 0-16-16,-2-3 0 0,0-1-16 0,-1-2 0 15,-1 1 0-15,-2 1 0 0,-2 4 256 0,-3-1 0 0,-1 3 0 0,-4-1 0 16,-1 4 0-16,-4 0 0 0,0 4 0 16,-3-3-144-16,-3 4 144 0,-1-3 128 0,-4 2-128 0,0 0 176 15,-3 1 80-15,-1-2 32 0,0 0 0 0,-1 0 0 16,0 1-112-16,0-1-32 0,2 0 0 0,1 2 0 15,2 0-144-15,4 0 0 0,0 2 0 0,3-1 0 16,2 4 0-16,3-3-320 0,1 2 48 0,1-1 16 16,3 2-832-16,2-2-144 15</inkml:trace>
  <inkml:trace contextRef="#ctx0" brushRef="#br0" timeOffset="38237.94">5008 9315 20271 0,'-6'12'1792'0,"3"-4"-1424"0,2 1-368 0,0-3 0 16,1 0 2192-16,0-2 368 0,0 2 80 0,1 4 16 0,2 8 240 0,0 1 48 16,2 3 16-16,1-3 0 0,2-3-2064 0,-2-4-400 15,1-2-96-15,1 0-16 0,-2-4-96 0,-1 0-32 0,0-2 0 16,-1-2 0-16,-2 2-256 0,-1-4 128 0,1 3-128 0,-2-3 0 15,0-3 240-15,-2 1-64 16,0 0-16-16,-1-3 0 0,1 0 32 0,-1-1 16 0,1-2 0 0,1-6 0 16,0 3-16-16,-1-3 0 0,2-4 0 0,0-2 0 15,3-2-192-15,-1 1 176 16,2-4-176-16,2 5 160 0,0-2-160 0,2 3 0 16,-1 6 0-16,1 0 0 0,-1 4 0 0,-1 2 0 0,2 2 0 0,-2 4 0 15,1 2 192-15,1 2 16 0,0 3 0 0,0 0 0 16,0 4-208-16,1-1 176 0,-2 1-176 0,1 2 160 15,-2-2-160-15,-1 0 0 0,0 0 0 0,-3 0 128 16,1-2 16-16,-1-2 0 0,-2 3 0 0,2-5 0 16,-2 0 32-16,0-2 0 0,0-1 0 0,0-1 0 0,1 0-32 0,-1-1 0 15,1-4 0-15,0 0 0 0,-1 0-144 0,3-2 0 16,-2-3 0-16,1 1 0 0,0-1 0 0,-1-2 0 16,1 2 0-16,0-2 0 0,-1-1 0 0,0 1 0 15,0 0 0-15,1 2 0 0,-2 1 0 0,1 2 0 0,0 0 0 16,0 4 0-16,1-2 0 0,-1 1 0 0,0 0 0 15,2 1 0 1,-1-4 0-16,2 3 0 0,-1-3-144 0,1 0 144 0,0-2-192 0,1-1 32 0,-2 0 0 0,2-2 0 16,0 2 160-16,2-2 0 0,-1-3 0 0,1 1-128 31,1-2 128-31,0 4 0 0,-2-3 0 0,2 4 0 0,-1 2 0 0,-1-1 0 0,2 2 0 0,-1 0 0 16,-1 3 0-16,1 2 0 0,-1-1 0 0,0 0 0 15,1 3 128-15,2 2-128 0,1 3 160 0,1 2-160 16,0 0 288-16,2 4-32 15,-2 0-16-15,0 3 0 0,2-1-80 0,1 4-16 0,0 0 0 0,-1-1 0 16,1-2-144-16,-2 2 160 0,1-4-160 0,-2 1 160 16,-1-3-160-16,-2-1 128 0,3 1-128 0,-2-3 128 0,-2 0-128 15,2 0 0-15,-1 0 144 0,-2 0-144 0,0-2 0 16,-1 0 0-16,-1 0 0 0,-2 1 128 16,1-5-128-1,-2 1-160-15,0 1 160 0,0-2-208 16,0 0-1088-16,-2 0-224 0,0-2-32 0,0 1-18800 0</inkml:trace>
  <inkml:trace contextRef="#ctx0" brushRef="#br0" timeOffset="39050.4">1982 11216 17503 0,'1'-1'1552'0,"1"1"-1232"0,-1 0-320 0,-1 0 0 0,1-3 1664 0,2 3 256 0,-1-2 64 0,3 0 16 0,2 2 560 0,2 2 128 0,2 3 0 0,0 2 16 0,-1 5-944 16,1 7-192 0,1 3-32-16,-3 3-16 0,0 3-784 0,0 4-160 0,-1 3-16 0,1 1-16 0,-3 1-224 0,2-1-64 15,-2 1 0-15,1 0 0 0,2-1-256 0,-2-4 160 16,1-1-160-16,-1-3 128 0,-1 1-128 0,1-4 0 15,-1-2 0-15,-1-2 0 16,0-2 0-16,1-3 0 0,-1-3 0 0,-2-3 0 16,1 1-528-16,-1-4-96 0,-1-4-16 0,-2 3-17808 0</inkml:trace>
  <inkml:trace contextRef="#ctx0" brushRef="#br0" timeOffset="39336.01">1906 11576 28383 0,'-15'2'624'0,"7"-2"128"0,2 1 16 0,1 2 48 0,3-3-656 0,0 0-160 0,1 0 0 0,-1 0 0 0,-1 0 2672 0,1 0 496 16,2-3 96-16,3 0 32 0,5 3-2112 0,3-7-416 15,1 1-96-15,4 0-16 0,3-1-256 0,1-2-48 16,1-3-16-16,2 2 0 0,2-5-80 0,2-1-32 16,2-2 0-16,-1 0 0 0,2-3-224 0,-1-1 176 15,1 2-176-15,0-2 160 0,0-1-160 0,-2 5 0 16,-2 2 0-16,0 0 0 16,-1 1-592-16,-3 1-48 0,0 2-16 0,-3 2-12224 15,-1 1-2448-15</inkml:trace>
  <inkml:trace contextRef="#ctx0" brushRef="#br0" timeOffset="39835.16">2649 11254 30399 0,'-9'5'1344'0,"5"-4"288"0,1 2-1312 0,-1 0-320 16,1 0 0-16,1 1 0 0,-1 2 2000 0,-3 2 336 0,-1 6 64 15,-4 7 16-15,-2 5-1344 0,2-1-272 0,1 1-48 0,2 0-16 32,-1 1-480-32,0-1-80 0,3 2-32 0,0 1 0 15,1-3-144-15,1 1 0 0,2-5 144 0,1-2-144 0,-1-1 0 0,4-3 0 0,-1-2 0 0,0-1 0 16,3-3 256-16,0-4-32 0,2-2 0 0,-1-4 0 16,2 0-32-16,1-4 0 15,-1-2 0-15,2 0 0 0,-1-4-192 0,1-3 144 16,0 1-144-16,-2 0 128 15,-1-1-128-15,0 0 0 0,1-6 0 0,-1-2 0 16,1 1 0-16,-1 0 0 0,1-1 0 0,-1 2 0 16,0 0 0-16,-1 3 0 0,0 0 0 0,0-3 0 0,-2 3 0 0,1 0 0 0,0 1 0 0,-3 3 0 0,0 2 0 15,-1 0 0-15,0 4 0 0,0 2 0 16,-1 4 0-16,0 0 0 0,0 2 0 0,-2 3 0 0,1-2 208 16,-1 3 16-16,1 4 0 0,0-1 0 0,1 1 144 0,1 0 16 15,0 2 16-15,0 1 0 0,1-4-80 0,1 4 0 16,0 0-16-16,2 2 0 0,0-1-48 0,-1 1 0 31,3-2 0-31,1 2 0 0,0-3-64 0,2 2-32 16,-1-4 0-16,4 1 0 0,-3-1-160 0,1-4 0 0,1 0 0 15,1-2 0-15,-1 0-256 0,0-2 80 0,0-2 16 0,-1 0 0 32,0-2-992-32,-2-2-192 0,1-2-32 0,0-3-18688 0</inkml:trace>
  <inkml:trace contextRef="#ctx0" brushRef="#br0" timeOffset="40502.75">2958 10513 27647 0,'-4'0'1216'0,"3"0"256"0,0 0-1168 0,1 0-304 0,0 0 0 0,0 0 0 0,0 4 1904 0,0 2 320 0,2 7 64 0,1 5 16 0,-1 6-672 0,2 4-128 0,1 6-32 0,1-2 0 0,0 5-736 0,0-1-160 0,2 1-16 0,-2 1-16 16,0 0 64-16,-1-3 16 0,0 2 0 0,0-2 0 15,0 1-32-15,1-2 0 0,0 7 0 0,-1-3 0 16,1-1-176-16,-1-2-32 0,1-3-16 0,-1-2 0 15,3-2-208-15,-2 1-32 0,-1-2-128 0,0-5 192 16,-1-3-192-16,-2 1 0 0,-1-6 0 0,1 3 0 16,-2-5 0-16,0-2 0 0,0-4 0 0,-2 0 0 0,2-2 0 15,0-4 0-15,-1 0 0 0,1-3 0 16,0 0 0-16,0-4 0 0,-1-1-176 0,1-3 176 16,-1-4-320-16,1-1 64 0,-2-6 16 0,2-4 0 0,-1-3 240 0,1-6-144 15,0-2 144-15,3-1-128 16,0 3 0-16,4 3 0 0,-1 4 0 0,0 1 0 0,3 4 0 0,-2 4 0 15,2 4 0-15,-2 1 0 16,3 4 128-16,-1 2 0 0,-1 4 0 0,1-2 0 0,0 3-128 0,0 2 0 16,0 1 0-16,1 0 0 15,-1 4-112-15,-1-4-16 0,1 3 0 0,0 0 0 0,-1 1 256 0,1-2-192 0,0 4 192 16,-1-2-192 0,0 2 192-16,-1 2 0 0,2 3 0 0,-1 1 0 0,1 4-128 0,-3 0 128 15,0 0-208-15,-1 4 80 16,-1 1 128-16,-1 1 0 0,-1 3-144 0,-2-3 144 0,1 1 0 0,-2-4 0 0,0 2 0 0,0 2 0 15,-2-4 0-15,-1 0 0 0,1-3 0 0,-4-2 0 16,1 1 0-16,-1-6 0 0,-2 4 0 0,-2-5 0 16,0 2 0-16,-1 0 0 0,-1-1 0 0,1-3 0 15,-3 1 0-15,1 0 0 0,2-1 0 0,0-4 128 16,2 2-128-16,-1-4 0 0,1-4 0 0,0 2 0 31,1-4-336-31,1-4-160 0,-1-5-16 0,1-2-12480 0,2-4-2496 0</inkml:trace>
  <inkml:trace contextRef="#ctx0" brushRef="#br0" timeOffset="40852.94">3514 10254 24879 0,'-3'-3'2208'0,"-1"3"-1760"0,3 0-448 0,1 3 0 0,-2-3 2384 0,1 1 400 0,-1 4 80 0,-2 0 16 0,-1 7-864 0,1 4-160 0,3 8-48 0,2 2 0 0,3 5-1072 16,2 5-224-16,2 4-32 0,0 1-16 0,0-3 0 0,0 3 0 15,2 6 0-15,0 4 0 0,0 1 32 0,-1-3 0 16,1-4 0-16,-2-4 0 0,1-3-160 16,-2-3-16-16,-1 0-16 0,2 0 0 0,-1-1-304 15,2 0 160-15,2 4-160 0,-1-5 128 0,0-5-272 0,-3-6-64 16,1-3-16-16,0 1 0 16,1 1-432-16,-2-5-96 0,-2-4-16 0,0-2 0 15,-1-4-816-15,-1 0-160 0</inkml:trace>
  <inkml:trace contextRef="#ctx0" brushRef="#br0" timeOffset="41347.22">3899 10940 23039 0,'-10'6'1024'0,"5"-2"192"0,1 2-960 0,2-3-256 0,1 0 0 0,1-3 0 15,0 3 1424-15,-2 0 240 0,2 4 64 0,2 0 0 16,0 2 720-16,1-6 160 0,1 1 16 0,3-1 16 0,-1-3-1456 0,3-4-288 16,-1 0-64-16,2-1-16 0,0-1-272 0,0-1-48 15,0-3-16-15,1 1 0 0,0-1-32 0,1-2 0 16,1-3 0-16,0 1 0 0,0-2-144 0,0 0-48 15,1-1 0-15,-1 0 0 0,0 1-96 0,-1-3-32 16,1 0 0-16,-4 1 0 0,1 2 32 0,-2 0 0 16,-1 0 0-16,-1 0 0 0,1 3-32 0,-5 1-128 0,1-3 192 15,-3 4-64-15,-2-1 0 0,-1 2 0 0,-4 1 0 0,1 3 0 16,-2 0-128-16,-2 2 0 0,-1 4 0 0,-3 4 0 16,0 2 0-16,-2 2 0 0,-1 6-176 0,-2 2 176 15,1 6-256-15,-2 3 48 16,0 4 0-16,0-1 0 0,3 4 208 0,2 2 0 15,2-5 0-15,2 2 0 0,4 4 0 0,1-1 256 0,1 6-16 0,4 0-16 16,1-5 224-16,1 0 32 0,3 0 16 0,2-7 0 16,3-2-16-16,1-5 0 0,2-2 0 0,3-7 0 0,1-2-96 15,3-4 0-15,0 0-16 0,4-6 0 0,0 0-368 0,3-6 144 16,0-3-144-16,1-4 0 16,2-2 0-16,-1-5-192 0,4-2 0 0,2 0-15280 15,-2-3-3040-15</inkml:trace>
  <inkml:trace contextRef="#ctx0" brushRef="#br0" timeOffset="42790.06">4924 10659 911 0</inkml:trace>
  <inkml:trace contextRef="#ctx0" brushRef="#br0" timeOffset="42805.78">4914 10688 4815 0,'-1'6'208'0,"0"-6"48"0,-1 2-256 0,1-2 0 0,0 0 0 0,0 0 0 0,-1 0 0 0,1 0 0 0</inkml:trace>
  <inkml:trace contextRef="#ctx0" brushRef="#br0" timeOffset="49018.88">5075 10839 13823 0,'-4'0'1216'0,"0"0"-960"0,3 0-256 16,1 0 0-16,0 0 656 0,0 0 96 15,-1 0 16-15,0-3 0 0,1-1 464 0,1-1 112 0,4-2 0 0,2-3 16 0,2 2 112 0,3-9 0 0,2-1 16 0,2-2 0 0,0 2 16 0,3-2 0 16,4 1 0-16,-1 1 0 0,3 2-592 0,2-3-112 16,3 3-32-16,2-5 0 0,2 4 240 0,4-4 32 0,1 1 16 0,2-1 0 15,2 1-640 1,1-2-128-16,0-1-32 0,3-1 0 0,0 2-256 15,4-4 0-15,6-3 0 0,1 1 0 0,3-1 176 0,0-3-176 16,0 1 160-16,-3-1-160 16,-2-1 192-16,-4 7-48 0,-3 0-16 0,3 3 0 0,2-4 32 15,1 5 0-15,-1 0 0 0,-3 2 0 0,0-1 0 16,-3 1 0-16,-2-2 0 0,-1 0 0 0,2-6-160 0,4 2 0 16,1-6 0-16,-1 1 0 0,-2-3 0 0,-4-2 0 15,-3 1 0-15,-4-2-176 0,-3 2 176 0,-2 1-208 16,0 2 80-16,2 1 128 0,3-1 0 0,3 3 0 15,1 3 0-15,0 4 0 0,0 3-128 0,-2 3 128 16,-2 2 0-16,-1 1 0 0,-1 3 0 0,-2 0-144 16,-1 0 144-16,-1-4 0 0,4-2-128 0,0-1 128 15,0 8 0-15,-2-6 0 0,1 1-128 0,-2-2 128 16,1-1 0-16,-6-1 0 0,-2 0-192 0,-2 2 64 0,-5-3 128 0,-1 4-208 16,-2-1 208-16,0 3 0 0,-1 0 0 15,-2 1 0-15,1 2 208 0,0-2-64 0,2-1-16 0,0 1 0 16,0 0-128-16,-1-2 0 0,1 4 0 0,0-2 0 15,1-1 0-15,0 0 0 0,-1 2 0 0,1 1 128 16,-3 0-128-16,2 0 0 0,1 1 0 0,-1-1 0 16,0 2 0-16,0 2 0 0,0-2 0 0,-1 2 0 15,1 0 0-15,0 0 0 0,0 2 0 0,-2-2 0 16,-1 0 0-16,-2-1 128 0,-1 1-128 0,-1-2 192 16,-3 0-192-16,-2 0 0 0,-1 0 144 0,0-2-144 15,-2 2 144-15,-1-2-144 0,0 1 192 0,1 2-192 0,-1 0 160 16,0 1-160-16,0 0 128 0,0 0-128 0,3 0 0 0,-2 2 0 15,2-2 0-15,0 0 0 0,2 2 0 0,0-2 0 16,1 0 0-16,-1-1 0 0,0 1 0 0,0 0 0 16,0 0 0-16,0 0 0 0,0 2 0 0,0-2 0 15,-1 2 0-15,-1-2 0 0,0 3 0 0,-1 0 0 16,0 0 0-16,-1-1 0 0,-1 4 0 0,0-3 0 16,1 1 0-16,-1-1 128 0,0 2-128 0,0-2 0 15,0 1 144-15,0 0-144 0,0 0 0 0,1 2 0 16,2-3 0-16,-2 2 0 0,3 1 0 0,-2 0 0 0,2 0 0 15,0 0 0-15,0 0 0 0,1 0 0 0,0-2 0 0,0 2 0 16,-1-3 0-16,0 2 0 16,-2-1 0-16,1-1 0 0,-1 2 0 0,-1-3 0 15,-1-1 0-15,0 4 0 0,2-2 0 0,-2 3 0 0,0-2 0 0,0 1 0 16,1 1 0-16,-1 0 0 0,1 0 0 0,-1 0 0 16,1 0 0-16,-1 0 0 0,0 0 0 0,0 0 0 15,0 0 0-15,0 0 0 0,0 0 0 0,0 0 0 16,0 0 0-16,0 0 0 0,0 0 0 0,0 0 0 15,0 0 0-15,0 0 0 0,-21 3 0 0,15 0 0 16,-1 3 0-16,-2-2 0 0,0-2 0 0,-2 3-128 0,-1 0 128 16,-3-1 0-16,-2 2 0 0,-4-3 0 15,0 1 0-15,-4 1 0 0,-2-1 0 0,-3 2 0 16,0 1 224-16,0-4-32 0,0 3 0 0,1 1 0 0,2-1-192 0,1 0 0 16,2 0 0-16,1-2 0 0,3 2 0 0,2 0 0 15,2 0 0-15,1-3 0 0,1 2 0 0,1 0 0 16,2-2 0-16,2 1 0 0,2 1 0 0,2-5 0 0,0 4 0 15,3-4 0-15,1-3 0 0,1 2 0 0,0-1 0 0,3-2 0 16,0-2 128-16,2 0-128 0,4-3 0 0,0 2 0 16,1-2 0-16,-1-1-192 0,3 4 16 0,0-4 0 15,3 0-64 1,1 1-16-16,4 3 0 0,1 0 0 0,3 2 128 0,4-2 128 0,0 2-208 0,-1 2 80 16,-1-2 128-16,4 2 0 15,5-2 0-15,0 0 0 0,-2 2 0 0,-5 2 0 16,-2-4 0-16,-4 4 0 0,-3 1 0 0,-3 2 0 0,-3-1 0 15,-3 2 0-15,0 2 0 0,-1 0 0 0,0 1 128 0,-1-3-128 16,1 5 128-16,1-3-128 0,0 3 160 0,0 1-160 16,1-3 0-16,0 2 128 0,-1 1-128 15,0-1 0-15,-1 0 0 0,-1-1 0 0,-1 3 128 0,-2-1-128 16,-1 0 192-16,0-2-16 0,-2 5 0 0,1 0 0 0,-2 0 80 16,0-1 32-16,-1 2 0 0,0 1 0 15,0-2-96-15,-1 3-32 0,-2 2 0 0,1 1 0 0,-2 0-160 0,-1-1 0 16,-1 0 144-16,-3 3-144 0,-1-1 0 0,1-2 0 15,1-6 0-15,-2 1-19584 0</inkml:trace>
  <inkml:trace contextRef="#ctx0" brushRef="#br0" timeOffset="55529.22">4178 6562 3679 0,'3'-3'320'0,"-2"0"-320"0,-1 2 0 0,0-4 0 16,0 4 320-16,0 1-16 0,1-5 0 0,0-3 0 0,-1 2 1488 0,0-4 320 0,0 2 48 0,-1 2 16 0,-1 2 704 0,-2 0 128 0,-1 2 48 16,0 2 0-16,-1 0-32 0,0 2 0 0,0-1 0 0,-2 2 0 15,1-1-1088-15,-1 2-208 0,0-1-64 0,-2 0 0 16,2 1-832-16,-1-2-160 0,0 2-32 0,1-1-16 15,1-2-128-15,0 4-32 0,-5-2 0 0,0 5 0 16,0 1-304-16,-2 0-160 0,1 4 160 0,-1-5-160 16,3 4 0-16,-3 0 0 0,-1 3 0 0,-2 1 0 15,2 0 0-15,-1 0 0 0,1 3 0 0,0-5 0 16,3 2 0-16,0-2 0 0,1 1 0 0,1-1 0 16,2 0 0-16,1-1 0 0,2-3 0 0,1 2 0 15,2-5 0-15,1 2 0 0,-1-3 0 0,4 0 0 0,-2-2 0 16,2-1 0-16,0-2 0 0,2-1 0 15,0-1 0-15,1-2 0 0,1-1 0 0,1-1 0 16,1-2 0-16,0-2 0 0,2 2 0 0,2-4 0 0,-3 3 0 0,4 0 0 16,-1 4 0-16,3 0 0 0,-1 2 0 15,0 2 0-15,2 0 0 0,1 2 0 16,0 0 0-16,0 3 0 0,-1-2 0 0,0 3 0 0,0-2 0 0,0 2 0 16,-1 3 0-16,-2-3 0 0,-1 2 0 0,-2 0 0 15,0-2 0-15,0 4 0 0,0-2 0 0,-2 3 0 16,0-4 0-16,-1 3 0 0,-1 1 0 0,-2-3 0 0,-2 0 0 15,-2 2 0-15,0-1 0 0,-2 1 0 0,0-3 0 0,-3 2 0 16,1-3 0-16,-1 0 0 0,0 2 0 0,0-2 0 16,-1 0 0-16,0 3 0 0,0-3 0 0,1 0 0 15,0-1 0-15,-2 1 0 0,2-1 0 0,1-1 0 16,-3 0 0-16,0 1 0 0,1-4 0 0,-2 1 0 16,0 2 0-16,-3-2 0 0,-2-2 0 0,1 2 0 15,2-2 0-15,-1 0 0 0,-2 0 0 0,0-2 0 16,0 0 0-16,1-1 0 0,1 2 0 0,0-5 0 15,2 2-256-15,1-1-112 0,-1 2-16 0,3-3 0 32,0 2-800-32,1 0-160 0,1 2-48 0</inkml:trace>
  <inkml:trace contextRef="#ctx0" brushRef="#br0" timeOffset="56258.08">4696 6439 11967 0,'-2'0'1072'0,"-1"0"-864"0,2 0-208 0,0 0 0 0,0 2 640 0,0-2 96 0,-4 0 16 0,-2 1 0 0,-2 2 1440 0,-3 1 304 0,1 1 48 0,0 0 16 0,0 1-560 0,-1 2-96 16,-1 1-32-16,1 1 0 0,-2 0-352 0,2-1-80 16,3 0-16-16,-1 1 0 0,-1 0-480 0,1 3-112 15,0 0 0-15,2 4-16 16,0 0-448-16,1 1-96 0,1 4-16 0,2-2 0 0,4 2-80 0,-1 3-32 16,1-3 0-16,0 1 0 0,0 1-144 0,1-1 0 0,0-1 0 15,1-4 0 1,1-1 0-16,0-4 0 0,2-1 0 0,-2-2 0 0,4-1 0 0,-2-3 0 0,1-5 0 0,0 2 0 15,3-6 0-15,0-1 0 0,4-3 0 0,-1-1 0 32,2-2 0-32,1-5 0 0,-1-1 144 0,1 0-144 15,0-4 0-15,-1 1 0 0,-2 1 0 0,-1 2 0 16,-2 0 0-16,-3 0 0 0,-1 3 0 0,-1 1-128 0,-2 2 128 0,-2-1 0 0,-1 1 0 0,0 0 0 16,-3 0 0-1,0-2 0-15,1 2 0 0,-2-2 0 16,0-1 0-16,0 0 0 0,-1-2 0 0,-2 1 128 15,2 6-128-15,1-2 0 0,1 3-128 0,1 4 128 0,-1 3 0 0,1-3-128 16,1 6 128-16,1 0 0 0,1 0 0 0,1 4 0 16,1 0 0-16,2-1 0 0,0 0 320 0,1 4-16 15,2-2 0-15,2 4 0 0,0-1 16 0,0-1 16 16,1 2 0-16,1-5 0 0,1 5-128 0,-1-5-16 16,1 2-16-16,-1 1 0 0,0-4-176 0,0 1 128 15,1 2-128-15,-1-6 128 0,-1 6-128 0,1-5 0 16,-3-2 0-16,2-2 0 0,-1 2 0 0,0-4-176 0,-1 2 176 15,0-5-128 1,-1 0-704-16,-1-1-128 0</inkml:trace>
  <inkml:trace contextRef="#ctx0" brushRef="#br0" timeOffset="56959.95">4938 6373 21183 0,'-4'15'944'0,"3"-6"192"0,2 2-912 0,-1-2-224 0,1-3 0 0,0 0 0 0,1 0 1840 15,1 6 320-15,2 6 64 0,3 6 16 0,0 1 416 0,2-3 96 0,-1-2 0 0,-1-1 16 16,0-4-1760-16,-2-4-368 0,2 0-64 0,-4-5 0 0,1-1-240 0,-1 0-32 0,0-4-16 0,-2-1 0 15,2-1-112-15,-2-1-32 0,1-2 0 0,-2-2 0 16,-1-1-144-16,1-2 0 16,-1-1 0-16,0-5 0 0,0 1 0 0,0-3 0 0,2 0 0 0,-1-4 0 15,0 1 0-15,0-2 0 16,1-1 0-16,-1 1 0 0,1 0-128 0,2 3-16 0,-2 4 0 0,1 5 0 16,-1 4-112-16,1 3 0 0,-2 3-16 0,2-3 0 15,-1 6 272-15,1-3 0 0,-1 3-128 0,1 1 128 16,0 1 0-16,2 1 0 0,3 2 0 0,-2-2 0 15,2 2 0-15,1 0 0 0,-1 0 0 0,-1-1 0 16,0-1 0-16,1 0 176 0,0 0-48 0,1 2-128 16,-2-2 320-16,1-3-32 0,-2 2-16 0,-1-1 0 15,-1 0-128-15,-2-2-16 0,-1 0-128 0,1-2 192 16,-2 0-32-16,1-2-16 0,-1 0 0 0,0-2 0 0,1 0-144 0,0-1 0 16,1-2 0-16,-1-3 0 0,1-1 0 0,1-1 0 15,1-2 0-15,-3 2 0 0,1-4 0 0,1 0 0 16,-1-1 0-16,1 1 0 0,-1 2 0 0,1 1 0 15,-1 6-192-15,1-2 192 16,-1 2-240-16,1 2 80 0,-1 1 16 0,2 0 0 0,1-1 16 0,0 4 0 16,1-1 0-16,0 2 0 15,3-3 128-15,-1 2-128 0,1-3 128 0,1 2-128 16,1-2 128-16,-1 2 0 0,1-2 160 0,-1 1-160 0,1 1 0 0,-1 1 0 0,2-2 0 0,-1 1 0 16,-1 2 0-16,3 2 0 0,-1 1 0 0,0 0 0 15,2 4 0-15,1 3 0 16,-3 2 128-16,-1 1-128 0,-1 5 320 0,0 2-48 15,-1-1 0-15,-2 2 0 0,1-1-64 0,-3-1-16 0,1-3 0 0,-1 2 0 16,1-3-64-16,-1 1 0 0,0 0-128 0,-2 0 192 16,1-2-192-16,0-3 0 0,-3-1 0 0,0-3 0 15,1 2 0-15,-2-3 0 0,0-2 0 0,-2-2 0 16,2 0-592-16,-1-2-112 0</inkml:trace>
  <inkml:trace contextRef="#ctx0" brushRef="#br0" timeOffset="58036.16">5724 6161 20271 0,'1'8'1792'0,"0"-3"-1424"0,1 0-368 0,-2 1 0 0,0-2 1600 0,0 5 256 0,1 4 64 0,0 12 0 0,2 3 544 0,-1 7 112 0,-1-3 32 0,-1-1 0 0,2-1-1424 0,-1-2-288 0,0-1-48 0,2-3-16 0,-1 1-448 0,0-3-112 16,2-4-16-16,0 2 0 15,1 1-96-15,0-3-32 0,1 3 0 0,-1-3 0 0,0 1 80 0,0 1 16 16,0 2 0-16,0-4 0 0,0 2 48 0,-2-1 16 0,1-1 0 0,-1-2 0 15,-2-2-96-15,0-2-32 0,-1 1 0 16,0-5 0-16,-1-2-160 0,-2 1 128 0,2-4-128 16,-3 1 128-16,2-1-128 0,-3-2 0 0,1 1 0 0,-1-2 0 15,0-2 0-15,-1-2 0 0,0 0 0 0,0-2 0 16,1-3 176-16,0 0-48 0,0-5-128 0,0-3 192 16,1-3-32-16,1-2-16 15,0-1 0-15,1-3 0 0,-1 2-144 0,-1-7 0 16,3-4 0-16,0-6 0 0,1-4 0 0,1-9 0 0,0 4 0 0,2-1 0 15,-1 2 0-15,1 0 0 0,1 6-160 16,-2 3 160-16,3 0 0 0,0 3 0 0,0 4 0 0,1 1 0 0,3 1 0 0,-1 5 0 16,1 4-128-16,0 1 128 0,2 5 0 0,4-3 0 31,1 6 0-31,2 1 0 0,3 2 0 0,0 3 0 0,3 1 0 16,-1 4 0-16,3 2 0 0,-2 2 0 0,-1-1-128 0,1 4 128 15,-2 2 0-15,-2 0 0 0,1 3 0 0,-4 1 0 16,0 1 0-16,-3 2 0 0,-2 2 0 0,-2 0 0 0,-2 3 0 0,-3-1 0 15,-2 1 0-15,0 1 0 0,-4 2 0 16,-2 3 0-16,-1-1 0 0,0-1 0 16,-1-1 0-16,-2-4 0 0,-1 2 0 0,0-6 0 0,0 1 0 0,-2-3 0 15,0-2 0-15,-2-1 0 0,0 0 0 0,-1-2 0 0,-1 0 0 0,-2-1 0 16,-1 3 0-16,1-3 0 0,-3-2 0 0,1 2 0 31,-2 0 0-31,1-2 0 0,1-2 0 0,-1 2 0 16,-1-4 0-16,2 0 0 0,-1 0 0 0,2-2 0 0,0 0 0 0,-1 0 0 0,2-2 0 0,1-2 0 15,1 2-192-15,2-1-64 0,1 2 0 0,3-1 0 16,2 0-992-16,1 2-208 0,2-1-32 16,3 2-16-16</inkml:trace>
  <inkml:trace contextRef="#ctx0" brushRef="#br0" timeOffset="58496.09">6287 5210 23039 0,'-12'11'1024'0,"8"-4"192"0,0-1-960 0,1 1-256 0,2-1 0 0,0-4 0 0,1 6 1872 0,1 0 336 0,2 8 64 0,0 4 16 0,3 5 112 0,2-3 32 0,3 0 0 0,0 3 0 0,0-3-1472 0,2 1-304 15,0 5-48-15,0-2-16 0,-3-1-80 0,-1 1-32 16,4 11 0-16,-1 4 0 0,2 6-160 0,-3 1-48 16,0 0 0-16,-2 2 0 0,-2-3-96 0,-1-2-32 15,-1 2 0-15,1-2 0 0,-2 2-144 0,1-6 160 16,0-3-160-16,1-3 160 0,0-5-160 0,3-1 0 0,0-3 0 16,1-1 0-16,-1-6 0 15,1 0 0-15,-1-1 0 0,0-5 0 16,-2-2-672-16,-3 0-64 0,1-3-16 0,-4-2-18752 0</inkml:trace>
  <inkml:trace contextRef="#ctx0" brushRef="#br0" timeOffset="59034.68">6707 5953 14735 0,'-1'0'1312'0,"0"0"-1056"16,1 2-256-16,0-2 0 15,0 0 1920-15,0 0 320 0,1 3 64 0,-1-3 0 0,1 1 1216 0,2 1 224 0,0-2 48 16,-3 0 16-16,0 0-2128 0,0 0-416 0,26-12-96 0,-17 6-16 15,2-2-640-15,1 0-144 16,2-2-32-16,0-2 0 0,2-2-32 0,1-3-16 0,1 1 0 0,0-3 0 16,2 2-288-16,-2-2 160 0,1-2-160 0,-2 1 128 15,-1 1-128-15,0 0 0 0,-1-3 0 0,-1 0 0 16,-3 3 0-16,-1-3 0 0,-3 3 0 0,-1 3 0 16,-2 1 0-16,-2 2 0 0,0-3 0 0,-4 1 0 15,0 5 0-15,-2 2 0 16,-2 2 0-16,-1 6 0 0,-2 4-400 0,-2 2 32 0,-2 4 16 15,0 5 0-15,-3 2 32 0,-2 4 16 0,4-1 0 0,-5 5 0 16,-1 7 304-16,-1 5-128 0,-1 1 128 0,2 1 0 16,2-2 0-16,0-1 0 15,5 1 0-15,-1-1 0 0,3 1 0 0,0-5 192 0,3 1 0 0,2-4 0 0,3-3 32 16,1-2 0-16,4-4 0 0,1-1 0 0,2-6-96 0,3 2 0 16,2-5-128-1,2-1 192-15,3-3-192 0,2-2 0 0,0-4 0 0,3 0 0 0,-1-4 0 0,3-1 0 16,4-1 0-16,1-4 0 0,-1 0 0 0,3-2 0 15,0-3 0-15,1 1 0 16,0-2-336-16,-1 1-64 0,1-1-16 0,0 0-11936 0,-2 2-2400 16</inkml:trace>
  <inkml:trace contextRef="#ctx0" brushRef="#br0" timeOffset="67214">579 8689 22111 0,'-6'3'1968'0,"2"-3"-1584"0,4 4-384 0,2-4 0 0,2 1 448 0,-2 1 0 0,2 1 0 0,1 3 0 0,4 4-592 0,3-3-112 0,4 2-32 0,2 0 0 16,0-3 288-16,4-3 0 0,4-1 0 0,5-4 0 16,5-4 256-16,4-2 48 0,0-5 16 0,7 0 0 15,4-3 32-15,5-3 16 0,6-1 0 0,-2-1 0 16,-3 3-176-16,7-5-48 0,9 0 0 0,13-8 0 16,13-1 48-16,6-5 16 0,2-2 0 0,6-4 0 15,6 1 352-15,4-2 64 0,3-3 16 0,-2-2 0 0,-8 4-16 16,-6 3 0-16,-5 3 0 0,14-2 0 15,15-7 144-15,5-5 48 0,4 0 0 0,2 0 0 0,5 1-160 0,0-4-16 16,-9 8-16-16,7-5 0 0,8 1-352 0,3-1-64 16,0-4-16-16,-2 2 0 0,-2 2-192 0,-2-4 0 15,-3-2 0-15,-6 4 0 16,-17 5-816-16,17-6-48 0,12-4-16 16,2-5 0-16,-2-3-1344 0,2 0-272 0,4-1-48 0,-5 1-5856 15,-11 6-1184-15</inkml:trace>
  <inkml:trace contextRef="#ctx0" brushRef="#br0" timeOffset="71586.58">12788 3609 6447 0,'-3'-3'576'0,"-1"0"-576"16,3 3 0-16,1 0 0 0,0 0 368 0,-1-2-48 0,-2 1 0 0,1-3 0 0,-3-2 816 0,-2-1 144 0,1 1 48 0,0 0 0 0,1-3 704 0,-1 2 144 0,1 1 16 0,0-4 16 16,0 1 272-16,1-1 48 0,1 1 16 0,-1 0 0 15,3 0-368-15,0-1-64 0,-1 0 0 0,1 1-16 16,2-4-816-16,-1 1-144 0,0-1-48 0,0 1 0 16,0 1-576-16,-1 2-128 0,0 3-32 0,0 0 0 0,-2 2 0 15,-2 4 0-15,1 1 0 0,-2 4 0 0,0 2-144 0,-1 2-16 16,-2 1-16-16,-2 3 0 0,-3 5-48 0,-2 1 0 15,-2 3 0 1,-1-2 0-16,2 2-128 0,-4 3 0 0,-1 3 0 0,-3 1 128 0,0 3-128 0,0-1 0 16,2-3 0-16,2 1 0 0,2-3 0 0,2-2 0 15,3-4 0-15,4-1 0 16,2-3 0-16,0-1 0 0,3-2 0 0,0 0 0 16,3-3 0-16,0-2 0 0,0 0 0 0,2 0 0 0,0-2 0 0,2 1 0 0,0-1 0 0,0 0 0 15,3-2 0-15,0 2 0 0,3-2 0 0,2 2 0 16,2-3-192-16,4 2 192 0,1-3-160 0,4 1 160 15,4 0-208-15,0-1 48 16,-3 0 16-16,5 0 0 0,6 0 144 0,1 2-128 0,3-1 128 0,-1 3-128 16,-3-2 128-16,2 2 0 0,-3 0 0 0,0 1 0 15,-1 2 0-15,-5 1 0 0,-1-1 0 0,-1 2-128 16,-1 4 128-16,-1 1 0 0,-2 2 0 0,-3-2 0 16,-1 3 0-16,-3-3 0 0,-2 0 0 0,-2-1 0 15,-1 1 0-15,-2 0 0 0,1-2 0 0,-2 2 0 16,0 1 0-16,-4-1 0 0,0 0 0 0,-2 3 0 15,-2-3 0 1,0 0 0-16,-5 2 0 0,-2 1 0 0,-2 1 0 0,-4-2 0 16,-4 2 0-16,-2 1 0 0,-4 1 0 0,-3-2 0 15,-2 5-176-15,-2-3 176 0,0-2-288 0,-1 1 32 16,5-4 16-16,-1-2 0 16,3 0-208-16,3-4-64 0,3 0 0 0,4-5-11712 15,2 2-2336-15</inkml:trace>
  <inkml:trace contextRef="#ctx0" brushRef="#br0" timeOffset="72588.12">13617 3817 20271 0,'-8'-6'1792'0,"6"4"-1424"0,0-2-368 0,0 1 0 0,1 3 0 0,1 0 0 0,-1 0 0 0,0-2 0 16,-1 1 1088-16,0 1 128 0,-2 1 48 0,-1 1 0 0,-1 5-128 0,-1 1-32 0,-2 2 0 0,-1 2 0 0,0 2-192 0,0 1-32 16,-2 2-16-16,-2 2 0 0,1 2-32 0,-2 1 0 0,0 0 0 0,1 1 0 15,1-5 112-15,0 2 16 0,1 2 0 0,0-1 0 16,-2 5-304-16,-1 0-48 0,0 1-16 0,1-1 0 16,-2 3-288-16,1-5-64 0,2 2-16 0,2-3 0 15,3-4-96-15,1 0 0 16,4 0-128-16,1-7 192 0,4 2-192 0,3-2 0 15,1 0 0-15,2-3 0 0,1-3 0 16,2 4 0-16,4-4 0 0,2 2 0 0,2-2 0 0,2-1 144 0,0-5-144 0,2 0 128 0,2-5-128 16,1 1 128-1,-1-5-128-15,1 0 128 0,-3-1-128 0,1 0 0 0,-1-3 0 0,-2 1 128 0,-2-2-128 0,-4 2 0 16,-2-3 0-16,-2 2 128 16,-2-2-128-16,-3 1 0 0,-2 2 0 0,-1-4 128 0,-2 3 64 0,-1 1 16 15,-3-4 0-15,2 1 0 0,-1 1-208 0,-2-2 144 16,0 0-144-16,0-2 128 15,-1-1-128-15,-1-1 0 0,1 2 0 0,0-3 0 16,-1 1 0-16,0-2 0 0,-1 0 0 0,-2 1 0 0,2 4 0 0,-1 4 0 16,1-2 0-16,-1 5 0 15,2 0 0-15,1 2 0 0,0 1 0 0,0 4 0 0,3-1 0 0,-1 2 0 0,1 2 0 16,1 0 0-16,-1 2 0 0,2-1 240 0,2 4-16 0,-1 1 0 16,1 2 0-16,3 2 0 0,1 2 0 0,2 3 0 15,1-2-48-15,0 2-16 0,1 1 0 16,3 3 0-1,-1-3-160-15,3 0 192 0,-2 0-192 0,1-1 192 16,0-4-16-16,-1 0 0 0,0-3 0 0,2 0 0 16,3 2-176-16,1-4 160 0,-1 1-160 0,1-1 160 15,-1 0-160-15,0 0 0 0,-4-2-160 0,0 0 160 16,-2-1-384-16,-1 0 32 0,-1-1 0 0,0 2 0 16,-1-2-592-16,-2 0-112 0,0 0-32 0,-3-2-17920 15</inkml:trace>
  <inkml:trace contextRef="#ctx0" brushRef="#br0" timeOffset="73505.16">13997 3703 24879 0,'-4'2'2208'0,"1"0"-1760"16,3 1-448-16,0 0 0 0,2-1 1296 0,-2 3 176 0,0 1 48 0,0 6 0 0,1 5 464 0,3 6 112 0,0-1 16 0,4 1 0 0,-1 0-1072 0,3 0-208 16,0 2-32-16,1-3-16 0,-1-2-384 0,1 1-80 0,0-5 0 0,1 3-16 15,-3-3 0-15,1-4 0 0,0 0 0 0,-2-2 0 31,-1 0-80-31,-2-4-16 0,-1 1 0 0,-1-5 0 0,-1 2 32 0,-1-2 0 0,0-2 0 0,-1 0 0 16,-1 0-48-16,1-2 0 0,-1-2 0 0,-1-1 0 16,2-1 0-16,-1-2 0 0,0 0 0 0,0-2 0 15,1-4-192-15,-2-1 144 16,1-4-144-16,0-2 128 0,0-2-128 0,-2-1 0 0,2-2 0 0,-1-3 0 16,0 1 0-16,2 2 0 15,2-1 0-15,-1 3 0 0,1 2 0 0,1 5 0 0,0 3 0 0,-1 2 0 16,3-1 0-16,-3 6 0 0,2-2 0 0,1 5 0 15,0-2 0-15,1 3 0 0,1-2 0 0,1 3 0 16,0 2 0-16,1 0 0 0,0 2 0 0,1 0 0 0,-1 4 0 16,3-2 0-16,-1 5 0 0,1-2 0 0,0 2 128 15,2 1 64-15,1-2 0 0,0 2 0 0,-2-2-48 0,1 0 0 16,0-2 0-16,0 1 0 0,-1-1-144 0,-2-5 0 16,-1 1 0-16,-2-2 0 0,1 3 240 0,-3-6-48 15,0 0 0-15,1-1 0 0,-4-1 64 0,1-1 0 16,0 0 0-16,-1-2 0 0,0 2-256 0,-2 0 128 15,2-3-128-15,-2 2 0 0,0-2 0 0,-1 2 0 0,0-2 0 16,0-3 0-16,-1 2 0 0,0-4 0 0,-2-4 0 0,1-1 0 31,-1-3 0-31,0-3-128 0,0 0 128 0,-1 0 0 0,2 2-224 0,1-3 64 0,1 2 16 0,0 1 0 32,1-1-96-32,0 1-16 0,3 5 0 0,0 2 0 0,-1 2 256 0,1 3-192 15,0 4 192-15,1 0-192 0,0 4 192 16,-1 0 0-16,3 6 0 0,-2 0-144 15,2 4 144-15,0 0 0 0,1 5 0 0,2 1 0 0,0 3 0 0,1 0 0 0,0 1 0 16,1 3 0-16,1 2 0 0,1-1 0 0,0-1 0 0,0-1 0 16,-1-1 0-16,0-2 0 0,-1 0 0 0,-3-3 0 15,-1-4 256-15,0 1 0 0,0-1-16 0,1-2 0 16,-2 2-240-16,1-3 0 0,-2 2 128 0,-1 0-128 0,1-1 0 16,-1 0 0-16,0-1 0 0,0 0 0 31,0 1-256-31,-1-4-160 0,1 2-32 0,-2-1-13520 0,0-2-2720 0</inkml:trace>
  <inkml:trace contextRef="#ctx0" brushRef="#br0" timeOffset="74904.85">14835 3289 20271 0,'-1'4'1792'0,"1"-3"-1424"15,0 2-368-15,1-1 0 0,1-2 896 0,1 1 128 0,2 4 0 0,2 1 16 0,6 4 1312 0,4 0 256 0,0-1 48 0,3 1 16 0,0 2-1136 0,0-1-240 0,-1 4-32 0,1 1-16 16,-1 3-672-16,-1 3-128 0,-2 6-16 0,0 3-16 16,0 4 0-16,-1 1 0 0,0 1 0 0,-3-2 0 15,1-3-288-15,-2-1-128 0,-2-2 0 0,-3 2 128 0,1-1-128 0,-2 1 0 16,-1-3 0-16,1-3-176 0,0-3 176 15,1-2 144-15,-1 1-16 0,-1-4-128 0,1 1 256 0,-2-5-48 16,1-4-16-16,-3-2 0 0,2-2-64 0,-3-1-128 16,1-4 176-16,-1-2-176 0,-1-2 256 15,-2-2-64-15,0-3-16 0,-4-1 0 0,1-2-176 0,-1-2-272 16,-2-2 64-16,-2-5 16 16,0-1 192-16,-4-3 0 0,0 2 0 0,0-5 0 0,-2 0 0 0,0-1 0 15,1 1 0-15,1 2 0 0,2-2 0 0,2-1 0 16,0-5 0-16,1 1 0 0,3 1 368 0,-1-1 16 0,0-3 0 0,2-2 0 31,1 1-656-31,1-2-128 0,1 1-32 0,2-3 0 0,2 8 432 0,1-1 0 0,1 0 0 0,4-6 0 16,1 2 256-16,1-1 144 0,1 1 32 0,1 3 0 15,0 3-432-15,1 4 0 0,0 3 0 0,0 3 0 16,-2 3 128-16,1 3-128 16,0 4 128-16,0 2-128 0,0 4 160 0,2 0-160 0,-1 3 192 0,2 6-192 15,-1-1 128-15,2 4-128 0,-1 4 0 0,1 3 0 16,-2 0 0-16,2 2 0 0,-1 2 0 0,0 4 0 15,1-1 128-15,1 2-128 0,-1 1 0 0,-2-2 0 16,-1 1 0-16,1 0 0 0,2 9 0 0,-1 1 0 0,0-2 0 0,-3-2 0 16,-1 1 0-16,-3-2 0 15,-3-2 0-15,-3-3 0 0,-1 0 0 0,-3 1 0 16,-3-1 0-16,-4-2 0 0,0 1 0 0,-3-4 0 0,-2 4 128 0,-2 1-128 16,-2-2 0-16,-1 2 0 0,-1 0 0 0,0-1 0 15,0-2 0-15,2-3 0 0,1-4 0 0,2-5 0 16,-2-1 0-16,0-5 0 0,5-1 0 0,-5-1 0 15,-1-5 0-15,-2-1 0 16,2-1-528-16,0-2-64 0,3 0-16 0,-1-2-12272 0,0-3-2464 16</inkml:trace>
  <inkml:trace contextRef="#ctx0" brushRef="#br0" timeOffset="75379.07">15266 2048 11967 0,'-8'-10'1072'0,"3"4"-864"0,1 2-208 0,2 1 0 0,0 1 2592 0,2 1 480 0,0 1 80 0,-1-3 32 0,1 1-768 0,-1 0-160 0,0 0-16 0,-1-2-16 0,2 2 80 0,2 4 0 0,0 2 16 0,2 2 0 31,1 3-1536-31,1 4-304 0,0 2-64 0,2 5-16 15,0 5-16-15,2 3-16 0,4 4 0 0,1 7 0 0,2 2 64 0,1 1 16 0,1-3 0 0,1 2 0 16,2 1-32 0,3 5 0-16,4 10 0 0,1 1 0 15,2 1-48-15,-1 1-16 0,-1 0 0 0,-4-3 0 0,-4-6-352 0,-3-3 0 0,-4 2 0 0,-2-3 0 16,-1-2 0-16,0-1 0 0,-2-6 0 0,-2-7 0 16,0-5 0-16,-1-5 0 15,0-5 0-15,0-4 0 0,-2-2 0 0,0-6-128 16,-2-4 0-16,1-4 0 0,1-4-864 0,0-6-160 0</inkml:trace>
  <inkml:trace contextRef="#ctx0" brushRef="#br0" timeOffset="76051.37">15921 2872 14735 0,'-7'2'1312'0,"4"0"-1056"0,0-2-256 0,2 0 0 0,0 0 2800 0,1 0 496 0,0-2 96 0,-1 0 32 0,1-1-272 0,0 0-48 0,1-3-16 0,0 0 0 0,1-3-1744 0,2 2-368 16,0-2-64-16,1 2-16 0,1-3-304 0,0 1-64 16,2 3-16-16,-2-3 0 0,1 2-192 0,1-2-32 15,-1-1-16-15,2 0 0 0,-2 2 144 0,2-2 32 16,-1-2 0-16,1-1 0 0,0 2-16 0,1-1 0 0,1-4 0 0,1-3 0 15,1 1-112-15,0-1 0 0,1-1-16 16,1-2 0-16,1 0-176 0,-2-1-128 0,0 0 192 16,0 3-192-16,-2 0 128 0,-2-1-128 15,-1 3 0-15,-2 0 0 0,-1 2 0 0,-2 2 0 0,-3-3 0 0,0 1 0 16,-2 2 0-16,-1 0 0 0,-3-1 0 0,-1 3 0 16,-1 1 0-16,0-2 0 0,-3 1 0 0,-1 2 0 15,-1 4 0-15,-2 0 0 0,-1 1 0 0,-2 3 0 16,-4 5 0-16,0 4-144 0,1 2 144 0,-1 2-192 15,-1 4 64-15,-3 4 0 0,-1 3 0 0,0 4 0 16,5-2 128-16,2 1 0 0,1 4 0 0,1 3 0 16,2 2 0-16,1 5 0 0,2 4 0 0,3 2 0 0,4-3 0 0,5-2 0 15,4-2 0-15,2-6 0 0,3-4 0 0,1-6 0 16,1 1 0-16,-1-5 0 0,0-2 0 0,-1 0 0 16,3-1 0-16,-1 2 0 0,1-2 0 0,0 1 0 15,2-2 0-15,1 1 0 0,-2 1 0 0,4-1 0 16,-1-2 0-16,0 2 0 15,2-4 0-15,1 0 0 0,1 1 0 0,-1-6 0 0,-1-1 0 0,-2-4-128 0,1-1 128 16,-1-1 0-16,0-5-288 0,4-4 32 16,2-5 0-16,7-7 0 15,5-4-512-15,6-5-112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22:46:49.01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26256 15530 11055 0,'-2'0'976'0,"1"0"-784"0,0 1-192 0,0-1 0 0,1 0 1312 0,-1 0 224 0,-2 2 32 0,-2-2 16 0,0 0 1040 0,-2 1 192 0,1-1 64 0,-2 2 0 0,2-2-464 0,1 2-96 15,-1 3-16-15,1-2 0 0,0 0-1296 0,0 1-272 16,1 2-48-16,1-3-16 0,-2 4-448 0,1-1-96 0,-1 2 0 0,1 0-128 16,-1-2 0-16,0 3 0 0,0 1 0 0,-1-3 0 15,1 2 0-15,0 1 0 0,2-2 0 0,-1 2 0 16,0-4-368-16,2 2 32 0,0 0 0 0,0 1 0 31,0-3-464-31,0 2-96 0,1-2 0 0,0 0-16 16,0-4-880-16,1-2-160 0,0-2-32 0,2-2-10928 0</inkml:trace>
  <inkml:trace contextRef="#ctx0" brushRef="#br0" timeOffset="1680.43">26179 15486 5519 0,'-4'1'496'0,"1"-1"-496"0,1 0 0 16,2 0 0-16,0-1 128 0,-1 1-128 0,-1-3 0 0,-1 3 144 0,-1-3 1008 0,1-4 208 0,-1 1 48 0,2 0 0 0,-1 0 448 0,2-3 80 0,0 4 32 0,1-1 0 0,0 1 432 0,1 1 96 15,-1 2 0-15,0 1 16 0,1-2-848 0,0 3-160 16,-1 3-32-16,2-3-16 0,-1 3-560 0,-1 0-96 16,0 3-32-16,0-2 0 15,-1 2-256-15,-1 0-64 0,1 0-16 0,-1 0 0 16,-1 1 144-16,1-4 16 0,-1 1 16 0,1-1 0 16,1 0-112-16,-1 0-32 0,1-3 0 0,1 1 0 0,1 1-144 0,1 1-48 0,0-3 0 0,0 4 0 15,2-2-272-15,0-1 160 0,1 3-160 0,0-1 128 16,0 3-128-16,0 0 0 0,1 0 0 0,-1 3 0 15,1 1 0-15,0 0 0 16,-1-2 0-16,0 3 0 0,1 0 0 0,0 3 0 0,1-2 0 0,-1 1 0 16,0-1 0-16,1-1 0 0,0 2 0 0,0-2-176 15,0-1-128-15,1 0-16 0,0-2-16 0,-1-3 0 16,-1 0-400 0,-1-4-80-1,1 2-16-15,-1-3 0 0,0-4-720 0,1-1-160 0,0 0-16 0,0-3-13024 0</inkml:trace>
  <inkml:trace contextRef="#ctx0" brushRef="#br0" timeOffset="2316.75">26367 15407 1839 0,'0'0'160'0,"0"-3"-160"0,0 3 0 0,-1 0 0 0,1 0 240 0,0 0 16 0,0 3 0 0,0-3 0 0,-1 1 176 0,-1-1 32 0,1 2 16 0,1-2 0 16,0 0 736-16,0 0 128 0,0 0 48 0,0 0 0 16,0 0 304-16,0 0 64 0,0 0 16 0,0 0 0 15,0 0-160-15,0 0-16 0,0 0-16 0,0 0 0 16,0 0-320-16,0 0-64 0,0 0-16 0,0 0 0 15,0 0 240-15,-10 25 48 0,6-18 16 0,-1 2 0 16,-1 1-224-16,-1-4-48 0,-2 3-16 0,1-2 0 0,-1 3-352 0,-1 0-64 16,0 2-16-16,0 0 0 15,0 1-480-15,-1 2-96 0,0-1-32 0,1 0 0 0,0 0-400 0,-1 1-80 16,-1-2 0-16,1 0-16 16,0-1-112-16,1-4-32 0,1 0 0 0,2-5 0 15,0 0-160-15,2-3-48 0,3 0 0 0,0-6-9552 16,2 3-1904-16</inkml:trace>
  <inkml:trace contextRef="#ctx0" brushRef="#br0" timeOffset="4380.78">26961 15132 21183 0,'0'0'1888'0,"0"-2"-1504"0,1 2-384 0,-1 0 0 16,0 2 480-16,1-2 32 0,0 0 0 0,0 0 0 0,1 3 1376 0,-1-3 288 0,-1 1 48 0,0-1 16 0,0 0-816 0,0 0-144 15,0 0-48-15,-4 21 0 0,3-11-400 0,-3 6-96 16,1 0-16-16,-2 9 0 0,0-1-432 0,1 8-96 0,-2 3 0 0,1 3-16 16,0 1 128-16,-1 4 16 0,1 5 16 0,1 3 0 15,-1 0-144-15,3-2-48 16,-1-4 0-16,1-1 0 0,-1-3-16 0,1-3 0 15,-1-1 0-15,0-3 0 0,0-3-128 0,-1-3 0 0,2-3-160 0,-2-3 160 16,2-3-512 0,0-6 0-16,2-3 0 0,-1-5-11216 0,2-4-2256 0</inkml:trace>
  <inkml:trace contextRef="#ctx0" brushRef="#br0" timeOffset="4981.68">26823 15028 18431 0,'-5'-2'1632'0,"3"-2"-1312"0,1 3-320 0,-1-2 0 15,4 1 800-15,-1 1 96 0,0 1 0 0,2-5 16 32,0 1 128-32,2-2 32 0,3 0 0 0,-1 2 0 0,0-2 336 15,2 3 64-15,-3-1 0 0,2 2 16 0,-1 1-160 0,-1 1-48 16,2 0 0-16,-1 0 0 0,2 0-320 0,-1 0-64 15,1 0 0-15,1 1-16 0,1-1-416 0,0 2-80 16,2-2 0-16,-1 0-16 0,-1 3-176 0,2-3-48 0,0-3 0 0,1 3 0 16,-2 0 16-16,3 0 0 0,0 0 0 0,1 0 0 15,1 3-160-15,2-2 160 16,-2 4-160-16,2-1 160 0,-1 2-160 0,3 1 0 16,0 5 0-16,-1 0 0 0,-2 2-384 0,0-2 32 15,-2 4 16-15,-3-2 0 16,-1 3-96-16,-3-3-16 0,-1 2 0 0,-1 0 0 0,-3 1 176 15,-3-1 16-15,1 0 16 0,-4-2 0 0,1 2 240 0,-1-1 208 16,-3 1-32-16,0-1-16 0,-2-2 0 0,0 0 0 0,-2 0 0 16,1-2 0-16,-1 2 96 0,-3-6 32 0,-1 3 0 15,-1-1 0-15,-3-2 32 0,0 2 0 0,0-1 0 0,-3-1 0 16,0 0-160-16,-2-1-32 0,-3-2 0 0,-1 2 0 16,0-1-128-16,-2-1 0 0,-2 2 0 0,2-2 0 15,-1-2 0-15,3-1-320 0,0-1 48 0,3 0 16 16,2 0-1088-1,2-1-192-15,3-1-64 0,3 2 0 0,2-4-1360 0,1 1-288 16,1 0-48-16,2-1-8832 0</inkml:trace>
  <inkml:trace contextRef="#ctx0" brushRef="#br0" timeOffset="5521.87">27974 14708 11967 0,'3'0'528'0,"-2"0"112"0,2 0-512 0,-2 0-128 0,0 0 0 0,0 0 0 0,1 0 576 0,-1 0 96 0,3 0 16 0,-1 0 0 0,1 0 1424 0,0 1 304 0,-2 2 48 0,1-1 16 0,-3 2 0 0,-2-2 0 16,0 2 0-16,-1 2 0 0,0 0-848 0,-2 1-160 15,0 0-48-15,-3 2 0 0,0 1-560 0,-2 2-112 16,-1 0-32-16,-2 2 0 0,0 1-368 0,-3 1-80 16,-3 2-16-16,-1 5 0 0,1 0-256 0,-1 4 0 31,-1 2 128-31,0 3-128 0,1 4 0 0,-1 3 0 0,0 2 0 0,1 4 0 0,-1-1 0 16,-1 3 0-16,1-2 0 0,0-3 0 0,1 1 0 15,0-1 0-15,4-1 0 0,1 0 0 0,3-1 0 0,1-1 0 0,2-2 0 0,2 1 0 16,3-2 160-16,2-1-160 15,2-1 128-15,0-2-128 0,2 2 0 0,2-4 0 0,2 3 0 0,3-1 0 16,1 0 0-16,2 3-176 0,1-4 16 0,2 1 0 31,3-4-608-31,3-3-112 0,1-3-16 16,3-6-16-16,3-2-768 0,3-3-160 0,1-5-16 0,4-2-12944 0</inkml:trace>
  <inkml:trace contextRef="#ctx0" brushRef="#br0" timeOffset="9350.78">28306 15306 13823 0,'0'-6'1216'0,"0"3"-960"0,0-1-256 0,0 1 0 0,0 0 960 0,0 3 128 0,0-3 48 0,0 1 0 0,0-2 1728 0,0 0 336 0,0-2 80 0,-1 0 16 0,-1 2-416 0,1 2-96 15,-1 2-16-15,-1-3 0 0,2 2-1632 0,0 2-336 0,1 2-64 0,0-1-16 16,0 4-384-16,0 1-80 16,0-7 0-16,1 19-16 0,-1-6-240 0,0 3 0 0,-1 2 0 0,0 5 0 15,-2 1 0-15,1 2 0 16,-2 0 0-16,0 3 0 0,0-2 0 0,1 1 0 0,-1-2 0 0,2-1 0 16,0-1 0-16,0-3 0 15,2-3 0-15,-1-2 0 0,1-3 0 0,0-2-256 16,1-3 48-16,-1-1 16 15,1-4-896-15,-1 0-160 0,0-3-32 0,-1-3-10544 0,0 2-2096 0</inkml:trace>
  <inkml:trace contextRef="#ctx0" brushRef="#br0" timeOffset="9638.75">28083 15477 11055 0,'0'-2'976'0,"2"0"-784"16,-1 0-192-16,0 2 0 15,0 0 1024-15,0-1 144 0,1 1 48 0,0-3 0 16,2-1 2224-16,0 2 448 0,-1 2 80 0,1-2 32 16,0 2-1232-16,-1 0-240 0,1 2-48 0,0 0-16 15,2 0-1296-15,0 0-256 0,0 1-48 0,3-3-16 0,1 1-512 0,1-1-96 16,1-1-32-16,2 1 0 0,1-3-208 0,1 1 0 15,0 0 0-15,1-4 0 0,1 4 0 0,-1-4 0 0,2-1 0 0,-3 0-160 32,0 1-624-17,1-3-128-15,2-1-32 0,-1 0-11024 0,1-2-2192 0</inkml:trace>
  <inkml:trace contextRef="#ctx0" brushRef="#br0" timeOffset="13716.75">28671 15386 10127 0,'-3'-4'896'0,"2"0"-704"0,0 2-192 0,1-2 0 0,0 4 2272 0,0-3 416 0,1 1 96 0,-1 1 16 0,1-5 48 0,-1-1 16 15,1 1 0-15,-1-2 0 0,-1 0-624 0,0 4-128 0,-2-2-32 0,1 4 0 0,-2-2-784 0,1 4-144 0,-2 0-48 0,1 0 0 0,-1 0-368 0,0 4-80 16,0-2-16-16,1 2 0 0,-1-2-176 0,2 5-32 31,0-2-16-31,2 3 0 0,0 1-160 0,0 2-16 16,2 1-16-16,1 3 0 0,2 4-224 0,2 3 0 15,2 0 128-15,1 2-128 0,1 3 0 0,1-2 144 16,2 1-144-16,-2-2 128 0,-1-1-128 0,0-1 0 0,0-5-192 16,-3 1 192-16,1-2 0 0,-2-4 0 0,-1 2 0 0,0-2 0 15,-3-3 0-15,2 1 0 0,-2-4 0 0,1 0 0 16,-1-2 128-16,1-2 128 0,0-1 48 0,0-1 0 15,2-1-48-15,-2-4 0 0,0 1 0 0,1-4 0 16,-1 0-256-16,1-4 0 0,0-3 0 0,0-1 0 16,-2-1-272-16,-1-2-16 0,0 1 0 0,1-2 0 15,-1 1 112-15,0 3 32 0,0 4 0 0,2 2 0 16,-2 4 144-16,-1 3 0 0,1 1 0 0,1 2 0 16,-1 2 0-16,1 1 0 0,1-2 0 0,2 4 0 15,1 1 0-15,1 2 176 0,2 0-48 0,0-2 0 0,2 2-128 16,0-2 0-16,0 0 144 0,1 0-144 0,1 1 0 15,-2-4 0-15,-1 3 0 0,1-3 0 0,-2 1 128 16,-1-1-128-16,-2 2 160 0,-1-1-160 0,0 0 0 0,0 2 0 16,-1 0 0-16,-2 0 0 0,2 0 208 0,-1 1-48 15,0-1-16-15,0 0 0 0,-1 1 32 0,2 0 0 16,-2-1 0-16,2-3 0 0,0 2-176 0,0-1 0 16,1-1 0-16,1-2 128 0,-1 1-128 0,1-2 0 15,0 0 0-15,0-3 0 0,0 3 0 0,1-3 0 16,-1-1 0-16,-1-1 0 0,0 2 0 0,-2-3 0 15,2 2 0-15,-2-2 0 0,-1 0 144 0,1-4 0 16,-2 1 0-16,-1-1 0 0,1 0 112 16,-2-5 0-16,1-1 16 0,-1 0 0 0,-1-4 96 0,1-1 16 15,0-3 0-15,1-2 0 0,-1-5-96 0,1 1-16 16,0-5 0-16,0 1 0 0,1-1-272 0,-1 1 0 16,1-1 0-16,-1 3 0 0,0 3 0 0,0 3 0 0,0-1-144 0,1 7 144 31,-1 4-1136-31,0 4-144 0,2 0-16 0,-1 2-13536 15,1 4-2704-15</inkml:trace>
  <inkml:trace contextRef="#ctx0" brushRef="#br0" timeOffset="35873.31">29619 14661 18431 0,'-2'-3'1632'0,"-1"2"-1312"0,2-1-320 0,1 2 0 0,-1 0 1824 0,-1 0 288 0,1 0 64 0,-2 0 16 0,-1 0 544 16,-1 0 96-16,-1 2 32 0,-1 2 0 0,3 0-1424 0,-1 4-288 0,0-2-48 0,0 4-16 0,1 3-576 16,2 0-112-16,0 6-16 0,1 3-16 0,2 4-96 0,2 7-16 15,0 6 0-15,4 5 0 0,0 7-128 0,2 6-128 16,1 2 192-16,1 4-192 0,-1 2 0 0,1-2 0 16,0 0 0-16,-1-3 0 0,-2 0 0 0,-1-3 0 15,-1-4 0-15,-4-3 0 0,-2-4 0 0,-2-2 0 16,1-6 0-16,-2-4 0 0,3-1 0 0,-1-5 0 15,0-3 0-15,1-3 0 0,1-3 0 0,1-6 0 16,0-2 0-16,1-4 0 16,1-4-384-16,0-6-128 0</inkml:trace>
  <inkml:trace contextRef="#ctx0" brushRef="#br0" timeOffset="40139.19">30225 15161 18431 0,'-7'2'1632'0,"2"-1"-1312"15,0 2-320-15,1 0 0 0,3 0 2880 0,0 1 512 0,-1-2 112 0,0 2 16 0,-3 4-1888 0,0 2-368 0,-2 4-80 0,0 4-16 0,0 1-208 0,1 0-64 16,0 0 0-16,1 1 0 0,2 1-432 0,-1 1-80 15,2 1-32-15,-1-1 0 0,2 3-352 0,-1-3 0 0,1 0 0 0,-1 0 128 16,0 1-128-16,1-5 0 0,-2 2 0 16,2-4 0-1,-2-1-1152-15,2-3-128 0,0 1-48 0,-2-7-15008 0</inkml:trace>
  <inkml:trace contextRef="#ctx0" brushRef="#br0" timeOffset="40487.57">29939 15439 19343 0,'-2'0'1728'0,"1"0"-1392"0,1 0-336 0,0 0 0 0,0 0 1664 0,0 0 272 15,1 0 48-15,-1 0 16 0,1 0 576 0,0 0 112 16,2 0 32-16,-3 0 0 0,0 0-1152 0,0 0-224 16,0 0-64-16,0 0 0 0,16 12-608 0,-12-8-128 15,2-2-32-15,0 2 0 0,1-2-192 0,3 0-32 0,-1 0-16 16,2 1 0-16,1-3-272 0,3 1 160 16,3 1-160-16,0-4 128 0,4 2-128 0,1-1 0 0,0-2 0 0,-1-1 0 15,2 2 0-15,-1-4 0 0,1 2 0 16,-1-2 0-16,1 2-192 0,-2-2 48 0,0 0 0 0,-1 0 0 31,0-1-560-31,2 1-128 0,0-2 0 0,-1 0-17600 0</inkml:trace>
  <inkml:trace contextRef="#ctx0" brushRef="#br0" timeOffset="41138.5">30911 15038 19343 0,'2'-1'1728'0,"-2"-2"-1392"0,0 1-336 0,0 2 0 0,0 0 1792 0,0 0 304 0,0-1 48 0,-2-2 16 0,2 2 704 0,-1-2 144 0,-1 3 16 0,2 0 16 15,0 0-1712-15,0 0-352 0,0 0-64 0,-23 7-16 0,16-4-432 16,0 4-80 0,-2-1-32-16,-1 0 0 0,-1 4-96 0,-2-2-32 15,-1 2 0-15,-1 0 0 0,-1 3-224 0,0-1 176 0,0 0-176 0,-2 1 160 16,0 3-160-16,0-3 0 0,-1 2 0 0,0-1 0 15,-1 1 0-15,2-2 0 0,-1 2 0 0,3-4 0 0,1 2 0 0,2-2 0 16,3-4 0-16,1-1 0 16,3 1 0-16,1-1 0 0,3-4 0 0,0-1 0 0,4 2 0 0,-1-3 0 15,1 0 0-15,3 0 0 0,1-4 0 0,2 2 0 32,0-1 0-32,2 0 0 0,1-1 0 0,2 1 0 15,-1 0 0-15,3 0 0 0,-1-1 0 0,0 4 0 0,3-2 0 16,-3 1 0-16,2 2 0 0,-2-1 0 0,1 2 0 15,0 2 0-15,-2-1 0 0,0 0 0 0,-1 0 0 16,-1 3 128-16,-1 0-128 0,0-1 128 0,0 1-128 0,-1 3 128 16,-2-3-128-16,2 4 0 0,-1-1 0 0,-2 1 0 15,1-1 0-15,-2 4 0 0,-2-1 0 0,1 1 0 16,-2-2 160-16,1 1 0 0,-2 3 0 0,0 1 0 16,1-2-160-16,-4 0 192 0,1 1-192 0,0-1 192 15,-3-2-192-15,1 1 0 0,-1-1 0 0,-2-2 128 0,-1 2-128 16,-1-1 0-16,0 0 0 0,-2 2 128 0,-1-3-128 0,-2 2 0 15,-1-1 0-15,-2 0 0 0,1-1 0 0,-2-2 0 16,1 0 0-16,-3 1 0 16,-1-3-464-16,1-1-32 0,-1 0 0 0,-1-1 0 15,4-2-336-15,-2-1-64 0,2-1 0 16,-1-1-17424-16</inkml:trace>
  <inkml:trace contextRef="#ctx0" brushRef="#br0" timeOffset="41725.31">31277 15800 26719 0,'0'2'2368'0,"2"1"-1888"0,-2 0-480 0,1-3 0 0,0 2 1104 0,-1 0 128 0,1 4 32 0,1 1 0 0,1 5 464 0,0 0 80 0,-1 2 32 0,1 1 0 16,-1-2-896-16,-1 0-176 16,1 2-48-16,-1-2 0 0,0 2-256 0,2-1-48 0,-3 0-16 0,1 2 0 15,-1-3-80-15,0 0 0 0,0 0-16 0,-1-1 0 0,-2 1-48 16,1-2-16-16,-1 0 0 0,-1-1 0 0,-1 0-240 16,1-2 0-1,-3-2 0-15,0 1 0 0,-1 0 0 0,0-3 0 0,-2 1 0 0,-2-4 0 0,-1 1 0 0,1-2-160 16,-3-2 160-16,-1 1-192 15,0-2-368-15,-1-3-80 0,0 2 0 0,1-6-18048 0</inkml:trace>
  <inkml:trace contextRef="#ctx0" brushRef="#br0" timeOffset="42289.41">31845 15271 26719 0,'-3'3'2368'0,"1"0"-1888"0,1 0-480 0,-1-1 0 0,1 3 1664 0,0-2 256 0,-3 4 32 0,-1 5 16 0,-2 6-176 0,-2 5-16 0,-1 5-16 0,2-2 0 0,-1 3-1184 0,2-1-256 15,-1 0-32-15,2 1-16 0,1-4-144 0,0-2-128 16,3 2 192-16,-1-7-192 16,2 2 144-16,1-1-144 0,0-4 0 0,1-4 144 0,2 0-144 0,-2-1 0 15,0-4 0-15,0 0-176 16,-1-2-720-16,2-2-128 0,-2-1-48 0,-2-2-16272 0</inkml:trace>
  <inkml:trace contextRef="#ctx0" brushRef="#br0" timeOffset="42537.47">31511 15449 28559 0,'-2'-2'1264'0,"0"1"272"0,2 0-1232 0,0 1-304 0,2 0 0 0,0 0 0 15,1 0 1696-15,0 0 288 0,2 0 48 0,3 0 16 16,1 0-368-16,3 0-64 0,1 1-16 0,1 0 0 15,2 3-832-15,0-3-192 0,1 2-16 0,1-1-16 0,0 2-96 0,1-2-32 16,-1-2 0-16,0 2 0 16,-1 0-160-16,-1-2-16 0,0 0-16 15,-2-2 0-15,-1 2-224 0,0-2 0 0,-2 0 0 0,-1 0 0 16,-2 0-512-16,1 0-80 0,0-2-32 0,-1-1-12608 16,0 0-2512-16</inkml:trace>
  <inkml:trace contextRef="#ctx0" brushRef="#br0" timeOffset="43232.07">32222 15378 21183 0,'0'4'1888'0,"0"2"-1504"0,1-3-384 0,-1 0 0 0,0-3 1744 0,2 4 288 0,-2 2 48 0,1 3 16 0,0 4 80 0,0 3 32 0,-1 3 0 0,1 0 0 0,-1-1-864 0,0-1-192 15,0 1-16-15,-1-1-16 0,0-1-688 0,0 3-144 0,0-1-32 0,-2-2 0 16,1 0-256-16,-1-3 0 0,1-1 0 0,-1-3 0 15,2-2 208-15,-2 2-64 0,2-5-16 0,-1-1 0 16,1 0 32-16,-2-1 0 0,1-1 0 0,-1 2 0 31,1-3-160-31,-1 0 0 0,-1-3 0 0,2 2 128 16,-2-1-128-16,1-2 0 0,0 2 0 0,-1-5 0 16,2 1 128-16,-1-4 0 0,1 0 0 0,1-4 0 0,-1 0 0 0,2-2 0 15,2-3 0-15,-1-3 0 0,0 1 0 16,3-2-128-16,0-2 192 0,-1 0-64 0,2 3-128 0,1-4 128 15,-1 4-128-15,2-1 128 0,-1 1-128 0,1 4 0 16,1-1 0-16,-2 0 128 0,0 6 48 0,0-2 0 16,0 3 0-16,0-1 0 0,1 3 0 0,-2 3 0 15,0-2 0-15,-2 3 0 0,2 0-176 0,0 2 0 16,1 2 0-16,-1 0 0 0,0 2 0 0,1 0 0 16,2 2 0-16,1 0 0 0,-1 4 0 0,1-2-144 15,1 5 144-15,1-2-208 0,1 4-32 0,1-1 0 0,-1 0 0 16,2 0 0-16,-2 2-48 0,0-2-16 0,1 3 0 0,-2-4 0 31,1 3-208-31,-3-2-64 0,-2-1 0 0,-2 0-18144 0</inkml:trace>
  <inkml:trace contextRef="#ctx0" brushRef="#br0" timeOffset="44057.66">32176 14626 21183 0,'-7'0'1888'0,"2"-2"-1504"0,1 1-384 0,3 1 0 0,0 0 512 0,1 0 48 0,1 0 0 0,-1 0 0 0,1 0 1456 0,0-3 288 0,3 3 64 0,-4 0 16 0,0 0-736 0,0 0-160 16,24 3-16-16,-14-2-16 0,1 1-368 0,0 1-64 0,2-2 0 0,1 1-16 15,3 2-560-15,1 2-128 0,1-2 0 16,2 5-16-16,2-3-16 0,1 1 0 0,5 4 0 0,1 1 0 0,3 2 80 16,0 1 16-16,-2-1 0 0,0 2 0 15,0 3-64-15,-1 3 0 0,-1 0 0 0,-1 3 0 16,-2 3 80-16,-2 2 16 16,0 3 0-16,-3 2 0 0,-3 3-16 0,0-2 0 0,-2 4 0 0,-1-2 0 15,-1 3-96-15,-1 1-32 0,-2-1 0 0,0-3 0 0,-2 3-272 0,-3-3 0 16,-2 3 0-16,-3 0 0 15,-2 1 0-15,-3-1 0 0,-1-1 0 0,-1 1 0 0,-3-4 0 0,-2-1 0 16,-1-1 0-16,-2-3-144 16,0-1-48-16,-2-3 0 0,0 1 0 15,0-7 0-15,0 0-48 0,-1-2-16 0,-3-1 0 0,-1-5 0 16,-2 0-64-16,-3-2 0 0,0-2-16 16,-5-1 0-16,0-3-384 0,-3-2-80 0,2-2-16 0,3-4-18896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45:47.41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3169 4198 7359 0,'2'-1'656'0,"-4"-2"-528"0,0 1-128 0,1 2 0 0,-1 0 5232 0,1 0 1008 0,0 0 208 0,-2 0 32 0,-2 0-6160 0,-3 2-1216 0,-2-2-256 0,-5 3-64 0,-2-2 1408 0,-4 2 288 0,-3 3 48 0,-3-4 16 0,-3 6-768 16,-3-2-160-16,-5 4-16 0,-7 0-16 0,-2 1-240 0,-5-4-48 0,-3 2-16 0,-4 1 0 0,0-4 480 0,0 0 112 15,1 0 128-15,-1 0-208 0,1-2 1184 0,0-1 240 0,0 0 64 16,-1 0 0-16,-1 0 64 0,4-3 32 16,1 3 0-16,2-2 0 0,1-1-656 0,1-1-128 0,3-2-16 15,2 0-16-15,2 0-48 0,2 0 0 0,1-4 0 16,4 2 0-16,2 1-96 0,3-3-32 0,0 1 0 16,5 0 0-16,3 0-64 0,4-3 0 0,2 3-16 15,3-1 0-15,3 0 0 0,1 4 0 0,3-4 0 0,2 1 0 16,2 0-304-16,2 0 160 0,2 0-160 0,1 2 128 15,2-1-128-15,1 1 0 0,4 1 0 0,1 0 0 16,0 2 0-16,3 0 0 0,0-1 144 0,0 2-144 16,2 2 144-16,-1 0-144 0,0 1 192 0,-1 0-192 15,1 4 144-15,-2-1-144 0,0 0 0 0,-1 0 144 16,0 0 16-16,-2 2 0 0,1 0 0 0,-2 0 0 16,1 3 32-16,-2-1 16 0,1 2 0 0,-2 1 0 0,2 3-32 15,-1-3-16-15,-1 3 0 0,-2 0 0 0,2 3-32 16,-1 2 0-16,0 1 0 0,-2 4 0 0,2 3 16 15,0 5 0-15,-2-2 0 0,2 8 0 0,0 4-144 0,-1 5 160 16,1-2-160-16,0 0 160 0,-2 3 0 16,1 1 0-16,-3-3 0 0,1 5 0 0,-1 8-32 0,0 5-128 15,0 3 192-15,0 1-64 0,-1 0-128 0,-1-4 0 16,1 1 0-16,0 9 128 0,0 3 80 0,1 2 16 16,2 6 0-16,-2-2 0 0,1-7-224 0,1 4 128 15,-1 8-128-15,3 2 0 0,-2 2 272 0,2-2-32 16,-1 5-16-16,2-2 0 0,2-4-80 0,-3-2-16 15,1 0 0-15,0 2 0 0,-2 2-128 16,-1 8 128-16,0 9-128 0,-4 0 128 0,0-2-128 16,-3 0 0-16,1 5 0 0,-2-5 0 0,0-7 0 15,0 3 0-15,-1 3 0 0,3-3 0 0,0-2 0 0,1-1 0 0,2-6 0 16,0 4 0-16,3 4 0 0,0-2 0 0,-1-3 0 0,0-5 0 16,2-2 0-16,0 4 0 0,0 6 0 0,-1-4 0 15,-1-8 0-15,1 4 0 0,0 7 0 0,-1-5 0 16,1-1 0-16,-2-3 0 0,1-1 0 0,-1 3 0 15,0 3-128-15,0-3 128 0,-1-11 0 0,1 0 0 16,0 6 0-16,1 1 0 0,0 3 0 0,0-4 0 16,1-6 0-16,-1 4 0 0,0-1 0 0,0-2 0 15,-1-2 0-15,-1 1 0 0,0-3 0 0,-2 0 0 16,1 4 0-16,-2-1 0 0,0 1 0 0,-1-8 0 16,2-6 0-16,-2 1 0 0,1 4 0 0,0-1 0 0,3-5 0 15,-1-1 0-15,-1-1 0 0,2 0 0 0,-1-3 0 16,0-1 0-16,1 0 0 0,-1-10 0 0,0-9 0 0,0 4 0 15,-1 5 0-15,0 3 0 16,0 0 0-16,-2-4 0 0,0 2 0 0,-1-3 0 0,0-1 0 0,0 0 0 16,-3-1 0-16,0 2 0 0,1-2 0 15,-2-1 0-15,1-2 0 0,-1-3 0 0,3-3 0 16,-3 2 0-16,0 1 0 0,0-1 0 0,-1-7 0 0,2 1 0 16,0 0 0-16,0-1 0 0,-1-2 0 0,-1-2 0 15,2-1 0-15,1-5 0 0,0 1 0 0,1-5 0 16,1 1 0-16,-1 1 0 0,0 0 0 0,0 1 0 15,2-4 0-15,-2 2 0 0,1-2 0 0,0 1 0 16,1-8 0-16,0 2 0 0,1 1 0 0,1-2 192 16,0 2-192-16,1-3 192 0,-1 1 0 0,1-2 0 15,-1 1 0-15,2 1 0 0,0-4-192 0,0 3 0 0,-1-2 0 16,1-4 0-16,1 0 0 0,-1-1 160 0,1 1-160 0,0-1 160 16,0-1-160-16,0-1 0 0,0 0 0 0,0-1 0 15,0 2 128-15,1-4 0 0,0 1 0 0,1 1 0 16,0-1-128-16,1-1 0 0,0 2 0 0,2-2 0 15,1 0 0-15,2 1 128 16,2-1-128-16,2 3 128 16,4-1-128-16,0 2 0 0,5 0 0 0,0 4 0 15,3-1 0-15,-1 3 0 0,2-1 0 0,0 4 0 0,2-3 0 0,-5-2 0 16,2 0 0-16,-1 0 0 0,7-1 0 0,2-1 0 0,4 0 128 16,0 0-128-16,5-2 0 0,1 0 0 0,2-2 0 0,3 1 128 0,0-2-128 15,1-2 0-15,2-2 0 0,2 1 0 16,-5-2 0-16,2 0 0 0,7-2 0 0,4 2 0 0,6 2 0 15,-3-1 0-15,-5 2 0 0,-6 1 0 0,-2-2 0 16,-3 2 0-16,-4 2 0 0,-4-1 0 0,-4 3 0 0,-4 1 0 16,-6-1 0-16,-6 2 0 15,-4 0-688-15,-5-2-160 0,-6 2-48 0,-3 0-20704 16</inkml:trace>
  <inkml:trace contextRef="#ctx0" brushRef="#br0" timeOffset="3588.92">592 6078 30399 0,'-3'0'2704'0,"0"-3"-2160"0,2 1-544 0,2 2 0 0,0-1 224 16,-1 1-64-16,-1-3-16 0,0-1 0 0,0 1 560 0,-2-6 128 0,2-1 0 0,1-2 16 0,0-4 176 0,1 0 48 0,0-3 0 0,2 0 0 0,2-3-544 0,-1-4-96 0,-2-1-32 0,0-3 0 15,1-1-208-15,-3-38 64 0,-3 38-128 16,2 4 32-16,-1-1 0 0,-2-1 0 0,-1-5 0 16,1-4 0-16,-2 0 0 15,1-3 0-15,-1-1 0 0,0 5-160 0,1-1 0 0,3 3 0 0,-1 2 0 16,3 6 0-16,0 6 0 0,0 7 128 0,3 3-128 15,-1 5 192-15,2 1 0 0,-1 6 0 0,2 3 0 16,5 4-192-16,3 5 128 0,3 6-128 0,2 4 128 16,0 1-128-16,-2-1 0 0,1 1 0 0,0 1 0 0,2 1 0 15,1 0 0-15,1 3 0 0,-2-2 0 0,-1-1 0 16,-1-2 0-16,2 5 0 0,-1-3 0 0,1-1 0 16,-2-3 0-16,0-4 0 0,1 0 0 0,-4-1 0 15,0-6 0-15,0 0 0 0,-3-1 0 0,-1-4 0 16,0 1 0-16,-3-4 0 0,0-3 0 0,0 0 0 0,-1-2 0 15,0-2 0-15,1-2 0 0,0-3 192 0,0-2 16 16,0-4 0-16,2-1 0 0,0-6 112 0,-2 0 0 16,2-4 16-16,-2-3 0 0,-1 1-80 0,-1-3 0 15,0-4-16-15,-1-3 0 0,-2 0-32 0,0-6 0 16,-1 0 0-16,-2-1 0 0,-1 5-208 0,0 1 176 16,-1-2-176-16,-1 1 160 0,-1-5-160 0,-3-2 0 15,2 5 0-15,-3-1 0 0,1 4-176 0,-2 5-16 0,0 2 0 16,-1 3 0-1,0 7-192-15,1 1-32 0,0 5-16 0,0 3 0 16,3 6-272-16,-1 5-64 0,3-1-16 16</inkml:trace>
  <inkml:trace contextRef="#ctx0" brushRef="#br0" timeOffset="4381.84">601 3090 26719 0,'-9'-2'2368'0,"2"-1"-1888"15,3 2-480-15,3 1 0 0,2-3 896 0,-2 3 64 0,-2-3 32 0,-3-2 0 0,-2-1-432 0,-3-4-96 0,-2 0-16 0,3 0 0 0,2-2-32 0,-1 2-16 0,0-3 0 0,1 3 0 16,-1 1-400-16,2 0 0 0,-2 3 0 0,1 2 0 0,0 1-240 0,-2 3-16 15,-1 0-16-15,0 7 0 0,-2 1-80 0,1 2-16 16,-2 3 0-16,2 0 0 0,0 2 368 0,0 1 0 16,0 3 0-16,2 3 0 0,0 4 576 0,3 2 128 15,2 3 16-15,1 4 16 0,4 3 32 0,3 3 16 16,0 4 0-16,4-5 0 0,-2-1-368 0,3 3-80 16,5 13-16-16,-1 2 0 0,-1-6-48 15,1 3-16-15,2 6 0 0,-2-2 0 0,-2-5-112 0,1 0-16 0,-1-2-128 16,1 0 192-16,-1-9-192 0,1 1 0 15,-1-2 0-15,1 0 0 0,1-3 0 0,-1-4 0 0,1 1 0 16,2-5 0-16,-1-3 0 0,0-5 0 0,-3-2 0 0,-1-5 0 16,0-4 0-16,-1 0 0 0,-1-5-160 0,-2-1 160 31,-1 0-1056-31,-1-5-128 0,1 0-32 0</inkml:trace>
  <inkml:trace contextRef="#ctx0" brushRef="#br0" timeOffset="4599.16">309 4067 43311 0,'-15'0'1920'0,"8"0"384"0,3 0-1840 0,3 0-464 0,1 0 0 15,2-2 0-15,3 2-192 0,2-4-144 0,5 1-32 0,6-5 0 16,8-3 368-16,5-2 0 0,1-2 0 0,2-1 0 0,0 3 0 0,2-5 160 15,-1 2-32-15,-2 0-128 16,1 0 0-16,-5 0 0 0,0-2 0 0,-3-1 0 0,1 2 0 0,-2-2-352 16</inkml:trace>
  <inkml:trace contextRef="#ctx0" brushRef="#br0" timeOffset="4990.8">962 3603 37775 0,'-6'0'3360'0,"1"3"-2688"16,2-3-544-16,3 1-128 0,0 1 544 0,0 1 80 16,-2 1 16-16,-2-1 0 0,-2 6-640 0,-3 1 0 0,1 5 0 15,-1-2 0-15,-1 6 0 0,2 3 0 0,0 0 0 0,1 3 0 16,2 1 0-16,0 3 0 0,2-1 0 16,1 3 0-16,2-3 0 0,1 1-128 0,2-1 128 15,0 1 0-15,2-1 0 0,1-4 0 0,3 0 0 0,-2-5 0 16,1-7-352-16,-1 1 16 0,6 0 0 0,3 0 0 15,0-1 128-15,1-6 16 16,2 0 16-16,-1-6 0 0,0-2 176 0,-1-2 0 0,0-2 0 0,-1-5 0 16,-1 0 0-16,-1-4 0 0,1-1 128 0,-2-4-128 15,0-2 208-15,-2-3-16 0,-1 0-16 0,-2-1 0 16,0 2 64-16,-3-2 16 0,-4-3 0 0,-1 1 0 0,-3-1-128 16,-2 1-128-16,-1-3 176 0,-2 0-176 15,-1 1 208-15,0 2-64 0,-1 1-16 0,-1 1 0 0,0-3-128 0,-1 5 0 16,-2 1 0-16,1 3 0 0,-2 4 0 0,1 7 0 15,0 2 0-15,0 5 0 0,0 6 0 0,0 4 0 16,5-2 0-16,0 1 0 16,1-1-544-16,2 4-96 0,0 0 0 0,2-2-16 15,2 2-2160-15,1 0-448 0</inkml:trace>
  <inkml:trace contextRef="#ctx0" brushRef="#br0" timeOffset="5376.93">1416 3755 9215 0,'2'12'816'0,"0"-3"-656"0,0 1-160 0,-1-6 0 0,1 0 800 0,-2 2 128 0,1 5 32 0,1 9 0 0,1 2 1440 16,-1 4 288-16,-1-1 64 0,1-4 16 0,-1-5-16 0,0-4-16 0,-1-2 0 0,1-4 0 0,-1 0-1024 0,2-6-208 0,-2 2-32 0,0-4-16 15,1-2-624-15,-1-3-128 0,1 0-32 0,-1-3 0 16,0-1-112-16,0-3-32 0,-1-2 0 0,0-2 0 16,-2-5-208-16,-1-3-64 0,1-2 0 0,-2-3 0 15,1 3-48-15,-1-1-16 16,0-5 0-16,1 5 0 0,1 3 64 0,-2-7 16 0,-3-7 0 16,0-6 0-16,0-2-64 0,0 0-16 0,0 5 0 15,2 4 0-15,1 5-64 0,1 3 0 0,2 5-128 0,-1 1 192 16,3 3-32-16,2 2-16 0,0 2 0 0,3-2 0 0,1 1-144 15,3 3 0-15,2-2 0 0,3 2 128 0,3-3-128 0,4 3 0 16,0 1 0-16,4 1 0 0,1 2-160 16,2-1-16-16,4 0 0 0,3 1 0 15,2 2-592-15,1-1-128 0,2 1-32 16,1 0-18448-16</inkml:trace>
  <inkml:trace contextRef="#ctx0" brushRef="#br0" timeOffset="8053.99">1086 6881 34095 0,'-9'-2'3024'0,"3"1"-2416"0,5 1-480 0,1 0-128 0,0 0 464 0,-2 0 80 0,-1 0 16 0,-5 0 0 0,-2 0-560 0,0 0 0 0,-1 1 0 0,0 4 0 0,-1 1 0 0,-2-2-192 16,1 2 16-16,2 0 16 15,-2 0-400-15,0 2-80 0,-4 0 0 0,-2 2-16 0,-1 5 208 0,0-4 64 16,2 2 0-16,3-2 0 16,1 0 384-16,-1 0 0 0,-2 3 0 0,1-2 0 0,1 2 0 15,1-2 0-15,2 0 0 0,1-2 0 0,2 1 480 0,2-1 176 16,2-4 48-16,0 1 0 0,1-4-128 0,2 4 0 16,1-1-16-16,1-3 0 0,1 0-304 0,1 1-48 0,2-1-16 15,1 2 0-15,-1-3-192 0,1 1 0 0,2 2 0 16,2 1 0-16,3-2 0 0,2 2 0 0,2 0 0 0,0 1 0 15,-4-1 0-15,1 0-128 0,3 1 128 16,0 2 0-16,0-1 0 0,-1 0 0 0,-2 2 0 16,1-1 0-16,-2 1 0 0,1 2 0 0,-1-2 0 0,-2 2 0 15,-2 1 0-15,1-2 0 0,-3 4 0 0,-2-3 0 16,0-2 0-16,-3 2 0 0,0 1 0 0,-2 0 0 16,0 2 0-16,-2-3 0 0,0-1 0 0,-2 1 0 15,0 0 640-15,-3-2 16 0,0 2 16 0,-1-1 0 16,1 0-240-16,0-3-48 0,-1 4-16 0,-2-3 0 15,1 1-240-15,-1 0-128 0,1-2 160 16,0 0-160-16,0 0 128 0,3-1-128 0,-2-1 0 0,2 0 0 16,-2 0 0-16,1 2 0 0,-1-2 0 0,-1 0 0 15,0 3 0-15,0-4 0 0,0 1 0 0,2-1 0 0,-2 2 0 16,-3 2 0-16,1-3 0 0,-2 0 0 0,3 0 0 16,-1 2 0-16,0 0 0 0,-3 0-160 15,0 0-672-15,0-1-128 0,-1 0-16 0,1 2-16 16,0-2-1216-16,0-1-240 0,3 1-48 0</inkml:trace>
  <inkml:trace contextRef="#ctx0" brushRef="#br0" timeOffset="8687.66">908 8098 38703 0,'-8'-15'3440'0,"3"4"-2752"0,3 5-560 0,2 1-128 0,1 1 192 0,-1 1 16 0,-2-10 0 0,-3-6 0 0,-3-6-208 0,1-2 128 0,1-2-128 0,-2 6 0 0,2 4 0 0,0 3 0 0,0 4 0 0,-1 3 0 0,1 3-608 0,-1 5-64 0,1 1-16 0,-3 2 0 15,-1 6-304-15,-1 0-64 0,0-2-16 0,-3 6 0 16,1 2 640-16,-3 5 128 0,-1 3 32 0,0 4 0 0,1-4 272 0,-1 6 0 16,-2 4 0-16,-2 2 0 15,3 1 0-15,4-7 144 0,2 1-16 0,2-3 0 0,4 5 480 16,2-3 96-16,3 1 0 0,2-7 16 0,4-2-160 15,-1-4-48-15,-1-1 0 0,1-3 0 0,2-2-256 16,2 0-64-16,0-6-16 0,2 0 0 0,1-4-176 0,-1 0 0 16,0-2 0-16,0-4 0 0,0 2 0 0,0-5 0 15,1 0 0-15,0-4 0 0,3 0-384 0,-1-2 32 16,1-5 16-16,-1-1 0 0,3-1 16 0,-1 2 0 16,-2 1 0-16,-2 0 0 0,0-4 192 0,-2 5 128 15,-2-3-160-15,-1 2 160 0,-1 2 0 0,-1 1 256 16,-3-2-16-16,-2 2-16 0,0 3 480 0,-3 0 112 0,-1 1 16 15,0 2 0-15,0 4-256 0,0 2-64 0,1 2 0 16,1 2 0-16,0 0-384 0,1 2-128 0,-1 2 0 0,1 5 0 16,1 1 0-16,-1 3 0 0,2 6 128 0,2 0-128 15,0 6 0-15,2 1 0 0,-1 3 0 0,2-1 0 16,3 2 0-16,-1 2 0 0,2-4 0 0,0 2 0 16,-1-2 0-16,1 0 0 0,-2-2 0 15,2 0 0-15,-2 1 0 0,1-2 0 0,-2-3 0 16,1-2-144-16,1-1-1136 15,-1 2-208-15,2-2-48 0</inkml:trace>
  <inkml:trace contextRef="#ctx0" brushRef="#br0" timeOffset="9547.84">537 8854 40543 0,'-4'2'3600'0,"3"0"-2880"0,1-2-576 0,1 2-144 0,0 1-144 0,-1 0-64 0,1 1-16 0,1 6 0 0,0 2 32 0,1 7 0 0,-1 3 0 0,1 3 0 0,-1 1 192 0,1-2 0 0,-1 5 0 0,2-1 0 0,-2 1 0 16,1-1 0-16,-1 1 0 0,1-6 0 0,0 1 0 0,0-5 0 15,0-3 0-15,1-3 0 0,0-4 0 16,0-6 0-16,-1-3 0 0,2-2 0 16,0-2 0-16,1-6 0 0,-1-1 144 0,0-3-144 15,0-2 256-15,-1-2-64 0,1-2 0 0,0 1 0 16,-1 1 16-1,-1-4 0-15,2-7 0 0,1-3 0 0,1-1-80 0,-2 1-128 0,1 1 176 16,-1 3-176-16,0 5 176 0,0 6-176 0,1 4 160 0,-1 3-160 16,1 5 192-16,-1 4-64 0,2 5-128 0,-1 0 192 0,1 4-192 15,0 5 0-15,0-1 0 0,3 5 0 0,0 4 0 0,0 2 0 16,1-1 0-16,-2-2 0 0,-3-4 0 0,-1 1 0 16,0-3 0-16,-1-2 0 0,-2-2 0 0,1-1 0 15,-2-3 0-15,0-3 0 0,0 0 0 0,-1-3 0 16,2-3 0-16,-1 1 0 0,0-2 0 0,-1 1 0 0,1-4 0 15,-1-1 0-15,-1 0 0 0,1 0 0 0,-1-5 0 16,1 0 0-16,0 0 0 0,-1-3 0 0,2 0 0 0,-1-2 0 16,2 3 160-16,1 1-16 0,-1-2 0 15,3 0 0-15,0-1-144 0,1 1 0 0,0 2 0 0,2-1 0 16,1 2 0-16,-1 0 0 0,0-2 0 0,-1 4 0 16,0-1 0-16,1-3 0 0,-1 1 0 0,-1 0 0 15,-1 4 0-15,0 1 0 0,0 2 0 0,0 0 0 16,0 4 0-16,0 0 0 0,0 3 0 0,1 3 0 15,2 3 0-15,0 1 0 0,3 6 0 0,3 3 0 16,1 6 0-16,2 3 0 0,-1-1 0 0,0 2 0 16,0 3 0-16,-2-3 0 0,-2 1 0 0,0 1 0 15,-4-4 0-15,0 3 0 0,-1-1 128 0,-2 3-128 0,0-1 0 16,0-3 0-16,-3 1 0 0,1-5 0 16,-2 1-320-16,-1-5-64 0,-1 1 0 0</inkml:trace>
  <inkml:trace contextRef="#ctx0" brushRef="#br0" timeOffset="10495.51">739 9344 36863 0,'-3'3'3264'0,"0"0"-2608"0,2 0-528 0,1 1-128 0,0 1 128 0,0 1-128 0,-1 4 192 0,-2 7-64 0,2 8-128 0,-1 7 0 0,2 9 0 0,1 4 0 0,0 4 0 0,3 2 0 0,1 3-160 0,1-1 160 0,0-4 0 0,2-4 0 15,1-5 0-15,1 0 0 0,0-1 0 0,-1-2 0 16,-2-6 0-16,-2-2 0 0,-1-1 0 0,-2 0-144 15,1 1 144-15,-2-3-128 0,-1-1 128 0,-1-7 0 0,0-1 0 0,-3-2 0 16,1-2 608-16,0-3 48 0,-3-3 16 0,-2-2 0 16,2-1-112-16,-1-2-32 0,-1-4 0 0,1-1 0 15,-1-1-368-15,2-3-160 0,0-2 128 16,0 0-128-16,1-4 0 0,-1-2 0 0,1 3 128 0,0 1-128 16,1-4 0-16,0 1 0 0,-1-3 0 0,2 0 0 15,0 1 0-15,-1-5 0 0,2 1 0 0,-2-5 0 16,2-3 0-16,-1-3-144 0,2-1 144 0,0-1 0 15,0 1 0-15,1 1 0 0,0-1 0 0,0 1 144 16,1-1-16-16,3 4 0 0,-1 1 0 0,1 3 0 16,0 5-128-16,-1 1 192 15,1-2-192-15,4 4 192 0,-1-1-192 0,0-1 0 0,2 4 0 0,-2 0 0 16,0 5 0-16,-1-1 0 0,2 1 0 16,2 0 0-16,-3 1-208 0,1 2 16 0,2-2 16 0,2-2 0 0,3 0 16 15,0 1 0-15,1-1 0 0,-2 0 0 0,-1 4 160 16,1 1 0-16,-3 4 0 0,2 1-128 0,-2 4 128 15,-1 2 0-15,-1 4 0 0,1 5 0 0,0 1 0 0,0 2 0 16,-1 5 0-16,-1-1 128 0,2 0-128 0,-1 4 0 16,-2-1 0-16,1 0 0 0,-2 0 0 0,-1 0 0 15,-1 1 0-15,-2-1 0 0,-1-2 0 0,-3-2 0 16,1-2 0-16,-4-3 0 0,1 0 0 0,-2-3 0 16,-2-4 0-16,-2 4 0 0,1-3 0 0,-3 2 128 15,3-2-128-15,-4-1 0 0,-2 0 0 0,-1-2 0 16,-2 0 0-16,-2-2 128 0,-2-1 16 0,-2-2 16 15,3-1 0-15,1-1 0 0,2-1-160 0,-4-1 0 0,-3-4 0 16,-4-4-176 0,0-5-256-16,-1 1-48 0,3-2-16 0,1-1 0 15,2 0-2512-15,3 0-512 0</inkml:trace>
  <inkml:trace contextRef="#ctx0" brushRef="#br0" timeOffset="11554.86">896 10333 41471 0,'-3'0'3680'0,"-1"0"-2944"0,4 0-592 0,0 0-144 0,1 1 0 0,1 2 0 0,-2-1 0 0,0-1 0 0,0 4 0 0,0 3 0 0,1 2-224 0,1 1 80 0,1-1 16 0,0-1 0 16,1 5 0-16,0 1 0 0,1 3-112 0,-1 5-16 16,-1 3 0-16,0 2 0 0,-1 7 128 0,-1 2 128 15,-1 4-208-15,-1 3 80 0,0 2 128 16,-2 0 0-16,0-2 0 0,0 2 0 0,1 0 0 16,1-2 0-16,-2 3 0 0,2-2 0 0,1-9 0 15,0-6 0-15,1-1 0 0,2-7 0 0,-1-6 0 0,1-3-256 16,0-3 32-16</inkml:trace>
  <inkml:trace contextRef="#ctx0" brushRef="#br0" timeOffset="12155.64">601 11697 36863 0,'-5'-4'3264'0,"1"0"-2608"0,3 2-528 0,2 1-128 16,1 1 0-16,-1 0 0 0,0-5 0 0,-1 1 0 15,2-2-480-15,2-2 32 0,2 2 0 0,3 4 0 0,1-2 624 0,4 4 128 16,0-2 16-16,4 2 16 0,0 0-336 0,2-3 0 16,1 2 0-16,-1-2 128 15,1 0-464-15,0-1-96 0,0-2-16 0,0-3 0 16,-3-1-32-16,1 0-16 0,-4 2 0 0,0-6 0 0,-2 2 304 0,0-3 48 15,-2-1 16-15,-3 0 0 0,1 0 128 0,-4 0-128 16,-1-1 128-16,-2 3-128 0,-2-2 608 0,-1 0 128 16,-1-1 32-16,-3 3 0 0,0-2 432 15,-3 1 80-15,0 1 32 0,-2-1 0 16,-1 4-624-16,-3-1-128 0,0-1-32 16,-2 5 0-16,0 0-400 0,0 2 0 0,1 4 0 0,-1 4 0 0,3 2 0 0,-2 4 0 15,-3 2 0-15,4 4 0 0,-1 3-368 0,1 3 48 16,-1 5 16-16,0 1 0 0,2 2 32 0,-1 7 0 15,1-1 0-15,0 5 0 0,3-1 96 0,3 3 32 0,1-4 0 0,3-1 0 16,2 1 144-16,2-1 256 0,2-2-64 0,-1-3-16 16,2-5-176-16,-2-1 0 0,3-5 144 0,0-2-144 15,2 1 0-15,-1-3 0 0,1-1 0 0,1-4 0 16,-1 1 0-16,3 0 0 0,1-3 0 0,0-1 0 16,0 0-1216-16,2-1-176 0,4 3-16 15</inkml:trace>
  <inkml:trace contextRef="#ctx0" brushRef="#br0" timeOffset="12831.91">987 12248 39615 0,'-11'4'1760'0,"3"-1"352"0,1-2-1680 16,3 1-432-16,2-2 0 0,0 0 0 0,1 0 0 0,-3 1-192 0,-1 2 0 0,-2-1 16 0,1 2 176 0,-2-1 0 0,1 0 0 0,1 0 128 0,1 0-128 0,0 1 128 0,1 0-128 0,-1-2 128 0,0 2-128 0,-1 1 192 0,-1-1-64 0,-2 2 0 0,0 1 144 0,0 2 48 0,-3 0 0 0,-1-2 0 15,-2 5-176-15,-1 1-16 0,-1-3-128 0,1 2 192 16,-1 0-192-16,3 1-128 0,-1 0 128 0,1 0-208 15,2-1 208-15,2 0 0 0,0 1 0 0,1-3 0 0,3 0 352 16,0-2-32-16,1 2-16 0,0-2 0 0,3 0-304 16,0 0 128-16,2 0-128 0,3-4 0 0,-1 1 0 15,2-1 0-15,1-1-192 0,2 4 48 16,1-5-304-16,-1 2-48 0,-2-2-16 0,4-1 0 16,2 4-16-16,3-1-16 0,4 2 0 0,2 1 0 15,2-1 400-15,-1 0 144 0,-1-1 0 0,0 0-144 0,1 1 144 16,0 0 0-16,-1-2-144 0,-3 2 144 0,-1-2 0 0,-1 2 0 15,0 3 0-15,-2-3 0 0,-2 1 176 0,-1 2 0 16,-1 1 0-16,-3 2 0 0,-1 2 176 0,-1 2 32 16,-1 1 16-16,0 3 0 0,-2-4-400 0,-1 2 0 15,-1-1-192-15,0-1 192 0,-1 0 0 0,0 0 336 16,0 1-32-16,-1-1-16 0,-1 0-288 0,-1 3 128 0,-1 1-128 16,1-6 0-16,2-4 128 0,-4 4-128 0,-2 2 0 15,-5 5 0-15,-2 1 144 0,-5 1-144 0,0-5 0 16,-3 1 144-16,0 0-144 0,-4-2 0 0,1 1 0 15,-3-4 0-15,1-2 0 16,-1 0 0-16,-1-3 0 0</inkml:trace>
  <inkml:trace contextRef="#ctx0" brushRef="#br0" timeOffset="32252.35">18689 3612 15663 0,'-2'-3'1392'0,"-1"1"-1120"0,3 1-272 0,2 1 0 15,-2 0 1520-15,0 0 240 0,0 0 48 0,-2-3 16 0,1 3 128 0,0-3 32 0,0 3 0 0,1 0 0 0,0 0-1216 0,0 0-256 0,0 0-32 0,0 0-16 0,0 0-192 0,0 0-32 0,-23-3-16 0,16 7 0 0,-1 1-224 0,0-2 176 16,-2 4-176-16,-2 1 160 0,0 0 64 0,0 0 16 15,-3 2 0-15,0-2 0 0,-1 3 400 0,-2-1 64 16,0 0 32-16,-1-2 0 0,0 2 0 0,-1-2 0 16,2 0 0-16,0 1 0 0,2-3-352 0,3 1-80 0,-1-3-16 15,2 1 0-15,2 1-288 0,0-2 0 0,3-1 0 16,0 0 0-16,3 1 0 0,0-2 0 0,3 2 0 0,1-1 0 16,1 0-320-16,1-3 48 0,1 3 0 0,2-3 0 15,1 1-304 1,3-1-48-16,-1 0-16 0,2 0 0 0,1 0 128 15,2-1 0-15,0 1 16 0,2 0 0 0,1 0 48 0,0-3 0 16,0 6 0-16,2-3 0 0,-1 1 64 0,1 1 32 0,1 1 0 0,1 2 0 16,-2 0 352-16,2 1 0 0,-1 4 0 0,-1-4 0 0,-1 4 0 15,0-1 0-15,-5-3 0 0,0 1 0 16,1 6 0-16,-1-1 192 0,-2 0-64 0,-1-1 0 16,-2 4 112-16,-2-1 16 0,-1 1 0 0,-2-2 0 15,-2 5 192-15,-1-5 64 0,-2 3 0 0,-2-1 0 0,2-2-16 16,-2 0 0-16,-1-3 0 0,-1 1 0 0,0 0-80 15,0 0-16-15,-1-1 0 0,0 0 0 0,0-1-240 16,-2 1-160-16,0-4 192 0,0 1-192 0,-1 0 0 0,-1-1-144 16,0 0-16-16,-2 0 0 15,0 0-1488-15,0-2-288 0,-1 1-64 0,-1 0-7904 16,-2 0-1568-16</inkml:trace>
  <inkml:trace contextRef="#ctx0" brushRef="#br0" timeOffset="33637.64">19045 3262 35007 0,'-3'0'3120'0,"0"0"-2496"0,3 0-496 0,1 2-128 0,1-2-160 0,-1 4-48 0,-1-1-16 0,1 4 0 0,0 4 720 0,3 9 144 0,0 2 16 0,2 4 16 0,0 5-224 0,0 6-32 0,3 5-16 0,-2 2 0 0,0-2-208 0,-2 2-64 0,-1 7 0 0,1 2 0 0,-1-2-128 0,-1-4 0 0,-2-3 0 0,-1-2 0 16,-1-2 0-16,1-6 0 0,0-1 0 0,-2-5 0 0,2-2 0 0,-1-1 208 15,0-1-48-15,0-4-16 0,1-1 80 0,-3-6 16 16,2 2 0-16,-2-2 0 0,1-6 16 0,0 2 0 16,-1-3 0-16,-1 0 0 0,2-2-256 0,-2-2 176 15,0-1-176-15,1-1 160 0,-2 3-160 0,0-3 160 16,0 0-160-16,-1 0 160 0,0 0-160 0,1 0 160 0,-2 1-160 15,1 0 160-15,1 1-160 0,0 0 0 0,0 4 144 16,2-2-144-16,-1 2 0 0,2 2 0 0,-1 0 0 16,1 1 128-16,0-3-128 0,2 2 0 15,0 0 0-15,0-2 0 0,2 1 0 0,-1 0 0 0,0-5 0 16,2 2 0-16,-2 0 0 0,0-2 0 16,0 1 128-16,0-3-128 0,1 3 128 0,-2-3-128 15,0 3 128-15,0-3-128 0,0 4 0 0,-2-4 128 16,0 3-128-16,1-3 0 0,-2 3 0 0,1 1 0 15,-1-1 0-15,1 0 0 0,-1 3 0 0,0-4 0 0,0 3 0 0,-1 0 0 16,2-1 0-16,0 2 0 0,-1 0 0 0,1-3 0 16,0 1 0-16,1-1 0 0,0 1 0 0,0-2 0 15,1 1 0-15,0-3 0 0,0 1 0 0,0-1 0 16,0-1 160-16,1-2-32 0,-1-5-128 0,1 0 192 0,0-4-192 16,1-2 144-16,-1 0-144 0,0-6 128 0,2-2-128 15,-1-2 0-15,-1 1-160 0,2-2 160 0,-2-1-128 16,0-5 128-16,2-1 0 0,-2-5-144 0,1-2 144 0,0-3 0 15,-1-1 0-15,0-5 0 0,0 1 0 0,1 0 0 16,-2 2 0-16,0 1 0 0,0 5 0 0,-2 2 0 16,1-3 0-16,0-3 0 0,1 4 0 15,0-1 0-15,0 1 0 0,2 4 0 0,2 5 0 0,1 3 0 16,1 7 0-16,0 2 0 0,3 2 0 0,0 3 0 16,1 4 0-16,-2-1 0 0,2 1 0 0,0 3 0 15,0-2 0-15,0 5 0 0,1-3 0 0,-1-1 0 16,1 5 0-16,-1-2 0 0,1 4-128 15,0 0 128-15,0 4-128 0,-1 5 128 0,1 0-176 0,0 8 176 16,2 1-208-16,-1 4 80 0,-1 3 128 0,-1 1-160 0,1 0 160 16,-1 2-160-16,1 3 160 0,-2-6 0 15,-2-5 0-15,0 2 0 0,2 4 0 0,1 1 0 0,-1 2 0 16,0-3 0-16,-1 2 0 0,0-3 0 0,-2-2 0 16,-1 1 0-16,-1-2 0 0,-3-2 0 0,-1-2 0 0,-3 1 0 15,0-3 0-15,-2 0 0 0,-2-3 0 0,0 0 0 16,-2 0 0-16,-1-1 0 0,-2-3 0 0,-1 0 128 15,-1 1-128-15,2-4 144 0,-3 1-144 0,-1-4 160 16,0 0-160-16,-1-2 0 0,1 2 0 0,0-6 0 16,-1 2 0-16,0-4 0 0,-1 0-144 0,2-1 144 15,1 0-512-15,1-1 16 16,0 1 0-16,3 0 0 0,0 0-1104 0,2 0-208 16,3 0-48-16,1-1-14048 0</inkml:trace>
  <inkml:trace contextRef="#ctx0" brushRef="#br0" timeOffset="34219.46">19620 3075 26719 0,'-7'-8'1184'0,"2"3"240"0,1 2-1136 0,3-1-288 0,1 4 0 0,0 2 0 0,0 0 784 0,0 1 112 0,1 3 0 0,-1 4 16 0,2 3 128 0,-1 10 32 0,1 7 0 0,1 5 0 0,2 6-352 0,-2 1-64 0,1 1-16 0,-1 2 0 0,0-4 64 0,1-3 0 15,-2 3 0-15,2-5 0 0,-1-3-272 0,0-1-48 0,0 0-16 0,1-1 0 0,-2-2-240 0,2-3-128 0,-1-2 160 0,0-4-160 16,2-1 0-16,-1-3 128 0,-1-1-128 15,1-4 0-15,0-3 128 0,-1 1-128 16,0-5 176-16,-2-1-176 0,2 0 192 0,-2-3-64 0,0 0 0 0,0-3-128 16,0 2 176-16,-1-5-176 0,0 0 160 0,0 0-160 15,-1-4 176-15,0 1-176 0,-1-4 192 0,-1 0-192 16,1-2 128-16,-1-1-128 0,1-2 0 0,-1-1 0 16,2 2 0-16,0-4 0 0,-1 2 0 0,2 2 0 0,3-4 0 15,-2 1 0-15,3 4 0 0,0 0 0 0,-1 4 0 16,2-1 0-16,1 3 0 0,1 2 0 15,0 2 0-15,2-2 0 0,-1 3 0 0,1 1 0 0,1 2 0 16,-1 1 0-16,-2 1 0 0,3 0 0 0,2 3 128 0,2 0-128 16,2 3 0-16,0 2 0 0,0 4 272 0,1-2-48 15,-1 5-16-15,-1 1 0 0,-1-3 0 16,-1 6 0-16,1-1 0 0,0 5 0 0,-1-1 16 0,1 3 0 16,0 3 0-16,0-2 0 0,1 5-64 15,1-3-16-15,2 5 0 0,-2-3 0 0,1-1-144 16,-1-1 0-16,0-4 0 0,-1-2 0 15,2 3-288-15,-1-7 64 0,0 1 16 0,0-3 0 16,1 0-528-16,-1-4-96 0,1-2-32 0,0-1-17776 16</inkml:trace>
  <inkml:trace contextRef="#ctx0" brushRef="#br0" timeOffset="38118.99">18569 5253 26719 0,'-6'13'2368'0,"2"2"-1888"0,3-5-480 0,2-1 0 0,3-2 1344 0,-4 6 192 0,1 11 16 0,-1 12 16 0,2 20-96 0,-1 7-32 0,0 4 0 0,3 2 0 0,-2-5-800 0,1 2-176 0,-1-6-16 0,-1-3-16 0,-1 3-432 0,-1-6 0 0,-1 3-224 15,-2-4 80 1,0-1-1088-16,-1-5-224 0,0-2-32 0,0-8-16 16,2-8-480-16,-1-5-80 0,0-11-32 0,1-3 0 15,0-5 816-15,-1-3 144 0,1-4 48 0,-2-4-9248 16</inkml:trace>
  <inkml:trace contextRef="#ctx0" brushRef="#br0" timeOffset="38508.57">18312 5860 6447 0,'-15'-38'576'0,"5"9"-576"0,2 1 0 0,2 6 0 15,3 7-160-15,2 5-144 0,1-6-16 0,-3-9-16 16,1-17 1824-16,-1-15 368 0,3-6 80 0,3 0 16 16,3 6-16-16,4 4 0 0,0 5 0 0,2 4 0 15,2 9-336-15,-1 4-64 0,3 0 0 0,1 5-16 0,0 0 96 16,0 1 32-16,3 0 0 0,0 3 0 0,0 2-176 16,-1-1-48-16,2 3 0 0,2 0 0 0,0 2-720 15,1-1-160-15,-1 3-32 0,-1 2 0 0,2-2-512 0,-3 6 0 16,0-1 0-16,-3 4 0 0,0 3 0 0,-3 2 0 15,-2 6 0-15,0 0 0 0,-1 6-256 16,-2 0 32-16,0 2 16 0,-2 5 0 0,1-2 208 16,0 7 192-16,-1 5-48 0,0 4 0 15,-2-2 432-15,0 1 64 0,0 1 32 0,-1-1 0 16,0-1-400-16,0-2-80 0,-1-1 0 0,0-6-16 16,-2 2 16-16,0-6 0 0,0 1 0 0,-1-6 0 0,-1 2-192 0,-1-2 0 15,-1-1 144-15,-1-2-144 0,-1 2 0 0,-1-2 0 16,-1 0 0-16,-3-1 0 0,-1 1 0 0,-1-4 0 15,0 1 0-15,-2-2 0 0,-1-1-160 0,-1 0 0 16,0-2 0-16,-1-2 0 16,1 0-416-16,-3-2-64 0,-1 0-32 0,-1-3 0 15,1 2-352-15,0-3-80 0,1 2-16 0,0-2 0 16,1-1-1024-16,1 4-208 0,4 0-32 0,2 0-6224 0,2 3-1248 16</inkml:trace>
  <inkml:trace contextRef="#ctx0" brushRef="#br0" timeOffset="38938.74">18937 5045 9215 0,'-2'0'400'0,"2"0"96"0,0 3-496 0,-1-3 0 0,1 0 0 0,0 0 0 0,0 0 1408 0,0 0 176 0,0 2 32 16,0-2 16-16,0 1 480 0,0-1 112 0,0 0 16 0,0 0 0 0,0 0-592 0,0 0-112 0,16 19-32 0,-8-13 0 0,0 0-384 0,2 2-80 0,1 3-16 0,2 0 0 0,-1 0-528 0,3 3-112 15,1 2-32-15,1 2 0 0,2-2-352 0,1 5 0 0,-2-1 0 0,1 1 0 16,-1 1 0-16,1 1 0 16,-3-4 0-16,-1 3 0 0,-2-3 0 0,0 0-128 0,-1-1 128 15,-1-2 0-15,0 1-192 0,-1-1 32 0,0-4 16 0,0 0 0 16,0-4-1344-1,-2 0-272-15,1-1-48 0,0-1-10912 0</inkml:trace>
  <inkml:trace contextRef="#ctx0" brushRef="#br0" timeOffset="39245.54">19468 4846 31327 0,'-3'6'2784'0,"0"3"-2224"0,3-2-560 0,1 2 0 0,2-3 336 0,-2 4-32 16,-1 9-16-16,0 9 0 0,1 13 432 16,-1 6 96-16,-1 8 16 0,-1 2 0 0,-2 3-256 0,-1-6-32 15,-1-1-16-15,-2 0 0 0,1-2-320 0,-3 2-64 16,-1 4-16-16,0 4 0 0,-2-2-320 0,1 3-80 15,-3 0-16-15,0 1 0 16,0-2-784-16,2-8-144 0,2-8-48 0,-2 5 0 16,2 3-912-16,1-1-176 0,2-1-32 0,2-4-16 15,-1-6-208-15,5-9-32 0,1-8-16 0,1-5-2720 0,1-7-528 16</inkml:trace>
  <inkml:trace contextRef="#ctx0" brushRef="#br0" timeOffset="39731.78">19740 5304 21183 0,'-3'6'1888'0,"1"1"-1504"16,4-1-384-16,-1-1 0 0,1-1 1024 0,0 2 144 15,-1 4 32-15,1 5 0 0,1 7 304 0,0 2 64 16,1 0 16-16,-1 1 0 0,-1-6-944 0,2 1-192 16,-2-7-48-16,0 2 0 0,0-5-400 0,0-2 0 15,0-1 0-15,0-4 0 0,1 0 0 0,-1-3 240 16,-1 0-64-16,3 0-16 0,-1-5 320 0,0-3 64 15,2 0 16-15,-1-2 0 0,0-2 80 0,-1-4 0 16,-1 1 16-16,0-3 0 0,-1 1-224 0,-1 0-48 16,-1-6-16-16,0 1 0 0,-2 0 32 15,1-3 16-15,1 0 0 0,-1 1 0 16,1 0-176-16,0 2-48 0,2-3 0 16,-1-1 0-16,1 2-16 0,1-1-16 0,0-1 0 0,1 4 0 15,0 3-160-15,1-2 0 0,2 4 144 0,2-2-144 0,0 1 0 16,1 2 0-16,2 1 0 0,-1 1 128 0,2 1-128 15,2 1 0-15,-1 5 0 0,2 1 0 0,0 2-240 0,0 3-16 0,1 3 0 16,1 2 0 0,3 5-1232-16,0-1-256 0,2 3-48 0,2 2-9216 0,-1 2-1856 0</inkml:trace>
  <inkml:trace contextRef="#ctx0" brushRef="#br0" timeOffset="44665.67">22222 3195 22111 0,'-5'-4'1968'0,"1"2"-1584"0,3 0-384 0,2 0 0 0,1 2 1712 0,-1-2 256 0,-1-1 48 0,-1-2 16 0,1-1-320 0,-2 0-64 0,2 0-16 0,0 0 0 0,0 2-256 0,2 1-48 0,-2 1-16 0,1 2 0 0,0 5-784 0,-1-1-144 0,3 3-48 0,-2 4 0 0,3 5-160 0,-2 0-48 0,4 7 0 0,-1 1 0 16,1 2-128-16,2 3 0 0,0 3 0 0,1 1 0 15,2 1 0-15,-1-1 0 0,1-3 0 0,-1-3 0 16,-1-1 0-16,2 2 0 0,1 3 0 0,3 4 0 16,-1 0 0-16,1-1 0 0,-2-2 128 0,1-2-128 15,-2-2 0-15,0-4 0 0,0-4 0 0,-1-2 0 0,-3-5 0 16,1-3 0-16,0-1 0 0,-2-5 0 16,-1 1 0-16,-1-4 0 0,0-1 176 0,0-1-176 0,-1-4 0 15,0-1 128-15,-2-1-128 0,0-3 0 0,0-5 0 0,-1-1-208 16,-1-3 32-16,1-1 16 0,-1 2-48 0,0-4-16 15,1-3 0-15,-1-1 0 0,2 1-32 0,0-1-16 16,2 1 0-16,1-1 0 0,2 5 16 0,2 3 16 16,0 4 0-16,0 2 0 0,1 5 240 0,1 2 0 15,2 1 0-15,0 4 0 0,1 0 128 0,0 2 128 16,-2 2 32-16,2 2 0 0,-2-2-96 16,0 2 0-16,-2 0-16 0,0 0 0 15,-2 1-176-15,0 0 0 0,0 4 0 0,-1-1 0 0,-1 2-144 16,-2 2-64-16,0 1-16 0,-2 1 0 0,-1 3 16 0,-1-2 0 15,-1 1 0-15,0 1 0 0,-2 0 80 0,0-3 128 16,-1 0-208-16,-1 2 80 0,0-2 320 0,-2-2 64 16,-1 3 0-16,0-3 16 0,-2-2 48 0,1-2 16 0,-1-1 0 15,-1 1 0-15,1-4-176 0,0 0-32 0,-2 0-128 16,-1-2 192-16,1 0-192 0,0-2 0 0,-1 1 0 0,0-3 0 31,-1 0-832-31,2-3-176 0,-1-1-16 0,2-2-16192 0</inkml:trace>
  <inkml:trace contextRef="#ctx0" brushRef="#br0" timeOffset="44981.55">23012 3000 34095 0,'-8'-1'1504'0,"0"1"320"0,3 1-1456 0,1-1-368 0,3 2 0 0,1-2 0 0,0 3 208 0,-1-3-16 0,-1 3-16 0,-1 4 0 0,-1-1 624 0,1 4 128 0,-1 2 32 0,0 4 0 0,3 3-368 0,0 1-64 0,-2 4-16 0,2 5 0 0,0-1-304 0,1 4-64 15,-1 3-16-15,2 0 0 0,0-1-128 0,2-3 128 16,0 1-128-16,1 0 128 0,2-1-128 0,-1 1 0 15,1-1 0-15,0 1 0 0,1-3 0 16,-1-1 0-16,1 1 0 0,1-1 0 0,0-2-192 0,1 1 0 16,1-1-16-16,-2-3 0 15,4-4-1520-15,-2 0-320 0</inkml:trace>
  <inkml:trace contextRef="#ctx0" brushRef="#br0" timeOffset="45432.75">23482 3400 35935 0,'-6'0'1600'0,"1"2"320"0,0-1-1536 0,3 0-384 0,0 2 0 0,2-3 0 15,-1 3-624-15,0 0-192 0,-2 3-32 16,0 1-16-16,-1 6 864 0,-1-1 0 0,0 4 128 0,-1 3 0 0,2-1 432 0,-1 5 80 15,2-1 0-15,-1 0 16 0,0 3-16 16,2-2-16-16,0 0 0 0,1-2 0 0,1-2-112 16,1 0-32-16,2-3 0 0,1-4 0 0,1 1-320 0,1-6-160 15,0-1 160-15,1-1-160 16,2-5-320-16,1 0-176 0,1 0-16 0,0-5-16 16,1-1-592-16,1 0-112 0,-2-1-32 0,1-6 0 15,1 1 352 48,-3-1 64-63,1 1 16 0,-1-1 0 0,0-2 832 0,-1-3 208 0,0 2 32 0,0 1 0 0,-1 2 480 0,-3 0 112 0,1 2 0 0,1 4 16 0,-1 1 240 0,-1 3 64 15,1 2 0-15,-1 5 0 0,0-1-352 0,1 6-64 0,-1 3-16 0,1 2 0 0,-1 1-320 0,1 1-64 0,2 0-16 0,-2 3 0 0,1-1-128 0,1-2-48 16,-1 0 0-16,2-2 0 0,-1 1-144 0,2-3 0 0,-1-2 0 16,1-4 0-16,0 4 0 0,-2-4-176 0,2-2 16 15,0 1 0 1,0-1-576-16,0-3-112 0,-1 1-32 0,-1-2-11120 0,1-2-2224 0</inkml:trace>
  <inkml:trace contextRef="#ctx0" brushRef="#br0" timeOffset="45830.52">24121 3634 27647 0,'3'0'1216'0,"-1"-2"256"0,2 2-1168 0,0-3-304 0,-2 3 0 0,1-1 0 0,0 1 0 0,2 0 0 0,3-4-208 0,3 2 80 0,1-4 768 0,3-1 176 0,-1 1 16 0,1-1 16 16,-2-2-528-16,1 3-128 0,-1-4 0 0,1 0-16 0,-3 2-176 0,0-2 0 0,-1 0-192 0,-1-1 192 0,-2 3-240 0,-1-2 80 0,-2 2 16 0,-1-1 0 0,-1 4 144 0,-2-1 0 0,-1 1 0 0,-3 1 0 0,-1-2 560 0,-2 2 32 15,-3 2 16-15,-1 1 0 0,-2 1-384 0,-3 0-80 16,-1 1-16-16,-4 1 0 16,0 5-464-1,-3-1-112-15,-2 1 0 0,-1 6-16 0,1-1 672 0,0 4 144 0,2 0 32 0,-2 5 0 0,0 1 768 0,1 4 176 16,3 3 16-16,1-3 16 0,5 5-192 0,2-3-32 16,4 3-16-16,3-3 0 0,4 1-592 0,4-6-112 0,4-2-32 15,2-2 0-15,2 1-208 0,4-4-48 0,4 2-128 16,4-4 192-16,0 1-192 0,4-3 0 0,5-2 0 0,3 0 0 31,8-1-896-31,1-2-240 0</inkml:trace>
  <inkml:trace contextRef="#ctx0" brushRef="#br0" timeOffset="57401.95">22290 4741 26719 0,'-1'-10'2368'0,"1"1"-1888"0,1 6-480 0,0-1 0 0,1-1 1728 0,0 1 240 16,0-6 48-16,2-4 16 0,2-5-336 0,1-3-64 0,1 2-16 0,1 4 0 0,1 0-944 0,0 5-192 0,0 3-32 0,1 2-16 0,0 6-208 0,1 0-32 0,2 3-16 0,-1 4 0 0,1 5-176 0,1 1 0 0,1 3 0 0,0 2 128 0,-1 5-128 0,0 1 0 0,-1 2 0 0,0 5 0 16,0 4 0-16,-1 1 0 0,-3-4 0 0,0 2 0 15,-1 7 160-15,-1 3-160 0,-1 1 192 0,-1 2-192 0,-1 0 224 16,0 0-64-16,-3 0-16 0,2-5 0 0,-2 2-16 15,1-9-128-15,0-4 192 0,0-2-64 0,1-3 0 0,-2-8-128 16,2 1 192-16,-2-7-64 0,1-1 64 0,-2-2 0 16,0-3 0-16,-1-2 0 0,0-2-192 15,-1 0 0-15,0-4 0 0,-2 0 0 0,1-2 0 0,-1-2 0 16,0 0-224-16,-1-6 80 0,0-1 16 0,1 0 0 16,-1-6 0-16,1-1 0 0,1-1 128 15,1-4-192-15,-1-1 192 0,2 1-192 16,2 2 192-16,0 1-160 0,2 0 160 0,2 1-160 15,0 2 160-15,0 2 0 0,3 2 0 0,0 1-128 0,-1 3 128 16,2 4 0-16,0-2 0 0,0 6 0 0,0-1 0 0,-1 1 0 16,0 0 0-16,0 3 0 0,1 1 0 0,-1 1 0 15,1 1 0-15,-2 1 0 0,0 2 0 0,-2 0 0 16,1 1 0-16,-2 2 128 0,1 1-128 0,-1 2 0 16,-1 1-176-16,0 3 176 0,-1 0-144 0,0 0 144 0,-1 2-128 0,-2 1 128 15,0-1 0-15,-1 2 0 0,-1-1 0 0,-2-3-128 16,0 0 128-16,-1-4 0 0,-1 2 0 0,0-2 0 15,1-2 128-15,-1 1 48 0,-2-3 16 0,0 0 0 16,-1 2 64-16,0-4 0 0,0 3 16 16,-1-3 0-16,-1 2-144 15,-1-5-128-15,1 2 144 0,0-1-144 0,0-1 0 0,-1-3 0 0,1 0 0 0,-1-3-160 16,2-1-400-16,-1-1-80 0,1-1 0 16,1 0-16-16,0-1-1056 15,2 0-208-15</inkml:trace>
  <inkml:trace contextRef="#ctx0" brushRef="#br0" timeOffset="57743.39">23345 4469 38703 0,'-9'0'1712'0,"4"0"352"0,0 4-1648 0,2-2-416 0,1 4 0 0,1-2 0 15,1 2 320-15,-1 4-32 0,0 9 0 0,-2 5 0 0,1 10 144 0,0 9 16 0,1 0 16 0,0 5 0 0,0-1-192 0,1 4-32 0,-3-3-16 0,1 2 0 0,-1 2-224 0,1-3 0 0,-1-2 0 0,0-1 0 16,0 1 0-16,2 0 0 0,0-5 0 0,2-2 0 31,0-2-448-31,0-8 32 0,2-3 0 0,1-4 0 16,-2 2-608-16,2 0-112 0,-2-3-16 0,1 0-16 15,-1-3-1840-15,1-1-384 0,-1-2-64 0,-1-3-9216 0</inkml:trace>
  <inkml:trace contextRef="#ctx0" brushRef="#br0" timeOffset="58194.82">23582 4968 30399 0,'0'3'1344'0,"0"1"288"0,2 2-1312 0,-2-2-320 16,1-1 0-16,-1 2 0 0,1-1 480 0,0 2 32 15,2 6 0-15,-1 5 0 0,2 2 912 0,-2 6 192 16,0 0 48-16,-1 3 0 0,-1 1-832 0,-1-1-144 15,-1 2-48-15,1 1 0 0,0-5-272 0,-2 1-64 16,2-4-16-16,0 0 0 0,1-1-160 0,0-1-128 16,2-5 192-16,2-1-192 0,2-2 0 0,-1 0 0 15,3-3 0-15,2-4 0 0,1 0 0 0,0-6 0 16,1 3-208-16,3-6 80 0,0-1 128 0,0-4-208 16,2-1 80-16,-1-2 128 0,1-1-128 0,1-3 128 0,-2-3 0 15,0 1 0-15,0 0 0 0,-2-2 0 0,-1 1 0 16,-1-1 0-16,0 1-128 0,-4 0 128 15,1 2 0-15,-3 4 0 0,-1-1 0 0,-1 4 192 0,-1 2-32 16,-1 5 0-16,-2-1 128 0,0 6 32 0,-2 1 0 0,0 4 0 16,-2 0 64-16,1 3 32 0,-1 1 0 0,0 2 0 15,-1 1-224-15,3 1-32 0,-2 1-16 0,3 0 0 16,0-1-16-16,2 0-128 0,0 1 192 0,2-3-64 16,1 2-128-16,1-2-144 0,3 1 144 0,-1-4-208 15,-1 0-48-15,1-3 0 0,1 1 0 0,1 0 0 16,1-3-400-1,-2-3-96-15,2 1-16 0,-1-4-17888 0</inkml:trace>
  <inkml:trace contextRef="#ctx0" brushRef="#br0" timeOffset="58547.6">24177 5322 23951 0,'4'-2'1056'0,"-1"-5"224"0,1 4-1024 0,0-2-256 0,1 4 0 0,0-2 0 0,0-1 880 0,3-2 112 0,7-2 32 0,5-4 0 0,2 0 704 0,2 0 128 0,-2-1 48 0,-1 0 0 0,-1 4-768 0,-3-3-160 16,-1 2-16-16,-1 0-16 0,-1 1-544 0,-2-1-96 0,-2 0-32 16,0 2 0-16,-2-5-144 0,-1 4-128 0,-4 0 192 0,0-1-192 15,-3 3 0-15,-4-5 0 16,-1 5 0-16,-5-3-144 15,-3 2-512-15,-3 1-112 0,-5 4 0 0,-4 0-16 0,-2 6 528 0,-2-1 96 16,0 6 32-16,-1 1 0 0,3 4 1104 0,1 2 240 0,1 1 32 16,1 2 16-16,2 2-288 0,1 5-48 0,3-2-16 0,0 4 0 15,3 2-160-15,4-3-48 0,3 0 0 0,2-1 0 16,4-1-192-16,5-1-64 0,3-1 0 16,4-4 0-16,3 1-224 0,6-2-48 0,4 1-16 0,7-2 0 15,7-6-416-15,3-3-64 0,3-2-32 0,8-5-13728 16,8-6-2736-16</inkml:trace>
  <inkml:trace contextRef="#ctx0" brushRef="#br0" timeOffset="61140.82">27229 1470 19343 0,'1'0'1728'0,"-1"0"-1392"0,0 0-336 16,1-1 0-16,-1 1 560 0,0 0 32 0,2-3 16 0,-1 2 0 0,0-1 1696 0,0-1 352 0,2 0 64 0,-3-1 16 0,1-1-1216 0,-1 0-240 0,0 0-64 0,0 1 0 0,0-2-80 0,-1 0-32 0,0-2 0 0,-2 2 0 16,2-2-512-16,-2 1-96 0,0-2-32 0,0-1 0 15,-2-1-208-15,1-1-32 0,0 0-16 0,-3 0 0 16,1-1-208-16,-1 0 0 0,-1 0 0 0,0 2 0 0,-2 1 0 15,0 0 0-15,0 2 0 0,-2 0 0 0,-1 2 0 0,1 2 0 16,1 2 0-16,0 2 0 16,-2 0 0-16,1 0 0 0,-3 4 0 0,0 1 0 0,-2 2 0 0,0 3 128 15,-2 2-128-15,-1 3 0 0,2 5 176 0,-3 2-176 16,2 3 192-16,1 3-192 0,-2 1 144 0,1 8-144 16,-2 7 0-16,0 5 144 0,4-2-144 0,-2 6 0 15,2 5 0-15,2 1 0 0,3-1 0 0,3-2 0 16,2-9 0-16,3-1 0 0,4-2 0 0,1 0 0 15,3-6 0-15,2 0 0 0,3 3 0 0,2-4 0 16,4-2 0-16,0-3 0 0,2-4 0 0,2-3-144 0,3-5 144 16,1-4 0-1,4-4-528-15,3-2 0 0,5-1 0 0,2-5 0 16,0-2-1520-16,4 2-320 0,5-7-48 0,1 0-13216 16</inkml:trace>
  <inkml:trace contextRef="#ctx0" brushRef="#br0" timeOffset="61538.39">27607 2013 20271 0,'-15'-10'1792'0,"4"4"-1424"0,1 0-368 0,3 2 0 16,3 4 1600-16,2-2 240 0,-2 2 48 0,-2 0 16 16,-3-4 464-16,-4 1 80 0,-3 0 32 0,-2 0 0 0,1 2-1312 15,1 1-256-15,0 1-48 0,2 3-16 0,-1 2-656 0,2 3-192 16,-2 4 0-16,-1 5 128 0,1-1-128 0,1 4 0 15,0 2 0-15,1 5 0 0,1-2 144 16,1 2 16-16,1 1 0 0,1-2 0 0,4-1 32 0,1-4 0 16,3-3 0-16,2-1 0 0,2-2-192 0,2-6 0 15,1 0 0-15,3-4 0 0,2 0 0 16,1-6 0-16,4 0 0 0,3-3 0 0,4-6 0 16,3-1 0-16,4 0 0 0,2-6 0 0,2 1-256 0,-1-1 32 15,0 0 0-15,-1-2 0 0,-1-2 32 0,0-1 16 16,-1 1 0-16,-4-1 0 0,-3 2 176 0,-4 0 176 15,-3-1-48-15,-2 1 0 0,-3-3 256 0,-4 0 64 16,-1-3 0-16,-6 3 0 0,-1-1-128 0,-4 1-32 16,-5 1 0-16,-2 1 0 0,-4 4-96 15,-1 4 0-15,-3 0-16 0,-1 4 0 0,-3 2-176 0,-2 4 0 16,-1 4 0-16,0 2 0 0,1 2-288 0,-1 1-32 0,0 6-16 16,2 2 0-1,5-3-1712-15,4-1-320 0,1 4-80 0,3-2-13488 0</inkml:trace>
  <inkml:trace contextRef="#ctx0" brushRef="#br0" timeOffset="62023.81">27785 1946 10127 0,'6'-6'896'0,"-2"2"-704"0,1 2-192 0,-1-2 0 0,-2 4 2448 0,0 0 464 0,-1 1 96 0,1-1 0 0,3 3 128 0,0-1 0 0,1 5 16 0,-1 0 0 0,0 2-1136 0,-1 0-224 0,-2 4-64 0,1 0 0 0,-1 4-832 0,1 0-192 0,-1 0-16 0,1 2-16 0,1 0-352 0,-1 0-64 16,1 2 0-16,0-2-16 0,1 0-240 0,0 0 176 15,-1-2-176-15,3 1 160 0,0-2-160 0,0 0 0 16,2-4 0-16,0 0 0 0,3 0 0 0,1-4 0 16,1 1 0-16,1-3 0 0,0-2 0 0,2-3 0 15,2 2 0-15,1-7 0 0,2 0 0 0,1-2-176 16,2 0 176-16,0-5-192 0,0-1-48 0,-1 0-16 15,1-3 0-15,-3 2 0 0,1-3 48 0,-4-2 0 16,0 1 0-16,-4 1 0 0,-4 4 208 0,0-5 0 0,-1 0 0 16,-1-3 0-16,-1-2 224 0,-2-4 32 0,-1 1 16 15,-2-1 0-15,-2 2-96 0,-2 1-32 16,-3 2 0-16,-1 4 0 0,-1 6-144 0,-1 4 0 16,-3 2 0-16,1 5 0 0,-1 5 0 0,0 1 0 0,0 1 0 15,2 6 128-15,-1 1-128 0,0 2 0 0,3 3 0 16,0 1 128-16,4-2 32 0,-1 1 0 0,1-3 0 15,2 1 0-15,1 5-160 0,1 2 128 0,2-1-128 16,1 0 128-16,1-2-128 0,0-3 0 0,2 0 0 0,0-2 0 16,1-1 0-16,1-3 0 0,1 0 0 0,0-2 0 15,2 0 0-15,-1-1-224 0,0-2 48 0,2-2 16 16,1 0-544-16,-2-2-128 16,1-3 0-16,-2 0-11136 0,1-4-2240 0</inkml:trace>
  <inkml:trace contextRef="#ctx0" brushRef="#br0" timeOffset="62587.38">28818 1924 34095 0,'-6'6'1504'0,"1"0"320"0,1 1-1456 0,2-3-368 16,0 1 0-16,1-1 0 0,0-1 1232 0,0 4 176 0,-2 5 48 0,-1 4 0 0,1 5-448 0,-1-1-96 0,1 5-16 0,1-2 0 0,0 2-640 0,0-3-128 0,2 1-128 0,0-2 192 0,2-1-192 0,-1-2 0 0,0-3 0 0,0 1 0 15,2-6 0-15,-1 0 0 0,1-2 0 0,-1-1 0 16,3-6 0-16,-1 1 0 0,0-2 0 0,-1-3 0 16,2-2 0-16,1-1 0 0,1-2 0 0,-1-2 128 15,1-2 0-15,-1-4 0 0,1 1 0 0,-1-4 0 16,-1 2-128-16,0-1 0 0,0-1 0 0,-2-2 0 16,2-3 128-16,0-3-128 0,0 1 0 0,0 0 128 15,0 4 0-15,0 3-128 0,-1 7 192 0,-1 0-64 16,1 4-128-16,0 6 0 0,-1-1 0 0,1 6 0 15,1-1 144-15,0 2-144 0,0 2 160 0,2 0-160 0,1 1 128 16,2 2-128-16,0 4 0 0,0-3 0 0,1 3 0 16,-1 0 0-16,-1 2 0 0,0-3 0 0,0 2 0 15,-1 0 0-15,0 2 0 0,-1 1 0 0,-1 1 0 0,2-1 0 16,-2 2 144-16,0-1-144 0,0 2 128 0,-1 1-128 16,0-2 0-16,-1-3 128 0,0 2-128 0,-1-4 0 15,1 1 0-15,0-5 0 0,1 2 0 16,0-4-224-16,0 0 80 0,1-4 16 15,-1 2-512-15,0-3-112 0,1-3-16 16,-1-3-11904-16,0 1-2400 0</inkml:trace>
  <inkml:trace contextRef="#ctx0" brushRef="#br0" timeOffset="62852.41">29463 1353 33167 0,'-5'8'2944'0,"2"5"-2352"0,0-3-464 0,3-3-128 0,0 2 0 0,0 1 0 0,0 4 0 0,-1 9 0 0,0 15 1312 0,-2 15 352 0,1 14 64 0,2-4 0 0,0-2-976 0,1-7-208 0,1-3-32 0,1-2-16 16,-1-4-256-16,1-2-48 0,-1-1-16 0,2-4 0 0,0-1-176 0,-2-4 0 15,2-2 0-15,0-3 0 16,1-2-464-16,1-4-128 16,-1-3-32-16,1-3 0 0,0-4-2144 0,0-2-432 0</inkml:trace>
  <inkml:trace contextRef="#ctx0" brushRef="#br0" timeOffset="63075.74">29124 1865 39615 0,'-1'0'3520'0,"4"0"-2816"15,2 0-560-15,2 0-144 0,1-3 192 0,0 2 16 0,6-3 0 16,9-1 0-16,11-1 624 0,9-1 128 0,9-3 32 16,6-3 0-16,4 2-448 0,-2 1-96 0,2 0 0 0,-1 1-16 15,1-1-432-15,-5-3 0 16,-3 3 0-16,-5-1 0 15,-3 1-384-15,-1 1-144 0,-1-6-48 0,-4 1-19072 16</inkml:trace>
  <inkml:trace contextRef="#ctx0" brushRef="#br0" timeOffset="65002.85">30192 1772 16575 0,'3'-6'1472'0,"0"0"-1168"0,1 3-304 16,-2-1 0-16,-1 2 1520 0,-1 1 240 0,0 1 48 0,1-2 16 0,1 1 784 0,-2-3 144 0,0 2 48 0,-3-2 0 0,0 2-1040 0,-4 2-208 0,0 0-32 0,-3 0-16 0,0 2-720 0,-2-1-144 0,-1 4-16 0,0-1-16 0,0-1-320 0,0 4-64 15,-3-1-16-15,-3 0 0 0,1 3-208 16,-1 1 0-16,1 0 0 0,1-3 0 0,3 2 0 0,0-3 0 16,3 3 0-16,1-4 0 0,1 1 0 0,2-1 0 15,2-1 0-15,1-1 0 0,1 2 0 0,1-1 0 16,2-3 0-16,0 2 0 0,3-1-208 0,1 2 64 15,0-2 16-15,3-2 0 0,0 0-112 0,2 2-16 16,1 0 0-16,0-2 0 0,-1 2 32 0,3 2 0 16,-1-1 0-16,-1 0 0 0,-1-1 224 15,3 3 0-15,0 1 0 0,0-3-144 0,1 6 144 0,2-1 0 16,-1 0-144-16,1 2 144 0,0 0 0 0,0 2 0 16,-2 1 0-16,0-1 0 0,-3 0 0 0,-2 2 0 15,0 5 0-15,-1-1 0 0,-1 4 0 0,-2 1 0 16,-1-1 0-16,-3 0 0 0,-2 0 240 0,-1 1 16 15,-2-1 0-15,-4-2 0 0,-1 1 48 0,-2-3 16 0,-2 0 0 0,-3 0 0 16,0-2-64-16,-3-1 0 0,-2-3 0 16,-1 1 0-16,-1 0-256 0,-1-4 128 0,0-2-128 0,2 2 0 15,-2-3 0-15,0-2-272 0,0 0 16 0,1-2-12096 16,0-2-2432-16</inkml:trace>
  <inkml:trace contextRef="#ctx0" brushRef="#br0" timeOffset="66945.35">31746 1527 30399 0,'-1'-4'2704'0,"0"3"-2160"0,1 1-544 15,0 0 0-15,1 0 1136 0,0-2 112 0,-1 2 32 0,0-4 0 0,1 1 384 0,-1 0 96 0,1 0 16 0,-1 0 0 0,0 0-880 0,0 1-160 0,0 0-32 0,-1 2-16 0,0 0 16 0,0 0 16 16,-2 0 0-16,1 2 0 0,1 0-112 0,-2 1-32 15,3-3 0-15,0 0 0 0,0 0-208 0,-5 28-48 16,5-14-16-16,0 2 0 0,1 5-176 0,2 1-128 16,-1 3 192-16,3 1-192 0,1 2 192 0,1 1-64 0,1 1 0 15,1-1-128-15,0 1 224 0,2-2-64 0,-1-1-16 0,0-1 0 16,1-1-16-16,0-5-128 0,-1 2 192 0,0-1-64 16,1-1 48-16,0-2 0 0,0 2 0 0,-1-1 0 15,-2-6-176-15,1 2 0 0,0-1 0 0,-1 1 0 16,0-3 0-16,-1 0 0 0,1-1 0 15,-2-2 0-15,-1-3 128 0,0 0-128 0,0-3 128 16,-2-2-128-16,2-1 128 0,0-1-128 0,-1-2 0 0,1 0 128 16,0-6 16-16,0-1 0 0,0 0 0 0,0-6 0 15,1-2-144-15,0-1 128 0,-1-3-128 0,3-3 128 16,0 0-128-16,1-1 128 0,-1 0-128 0,1 2 128 16,0 1-128-16,-1 5-176 0,-1 4 48 0,-1 3 0 0,-1 6 128 15,0-1 0-15,-2 6 0 0,0 0-128 0,1 4 128 16,-1 2 0-16,1 4 0 0,0 0 0 0,-1 2 0 15,2 0 0-15,2 5 0 0,0 1 0 16,0 1 0-16,2 3 0 0,-2-4 0 0,1 2 0 0,1-1 0 0,-2-1 0 16,2 5 0-16,1-4 0 0,1 4 0 0,-3-5 0 15,2 1 0-15,-1-2 0 0,1 0 0 0,-2-3 0 16,0-2 0-16,-2-3 0 0,1 1 0 0,-2-6 0 16,2 2 0-16,-2-4 0 0,-1-1 0 0,1-2 0 15,0 1 0-15,0-5 0 0,0 2 128 0,0-4-128 16,1-3 128-16,1 1-128 0,-3-3 384 0,3-1 0 0,0-3 0 15,-1-5 0-15,3-3-112 0,-2-3-16 0,3-3 0 16,0-7 0-16,3 1-16 0,-2-4-16 0,1-1 0 16,-1 0 0-16,0-2-224 0,0-2 0 0,-3 4 0 0,-1 2 0 15,-2 2 0-15,0-2 0 0,-1-4 0 16,0 4 0-16,-2 1-304 0,0 6 48 0,1 4 16 0,-2 3 0 31,3 5-832-31,-2 2-160 0,2 3-48 0,0 1 0 16,0 4-448-16,-1-1-112 0,1 4-16 15,1-2-18784-15</inkml:trace>
  <inkml:trace contextRef="#ctx0" brushRef="#br0" timeOffset="68059.81">31683 2646 42383 0,'-15'-1'3776'0,"4"1"-3024"0,5 0-608 0,5 0-144 0,1 0 432 0,-2-3 48 16,-3 2 16-16,-3-1 0 0,-3-2 624 0,-2-1 128 0,2-1 32 0,2 0 0 0,6-2-640 0,5 0-112 0,6 0-16 0,6-2-16 0,10-1-320 0,8 0-176 15,9-1 192-15,12-1-192 0,11-3 0 0,13 1 0 16,11-1 0-16,6 3-144 16,6 0-304-16,4 1-64 0,-2 2-16 0,6 1 0 15,5 6-752-15,-3-3-128 0,-5 2-48 0,-8 4 0 16,-6 0 240-16,-6 4 64 0,-5 3 0 0</inkml:trace>
  <inkml:trace contextRef="#ctx0" brushRef="#br0" timeOffset="68829.85">30183 2604 37775 0,'-11'3'3360'0,"0"-2"-2688"0,3 1-544 0,2 1-128 0,2-3 640 0,-3 3 112 0,-7 0 16 0,-8 4 0 0,-11 2-192 0,-12 1-48 0,-7 2 0 0,-5 1 0 0,1-2-208 0,-6 0-64 0,-3-1 0 0,-5-3 0 0,-9 2 64 0,-5-5 16 15,-7 1 0-15,-3-2 0 0,-1 3 240 0,-7-4 32 0,-8 0 16 0,-7-2 0 0,1 0-128 0,-10 0-32 16,-10-2 0-16,-3 0 0 0,6 2 48 0,-4-2 0 0,-6-2 0 16,7 1 0-16,13 3-144 0,-3-3-32 0,-3 1 0 0,7 0 0 15,9 2-336-15,3 0 144 0,1 0-144 16,5-2 0-16,5 2 0 0,4-3-272 0,5 2 16 15,5 1 16 1,4-2-1184-16,10-2-240 0</inkml:trace>
  <inkml:trace contextRef="#ctx0" brushRef="#br0" timeOffset="85133.74">27714 3283 12895 0,'-3'-6'1152'0,"1"3"-928"0,0 0-224 16,1 0 0-16,1 1 3712 0,0 0 688 0,0 2 144 0,1-3 16 0,2-2-1664 0,1-1-336 0,2-2-64 0,2 0 0 0,4-2-1456 0,1 0-272 15,3 0-64-15,2-1-16 0,0 1-464 0,2-3-96 0,2 4 0 0,0-1-128 0,1-3 240 0,1 3-64 0,5-4-16 0,-3 4 0 0,-1 0 32 0,-1 0 16 16,3-1 0-16,1 1 0 0,0 2 0 0,-1 2 0 16,-1 4 0-16,-2-1 0 0,-2 6-64 15,-2-1-16-15,1 4 0 0,-4 2 0 16,-2 1-128-16,1 0-144 0,1 4 144 0,-1 0-208 0,3 3 208 16,-3 2 0-16,1-2 0 0,-1 0 0 0,1 2 160 0,-4-1-160 15,-1-1 128-15,-2 2-128 0,0-2 208 0,-2 0-32 16,-2-1-16-16,-2 1 0 0,1-2 32 0,-3 1 16 15,-2 1 0-15,0-3 0 0,-2 3-48 16,-2 2-16-16,-1-1 0 0,-3 4 0 0,-1 3-144 16,-6 3 0-16,-1 2 0 0,-4 5 0 0,-1-2 0 0,-3 0 0 15,0 3 0-15,-1-2 0 0,1-4 0 0,0-3 0 0,-2-2 0 16,-2-1 0-16,1-6 0 0,-2 0 0 0,-4-1 0 16,0-2 0-16,0-2 0 0,-2 1 0 0,-1-1 0 0,-2-2 0 15,0-1 0-15,0-2 0 0,4-1 0 0,0-6 0 16,4 0 0-16,2-2 0 0,4-2 0 0,0-3 0 15,4-2-128-15,1-1 128 0,1-2 0 0,3-1 0 16,3 0 0-16,1 0 0 0,5 1 0 16,2 2 0-16,3-1 0 0,3 1 0 0,3 3 0 0,4-2 0 15,1 3 0-15,5 2 0 0,1 0 0 0,2 2 0 16,4 2 0-16,2 0 0 0,1 4 0 0,1-2 0 16,-3 2 0-16,3-1 0 0,4 2 0 0,2-1 0 15,4-1 0-15,1 0 0 0,1 1 0 0,2 0 0 0,-4 1 0 0,-3-2 0 16,-1 1 0-16,-1 1 128 0,-4 1-128 15,-1-2 128-15,-3 2-128 0,-2 0 128 0,-2-2-128 16,-1 2 0-16,-4-2 0 0,-1 1 0 0,-1-1 0 16,-2-1 0-16,-1 0 0 0,1-2 0 0,-2 1-208 15,2-2-32-15,1 0 0 0,3-3 0 16,2 0-784-16,3-3-144 0,3 0-48 0,3-2-17504 0</inkml:trace>
  <inkml:trace contextRef="#ctx0" brushRef="#br0" timeOffset="87987.28">27921 4637 18431 0,'0'-4'1632'0,"0"1"-1312"0,2 3-320 0,-1-3 0 0,-1 3 576 0,0 0 32 0,1-4 16 16,0 2 0-16,1-4 1328 0,-1-2 272 0,1 2 48 0,-1 0 16 0,2 0-496 0,-2 0-112 0,0 2-16 0,-1 1 0 0,2 0-208 0,-1 0-48 16,0 1-16-16,-1 1 0 0,1 1-656 0,-1 3-128 15,2 0-32-15,-1 3 0 0,0 4-176 0,0 2-32 16,1 4-16-16,-1 7 0 0,1 0-64 0,-1 8-16 16,1 4 0-16,-1 2 0 0,-1 1 128 0,-1 3 32 15,1 0 0-15,-2 3 0 0,1 1 16 16,1 2 0-16,0 1 0 0,0 0 0 0,1-5-448 15,2-2 0-15,-2-2 0 0,0-5 0 0,2-4 0 0,-2-2 0 16,0-3 0-16,1-3 0 0,-1-1 0 0,0-2 0 16,2-3 0-16,-2 0 0 15,0-4-832-15,0-1-256 0,0 1-64 0,2-6 0 0</inkml:trace>
  <inkml:trace contextRef="#ctx0" brushRef="#br0" timeOffset="93963.8">31638 3094 23039 0,'3'-10'2048'0,"-2"4"-1648"0,0 0-400 0,-1 2 0 0,2 3 1088 0,-2-1 144 0,0 2 32 0,-2 0 0 0,2-2 624 0,-1 1 128 0,0 1 32 0,-2 0 0 15,0 0-880-15,-1 1-160 0,4-1-48 0,0 0 0 0,-16 12-400 0,10-6-96 0,-2 1-16 0,1 0 0 0,-1 2-64 0,1 3-32 0,-3 0 0 0,1 2 0 0,0 7-48 0,-3-1-16 16,1 2 0-16,1 3 0 0,-1 3-32 0,1 1 0 0,1-1 0 15,0 1 0-15,1-1-256 0,1 0 0 0,2-3 0 16,1 1 0-16,2-1-208 0,1 1 0 0,1 0 0 16,1-1 0-16,1-3-144 0,2-1-32 0,1-4 0 0,0 2 0 15,2-7 96-15,0 0 16 0,1-2 0 0,1-3 0 16,1-4 272-16,1 0 0 0,3-3 0 0,-2 0 0 16,0-4 0-16,1-2 0 0,-1 1 0 0,2-3 0 15,-1-1 0-15,1-3 272 0,-1-1-48 0,1-2-16 16,-2 1-32-16,-1-2-16 0,1-5 0 0,-1 1 0 15,-1-2 160-15,0-2 16 0,-2-1 16 16,1-1 0-16,-2 0-96 0,-1 1-32 0,1-3 0 0,-4 2 0 16,1-3-32-16,-1 1-16 0,-2 1 0 0,-1 1 0 15,0 0-176-15,-3 1 192 0,2 0-192 0,-3 5 192 0,-2 2-192 16,1-1 0-16,-1 3 0 0,-1 3 128 0,-2-2-128 16,0 5-144-16,-1 0 144 0,1 1-208 0,-1 1-96 15,-2 3-16-15,3-1 0 0,-3-1 0 16,3 2-80-16,-1 2-32 15,1 0 0-15,0 2 0 0,2-3-832 0,1 4-160 16,0-2-48-16,2 2-15456 0</inkml:trace>
  <inkml:trace contextRef="#ctx0" brushRef="#br0" timeOffset="94552.4">32058 3527 24879 0,'0'0'2208'0,"0"0"-1760"0,1 1-448 0,0 1 0 0,-1-2 1040 0,0 0 128 0,0 3 32 0,1-2 0 0,-1 4 1440 0,0-1 304 0,-1 2 48 0,0 0 16 0,-2 1-1904 0,0 2-368 0,-2-1-80 0,1 0-16 15,-1-2-96-15,0 2-32 0,0 0 0 0,0-1 0 0,1-1-512 0,1 0 0 0,-1 0-192 0,3-2-12848 16,-2-2-2560-16</inkml:trace>
  <inkml:trace contextRef="#ctx0" brushRef="#br0" timeOffset="95957.62">32459 3130 36863 0,'-1'-2'3264'0,"1"0"-2608"0,1 2-528 0,1 0-128 0,-1 0 192 0,0 0 0 0,0-3 0 0,2 2 0 0,-1-2 656 0,3-2 144 0,-1 1 32 0,1 0 0 16,0 2-528-16,0-2-112 0,0 2 0 0,0-2-16 0,0 1 64 0,0 2 16 15,0 1 0-15,0 0 0 0,-1 4-192 0,0-3-48 16,0 4 0-16,-2 2 0 0,1 5-32 0,-3 1-16 16,0 6 0-16,-1-1 0 0,-3 6-16 0,0 3 0 15,-2-1 0-15,0 2 0 16,0 1-16-16,-1-3 0 0,1 1 0 0,1-1 0 0,0 0-128 16,2-1 128-16,-1 1-128 0,1-2 128 0,1 4-128 15,1-6 128-15,1 0-128 0,0 0 128 0,1-3-304 0,1 1-64 16,0-2-16-16,1-2 0 15,1-2-304-15,1 1-64 0,-1-5-16 0,1-1 0 16,1 0-208-16,1-3-48 0,2-2-16 0,1-1-17616 0</inkml:trace>
  <inkml:trace contextRef="#ctx0" brushRef="#br0" timeOffset="99888.15">31699 4549 13823 0,'1'-1'1216'0,"0"1"-960"0,1 0-256 0,-2 0 0 0,1 0-464 15,-1 0-144-15,1 0-32 0,0 0 0 0,1-2-640 0,0 2-128 0,-1-2-16 0,-1 2-16 0,0 0 1216 0,0 0 224 0,0 0 0 0,0 0 144 0,0 0-144 0,0 0 0 16,0 0 0-16,0 0 0 0,0 0 0 0,0 0 0 16,0 0 0-16,0 0 0 0,0 0 0 0,0 0 0 15,0 0 0-15,0 0-128 0,0 0 128 0,0 0 0 16,0 0-144-16,0 0 144 0,0 0 912 0,0 0 224 15,0 0 32-15,0 0 16 0,-2-18 800 0,4 13 176 16,2 1 16-16,-1 0 16 0,0 2-144 0,-2-2-16 16,2 2-16-16,-2-2 0 0,0 2-160 0,-1 0-48 0,0 0 0 15,-1-1 0-15,1 2-656 0,-1-1-144 0,0 0-32 0,1 0 0 16,-2 2-240-16,1-4-48 0,0 4-16 0,0-2 0 16,0 2-208-16,-1-3-32 0,0 2-16 0,1 1 32 15,-2 0 32-15,-1 0 0 0,1 0 0 0,-2 4 0 16,0-2-176-16,-1 2-48 0,-3 2 0 0,0 2 0 15,-1 3 0-15,-1 0-16 0,-2 6 0 0,-3 3 0 16,0 1-16-16,-2 6 0 0,-2 3 0 0,1 2 0 16,0 0-64-16,3 3-16 0,0-3 0 0,1 1 0 15,3-3-144-15,1 1 128 0,2 1-128 0,0-1 176 16,4-1-176-16,0 1 0 0,3-1 144 0,-1-1-144 0,3-1 0 16,2 1 0-16,1-3 0 0,1 0 0 15,2-2 0-15,3-4 0 0,1 1 0 0,1-5 0 0,1-1 0 16,4-1 0-16,2-6-128 0,0 2 128 0,2-3 0 15,0-4-160-15,1 0 160 0,1-2 0 0,0-2 0 0,3-2 0 16,2-3 160-16,-1-1-32 0,0-2-128 0,-3-3 176 16,-2 2-176-16,-3-5 192 0,-3 1-192 0,-1-2 128 15,-3 0-128-15,-3-2 128 0,-1-3-128 0,-3-3 192 16,0-1-192-16,-3-3 192 0,-1-4-192 0,-1-3 0 16,-1 0 0-16,-2-2 128 0,-1 2-128 0,-1 0 192 15,0-3-192-15,-3 0 192 0,2 4 0 0,-5 2 16 16,3 0 0-16,-4 3 0 0,3 2 16 0,-1 5 0 0,-1 2 0 15,-1 1 0-15,1 3-224 0,-3 1 0 16,2 3 0-16,-2 1 0 0,1 2 0 0,2 3-240 0,1 0 80 16,2 2 16-16,2 0-64 0,0 2-16 0,4 2 0 0,0-3 0 31,2 3-544-31,0 0-96 0,3 3-32 0,1-1 0 16,2 0-1376-16,1 3-288 0</inkml:trace>
  <inkml:trace contextRef="#ctx0" brushRef="#br0" timeOffset="100651.69">32186 5151 32255 0,'-2'0'2864'0,"0"2"-2288"15,1 0-576-15,1 1 0 0,1-3 1280 0,-1 0 160 0,2 1 32 0,-2 1 0 0,1 1-64 0,1 1-16 0,0-1 0 0,0 1 0 0,-1 1-704 0,1-1-144 0,-1 2-32 0,0-2 0 0,-1 2-512 0,-1 0 0 0,0 0 0 0,-1 0 0 32,0 0-656-32,-2 2-96 0,0 1-16 0,0-1-18112 0</inkml:trace>
  <inkml:trace contextRef="#ctx0" brushRef="#br0" timeOffset="102630.62">32534 4507 19343 0,'-9'-3'1728'0,"3"0"-1392"0,1 3-336 0,2-2 0 0,2 2 1056 0,1-2 144 0,0 2 16 0,-1-2 16 0,0 1 464 0,-2-1 96 0,2-1 0 0,-1 1 16 0,-1-3-416 0,2 2-96 0,1-1-16 0,0 2 0 15,0-2-256-15,2 0-64 0,1-1-16 0,0 2 0 16,2-1-176-16,2-1-16 0,0 1-16 15,2 0 0-15,1 1-176 0,-1-3-48 0,3 3 0 0,1-1 0 16,2-1-208-16,2 2-48 0,2-1-16 0,1 2 0 16,2 0-112-16,1 0 0 15,2 2-128-15,0-4 192 0,1 4-192 0,0 0 0 0,-3 1 0 16,-2-1 0-16,-1 3 0 0,-1-1 0 0,-3 2 0 0,-1-3 0 16,-4 4 0-16,-4 1 0 0,-2-2 0 0,-4 5 0 15,-3-2-208-15,-3 2 64 0,-5 3 16 0,-2-1 0 0,-3 4 128 16,-3-1 0-16,-3 1 128 0,-2 1-128 15,-1 0 0-15,0-1 144 0,-2 1-144 0,0-3 0 0,0 2 128 16,0-3-128-16,1 1 0 0,2-2 0 0,0 0 0 0,6-1 0 16,2-3 0-16,4 0 0 0,4-2 0 15,3-2-144-15,3-3 144 0,2 1-192 16,1 2-224-16,3-3-48 0,3 0-16 0,2 0 0 0,1-3 160 16,2 2 16-16,2 1 16 0,0-2 0 0,2 1 288 0,2 1 0 15,1 0 0-15,-2 0 144 0,1 3-144 0,-2-2 0 16,0 4 0-16,0-1 0 0,-3 0 0 0,1 2 0 15,-2 0 128-15,-2 0-128 0,-3 3 0 0,1-2 0 16,-3 2 144-16,0 1-144 0,-2 2 304 0,0 1-16 16,-2 0 0-16,0 2 0 0,-2 1-64 0,-2 0-16 15,1 0 0-15,1 3 0 0,-2-3-80 0,-2 3 0 16,1-1-128-16,-2 2 192 0,2-2-16 0,-1 5-16 16,-1-5 0-16,1 2 0 0,1-1 16 0,-1-1 0 15,0 1 0-15,1-2 0 0,-1 2-48 0,0-3-128 16,2-2 192-16,-2 3-64 0,0-5-128 0,1 2 128 0,-2-2-128 0,0-2 128 15,-2-2-128-15,-1 2 160 0,-1-1-160 16,-1-3 160-16,-2 2-160 0,-3-2 0 0,-1-3 0 0,-4 2 0 16,-1-5 0-16,-1 0 0 0,-3 0 0 15,0-6 0-15,-1 0-656 16,-1-4-64-16,3-2-16 0,1-7-18720 0</inkml:trace>
  <inkml:trace contextRef="#ctx0" brushRef="#br0" timeOffset="116393.66">25622 7828 19343 0,'2'-5'1728'0,"0"3"-1392"0,0 0-336 15,-1 2 0-15,1 2 480 0,-1-2 32 0,1 0 0 0,2-2 0 0,2 4 48 0,-1 2 16 0,1 0 0 0,-1 5 0 0,-1-1-80 0,0 6-16 16,-2-1 0-16,1 5 0 0,-1-1-64 0,2 4-16 16,-2-1 0-16,1 5 0 0,1-1 400 0,-2 6 80 15,2 3 16-15,-2 3 0 0,3 1 160 0,-2 4 32 16,0 7 16-16,-1 6 0 0,-1 2-336 0,0-1-80 0,-1 2-16 15,0-3 0-15,0-3-448 0,-2 1-96 0,-1 2 0 0,1-7-128 16,-1-2 0-16,1-5 0 0,0-1 0 0,0-3 0 16,-1-3 0-16,1-5 0 0,1-5 0 0,-2-6 0 15,2-2 0-15,0-3 0 0,0-2 0 16,-1-4 0-16,2-3-368 0,0 1-16 0,0-2-16 16,-1-2-15344-16</inkml:trace>
  <inkml:trace contextRef="#ctx0" brushRef="#br0" timeOffset="117097.43">25544 7791 10127 0,'-4'-4'896'0,"2"0"-704"0,1 4-192 0,1 0 0 0,0 0 432 16,0 0 48-16,-2-2 16 0,1-2 0 0,-1-1 656 0,1-2 144 0,1 0 32 0,0 1 0 0,1 0 32 0,1-3 16 0,1 2 0 0,2-2 0 0,1-1-672 0,1 0-128 0,1 2-16 0,-1-2-16 0,4 0-32 0,0-2 0 0,2-1 0 0,0 0 0 15,3-3 336-15,2-3 64 0,0 1 16 0,0-1 0 16,-2 3-256-16,-2 2-48 0,1-1-16 0,-1 6 0 16,0-1-64-16,-1 1-16 0,1 2 0 15,1 0 0-15,1 2-160 0,3-1-48 0,6 3 0 0,0-4 0 16,-2 4 48-16,0 0 0 0,-4 3 0 0,1 4 0 0,0 1-368 16,0 5 0-16,-2 2 0 0,1 2 128 0,-4 1-128 15,2 3 0-15,0 4 0 0,-1 1 0 0,-1 0 0 0,-4-2 0 16,-2-2 0-16,-2 3-128 0,1 1 128 0,-3 5 0 15,-1 0-144-15,-3-2 144 0,0-1 0 16,-2 1-144-16,0 1 144 0,-2-1 0 0,-1 0 0 16,-2-1 0-16,1-6 0 0,-1 0 0 0,-1 0-128 0,-1-3 128 15,1-2 0-15,-3 0 0 16,1 1 0-16,-1-4 0 0,0 0 0 0,-2-3 0 0,-2 0 0 16,-2 2 0-16,0-4 0 0,-3 0 0 0,-4 1 0 15,-3-1 0-15,0 0 0 0,-1-2 0 0,6-1 0 0,-4 0 0 16,-4-1 0-16,-5 2 0 0,2-4-176 0,0 0 32 0,-1 0 0 15,-1 0 0 1,3 0-1088-16,0-2-224 0,2 0-32 0,2 0-16 16,3 2-800-16,1-4-176 0,3 4-16 0,2 0-7856 0</inkml:trace>
  <inkml:trace contextRef="#ctx0" brushRef="#br0" timeOffset="118210.42">26927 7161 2751 0,'-2'-4'256'0,"1"-1"-256"0,0 4 0 0,1-1 0 0,0 2 288 0,0 0 16 16,0 0 0-16,1-3 0 0,0 2-32 0,1 1 0 0,-1-4 0 0,1 2 0 0,1-2 208 0,-1 2 32 0,1-1 16 0,-1 2 0 0,-1-2 192 0,2 0 48 0,-2 3 0 0,0-3 0 0,-1 1 320 0,0 2 64 0,2-1 0 0,-4 1 16 16,2 0 112-16,-1 0 0 0,-1 0 16 0,0 1 0 15,-1 1-688-15,3-2-144 0,0 0-16 0,0 0-16 16,0 0 16-16,-21 13 16 0,15-11 0 0,1 2 0 16,-2-2 352-16,0 2 64 0,0 2 16 0,-1-2 0 15,1 2 0-15,-2 3 0 0,-1-2 0 0,-1 6 0 0,-1-1-192 16,-2 4-16-16,-2 3-16 0,-3 0 0 0,-2 6 16 0,-1 0 0 15,-3 4 0-15,-1 2 0 0,0 4-320 0,-1-3-64 16,0 0-16-16,2 2 0 0,1-2-16 0,1-1 0 16,5 2 0-16,-1 7 0 0,2 4 240 0,2 4 64 15,2 9 0-15,0 4 0 0,4 1 64 0,2 1 32 16,1 1 0-16,1 18 0 0,1 12-416 0,1 8-64 16,0 2-32-16,2 4 0 0,3 6-160 0,1-4-176 15,3-5 48-15,1-8 0 0,3-11 128 0,3-7 0 16,3-2 0-16,3-3 0 0,4-1-320 0,0-13-48 15,-1-13 0-15,2-12 0 16,2-5-1088-16,1-9-208 0,4-5-64 0,4-13-13536 0</inkml:trace>
  <inkml:trace contextRef="#ctx0" brushRef="#br0" timeOffset="120015.04">27566 7744 17503 0,'-1'-4'1552'0,"-1"0"-1232"0,2 2-320 0,0 2 0 0,0 0 736 0,0 0 96 0,0-3 0 0,-1-1 16 0,0 1 432 0,-2-3 96 0,0-1 16 0,-3 0 0 0,-2 1 48 0,-1 1 16 0,0 1 0 0,-1 0 0 16,0-1-688-16,-3 4-144 0,-1-2-32 0,-2 0 0 16,1 3-272-16,0 0-64 0,2 0-16 0,-1 0 0 15,-2 3-240-15,-3-2 0 0,-2 2 0 0,1 2 0 16,-1 2 0-16,1-1 0 0,2 4 0 0,-1-3 0 16,2 4 0-16,0-1 0 0,-1 2 0 0,2 1 0 15,0 3 0-15,0-2 0 0,1 2 0 0,-1 2 0 0,1 1 192 16,-1-1 32-16,3 0 16 0,-1-1 0 0,1 0-96 15,1-2-16-15,2-1 0 0,1 0 0 0,1 0 64 16,-2 1 16-16,5-3 0 0,0 1 0 0,3-3-16 0,1-3-16 16,-1 2 0-16,4-3 0 0,1-3 144 0,1 4 16 15,2-1 16-15,2-4 0 0,2 2-48 0,-1-1-16 16,5-2 0-16,1 1 0 0,1-1 32 0,4 2 0 16,1-3 0-16,1 2 0 0,2-2-80 0,0 2-16 15,1 0 0-15,1 1 0 0,1-2-224 16,-1 1 128-16,0 1-128 0,0 0 0 0,4 4 0 0,-1-4 0 15,-1 4 0-15,-2-1 0 0,0-3 0 0,-2 4 0 16,1-1 0-16,-1 0 0 0,-1 0 0 0,-4 0 0 16,-1 2 0-16,-1 0 0 0,2-1 0 0,0 3 0 15,-2 2 0-15,0 0 0 0,0 2 0 0,0 1 0 0,-1-2 0 16,2 3 0-16,-2 2 0 0,0-2 0 0,0 0 0 16,-1 0 0-16,0 0 128 0,-1 0-128 15,-2-1 0-15,-1 1 0 0,-1 0 176 0,-1-4-176 0,-2 2 192 16,1 1-192-16,-2 1 224 0,-1-1-64 0,0 1-16 15,-2 0 0-15,1-2-144 0,-3 0 0 0,2-1 0 0,-3-1 0 16,1-1 128-16,-2 0-128 0,0 2 0 0,-2 0 128 16,1-4-128-16,-2 1 0 0,-1 2 0 0,0-2 128 15,-1 0-128-15,-2-1 0 0,2 1 0 0,-2-1 0 16,-1 0 192-16,-2-3-32 0,-3 4-16 0,1-4 0 16,-2 1-16-16,-3-1 0 0,1-3 0 0,-3 1 0 15,-2 0 32-15,-3-2 0 0,-1 2 0 0,-1 1 0 16,0-4-160-16,0 4 0 0,0-4 0 0,-1 2 0 15,0-3 0-15,-1 0 0 0,1-3 0 0,1 2 0 0,-2-1 0 16,3-1 0-16,0 2 128 0,5-1-128 0,3-1 0 16,-1 2 0-16,1-4 0 0,0 1 0 15,2 0 0-15,3 1-192 0,0-2 32 0,2 1 16 16,1 0-688-16,3-1-128 0,2 2-16 16,1 3-17328-16</inkml:trace>
  <inkml:trace contextRef="#ctx0" brushRef="#br0" timeOffset="122049.18">28726 8628 18431 0,'-1'-3'1632'0,"1"2"-1312"0,0 1-320 0,0 0 0 0,1 0 1600 0,1 0 256 0,1 1 64 0,0 2 0 0,2-2 16 0,3 4 16 0,2-1 0 0,3 4 0 0,3 0-576 0,0 2-112 0,0 2-32 0,1 0 0 0,-3 3-528 0,1-1-128 0,0 1 0 0,-1 1-16 0,-1 2-288 15,-2 4-48-15,1 2-16 0,-3 3 0 16,-1-1-80-16,-3 3-128 0,-1-5 176 0,-3 2-176 0,0-1 160 15,-1 1-160-15,-2 1 128 0,-3 0-128 0,0 1 144 0,-2-4-144 16,0 2 160-16,-2-6-160 0,-1 1 208 0,-2 1-48 16,0-6-16-16,-3 3 0 0,3-3-144 0,-5-4 160 15,3-2-160-15,-1-1 160 0,0-2-160 0,-1-3 0 16,0 1-192-16,1-5 192 16,3-2-1216-16,-2-2-112 15,3-2-16-15,0-4-15488 0</inkml:trace>
  <inkml:trace contextRef="#ctx0" brushRef="#br0" timeOffset="123280.63">29642 7598 16575 0,'-2'-8'1472'0,"0"2"-1168"0,2 4-304 0,0-2 0 16,0 4 208-16,0-3-16 0,0 3 0 0,2-2 0 0,-2 1 1056 0,1-2 208 0,-1 1 32 0,0 0 16 0,0 2-480 0,-1 2-112 0,-1 0-16 0,1 2 0 0,1-4 160 0,0 0 32 16,-6 21 0-16,3-11 0 0,3 0 80 0,0 0 32 15,-1-2 0-15,1 1 0 0,0 4 96 0,1 4 32 16,1 1 0-16,-1 1 0 0,3 3-624 0,-2 0-112 15,3 7-16-15,0 2-16 0,0 1-320 0,0 2-64 16,-1 2-16-16,-1 4 0 0,0-1-160 16,-2 5 192-16,0-4-192 0,-2 5 192 15,-1 3-192-15,-1 2 128 0,-2-5-128 0,0-1 128 16,1-7-128-16,1-5 0 0,0-2 0 0,1-7 0 0,1-1 176 16,-1-6 0-16,2 3 0 0,-1-5 0 0,0-2 48 0,1-2 16 15,-1-4 0-15,1-2 0 0,0 1-48 0,0-5 0 0,0 1 0 16,0-2 0-16,0 1 0 0,0-5 0 0,0-1 0 0,0-2 0 15,0-1 16-15,1 0 0 0,-1-4 0 0,1 0 0 16,0-2-80-16,1-4-128 0,0-1 176 0,-1-2-176 16,2 0 128-16,-1-3-128 0,1-3 0 0,0 3 0 15,1 5 0-15,1 0 0 0,1-1 0 0,0 3 0 16,2 1-160-16,1-1 16 0,0 5 0 0,-1 0 0 16,-2 3 144-16,3 0 0 0,1-1 0 0,1 1-128 0,2 3 128 15,1-2 0-15,-1 6 0 0,0-4 0 0,2 5 0 0,-2 1 0 16,2-2 0-16,-1 3 0 0,-3 0 0 0,0 0 0 15,1 3 0-15,2 0-128 0,0 1 128 0,-1 5 0 16,2-2 0-16,-1 3 0 0,-1 1-128 16,0 2 128-16,-1 3-128 0,-1 0 128 0,0 2-144 15,-2-2 144-15,-2 3-160 0,1-2 160 0,-3 2-176 16,0-3 176-16,-2 0-192 0,1-1 192 0,-2 1-128 16,0-1 128-16,-1-2 0 0,-1 0 0 0,0-3 0 15,0 0-128-15,-1 1 128 0,-1-4 0 0,0 2 0 0,1-3 0 16,-2 0 0-16,0-1 0 0,-1 0 0 0,-1 1 0 15,-1-2 0-15,-3 0 0 0,-1 2 0 0,-2 0 0 16,-3 0 0-16,0 0 0 0,-1 0 0 0,-2-2 0 16,-2 2 0-16,-1-3 0 0,1 1 0 0,-1-2-192 0,0 2 192 15,0-2-160-15,-1 2-32 0,1-4-16 0,0 0 0 16,1 0 0 0,1 0-192-16,2 0-48 0,0 0 0 0,1 0 0 15,1-3-528-15,1 3-112 0,3-1-32 0,1 1-16224 0</inkml:trace>
  <inkml:trace contextRef="#ctx0" brushRef="#br0" timeOffset="123671.16">30331 7499 19343 0,'-4'-5'1728'0,"2"3"-1392"15,0 2-336-15,2 2 0 0,0 0 1184 0,0-2 160 0,-1 3 48 0,-1-3 0 0,-1 6 464 0,1 1 80 0,0 6 32 0,1 0 0 0,0 6-288 0,2 2-48 0,0-1-16 0,1 1 0 0,1 5-688 0,2 5-144 0,3 2-16 0,-3 2-16 0,2-2-288 0,-1-1-48 16,1 0-16-16,-1-1 0 0,1-1-400 0,-2-2 0 0,0 1 0 16,-1 2 0-16,-2 0 0 0,1 3 0 15,-2 1 0-15,-2 3 0 0,-1-3 0 0,-1 6 0 16,-2 1 0-16,-3-2 0 0,1 1-240 16,0-5 32-16,0-3 0 0,1-3 0 15,2-3-1184-15,1-7-224 0,2-1-48 0,-1-6-9328 0,4-2-1856 16</inkml:trace>
  <inkml:trace contextRef="#ctx0" brushRef="#br0" timeOffset="124214.42">30678 7964 32255 0,'-6'6'1424'0,"1"-2"304"0,1 4-1392 0,2-3-336 16,1 0 0-16,-1-1 0 0,1 2 288 0,0 4-16 15,-3 6 0-15,-1 6 0 0,0 5 720 0,-1-1 144 16,1 0 16-16,0 2 16 0,3-5-608 0,-1 1-128 16,2-2-32-16,0-2 0 0,1-2-160 0,1-4-48 15,3-2 0-15,0 0 0 0,1-3 80 0,1-1 16 16,1-2 0-16,1 0 0 0,0 0-160 0,2-3-128 15,0-6 144-15,0 1-144 0,0-2 0 0,1 0 128 16,0-2-128-16,0 0 0 0,2-3 0 0,-4-1 0 16,4 0-144-16,-3-2 144 0,-2 2-224 0,1-2 48 15,-2-3 16-15,1-1 0 0,-2 0-16 0,-1 0 0 0,-1 0 0 16,-1-3 0-16,0 3-64 0,-2 0-16 16,2 4 0-16,-2-1 0 0,1 3 256 0,-1 0-192 15,-1 2 192-15,2 2-192 0,-1 2 320 16,0 0 64-16,2-1 0 0,-2 4 16 0,0-2 176 0,0 3 48 0,2 0 0 0,-2 0 0 15,3 3-432-15,-2-2 0 0,2 2 128 0,0 0-128 16,1 4 128-16,1 2 0 0,0 3 0 0,1 1 0 16,0 0 48-16,-1 0 0 0,0 2 0 0,1 4 0 15,1-3 112-15,-1 3 32 0,-1-3 0 16,-1 2 0-16,2-2 48 0,-3 0 16 16,1 3 0-16,0-6 0 0,0 2-384 0,-1-3 0 15,0 2 0-15,1-5 0 0,1 2 0 0,-2-3 0 16,2 1 0-16,-1-3 0 0,0 2-240 0,1-2-112 0,0-2-32 0,0-2 0 15,0 2-800-15,1-2-160 16,-2-2-48-16,-1 0-10448 0,3-2-2112 0</inkml:trace>
  <inkml:trace contextRef="#ctx0" brushRef="#br0" timeOffset="124627.11">31214 8248 11967 0,'0'-5'1072'0,"0"1"-864"0,0 1-208 0,0 3 0 0,1-3 3648 0,0 2 672 0,0 1 144 0,2-2 16 0,2-2-2496 0,1-1-496 0,3 1-96 0,1-3-32 0,1 1-464 0,0-3-112 15,2 3-16-15,0-3 0 0,-2 4-576 0,3-4-192 0,2 1 128 0,1-2-128 16,3 0 128-16,1-2-128 16,-3 2 144-16,1 0-144 0,-1 0 144 0,0 1-144 0,-2-1 128 15,-3 1-128-15,0 0 128 0,-2 0-128 0,-3 2 0 16,-1-2 128-16,-4 3 0 0,0-1-128 0,-3 0 192 0,-3-1-64 15,0 4 64-15,-4 0 16 0,-1-1 0 0,-5 2 0 16,-1 0-80-16,-4 2-128 0,-1 2 176 0,-2 2-176 16,-2 0 0-16,0 2 0 0,-1 5 0 0,2 0 0 15,0 0 0-15,1 5 0 0,2 1 0 0,2 0 0 16,3 0 0-16,3 0 0 0,4 0 0 16,-1 3 0-16,3-1 544 0,2 3 0 0,0-1 0 0,2 2 0 15,1-3-208-15,1-1-32 0,2 0-16 0,-1 0 0 16,2 1-160-16,2-1-128 0,0 0 144 0,3-1-144 0,1 0 128 0,1 1-128 15,1-5 0-15,3 0 0 0,0-1 0 0,2 0 0 16,3-4 0-16,2 0 0 16,2 0-864-16,0-3-64 15,2-2-16-15,3 0 0 0,1-3-1344 16,0 0-272-16</inkml:trace>
  <inkml:trace contextRef="#ctx0" brushRef="#br0" timeOffset="125162.49">31308 6976 33167 0,'-9'-8'2944'0,"4"4"-2352"0,1 0-464 0,3 2-128 0,2 2 1472 0,2 0 288 0,-1 2 48 0,3 0 16 0,4-2-1248 0,3 2-240 0,6 5-48 0,3-2-16 0,3 6-64 0,2 1-16 0,3 2 0 0,0 5 0 16,5 6-192-16,-1 4 0 0,1 3 0 0,-1 5 0 0,3 1 0 0,0 3 0 15,0 2 0-15,-2-1 0 0,1 2 0 0,-3-2 0 16,0-5 0-16,0 2 0 0,0 5 0 16,-1 0 0-16,0 3 0 0,-2 0 0 0,-3-1 0 15,1 3 0-15,-2 2 0 0,-4 0 0 0,-2-3 240 0,-3 1 0 16,-3 0 0-16,-5-2 0 0,0-4-16 0,-2 5 0 15,-2 12 0-15,-2 0 0 0,-3 3-224 0,-1-6 176 16,-1-6-176-16,-2-3 160 0,0-3-160 0,-2-1 0 16,-1-1 0-16,-2 2 0 0,-1-2 0 0,-2 2-176 15,-3-1 176-15,-4-2-192 0,-5 1-112 0,-1 0-16 16,-1 0-16-16,-5 1 0 0,-5 5 16 16,-2 1 0-16,1 0 0 0,1-6 0 15,0-5-768-15,1-5-160 0,3-3-32 0,-1-9-15488 0</inkml:trace>
  <inkml:trace contextRef="#ctx0" brushRef="#br0" timeOffset="130697.61">19905 10492 8287 0,'-1'-5'736'0,"-1"0"-592"0,1 4-144 0,1-1 0 0,0 2 2576 0,-1 0 496 0,0 0 80 0,-1 2 32 0,-1-1-2000 0,-4 2-400 0,-1 3-80 0,-3 0 0 0,-3 0-400 0,-1 1-80 0,-2 3-16 0,-2-3 0 0,0 4 96 0,-1-3 16 0,-2 1 0 0,-1 0 0 0,1 1 352 0,-1-1 80 0,0 1 16 0,1-2 0 0,0 3 320 0,1 0 64 0,0-1 0 0,2 0 16 0,2-1-672 0,2 1-144 16,1-3-32-16,1 2 0 0,2-3-320 0,2 0 0 15,0 0 0-15,3 1 0 0,2-1 0 0,1-1 128 16,2 0-128-16,1 1 176 0,1-2-176 0,1-2 0 15,2 2 144-15,2-1-144 0,0 0 144 0,4 1-144 16,1-2 192-16,0 2-192 0,4-2 0 0,3 0 0 16,-1 0 0-16,1-2 0 0,2 2 0 0,1 0 0 15,3 0 0-15,-1 1-144 0,2 0 144 0,-2 1 0 0,-1-1 0 16,-4 0-128-16,-2 3 128 0,-1 1 0 16,-1 0 0-16,-3 4 0 0,0-1 0 0,-3 0 0 15,1 0 0-15,0 1 0 0,-3 3 0 0,1-5 0 0,0 4 0 16,-2-1 0-16,-1-2 0 0,0 2 0 0,-1-3 0 15,-1 1 0-15,-2-3 352 0,0 2 48 0,-1-3 16 16,-2 0 0-16,0 1 240 0,-1-1 48 0,-2 0 16 16,0 0 0-16,-1 2-352 0,-1-2-80 0,-2 2-16 0,-1-3 0 15,-2 4-80-15,0-3 0 0,0 0-16 0,0 1 0 16,-3 0 48-16,-2 2 16 0,1-3 0 0,-1 1 0 16,0 2-240-16,0-3 128 0,-1 0-128 0,1 0 0 15,0 1 0-15,3-4 0 0,-2 4-128 0,1-4 128 16,-1 2-1088-1,-1-1-96-15,4-3-32 0,-1 2 0 0,0-3-944 0,1 0-192 0</inkml:trace>
  <inkml:trace contextRef="#ctx0" brushRef="#br0" timeOffset="131633.57">20129 10789 30399 0,'-2'3'2704'0,"1"-1"-2160"0,1-1-544 0,0 2 0 0,1-3 784 0,1 1 48 0,-2 4 16 0,0 2 0 0,1 5-272 0,0 1-64 0,2 2-16 0,-2 5 0 0,1 2-496 0,-1 0 128 16,2 7-128-16,-1-5 0 0,1-1 0 0,-2 1 0 16,2 9 0-16,-3 2 0 0,-2 5 192 0,1-2-16 15,0-2 0-15,-2-1 0 0,1-2-16 0,-2-4 0 16,1-3 0-16,-2-4 0 0,0-4 224 0,0-1 32 16,1-4 16-16,-1-2 0 0,0-3 80 0,1-2 32 0,2-2 0 15,-1-4 0-15,2-2-224 0,0-4-32 0,0 0-16 16,1-4 0-16,0-5-96 0,0-1-32 0,0-2 0 0,1-2 0 15,0-2-144-15,2-7 0 0,-1-2 0 0,1-1 0 16,-1-3 0-16,1 1 0 0,0-5 0 16,-1-1 0-16,0 1 0 0,0-1 0 0,0 1 0 15,1-2 0-15,1 3-192 0,1 1 192 0,1 2-160 16,0 3 160-16,1 0 0 0,1 1 0 0,1 3 0 0,0 2 0 16,0 3 0-16,0 2 0 0,2 3 0 0,0 1 0 15,1 4 0-15,-1 1 0 0,-1 2 0 0,2 4 0 16,0 0 0-16,2 3 0 0,-1 3-128 0,2 3 128 15,-1 0-256-15,0 3-16 0,-1 4 0 0,2 5 0 16,-1-1-176-16,-1 4-48 16,0 1 0-16,0 3 0 0,-1-2 320 0,0 2 176 0,-1 0-192 0,-3-1 192 15,0-2 0-15,-3-3 0 0,-2 3 0 0,-1-2 0 0,-2-1 0 16,-4 1 0-16,0-3 0 0,-3 1 144 0,-2-5 160 16,-1 2 16-16,-1-2 16 0,-2 0 0 0,0-2-16 0,-3 0-16 15,-1 1 0-15,-4-3 0 0,0-3-304 0,0 1 160 16,0-1-160-16,-2-3 128 0,2 0-128 0,0-3 160 15,0 2-160-15,2-5 160 0,-1 1-160 16,1-3 0-16,1 2 0 0,-1-4 0 0,2 2 0 16,-2 0-176-16,3 0 16 0,0 1 0 15,3 4-816-15,0-1-176 0,2 4-16 16,2 0-16-16,2 4-592 0,1-1-112 0,3 4-32 0,2-4 0 16</inkml:trace>
  <inkml:trace contextRef="#ctx0" brushRef="#br0" timeOffset="132231.22">20762 10027 36863 0,'-10'3'1632'0,"2"-1"336"0,3 2-1584 0,2-1-384 0,3 0 0 0,0-3 0 0,1 4 0 0,-2 2 0 0,-2 6 0 0,2 2 0 0,-1 3 0 0,-1 3 0 0,2 2 0 0,1-2 0 0,0 2 0 0,1 3-144 0,2 2 144 0,0 2 0 0,2-1 0 0,-1 4 0 0,0-2 0 0,-1 4 0 0,0 0 0 0,-2-2 0 0,0 3 0 0,1 0 0 0,-2 3 432 0,-2 0-16 16,2-1 0-16,-1-2 0 0,0-5-128 15,0-3-32-15,-2-1 0 0,1-4 0 0,-1-6 256 0,2-1 64 16,-2-5 0-16,2-4 0 0,0-2-144 0,0-2-32 16,-1-2 0-16,1-2 0 0,0-2-144 0,0-2-48 15,0 0 0-15,2-4 0 0,-2 0-208 0,-1-5 0 16,0 1 0-16,-1-3 0 0,1 1 0 0,-1-1 0 16,2-2 0-16,-1 1 0 0,0-1 0 0,1 3 0 15,1 2 0-15,3 0 0 0,0 4 0 0,2 0 0 0,2 4 0 16,1-1 0-16,1 1 0 0,2 3 0 15,1 0 0-15,1-1 0 0,0 4 208 0,2-2-48 0,2-2-16 0,2 2 0 16,1 2-144-16,-3-3 160 0,2 3-160 16,-3 0 160-16,0 3-160 0,0-1 0 15,-1 2 0-15,-2 2 128 0,1 1-128 0,-2 5 0 16,2 1 0-16,-2 6 0 0,2-1 0 0,-2 5 0 0,2 1 0 16,-1 2 0-16,1 0 128 0,-2 3-128 0,2-1 192 15,-2 1-64-15,2-2-128 0,-2 1 0 0,2-2 0 0,-2-1 128 16,1-3-128-16,-2-3 0 0,0-3 0 0,-2 0 0 15,-1-6 0-15,-2-2 0 0,2-3 0 0,-3 0 0 16,0-5 0-16,-2 0-144 0,1-2 144 0,0-2-160 16,0-2-672-16,-1-4-128 15</inkml:trace>
  <inkml:trace contextRef="#ctx0" brushRef="#br0" timeOffset="133444.25">19529 11914 25791 0,'-4'3'2304'0,"2"1"-1856"15,2 2-448-15,1-2 0 0,1 0 1184 0,1 3 144 0,1 0 16 0,1 3 16 0,4 9-960 0,3 9-192 0,1 3-32 0,1 3-16 0,-2 1-160 0,-1 0 0 0,-1 3 0 0,-2-2-176 16,-2 2-176-16,-1-1-32 0,-3-6-16 0,1 1 0 0,-1-6 48 16,-2 2 16-16,1-2 0 0,-1-4 0 0,-2 3 1232 15,-2-6 240-15,0 2 48 0,-2-3 16 0,-1 3 224 16,1-5 48-16,-1-4 16 0,0 1 0 0,-3 0-592 15,-2 2-128-15,1 1-32 0,0-4 0 0,-1-2-416 0,3-1-96 16,0-2-16-16,3 0 0 0,-2-4-208 16,2 0 0-16,0-3 0 0,0-4 0 0,1-2 0 15,0-3 0-15,1-1 0 0,0-2 0 0,1-4 0 16,0 0 144-16,1 3-144 0,-1-8 128 0,1-5 16 16,-1-8 0-16,2-5 0 0,0-1 0 0,1 1-144 15,1 1 0-15,0-3 0 0,2 4 0 0,-1 1 0 0,1 2 0 16,0 3 0-16,1 1 0 0,1 2 0 0,1 0 0 15,-1 5 0-15,4-2 0 0,1 3 0 0,1 0 0 0,1 1 0 16,2 2 0-16,1 2 0 0,-2-2 0 0,1 3 0 16,0 0 0-16,-3 4 0 0,-1-1 0 0,-1 5 0 15,0 0 0-15,1 0-192 0,-1 1 192 0,-1 4-192 16,2 0 192-16,0 2-128 0,1 2 128 0,0 4 0 16,0 1 0-16,1 2 0 0,-1 4 0 0,0 2 0 0,-1 3 0 15,0 3-240-15,-2 0 80 0,1 1 16 0,-2-3 0 16,0 2 16-16,0-2 0 0,0 2 0 0,1 1 0 15,0-2 128-15,-1 1 0 0,-1-4 0 0,-1-1 0 16,0-2 0-16,-3 0 0 0,1-5 0 0,-5 2 0 16,1-3 192-16,-1 0-16 0,-3-1-16 0,-1 0 0 0,-1 0-160 15,-1-2 0-15,-2 1 144 0,-1-4-144 16,-2 2 0-16,-1-3 0 0,-1 0 0 0,-3 0 0 16,0 0 0-16,-2-4 0 0,-1-2 0 15,0 0 0-15,0-3-224 0,-1 1-16 0,1-3 0 0,2 1 0 16,2 3-1056-16,1-2-224 15,2 1-32-15,2 0-16 0,3 2-1472 0,3 0-288 0</inkml:trace>
  <inkml:trace contextRef="#ctx0" brushRef="#br0" timeOffset="133920.49">20125 11935 41471 0,'-4'2'3680'0,"2"0"-2944"0,2-2-592 0,2 3-144 0,1 0 0 0,0-1 0 0,1 3 0 0,2 1 128 16,2 1-384-16,3 2-96 0,0 1-16 0,1-2 0 0,2 2 368 0,-1 0 0 0,2-1 0 0,0 1 0 0,-2-3-192 0,-1 4 192 0,0-1-192 0,1 0 192 15,-2 2-832-15,0-2-32 0,-2 0-16 0,-1 1 0 16,0-1-1008-16,-2-2-208 0,0-2-32 0,0-1-16 16,0 0-992-16,1-3-208 0</inkml:trace>
  <inkml:trace contextRef="#ctx0" brushRef="#br0" timeOffset="134126.35">20570 11811 40543 0,'-9'6'1792'0,"4"-1"384"0,0 1-1744 0,3-2-432 0,2-1 0 0,1 1 0 16,-1 1 160-16,-1 2-160 0,0 8 192 0,-2 4-192 15,0 7 0-15,-2 2 0 0,0 7 0 0,-4 1 0 16,0 7 0-16,-2 1 0 0,-1 3 0 0,-3 4 0 15,-1 0 0-15,-4 2 0 0,2-1-144 0,-3 1 144 16,1 4-320-16,-2-4 0 0,2 2 16 0,0-6 0 16,4-4-688-16,1-5-144 15,1-4-16-15,2-5-16 0,2-5 144 16,2-7 16-16,0-1 16 0,3-4-8864 0,0-2-1760 0</inkml:trace>
  <inkml:trace contextRef="#ctx0" brushRef="#br0" timeOffset="134613.23">20836 12110 22111 0,'-1'10'1968'0,"-1"-2"-1584"16,2-1-384-16,0-4 0 0,3 0 832 0,-3 4 64 16,-1 3 32-16,-2 9 0 0,1 3-800 0,-2 4-128 15,-2 1 0-15,1-5 0 0,0-3 0 0,1-6 0 0,-1 0 0 16,3-3 0-16,-2-4 336 0,2-2 192 0,-1 1 48 0,1-5 0 16,0 0 1248-16,0-3 256 0,-1-1 48 0,2-2 16 15,0 0-352-15,0-4-80 0,1-2-16 16,1-1 0-16,1-3-1056 0,1-2-224 0,-1-2-32 0,1-1-16 15,-1 1-160-15,1-1-16 0,-1-1-16 0,1-2 0 16,-2 0-176-16,2-2 0 0,-1-3 0 0,0 1 128 16,2 1-128-16,0 1 0 0,1 3-192 0,0 5 192 15,1-2-224-15,1 5 80 0,2 3 16 0,1 2 0 16,1-2 128-16,1 2 224 0,3 0-48 0,1 1-16 16,4 2 32-16,1-2 16 0,4 0 0 0,1 2 0 0,1 3-208 15,0-2 0-15,3 4 0 0,-3 2 0 16,0 0 0-16,2 3 0 0,-1 3 0 0,-1 1 0 0,2 1 0 0,-3 2 0 15,-1 0 0-15,-1 2 0 0,-1-2-320 0,-2 3 32 16,-3 2 16-16,1-2 0 16,-3 3-704-16,-1 3-144 0,-2 1-32 15,-2 1-16608-15</inkml:trace>
  <inkml:trace contextRef="#ctx0" brushRef="#br0" timeOffset="135524.26">19716 13460 16575 0,'2'-4'1472'0,"-2"1"-1168"0,1 0-304 15,1 0 0-15,-1 0 1936 0,0-1 336 0,0 2 64 0,0-2 16 0,3-4-1360 0,-1-2-272 0,2-4-48 0,-2 2-16 0,0-3 304 0,-1 1 48 0,-1-1 16 0,-1 2 0 0,0 0 176 0,-1 4 32 0,-1-4 16 0,-2 3 0 16,0-2-144-16,1 3-16 0,-2-1-16 0,-1 0 0 0,-1 2-576 0,0 0-112 15,-1 3-32-15,1 2 0 0,0-1-192 0,-3 2-32 16,1 2-128-16,-1 0 192 0,-1 0-192 0,0 2 128 16,0 2-128-16,-3-2 0 0,2 4 0 15,-3-2 0-15,1 2 0 0,0 0 0 0,-1 1 128 0,0-1-128 16,1 4 0-16,-1-3 0 0,1 2 304 0,0 1-48 16,-1 0 0-16,3 2 0 0,-1 0-112 0,2 3-16 15,1 1-128-15,2 2 192 0,0-1-192 16,1 3 176-16,1 4-176 0,1-1 160 0,1-1-160 15,2 4 0-15,-1 5 0 0,2 5 0 0,2 1 0 0,0-3 192 16,3 1-192-16,2-7 192 0,2 2-192 0,0-5 0 16,2-3 0-16,1-1 128 0,5-4-128 0,1 1 0 15,1-1 0-15,1-2 0 0,0-1 0 0,2 0 0 0,2-4-192 16,-1-1 192 0,1-3-880-16,1-2-48 0,-1 0-16 0,1-4-11280 0,-1 0-2240 15</inkml:trace>
  <inkml:trace contextRef="#ctx0" brushRef="#br0" timeOffset="136400.26">20089 13447 9215 0,'0'-7'816'0,"0"-1"-656"0,0 4-160 0,0 0 0 0,0 2 384 0,0-2 64 0,0-2 0 0,0-6 0 0,0-3 688 15,0 1 144-15,2-1 16 0,0 5 16 0,0 3 944 0,-1 5 192 0,1-2 48 0,-2 5 0 0,1 4-160 0,-1 1-32 0,0 4 0 0,0 2 0 16,0 5-800-16,-1 5-160 0,-1 0-48 0,1 3 0 0,0 3-448 16,0-6-80-16,-1-2-32 0,1 3 0 0,0 7-384 15,1 5-80-15,0 3-16 0,2-5 0 0,1-3-256 16,-1-4 0-16,2-3 0 0,1-5 0 0,1-2 176 16,2-3-176-16,0-1 160 0,1-5-160 0,2 2 144 0,-1-6-144 15,0 0 128-15,1-3-128 0,-1-2 0 0,1-2 128 16,0 0-128-16,0-4 0 0,2-2 0 0,-2 0 0 15,1-2 0-15,1-4 0 0,-1 1-256 0,-2 1 64 16,1-2 0-16,-1 1 16 0,0-3 176 0,-2 0-128 16,1 0 128-16,-2-1-128 0,1-1 128 0,-2 2 0 15,-1-3 0-15,0-1-128 0,-1 3 128 0,-2-1 0 0,1-2 0 16,-1 2 0-16,1 5 128 0,-1 2-128 0,-1 7 128 16,0 1-128-16,-1 7 0 0,0 1 0 0,0 4 0 15,0 3 128-15,2 2 96 0,-1 3 32 0,3-1 0 16,-2 4 0-16,3-2-112 0,0 5-16 0,1 3 0 0,2 1 0 15,-1-1 0-15,2 0-128 0,-1-1 192 16,0 1-64-16,2 1 16 0,1-3 0 16,-1 0 0-16,0 3 0 0,-1-3-144 0,3 0 0 15,-1 1 0-15,0-4 0 0,-1 0-256 0,0-3-64 16,0 1-32-16,-1-3 0 0,0-2-656 0,0-4-128 16,-2-3-16-16,-1-5-10592 0,1-3-2112 0</inkml:trace>
  <inkml:trace contextRef="#ctx0" brushRef="#br0" timeOffset="137018.82">20812 12954 42383 0,'-5'3'1872'0,"2"-3"400"0,0 0-1824 0,3 1-448 0,2 2 0 0,-1-1 0 0,1 2 0 0,1 2 0 0,0 0 0 0,1 7 0 15,1 3-144-15,1 6 144 0,0 3-208 0,1 1 80 0,-1 2-32 0,-3 3 0 0,1 4 0 0,-1-2 0 0,-2 4 160 0,-1 0-160 0,-1 1 160 0,-1 3-160 0,0-1 160 0,2 3 0 16,0-6 128-16,-1 3-128 0,2-1 224 0,0 0-32 16,2-5 0-16,-1-2 0 0,2-1 80 0,0-5 16 15,-1-3 0-15,1-5 0 0,0-2-64 16,-2-2-16-16,3-3 0 0,-1-1 0 0,0-4-64 0,-1-3-16 15,1 0 0-15,-2-2 0 0,2-1-128 0,-1-1 0 0,-1-1 0 16,1-2 0-16,-1-2-176 0,1-4-112 0,-2-1-32 16,1 0 0-16,-1-5 64 0,1-3 16 0,-1-2 0 0,-1 4 0 15,1-1 240-15,-1-1 0 0,0-10 0 0,0-5 0 16,1-4 0-16,1 5 0 0,0 2 0 0,2 6 0 16,0 6 0-16,2 3 0 0,-1 3 0 0,2 5 0 15,2 0 208-15,1 3-64 0,1 1-16 0,2 2 0 16,2 1 0-16,0-2 0 0,2 3 0 0,1 0 0 15,-2 0-496-15,-1 3-96 0,-1 0-32 16,-1 1 0-16,-2 2 208 0,1 3 32 0,-1 1 16 0,2 2 0 0,-2 4 240 16,0-1 0-16,0 1 0 0,-2 0 0 0,-1 0 0 15,-1 3 0-15,-1 0 128 0,0 0-128 0,-1 4 224 16,0 1-64-16,-1-1-16 0,-2-1 0 0,1-6-144 16,-2 0 160-16,0 0-160 0,-1-4 160 0,-1 1 32 15,0-3 0-15,-2 0 0 0,1-2 0 0,-2-2-192 16,-1 1 192-16,0-1-192 0,-2 0 192 0,-1-2-192 0,0-1 192 15,-2 0-192-15,-2-1 192 0,0 2-192 0,-1-4 128 16,-2 0-128-16,-1 0 128 0,-2-2-128 0,-1 0 0 16,-4 2 0-16,0-2 0 15,-1 2-352-15,1-3-96 0,1 2-32 0,-1-5 0 16,2 0-1488-16,1 1-288 0,4 1-64 0,2 3-8608 16,1-2-1712-16</inkml:trace>
  <inkml:trace contextRef="#ctx0" brushRef="#br0" timeOffset="137514.32">21501 13595 35935 0,'1'0'1600'0,"1"-3"320"0,-1 0-1536 16,1 0-384-16,1 3 0 0,-2-3 0 0,2 3-2608 0,1-7-592 0,4 1-112 0,1-6-16 0,0-3 1120 0,4-1 224 0,-2 2 64 0,0-2 0 0,-1 4 1664 0,-1 0 256 0,-1 2 192 0,0 0-16 16,0 1 2352-16,0 0 480 0,-2 2 80 0,0 1 32 0,2 0-80 0,-4-3-16 15,3 3 0-15,-1-2 0 0,0 2-1904 0,-2 0-384 16,-1 0-80-16,1 2-16 0,-3-2-416 0,1 2-96 15,-1 2 0-15,-2-4-128 0,-1 2 0 0,0-2-256 16,-2 3 32-16,-2 0 0 16,0 0-240-16,-4 2-48 0,0 1-16 0,-2 0 0 15,-1 4-208-15,-3-1-32 0,-1 6-16 0,0 1 0 0,-2 2 496 0,1 1 96 94,-2 3 32-94,1 2 0 0,2 2 720 0,1-2 144 0,0 5 16 0,0 1 16 0,1 2-352 0,0 0-64 0,3-1 0 0,0-3-16 0,5-1-304 0,3-5 128 0,3 1-128 0,1-1 0 0,4-4 400 0,2 2-16 0,1 0-16 0,5 3 0 0,0 1-160 0,3-2-16 16,2 0-16-16,2-2 0 0,0 1 0 0,5 0 0 0,4 2 0 0,5 4 0 0,1-1-176 0,2 1 0 0,1-2 0 15,0 1 128 1,0-2-576-16,0-5-112 0,0-1-16 0,-1-5-16 16,0 0-1104-16,6-4-224 0</inkml:trace>
  <inkml:trace contextRef="#ctx0" brushRef="#br0" timeOffset="139122.32">23241 9963 35007 0,'-6'-2'3120'0,"1"2"-2496"0,1 0-496 0,4 0-128 0,0 0 272 0,-1 2 48 16,-3-2 0-16,-2 4 0 0,-1 0-16 0,-2 2 0 0,0 4 0 0,1 2 0 0,3 6-304 0,0 1 0 0,0 3 0 0,1 4 0 0,2 3 0 0,0 2 0 0,1 3 0 0,1 1 0 16,1 0 336-16,1 0 64 0,0-1 16 0,2-1 0 15,-1 1 96-15,1-2 32 0,1 2 0 0,0-3 0 16,0 1-368-16,-1-3-176 0,1 2 160 0,0-3-160 16,1-2 128-16,-2-1-128 0,-1-3 0 0,0-2 0 0,-1-4 160 15,-2 0-160-15,0-1 160 0,0-3-160 0,-1 1 160 16,0-6-160-16,1-1 160 0,-3 0-160 0,2-2 0 0,1-1 128 15,-1-3-128-15,0-4 0 0,-1 1 0 0,2 0 0 16,0-3 0-16,2-4 0 0,0-1-192 0,0-2 64 16,2 0 128-16,2-6-208 0,1-1 208 15,0 2-144-15,2-2 144 0,-1-2-128 0,3-2 128 16,2 1 0-16,-1-2 0 0,2 3-128 0,-2 3 128 0,0 3 0 16,1 0 0-16,-3 1-128 0,1 4 128 0,0-1 0 15,-1 3 0-15,1-1 0 0,-1 1 0 0,-1 2 0 16,-1 1 0-16,1 2 0 0,0-2 0 0,-3 3 0 15,1 1 0-15,-1 1 0 0,-1 1 0 0,0 0 0 0,0 1 0 16,-1 1-128-16,1 1-16 0,-1 1 0 16,0-2 0-16,0-1 0 0,0 6-80 0,1-5-16 0,-1 4 0 0,0 0 0 15,0-2 240-15,-1 3 0 0,-2 0 0 0,0 1 0 16,-1 1 144-16,-2-2 80 0,-2 2 16 0,-1-3 0 16,0 4 64-16,-2-2 16 0,0-2 0 15,-1 2 0-15,-2-1-144 0,-1 0-32 0,0 2 0 0,-2-3 0 16,3 0-144-16,-1 0 0 0,-2 0 144 0,-2 1-144 15,-1-1 0-15,-2-1 0 0,1 1 0 0,0-1 0 16,0 1 0-16,0-2-192 0,0-3 32 0,1 4 0 16,1-5-432-1,2 1-96-15,-1 2-16 0,-1-1-11104 0,0 5-2224 0</inkml:trace>
  <inkml:trace contextRef="#ctx0" brushRef="#br0" timeOffset="139915.32">23288 11326 30399 0,'-3'6'2704'0,"1"0"-2160"0,2 0-544 0,1-2 0 0,-1-1 576 0,0 3 0 0,0 4 0 0,0 6 0 0,0 8 368 0,1 2 80 0,1 5 0 0,-1-2 16 0,0-1-768 0,2 1-144 15,-1-3-128-15,1-2 144 0,0 2-144 0,0-3 0 0,-1-1 0 0,1-1 0 0,-1 1 0 0,1-2 0 0,-1 0 176 0,-1 1-176 0,1-3 512 16,-1 0 16-16,-1-1 0 0,0-1 0 0,0 0-80 0,0-4-32 15,0 1 0-15,0-3 0 0,0-3-96 0,0 2-32 16,0-3 0-16,0 0 0 0,0-2-128 0,0 0-32 16,-1-2 0-16,1 0 0 0,0-2-128 15,-2 0 0-15,1-2 0 0,1-2 0 16,-1-2 0-16,0 0 0 16,1 6 0-16,1-25 0 0,0 12 0 0,2-6 0 0,0 3 0 15,1-3 0-15,2 1 0 0,2-1-144 0,-1 3 144 16,2 0-208-16,1 0 208 0,1 1 0 0,2 2 0 0,1 3-144 0,1-3 144 15,2 5 0-15,0 0 0 0,1 2 0 0,0 2 0 0,3 2 128 16,0 4-128-16,2 0 0 0,-2 1 0 0,0 4 0 0,0 1 0 16,-3 1 0-16,1 1 0 0,-2 0-160 0,-2 2 160 15,-1 2-208-15,-3 0-16 0,-3 3 0 0,0-1 0 16,-2-2 0-16,-1 3 224 0,-3-1-144 0,1 2 144 0,-1-2-128 16,-1 3 128-16,-2-3 192 0,0-3-32 0,-3 2-16 15,1-2 48-15,-2-3 0 0,0-3 0 0,-1-1 0 16,-1 0-16-16,1 1 0 0,-1-4 0 0,-2 0 0 15,0-1-176-15,0-1 192 0,-3-1-192 0,0-1 192 16,-2-1-64-16,-3-4 0 0,-3-2 0 0,-3-1 0 16,-1 0 32-16,-2-4 0 0,-2 1 0 0,-2-4 0 15,2 0-160-15,-2 0 160 0,3-3-160 0,0 3 160 16,2 0-384-16,2-1-80 0,0 0-16 0,3 4 0 16,3 3-544-16,1 1-112 15,2 6-32-15,3 3 0 0,1 1-1600 0,2 5-320 16,2 3-64-16,3 3-11152 0</inkml:trace>
  <inkml:trace contextRef="#ctx0" brushRef="#br0" timeOffset="140665.26">23524 12755 16575 0,'-4'0'1472'0,"-1"3"-1168"0,2-3-304 0,2 4 0 0,1-2 4160 0,0 2 768 0,1-2 144 0,-1 4 48 0,1 8-3440 0,1 1-672 0,2 7-144 0,0 4-32 0,1 5-512 0,1-1-128 0,-1 3 0 0,1 0-16 0,0 2-176 0,-1 0 0 0,0 2 0 16,0-3 0-16,1 5-144 0,1-5 144 0,-1 3 0 0,-1-1 0 0,1-4 0 0,-2 2 0 15,1-2 0-15,-2-1 0 16,0-3 224-16,-1-2 0 0,1 0 0 0,-3 1 0 0,1-3 192 0,1 1 32 15,0-6 16-15,-2-1 0 0,1-5-336 0,0-3-128 16,0-1 0-16,-1-7 144 0,2 2 112 0,-1-4 0 16,-1 0 16-16,0-2 0 0,0-2-144 0,1-2-128 15,-1-4 192-15,0 0-192 0,1-5 0 16,2-1 0-16,-1 0 0 0,1-3 0 16,0 0 0-16,1 0 192 0,1-2-64 0,1 4-128 15,0-2 0-15,1 3 0 0,0 0-192 0,2 4 48 0,-2-1 144 0,3 1 0 16,0 3 0-16,0 2 0 0,1 3 0 0,1 2 0 15,1-1 0-15,0 3 0 0,1 0 0 0,1 0-160 16,1 3 160-16,0-3 0 0,2 2-368 0,-2 2 48 16,-1 0 0-16,-1-2 0 15,-2 2-160-15,-1 2-32 0,-1 0 0 0,-1 0 0 0,-3 4 320 0,-1-4 192 0,0 1-208 16,-1-1 80-16,-2 0 368 0,-1 1 80 0,1 2 0 16,0-3 16-16,-2 4-144 0,-1-1-48 0,0-2 0 0,-2 3 0 15,-1 1 0-15,1-3 0 0,0 0 0 0,-2 2 0 16,2-1-16-16,-4 1-128 0,1 2 192 0,0-2-64 15,-1 0-128-15,-2-1 0 0,0 0 0 0,-1-2 128 16,1 2 0-16,-4-2-128 0,1 0 192 0,-1-1-64 16,0 3 64-16,-1-5 16 0,-1-1 0 0,2 2 0 15,-2-3 48-15,-1 0 0 0,-1-2 0 0,-1-4 0 16,2-1-256-16,-1 0 176 0,1-3-176 0,0-2 160 16,0 0-480-1,1-5-112-15,0-5-16 0,1-2-18576 0</inkml:trace>
  <inkml:trace contextRef="#ctx0" brushRef="#br0" timeOffset="149064.43">26362 10046 22111 0,'-4'-4'1968'0,"2"1"-1584"0,2 0-384 0,0 1 0 0,1 0 512 0,0 2 32 0,-1-5 0 0,0-2 0 0,2-3 96 0,-1-1 32 0,1-3 0 0,0 2 0 0,1 2 240 0,0-2 48 16,0 2 16-16,0-3 0 0,1 4 304 0,-2 0 64 0,1 0 16 15,0 2 0-15,1 1-48 0,-2-1-16 0,2 0 0 16,0 1 0-16,1 0-576 0,1 0-112 0,1-3-32 0,2-1 0 15,1 4-224-15,1-4-48 16,3 0-16-16,-2 1 0 0,-2 3-96 0,2-3-32 0,4 0 0 16,3-1 0-16,1 0-160 0,-2 1 0 15,2 3 0-15,-4 2 0 0,0 1 0 16,-1 3 0-16,-3 0 0 0,0 0 0 0,-1 3 0 0,-3 1 0 16,1 2 0-16,-2 0 0 0,1 3 0 0,-2 1 0 0,0 0 0 0,0 0 0 15,1 1 0-15,-3-1 0 0,1 2 0 0,0 0 0 16,-1 0-128-16,-1-1 128 0,-1 2 0 0,-1 0 0 15,0-1 0-15,1 0 0 0,-1-2 0 0,-1 3 0 16,-1-1 0-16,1 2 0 0,-2 0 0 0,2 0 0 16,-1-4 0-16,0 2 0 0,0 1 0 0,-3-1 0 15,2 0 0-15,-2 1 0 0,0 3 0 0,-2-6 0 0,1 3 0 16,-1 0 0-16,-2-2 0 0,1 2 0 0,0-3-128 0,-2 0 128 16,2 1 0-16,-3-1 0 0,1 0 0 0,-1-1 0 15,0-2 0-15,-1 2 0 0,-1 1 0 0,-1-4 0 16,1 1 0-16,-3 0 0 0,2-1-128 0,-1 0 128 15,0-1 0-15,-1-1 0 0,2 2 0 0,-3-3 0 16,2 0 0-16,2-2 0 0,1 2-256 0,1-6 0 16,1 2 16-16,2-2 0 0,-1 1 240 0,2-3 0 15,0 3-160-15,1-2 160 0,-1-2-144 0,1 1 144 16,0 1-192-16,0 0 192 0,0-1-160 0,0 2 160 16,1-1-128-16,1 0 128 0,-1 2 0 0,2-1-160 15,-1 2 160-15,2-1 0 0,0-1 0 0,1 2-128 16,0-2 128-16,1 1 0 0,1 1 0 0,3-3 0 0,0 2 0 15,3-1 0-15,0 2 0 0,2-2 0 0,1 0-128 16,2 0 128-16,1 3 0 0,0-2 0 0,1 0 0 16,1 2 0-16,0 2 0 0,0 0 128 0,0 1-128 0,-1 3 0 15,1-2 0-15,-1 2 0 0,0 1 0 0,-2-1 0 16,1 3 0-16,0-3 0 0,2-2 0 0,-1 2 0 16,-1 0 0-16,1-3 0 0,1 0 0 0,2 1 0 15,-1-1 0-15,1-2 0 0,0 0 0 16,-1-1 0-16,0 0 0 0,-1-1-240 0,1 0 32 0,-1-2-11856 15,-2 2-2368-15</inkml:trace>
  <inkml:trace contextRef="#ctx0" brushRef="#br0" timeOffset="149465">27510 9691 32255 0,'-8'0'1424'0,"1"1"304"0,-1 4-1392 0,3-1-336 0,2-2 0 0,0 2 0 0,-1 2 672 0,-2 0 64 0,-5 8 16 0,-4 7 0 0,-3 3 448 0,-4 4 80 0,-2 5 32 0,-2 1 0 0,1 3-832 0,-2 4-160 0,0 0-48 0,-3 1 0 15,-1 2-48-15,-1 2-16 0,-4 0 0 0,-1 1 0 16,0-4 16-16,-2-1 0 0,-1 1 0 16,-1 2 0-16,3-1-48 0,-1-3-16 0,5 0 0 0,2-3 0 15,2-3-160-15,2-6 0 0,0 2 0 0,4-5 0 16,1-1 0-16,2-3 0 0,2-3 0 0,0-3 0 15,2 0 0-15,2-4-256 0,4-3 64 0,3-1 16 16,3-6-1680 0,3-1-352-16</inkml:trace>
  <inkml:trace contextRef="#ctx0" brushRef="#br0" timeOffset="150148.2">27225 10276 25791 0,'-5'-6'1152'0,"1"2"224"0,2 2-1104 0,1 2-272 16,1-3 0-16,0 3 0 0,-1-1 1024 0,-1 1 160 15,0-3 32-15,-1 3 0 0,0-2 640 0,-1 1 144 16,0 1 32-16,1 0 0 0,0 0-848 0,2-3-160 0,1 3-48 0,0 0 0 15,1-2-272-15,3 1-64 16,-1-4-16-16,4 1 0 0,-1 0-208 0,2 0-32 16,1 2-16-16,1-2 0 0,0 2-368 0,1-2 144 15,1 4-144-15,0-2 0 0,0 2 0 0,0 2 0 0,1-2 0 0,-1 4 0 16,2-2 0-16,-1-1 0 0,1 4 0 0,-1-1 0 16,0 0 0-16,-1 0 0 0,-1 1 0 0,-2-2 0 15,0 1 0-15,-2 1 160 0,-1-1-160 0,-2-1 128 16,0 1-128-16,-2 1 0 0,-1 1-160 0,-1 0 160 15,-1-2 0-15,-1 2 0 0,-1 2 0 0,-1-2 0 16,1 0 0-16,-2 0 0 0,-1 3 0 0,-1-3 0 16,0 1 0-16,0 2 0 0,-2-1-128 0,0 0 128 15,2-2 0-15,-2 4 0 0,1-1-160 0,-1-3 160 0,0 4-256 16,1-4 32-16,-1 4 0 0,1-4 0 16,2 2-32-16,0 0 0 0,2-4 0 0,2 1 0 0,1-1 16 15,2-1 0-15,0 0 0 0,2-3 0 0,0 0 32 0,1 0 0 16,1 0 0-16,1-3 0 0,-1 3 16 15,1 0 0-15,2 0 0 0,-2 0 0 0,0 0 64 0,2 3 128 16,-2-2-208-16,0 2 80 0,3-1 128 16,-3 2 0-16,1-1 0 0,1 2 0 0,-2 0 0 15,1 2 0-15,-1-1 0 0,2 0 0 0,-2 0 0 0,0 3 0 16,2-3 0-16,-2 0 0 0,0 2 0 0,0 0 0 16,-1-2 0-16,0 4 0 0,0-2 128 0,-1 0 0 15,-1 2 0-15,0 0 0 0,-2 1-128 0,0-1 144 16,-1 0-144-16,0-1 160 0,-2 1-32 15,-1 2-128-15,-2 0 192 0,0-2-64 0,-1 0 128 0,-1-1 0 16,-1 1 16-16,-1-3 0 0,-1 4 80 0,-1-3 16 0,-1 0 0 0,1 0 0 16,-1 0-160-16,0-1-16 0,-1 0-16 15,1 2 0-15,-1-3-176 0,0 0 0 16,-1 1 0-16,1-2 0 0,-1 2 0 0,-1-4 0 0,0 1-160 16,1-2 160-1,-3 0-816-15,1 0-64 0</inkml:trace>
  <inkml:trace contextRef="#ctx0" brushRef="#br0" timeOffset="151820.18">28289 10170 3679 0,'1'-2'320'0,"-1"0"-320"0,-1-2 0 0,1 2 0 0,1 2 4048 0,0-4 752 0,0 4 128 0,-1-5 48 0,3 0-2240 0,-1-4-448 0,2 1-96 0,0-2-16 0,-2 0-384 0,2 1-96 0,0 2-16 0,-1 1 0 0,0 0-624 0,-1-1-128 0,1 4-32 0,-2 0 0 0,0 2-288 0,-1 1-64 16,0 0-16-16,-1 4 0 0,-2-1-320 0,1 4-64 15,-3-1-16-15,0 2 0 0,-2 4-128 0,-1 2 0 16,-2-1 0-16,0 3 0 0,1-3 0 16,-1 2 0-16,1-5 0 0,0 3 0 15,1-5 192-15,2 2-32 0,-1-4-16 0,1 0 0 0,2-2-16 16,2-1 0-16,1-2 0 0,-1 1 0 0,2-4-128 0,2-1 0 16,0 0 0-16,1-1 0 0,2-5 0 0,1 2 0 15,1-3 0-15,2-1 0 0,0-2 0 0,0 2 128 16,1-1-128-16,1-3 0 0,-2 5 0 0,1 0 0 15,-1-2 128-15,-2 2-128 0,-1 1 0 0,0 2 0 0,-1 1 0 16,-2 1 128-16,-1 4-128 0,0-3 0 0,-1 4 0 16,-2 1 0-16,-1 2 0 0,0 0 0 15,-1 4 0-15,-2-1 0 0,2 0 0 0,-3 1 128 0,-1 2-128 16,0-3 128-16,1 3-128 0,-2-2 160 0,1 2-160 16,0-3 160-16,-1 0-32 0,2-1 0 0,0 1 0 15,0-1 0-15,2-1-128 0,0 2 0 0,2-3 0 0,-1 0 0 16,2 1 0-16,0-4 0 0,1 3 0 0,0-3 0 15,1 1 0-15,-1 1 0 0,1-2 0 0,-1 0 0 16,3 0 0-16,-3 3-144 0,0-3 144 0,0 0-160 16,0 0 160-16,0 0-128 0,0 0 128 0,0 0-128 15,0 0 128-15,0 0 0 0,0 0 0 0,0 0 0 16,0 0 0-16,0 0 0 0,0 0 0 0,0 0 0 16,0 0 0-16,0 0 0 0,0 0 0 0,0 0 0 0,0 0 0 15,0 0 0-15,0 0 0 0,0 0 0 0,0 0 0 16,0 0-160-16,6-21 160 0,-2 17-208 15,-1-2-832-15,3-3-176 0</inkml:trace>
  <inkml:trace contextRef="#ctx0" brushRef="#br0" timeOffset="153464.46">29389 9701 11055 0,'-6'-4'976'0,"2"-1"-784"0,1 4-192 0,1-1 0 0,1 2 1280 0,1 0 192 0,0 0 64 0,-1 0 0 0,0-3-768 0,-2 2-128 0,1 1-48 0,-2-3 0 0,1 3 800 0,0 3 144 0,-1-3 48 0,-1 0 0 0,3 1 560 16,-3 2 112-16,1-1 32 0,-1-1 0 0,1 4-320 0,-2-4-64 15,1 4-16-15,-2-1 0 0,-1 2-1056 0,0 0-224 16,-2 2-32-16,-1 1-16 0,0 0-304 0,-3 4-48 16,0-3-16-16,-2 2 0 0,0 0-48 0,-2 1-16 15,-3 3 0-15,-2-3 0 0,0 6 0 16,1-3-128-16,1 3 192 0,-2 0-64 0,0 6 64 0,-1 1 0 16,1 3 0-16,2-1 0 0,2 3-64 0,3-5 0 0,4 1 0 15,3-2 0-15,3-3-128 0,3 2 0 0,3-3 0 16,4-3 0-16,1-1 0 0,3 2 0 0,3-4 0 15,1 1 0-15,3-2 0 0,2 0 0 0,2-1 0 0,1-2 0 16,-3 0 0-16,3-5-272 0,-1 2 64 16,2 0 16-16,0-4 64 0,-1 2 128 0,1-3-208 0,-1 0 80 15,0-3 128-15,-2 2 0 0,1-4-144 0,-1 2 144 16,1-3 0-16,-2 0 0 0,-1-3 0 0,1 2 0 16,-3-2-128-16,1-3 128 0,0 2-160 0,-1-2 160 15,-1-3 0-15,0 2 0 0,-1-4-128 0,0 2 128 16,-2-3 0-16,0-1 0 0,0 0 0 0,-3-5 160 0,0 1 0 15,-2-4 0-15,-2 0 0 0,0-3 0 0,-2 1-160 16,-1-6 192-16,-3-3-192 0,0 1 192 0,-3-5-192 16,-2 2 0-16,0 5 0 0,-4 1 0 0,0 3 0 0,-2-1 0 15,0 3 144-15,-1 4-144 0,-1 1 0 16,-2 2 0-16,2 6 0 0,0 0 128 0,0 3-128 16,0 4 0-16,1 3 0 0,2-4 0 0,0 5 0 0,1-1 0 15,1 2 0-15,0 1-128 0,2 0 0 0,-1 0 0 16,3 0 0-16,-1 4 0 15,1-2-320-15,1 2-64 0,2 2-16 0,-1 0 0 16,3 4-944-16,-1 0-192 0,3 3-48 0,0 1-14992 0</inkml:trace>
  <inkml:trace contextRef="#ctx0" brushRef="#br0" timeOffset="153824.17">29764 10327 40543 0,'-5'-3'1792'0,"2"2"384"0,1 0-1744 0,1-1-432 0,1 2 0 0,1 2 0 0,-1-2 768 0,1 1 80 0,0 3 16 0,2-3 0 0,-1 4-32 0,-2-5-16 0,0 0 0 0,8 23 0 15,-6-14-640-15,-1 1-176 0,-1 2 0 0,0-2 0 0,-1 3 0 0,0-5 0 16,-1 2 0-16,-1-3 0 0,2 2 0 0,-2-3 0 16,1-2 0-16,-1 1 0 15,1-4-704-15,-1-1-48 0,1-1-16 0,-1-2-19120 16</inkml:trace>
  <inkml:trace contextRef="#ctx0" brushRef="#br0" timeOffset="154153.16">30158 9559 35935 0,'0'-3'1600'0,"0"2"320"0,1 2-1536 0,-1 2-384 0,2-1 0 16,-1-1 0-16,0 2 1280 0,0 3 192 0,2 2 48 0,1 4 0 16,-1 6-368-16,2 2-80 0,1 5-16 0,-1 3 0 15,2 1-320-15,-2 2-64 0,-1-2-16 0,3 2 0 16,-2 0-144-16,1 1-16 0,-1 1-16 0,1 1 0 15,1 1-96-15,0 2 0 0,0-2-16 0,0 0 0 16,2 2-176-16,-2-4-16 0,1-2-16 0,-1-2 0 16,1 0-160-16,0-2 0 0,1-1 0 0,-2-4 0 15,2-3 0-15,-2-1 0 0,1-2 0 16,-2 0 0-16,2-3-224 0,-2-1 32 0,1-1 0 0,-1-2 0 16,0 0-1232-16,-1-6-240 15</inkml:trace>
  <inkml:trace contextRef="#ctx0" brushRef="#br0" timeOffset="156228.64">26571 11367 8287 0,'1'-13'736'0,"-1"5"-592"0,0 0-144 0,0 2 0 0,1 2 1920 0,-1 2 336 0,2-2 80 0,-1 2 16 0,0-7 272 0,0 2 64 0,1-3 16 16,-1 3 0-16,1 3-288 0,0 2-64 0,-1 4-16 0,3 2 0 0,-1 0-1072 0,2 5-224 0,0-2-32 0,0 3-16 0,1 1-304 0,0 3-64 15,2-1-16-15,1 5 0 0,-2-2-272 0,2 4-48 16,1-2-16-16,-1 2 0 0,0 1-272 0,0 1 128 15,-2 1-128-15,-1-4 0 0,-1 2 0 0,-1-2 0 0,-2 1 0 16,0-4 0 0,-4 0-384-16,0 0-144 0,-2 1-32 0,-2-3-17440 0</inkml:trace>
  <inkml:trace contextRef="#ctx0" brushRef="#br0" timeOffset="156630.45">27226 11238 28559 0,'-2'-1'2544'0,"1"1"-2032"16,-1 3-512-16,1-3 0 0,1 3 1456 0,-1 1 192 15,0 2 32-15,-3 0 16 0,0 6-368 0,-2 2-80 16,1 1-16-16,-1 5 0 0,0-2-560 0,-2 4-112 16,0 1-32-16,-2 1 0 0,0 5-224 0,-2-1-48 15,-1 1-16-15,0 3 0 0,-5 6-32 0,0 3 0 16,-1 0 0-16,-3 3 0 0,-2 1-208 0,0-3 128 0,-1 1-128 15,2-6 0-15,0 2 0 0,2-5 0 16,0 1 0-16,1 0 0 0,2-3 0 16,2 0 0-16,0-6 0 0,2-3 0 0,1 0-128 0,0-4 128 0,1-4 0 15,2-1 0-15,0-4-384 0,1-2 48 0,3-4 0 0,1-1-18208 16</inkml:trace>
  <inkml:trace contextRef="#ctx0" brushRef="#br0" timeOffset="157286.35">27131 11803 39615 0,'-5'-2'1760'0,"3"0"352"0,-1 0-1680 0,3 2-432 0,2-3 0 0,0 2 0 0,0 1 336 0,2-2-16 16,2-2 0-16,3-1 0 0,3-1 16 0,4-1 0 15,3-3 0-15,0 0 0 0,0 1-336 0,2-1 128 16,-1 2-128-16,0 4 0 0,-2-2 0 0,1 6 144 16,0 0-144-16,-3 0 0 0,0 3 160 0,-4 2-160 15,2 3 128-15,-4-2-128 0,-1 0 224 0,-1 1-32 16,-1 2-16-16,-2-3 0 0,0 1-176 0,-1-1 192 15,-2-3-192-15,0 4 192 0,-1-1 0 0,0-3 0 16,-2 2 0-16,1 2 0 0,-3 0-192 0,1-1 0 16,-3 0 144-16,0 2-144 0,-1-2 128 0,-3 3-128 15,1-3 160-15,-2 3-160 0,-3 0 192 0,1-1-64 16,-3 2-128-16,1 1 192 0,0-1-192 0,0 0 0 0,2 2-144 16,-2-3 144-16,2 1 0 0,-1-1 0 0,3 0-128 15,1 1 128-15,1-3 0 0,1 0 0 0,2-2 0 0,2-2 0 16,1 1 0-16,3-4 0 0,2 2-128 0,1-2 128 15,1 0 0-15,3 0 0 0,0 0-160 0,2 0 160 16,0 0-144-16,1 0 144 0,3 0-192 0,-2 0 192 16,3 0-144-16,0 0 144 0,0 4 0 0,-2-1-144 15,2 0 144-15,-1 1 0 0,-2 1 0 0,1 2 0 16,-2 0 0-16,0 1 0 0,0 2 0 0,-1 0 0 16,0 2 0-16,-2 1 0 0,2 0 0 0,-1 2 0 15,0-1 0-15,-2 1 0 0,1-2 0 0,-2 2 0 0,-1-1 0 16,0 1 128-16,-2-3-128 0,0 1 128 0,-1 0-128 15,-2-1 0-15,1-2 0 0,-2 2 0 0,-1-2 0 16,-2 3 192-16,0-1-64 0,-1-2 0 16,0-1 96-16,-3 1 32 0,-2 3 0 0,-4 0 0 15,-1 1-112-15,-1 0-16 0,0-2 0 0,-2 1 0 0,-2-1-128 0,-1 0 0 16,0 2 0-16,-1-2 0 0,-1-2 0 0,1-1-144 16,0-3 144-16,0-5-160 15,3 2-800-15,1-6-144 0</inkml:trace>
  <inkml:trace contextRef="#ctx0" brushRef="#br0" timeOffset="158172.43">28306 11756 25791 0,'-1'-2'2304'0,"-1"2"-1856"0,2 0-448 0,0 0 0 0,0 0 1296 0,0 0 176 0,0 0 16 0,-1 0 16 0,0 0 416 0,1 0 96 0,-1 0 16 0,1 0 0 15,0 0-1008-15,0 0-192 0,0 0-32 0,0 0-16 16,0 0-224-16,-6 21-48 0,3-14-16 0,1 2 0 15,-1-1-336-15,-1 2-160 0,1 3 160 0,-1-3-160 16,0-3 0-16,1 2 0 0,0-3 0 0,-1 0 0 0,2-2 0 0,-1-1 0 16,2 0 0-16,0-1 0 0,1 0 0 0,0-2 0 15,0 0 0-15,0-2 0 0,1 0 0 0,0-2 0 16,1-1 0-16,-2 5 0 0,0 0 0 0,6-17 0 16,-2 7 0-16,-2 1 0 0,3 0 0 0,-1-1 0 15,-1 1 128-15,2-1-128 0,0-1 160 0,0 1-16 16,-1 3 0-16,1 0 0 0,-3 1-144 0,1 3 0 15,-1 0 0-15,0-1 0 0,-1 4 0 0,-1 0 0 16,0 2 0-16,-1 0 0 0,-1 1 160 0,0 0-160 16,-1 1 192-16,1 2-192 0,2-6 240 0,0 0-64 15,0 0-16-15,-14 19 0 0,9-16-32 0,2 4-128 16,-2-5 192-16,1 4-64 0,0-2-128 0,1-2 0 16,0 0 0-16,1 0 0 0,-1-1 0 0,1-1-272 0,-1 0 32 15,2-1-19728-15</inkml:trace>
  <inkml:trace contextRef="#ctx0" brushRef="#br0" timeOffset="162430.4">29392 11509 21183 0,'0'-3'1888'0,"0"0"-1504"0,0 0-384 0,0 2 0 0,1 0 336 0,0-1 0 0,0-1 0 0,1-2 0 0,-1-3 944 0,1 2 192 0,-1-4 48 0,1 4 0 0,-1 0-112 0,-2 0-32 0,1 1 0 15,-3 1 0-15,1 3 48 0,-1-2 16 0,-2 3 0 0,0-2 0 0,-1 1-480 0,0 1-80 0,-1 1-32 0,-2-1 0 0,0 2-320 0,-1 1-64 16,2-2-16-16,-3 2 0 0,1 0 0 0,-1 3-16 15,-1-3 0-15,0 3 0 0,1-2-64 0,0 2-16 16,0-2 0-16,0 2 0 0,-1-2-32 0,1 2 0 16,0 0 0-16,-2 0 0 0,0 3-16 0,1-3-16 0,0 4 0 15,-2 0 0-15,-1-2-64 0,0 4-16 0,0 0 0 16,1 0 0-16,-1 3-48 0,0-2-16 0,-1 3 0 16,0 1 0-16,-2 1-144 0,4 3 160 0,-2-3-160 15,1 3 160-15,0-1-160 0,1 1 0 0,2 1 0 0,-2 0 128 16,3 0 0-16,0 3 0 0,1-1 0 0,0 0 0 15,2 1 16-15,-1 1 0 0,3 0 0 0,0 1 0 16,1-2-144-16,0-3 0 0,2 2 0 0,2-2 128 16,1-1-128-16,2-1 0 0,2 1 0 0,1-4 0 15,1 2 192-15,2-1-64 0,0-3 0 0,3 2 0 16,1-2 32-16,0 1 0 0,2-2 0 0,0 1 0 16,1-2-32-16,0-2-128 0,0 1 192 0,0-1-64 15,1-1 128-15,-1 0 0 0,-1-4 16 0,0-3 0 16,1 0-96-16,0-1-32 0,0-2 0 0,-1 0 0 0,4-5 144 15,-1 2 32-15,0-6 0 0,2-1 0 0,-1-2-128 0,2-2 0 16,-1-1-16-16,1-2 0 0,-1-2-48 0,0-2-128 16,-2-1 192-16,1 0-64 0,-2-2-128 0,-2 1 0 15,3-4 0-15,-3-2 128 0,1 1-128 0,-1-6 0 16,1 2 0-16,-3-2 0 0,0-1 0 0,0 3 0 16,-4 1 0-16,0 1 0 0,-3 3 0 0,-3 1 0 15,-1 0 0-15,-2 3 0 0,0 3 0 0,-3 0 0 16,0 2 0-16,-2-3 0 0,0 3 0 0,-1-3 0 15,-1 1 0-15,0 2 0 0,-1 2 0 0,0-3 128 0,1 3-128 16,-1 0 0-16,1 1 0 0,0 2 0 16,0 0 128-16,2 3-128 0,0-1 0 0,1 4 0 15,0-2 0-15,0 2 0 0,1 2 0 0,0 0 0 16,0 2-160-16,0 1 160 0,-1 1-368 0,3 1 32 16,-2 0 0-16,2 0 0 15,-1 1-240-15,-1 1-32 0,3 1-16 0,-1 1 0 16,-1 2-720-16,1 0-128 0,0 1-48 0,1 2-13040 0,0 3-2608 0</inkml:trace>
  <inkml:trace contextRef="#ctx0" brushRef="#br0" timeOffset="163141.07">29709 12110 39615 0,'-3'0'3520'0,"-1"0"-2816"16,3 0-560-16,2 0-144 0,0 0 480 0,-1 2 64 0,0 0 16 0,0 1 0 0,0 3 128 0,0 3 16 0,0 3 16 0,0 2 0 0,1 1-208 0,-1 1-64 0,-1 3 0 0,0-2 0 0,-2 1 64 0,0 1 0 15,0-4 0-15,-2 1 0 0,0 0-192 0,0-2-16 16,1 0-16-16,-1-1 0 0,0-3-160 0,0 0-128 0,0-2 144 16,1 0-144-16,0-3 0 0,2-4 0 15,1 1-208-15,-2-4 64 16,3 1-880-16,0-6-160 0,3-1-32 0,-1-5-19136 0</inkml:trace>
  <inkml:trace contextRef="#ctx0" brushRef="#br0" timeOffset="163901.35">29926 11649 23039 0,'-5'-7'1024'0,"2"4"192"0,2-1-960 0,0 1-256 0,2 1 0 0,0 1 0 0,1 1 0 0,-1-3 0 16,3 0 0-16,-1-2 0 0,3 1 1216 0,1-3 320 15,0 0 48-15,-1 2 16 0,0 2 784 0,2-3 176 16,-1 2 16-16,3-2 16 0,0-1-1008 0,0 1-208 15,0 3-32-15,1-4-16 0,0 4-480 0,0-4-80 16,2 5-32-16,0-2 0 0,2-1-288 0,0 4-48 16,2-1-16-16,-1 2 0 0,2 2-128 0,-2-2-16 0,-2 6-16 0,1 0 0 15,-2 1 80-15,-2 3 16 16,0-1 0-16,-2 0 0 0,-2 2-64 0,-1 2-16 0,-1-1 0 16,-1 0 0-16,-3 2-112 0,0 1-128 0,-2-3 176 15,-1 2-176-15,-1 1 192 0,-2-3-64 0,-1 0 0 16,-1 2-128-16,-2-2 160 0,-1 1-160 0,-1-1 128 0,-3-2-128 15,-1-3 128-15,-1 2-128 0,0-2 0 0,-1 2 128 16,1-5-128-16,1 1 160 0,1-2-160 0,1 0 160 16,2-2-160-16,1-1 0 0,2-1 0 0,1 1 0 15,2-3 0-15,3 0 0 0,-1 0 0 0,3 0 0 16,1 0 0-16,2-1 0 0,2 1 0 0,0 0 0 16,1 1 0-16,0 0 0 0,2 2 0 0,-1 0 0 15,2 0 0-15,-1 0-192 0,1 4 32 0,1-3 16 16,-2 4 144-16,2-1-192 0,1 2 192 0,-2 0-192 0,1 1 192 15,-1 0 0-15,-1 2 0 0,1 3 0 16,0-2 0-16,-2 2 0 0,0 1 0 0,1-1 0 0,-1 0 0 16,-1 2 0-16,2 0 0 0,-1 0 0 0,1 0 0 0,-2 1 0 15,3-2 0-15,-3 2 0 0,1-2 0 0,-1-1 0 16,-1 0 0-16,0 2 0 0,0-2 0 0,-1-2 0 16,-2 3 0-16,1-1 0 0,-2 0 0 0,0-2 144 15,1 3-144-15,-2-1 0 0,-2-2 304 0,1 2-48 16,-1 1-16-16,-1 0 0 0,-1-3-48 0,0 2 0 15,-1-2 0-15,-2 2 0 0,1-3-48 16,0 1-16-16,-3 0 0 0,-1-1 0 0,1 1-128 0,-4-3 192 16,1 2-192-16,-3-1 192 0,0-1-192 0,-2 3 0 0,-3-1 0 15,-1 1 0-15,0 0 0 0,-2 1 0 0,-2-1 0 16,-2 0 0 0,1 2-528-16,0 1-96 0,0-1-16 0,2-1-22192 15</inkml:trace>
  <inkml:trace contextRef="#ctx0" brushRef="#br0" timeOffset="166432.48">28239 10004 19343 0,'-4'-6'1728'0,"1"3"-1392"0,1 0-336 0,2 3 0 15,0-3 1280-15,0 3 176 0,0-4 32 0,-1-2 16 0,0 0-544 0,-1-4-128 0,0 1 0 0,1 2-16 0,1 1-112 0,-1 1 0 0,1 1-16 0,-1 2 0 0,-1 0 528 0,2 2 96 0,-1-2 32 0,0 4 0 16,0-2-224-16,-1 2-32 0,1 0-16 0,-1 1 0 16,2-3-400-16,0 0-80 0,0 0-16 0,-10 23 0 15,9-14-336-15,-1 1-80 0,1 2-16 0,1 3 0 16,0-2-144-16,1 6 160 0,4-3-160 15,-1 3 160-15,1 0-160 0,1 0 192 0,0 1-192 0,0 1 192 16,2-3-64-16,-2 0-128 0,0 0 192 16,-1 1-64-16,-1 1-128 0,0-2 128 0,-1 1-128 0,-1-3 128 0,-1 2-128 15,-1-2 0-15,-1 3 0 0,-2-3 0 16,1 0 0-16,-1-4 0 0,1 1 0 0,-1-1 0 0,1 1 0 16,-1-6-192-16,2 2 64 0,0-3 128 15,1 0-464-15,1-5 16 0,0 2 16 16,2-3 0-16,0-3-1632 0,1-1-336 0,0 1-64 15,1-3-13152-15</inkml:trace>
  <inkml:trace contextRef="#ctx0" brushRef="#br0" timeOffset="166778.82">28396 10095 6447 0,'1'-6'272'0,"-1"4"80"0,2-2-352 0,-2 2 0 0,1-1 0 0,0 2 0 0,0 1 976 0,1-3 128 16,0 1 32-16,2 1 0 0,-1-3 288 0,2 1 64 0,-1 0 16 0,-1 3 0 16,-2 0 416-16,-1 0 96 15,-1 3 16-15,-2 0 0 0,-2 4-288 0,-1-3-48 0,-1 5-16 0,-2-3 0 16,0 1-400-16,-2 2-96 0,0 0-16 0,-1 1 0 16,-1-1-32-16,0 0-16 0,-2 1 0 0,1 0 0 15,1-1-528-15,0-2-96 0,0 2-32 0,2-3 0 16,-2 1-272-16,2 2-48 15,0-3-16-15,0 0 0 0,1-2-128 0,-1 2 0 0,1-3 144 0,-1 2-144 16,1 0 0-16,0-4 0 0,0 4 0 0,1-4 0 16,1 1 0-16,-1 1 0 0,0 1 0 15,3-2-128-15,0 2-848 16,1-1-176-16,1 0-16 0,1 1-16 0,1-4-944 16,2 2-192-16,2-2-48 0,-1 0 0 0,3 0-496 0,-1-2-96 0,2-1-32 15,0 2-5952-15</inkml:trace>
  <inkml:trace contextRef="#ctx0" brushRef="#br0" timeOffset="167098.92">28096 10166 12255 0,'-3'-3'256'0,"-1"2"64"0,2 1 16 0,0 0 32 0,0 0-368 15,1 0 0-15,0 0 0 0,-2 1 0 0,0-1 2448 0,-2 3 432 16,-1-1 64-16,-2-2 32 0,2 2-928 0,0 0-192 0,1-2-48 0,2 0 0 16,0 0-864-16,1 0-176 15,1 0-48-15,1 0 0 0,0 0-64 0,0 0-16 0,3 0 0 0,-2 0 0 16,1 0-48-16,1 0-16 0,1 3 0 0,0 0 0 16,4 0-240-16,-1 0-48 0,3 4-16 0,1-1 0 15,2 0-80-15,2 0 0 0,1 2-16 0,1 0 0 16,0 0-48-16,1 0 0 0,-2 0 0 0,0 0 0 15,0 0-128-15,-1-2 0 0,-1 0 0 0,0 0 0 16,-2-1-304 0,1 0-80-16,-1 0-32 0,-1-1 0 0,0 0-1344 0,-1-2-272 0</inkml:trace>
  <inkml:trace contextRef="#ctx0" brushRef="#br0" timeOffset="168005.61">28341 11651 9215 0,'1'-5'816'0,"-1"4"-656"0,0-2-160 0,0 3 0 0,0 0 624 0,0 0 80 0,0 0 32 0,-1-3 0 0,-2 0 352 0,1 2 80 15,-3-2 16-15,-2 1 0 0,2 1-480 0,-2 1-80 0,1 0-32 0,-2-3 0 0,4 3 1392 0,-3-2 288 0,2 1 48 0,0 1 16 16,3-3-496-16,0 3-112 0,0-4 0 0,1 2-16 15,1-1-672-15,1 0-128 0,-1 2-16 16,2-2-16-16,0-1-64 0,0 4-16 0,1-2 0 0,-1 2 0 16,0 0-304-16,-1 0-64 0,1 2-16 0,-2 0 0 15,2 3-144-15,-2-1-16 0,0 5-16 0,-2 0 0 16,1 4-64-16,0 0-16 0,-2 5 0 0,1 1 0 0,-1 3-160 0,0 2 0 16,-1 3 0-16,-1-1 128 0,0-1-128 15,1 0 0-15,-2 0 0 0,1-3 0 0,2 1 0 16,-1-3 0-16,0-2 0 0,2 1 0 0,0-6 0 15,1 2 0-15,2-3 0 0,1-2 0 0,0-1-224 0,-1 1-80 16,2-4-16-16,-2 0 0 16,2 0-976-16,-1-1-208 0,-1 0-32 0,2-1-16 15,-2-2-976-15,0 2-192 0,2-1-32 0,-2-3-16 16,0 0 80-16,0 0 32 0</inkml:trace>
  <inkml:trace contextRef="#ctx0" brushRef="#br0" timeOffset="168600.37">28477 11699 9215 0,'-8'0'816'0,"3"-2"-656"0,0 1-160 0,3 1 0 15,1 0 2208-15,-1 1 416 0,1 1 64 0,-1-2 32 16,-1 3-1600-16,-2-3-320 0,-1 3-64 0,1 0-16 15,-1 1 224-15,1-1 32 0,1 2 16 0,-1 0 0 16,0 0 480-16,0 1 112 0,2 1 16 0,-2-3 0 16,1 3 128-16,-1 1 16 0,0-1 16 0,1-1 0 15,-1 0-720-15,0 0-144 0,1 0-16 0,-1 0-16 16,-2-1-528-16,1 0-96 0,0-1-32 0,-1 0 0 16,-1 1-208-16,0-4 176 0,-2 4-176 0,0-4 160 15,-3 3-160-15,1-2 0 0,-2 1 0 0,1 0 0 16,-1 0 0-16,2-3 0 0,-2 0 0 0,3 1 0 15,-1 2 0-15,1-3 0 0,1-4 0 0,0 4 0 16,1 0-224-16,2-3-32 16,1 3 0-16,-1-3 0 0,2 0-576 0,1 1-128 0,0 1-32 0,0-3 0 15,2 1-496-15,0 0-112 0,1-2 0 16,0 1-16-16,1 0 592 0,0 1 128 0,0-2 32 16,1 1 0-16,-1 0 672 0,1-2 192 0,2 1 0 0,-2 1 0 0,0 1-160 0,1-1 160 15,0 2 0-15,1-2-144 0,-1-1 16 0,0 1 0 16,2 0 0-16,0-1 0 0,0 2-192 0,-1-1-48 15,-1 0 0-15,1 2 0 0,1-1 368 0,0 2 0 16,-1 1 0-16,1 1 0 0,0 2 960 0,1-1 192 16,0 5 64-16,0-4 0 0,2 5 384 0,0 0 96 0,2 1 16 15,0 1 0-15,-1 0-496 0,2-2-80 0,-1 4-32 16,0-1 0-16,1-1-656 0,-2 2-128 0,0-2-16 16,0 2-16-16,0-2-160 0,-2 0-128 0,1 2 192 15,1-2-192-15,-2 1 0 0,0-1 0 0,1 0 0 0,1-4 0 16,-1 2 0-16,1 0 0 0,-1-1 0 0,1-1-192 31,-1-2-688-31,0-1-128 0,2 2-16 16,0-1-16384-16</inkml:trace>
  <inkml:trace contextRef="#ctx0" brushRef="#br0" timeOffset="173792.86">31125 9872 35935 0,'-2'0'3200'0,"1"0"-2560"0,2 0-512 0,0 0-128 0,1 0 544 0,1 0 96 0,-1 0 0 0,3 0 16 0,2 0-16 0,0 0-16 0,4 1 0 0,1 0 0 0,1 0-496 0,0 2-128 0,0 0 0 0,-1 0 0 0,1-3 0 0,-1 4-208 16,0-4 16-16,1 2 16 16,-2-2-416-16,0 0-96 0,0 0-16 0,1 0-10704 15,-1 0-2160-15</inkml:trace>
  <inkml:trace contextRef="#ctx0" brushRef="#br0" timeOffset="174114.2">31118 10099 23951 0,'0'0'2128'0,"0"0"-1696"0,1 0-432 16,0 0 0-16,1 0 1216 0,-1 0 176 15,1 1 16-15,2-1 16 0,1 0 528 0,1 0 96 0,1 0 32 0,2 0 0 16,1-1-1184-16,0 1-256 0,1 0-32 0,0 0-16 0,2-2-464 0,1 0-128 16,1 2 0-16,3-2 0 15,1 2-816-15,1 0-224 0</inkml:trace>
  <inkml:trace contextRef="#ctx0" brushRef="#br0" timeOffset="174951.12">32046 9553 35935 0,'-3'-3'3200'0,"-1"2"-2560"0,3 1-512 0,0 0-128 0,1 1 0 0,0-1-240 0,-3 3 64 0,-1-3 16 0,-2 2 928 0,-2 2 192 0,-1-1 48 0,-1 4 0 0,-1-1-800 0,0 0-208 16,-2 3 0-16,0 1 0 0,0-1 224 0,0 4-32 0,-2 3-16 0,0 0 0 0,2 2 112 0,-2 2 32 0,0 3 0 0,1-1 0 0,-1 1-64 0,3 1-16 0,1-2 0 0,1 0 0 0,1-1-80 0,4-1-16 0,2 1 0 0,0-1 0 16,3-4-144-16,3 3 0 0,0-3 0 0,2 0 128 15,0-1-128-15,3 1 0 0,-1-4 0 0,1-2 0 16,0 0 0-16,1-2-224 0,1 0 80 0,0-2 16 16,0-1 0-16,1 0 0 0,0 0 0 0,0-5 0 15,0 1 128-15,1-2-192 0,1-2 192 0,-1 0-192 0,2-4 48 16,-1 1 0-16,2-4 0 0,-1 1 0 15,2-4-320-15,-3-2-64 0,2 2-16 16,-2-6 0-16,-1 3 240 0,-1-5 48 0,-1 1 16 0,0-1 0 0,-1-2 240 16,-1-2 256-16,0-1-48 0,-2-1-16 0,-1 1 224 15,-1-5 32-15,-1 3 16 0,-2-2 0 16,-1 1-160-16,0 1-48 0,-2 0 0 0,0 3 0 16,-2 0-96-16,-1 5-32 0,-1-2 0 0,-2 1 0 15,1 4-128-15,-2 1-176 0,2 3 48 0,-1 2 0 16,0 4-320-16,-1 3-64 0,2-1-16 0,-3 4 0 15,4 1-1552-15,1 0-304 0,0 0-64 0,2 4-12448 16</inkml:trace>
  <inkml:trace contextRef="#ctx0" brushRef="#br0" timeOffset="175290.34">32284 10099 39615 0,'-10'0'3520'0,"4"1"-2816"0,1 2-560 0,2-1-144 0,3 0 448 0,0 0 48 0,3 0 16 0,-3 2 0 16,1 2-64-16,-1 2 0 0,0 3 0 0,0-1 0 0,-1 2-208 0,0-2-48 0,-1-1-16 0,1 1 0 0,0 0-32 0,-2-3 0 0,1 2 0 0,-1-3 0 0,0 0-144 0,0-2 0 16,0-1 0-16,-1 2 0 15,1-5-528-15,1 0-144 0</inkml:trace>
  <inkml:trace contextRef="#ctx0" brushRef="#br0" timeOffset="175964.34">32783 9536 11055 0,'0'0'480'0,"-1"0"112"0,0 0-464 0,1-2-128 0,0 2 0 0,0 0 0 0,0 0 192 0,0 0 0 16,1 0 16-16,-1 0 0 0,-1 0 464 0,1 0 96 16,0 0 0-16,0 0 16 0,0 0 1568 0,0 0 304 15,0 0 64-15,-19 15 16 0,14-11-80 16,-1 2-16-16,-1 0 0 0,-1 1 0 0,0 4-912 0,-1-1-192 15,-1 4-48-15,0 1 0 0,0 3-1088 0,-1 0-208 16,0 3-64-16,1-3 0 0,-1 4-128 0,1 1 128 16,0-3-128-16,2 1 128 0,0 1 0 0,2-2 0 15,0-2 0-15,0 1 0 0,2-3-128 0,-1 2 0 16,3 0 0-16,0 0 0 0,2-3 0 0,2 5 0 16,0-2 0-16,3 1 0 15,1-3-528-15,2 0-144 0,0-2-32 16,1-2 0-16,2-2 144 0,1-1 32 0,1-3 0 0,-1 0 0 15,2-4 112-15,-1-2 32 0,2-2 0 0,0-2 0 0,1-1 32 16,-1-2 16-16,1-2 0 0,-1-1 0 0,-1 0 336 0,-2-2 0 0,0-3 192 0,-1 2-64 16,-1-3 576-16,0-3 128 0,-1-1 0 0,-2 2 16 15,1-3 96-15,-3-2 16 0,1 1 0 0,-2-1 0 16,-1-2-592-16,0 0-112 0,-1-3-32 0,-2-3 0 16,0 1-224-16,-1-1 128 0,-3 2-128 0,1 0 0 15,-2 1 128-15,-2 0-128 0,0 4 0 16,0 4 144-16,-3 0-144 0,0 3 0 0,-1 6 0 0,-2 2 0 15,1 3-192-15,-2 3 192 0,1 2-160 16,0 1 160-16,0 1-960 0,0 2-80 0,1-1-32 16</inkml:trace>
  <inkml:trace contextRef="#ctx0" brushRef="#br0" timeOffset="176623.35">33187 9489 10127 0,'6'-3'896'0,"0"-1"-704"0,-2 3-192 0,-2 1 0 0,1 0-240 15,-2 0-80-15,4-1 0 0,1-2-16 0,3 2 1744 0,0-2 368 0,0 3 64 0,-3 0 16 0,-1 3 1472 0,-3 1 320 0,-1-1 48 0,-4 3 16 0,0 1-720 0,-4-1-144 0,-1 4-32 0,-2 2 0 0,-3 0-1424 0,1 5-304 0,-1-1-48 0,-1 2-16 16,0 1-704-16,1 0-160 0,-2 4-32 0,-1 1 0 15,0 1-128-15,0 1 0 0,0-1 0 0,-1 1 0 16,4-1 0-16,1 1 0 0,2-4 0 0,2 3 0 0,3-1 0 16,3 0 0-16,1 1 0 0,3-3 0 0,2-4-224 15,2 1-80-15,3 1-16 0,2-2 0 0,0-4 128 0,2 1 0 16,2-5 16-16,3-1 0 0,-1 1 176 0,3-1 0 16,-1-3 0-16,1-3 0 0,0 0 0 0,-1 0-160 15,-1-3 160-15,-2 0 0 0,-1-3 0 0,-3 0 0 16,1-4 0-16,-2 1 0 0,-1 0 0 15,-2-4 0-15,2 2 0 0,-1-5 0 0,0 3 0 16,-2-5 0-16,2 4 0 0,-2-4 0 0,-1 2-240 0,1-4 16 16,-3 1 0-16,1-1 0 0,-1 4-80 0,-3-2-16 15,1 5 0-15,-2-2 0 0,-2 4 480 0,1 0 96 16,-3 4 0-16,-1-2 16 0,1 3 0 0,-4 1 0 16,1 2 0-16,-2 0 0 0,-2 1-272 0,0 3 0 0,-3-3 128 15,1 4-128-15,-1-4 208 0,0 4-16 0,1-1 0 16,-2 2 0-16,0 0-16 0,1 0-16 0,0 1 0 0,1 0 0 15,1-1-160-15,1 0 0 0,2 1 0 0,0-1 128 32,3-4-480-32,0 3-96 0,1 0-32 0,1-1 0 15,1-2-672-15,0 2-128 0,3-2-16 0</inkml:trace>
  <inkml:trace contextRef="#ctx0" brushRef="#br0" timeOffset="177127.8">33677 9543 11967 0,'-7'-7'1072'16,"2"4"-864"-16,0 3-208 0,0-3 0 0,2 3 3968 0,1 3 768 0,1-3 128 0,-3 1 48 0,-2 3-2512 0,-4 1-496 0,-2 1-112 0,-2 4 0 0,2 0-1280 0,-2 2-240 0,1 0-48 0,-1 2-16 0,1 2 448 0,-2 3 96 0,0-1 16 0,0 4 0 0,-1 3-224 16,1 1-32-16,-1 1-16 0,1 2 0 0,0-1-240 0,0 1-32 0,3 0-16 15,0 2 0-15,2-2-208 0,2-3 0 16,3-2 0-16,3-1 0 0,2-5 0 0,1 4 0 15,4-2 0-15,1 1 0 0,3-1 0 0,2-5-160 16,4-2 0-16,1 0 0 0,4-1 0 0,2-4 0 16,2 0 0-16,0-2 0 0,5-2 16 15,3-1 0-15,1-3 0 0,-2 0 0 0,0-3 144 0,-2 1 0 16,-2 0 0-16,-5-3-128 0,-2 2 128 0,-3-1 128 0,-3 0-128 0,-4-1 176 16,-4 2 64-16,-1-3 16 0,-4 2 0 0,-2-2 0 15,-4-1 48-15,-3 1 16 0,0-1 0 0,-5 1 0 16,-1-1-64-16,-6 1-16 0,-2-2 0 0,-6 1 0 15,1 0 32-15,-1 1 16 0,-2 1 0 0,5 1 0 16,4 3-112-16,0-2-32 0,-1 3 0 0,0 0 0 0,1 3-144 16,0-3-176-16,2 4 48 0,3-1 0 15,1 0-576 1,3-2-128-16,1 4 0 0</inkml:trace>
  <inkml:trace contextRef="#ctx0" brushRef="#br0" timeOffset="179381.24">31788 11543 29487 0,'-2'-2'2624'0,"0"2"-2112"0,2 0-512 0,0-2 0 0,0 2 1328 0,0-2 144 0,0 0 48 0,0-1 0 0,-1 0-64 0,1-4-16 0,-1 4 0 0,1-3 0 0,-1 2-912 0,-1-2-176 0,0 3-32 0,-1 1-16 0,-2 0-32 0,1 2 0 0,-3 0 0 16,-1 0 0-16,0 4-32 0,-2 2-16 0,-1 1 0 0,-2 1 0 0,-2 6-48 0,0 1-16 0,-2 2 0 0,-1 4 0 0,0 2-160 0,-1 5 0 16,2 0 0-16,-2 4 128 0,2-1-128 0,0-1 0 15,2 1 0-15,4 0 0 0,1-5 0 0,2-2 0 16,4 2 0-16,1-5 0 0,2-1 128 0,2 0-128 15,3-1 192-15,2-3-64 0,1 0-128 0,2-4 0 0,0 0 0 16,2-3 0-16,2-3 0 0,2-2-320 16,0 0 48-16,1-2 16 0,0-2 0 0,2-4 0 0,-1 2 0 15,0-4 0-15,-1 0 128 0,0-4 128 0,-2 1-192 16,0-1 192-16,-2-3 0 0,0-2 0 0,-1-1 0 0,-1 0 0 16,0-3 288-16,0-1 16 0,-1-2 0 0,-2-2 0 15,1 1-32-15,-2-2 0 0,0-1 0 0,-2-5 0 16,-1 3-80-16,0-3-32 0,-2 3 0 0,-1 2 0 15,-1 0-160-15,-2-2 0 0,1 5 144 0,-2-2-144 16,0 3 0-16,1 3 0 0,-2 3 0 16,-1 0 128-16,-1 6-288 0,1 2-48 0,1 1-16 0,-1 4 0 15,0 3-432 1,0 0-96-16,0 1-16 0,-1 4-11872 0,1-1-2384 0</inkml:trace>
  <inkml:trace contextRef="#ctx0" brushRef="#br0" timeOffset="180497.96">32133 12078 35935 0,'-5'-7'3200'0,"1"3"-2560"0,2 0-512 0,1 4-128 0,1-3 1728 16,1 3 320-16,0 3 64 0,0-3 0 0,1 0-928 0,0 0-192 0,1 2-32 0,0 2-16 0,1 2-656 0,-2 0-128 0,-2 1-32 0,-1 2 0 0,-1 0-384 0,-2 1-96 0,-1 2-16 0,-1-2 0 31,-2 3-288-31,1-3-64 0,-2-2-16 0,2 2-19040 0</inkml:trace>
  <inkml:trace contextRef="#ctx0" brushRef="#br0" timeOffset="185173.26">32555 11513 43311 0,'0'-4'3840'0,"0"-1"-3072"15,0 4-608-15,0-2-160 0,0 3-512 0,-2-1-128 0,1 0-16 0,-1-1-16 0,-1-1 1168 0,-3-2 224 0,-1 4 48 0,-2 2 16 0,-2 4-528 0,-1-2-96 0,-3 7-32 0,0 3 0 0,-1-1-128 0,0 2 0 0,-2 4 0 0,1 5 0 0,0 1 0 0,1 1 0 0,0 5 144 0,1 1-144 0,2 1 0 0,2 0 0 16,3-1 0-16,3-3 128 0,1 1-128 0,3-3 0 16,2-2-176-16,1-4 176 0,3-1-400 0,2-3 16 15,1 1 0-15,2-3 0 0,2-6 0 0,3 0 16 0,3-2 0 16,1-4 0-16,1 2 112 0,4-6 0 0,2 0 16 16,1-3 0-16,-1 1 240 0,-3-3 0 0,2-1 0 15,-4-2 0-15,-2 0 0 0,-2-2 0 0,-2-1 176 16,-2-3-48-16,-1 1 384 0,-4-2 96 0,1 0 16 15,-4-3 0-15,0 0 80 16,-3-1 0-16,-1-1 16 0,-2-3 0 0,-3 2-208 0,0 0-64 16,-3-1 0-16,-1 1 0 0,-2-1-48 0,0 1-16 0,-2 1 0 0,-1 0 0 15,2 6-224-15,0-3-160 0,-1 7 192 0,-1-2-192 16,0 6-256-16,1-1-176 0,0 4-16 16,1 0-16-16,0 4-496 0,1 1-112 15,1 0-16-15,2 3 0 0,1 0-880 0,2 2-176 16</inkml:trace>
  <inkml:trace contextRef="#ctx0" brushRef="#br0" timeOffset="185865.08">33161 11509 31327 0,'0'-9'1392'0,"1"5"272"0,0 1-1328 0,-1-2-336 0,1 1 0 0,-1 4 0 0,0-4 1328 0,0 2 192 0,0-2 32 0,0-2 16 0,0 0-528 0,-1-4-96 0,0 1-32 0,-3 2 0 0,2 1-416 0,-3 0-96 0,0 1-16 0,-1 0 0 0,-1 2 0 0,0-1-16 0,0 2 0 0,-3-2 0 16,0 2 80-16,-3 2 0 0,0 0 16 0,-2 0 0 16,0 0-64-16,-2 2-16 0,-1 2 0 0,2 0 0 15,0 4-208-15,0 0-48 0,0 3-128 0,-1 2 192 16,2 2-192-16,0-1 0 0,0 2 0 0,3 3 0 16,1-1 0-16,0 1 0 0,2 0 0 0,3 0 0 15,1-3 0-15,2 0 0 0,3-1 0 16,2-4 0-16,3 0-240 0,0-1 64 0,1-4 16 0,1 0 0 0,1 1-128 15,2-4-32-15,2-3 0 0,0 3 0 0,3-3 128 16,0-3 32-16,2 0 0 0,-1-4 0 0,3 1 160 16,-1 0-128-16,0-3 128 0,-1 0-128 15,-3 0 128-15,-2-1 0 0,-1 0 0 0,0-2 0 16,-2-1 0-16,0 0-160 0,-2 0 160 0,-1-3-160 16,0 2 160-16,1 0 0 0,-2-2 0 0,-2 1 0 0,0 1 0 0,-1 0 0 15,-2 1 0-15,0 2 0 0,0 2 0 0,-1 3 0 16,0-2 0-16,-1 0 0 0,0 4-208 0,1-2 32 15,0 1 16-15,1 4 0 0,1-1 160 0,-1-1 0 16,1 2 0-16,0 1-128 0,2 0 128 0,-2 1 0 0,0 4 0 16,-1-1 0-16,1 2 192 0,1 0-16 15,-2 7-16-15,0-4 0 0,0 5-16 0,0 1 0 0,0 3 0 16,0 5 0-16,0-1 96 0,-2 0 16 0,2 3 0 16,-1-2 0-16,-1 2 32 0,-1-3 16 0,1 3 0 15,-1 0 0-15,1 1-96 0,-1-1-16 0,1 3 0 0,-1-2 0 16,1-1-192-16,-2 1-208 0,-1-2 32 0,2-1 16 15,-1-1 0-15,-1 0 0 0,0 0 0 0,-2 3 0 16,2-1-304 0,-2 0-64-16,2-1-16 0,2-2 0 0,0-2-384 15,2-6-80-15,2-1-16 0</inkml:trace>
  <inkml:trace contextRef="#ctx0" brushRef="#br0" timeOffset="187275.27">33443 11373 7359 0,'6'0'656'0,"-1"0"-528"0,-2 0-128 0,0 0 0 0,-2 0 672 0,0 0 96 0,2 0 32 0,0 0 0 0,4 0 672 0,-1 0 144 0,-2 0 32 0,-1 0 0 0,-1 0 864 0,-2 0 176 0,-2 0 48 0,1 0 0 0,-1 1 256 0,-2-1 48 0,1 0 16 0,1 0 0 16,-1-1-1472-16,2 1-304 0,1 0-48 0,0 0-16 0,0 0-736 0,0 0-160 15,0 0-16-15,0 0-16 0,0 0-288 0,0 0 160 16,0 0-160-16,0 0 128 0,0 0-128 0,0 0 128 16,0 0-128-16,0 0 128 0,-13-19 32 0,3 19 0 0,-4 0 0 15,-2 0 0-15,-3 3-160 0,0 0 160 0,-2 1-160 16,-3 2 160-16,2 1-160 0,1 0 0 15,0 2 0-15,2 0 128 0,3 3-128 0,0-1 0 0,1 4 0 16,3-2 0-16,2 0 0 0,3 1 0 0,0-1 0 0,4 0 0 16,2 2 0-16,-1-4 0 0,4 2 0 0,1-1 0 15,1-2-160-15,1-1 160 0,2 1 0 0,1-2-144 16,2-2 144-16,0-2 0 0,1 2-144 0,1-2 144 16,2-2 0-16,0-2-144 0,3 2 144 0,-3-4 0 15,2 2 0-15,-1-2 0 0,0-2 0 0,-1 1 0 16,-1-4 0-16,1 1 0 0,0-2 0 0,-2-2 0 15,0 0 0-15,-1-3 0 0,2 1 0 16,-3-2 0-16,1 2 0 0,-3 0 0 0,2-3 0 0,-2 1 0 16,-1-2 128-16,-1 1-128 0,1 2 0 0,-3 0 0 15,0 1 0-15,0 2 0 0,-2 0 0 0,0 4 0 16,-1 4 240-16,0-2-48 0,-1 1-16 0,0 1 0 0,0 2 64 16,-1 2 16-16,1 1 0 0,-3 1 0 0,2 3-128 0,-3 5 0 15,2 3-128-15,-3 5 192 0,1 5 128 0,-1 3 32 16,2 3 0-16,-4 4 0 0,1 3 112 0,-1 0 32 15,-1 1 0-15,0 1 0 0,-1-2 16 0,-1 0 16 16,0-2 0-16,0-2 0 0,1 0-16 0,0-2-16 16,1-4 0-16,1 1 0 0,2-3-288 0,1-2-48 15,2-1-16-15,1-5 0 0,1-4-288 0,2-2-64 16,2 1-16-16,2-7 0 16,3-2-1200-16,3-2-240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22:48:11.453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20312 8275 10127 0,'2'-6'896'0,"1"0"-704"0,-1 2-192 0,0 2 0 0,0 2 0 15,0-4 160-15,2-2-160 0,1-4 160 0,1-3-160 0,-1-1 0 0,0 1 0 0,-3 3 0 0,1 3 560 0,-3 1 128 0,-1 1 16 0,-1 4 16 0,1-2 848 0,-1 2 160 0,-1 1 48 0,1 1 0 16,-1-1-48-16,1 3-16 0,-1-3 0 0,2 0 0 16,0 0 192-16,0 0 32 0,-1-3 16 0,1 2 0 15,0 0-624-15,1-1-128 0,0 0-32 0,-1 1 0 16,1-2-656-16,0 1-144 0,-2 0-32 0,0 0 0 15,1-2-336-15,-3 2 0 0,2-2 0 0,-3 2 0 16,0-1 128-16,-2 2-128 0,0 1 128 0,-2 0-128 16,1 0 0-16,-5 0-128 0,0 1 0 0,-1 4 0 15,-1-1-16-15,0-2 0 0,-1 4 0 0,2-2 0 16,-3 2 144-16,3 1 0 16,0-1 0-16,-1 0 0 0,2 0 304 0,-1 2 32 0,2-2 16 0,-2 2 0 0,0-1-80 15,1 2-16-15,0-2 0 0,1 0 0 0,1-1-256 0,-1 3 0 16,0-3 128-16,1 0-128 0,1-2 0 0,2 0 0 15,-1 1 0-15,2-2 0 0,1-1 0 0,-1 0 0 16,4 1 0-16,-1-2 0 0,1 1 0 0,2-2 0 16,0 3 0-16,1-2 0 0,0 1 0 15,0 1 0-15,1-2 144 0,2 2-144 16,-1 0 0-16,1 0 128 0,0 0-128 0,1 1 0 0,1-1 0 0,0-1 0 0,1 2 0 0,0-4-160 16,1 2 160-16,0-2 176 0,0 0-48 0,3 0 0 15,0 0-128-15,0 0 0 0,2 0 0 0,1 0 0 16,0 4 0-16,0 0-144 0,0-1 144 0,0 4-208 15,0 1-112-15,1 2-32 0,-2 3 0 0,1-1 0 32,-1 2-16-32,0 0 0 0,1 2 0 0,-1 0 0 0,-1-1 368 0,0-1 0 0,0 1 0 0,-1-2 0 15,-1 0 0-15,1-3 0 0,2 2 0 16,1 0 0-16,-2 1 0 0,1-1 0 0,2-2 0 0,-1 2 0 0,1-2 0 16,-2 3 0-16,2-3 128 0,-2 2-128 0,2 0 0 31,-2-1 0-31,2 2 0 0,-2 2 0 0,1-2 0 15,-2 3 0-15,-1-1 0 0,-2-1 0 0,0-2 0 0,-2 3 0 16,-1-3 128-16,-3 2-128 0,1-2 0 0,-2 1 192 16,-1 3-192-16,0-4 192 0,-1 4 144 0,0-1 48 15,1-1 0-15,-3 0 0 0,2-2-112 0,0 0-16 16,-1 0 0-16,0-3 0 0,1 1-96 0,-1 0-32 16,0-4 0-16,-1 3 0 0,1-5-128 0,-2 5 0 15,1-3 0-15,-4 3 0 0,0-3 0 0,-2 2 0 0,-1 0 0 16,-2 2 0-16,-3-2 0 0,-1 0 0 0,-2 1 0 15,-1 1 0-15,-2-3 0 0,0 2 160 0,-3-2-160 0,1 2 160 16,0 0-32-16,-2-3-128 0,-1-3 192 0,0 1-64 16,2 0-128-16,0-2 160 0,-4-2-160 0,1 0 160 15,1 0-160-15,0-3 0 0,-1-2 0 0,-1-3 0 16,3 2 0-16,0-4-272 0,2 0 64 0,2-1 16 16,2 1-1152-1,2 0-240-15,3 1-32 0,2-1-14880 0</inkml:trace>
  <inkml:trace contextRef="#ctx0" brushRef="#br0" timeOffset="1522.8">23193 8177 21183 0,'0'-3'1888'0,"0"0"-1504"0,0 3-384 0,0 0 0 0,1-2 512 0,-1 1 48 0,1 1 0 0,-1-5 0 0,1 0 720 0,1 0 160 0,-2 1 32 0,1-2 0 16,0 2 32-16,-1 0 16 0,1 3 0 0,-1 0 0 15,2 1-496-15,-2-4-112 0,1 2-16 0,1-1 0 16,0 2-192-16,-1-1-32 0,0-2-16 0,0-1 0 0,1 0-192 15,-1 0-32-15,0 1-16 0,-1-2 0 0,0 0-160 0,0-4-16 16,0 1-16-16,0 2 0 16,-1-5-224-16,0-1 128 0,-2 0-128 0,1-2 0 0,-1 1 0 0,-2-1 0 15,0 2 0-15,0-2 0 0,-1-1 0 0,-1 3 128 16,0 0-128-16,1-2 0 0,0 6 0 0,-1 2 0 16,-1 1 0-16,1 2 0 0,-2 4 0 0,-1 0 0 15,-1 1 0-15,-1 4 0 0,-2 1 0 0,-1 4 0 16,2 0 0-16,-3-1 0 0,0 4 0 0,0 0 0 15,1-1 0-15,1 1 0 0,-1 3 0 0,2 2 0 0,2 0 0 16,-3 0 0-16,3 3 0 0,-2-1 0 0,1 5 0 0,0 1 0 16,-1 2 0-16,2 3 0 0,0-1 0 0,0 3 0 15,0-1 0-15,1 3 0 0,1-1 0 0,1-1 0 16,0-1 0-16,3-1 0 0,2 0 0 0,0-3 0 16,2-5 128-16,1 2-128 0,2 0 176 15,1-2-176-15,1 2 288 0,-1 0-48 0,2-2-16 0,-1 1 0 16,1 2-96-16,0-1 0 0,1 1-128 0,0-4 192 15,2 3-192-15,-1-3 0 0,2 0 0 0,-1 0 0 0,2 1 128 16,0-4-128-16,2 0 0 0,2-1 144 0,1 1-144 16,0-3 0-16,2-2 0 15,0 1 0-15,2-6 0 0,2 1 128 0,2 1-128 0,5-3 192 0,1-2-192 0,1 0 0 16,2-3 144-16,0-3-144 16,-1 0 0-16,0 0 0 0,0-6 0 0,1 1 0 15,-3 0-576-15,3-2-64 0,2 1-32 0,2-2 0 16,-1-5-1200-16,2 3-240 0,-1-5-64 0,0 2-14224 0</inkml:trace>
  <inkml:trace contextRef="#ctx0" brushRef="#br0" timeOffset="4246.92">18154 9957 11967 0,'2'-4'1072'0,"2"-2"-864"0,0 4-208 0,-1-1 0 0,0 2 528 0,2-4 64 0,5-3 16 0,5-1 0 16,4-8-432-16,5 0-176 0,-1 1 128 0,-2 3-128 0,-3 0-464 0,-2 3-176 0,-3 2-48 15,0 1 0-15,-3 4 560 0,-2-1 128 0,0 4 0 0,-2 1 0 16,0 3 864-16,0 1 208 0,0-1 32 0,2 2 16 16,-1 0 464-16,3 0 80 0,-1 0 32 0,3 1 0 0,4-1-336 15,2-3-64-15,1 4-16 0,4-4 0 0,1 1-704 16,6-2-160-1,2 1-32-15,0-3 0 0,2-5-576 0,-1 0-112 0,0-1-16 0,2 0-16 16,1-5-496-16,1 3-80 0,3-2-32 0,0-1 0 16,2 4 448-16,2-2 96 15,0 2 16-15,0 2 0 0,0 0 384 0,-1 0 224 0,1 1-32 0,1-2 0 0,2 2 1136 0,5 2 208 16,5 2 64-16,3 0 0 0,0 0-256 0,2 0-64 16,0 3 0-16,0 0 0 15,-2-3-960-15,4 0-320 0,4 2 160 0,3-2-160 0,2 4 0 0,-3-4 0 16,0 3 0-16,1-3 0 0,5-3 0 0,5-1 0 15,8-1 0-15,-1 2 0 0,-1-5-224 0,1 2-80 16,2-3-16-16,8-3 0 16,7 2-448-16,-3-2-80 0,-3-1-32 0,1 4 0 0,8 0 560 0,0 1 96 0,-5 2 32 15,0 3 0-15,-2 0 640 0,3 1 128 0,1 2 16 0,-3 0 16 16,-7 2 224-16,3-2 32 0,6 0 16 0,-2 0 0 16,0 0-160-16,5-2-16 0,8 2-16 0,0-4 0 15,1 0-368-15,1-2-80 0,0 0-16 0,3-4 0 16,5 0-224-16,-4-1 0 0,-3 1 0 0,11-4-160 15,11 0-240-15,7 0-48 0,4-1-16 0,-6 5 0 32,-5-2-96-32,3 2-16 0,9 1 0 0,-2 2 0 0,-7 1 208 0,3 1 48 0,3 5 0 0,-4 0 0 0,-1-1 320 0,-2 3-144 31,0 5 144-31,2-3 0 0,-3-1 0 0,-5 3 0 16,-3-2 0-16,8 2 0 0,10 0 0 0,-4-4 128 0,-6-2-128 0,6 0 144 0,8-2-144 0,3-1 0 15,7-3 0-15,-5-1-176 0,-4 1 176 0,9-3 0 16,10-1 0-16,5 0-128 0,-2-3 128 0,-3 0 0 15,1 1 0-15,7 0 0 0,10 2 0 0,7 1 0 0,10 2 0 16,0-2 0-16,-4-1 0 16,-2 0 0-16,-1 4 0 0,3 0 0 15,3 0-384-15,4 6-80 0,6-3-32 0,3 3 0 32,4 0-336-32,9 0-64 0,7 3 0 0,929 0 896 15</inkml:trace>
  <inkml:trace contextRef="#ctx0" brushRef="#br0" timeOffset="9077.25">21912 7811 14735 0,'-4'-9'1312'0,"3"1"-1056"0,0 6-256 0,1-1 0 0,0 3 0 0,-2-1 0 0,0-2 0 0,-2-3 0 16,-2-1 640-16,0 1 192 0,-3 6 16 0,2 0 16 0,-1 6 496 0,0 4 112 0,0 3 0 0,2 3 16 0,1 5-464 0,1-1-112 0,2 5-16 0,1 1 0 16,2 2-160-16,1 3-32 15,2 0-16-15,2 1 0 0,3 3 208 0,1 0 64 16,3 3 0-16,2 3 0 0,3 1-352 0,-1 1-64 16,-1-1-16-16,2 3 0 0,2 8-400 0,2 4-128 0,3 6 0 0,0 7 0 0,1 6 128 0,0 8-128 15,-1 5 144-15,-1 2-144 16,0 7-304-16,-4-2-144 0,-1 7-48 0,-3-4 0 15,-4-10-464-15,-2 1-112 0,-1-1-16 0,0 3 0 16,0 7 1088-16,-1-4 0 0,0-1 128 0,-1-3 16 0,2-1 176 16,1 1 16-16,2 1 16 0,0-5 0 0,5-1 96 0,0-1 0 0,1 0 16 0,0-8 0 31,-2-11-128-31,2 6-16 0,3 8-16 0,2 5 0 16,1 6 16-16,0 1 16 0,1-2 0 0,-3 1 0 15,1-2-64-15,0 5-16 0,-2 4 0 0,0 6 0 16,0-2-128-16,-3-1-128 0,1 1 144 0,-3-2-144 15,-1 1 0-15,-3-8 0 0,0-8 0 0,0-1-160 0,1 2 160 0,1-1 128 16,-1 0-128-16,1-2 176 0,0-7 48 0,-1-2 16 16,3 4 0-16,-1-2 0 0,0 2-48 0,-3-9 0 15,-1-8 0-15,2 6 0 0,0 8-192 0,1 4 0 16,-2 1 0-16,-1-1 0 0,-1 0 0 0,-2-4 0 16,0 4 0-16,-3-3 0 0,-2-8 0 0,-2 1 0 15,-1 4 0-15,-4-4 0 0,-1-3 0 0,-1-3 0 16,-1 0 0-16,-2-5 0 0,-1-5 0 0,0 0 0 15,0-4 0-15,-1 0 0 0,0-4 0 0,1-5 0 16,0 2 0-16,2-3 0 0,2-6 0 0,-1-4 0 16,4-3 0-16,1-8 0 0,1-2-256 0,4-6-64 0,0-1 0 15,2-5-15936-15</inkml:trace>
  <inkml:trace contextRef="#ctx0" brushRef="#br0" timeOffset="10108.27">24403 6890 11055 0,'4'-9'976'0,"0"3"-784"0,-1 5-192 0,0-1 0 0,-1 2 672 0,1 0 96 0,4-4 0 0,2-1 16 0,1 1 288 0,2 1 48 0,1 4 16 0,-1 5 0 0,-1 5 896 0,1 6 176 16,0 8 32-16,-1 4 16 0,0 5-688 0,0 3-144 15,0 8-16-15,0 5-16 0,0 7-640 0,-1 8-128 0,0 4-32 0,-1 6 0 16,-2 5-96-16,-1 5-32 0,-2 6 0 0,-1 7 0 16,-1 7-144-16,-2 3-16 0,1-1-16 0,-2 6 0 15,0 4-32-15,-2-3 0 16,0-3 0-16,-2-3 0 0,1 0 384 0,-1 2 64 0,1 1 0 0,1 1 16 15,0 2-320-15,1 4-64 0,2 2-16 0,-2 3 0 16,2-3-192-16,0 6-128 0,2 10 160 0,0 4-160 16,-1 5 0-16,2 1 128 0,1-2-128 0,-2 6 0 0,2 1 0 0,-1-5 0 31,2-6 0-31,2-6 0 0,1 0 144 0,0-12-144 0,2-4 128 0,-1-4-128 0,3 3 176 0,-3-7-48 16,1-6-128-16,0-3 192 15,1 1-192-15,0-5 176 0,3-4-176 16,2-4 160-16,0-1-160 0,-1-3 0 0,0-3 144 0,1-9-144 15,1-6 0-15,3-4 128 0,1-4-128 16,0-7 0-16,0 1 0 0,-1-9 128 0,-2-6-128 0,4 0 0 16,-1-1 0-16,1-1 0 0,-1 1 0 0,-1-2 0 15,1-2 0-15,-3 2 0 0,1 0 0 0,-2-1 0 16,-2 3 0-16,-3-1 0 0,1 4 0 0,-2-4 0 16,0 2 0-16,-2-1-128 0,-2-5 128 0,0-1-192 15,1-3 0-15,-2-3 0 0,0-3 0 0,0 1 0 16,1-7-48-16,-1 2-16 0,0-2 0 0,0-2 0 15,0 1-16-15,0 1-16 0,2 2 0 0,0 0 0 16,0 3 96-16,-1 1 0 0,1 0 16 0,0 1 0 16,1 1 176-16,1 1 0 0,1 4 0 0,0-2 0 15,0 0 0-15,0-2 0 0,1-3 0 0,-1 0 0 0,1-2-176 0,-2-5 176 16,-1-5-208-16,-1 0 80 16,1-1-1440-16,1 0-288 0,-1 1-48 0,-1-6-8256 15,0 1-1648-15</inkml:trace>
  <inkml:trace contextRef="#ctx0" brushRef="#br0" timeOffset="17040.88">27361 13178 27647 0,'-2'-2'2448'0,"0"2"-1952"0,1 0-496 0,1 0 0 0,0 0 1008 0,-1 0 96 0,0 2 32 0,-2-2 0 0,-2 4 576 0,-1 0 112 0,-3 1 32 0,0 2 0 0,-4 2-1392 0,0 1-272 0,-3 2-48 0,-2 0-16 16,-2 1 16-16,-1 0 0 0,-1 0 0 0,-1 3 0 0,-2-1 224 0,0 1 32 15,-1 2 16-15,0 2 0 0,3 0-112 0,-2 4-32 16,-1 7 0-16,1 2 0 0,2 4-80 0,1-1-32 16,3 1 0-16,3-3 0 0,2 1-160 15,4-2 0-15,3 1 0 16,3-6 0-16,4-2 144 0,3-4-144 0,3-1 160 0,3-5-160 16,4-2 0-16,3-2 0 0,3-5 0 0,4-1 0 15,3-4 0-15,2-2 0 0,2-2 0 0,6-2 0 0,6-2 0 0,3 0 0 16,3-4 0-16,0-3 0 0,-2 1 0 0,1-4 0 15,3-3 0-15,-2 1 0 16,-4-2 0-16,-4 2 0 0,-4-2 0 0,-5 1 0 16,-7 1 0-16,-3-2 0 0,-7-1 0 0,-2 1 0 0,-4 1 0 0,-5-2 192 15,-1 2-48-15,-6 0-16 0,-1-1 32 0,-4 2 0 0,-3-4 0 0,-4-1 0 16,-3 2-16-16,-4 1 0 0,-2-2 0 0,-3 2 0 16,-3-2-144-16,-1 1 192 0,-2 1-192 15,2 2 192-15,0 2-192 0,0-3-256 16,2 4 64-16,-1-1 16 0,3 3-336 0,-1 3-64 15,3 1 0-15,3 3-16 0,1 2-1120 0,2 2-208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22:49:05.96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18341 1058 19343 0,'1'-3'1728'0,"0"0"-1392"0,-1 2-336 0,0 0 0 0,1-1 1280 0,-1 2 192 0,1-3 48 0,2 0 0 0,-2-3 784 0,3 0 144 0,0-2 48 0,1 0 0 0,1 2-1040 0,-3-3-208 0,2 2-32 0,-1 0-16 31,0 1-432-31,-2 3-96 0,1-2-16 0,-2 1 0 0,-1 3-272 0,-1 1-64 0,-2 0-16 0,1 3 0 15,-3 1-80-15,0-1-16 0,-4 4 0 0,1 2 0 16,-1 0-32-16,0 0-16 0,-2 2 0 0,-1 4 0 16,1-3-160-16,0 1 0 0,-4 3 0 0,-1 2 0 15,-2 0 0-15,-1 3 0 0,-2-3 0 0,-1 2 0 16,1-1 128-16,-1-1 0 16,1 2 0-16,0-5 0 0,1 1 16 0,3-2 0 0,1-2 0 0,2-3 0 15,3-2-144-15,4-1 0 0,1-2 0 0,2 1 0 0,3-5 0 16,1 1 0-16,1 2 0 0,3-6 0 0,-1 2 0 15,2 1 0-15,3-3 0 0,0 1 0 0,2 1-128 16,0-2 128 0,1 3 0-16,2-2 0 0,0 0 0 0,3 2 0 15,2 0 0-15,0 2 0 0,3 0 0 0,1 1 0 16,4-2 0-16,-1 4 0 0,1-1 0 0,1 2 0 16,1-4 0-16,0 3 0 0,2 0 0 0,-1-1 0 15,2-1 0-15,-2 2 0 0,-5 0 0 0,0 2 0 16,-4-1 0-16,-2 2 0 0,-3 0 0 0,-3 3 0 0,-2-1 0 0,-2 2 0 15,-2-2 0-15,-2 4 0 0,-2 1 0 0,-2-2 0 16,-2 4 0-16,-2 1 0 0,-2 3 0 0,-3 1 0 16,-3 3-128-16,-3 3 128 0,-4 1 0 0,-3 0 0 15,-3 6-176-15,-4 0 48 0,-6 2 0 0,-2-1 0 16,0-2 128-16,0-3-192 0,5-2 192 0,-1-6-192 16,0 1 192-16,2-5-160 0,5-3 160 0,0-1-160 15,2-4-464-15,1 0-80 0,3-3-32 16,3-2-17392-16</inkml:trace>
  <inkml:trace contextRef="#ctx0" brushRef="#br0" timeOffset="2866.83">19089 1611 21183 0,'-2'-4'1888'0,"2"2"-1504"0,0 2-384 0,0-4 0 0,0 2 1392 0,0 2 208 0,2-4 32 0,-2-2 16 0,0-3 480 0,0 2 112 0,0-6 0 0,-2 1 16 0,2 2-1040 15,-2-1-192 1,1 1-64-16,-3 0 0 0,2 2-240 0,-3 0-48 0,0 2-16 0,1 2 0 0,-1 2-208 0,-1 2-64 16,0-3 0-16,-3 2 0 0,0 2-64 0,-1 2-32 31,1-1 0-31,-3 2 0 0,0 0-288 0,0 2 128 15,-1 0-128-15,0 3 0 0,-1-2 128 0,0 3-128 0,1 1 0 0,-2-1 0 0,-1 2 160 0,0 1-32 16,1 0 0-16,0 0 0 0,4-5-128 0,-1 2 0 16,2 0 0-16,1-1 0 0,3-2 0 0,1-1 0 31,1 3-192-31,2-3 192 0,2 2 0 0,1 0 0 0,2 0 0 16,-1 0 0-16,4 2 0 0,0 0 0 0,2 0 0 0,0 1-176 15,1-5 176-15,1 2 0 0,2 1 0 0,2-3 0 16,2-3 0-16,0 1 0 0,0-1 0 0,-1-3 0 15,0 0-288-15,-2 0 32 0,0-4 0 0,-2 1 0 16,-1 0 256-16,0-3-160 0,-3-1 160 0,2 1-128 16,-2 0 128-16,1-4 0 0,-1 0 0 0,2-1 0 15,-2 1 0-15,1 0 0 0,-1-2 0 0,-1-2 0 16,0 2 0-16,1 0 0 0,-1-1 0 0,0-2 0 0,-1 2 0 16,0-2 0-16,0 1 0 0,-3 2 0 0,1-2 0 15,-2 2 0-15,0 0-144 0,-2 2 144 0,-2 4-144 0,1-3 144 16,-2 5-192-16,1 2 192 0,-2 4 0 0,-2 1 0 15,1 0 0-15,1 4 0 0,0-1 0 0,2 4 0 16,-1 0 0-16,1 2 0 0,2 0 0 0,1 4 0 16,0 3 160-16,3-1-32 0,2 2 64 15,0-4 32-15,2 3 0 0,2-3 0 0,2-3-224 0,1 2 144 16,3-5-144-16,1-1 128 0,0-2-128 0,1-1 0 16,3-1 0-16,-1-5 0 0,1 0-128 0,-2 0-64 15,-1-2-16-15,1-1-18928 0</inkml:trace>
  <inkml:trace contextRef="#ctx0" brushRef="#br0" timeOffset="6166.54">19661 1533 11055 0,'0'-3'976'0,"0"-1"-784"0,0 0-192 0,0 2 0 0,0-1 1728 0,0 2 320 0,0-2 48 0,0 0 16 0,0 0 1216 0,0-5 256 0,1 3 64 0,-1-4 0 0,0 3-1072 0,0 0-208 0,0-1-32 0,0 4-16 0,0-1-1296 0,2 2-256 16,-2-1-48-16,1 3-16 0,-1 3-144 0,1-1-48 15,0 4 0-15,1 4 0 0,-1 2-176 0,0 2-32 16,0 5-16-16,1 3 0 0,-2-2-32 0,-2 4 0 16,2 5 0-16,-2-1 0 0,-1 3-256 0,1-2 0 15,-1 0 0-15,1-1 0 16,-1-3 0-16,1-4 0 0,1-1 0 0,-2-4 0 0,2-1 0 0,0-5 0 16,0 0 0-16,-1-4 0 0,2 0 0 0,-1-2 0 15,0-1 0-15,1-3 0 0,0 0 0 0,0-5 0 0,-1 0 0 16,-1-2 0-16,2-4 160 0,-1 0-32 0,2-1 0 0,-1-4 0 15,2 1-128-15,0-1 0 16,1-3 0-16,-2 6 0 0,1-3 0 0,1 1 0 0,0-7 0 0,1-1 0 16,1-1 0-16,1 1 0 0,-1 1 0 0,1 3 0 31,-1 3 0-31,0 3 0 0,1 0-160 0,-1 5 160 0,2 2 0 0,0 4 0 0,-1 0 0 0,0 2 0 16,2 2 0-16,-2 2 0 0,0 2 0 0,0-2 160 15,1 2-160-15,-2 3 0 0,1-3 0 0,-1 4-176 16,2 0 176-16,-2-2 0 0,1 2 128 0,-1-2-128 15,0 0 272-15,-2-1-16 16,0-1 0-16,-2 0 0 0,1-2-96 0,-1-2-32 16,-1 2 0-16,0-4 0 0,0 0 160 0,-1 0 32 0,1 0 0 0,0-4 0 0,0 2-320 0,0-2 160 31,0 4-160-31,0 0 128 0,0 0-128 0,6-22 0 16,-2 15 0-16,-2-4 0 0,3 0 0 0,-1-1 0 15,1-1 0-15,0-1 0 0,1 0 0 0,0-2 0 16,1 4 0-16,1-3 0 0,-2 4 0 0,1 2 0 0,1 3 0 15,-1 0 0-15,-1-1 0 0,2 4 0 0,-2-1-160 16,-1 4 160-16,-1 0 0 0,1 4 0 0,-2-2 0 0,2 3 0 16,0 4 0-16,0-1 0 0,0 2 0 0,0 4 0 15,0 2 0-15,0 1 0 0,1 1 0 0,-1-1 160 16,1 0-160-16,2 2 0 0,-1-1 0 0,-1-4 0 16,1 1 0-16,-3-3 0 0,4 1 0 0,-1 0 0 15,1 0 0-15,-1-4 0 0,2 1 0 0,-2-1 0 16,-1 0 0-16,1-2 0 0,-2-1-144 0,-2 0 144 15,0 2-352-15,-1 0-16 0,-1 1 0 0,-1-3 0 16,0 4-1088-16,-1 0-208 0</inkml:trace>
  <inkml:trace contextRef="#ctx0" brushRef="#br0" timeOffset="6860.86">20324 1579 30399 0,'0'16'1344'0,"0"-9"288"0,1 3-1312 0,0-1-320 0,-1-3 0 0,2 0 0 0,-1 1 1744 0,0 5 288 0,2 8 48 0,0 6 16 0,1 8-976 0,-1 6-192 0,-2-4-32 0,-1 1-16 0,-3 1-560 0,-2-2-96 15,2 4-32-15,-4-2 0 16,2 0-48-16,1-3-16 0,0 0 0 0,-1-5 0 0,0-1-128 0,1-3 0 15,1-4 0-15,-1-3 0 0,0-3 0 0,2-3 0 16,-1-2 0-16,1-4 0 16,-1-2 0-16,-1-3 0 0,2 1 0 0,0-6 0 15,-2 1 160-15,-1-3-160 0,0-2 192 0,0-1-192 16,0-1 192-16,-1-2-192 0,0-6 192 0,0-1-192 0,1-4 288 0,1-5-48 0,0-3-16 0,2-7 0 16,2-1 0-1,1-7 0-15,3-2 0 0,2-1 0 0,2 1-224 0,1 0 0 0,1 3 128 0,0 5-128 16,0 5 0-16,-2-1 144 0,2 7-144 0,0-5 128 15,3 0 192-15,-1 3 48 0,2 2 0 0,-3 3 0 16,2 3-80-16,1 0-16 16,1 3 0-16,0-1 0 0,1 3-128 0,0 1-16 0,1 2-128 0,-2 2 192 15,-2 0-192-15,1 2 128 0,0 1-128 0,-3 3 0 16,0 2 0-16,0 2 128 0,-2 2-128 0,1 5 0 16,-2-2 128-16,0 6-128 0,0 1 176 0,1 2-176 15,0 4 160-15,-2 0-160 0,0 7 128 0,0-5-128 0,-2 2 0 0,0 1 0 16,0 3 0-16,-3 0 0 0,0 1 0 0,0-2 0 15,-2 1 128-15,0-4-128 0,-3-2 0 0,1 1 0 16,-1-3 0 0,0-4 0-16,-2 2 0 0,-2-5 0 0,1-2 0 0,-1 2 0 15,-2-6 0-15,-1 4 0 0,-2-5 0 0,0 2 0 16,-3-2 0-16,0 2-224 0,-2-3 32 0,-2 2 0 16,-1-1-880-16,0-2-160 0,1 0-48 0,-1 0-18736 0</inkml:trace>
  <inkml:trace contextRef="#ctx0" brushRef="#br0" timeOffset="7198.47">20786 774 3679 0,'-1'-6'320'0,"0"2"-320"0,1 2 0 0,0 0 0 0,0 0 2976 0,1 2 528 0,0 0 96 0,1-3 32 0,0 2 464 0,2 1 80 0,1-2 32 0,0 2 0 0,1 2-1376 0,0 4-272 16,-1 4-48-16,0 6-16 0,-3 3-1408 0,0-1-304 16,-1 2-48-16,-1 2-16 0,-1 7-16 0,-2 2 0 15,0 7 0-15,-1 4 0 0,0 4-112 0,0 5-16 16,2-3-16-16,1 3 0 0,-1-4-256 0,2-3-48 0,2-6-16 15,-1-3 0-15,1-3-240 0,1-3 0 0,-1 2 0 16,1-7 0-16,-1 2 0 0,1-1-160 0,-1-3 160 16,1-2-192-1,0-1-512-15,1-3-96 0,0 0-32 0,0-4 0 16,2-3-464-16,0-3-112 0,0-2 0 0,0-8-16 0</inkml:trace>
  <inkml:trace contextRef="#ctx0" brushRef="#br0" timeOffset="7430.8">21094 1406 39615 0,'-2'10'1760'0,"2"-4"352"0,1 0-1680 0,0 0-432 15,1-3 0-15,-1 0 0 0,3 0 768 0,-1 1 64 16,2 2 0-16,1 4 16 0,3-3-464 0,1 4-80 15,1-1-32-15,-1-4 0 0,0 1-272 0,0-1 0 16,-2 0 0-16,-1-2 0 16,-1-2-880-16,-1 2-80 0</inkml:trace>
  <inkml:trace contextRef="#ctx0" brushRef="#br0" timeOffset="7637.48">21162 1235 6159 0,'3'3'0'0</inkml:trace>
  <inkml:trace contextRef="#ctx0" brushRef="#br0" timeOffset="8238.71">21446 1416 35935 0,'-8'-2'3200'0,"4"1"-2560"0,2 1-512 0,1-1-128 15,1 1 1168-15,0 0 224 0,0 0 32 0,0-2 16 0,1 0 224 0,1-3 32 16,2 2 16-16,1-4 0 0,0 1-576 0,1 0-112 15,0 0-32-15,1 2 0 16,-1 1-352-16,-1 3-64 0,0 0 0 0,-2 1-16 16,0 4-416-16,-4-2-144 0,-3 4 0 0,-2-1 144 0,-3 0 0 0,-1-2 0 15,-1 2 0-15,0-2 0 0,-2-1 448 0,4 0 96 16,-1-1 16-16,4-4 0 0,-1 0-448 0,5 0-64 16,2 0-32-16,4-2 0 0,2-2-160 0,4-1 0 0,2 4 0 0,2-2 0 15,0 4-192-15,0 2 192 16,0 4-160-16,-3 1 160 0,-3 0-224 0,-1 0 48 0,-4 2 16 0,-1 0 0 31,-2 2 160-31,0-2 0 0,-2 0 0 0,1-1 0 0,0-1 144 0,0-4 16 0,2-2 0 0,0-5 0 16,4-2 480-16,1-6 80 0,2-5 32 0,3-1 0 15,1 0-608 1,3-4-96-16,1 2-48 0,0 4 0 0,1-2 0 0,0 5 0 0,0 4 0 0,-4-3 0 31,2 6 0-31,-1-2 0 0,-3 6 0 0,-2-4 0 16,-2 5 0-16,-1 1 0 0,0 1 0 0,-1 3 0 0,0 0 0 15,-1 1 0-15,1 2 0 0,-1 1 0 0,1 2 0 16,-2 3 0-16,1 1 0 0,-1 0 0 16,0 2-544-16,0-1-48 0,-1-2-16 0,1 0 0 15,-1 1-208-15,2-3-32 0,0-1-16 0,-2-2 0 16,2-1 160-16,-2 0 48 0,2-2 0 0,0-1 0 16,-1 0-256-16,1-1-48 0,1 0-16 0,1 0 0 15,-1-2-240-15,1 0-32 0,2 3-16 0,-2 3 0 0</inkml:trace>
  <inkml:trace contextRef="#ctx0" brushRef="#br0" timeOffset="9063.44">22182 1330 27647 0,'-7'9'1216'0,"5"-8"256"0,-1 2-1168 15,2-1-304-15,1-1 0 0,0-1 0 0,1 3 1792 0,0-3 320 0,3 0 48 0,1 0 16 0,1-3-800 0,2 2-160 0,-1-5-16 0,0 1-16 0,1 0-608 0,-2-1-112 0,-1 0-16 0,0-3-16 0,0 0 80 0,-3 2 32 0,1 1 0 0,-2 2 0 16,-1-2 64-16,0 0 16 0,-2 2 0 0,-2-1 0 15,0 4 16-15,-2-2 0 0,0 3 0 0,-3 0 0 16,1 4-144-16,-4 1-32 0,0 3 0 0,0 0 0 16,-2 2-208-16,0 0-64 0,1 2 0 0,-2-3 0 15,1 1-192-15,2 0 0 0,-2-4 0 0,2 1 0 16,1 0 160-16,1-1-160 0,0-1 160 0,2 1-160 0,0-2 304 16,3-1-48-16,0 1 0 0,1-2 0 0,3 1-256 0,-1-2 160 15,2 2-160-15,1-1 128 0,0-2-128 0,2 1 0 16,0 2 0-16,1-3 0 0,1 0 0 0,0 0-176 15,2-3 48-15,2 2 0 16,0-1-160-16,2-1-32 0,1-1 0 0,2-2 0 0,1 3 0 0,0-4 0 16,1 1 0-16,0 0 0 0,0-1 32 0,-1 0 0 15,-1 1 0-15,-1 0 0 0,-2 4 32 0,-1-2 0 0,-2 4 0 16,-1 0 0-16,-1 1 256 0,-1 2-160 0,0 0 160 0,-2 2-128 16,2-1 128-16,-2 2 0 0,1 0 0 0,-2 2 0 15,2 3 0-15,-2-1 0 16,1 0 160-16,0 2-160 0,1 0 128 0,-1 2-128 0,0 2 0 0,1 3 0 15,1-1 0-15,-1 1-192 16,-1 4 16-16,1 4 0 16,-1-4-272-16,-1 1-64 0,-1 2-16 0,-1 0 0 0,-1 3 64 15,0 2 16-15,0 3 0 0,-3-2 0 0,-1-3 64 0,-1-3 32 0,0-1 0 0,-2-4 0 16,1 1 352-16,-2 0 192 16,-1-2-32-16,0 2 0 0,0 3 96 0,-1 0 32 15,-1 1 0-15,-2-2 0 0,1 2-288 0,-2 0 0 0,-1 2 0 0,0-5 0 0,-3 2 192 16,-1-3-192-16,1 0 192 0,-4-1-192 0,1-3 0 15,0-1 0-15,1-1 0 0,-1-4-192 0,0-1-160 0,1-2-32 16,-1 0 0-16,0-6-18496 16</inkml:trace>
  <inkml:trace contextRef="#ctx0" brushRef="#br0" timeOffset="9428.36">21081 1016 24879 0,'-18'-2'2208'0,"9"2"-1760"0,-3 2-448 0,4-2 0 0,3 2 3776 0,2-2 688 0,0 2 128 0,-2-2 16 0,-3 1-2688 0,-2 2-528 0,0 0-112 0,1 0-32 0,2-1-864 0,5-2-192 0,3 0-16 0,4-2-20784 16</inkml:trace>
  <inkml:trace contextRef="#ctx0" brushRef="#br0" timeOffset="10351.46">23025 770 13823 0,'1'-2'1216'0,"-1"1"-960"0,1-2-256 0,0 3 0 16,1 0 1904-16,-2 0 336 0,1 3 64 0,0-2 0 0,0 2 1536 0,2 6 320 0,0 0 48 0,2 7 16 0,0 2-2304 0,0 2-448 0,-1 5-80 0,1-2-32 15,1 8-576-15,0 0-112 0,-1 4-32 0,1 3 0 16,1 1-208-16,0 1-48 0,0-1-16 0,1-2 0 16,1-3-368-16,-1-4 144 0,1-1-144 0,-1-5 0 15,-1-4 0-15,-1-1 0 0,-1-5 0 0,-3 3 0 32,1-8-304-32,-2 1-112 0,-1-1-32 0,-1-2 0 0,-2 0-736 0,0-3-160 0</inkml:trace>
  <inkml:trace contextRef="#ctx0" brushRef="#br0" timeOffset="10636.67">22640 754 34095 0,'-6'-5'1504'0,"5"1"320"0,2 1-1456 0,3-1-368 0,-1-1 0 0,2 4 0 16,3-4 1536-16,2-1 224 0,6-2 48 0,6-4 16 15,6-4-608-15,11-6-128 16,8-1-32-16,5 1 0 0,2-3-304 0,2 3-64 0,0 0-16 0,1 3 0 16,0 3-400-16,-2 4-80 0,-6 0 0 0,-3 4-16 15,-4 3-176-15,-3 4 0 0,-3 5 0 0,-2-1 0 16,-2 7-1088-1,-5 1-128-15</inkml:trace>
  <inkml:trace contextRef="#ctx0" brushRef="#br0" timeOffset="11305.53">23749 1084 29487 0,'-6'3'2624'0,"0"-1"-2112"0,2 0-512 0,2 0 0 0,0-2 1536 0,0 2 208 0,-2 2 48 0,-4 2 0 0,-4 2-448 0,-2 3-96 0,-1 2-16 0,-3 4 0 16,2 4-656-16,-1-2-144 0,0 6-32 0,-1 0 0 16,1 1-64-16,0-1-16 0,1 3 0 0,1-2 0 15,4-1 64-15,1-3 0 0,0 1 0 0,4 2 0 16,1 0-224-16,2-5-32 0,3-2-128 0,0-5 192 16,3-1-192-16,1 0 0 0,2-2 0 0,1-4 0 15,3 1-320-15,1-4-16 0,2-3 0 0,0-2 0 16,1-2 336-16,-1-2-144 0,1-1 144 0,0-5 0 15,-1 0-176-15,0-2 176 0,-1 0-160 0,-2 0 160 16,0-2 0-16,-3 0 0 0,-1 0 0 16,-2 1 0-16,0-1 0 0,-3 1 0 0,0 4 128 0,-1 0-128 15,0 3 128-15,-1 2-128 0,-2 4 144 0,1 0-144 16,0 6 256-16,-1 0-32 0,1 5-16 0,-1 0 0 16,2 4 96-16,1-1 16 0,1 2 0 0,2 1 0 15,0 4-320-15,2-3 0 0,1 3 128 0,3 0-128 0,0-3 0 16,-1 0 0-16,2-1 0 0,3-2 0 0,-2-1 0 0,0 1 0 15,0-1 0-15,-1-2 0 16,-1-2-448-16,-3 0-64 0,1-2 0 0,-2-3 0 16,0 1-256-16,-1-1-48 0,0-3-16 0,-1-2-17712 0</inkml:trace>
  <inkml:trace contextRef="#ctx0" brushRef="#br0" timeOffset="11937.96">24068 454 21183 0,'-6'0'1888'0,"4"0"-1504"0,-1 0-384 0,2 0 0 0,1 0 2592 0,1 0 448 0,0-3 96 0,2 3 0 0,1 0-544 0,2 3-112 0,1-3-32 0,-7 0 0 0,0 0-1376 0,29 7-288 16,-20 2-48-16,1 1-16 0,-1 2-32 0,0 4-16 15,-2 6 0-15,-2 3 0 0,1 7-112 0,-2 7-32 16,0 5 0-16,-2 6 0 0,-1 0-256 0,-1 3-48 16,0-8-16-16,0 3 0 0,0 0-208 0,0 4 176 15,3 0-176-15,-2-1 160 0,0-2-160 0,1-4 0 0,0-4 0 16,-1-5 0-16,2-3 0 0,-1-7 0 15,-1-1 0-15,1-6 0 0,-1 1 0 0,0-2 0 0,0-1 0 0,-1-5 0 16,2-3 0-16,-2-2 160 0,0-2-160 0,1-5 160 16,0 0 64-16,0-2 16 0,1-4 0 0,-2-4 0 15,1 0-112-15,0-5-128 0,1 1 176 0,0-2-176 16,0-2 0 0,1-4 0-16,2-6 0 0,-2-1 0 0,2 0 0 0,0-4 0 0,1 1 0 0,1-1-144 15,1-4 144-15,1 2 0 0,1 4-144 0,-2 0 144 0,1 8 0 16,0 6 0-16,-1 1-144 0,0 5 144 0,0 4 0 15,1 2 0-15,-1 3-128 0,-1 0 128 0,2 4-208 0,-2 0 16 16,3 0 0-16,0 2 0 31,0 1-256-31,0 1-32 0,0 1-16 0,1 2 0 0,-1 1 144 0,1 2 32 0,-1 1 0 0,-2 3 0 16,-2 2-16-16,-1 2 0 0,0 0 0 0,-1 2 0 16,-2-1 336-16,0-1-176 0,-4 7 176 0,0-1-128 0,0 0 128 0,-5-1 144 0,0-1-16 15,-2-4-128 1,1-1 192-16,-1-6-192 0,2 2 192 0,-2-2-192 0,1-4 160 15,0 0-160-15,0-1 128 0,-1-2-128 0,0 0 0 0,-2-2 0 16,1 1 0-16,-1-4 0 0,-2 1-128 0,1-2-128 0,-2 0 0 0,0 0-16 31,-1-2-624-31,-1-2-112 0</inkml:trace>
  <inkml:trace contextRef="#ctx0" brushRef="#br0" timeOffset="12333.89">24755 470 39615 0,'-9'1'1760'0,"4"1"352"0,1 1-1680 0,2 1-432 0,2-2 0 0,0 2 0 0,0 2 640 0,0 1 32 0,1 9 16 0,0 8 0 0,2 8 96 0,-1 6 32 0,2 7 0 0,1 2 0 0,-1 4-192 0,-1-4-48 0,1-3 0 0,-2 1 0 15,1-4-240-15,-2-6-48 0,0 0-16 0,1-4 0 16,0 0-272-16,1-3 0 0,-2 4 0 0,0 3 0 16,0-3 0-16,0 3 0 0,-1-4 0 0,0-3 0 15,0 1-448-15,2-3-64 0,-2-4 0 16,1 0-13392-16,1-1-2688 0</inkml:trace>
  <inkml:trace contextRef="#ctx0" brushRef="#br0" timeOffset="12843.02">25085 1089 40543 0,'0'0'1792'0,"0"0"384"0,1-2-1744 0,0-1-432 0,2 2 0 0,-2 1 0 16,1-2 896-16,2-2 80 0,2-2 32 0,3-4 0 16,3-3-176-16,3-1-16 0,2 0-16 0,1-2 0 15,0 4-240-15,1-4-48 0,-2-1-16 0,0 5 0 0,1-4-272 0,-2 4-48 16,-3-3-16-16,0 1 0 0,-2 2-160 15,-2-4 0-15,-2 3 0 0,-3-1 0 0,-3 0 0 0,-1 4 0 16,-4 1 0-16,-1 2 0 0,-1 1 0 0,-1 3 160 16,-1 1-32-16,-2 4-128 0,-4 4 0 0,-4 2 0 15,-2 4 0-15,1-1 0 0,-1 5 0 0,0-3 0 16,3 0-240-16,-1 4 80 16,0 1 160-16,1 1 0 0,-1 3 0 0,1 1 0 15,0 5 0-15,2 2 0 0,2 3 0 0,2 1 0 0,3 1 128 0,1-3 0 16,5 0 0-16,1-1 0 0,3 1 64 0,4-7 32 15,1-2 0-15,1-1 0 0,3-4-80 0,-1-2-16 0,3-2 0 0,0-2 0 16,1 0-128-16,1-2 0 0,1 0 0 0,0-1 0 16,1-3-176-1,-1 0-64-15,3-2-16 0,1-2 0 0,1-4-432 0,1-2-80 0,4-4-32 16,2-5-13568-16,4-3-2720 0</inkml:trace>
  <inkml:trace contextRef="#ctx0" brushRef="#br0" timeOffset="21099.2">17406 3049 25791 0,'-18'4'2304'0,"5"2"-1856"0,5-3-448 0,5-2 0 0,1 1 0 0,0 0 0 0,-7 3-128 0,-6 1 128 0,-4 6 0 0,-5-1 0 0,-1 4 0 0,4-3 0 0,3 1 240 0,2-3-48 16,3 0-16-16,4-2 0 0,2-2-176 0,5 2 192 16,2-4-192-16,2 0 192 0,6 0 512 0,4-1 128 15,3-3 0-15,4-3 16 0,3 1-176 0,7-2-32 16,9 0-16-16,5-6 0 0,6 2-112 0,11-5-32 16,11-3 0-16,9 0 0 0,-8-2-16 0,20-2 0 0,25-5 0 15,19-7 0-15,8 1 208 0,13-4 32 0,16 3 16 0,13-5 0 16,8-1-368-16,5-3-80 0,5 3-16 0,-4-1 0 15,2 1-256-15,2-3 128 0,2 0-128 0,33-9 0 16,29-3 288-16,22-7-48 0,11 2-16 0,2 1 0 16,-1 0-224-16,-5 0 128 0,-15 1-128 0,13-5 0 15,13-2 0-15,6-3 0 0,1 2 0 0,1 2 0 16,-1 2 0-16,-11 0 128 0,-16 6-128 0,18-3-11840 16,15 0-2416-16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50:25.340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5456 17151 41471 0,'-16'-12'3680'0,"1"0"-2944"16,4 6-592-16,3 2-144 0,3-1-416 0,-5-1-112 0,-9-8-32 0,-16-8 0 0,-13-9-1344 0,-10-1-272 0,-3 0-48 0,-2 1-16 0,-3 2 288 0,-4 5 48 0,-4 6 16 0,-4 3 0 0,-4 5 1264 0,-4 7 256 15,-5-2 48-15,-6 5 16 0,5 0 1456 0,-13 5 272 0,-10 2 64 16,-1-1 16-16,0 1-1120 0,1-1-208 0,0 4-48 0,5-4-128 31,9 2-256-31,0-4-144 0,-5 4-48 0,2 0 0 0,5-2 448 0,1 1 128 0,5-4 0 0,1 3 0 16,-1 1 576-16,6 1 128 0,16-1 32 0,-2 0 0 15,-3 2 32-15,0 0 0 0,3 4 0 0,2-3 0 16,7 2-208-16,6 0-48 0,8-2 0 0,7 0 0 16,8-4-640-16,8 1 0 0,6-4 0 0,9 0 0 15,4-3-448-15,8 0 48 0,5-3 0 0,9 2-10176 16,5 1-2032-16</inkml:trace>
  <inkml:trace contextRef="#ctx0" brushRef="#br0" timeOffset="1209.72">15968 17153 35935 0,'-38'-2'3200'0,"8"-3"-2560"0,-1 4-512 0,7-4-128 0,8 4 832 0,1-1 128 0,-6 2 48 0,-21-3 0 0,-23-1-1984 0,-23-2-400 0,-14 0-80 0,-5 0-16 0,3-2 544 0,1 2 96 0,1 0 32 0,-2 0 0 0,-5 0 1104 0,8-4 208 0,8 4 64 0,11-3 0 0,12 5 784 0,-14-3 176 16,-16 1 16-16,-7-1 16 0,5 3-736 0,-2 0-128 15,0 1-48-15,5 2 0 0,6-1-416 0,8 0-96 0,4 1-16 16,5 1 0-16,2 0-128 0,2 0 0 0,3 0 0 16,6 0 0-16,4 3-160 0,6-1-16 0,3 2 0 0,1-2 0 15,5 2-96-15,1 2-32 0,1-2 0 0,3 2 0 32,5 3-112-32,4-3-32 0,6 1 0 0,6 2 0 0,4-3 128 0,3 0 32 0,4 2 0 0,3-2 0 31,3 0-96-31,2 3-32 0,3-3 0 0,1-1 0 0,5 1-32 15,2-1-16-15,4 1 0 0,5-2 0 0,7-2 256 0,7-2 48 0,3 0 16 0,8-2 0 16,9-2 368-16,4-2 80 0,2-4 16 0,-7 2 0 16,-7 1 112-16,9 1 16 0,12-1 16 0,8-2 0 15,6 3-688-15,-2 0-144 0,2-2-16 0,1 3-16 16,1 4-1248-16,4 2-240 0</inkml:trace>
  <inkml:trace contextRef="#ctx0" brushRef="#br0" timeOffset="2285.08">29857 16782 41471 0,'-4'-6'3680'0,"1"-1"-2944"0,1 4-592 0,-1 0-144 0,2 3 0 0,-1-4-224 0,-3-1 48 0,-4-2 16 16,-3-4-224-16,-6-3-32 0,-3 2-16 0,-3 0 0 0,-4 4 208 0,-2-2 32 0,-8 2 16 16,-6 1 0-16,-3 1 176 0,-6-2 0 0,-7 3 0 0,0-2 0 15,-2 1 512-15,-13 4 48 0,-14-2 0 16,-14-2 0-16,-8 2-192 0,-9-2-48 0,-9 1 0 16,-9 1 0-16,-11 1 0 0,-8-1 0 0,-4 1 0 0,-2 1 0 15,0 1 160-15,-13 1 32 0,-12 1 0 0,-3 1 0 16,5 5-112-16,1-1-16 0,2 1 0 0,2 3 0 15,4 3-192-15,-6 1-64 0,-6 0 0 0,-1 2-20864 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5:50:47.654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14156 14709 26719 0,'-1'-1'2368'0,"0"1"-1888"0,-1-3-480 0,2 3 0 0,0 0 2080 0,0 0 320 0,-1-2 64 0,0 1 16 16,0-4-1584-16,-2 1-304 0,3 3-64 0,-1-2-16 0,1 3-320 0,-1 2-192 0,-1 0 192 0,1 2-192 0,0 2-240 0,-2 3-144 15,0-1-48-15,-2 3 0 0,1 4-48 16,-2-1-16-16,0 1 0 0,-2 1 0 0,1 0 672 0,0-1 128 0,0-2 16 0,0 2 16 15,-4 5-112-15,-2-2-32 0,4 1 0 0,-3-2 0 16,-1 6-624 0,-1 0-128-16,-1-1-16 0,1 1-16 0,0-4-1264 15,2-3-256-15</inkml:trace>
  <inkml:trace contextRef="#ctx0" brushRef="#br0" timeOffset="614.74">14570 14629 33167 0,'-5'0'2944'0,"2"1"-2352"16,0-1-464-16,2 2-128 0,1-2-320 0,-1 0-64 0,-2 2-32 0,-2 0 0 0,-1 1-1296 0,0 0-256 0,0 0-48 0,1-2-16 0,0 2 1392 0,1 0 256 0,0 2 64 0,1 0 16 0,0 4 304 0,1-3 176 0,-2 4-32 0,0 2 0 0,-1 1 1136 0,0-1 240 15,2 7 32-15,-5-3 16 0,1 3-384 0,-1-3-80 16,1 3-16-16,-3 1 0 0,-2 5-464 0,-2 3-112 0,-1 3 0 15,1 1-16 1,-3 3-752-16,3-3-160 0,0 1-32 0,2-4 0 16,-1-1-1152-16,3-4-256 0,3-3-32 0,2-5-11104 0</inkml:trace>
  <inkml:trace contextRef="#ctx0" brushRef="#br0" timeOffset="5226.5">14461 16034 23951 0,'2'-4'2128'0,"-2"0"-1696"0,0 2-432 0,1-2 0 0,-1 1 2624 0,1 0 432 0,2-3 80 0,0-3 32 0,4-5-2208 0,0-4-448 15,3-2-96-15,1-1-16 0,0-1 192 0,0-1 48 0,2 1 0 0,-2-3 0 0,1 3-208 0,-1 0-48 0,0-3 0 0,0 2 0 0,2-2-64 0,-2-1-32 16,1-1 0-16,-1 1 0 0,1 0 160 0,-1-3 16 15,0-1 16-15,1-8 0 0,1 3 32 0,-1-3 0 16,-2 3 0-16,0-3 0 0,0 4 0 0,0-2 0 16,-1 3 0-16,1 0 0 0,0 3-176 0,-1 0-16 15,2 1-16-15,-1-1 0 0,0 1-144 0,1-2-32 16,0 1 0-16,0-2 0 0,0 5 0 0,-1 4 0 16,0 2 0-16,-1 2 0 0,-2 9-128 0,-1 0-144 0,-1 7 144 15,0 0-208-15,-1 6 208 0,0 0-176 0,-1 7 176 16,2 3-160-16,0 5-64 0,1 4-16 0,1 7 0 15,0 3 0-15,0 5-16 0,1 3 0 0,1 3 0 0,-1 1 0 16,1 0 256-16,-1-2 0 0,2-1 0 0,2-4 0 16,-1-2 0-16,-1 3 0 0,1-4 0 0,-1-4 0 15,-2 1 0-15,0-6 0 0,-1 1 0 16,-1-4 0-16,0-4 0 0,-1-2 0 0,0-2 0 0,0-2 160 16,0-2-160-16,0-1 0 0,0-3 0 0,0 0 0 15,0-3 0-15,-1 0 0 0,-1-3 144 0,0 0-16 16,1-2-128-16,-1 1 0 0,1-4 0 15,0-1 0-15,1-2 128 0,0-2-128 0,1-5 160 0,1-3-160 16,2-2 384-16,-2-2 0 0,2-5-16 0,-2-3 0 0,1-5-144 16,-1 1-32-16,-1-5 0 0,1 1 0 15,-1 1-192-15,-3 2 176 0,1 1-176 0,-1 2 160 0,-2 1-160 16,0-1 192-16,-1-1-192 0,0-1 192 0,-1-1-192 16,0 0 128-16,-1 1-128 0,2 2 128 0,0 3-128 0,0 5 0 15,0 1 0-15,0 7 0 0,0 4 0 0,0 2-176 16,2 4 176-16,-2 0-128 0,2-1 128 0,-1 4-192 15,1 0 192-15,0 1-192 0,2 2 32 0,-2 0 0 16,2 2 0-16,1 1 0 0,2 3-80 0,1 1-16 16,-1 2 0-16,3 3 0 0,1 6 80 0,2 3 16 15,1 5 0-15,0-2 0 0,1 5 160 0,0-1 0 16,0 7 0-16,1 1-128 0,0 5 128 16,-3-1 0-16,1 2 0 0,-3 2 0 0,-1-7 0 0,-3 2 0 15,-1 5 0-15,-1-2 0 16,-1-2-320-16,0 4-128 0,-2-2-16 0,0 1-16 15,-1-5-160-15,-1-3-16 0,0 0-16 0,-1-7 0 16,-2-2-176-16,1-5-48 0,-1-4 0 0,-1-1-17424 0</inkml:trace>
  <inkml:trace contextRef="#ctx0" brushRef="#br0" timeOffset="5708.71">15646 15726 31327 0,'1'0'2784'0,"-1"1"-2224"0,0 1-560 0,2-2 0 0,-1-2 2624 0,0 2 432 0,2-1 80 15,0 1 0-15,2-3-2784 0,4-1-560 0,2-2-112 0,3 0-32 0,-1-4 352 0,3 2 0 0,0 1-144 0,0-3 144 0,2 1 0 0,-1-3 0 0,-1 3 0 0,1-1 144 0,-1-3 80 0,-1 3 16 16,-4 2 0-16,1-2 0 0,-3 2 208 0,-1-3 32 16,-1 4 16-16,-1-3 0 0,1-1-128 0,-4 1-32 15,0 3 0-15,-1-5 0 0,-2 5-16 0,0-2-16 16,0-1 0-16,-2 1 0 0,-2-1-144 0,-1-1-32 16,-2 3 0-16,-1-2 0 0,1 4-304 0,0 1-64 15,-3 1-16-15,0 2 0 0,-1 2 80 0,-2 2 16 0,2 1 0 16,-1 3 0-16,2 0 160 0,-1 2 0 0,2 2 0 0,-1 1 0 15,2 2 0-15,-2 6 0 0,1-1 0 0,2 5 0 16,-1 0 0-16,1 4 0 0,-1 2 0 0,1-1 0 16,1 2 0-16,-1 1 0 0,4 0 0 15,-1 1 128-15,0-4-128 0,2 3 0 0,1-2 0 16,1-3 0-16,2-4 0 0,2 3 0 0,1-3 0 0,2-2 0 16,3-2-128-16,1-2 0 0,2-3 0 0,0-5 0 15,1-3-288 1,1-2-48-16,-3-3-16 0,7-4 0 0,5-6-576 15,7-5-112-15,5-5-32 0,-1-4 0 0</inkml:trace>
  <inkml:trace contextRef="#ctx0" brushRef="#br0" timeOffset="6013.6">16189 14811 42383 0,'-4'2'3776'0,"1"0"-3024"0,0 0-608 0,2 0-144 0,1 2 624 0,0 1 80 0,-1 2 32 0,-3 8 0 0,1 5-736 0,0 8-240 0,1 3 0 0,1 1 0 0,0 4 112 0,2 5 128 0,0 6-208 0,2 4 80 0,1 4 128 0,1 2 0 0,2-2 0 0,-2-2 0 16,1 1 0-16,-1 6 0 15,1-3 128-15,0-1-128 0,2-4 176 0,-2-5-48 0,0-6 0 16,0-3 0-16,1 0-128 0,0-3 0 0,0-4 0 16,0-2 0-16,0-4-352 0,-1-6 0 15,0 0 0-15,-1-3 0 16,2-6-240-16,-4-6-48 0,1 0-16 0,-2-4-17840 0</inkml:trace>
  <inkml:trace contextRef="#ctx0" brushRef="#br0" timeOffset="6333.68">16487 14841 28559 0,'-1'4'2544'0,"-2"1"-2032"0,0-1-512 0,0-2 0 15,2 2 3568-15,1 0 608 0,0 2 128 0,-1 0 32 0,1 6-3376 0,0 5-688 16,0 5-128-16,2 6-16 0,2 3-304 0,-1 1-48 16,1 3-16-16,1 1 0 0,-1 3 240 0,0 1 0 15,-1 3 0-15,1-1 0 0,-2 4 0 0,1 2 0 16,-1 5 0-16,1 4 0 0,-1 0 0 0,1 1 0 16,-1-1 0-16,1-6 0 0,0-8 0 0,0-5 0 15,1-7 0-15,-1-2 0 0,1-6-368 0,0 0-16 16,1 0-16-16,1-6 0 15,3-2-400-15,-2-2-80 0,2-6-16 0,-1-2-16992 0</inkml:trace>
  <inkml:trace contextRef="#ctx0" brushRef="#br0" timeOffset="6861.01">17090 15524 43311 0,'-3'-4'1920'0,"-2"2"384"0,1-1-1840 0,2 2-464 0,0 1 0 0,1 0 0 0,-1 0 0 0,-2 0-336 16,-2-2 48-16,-3 2 16 15,-1 0-400-15,-1 0-80 0,0 2-16 0,-1 4 0 16,0 1-32-16,-1 0-16 0,-1 5 0 0,1 2 0 0,-2 3 432 0,1 1 64 16,1 3 32-16,0 1 0 0,2 3 976 0,0-3 192 15,1 4 32-15,0-1 16 0,1-2-512 0,3 1-96 16,0-1-32-16,2-1 0 0,2 3-160 0,2-5-128 16,0 1 144-16,2 1-144 0,3-3 0 0,2 0-256 15,0-4 16-15,-1-4 16 16,0-2-304-16,2-3-64 0,3 0-16 0,5-3 0 15,1-3 128-15,4-5 32 0,0-1 0 0,3-4 0 16,-1-3 704-16,0-3 160 0,1 0 32 0,-1-3 0 16,-1-2-160-16,-2 1-32 0,-1-3 0 0,-3 2 0 15,-2 2 96-15,-3-4 16 0,-1 1 0 0,-3 0 0 0,0 0 80 16,-2-3 32-16,-2 0 0 0,-1-1 0 0,-1 4-144 0,-2 0-16 0,-2-3-16 0,-2 4 0 16,-1 4-144-16,-3 2-32 0,2 5 0 15,-4 4 0-15,1-2 64 0,-3 6 16 0,1-1 0 0,-3 3 0 16,-2 3-208-16,1-1-160 0,1 2 32 0,-2 2 0 15,-2 0-352 1,-1 1-64-16,4 0-16 0,0 2 0 0,1-3-720 0,1 0-128 0,1 4-48 16,3-4-15344-16</inkml:trace>
  <inkml:trace contextRef="#ctx0" brushRef="#br0" timeOffset="7432.56">17427 15578 50687 0,'-2'9'2240'0,"0"-3"464"0,0 0-2160 0,-1 1-544 0,2-4 0 0,0 0 0 0,1 4-1344 0,-2 2-368 0,1 5-80 0,0 7 0 0,0 1 912 0,-1 1 192 0,2 2 48 0,0-6 0 0,2-1 352 0,-2-2 80 0,1 0 16 0,0 0 0 15,0-1-192-15,-1-4-16 0,2 4-16 0,-1-2 0 0,0-1 720 0,-1-1 144 0,-1 0 16 16,1-3 16-16,0 0 80 0,0-4 16 0,0 0 0 0,1-4 0 15,-1 0-208-15,1-4-48 0,2 0 0 0,-1-2 0 16,1-4 16-16,0-2 0 0,2-3 0 0,2-2 0 16,0-2-16-16,2-3-16 0,-2 0 0 0,2-1 0 15,1-1-144-15,-2 1-32 0,2 2 0 16,1-1 0-16,2 0-320 0,0 2-80 16,1 1-16-16,-2 3 0 0,1 2 112 0,-4 6 32 0,1 2 0 15,-1 0 0-15,-2 3 144 0,1 2 192 0,-1 1-32 0,1 1-16 16,-1 2-144-16,-1-1 160 0,2 2-160 0,-1 2 160 0,1 0-160 0,-1 4 0 15,0 3 0-15,1 0 0 0,-1 6 0 0,2 2 0 16,-2 1 0-16,3 1 0 0,1 8 128 0,-1 0-128 16,1-1 128-16,-1 2-128 0,1 3 0 0,-2 2 0 15,0-2-144-15,-1 0 144 0,2 5-192 0,0-5 64 16,-1-1 128-16,-1-5-208 0,1-6-128 0,0-2-32 16,-1-7 0-16,0-2 0 15,-1-6-224-15,-1-3-48 0,2-6-16 0,-2 0 0 16,-1-4-208-16,1-7-32 0</inkml:trace>
  <inkml:trace contextRef="#ctx0" brushRef="#br0" timeOffset="7790.62">17604 14799 39615 0,'0'0'3520'0,"0"4"-2816"0,0-3-560 16,0 2-144-16,1 1 688 0,1 0 96 0,3 4 32 0,1 4 0 0,3 4-1040 0,3 5-208 0,4 3-32 0,1 1-16 0,0-3-432 0,0-1-96 0,2-1-16 0,-1-2 0 0,2 1-2384 0,-1-3-496 0</inkml:trace>
  <inkml:trace contextRef="#ctx0" brushRef="#br0" timeOffset="8083.67">17928 14720 41471 0,'0'8'1840'0,"-2"-6"368"0,2 2-1760 0,0-2-448 0,2 2 0 0,-1-1 0 16,1 1 384-16,3 3-16 0,4 5 0 0,4 7 0 15,2 0-592-15,5 6-112 0,2 2-32 0,3 2 0 16,2-1 368-16,0 1 0 0,1-3 0 0,0-2-12384 15,2 2-2368-15</inkml:trace>
  <inkml:trace contextRef="#ctx0" brushRef="#br0" timeOffset="10019.95">15201 7402 33167 0,'1'-9'2944'0,"2"3"-2352"0,-1 3-464 0,1 0-128 0,-2 2 768 0,1-2 128 0,2 0 16 0,1-6 16 0,2-1 272 0,1-2 48 0,-1 6 16 0,-2 2 0 0,-1 4-704 0,-3 6-144 0,0 4-32 0,-3 8 0 0,-1 5-384 0,-3 9 128 0,-1 9-128 0,-3 7 0 16,0 8 0-16,-2 4 0 0,-1 4 0 0,2 2 0 15,1-5 0-15,3-2 0 0,2 0 0 0,1-2 0 16,3-5 0-16,1-2 0 0,-1-2 0 0,1-1 0 16,1-3-416-1,0-3-16-15,0-6 0 0,1-6 0 0,-1 2-1088 0,0-6-208 0,-1-3-64 16,0-6-9216-16,1-2-1856 0</inkml:trace>
  <inkml:trace contextRef="#ctx0" brushRef="#br0" timeOffset="10540.24">14829 7422 11055 0,'-9'-4'976'0,"0"2"-784"0,4 2-192 0,3 0 0 0,1 0 2288 15,-3-3 400-15,-3 2 96 0,-3-4 16 0,-5 1-272 0,-1 1-48 0,0-4-16 0,1 4 0 0,3-2-576 0,2 1-112 0,1 2-32 0,3 0 0 0,1 0-688 0,1 1-144 0,2 1-16 0,0 0-16 0,2 0-576 0,2 0-112 0,1 0-32 0,2 0 0 0,3 0-160 0,2 0 160 16,3 0-160-16,3-3 160 0,8-1 96 0,3 0 32 15,8-3 0-15,7 1 0 0,8-1 192 16,12 1 32-16,10-4 16 0,2-3 0 0,-5 3-80 0,3-2-32 16,6 0 0-16,2 2 0 0,1-3-240 0,-7 1-48 15,-9 0-128-15,-6 2 192 0,-7 4-192 0,-3-2-128 16,-1 0 128-16,-2 4-208 16,-4-1-480-16,-1 1-80 0,1 0-32 0,-6 4-18288 15</inkml:trace>
  <inkml:trace contextRef="#ctx0" brushRef="#br0" timeOffset="10861.63">14395 8583 43311 0,'-10'1'1920'0,"4"1"384"0,2 0-1840 0,4-2-464 0,2 4 0 0,3-4 0 0,2 2 0 16,2-2 0-16,7 4 0 0,10 0 0 0,10 1 464 15,10-2 48-15,5 0 16 0,8-2 0 0,5-2 32 0,12-2 0 16,10 0 0-16,5-4 0 0,0 1-304 0,1-2-48 15,-1 0-16-15,4 2 0 0,3-3-192 0,-4 2-160 16,-7 1 32-16,-6-1 0 16,-7-1-704-16,3 0-128 0,8 2-16 0,0 0-19104 0</inkml:trace>
  <inkml:trace contextRef="#ctx0" brushRef="#br0" timeOffset="11807.5">14381 11699 35007 0,'-2'-2'3120'0,"2"1"-2496"0,0 1-496 0,1 0-128 0,1 0 640 0,2-3 96 0,1 2 32 0,4-2 0 0,4 0-128 0,6-4 0 0,4 1-16 0,4 0 0 0,3 0-480 0,1-3-144 0,1 2 0 0,0-2 0 0,2 2 0 0,-3-2 0 15,-2-1 0-15,0 0 0 0,-3 2 0 0,0-2 192 0,0-3-64 0,0 1-128 0,-5 2 208 0,-2-2-64 16,1-2-16-16,-4 2 0 0,-2-3 0 0,-4-1 0 16,-3 2 0-16,-3-3 0 0,-4 3 128 0,-4-4 0 15,-2 2 16-15,-3-3 0 0,-3 3-112 0,-3-4-32 16,-1 4 0-16,-4-2 0 16,-1 2-128-16,-2 1 0 0,-3 1 0 15,0 3 0-15,1 4 0 0,-2 3 0 0,1 4 0 16,-1 4 0-16,0 6-224 0,-1 2 32 0,1 2 0 15,1 3 0-15,1 0 0 0,2 4 0 0,1-1 0 0,-3 6 0 0,-1 7 192 16,3 2 0-16,0 6 0 0,3-2 0 0,3 5 0 0,4-4 208 16,3-1-32-16,1-2-16 0,5-4 80 0,4-2 16 15,4-2 0-15,3-3 0 0,3-3-32 0,5-1 0 0,5 1 0 16,3-6 0-16,5 0-48 0,1-3-16 0,6 1 0 16,1-4 0-1,1 0-544-15,1-4-128 0,2 0 0 0,-1-4-16 0,-2-3-944 16,2 0-192-16,4-1-48 0,4-1-15376 0</inkml:trace>
  <inkml:trace contextRef="#ctx0" brushRef="#br0" timeOffset="12354.67">15728 11287 39615 0,'-6'-2'3520'16,"-1"2"-2816"-16,4 0-560 0,0 0-144 0,1 2 752 16,-2-2 112-16,-3 4 32 0,-6 0 0 0,-4 2-896 0,-4 3-160 15,-3 3-32-15,-2 2-16 0,-1 4-48 0,-1 1-16 16,-3 7 0-16,-3 0 0 16,2 2-240-16,-1 6-64 0,-2 4 0 0,3 0 0 0,2 1 368 0,6-2 64 15,4-3 16-15,5-5 0 0,6 0 512 0,3-4 128 16,4 0 0-16,2-7 16 0,2 0-176 0,2-3-32 0,2-3-16 0,0-2 0 15,4 2-128-15,1-2-32 47,0-1 0-47,3-2 0 0,1 2-144 0,2-5 0 0,2-1 0 0,-1 0 0 0,2-3 0 16,2-3 128-16,3 0-128 0,4-6 128 0,0-1-128 0,0-4 0 0,-1 2 0 0,-2-4 0 0,-2 0 0 0,-2-3 0 16,-2 1 0-16,-4-2-176 0,0-2 16 0,-3 1 0 0,0-2 0 15,-3-1 0-15,-2 4 160 0,0-6 0 0,-2 1 0 16,0 1 0-16,-2-2 176 0,1 1 16 0,-2 0 0 0,1 3 0 15,0 2 64-15,1 5 0 0,0 3 16 0,-2 4 0 16,1 5-16-16,0 0 0 0,0 3 0 0,-1 3 0 16,0 0-64-16,-1 5 0 0,1 3-16 0,-1 1 0 15,-1 4 32-15,2 3 16 0,-2 3 0 0,-1 4 0 0,1 0 112 16,1 3 32-16,-1-1 0 0,1 0 0 0,1 1-96 16,0-2-16-16,4-1 0 0,0-1 0 0,1-3-128 15,3 2-128-15,1-2 192 0,2 1-192 0,2-3 208 16,1 2-64-16,4-2-16 0,3 4 0 0,0-2-272 0,1-2-64 15,0-2-16-15,-1-2 0 16,0-3-672-16,-2-3-144 0,-3-4-32 0,-2-4-12464 16,0-1-2496-16</inkml:trace>
  <inkml:trace contextRef="#ctx0" brushRef="#br0" timeOffset="12611.58">16309 10783 43311 0,'-3'2'3840'0,"1"2"-3072"0,1 5-608 0,2-3-160 0,1 4 528 0,2 2 80 0,4 7 16 0,3 15 0 0,6 15-624 0,8 10-208 0,8 11 0 0,5 2 0 0,3-1 208 0,-1-5 0 0,-1 0 0 0,-3-2 0 0,-4-1 0 0,-3-1 0 0,-2-1 160 0,-3-4-160 16,-3-4 0-16,-3-5 0 0,-2-6 0 15,-2-2 0-15,-1-6-128 0,-2-5 128 0,1-1-160 0,-1-2 160 16,0-1-704 0,-2-3-64-16,0-6 0 0,-1 0-18304 0</inkml:trace>
  <inkml:trace contextRef="#ctx0" brushRef="#br0" timeOffset="12822.58">16143 11275 50687 0,'11'-6'4496'0,"-1"2"-3600"0,3 2-704 0,3-1-192 0,1 3 1856 0,3 3 352 16,9-3 64-16,17 2 16 0,27 2-1840 0,22 0-448 16,12 2 0-16,3-2 0 0,-4 0 0 0,-6 0 128 15,-6-1-128-15,-11 0 64 16,-12 0-768-16,-7-3-144 0,-4-3-32 0,5-3-24464 0</inkml:trace>
  <inkml:trace contextRef="#ctx0" brushRef="#br0" timeOffset="40912.78">21510 8072 28559 0,'0'0'2544'0,"1"0"-2032"0,0-2-512 0,2 2 0 0,-2 0 1152 0,1-3 144 0,2 2 32 0,2-1 0 0,4-1 272 0,3 2 64 0,1-2 16 0,3 0 0 0,0 3-1040 0,-1-3-224 16,-4 2-32-16,2 1-16 0,3 0-368 0,2 1 0 15,-1 2 0-15,2-3 128 0,1 0-128 0,1 0 0 0,-1 0 0 0,2-3 0 16,0 2 0-16,-1-4-128 0,3 1 128 16,0-2-128-1,0-2-336-15,2 0-64 0,1-2-16 16,2-1 0-16,0 0-1376 0,-2 0-256 0,-1 1-64 16,-2 0-12640-16</inkml:trace>
  <inkml:trace contextRef="#ctx0" brushRef="#br0" timeOffset="41543.65">22474 7856 28559 0,'-8'-1'1264'0,"1"1"272"0,4 0-1232 0,0-3-304 0,3 3 0 0,0-1 0 0,0 1 256 0,0-2 0 15,-1-1 0-15,0-1 0 0,1 1 768 0,-1-4 128 16,-1 1 48-16,2 0 0 0,-1 0-480 0,1 0-80 16,0-3-32-16,0 4 0 0,-1-1-128 0,1 0-32 15,-3 1 0-15,1 0 0 0,-1 2-304 0,-1 1-144 16,-3 4 128-16,0 1-128 0,-2 2 0 0,-2 3 0 15,-2 5-224-15,-4 0 80 16,0 5-320-16,-1-2-64 0,2 0-16 0,-4 4 0 16,-1 4 336-16,-2 1 64 0,2 1 16 0,2-1 0 0,3-5 448 0,2 1 80 0,0-2 32 15,4 1 0-15,3 1 304 0,3-5 64 0,2 0 16 16,2-3 0-16,2-1-528 0,3-2-96 0,3-1-32 16,0-3 0-16,5-2-160 0,0-1 0 0,2-3 0 0,1 0 0 15,0-2-128-15,2-3-16 0,1-1 0 0,4-3 0 16,-1-1-240-1,1 0-64-15,0-2 0 0,-2-1 0 0,0 1 240 16,1-1 32-16,3-6 16 0,-1 0 0 0,0 0 160 0,-3 0 256 16,-2 1-64-16,-3 1-16 0,-3 1 144 0,-3 2 48 0,-1 0 0 15,-4 2 0-15,-2-3 16 0,0 2 16 0,-3 2 0 0,-1-1 0 16,-1 0-144-16,-1-1-16 0,-1 3-16 0,-1 0 0 16,1 2-224-16,-1-1 144 0,2 5-144 0,-1 3 128 15,0-1-128-15,1 2 0 0,-2 3 144 0,1 1-144 0,-1 2 176 16,0 3-48-16,1 0 0 0,1 2 0 0,0 4 0 15,2-2 0-15,0 6 0 0,1 2 0 0,0 2 0 0,0 2 0 16,1 3 0-16,0 1 0 0,0-1 0 16,1 3 0-16,0 4 0 0,1-2 0 0,-1 2-128 0,2-4 0 15,1 0 0-15,1-5 0 0,1-2 0 0,1-4 0 16,0 1-160-16,1-4 160 0,1-2-304 0,0-1 48 16,0 1 0-16,2-3-12464 15,-2 0-2480-15</inkml:trace>
  <inkml:trace contextRef="#ctx0" brushRef="#br1" timeOffset="46233.85">21636 11760 26719 0,'-7'0'2368'0,"0"0"-1888"0,5 0-480 0,2 0 0 16,0 0 1344-16,-1-1 160 0,-2 1 32 0,-2 0 16 0,-1 0 368 0,0 0 64 0,1 0 0 0,2 0 16 0,2 1-1216 0,2 1-240 0,2 1-48 0,2-3-16 0,1 4-288 0,3-2-64 0,1-2-128 0,2 4 192 0,3-4-32 0,1 2-16 15,1 2 0-15,3 0 0 0,1-2-144 0,0 2 0 16,2-2 0-16,0 2 128 0,-1-2-128 0,0 2-256 15,2-3 64-15,-1 4 16 16,-2-3-720 0,0 0-160-16,0 2-32 0,-2-2-16320 0</inkml:trace>
  <inkml:trace contextRef="#ctx0" brushRef="#br1" timeOffset="46935.75">22323 11283 33167 0,'-8'0'2944'0,"2"0"-2352"16,2 2-464-16,3-2-128 0,-1 0 576 15,1 0 80-15,-4 2 32 0,-2 2 0 0,-3-1 240 0,-1 3 48 16,1-1 16-16,1 3 0 0,3-1-384 0,1 1-80 16,1 2-16-16,2 3 0 0,1 0-320 0,-1 3-64 15,4 3 0-15,-2 3-128 0,2 3 240 0,1-1-64 16,-2 4-16-16,0 1 0 0,2 1-32 0,-3 2 0 16,1 2 0-16,0 1 0 0,-1 4-128 0,-1 0 0 15,1 0 0-15,-3-1 0 0,1-3 0 0,-2-3 0 16,2-4 0-16,-3 1 0 0,1-2 0 0,-1-1 0 15,1-4 128-15,-1-3-128 0,3-3 176 0,-2-4 0 16,3-4 0-16,0-4 0 0,1 0-48 0,1-4 0 16,0-4 0-16,2-2 0 0,-1-4-128 0,1-2 128 0,2-4-128 15,0-3 128-15,1-2-128 0,0-2-144 0,1-6 144 0,2 1-208 16,1-3 208-16,1 3-176 0,0-1 176 0,2 4-160 16,0 2 160-16,1 4-192 0,-1 1 192 15,1 2-192-15,1 6 192 0,0-1 0 0,-1 3 0 0,1 5 0 16,0 0 0-16,-2-1 0 0,-2 4 0 0,1 0-128 15,2 0 128-15,-2 4-160 0,-1 0 160 0,0 1-160 16,0 0-48-16,-1 1-16 0,-1 3 0 0,-2-1 0 16,2 2 96-16,-2 0 128 0,2 4-208 0,-2 1 80 15,1-2 128-15,-1 4 0 0,0 0 0 0,-1-1-128 16,-1 2 128-16,-2 2 0 0,0 0 0 0,-2 1 0 16,0 1 0-16,-1 0 0 0,-1-2 0 0,-1 4-128 0,-2-2 128 15,0-2 0-15,-1-1 0 0,0 0 0 0,-1-1 0 16,-1-3 192-16,-2-1-64 0,0-2 0 0,1 1 64 15,-2-3 32-15,0-3 0 0,-4 2 0 0,1-3 48 0,-5 0 16 16,0-4 0-16,-2 0 0 0,-2 0 32 0,-2-6 16 16,-2 4 0-16,-1-6 0 0,0 0-128 0,-3 0-16 15,2-4-16-15,-2 1 0 0,2-3-176 0,-3 0 0 16,1 2 0-16,0 0 128 0,3 0-128 0,-1 1 0 16,-1-1 0-16,1 2-176 15,1 0-256-15,2 0-48 0,5 1-16 0,5 4 0 16,5-3-224-16,4-1-48 0</inkml:trace>
  <inkml:trace contextRef="#ctx0" brushRef="#br2" timeOffset="58580.99">21568 15250 32255 0,'-3'-2'2864'0,"2"2"-2288"16,2 0-576-16,-1 0 0 0,2 2 688 0,-1-2 16 0,1 0 16 0,0 0 0 0,1 2 416 0,4-2 80 0,0 1 0 0,2 2 16 0,0-3-512 0,1 0-96 0,3 2-32 0,-1-2 0 0,3 0-176 0,2 0-32 0,2 0-16 0,-1 0 0 0,3 0-48 0,0 0-16 15,4-2 0-15,0 2 0 0,2-3-64 0,2 2-16 0,0-1 0 16,1 0 0-16,-2 2-224 0,1 0 144 16,-2 0-144-16,-4 0 128 0,-2 0-128 0,0 0-224 15,-2 0 48-15,-3 0 16 0,-2 0-128 0,-3 0-32 16,-2 2 0-16,-3-2 0 15,-3 0-192-15,0 0-64 0,-2-2 0 0,-2 2-11856 0,-2-2-2384 0</inkml:trace>
  <inkml:trace contextRef="#ctx0" brushRef="#br2" timeOffset="59105.29">22655 14949 35007 0,'-3'-4'3120'0,"3"1"-2496"16,0 0-496-16,0 3-128 0,2 0 832 0,-2 0 160 15,0-4 32-15,0 2 0 0,0-4-304 0,0 0-48 16,1-2-16-16,-2 2 0 0,1 0-160 0,-2 0-48 0,2-3 0 0,-1 2 0 16,-1 0-48-16,0 1-16 15,0-4 0-15,1 2 0 0,-2-1 48 0,0 2 0 16,0-3 0-16,1 1 0 0,-2 0 16 0,0 2 16 16,0 1 0-16,1 0 0 0,-1 2-192 0,0 1-32 0,-1 1-16 15,2 2 0-15,-2 0-80 0,0 2-16 0,0 2 0 0,-3 1 0 16,1 5-128-16,-2 0 0 0,-1 2 0 0,2-2 128 15,0 2-128-15,-2 3 0 0,-3 5 0 0,-3 5 128 16,-3 7-128-16,-2 3 0 0,-1 5 0 16,0 1 0-16,1-1 0 0,1-1 0 0,1 1 0 0,3-3-176 15,1-2 176-15,4-4 0 0,1-3 0 0,3 0 0 16,2-2 0-16,3-1 256 0,0-1-64 0,2 0-16 16,2 1 112-16,1-1 32 0,1-1 0 0,3-1 0 15,3-4-96-15,1-1-16 0,6-3 0 0,1-2 0 0,3 0-80 16,6-6 0-16,5 2-128 0,6-6 192 0,2 1-192 0,4-6 0 15,1-3 0-15,5-6 0 16,3-2-592-16,4-3-176 16,1-3-16-16,13-2-14000 0,9-9-2784 0</inkml:trace>
  <inkml:trace contextRef="#ctx0" brushRef="#br2" timeOffset="62146.24">32666 17598 26719 0,'-4'-6'2368'16,"1"2"-1888"-16,0 1-480 0,1 3 0 0,3 0 288 0,-2-2-32 0,-3 1-16 0,-1-5 0 0,-2-1-1120 0,-2 1-208 0,-2-4-64 0,-2 2 0 0,0-2 2352 0,-1 0 464 0,1 1 80 0,-1 2 32 0,-2-2-352 0,-1-1-64 0,1 0-16 0,-2-1 0 0,-2 1-288 16,2 0-64-16,-2 2-16 0,-1-3 0 0,1 4-160 0,-1-1-48 15,0-1 0-15,0 4 0 0,0-1-352 16,1 1-80-16,1 4-16 0,-2-4 0 15,-2 4-128-15,1-2-48 0,-3 2 0 0,-1 1 0 0,-2-3 128 16,-3 3 32-16,-2 0 0 0,-2-2 0 0,-1 4 0 0,-1-2 0 16,0 3 0-16,0-2 0 0,0 2-112 0,0-2 0 15,1 4-16-15,0-4 0 0,-1 2-48 0,-1-1-128 16,-2 2 192-16,0-1-64 0,2 2 16 0,1 0 0 16,0 0 0-16,1 1 0 0,0 1-144 0,2-1 0 15,1 1 0-15,1-3 0 0,5 2 192 0,-1-1-32 0,-2 1-16 16,-1 2 0-16,0-2-16 0,0 3-128 0,-1-2 192 15,-1 2-64-15,3 1-128 0,0-1 160 0,2 1-160 0,1 1 160 16,1 1-160-16,2-1 128 0,2 1-128 0,1 2 128 16,4-2-128-16,0 0 192 0,4 1-192 0,2 0 192 15,2 0 0-15,2-1 0 0,1 4 0 16,-1 3 0-16,4 0-192 0,-1 3 192 0,0 0-192 0,-1 1 192 16,2 4-192-16,-2 3 0 0,0 4 0 15,-2 4 0-15,1 0 0 0,0 3 0 0,1 4 0 0,0-5 0 16,1 1 0-16,1-3 0 0,3 1 0 0,0-2 128 15,2-2 16-15,3-2 0 0,0 0 0 16,1-3 0-16,3-2-144 0,0 0 0 0,1-2 0 0,2-2 128 16,2-1 0-16,0-1-128 0,2-4 192 0,3 1-64 15,1-3 16-15,1-2 0 0,4 0 0 0,4 0 0 0,6 1 128 16,3-3 32-16,4 2 0 0,4-5 0 0,3 0-48 16,2 1 0-16,4-1 0 0,0 1 0 0,-4-3 64 15,3 2 16-15,6 0 0 0,-1 1 0 0,0-4-96 0,2 1-32 16,-3 2 0-16,-1-2 0 0,-5 2-208 0,-3-3 176 15,-3 0-176-15,1-2 160 0,3 2-32 0,0-3 0 16,2-3 0-16,-1 1 0 0,-2-1 128 0,0 0 0 16,-4-1 16-16,-1-2 0 0,-5-1 304 0,2-2 64 15,2-4 16-15,2 2 0 0,0-2-528 0,0 0-80 16,0-1-48-16,-2-3 0 0,-2 2 0 0,-3-4 0 16,-2 0 0-16,-4-3 0 0,-5 3 0 0,0-3 0 15,-1 0 0-15,-1-4 0 0,0 2 0 16,-2-7 0-16,1-1 0 0,0-3 0 0,0-2 0 15,-2-1 0-15,2 0 0 0,-3 1 0 0,-1 2 0 0,-3-3 0 16,0 0 0-16,-2 1 0 0,0 2 0 0,-3-3 0 0,-1 3 0 16,-1 1 0-16,-2-1 0 0,-3 1 0 0,-3 0 0 0,-1 3 0 15,-2 2 0-15,-4 0 0 0,-2 1 0 0,-3 3 0 16,-3-1 0-16,-3 1 0 0,-2 1 0 0,-3 1 0 16,-5 1 0-16,-3 0 0 0,1 0 0 0,-3 3 0 15,-1 2 0-15,0 0 0 0,0-1 0 0,-2 3 0 16,0 1 0-16,0-1 0 0,1 5 0 0,-1-2 0 15,-3 3 0-15,-3 2 0 0,-6 2 0 0,-2 1 0 16,1 1 0-16,-4 0 0 0,-2 0 0 0,0 1 0 16,1 1 0-16,1-2 0 0,3 0 0 0,1-2 0 0,0-3 0 15,1-4 0-15,1-3 0 0,3-8 0 16,3-2-848-16,4-18-176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22:52:22.61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2009 10024 13823 0,'-2'-7'1216'0,"1"4"-960"0,2-1-256 0,-1 4 0 0,1-2 1232 0,-1 2 208 0,1-4 32 0,1-2 16 0,-1 1 1408 0,3 4 288 0,1 1 48 0,1 7 16 0,1 5-1456 0,2 9-304 16,-1 8-48-16,0 9-16 0,1 9-544 0,-2 10-112 16,-1 10-32-16,-2 2 0 0,-2 4-336 0,-2 4-64 15,-1 4-16-15,-3 1 0 0,1 1-16 0,-1-2-16 16,0-6 0-16,-1-1 0 0,-1 0-288 0,-4-2 0 16,-1-3 0-16,-1-5 0 0,-2-3 0 0,2-6-144 15,4-4 144-15,0-6 0 16,0-1-432-16,2-7 0 0,1-5 0 0,1-9 0 15,1-7-672-15,0-6-144 0,2-4-32 0,0-6-9504 16,1-1-1904-16</inkml:trace>
  <inkml:trace contextRef="#ctx0" brushRef="#br0" timeOffset="684.23">1930 10260 11967 0,'-5'-5'528'0,"2"4"112"0,0-2-512 0,1 1-128 16,0 1 0-16,1 1 0 0,1 0 1056 0,-2-3 176 15,-1-1 48-15,1 2 0 0,-2-2 240 0,2 0 48 0,-1 2 16 0,2-1 0 16,0 2-128-16,-1 1-32 0,2-2 0 0,0-1 0 16,2 2-368-16,0-4-80 0,2 1-16 0,0-2 0 15,0 0 48-15,3-1 0 16,0-6 0-16,3 1 0 0,1-2-368 0,1-1-64 0,1-4 0 0,2 0-16 15,2-6-272-15,2-1-48 0,-1 2-16 0,-1-5 0 16,-1 3-224-16,1 4 0 0,-4 0 128 16,1 3-128-16,-1 1 160 0,1 3-16 0,-2 4 0 0,1-2 0 0,-1 3-16 0,2 2-128 15,0 2 192-15,1 3-64 0,0 2-128 0,2 2 0 16,1 4 0-16,-1-1 0 16,0-1 0-16,2 2 0 0,2 0 0 0,-1 2 0 15,1-1 0-15,0-1 0 0,0 1 0 0,-1-1 0 16,-2 1 176-16,-1 3 48 0,0-3 16 0,-1 1 0 15,-2 4 32-15,1-1 16 0,-2 4 0 0,-1 1 0 16,-1 3-48-16,-1 0-16 0,-1 0 0 0,-3 1 0 0,-1-3-96 0,-1 2-128 16,-2 1 176-16,-1-1-176 0,-1 0 160 0,-1 0-160 0,0 1 128 0,-3 1-128 15,-1-2 192-15,-1 1-32 0,-3 0-16 0,-1 0 0 32,-1 1 48-32,-2-2 0 0,-2 1 0 0,-2-1 0 15,-1-1-64-15,0-1 0 0,-2 0 0 0,1-1 0 16,1-3-128-16,-1-1 0 0,-2 0 144 0,3-3-144 0,2-2 144 0,-3 0-144 0,-3-2 192 0,-3 1-192 31,-2-2 128-31,0 0-128 0,1 0 0 0,0-3 0 0,3 0 0 0,1 0-304 0,1-2 64 0,1 1 16 16,3-2-304-16,2 1-64 0,0 1-16 0,4-2-11776 31,3 1-2352-31</inkml:trace>
  <inkml:trace contextRef="#ctx0" brushRef="#br0" timeOffset="2030.21">3370 9339 4223 0,'0'0'192'0,"1"-2"32"15,0 2 16-15,-1 0 16 0,0-2 1216 0,1 1 256 0,1-2 32 0,0-1 32 0,2-2 352 0,-1 0 64 0,1-3 16 0,0 2 0 0,0 1 32 0,-2 0 16 0,1 2 0 0,-2 1 0 16,0 3-96-16,-1 0-32 0,-1 3 0 0,1-2 0 15,-1 5-512-15,-2 1-96 16,1 1-32-16,-3 2 0 0,0 4-960 0,-3 4-192 16,0 2-32-16,-5 7-16 0,1 3-112 0,-3 5 0 0,-2 8-16 0,-3 8 0 15,-2 8 16-15,-4 11 16 0,-3 2 0 0,2 5 0 16,0 4 48-16,2 2 16 0,3 3 0 0,1-5 0 16,2 2-80-16,3-6 0 0,5-3-16 0,2-4 0 15,4 2-176-15,3-4 0 0,3 1 0 0,3 1 0 16,5-5 0-16,2-1 0 0,2 0 0 0,3-4 0 31,5 2-384-31,3-10-64 0,3-3-16 0,4-7 0 0,4 2-688 0,2-10-144 0,-4-4-32 0,3-5-16368 16</inkml:trace>
  <inkml:trace contextRef="#ctx0" brushRef="#br0" timeOffset="30771.66">3689 9900 26719 0,'-3'-4'2368'0,"2"4"-1888"0,0 0-480 0,-1 0 0 0,2 2 1392 0,-1 0 176 0,0 0 32 15,-1 3 16-15,-2 2-608 0,0 1-128 0,0 2-32 0,2-1 0 16,-1 1-608-16,2-4-240 0,0 1 176 0,1 0-176 31,1-1 768-15,0 2 48-16,3-1 16 0,-1 0 0 0,2 4-96 0,1 3-16 0,-1 1 0 0,0 4 0 0,1 6-208 15,-2 3-32-15,-2 5-16 0,-1 2 0 0,0 5-96 0,-1-2-32 0,0 4 0 0,-1-2 0 0,1-5-16 0,0 3 0 16,1 0 0-16,1 4 0 16,0 4-144-16,2-4-48 15,1-4 0 17,0-3 0-17,0-4-128 1,1-5 0-1,-1 1 0-15,0-7 0 16,-1-1 0-16,-1-3 0 0,1-3 0 0,1-4 0 16,-3-3 0-16,1-3 0 0,1-2 0 0,-2-5 0 0,0 0 0 0,1-4 0 15,-1-5 0-15,1-3 0 0,-1-4 144 0,0-2 0 0,0-3 0 0,-1-3 0 16,1 1-144-16,-1-2 0 0,1 0 0 0,0 3 0 0,-1 5 0 0,1-2 0 0,1-1-192 0,2 0 192 0,1 3-144 0,1 5 144 0,1 6 0 0,-1 4 0 0,-1 2 0 0,0 8-128 0,2 2 128 16,1 7 0-16,-1 0 0 0,1 6 0 0,1-3 0 0,-2 2 0 0,1-2 0 0,0-2 0 15,-2 1 0-15,1-3 0 16,-1-2 0-1,-1-1 0 1,0 1 0 0,-1-3 0 31,1-1 0-47,-1 3 0 0,0-3 0 0,0 0 0 15,0 2 176-15,0 3 32 16,0-1 16-16,0 2 0 0,0-2-48 0,0 2-16 31,0 1 0-31,0-2 0 0,1 0-32 0,-1-1 0 0,0 0 0 0,0-2 0 16,1-1-128-1,1-4 0-15,0 1 0 0,-1-1 0 16,0-6 0-16,0 1 192 0,0-3-192 0,2-2 192 0,-2-1 32 0,0 2 16 0,2-4 0 0,-2 0 0 0,0 4 48 0,0-3 16 0,-1 2 0 0,0-2 0 16,0-1-48-16,-1 1 0 0,1-1 0 0,-2 1 0 0,2-4-96 0,0 1-32 0,-1-2 0 0,0-1 0 15,1-1 112-15,0-3 16 16,-1 0 0-16,0-2 0 0,1 1-256 0,-1 0 0 0,0-4 0 0,-2-4 0 0,1 3 160 0,-1-4-16 0,-1 1 0 0,-1-5 0 0,1-4 80 0,-1 2 16 0,-1 0 0 0,0-3 0 0,-1 0-112 0,-2 0-128 15,0-3 176-15,-1 4-176 0,3 3 0 0,-2-2 0 0,0 4 0 0,-1 1 0 0,2 5 0 0,-2 3 0 0,0 2 0 0,1 5 0 16,3 1 0-16,0 4 0 0,2 3 0 0,-1-1 0 0,2 4-368 0,2-1-128 0,1 0-16 0,1 0-16 78,1-3-1376-78,2 1-272 0,1-3-48 0,0 1-18752 0</inkml:trace>
  <inkml:trace contextRef="#ctx0" brushRef="#br0" timeOffset="32398.06">4606 10633 16575 0,'1'0'1472'0,"1"0"-1168"0,-2 0-304 0,0 0 0 0,1 0 1632 0,-1 0 272 0,2 0 48 0,1 0 16 16,-1 0 848-16,1 0 160 0,-1 4 32 0,1 2 16 0,-2 0-1008 0,0 4-208 16,-1 5-32-16,1 1-16 0,1 4-896 0,-1 5-176 0,1 7-48 15,0 0 0-15,-1 1-128 0,0 0-48 0,-2-1 0 0,1-1 0 16,1-7-240-16,-1 2-48 0,3-3-16 0,-2-5 0 15,1-2-160-15,2-2-224 0,0-2 48 0,-1-3-13200 16,4-5-2624-16</inkml:trace>
  <inkml:trace contextRef="#ctx0" brushRef="#br0" timeOffset="33548.17">5582 9363 19343 0,'-1'-1'1728'0,"1"1"-1392"0,0-2-336 0,0 2 0 0,0-3 272 0,0 2-16 0,0 1 0 0,1 0 0 0,0-3 1888 0,0 1 368 0,-1 2 80 0,0 0 16 0,0 0-624 0,0 0-128 16,0 0-32-16,0 0 0 0,2 22-496 0,-1-11-112 16,0 2 0-16,1 3-16 15,2 4-752-15,1 2-160 0,0 5-32 0,1 6 0 0,3 8 160 0,-2 6 32 0,1 6 0 0,-1 4 0 32,1 0-208-32,-3-2-48 0,1 1 0 0,-1 10 0 15,0 13 64-15,1-2 0 0,-1-2 0 0,0-4 0 16,-2-2-256-16,-1-3 128 0,-1-6-128 0,0 3 0 15,-1 3 144-15,-2-6-144 0,0-9 128 0,0-3-128 16,-2-1-160-16,2-10-112 0,-2-2-32 0,0-5 0 16,1-2-80-16,1-3-32 0,1-7 0 15,0-4-12384-15,1-4-2464 0</inkml:trace>
  <inkml:trace contextRef="#ctx0" brushRef="#br0" timeOffset="35080.42">6353 9733 19343 0,'-1'0'1728'0,"0"0"-1392"0,1-1-336 0,0 1 0 0,0 0 2320 0,0-1 400 0,0-1 80 0,-1 0 16 0,2 1-256 0,-1-4-32 0,1 3-16 0,-1 2 0 15,0 0-1280-15,0 0-256 0,0 0-48 0,19 7-16 16,-13-1-592-16,0 7-128 0,1 4-32 0,0 1 0 16,-1 4 608-16,1 3 112 0,1 5 16 0,-1 4 16 0,2 7-640 0,-2 2-128 15,1 6-16-15,-1-1-128 16,0-5 0-16,-2-6 0 0,3-5 0 0,-2-6 0 0,-1-3 0 16,0-2 0-16,0-2 0 0,-1-2 0 0,0-1 0 0,0-2 0 15,0-4 0-15,0 0 0 0,-1-1 0 0,0-3 0 16,1 0 0-16,-2-4 0 0,2 0 432 0,-3-2-32 15,3-2 0-15,-3-2 0 0,0-2-400 0,0-2 0 16,1-3 0-16,-2-3 0 0,0 0-224 16,1-6-128-16,0-2-32 0,0-1 0 0,3 1 384 0,0 0 0 0,1 3 0 15,1 4 0-15,1 3 0 0,1 2 0 0,-1 6 0 0,-1 1 0 16,2 0 0-16,-1 3 0 0,2 3 0 0,-1 3 0 16,1-2 0-16,-1 3 0 0,-1 2 0 0,2-1 0 15,-1 2 0-15,0 0 0 0,-1 3 0 16,1-1 0-16,-1-2 0 0,0 0 0 0,1 0 0 0,-2-2 0 15,1 1 0-15,1 1 0 0,-2-3 0 0,0 2 0 16,0-5 0-16,1-1 0 0,-1 2 0 0,-1-5 0 16,0 4 0-16,0-4 0 0,-3 0 0 0,0 0 0 15,1-4 0-15,-2 2 0 0,2-2 0 0,-2 0 0 0,0-2 192 16,-1 0 144-16,3 0 48 0,-1 0 0 16,1-1-112-16,-1 1-16 0,2 0 0 0,-1-3 0 0,0 4-256 15,1-1 0-15,-1-2 0 0,0 0 0 16,1 0 0-16,-2-1 0 0,2-1 0 0,-3 0 0 0,1 0 0 0,-2-2 0 15,2-4 0-15,-2-3 0 0,0-3 384 0,0-3 32 16,1 5 0-16,-1-4 0 16,0-2-144-16,-1-5-16 0,2-1-16 0,-2-5 0 15,1 1-416-15,0-1-80 0,-2 1 0 0,2 2-16 16,2 5 272-16,-2 0 0 0,1 4 0 0,-1 4 0 0,1 4 0 0,2 1-256 0,0 5 16 0,1 4 16 31,1 0-1472-31,1 4-288 0</inkml:trace>
  <inkml:trace contextRef="#ctx0" brushRef="#br0" timeOffset="35597.8">7132 10168 23951 0,'-5'14'2128'0,"3"-8"-1696"16,0 3-432-16,-1-3 0 0,2 0 1488 0,0 2 224 0,-1 0 32 0,0 8 16 0,-1 9 288 0,-2 5 64 0,3 1 16 0,-2-3 0 0,3-6-1232 0,0-2-256 0,0-1-64 0,1-3 0 0,1-1-352 0,-1-2-80 15,2 0-16-15,0-5 0 0,0 0-128 0,-1-2 0 16,2 0 0-16,-1-2 128 0,1 1 64 0,-1-4 0 16,1 1 0-16,0-2 0 0,1 0 0 0,2-2 0 15,2-2 0-15,0-2 0 0,1 0-192 0,0-2 192 16,2 0-192-16,0-2 192 0,0-3-192 0,3 4 0 16,-1-4 0-16,1 3 0 0,1-2-176 0,-1 2-64 15,1-2-16-15,1-1 0 16,2 3-960-16,-3-2-208 0</inkml:trace>
  <inkml:trace contextRef="#ctx0" brushRef="#br0" timeOffset="35891.58">7312 10170 7359 0,'-9'18'656'0,"5"-9"-528"0,-1 1-128 0,2-3 0 0,1 2 6512 0,1-3 1264 16,-2 6 256-16,-1 8 48 0,-1 12-5072 0,0 12-1008 16,0 6-208-16,0 5-32 0,3 6-1120 0,-1-4-208 15,3-5-48-15,-1-7-16 0,2-6-176 0,-1-3-48 16,1-2 0-16,1-5 0 0,0-1-144 0,1-3 0 0,0-2 0 15,1-5 0 1,0 1-384-16,-2-3-96 0,3 4-32 0,1-4-18816 0</inkml:trace>
  <inkml:trace contextRef="#ctx0" brushRef="#br0" timeOffset="36804.26">7879 9686 11967 0,'-2'-6'1072'16,"1"2"-864"-16,-1 3-208 0,2-2 0 0,0 1 928 0,-1 1 144 0,1 1 16 0,-1 0 16 0,0-3 0 0,-2 3 0 0,-1 0 0 0,1 3 0 0,-1-2 368 0,-1 1 80 0,0 2 16 0,0 0 0 16,1 1 480-16,0 1 80 0,-1-2 32 0,1 2 0 15,0-2-448-15,0 2-96 0,1-2-16 0,0 0 0 16,2 0-800-16,0-1-160 0,0 0-48 0,2 0 0 16,1 1-144-16,2-3-48 0,1 1 0 0,2 1 0 15,1-3-96-15,2 1-32 0,3 1 0 0,2 1 0 16,2 1-112-16,2-2-32 0,1-1 0 0,2 2 0 15,2-2-128-15,-1 0 0 0,-1-1 0 16,2 0 0-16,-1-1 0 0,0 0-144 0,-2-3 144 0,-2-2-160 31,0 1-480-31,-2-1-112 0,-1-2-16 0,-1 0 0 0,1-2-1120 0,-3 2-224 0</inkml:trace>
  <inkml:trace contextRef="#ctx0" brushRef="#br0" timeOffset="37259.82">7861 9969 23951 0,'-11'10'1056'0,"4"-4"224"0,1-2-1024 0,1-1-256 0,2-3 0 0,0 0 0 0,2 0 1776 0,-3 0 288 0,0-3 64 0,0-1 16 0,-1 1 160 16,1-6 16-16,3-1 16 0,-1 0 0 0,4 2-1472 0,-1-5-288 15,4 3-64-15,0 2-16 0,1 0-288 0,1 3-48 16,2 4-16-16,1 1 0 0,2 0-144 0,2 6 0 16,2-2 144-16,1 2-144 0,3 3 256 0,1-2 0 0,1-1-16 0,3 1 0 15,1-4-240-15,0 0 0 16,4-1 0-16,-3-4 0 0,-1-1 0 0,0 2 0 0,-1-5 0 0,-3 1-160 31,1 1-352-31,0-2-64 0,0 2 0 0,-2 1-11872 0,0-2-2368 0</inkml:trace>
  <inkml:trace contextRef="#ctx0" brushRef="#br0" timeOffset="38513.23">8751 9132 26719 0,'-1'0'2368'0,"0"0"-1888"0,1 0-480 0,0 0 0 0,0 0 1216 0,0 0 128 0,0 3 48 0,0 0 0 0,1 7 464 0,1 3 80 0,2-1 32 0,0 2 0 15,1 2-1424-15,0 1-288 0,-2-4-48 0,0 2-16 16,-1 1-192-16,-2-2-240 0,2 1 48 0,-4-3 16 15,2-2-1040-15,-1-4-224 0,-3 4-32 0,2-4-9152 16,-2-3-1840-16</inkml:trace>
  <inkml:trace contextRef="#ctx0" brushRef="#br0" timeOffset="38865">9007 8958 11055 0,'-10'20'976'15,"5"-12"-784"-15,0 5-192 0,0-6 0 0,2 2 4160 0,0-3 800 0,-2 5 160 0,-2 6 16 16,-4 12-1952-16,-2 3-400 0,1-1-80 0,2-3-16 16,4-8-1888-16,1-1-384 0,2-7-80 0,1 1-16 0,3-4-320 15,-1-1 0-15,3 0 0 0,-2-4 0 16,3 2-432-16,-2 0-48 0,1 3-16 0,0-2-16928 15</inkml:trace>
  <inkml:trace contextRef="#ctx0" brushRef="#br0" timeOffset="40489.12">9285 9609 11967 0,'-1'-2'1072'16,"1"1"-864"-16,0-2-208 0,0 3 0 0,0-2 704 0,0 1 112 0,0-6 16 0,0-1 0 0,0-2-432 0,0 0-80 0,1 0 0 0,-1 1-16 0,0 3 64 0,0-1 16 0,0 4 0 0,1 0 0 15,-1-2 1024-15,2 3 224 0,-1 2 32 0,0 0 16 16,0 0 400-16,2 7 80 0,-2-4 16 0,0 1 0 16,2 5-368-16,-3 3-64 0,0 2-16 0,0 0 0 15,0 4-576-15,-1 3-112 0,-1 1-16 0,0 3-16 16,1 1-368-1,-2-2-80-15,2 2-16 0,1-1 0 0,1-1-160 0,0 0-16 16,1 1-16-16,0 4 0 0,-1-1-192 0,3 2-32 0,-1 7-128 16,-1-3 192-16,3 5-192 0,0-2 0 15,0-5 0-15,0-1 0 0,1-5 0 0,-2-1 0 0,1-3 0 0,-2-4 0 0,-1-1 0 0,-2-5 0 16,0-1 0-16,0 0 0 16,0-3 128-16,-2-2 0 0,0 0-128 0,-2-4 192 15,2-2 80-15,-2-2 16 0,-1-2 0 0,1-2 0 0,1-3-16 0,0-1 0 0,1-6 0 16,0 0 0-1,1-6-144-15,0-3-128 0,1-1 192 0,-1-5-192 0,0-3 0 0,1 2 0 0,0 1 0 16,0-1 0 0,0-3 0-16,1-6 0 0,1-1 0 0,2 1 0 0,0 3 0 15,-2 3 0-15,3 1 0 0,-1 3 0 0,2 5 0 0,-1-1 0 16,1 3 0-16,-1-1 0 0,1 6 0 0,0-2 0 0,2 2 0 16,-2 2 0-1,0 4 0-15,0-1 0 0,-1 4 0 0,0 1 0 0,0 3 0 16,0 1 0-16,0 2 0 0,-1 3 0 0,2 3 0 15,-1 1 0-15,2 5 0 0,1 4 0 16,2 5 0-16,0 5 0 0,-1 3 0 0,3 2 0 0,-1 0 0 16,-1 1 0-16,-1 3 0 0,0-1 0 0,-1-3 0 15,-2-2 0-15,0-1 0 0,-1-6 0 0,-1-1 0 0,-1-2 0 16,1 0 0-16,-2-3 0 0,1-3 0 0,-2 0 0 16,0-4 0-16,1 0 0 0,-2-4 0 0,1 0 0 15,-1-2 0-15,-1-2 0 0,1 0 0 0,-2-2 0 16,1-6 0-16,0 2 0 0,0-5 0 0,-1 1 0 15,1-2 0-15,0-4 0 0,-1-2 0 0,-1-2 0 0,1-3 0 16,0-2 0-16,1-3 128 0,1-2-128 0,0-1 0 0,0 0 0 16,0-4 0-16,1 3 0 0,-1 0 0 0,2 6 0 15,-1 1 0-15,0 1 0 0,2 3 0 0,-1 2 0 16,2 4 0-16,-1 2 0 0,2 3 0 0,2 4 0 16,-2 4 0-16,-1 2 0 0,4 2 0 0,-2 4 0 15,1 5 0-15,1 1 0 0,1 3 0 0,-1 6 0 16,1 3 0-16,0 4 0 0,-1 2 160 0,1 6-160 15,1 0 128-15,-2 1-128 0,1-3 128 0,0 0-128 16,-1-1 0-16,2-2 128 0,0-5-128 0,0 2 0 16,0-3 0-16,0 1 0 0,-2-4 0 0,1 1 0 0,-1-1 0 15,-1 0 0-15,0 1 128 0,0 1-128 16,0 4 0-16,-1-1 0 0,0 3 0 0,1-3 0 16,0-2 0-16,-3 0 0 0,-2-2 0 0,1-3 0 15,0-2-224-15,1-2 32 0,1-2 0 0,0-2 0 16,-3-1-880-16,1-3-160 0,-1-2-48 0,1-4-18496 15</inkml:trace>
  <inkml:trace contextRef="#ctx0" brushRef="#br0" timeOffset="41068.24">9986 10111 11055 0,'-1'0'976'0,"0"2"-784"0,1 0-192 0,1-2 0 0,0 0 1952 0,1 0 352 0,-1 3 64 0,1-2 0 0,3 1 1264 0,1 1 240 0,2-2 48 0,1-1 16 0,0 0-1872 0,1-1-368 16,0 1-80-16,3-3-16 0,1 0-944 0,1-4-192 16,1 1-32-16,-1-4-16 0,1 2-80 0,-1-1-16 15,-1-1 0-15,-2 0 0 0,2 0-128 0,-2 1-16 16,0-3-16-16,-2 5 0 0,-1-2-32 0,0 2 0 16,-1-4 0-16,1 0 0 0,-2 2-128 0,1-3 0 15,-3-1 0-15,0 1 0 0,-2-2 0 0,-1-1 0 16,-1 2 0-16,-2-2 0 0,-1 1 0 0,-1-2 0 0,-2 1 0 15,-3 2 0-15,0-2 0 0,-2 1 0 0,-1 0 0 0,-1 0 0 16,1 2 0-16,-1 2 0 0,1 0 0 0,0 4 0 16,0 3 0-16,-1 1 0 0,0 4 0 0,0 2 0 15,-2 5 0-15,1 3-176 0,-1 2 48 0,-2 4 0 16,2 1-144-16,1 3-32 0,0 4 0 0,2 0 0 16,0 2 304-1,2 6 0-15,2 0 0 0,0 2 0 0,0 5 0 0,4-4 0 16,1-1 0-16,4-4 0 0,-1-1 0 0,1-5 0 0,2-3 0 0,2 0 0 15,0-6 0-15,2-2 128 0,-1-2-128 0,3-1 0 16,3-6 0-16,1-3 0 0,2 0 0 0,2-3 0 0,0-3 0 0,1-3 0 16,-1-4 0-16,2-2 0 15,1 0 0-15,0-4-128 0,0-3-16 0,1 0 0 16,2 1-1136-16,1-2-208 0</inkml:trace>
  <inkml:trace contextRef="#ctx0" brushRef="#br0" timeOffset="41900.91">10518 9041 18431 0,'-2'0'1632'0,"0"0"-1312"0,2 0-320 0,0 0 0 16,0 0 1120-16,0 0 160 0,-1 0 16 0,0 2 16 0,0 2 736 0,-1 2 128 0,2 0 48 0,0 4 0 0,0-1-192 0,2 2-48 0,-1 1 0 0,0 3 0 16,2 1-896-16,-1 4-192 0,1 5-48 0,-2 1 0 15,1 4-272-15,0 3-48 0,0 4-16 0,0 1 0 16,1 5 96-16,1 3 16 0,1 6 0 0,0 2 0 16,2 1-240-16,0-2-64 0,2 0 0 0,1-2 0 15,0-7-320-15,0-2 0 0,0-1 0 0,1 0 128 16,0-4-128-16,1-1 0 0,1-5-128 15,-2-3 128-15,0-5-688 0,-1-5-48 0,0-7-16 0,-3-2 0 32,0-5-1024-32,0-6-208 0,-4 0-32 0,0-8-16 0</inkml:trace>
  <inkml:trace contextRef="#ctx0" brushRef="#br0" timeOffset="42370.77">10803 9075 20271 0,'-2'-8'896'0,"2"3"192"0,2-2-880 15,-1 2-208-15,0 2 0 0,0-1 0 0,0 2 1344 0,3-7 208 0,2-2 48 0,2-7 16 0,2 1 624 0,-2 1 112 0,1 1 16 0,-3 3 16 0,0 4-672 0,-1 0-144 0,-1 4-32 0,-2 4 0 0,0 1-800 0,-1 8-160 16,-1 3-48-16,-1 4 0 16,-2 9 0-16,1 5 0 0,-1 9 0 0,1 3 0 0,-1 9-128 0,1 0-16 15,-2 2-16-15,3 0 0 0,0-2-160 0,1-5-16 16,1-1-16-16,3 4 0 0,3 8-176 0,0-1 0 16,3-2 0-16,-1-10 0 15,1-3-128-15,-1-9-64 0,-1-1-16 0,-2-5 0 16,2-1-528-1,-2-2-96-15,0 2-32 0,-1-5-12016 0,0 1-2416 0</inkml:trace>
  <inkml:trace contextRef="#ctx0" brushRef="#br0" timeOffset="42938.15">11317 9622 32255 0,'-11'3'1424'0,"6"-3"304"0,0 0-1392 0,1-2-336 16,2 1 0-16,0 1 0 0,1 0 608 0,-1-3 48 0,-3 2 16 0,-3-1 0 0,1 2 384 0,0 6 80 0,-2 1 16 0,1 8 0 0,1 5-256 0,0 7-32 0,-1 5-16 0,2 3 0 15,0-1-464-15,2 5-112 0,2-2-16 0,-2 2 0 16,4 2-96-16,1 0-32 0,2 0 0 0,-1-4 0 0,2-7-128 0,-2-6 0 15,3-5 0-15,-1-3 0 0,1-6 0 0,0-4 0 16,0-3 0-16,1-3 0 16,1-3 0-16,0-1 0 0,-2-1 0 0,1 2 0 0,-1-1 0 0,1-2-176 15,1-3 48-15,3-1 0 0,3-2 128 0,0-4 0 16,2-3 0-16,-1 2 0 0,-2 0 0 0,2-1 176 16,-1-6-48-16,2-7 0 0,0-1-128 15,-3-1 0-15,-3-1 0 0,-5 3 0 0,-3 5 0 16,-6 1 0-16,-1 3 0 0,-5 2 0 0,-2 5 0 0,0 2 0 15,-1 2 0-15,0-1 0 0,0 4 128 0,-1-1 0 0,1 3 0 0,2 1 0 16,1-1-128-16,-1 3 0 0,4 0 0 16,-1 0 0-16,2 3 0 0,-1-4-176 0,3-1 48 0,2 4 0 31,0-2-1024-31,2 0-208 0,0-1-48 0,3-1-16400 0</inkml:trace>
  <inkml:trace contextRef="#ctx0" brushRef="#br0" timeOffset="43475.98">11695 9680 28559 0,'-8'21'1264'0,"4"-11"272"0,0 2-1232 0,2-4-304 0,1 0 0 0,-2-2 0 0,1 7 1888 0,-1 5 320 0,-2 11 64 0,0 5 16 0,0 1-704 0,2-3-144 0,0-3-32 0,3-3 0 0,-1-4-768 0,0-1-144 0,1-5-48 0,2 0 0 16,1-6-192-16,-1-1-64 0,2-2 0 15,-1-2 0-15,1-4-192 0,0-1 0 16,-2 0 0-16,1-4 0 0,-1 1 0 0,-2-3 0 0,2-3 0 0,-4-3 0 16,1 2 0-16,-1 0 0 0,-1-3 0 0,1 1 0 15,-1 0 0-15,1-2 128 16,-3-4-128-16,1-5 0 0,0-3 256 0,1 2-32 0,1-2-16 0,2 2 0 16,3 2-208-16,2 2 176 0,1 4-176 0,0 4 160 15,2 2-32-15,1 4 0 16,3 3 0-16,-1 6 0 0,1 0-128 0,2 3 0 15,-1 1 144-15,0 0-144 0,0 4 0 0,-2-3 0 0,1 0 0 0,-4 2 0 0,0-1 0 0,-1 1 0 16,-1 0 0-16,0-2-128 16,-1 3 128-16,2 2 224 0,-1 2-48 0,2 1-16 0,0 0 96 0,-1 5 32 0,2 2 0 0,-1 4 0 31,2 2-288-31,2 1 0 0,0 3 0 0,-2-5-144 0,0-5-176 0,-3-4-16 0,1-2-16 0,-2-5 0 31,0-2-416-31,0-2-64 0,0-4-32 16,-1-4-18672-16</inkml:trace>
  <inkml:trace contextRef="#ctx0" brushRef="#br0" timeOffset="43997.7">11841 8858 26719 0,'0'5'2368'0,"0"-1"-1888"0,0 1-480 0,1-1 0 0,1 0 2032 0,-1 1 304 0,1 6 64 0,2 10 16 0,2 4-800 0,3 3-144 0,2 1-48 0,1-3 0 0,2-2-1008 0,-2-4-208 16,0-1-32-16,0-6-16 0,0 0-160 0,-1-4 0 15,1 0 0-15,-1-5 0 0,-1 1-208 0,-4-4-80 16,0 1-16-16,-1-4-17680 0</inkml:trace>
  <inkml:trace contextRef="#ctx0" brushRef="#br0" timeOffset="44313">11980 8718 26719 0,'-2'0'2368'0,"2"0"-1888"0,0 0-480 0,2 2 0 15,-1-2 2432-15,1 4 384 0,1 0 64 0,2 4 32 16,1 8-1248-16,3 4-240 0,-1 5-48 0,1 0-16 15,-3 3-720-15,2 1-160 0,-3-1-32 0,1 0 0 0,-1-2-256 0,0-1-64 16,0-5-128-16,1-1 192 16,-1-7-192-16,2 0 0 0,-1-4-144 0,0-3 144 15,-1-2-688-15,0 1-32 0,0-6-16 0,0 0-18016 0</inkml:trace>
  <inkml:trace contextRef="#ctx0" brushRef="#br0" timeOffset="45487">11841 8232 28559 0,'-1'0'2544'0,"1"2"-2032"0,0-2-512 15,0 0 0-15,0 3 2048 0,1-3 320 0,2 4 64 0,-1-1 16 0,4 6-960 0,3 1-192 0,2-2-32 0,4 6-16 0,4 1-480 0,-1-2-112 0,3 6-16 0,1 0 0 16,2 0-192-16,2 0-64 0,2 3 0 0,3-2 0 15,3 2-192-15,-1-1-64 0,-1 1 0 0,-5 1 0 16,-3-7 0-16,3 2 0 0,5 7 0 0,4 5 0 16,2 2-128-16,1 3 0 0,-1 4 0 0,0 6 0 15,4 9 0-15,-5 5 0 16,-3 4 0-16,-9-6 0 0,-7-2-240 0,-1 4-80 0,0 4 0 0,-5-2-16 0,0-1 80 16,-4-5 32-16,-1-6 0 0,-1-2 0 15,-1-2-352-15,0 2-64 0,4 5 0 0,-2-2-16 0,1-3 464 16,-3-3 192-16,-3-8-128 0,-1 1 128 0,1-5-304 0,-2-1 32 15,-3-2 0-15,-1-1 0 0,-2 0 272 0,-1-4 176 16,-1 0-32-16,0-2 0 16,-1 0 96-16,-2-3 16 0,0 0 0 0,-2-1 0 0,0-2 0 0,-3 1 0 15,-2-1 0-15,-3-3 0 16,0 5-112-16,-2-5-16 0,1 0 0 0,-6-1 0 16,-1 1-128-16,-3 2 0 0,-1-2 0 0,1-2 0 0,1 1 0 0,-1-1-176 0,-2-1 48 0,1 0 0 15,3 0-112 1,-1 2-16-16,2 1 0 0,1 0-18704 15</inkml:trace>
  <inkml:trace contextRef="#ctx0" brushRef="#br0" timeOffset="50296.18">13912 7001 23951 0,'-2'3'2128'0,"1"1"-1696"0,-1-4-432 0,2 0 0 0,0 0 1776 0,0 0 272 0,0 2 48 0,0-2 16 0,-1 1-704 0,1 2-128 0,1-3-16 0,-1 0-16 16,0 0-304-16,0 0-64 0,0 0-16 0,0 0 0 0,0 0-416 15,0 0-64-15,17-13-32 0,-15 11 0 0,1 1-32 0,-2-2 0 16,0 0 0-16,0-2 0 16,0 1 64-16,-1 0 16 0,0 0 0 0,-1 2 0 15,1-2 16-15,0-1 0 0,0 2 0 0,-1-1 0 16,1 1-48-16,0 2-16 0,0-1 0 0,0-2 0 16,1 2-224-16,2-5-128 0,-2 4 160 0,3-4-160 0,-1 1 128 0,1 0-128 15,1-4 0-15,1 0 0 16,2-1 0-16,-1 0 0 0,0-1 0 0,1-3 0 0,1 1 0 0,-2-4 0 15,0-1 0-15,0-1 0 0,-3-2 0 16,1 0 0-16,-1 1 0 0,0-5 0 0,0 1 208 0,-2-3-48 0,2-3-16 0,-2-1 0 16,1 6 224-16,-2-3 32 0,1 1 16 0,1-4 0 15,-1 1-160-15,2-1-48 0,1-2 0 0,0 2 0 16,1-3-208-16,2 3 0 0,-1 1 0 16,3 2 0-16,1 0 0 0,1-2 0 15,-1-1 0-15,1 4 0 0,-4 3 0 0,1 5 0 0,-2-1 0 0,2 5 0 16,-2 0 0-16,1 6 0 0,-1 5 0 0,1 1 0 0,-2 4 0 0,0 3 0 0,3 3 0 31,-1 5 0-31,2 4 0 0,0 1-128 16,0 5 128-16,0 5 0 0,2 9 0 0,-1-1 0 15,1 5-128-15,-4-2 128 0,1 1 0 0,-4-2 0 0,0 1 0 0,-2-2 0 16,0-3 0-16,-1-1 0 0,1-2 0 0,-1 6 0 16,1 2 0-16,-2-1 0 0,2-3 0 0,-2-4 0 15,0-7 0-15,0-3 0 0,0 1 0 0,-1-7 0 16,2 2 0-16,-2-5 0 0,1-2 0 0,0-4 0 15,-1 0 0-15,1-4 0 0,-1-1 0 0,2-2 0 16,-1-3-192-16,-1-3 64 0,1-1 128 0,-2 1-208 16,1-1-112-16,-3-3-32 0,1-6 0 0,-1-4 0 15,1 2 176-15,0-1 48 0,0 0 0 0,1-7 0 0,1-3 128 16,0-2 0-16,3-1 0 0,-2 0-128 0,2 3 128 16,1-3 0-16,1 1 0 0,-1 2 0 15,0 3 0-15,-1 2 0 0,3-1 0 0,-1-1 0 16,2 1 0-16,-1 2 0 0,0 5 0 0,0 1 0 0,-1 4 0 15,1 0 0-15,2 1 0 0,-1 1 0 0,1 6 0 0,-1 0 0 16,2 0 0-16,-1 1 0 16,1 4 0-16,0 0 0 0,0 3 0 0,-1 0 0 0,1 3 0 0,-1 0 0 15,2 4 0-15,0-1 0 0,-1 4 176 0,1 2-48 16,-1 4 0-16,1 3 0 0,1 3 0 0,-2 3-128 16,0 3 192-16,-2 1-64 0,-1 0-128 0,1 2 0 15,-3 0 0-15,1 2 0 0,-1 2 240 0,1-2-48 0,-1 2 0 0,-1-3 0 16,0-1-192-16,1 5 0 0,-2 2 0 0,1 6 0 15,-2-4 0-15,-1-1 0 0,1-3 0 0,0-5 0 32,1-1-624-32,-1-6-16 0,1 1 0 0,0-4 0 0,-1-1-352 0,0-4-80 0,1-2-16 15,0-4-18064-15</inkml:trace>
  <inkml:trace contextRef="#ctx0" brushRef="#br0" timeOffset="50871.66">14790 6647 35935 0,'-3'0'1600'0,"0"1"320"0,2 1-1536 0,0-2-384 0,1 0 0 0,0 0 0 0,1 0 464 0,0 0 32 0,0 1 0 0,3-1 0 0,1-1 560 0,-5 1 112 0,0 0 32 0,20-10 0 0,-11 4-496 0,0 0-80 16,3-4-32-16,11-8 384 0,-11 8-624 0,1-1-16 0,-1 1 0 15,-1 2-16-15,3-3-16 0,-2 1 0 0,2 0 0 16,-2 0-48-16,-1 2 0 0,0 0 0 0,1 2 0 16,-4 0-256-16,0 1 0 0,-2 1 0 0,-1 3-144 15,1-1 144-15,-1-2 0 0,-1 4 0 0,-1-3-128 16,1 1 128-16,-1 1 0 0,-1 1 0 0,-1 0 0 0,0 0 0 0,-1-3 0 16,-1 3 0-16,-1-3-128 0,-1 0 128 0,0 1 0 15,-2 0 0-15,-3-1 0 16,1 3-160-16,-3 0 0 0,0 3 0 0,-2 4 0 31,-1 0-224-31,-2 8-64 0,1 3 0 0,-4 2 0 0,0 6 192 0,2 3 16 0,0 1 16 0,1 1 0 0,1-2 224 16,2-1-144-16,2 1 144 0,0-7-128 15,3 0 128-15,0-6 176 0,5 0-48 0,1-1 0 16,1-5-128-16,2 0 0 0,2-1 0 0,1-2 0 0,0-1 0 16,1 0 0-16,3 3 144 0,-2-2-144 15,2 0 0-15,1-1 0 0,1 0 0 0,0 0 0 0,1-2 0 0,2-4 0 16,-1 2 0-16,1-4 0 0,1-1-656 15,0 0-48-15,0-1-16 0,1-2-18208 16</inkml:trace>
  <inkml:trace contextRef="#ctx0" brushRef="#br0" timeOffset="51325.59">15348 5866 24879 0,'-4'0'2208'0,"2"0"-1760"0,1 0-448 0,-1-2 0 0,1 2 1856 0,-1-1 304 0,-2 1 48 0,-1-3 16 0,-2 1 128 0,0-2 16 0,1 1 16 0,0 0 0 0,2 3-1296 16,1-3-272-16,0 3-48 0,2 3-16 16,0 3-192-16,-1 3-48 0,2 2 0 0,-1 6 0 15,1 5-96-15,-1 4-32 0,1 9 0 0,0 6 0 16,0 6 0-16,1 3 0 0,-1 5 0 0,0-1 0 0,0 2-64 15,1-6 0-15,1-7-16 0,0 4 0 16,1 6-304-16,0-3 160 0,4 5-160 0,-2-8 128 0,1-3-128 0,0-5 0 16,-1-5 0-16,0-5 0 15,0-3-512-15,0-3-16 0,-2-6-16 0,1 0 0 16,0-3-240-16,-1-4-48 0,1-1-16 0,0-3 0 16,0-2-240-16,-1-4-32 0,1 0-16 0,0-4-17728 0</inkml:trace>
  <inkml:trace contextRef="#ctx0" brushRef="#br0" timeOffset="51676.1">15557 5755 35935 0,'-4'-1'1600'0,"3"-1"320"0,0 2-1536 0,0 0-384 15,1 2 0-15,0-1 0 0,0 3 944 0,0 2 112 16,0 4 32-16,1 6 0 0,3 5-160 0,-2 5-32 16,1 2 0-16,-2 4 0 0,1 1-352 0,1 4-80 15,-2 0-16-15,1 2 0 0,2 7-128 0,0-4-48 0,0-1 0 0,-2 0 0 31,0 0-272-31,-2 1 0 0,0-4 128 0,-1 0-128 16,0 2 0-16,-1 4 0 0,0 7 0 0,-1 3 0 16,-2 3-512-16,-2-3-16 15,1-4 0-15,0-5 0 0,1-2-784 0,0-5-160 0,2-3-16 0,-1-5-16432 16</inkml:trace>
  <inkml:trace contextRef="#ctx0" brushRef="#br0" timeOffset="52298.85">15790 6601 40543 0,'-9'6'1792'0,"4"-4"384"0,1 1-1744 0,2 1-432 0,1-2 0 0,-1-2 0 15,2 4 416-15,-1-2 0 0,-1 6 0 0,-1 0 0 0,2-1-160 0,1-1-48 0,2-1 0 0,2 0 0 16,1-2 144-16,0 0 32 0,2-2 0 0,1 2 0 16,-1-1-624-1,1 2-112-15,-3-1-32 0,-2 4 0 16,-2 2-608-16,-1 4-128 0,-3 2-32 0,-1-4 0 15,-2 1 512-15,-2 1 80 0,2-1 32 0,0 0 0 0,0 1 1552 0,1-1 320 16,1-2 64-16,1 0 16 0,0-4-416 0,2 0-96 0,0 0-16 0,-1 1 0 16,4-4-304-16,-2 0-64 15,2 0-16-15,1-3 0 0,0 3-512 0,2-3 0 0,0-3 0 0,1 3 0 16,1-3 0-16,0-2 0 0,3-1-192 0,0-2 48 16,2-2 144-16,-1-2 0 0,2 0 0 15,-1-5 0-15,-2 1-448 0,0 0-64 0,-2-1-16 0,0 0 0 16,2 2 384-16,-2-5 144 15,0 4 0-15,-1-1-144 0,3 1 672 0,-2 2 144 16,-1 2 32-16,0 2 0 0,1-1-64 0,-1 3 0 16,1 2 0-16,2 0 0 0,-1-2-320 0,1 2-80 0,0 0-16 0,-4 4 0 15,-1-2-224-15,0-1 0 0,-1 0 0 16,-2 0-160-16,1 1-80 0,-2-2-16 0,0 0 0 16,-2-1 0-16,-1 0 64 0,-2-1 0 0,-2 1 0 15,-2 0 0-15,0 2 192 0,-5 1 0 0,0 1 0 0,-3 0 0 16,0 3 256-16,-2 3 64 0,1 0 0 0,1 4 0 15,-1 0 192-15,3 2 64 0,2-3 0 0,2 1 0 16,1 2-448-16,3-5-128 0,2 1 0 0,2-5 0 16,0 1-240-1,2-1-144-15,0 2-48 0,3-2 0 0,-1 0-1312 16,2 0-272-16</inkml:trace>
  <inkml:trace contextRef="#ctx0" brushRef="#br0" timeOffset="52948.69">16293 6471 21183 0,'-8'9'1888'0,"5"-6"-1504"0,-1 3-384 0,0-3 0 0,3 1 3312 0,0-2 592 0,0 2 112 0,-3 3 16 0,-1 6-1552 0,-3 5-320 0,1 3-64 0,1 1-16 15,0-2-1056-15,1-1-192 0,0-3-64 0,1 0 0 16,0-1-320-16,2-5-64 0,1 2 0 0,-1-6-16 16,1 4-192-16,2-6-48 0,-2 0 0 0,1 0 0 15,0-2-128-15,-1 0-144 0,1 1 144 0,-1-2-208 16,1 1 208-16,-2-2 0 0,1 0 0 0,1 0 0 16,0 0 0-16,0 0 0 0,0-2 208 0,1 1-64 15,1-2-144-15,-1-1 0 0,3-2 0 0,-1-4 0 16,1-2 0-16,1-3 0 0,-1-1 128 0,2-4-128 0,-1-2 0 15,1-3 0-15,0 3 144 0,2-3-144 16,0 1 128-16,2-2-128 0,3 0 128 0,-1 1-128 16,2 3 192-16,-2 1-16 0,1 3-16 0,1 4 0 0,0 4 64 0,-1 0 16 15,1 1 0-15,0 3 0 0,0 2-80 0,0 2-16 16,0 2 0-16,-1 0 0 0,1 2 128 0,2 1 32 16,-1 3 0-16,1 1 0 0,0 6-32 0,1-1 0 15,2 4 0-15,-1 3 0 0,1-1-144 0,-1 4-128 0,1 1 192 0,-2-1-192 16,2 4 128-16,-4-1-128 0,-1-2 0 0,-1-2 0 15,-2 1 0-15,1-3 0 0,-1 3 0 16,-1-3 0-16,1 1 0 0,-1 2 0 0,0-1 0 0,-1-1 0 16,0-4 0-16,-3 2 0 0,-1-2 0 0,-3-1 0 15,1-1-128-15,-3-2 128 0,1 1 0 0,-1-4-144 16,0 0-848-16,-1-2-160 0,1 2-48 16,1-5-20896-16</inkml:trace>
  <inkml:trace contextRef="#ctx0" brushRef="#br0" timeOffset="54558.48">2647 6559 22111 0,'-11'2'1968'0,"5"-1"-1584"0,1 2-384 0,1-2 0 0,1 2 1824 0,0-1 288 0,1-1 48 0,-2 4 16 0,-1 3 608 0,-2 3 128 0,1 5 32 0,1-2 0 15,1 2-2000-15,3 0-400 0,2 1-80 0,1 0-16 16,3 6-208-16,2 1-48 0,2 2-16 0,3 1 0 15,-3-2-48-15,0-3-128 0,0 2 192 0,1 1-64 16,-2-3-128-16,1 3 0 0,-3-7 0 0,0 4 0 0,2 4-128 16,-2-1-16-16,1 1 0 0,-2-1 0 15,1-2-1136-15,-2-2-208 16,0-5-48-16,-2-7-16 0</inkml:trace>
  <inkml:trace contextRef="#ctx0" brushRef="#br0" timeOffset="54887.28">2063 6760 24879 0,'-5'0'2208'0,"1"0"-1760"16,1 0-448-16,3 0 0 0,0 0 1472 0,0 0 224 15,-2 0 32-15,1-2 16 0,2-2 736 0,6-1 144 16,7-2 16-16,6 1 16 0,5-4-1744 0,5-3-336 16,8-3-80-16,7-5-16 0,8-4-208 0,7-4-32 0,2-6-16 0,1-3 0 15,0 0-224-15,-4 0 128 0,-2 4-128 0,-4 2 0 0,-1 3 0 16,-2 2 0-16,-2 7 0 0,-2 0 0 0,-4 6-128 0,-3 1-80 15,-3 3-16-15,-4 0-12496 16,0 2-2496 0</inkml:trace>
  <inkml:trace contextRef="#ctx0" brushRef="#br0" timeOffset="55291.14">2342 7568 23039 0,'-22'2'2048'0,"11"1"-1648"0,0-2-400 15,3 1 0-15,4-2 2624 0,2-2 432 0,-2 1 80 0,0-2 32 0,-2 0-880 0,4-6-176 0,6-3-48 0,5-2 0 0,5-2-1104 0,6-3-208 0,5-3-48 0,7-3-16 16,7-1-112-16,6-2 0 0,3-1-16 0,1-4 0 15,-2 1-176-15,2 0-48 0,0 3 0 0,-1 5 0 16,-2 4-336-16,0 1 0 0,0 3 0 0,1 0 128 31,-3 4-512-31,-2 2-112 0,1 1-16 0,-2 3-20144 0</inkml:trace>
  <inkml:trace contextRef="#ctx0" brushRef="#br0" timeOffset="65038.19">6000 6875 14735 0,'-3'3'1312'0,"1"-3"-1056"0,1 0-256 0,1 0 0 0,0 0 2016 0,0 0 352 0,-2 0 64 0,0 0 0 0,1 0 576 0,1-3 128 0,2 2 0 0,-2 1 16 0,0 0-1488 0,0 0-320 0,19-6-48 0,-13 3-16 16,1 0-640-16,1 0-144 0,0 0-32 0,1-4 0 16,0 1-80-16,1-3-32 0,-1 2 0 0,3-3 0 15,-1-1-96-15,0 1 0 16,0 0-16-16,0 2 0 0,-1 0-64 0,-1-2-16 0,0 2 0 0,1 1 0 15,-2-1-160-15,0 0 0 0,1-2 0 0,1-2 0 16,-3 0 0-16,1 2 0 0,1-5 0 0,-2 1 0 16,0 0 128-16,0-2-128 15,-3-1 0-15,1 3 128 0,-2 0 0 0,-2 0-128 0,0 2 192 0,-2 0-64 0,-1-1-128 16,-2 1 0-16,-1 2 0 16,-1 0 128-16,-2-1-128 0,-3 1 0 0,-1 3 0 0,0-2 0 0,-2 2 0 0,-1 0 0 15,-1 1 0-15,1 4 0 0,-2-2 0 0,0 2 0 16,-3 2 0-16,0 0 0 15,4 2 0-15,1 2 0 0,-2 2 0 0,-1 4 0 16,0 2 0-16,-1 4 0 0,2 3 0 0,1 1 0 0,2 1 0 0,2 2 0 16,1 6 0-16,1 2 0 15,3 1 0-15,0 2 0 0,4 6 0 0,1-4 0 16,4 1 0-16,0 1 0 0,3 0 0 0,0 0 0 0,2-3 0 0,3 3 0 0,3 0 0 0,2-3 0 16,-1-5 0-16,2-1 0 0,2-6 0 0,0-2 0 31,2-1-128-31,0-7 128 0,0-1 0 0,1-6 0 0,1 0 0 0,-2-2 0 0,1-4 0 0,-1-4 128 15,-2 2-128-15,1-2-192 0,-1-2 32 0,3 0 16 32,0-3-352-32,0 2-64 0,2-3-16 0,-1 1-12144 0,1-3-2432 0</inkml:trace>
  <inkml:trace contextRef="#ctx0" brushRef="#br0" timeOffset="65671.81">6850 6595 22111 0,'-8'1'976'0,"3"-1"208"0,1 0-944 0,0 0-240 0,2 0 0 0,1-1 0 0,-2 1 2640 0,1-2 496 0,-3 0 80 0,0 1 32 0,-2-2-1456 0,0 1-304 0,0 0-48 0,-1 2-16 16,0 2-976-16,0 0-208 0,-1 2-48 0,-1 2 0 15,-3 3 16-15,1 1 0 0,0 0 0 0,-2 4 0 16,-1 6 32-16,-2 2 0 0,-2 7 0 0,1 2 0 15,0-2 16-15,2 2 16 0,1 0 0 0,2-2 0 16,2-1-16-16,2-2 0 0,4-4 0 0,0 1 0 0,3-2-128 16,2-2-128-16,3-4 144 0,4-1-144 0,0-5 0 0,0-5 0 15,3-1 0-15,0-3 0 0,3-3 0 0,-1-1 0 16,2-5 0-16,0-1-160 0,-1-2 0 0,0-3 0 16,3 1 0-16,-1-2 0 0,0-2 0 0,-1-1 0 15,-1 3 0-15,1 0 0 0,-3 1 160 0,-2 1-192 16,-1 2 192-16,-1-2-192 0,-4 3 192 0,1 0-128 15,-2 0 128-15,0-1-128 0,-1 1 128 0,0-2-208 0,0 1 80 16,1-1 128-16,-1 4-288 0,1-1 64 16,0 3 16-16,0-1 0 0,1 2 208 0,-2-1 0 0,1 4 0 0,1-1-144 15,-1 2 144-15,1-2 0 0,-2 1 0 0,0 3 0 16,2 3 0-16,-2-2 192 0,1 4-32 0,1 2-16 16,-1 6 176-16,2 2 48 0,0 1 0 0,-1 2 0 15,2 2-96-15,0 2-16 0,1 1 0 0,-1-2 0 16,3 5-80-16,0 0-32 15,1 1 0-15,2 1 0 0,2 1 16 0,0-1 0 0,1 1 0 0,1-7 0 16,-1 0-160-16,1-2 0 0,0-2 0 0,0-2 0 16,1-1 0-16,-1-5-224 0,0-6 32 0,0-4 0 15,-3-3-592-15,0-3-112 0,-1-1-32 0,2-6-17424 16</inkml:trace>
  <inkml:trace contextRef="#ctx0" brushRef="#br0" timeOffset="66009.49">7246 6240 34095 0,'-6'2'1504'0,"4"-1"320"0,-1 2-1456 0,2-1-368 0,0-2 0 0,1 4 0 0,0-1 1584 0,0 1 240 0,1 5 48 0,3 6 16 0,0 1-1024 0,3 1-208 0,0 4-32 0,1 2-16 16,-1 1-352-16,0 5-80 0,1-3-16 0,-1 5 0 15,1 1-160-15,-1-1 192 16,3 2-192-16,-1 1 192 0,0-8-64 0,1 2 0 0,1 3 0 0,1-3 0 16,0-2-128-16,-1-3 0 0,0-1 0 0,0-1 0 0,-1-4 0 15,-1 0 0-15,-2 0 0 0,0-4 0 0,-3-1-176 16,0 1-64-16,0-1-16 0,-3-6 0 15,0 2-928-15,1-3-192 0</inkml:trace>
  <inkml:trace contextRef="#ctx0" brushRef="#br0" timeOffset="66241.72">7083 6644 19343 0,'-5'-4'1728'0,"3"2"-1392"0,0-2-336 0,1 2 0 16,2-1 3904-16,1 2 704 0,0-3 128 0,3-1 48 15,2-2-2288-15,5-2-448 0,4-4-80 0,1 0-32 32,4 2-992-32,0 4-208 0,4-2-32 0,-1 3-16 0,0 2-400 0,2 2-80 0,2 0-16 0,2-1 0 15,1 3-192-15,0-3 0 0,2 0 0 0,-1-2 0 16,2-2-272-16,-1 0-112 15,1-2 0-15,0-3-19984 0</inkml:trace>
  <inkml:trace contextRef="#ctx0" brushRef="#br0" timeOffset="67054.64">9981 6198 23951 0,'-1'-3'2128'0,"0"-1"-1696"0,0 2-432 0,-1 0 0 0,2 0 2096 0,-1 2 336 0,0-2 64 0,-1-2 0 0,-1-2-384 0,-1 2-96 0,2 2-16 0,2 2 0 0,-1 2-1056 0,-1 4-224 0,4 6-32 0,-2 0-16 16,2 6-192-16,2 2-32 0,0 5-16 0,2 2 0 16,0 3-176-16,1 1-16 0,1 3-16 0,0 2 0 15,1 1-224-15,0-1 0 16,-1 4 0-16,1-2 0 0,0 0 0 0,-1 0 0 0,1-3 0 0,-2 0 0 15,2-4 0-15,-2-3 0 0,1-2 0 0,-1-3 0 16,1-2-192-16,-3-4-96 16,1-2-16-16,0-2 0 15,-1-1-400-15,0-3-96 0,0-5-16 0,0-1-17872 0</inkml:trace>
  <inkml:trace contextRef="#ctx0" brushRef="#br0" timeOffset="67324.7">9881 6567 19343 0,'-10'14'848'0,"7"-8"192"0,0 0-832 0,2 1-208 0,2-6 0 0,0 1 0 16,2 1 1088-16,1-2 192 0,4 4 16 0,3-1 16 15,5-1 496-15,3-4 112 0,1-1 0 0,1-5 16 16,1-1-848-16,-1-3-160 0,1 0-32 0,-1-3-16 16,0 2-368-16,0-2-64 0,0 2 0 0,-2-3-16 15,1 1-432-15,-2-2 0 0,2 1 0 0,-1-1 0 0,-2 4 0 0,0-4 0 16,2 1 0-16,-1-1-10544 16,1 0-2144-16</inkml:trace>
  <inkml:trace contextRef="#ctx0" brushRef="#br0" timeOffset="67945.86">10441 5927 11055 0,'-2'4'976'0,"-1"0"-784"0,1-2-192 0,1 0 0 16,1 1 2528-16,-3 0 464 0,1 5 80 0,-3 3 32 15,0 5 1056-15,1 4 224 0,2 1 32 0,2-4 16 0,1 4-2704 0,3-2-528 16,1 0-112-16,0 0-32 16,2 3-416-16,-1-2-96 0,3 5-16 0,-3-3 0 0,1 3-80 0,0 0-32 15,-1-2 0-15,0 4 0 0,-1-1-32 0,-1 3 0 16,1-1 0-16,0 1 0 0,-2-1-48 0,2 0-16 15,3 5 0-15,-2 0 0 0,2-1-128 0,0-2-48 16,-1-3 0-16,1-4 0 16,-2 1-144-16,0-4 0 0,0-2 0 0,-2-5 0 0,1-2 0 0,-3-3 0 0,2-4 0 15,-1-1 0-15,-1-3 0 0,1 0 0 0,-1-3 0 0,0-1 0 16,1-2 0-16,-2-4 0 0,2 2 0 0,-1-2 0 16,-1-6 0-16,1 0-176 0,-1-3 176 0,0-1-128 31,0-2 128-31,1-3-128 0,0-2 128 0,-1-1-128 15,3-1-240-15,0 2-32 0,1 0-16 0,-2 5 0 0,2 2 272 0,0 4 144 16,0 5-160-16,0 1 160 0,0 2 0 0,0 0 0 16,-1 4-128-16,1-2 128 0,0 3 0 0,1 3 0 0,0-2 0 0,0 4 0 15,2-2 0-15,-1 3 0 0,2 0 0 0,1 0 0 16,-1 1 0-16,3 2 0 0,0-2 0 0,0 2 0 16,-1 0 0-16,1 0 128 0,0 6 16 0,0-2 0 15,1 3 192 1,-1-1 48-16,2 2 0 0,-2 1 0 0,0 3-80 0,1-2-16 0,-1 0 0 0,0 0 0 0,-2 0-128 0,0-1-32 15,-1 1 0-15,1-2 0 0,-2 1-128 0,0 1 0 16,-1-4 0-16,-1 2 128 0,-1 1-128 0,2-3 0 16,-4 2 0-16,1-2 0 15,0 2 0-15,-1-3-192 0,0 0 32 16,-1 0 16 0,1-1-1184-16,-2-3-224 0,2 2-48 0,-1-3-18560 0</inkml:trace>
  <inkml:trace contextRef="#ctx0" brushRef="#br0" timeOffset="68482.24">11270 6473 12895 0,'4'-6'576'0,"-2"4"112"0,1-2-560 0,-1 2-128 0,1 0 0 0,-1 0 0 0,2 1 3040 0,1-4 576 0,2 1 112 0,3-2 32 0,1-3-448 0,0 2-96 0,-1 1-16 0,-1-1 0 0,1-1-1728 0,-2 3-336 16,1-4-80-16,0 3-16 0,1-3-272 0,-2-1-64 16,2 3-16-16,0-4 0 0,2 0-128 0,-2 0-32 15,1-1 0-15,-1 1 0 0,0-1-160 0,-1-2-48 16,-2 4 0-16,-1-2 0 0,2 0-128 0,-3-2-48 0,1 2 0 0,-2-1 0 15,-1 3-144-15,0 2 0 0,-2-1 0 16,-1 2 0-16,-1 1 0 0,-2-1 0 0,-2 4 0 16,-1 0 0-16,-1 2 0 0,-3 1 0 0,-1 4 0 0,-3-1 0 15,-1 1 0-15,-1 5 0 0,0-3 0 0,-2 4 0 16,0-2 0-16,0 4 0 0,-1-1 0 0,2 1 0 16,0-2 0-16,-1 2 0 0,3-2 0 0,1 0 0 15,0 3 0-15,2-1 0 0,1 0 0 0,1 2 0 16,1 1 0-16,2-2 0 0,-2 6 0 0,1 1 0 15,1 1 0-15,1 1 0 0,1 0 0 0,1 3 0 16,2-3 384-16,2 4 0 0,1-1 0 0,1-2 0 16,2 0 0-16,1 0-16 0,3-3 0 0,0 2 0 0,3-3-96 15,0-3-16-15,4 0 0 0,3-4 0 16,0-2-256-16,3-1 160 0,3-3-160 0,0-2 128 0,2-2-128 16,2-1 0-16,-1-2 0 0,1-1 0 0,2-2 0 15,-2-2 0-15,2-3 0 0,0-3 0 16,1-1-752-16,-2-4-80 0,2 1 0 0,1-3-21248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506027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4244262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973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03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68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208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095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1736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272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9982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842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98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115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811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500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ustomXml" Target="../ink/ink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ustomXml" Target="../ink/ink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320.png"/><Relationship Id="rId7" Type="http://schemas.openxmlformats.org/officeDocument/2006/relationships/image" Target="../media/image3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5" Type="http://schemas.openxmlformats.org/officeDocument/2006/relationships/image" Target="../media/image290.png"/><Relationship Id="rId4" Type="http://schemas.openxmlformats.org/officeDocument/2006/relationships/image" Target="../media/image400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13" Type="http://schemas.openxmlformats.org/officeDocument/2006/relationships/image" Target="../media/image11.png"/><Relationship Id="rId3" Type="http://schemas.openxmlformats.org/officeDocument/2006/relationships/image" Target="../media/image320.png"/><Relationship Id="rId7" Type="http://schemas.openxmlformats.org/officeDocument/2006/relationships/image" Target="../media/image310.png"/><Relationship Id="rId12" Type="http://schemas.openxmlformats.org/officeDocument/2006/relationships/customXml" Target="../ink/ink7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11" Type="http://schemas.openxmlformats.org/officeDocument/2006/relationships/image" Target="../media/image31.png"/><Relationship Id="rId5" Type="http://schemas.openxmlformats.org/officeDocument/2006/relationships/image" Target="../media/image290.png"/><Relationship Id="rId4" Type="http://schemas.openxmlformats.org/officeDocument/2006/relationships/image" Target="../media/image40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demo.bayesfusion.com/bayesbox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arxiv.org/abs/2105.064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s://mymakar.github.io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hyperlink" Target="https://arxiv.org/abs/2105.06422" TargetMode="Externa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s://journals.plos.org/plosmedicine/article?id=10.1371/journal.pmed.1001748" TargetMode="External"/><Relationship Id="rId7" Type="http://schemas.openxmlformats.org/officeDocument/2006/relationships/customXml" Target="../ink/ink9.xml"/><Relationship Id="rId2" Type="http://schemas.openxmlformats.org/officeDocument/2006/relationships/hyperlink" Target="https://www.daniellebelgrav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customXml" Target="../ink/ink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50.png"/><Relationship Id="rId3" Type="http://schemas.openxmlformats.org/officeDocument/2006/relationships/image" Target="../media/image130.png"/><Relationship Id="rId7" Type="http://schemas.openxmlformats.org/officeDocument/2006/relationships/image" Target="../media/image200.png"/><Relationship Id="rId12" Type="http://schemas.openxmlformats.org/officeDocument/2006/relationships/image" Target="../media/image24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11" Type="http://schemas.openxmlformats.org/officeDocument/2006/relationships/image" Target="../media/image3100.png"/><Relationship Id="rId5" Type="http://schemas.openxmlformats.org/officeDocument/2006/relationships/image" Target="../media/image180.png"/><Relationship Id="rId15" Type="http://schemas.openxmlformats.org/officeDocument/2006/relationships/image" Target="../media/image26.png"/><Relationship Id="rId10" Type="http://schemas.openxmlformats.org/officeDocument/2006/relationships/image" Target="../media/image2200.png"/><Relationship Id="rId4" Type="http://schemas.openxmlformats.org/officeDocument/2006/relationships/image" Target="../media/image170.png"/><Relationship Id="rId9" Type="http://schemas.openxmlformats.org/officeDocument/2006/relationships/image" Target="../media/image211.png"/><Relationship Id="rId14" Type="http://schemas.openxmlformats.org/officeDocument/2006/relationships/customXml" Target="../ink/ink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13" Type="http://schemas.openxmlformats.org/officeDocument/2006/relationships/image" Target="../media/image520.png"/><Relationship Id="rId18" Type="http://schemas.openxmlformats.org/officeDocument/2006/relationships/image" Target="../media/image27.png"/><Relationship Id="rId3" Type="http://schemas.openxmlformats.org/officeDocument/2006/relationships/image" Target="../media/image421.png"/><Relationship Id="rId7" Type="http://schemas.openxmlformats.org/officeDocument/2006/relationships/image" Target="../media/image462.png"/><Relationship Id="rId12" Type="http://schemas.openxmlformats.org/officeDocument/2006/relationships/image" Target="../media/image510.png"/><Relationship Id="rId17" Type="http://schemas.openxmlformats.org/officeDocument/2006/relationships/customXml" Target="../ink/ink12.xml"/><Relationship Id="rId2" Type="http://schemas.openxmlformats.org/officeDocument/2006/relationships/image" Target="../media/image411.png"/><Relationship Id="rId16" Type="http://schemas.openxmlformats.org/officeDocument/2006/relationships/image" Target="../media/image5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11" Type="http://schemas.openxmlformats.org/officeDocument/2006/relationships/image" Target="../media/image500.png"/><Relationship Id="rId5" Type="http://schemas.openxmlformats.org/officeDocument/2006/relationships/image" Target="../media/image441.png"/><Relationship Id="rId15" Type="http://schemas.openxmlformats.org/officeDocument/2006/relationships/image" Target="../media/image540.png"/><Relationship Id="rId10" Type="http://schemas.openxmlformats.org/officeDocument/2006/relationships/image" Target="../media/image490.png"/><Relationship Id="rId4" Type="http://schemas.openxmlformats.org/officeDocument/2006/relationships/image" Target="../media/image430.png"/><Relationship Id="rId9" Type="http://schemas.openxmlformats.org/officeDocument/2006/relationships/image" Target="../media/image481.png"/><Relationship Id="rId14" Type="http://schemas.openxmlformats.org/officeDocument/2006/relationships/image" Target="../media/image5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customXml" Target="../ink/ink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32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88.png"/><Relationship Id="rId7" Type="http://schemas.openxmlformats.org/officeDocument/2006/relationships/image" Target="../media/image95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66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customXml" Target="../ink/ink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customXml" Target="../ink/ink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customXml" Target="../ink/ink2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10.png"/><Relationship Id="rId7" Type="http://schemas.openxmlformats.org/officeDocument/2006/relationships/image" Target="../media/image191.png"/><Relationship Id="rId12" Type="http://schemas.openxmlformats.org/officeDocument/2006/relationships/image" Target="../media/image48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11" Type="http://schemas.openxmlformats.org/officeDocument/2006/relationships/customXml" Target="../ink/ink24.xml"/><Relationship Id="rId5" Type="http://schemas.openxmlformats.org/officeDocument/2006/relationships/image" Target="../media/image161.png"/><Relationship Id="rId10" Type="http://schemas.openxmlformats.org/officeDocument/2006/relationships/image" Target="../media/image221.png"/><Relationship Id="rId4" Type="http://schemas.openxmlformats.org/officeDocument/2006/relationships/image" Target="../media/image152.png"/><Relationship Id="rId9" Type="http://schemas.openxmlformats.org/officeDocument/2006/relationships/image" Target="../media/image2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customXml" Target="../ink/ink25.xml"/><Relationship Id="rId4" Type="http://schemas.openxmlformats.org/officeDocument/2006/relationships/image" Target="../media/image1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6.xml"/><Relationship Id="rId5" Type="http://schemas.openxmlformats.org/officeDocument/2006/relationships/image" Target="../media/image160.png"/><Relationship Id="rId4" Type="http://schemas.openxmlformats.org/officeDocument/2006/relationships/image" Target="../media/image1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customXml" Target="../ink/ink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customXml" Target="../ink/ink3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9.png"/><Relationship Id="rId3" Type="http://schemas.openxmlformats.org/officeDocument/2006/relationships/image" Target="../media/image260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8.png"/><Relationship Id="rId2" Type="http://schemas.openxmlformats.org/officeDocument/2006/relationships/image" Target="../media/image390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90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70.png"/><Relationship Id="rId4" Type="http://schemas.openxmlformats.org/officeDocument/2006/relationships/image" Target="../media/image80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7" Type="http://schemas.openxmlformats.org/officeDocument/2006/relationships/image" Target="../media/image7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1.xml"/><Relationship Id="rId5" Type="http://schemas.openxmlformats.org/officeDocument/2006/relationships/image" Target="../media/image360.png"/><Relationship Id="rId4" Type="http://schemas.openxmlformats.org/officeDocument/2006/relationships/image" Target="../media/image3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customXml" Target="../ink/ink3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image" Target="../media/image75.png"/><Relationship Id="rId39" Type="http://schemas.openxmlformats.org/officeDocument/2006/relationships/image" Target="../media/image99.png"/><Relationship Id="rId21" Type="http://schemas.openxmlformats.org/officeDocument/2006/relationships/tags" Target="../tags/tag21.xml"/><Relationship Id="rId34" Type="http://schemas.openxmlformats.org/officeDocument/2006/relationships/image" Target="../media/image87.png"/><Relationship Id="rId42" Type="http://schemas.openxmlformats.org/officeDocument/2006/relationships/image" Target="../media/image104.pn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image" Target="../media/image78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73.png"/><Relationship Id="rId32" Type="http://schemas.openxmlformats.org/officeDocument/2006/relationships/image" Target="../media/image82.png"/><Relationship Id="rId37" Type="http://schemas.openxmlformats.org/officeDocument/2006/relationships/image" Target="../media/image93.png"/><Relationship Id="rId40" Type="http://schemas.openxmlformats.org/officeDocument/2006/relationships/image" Target="../media/image102.png"/><Relationship Id="rId45" Type="http://schemas.openxmlformats.org/officeDocument/2006/relationships/image" Target="../media/image107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slideLayout" Target="../slideLayouts/slideLayout2.xml"/><Relationship Id="rId28" Type="http://schemas.openxmlformats.org/officeDocument/2006/relationships/image" Target="../media/image77.png"/><Relationship Id="rId36" Type="http://schemas.openxmlformats.org/officeDocument/2006/relationships/image" Target="../media/image91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image" Target="../media/image81.png"/><Relationship Id="rId44" Type="http://schemas.openxmlformats.org/officeDocument/2006/relationships/image" Target="../media/image106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image" Target="../media/image76.png"/><Relationship Id="rId30" Type="http://schemas.openxmlformats.org/officeDocument/2006/relationships/image" Target="../media/image79.png"/><Relationship Id="rId35" Type="http://schemas.openxmlformats.org/officeDocument/2006/relationships/image" Target="../media/image89.png"/><Relationship Id="rId43" Type="http://schemas.openxmlformats.org/officeDocument/2006/relationships/image" Target="../media/image105.png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image" Target="../media/image74.png"/><Relationship Id="rId33" Type="http://schemas.openxmlformats.org/officeDocument/2006/relationships/image" Target="../media/image83.png"/><Relationship Id="rId38" Type="http://schemas.openxmlformats.org/officeDocument/2006/relationships/image" Target="../media/image98.png"/><Relationship Id="rId20" Type="http://schemas.openxmlformats.org/officeDocument/2006/relationships/tags" Target="../tags/tag20.xml"/><Relationship Id="rId41" Type="http://schemas.openxmlformats.org/officeDocument/2006/relationships/image" Target="../media/image10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0.png"/><Relationship Id="rId4" Type="http://schemas.openxmlformats.org/officeDocument/2006/relationships/customXml" Target="../ink/ink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.xml"/><Relationship Id="rId3" Type="http://schemas.openxmlformats.org/officeDocument/2006/relationships/image" Target="../media/image30.png"/><Relationship Id="rId7" Type="http://schemas.openxmlformats.org/officeDocument/2006/relationships/image" Target="../media/image610.png"/><Relationship Id="rId2" Type="http://schemas.openxmlformats.org/officeDocument/2006/relationships/customXml" Target="../ink/ink36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38.xml"/><Relationship Id="rId5" Type="http://schemas.openxmlformats.org/officeDocument/2006/relationships/image" Target="../media/image311.png"/><Relationship Id="rId4" Type="http://schemas.openxmlformats.org/officeDocument/2006/relationships/customXml" Target="../ink/ink37.xml"/><Relationship Id="rId9" Type="http://schemas.openxmlformats.org/officeDocument/2006/relationships/image" Target="../media/image11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customXml" Target="../ink/ink4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0.png"/><Relationship Id="rId3" Type="http://schemas.openxmlformats.org/officeDocument/2006/relationships/image" Target="../media/image114.png"/><Relationship Id="rId7" Type="http://schemas.openxmlformats.org/officeDocument/2006/relationships/customXml" Target="../ink/ink4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3.xml"/><Relationship Id="rId6" Type="http://schemas.openxmlformats.org/officeDocument/2006/relationships/image" Target="../media/image361.png"/><Relationship Id="rId5" Type="http://schemas.openxmlformats.org/officeDocument/2006/relationships/customXml" Target="../ink/ink41.xml"/><Relationship Id="rId4" Type="http://schemas.openxmlformats.org/officeDocument/2006/relationships/image" Target="../media/image11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2.png"/><Relationship Id="rId7" Type="http://schemas.openxmlformats.org/officeDocument/2006/relationships/image" Target="../media/image116.png"/><Relationship Id="rId2" Type="http://schemas.openxmlformats.org/officeDocument/2006/relationships/image" Target="../media/image2302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43.xml"/><Relationship Id="rId5" Type="http://schemas.openxmlformats.org/officeDocument/2006/relationships/image" Target="../media/image270.png"/><Relationship Id="rId4" Type="http://schemas.openxmlformats.org/officeDocument/2006/relationships/image" Target="../media/image260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5.xml"/><Relationship Id="rId13" Type="http://schemas.openxmlformats.org/officeDocument/2006/relationships/image" Target="../media/image1900.png"/><Relationship Id="rId3" Type="http://schemas.openxmlformats.org/officeDocument/2006/relationships/image" Target="../media/image2400.png"/><Relationship Id="rId7" Type="http://schemas.openxmlformats.org/officeDocument/2006/relationships/image" Target="../media/image1600.png"/><Relationship Id="rId12" Type="http://schemas.openxmlformats.org/officeDocument/2006/relationships/customXml" Target="../ink/ink47.xml"/><Relationship Id="rId2" Type="http://schemas.openxmlformats.org/officeDocument/2006/relationships/image" Target="../media/image2300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44.xml"/><Relationship Id="rId11" Type="http://schemas.openxmlformats.org/officeDocument/2006/relationships/image" Target="../media/image1800.png"/><Relationship Id="rId5" Type="http://schemas.openxmlformats.org/officeDocument/2006/relationships/image" Target="../media/image2700.png"/><Relationship Id="rId15" Type="http://schemas.openxmlformats.org/officeDocument/2006/relationships/image" Target="../media/image1160.png"/><Relationship Id="rId10" Type="http://schemas.openxmlformats.org/officeDocument/2006/relationships/customXml" Target="../ink/ink46.xml"/><Relationship Id="rId4" Type="http://schemas.openxmlformats.org/officeDocument/2006/relationships/image" Target="../media/image2600.png"/><Relationship Id="rId9" Type="http://schemas.openxmlformats.org/officeDocument/2006/relationships/image" Target="../media/image1700.png"/><Relationship Id="rId14" Type="http://schemas.openxmlformats.org/officeDocument/2006/relationships/customXml" Target="../ink/ink48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0.xml"/><Relationship Id="rId3" Type="http://schemas.openxmlformats.org/officeDocument/2006/relationships/image" Target="../media/image2400.png"/><Relationship Id="rId7" Type="http://schemas.openxmlformats.org/officeDocument/2006/relationships/image" Target="../media/image1600.png"/><Relationship Id="rId2" Type="http://schemas.openxmlformats.org/officeDocument/2006/relationships/image" Target="../media/image2300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49.xml"/><Relationship Id="rId5" Type="http://schemas.openxmlformats.org/officeDocument/2006/relationships/image" Target="../media/image2700.png"/><Relationship Id="rId4" Type="http://schemas.openxmlformats.org/officeDocument/2006/relationships/image" Target="../media/image2600.png"/><Relationship Id="rId9" Type="http://schemas.openxmlformats.org/officeDocument/2006/relationships/image" Target="../media/image101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customXml" Target="../ink/ink51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customXml" Target="../ink/ink52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3.xml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tags" Target="../tags/tag26.xml"/><Relationship Id="rId7" Type="http://schemas.openxmlformats.org/officeDocument/2006/relationships/image" Target="../media/image122.png"/><Relationship Id="rId12" Type="http://schemas.openxmlformats.org/officeDocument/2006/relationships/image" Target="../media/image126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hyperlink" Target="https://www.cs.cmu.edu/~07380/demos/likelihoodSamplingDemo/" TargetMode="External"/><Relationship Id="rId11" Type="http://schemas.openxmlformats.org/officeDocument/2006/relationships/customXml" Target="../ink/ink5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25.png"/><Relationship Id="rId4" Type="http://schemas.openxmlformats.org/officeDocument/2006/relationships/tags" Target="../tags/tag27.xml"/><Relationship Id="rId9" Type="http://schemas.openxmlformats.org/officeDocument/2006/relationships/image" Target="../media/image12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2.png"/><Relationship Id="rId7" Type="http://schemas.openxmlformats.org/officeDocument/2006/relationships/image" Target="../media/image127.png"/><Relationship Id="rId2" Type="http://schemas.openxmlformats.org/officeDocument/2006/relationships/image" Target="../media/image1400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55.xml"/><Relationship Id="rId5" Type="http://schemas.openxmlformats.org/officeDocument/2006/relationships/image" Target="../media/image2501.png"/><Relationship Id="rId4" Type="http://schemas.openxmlformats.org/officeDocument/2006/relationships/image" Target="../media/image240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2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1.png"/><Relationship Id="rId5" Type="http://schemas.openxmlformats.org/officeDocument/2006/relationships/image" Target="../media/image2501.png"/><Relationship Id="rId4" Type="http://schemas.openxmlformats.org/officeDocument/2006/relationships/image" Target="../media/image240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301.png"/><Relationship Id="rId7" Type="http://schemas.openxmlformats.org/officeDocument/2006/relationships/image" Target="../media/image2701.png"/><Relationship Id="rId2" Type="http://schemas.openxmlformats.org/officeDocument/2006/relationships/image" Target="../media/image4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01.png"/><Relationship Id="rId5" Type="http://schemas.openxmlformats.org/officeDocument/2006/relationships/image" Target="../media/image2500.png"/><Relationship Id="rId4" Type="http://schemas.openxmlformats.org/officeDocument/2006/relationships/image" Target="../media/image240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301.png"/><Relationship Id="rId7" Type="http://schemas.openxmlformats.org/officeDocument/2006/relationships/image" Target="../media/image2701.png"/><Relationship Id="rId2" Type="http://schemas.openxmlformats.org/officeDocument/2006/relationships/image" Target="../media/image4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01.png"/><Relationship Id="rId5" Type="http://schemas.openxmlformats.org/officeDocument/2006/relationships/image" Target="../media/image2500.png"/><Relationship Id="rId4" Type="http://schemas.openxmlformats.org/officeDocument/2006/relationships/image" Target="../media/image240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0.png"/><Relationship Id="rId3" Type="http://schemas.openxmlformats.org/officeDocument/2006/relationships/image" Target="../media/image2302.png"/><Relationship Id="rId7" Type="http://schemas.openxmlformats.org/officeDocument/2006/relationships/image" Target="../media/image270.png"/><Relationship Id="rId2" Type="http://schemas.openxmlformats.org/officeDocument/2006/relationships/image" Target="../media/image15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02.png"/><Relationship Id="rId5" Type="http://schemas.openxmlformats.org/officeDocument/2006/relationships/image" Target="../media/image2501.png"/><Relationship Id="rId10" Type="http://schemas.openxmlformats.org/officeDocument/2006/relationships/image" Target="../media/image128.png"/><Relationship Id="rId4" Type="http://schemas.openxmlformats.org/officeDocument/2006/relationships/image" Target="../media/image2402.png"/><Relationship Id="rId9" Type="http://schemas.openxmlformats.org/officeDocument/2006/relationships/customXml" Target="../ink/ink5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customXml" Target="../ink/ink57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8.xml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3.png"/><Relationship Id="rId5" Type="http://schemas.openxmlformats.org/officeDocument/2006/relationships/customXml" Target="../ink/ink59.xml"/><Relationship Id="rId4" Type="http://schemas.openxmlformats.org/officeDocument/2006/relationships/image" Target="../media/image13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customXml" Target="../ink/ink60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customXml" Target="../ink/ink61.xml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5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2302.png"/><Relationship Id="rId7" Type="http://schemas.openxmlformats.org/officeDocument/2006/relationships/customXml" Target="../ink/ink62.xml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2.png"/><Relationship Id="rId5" Type="http://schemas.openxmlformats.org/officeDocument/2006/relationships/image" Target="../media/image2501.png"/><Relationship Id="rId4" Type="http://schemas.openxmlformats.org/officeDocument/2006/relationships/image" Target="../media/image240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1.png"/><Relationship Id="rId2" Type="http://schemas.openxmlformats.org/officeDocument/2006/relationships/image" Target="../media/image28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1.png"/><Relationship Id="rId5" Type="http://schemas.openxmlformats.org/officeDocument/2006/relationships/image" Target="../media/image2500.png"/><Relationship Id="rId4" Type="http://schemas.openxmlformats.org/officeDocument/2006/relationships/image" Target="../media/image240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9.png"/><Relationship Id="rId4" Type="http://schemas.openxmlformats.org/officeDocument/2006/relationships/customXml" Target="../ink/ink6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5.png"/><Relationship Id="rId5" Type="http://schemas.openxmlformats.org/officeDocument/2006/relationships/customXml" Target="../ink/ink64.xml"/><Relationship Id="rId4" Type="http://schemas.openxmlformats.org/officeDocument/2006/relationships/image" Target="../media/image144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146.png"/><Relationship Id="rId18" Type="http://schemas.openxmlformats.org/officeDocument/2006/relationships/customXml" Target="../ink/ink66.xml"/><Relationship Id="rId3" Type="http://schemas.openxmlformats.org/officeDocument/2006/relationships/tags" Target="../tags/tag30.xml"/><Relationship Id="rId21" Type="http://schemas.openxmlformats.org/officeDocument/2006/relationships/image" Target="../media/image153.png"/><Relationship Id="rId7" Type="http://schemas.openxmlformats.org/officeDocument/2006/relationships/tags" Target="../tags/tag34.xml"/><Relationship Id="rId12" Type="http://schemas.openxmlformats.org/officeDocument/2006/relationships/image" Target="../media/image125.png"/><Relationship Id="rId17" Type="http://schemas.openxmlformats.org/officeDocument/2006/relationships/image" Target="../media/image149.png"/><Relationship Id="rId2" Type="http://schemas.openxmlformats.org/officeDocument/2006/relationships/tags" Target="../tags/tag29.xml"/><Relationship Id="rId16" Type="http://schemas.openxmlformats.org/officeDocument/2006/relationships/customXml" Target="../ink/ink65.xml"/><Relationship Id="rId20" Type="http://schemas.openxmlformats.org/officeDocument/2006/relationships/customXml" Target="../ink/ink67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image" Target="../media/image124.png"/><Relationship Id="rId5" Type="http://schemas.openxmlformats.org/officeDocument/2006/relationships/tags" Target="../tags/tag32.xml"/><Relationship Id="rId15" Type="http://schemas.openxmlformats.org/officeDocument/2006/relationships/image" Target="../media/image148.png"/><Relationship Id="rId10" Type="http://schemas.openxmlformats.org/officeDocument/2006/relationships/image" Target="../media/image123.png"/><Relationship Id="rId19" Type="http://schemas.openxmlformats.org/officeDocument/2006/relationships/image" Target="../media/image151.png"/><Relationship Id="rId4" Type="http://schemas.openxmlformats.org/officeDocument/2006/relationships/tags" Target="../tags/tag31.xml"/><Relationship Id="rId9" Type="http://schemas.openxmlformats.org/officeDocument/2006/relationships/image" Target="../media/image122.png"/><Relationship Id="rId14" Type="http://schemas.openxmlformats.org/officeDocument/2006/relationships/image" Target="../media/image147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customXml" Target="../ink/ink70.xml"/><Relationship Id="rId3" Type="http://schemas.openxmlformats.org/officeDocument/2006/relationships/image" Target="../media/image154.png"/><Relationship Id="rId7" Type="http://schemas.openxmlformats.org/officeDocument/2006/relationships/image" Target="../media/image156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69.xml"/><Relationship Id="rId5" Type="http://schemas.openxmlformats.org/officeDocument/2006/relationships/image" Target="../media/image155.png"/><Relationship Id="rId4" Type="http://schemas.openxmlformats.org/officeDocument/2006/relationships/customXml" Target="../ink/ink68.xml"/><Relationship Id="rId9" Type="http://schemas.openxmlformats.org/officeDocument/2006/relationships/image" Target="../media/image15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8.png"/><Relationship Id="rId5" Type="http://schemas.openxmlformats.org/officeDocument/2006/relationships/customXml" Target="../ink/ink71.xml"/><Relationship Id="rId4" Type="http://schemas.openxmlformats.org/officeDocument/2006/relationships/image" Target="../media/image330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0.png"/><Relationship Id="rId3" Type="http://schemas.openxmlformats.org/officeDocument/2006/relationships/image" Target="../media/image2302.png"/><Relationship Id="rId7" Type="http://schemas.openxmlformats.org/officeDocument/2006/relationships/image" Target="../media/image270.png"/><Relationship Id="rId2" Type="http://schemas.openxmlformats.org/officeDocument/2006/relationships/image" Target="../media/image43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02.png"/><Relationship Id="rId5" Type="http://schemas.openxmlformats.org/officeDocument/2006/relationships/image" Target="../media/image2501.png"/><Relationship Id="rId4" Type="http://schemas.openxmlformats.org/officeDocument/2006/relationships/image" Target="../media/image240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2302.png"/><Relationship Id="rId7" Type="http://schemas.openxmlformats.org/officeDocument/2006/relationships/image" Target="../media/image47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00.png"/><Relationship Id="rId5" Type="http://schemas.openxmlformats.org/officeDocument/2006/relationships/image" Target="../media/image630.png"/><Relationship Id="rId10" Type="http://schemas.openxmlformats.org/officeDocument/2006/relationships/image" Target="../media/image159.png"/><Relationship Id="rId4" Type="http://schemas.openxmlformats.org/officeDocument/2006/relationships/image" Target="../media/image2402.png"/><Relationship Id="rId9" Type="http://schemas.openxmlformats.org/officeDocument/2006/relationships/customXml" Target="../ink/ink7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0.png"/><Relationship Id="rId7" Type="http://schemas.openxmlformats.org/officeDocument/2006/relationships/image" Target="../media/image6100.pn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00.png"/><Relationship Id="rId5" Type="http://schemas.openxmlformats.org/officeDocument/2006/relationships/image" Target="../media/image4100.png"/><Relationship Id="rId4" Type="http://schemas.openxmlformats.org/officeDocument/2006/relationships/image" Target="../media/image3100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0.png"/><Relationship Id="rId7" Type="http://schemas.openxmlformats.org/officeDocument/2006/relationships/image" Target="../media/image6100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00.png"/><Relationship Id="rId5" Type="http://schemas.openxmlformats.org/officeDocument/2006/relationships/image" Target="../media/image4100.png"/><Relationship Id="rId4" Type="http://schemas.openxmlformats.org/officeDocument/2006/relationships/image" Target="../media/image3100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0.png"/><Relationship Id="rId7" Type="http://schemas.openxmlformats.org/officeDocument/2006/relationships/image" Target="../media/image6100.png"/><Relationship Id="rId2" Type="http://schemas.openxmlformats.org/officeDocument/2006/relationships/image" Target="../media/image49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00.png"/><Relationship Id="rId5" Type="http://schemas.openxmlformats.org/officeDocument/2006/relationships/image" Target="../media/image4100.png"/><Relationship Id="rId4" Type="http://schemas.openxmlformats.org/officeDocument/2006/relationships/image" Target="../media/image31000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1.png"/><Relationship Id="rId3" Type="http://schemas.openxmlformats.org/officeDocument/2006/relationships/image" Target="../media/image440.png"/><Relationship Id="rId7" Type="http://schemas.openxmlformats.org/officeDocument/2006/relationships/image" Target="../media/image48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1.png"/><Relationship Id="rId5" Type="http://schemas.openxmlformats.org/officeDocument/2006/relationships/image" Target="../media/image461.png"/><Relationship Id="rId4" Type="http://schemas.openxmlformats.org/officeDocument/2006/relationships/image" Target="../media/image4500.png"/><Relationship Id="rId9" Type="http://schemas.openxmlformats.org/officeDocument/2006/relationships/image" Target="../media/image5000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tags" Target="../tags/tag37.xml"/><Relationship Id="rId7" Type="http://schemas.openxmlformats.org/officeDocument/2006/relationships/image" Target="../media/image164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customXml" Target="../ink/ink73.xm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image" Target="../media/image172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71.png"/><Relationship Id="rId5" Type="http://schemas.openxmlformats.org/officeDocument/2006/relationships/image" Target="../media/image169.png"/><Relationship Id="rId4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Bayes Nets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0F79A9-0791-4E56-835A-91DC902E8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667" y="1892058"/>
            <a:ext cx="6886665" cy="352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F715D-C461-9A35-F60E-77C087082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B31F2-1F7F-AE7E-6168-81733FE4D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CE1FD-BC5D-E04A-8FE5-76B5D3EB3C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2"/>
                </a:solidFill>
              </a:rPr>
              <a:t>Select Model </a:t>
            </a:r>
            <a:r>
              <a:rPr lang="en-US" sz="36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3600" dirty="0">
                <a:solidFill>
                  <a:schemeClr val="accent2"/>
                </a:solidFill>
                <a:sym typeface="Wingdings" panose="05000000000000000000" pitchFamily="2" charset="2"/>
              </a:rPr>
              <a:t> Train Model </a:t>
            </a:r>
            <a:r>
              <a:rPr lang="en-US" sz="36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3600" dirty="0">
                <a:solidFill>
                  <a:schemeClr val="accent2"/>
                </a:solidFill>
                <a:sym typeface="Wingdings" panose="05000000000000000000" pitchFamily="2" charset="2"/>
              </a:rPr>
              <a:t> Use Model (Inference)</a:t>
            </a:r>
            <a:endParaRPr lang="en-US" sz="36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FA03B1A-C1A9-1048-38DF-4E36A7182178}"/>
                  </a:ext>
                </a:extLst>
              </p14:cNvPr>
              <p14:cNvContentPartPr/>
              <p14:nvPr/>
            </p14:nvContentPartPr>
            <p14:xfrm>
              <a:off x="131760" y="87480"/>
              <a:ext cx="12064320" cy="6348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FA03B1A-C1A9-1048-38DF-4E36A718217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2400" y="78120"/>
                <a:ext cx="12083040" cy="636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0751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Bayes Nets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8C806-BAB5-4800-98F4-561F49400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DC575-B3DA-4894-AC1D-D96F1860F14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A37F7-A461-9F6F-1761-DA9F821D4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Representation and Independence</a:t>
            </a: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(Training?)</a:t>
            </a: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Exact Inference</a:t>
            </a:r>
          </a:p>
          <a:p>
            <a:pPr lvl="7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Enumeration (always exponential complexity)</a:t>
            </a:r>
          </a:p>
          <a:p>
            <a:pPr lvl="6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Some shortcuts (worst-case exponential complexity, often better)</a:t>
            </a:r>
          </a:p>
          <a:p>
            <a:pPr lvl="6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Inference is NP-hard in general</a:t>
            </a:r>
            <a:endParaRPr lang="en-US" sz="10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Approximate Inference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Prior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Rejection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Likelihood-weighted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Gibbs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8FEF139-50B0-4EA4-3DC3-D6F9FD16CF90}"/>
                  </a:ext>
                </a:extLst>
              </p14:cNvPr>
              <p14:cNvContentPartPr/>
              <p14:nvPr/>
            </p14:nvContentPartPr>
            <p14:xfrm>
              <a:off x="160560" y="996840"/>
              <a:ext cx="4752000" cy="5554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8FEF139-50B0-4EA4-3DC3-D6F9FD16CF9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1200" y="987480"/>
                <a:ext cx="4770720" cy="557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142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07"/>
          <a:stretch/>
        </p:blipFill>
        <p:spPr>
          <a:xfrm>
            <a:off x="7241813" y="824035"/>
            <a:ext cx="3980283" cy="1260227"/>
          </a:xfrm>
          <a:prstGeom prst="rect">
            <a:avLst/>
          </a:prstGeom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Graphical Model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24236" y="994943"/>
                <a:ext cx="6563179" cy="4876800"/>
              </a:xfrm>
            </p:spPr>
            <p:txBody>
              <a:bodyPr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Nodes: variables (with domains)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Can be assigned (observed) or unassigned (unobserved)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We'll </a:t>
                </a:r>
                <a:r>
                  <a:rPr lang="en-US" dirty="0">
                    <a:highlight>
                      <a:srgbClr val="C0C0C0"/>
                    </a:highlight>
                    <a:latin typeface="Calibri"/>
                    <a:cs typeface="Calibri"/>
                  </a:rPr>
                  <a:t>shade nodes</a:t>
                </a:r>
                <a:r>
                  <a:rPr lang="en-US" dirty="0">
                    <a:latin typeface="Calibri"/>
                    <a:cs typeface="Calibri"/>
                  </a:rPr>
                  <a:t> to indicate observed variables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Observed </a:t>
                </a:r>
                <a:r>
                  <a:rPr lang="en-US" b="1" dirty="0">
                    <a:latin typeface="Calibri"/>
                    <a:cs typeface="Calibri"/>
                  </a:rPr>
                  <a:t>does not </a:t>
                </a:r>
                <a:r>
                  <a:rPr lang="en-US" dirty="0">
                    <a:latin typeface="Calibri"/>
                    <a:cs typeface="Calibri"/>
                  </a:rPr>
                  <a:t>mean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𝑉𝑎𝑟𝑖𝑎𝑏𝑙𝑒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𝑡𝑟𝑢𝑒</m:t>
                    </m:r>
                  </m:oMath>
                </a14:m>
                <a:r>
                  <a:rPr lang="en-US" dirty="0">
                    <a:latin typeface="Calibri"/>
                    <a:cs typeface="Calibri"/>
                  </a:rPr>
                  <a:t> Observed just means that at inference time, we will have the value for that variable</a:t>
                </a:r>
                <a:endParaRPr lang="en-US" sz="800" dirty="0">
                  <a:latin typeface="Calibri"/>
                  <a:cs typeface="Calibri"/>
                </a:endParaRP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Edges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Indicate </a:t>
                </a:r>
                <a:r>
                  <a:rPr lang="ja-JP" altLang="en-US" dirty="0">
                    <a:latin typeface="Calibri"/>
                    <a:cs typeface="Calibri"/>
                  </a:rPr>
                  <a:t>“</a:t>
                </a:r>
                <a:r>
                  <a:rPr lang="en-US" dirty="0">
                    <a:latin typeface="Calibri"/>
                    <a:cs typeface="Calibri"/>
                  </a:rPr>
                  <a:t>direct influence</a:t>
                </a:r>
                <a:r>
                  <a:rPr lang="ja-JP" altLang="en-US" dirty="0">
                    <a:latin typeface="Calibri"/>
                    <a:cs typeface="Calibri"/>
                  </a:rPr>
                  <a:t>”</a:t>
                </a:r>
                <a:r>
                  <a:rPr lang="en-US" dirty="0">
                    <a:latin typeface="Calibri"/>
                    <a:cs typeface="Calibri"/>
                  </a:rPr>
                  <a:t> between variables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Absence of edges: encode conditional independence</a:t>
                </a:r>
                <a:endParaRPr lang="en-US" sz="800" dirty="0">
                  <a:latin typeface="Calibri"/>
                  <a:cs typeface="Calibri"/>
                </a:endParaRP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For now: imagine that arrows mean direct causation (in general, they don't!)</a:t>
                </a:r>
              </a:p>
              <a:p>
                <a:pPr eaLnBrk="1" hangingPunct="1">
                  <a:lnSpc>
                    <a:spcPct val="100000"/>
                  </a:lnSpc>
                </a:pPr>
                <a:endParaRPr lang="en-US" sz="2400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41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4236" y="994943"/>
                <a:ext cx="6563179" cy="4876800"/>
              </a:xfrm>
              <a:blipFill>
                <a:blip r:embed="rId3"/>
                <a:stretch>
                  <a:fillRect l="-1486" t="-1000" b="-1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4">
            <a:extLst>
              <a:ext uri="{FF2B5EF4-FFF2-40B4-BE49-F238E27FC236}">
                <a16:creationId xmlns:a16="http://schemas.microsoft.com/office/drawing/2014/main" id="{9F4C8AFB-C9CA-6F27-72FB-ABA83A99C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8025" y="3704255"/>
            <a:ext cx="1769235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 err="1">
                <a:latin typeface="Calibri"/>
                <a:cs typeface="Calibri"/>
              </a:rPr>
              <a:t>HeartDisease</a:t>
            </a:r>
            <a:endParaRPr lang="en-US" sz="2000" baseline="-25000" dirty="0">
              <a:latin typeface="Calibri"/>
              <a:cs typeface="Calibri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391EEE3A-D691-96DD-43D2-E6BA00403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96560" y="5100653"/>
            <a:ext cx="1856746" cy="533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 err="1">
                <a:latin typeface="Calibri"/>
                <a:cs typeface="Calibri"/>
              </a:rPr>
              <a:t>ChestPain</a:t>
            </a:r>
            <a:endParaRPr lang="en-US" sz="2000" baseline="-25000" dirty="0">
              <a:latin typeface="Calibri"/>
              <a:cs typeface="Calibri"/>
            </a:endParaRPr>
          </a:p>
        </p:txBody>
      </p: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8CAD8FED-FCF1-3D25-5706-7FF827543CDB}"/>
              </a:ext>
            </a:extLst>
          </p:cNvPr>
          <p:cNvCxnSpPr>
            <a:cxnSpLocks noChangeShapeType="1"/>
            <a:stCxn id="4" idx="4"/>
            <a:endCxn id="5" idx="1"/>
          </p:cNvCxnSpPr>
          <p:nvPr/>
        </p:nvCxnSpPr>
        <p:spPr bwMode="auto">
          <a:xfrm>
            <a:off x="9302643" y="4237655"/>
            <a:ext cx="865831" cy="9411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Oval 7">
            <a:extLst>
              <a:ext uri="{FF2B5EF4-FFF2-40B4-BE49-F238E27FC236}">
                <a16:creationId xmlns:a16="http://schemas.microsoft.com/office/drawing/2014/main" id="{240B0E9F-D7B2-982B-FD7B-AC2E47F64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5557" y="5100653"/>
            <a:ext cx="1856747" cy="533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 err="1">
                <a:latin typeface="Calibri"/>
                <a:cs typeface="Calibri"/>
              </a:rPr>
              <a:t>BloodPressure</a:t>
            </a:r>
            <a:endParaRPr lang="en-US" sz="2000" i="1" dirty="0">
              <a:latin typeface="Calibri"/>
              <a:cs typeface="Calibri"/>
            </a:endParaRPr>
          </a:p>
        </p:txBody>
      </p:sp>
      <p:cxnSp>
        <p:nvCxnSpPr>
          <p:cNvPr id="8" name="AutoShape 8">
            <a:extLst>
              <a:ext uri="{FF2B5EF4-FFF2-40B4-BE49-F238E27FC236}">
                <a16:creationId xmlns:a16="http://schemas.microsoft.com/office/drawing/2014/main" id="{17F6EC49-ED6F-79E4-0394-14F766BA3C85}"/>
              </a:ext>
            </a:extLst>
          </p:cNvPr>
          <p:cNvCxnSpPr>
            <a:cxnSpLocks noChangeShapeType="1"/>
            <a:stCxn id="4" idx="4"/>
            <a:endCxn id="7" idx="7"/>
          </p:cNvCxnSpPr>
          <p:nvPr/>
        </p:nvCxnSpPr>
        <p:spPr bwMode="auto">
          <a:xfrm flipH="1">
            <a:off x="8560390" y="4237655"/>
            <a:ext cx="742253" cy="9411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Oval 4">
            <a:extLst>
              <a:ext uri="{FF2B5EF4-FFF2-40B4-BE49-F238E27FC236}">
                <a16:creationId xmlns:a16="http://schemas.microsoft.com/office/drawing/2014/main" id="{E1F6E23C-1B2A-48E2-EC30-CDF4D3F90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8026" y="2527148"/>
            <a:ext cx="1750448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>
                <a:latin typeface="Calibri"/>
                <a:cs typeface="Calibri"/>
              </a:rPr>
              <a:t>Weather</a:t>
            </a:r>
            <a:endParaRPr lang="en-US" sz="2000" baseline="-25000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3D3AE17-9201-692A-4DDA-3254CDB66DB4}"/>
                  </a:ext>
                </a:extLst>
              </p14:cNvPr>
              <p14:cNvContentPartPr/>
              <p14:nvPr/>
            </p14:nvContentPartPr>
            <p14:xfrm>
              <a:off x="245880" y="2665800"/>
              <a:ext cx="11377080" cy="3903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3D3AE17-9201-692A-4DDA-3254CDB66DB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6520" y="2656440"/>
                <a:ext cx="11395800" cy="3922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Nets: Big Picture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22584" y="1064418"/>
            <a:ext cx="7137400" cy="4729164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Two problems with using full joint distribution tables as our probabilistic models: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Usually, the joint is WAY too big to represent explicitly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Hard to learn (estimate) anything empirically about more than a few variables at a time</a:t>
            </a:r>
          </a:p>
          <a:p>
            <a:pPr eaLnBrk="1" hangingPunct="1">
              <a:lnSpc>
                <a:spcPct val="100000"/>
              </a:lnSpc>
            </a:pPr>
            <a:endParaRPr lang="en-US" sz="800" dirty="0">
              <a:solidFill>
                <a:srgbClr val="CC000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100000"/>
              </a:lnSpc>
            </a:pPr>
            <a:r>
              <a:rPr lang="en-US" sz="2400" dirty="0">
                <a:solidFill>
                  <a:srgbClr val="CC0000"/>
                </a:solidFill>
                <a:latin typeface="Calibri"/>
                <a:cs typeface="Calibri"/>
              </a:rPr>
              <a:t>Bayes nets: </a:t>
            </a:r>
            <a:r>
              <a:rPr lang="en-US" sz="2400" dirty="0">
                <a:latin typeface="Calibri"/>
                <a:cs typeface="Calibri"/>
              </a:rPr>
              <a:t>a technique for describing complex joint distributions (models) using simple, local distributions (conditional probabilities)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A type of </a:t>
            </a: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probabilistic graphical models</a:t>
            </a:r>
            <a:endParaRPr lang="en-US" dirty="0">
              <a:latin typeface="Calibri"/>
              <a:cs typeface="Calibri"/>
            </a:endParaRP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We describe how variables locally interact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Local interactions chain together to give global, indirect interactions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724" y="3581400"/>
            <a:ext cx="4182456" cy="3047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447800"/>
            <a:ext cx="4115264" cy="18606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060C447-C482-8DC1-D08C-B0964B136EE6}"/>
                  </a:ext>
                </a:extLst>
              </p14:cNvPr>
              <p14:cNvContentPartPr/>
              <p14:nvPr/>
            </p14:nvContentPartPr>
            <p14:xfrm>
              <a:off x="10610640" y="2691000"/>
              <a:ext cx="1053720" cy="371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060C447-C482-8DC1-D08C-B0964B136E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601280" y="2681640"/>
                <a:ext cx="1072440" cy="39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925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11379200" cy="13993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Example of full chain rule Bayes net</a:t>
            </a:r>
          </a:p>
        </p:txBody>
      </p:sp>
      <p:sp>
        <p:nvSpPr>
          <p:cNvPr id="14337" name="Rectangle 14336"/>
          <p:cNvSpPr/>
          <p:nvPr/>
        </p:nvSpPr>
        <p:spPr>
          <a:xfrm>
            <a:off x="8390164" y="621334"/>
            <a:ext cx="1790490" cy="496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Wingdings"/>
              </a:rPr>
              <a:t>Bayes net</a:t>
            </a:r>
          </a:p>
        </p:txBody>
      </p:sp>
      <p:cxnSp>
        <p:nvCxnSpPr>
          <p:cNvPr id="10" name="AutoShape 6"/>
          <p:cNvCxnSpPr>
            <a:cxnSpLocks noChangeShapeType="1"/>
            <a:stCxn id="2" idx="2"/>
            <a:endCxn id="7" idx="0"/>
          </p:cNvCxnSpPr>
          <p:nvPr/>
        </p:nvCxnSpPr>
        <p:spPr bwMode="auto">
          <a:xfrm flipH="1">
            <a:off x="9065160" y="2005492"/>
            <a:ext cx="31055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" name="AutoShape 6"/>
          <p:cNvCxnSpPr>
            <a:cxnSpLocks noChangeShapeType="1"/>
            <a:stCxn id="5" idx="5"/>
            <a:endCxn id="8" idx="7"/>
          </p:cNvCxnSpPr>
          <p:nvPr/>
        </p:nvCxnSpPr>
        <p:spPr bwMode="auto">
          <a:xfrm flipH="1">
            <a:off x="9441089" y="1935471"/>
            <a:ext cx="109175" cy="243194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6"/>
          <p:cNvCxnSpPr>
            <a:cxnSpLocks noChangeShapeType="1"/>
            <a:stCxn id="30" idx="2"/>
            <a:endCxn id="8" idx="0"/>
          </p:cNvCxnSpPr>
          <p:nvPr/>
        </p:nvCxnSpPr>
        <p:spPr bwMode="auto">
          <a:xfrm>
            <a:off x="9066475" y="3457734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" name="AutoShape 6"/>
          <p:cNvCxnSpPr>
            <a:cxnSpLocks noChangeShapeType="1"/>
            <a:stCxn id="5" idx="3"/>
            <a:endCxn id="6" idx="7"/>
          </p:cNvCxnSpPr>
          <p:nvPr/>
        </p:nvCxnSpPr>
        <p:spPr bwMode="auto">
          <a:xfrm flipH="1">
            <a:off x="8421434" y="1935471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9141614" y="1543827"/>
            <a:ext cx="478036" cy="461665"/>
            <a:chOff x="5986355" y="3500735"/>
            <a:chExt cx="478036" cy="461665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017026" y="2323612"/>
            <a:ext cx="493941" cy="468035"/>
            <a:chOff x="5410200" y="4340347"/>
            <a:chExt cx="493941" cy="468035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CC33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8828263" y="2996069"/>
            <a:ext cx="473794" cy="461665"/>
            <a:chOff x="6511771" y="4340347"/>
            <a:chExt cx="473794" cy="46166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9036681" y="4289877"/>
            <a:ext cx="497455" cy="464718"/>
            <a:chOff x="5990597" y="5326482"/>
            <a:chExt cx="497455" cy="464718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F9AD94AE-95FA-4BA3-AFDA-45282694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51AAD23-B601-4CCE-8CB8-95DEBB25989E}"/>
              </a:ext>
            </a:extLst>
          </p:cNvPr>
          <p:cNvGraphicFramePr>
            <a:graphicFrameLocks noGrp="1"/>
          </p:cNvGraphicFramePr>
          <p:nvPr/>
        </p:nvGraphicFramePr>
        <p:xfrm>
          <a:off x="2339068" y="2942529"/>
          <a:ext cx="623452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1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72E4002-7CC9-445E-8400-3CEDD06D413A}"/>
              </a:ext>
            </a:extLst>
          </p:cNvPr>
          <p:cNvGraphicFramePr>
            <a:graphicFrameLocks noGrp="1"/>
          </p:cNvGraphicFramePr>
          <p:nvPr/>
        </p:nvGraphicFramePr>
        <p:xfrm>
          <a:off x="1735487" y="2943222"/>
          <a:ext cx="324881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4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97616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9BBB2FD-BB6F-44D1-882C-CD25036C5442}"/>
              </a:ext>
            </a:extLst>
          </p:cNvPr>
          <p:cNvGraphicFramePr>
            <a:graphicFrameLocks noGrp="1"/>
          </p:cNvGraphicFramePr>
          <p:nvPr/>
        </p:nvGraphicFramePr>
        <p:xfrm>
          <a:off x="3241220" y="2939215"/>
          <a:ext cx="136964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231503297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11516621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C650B45-9949-4891-B979-78AF643EC71C}"/>
              </a:ext>
            </a:extLst>
          </p:cNvPr>
          <p:cNvGraphicFramePr>
            <a:graphicFrameLocks noGrp="1"/>
          </p:cNvGraphicFramePr>
          <p:nvPr/>
        </p:nvGraphicFramePr>
        <p:xfrm>
          <a:off x="4889560" y="2943543"/>
          <a:ext cx="274368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992250431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4034039825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3640763666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40846802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/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75B5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75B5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75B5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  <a:blipFill>
                <a:blip r:embed="rId6"/>
                <a:stretch>
                  <a:fillRect l="-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82D32F6-83B2-4BEF-AA56-C0CD01C7C31D}"/>
              </a:ext>
            </a:extLst>
          </p:cNvPr>
          <p:cNvCxnSpPr>
            <a:cxnSpLocks noChangeShapeType="1"/>
            <a:stCxn id="6" idx="5"/>
            <a:endCxn id="7" idx="1"/>
          </p:cNvCxnSpPr>
          <p:nvPr/>
        </p:nvCxnSpPr>
        <p:spPr bwMode="auto">
          <a:xfrm>
            <a:off x="8421434" y="2725217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9" name="AutoShape 6">
            <a:extLst>
              <a:ext uri="{FF2B5EF4-FFF2-40B4-BE49-F238E27FC236}">
                <a16:creationId xmlns:a16="http://schemas.microsoft.com/office/drawing/2014/main" id="{C43BC271-C799-458B-BF59-11DB0D5EFBAD}"/>
              </a:ext>
            </a:extLst>
          </p:cNvPr>
          <p:cNvCxnSpPr>
            <a:cxnSpLocks noChangeShapeType="1"/>
            <a:stCxn id="6" idx="4"/>
            <a:endCxn id="8" idx="1"/>
          </p:cNvCxnSpPr>
          <p:nvPr/>
        </p:nvCxnSpPr>
        <p:spPr bwMode="auto">
          <a:xfrm>
            <a:off x="8253923" y="2791647"/>
            <a:ext cx="852144" cy="15757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/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Encode joint distributions as product of conditional distributions on each variable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457176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  <a:blipFill>
                <a:blip r:embed="rId7"/>
                <a:stretch>
                  <a:fillRect t="-8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BE91F0C-0F59-6238-088E-0C49818AA309}"/>
                  </a:ext>
                </a:extLst>
              </p14:cNvPr>
              <p14:cNvContentPartPr/>
              <p14:nvPr/>
            </p14:nvContentPartPr>
            <p14:xfrm>
              <a:off x="1666800" y="1733400"/>
              <a:ext cx="6429600" cy="1109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BE91F0C-0F59-6238-088E-0C49818AA30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57440" y="1724040"/>
                <a:ext cx="6448320" cy="112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3296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6440842" cy="13993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Missing edges (compared to full chain rule)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  <a:sym typeface="Wingdings"/>
              </a:rPr>
              <a:t>encode our independence assumptions</a:t>
            </a:r>
            <a:endParaRPr lang="en-US" sz="2800" dirty="0">
              <a:latin typeface="Calibri"/>
              <a:cs typeface="Calibri"/>
              <a:sym typeface="Wingdings"/>
            </a:endParaRPr>
          </a:p>
        </p:txBody>
      </p:sp>
      <p:sp>
        <p:nvSpPr>
          <p:cNvPr id="14337" name="Rectangle 14336"/>
          <p:cNvSpPr/>
          <p:nvPr/>
        </p:nvSpPr>
        <p:spPr>
          <a:xfrm>
            <a:off x="8390164" y="621334"/>
            <a:ext cx="1790490" cy="496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Wingdings"/>
              </a:rPr>
              <a:t>Bayes net</a:t>
            </a:r>
          </a:p>
        </p:txBody>
      </p:sp>
      <p:cxnSp>
        <p:nvCxnSpPr>
          <p:cNvPr id="10" name="AutoShape 6"/>
          <p:cNvCxnSpPr>
            <a:cxnSpLocks noChangeShapeType="1"/>
            <a:stCxn id="2" idx="2"/>
            <a:endCxn id="7" idx="0"/>
          </p:cNvCxnSpPr>
          <p:nvPr/>
        </p:nvCxnSpPr>
        <p:spPr bwMode="auto">
          <a:xfrm flipH="1">
            <a:off x="9065160" y="2005492"/>
            <a:ext cx="31055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6"/>
          <p:cNvCxnSpPr>
            <a:cxnSpLocks noChangeShapeType="1"/>
            <a:stCxn id="30" idx="2"/>
            <a:endCxn id="8" idx="0"/>
          </p:cNvCxnSpPr>
          <p:nvPr/>
        </p:nvCxnSpPr>
        <p:spPr bwMode="auto">
          <a:xfrm>
            <a:off x="9066475" y="3457734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" name="AutoShape 6"/>
          <p:cNvCxnSpPr>
            <a:cxnSpLocks noChangeShapeType="1"/>
            <a:stCxn id="5" idx="3"/>
            <a:endCxn id="6" idx="7"/>
          </p:cNvCxnSpPr>
          <p:nvPr/>
        </p:nvCxnSpPr>
        <p:spPr bwMode="auto">
          <a:xfrm flipH="1">
            <a:off x="8421434" y="1935471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9141614" y="1543827"/>
            <a:ext cx="478036" cy="461665"/>
            <a:chOff x="5986355" y="3500735"/>
            <a:chExt cx="478036" cy="461665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017026" y="2323612"/>
            <a:ext cx="493941" cy="468035"/>
            <a:chOff x="5410200" y="4340347"/>
            <a:chExt cx="493941" cy="468035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CC33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8828263" y="2996069"/>
            <a:ext cx="473794" cy="461665"/>
            <a:chOff x="6511771" y="4340347"/>
            <a:chExt cx="473794" cy="46166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9036681" y="4289877"/>
            <a:ext cx="497455" cy="464718"/>
            <a:chOff x="5990597" y="5326482"/>
            <a:chExt cx="497455" cy="464718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F9AD94AE-95FA-4BA3-AFDA-45282694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51AAD23-B601-4CCE-8CB8-95DEBB25989E}"/>
              </a:ext>
            </a:extLst>
          </p:cNvPr>
          <p:cNvGraphicFramePr>
            <a:graphicFrameLocks noGrp="1"/>
          </p:cNvGraphicFramePr>
          <p:nvPr/>
        </p:nvGraphicFramePr>
        <p:xfrm>
          <a:off x="2339068" y="2942529"/>
          <a:ext cx="623452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1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72E4002-7CC9-445E-8400-3CEDD06D413A}"/>
              </a:ext>
            </a:extLst>
          </p:cNvPr>
          <p:cNvGraphicFramePr>
            <a:graphicFrameLocks noGrp="1"/>
          </p:cNvGraphicFramePr>
          <p:nvPr/>
        </p:nvGraphicFramePr>
        <p:xfrm>
          <a:off x="1735487" y="2943222"/>
          <a:ext cx="324881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4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97616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9BBB2FD-BB6F-44D1-882C-CD25036C5442}"/>
              </a:ext>
            </a:extLst>
          </p:cNvPr>
          <p:cNvGraphicFramePr>
            <a:graphicFrameLocks noGrp="1"/>
          </p:cNvGraphicFramePr>
          <p:nvPr/>
        </p:nvGraphicFramePr>
        <p:xfrm>
          <a:off x="3241220" y="2939215"/>
          <a:ext cx="136964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231503297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11516621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C650B45-9949-4891-B979-78AF643EC71C}"/>
              </a:ext>
            </a:extLst>
          </p:cNvPr>
          <p:cNvGraphicFramePr>
            <a:graphicFrameLocks noGrp="1"/>
          </p:cNvGraphicFramePr>
          <p:nvPr/>
        </p:nvGraphicFramePr>
        <p:xfrm>
          <a:off x="4889560" y="2943543"/>
          <a:ext cx="68592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/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Wingdings"/>
                  </a:rPr>
                  <a:t> </a:t>
                </a: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82D32F6-83B2-4BEF-AA56-C0CD01C7C31D}"/>
              </a:ext>
            </a:extLst>
          </p:cNvPr>
          <p:cNvCxnSpPr>
            <a:cxnSpLocks noChangeShapeType="1"/>
            <a:stCxn id="6" idx="5"/>
            <a:endCxn id="7" idx="1"/>
          </p:cNvCxnSpPr>
          <p:nvPr/>
        </p:nvCxnSpPr>
        <p:spPr bwMode="auto">
          <a:xfrm>
            <a:off x="8421434" y="2725217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/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Encode joint distributions as product of conditional distributions on each variable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457176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  <a:blipFill>
                <a:blip r:embed="rId7"/>
                <a:stretch>
                  <a:fillRect t="-8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3A40442-96B2-47DE-9596-7E84478DEE66}"/>
                  </a:ext>
                </a:extLst>
              </p14:cNvPr>
              <p14:cNvContentPartPr/>
              <p14:nvPr/>
            </p14:nvContentPartPr>
            <p14:xfrm>
              <a:off x="6496120" y="4968670"/>
              <a:ext cx="955440" cy="49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3A40442-96B2-47DE-9596-7E84478DEE6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60120" y="4932670"/>
                <a:ext cx="102708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441BBBD-B933-4C1D-16B9-C353BD2E4200}"/>
                  </a:ext>
                </a:extLst>
              </p14:cNvPr>
              <p14:cNvContentPartPr/>
              <p14:nvPr/>
            </p14:nvContentPartPr>
            <p14:xfrm>
              <a:off x="543960" y="6127920"/>
              <a:ext cx="843840" cy="2030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441BBBD-B933-4C1D-16B9-C353BD2E420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34600" y="6118560"/>
                <a:ext cx="862560" cy="22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1426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A9D3B-4EED-475D-9AB3-E6F3208BE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2F8D9-4976-21B1-5BF9-170959125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Liver Disorders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71DC64-FC95-7EBB-310A-396E51921CE8}"/>
              </a:ext>
            </a:extLst>
          </p:cNvPr>
          <p:cNvSpPr/>
          <p:nvPr/>
        </p:nvSpPr>
        <p:spPr>
          <a:xfrm>
            <a:off x="721610" y="6260036"/>
            <a:ext cx="110270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dvP40319B"/>
                <a:hlinkClick r:id="rId2"/>
              </a:rPr>
              <a:t>https://demo.bayesfusion.com/bayesbox.html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409FC7-E865-9E7E-C071-37903070E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333" y="1102532"/>
            <a:ext cx="8443333" cy="515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928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7D0B1-0DFC-8811-4C71-EC5D88F4C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A2AC5-1873-0B71-CD22-CABC62B0F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Maggie Makar, University of Michigan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A6EDE6-F6C6-63A8-4344-EF17161609AF}"/>
              </a:ext>
            </a:extLst>
          </p:cNvPr>
          <p:cNvSpPr/>
          <p:nvPr/>
        </p:nvSpPr>
        <p:spPr>
          <a:xfrm>
            <a:off x="582477" y="5547822"/>
            <a:ext cx="110270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effectLst/>
                <a:latin typeface="Calibri" panose="020F0502020204030204" pitchFamily="34" charset="0"/>
              </a:rPr>
              <a:t>Causally-motivated shortcut removal using auxiliary labels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</a:rPr>
              <a:t>M. Makar, B. Packer, D. Moldovan, D. Blalock, Y. Halpern, A.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D'Amour</a:t>
            </a:r>
            <a:endParaRPr lang="en-US" sz="2400" dirty="0">
              <a:effectLst/>
              <a:latin typeface="Calibri" panose="020F0502020204030204" pitchFamily="34" charset="0"/>
            </a:endParaRPr>
          </a:p>
          <a:p>
            <a:r>
              <a:rPr lang="en-US" sz="2400" dirty="0" err="1">
                <a:effectLst/>
                <a:latin typeface="Calibri" panose="020F0502020204030204" pitchFamily="34" charset="0"/>
              </a:rPr>
              <a:t>AIStats</a:t>
            </a:r>
            <a:r>
              <a:rPr lang="en-US" sz="2400" dirty="0">
                <a:effectLst/>
                <a:latin typeface="Calibri" panose="020F0502020204030204" pitchFamily="34" charset="0"/>
              </a:rPr>
              <a:t> 2022 [</a:t>
            </a:r>
            <a:r>
              <a:rPr lang="en-US" sz="2400" dirty="0">
                <a:effectLst/>
                <a:latin typeface="Calibri" panose="020F0502020204030204" pitchFamily="34" charset="0"/>
                <a:hlinkClick r:id="rId2"/>
              </a:rPr>
              <a:t>paper</a:t>
            </a:r>
            <a:r>
              <a:rPr lang="en-US" sz="2400" dirty="0">
                <a:effectLst/>
                <a:latin typeface="Calibri" panose="020F0502020204030204" pitchFamily="34" charset="0"/>
              </a:rPr>
              <a:t>]</a:t>
            </a:r>
          </a:p>
        </p:txBody>
      </p:sp>
      <p:pic>
        <p:nvPicPr>
          <p:cNvPr id="4098" name="Picture 2" descr="alt text">
            <a:extLst>
              <a:ext uri="{FF2B5EF4-FFF2-40B4-BE49-F238E27FC236}">
                <a16:creationId xmlns:a16="http://schemas.microsoft.com/office/drawing/2014/main" id="{6F80C7CD-A1D6-6835-0625-2F83B61FA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44" y="1151067"/>
            <a:ext cx="3287601" cy="298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E4E761-6EA2-2DE2-0CD1-D63590907913}"/>
              </a:ext>
            </a:extLst>
          </p:cNvPr>
          <p:cNvSpPr txBox="1"/>
          <p:nvPr/>
        </p:nvSpPr>
        <p:spPr>
          <a:xfrm>
            <a:off x="714244" y="4230767"/>
            <a:ext cx="60968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4"/>
              </a:rPr>
              <a:t>https://mymakar.github.io/</a:t>
            </a:r>
            <a:endParaRPr lang="en-US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0EE96F-00C1-38C0-01B9-C8E7EEC96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9952" y="1151067"/>
            <a:ext cx="6920753" cy="16065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299FDDF-82EC-0EE0-B2DE-761156FCEA45}"/>
              </a:ext>
            </a:extLst>
          </p:cNvPr>
          <p:cNvSpPr txBox="1"/>
          <p:nvPr/>
        </p:nvSpPr>
        <p:spPr>
          <a:xfrm>
            <a:off x="4329952" y="2913713"/>
            <a:ext cx="6096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Assistant Professor</a:t>
            </a:r>
          </a:p>
          <a:p>
            <a:r>
              <a:rPr lang="en-US" sz="2400" dirty="0"/>
              <a:t>Computer Science and Engineering</a:t>
            </a:r>
          </a:p>
          <a:p>
            <a:r>
              <a:rPr lang="en-US" sz="2400" dirty="0"/>
              <a:t>University of Michigan</a:t>
            </a:r>
          </a:p>
        </p:txBody>
      </p:sp>
    </p:spTree>
    <p:extLst>
      <p:ext uri="{BB962C8B-B14F-4D97-AF65-F5344CB8AC3E}">
        <p14:creationId xmlns:p14="http://schemas.microsoft.com/office/powerpoint/2010/main" val="702855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FF7ED-7C9A-C811-EC64-3ED148810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7AB568F-AC08-0C9F-685E-E5EB49A8447A}"/>
              </a:ext>
            </a:extLst>
          </p:cNvPr>
          <p:cNvSpPr/>
          <p:nvPr/>
        </p:nvSpPr>
        <p:spPr>
          <a:xfrm>
            <a:off x="582477" y="5547822"/>
            <a:ext cx="110270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effectLst/>
                <a:latin typeface="Calibri" panose="020F0502020204030204" pitchFamily="34" charset="0"/>
              </a:rPr>
              <a:t>Causally-motivated shortcut removal using auxiliary labels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</a:rPr>
              <a:t>M. Makar, B. Packer, D. Moldovan, D. Blalock, Y. Halpern, A.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D'Amour</a:t>
            </a:r>
            <a:endParaRPr lang="en-US" sz="2400" dirty="0">
              <a:effectLst/>
              <a:latin typeface="Calibri" panose="020F0502020204030204" pitchFamily="34" charset="0"/>
            </a:endParaRPr>
          </a:p>
          <a:p>
            <a:r>
              <a:rPr lang="en-US" sz="2400" dirty="0" err="1">
                <a:effectLst/>
                <a:latin typeface="Calibri" panose="020F0502020204030204" pitchFamily="34" charset="0"/>
              </a:rPr>
              <a:t>AIStats</a:t>
            </a:r>
            <a:r>
              <a:rPr lang="en-US" sz="2400" dirty="0">
                <a:effectLst/>
                <a:latin typeface="Calibri" panose="020F0502020204030204" pitchFamily="34" charset="0"/>
              </a:rPr>
              <a:t> 2022 [</a:t>
            </a:r>
            <a:r>
              <a:rPr lang="en-US" sz="2400" dirty="0">
                <a:effectLst/>
                <a:latin typeface="Calibri" panose="020F0502020204030204" pitchFamily="34" charset="0"/>
                <a:hlinkClick r:id="rId2"/>
              </a:rPr>
              <a:t>paper</a:t>
            </a:r>
            <a:r>
              <a:rPr lang="en-US" sz="2400" dirty="0">
                <a:effectLst/>
                <a:latin typeface="Calibri" panose="020F0502020204030204" pitchFamily="34" charset="0"/>
              </a:rPr>
              <a:t>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6CBABF-7F12-3A51-0A4E-A1CD058CB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33" y="376517"/>
            <a:ext cx="8017401" cy="39050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8F1762-CDCF-284E-1D9E-B225125E35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524" t="6117" r="10171" b="2353"/>
          <a:stretch/>
        </p:blipFill>
        <p:spPr>
          <a:xfrm>
            <a:off x="8453717" y="1409015"/>
            <a:ext cx="3302598" cy="4039970"/>
          </a:xfrm>
          <a:prstGeom prst="rect">
            <a:avLst/>
          </a:prstGeom>
          <a:ln w="57150">
            <a:solidFill>
              <a:schemeClr val="tx2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237BA5-B132-BA1D-13AB-8D16A1DEAB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35" t="50000" r="1971" b="30274"/>
          <a:stretch/>
        </p:blipFill>
        <p:spPr>
          <a:xfrm>
            <a:off x="134471" y="4041825"/>
            <a:ext cx="8017401" cy="18819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3C61F2F-1691-67F9-E6AE-CF377330D26E}"/>
                  </a:ext>
                </a:extLst>
              </p14:cNvPr>
              <p14:cNvContentPartPr/>
              <p14:nvPr/>
            </p14:nvContentPartPr>
            <p14:xfrm>
              <a:off x="10131480" y="5473800"/>
              <a:ext cx="923400" cy="152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3C61F2F-1691-67F9-E6AE-CF377330D26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22120" y="5464440"/>
                <a:ext cx="942120" cy="17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1945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F74E4-A1F4-4769-A605-30FB99A4C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Danielle Belgrave, Microsoft Research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E82B3-2093-4DF0-8682-485C3D4F347A}"/>
              </a:ext>
            </a:extLst>
          </p:cNvPr>
          <p:cNvSpPr/>
          <p:nvPr/>
        </p:nvSpPr>
        <p:spPr>
          <a:xfrm>
            <a:off x="721610" y="4260334"/>
            <a:ext cx="3539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https://www.daniellebelgrave.com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70B474-247B-430F-958D-0990F1F85250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dvP40319B"/>
              </a:rPr>
              <a:t>Developmental Profiles of Eczema, Wheeze, and Rhinitis:</a:t>
            </a:r>
          </a:p>
          <a:p>
            <a:r>
              <a:rPr lang="en-US" sz="2400" dirty="0">
                <a:latin typeface="AdvP40319B"/>
              </a:rPr>
              <a:t>Two Population-Based Birth Cohort Studies</a:t>
            </a: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3"/>
              </a:rPr>
              <a:t>https://journals.plos.org/plosmedicine/article?id=10.1371/journal.pmed.1001748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94B1E4-A4F2-67C1-DA2A-381038381491}"/>
              </a:ext>
            </a:extLst>
          </p:cNvPr>
          <p:cNvSpPr txBox="1"/>
          <p:nvPr/>
        </p:nvSpPr>
        <p:spPr>
          <a:xfrm>
            <a:off x="4329952" y="2913713"/>
            <a:ext cx="6096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Vice President</a:t>
            </a:r>
          </a:p>
          <a:p>
            <a:r>
              <a:rPr lang="en-US" sz="2400" dirty="0"/>
              <a:t>AI/ML</a:t>
            </a:r>
          </a:p>
          <a:p>
            <a:r>
              <a:rPr lang="en-US" sz="2400" dirty="0"/>
              <a:t>GSK</a:t>
            </a: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C986E7F3-C047-B87C-FCD0-4C5FC4379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393" y="1512388"/>
            <a:ext cx="2770762" cy="89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>
            <a:extLst>
              <a:ext uri="{FF2B5EF4-FFF2-40B4-BE49-F238E27FC236}">
                <a16:creationId xmlns:a16="http://schemas.microsoft.com/office/drawing/2014/main" id="{30A708D3-3CBD-F483-5733-1B051C511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71" y="1163429"/>
            <a:ext cx="2962745" cy="296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1896EA7-1EBD-8913-9B8A-1DEADA99B3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1606" y="1099426"/>
            <a:ext cx="3849986" cy="30907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9687E20-38D3-4B4E-D0FC-C94A09AFE9C9}"/>
                  </a:ext>
                </a:extLst>
              </p14:cNvPr>
              <p14:cNvContentPartPr/>
              <p14:nvPr/>
            </p14:nvContentPartPr>
            <p14:xfrm>
              <a:off x="4183200" y="19080"/>
              <a:ext cx="7450560" cy="2994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9687E20-38D3-4B4E-D0FC-C94A09AFE9C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73840" y="9720"/>
                <a:ext cx="7469280" cy="301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0464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834D9-E3D2-451E-1866-A93E4D705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11839EB-E2EE-63F7-C072-DAF0E4BB331D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1026" name="Picture 2" descr="Figure 1">
            <a:extLst>
              <a:ext uri="{FF2B5EF4-FFF2-40B4-BE49-F238E27FC236}">
                <a16:creationId xmlns:a16="http://schemas.microsoft.com/office/drawing/2014/main" id="{183697C2-BEB4-2381-A1B8-9425B195B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317" y="0"/>
            <a:ext cx="7949365" cy="581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97D6B99-1AC5-4588-392E-488C9C73967C}"/>
                  </a:ext>
                </a:extLst>
              </p14:cNvPr>
              <p14:cNvContentPartPr/>
              <p14:nvPr/>
            </p14:nvContentPartPr>
            <p14:xfrm>
              <a:off x="3086640" y="304200"/>
              <a:ext cx="7113240" cy="2333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97D6B99-1AC5-4588-392E-488C9C73967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77280" y="294840"/>
                <a:ext cx="7131960" cy="235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6904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3FC19-DC7F-B3B0-6EF5-DF01DAEEA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7EA8C9-45EE-411E-B5D5-81D1DB4A813A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3074" name="Picture 2" descr="Figure 3">
            <a:extLst>
              <a:ext uri="{FF2B5EF4-FFF2-40B4-BE49-F238E27FC236}">
                <a16:creationId xmlns:a16="http://schemas.microsoft.com/office/drawing/2014/main" id="{A8C079D3-EAED-EA56-D80E-A569D5C99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822" y="0"/>
            <a:ext cx="7614354" cy="581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496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F8E77-3373-AF2B-07B5-9765D92BC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Nets Independence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5A27E-EBC9-A28C-F9AB-881C242DF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7CA0F-8F0A-560E-D4FC-2E9E1D89E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943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43870"/>
                <a:ext cx="11379200" cy="124693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For the following Bayes nets, write the joint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latin typeface="Cambria Math" charset="0"/>
                  <a:ea typeface="Cambria Math" charset="0"/>
                  <a:cs typeface="Cambria Math" charset="0"/>
                  <a:sym typeface="Wingdings"/>
                </a:endParaRPr>
              </a:p>
              <a:p>
                <a:pPr marL="914376" lvl="1" indent="-457200">
                  <a:lnSpc>
                    <a:spcPct val="80000"/>
                  </a:lnSpc>
                  <a:buFont typeface="+mj-lt"/>
                  <a:buAutoNum type="arabicPeriod"/>
                </a:pPr>
                <a:r>
                  <a:rPr lang="en-US" sz="2400" dirty="0">
                    <a:latin typeface="Calibri"/>
                    <a:cs typeface="Calibri"/>
                    <a:sym typeface="Wingdings"/>
                  </a:rPr>
                  <a:t>Using the chain rule (with top-down order A,B,C)</a:t>
                </a:r>
              </a:p>
              <a:p>
                <a:pPr marL="914376" lvl="1" indent="-457200">
                  <a:lnSpc>
                    <a:spcPct val="80000"/>
                  </a:lnSpc>
                  <a:buFont typeface="+mj-lt"/>
                  <a:buAutoNum type="arabicPeriod"/>
                </a:pPr>
                <a:r>
                  <a:rPr lang="en-US" sz="2400" dirty="0">
                    <a:latin typeface="Calibri"/>
                    <a:cs typeface="Calibri"/>
                    <a:sym typeface="Wingdings"/>
                  </a:rPr>
                  <a:t>Using Bayes net semantics (product of CPTs)</a:t>
                </a: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43870"/>
                <a:ext cx="11379200" cy="1246930"/>
              </a:xfrm>
              <a:blipFill rotWithShape="0">
                <a:blip r:embed="rId2"/>
                <a:stretch>
                  <a:fillRect l="-965" t="-10732" b="-5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 Semantics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7B1346-EB44-4521-8D85-8555ED70C81E}"/>
              </a:ext>
            </a:extLst>
          </p:cNvPr>
          <p:cNvGrpSpPr/>
          <p:nvPr/>
        </p:nvGrpSpPr>
        <p:grpSpPr>
          <a:xfrm>
            <a:off x="5358835" y="2590991"/>
            <a:ext cx="1651565" cy="1307647"/>
            <a:chOff x="5358835" y="2590991"/>
            <a:chExt cx="1651565" cy="1307647"/>
          </a:xfrm>
        </p:grpSpPr>
        <p:cxnSp>
          <p:nvCxnSpPr>
            <p:cNvPr id="17" name="AutoShape 6"/>
            <p:cNvCxnSpPr>
              <a:cxnSpLocks noChangeShapeType="1"/>
              <a:stCxn id="20" idx="5"/>
              <a:endCxn id="26" idx="0"/>
            </p:cNvCxnSpPr>
            <p:nvPr/>
          </p:nvCxnSpPr>
          <p:spPr bwMode="auto">
            <a:xfrm>
              <a:off x="6318805" y="2982635"/>
              <a:ext cx="454698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8" name="AutoShape 6"/>
            <p:cNvCxnSpPr>
              <a:cxnSpLocks noChangeShapeType="1"/>
              <a:stCxn id="20" idx="3"/>
              <a:endCxn id="23" idx="0"/>
            </p:cNvCxnSpPr>
            <p:nvPr/>
          </p:nvCxnSpPr>
          <p:spPr bwMode="auto">
            <a:xfrm flipH="1">
              <a:off x="5595732" y="2982635"/>
              <a:ext cx="388051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9" name="Group 18"/>
            <p:cNvGrpSpPr/>
            <p:nvPr/>
          </p:nvGrpSpPr>
          <p:grpSpPr>
            <a:xfrm>
              <a:off x="5914397" y="2590991"/>
              <a:ext cx="486403" cy="461665"/>
              <a:chOff x="5990597" y="3500735"/>
              <a:chExt cx="486403" cy="461665"/>
            </a:xfrm>
          </p:grpSpPr>
          <p:sp>
            <p:nvSpPr>
              <p:cNvPr id="20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2" name="Group 21"/>
            <p:cNvGrpSpPr/>
            <p:nvPr/>
          </p:nvGrpSpPr>
          <p:grpSpPr>
            <a:xfrm>
              <a:off x="5358835" y="3430603"/>
              <a:ext cx="493941" cy="468035"/>
              <a:chOff x="5410200" y="4340347"/>
              <a:chExt cx="493941" cy="468035"/>
            </a:xfrm>
          </p:grpSpPr>
          <p:sp>
            <p:nvSpPr>
              <p:cNvPr id="23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/>
            <p:cNvGrpSpPr/>
            <p:nvPr/>
          </p:nvGrpSpPr>
          <p:grpSpPr>
            <a:xfrm>
              <a:off x="6536606" y="3430603"/>
              <a:ext cx="473794" cy="461665"/>
              <a:chOff x="6511771" y="4340347"/>
              <a:chExt cx="473794" cy="461665"/>
            </a:xfrm>
          </p:grpSpPr>
          <p:sp>
            <p:nvSpPr>
              <p:cNvPr id="26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26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EE760C2-D207-4505-901A-173E86F50216}"/>
              </a:ext>
            </a:extLst>
          </p:cNvPr>
          <p:cNvGrpSpPr/>
          <p:nvPr/>
        </p:nvGrpSpPr>
        <p:grpSpPr>
          <a:xfrm>
            <a:off x="972988" y="3048000"/>
            <a:ext cx="2490943" cy="470745"/>
            <a:chOff x="972988" y="3048000"/>
            <a:chExt cx="2490943" cy="470745"/>
          </a:xfrm>
        </p:grpSpPr>
        <p:cxnSp>
          <p:nvCxnSpPr>
            <p:cNvPr id="28" name="AutoShape 6"/>
            <p:cNvCxnSpPr>
              <a:cxnSpLocks noChangeShapeType="1"/>
              <a:stCxn id="34" idx="6"/>
              <a:endCxn id="37" idx="2"/>
            </p:cNvCxnSpPr>
            <p:nvPr/>
          </p:nvCxnSpPr>
          <p:spPr bwMode="auto">
            <a:xfrm flipV="1">
              <a:off x="2418253" y="3287914"/>
              <a:ext cx="57188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9" name="AutoShape 6"/>
            <p:cNvCxnSpPr>
              <a:cxnSpLocks noChangeShapeType="1"/>
              <a:stCxn id="31" idx="6"/>
              <a:endCxn id="34" idx="2"/>
            </p:cNvCxnSpPr>
            <p:nvPr/>
          </p:nvCxnSpPr>
          <p:spPr bwMode="auto">
            <a:xfrm>
              <a:off x="1446782" y="3283885"/>
              <a:ext cx="49767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30" name="Group 29"/>
            <p:cNvGrpSpPr/>
            <p:nvPr/>
          </p:nvGrpSpPr>
          <p:grpSpPr>
            <a:xfrm>
              <a:off x="972988" y="3052615"/>
              <a:ext cx="486403" cy="461665"/>
              <a:chOff x="5990597" y="3500735"/>
              <a:chExt cx="486403" cy="461665"/>
            </a:xfrm>
          </p:grpSpPr>
          <p:sp>
            <p:nvSpPr>
              <p:cNvPr id="31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 31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/>
            <p:cNvGrpSpPr/>
            <p:nvPr/>
          </p:nvGrpSpPr>
          <p:grpSpPr>
            <a:xfrm>
              <a:off x="1944459" y="3048000"/>
              <a:ext cx="493941" cy="468035"/>
              <a:chOff x="5410200" y="4340347"/>
              <a:chExt cx="493941" cy="468035"/>
            </a:xfrm>
          </p:grpSpPr>
          <p:sp>
            <p:nvSpPr>
              <p:cNvPr id="34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34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5" name="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6" name="Group 35"/>
            <p:cNvGrpSpPr/>
            <p:nvPr/>
          </p:nvGrpSpPr>
          <p:grpSpPr>
            <a:xfrm>
              <a:off x="2990137" y="3057080"/>
              <a:ext cx="473794" cy="461665"/>
              <a:chOff x="6511771" y="4340347"/>
              <a:chExt cx="473794" cy="461665"/>
            </a:xfrm>
          </p:grpSpPr>
          <p:sp>
            <p:nvSpPr>
              <p:cNvPr id="37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4A37852-85D8-452D-B984-CEF0ADDF5628}"/>
              </a:ext>
            </a:extLst>
          </p:cNvPr>
          <p:cNvGrpSpPr/>
          <p:nvPr/>
        </p:nvGrpSpPr>
        <p:grpSpPr>
          <a:xfrm>
            <a:off x="9051634" y="2514600"/>
            <a:ext cx="1698978" cy="1388065"/>
            <a:chOff x="9051634" y="2514600"/>
            <a:chExt cx="1698978" cy="1388065"/>
          </a:xfrm>
        </p:grpSpPr>
        <p:cxnSp>
          <p:nvCxnSpPr>
            <p:cNvPr id="42" name="AutoShape 6"/>
            <p:cNvCxnSpPr>
              <a:cxnSpLocks noChangeShapeType="1"/>
              <a:stCxn id="48" idx="4"/>
            </p:cNvCxnSpPr>
            <p:nvPr/>
          </p:nvCxnSpPr>
          <p:spPr bwMode="auto">
            <a:xfrm flipH="1">
              <a:off x="10061152" y="2982635"/>
              <a:ext cx="432416" cy="52882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3" name="AutoShape 6"/>
            <p:cNvCxnSpPr>
              <a:cxnSpLocks noChangeShapeType="1"/>
              <a:stCxn id="45" idx="4"/>
              <a:endCxn id="51" idx="1"/>
            </p:cNvCxnSpPr>
            <p:nvPr/>
          </p:nvCxnSpPr>
          <p:spPr bwMode="auto">
            <a:xfrm>
              <a:off x="9288531" y="2975017"/>
              <a:ext cx="445025" cy="53644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44" name="Group 43"/>
            <p:cNvGrpSpPr/>
            <p:nvPr/>
          </p:nvGrpSpPr>
          <p:grpSpPr>
            <a:xfrm>
              <a:off x="9051634" y="2516943"/>
              <a:ext cx="486403" cy="461665"/>
              <a:chOff x="5990597" y="3500735"/>
              <a:chExt cx="486403" cy="461665"/>
            </a:xfrm>
          </p:grpSpPr>
          <p:sp>
            <p:nvSpPr>
              <p:cNvPr id="45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Rectangle 45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46" name="Rectangle 4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7" name="Group 46"/>
            <p:cNvGrpSpPr/>
            <p:nvPr/>
          </p:nvGrpSpPr>
          <p:grpSpPr>
            <a:xfrm>
              <a:off x="10256671" y="2514600"/>
              <a:ext cx="493941" cy="468035"/>
              <a:chOff x="5410200" y="4340347"/>
              <a:chExt cx="493941" cy="468035"/>
            </a:xfrm>
          </p:grpSpPr>
          <p:sp>
            <p:nvSpPr>
              <p:cNvPr id="48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Rectangle 48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Rectangle 4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0" name="Group 49"/>
            <p:cNvGrpSpPr/>
            <p:nvPr/>
          </p:nvGrpSpPr>
          <p:grpSpPr>
            <a:xfrm>
              <a:off x="9664170" y="3441000"/>
              <a:ext cx="473794" cy="461665"/>
              <a:chOff x="6511771" y="4340347"/>
              <a:chExt cx="473794" cy="461665"/>
            </a:xfrm>
          </p:grpSpPr>
          <p:sp>
            <p:nvSpPr>
              <p:cNvPr id="51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Rectangle 5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686" name="Rectangle 24685"/>
              <p:cNvSpPr/>
              <p:nvPr/>
            </p:nvSpPr>
            <p:spPr>
              <a:xfrm>
                <a:off x="372547" y="4180344"/>
                <a:ext cx="431241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Assumption:</a:t>
                </a:r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000" dirty="0">
                    <a:latin typeface="Calibri"/>
                    <a:cs typeface="Calibri"/>
                    <a:sym typeface="Wingdings"/>
                  </a:rPr>
                  <a:t>C is independent from A given B</a:t>
                </a:r>
              </a:p>
            </p:txBody>
          </p:sp>
        </mc:Choice>
        <mc:Fallback xmlns="">
          <p:sp>
            <p:nvSpPr>
              <p:cNvPr id="24686" name="Rectangle 246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47" y="4180344"/>
                <a:ext cx="4312415" cy="2677656"/>
              </a:xfrm>
              <a:prstGeom prst="rect">
                <a:avLst/>
              </a:prstGeom>
              <a:blipFill>
                <a:blip r:embed="rId11"/>
                <a:stretch>
                  <a:fillRect l="-2119" b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>
              <a:xfrm>
                <a:off x="4389946" y="4182388"/>
                <a:ext cx="431241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Assumption:</a:t>
                </a:r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000" dirty="0">
                    <a:latin typeface="Calibri"/>
                    <a:cs typeface="Calibri"/>
                    <a:sym typeface="Wingdings"/>
                  </a:rPr>
                  <a:t>C is independent from B given A</a:t>
                </a: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946" y="4182388"/>
                <a:ext cx="4312415" cy="2677656"/>
              </a:xfrm>
              <a:prstGeom prst="rect">
                <a:avLst/>
              </a:prstGeom>
              <a:blipFill rotWithShape="0">
                <a:blip r:embed="rId12"/>
                <a:stretch>
                  <a:fillRect l="-2119" t="-17768" b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8337360" y="4182716"/>
                <a:ext cx="431241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Assumption:</a:t>
                </a:r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000" dirty="0">
                    <a:latin typeface="Calibri"/>
                    <a:cs typeface="Calibri"/>
                    <a:sym typeface="Wingdings"/>
                  </a:rPr>
                  <a:t>A is independent from B given { }</a:t>
                </a:r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7360" y="4182716"/>
                <a:ext cx="4312415" cy="2677656"/>
              </a:xfrm>
              <a:prstGeom prst="rect">
                <a:avLst/>
              </a:prstGeom>
              <a:blipFill rotWithShape="0">
                <a:blip r:embed="rId13"/>
                <a:stretch>
                  <a:fillRect l="-2263" t="-17768" b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FBECAE0-DC74-DF71-B681-CD528B91F365}"/>
                  </a:ext>
                </a:extLst>
              </p14:cNvPr>
              <p14:cNvContentPartPr/>
              <p14:nvPr/>
            </p14:nvContentPartPr>
            <p14:xfrm>
              <a:off x="270360" y="4011120"/>
              <a:ext cx="3544200" cy="14752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FBECAE0-DC74-DF71-B681-CD528B91F36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61000" y="4001760"/>
                <a:ext cx="3562920" cy="149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934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Answering Independence Questions</a:t>
            </a:r>
          </a:p>
        </p:txBody>
      </p:sp>
      <p:sp>
        <p:nvSpPr>
          <p:cNvPr id="1094659" name="Rectangle 3"/>
          <p:cNvSpPr>
            <a:spLocks noGrp="1" noChangeArrowheads="1"/>
          </p:cNvSpPr>
          <p:nvPr>
            <p:ph idx="1"/>
          </p:nvPr>
        </p:nvSpPr>
        <p:spPr>
          <a:xfrm>
            <a:off x="475899" y="1067594"/>
            <a:ext cx="6001100" cy="48768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Is A independent from E?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Is A independent from E given C?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Is A independent from C given E?</a:t>
            </a: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3EBF29-57C9-401A-ACE3-F300BDF687ED}"/>
              </a:ext>
            </a:extLst>
          </p:cNvPr>
          <p:cNvGrpSpPr/>
          <p:nvPr/>
        </p:nvGrpSpPr>
        <p:grpSpPr>
          <a:xfrm>
            <a:off x="3830140" y="1747386"/>
            <a:ext cx="4531720" cy="470745"/>
            <a:chOff x="3767303" y="3576186"/>
            <a:chExt cx="4531720" cy="470745"/>
          </a:xfrm>
        </p:grpSpPr>
        <p:cxnSp>
          <p:nvCxnSpPr>
            <p:cNvPr id="16" name="AutoShape 6">
              <a:extLst>
                <a:ext uri="{FF2B5EF4-FFF2-40B4-BE49-F238E27FC236}">
                  <a16:creationId xmlns:a16="http://schemas.microsoft.com/office/drawing/2014/main" id="{984BE6C8-D9EE-4D3D-B2C4-69090E56F1CD}"/>
                </a:ext>
              </a:extLst>
            </p:cNvPr>
            <p:cNvCxnSpPr>
              <a:cxnSpLocks noChangeShapeType="1"/>
              <a:stCxn id="23" idx="6"/>
              <a:endCxn id="21" idx="2"/>
            </p:cNvCxnSpPr>
            <p:nvPr/>
          </p:nvCxnSpPr>
          <p:spPr bwMode="auto">
            <a:xfrm flipV="1">
              <a:off x="5177038" y="3798157"/>
              <a:ext cx="60741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" name="AutoShape 6">
              <a:extLst>
                <a:ext uri="{FF2B5EF4-FFF2-40B4-BE49-F238E27FC236}">
                  <a16:creationId xmlns:a16="http://schemas.microsoft.com/office/drawing/2014/main" id="{926A43FC-E079-4B84-83D6-D872F049D945}"/>
                </a:ext>
              </a:extLst>
            </p:cNvPr>
            <p:cNvCxnSpPr>
              <a:cxnSpLocks noChangeShapeType="1"/>
              <a:stCxn id="25" idx="6"/>
              <a:endCxn id="23" idx="2"/>
            </p:cNvCxnSpPr>
            <p:nvPr/>
          </p:nvCxnSpPr>
          <p:spPr bwMode="auto">
            <a:xfrm>
              <a:off x="4205567" y="3794128"/>
              <a:ext cx="53320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5" name="Oval 3">
              <a:extLst>
                <a:ext uri="{FF2B5EF4-FFF2-40B4-BE49-F238E27FC236}">
                  <a16:creationId xmlns:a16="http://schemas.microsoft.com/office/drawing/2014/main" id="{82AA50A7-89FB-4F23-8F39-865311151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303" y="3579595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0280DDB-FCE9-4EDA-BA40-A9E9F8C8A096}"/>
                    </a:ext>
                  </a:extLst>
                </p:cNvPr>
                <p:cNvSpPr/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0280DDB-FCE9-4EDA-BA40-A9E9F8C8A0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Oval 3">
              <a:extLst>
                <a:ext uri="{FF2B5EF4-FFF2-40B4-BE49-F238E27FC236}">
                  <a16:creationId xmlns:a16="http://schemas.microsoft.com/office/drawing/2014/main" id="{9618AAEC-F368-4AFC-9599-08A95F206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774" y="358494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40EF892-8681-472E-9CD7-9D4B62CED781}"/>
                    </a:ext>
                  </a:extLst>
                </p:cNvPr>
                <p:cNvSpPr/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40EF892-8681-472E-9CD7-9D4B62CED78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281A642E-C72F-4DAC-A952-AFE047459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452" y="3583624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512AB87-44B7-4FA5-AC94-E126D0D62237}"/>
                    </a:ext>
                  </a:extLst>
                </p:cNvPr>
                <p:cNvSpPr/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512AB87-44B7-4FA5-AC94-E126D0D622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D947A5EF-E956-4E72-A245-FBE5D3A483B8}"/>
                </a:ext>
              </a:extLst>
            </p:cNvPr>
            <p:cNvCxnSpPr>
              <a:cxnSpLocks noChangeShapeType="1"/>
              <a:endCxn id="28" idx="2"/>
            </p:cNvCxnSpPr>
            <p:nvPr/>
          </p:nvCxnSpPr>
          <p:spPr bwMode="auto">
            <a:xfrm flipV="1">
              <a:off x="6253620" y="3797294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8" name="Oval 3">
              <a:extLst>
                <a:ext uri="{FF2B5EF4-FFF2-40B4-BE49-F238E27FC236}">
                  <a16:creationId xmlns:a16="http://schemas.microsoft.com/office/drawing/2014/main" id="{82D5D548-52F3-457F-88A1-68F35218D8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5504" y="358276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E3C23BC-CB98-4578-8010-ABF578A2392C}"/>
                    </a:ext>
                  </a:extLst>
                </p:cNvPr>
                <p:cNvSpPr/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E3C23BC-CB98-4578-8010-ABF578A239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067635BF-D6F7-4471-933F-96BDA1BF60A5}"/>
                </a:ext>
              </a:extLst>
            </p:cNvPr>
            <p:cNvCxnSpPr>
              <a:cxnSpLocks noChangeShapeType="1"/>
              <a:endCxn id="31" idx="2"/>
            </p:cNvCxnSpPr>
            <p:nvPr/>
          </p:nvCxnSpPr>
          <p:spPr bwMode="auto">
            <a:xfrm flipV="1">
              <a:off x="7288557" y="3790719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1" name="Oval 3">
              <a:extLst>
                <a:ext uri="{FF2B5EF4-FFF2-40B4-BE49-F238E27FC236}">
                  <a16:creationId xmlns:a16="http://schemas.microsoft.com/office/drawing/2014/main" id="{5D608182-477C-4F35-9F22-498399DFE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0441" y="3576186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60F7390-EC95-4DD7-AFE5-17DDEAF82126}"/>
                    </a:ext>
                  </a:extLst>
                </p:cNvPr>
                <p:cNvSpPr/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60F7390-EC95-4DD7-AFE5-17DDEAF821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274DD6E-AF88-41F4-AF0D-D3649EC160BC}"/>
              </a:ext>
            </a:extLst>
          </p:cNvPr>
          <p:cNvGrpSpPr/>
          <p:nvPr/>
        </p:nvGrpSpPr>
        <p:grpSpPr>
          <a:xfrm>
            <a:off x="3800561" y="3333466"/>
            <a:ext cx="4531720" cy="470745"/>
            <a:chOff x="3767303" y="3576186"/>
            <a:chExt cx="4531720" cy="470745"/>
          </a:xfrm>
        </p:grpSpPr>
        <p:cxnSp>
          <p:nvCxnSpPr>
            <p:cNvPr id="35" name="AutoShape 6">
              <a:extLst>
                <a:ext uri="{FF2B5EF4-FFF2-40B4-BE49-F238E27FC236}">
                  <a16:creationId xmlns:a16="http://schemas.microsoft.com/office/drawing/2014/main" id="{BF4BEDC3-05FB-49C7-83F6-5CCFD0671893}"/>
                </a:ext>
              </a:extLst>
            </p:cNvPr>
            <p:cNvCxnSpPr>
              <a:cxnSpLocks noChangeShapeType="1"/>
              <a:stCxn id="39" idx="6"/>
              <a:endCxn id="41" idx="2"/>
            </p:cNvCxnSpPr>
            <p:nvPr/>
          </p:nvCxnSpPr>
          <p:spPr bwMode="auto">
            <a:xfrm flipV="1">
              <a:off x="5177038" y="3798157"/>
              <a:ext cx="60741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6" name="AutoShape 6">
              <a:extLst>
                <a:ext uri="{FF2B5EF4-FFF2-40B4-BE49-F238E27FC236}">
                  <a16:creationId xmlns:a16="http://schemas.microsoft.com/office/drawing/2014/main" id="{06DCF42E-14B6-4033-AD63-A80D2311EF7B}"/>
                </a:ext>
              </a:extLst>
            </p:cNvPr>
            <p:cNvCxnSpPr>
              <a:cxnSpLocks noChangeShapeType="1"/>
              <a:stCxn id="37" idx="6"/>
              <a:endCxn id="39" idx="2"/>
            </p:cNvCxnSpPr>
            <p:nvPr/>
          </p:nvCxnSpPr>
          <p:spPr bwMode="auto">
            <a:xfrm>
              <a:off x="4205567" y="3794128"/>
              <a:ext cx="53320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7" name="Oval 3">
              <a:extLst>
                <a:ext uri="{FF2B5EF4-FFF2-40B4-BE49-F238E27FC236}">
                  <a16:creationId xmlns:a16="http://schemas.microsoft.com/office/drawing/2014/main" id="{1E8DE46F-75BE-499E-AE43-C141FD630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303" y="3579595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DDB13186-887F-4B3A-958D-63E361D1AED7}"/>
                    </a:ext>
                  </a:extLst>
                </p:cNvPr>
                <p:cNvSpPr/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DDB13186-887F-4B3A-958D-63E361D1AED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Oval 3">
              <a:extLst>
                <a:ext uri="{FF2B5EF4-FFF2-40B4-BE49-F238E27FC236}">
                  <a16:creationId xmlns:a16="http://schemas.microsoft.com/office/drawing/2014/main" id="{F5C1991B-1F08-4CA3-BC03-5764606892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774" y="358494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A4578DF3-9797-4F04-8C53-9728D76B1B43}"/>
                    </a:ext>
                  </a:extLst>
                </p:cNvPr>
                <p:cNvSpPr/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A4578DF3-9797-4F04-8C53-9728D76B1B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Oval 3">
              <a:extLst>
                <a:ext uri="{FF2B5EF4-FFF2-40B4-BE49-F238E27FC236}">
                  <a16:creationId xmlns:a16="http://schemas.microsoft.com/office/drawing/2014/main" id="{8DE73E27-EA94-49C3-8AD3-BE3FDD71D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452" y="3583624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B7A7C75-AE57-469D-9F52-1E973A339815}"/>
                    </a:ext>
                  </a:extLst>
                </p:cNvPr>
                <p:cNvSpPr/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B7A7C75-AE57-469D-9F52-1E973A3398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AutoShape 6">
              <a:extLst>
                <a:ext uri="{FF2B5EF4-FFF2-40B4-BE49-F238E27FC236}">
                  <a16:creationId xmlns:a16="http://schemas.microsoft.com/office/drawing/2014/main" id="{CE4453A6-DD16-4A0B-99BB-204592DEF027}"/>
                </a:ext>
              </a:extLst>
            </p:cNvPr>
            <p:cNvCxnSpPr>
              <a:cxnSpLocks noChangeShapeType="1"/>
              <a:endCxn id="44" idx="2"/>
            </p:cNvCxnSpPr>
            <p:nvPr/>
          </p:nvCxnSpPr>
          <p:spPr bwMode="auto">
            <a:xfrm flipV="1">
              <a:off x="6253620" y="3797294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4" name="Oval 3">
              <a:extLst>
                <a:ext uri="{FF2B5EF4-FFF2-40B4-BE49-F238E27FC236}">
                  <a16:creationId xmlns:a16="http://schemas.microsoft.com/office/drawing/2014/main" id="{56C7F7D8-08F6-4E0C-9FBF-30C0CC7CF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5504" y="358276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625AAC40-C6C8-4DE4-86CA-E78D2DA9BF65}"/>
                    </a:ext>
                  </a:extLst>
                </p:cNvPr>
                <p:cNvSpPr/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625AAC40-C6C8-4DE4-86CA-E78D2DA9BF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AutoShape 6">
              <a:extLst>
                <a:ext uri="{FF2B5EF4-FFF2-40B4-BE49-F238E27FC236}">
                  <a16:creationId xmlns:a16="http://schemas.microsoft.com/office/drawing/2014/main" id="{A001C8C1-D106-48A8-904E-6AC29C1323D8}"/>
                </a:ext>
              </a:extLst>
            </p:cNvPr>
            <p:cNvCxnSpPr>
              <a:cxnSpLocks noChangeShapeType="1"/>
              <a:endCxn id="47" idx="2"/>
            </p:cNvCxnSpPr>
            <p:nvPr/>
          </p:nvCxnSpPr>
          <p:spPr bwMode="auto">
            <a:xfrm flipV="1">
              <a:off x="7288557" y="3790719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7" name="Oval 3">
              <a:extLst>
                <a:ext uri="{FF2B5EF4-FFF2-40B4-BE49-F238E27FC236}">
                  <a16:creationId xmlns:a16="http://schemas.microsoft.com/office/drawing/2014/main" id="{0A7FF2D2-20A8-4EDA-997C-3A897A1B8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0441" y="3576186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DBBF38E0-58C1-49B4-B991-666EDBA8F535}"/>
                    </a:ext>
                  </a:extLst>
                </p:cNvPr>
                <p:cNvSpPr/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DBBF38E0-58C1-49B4-B991-666EDBA8F53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EA1D69D-1328-4544-B67C-D33B620EAB11}"/>
              </a:ext>
            </a:extLst>
          </p:cNvPr>
          <p:cNvGrpSpPr/>
          <p:nvPr/>
        </p:nvGrpSpPr>
        <p:grpSpPr>
          <a:xfrm>
            <a:off x="3779366" y="4910647"/>
            <a:ext cx="4531720" cy="470745"/>
            <a:chOff x="3767303" y="3576186"/>
            <a:chExt cx="4531720" cy="470745"/>
          </a:xfrm>
        </p:grpSpPr>
        <p:cxnSp>
          <p:nvCxnSpPr>
            <p:cNvPr id="50" name="AutoShape 6">
              <a:extLst>
                <a:ext uri="{FF2B5EF4-FFF2-40B4-BE49-F238E27FC236}">
                  <a16:creationId xmlns:a16="http://schemas.microsoft.com/office/drawing/2014/main" id="{1D551631-F1CA-4092-8C16-1AF759F080C3}"/>
                </a:ext>
              </a:extLst>
            </p:cNvPr>
            <p:cNvCxnSpPr>
              <a:cxnSpLocks noChangeShapeType="1"/>
              <a:stCxn id="54" idx="6"/>
              <a:endCxn id="56" idx="2"/>
            </p:cNvCxnSpPr>
            <p:nvPr/>
          </p:nvCxnSpPr>
          <p:spPr bwMode="auto">
            <a:xfrm flipV="1">
              <a:off x="5177038" y="3798157"/>
              <a:ext cx="60741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1" name="AutoShape 6">
              <a:extLst>
                <a:ext uri="{FF2B5EF4-FFF2-40B4-BE49-F238E27FC236}">
                  <a16:creationId xmlns:a16="http://schemas.microsoft.com/office/drawing/2014/main" id="{EF7AD7F2-B7C2-43E1-A3D0-26EDBD93384D}"/>
                </a:ext>
              </a:extLst>
            </p:cNvPr>
            <p:cNvCxnSpPr>
              <a:cxnSpLocks noChangeShapeType="1"/>
              <a:stCxn id="52" idx="6"/>
              <a:endCxn id="54" idx="2"/>
            </p:cNvCxnSpPr>
            <p:nvPr/>
          </p:nvCxnSpPr>
          <p:spPr bwMode="auto">
            <a:xfrm>
              <a:off x="4205567" y="3794128"/>
              <a:ext cx="53320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2" name="Oval 3">
              <a:extLst>
                <a:ext uri="{FF2B5EF4-FFF2-40B4-BE49-F238E27FC236}">
                  <a16:creationId xmlns:a16="http://schemas.microsoft.com/office/drawing/2014/main" id="{725F87E8-6F5B-4231-BD3A-58A08B8B0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303" y="3579595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50B48B4-C83B-4B91-93C2-0C1E1B428D2E}"/>
                    </a:ext>
                  </a:extLst>
                </p:cNvPr>
                <p:cNvSpPr/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50B48B4-C83B-4B91-93C2-0C1E1B428D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Oval 3">
              <a:extLst>
                <a:ext uri="{FF2B5EF4-FFF2-40B4-BE49-F238E27FC236}">
                  <a16:creationId xmlns:a16="http://schemas.microsoft.com/office/drawing/2014/main" id="{F103DE72-2628-416F-8FC1-DA2911326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774" y="358494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76C336A6-E132-4E09-841A-73D7981E1F49}"/>
                    </a:ext>
                  </a:extLst>
                </p:cNvPr>
                <p:cNvSpPr/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76C336A6-E132-4E09-841A-73D7981E1F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Oval 3">
              <a:extLst>
                <a:ext uri="{FF2B5EF4-FFF2-40B4-BE49-F238E27FC236}">
                  <a16:creationId xmlns:a16="http://schemas.microsoft.com/office/drawing/2014/main" id="{04A33924-F0D1-4F20-BA26-961D9C3EA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452" y="3583624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2118CE1-EB2D-446C-B2DF-053CAFBD200C}"/>
                    </a:ext>
                  </a:extLst>
                </p:cNvPr>
                <p:cNvSpPr/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2118CE1-EB2D-446C-B2DF-053CAFBD20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AutoShape 6">
              <a:extLst>
                <a:ext uri="{FF2B5EF4-FFF2-40B4-BE49-F238E27FC236}">
                  <a16:creationId xmlns:a16="http://schemas.microsoft.com/office/drawing/2014/main" id="{5FBD692A-D5CE-4D05-831A-5527BFBD5718}"/>
                </a:ext>
              </a:extLst>
            </p:cNvPr>
            <p:cNvCxnSpPr>
              <a:cxnSpLocks noChangeShapeType="1"/>
              <a:endCxn id="59" idx="2"/>
            </p:cNvCxnSpPr>
            <p:nvPr/>
          </p:nvCxnSpPr>
          <p:spPr bwMode="auto">
            <a:xfrm flipV="1">
              <a:off x="6253620" y="3797294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9" name="Oval 3">
              <a:extLst>
                <a:ext uri="{FF2B5EF4-FFF2-40B4-BE49-F238E27FC236}">
                  <a16:creationId xmlns:a16="http://schemas.microsoft.com/office/drawing/2014/main" id="{2FA5DC40-A111-494E-868B-D71BE585E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5504" y="358276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CDCF5EB1-CD9A-48CB-A2D4-83C07B39FD20}"/>
                    </a:ext>
                  </a:extLst>
                </p:cNvPr>
                <p:cNvSpPr/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CDCF5EB1-CD9A-48CB-A2D4-83C07B39FD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1" name="AutoShape 6">
              <a:extLst>
                <a:ext uri="{FF2B5EF4-FFF2-40B4-BE49-F238E27FC236}">
                  <a16:creationId xmlns:a16="http://schemas.microsoft.com/office/drawing/2014/main" id="{D97DD061-5544-4457-83E4-2D24177821A7}"/>
                </a:ext>
              </a:extLst>
            </p:cNvPr>
            <p:cNvCxnSpPr>
              <a:cxnSpLocks noChangeShapeType="1"/>
              <a:endCxn id="62" idx="2"/>
            </p:cNvCxnSpPr>
            <p:nvPr/>
          </p:nvCxnSpPr>
          <p:spPr bwMode="auto">
            <a:xfrm flipV="1">
              <a:off x="7288557" y="3790719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2" name="Oval 3">
              <a:extLst>
                <a:ext uri="{FF2B5EF4-FFF2-40B4-BE49-F238E27FC236}">
                  <a16:creationId xmlns:a16="http://schemas.microsoft.com/office/drawing/2014/main" id="{DEC71764-223E-49BF-9C07-3B3F0F925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0441" y="3576186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67817051-BD4C-471C-971C-5AAF5A10F494}"/>
                    </a:ext>
                  </a:extLst>
                </p:cNvPr>
                <p:cNvSpPr/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67817051-BD4C-471C-971C-5AAF5A10F4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1939E19-21B2-DFD6-60F9-6345318AAC4B}"/>
                  </a:ext>
                </a:extLst>
              </p14:cNvPr>
              <p14:cNvContentPartPr/>
              <p14:nvPr/>
            </p14:nvContentPartPr>
            <p14:xfrm>
              <a:off x="3747960" y="1000440"/>
              <a:ext cx="6747120" cy="4620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1939E19-21B2-DFD6-60F9-6345318AAC4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738600" y="991080"/>
                <a:ext cx="6765840" cy="463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5395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C9CD-F60E-433A-99C5-4E2E99AD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Leveraging Independence from a Bayes 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independent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B11C65F9-66CB-4E2B-B9E8-FFBF24E7E490}"/>
              </a:ext>
            </a:extLst>
          </p:cNvPr>
          <p:cNvGrpSpPr/>
          <p:nvPr/>
        </p:nvGrpSpPr>
        <p:grpSpPr>
          <a:xfrm>
            <a:off x="2991621" y="2459736"/>
            <a:ext cx="6293558" cy="4177280"/>
            <a:chOff x="3579447" y="6801870"/>
            <a:chExt cx="3123334" cy="208036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F2C5AE0-2AD2-49CD-90BD-D146B9F44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9447" y="6801870"/>
              <a:ext cx="3123334" cy="208036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38917C-162F-4742-9B86-8DBBAB901914}"/>
                </a:ext>
              </a:extLst>
            </p:cNvPr>
            <p:cNvSpPr/>
            <p:nvPr/>
          </p:nvSpPr>
          <p:spPr>
            <a:xfrm rot="20504957">
              <a:off x="5281899" y="8025095"/>
              <a:ext cx="407254" cy="2109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FB2F8D-48F0-45B3-AE79-83B0FDDD987C}"/>
                </a:ext>
              </a:extLst>
            </p:cNvPr>
            <p:cNvSpPr/>
            <p:nvPr/>
          </p:nvSpPr>
          <p:spPr>
            <a:xfrm rot="1377386">
              <a:off x="5827104" y="7810828"/>
              <a:ext cx="231025" cy="191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CA37B3-07FD-4850-A2D2-7305BCD911A5}"/>
                </a:ext>
              </a:extLst>
            </p:cNvPr>
            <p:cNvSpPr/>
            <p:nvPr/>
          </p:nvSpPr>
          <p:spPr>
            <a:xfrm rot="19288375">
              <a:off x="5805645" y="7874469"/>
              <a:ext cx="273992" cy="191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67508F6-7A1B-D7EA-01C2-266BCAC6B843}"/>
                  </a:ext>
                </a:extLst>
              </p14:cNvPr>
              <p14:cNvContentPartPr/>
              <p14:nvPr/>
            </p14:nvContentPartPr>
            <p14:xfrm>
              <a:off x="219600" y="867960"/>
              <a:ext cx="11828520" cy="5884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67508F6-7A1B-D7EA-01C2-266BCAC6B84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0240" y="858600"/>
                <a:ext cx="11847240" cy="590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1368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4C98311-45D7-B85E-75B1-7C687722161E}"/>
              </a:ext>
            </a:extLst>
          </p:cNvPr>
          <p:cNvGrpSpPr/>
          <p:nvPr/>
        </p:nvGrpSpPr>
        <p:grpSpPr>
          <a:xfrm>
            <a:off x="3432978" y="2428096"/>
            <a:ext cx="4753841" cy="3873500"/>
            <a:chOff x="3432978" y="2428096"/>
            <a:chExt cx="4753841" cy="3873500"/>
          </a:xfrm>
        </p:grpSpPr>
        <p:pic>
          <p:nvPicPr>
            <p:cNvPr id="5" name="Picture 4" descr="nondescendants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2978" y="2428096"/>
              <a:ext cx="4753841" cy="3873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B27BCE98-A9D8-D619-8032-7161E8B960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96880" y="278712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B27BCE98-A9D8-D619-8032-7161E8B960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96880" y="2787120"/>
                  <a:ext cx="710400" cy="49329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E621DA32-7D19-0B98-0EA2-C3AD340559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34320" y="278712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E621DA32-7D19-0B98-0EA2-C3AD3405596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34320" y="2787120"/>
                  <a:ext cx="710400" cy="49329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D9869657-1CF9-54F7-D108-BBD40E78C2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4160" y="3852506"/>
                  <a:ext cx="710400" cy="49329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𝑋</m:t>
                        </m:r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D9869657-1CF9-54F7-D108-BBD40E78C22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4160" y="3852506"/>
                  <a:ext cx="710400" cy="49329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 Semantics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6A8D478-DE68-0B5F-019E-775D5506C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Every variable is conditionally independent of its non-descendants given its parents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92BEEB5-584E-2CD6-131B-CB942A0F7704}"/>
                  </a:ext>
                </a:extLst>
              </p14:cNvPr>
              <p14:cNvContentPartPr/>
              <p14:nvPr/>
            </p14:nvContentPartPr>
            <p14:xfrm>
              <a:off x="405360" y="1935360"/>
              <a:ext cx="7019640" cy="4657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92BEEB5-584E-2CD6-131B-CB942A0F770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6000" y="1926000"/>
                <a:ext cx="7038360" cy="467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5622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50FDB5B-F44A-69B5-DBFD-3C336EABAE86}"/>
              </a:ext>
            </a:extLst>
          </p:cNvPr>
          <p:cNvGrpSpPr/>
          <p:nvPr/>
        </p:nvGrpSpPr>
        <p:grpSpPr>
          <a:xfrm>
            <a:off x="3749499" y="2210138"/>
            <a:ext cx="4787964" cy="4474466"/>
            <a:chOff x="3749499" y="2210138"/>
            <a:chExt cx="4787964" cy="4474466"/>
          </a:xfrm>
        </p:grpSpPr>
        <p:pic>
          <p:nvPicPr>
            <p:cNvPr id="5" name="Picture 4" descr="markov-blanket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499" y="2210138"/>
              <a:ext cx="4787964" cy="447446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067D5007-28AA-47EC-3F28-A733508640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35970" y="290523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067D5007-28AA-47EC-3F28-A733508640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35970" y="2905230"/>
                  <a:ext cx="710400" cy="49329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93F7868B-C5F4-7369-E21F-A819F23297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73410" y="290523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93F7868B-C5F4-7369-E21F-A819F23297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973410" y="2905230"/>
                  <a:ext cx="710400" cy="49329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41C18181-A8AF-1E0A-F906-76695F6EB6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87775" y="3976091"/>
                  <a:ext cx="710400" cy="49329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𝑋</m:t>
                        </m:r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41C18181-A8AF-1E0A-F906-76695F6EB6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687775" y="3976091"/>
                  <a:ext cx="710400" cy="49329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11">
                  <a:extLst>
                    <a:ext uri="{FF2B5EF4-FFF2-40B4-BE49-F238E27FC236}">
                      <a16:creationId xmlns:a16="http://schemas.microsoft.com/office/drawing/2014/main" id="{BD9DDE7E-39BB-029B-A84F-83AB1D7580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21453" y="5613399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Oval 11">
                  <a:extLst>
                    <a:ext uri="{FF2B5EF4-FFF2-40B4-BE49-F238E27FC236}">
                      <a16:creationId xmlns:a16="http://schemas.microsoft.com/office/drawing/2014/main" id="{BD9DDE7E-39BB-029B-A84F-83AB1D7580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21453" y="5613399"/>
                  <a:ext cx="710400" cy="49329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11">
                  <a:extLst>
                    <a:ext uri="{FF2B5EF4-FFF2-40B4-BE49-F238E27FC236}">
                      <a16:creationId xmlns:a16="http://schemas.microsoft.com/office/drawing/2014/main" id="{C266EA48-CE36-C5A6-FD71-C2672AB3E5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6924" y="5630882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Oval 11">
                  <a:extLst>
                    <a:ext uri="{FF2B5EF4-FFF2-40B4-BE49-F238E27FC236}">
                      <a16:creationId xmlns:a16="http://schemas.microsoft.com/office/drawing/2014/main" id="{C266EA48-CE36-C5A6-FD71-C2672AB3E5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96924" y="5630882"/>
                  <a:ext cx="710400" cy="49329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1">
                  <a:extLst>
                    <a:ext uri="{FF2B5EF4-FFF2-40B4-BE49-F238E27FC236}">
                      <a16:creationId xmlns:a16="http://schemas.microsoft.com/office/drawing/2014/main" id="{5F265C67-B3F6-A3E7-6BD8-3E1652A8F0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4669" y="4182346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Oval 11">
                  <a:extLst>
                    <a:ext uri="{FF2B5EF4-FFF2-40B4-BE49-F238E27FC236}">
                      <a16:creationId xmlns:a16="http://schemas.microsoft.com/office/drawing/2014/main" id="{5F265C67-B3F6-A3E7-6BD8-3E1652A8F0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44669" y="4182346"/>
                  <a:ext cx="710400" cy="493290"/>
                </a:xfrm>
                <a:prstGeom prst="ellipse">
                  <a:avLst/>
                </a:prstGeom>
                <a:blipFill>
                  <a:blip r:embed="rId8"/>
                  <a:stretch>
                    <a:fillRect b="-9639"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82D9E9BC-8835-AEE1-744F-417D574A9B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68545" y="4217245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𝑛𝑗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82D9E9BC-8835-AEE1-744F-417D574A9B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8545" y="4217245"/>
                  <a:ext cx="710400" cy="493290"/>
                </a:xfrm>
                <a:prstGeom prst="ellipse">
                  <a:avLst/>
                </a:prstGeom>
                <a:blipFill>
                  <a:blip r:embed="rId9"/>
                  <a:stretch>
                    <a:fillRect b="-8434"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blanket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10" y="1244601"/>
            <a:ext cx="12014747" cy="1117599"/>
          </a:xfrm>
        </p:spPr>
        <p:txBody>
          <a:bodyPr/>
          <a:lstStyle/>
          <a:p>
            <a:r>
              <a:rPr lang="en-US" sz="2400" dirty="0">
                <a:solidFill>
                  <a:srgbClr val="0070C0"/>
                </a:solidFill>
              </a:rPr>
              <a:t>A variable’s Markov blanket consists of parents, children, children’s other parents</a:t>
            </a:r>
          </a:p>
          <a:p>
            <a:r>
              <a:rPr lang="en-US" sz="2400" dirty="0">
                <a:solidFill>
                  <a:srgbClr val="7030A0"/>
                </a:solidFill>
              </a:rPr>
              <a:t>Every variable is conditionally independent of all other variables given its Markov blanket</a:t>
            </a:r>
          </a:p>
        </p:txBody>
      </p:sp>
    </p:spTree>
    <p:extLst>
      <p:ext uri="{BB962C8B-B14F-4D97-AF65-F5344CB8AC3E}">
        <p14:creationId xmlns:p14="http://schemas.microsoft.com/office/powerpoint/2010/main" val="1654569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0C0B4-4517-5879-DFD6-4158ACB8A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2EF21-69CB-7C37-1192-6F1E450D83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2"/>
                </a:solidFill>
              </a:rPr>
              <a:t>Select Model </a:t>
            </a:r>
            <a:r>
              <a:rPr lang="en-US" sz="36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3600" dirty="0">
                <a:solidFill>
                  <a:schemeClr val="accent2"/>
                </a:solidFill>
                <a:sym typeface="Wingdings" panose="05000000000000000000" pitchFamily="2" charset="2"/>
              </a:rPr>
              <a:t> Train Model </a:t>
            </a:r>
            <a:r>
              <a:rPr lang="en-US" sz="360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sz="3600" dirty="0">
                <a:solidFill>
                  <a:schemeClr val="accent2"/>
                </a:solidFill>
                <a:sym typeface="Wingdings" panose="05000000000000000000" pitchFamily="2" charset="2"/>
              </a:rPr>
              <a:t> Use Model (Inference)</a:t>
            </a:r>
            <a:endParaRPr lang="en-US" sz="36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F87CB82-C2B8-008B-514E-56A94CA760FA}"/>
                  </a:ext>
                </a:extLst>
              </p14:cNvPr>
              <p14:cNvContentPartPr/>
              <p14:nvPr/>
            </p14:nvContentPartPr>
            <p14:xfrm>
              <a:off x="1766520" y="5126760"/>
              <a:ext cx="3554640" cy="662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F87CB82-C2B8-008B-514E-56A94CA760F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57160" y="5117400"/>
                <a:ext cx="3573360" cy="68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4994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48282-D6AF-A8F0-952F-3F984AE7B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86AED-1E06-05AE-E693-FA904EB11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Nets Training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44510-D1C1-98BF-FF66-5BE0CFC00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51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8F23D-C27B-6DD5-2ED8-49E8913D8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Nets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81C0C-E613-7561-1DEE-0C2D6DA7B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do all these probabilities come from?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082FC-2FC7-8523-9CE6-DB9EE11F3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255315-952B-0366-3AEA-066DE2D04C47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6" name="Picture 2" descr="Figure 1">
            <a:extLst>
              <a:ext uri="{FF2B5EF4-FFF2-40B4-BE49-F238E27FC236}">
                <a16:creationId xmlns:a16="http://schemas.microsoft.com/office/drawing/2014/main" id="{0E64C2BF-898E-DA44-B53B-A7CA5C405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316" y="1668163"/>
            <a:ext cx="5142115" cy="376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D688AF1-0194-AC85-BA12-0292BAA77FDE}"/>
                  </a:ext>
                </a:extLst>
              </p14:cNvPr>
              <p14:cNvContentPartPr/>
              <p14:nvPr/>
            </p14:nvContentPartPr>
            <p14:xfrm>
              <a:off x="7666200" y="644760"/>
              <a:ext cx="4413600" cy="855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D688AF1-0194-AC85-BA12-0292BAA77FD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56840" y="635400"/>
                <a:ext cx="4432320" cy="87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7643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E3674-DDCF-360E-BD1B-ACF5531A6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9C9675-05DC-E356-EE13-086BA1FB5141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2050" name="Picture 2" descr="Table 1">
            <a:extLst>
              <a:ext uri="{FF2B5EF4-FFF2-40B4-BE49-F238E27FC236}">
                <a16:creationId xmlns:a16="http://schemas.microsoft.com/office/drawing/2014/main" id="{D6E7B92B-4401-5D82-EDE3-3D30B1D3B3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14"/>
          <a:stretch/>
        </p:blipFill>
        <p:spPr bwMode="auto">
          <a:xfrm>
            <a:off x="1494025" y="256885"/>
            <a:ext cx="9094787" cy="519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A6FAEEA-9922-9386-56DE-CB7D16882099}"/>
              </a:ext>
            </a:extLst>
          </p:cNvPr>
          <p:cNvSpPr/>
          <p:nvPr/>
        </p:nvSpPr>
        <p:spPr>
          <a:xfrm>
            <a:off x="1500690" y="812159"/>
            <a:ext cx="3630706" cy="1877253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Table 1">
            <a:extLst>
              <a:ext uri="{FF2B5EF4-FFF2-40B4-BE49-F238E27FC236}">
                <a16:creationId xmlns:a16="http://schemas.microsoft.com/office/drawing/2014/main" id="{38768F57-0A53-2C3A-8AC0-659B2112EC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" t="8150" r="60144" b="63537"/>
          <a:stretch/>
        </p:blipFill>
        <p:spPr bwMode="auto">
          <a:xfrm>
            <a:off x="4131387" y="1551812"/>
            <a:ext cx="7701941" cy="4176179"/>
          </a:xfrm>
          <a:prstGeom prst="rect">
            <a:avLst/>
          </a:prstGeom>
          <a:noFill/>
          <a:ln w="57150">
            <a:solidFill>
              <a:schemeClr val="tx2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99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55DBE-03BF-4462-7FBD-3CB36B039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87232D57-AB50-906F-94E0-537FE81DE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Bayes Nets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66CE44-EBC8-18F6-4107-E21634FBB2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DC575-B3DA-4894-AC1D-D96F1860F14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5EE8AF-6218-5297-DF51-D071C4BE2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Representation and Independence</a:t>
            </a: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(Training?)</a:t>
            </a: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Exact Inference</a:t>
            </a:r>
          </a:p>
          <a:p>
            <a:pPr lvl="7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Enumeration (always exponential complexity)</a:t>
            </a:r>
          </a:p>
          <a:p>
            <a:pPr lvl="6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Some shortcuts (worst-case exponential complexity, often better)</a:t>
            </a:r>
          </a:p>
          <a:p>
            <a:pPr lvl="6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Inference is NP-hard in general</a:t>
            </a:r>
            <a:endParaRPr lang="en-US" sz="10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Approximate Inference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Prior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Rejection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Likelihood-weighted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Gibbs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F65AE1C-EDE2-27D6-B347-A9E90EE71FA7}"/>
                  </a:ext>
                </a:extLst>
              </p14:cNvPr>
              <p14:cNvContentPartPr/>
              <p14:nvPr/>
            </p14:nvContentPartPr>
            <p14:xfrm>
              <a:off x="194040" y="894240"/>
              <a:ext cx="903600" cy="247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F65AE1C-EDE2-27D6-B347-A9E90EE71FA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4680" y="884880"/>
                <a:ext cx="922320" cy="248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2155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5AA1D-4026-B464-DF36-7A398B450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9C3AF-A602-DB68-E1D6-16584F35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Nets Inference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25328-D7A0-7E1D-E738-1C94B6D2F7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2"/>
                </a:solidFill>
              </a:rPr>
              <a:t>Exact Inference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8065B-257E-A560-9A7A-C2F075119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3882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Answer Any Query from Joint Distribution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P(Weather)?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249886" y="1515801"/>
          <a:ext cx="4580433" cy="3566160"/>
        </p:xfrm>
        <a:graphic>
          <a:graphicData uri="http://schemas.openxmlformats.org/drawingml/2006/table">
            <a:tbl>
              <a:tblPr/>
              <a:tblGrid>
                <a:gridCol w="127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Season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P(S, T, 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87A4DF7-572E-7717-BCFB-45E6C153E6FC}"/>
                  </a:ext>
                </a:extLst>
              </p14:cNvPr>
              <p14:cNvContentPartPr/>
              <p14:nvPr/>
            </p14:nvContentPartPr>
            <p14:xfrm>
              <a:off x="7828920" y="508320"/>
              <a:ext cx="3010320" cy="9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87A4DF7-572E-7717-BCFB-45E6C153E6F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19560" y="498960"/>
                <a:ext cx="3029040" cy="93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6489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93D795E9-350E-4B38-8166-BFA3D3F1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543901" cy="4830422"/>
          </a:xfrm>
        </p:spPr>
        <p:txBody>
          <a:bodyPr/>
          <a:lstStyle/>
          <a:p>
            <a:r>
              <a:rPr lang="en-US" dirty="0"/>
              <a:t>Joint distributions are the best!</a:t>
            </a:r>
          </a:p>
          <a:p>
            <a:pPr lvl="2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lvl="2" indent="0">
              <a:buNone/>
            </a:pPr>
            <a:r>
              <a:rPr lang="en-US" sz="3600" dirty="0">
                <a:solidFill>
                  <a:schemeClr val="tx1"/>
                </a:solidFill>
              </a:rPr>
              <a:t> </a:t>
            </a:r>
          </a:p>
          <a:p>
            <a:pPr marL="917575" lvl="2" indent="-457200"/>
            <a:endParaRPr lang="en-US" sz="2800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B4DD3B2-0609-4372-BBA3-D407529C87CE}"/>
              </a:ext>
            </a:extLst>
          </p:cNvPr>
          <p:cNvGraphicFramePr>
            <a:graphicFrameLocks noGrp="1"/>
          </p:cNvGraphicFramePr>
          <p:nvPr/>
        </p:nvGraphicFramePr>
        <p:xfrm>
          <a:off x="3219726" y="2611911"/>
          <a:ext cx="1694892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E4E47A7-7F47-42DB-AAE0-D7E869A3DB47}"/>
              </a:ext>
            </a:extLst>
          </p:cNvPr>
          <p:cNvSpPr/>
          <p:nvPr/>
        </p:nvSpPr>
        <p:spPr>
          <a:xfrm>
            <a:off x="3243538" y="1901787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/>
              <p:nvPr/>
            </p:nvSpPr>
            <p:spPr>
              <a:xfrm>
                <a:off x="5959578" y="2791902"/>
                <a:ext cx="3472893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 i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𝑒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,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𝑒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2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,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𝑒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3</m:t>
                          </m:r>
                        </m:sub>
                      </m:sSub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578" y="2791902"/>
                <a:ext cx="3472893" cy="1274195"/>
              </a:xfrm>
              <a:prstGeom prst="rect">
                <a:avLst/>
              </a:prstGeom>
              <a:blipFill>
                <a:blip r:embed="rId2"/>
                <a:stretch>
                  <a:fillRect l="-1230" t="-12919" r="-281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ight Arrow 27">
            <a:extLst>
              <a:ext uri="{FF2B5EF4-FFF2-40B4-BE49-F238E27FC236}">
                <a16:creationId xmlns:a16="http://schemas.microsoft.com/office/drawing/2014/main" id="{47B957D3-3C04-440E-AAFE-6C4545916823}"/>
              </a:ext>
            </a:extLst>
          </p:cNvPr>
          <p:cNvSpPr/>
          <p:nvPr/>
        </p:nvSpPr>
        <p:spPr>
          <a:xfrm>
            <a:off x="5244392" y="3384440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EC9160D-65EA-346B-13E6-CC16653EC3F5}"/>
                  </a:ext>
                </a:extLst>
              </p14:cNvPr>
              <p14:cNvContentPartPr/>
              <p14:nvPr/>
            </p14:nvContentPartPr>
            <p14:xfrm>
              <a:off x="3268800" y="2153160"/>
              <a:ext cx="1641600" cy="391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EC9160D-65EA-346B-13E6-CC16653EC3F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59440" y="2143800"/>
                <a:ext cx="1660320" cy="41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10993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4009-6DDF-418B-88B5-8D3BC7DA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Two tools to go from joint to query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Definition of conditional probability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/>
                    </a:solidFill>
                  </a:rPr>
                  <a:t>Law of total probability (marginalization, summing out)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65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E57B91F-402A-6093-B78D-38E65D4EF3B8}"/>
                  </a:ext>
                </a:extLst>
              </p14:cNvPr>
              <p14:cNvContentPartPr/>
              <p14:nvPr/>
            </p14:nvContentPartPr>
            <p14:xfrm>
              <a:off x="3551040" y="1405800"/>
              <a:ext cx="7879320" cy="3923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E57B91F-402A-6093-B78D-38E65D4EF3B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41680" y="1396440"/>
                <a:ext cx="7898040" cy="394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6829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4009-6DDF-418B-88B5-8D3BC7DA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Two tools to go from joint to query</a:t>
                </a:r>
              </a:p>
              <a:p>
                <a:r>
                  <a:rPr lang="en-US" dirty="0"/>
                  <a:t>Joint: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r>
                  <a:rPr lang="en-US" dirty="0"/>
                  <a:t>Query: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e>
                        <m: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</m:oMath>
                </a14:m>
                <a:endParaRPr lang="en-US" dirty="0">
                  <a:solidFill>
                    <a:schemeClr val="tx2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Definition of conditional probability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/>
                    </a:solidFill>
                  </a:rPr>
                  <a:t>Law of total probability (marginalization, summing out)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16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  <m:sup/>
                                <m:e>
                                  <m:r>
                                    <a:rPr lang="en-US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1751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5AF3675-D2F8-B970-FB59-D9FC4AD54010}"/>
                  </a:ext>
                </a:extLst>
              </p14:cNvPr>
              <p14:cNvContentPartPr/>
              <p14:nvPr/>
            </p14:nvContentPartPr>
            <p14:xfrm>
              <a:off x="1765080" y="1718640"/>
              <a:ext cx="6977160" cy="4713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5AF3675-D2F8-B970-FB59-D9FC4AD5401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55720" y="1709280"/>
                <a:ext cx="6995880" cy="473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6861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93D795E9-350E-4B38-8166-BFA3D3F1A1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5543901" cy="4830422"/>
              </a:xfrm>
            </p:spPr>
            <p:txBody>
              <a:bodyPr/>
              <a:lstStyle/>
              <a:p>
                <a:r>
                  <a:rPr lang="en-US" dirty="0"/>
                  <a:t>Joint distributions are the best!</a:t>
                </a:r>
              </a:p>
              <a:p>
                <a:endParaRPr lang="en-US" dirty="0"/>
              </a:p>
              <a:p>
                <a:r>
                  <a:rPr lang="en-US" dirty="0"/>
                  <a:t>Problems with joints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aren’t given the joint table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Usually some set of conditional probability tables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Huge</a:t>
                </a:r>
              </a:p>
              <a:p>
                <a:pPr marL="917575" lvl="2" indent="-457200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800" dirty="0"/>
                  <a:t> variables with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800" dirty="0"/>
                  <a:t> values</a:t>
                </a:r>
              </a:p>
              <a:p>
                <a:pPr marL="917575" lvl="2" indent="-457200"/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sz="2800" dirty="0"/>
                  <a:t> entries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917575" lvl="2" indent="-457200"/>
                <a:endParaRPr lang="en-US" sz="2800" dirty="0">
                  <a:solidFill>
                    <a:schemeClr val="tx1"/>
                  </a:solidFill>
                </a:endParaRPr>
              </a:p>
              <a:p>
                <a:pPr marL="917575" lvl="2" indent="-457200"/>
                <a:endParaRPr lang="en-US" sz="2800" dirty="0"/>
              </a:p>
              <a:p>
                <a:pPr marL="917575" lvl="2" indent="-457200"/>
                <a:endParaRPr lang="en-US" sz="2800" dirty="0">
                  <a:solidFill>
                    <a:schemeClr val="tx1"/>
                  </a:solidFill>
                </a:endParaRPr>
              </a:p>
              <a:p>
                <a:pPr lvl="2" indent="0">
                  <a:buNone/>
                </a:pP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917575" lvl="2" indent="-457200"/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93D795E9-350E-4B38-8166-BFA3D3F1A1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5543901" cy="4830422"/>
              </a:xfrm>
              <a:blipFill>
                <a:blip r:embed="rId2"/>
                <a:stretch>
                  <a:fillRect l="-2310" t="-2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B4DD3B2-0609-4372-BBA3-D407529C87CE}"/>
              </a:ext>
            </a:extLst>
          </p:cNvPr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E4E47A7-7F47-42DB-AAE0-D7E869A3DB47}"/>
              </a:ext>
            </a:extLst>
          </p:cNvPr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 i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3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ight Arrow 27">
            <a:extLst>
              <a:ext uri="{FF2B5EF4-FFF2-40B4-BE49-F238E27FC236}">
                <a16:creationId xmlns:a16="http://schemas.microsoft.com/office/drawing/2014/main" id="{47B957D3-3C04-440E-AAFE-6C4545916823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597A746-AF45-44AD-944A-908F2729C8DB}"/>
                  </a:ext>
                </a:extLst>
              </p14:cNvPr>
              <p14:cNvContentPartPr/>
              <p14:nvPr/>
            </p14:nvContentPartPr>
            <p14:xfrm>
              <a:off x="6097320" y="5187240"/>
              <a:ext cx="1536480" cy="993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597A746-AF45-44AD-944A-908F2729C8D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87960" y="5177880"/>
                <a:ext cx="1555200" cy="101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3281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147322" cy="627812"/>
          </a:xfrm>
        </p:spPr>
        <p:txBody>
          <a:bodyPr/>
          <a:lstStyle/>
          <a:p>
            <a:r>
              <a:rPr lang="en-US" dirty="0"/>
              <a:t>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1401908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 i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97C8C64-7605-9E56-957A-44ED1D028F71}"/>
                  </a:ext>
                </a:extLst>
              </p14:cNvPr>
              <p14:cNvContentPartPr/>
              <p14:nvPr/>
            </p14:nvContentPartPr>
            <p14:xfrm>
              <a:off x="433440" y="4242240"/>
              <a:ext cx="7667640" cy="1870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97C8C64-7605-9E56-957A-44ED1D028F7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4080" y="4232880"/>
                <a:ext cx="7686360" cy="188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210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259B5-4CF2-6B4E-25C4-9D8B93EF2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EE2AC86-2F6D-7BF1-DF57-275C5FA25B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CAUTION: </a:t>
            </a:r>
            <a:r>
              <a:rPr lang="en-US" dirty="0" err="1"/>
              <a:t>Multipling</a:t>
            </a:r>
            <a:r>
              <a:rPr lang="en-US" dirty="0"/>
              <a:t> Probability Tables!</a:t>
            </a: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79847675-2753-832C-9A70-2656C7E6AB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487778"/>
              </a:xfrm>
            </p:spPr>
            <p:txBody>
              <a:bodyPr/>
              <a:lstStyle/>
              <a:p>
                <a:r>
                  <a:rPr lang="en-US" dirty="0"/>
                  <a:t>We're going to write things like this quite a bit: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sz="2400" dirty="0">
                    <a:solidFill>
                      <a:schemeClr val="tx1"/>
                    </a:solidFill>
                  </a:rPr>
                  <a:t>Is this regular multiplication?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400" dirty="0">
                    <a:solidFill>
                      <a:schemeClr val="tx1"/>
                    </a:solidFill>
                  </a:rPr>
                  <a:t>We have tables... is this matrix multiplication?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79847675-2753-832C-9A70-2656C7E6AB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487778"/>
              </a:xfrm>
              <a:blipFill>
                <a:blip r:embed="rId2"/>
                <a:stretch>
                  <a:fillRect l="-1217" t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2290B65-AC02-5A95-D8A6-F268245B3DC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84502" y="3429000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2290B65-AC02-5A95-D8A6-F268245B3D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123813"/>
                  </p:ext>
                </p:extLst>
              </p:nvPr>
            </p:nvGraphicFramePr>
            <p:xfrm>
              <a:off x="484502" y="3429000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81319" r="-103297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90909" r="-6818" b="-4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00000" r="-112121" b="-3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200000" r="-112121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300000" r="-112121" b="-1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400000" r="-112121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CA4B2E1-896B-E83F-6DDE-7DF27D77386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133681" y="3429000"/>
              <a:ext cx="1142132" cy="110779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0.1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CA4B2E1-896B-E83F-6DDE-7DF27D7738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6160200"/>
                  </p:ext>
                </p:extLst>
              </p:nvPr>
            </p:nvGraphicFramePr>
            <p:xfrm>
              <a:off x="4133681" y="3429000"/>
              <a:ext cx="1142132" cy="110779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4255" r="-106383" b="-105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4255" r="-6383" b="-1054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0.1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59F4E853-022A-4AFE-2D46-F10622272C6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92556" y="3429000"/>
              <a:ext cx="1713198" cy="166168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 </a:t>
                          </a: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+mn-lt"/>
                              <a:cs typeface="Calibri"/>
                            </a:rPr>
                            <a:t> </a:t>
                          </a: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0.2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0.8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59F4E853-022A-4AFE-2D46-F10622272C6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5666630"/>
                  </p:ext>
                </p:extLst>
              </p:nvPr>
            </p:nvGraphicFramePr>
            <p:xfrm>
              <a:off x="5792556" y="3429000"/>
              <a:ext cx="1713198" cy="166168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00000" r="-106383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00000" r="-6383" b="-2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98913" r="-206383" b="-105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201099" r="-206383" b="-6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0.2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0.8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DB2800-E3D6-4398-86C0-D8DC080C3038}"/>
                  </a:ext>
                </a:extLst>
              </p:cNvPr>
              <p:cNvSpPr txBox="1"/>
              <p:nvPr/>
            </p:nvSpPr>
            <p:spPr>
              <a:xfrm>
                <a:off x="1086012" y="3244334"/>
                <a:ext cx="174181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DB2800-E3D6-4398-86C0-D8DC080C30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012" y="3244334"/>
                <a:ext cx="174181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0A0EAF-CEB5-6F53-6A42-92C668056A7B}"/>
                  </a:ext>
                </a:extLst>
              </p:cNvPr>
              <p:cNvSpPr txBox="1"/>
              <p:nvPr/>
            </p:nvSpPr>
            <p:spPr>
              <a:xfrm>
                <a:off x="4166820" y="3244334"/>
                <a:ext cx="114213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0A0EAF-CEB5-6F53-6A42-92C668056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820" y="3244334"/>
                <a:ext cx="114213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80238D-F6A6-0BC5-3AB6-705CFFB911C1}"/>
                  </a:ext>
                </a:extLst>
              </p:cNvPr>
              <p:cNvSpPr txBox="1"/>
              <p:nvPr/>
            </p:nvSpPr>
            <p:spPr>
              <a:xfrm>
                <a:off x="6082514" y="3247134"/>
                <a:ext cx="181261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80238D-F6A6-0BC5-3AB6-705CFFB91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514" y="3247134"/>
                <a:ext cx="181261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319822-9F70-601A-C81D-5DBCBD52083F}"/>
                  </a:ext>
                </a:extLst>
              </p:cNvPr>
              <p:cNvSpPr txBox="1"/>
              <p:nvPr/>
            </p:nvSpPr>
            <p:spPr>
              <a:xfrm>
                <a:off x="9014528" y="3244334"/>
                <a:ext cx="146465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319822-9F70-601A-C81D-5DBCBD520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4528" y="3244334"/>
                <a:ext cx="1464658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8E3CEBBA-4F6E-D733-D811-752E24F038F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243415" y="3428999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8E3CEBBA-4F6E-D733-D811-752E24F038F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4515238"/>
                  </p:ext>
                </p:extLst>
              </p:nvPr>
            </p:nvGraphicFramePr>
            <p:xfrm>
              <a:off x="8243415" y="3428999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183333" r="-105556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289773" r="-7955" b="-4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100000" r="-112121" b="-3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200000" r="-112121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300000" r="-112121" b="-1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400000" r="-112121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72409-8B05-80CE-EB1B-32AFE87B79FE}"/>
                  </a:ext>
                </a:extLst>
              </p14:cNvPr>
              <p14:cNvContentPartPr/>
              <p14:nvPr/>
            </p14:nvContentPartPr>
            <p14:xfrm>
              <a:off x="362880" y="3520800"/>
              <a:ext cx="9373680" cy="2228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72409-8B05-80CE-EB1B-32AFE87B79F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53520" y="3511440"/>
                <a:ext cx="9392400" cy="224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24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237" y="4717140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>
            <a:noAutofit/>
          </a:bodyPr>
          <a:lstStyle/>
          <a:p>
            <a:r>
              <a:rPr lang="en-US" dirty="0"/>
              <a:t>Example: Alarm Network</a:t>
            </a:r>
          </a:p>
        </p:txBody>
      </p:sp>
      <p:sp>
        <p:nvSpPr>
          <p:cNvPr id="5" name="Oval 4"/>
          <p:cNvSpPr/>
          <p:nvPr/>
        </p:nvSpPr>
        <p:spPr>
          <a:xfrm>
            <a:off x="2155166" y="1600169"/>
            <a:ext cx="15240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urglary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3983966" y="1600169"/>
            <a:ext cx="1447800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latin typeface="Calibri"/>
                <a:cs typeface="Calibri"/>
              </a:rPr>
              <a:t>E</a:t>
            </a:r>
            <a:r>
              <a:rPr lang="en-US" dirty="0" err="1">
                <a:latin typeface="Calibri"/>
                <a:cs typeface="Calibri"/>
              </a:rPr>
              <a:t>arthqk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3145766" y="2590769"/>
            <a:ext cx="1143000" cy="990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larm</a:t>
            </a:r>
          </a:p>
        </p:txBody>
      </p:sp>
      <p:sp>
        <p:nvSpPr>
          <p:cNvPr id="8" name="Oval 7"/>
          <p:cNvSpPr/>
          <p:nvPr/>
        </p:nvSpPr>
        <p:spPr>
          <a:xfrm>
            <a:off x="2002766" y="3657569"/>
            <a:ext cx="1066800" cy="8985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J</a:t>
            </a:r>
            <a:r>
              <a:rPr lang="en-US" dirty="0">
                <a:latin typeface="Calibri"/>
                <a:cs typeface="Calibri"/>
              </a:rPr>
              <a:t>ohn calls</a:t>
            </a:r>
          </a:p>
        </p:txBody>
      </p:sp>
      <p:sp>
        <p:nvSpPr>
          <p:cNvPr id="9" name="Oval 8"/>
          <p:cNvSpPr/>
          <p:nvPr/>
        </p:nvSpPr>
        <p:spPr>
          <a:xfrm>
            <a:off x="4288766" y="3657569"/>
            <a:ext cx="1066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M</a:t>
            </a:r>
            <a:r>
              <a:rPr lang="en-US" dirty="0">
                <a:latin typeface="Calibri"/>
                <a:cs typeface="Calibri"/>
              </a:rPr>
              <a:t>ary calls</a:t>
            </a:r>
          </a:p>
        </p:txBody>
      </p:sp>
      <p:cxnSp>
        <p:nvCxnSpPr>
          <p:cNvPr id="11" name="Straight Arrow Connector 10"/>
          <p:cNvCxnSpPr>
            <a:stCxn id="5" idx="4"/>
            <a:endCxn id="7" idx="1"/>
          </p:cNvCxnSpPr>
          <p:nvPr/>
        </p:nvCxnSpPr>
        <p:spPr>
          <a:xfrm rot="16200000" flipH="1">
            <a:off x="2928278" y="2351057"/>
            <a:ext cx="373063" cy="395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4"/>
            <a:endCxn id="7" idx="7"/>
          </p:cNvCxnSpPr>
          <p:nvPr/>
        </p:nvCxnSpPr>
        <p:spPr>
          <a:xfrm rot="5400000">
            <a:off x="4266541" y="2293907"/>
            <a:ext cx="296863" cy="585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8" idx="0"/>
          </p:cNvCxnSpPr>
          <p:nvPr/>
        </p:nvCxnSpPr>
        <p:spPr>
          <a:xfrm rot="5400000">
            <a:off x="2813979" y="3159094"/>
            <a:ext cx="220662" cy="776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0"/>
          </p:cNvCxnSpPr>
          <p:nvPr/>
        </p:nvCxnSpPr>
        <p:spPr>
          <a:xfrm rot="16200000" flipH="1">
            <a:off x="4361792" y="3197194"/>
            <a:ext cx="220662" cy="700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707366" y="1473169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6193766" y="1396969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6193766" y="3246407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859766" y="4724369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3450566" y="4724369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3A04BD-738E-42CA-9CBC-9B93371E9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30653FF-2BB4-4E97-BE1B-E823F7181008}"/>
                  </a:ext>
                </a:extLst>
              </p:cNvPr>
              <p:cNvSpPr txBox="1"/>
              <p:nvPr/>
            </p:nvSpPr>
            <p:spPr>
              <a:xfrm>
                <a:off x="6482835" y="441768"/>
                <a:ext cx="422464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30653FF-2BB4-4E97-BE1B-E823F7181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835" y="441768"/>
                <a:ext cx="422464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E1397FC-7B91-AF22-DFCF-F5892BA5B148}"/>
                  </a:ext>
                </a:extLst>
              </p14:cNvPr>
              <p14:cNvContentPartPr/>
              <p14:nvPr/>
            </p14:nvContentPartPr>
            <p14:xfrm>
              <a:off x="1095120" y="390240"/>
              <a:ext cx="10784880" cy="6262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E1397FC-7B91-AF22-DFCF-F5892BA5B1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85760" y="380880"/>
                <a:ext cx="10803600" cy="6281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>
            <a:noAutofit/>
          </a:bodyPr>
          <a:lstStyle/>
          <a:p>
            <a:r>
              <a:rPr lang="en-US" dirty="0"/>
              <a:t>Example: Alarm Network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/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=0.001   ∗ 0.998  ∗         0.06             ∗ 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blipFill>
                <a:blip r:embed="rId3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/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=0.998   ∗         0.06            ∗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0.001 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blipFill>
                <a:blip r:embed="rId4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5D97241-831D-4BB7-A8FB-52A43010D891}"/>
                  </a:ext>
                </a:extLst>
              </p:cNvPr>
              <p:cNvSpPr txBox="1"/>
              <p:nvPr/>
            </p:nvSpPr>
            <p:spPr>
              <a:xfrm>
                <a:off x="552099" y="3657571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=0.998   ∗         0.06            ∗       0.0095       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5D97241-831D-4BB7-A8FB-52A43010D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657571"/>
                <a:ext cx="11618509" cy="830997"/>
              </a:xfrm>
              <a:prstGeom prst="rect">
                <a:avLst/>
              </a:prstGeom>
              <a:blipFill>
                <a:blip r:embed="rId5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1BA9A91-FED2-45E2-A413-0C8B6FDFE757}"/>
              </a:ext>
            </a:extLst>
          </p:cNvPr>
          <p:cNvSpPr txBox="1"/>
          <p:nvPr/>
        </p:nvSpPr>
        <p:spPr>
          <a:xfrm>
            <a:off x="552099" y="5144460"/>
            <a:ext cx="93327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Multiplication order can change (commutativity)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C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Multiplication pairs don’t have to make sense (associativity)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EF64B8-1207-40A4-965D-CD4EE8D67A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8E7F8BE-8B50-9037-937D-33BB5A309552}"/>
                  </a:ext>
                </a:extLst>
              </p14:cNvPr>
              <p14:cNvContentPartPr/>
              <p14:nvPr/>
            </p14:nvContentPartPr>
            <p14:xfrm>
              <a:off x="456840" y="5063760"/>
              <a:ext cx="854640" cy="1532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8E7F8BE-8B50-9037-937D-33BB5A3095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7480" y="5054400"/>
                <a:ext cx="873360" cy="155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813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Inference by Enumeration in Bayes Net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91400" cy="5638800"/>
          </a:xfrm>
        </p:spPr>
        <p:txBody>
          <a:bodyPr/>
          <a:lstStyle/>
          <a:p>
            <a:pPr marL="3200240" lvl="7" indent="0">
              <a:buNone/>
            </a:pPr>
            <a:endParaRPr lang="en-US" sz="5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Reminder of inference by enumeration:</a:t>
            </a: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Any probability of interest can be computed by summing entries from the joint distribution</a:t>
            </a: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Entries from the joint distribution can be obtained from a BN by multiplying the corresponding conditional probabilities</a:t>
            </a:r>
          </a:p>
          <a:p>
            <a:pPr marL="400031" lvl="1" indent="0">
              <a:buNone/>
            </a:pPr>
            <a:endParaRPr lang="en-US" sz="2400" i="1" dirty="0">
              <a:solidFill>
                <a:srgbClr val="CC00CC"/>
              </a:solidFill>
            </a:endParaRPr>
          </a:p>
          <a:p>
            <a:pPr marL="400031" lvl="1" indent="0">
              <a:buNone/>
            </a:pP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i="1" dirty="0"/>
              <a:t>B</a:t>
            </a:r>
            <a:r>
              <a:rPr lang="en-US" sz="2400" dirty="0"/>
              <a:t> | </a:t>
            </a:r>
            <a:r>
              <a:rPr lang="en-US" sz="2400" i="1" dirty="0">
                <a:sym typeface="Symbol"/>
              </a:rPr>
              <a:t>j</a:t>
            </a:r>
            <a:r>
              <a:rPr lang="en-US" sz="2400" dirty="0">
                <a:sym typeface="Symbol"/>
              </a:rPr>
              <a:t>,</a:t>
            </a:r>
            <a:r>
              <a:rPr lang="en-US" sz="2400" i="1" dirty="0">
                <a:sym typeface="Symbol"/>
              </a:rPr>
              <a:t> m</a:t>
            </a:r>
            <a:r>
              <a:rPr lang="en-US" sz="2400" dirty="0">
                <a:sym typeface="Symbol"/>
              </a:rPr>
              <a:t>) =  </a:t>
            </a:r>
            <a:r>
              <a:rPr lang="en-US" sz="2400" i="1" dirty="0">
                <a:sym typeface="Symbol"/>
              </a:rPr>
              <a:t>α </a:t>
            </a: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i="1" dirty="0"/>
              <a:t>B</a:t>
            </a:r>
            <a:r>
              <a:rPr lang="en-US" sz="2400" dirty="0"/>
              <a:t>, </a:t>
            </a:r>
            <a:r>
              <a:rPr lang="en-US" sz="2400" i="1" dirty="0">
                <a:sym typeface="Symbol"/>
              </a:rPr>
              <a:t>j</a:t>
            </a:r>
            <a:r>
              <a:rPr lang="en-US" sz="2400" dirty="0">
                <a:sym typeface="Symbol"/>
              </a:rPr>
              <a:t>,</a:t>
            </a:r>
            <a:r>
              <a:rPr lang="en-US" sz="2400" i="1" dirty="0">
                <a:sym typeface="Symbol"/>
              </a:rPr>
              <a:t> m</a:t>
            </a:r>
            <a:r>
              <a:rPr lang="en-US" sz="2400" dirty="0">
                <a:sym typeface="Symbol"/>
              </a:rPr>
              <a:t>) </a:t>
            </a:r>
          </a:p>
          <a:p>
            <a:pPr marL="400031" lvl="1" indent="0">
              <a:buNone/>
            </a:pPr>
            <a:r>
              <a:rPr lang="en-US" sz="2400" b="1" dirty="0">
                <a:latin typeface="Calibri"/>
                <a:ea typeface="ＭＳ Ｐゴシック" pitchFamily="34" charset="-128"/>
                <a:cs typeface="Calibri"/>
                <a:sym typeface="Symbol"/>
              </a:rPr>
              <a:t>                   =  </a:t>
            </a:r>
            <a:r>
              <a:rPr lang="en-US" sz="2400" i="1" dirty="0">
                <a:sym typeface="Symbol"/>
              </a:rPr>
              <a:t>α </a:t>
            </a:r>
            <a:r>
              <a:rPr lang="en-US" sz="2400" dirty="0">
                <a:sym typeface="Symbol"/>
              </a:rPr>
              <a:t></a:t>
            </a:r>
            <a:r>
              <a:rPr lang="en-US" sz="2400" i="1" baseline="-25000" dirty="0" err="1">
                <a:sym typeface="Symbol"/>
              </a:rPr>
              <a:t>e</a:t>
            </a:r>
            <a:r>
              <a:rPr lang="en-US" sz="2400" baseline="-25000" dirty="0" err="1">
                <a:sym typeface="Symbol"/>
              </a:rPr>
              <a:t>,</a:t>
            </a:r>
            <a:r>
              <a:rPr lang="en-US" sz="2400" i="1" baseline="-25000" dirty="0" err="1">
                <a:sym typeface="Symbol"/>
              </a:rPr>
              <a:t>a</a:t>
            </a:r>
            <a:r>
              <a:rPr lang="en-US" sz="2400" i="1" baseline="-25000" dirty="0">
                <a:sym typeface="Symbol"/>
              </a:rPr>
              <a:t> </a:t>
            </a: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i="1" dirty="0"/>
              <a:t>B</a:t>
            </a:r>
            <a:r>
              <a:rPr lang="en-US" sz="2400" dirty="0"/>
              <a:t>, </a:t>
            </a:r>
            <a:r>
              <a:rPr lang="en-US" sz="2400" i="1" dirty="0">
                <a:sym typeface="Symbol"/>
              </a:rPr>
              <a:t>e,</a:t>
            </a:r>
            <a:r>
              <a:rPr lang="en-US" sz="2400" dirty="0"/>
              <a:t> </a:t>
            </a:r>
            <a:r>
              <a:rPr lang="en-US" sz="2400" i="1" dirty="0">
                <a:sym typeface="Symbol"/>
              </a:rPr>
              <a:t>a,</a:t>
            </a:r>
            <a:r>
              <a:rPr lang="en-US" sz="2400" dirty="0"/>
              <a:t> </a:t>
            </a:r>
            <a:r>
              <a:rPr lang="en-US" sz="2400" i="1" dirty="0">
                <a:sym typeface="Symbol"/>
              </a:rPr>
              <a:t>j</a:t>
            </a:r>
            <a:r>
              <a:rPr lang="en-US" sz="2400" dirty="0">
                <a:sym typeface="Symbol"/>
              </a:rPr>
              <a:t>,</a:t>
            </a:r>
            <a:r>
              <a:rPr lang="en-US" sz="2400" i="1" dirty="0">
                <a:sym typeface="Symbol"/>
              </a:rPr>
              <a:t> m</a:t>
            </a:r>
            <a:r>
              <a:rPr lang="en-US" sz="2400" dirty="0">
                <a:sym typeface="Symbol"/>
              </a:rPr>
              <a:t>) </a:t>
            </a:r>
          </a:p>
          <a:p>
            <a:pPr marL="400031" lvl="1" indent="0">
              <a:buNone/>
            </a:pPr>
            <a:r>
              <a:rPr lang="en-US" sz="2400" b="1" dirty="0">
                <a:latin typeface="Calibri"/>
                <a:ea typeface="ＭＳ Ｐゴシック" pitchFamily="34" charset="-128"/>
                <a:cs typeface="Calibri"/>
                <a:sym typeface="Symbol"/>
              </a:rPr>
              <a:t>                   =  </a:t>
            </a:r>
            <a:r>
              <a:rPr lang="en-US" sz="2400" i="1" dirty="0">
                <a:sym typeface="Symbol"/>
              </a:rPr>
              <a:t>α </a:t>
            </a:r>
            <a:r>
              <a:rPr lang="en-US" sz="2400" dirty="0">
                <a:sym typeface="Symbol"/>
              </a:rPr>
              <a:t></a:t>
            </a:r>
            <a:r>
              <a:rPr lang="en-US" sz="2400" i="1" baseline="-25000" dirty="0" err="1">
                <a:sym typeface="Symbol"/>
              </a:rPr>
              <a:t>e</a:t>
            </a:r>
            <a:r>
              <a:rPr lang="en-US" sz="2400" baseline="-25000" dirty="0" err="1">
                <a:sym typeface="Symbol"/>
              </a:rPr>
              <a:t>,</a:t>
            </a:r>
            <a:r>
              <a:rPr lang="en-US" sz="2400" i="1" baseline="-25000" dirty="0" err="1">
                <a:sym typeface="Symbol"/>
              </a:rPr>
              <a:t>a</a:t>
            </a:r>
            <a:r>
              <a:rPr lang="en-US" sz="2400" i="1" baseline="-25000" dirty="0">
                <a:sym typeface="Symbol"/>
              </a:rPr>
              <a:t> </a:t>
            </a: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i="1" dirty="0"/>
              <a:t>B</a:t>
            </a:r>
            <a:r>
              <a:rPr lang="en-US" sz="2400" dirty="0"/>
              <a:t>) </a:t>
            </a: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i="1" dirty="0"/>
              <a:t>e</a:t>
            </a:r>
            <a:r>
              <a:rPr lang="en-US" sz="2400" dirty="0"/>
              <a:t>) </a:t>
            </a: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dirty="0" err="1"/>
              <a:t>a|</a:t>
            </a:r>
            <a:r>
              <a:rPr lang="en-US" sz="2400" i="1" dirty="0" err="1"/>
              <a:t>B</a:t>
            </a:r>
            <a:r>
              <a:rPr lang="en-US" sz="2400" dirty="0" err="1"/>
              <a:t>,</a:t>
            </a:r>
            <a:r>
              <a:rPr lang="en-US" sz="2400" i="1" dirty="0" err="1"/>
              <a:t>e</a:t>
            </a:r>
            <a:r>
              <a:rPr lang="en-US" sz="2400" dirty="0"/>
              <a:t>)</a:t>
            </a:r>
            <a:r>
              <a:rPr lang="en-US" sz="2400" i="1" dirty="0">
                <a:sym typeface="Symbol"/>
              </a:rPr>
              <a:t> </a:t>
            </a:r>
            <a:r>
              <a:rPr lang="en-US" sz="2400" i="1" dirty="0"/>
              <a:t>P</a:t>
            </a:r>
            <a:r>
              <a:rPr lang="en-US" sz="2400" dirty="0"/>
              <a:t>(</a:t>
            </a:r>
            <a:r>
              <a:rPr lang="en-US" sz="2400" i="1" dirty="0" err="1"/>
              <a:t>j</a:t>
            </a:r>
            <a:r>
              <a:rPr lang="en-US" sz="2400" dirty="0" err="1"/>
              <a:t>|</a:t>
            </a:r>
            <a:r>
              <a:rPr lang="en-US" sz="2400" i="1" dirty="0" err="1"/>
              <a:t>a</a:t>
            </a:r>
            <a:r>
              <a:rPr lang="en-US" sz="2400" dirty="0"/>
              <a:t>)</a:t>
            </a:r>
            <a:r>
              <a:rPr lang="en-US" sz="2400" i="1" dirty="0"/>
              <a:t> P</a:t>
            </a:r>
            <a:r>
              <a:rPr lang="en-US" sz="2400" dirty="0"/>
              <a:t>(</a:t>
            </a:r>
            <a:r>
              <a:rPr lang="en-US" sz="2400" i="1" dirty="0" err="1"/>
              <a:t>m</a:t>
            </a:r>
            <a:r>
              <a:rPr lang="en-US" sz="2400" dirty="0" err="1"/>
              <a:t>|</a:t>
            </a:r>
            <a:r>
              <a:rPr lang="en-US" sz="2400" i="1" dirty="0" err="1"/>
              <a:t>a</a:t>
            </a:r>
            <a:r>
              <a:rPr lang="en-US" sz="2400" dirty="0"/>
              <a:t>)</a:t>
            </a:r>
          </a:p>
          <a:p>
            <a:pPr marL="400031" lvl="1" indent="0">
              <a:buNone/>
            </a:pPr>
            <a:endParaRPr lang="en-US" sz="2400" dirty="0">
              <a:solidFill>
                <a:srgbClr val="CC00CC"/>
              </a:solidFill>
            </a:endParaRPr>
          </a:p>
          <a:p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So inference in Bayes nets means computing sums of products of numbers: sounds easy!!</a:t>
            </a:r>
          </a:p>
          <a:p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Problem: sums of </a:t>
            </a:r>
            <a:r>
              <a:rPr lang="en-US" sz="2400" b="1" i="1" dirty="0">
                <a:solidFill>
                  <a:srgbClr val="0000FF"/>
                </a:solidFill>
                <a:latin typeface="Calibri"/>
                <a:ea typeface="ＭＳ Ｐゴシック" pitchFamily="34" charset="-128"/>
                <a:cs typeface="Calibri"/>
              </a:rPr>
              <a:t>exponentially many</a:t>
            </a:r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 products!</a:t>
            </a:r>
          </a:p>
          <a:p>
            <a:endParaRPr lang="en-US" sz="2400" b="1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9" name="Oval 4"/>
          <p:cNvSpPr>
            <a:spLocks noChangeArrowheads="1"/>
          </p:cNvSpPr>
          <p:nvPr/>
        </p:nvSpPr>
        <p:spPr bwMode="auto">
          <a:xfrm>
            <a:off x="8360174" y="1303999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B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0" name="Oval 4"/>
          <p:cNvSpPr>
            <a:spLocks noChangeArrowheads="1"/>
          </p:cNvSpPr>
          <p:nvPr/>
        </p:nvSpPr>
        <p:spPr bwMode="auto">
          <a:xfrm>
            <a:off x="10468306" y="1303999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E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1" name="Oval 4"/>
          <p:cNvSpPr>
            <a:spLocks noChangeArrowheads="1"/>
          </p:cNvSpPr>
          <p:nvPr/>
        </p:nvSpPr>
        <p:spPr bwMode="auto">
          <a:xfrm>
            <a:off x="9457653" y="2415866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A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2" name="Oval 4"/>
          <p:cNvSpPr>
            <a:spLocks noChangeArrowheads="1"/>
          </p:cNvSpPr>
          <p:nvPr/>
        </p:nvSpPr>
        <p:spPr bwMode="auto">
          <a:xfrm>
            <a:off x="10583206" y="367065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M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3" name="Oval 4"/>
          <p:cNvSpPr>
            <a:spLocks noChangeArrowheads="1"/>
          </p:cNvSpPr>
          <p:nvPr/>
        </p:nvSpPr>
        <p:spPr bwMode="auto">
          <a:xfrm>
            <a:off x="8527913" y="367065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J</a:t>
            </a:r>
            <a:endParaRPr lang="en-US" sz="2800" baseline="-25000" dirty="0">
              <a:latin typeface="Calibri"/>
              <a:cs typeface="Calibri"/>
            </a:endParaRPr>
          </a:p>
        </p:txBody>
      </p:sp>
      <p:cxnSp>
        <p:nvCxnSpPr>
          <p:cNvPr id="24" name="AutoShape 6"/>
          <p:cNvCxnSpPr>
            <a:cxnSpLocks noChangeShapeType="1"/>
            <a:endCxn id="22" idx="1"/>
          </p:cNvCxnSpPr>
          <p:nvPr/>
        </p:nvCxnSpPr>
        <p:spPr bwMode="auto">
          <a:xfrm>
            <a:off x="10111369" y="3072138"/>
            <a:ext cx="583429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" name="AutoShape 6"/>
          <p:cNvCxnSpPr>
            <a:cxnSpLocks noChangeShapeType="1"/>
            <a:endCxn id="23" idx="7"/>
          </p:cNvCxnSpPr>
          <p:nvPr/>
        </p:nvCxnSpPr>
        <p:spPr bwMode="auto">
          <a:xfrm flipH="1">
            <a:off x="9178321" y="3072138"/>
            <a:ext cx="394232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AutoShape 6"/>
          <p:cNvCxnSpPr>
            <a:cxnSpLocks noChangeShapeType="1"/>
            <a:stCxn id="20" idx="3"/>
            <a:endCxn id="21" idx="7"/>
          </p:cNvCxnSpPr>
          <p:nvPr/>
        </p:nvCxnSpPr>
        <p:spPr bwMode="auto">
          <a:xfrm flipH="1">
            <a:off x="10108061" y="1954407"/>
            <a:ext cx="471837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AutoShape 6"/>
          <p:cNvCxnSpPr>
            <a:cxnSpLocks noChangeShapeType="1"/>
            <a:stCxn id="19" idx="5"/>
            <a:endCxn id="21" idx="1"/>
          </p:cNvCxnSpPr>
          <p:nvPr/>
        </p:nvCxnSpPr>
        <p:spPr bwMode="auto">
          <a:xfrm>
            <a:off x="9010582" y="1954407"/>
            <a:ext cx="558663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0DD6B0-3481-4BCC-8117-CB5059AD2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479F993-EAEA-FED6-2D21-687897ACEFB7}"/>
                  </a:ext>
                </a:extLst>
              </p14:cNvPr>
              <p14:cNvContentPartPr/>
              <p14:nvPr/>
            </p14:nvContentPartPr>
            <p14:xfrm>
              <a:off x="797400" y="115560"/>
              <a:ext cx="6242760" cy="6192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479F993-EAEA-FED6-2D21-687897ACEFB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8040" y="106200"/>
                <a:ext cx="6261480" cy="621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86188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5BB62-3A72-7B5C-52B8-71E86ABC4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 Inference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A6C31-0983-E217-8868-CFB1B353D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8546819" cy="1500187"/>
          </a:xfrm>
        </p:spPr>
        <p:txBody>
          <a:bodyPr/>
          <a:lstStyle/>
          <a:p>
            <a:r>
              <a:rPr lang="en-US" sz="4800" dirty="0">
                <a:solidFill>
                  <a:srgbClr val="0070C0"/>
                </a:solidFill>
              </a:rPr>
              <a:t>Exact inference shortcuts: Variable elimination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880F8-DB22-7C05-2D39-85D5A480C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36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DBAF758-534E-E97F-1A72-722A42C30094}"/>
                  </a:ext>
                </a:extLst>
              </p14:cNvPr>
              <p14:cNvContentPartPr/>
              <p14:nvPr/>
            </p14:nvContentPartPr>
            <p14:xfrm>
              <a:off x="6176160" y="5393880"/>
              <a:ext cx="769680" cy="298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DBAF758-534E-E97F-1A72-722A42C300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66800" y="5384520"/>
                <a:ext cx="788400" cy="31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27520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4666A-A0CF-036C-10D5-8CC96F31F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C084D4B-4609-8305-15B6-1D03ACFD0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147322" cy="627812"/>
          </a:xfrm>
        </p:spPr>
        <p:txBody>
          <a:bodyPr/>
          <a:lstStyle/>
          <a:p>
            <a:r>
              <a:rPr lang="en-US" dirty="0"/>
              <a:t>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C5F88EB0-643E-1CCF-2EFC-02B5EFF1D888}"/>
              </a:ext>
            </a:extLst>
          </p:cNvPr>
          <p:cNvSpPr/>
          <p:nvPr/>
        </p:nvSpPr>
        <p:spPr>
          <a:xfrm>
            <a:off x="5767930" y="2857782"/>
            <a:ext cx="1401908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137D7A28-C440-C917-EB75-2E14415C45AC}"/>
              </a:ext>
            </a:extLst>
          </p:cNvPr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>
            <a:extLst>
              <a:ext uri="{FF2B5EF4-FFF2-40B4-BE49-F238E27FC236}">
                <a16:creationId xmlns:a16="http://schemas.microsoft.com/office/drawing/2014/main" id="{DAB16222-7808-1C9F-D5FC-BED14426FCE9}"/>
              </a:ext>
            </a:extLst>
          </p:cNvPr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9810BC2-2132-A171-BCFC-C62D6AE6AC20}"/>
              </a:ext>
            </a:extLst>
          </p:cNvPr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95A9391-BE84-DC6E-580C-36BBFCB60337}"/>
                  </a:ext>
                </a:extLst>
              </p:cNvPr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 i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0FCA0D5-B74B-167C-C53D-D1456F3D2FF3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5CCB67E1-13AE-FF25-80BB-9262BA70EEA0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D98D5D4-1B8A-6A51-A96A-91EF219A93C6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06220C8D-BCD3-2F77-CA03-04FBB9E3F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87FB4E16-31F4-1D20-6A05-DEBA3A0C83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4C4D538D-203F-2878-DAA2-D82018CDC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790E9E90-2C71-7813-A95D-C89327210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8C4413F4-2706-686F-E79B-9025B247D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189BD763-C251-3A77-BFD7-5E90AEE8F7F4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361978C2-C603-DD67-02B8-D7206F63A875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48EED3AB-F20C-6D06-B4DD-84802A3C7E8D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5BB6C3C9-C8F7-DD83-CA37-555D121A39BD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4D194513-0F51-20FC-C7A0-159D90734E38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3869A670-A382-EDC8-55B0-20DBFCDCBFC8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BF2B80A4-C3AD-1FC7-5275-4F22FEEA6F7A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F3D6F68D-0CE1-2C29-2442-355A8A25BCB2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E0B49980-3BC5-A0A3-B645-BBE74CF49321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8D715B3-9A3D-5D6F-52C1-F8D59B692F3E}"/>
                  </a:ext>
                </a:extLst>
              </p14:cNvPr>
              <p14:cNvContentPartPr/>
              <p14:nvPr/>
            </p14:nvContentPartPr>
            <p14:xfrm>
              <a:off x="303120" y="2537280"/>
              <a:ext cx="9613080" cy="3868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8D715B3-9A3D-5D6F-52C1-F8D59B692F3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3760" y="2527920"/>
                <a:ext cx="9631800" cy="388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721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9377B-ACAD-73CF-31AA-B5F962656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29B8C30-6D4E-1B74-FBC3-D784216F1A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580030" cy="627812"/>
          </a:xfrm>
        </p:spPr>
        <p:txBody>
          <a:bodyPr/>
          <a:lstStyle/>
          <a:p>
            <a:r>
              <a:rPr lang="en-US" dirty="0"/>
              <a:t>Next: 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B38DAA99-C63F-91A4-9611-BECDAF6394AF}"/>
              </a:ext>
            </a:extLst>
          </p:cNvPr>
          <p:cNvSpPr/>
          <p:nvPr/>
        </p:nvSpPr>
        <p:spPr>
          <a:xfrm>
            <a:off x="5767930" y="2857782"/>
            <a:ext cx="4331254" cy="754217"/>
          </a:xfrm>
          <a:prstGeom prst="rightArrow">
            <a:avLst>
              <a:gd name="adj1" fmla="val 43750"/>
              <a:gd name="adj2" fmla="val 38093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7" name="Rectangle 14336">
            <a:extLst>
              <a:ext uri="{FF2B5EF4-FFF2-40B4-BE49-F238E27FC236}">
                <a16:creationId xmlns:a16="http://schemas.microsoft.com/office/drawing/2014/main" id="{89530624-6193-1286-6961-AD0627383A20}"/>
              </a:ext>
            </a:extLst>
          </p:cNvPr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7FD3362-824B-5BB7-6783-E4B12946B170}"/>
                  </a:ext>
                </a:extLst>
              </p:cNvPr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 i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083A36F-F047-82D9-EE9F-24DC5D885A83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018502C1-F63B-F34E-F31E-ECEC90CE98A9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A29D30E4-A59B-B2E4-24FF-F4364A3D1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71AE8E26-6C68-32A2-5137-DFCC8F77B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71F29E7F-0F9C-B40A-9ACD-7DE80B253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7B193165-DAFD-0338-602F-657713B93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DC846F0E-6C8A-8469-8D2D-8D0CD34CA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A81B1969-8EC5-8191-6D32-6ABEDBA334BD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8115E754-20F3-D0FE-666C-B223817ACDB0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DC933755-ACB6-6A08-8F25-61FDC63DD9AD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2BF60292-5531-F6CD-AB87-3A62FC8C0E24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D64561F-B8E0-3C57-925F-B8A2E379418A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E62A560E-41AD-B911-31F7-4AE1AE83055A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AF481859-A657-35C0-8708-53A9CFEAE659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946276EF-1688-BC48-17A7-F67F2AE949B2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D60805C0-2CAF-E686-DC23-F178C74B1A5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14734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76728"/>
                <a:ext cx="11785600" cy="5464174"/>
              </a:xfrm>
            </p:spPr>
            <p:txBody>
              <a:bodyPr/>
              <a:lstStyle/>
              <a:p>
                <a:r>
                  <a:rPr lang="en-US" sz="2800" dirty="0"/>
                  <a:t>Consider</a:t>
                </a:r>
              </a:p>
              <a:p>
                <a:pPr lvl="1"/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16 multiplies, 7 adds</a:t>
                </a: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Lots of repeated </a:t>
                </a:r>
                <a:r>
                  <a:rPr lang="en-US" sz="2400" dirty="0" err="1">
                    <a:solidFill>
                      <a:srgbClr val="000000"/>
                    </a:solidFill>
                    <a:cs typeface="Calibri" pitchFamily="34" charset="0"/>
                  </a:rPr>
                  <a:t>subexpressions</a:t>
                </a:r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!</a:t>
                </a:r>
              </a:p>
              <a:p>
                <a:r>
                  <a:rPr lang="en-US" sz="2800" dirty="0"/>
                  <a:t>Rewrite as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b="1" dirty="0">
                  <a:solidFill>
                    <a:schemeClr val="accent2"/>
                  </a:solidFill>
                  <a:cs typeface="Calibri" pitchFamily="34" charset="0"/>
                </a:endParaRP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2 multiplies, 3 adds</a:t>
                </a:r>
              </a:p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sym typeface="Symbol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      </a:t>
                </a:r>
              </a:p>
              <a:p>
                <a:pPr marL="0" indent="0">
                  <a:buNone/>
                </a:pPr>
                <a:endParaRPr lang="en-US" sz="2400" dirty="0">
                  <a:sym typeface="Symbol"/>
                </a:endParaRPr>
              </a:p>
              <a:p>
                <a:pPr marL="0" indent="0">
                  <a:buNone/>
                </a:pPr>
                <a:endParaRPr lang="en-US" sz="2400" dirty="0">
                  <a:solidFill>
                    <a:schemeClr val="accent2"/>
                  </a:solidFill>
                  <a:sym typeface="Symbol"/>
                </a:endParaRP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Lots of repeated </a:t>
                </a:r>
                <a:r>
                  <a:rPr lang="en-US" sz="2400" dirty="0" err="1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subexpressions</a:t>
                </a:r>
                <a:r>
                  <a:rPr lang="en-US" sz="2400" dirty="0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!</a:t>
                </a: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:endParaRPr lang="en-US" sz="2400" dirty="0">
                  <a:solidFill>
                    <a:schemeClr val="accent2"/>
                  </a:solidFill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76728"/>
                <a:ext cx="11785600" cy="5464174"/>
              </a:xfrm>
              <a:blipFill>
                <a:blip r:embed="rId2"/>
                <a:stretch>
                  <a:fillRect l="-969" t="-1856" b="-32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127445" y="4765004"/>
                <a:ext cx="694932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accent2"/>
                  </a:solidFill>
                  <a:sym typeface="Symbol"/>
                </a:endParaRP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𝑚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445" y="4765004"/>
                <a:ext cx="6949326" cy="1569660"/>
              </a:xfrm>
              <a:prstGeom prst="rect">
                <a:avLst/>
              </a:prstGeom>
              <a:blipFill>
                <a:blip r:embed="rId3"/>
                <a:stretch>
                  <a:fillRect l="-1277" t="-16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90C1A-02CE-4CFC-9069-CE5C2B4B7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1F7DA73-FC48-5212-F1E3-895EDCECEDB1}"/>
                  </a:ext>
                </a:extLst>
              </p14:cNvPr>
              <p14:cNvContentPartPr/>
              <p14:nvPr/>
            </p14:nvContentPartPr>
            <p14:xfrm>
              <a:off x="105120" y="225360"/>
              <a:ext cx="7920000" cy="3665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1F7DA73-FC48-5212-F1E3-895EDCECEDB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760" y="216000"/>
                <a:ext cx="7938720" cy="368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725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elimination: The basic ideas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9144000" cy="533400"/>
          </a:xfrm>
        </p:spPr>
        <p:txBody>
          <a:bodyPr/>
          <a:lstStyle/>
          <a:p>
            <a:r>
              <a:rPr lang="en-US" sz="2800" dirty="0"/>
              <a:t>Move summations inwards as far </a:t>
            </a:r>
            <a:r>
              <a:rPr lang="en-US" sz="2800"/>
              <a:t>as possible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639454" y="3051940"/>
                <a:ext cx="8409545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𝐵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454" y="3051940"/>
                <a:ext cx="8409545" cy="128734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4388" y="1752600"/>
                <a:ext cx="6756465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  <m:t> </m:t>
                          </m:r>
                        </m:e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  <m:t> 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𝑚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</m:e>
                              </m:d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88" y="1752600"/>
                <a:ext cx="6756465" cy="1287340"/>
              </a:xfrm>
              <a:prstGeom prst="rect">
                <a:avLst/>
              </a:prstGeom>
              <a:blipFill>
                <a:blip r:embed="rId3"/>
                <a:stretch>
                  <a:fillRect t="-133333" r="-563" b="-18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70953" y="4666524"/>
                <a:ext cx="9779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0953" y="4666524"/>
                <a:ext cx="977960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388920" y="4387085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920" y="4387085"/>
                <a:ext cx="1000659" cy="12873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076313" y="4702156"/>
                <a:ext cx="118429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313" y="4702156"/>
                <a:ext cx="1184299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041571" y="4387085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571" y="4387085"/>
                <a:ext cx="1000659" cy="12873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082620" y="4706182"/>
                <a:ext cx="111658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2620" y="4706182"/>
                <a:ext cx="1116588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296400" y="4820184"/>
                <a:ext cx="19193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6400" y="4820184"/>
                <a:ext cx="1919372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596709" y="4797647"/>
                <a:ext cx="151727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 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6709" y="4797647"/>
                <a:ext cx="1517275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883497" y="4797647"/>
                <a:ext cx="162390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(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𝑚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|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𝑎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497" y="4797647"/>
                <a:ext cx="1623906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7A70-0989-4030-B637-2416E9162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AB1DD4E-40EB-2EB5-9DF2-063FEC462805}"/>
                  </a:ext>
                </a:extLst>
              </p:cNvPr>
              <p:cNvSpPr/>
              <p:nvPr/>
            </p:nvSpPr>
            <p:spPr>
              <a:xfrm>
                <a:off x="2774944" y="5788909"/>
                <a:ext cx="9779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AB1DD4E-40EB-2EB5-9DF2-063FEC4628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944" y="5788909"/>
                <a:ext cx="977960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CA5C0F2-B04D-8587-FD58-17A9ED13FF7D}"/>
                  </a:ext>
                </a:extLst>
              </p:cNvPr>
              <p:cNvSpPr/>
              <p:nvPr/>
            </p:nvSpPr>
            <p:spPr>
              <a:xfrm>
                <a:off x="4477236" y="5509470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CA5C0F2-B04D-8587-FD58-17A9ED13FF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236" y="5509470"/>
                <a:ext cx="1000659" cy="128734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2318328-652D-7F64-ACD0-6A71888187C8}"/>
                  </a:ext>
                </a:extLst>
              </p:cNvPr>
              <p:cNvSpPr/>
              <p:nvPr/>
            </p:nvSpPr>
            <p:spPr>
              <a:xfrm>
                <a:off x="3573930" y="5788909"/>
                <a:ext cx="118429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2318328-652D-7F64-ACD0-6A7188818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930" y="5788909"/>
                <a:ext cx="1184299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771981F-A2D6-5276-73F1-077E0488FD96}"/>
                  </a:ext>
                </a:extLst>
              </p:cNvPr>
              <p:cNvSpPr/>
              <p:nvPr/>
            </p:nvSpPr>
            <p:spPr>
              <a:xfrm>
                <a:off x="6145562" y="5509470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771981F-A2D6-5276-73F1-077E0488FD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5562" y="5509470"/>
                <a:ext cx="1000659" cy="128734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C7FD667-EFE5-E188-FDC8-543072B2FE61}"/>
                  </a:ext>
                </a:extLst>
              </p:cNvPr>
              <p:cNvSpPr/>
              <p:nvPr/>
            </p:nvSpPr>
            <p:spPr>
              <a:xfrm>
                <a:off x="5170936" y="5828567"/>
                <a:ext cx="111658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C7FD667-EFE5-E188-FDC8-543072B2FE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936" y="5828567"/>
                <a:ext cx="1116588" cy="5847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B36A4E3-5095-A2BF-0178-B67464A24501}"/>
                  </a:ext>
                </a:extLst>
              </p:cNvPr>
              <p:cNvSpPr/>
              <p:nvPr/>
            </p:nvSpPr>
            <p:spPr>
              <a:xfrm>
                <a:off x="9400391" y="5942569"/>
                <a:ext cx="19193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B36A4E3-5095-A2BF-0178-B67464A245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0391" y="5942569"/>
                <a:ext cx="1919372" cy="5847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2E5055F-67C7-0C87-1CF9-96DB0BAE3DBB}"/>
                  </a:ext>
                </a:extLst>
              </p:cNvPr>
              <p:cNvSpPr/>
              <p:nvPr/>
            </p:nvSpPr>
            <p:spPr>
              <a:xfrm>
                <a:off x="6700700" y="5920032"/>
                <a:ext cx="151727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 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2E5055F-67C7-0C87-1CF9-96DB0BAE3D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0700" y="5920032"/>
                <a:ext cx="1517275" cy="5847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D03F58E-DBAF-8B3E-288F-2692C727A0D5}"/>
                  </a:ext>
                </a:extLst>
              </p:cNvPr>
              <p:cNvSpPr/>
              <p:nvPr/>
            </p:nvSpPr>
            <p:spPr>
              <a:xfrm>
                <a:off x="7987488" y="5920032"/>
                <a:ext cx="162390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(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𝑚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|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𝑎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D03F58E-DBAF-8B3E-288F-2692C727A0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488" y="5920032"/>
                <a:ext cx="1623906" cy="5847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86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4" grpId="0"/>
      <p:bldP spid="5" grpId="0"/>
      <p:bldP spid="7" grpId="0"/>
      <p:bldP spid="8" grpId="0"/>
      <p:bldP spid="15" grpId="0"/>
      <p:bldP spid="20" grpId="0"/>
      <p:bldP spid="21" grpId="0"/>
      <p:bldP spid="2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Inference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2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66800" y="1073988"/>
                <a:ext cx="10896600" cy="5638800"/>
              </a:xfrm>
            </p:spPr>
            <p:txBody>
              <a:bodyPr/>
              <a:lstStyle/>
              <a:p>
                <a:pPr marL="3200240" lvl="7" indent="0">
                  <a:buNone/>
                </a:pPr>
                <a:endParaRPr lang="en-US" sz="5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Given random variables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𝑄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,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𝐻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,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𝐸</m:t>
                    </m:r>
                  </m:oMath>
                </a14:m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 (query, hidden, evidence)</a:t>
                </a: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We know how to do inference on a joint distribution</a:t>
                </a:r>
              </a:p>
              <a:p>
                <a:pPr marL="0" indent="0">
                  <a:buNone/>
                </a:pPr>
                <a:r>
                  <a:rPr lang="en-US" sz="2400" b="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</m:oMath>
                </a14:m>
                <a:endParaRPr lang="en-US" sz="2400" b="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b="0" dirty="0">
                    <a:latin typeface="Calibri"/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ℎ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ℎ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)</m:t>
                        </m:r>
                      </m:e>
                    </m:nary>
                  </m:oMath>
                </a14:m>
                <a:endParaRPr lang="en-US" sz="2400" b="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We know Bayes nets can break down joint in to CPT factors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ℎ</m:t>
                        </m:r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𝑞</m:t>
                            </m:r>
                          </m:e>
                          <m:e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</m:d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|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)</m:t>
                        </m:r>
                      </m:e>
                    </m:nary>
                  </m:oMath>
                </a14:m>
                <a:endParaRPr lang="en-US" sz="240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[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+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sz="2400" dirty="0">
                    <a:ea typeface="ＭＳ Ｐゴシック" pitchFamily="34" charset="-128"/>
                    <a:cs typeface="Calibri"/>
                  </a:rPr>
                  <a:t>]</a:t>
                </a: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But we can be more efficient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(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𝑒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|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𝑞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)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ℎ</m:t>
                        </m:r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</m:d>
                        <m:r>
                          <a:rPr lang="en-US" sz="2400" i="1" smtClean="0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𝑞</m:t>
                            </m:r>
                          </m:e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</m:d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[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+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a typeface="ＭＳ Ｐゴシック" pitchFamily="34" charset="-128"/>
                    <a:cs typeface="Calibri"/>
                  </a:rPr>
                  <a:t>]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𝑞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D60093"/>
                  </a:solidFill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ea typeface="ＭＳ Ｐゴシック" pitchFamily="34" charset="-128"/>
                    <a:cs typeface="Calibri"/>
                  </a:rPr>
                  <a:t>Now just extend to larger Bayes nets and a variety of queries</a:t>
                </a:r>
              </a:p>
              <a:p>
                <a:endParaRPr lang="en-US" sz="2400" dirty="0">
                  <a:latin typeface="Calibri"/>
                  <a:ea typeface="ＭＳ Ｐゴシック" pitchFamily="34" charset="-128"/>
                  <a:cs typeface="Calibri"/>
                </a:endParaRPr>
              </a:p>
            </p:txBody>
          </p:sp>
        </mc:Choice>
        <mc:Fallback xmlns="">
          <p:sp>
            <p:nvSpPr>
              <p:cNvPr id="20482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1073988"/>
                <a:ext cx="10896600" cy="5638800"/>
              </a:xfrm>
              <a:blipFill>
                <a:blip r:embed="rId2"/>
                <a:stretch>
                  <a:fillRect l="-839" b="-4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9296400" y="3131388"/>
            <a:ext cx="2495298" cy="470745"/>
            <a:chOff x="9067800" y="3263055"/>
            <a:chExt cx="2495298" cy="470745"/>
          </a:xfrm>
        </p:grpSpPr>
        <p:cxnSp>
          <p:nvCxnSpPr>
            <p:cNvPr id="13" name="AutoShape 6"/>
            <p:cNvCxnSpPr>
              <a:cxnSpLocks noChangeShapeType="1"/>
              <a:stCxn id="28" idx="6"/>
              <a:endCxn id="31" idx="2"/>
            </p:cNvCxnSpPr>
            <p:nvPr/>
          </p:nvCxnSpPr>
          <p:spPr bwMode="auto">
            <a:xfrm flipV="1">
              <a:off x="10545343" y="3502969"/>
              <a:ext cx="539606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4" name="AutoShape 6"/>
            <p:cNvCxnSpPr>
              <a:cxnSpLocks noChangeShapeType="1"/>
              <a:stCxn id="16" idx="6"/>
              <a:endCxn id="28" idx="2"/>
            </p:cNvCxnSpPr>
            <p:nvPr/>
          </p:nvCxnSpPr>
          <p:spPr bwMode="auto">
            <a:xfrm>
              <a:off x="9541594" y="3498940"/>
              <a:ext cx="529955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5" name="Group 14"/>
            <p:cNvGrpSpPr/>
            <p:nvPr/>
          </p:nvGrpSpPr>
          <p:grpSpPr>
            <a:xfrm>
              <a:off x="9067800" y="3267670"/>
              <a:ext cx="503086" cy="461665"/>
              <a:chOff x="5990597" y="3500735"/>
              <a:chExt cx="503086" cy="461665"/>
            </a:xfrm>
          </p:grpSpPr>
          <p:sp>
            <p:nvSpPr>
              <p:cNvPr id="16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5990597" y="3500735"/>
                    <a:ext cx="50308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𝐻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0597" y="3500735"/>
                    <a:ext cx="503086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8" name="Group 17"/>
            <p:cNvGrpSpPr/>
            <p:nvPr/>
          </p:nvGrpSpPr>
          <p:grpSpPr>
            <a:xfrm>
              <a:off x="10071549" y="3263055"/>
              <a:ext cx="501122" cy="468035"/>
              <a:chOff x="5410200" y="4340347"/>
              <a:chExt cx="501122" cy="468035"/>
            </a:xfrm>
          </p:grpSpPr>
          <p:sp>
            <p:nvSpPr>
              <p:cNvPr id="28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>
                  <a:xfrm>
                    <a:off x="5424266" y="4340347"/>
                    <a:ext cx="48705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𝑄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87056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1447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0" name="Group 29"/>
            <p:cNvGrpSpPr/>
            <p:nvPr/>
          </p:nvGrpSpPr>
          <p:grpSpPr>
            <a:xfrm>
              <a:off x="11084949" y="3272135"/>
              <a:ext cx="478149" cy="461665"/>
              <a:chOff x="6511771" y="4340347"/>
              <a:chExt cx="478149" cy="461665"/>
            </a:xfrm>
          </p:grpSpPr>
          <p:sp>
            <p:nvSpPr>
              <p:cNvPr id="31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 31"/>
                  <p:cNvSpPr/>
                  <p:nvPr/>
                </p:nvSpPr>
                <p:spPr>
                  <a:xfrm>
                    <a:off x="6515880" y="4340347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74040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8" name="Rectangle 7"/>
          <p:cNvSpPr/>
          <p:nvPr/>
        </p:nvSpPr>
        <p:spPr>
          <a:xfrm rot="16200000">
            <a:off x="-217032" y="2761956"/>
            <a:ext cx="1801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latin typeface="Calibri"/>
                <a:cs typeface="Calibri"/>
              </a:rPr>
              <a:t>Enumeration</a:t>
            </a:r>
            <a:endParaRPr lang="en-US" sz="2400" dirty="0"/>
          </a:p>
        </p:txBody>
      </p:sp>
      <p:sp>
        <p:nvSpPr>
          <p:cNvPr id="44" name="Rectangle 43"/>
          <p:cNvSpPr/>
          <p:nvPr/>
        </p:nvSpPr>
        <p:spPr>
          <a:xfrm rot="16200000">
            <a:off x="-298978" y="4889810"/>
            <a:ext cx="15957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Variable </a:t>
            </a:r>
          </a:p>
          <a:p>
            <a:pPr algn="ctr"/>
            <a:r>
              <a:rPr lang="en-US" sz="2400" dirty="0">
                <a:latin typeface="Calibri"/>
                <a:cs typeface="Calibri"/>
              </a:rPr>
              <a:t>Elimination</a:t>
            </a:r>
            <a:endParaRPr lang="en-US" sz="2400" dirty="0"/>
          </a:p>
        </p:txBody>
      </p:sp>
      <p:sp>
        <p:nvSpPr>
          <p:cNvPr id="10" name="Left Bracket 9"/>
          <p:cNvSpPr/>
          <p:nvPr/>
        </p:nvSpPr>
        <p:spPr>
          <a:xfrm>
            <a:off x="914400" y="1759788"/>
            <a:ext cx="152400" cy="266700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Left Bracket 44"/>
          <p:cNvSpPr/>
          <p:nvPr/>
        </p:nvSpPr>
        <p:spPr>
          <a:xfrm>
            <a:off x="914400" y="4532829"/>
            <a:ext cx="152400" cy="165100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9E861F-903C-4F71-AEA4-09B8F97E90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253361A-6800-BE40-720F-2A60F74CDF3D}"/>
                  </a:ext>
                </a:extLst>
              </p14:cNvPr>
              <p14:cNvContentPartPr/>
              <p14:nvPr/>
            </p14:nvContentPartPr>
            <p14:xfrm>
              <a:off x="3538440" y="1663920"/>
              <a:ext cx="4297320" cy="4007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253361A-6800-BE40-720F-2A60F74CDF3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29080" y="1654560"/>
                <a:ext cx="4316040" cy="402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931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Order matters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621101" y="1447800"/>
            <a:ext cx="11066593" cy="4572000"/>
          </a:xfrm>
        </p:spPr>
        <p:txBody>
          <a:bodyPr/>
          <a:lstStyle/>
          <a:p>
            <a:pPr lvl="1"/>
            <a:r>
              <a:rPr lang="en-US" sz="2800" dirty="0">
                <a:solidFill>
                  <a:srgbClr val="000090"/>
                </a:solidFill>
              </a:rPr>
              <a:t>Elimination Order: C, B, A, Z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D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chemeClr val="tx2"/>
                </a:solidFill>
                <a:sym typeface="Symbol"/>
              </a:rPr>
              <a:t>z,a,b,c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P(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  <a:sym typeface="Symbol"/>
              </a:rPr>
              <a:t>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z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a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b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c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dirty="0">
                <a:solidFill>
                  <a:srgbClr val="000000"/>
                </a:solidFill>
              </a:rPr>
              <a:t>Largest factor has 2 variables (D,Z)</a:t>
            </a:r>
          </a:p>
          <a:p>
            <a:pPr lvl="2"/>
            <a:endParaRPr lang="en-US" sz="2400" dirty="0">
              <a:solidFill>
                <a:srgbClr val="000000"/>
              </a:solidFill>
            </a:endParaRPr>
          </a:p>
          <a:p>
            <a:pPr lvl="1"/>
            <a:r>
              <a:rPr lang="en-US" sz="2800" dirty="0">
                <a:solidFill>
                  <a:srgbClr val="000090"/>
                </a:solidFill>
              </a:rPr>
              <a:t>Elimination Order: Z, C, B, A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D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chemeClr val="tx2"/>
                </a:solidFill>
                <a:sym typeface="Symbol"/>
              </a:rPr>
              <a:t>a,b,c,z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  <a:sym typeface="Symbol"/>
              </a:rPr>
              <a:t>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a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b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c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z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dirty="0">
                <a:solidFill>
                  <a:srgbClr val="000000"/>
                </a:solidFill>
              </a:rPr>
              <a:t>Largest factor has 4 variables (A,B,C,D)    (or 5 if you count pre-summation over Z)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848600" y="2017643"/>
            <a:ext cx="4163291" cy="1716157"/>
            <a:chOff x="4142509" y="1295400"/>
            <a:chExt cx="4163291" cy="1716157"/>
          </a:xfrm>
        </p:grpSpPr>
        <p:sp>
          <p:nvSpPr>
            <p:cNvPr id="86" name="Oval 85"/>
            <p:cNvSpPr/>
            <p:nvPr/>
          </p:nvSpPr>
          <p:spPr bwMode="auto">
            <a:xfrm>
              <a:off x="76477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D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7" name="Straight Arrow Connector 6"/>
            <p:cNvCxnSpPr>
              <a:stCxn id="11" idx="4"/>
              <a:endCxn id="34" idx="0"/>
            </p:cNvCxnSpPr>
            <p:nvPr/>
          </p:nvCxnSpPr>
          <p:spPr bwMode="auto">
            <a:xfrm>
              <a:off x="6168737" y="1849576"/>
              <a:ext cx="637309" cy="54906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>
              <a:stCxn id="11" idx="4"/>
              <a:endCxn id="12" idx="7"/>
            </p:cNvCxnSpPr>
            <p:nvPr/>
          </p:nvCxnSpPr>
          <p:spPr bwMode="auto">
            <a:xfrm flipH="1">
              <a:off x="4704225" y="1849576"/>
              <a:ext cx="1464512" cy="63882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stCxn id="11" idx="4"/>
              <a:endCxn id="13" idx="0"/>
            </p:cNvCxnSpPr>
            <p:nvPr/>
          </p:nvCxnSpPr>
          <p:spPr bwMode="auto">
            <a:xfrm flipH="1">
              <a:off x="5614555" y="1849576"/>
              <a:ext cx="554182" cy="54906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 bwMode="auto">
            <a:xfrm>
              <a:off x="5839691" y="1295400"/>
              <a:ext cx="658091" cy="554176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en-US" sz="24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Z</a:t>
              </a: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41425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A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52855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B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41" name="Straight Arrow Connector 40"/>
            <p:cNvCxnSpPr>
              <a:stCxn id="11" idx="4"/>
              <a:endCxn id="86" idx="1"/>
            </p:cNvCxnSpPr>
            <p:nvPr/>
          </p:nvCxnSpPr>
          <p:spPr bwMode="auto">
            <a:xfrm>
              <a:off x="6168737" y="1849576"/>
              <a:ext cx="1575347" cy="63882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 bwMode="auto">
            <a:xfrm>
              <a:off x="6477000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C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FA385E-3226-4ED0-9A0C-4103E30EA6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42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E840451-73AA-4911-02BE-21113DAB19F7}"/>
                  </a:ext>
                </a:extLst>
              </p14:cNvPr>
              <p14:cNvContentPartPr/>
              <p14:nvPr/>
            </p14:nvContentPartPr>
            <p14:xfrm>
              <a:off x="2851560" y="199080"/>
              <a:ext cx="9107640" cy="45738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E840451-73AA-4911-02BE-21113DAB19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42200" y="189720"/>
                <a:ext cx="9126360" cy="45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7056601-C688-EA68-8EF1-A93728BC9A4F}"/>
                  </a:ext>
                </a:extLst>
              </p14:cNvPr>
              <p14:cNvContentPartPr/>
              <p14:nvPr/>
            </p14:nvContentPartPr>
            <p14:xfrm>
              <a:off x="3567960" y="2655720"/>
              <a:ext cx="3236040" cy="1270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7056601-C688-EA68-8EF1-A93728BC9A4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58600" y="2646360"/>
                <a:ext cx="3254760" cy="14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28482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425570" y="419819"/>
            <a:ext cx="12192000" cy="1143000"/>
          </a:xfrm>
        </p:spPr>
        <p:txBody>
          <a:bodyPr/>
          <a:lstStyle/>
          <a:p>
            <a:r>
              <a:rPr lang="en-US" sz="4000" dirty="0">
                <a:ea typeface="ＭＳ Ｐゴシック" pitchFamily="34" charset="-128"/>
              </a:rPr>
              <a:t>Variable Elimination: Complexity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The computational and space complexity of variable elimination is determined by the largest factor (and it’s space that kills you)</a:t>
            </a:r>
          </a:p>
          <a:p>
            <a:endParaRPr lang="en-US" sz="2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The elimination ordering can greatly affect the size of the largest factor.  </a:t>
            </a:r>
          </a:p>
          <a:p>
            <a:pPr lvl="1"/>
            <a:r>
              <a:rPr lang="en-US" sz="2800" dirty="0">
                <a:ea typeface="ＭＳ Ｐゴシック" pitchFamily="34" charset="-128"/>
              </a:rPr>
              <a:t>E.g., previous slide</a:t>
            </a:r>
            <a:r>
              <a:rPr lang="en-US" altLang="en-US" sz="2800" dirty="0">
                <a:ea typeface="ＭＳ Ｐゴシック" pitchFamily="34" charset="-128"/>
              </a:rPr>
              <a:t>’</a:t>
            </a:r>
            <a:r>
              <a:rPr lang="en-US" sz="2800" dirty="0">
                <a:ea typeface="ＭＳ Ｐゴシック" pitchFamily="34" charset="-128"/>
              </a:rPr>
              <a:t>s example 2</a:t>
            </a:r>
            <a:r>
              <a:rPr lang="en-US" sz="2800" baseline="30000" dirty="0">
                <a:ea typeface="ＭＳ Ｐゴシック" pitchFamily="34" charset="-128"/>
              </a:rPr>
              <a:t>N</a:t>
            </a:r>
            <a:r>
              <a:rPr lang="en-US" sz="2800" dirty="0">
                <a:ea typeface="ＭＳ Ｐゴシック" pitchFamily="34" charset="-128"/>
              </a:rPr>
              <a:t> vs. 2</a:t>
            </a:r>
          </a:p>
          <a:p>
            <a:endParaRPr lang="en-US" sz="2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Does there always exist an ordering that only results in small factors?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  <a:ea typeface="ＭＳ Ｐゴシック" pitchFamily="34" charset="-128"/>
              </a:rPr>
              <a:t>No!</a:t>
            </a:r>
          </a:p>
          <a:p>
            <a:endParaRPr lang="en-US" sz="3600" dirty="0">
              <a:ea typeface="ＭＳ Ｐゴシック" pitchFamily="34" charset="-12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7BC2A6-BD16-46BE-A0E5-291E7679C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9314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VE: Computational and Space Complexity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352148" y="990600"/>
            <a:ext cx="11430000" cy="5867400"/>
          </a:xfrm>
        </p:spPr>
        <p:txBody>
          <a:bodyPr/>
          <a:lstStyle/>
          <a:p>
            <a:pPr lvl="4"/>
            <a:endParaRPr lang="en-US" sz="900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Inference in Bayes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 nets is NP-hard.</a:t>
            </a:r>
          </a:p>
          <a:p>
            <a:r>
              <a:rPr lang="en-US" dirty="0">
                <a:ea typeface="ＭＳ Ｐゴシック" pitchFamily="34" charset="-128"/>
              </a:rPr>
              <a:t>No known efficient probabilistic inference in general.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295400" y="2461260"/>
            <a:ext cx="9829800" cy="4114800"/>
            <a:chOff x="3124200" y="2286000"/>
            <a:chExt cx="7848600" cy="3124200"/>
          </a:xfrm>
        </p:grpSpPr>
        <p:cxnSp>
          <p:nvCxnSpPr>
            <p:cNvPr id="18" name="Straight Arrow Connector 17"/>
            <p:cNvCxnSpPr>
              <a:stCxn id="16" idx="4"/>
              <a:endCxn id="116" idx="0"/>
            </p:cNvCxnSpPr>
            <p:nvPr/>
          </p:nvCxnSpPr>
          <p:spPr bwMode="auto">
            <a:xfrm flipH="1">
              <a:off x="33147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49157" name="Group 1"/>
            <p:cNvGrpSpPr>
              <a:grpSpLocks/>
            </p:cNvGrpSpPr>
            <p:nvPr/>
          </p:nvGrpSpPr>
          <p:grpSpPr bwMode="auto">
            <a:xfrm>
              <a:off x="3352800" y="2286000"/>
              <a:ext cx="381000" cy="381000"/>
              <a:chOff x="2438400" y="3429000"/>
              <a:chExt cx="381000" cy="381000"/>
            </a:xfrm>
          </p:grpSpPr>
          <p:sp>
            <p:nvSpPr>
              <p:cNvPr id="16" name="Oval 15"/>
              <p:cNvSpPr/>
              <p:nvPr/>
            </p:nvSpPr>
            <p:spPr bwMode="auto">
              <a:xfrm>
                <a:off x="2438400" y="34290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1" name="Picture 20" descr="TP_tmp.png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2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514600" y="35567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58" name="Group 52229"/>
            <p:cNvGrpSpPr>
              <a:grpSpLocks/>
            </p:cNvGrpSpPr>
            <p:nvPr/>
          </p:nvGrpSpPr>
          <p:grpSpPr bwMode="auto">
            <a:xfrm>
              <a:off x="4419600" y="2286000"/>
              <a:ext cx="381000" cy="381000"/>
              <a:chOff x="2057400" y="1828800"/>
              <a:chExt cx="381000" cy="381000"/>
            </a:xfrm>
          </p:grpSpPr>
          <p:sp>
            <p:nvSpPr>
              <p:cNvPr id="38" name="Oval 37"/>
              <p:cNvSpPr/>
              <p:nvPr/>
            </p:nvSpPr>
            <p:spPr bwMode="auto">
              <a:xfrm>
                <a:off x="20574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28" name="Picture 52227" descr="TP_tmp.png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1336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59" name="Group 52232"/>
            <p:cNvGrpSpPr>
              <a:grpSpLocks/>
            </p:cNvGrpSpPr>
            <p:nvPr/>
          </p:nvGrpSpPr>
          <p:grpSpPr bwMode="auto">
            <a:xfrm>
              <a:off x="5486400" y="2286000"/>
              <a:ext cx="381000" cy="381000"/>
              <a:chOff x="3124200" y="1828800"/>
              <a:chExt cx="381000" cy="381000"/>
            </a:xfrm>
          </p:grpSpPr>
          <p:sp>
            <p:nvSpPr>
              <p:cNvPr id="44" name="Oval 43"/>
              <p:cNvSpPr/>
              <p:nvPr/>
            </p:nvSpPr>
            <p:spPr bwMode="auto">
              <a:xfrm>
                <a:off x="31242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31" name="Picture 52230" descr="TP_tmp.png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2004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0" name="Group 52235"/>
            <p:cNvGrpSpPr>
              <a:grpSpLocks/>
            </p:cNvGrpSpPr>
            <p:nvPr/>
          </p:nvGrpSpPr>
          <p:grpSpPr bwMode="auto">
            <a:xfrm>
              <a:off x="6553200" y="2286000"/>
              <a:ext cx="381000" cy="381000"/>
              <a:chOff x="4191000" y="1828800"/>
              <a:chExt cx="381000" cy="381000"/>
            </a:xfrm>
          </p:grpSpPr>
          <p:sp>
            <p:nvSpPr>
              <p:cNvPr id="50" name="Oval 49"/>
              <p:cNvSpPr/>
              <p:nvPr/>
            </p:nvSpPr>
            <p:spPr bwMode="auto">
              <a:xfrm>
                <a:off x="41910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34" name="Picture 52233" descr="TP_tmp.png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2672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1" name="Group 52238"/>
            <p:cNvGrpSpPr>
              <a:grpSpLocks/>
            </p:cNvGrpSpPr>
            <p:nvPr/>
          </p:nvGrpSpPr>
          <p:grpSpPr bwMode="auto">
            <a:xfrm>
              <a:off x="7620000" y="2286000"/>
              <a:ext cx="381000" cy="381000"/>
              <a:chOff x="5257800" y="1828800"/>
              <a:chExt cx="381000" cy="381000"/>
            </a:xfrm>
          </p:grpSpPr>
          <p:sp>
            <p:nvSpPr>
              <p:cNvPr id="56" name="Oval 55"/>
              <p:cNvSpPr/>
              <p:nvPr/>
            </p:nvSpPr>
            <p:spPr bwMode="auto">
              <a:xfrm>
                <a:off x="52578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37" name="Picture 52236" descr="TP_tmp.png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2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3340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2" name="Group 52241"/>
            <p:cNvGrpSpPr>
              <a:grpSpLocks/>
            </p:cNvGrpSpPr>
            <p:nvPr/>
          </p:nvGrpSpPr>
          <p:grpSpPr bwMode="auto">
            <a:xfrm>
              <a:off x="8686800" y="2286000"/>
              <a:ext cx="381000" cy="381000"/>
              <a:chOff x="6324600" y="1828800"/>
              <a:chExt cx="381000" cy="381000"/>
            </a:xfrm>
          </p:grpSpPr>
          <p:sp>
            <p:nvSpPr>
              <p:cNvPr id="62" name="Oval 61"/>
              <p:cNvSpPr/>
              <p:nvPr/>
            </p:nvSpPr>
            <p:spPr bwMode="auto">
              <a:xfrm>
                <a:off x="63246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40" name="Picture 52239" descr="TP_tmp.png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2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4008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3" name="Group 52244"/>
            <p:cNvGrpSpPr>
              <a:grpSpLocks/>
            </p:cNvGrpSpPr>
            <p:nvPr/>
          </p:nvGrpSpPr>
          <p:grpSpPr bwMode="auto">
            <a:xfrm>
              <a:off x="9753600" y="2286000"/>
              <a:ext cx="381000" cy="381000"/>
              <a:chOff x="7391400" y="1828800"/>
              <a:chExt cx="381000" cy="381000"/>
            </a:xfrm>
          </p:grpSpPr>
          <p:sp>
            <p:nvSpPr>
              <p:cNvPr id="68" name="Oval 67"/>
              <p:cNvSpPr/>
              <p:nvPr/>
            </p:nvSpPr>
            <p:spPr bwMode="auto">
              <a:xfrm>
                <a:off x="73914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43" name="Picture 52242" descr="TP_tmp.png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4676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4" name="Group 52253"/>
            <p:cNvGrpSpPr>
              <a:grpSpLocks/>
            </p:cNvGrpSpPr>
            <p:nvPr/>
          </p:nvGrpSpPr>
          <p:grpSpPr bwMode="auto">
            <a:xfrm>
              <a:off x="3124200" y="3048000"/>
              <a:ext cx="381000" cy="381000"/>
              <a:chOff x="762000" y="2743200"/>
              <a:chExt cx="381000" cy="381000"/>
            </a:xfrm>
          </p:grpSpPr>
          <p:sp>
            <p:nvSpPr>
              <p:cNvPr id="116" name="Oval 115"/>
              <p:cNvSpPr/>
              <p:nvPr/>
            </p:nvSpPr>
            <p:spPr bwMode="auto">
              <a:xfrm>
                <a:off x="7620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52" name="Picture 52251" descr="TP_tmp.png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64763" y="2870918"/>
                <a:ext cx="177082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5" name="Group 225"/>
            <p:cNvGrpSpPr>
              <a:grpSpLocks/>
            </p:cNvGrpSpPr>
            <p:nvPr/>
          </p:nvGrpSpPr>
          <p:grpSpPr bwMode="auto">
            <a:xfrm>
              <a:off x="4191000" y="3048000"/>
              <a:ext cx="381000" cy="381000"/>
              <a:chOff x="1828800" y="2743200"/>
              <a:chExt cx="381000" cy="381000"/>
            </a:xfrm>
          </p:grpSpPr>
          <p:sp>
            <p:nvSpPr>
              <p:cNvPr id="122" name="Oval 121"/>
              <p:cNvSpPr/>
              <p:nvPr/>
            </p:nvSpPr>
            <p:spPr bwMode="auto">
              <a:xfrm>
                <a:off x="18288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55" name="Picture 52254" descr="TP_tmp.png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9227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6" name="Group 229"/>
            <p:cNvGrpSpPr>
              <a:grpSpLocks/>
            </p:cNvGrpSpPr>
            <p:nvPr/>
          </p:nvGrpSpPr>
          <p:grpSpPr bwMode="auto">
            <a:xfrm>
              <a:off x="5257800" y="3048000"/>
              <a:ext cx="381000" cy="381000"/>
              <a:chOff x="2895600" y="2743200"/>
              <a:chExt cx="381000" cy="381000"/>
            </a:xfrm>
          </p:grpSpPr>
          <p:sp>
            <p:nvSpPr>
              <p:cNvPr id="128" name="Oval 127"/>
              <p:cNvSpPr/>
              <p:nvPr/>
            </p:nvSpPr>
            <p:spPr bwMode="auto">
              <a:xfrm>
                <a:off x="28956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27" name="Picture 226" descr="TP_tmp.png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9895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7" name="Group 232"/>
            <p:cNvGrpSpPr>
              <a:grpSpLocks/>
            </p:cNvGrpSpPr>
            <p:nvPr/>
          </p:nvGrpSpPr>
          <p:grpSpPr bwMode="auto">
            <a:xfrm>
              <a:off x="6324600" y="3048000"/>
              <a:ext cx="381000" cy="381000"/>
              <a:chOff x="3962400" y="2743200"/>
              <a:chExt cx="381000" cy="381000"/>
            </a:xfrm>
          </p:grpSpPr>
          <p:sp>
            <p:nvSpPr>
              <p:cNvPr id="134" name="Oval 133"/>
              <p:cNvSpPr/>
              <p:nvPr/>
            </p:nvSpPr>
            <p:spPr bwMode="auto">
              <a:xfrm>
                <a:off x="39624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31" name="Picture 230" descr="TP_tmp.png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0563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8" name="Group 235"/>
            <p:cNvGrpSpPr>
              <a:grpSpLocks/>
            </p:cNvGrpSpPr>
            <p:nvPr/>
          </p:nvGrpSpPr>
          <p:grpSpPr bwMode="auto">
            <a:xfrm>
              <a:off x="7391400" y="3048000"/>
              <a:ext cx="381000" cy="381000"/>
              <a:chOff x="5029200" y="2743200"/>
              <a:chExt cx="381000" cy="381000"/>
            </a:xfrm>
          </p:grpSpPr>
          <p:sp>
            <p:nvSpPr>
              <p:cNvPr id="140" name="Oval 139"/>
              <p:cNvSpPr/>
              <p:nvPr/>
            </p:nvSpPr>
            <p:spPr bwMode="auto">
              <a:xfrm>
                <a:off x="50292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34" name="Picture 233" descr="TP_tmp.png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1231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9" name="Group 238"/>
            <p:cNvGrpSpPr>
              <a:grpSpLocks/>
            </p:cNvGrpSpPr>
            <p:nvPr/>
          </p:nvGrpSpPr>
          <p:grpSpPr bwMode="auto">
            <a:xfrm>
              <a:off x="8458200" y="3048000"/>
              <a:ext cx="381000" cy="381000"/>
              <a:chOff x="6096000" y="2743200"/>
              <a:chExt cx="381000" cy="381000"/>
            </a:xfrm>
          </p:grpSpPr>
          <p:sp>
            <p:nvSpPr>
              <p:cNvPr id="146" name="Oval 145"/>
              <p:cNvSpPr/>
              <p:nvPr/>
            </p:nvSpPr>
            <p:spPr bwMode="auto">
              <a:xfrm>
                <a:off x="60960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37" name="Picture 236" descr="TP_tmp.png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1899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0" name="Group 241"/>
            <p:cNvGrpSpPr>
              <a:grpSpLocks/>
            </p:cNvGrpSpPr>
            <p:nvPr/>
          </p:nvGrpSpPr>
          <p:grpSpPr bwMode="auto">
            <a:xfrm>
              <a:off x="9525000" y="3048000"/>
              <a:ext cx="381000" cy="381000"/>
              <a:chOff x="7162800" y="2743200"/>
              <a:chExt cx="381000" cy="381000"/>
            </a:xfrm>
          </p:grpSpPr>
          <p:sp>
            <p:nvSpPr>
              <p:cNvPr id="152" name="Oval 151"/>
              <p:cNvSpPr/>
              <p:nvPr/>
            </p:nvSpPr>
            <p:spPr bwMode="auto">
              <a:xfrm>
                <a:off x="71628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0" name="Picture 239" descr="TP_tmp.png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2567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1" name="Group 244"/>
            <p:cNvGrpSpPr>
              <a:grpSpLocks/>
            </p:cNvGrpSpPr>
            <p:nvPr/>
          </p:nvGrpSpPr>
          <p:grpSpPr bwMode="auto">
            <a:xfrm>
              <a:off x="10591800" y="3048000"/>
              <a:ext cx="381000" cy="381000"/>
              <a:chOff x="8229600" y="2743200"/>
              <a:chExt cx="381000" cy="381000"/>
            </a:xfrm>
          </p:grpSpPr>
          <p:sp>
            <p:nvSpPr>
              <p:cNvPr id="155" name="Oval 154"/>
              <p:cNvSpPr/>
              <p:nvPr/>
            </p:nvSpPr>
            <p:spPr bwMode="auto">
              <a:xfrm>
                <a:off x="82296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3" name="Picture 242" descr="TP_tmp.png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3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3235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2" name="Group 247"/>
            <p:cNvGrpSpPr>
              <a:grpSpLocks/>
            </p:cNvGrpSpPr>
            <p:nvPr/>
          </p:nvGrpSpPr>
          <p:grpSpPr bwMode="auto">
            <a:xfrm>
              <a:off x="3657600" y="3733800"/>
              <a:ext cx="381000" cy="381000"/>
              <a:chOff x="1295400" y="3276600"/>
              <a:chExt cx="381000" cy="381000"/>
            </a:xfrm>
          </p:grpSpPr>
          <p:sp>
            <p:nvSpPr>
              <p:cNvPr id="164" name="Oval 163"/>
              <p:cNvSpPr/>
              <p:nvPr/>
            </p:nvSpPr>
            <p:spPr bwMode="auto">
              <a:xfrm>
                <a:off x="12954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6" name="Picture 245" descr="TP_tmp.png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3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336183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3" name="Group 204"/>
            <p:cNvGrpSpPr>
              <a:grpSpLocks/>
            </p:cNvGrpSpPr>
            <p:nvPr/>
          </p:nvGrpSpPr>
          <p:grpSpPr bwMode="auto">
            <a:xfrm>
              <a:off x="5791200" y="3733800"/>
              <a:ext cx="381000" cy="381000"/>
              <a:chOff x="3429000" y="3276600"/>
              <a:chExt cx="381000" cy="381000"/>
            </a:xfrm>
          </p:grpSpPr>
          <p:sp>
            <p:nvSpPr>
              <p:cNvPr id="170" name="Oval 169"/>
              <p:cNvSpPr/>
              <p:nvPr/>
            </p:nvSpPr>
            <p:spPr bwMode="auto">
              <a:xfrm>
                <a:off x="34290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3" name="Picture 202" descr="TP_tmp.png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4697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4" name="Group 253"/>
            <p:cNvGrpSpPr>
              <a:grpSpLocks/>
            </p:cNvGrpSpPr>
            <p:nvPr/>
          </p:nvGrpSpPr>
          <p:grpSpPr bwMode="auto">
            <a:xfrm>
              <a:off x="7924800" y="3733800"/>
              <a:ext cx="381000" cy="381000"/>
              <a:chOff x="5562600" y="3276600"/>
              <a:chExt cx="381000" cy="381000"/>
            </a:xfrm>
          </p:grpSpPr>
          <p:sp>
            <p:nvSpPr>
              <p:cNvPr id="176" name="Oval 175"/>
              <p:cNvSpPr/>
              <p:nvPr/>
            </p:nvSpPr>
            <p:spPr bwMode="auto">
              <a:xfrm>
                <a:off x="55626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52" name="Picture 251" descr="TP_tmp.png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6033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5" name="Group 201"/>
            <p:cNvGrpSpPr>
              <a:grpSpLocks/>
            </p:cNvGrpSpPr>
            <p:nvPr/>
          </p:nvGrpSpPr>
          <p:grpSpPr bwMode="auto">
            <a:xfrm>
              <a:off x="10134600" y="3733800"/>
              <a:ext cx="381000" cy="381000"/>
              <a:chOff x="7772400" y="3276600"/>
              <a:chExt cx="381000" cy="381000"/>
            </a:xfrm>
          </p:grpSpPr>
          <p:sp>
            <p:nvSpPr>
              <p:cNvPr id="182" name="Oval 181"/>
              <p:cNvSpPr/>
              <p:nvPr/>
            </p:nvSpPr>
            <p:spPr bwMode="auto">
              <a:xfrm>
                <a:off x="77724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55" name="Picture 254" descr="TP_tmp.png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4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8131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6" name="Group 207"/>
            <p:cNvGrpSpPr>
              <a:grpSpLocks/>
            </p:cNvGrpSpPr>
            <p:nvPr/>
          </p:nvGrpSpPr>
          <p:grpSpPr bwMode="auto">
            <a:xfrm>
              <a:off x="4724400" y="4343400"/>
              <a:ext cx="606425" cy="381000"/>
              <a:chOff x="2362636" y="3810000"/>
              <a:chExt cx="607594" cy="381000"/>
            </a:xfrm>
          </p:grpSpPr>
          <p:sp>
            <p:nvSpPr>
              <p:cNvPr id="188" name="Oval 187"/>
              <p:cNvSpPr/>
              <p:nvPr/>
            </p:nvSpPr>
            <p:spPr bwMode="auto">
              <a:xfrm>
                <a:off x="2362636" y="3810000"/>
                <a:ext cx="380144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6" name="Picture 205" descr="TP_tmp.png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438983" y="3937718"/>
                <a:ext cx="531247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7" name="Group 210"/>
            <p:cNvGrpSpPr>
              <a:grpSpLocks/>
            </p:cNvGrpSpPr>
            <p:nvPr/>
          </p:nvGrpSpPr>
          <p:grpSpPr bwMode="auto">
            <a:xfrm>
              <a:off x="8990009" y="4343400"/>
              <a:ext cx="552589" cy="381000"/>
              <a:chOff x="6628919" y="3810000"/>
              <a:chExt cx="551718" cy="381000"/>
            </a:xfrm>
          </p:grpSpPr>
          <p:sp>
            <p:nvSpPr>
              <p:cNvPr id="194" name="Oval 193"/>
              <p:cNvSpPr/>
              <p:nvPr/>
            </p:nvSpPr>
            <p:spPr bwMode="auto">
              <a:xfrm>
                <a:off x="6628919" y="3810000"/>
                <a:ext cx="381984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9" name="Picture 208" descr="TP_tmp.png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4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667098" y="3937718"/>
                <a:ext cx="513539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8" name="Group 213"/>
            <p:cNvGrpSpPr>
              <a:grpSpLocks/>
            </p:cNvGrpSpPr>
            <p:nvPr/>
          </p:nvGrpSpPr>
          <p:grpSpPr bwMode="auto">
            <a:xfrm>
              <a:off x="6934200" y="5029200"/>
              <a:ext cx="381000" cy="381000"/>
              <a:chOff x="4572000" y="4191000"/>
              <a:chExt cx="381000" cy="381000"/>
            </a:xfrm>
          </p:grpSpPr>
          <p:sp>
            <p:nvSpPr>
              <p:cNvPr id="200" name="Oval 199"/>
              <p:cNvSpPr/>
              <p:nvPr/>
            </p:nvSpPr>
            <p:spPr bwMode="auto">
              <a:xfrm>
                <a:off x="4572000" y="41910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12" name="Picture 211" descr="TP_tmp.png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4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701325" y="4318718"/>
                <a:ext cx="123958" cy="141666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cxnSp>
          <p:nvCxnSpPr>
            <p:cNvPr id="225" name="Straight Arrow Connector 224"/>
            <p:cNvCxnSpPr>
              <a:stCxn id="38" idx="4"/>
              <a:endCxn id="116" idx="0"/>
            </p:cNvCxnSpPr>
            <p:nvPr/>
          </p:nvCxnSpPr>
          <p:spPr bwMode="auto">
            <a:xfrm flipH="1">
              <a:off x="33147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8" name="Straight Arrow Connector 227"/>
            <p:cNvCxnSpPr>
              <a:stCxn id="44" idx="4"/>
              <a:endCxn id="116" idx="0"/>
            </p:cNvCxnSpPr>
            <p:nvPr/>
          </p:nvCxnSpPr>
          <p:spPr bwMode="auto">
            <a:xfrm flipH="1">
              <a:off x="33147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9" name="Straight Arrow Connector 278"/>
            <p:cNvCxnSpPr>
              <a:stCxn id="16" idx="4"/>
              <a:endCxn id="122" idx="0"/>
            </p:cNvCxnSpPr>
            <p:nvPr/>
          </p:nvCxnSpPr>
          <p:spPr bwMode="auto">
            <a:xfrm>
              <a:off x="35433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3" name="Straight Arrow Connector 282"/>
            <p:cNvCxnSpPr>
              <a:stCxn id="44" idx="4"/>
              <a:endCxn id="122" idx="0"/>
            </p:cNvCxnSpPr>
            <p:nvPr/>
          </p:nvCxnSpPr>
          <p:spPr bwMode="auto">
            <a:xfrm flipH="1">
              <a:off x="43815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6" name="Straight Arrow Connector 285"/>
            <p:cNvCxnSpPr>
              <a:stCxn id="50" idx="4"/>
              <a:endCxn id="122" idx="0"/>
            </p:cNvCxnSpPr>
            <p:nvPr/>
          </p:nvCxnSpPr>
          <p:spPr bwMode="auto">
            <a:xfrm flipH="1">
              <a:off x="43815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9" name="Straight Arrow Connector 288"/>
            <p:cNvCxnSpPr>
              <a:stCxn id="38" idx="4"/>
              <a:endCxn id="140" idx="0"/>
            </p:cNvCxnSpPr>
            <p:nvPr/>
          </p:nvCxnSpPr>
          <p:spPr bwMode="auto">
            <a:xfrm>
              <a:off x="4610100" y="2667000"/>
              <a:ext cx="29718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3" name="Straight Arrow Connector 292"/>
            <p:cNvCxnSpPr>
              <a:stCxn id="56" idx="4"/>
              <a:endCxn id="140" idx="0"/>
            </p:cNvCxnSpPr>
            <p:nvPr/>
          </p:nvCxnSpPr>
          <p:spPr bwMode="auto">
            <a:xfrm flipH="1">
              <a:off x="75819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6" name="Straight Arrow Connector 295"/>
            <p:cNvCxnSpPr>
              <a:stCxn id="68" idx="4"/>
              <a:endCxn id="140" idx="0"/>
            </p:cNvCxnSpPr>
            <p:nvPr/>
          </p:nvCxnSpPr>
          <p:spPr bwMode="auto">
            <a:xfrm flipH="1">
              <a:off x="75819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9" name="Straight Arrow Connector 298"/>
            <p:cNvCxnSpPr>
              <a:stCxn id="68" idx="4"/>
              <a:endCxn id="155" idx="0"/>
            </p:cNvCxnSpPr>
            <p:nvPr/>
          </p:nvCxnSpPr>
          <p:spPr bwMode="auto">
            <a:xfrm>
              <a:off x="99441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3" name="Straight Arrow Connector 302"/>
            <p:cNvCxnSpPr>
              <a:stCxn id="68" idx="4"/>
              <a:endCxn id="152" idx="0"/>
            </p:cNvCxnSpPr>
            <p:nvPr/>
          </p:nvCxnSpPr>
          <p:spPr bwMode="auto">
            <a:xfrm flipH="1">
              <a:off x="97155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7" name="Straight Arrow Connector 306"/>
            <p:cNvCxnSpPr>
              <a:stCxn id="62" idx="4"/>
              <a:endCxn id="155" idx="0"/>
            </p:cNvCxnSpPr>
            <p:nvPr/>
          </p:nvCxnSpPr>
          <p:spPr bwMode="auto">
            <a:xfrm>
              <a:off x="88773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0" name="Straight Arrow Connector 309"/>
            <p:cNvCxnSpPr>
              <a:stCxn id="56" idx="4"/>
              <a:endCxn id="155" idx="0"/>
            </p:cNvCxnSpPr>
            <p:nvPr/>
          </p:nvCxnSpPr>
          <p:spPr bwMode="auto">
            <a:xfrm>
              <a:off x="7810500" y="2667000"/>
              <a:ext cx="29718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3" name="Straight Arrow Connector 312"/>
            <p:cNvCxnSpPr>
              <a:stCxn id="50" idx="4"/>
              <a:endCxn id="146" idx="0"/>
            </p:cNvCxnSpPr>
            <p:nvPr/>
          </p:nvCxnSpPr>
          <p:spPr bwMode="auto">
            <a:xfrm>
              <a:off x="67437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7" name="Straight Arrow Connector 316"/>
            <p:cNvCxnSpPr>
              <a:stCxn id="56" idx="4"/>
              <a:endCxn id="146" idx="0"/>
            </p:cNvCxnSpPr>
            <p:nvPr/>
          </p:nvCxnSpPr>
          <p:spPr bwMode="auto">
            <a:xfrm>
              <a:off x="78105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0" name="Straight Arrow Connector 319"/>
            <p:cNvCxnSpPr>
              <a:stCxn id="44" idx="4"/>
              <a:endCxn id="134" idx="0"/>
            </p:cNvCxnSpPr>
            <p:nvPr/>
          </p:nvCxnSpPr>
          <p:spPr bwMode="auto">
            <a:xfrm>
              <a:off x="56769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3" name="Straight Arrow Connector 322"/>
            <p:cNvCxnSpPr>
              <a:stCxn id="50" idx="4"/>
              <a:endCxn id="134" idx="0"/>
            </p:cNvCxnSpPr>
            <p:nvPr/>
          </p:nvCxnSpPr>
          <p:spPr bwMode="auto">
            <a:xfrm flipH="1">
              <a:off x="65151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6" name="Straight Arrow Connector 325"/>
            <p:cNvCxnSpPr>
              <a:stCxn id="44" idx="4"/>
              <a:endCxn id="128" idx="0"/>
            </p:cNvCxnSpPr>
            <p:nvPr/>
          </p:nvCxnSpPr>
          <p:spPr bwMode="auto">
            <a:xfrm flipH="1">
              <a:off x="54483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9" name="Straight Arrow Connector 328"/>
            <p:cNvCxnSpPr>
              <a:stCxn id="38" idx="4"/>
              <a:endCxn id="128" idx="0"/>
            </p:cNvCxnSpPr>
            <p:nvPr/>
          </p:nvCxnSpPr>
          <p:spPr bwMode="auto">
            <a:xfrm>
              <a:off x="46101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2" name="Straight Arrow Connector 331"/>
            <p:cNvCxnSpPr>
              <a:stCxn id="50" idx="4"/>
              <a:endCxn id="128" idx="0"/>
            </p:cNvCxnSpPr>
            <p:nvPr/>
          </p:nvCxnSpPr>
          <p:spPr bwMode="auto">
            <a:xfrm flipH="1">
              <a:off x="54483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5" name="Straight Arrow Connector 334"/>
            <p:cNvCxnSpPr>
              <a:stCxn id="56" idx="4"/>
              <a:endCxn id="134" idx="0"/>
            </p:cNvCxnSpPr>
            <p:nvPr/>
          </p:nvCxnSpPr>
          <p:spPr bwMode="auto">
            <a:xfrm flipH="1">
              <a:off x="65151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8" name="Straight Arrow Connector 337"/>
            <p:cNvCxnSpPr>
              <a:stCxn id="62" idx="4"/>
              <a:endCxn id="146" idx="0"/>
            </p:cNvCxnSpPr>
            <p:nvPr/>
          </p:nvCxnSpPr>
          <p:spPr bwMode="auto">
            <a:xfrm flipH="1">
              <a:off x="86487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2" name="Straight Arrow Connector 341"/>
            <p:cNvCxnSpPr>
              <a:stCxn id="62" idx="4"/>
              <a:endCxn id="152" idx="0"/>
            </p:cNvCxnSpPr>
            <p:nvPr/>
          </p:nvCxnSpPr>
          <p:spPr bwMode="auto">
            <a:xfrm>
              <a:off x="88773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5" name="Straight Arrow Connector 344"/>
            <p:cNvCxnSpPr>
              <a:stCxn id="56" idx="4"/>
              <a:endCxn id="152" idx="0"/>
            </p:cNvCxnSpPr>
            <p:nvPr/>
          </p:nvCxnSpPr>
          <p:spPr bwMode="auto">
            <a:xfrm>
              <a:off x="78105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8" name="Straight Arrow Connector 347"/>
            <p:cNvCxnSpPr>
              <a:stCxn id="116" idx="4"/>
              <a:endCxn id="164" idx="0"/>
            </p:cNvCxnSpPr>
            <p:nvPr/>
          </p:nvCxnSpPr>
          <p:spPr bwMode="auto">
            <a:xfrm>
              <a:off x="33147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1" name="Straight Arrow Connector 350"/>
            <p:cNvCxnSpPr>
              <a:stCxn id="122" idx="4"/>
              <a:endCxn id="164" idx="0"/>
            </p:cNvCxnSpPr>
            <p:nvPr/>
          </p:nvCxnSpPr>
          <p:spPr bwMode="auto">
            <a:xfrm flipH="1">
              <a:off x="38481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5" name="Straight Arrow Connector 354"/>
            <p:cNvCxnSpPr>
              <a:stCxn id="134" idx="4"/>
              <a:endCxn id="170" idx="0"/>
            </p:cNvCxnSpPr>
            <p:nvPr/>
          </p:nvCxnSpPr>
          <p:spPr bwMode="auto">
            <a:xfrm flipH="1">
              <a:off x="59817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8" name="Straight Arrow Connector 357"/>
            <p:cNvCxnSpPr>
              <a:stCxn id="146" idx="4"/>
              <a:endCxn id="176" idx="0"/>
            </p:cNvCxnSpPr>
            <p:nvPr/>
          </p:nvCxnSpPr>
          <p:spPr bwMode="auto">
            <a:xfrm flipH="1">
              <a:off x="81153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1" name="Straight Arrow Connector 360"/>
            <p:cNvCxnSpPr>
              <a:stCxn id="155" idx="4"/>
              <a:endCxn id="182" idx="0"/>
            </p:cNvCxnSpPr>
            <p:nvPr/>
          </p:nvCxnSpPr>
          <p:spPr bwMode="auto">
            <a:xfrm flipH="1">
              <a:off x="10325100" y="3429000"/>
              <a:ext cx="4572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4" name="Straight Arrow Connector 363"/>
            <p:cNvCxnSpPr>
              <a:stCxn id="152" idx="4"/>
              <a:endCxn id="182" idx="0"/>
            </p:cNvCxnSpPr>
            <p:nvPr/>
          </p:nvCxnSpPr>
          <p:spPr bwMode="auto">
            <a:xfrm>
              <a:off x="9715500" y="3429000"/>
              <a:ext cx="6096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7" name="Straight Arrow Connector 366"/>
            <p:cNvCxnSpPr>
              <a:stCxn id="140" idx="4"/>
              <a:endCxn id="176" idx="0"/>
            </p:cNvCxnSpPr>
            <p:nvPr/>
          </p:nvCxnSpPr>
          <p:spPr bwMode="auto">
            <a:xfrm>
              <a:off x="75819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0" name="Straight Arrow Connector 369"/>
            <p:cNvCxnSpPr>
              <a:stCxn id="128" idx="4"/>
              <a:endCxn id="170" idx="0"/>
            </p:cNvCxnSpPr>
            <p:nvPr/>
          </p:nvCxnSpPr>
          <p:spPr bwMode="auto">
            <a:xfrm>
              <a:off x="54483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5" name="Straight Arrow Connector 374"/>
            <p:cNvCxnSpPr>
              <a:stCxn id="164" idx="4"/>
              <a:endCxn id="188" idx="0"/>
            </p:cNvCxnSpPr>
            <p:nvPr/>
          </p:nvCxnSpPr>
          <p:spPr bwMode="auto">
            <a:xfrm>
              <a:off x="3848100" y="4114800"/>
              <a:ext cx="1065213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8" name="Straight Arrow Connector 377"/>
            <p:cNvCxnSpPr>
              <a:stCxn id="176" idx="4"/>
              <a:endCxn id="194" idx="0"/>
            </p:cNvCxnSpPr>
            <p:nvPr/>
          </p:nvCxnSpPr>
          <p:spPr bwMode="auto">
            <a:xfrm>
              <a:off x="8115300" y="4114800"/>
              <a:ext cx="1065213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1" name="Straight Arrow Connector 380"/>
            <p:cNvCxnSpPr>
              <a:stCxn id="182" idx="4"/>
              <a:endCxn id="194" idx="0"/>
            </p:cNvCxnSpPr>
            <p:nvPr/>
          </p:nvCxnSpPr>
          <p:spPr bwMode="auto">
            <a:xfrm flipH="1">
              <a:off x="9180513" y="4114800"/>
              <a:ext cx="1144587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4" name="Straight Arrow Connector 383"/>
            <p:cNvCxnSpPr>
              <a:stCxn id="170" idx="4"/>
              <a:endCxn id="188" idx="0"/>
            </p:cNvCxnSpPr>
            <p:nvPr/>
          </p:nvCxnSpPr>
          <p:spPr bwMode="auto">
            <a:xfrm flipH="1">
              <a:off x="4913313" y="4114800"/>
              <a:ext cx="1068387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7" name="Straight Arrow Connector 386"/>
            <p:cNvCxnSpPr>
              <a:stCxn id="194" idx="4"/>
              <a:endCxn id="200" idx="0"/>
            </p:cNvCxnSpPr>
            <p:nvPr/>
          </p:nvCxnSpPr>
          <p:spPr bwMode="auto">
            <a:xfrm flipH="1">
              <a:off x="7124700" y="4724400"/>
              <a:ext cx="2055813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1" name="Straight Arrow Connector 390"/>
            <p:cNvCxnSpPr>
              <a:stCxn id="188" idx="4"/>
              <a:endCxn id="200" idx="0"/>
            </p:cNvCxnSpPr>
            <p:nvPr/>
          </p:nvCxnSpPr>
          <p:spPr bwMode="auto">
            <a:xfrm>
              <a:off x="4913313" y="4724400"/>
              <a:ext cx="2211387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0876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3EE6D-E1C0-E02D-9648-D3C5E5FB2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50E952B6-257F-554B-CDA0-E0B9CC25E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Bayes Nets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F3876D-9A97-63A7-B7FF-D49B65D2E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DC575-B3DA-4894-AC1D-D96F1860F14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F08669-E4EF-D31B-4A50-B8C6DC686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Representation and Independence</a:t>
            </a: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(Training?)</a:t>
            </a: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Exact Inference</a:t>
            </a:r>
          </a:p>
          <a:p>
            <a:pPr lvl="7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Enumeration (always exponential complexity)</a:t>
            </a:r>
          </a:p>
          <a:p>
            <a:pPr lvl="6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Some shortcuts (worst-case exponential complexity, often better)</a:t>
            </a:r>
          </a:p>
          <a:p>
            <a:pPr lvl="6">
              <a:lnSpc>
                <a:spcPct val="70000"/>
              </a:lnSpc>
            </a:pPr>
            <a:endParaRPr lang="en-US" sz="1000" dirty="0">
              <a:ea typeface="ＭＳ Ｐゴシック" pitchFamily="34" charset="-128"/>
              <a:cs typeface="Calibri"/>
            </a:endParaRPr>
          </a:p>
          <a:p>
            <a:pPr lvl="1"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Inference is NP-hard in general</a:t>
            </a:r>
            <a:endParaRPr lang="en-US" sz="10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endParaRPr lang="en-US" sz="800" dirty="0">
              <a:ea typeface="ＭＳ Ｐゴシック" pitchFamily="34" charset="-128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dirty="0">
                <a:ea typeface="ＭＳ Ｐゴシック" pitchFamily="34" charset="-128"/>
                <a:cs typeface="Calibri"/>
              </a:rPr>
              <a:t>Approximate Inference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Prior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Rejection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Likelihood-weighted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Gibbs sampling</a:t>
            </a:r>
          </a:p>
          <a:p>
            <a:pPr marL="457200" indent="-457200">
              <a:lnSpc>
                <a:spcPct val="70000"/>
              </a:lnSpc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C195CAE-DAC8-2693-3C56-90E0301E20C0}"/>
                  </a:ext>
                </a:extLst>
              </p14:cNvPr>
              <p14:cNvContentPartPr/>
              <p14:nvPr/>
            </p14:nvContentPartPr>
            <p14:xfrm>
              <a:off x="875520" y="4856760"/>
              <a:ext cx="3242880" cy="1537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C195CAE-DAC8-2693-3C56-90E0301E20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6160" y="4847400"/>
                <a:ext cx="3261600" cy="155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51864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687F2-4A97-D4ED-0722-8B1D915B9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8C7BF-3D53-8676-4C18-C188C7AA1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114185"/>
            <a:ext cx="10515600" cy="2852737"/>
          </a:xfrm>
        </p:spPr>
        <p:txBody>
          <a:bodyPr/>
          <a:lstStyle/>
          <a:p>
            <a:r>
              <a:rPr lang="en-US" dirty="0"/>
              <a:t>Bayes Nets Inference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10D75-D8EB-D628-38FA-F8097CF72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93910"/>
            <a:ext cx="10515600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2"/>
                </a:solidFill>
              </a:rPr>
              <a:t>Approximate Inference (Sampling)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7486DE-E517-F334-1B64-A8BAF57AE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046" y="800022"/>
            <a:ext cx="6667907" cy="274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0822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7943850" cy="5287014"/>
              </a:xfrm>
            </p:spPr>
            <p:txBody>
              <a:bodyPr/>
              <a:lstStyle/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Given these N=10 observations of the world:</a:t>
                </a: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What is the approximate value for  </a:t>
                </a:r>
                <a:endParaRPr lang="en-US" b="0" i="1" dirty="0">
                  <a:latin typeface="Cambria Math" charset="0"/>
                </a:endParaRP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| 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 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</m:e>
                    </m:d>
                    <m:r>
                      <a:rPr lang="en-US" b="0" i="0" smtClean="0">
                        <a:latin typeface="Cambria Math" charset="0"/>
                      </a:rPr>
                      <m:t>?</m:t>
                    </m:r>
                  </m:oMath>
                </a14:m>
                <a:endParaRPr lang="en-US" dirty="0"/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1/10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5/10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1/4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1/5</a:t>
                </a:r>
              </a:p>
              <a:p>
                <a:pPr marL="514350" indent="-514350">
                  <a:spcBef>
                    <a:spcPts val="0"/>
                  </a:spcBef>
                  <a:buFont typeface="+mj-lt"/>
                  <a:buAutoNum type="alphaUcPeriod"/>
                </a:pPr>
                <a:r>
                  <a:rPr lang="en-US" dirty="0"/>
                  <a:t>I’m not sure</a:t>
                </a: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7943850" cy="5287014"/>
              </a:xfrm>
              <a:blipFill>
                <a:blip r:embed="rId2"/>
                <a:stretch>
                  <a:fillRect l="-1612" t="-1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888803" y="3249937"/>
          <a:ext cx="3089224" cy="3332480"/>
        </p:xfrm>
        <a:graphic>
          <a:graphicData uri="http://schemas.openxmlformats.org/drawingml/2006/table">
            <a:tbl>
              <a:tblPr/>
              <a:tblGrid>
                <a:gridCol w="727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8851537" y="2743200"/>
            <a:ext cx="3111500" cy="45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Counts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6011BAA-8F42-4C60-8959-41F5D232566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809899" y="3059437"/>
                <a:ext cx="3111500" cy="3713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6" tIns="45718" rIns="91436" bIns="45718" numCol="1" anchor="t" anchorCtr="0" compatLnSpc="1">
                <a:prstTxWarp prst="textNoShape">
                  <a:avLst/>
                </a:prstTxWarp>
              </a:bodyPr>
              <a:lstStyle>
                <a:lvl1pPr marL="342882" indent="-342882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13" indent="-28573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294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120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298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474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65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8829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006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kumimoji="0" lang="en-US" sz="2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6011BAA-8F42-4C60-8959-41F5D2325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9899" y="3059437"/>
                <a:ext cx="3111500" cy="3713480"/>
              </a:xfrm>
              <a:prstGeom prst="rect">
                <a:avLst/>
              </a:prstGeom>
              <a:blipFill>
                <a:blip r:embed="rId3"/>
                <a:stretch>
                  <a:fillRect b="-49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DCF67BD-74F8-E53E-39C9-6BA2CA1585C4}"/>
                  </a:ext>
                </a:extLst>
              </p14:cNvPr>
              <p14:cNvContentPartPr/>
              <p14:nvPr/>
            </p14:nvContentPartPr>
            <p14:xfrm>
              <a:off x="111240" y="1995480"/>
              <a:ext cx="12008880" cy="4601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DCF67BD-74F8-E53E-39C9-6BA2CA1585C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880" y="1986120"/>
                <a:ext cx="12027600" cy="461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71391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Inference: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971800"/>
            <a:ext cx="8743039" cy="204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486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Exact Inference vs Sampling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252D154-F11C-42E5-DADB-741C0559573A}"/>
                  </a:ext>
                </a:extLst>
              </p14:cNvPr>
              <p14:cNvContentPartPr/>
              <p14:nvPr/>
            </p14:nvContentPartPr>
            <p14:xfrm>
              <a:off x="1711080" y="1077480"/>
              <a:ext cx="7828920" cy="3785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252D154-F11C-42E5-DADB-741C0559573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3720" y="1068120"/>
                <a:ext cx="8495640" cy="429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C59435D-9461-0DE3-1C70-CD69C0B2150B}"/>
                  </a:ext>
                </a:extLst>
              </p14:cNvPr>
              <p14:cNvContentPartPr/>
              <p14:nvPr/>
            </p14:nvContentPartPr>
            <p14:xfrm>
              <a:off x="4958280" y="777240"/>
              <a:ext cx="4130280" cy="3431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C59435D-9461-0DE3-1C70-CD69C0B215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8920" y="767880"/>
                <a:ext cx="4149000" cy="344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4EC09C6-5CA2-4668-2137-D43DDC6610ED}"/>
                  </a:ext>
                </a:extLst>
              </p14:cNvPr>
              <p14:cNvContentPartPr/>
              <p14:nvPr/>
            </p14:nvContentPartPr>
            <p14:xfrm>
              <a:off x="6874560" y="4672800"/>
              <a:ext cx="32760" cy="67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4EC09C6-5CA2-4668-2137-D43DDC6610E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65200" y="4663440"/>
                <a:ext cx="5148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271BED7-1127-093E-BA55-5703DAF3653E}"/>
                  </a:ext>
                </a:extLst>
              </p14:cNvPr>
              <p14:cNvContentPartPr/>
              <p14:nvPr/>
            </p14:nvContentPartPr>
            <p14:xfrm>
              <a:off x="295920" y="1014120"/>
              <a:ext cx="7896960" cy="39805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271BED7-1127-093E-BA55-5703DAF3653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6560" y="1004760"/>
                <a:ext cx="7915680" cy="399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26339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Motivation for Approximate Inference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91936B4-194C-8579-7392-31ADF66AEEDB}"/>
                  </a:ext>
                </a:extLst>
              </p14:cNvPr>
              <p14:cNvContentPartPr/>
              <p14:nvPr/>
            </p14:nvContentPartPr>
            <p14:xfrm>
              <a:off x="414000" y="134280"/>
              <a:ext cx="11430720" cy="6280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91936B4-194C-8579-7392-31ADF66AEED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4640" y="124920"/>
                <a:ext cx="11449440" cy="629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12540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705600" y="1295400"/>
            <a:ext cx="5181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Why sample?</a:t>
            </a:r>
          </a:p>
          <a:p>
            <a:pPr marL="2514474" marR="0" lvl="5" indent="-228589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Learning: get samples from a distribution you don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’t know</a:t>
            </a:r>
          </a:p>
          <a:p>
            <a:pPr marL="2057298" marR="0" lvl="4" indent="-228589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altLang="ja-JP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Inference: getting a sample is faster than computing the right answer (e.g. with variable elimination)</a:t>
            </a: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Sampling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653034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Sampling is a lot like repeated simulation</a:t>
            </a:r>
          </a:p>
          <a:p>
            <a:pPr lvl="5">
              <a:lnSpc>
                <a:spcPct val="90000"/>
              </a:lnSpc>
            </a:pPr>
            <a:endParaRPr lang="en-US" sz="7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Predicting the weather, basketball games, …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Basic idea</a:t>
            </a:r>
          </a:p>
          <a:p>
            <a:pPr lvl="3">
              <a:lnSpc>
                <a:spcPct val="90000"/>
              </a:lnSpc>
            </a:pPr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Draw N samples from a sampling distribution S</a:t>
            </a:r>
          </a:p>
          <a:p>
            <a:pPr lvl="4">
              <a:lnSpc>
                <a:spcPct val="90000"/>
              </a:lnSpc>
            </a:pPr>
            <a:endParaRPr lang="en-US" sz="7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Compute an approximate posterior probability</a:t>
            </a:r>
          </a:p>
          <a:p>
            <a:pPr lvl="4">
              <a:lnSpc>
                <a:spcPct val="90000"/>
              </a:lnSpc>
            </a:pPr>
            <a:endParaRPr lang="en-US" sz="700" b="1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Show this converges to the true probability P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15" y="4328159"/>
            <a:ext cx="5575213" cy="22914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Sampling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152400" y="1290321"/>
            <a:ext cx="4953000" cy="4729164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Sampling from given distribution</a:t>
            </a:r>
          </a:p>
          <a:p>
            <a:pPr lvl="6"/>
            <a:endParaRPr lang="en-US" sz="600" dirty="0">
              <a:ea typeface="ＭＳ Ｐゴシック" pitchFamily="34" charset="-128"/>
            </a:endParaRPr>
          </a:p>
          <a:p>
            <a:pPr lvl="1"/>
            <a:r>
              <a:rPr lang="en-US" dirty="0">
                <a:ea typeface="ＭＳ Ｐゴシック" pitchFamily="34" charset="-128"/>
              </a:rPr>
              <a:t>Step 1: Get sample </a:t>
            </a:r>
            <a:r>
              <a:rPr lang="en-US" i="1" dirty="0">
                <a:ea typeface="ＭＳ Ｐゴシック" pitchFamily="34" charset="-128"/>
              </a:rPr>
              <a:t>u</a:t>
            </a:r>
            <a:r>
              <a:rPr lang="en-US" dirty="0">
                <a:ea typeface="ＭＳ Ｐゴシック" pitchFamily="34" charset="-128"/>
              </a:rPr>
              <a:t> from uniform distribution over [0, 1)</a:t>
            </a:r>
          </a:p>
          <a:p>
            <a:pPr lvl="2"/>
            <a:r>
              <a:rPr lang="en-US" sz="2400" dirty="0">
                <a:ea typeface="ＭＳ Ｐゴシック" pitchFamily="34" charset="-128"/>
              </a:rPr>
              <a:t>e.g. random() in python</a:t>
            </a:r>
          </a:p>
          <a:p>
            <a:pPr lvl="4"/>
            <a:endParaRPr lang="en-US" sz="700" dirty="0">
              <a:ea typeface="ＭＳ Ｐゴシック" pitchFamily="34" charset="-128"/>
            </a:endParaRPr>
          </a:p>
          <a:p>
            <a:pPr lvl="1"/>
            <a:r>
              <a:rPr lang="en-US" dirty="0">
                <a:ea typeface="ＭＳ Ｐゴシック" pitchFamily="34" charset="-128"/>
              </a:rPr>
              <a:t>Step 2: Convert this sample </a:t>
            </a:r>
            <a:r>
              <a:rPr lang="en-US" i="1" dirty="0">
                <a:ea typeface="ＭＳ Ｐゴシック" pitchFamily="34" charset="-128"/>
              </a:rPr>
              <a:t>u</a:t>
            </a:r>
            <a:r>
              <a:rPr lang="en-US" dirty="0">
                <a:ea typeface="ＭＳ Ｐゴシック" pitchFamily="34" charset="-128"/>
              </a:rPr>
              <a:t> into an outcome for the given distribution by having each outcome associated with a sub-interval of [0,1) with sub-interval size equal to probability of the outcome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264920"/>
            <a:ext cx="515874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Example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If random() returns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= 0.83, then our sample is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= blue</a:t>
            </a:r>
          </a:p>
          <a:p>
            <a:pPr marL="742913" marR="0" lvl="1" indent="-28573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E.g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after sampling 8 times: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  <a:p>
            <a:pPr marL="2971652" marR="0" lvl="6" indent="-228589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15000" y="2103120"/>
          <a:ext cx="251460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C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P(C)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red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0.6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green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blue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4875" y="2712720"/>
            <a:ext cx="3514725" cy="11430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44" y="5591703"/>
            <a:ext cx="4821156" cy="112913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04800" y="5913120"/>
            <a:ext cx="5334000" cy="152400"/>
            <a:chOff x="152400" y="5791200"/>
            <a:chExt cx="5334000" cy="152400"/>
          </a:xfrm>
        </p:grpSpPr>
        <p:cxnSp>
          <p:nvCxnSpPr>
            <p:cNvPr id="10" name="Straight Connector 9"/>
            <p:cNvCxnSpPr/>
            <p:nvPr/>
          </p:nvCxnSpPr>
          <p:spPr>
            <a:xfrm flipH="1">
              <a:off x="6858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2192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7526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22860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1524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28194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352800" y="5791200"/>
              <a:ext cx="0" cy="152400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886200" y="5791200"/>
              <a:ext cx="0" cy="152400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3886200" y="5791200"/>
              <a:ext cx="5334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419600" y="5791200"/>
              <a:ext cx="5334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4953000" y="5791200"/>
              <a:ext cx="5334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3352800" y="5791200"/>
              <a:ext cx="533400" cy="0"/>
            </a:xfrm>
            <a:prstGeom prst="line">
              <a:avLst/>
            </a:prstGeom>
            <a:ln w="762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533400" y="5151120"/>
            <a:ext cx="4800600" cy="304800"/>
            <a:chOff x="381000" y="5029200"/>
            <a:chExt cx="4800600" cy="304800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3810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9144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14478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19812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25146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30480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35814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41148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46482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51816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380A558-EE7F-478F-148A-50C8E649CE3F}"/>
                  </a:ext>
                </a:extLst>
              </p14:cNvPr>
              <p14:cNvContentPartPr/>
              <p14:nvPr/>
            </p14:nvContentPartPr>
            <p14:xfrm>
              <a:off x="6762240" y="118800"/>
              <a:ext cx="4128480" cy="1364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380A558-EE7F-478F-148A-50C8E649CE3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52880" y="109440"/>
                <a:ext cx="4147200" cy="138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BA8A453-A347-5567-27BE-B95CD2D1C701}"/>
                  </a:ext>
                </a:extLst>
              </p14:cNvPr>
              <p14:cNvContentPartPr/>
              <p14:nvPr/>
            </p14:nvContentPartPr>
            <p14:xfrm>
              <a:off x="3809160" y="78120"/>
              <a:ext cx="7294320" cy="4106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BA8A453-A347-5567-27BE-B95CD2D1C70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99800" y="68760"/>
                <a:ext cx="7313040" cy="4124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Sampling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552099" y="1064418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How would you sample from a conditional distribution?</a:t>
            </a:r>
          </a:p>
          <a:p>
            <a:pPr lvl="6"/>
            <a:endParaRPr lang="en-US" sz="700" dirty="0">
              <a:ea typeface="ＭＳ Ｐゴシック" pitchFamily="34" charset="-128"/>
            </a:endParaRPr>
          </a:p>
        </p:txBody>
      </p:sp>
      <p:cxnSp>
        <p:nvCxnSpPr>
          <p:cNvPr id="4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5" name="Group 4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9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7E94438-A928-92AC-DCA2-3C15400DEA14}"/>
                  </a:ext>
                </a:extLst>
              </p14:cNvPr>
              <p14:cNvContentPartPr/>
              <p14:nvPr/>
            </p14:nvContentPartPr>
            <p14:xfrm>
              <a:off x="5269680" y="2737800"/>
              <a:ext cx="6878880" cy="15152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7E94438-A928-92AC-DCA2-3C15400DEA1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60320" y="2728440"/>
                <a:ext cx="6897600" cy="153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53326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8C8C1-948F-EA81-6282-F728F361A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683BFB1A-8EDE-E2A1-BA8D-9CC64DB72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Sampling</a:t>
            </a: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1D0783F5-6E73-B2C0-F92B-11829AF85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069797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How would you sample from a conditional distribution?</a:t>
            </a:r>
          </a:p>
          <a:p>
            <a:pPr lvl="6"/>
            <a:endParaRPr lang="en-US" sz="700" dirty="0">
              <a:ea typeface="ＭＳ Ｐゴシック" pitchFamily="34" charset="-128"/>
            </a:endParaRPr>
          </a:p>
        </p:txBody>
      </p:sp>
      <p:cxnSp>
        <p:nvCxnSpPr>
          <p:cNvPr id="4" name="AutoShape 6">
            <a:extLst>
              <a:ext uri="{FF2B5EF4-FFF2-40B4-BE49-F238E27FC236}">
                <a16:creationId xmlns:a16="http://schemas.microsoft.com/office/drawing/2014/main" id="{0B83ED70-8DA7-7945-5A49-61AFC53CF7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16D9DB3E-4AB3-7C80-8532-9D884D3E97A2}"/>
              </a:ext>
            </a:extLst>
          </p:cNvPr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785DAB4-980C-0E89-FC30-3132B6AA32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B63B5101-A7DC-DC1B-FC3E-3C0005ADC01C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EEC62FA-AD8F-7EBF-A8E5-C4A95373971B}"/>
              </a:ext>
            </a:extLst>
          </p:cNvPr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9" name="Oval 3">
              <a:extLst>
                <a:ext uri="{FF2B5EF4-FFF2-40B4-BE49-F238E27FC236}">
                  <a16:creationId xmlns:a16="http://schemas.microsoft.com/office/drawing/2014/main" id="{A2A69CCB-5852-7D59-CBB3-AF93A1E82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332FF59-5182-44E0-67A3-A43E6E55B7DF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FD79AC8-ACB5-6658-A1CC-35282A18A30F}"/>
              </a:ext>
            </a:extLst>
          </p:cNvPr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3B234FC-CA7A-AFC6-4CBF-738010051B78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A832137-3DE9-2948-CABE-5D4DE5641976}"/>
                  </a:ext>
                </a:extLst>
              </p:cNvPr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0896AFA-7920-AE21-5D83-3D408841CC1D}"/>
                  </a:ext>
                </a:extLst>
              </p:cNvPr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A991F52-F680-6570-3FD4-F10B506E1442}"/>
                  </a:ext>
                </a:extLst>
              </p14:cNvPr>
              <p14:cNvContentPartPr/>
              <p14:nvPr/>
            </p14:nvContentPartPr>
            <p14:xfrm>
              <a:off x="973080" y="276120"/>
              <a:ext cx="9299160" cy="5402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26F2B2F-6F81-435E-874E-498C215CBE1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3720" y="266760"/>
                <a:ext cx="10713600" cy="615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4F9F4F9-5AE5-8841-E21B-D4B94714E7DB}"/>
                  </a:ext>
                </a:extLst>
              </p14:cNvPr>
              <p14:cNvContentPartPr/>
              <p14:nvPr/>
            </p14:nvContentPartPr>
            <p14:xfrm>
              <a:off x="9415440" y="3257640"/>
              <a:ext cx="2545920" cy="711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4F9F4F9-5AE5-8841-E21B-D4B94714E7D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399600" y="3194280"/>
                <a:ext cx="2577240" cy="83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A2E43D8-D7DF-EE6D-708F-7CCA27539B02}"/>
                  </a:ext>
                </a:extLst>
              </p14:cNvPr>
              <p14:cNvContentPartPr/>
              <p14:nvPr/>
            </p14:nvContentPartPr>
            <p14:xfrm>
              <a:off x="958320" y="4902120"/>
              <a:ext cx="1302840" cy="205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A2E43D8-D7DF-EE6D-708F-7CCA27539B0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2480" y="4838760"/>
                <a:ext cx="1334160" cy="33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6564B4E-C5A4-6A9C-7477-CE8014BD36CA}"/>
                  </a:ext>
                </a:extLst>
              </p14:cNvPr>
              <p14:cNvContentPartPr/>
              <p14:nvPr/>
            </p14:nvContentPartPr>
            <p14:xfrm>
              <a:off x="914760" y="4761000"/>
              <a:ext cx="4393800" cy="3718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6564B4E-C5A4-6A9C-7477-CE8014BD36C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98920" y="4697640"/>
                <a:ext cx="4425120" cy="4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C314D4A-B5FC-5B83-9E2D-1B04B3F75E7B}"/>
                  </a:ext>
                </a:extLst>
              </p14:cNvPr>
              <p14:cNvContentPartPr/>
              <p14:nvPr/>
            </p14:nvContentPartPr>
            <p14:xfrm>
              <a:off x="242640" y="1554840"/>
              <a:ext cx="11953440" cy="50979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C314D4A-B5FC-5B83-9E2D-1B04B3F75E7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3280" y="1545480"/>
                <a:ext cx="11972160" cy="511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086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FC90B-D8F6-6958-EAD7-3A264CC56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E4C046ED-0E12-C357-17A8-6606C31E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Sampling</a:t>
            </a: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779D799A-4457-2D72-C948-C3AB41ADB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064418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How would you sample from a conditional distribution?</a:t>
            </a:r>
          </a:p>
          <a:p>
            <a:pPr lvl="6"/>
            <a:endParaRPr lang="en-US" sz="700" dirty="0">
              <a:ea typeface="ＭＳ Ｐゴシック" pitchFamily="34" charset="-128"/>
            </a:endParaRPr>
          </a:p>
        </p:txBody>
      </p:sp>
      <p:cxnSp>
        <p:nvCxnSpPr>
          <p:cNvPr id="4" name="AutoShape 6">
            <a:extLst>
              <a:ext uri="{FF2B5EF4-FFF2-40B4-BE49-F238E27FC236}">
                <a16:creationId xmlns:a16="http://schemas.microsoft.com/office/drawing/2014/main" id="{FCA38408-7BFE-C6B7-3E7D-CF51D7FF4B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A321E9B7-AC3E-1D0C-0F5D-1208FDD39F7C}"/>
              </a:ext>
            </a:extLst>
          </p:cNvPr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60B46A3-41E2-F8A7-BF24-83FC0662B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CD872CBA-BEB2-BCB9-9FF1-739143F0ED89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6A40646-D868-ACEF-AA40-8179C9C6E8BA}"/>
              </a:ext>
            </a:extLst>
          </p:cNvPr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9" name="Oval 3">
              <a:extLst>
                <a:ext uri="{FF2B5EF4-FFF2-40B4-BE49-F238E27FC236}">
                  <a16:creationId xmlns:a16="http://schemas.microsoft.com/office/drawing/2014/main" id="{B5619875-C88A-1B8B-5C04-2E53A39EC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7184F82-3154-DC34-A4B0-31F5A1A98B4F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A1B0BF3-F8A2-7196-D470-7693C76FAD5B}"/>
              </a:ext>
            </a:extLst>
          </p:cNvPr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9F39E2C-2BC0-DF8E-D445-9A1CF0AFC952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2AEC173-4D89-9D10-4671-228C35E021C6}"/>
                  </a:ext>
                </a:extLst>
              </p:cNvPr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60640A9-D537-93B2-4C91-4B384C1D1C65}"/>
                  </a:ext>
                </a:extLst>
              </p:cNvPr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7D45FC3-4DA6-FC48-F9BC-24FE3DB13710}"/>
                  </a:ext>
                </a:extLst>
              </p14:cNvPr>
              <p14:cNvContentPartPr/>
              <p14:nvPr/>
            </p14:nvContentPartPr>
            <p14:xfrm>
              <a:off x="973080" y="276120"/>
              <a:ext cx="10694880" cy="6135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26F2B2F-6F81-435E-874E-498C215CBE1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3720" y="266760"/>
                <a:ext cx="10713600" cy="615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543A59A-04CE-13F5-4ED9-0821D364D281}"/>
                  </a:ext>
                </a:extLst>
              </p14:cNvPr>
              <p14:cNvContentPartPr/>
              <p14:nvPr/>
            </p14:nvContentPartPr>
            <p14:xfrm>
              <a:off x="6097680" y="6383160"/>
              <a:ext cx="5686560" cy="126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543A59A-04CE-13F5-4ED9-0821D364D28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88320" y="6373800"/>
                <a:ext cx="5705280" cy="14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62005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Sampling in Bayes</a:t>
            </a:r>
            <a:r>
              <a:rPr lang="en-US" altLang="en-US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>
                <a:latin typeface="Calibri"/>
                <a:ea typeface="ＭＳ Ｐゴシック" pitchFamily="34" charset="-128"/>
                <a:cs typeface="Calibri"/>
              </a:rPr>
              <a:t> Nets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3429000" y="1828799"/>
            <a:ext cx="5867400" cy="4297365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Prior Sampling</a:t>
            </a:r>
          </a:p>
          <a:p>
            <a:pPr lvl="5"/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Rejection Sampling</a:t>
            </a:r>
          </a:p>
          <a:p>
            <a:pPr lvl="4"/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Likelihood Weighting</a:t>
            </a:r>
          </a:p>
          <a:p>
            <a:pPr lvl="4"/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Gibbs Sampling</a:t>
            </a:r>
          </a:p>
          <a:p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8F111A8-302D-8A08-82C6-43E912ADDA19}"/>
                  </a:ext>
                </a:extLst>
              </p14:cNvPr>
              <p14:cNvContentPartPr/>
              <p14:nvPr/>
            </p14:nvContentPartPr>
            <p14:xfrm>
              <a:off x="2029320" y="1696320"/>
              <a:ext cx="6262560" cy="36709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8F111A8-302D-8A08-82C6-43E912ADDA1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9960" y="1686960"/>
                <a:ext cx="6281280" cy="3689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Handout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8349780" y="1909343"/>
            <a:ext cx="3600293" cy="3534520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Input: evidence instantiation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w = 1.0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for </a:t>
            </a:r>
            <a:r>
              <a:rPr lang="en-US" sz="2000" dirty="0" err="1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=1, 2, …, m</a:t>
            </a: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ea typeface="ＭＳ Ｐゴシック" pitchFamily="34" charset="-128"/>
              </a:rPr>
              <a:t> </a:t>
            </a:r>
            <a:endParaRPr lang="en-US" sz="1800" baseline="-25000" dirty="0">
              <a:ea typeface="ＭＳ Ｐゴシック" pitchFamily="34" charset="-128"/>
            </a:endParaRPr>
          </a:p>
          <a:p>
            <a:pPr lvl="2"/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Set w = w * P(x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 | Parents(X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))</a:t>
            </a:r>
            <a:endParaRPr lang="en-US" sz="1600" dirty="0">
              <a:solidFill>
                <a:srgbClr val="FF0000"/>
              </a:solidFill>
              <a:ea typeface="ＭＳ Ｐゴシック" pitchFamily="34" charset="-128"/>
            </a:endParaRP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return </a:t>
            </a:r>
            <a:r>
              <a:rPr lang="en-US" sz="2000" dirty="0">
                <a:solidFill>
                  <a:srgbClr val="FF0000"/>
                </a:solidFill>
                <a:ea typeface="ＭＳ Ｐゴシック" pitchFamily="34" charset="-128"/>
              </a:rPr>
              <a:t>w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88664" y="994943"/>
            <a:ext cx="365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No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Prior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Sampling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174864" y="994943"/>
            <a:ext cx="403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Some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Likelihood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Weighted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Sampling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8333696" y="1002563"/>
            <a:ext cx="35080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All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Likelihood Weighted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D8DBD3-E412-47A2-87D6-5F5E5D3FB1BD}"/>
              </a:ext>
            </a:extLst>
          </p:cNvPr>
          <p:cNvSpPr txBox="1">
            <a:spLocks/>
          </p:cNvSpPr>
          <p:nvPr/>
        </p:nvSpPr>
        <p:spPr>
          <a:xfrm>
            <a:off x="288664" y="1909343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Input: no evidence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=1, 2, …, 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 </a:t>
            </a:r>
          </a:p>
          <a:p>
            <a:pPr marL="230187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230187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 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Sample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from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return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(x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…,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BE0C275-CF0D-46DA-A896-CE04DFAF8A59}"/>
              </a:ext>
            </a:extLst>
          </p:cNvPr>
          <p:cNvSpPr txBox="1">
            <a:spLocks/>
          </p:cNvSpPr>
          <p:nvPr/>
        </p:nvSpPr>
        <p:spPr>
          <a:xfrm>
            <a:off x="4311180" y="1909343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Input: evidence instantiation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w = 1.0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=1, 2, …, 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if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is an evidence variable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= observation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for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Set w = w *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else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Sample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from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return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(x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…,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w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778CE5C-7F70-0A05-46F9-E627336FBB7F}"/>
                  </a:ext>
                </a:extLst>
              </p14:cNvPr>
              <p14:cNvContentPartPr/>
              <p14:nvPr/>
            </p14:nvContentPartPr>
            <p14:xfrm>
              <a:off x="816840" y="244440"/>
              <a:ext cx="9919080" cy="6023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778CE5C-7F70-0A05-46F9-E627336FBB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7480" y="235080"/>
                <a:ext cx="9937800" cy="604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39266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1" y="2895600"/>
            <a:ext cx="12191997" cy="310225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0A40442-5DB0-1AEC-DC49-35BE43479948}"/>
                  </a:ext>
                </a:extLst>
              </p14:cNvPr>
              <p14:cNvContentPartPr/>
              <p14:nvPr/>
            </p14:nvContentPartPr>
            <p14:xfrm>
              <a:off x="789840" y="822600"/>
              <a:ext cx="9618840" cy="54734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0A40442-5DB0-1AEC-DC49-35BE434799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0480" y="813240"/>
                <a:ext cx="9637560" cy="549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52113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2"/>
          <p:cNvSpPr>
            <a:spLocks noChangeArrowheads="1"/>
          </p:cNvSpPr>
          <p:nvPr/>
        </p:nvSpPr>
        <p:spPr bwMode="auto">
          <a:xfrm>
            <a:off x="5715000" y="1489075"/>
            <a:ext cx="11430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38" name="Rectangle 25"/>
          <p:cNvSpPr>
            <a:spLocks noChangeArrowheads="1"/>
          </p:cNvSpPr>
          <p:nvPr/>
        </p:nvSpPr>
        <p:spPr bwMode="auto">
          <a:xfrm>
            <a:off x="2667000" y="5527675"/>
            <a:ext cx="2438400" cy="4572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Prior Sampling </a:t>
            </a:r>
            <a:r>
              <a:rPr lang="en-US" dirty="0">
                <a:ea typeface="ＭＳ Ｐゴシック" pitchFamily="34" charset="-128"/>
                <a:hlinkClick r:id="rId6"/>
              </a:rPr>
              <a:t>Demo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57348" name="Oval 5"/>
          <p:cNvSpPr>
            <a:spLocks noChangeArrowheads="1"/>
          </p:cNvSpPr>
          <p:nvPr/>
        </p:nvSpPr>
        <p:spPr bwMode="auto">
          <a:xfrm>
            <a:off x="5638800" y="22098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Cloudy</a:t>
            </a:r>
          </a:p>
        </p:txBody>
      </p:sp>
      <p:sp>
        <p:nvSpPr>
          <p:cNvPr id="57349" name="Oval 6"/>
          <p:cNvSpPr>
            <a:spLocks noChangeArrowheads="1"/>
          </p:cNvSpPr>
          <p:nvPr/>
        </p:nvSpPr>
        <p:spPr bwMode="auto">
          <a:xfrm>
            <a:off x="4267200" y="317817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Sprinkler</a:t>
            </a:r>
          </a:p>
        </p:txBody>
      </p:sp>
      <p:sp>
        <p:nvSpPr>
          <p:cNvPr id="57350" name="Oval 7"/>
          <p:cNvSpPr>
            <a:spLocks noChangeArrowheads="1"/>
          </p:cNvSpPr>
          <p:nvPr/>
        </p:nvSpPr>
        <p:spPr bwMode="auto">
          <a:xfrm>
            <a:off x="7007225" y="32004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Rain</a:t>
            </a:r>
          </a:p>
        </p:txBody>
      </p:sp>
      <p:sp>
        <p:nvSpPr>
          <p:cNvPr id="57351" name="Oval 8"/>
          <p:cNvSpPr>
            <a:spLocks noChangeArrowheads="1"/>
          </p:cNvSpPr>
          <p:nvPr/>
        </p:nvSpPr>
        <p:spPr bwMode="auto">
          <a:xfrm>
            <a:off x="5635625" y="41910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WetGrass</a:t>
            </a:r>
          </a:p>
        </p:txBody>
      </p:sp>
      <p:cxnSp>
        <p:nvCxnSpPr>
          <p:cNvPr id="57352" name="AutoShape 9"/>
          <p:cNvCxnSpPr>
            <a:cxnSpLocks noChangeShapeType="1"/>
            <a:stCxn id="57348" idx="5"/>
            <a:endCxn id="57350" idx="1"/>
          </p:cNvCxnSpPr>
          <p:nvPr/>
        </p:nvCxnSpPr>
        <p:spPr bwMode="auto">
          <a:xfrm>
            <a:off x="6681788" y="2714625"/>
            <a:ext cx="504825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353" name="AutoShape 10"/>
          <p:cNvCxnSpPr>
            <a:cxnSpLocks noChangeShapeType="1"/>
            <a:stCxn id="57348" idx="3"/>
            <a:endCxn id="57349" idx="7"/>
          </p:cNvCxnSpPr>
          <p:nvPr/>
        </p:nvCxnSpPr>
        <p:spPr bwMode="auto">
          <a:xfrm flipH="1">
            <a:off x="5310188" y="2714625"/>
            <a:ext cx="508000" cy="5334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354" name="AutoShape 11"/>
          <p:cNvCxnSpPr>
            <a:cxnSpLocks noChangeShapeType="1"/>
            <a:stCxn id="57349" idx="5"/>
            <a:endCxn id="57351" idx="1"/>
          </p:cNvCxnSpPr>
          <p:nvPr/>
        </p:nvCxnSpPr>
        <p:spPr bwMode="auto">
          <a:xfrm>
            <a:off x="5310188" y="3683000"/>
            <a:ext cx="504825" cy="5778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355" name="AutoShape 12"/>
          <p:cNvCxnSpPr>
            <a:cxnSpLocks noChangeShapeType="1"/>
            <a:stCxn id="57350" idx="3"/>
            <a:endCxn id="57351" idx="7"/>
          </p:cNvCxnSpPr>
          <p:nvPr/>
        </p:nvCxnSpPr>
        <p:spPr bwMode="auto">
          <a:xfrm flipH="1">
            <a:off x="6678613" y="3705225"/>
            <a:ext cx="508000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2562" name="Oval 18"/>
          <p:cNvSpPr>
            <a:spLocks noChangeArrowheads="1"/>
          </p:cNvSpPr>
          <p:nvPr/>
        </p:nvSpPr>
        <p:spPr bwMode="auto">
          <a:xfrm>
            <a:off x="5638800" y="22098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Cloudy</a:t>
            </a:r>
          </a:p>
        </p:txBody>
      </p:sp>
      <p:sp>
        <p:nvSpPr>
          <p:cNvPr id="1132563" name="Oval 19"/>
          <p:cNvSpPr>
            <a:spLocks noChangeArrowheads="1"/>
          </p:cNvSpPr>
          <p:nvPr/>
        </p:nvSpPr>
        <p:spPr bwMode="auto">
          <a:xfrm>
            <a:off x="4267200" y="3178175"/>
            <a:ext cx="1222375" cy="574675"/>
          </a:xfrm>
          <a:prstGeom prst="ellipse">
            <a:avLst/>
          </a:prstGeom>
          <a:solidFill>
            <a:srgbClr val="FF99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Sprinkler</a:t>
            </a:r>
          </a:p>
        </p:txBody>
      </p:sp>
      <p:sp>
        <p:nvSpPr>
          <p:cNvPr id="1132564" name="Oval 20"/>
          <p:cNvSpPr>
            <a:spLocks noChangeArrowheads="1"/>
          </p:cNvSpPr>
          <p:nvPr/>
        </p:nvSpPr>
        <p:spPr bwMode="auto">
          <a:xfrm>
            <a:off x="7007225" y="32004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Rain</a:t>
            </a:r>
          </a:p>
        </p:txBody>
      </p:sp>
      <p:sp>
        <p:nvSpPr>
          <p:cNvPr id="1132565" name="Oval 21"/>
          <p:cNvSpPr>
            <a:spLocks noChangeArrowheads="1"/>
          </p:cNvSpPr>
          <p:nvPr/>
        </p:nvSpPr>
        <p:spPr bwMode="auto">
          <a:xfrm>
            <a:off x="5638800" y="41910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WetGrass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32566" name="Rectangle 22"/>
          <p:cNvSpPr>
            <a:spLocks noChangeArrowheads="1"/>
          </p:cNvSpPr>
          <p:nvPr/>
        </p:nvSpPr>
        <p:spPr bwMode="auto">
          <a:xfrm>
            <a:off x="2749550" y="2725737"/>
            <a:ext cx="1289050" cy="511175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57362" name="Picture 2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84275"/>
            <a:ext cx="754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3" name="Picture 2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327275"/>
            <a:ext cx="10572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5715000" y="1509713"/>
          <a:ext cx="1143000" cy="506694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2743200" y="2725738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Rectangle 22"/>
          <p:cNvSpPr>
            <a:spLocks noChangeArrowheads="1"/>
          </p:cNvSpPr>
          <p:nvPr/>
        </p:nvSpPr>
        <p:spPr bwMode="auto">
          <a:xfrm>
            <a:off x="8458200" y="2718317"/>
            <a:ext cx="1295400" cy="523357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57396" name="Picture 3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338" y="2327275"/>
            <a:ext cx="108902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8458200" y="2725738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7417" name="Picture 3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079875"/>
            <a:ext cx="1549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667000" y="4491038"/>
          <a:ext cx="2438400" cy="202724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7455" name="TextBox 39"/>
          <p:cNvSpPr txBox="1">
            <a:spLocks noChangeArrowheads="1"/>
          </p:cNvSpPr>
          <p:nvPr/>
        </p:nvSpPr>
        <p:spPr bwMode="auto">
          <a:xfrm>
            <a:off x="7924800" y="4232275"/>
            <a:ext cx="1752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Samples: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8229600" y="4689475"/>
            <a:ext cx="1981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+c, -s, +r, +w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8273526" y="5021525"/>
            <a:ext cx="1981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-c, +s, -r, +w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8273526" y="5402525"/>
            <a:ext cx="1981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…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49A1D81-879E-BD73-CF25-BEBC538B42F3}"/>
                  </a:ext>
                </a:extLst>
              </p14:cNvPr>
              <p14:cNvContentPartPr/>
              <p14:nvPr/>
            </p14:nvContentPartPr>
            <p14:xfrm>
              <a:off x="2220120" y="2128680"/>
              <a:ext cx="6001560" cy="4366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49A1D81-879E-BD73-CF25-BEBC538B42F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10760" y="2119320"/>
                <a:ext cx="6020280" cy="4385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1132562" grpId="0" animBg="1"/>
      <p:bldP spid="1132563" grpId="0" animBg="1"/>
      <p:bldP spid="1132564" grpId="0" animBg="1"/>
      <p:bldP spid="1132565" grpId="0" animBg="1"/>
      <p:bldP spid="1132566" grpId="0" animBg="1"/>
      <p:bldP spid="31" grpId="0" animBg="1"/>
      <p:bldP spid="41" grpId="0"/>
      <p:bldP spid="42" grpId="0"/>
      <p:bldP spid="4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Prior Sampling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2987040" y="1321243"/>
            <a:ext cx="5867400" cy="2108199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For </a:t>
            </a:r>
            <a:r>
              <a:rPr lang="en-US" sz="2800" dirty="0" err="1">
                <a:ea typeface="ＭＳ Ｐゴシック" pitchFamily="34" charset="-128"/>
              </a:rPr>
              <a:t>i</a:t>
            </a:r>
            <a:r>
              <a:rPr lang="en-US" sz="2800" dirty="0">
                <a:ea typeface="ＭＳ Ｐゴシック" pitchFamily="34" charset="-128"/>
              </a:rPr>
              <a:t> = 1, 2, …, m</a:t>
            </a:r>
          </a:p>
          <a:p>
            <a:endParaRPr lang="en-US" sz="800" dirty="0">
              <a:ea typeface="ＭＳ Ｐゴシック" pitchFamily="34" charset="-128"/>
            </a:endParaRPr>
          </a:p>
          <a:p>
            <a:pPr marL="457200" lvl="2" indent="0">
              <a:buNone/>
            </a:pPr>
            <a:r>
              <a:rPr lang="en-US" sz="2800" dirty="0">
                <a:ea typeface="ＭＳ Ｐゴシック" pitchFamily="34" charset="-128"/>
              </a:rPr>
              <a:t>Sample x</a:t>
            </a:r>
            <a:r>
              <a:rPr lang="en-US" sz="2800" baseline="-25000" dirty="0">
                <a:ea typeface="ＭＳ Ｐゴシック" pitchFamily="34" charset="-128"/>
              </a:rPr>
              <a:t>i</a:t>
            </a:r>
            <a:r>
              <a:rPr lang="en-US" sz="2800" dirty="0">
                <a:ea typeface="ＭＳ Ｐゴシック" pitchFamily="34" charset="-128"/>
              </a:rPr>
              <a:t> from P(X</a:t>
            </a:r>
            <a:r>
              <a:rPr lang="en-US" sz="2800" baseline="-25000" dirty="0">
                <a:ea typeface="ＭＳ Ｐゴシック" pitchFamily="34" charset="-128"/>
              </a:rPr>
              <a:t>i</a:t>
            </a:r>
            <a:r>
              <a:rPr lang="en-US" sz="2800" dirty="0">
                <a:ea typeface="ＭＳ Ｐゴシック" pitchFamily="34" charset="-128"/>
              </a:rPr>
              <a:t> | Parents(X</a:t>
            </a:r>
            <a:r>
              <a:rPr lang="en-US" sz="2800" baseline="-25000" dirty="0">
                <a:ea typeface="ＭＳ Ｐゴシック" pitchFamily="34" charset="-128"/>
              </a:rPr>
              <a:t>i</a:t>
            </a:r>
            <a:r>
              <a:rPr lang="en-US" sz="2800" dirty="0">
                <a:ea typeface="ＭＳ Ｐゴシック" pitchFamily="34" charset="-128"/>
              </a:rPr>
              <a:t>))</a:t>
            </a:r>
          </a:p>
          <a:p>
            <a:pPr lvl="1"/>
            <a:endParaRPr lang="en-US" sz="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Return (x</a:t>
            </a:r>
            <a:r>
              <a:rPr lang="en-US" sz="2800" baseline="-25000" dirty="0">
                <a:ea typeface="ＭＳ Ｐゴシック" pitchFamily="34" charset="-128"/>
              </a:rPr>
              <a:t>1</a:t>
            </a:r>
            <a:r>
              <a:rPr lang="en-US" sz="2800" dirty="0">
                <a:ea typeface="ＭＳ Ｐゴシック" pitchFamily="34" charset="-128"/>
              </a:rPr>
              <a:t>, x</a:t>
            </a:r>
            <a:r>
              <a:rPr lang="en-US" sz="2800" baseline="-25000" dirty="0">
                <a:ea typeface="ＭＳ Ｐゴシック" pitchFamily="34" charset="-128"/>
              </a:rPr>
              <a:t>2</a:t>
            </a:r>
            <a:r>
              <a:rPr lang="en-US" sz="2800" dirty="0">
                <a:ea typeface="ＭＳ Ｐゴシック" pitchFamily="34" charset="-128"/>
              </a:rPr>
              <a:t>, …, </a:t>
            </a:r>
            <a:r>
              <a:rPr lang="en-US" sz="2800" dirty="0" err="1">
                <a:ea typeface="ＭＳ Ｐゴシック" pitchFamily="34" charset="-128"/>
              </a:rPr>
              <a:t>x</a:t>
            </a:r>
            <a:r>
              <a:rPr lang="en-US" sz="2800" baseline="-25000" dirty="0" err="1">
                <a:ea typeface="ＭＳ Ｐゴシック" pitchFamily="34" charset="-128"/>
              </a:rPr>
              <a:t>m</a:t>
            </a:r>
            <a:r>
              <a:rPr lang="en-US" sz="2800" dirty="0">
                <a:ea typeface="ＭＳ Ｐゴシック" pitchFamily="34" charset="-128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1" y="3755742"/>
            <a:ext cx="12191997" cy="3102257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Prior Sampling: What does the value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charset="0"/>
                          </a:rPr>
                          <m:t>𝑁</m:t>
                        </m:r>
                        <m:d>
                          <m:dPr>
                            <m:ctrlPr>
                              <a:rPr lang="en-US" sz="4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4000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, −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, +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𝑐</m:t>
                            </m:r>
                          </m:e>
                        </m:d>
                      </m:num>
                      <m:den>
                        <m:r>
                          <a:rPr lang="en-US" sz="4000" b="0" i="1" smtClean="0">
                            <a:latin typeface="Cambria Math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dirty="0"/>
                  <a:t> approximate?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𝑎</m:t>
                    </m:r>
                    <m:r>
                      <a:rPr lang="en-US" i="1">
                        <a:latin typeface="Cambria Math" charset="0"/>
                      </a:rPr>
                      <m:t>, 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 |−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i="1">
                        <a:latin typeface="Cambria Math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I don’t know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b="-70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06000" y="6378574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1BBA2E-7FD9-46B8-A226-C36B49A97BFD}" type="slidenum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C9C0B78A-55BB-4EC5-98CA-A7E484B7EC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1144592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291337D3-F3CE-489A-8B52-39A212D3CD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2441523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9D0F6203-5DA1-4495-927B-352895F77730}"/>
              </a:ext>
            </a:extLst>
          </p:cNvPr>
          <p:cNvGrpSpPr/>
          <p:nvPr/>
        </p:nvGrpSpPr>
        <p:grpSpPr>
          <a:xfrm>
            <a:off x="10927420" y="667362"/>
            <a:ext cx="491681" cy="477230"/>
            <a:chOff x="5972710" y="3481579"/>
            <a:chExt cx="491681" cy="477230"/>
          </a:xfrm>
        </p:grpSpPr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224F92CA-A88B-4244-9C92-07BEAC87A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F639F1E-0F17-4D59-A436-58EF45C16EA2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A3203E-9B19-4397-9D10-C73917840641}"/>
              </a:ext>
            </a:extLst>
          </p:cNvPr>
          <p:cNvGrpSpPr/>
          <p:nvPr/>
        </p:nvGrpSpPr>
        <p:grpSpPr>
          <a:xfrm>
            <a:off x="10945307" y="1983885"/>
            <a:ext cx="483984" cy="461665"/>
            <a:chOff x="6511771" y="4340347"/>
            <a:chExt cx="483984" cy="461665"/>
          </a:xfrm>
        </p:grpSpPr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68593EF8-4305-4CB8-AA7F-017062874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FB2E443-7716-4816-B87C-6E787F9EFE5C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0182F7-5898-4D27-ABB9-B1687DCA42E1}"/>
              </a:ext>
            </a:extLst>
          </p:cNvPr>
          <p:cNvGrpSpPr/>
          <p:nvPr/>
        </p:nvGrpSpPr>
        <p:grpSpPr>
          <a:xfrm>
            <a:off x="10952456" y="3284843"/>
            <a:ext cx="473794" cy="461665"/>
            <a:chOff x="10626571" y="5030612"/>
            <a:chExt cx="473794" cy="461665"/>
          </a:xfrm>
        </p:grpSpPr>
        <p:sp>
          <p:nvSpPr>
            <p:cNvPr id="14" name="Oval 3">
              <a:extLst>
                <a:ext uri="{FF2B5EF4-FFF2-40B4-BE49-F238E27FC236}">
                  <a16:creationId xmlns:a16="http://schemas.microsoft.com/office/drawing/2014/main" id="{C1800AB7-7489-4F95-8D0C-FA9FA72AF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B14DA81-FE9C-43E6-8930-0BC491255897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C7489EE-7203-BAF5-4BA5-208EBAB2E50E}"/>
                  </a:ext>
                </a:extLst>
              </p14:cNvPr>
              <p14:cNvContentPartPr/>
              <p14:nvPr/>
            </p14:nvContentPartPr>
            <p14:xfrm>
              <a:off x="419760" y="1078560"/>
              <a:ext cx="11261880" cy="51217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C7489EE-7203-BAF5-4BA5-208EBAB2E50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0400" y="1069200"/>
                <a:ext cx="11280600" cy="514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54389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Prior Sampling: What does the value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charset="0"/>
                          </a:rPr>
                          <m:t>𝑁</m:t>
                        </m:r>
                        <m:d>
                          <m:dPr>
                            <m:ctrlPr>
                              <a:rPr lang="en-US" sz="4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4000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, −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, +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𝑐</m:t>
                            </m:r>
                          </m:e>
                        </m:d>
                      </m:num>
                      <m:den>
                        <m:r>
                          <a:rPr lang="en-US" sz="4000" b="0" i="1" smtClean="0">
                            <a:latin typeface="Cambria Math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dirty="0"/>
                  <a:t> approximate?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𝑎</m:t>
                    </m:r>
                    <m:r>
                      <a:rPr lang="en-US" i="1">
                        <a:latin typeface="Cambria Math" charset="0"/>
                      </a:rPr>
                      <m:t>, 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 |−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i="1">
                        <a:latin typeface="Cambria Math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I don’t know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b="-70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06000" y="6378574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1BBA2E-7FD9-46B8-A226-C36B49A97BFD}" type="slidenum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C9C0B78A-55BB-4EC5-98CA-A7E484B7EC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1144592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291337D3-F3CE-489A-8B52-39A212D3CD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2441523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9D0F6203-5DA1-4495-927B-352895F77730}"/>
              </a:ext>
            </a:extLst>
          </p:cNvPr>
          <p:cNvGrpSpPr/>
          <p:nvPr/>
        </p:nvGrpSpPr>
        <p:grpSpPr>
          <a:xfrm>
            <a:off x="10927420" y="667362"/>
            <a:ext cx="491681" cy="477230"/>
            <a:chOff x="5972710" y="3481579"/>
            <a:chExt cx="491681" cy="477230"/>
          </a:xfrm>
        </p:grpSpPr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224F92CA-A88B-4244-9C92-07BEAC87A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F639F1E-0F17-4D59-A436-58EF45C16EA2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A3203E-9B19-4397-9D10-C73917840641}"/>
              </a:ext>
            </a:extLst>
          </p:cNvPr>
          <p:cNvGrpSpPr/>
          <p:nvPr/>
        </p:nvGrpSpPr>
        <p:grpSpPr>
          <a:xfrm>
            <a:off x="10945307" y="1983885"/>
            <a:ext cx="483984" cy="461665"/>
            <a:chOff x="6511771" y="4340347"/>
            <a:chExt cx="483984" cy="461665"/>
          </a:xfrm>
        </p:grpSpPr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68593EF8-4305-4CB8-AA7F-017062874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FB2E443-7716-4816-B87C-6E787F9EFE5C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0182F7-5898-4D27-ABB9-B1687DCA42E1}"/>
              </a:ext>
            </a:extLst>
          </p:cNvPr>
          <p:cNvGrpSpPr/>
          <p:nvPr/>
        </p:nvGrpSpPr>
        <p:grpSpPr>
          <a:xfrm>
            <a:off x="10952456" y="3284843"/>
            <a:ext cx="473794" cy="461665"/>
            <a:chOff x="10626571" y="5030612"/>
            <a:chExt cx="473794" cy="461665"/>
          </a:xfrm>
        </p:grpSpPr>
        <p:sp>
          <p:nvSpPr>
            <p:cNvPr id="14" name="Oval 3">
              <a:extLst>
                <a:ext uri="{FF2B5EF4-FFF2-40B4-BE49-F238E27FC236}">
                  <a16:creationId xmlns:a16="http://schemas.microsoft.com/office/drawing/2014/main" id="{C1800AB7-7489-4F95-8D0C-FA9FA72AF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B14DA81-FE9C-43E6-8930-0BC491255897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BC1E20A-D798-4961-BF5D-13357759EAA1}"/>
              </a:ext>
            </a:extLst>
          </p:cNvPr>
          <p:cNvSpPr/>
          <p:nvPr/>
        </p:nvSpPr>
        <p:spPr>
          <a:xfrm>
            <a:off x="489857" y="2841171"/>
            <a:ext cx="3615880" cy="164102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670214CF-8F42-CAB0-D464-460DB499E3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4578793"/>
                <a:ext cx="425273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Let's assume for simplicity that all probabilities are 0.5: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P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=0.5 ∀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P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=0.5 ∀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P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=0.5 ∀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670214CF-8F42-CAB0-D464-460DB499E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4578793"/>
                <a:ext cx="4252730" cy="2039539"/>
              </a:xfrm>
              <a:prstGeom prst="rect">
                <a:avLst/>
              </a:prstGeom>
              <a:blipFill>
                <a:blip r:embed="rId6"/>
                <a:stretch>
                  <a:fillRect l="-3013" t="-2687" r="-2582" b="-5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5F7CD23-F80A-3BBD-59FA-B24B32735B60}"/>
              </a:ext>
            </a:extLst>
          </p:cNvPr>
          <p:cNvSpPr txBox="1">
            <a:spLocks/>
          </p:cNvSpPr>
          <p:nvPr/>
        </p:nvSpPr>
        <p:spPr>
          <a:xfrm>
            <a:off x="5142029" y="4577160"/>
            <a:ext cx="425273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Let's take 1000 samples:</a:t>
            </a:r>
          </a:p>
        </p:txBody>
      </p:sp>
    </p:spTree>
    <p:extLst>
      <p:ext uri="{BB962C8B-B14F-4D97-AF65-F5344CB8AC3E}">
        <p14:creationId xmlns:p14="http://schemas.microsoft.com/office/powerpoint/2010/main" val="34583667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How many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charset="0"/>
                      </a:rPr>
                      <m:t>{</m:t>
                    </m:r>
                    <m:r>
                      <a:rPr lang="en-US" b="0" i="1" dirty="0" smtClean="0">
                        <a:latin typeface="Cambria Math" charset="0"/>
                      </a:rPr>
                      <m:t>−</m:t>
                    </m:r>
                    <m:r>
                      <a:rPr lang="en-US" i="1" dirty="0">
                        <a:latin typeface="Cambria Math" charset="0"/>
                      </a:rPr>
                      <m:t>𝑎</m:t>
                    </m:r>
                    <m:r>
                      <a:rPr lang="en-US" b="0" i="1" dirty="0" smtClean="0">
                        <a:latin typeface="Cambria Math" charset="0"/>
                      </a:rPr>
                      <m:t>,+</m:t>
                    </m:r>
                    <m:r>
                      <a:rPr lang="en-US" i="1" dirty="0">
                        <a:latin typeface="Cambria Math" charset="0"/>
                      </a:rPr>
                      <m:t>𝑏</m:t>
                    </m:r>
                    <m:r>
                      <a:rPr lang="en-US" b="0" i="1" dirty="0" smtClean="0">
                        <a:latin typeface="Cambria Math" charset="0"/>
                      </a:rPr>
                      <m:t>,−</m:t>
                    </m:r>
                    <m:r>
                      <a:rPr lang="en-US" i="1" dirty="0">
                        <a:latin typeface="Cambria Math" charset="0"/>
                      </a:rPr>
                      <m:t>𝑐</m:t>
                    </m:r>
                    <m:r>
                      <a:rPr lang="en-US" b="0" i="1" dirty="0" smtClean="0">
                        <a:latin typeface="Cambria Math" charset="0"/>
                      </a:rPr>
                      <m:t>}</m:t>
                    </m:r>
                  </m:oMath>
                </a14:m>
                <a:r>
                  <a:rPr lang="en-US" dirty="0"/>
                  <a:t> samples out of N=1000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should we expect?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50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125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200</a:t>
                </a:r>
              </a:p>
              <a:p>
                <a:pPr marL="514350" lvl="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UcPeriod"/>
                  <a:defRPr/>
                </a:pPr>
                <a:r>
                  <a:rPr lang="en-US" dirty="0"/>
                  <a:t> I have no idea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7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" name="AutoShape 6"/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28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1" name="Oval 3"/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𝐶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80515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How many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charset="0"/>
                      </a:rPr>
                      <m:t>{</m:t>
                    </m:r>
                    <m:r>
                      <a:rPr lang="en-US" b="0" i="1" dirty="0" smtClean="0">
                        <a:latin typeface="Cambria Math" charset="0"/>
                      </a:rPr>
                      <m:t>−</m:t>
                    </m:r>
                    <m:r>
                      <a:rPr lang="en-US" i="1" dirty="0">
                        <a:latin typeface="Cambria Math" charset="0"/>
                      </a:rPr>
                      <m:t>𝑎</m:t>
                    </m:r>
                    <m:r>
                      <a:rPr lang="en-US" b="0" i="1" dirty="0" smtClean="0">
                        <a:latin typeface="Cambria Math" charset="0"/>
                      </a:rPr>
                      <m:t>,+</m:t>
                    </m:r>
                    <m:r>
                      <a:rPr lang="en-US" i="1" dirty="0">
                        <a:latin typeface="Cambria Math" charset="0"/>
                      </a:rPr>
                      <m:t>𝑏</m:t>
                    </m:r>
                    <m:r>
                      <a:rPr lang="en-US" b="0" i="1" dirty="0" smtClean="0">
                        <a:latin typeface="Cambria Math" charset="0"/>
                      </a:rPr>
                      <m:t>,−</m:t>
                    </m:r>
                    <m:r>
                      <a:rPr lang="en-US" i="1" dirty="0">
                        <a:latin typeface="Cambria Math" charset="0"/>
                      </a:rPr>
                      <m:t>𝑐</m:t>
                    </m:r>
                    <m:r>
                      <a:rPr lang="en-US" b="0" i="1" dirty="0" smtClean="0">
                        <a:latin typeface="Cambria Math" charset="0"/>
                      </a:rPr>
                      <m:t>}</m:t>
                    </m:r>
                  </m:oMath>
                </a14:m>
                <a:r>
                  <a:rPr lang="en-US" dirty="0"/>
                  <a:t> samples out of N=1000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should we expect?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50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125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200</a:t>
                </a:r>
              </a:p>
              <a:p>
                <a:pPr marL="514350" lvl="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UcPeriod"/>
                  <a:defRPr/>
                </a:pPr>
                <a:r>
                  <a:rPr lang="en-US" dirty="0"/>
                  <a:t> I have no idea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7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" name="AutoShape 6"/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28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1" name="Oval 3"/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𝐶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5F97031A-FEF9-480C-A50F-A3DFE15D8116}"/>
              </a:ext>
            </a:extLst>
          </p:cNvPr>
          <p:cNvSpPr/>
          <p:nvPr/>
        </p:nvSpPr>
        <p:spPr>
          <a:xfrm>
            <a:off x="552099" y="3190084"/>
            <a:ext cx="3615880" cy="164102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53BB89E-3631-4BBC-BE47-E01A06664EE9}"/>
              </a:ext>
            </a:extLst>
          </p:cNvPr>
          <p:cNvSpPr/>
          <p:nvPr/>
        </p:nvSpPr>
        <p:spPr>
          <a:xfrm>
            <a:off x="608353" y="2350890"/>
            <a:ext cx="3241271" cy="461665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7625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of a sample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5613400" cy="2598645"/>
              </a:xfrm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Given this Bayes Net &amp; CPT,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what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Algorithm: Multiply probability of each node given parents: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5613400" cy="2598645"/>
              </a:xfrm>
              <a:blipFill>
                <a:blip r:embed="rId2"/>
                <a:stretch>
                  <a:fillRect l="-2280" t="-2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AutoShape 6"/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41" name="Group 40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42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45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/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48" name="Oval 3"/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𝐶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533400" y="4010595"/>
            <a:ext cx="5190139" cy="231049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w = 1.0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for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=1, 2, …, m</a:t>
            </a:r>
          </a:p>
          <a:p>
            <a:pPr marL="457176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Set w = w * P(x</a:t>
            </a:r>
            <a:r>
              <a:rPr kumimoji="0" lang="en-US" sz="28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28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))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return w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642E535-B072-F85C-6749-ED7BFD29CF8A}"/>
                  </a:ext>
                </a:extLst>
              </p14:cNvPr>
              <p14:cNvContentPartPr/>
              <p14:nvPr/>
            </p14:nvContentPartPr>
            <p14:xfrm>
              <a:off x="291240" y="2398680"/>
              <a:ext cx="3812760" cy="1228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642E535-B072-F85C-6749-ED7BFD29CF8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81880" y="2389320"/>
                <a:ext cx="3831480" cy="124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1819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Example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05439" y="1028700"/>
            <a:ext cx="8229600" cy="4800600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We’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</a:rPr>
              <a:t>ll get a bunch of samples from the BN: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	+c,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s, +r, +w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	+c, +s, +r, +w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	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c, +s, +r,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	+c,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s, +r, +w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	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c,  -s,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r, +w</a:t>
            </a:r>
          </a:p>
          <a:p>
            <a:pPr lvl="1">
              <a:buFont typeface="Wingdings" pitchFamily="2" charset="2"/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If we want to know P(W)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We have counts &lt;+w:4,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-w:1&gt;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Normalize to get P(W) =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&lt;+w:0.8,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-w:0.2&gt;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This will get closer to the true distribution with more samples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Can estimate anything else, too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What about P(C| +w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)? 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P(C| +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+w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)?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P(C| 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-w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)?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Fast: can use fewer samples if less time (what’s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 the drawback?)</a:t>
            </a:r>
            <a:endParaRPr lang="en-US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71DA01-2FDA-EC71-4DE7-33C051A0D8AB}"/>
              </a:ext>
            </a:extLst>
          </p:cNvPr>
          <p:cNvGrpSpPr/>
          <p:nvPr/>
        </p:nvGrpSpPr>
        <p:grpSpPr>
          <a:xfrm>
            <a:off x="7905077" y="1784351"/>
            <a:ext cx="2438400" cy="2133599"/>
            <a:chOff x="7416868" y="3352800"/>
            <a:chExt cx="2870132" cy="2514600"/>
          </a:xfrm>
        </p:grpSpPr>
        <p:sp>
          <p:nvSpPr>
            <p:cNvPr id="4" name="Oval 4">
              <a:extLst>
                <a:ext uri="{FF2B5EF4-FFF2-40B4-BE49-F238E27FC236}">
                  <a16:creationId xmlns:a16="http://schemas.microsoft.com/office/drawing/2014/main" id="{95198AE7-627B-7F01-2596-EBEF210385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385D263-44A2-1FD3-3DD1-2599AB6DE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R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" name="Oval 4">
              <a:extLst>
                <a:ext uri="{FF2B5EF4-FFF2-40B4-BE49-F238E27FC236}">
                  <a16:creationId xmlns:a16="http://schemas.microsoft.com/office/drawing/2014/main" id="{BF7234EF-661B-AC22-224D-10E548A9F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7" name="AutoShape 6">
              <a:extLst>
                <a:ext uri="{FF2B5EF4-FFF2-40B4-BE49-F238E27FC236}">
                  <a16:creationId xmlns:a16="http://schemas.microsoft.com/office/drawing/2014/main" id="{7FC88904-55DA-CB3C-8320-4F747E9B65FC}"/>
                </a:ext>
              </a:extLst>
            </p:cNvPr>
            <p:cNvCxnSpPr>
              <a:cxnSpLocks noChangeShapeType="1"/>
              <a:stCxn id="5" idx="3"/>
              <a:endCxn id="6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" name="AutoShape 6">
              <a:extLst>
                <a:ext uri="{FF2B5EF4-FFF2-40B4-BE49-F238E27FC236}">
                  <a16:creationId xmlns:a16="http://schemas.microsoft.com/office/drawing/2014/main" id="{A3F78EBB-D378-147B-86DE-4A543599F437}"/>
                </a:ext>
              </a:extLst>
            </p:cNvPr>
            <p:cNvCxnSpPr>
              <a:cxnSpLocks noChangeShapeType="1"/>
              <a:stCxn id="4" idx="5"/>
              <a:endCxn id="6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9" name="Oval 4">
              <a:extLst>
                <a:ext uri="{FF2B5EF4-FFF2-40B4-BE49-F238E27FC236}">
                  <a16:creationId xmlns:a16="http://schemas.microsoft.com/office/drawing/2014/main" id="{FC54A3BE-9DEA-C8CC-4FE5-B57D078174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10" name="AutoShape 6">
              <a:extLst>
                <a:ext uri="{FF2B5EF4-FFF2-40B4-BE49-F238E27FC236}">
                  <a16:creationId xmlns:a16="http://schemas.microsoft.com/office/drawing/2014/main" id="{F6320253-6C13-2EBF-BCC0-4FFE829E4CB3}"/>
                </a:ext>
              </a:extLst>
            </p:cNvPr>
            <p:cNvCxnSpPr>
              <a:cxnSpLocks noChangeShapeType="1"/>
              <a:stCxn id="9" idx="5"/>
              <a:endCxn id="5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" name="AutoShape 6">
              <a:extLst>
                <a:ext uri="{FF2B5EF4-FFF2-40B4-BE49-F238E27FC236}">
                  <a16:creationId xmlns:a16="http://schemas.microsoft.com/office/drawing/2014/main" id="{89D20E5B-1A5A-D0F3-EBF6-8F24885BAF08}"/>
                </a:ext>
              </a:extLst>
            </p:cNvPr>
            <p:cNvCxnSpPr>
              <a:cxnSpLocks noChangeShapeType="1"/>
              <a:stCxn id="9" idx="3"/>
              <a:endCxn id="4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83A39F-A0C5-44BB-7D10-894BE074AF20}"/>
                  </a:ext>
                </a:extLst>
              </p14:cNvPr>
              <p14:cNvContentPartPr/>
              <p14:nvPr/>
            </p14:nvContentPartPr>
            <p14:xfrm>
              <a:off x="1963440" y="1258560"/>
              <a:ext cx="5294880" cy="5439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83A39F-A0C5-44BB-7D10-894BE074AF2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54080" y="1249200"/>
                <a:ext cx="5313600" cy="5458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Rejection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2782858"/>
            <a:ext cx="12039597" cy="313305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362CBF1-9E1F-06AE-163B-938EE503C490}"/>
                  </a:ext>
                </a:extLst>
              </p14:cNvPr>
              <p14:cNvContentPartPr/>
              <p14:nvPr/>
            </p14:nvContentPartPr>
            <p14:xfrm>
              <a:off x="2651760" y="554040"/>
              <a:ext cx="8026200" cy="37116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362CBF1-9E1F-06AE-163B-938EE503C49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42400" y="544680"/>
                <a:ext cx="8044920" cy="37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AA54810-DCD6-BACC-24B0-9705974B3DD8}"/>
                  </a:ext>
                </a:extLst>
              </p14:cNvPr>
              <p14:cNvContentPartPr/>
              <p14:nvPr/>
            </p14:nvContentPartPr>
            <p14:xfrm>
              <a:off x="9206640" y="483480"/>
              <a:ext cx="350280" cy="9655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AA54810-DCD6-BACC-24B0-9705974B3DD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197280" y="474120"/>
                <a:ext cx="369000" cy="98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28728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4"/>
          <p:cNvSpPr txBox="1">
            <a:spLocks noChangeArrowheads="1"/>
          </p:cNvSpPr>
          <p:nvPr/>
        </p:nvSpPr>
        <p:spPr bwMode="auto">
          <a:xfrm>
            <a:off x="7111574" y="4244100"/>
            <a:ext cx="409328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	+c,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s, +r, +w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	+c, +s, +r, +w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	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c, +s, +r,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w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	+c,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s, +r, +w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	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c,  -s,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r, +w</a:t>
            </a: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ＭＳ Ｐゴシック" pitchFamily="34" charset="-128"/>
                <a:cs typeface="Calibri Light" panose="020F0302020204030204" pitchFamily="34" charset="0"/>
              </a:rPr>
              <a:t>Rejection Sampling</a:t>
            </a:r>
          </a:p>
        </p:txBody>
      </p:sp>
      <p:sp>
        <p:nvSpPr>
          <p:cNvPr id="113459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58674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Let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'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s say we want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P(C| +s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)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Tally C outcomes, but ignore (reject) samples which don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t have S=+s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This is called rejection sampling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It is also consistent for conditional probabilities (i.e., correct in the limit)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7905077" y="1784351"/>
            <a:ext cx="2438400" cy="2133599"/>
            <a:chOff x="7416868" y="3352800"/>
            <a:chExt cx="2870132" cy="2514600"/>
          </a:xfrm>
        </p:grpSpPr>
        <p:sp>
          <p:nvSpPr>
            <p:cNvPr id="19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0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R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1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22" name="AutoShape 6"/>
            <p:cNvCxnSpPr>
              <a:cxnSpLocks noChangeShapeType="1"/>
              <a:stCxn id="20" idx="3"/>
              <a:endCxn id="21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" name="AutoShape 6"/>
            <p:cNvCxnSpPr>
              <a:cxnSpLocks noChangeShapeType="1"/>
              <a:stCxn id="19" idx="5"/>
              <a:endCxn id="21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4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25" name="AutoShape 6"/>
            <p:cNvCxnSpPr>
              <a:cxnSpLocks noChangeShapeType="1"/>
              <a:stCxn id="24" idx="5"/>
              <a:endCxn id="20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/>
            <p:cNvCxnSpPr>
              <a:cxnSpLocks noChangeShapeType="1"/>
              <a:stCxn id="24" idx="3"/>
              <a:endCxn id="19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9271526-AE88-0744-D797-2E1A3862606E}"/>
                  </a:ext>
                </a:extLst>
              </p14:cNvPr>
              <p14:cNvContentPartPr/>
              <p14:nvPr/>
            </p14:nvContentPartPr>
            <p14:xfrm>
              <a:off x="4257000" y="1439280"/>
              <a:ext cx="6133320" cy="4545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9271526-AE88-0744-D797-2E1A3862606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47640" y="1429920"/>
                <a:ext cx="6152040" cy="4564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Rejection Sampling</a:t>
            </a: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>
          <a:xfrm>
            <a:off x="3276599" y="1145171"/>
            <a:ext cx="8104992" cy="3024429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IN: evidence instantiation</a:t>
            </a:r>
          </a:p>
          <a:p>
            <a:r>
              <a:rPr lang="en-US" sz="2400" dirty="0">
                <a:ea typeface="ＭＳ Ｐゴシック" pitchFamily="34" charset="-128"/>
              </a:rPr>
              <a:t>For </a:t>
            </a:r>
            <a:r>
              <a:rPr lang="en-US" sz="2400" dirty="0" err="1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=1, 2, …, m</a:t>
            </a:r>
          </a:p>
          <a:p>
            <a:pPr lvl="2"/>
            <a:endParaRPr lang="en-US" sz="700" dirty="0">
              <a:ea typeface="ＭＳ Ｐゴシック" pitchFamily="34" charset="-128"/>
            </a:endParaRPr>
          </a:p>
          <a:p>
            <a:pPr marL="457200" lvl="1" indent="0">
              <a:buNone/>
            </a:pPr>
            <a:r>
              <a:rPr lang="en-US" dirty="0">
                <a:ea typeface="ＭＳ Ｐゴシック" pitchFamily="34" charset="-128"/>
              </a:rPr>
              <a:t>Sample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from P(X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| Parents(X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))</a:t>
            </a:r>
          </a:p>
          <a:p>
            <a:pPr marL="457200" lvl="1" indent="0">
              <a:buNone/>
            </a:pPr>
            <a:endParaRPr lang="en-US" sz="700" dirty="0">
              <a:ea typeface="ＭＳ Ｐゴシック" pitchFamily="34" charset="-128"/>
            </a:endParaRPr>
          </a:p>
          <a:p>
            <a:pPr marL="457200" lvl="1" indent="0">
              <a:buNone/>
            </a:pPr>
            <a:r>
              <a:rPr lang="en-US" dirty="0">
                <a:ea typeface="ＭＳ Ｐゴシック" pitchFamily="34" charset="-128"/>
              </a:rPr>
              <a:t>If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not consistent with evidence</a:t>
            </a:r>
          </a:p>
          <a:p>
            <a:pPr marL="914400" lvl="2" indent="0">
              <a:buNone/>
            </a:pPr>
            <a:r>
              <a:rPr lang="en-US" sz="2400" dirty="0">
                <a:ea typeface="ＭＳ Ｐゴシック" pitchFamily="34" charset="-128"/>
              </a:rPr>
              <a:t>Reject: Return, and no sample is generated in this cycle</a:t>
            </a:r>
          </a:p>
          <a:p>
            <a:pPr lvl="1"/>
            <a:endParaRPr lang="en-US" sz="7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Return (x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x</a:t>
            </a:r>
            <a:r>
              <a:rPr lang="en-US" sz="2400" baseline="-25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, …, 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m</a:t>
            </a:r>
            <a:r>
              <a:rPr lang="en-US" sz="2400" dirty="0">
                <a:ea typeface="ＭＳ Ｐゴシック" pitchFamily="34" charset="-128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2" y="4319829"/>
            <a:ext cx="9753596" cy="253817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D62DE13-7FE3-179D-8C6C-135B65ADC4F1}"/>
                  </a:ext>
                </a:extLst>
              </p14:cNvPr>
              <p14:cNvContentPartPr/>
              <p14:nvPr/>
            </p14:nvContentPartPr>
            <p14:xfrm>
              <a:off x="3039120" y="2527200"/>
              <a:ext cx="649800" cy="871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D62DE13-7FE3-179D-8C6C-135B65ADC4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29760" y="2517840"/>
                <a:ext cx="668520" cy="889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</p:spPr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What queries can we (approximately) answer 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with rejection sampling samples (evidence: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+</m:t>
                    </m:r>
                    <m:r>
                      <a:rPr lang="en-US" i="1" dirty="0" smtClean="0">
                        <a:latin typeface="Cambria Math" charset="0"/>
                      </a:rPr>
                      <m:t>𝑐</m:t>
                    </m:r>
                  </m:oMath>
                </a14:m>
                <a:r>
                  <a:rPr lang="en-US" dirty="0"/>
                  <a:t>)?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Select all that apply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i="1">
                        <a:latin typeface="Cambria Math" charset="0"/>
                      </a:rPr>
                      <m:t>𝑎</m:t>
                    </m:r>
                    <m:r>
                      <a:rPr lang="en-US" i="1">
                        <a:latin typeface="Cambria Math" charset="0"/>
                      </a:rPr>
                      <m:t>, 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</a:rPr>
                      <m:t>𝑃</m:t>
                    </m:r>
                    <m:r>
                      <a:rPr lang="en-US" i="1" smtClean="0">
                        <a:latin typeface="Cambria Math" charset="0"/>
                      </a:rPr>
                      <m:t>(+</m:t>
                    </m:r>
                    <m:r>
                      <a:rPr lang="en-US" i="1" smtClean="0">
                        <a:latin typeface="Cambria Math" charset="0"/>
                      </a:rPr>
                      <m:t>𝑎</m:t>
                    </m:r>
                    <m:r>
                      <a:rPr lang="en-US" i="1" smtClean="0">
                        <a:latin typeface="Cambria Math" charset="0"/>
                      </a:rPr>
                      <m:t>, −</m:t>
                    </m:r>
                    <m:r>
                      <a:rPr lang="en-US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b="0" dirty="0"/>
                  <a:t> None of the above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  <a:blipFill>
                <a:blip r:embed="rId2"/>
                <a:stretch>
                  <a:fillRect l="-1101" t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06000" y="6378574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1BBA2E-7FD9-46B8-A226-C36B49A97BFD}" type="slidenum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AA303EA0-C837-430B-9836-3FDC6B19E4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1144592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420DAE14-CED4-4793-9176-161D9E256E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2441523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157D5B36-A5AE-4935-9123-5CD176CC6355}"/>
              </a:ext>
            </a:extLst>
          </p:cNvPr>
          <p:cNvGrpSpPr/>
          <p:nvPr/>
        </p:nvGrpSpPr>
        <p:grpSpPr>
          <a:xfrm>
            <a:off x="10927420" y="667362"/>
            <a:ext cx="491681" cy="477230"/>
            <a:chOff x="5972710" y="3481579"/>
            <a:chExt cx="491681" cy="477230"/>
          </a:xfrm>
        </p:grpSpPr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D966052B-FA39-47FC-A11B-FBAD21A7A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B30C550C-DA62-488B-A052-6C2A8122459B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C6DA703-3EA0-4AF3-A91B-D0ECA3F14D81}"/>
              </a:ext>
            </a:extLst>
          </p:cNvPr>
          <p:cNvGrpSpPr/>
          <p:nvPr/>
        </p:nvGrpSpPr>
        <p:grpSpPr>
          <a:xfrm>
            <a:off x="10945307" y="1983885"/>
            <a:ext cx="483984" cy="461665"/>
            <a:chOff x="6511771" y="4340347"/>
            <a:chExt cx="483984" cy="461665"/>
          </a:xfrm>
        </p:grpSpPr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564FBBCF-C84F-4E00-BC2D-C13558DF8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05BA77D6-5853-44F5-A3FC-5C3BEE919155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6845E1-6B6A-4BA0-A4E5-28F0D7815FC9}"/>
              </a:ext>
            </a:extLst>
          </p:cNvPr>
          <p:cNvGrpSpPr/>
          <p:nvPr/>
        </p:nvGrpSpPr>
        <p:grpSpPr>
          <a:xfrm>
            <a:off x="10952456" y="3284843"/>
            <a:ext cx="473794" cy="461665"/>
            <a:chOff x="10626571" y="5030612"/>
            <a:chExt cx="473794" cy="461665"/>
          </a:xfrm>
        </p:grpSpPr>
        <p:sp>
          <p:nvSpPr>
            <p:cNvPr id="14" name="Oval 3">
              <a:extLst>
                <a:ext uri="{FF2B5EF4-FFF2-40B4-BE49-F238E27FC236}">
                  <a16:creationId xmlns:a16="http://schemas.microsoft.com/office/drawing/2014/main" id="{ECBBD0FF-8FD0-486D-82FE-0B6074FC1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1FDF9ED-FB4F-459A-A3A3-916C5A8545BD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F926AC0-3C78-4E54-AB76-8427F8BB8F03}"/>
              </a:ext>
            </a:extLst>
          </p:cNvPr>
          <p:cNvGraphicFramePr>
            <a:graphicFrameLocks noGrp="1"/>
          </p:cNvGraphicFramePr>
          <p:nvPr/>
        </p:nvGraphicFramePr>
        <p:xfrm>
          <a:off x="5967844" y="3046094"/>
          <a:ext cx="3089224" cy="3332480"/>
        </p:xfrm>
        <a:graphic>
          <a:graphicData uri="http://schemas.openxmlformats.org/drawingml/2006/table">
            <a:tbl>
              <a:tblPr/>
              <a:tblGrid>
                <a:gridCol w="727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8C521611-FAA1-490E-AD60-141BD76CDA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30578" y="2539357"/>
                <a:ext cx="3111500" cy="4546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6" tIns="45718" rIns="91436" bIns="45718" numCol="1" anchor="t" anchorCtr="0" compatLnSpc="1">
                <a:prstTxWarp prst="textNoShape">
                  <a:avLst/>
                </a:prstTxWarp>
              </a:bodyPr>
              <a:lstStyle>
                <a:lvl1pPr marL="342882" indent="-342882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13" indent="-28573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294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120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298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474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65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8829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006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E75B5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+mn-cs"/>
                  </a:rPr>
                  <a:t>Counts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E75B5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8C521611-FAA1-490E-AD60-141BD76CD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0578" y="2539357"/>
                <a:ext cx="3111500" cy="454669"/>
              </a:xfrm>
              <a:prstGeom prst="rect">
                <a:avLst/>
              </a:prstGeom>
              <a:blipFill>
                <a:blip r:embed="rId6"/>
                <a:stretch>
                  <a:fillRect t="-10811" b="-3243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55CAC7B-AF45-1E08-5A07-FFA6A9A2D5EE}"/>
                  </a:ext>
                </a:extLst>
              </p14:cNvPr>
              <p14:cNvContentPartPr/>
              <p14:nvPr/>
            </p14:nvContentPartPr>
            <p14:xfrm>
              <a:off x="191880" y="2949840"/>
              <a:ext cx="7939800" cy="144288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55CAC7B-AF45-1E08-5A07-FFA6A9A2D5E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2520" y="2940480"/>
                <a:ext cx="7958520" cy="146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9528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</p:spPr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What queries can we (approximately) answer 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with rejection sampling samples (evidence: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+</m:t>
                    </m:r>
                    <m:r>
                      <a:rPr lang="en-US" i="1" dirty="0" smtClean="0">
                        <a:latin typeface="Cambria Math" charset="0"/>
                      </a:rPr>
                      <m:t>𝑐</m:t>
                    </m:r>
                  </m:oMath>
                </a14:m>
                <a:r>
                  <a:rPr lang="en-US" dirty="0"/>
                  <a:t>)?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Select all that apply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i="1">
                        <a:latin typeface="Cambria Math" charset="0"/>
                      </a:rPr>
                      <m:t>𝑎</m:t>
                    </m:r>
                    <m:r>
                      <a:rPr lang="en-US" i="1">
                        <a:latin typeface="Cambria Math" charset="0"/>
                      </a:rPr>
                      <m:t>, 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</a:rPr>
                      <m:t>𝑃</m:t>
                    </m:r>
                    <m:r>
                      <a:rPr lang="en-US" i="1" smtClean="0">
                        <a:latin typeface="Cambria Math" charset="0"/>
                      </a:rPr>
                      <m:t>(+</m:t>
                    </m:r>
                    <m:r>
                      <a:rPr lang="en-US" i="1" smtClean="0">
                        <a:latin typeface="Cambria Math" charset="0"/>
                      </a:rPr>
                      <m:t>𝑎</m:t>
                    </m:r>
                    <m:r>
                      <a:rPr lang="en-US" i="1" smtClean="0">
                        <a:latin typeface="Cambria Math" charset="0"/>
                      </a:rPr>
                      <m:t>, −</m:t>
                    </m:r>
                    <m:r>
                      <a:rPr lang="en-US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b="0" dirty="0"/>
                  <a:t> None of the above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  <a:blipFill>
                <a:blip r:embed="rId2"/>
                <a:stretch>
                  <a:fillRect l="-1101" t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06000" y="6378574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1BBA2E-7FD9-46B8-A226-C36B49A97BFD}" type="slidenum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AA303EA0-C837-430B-9836-3FDC6B19E4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1144592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420DAE14-CED4-4793-9176-161D9E256E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2441523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157D5B36-A5AE-4935-9123-5CD176CC6355}"/>
              </a:ext>
            </a:extLst>
          </p:cNvPr>
          <p:cNvGrpSpPr/>
          <p:nvPr/>
        </p:nvGrpSpPr>
        <p:grpSpPr>
          <a:xfrm>
            <a:off x="10927420" y="667362"/>
            <a:ext cx="491681" cy="477230"/>
            <a:chOff x="5972710" y="3481579"/>
            <a:chExt cx="491681" cy="477230"/>
          </a:xfrm>
        </p:grpSpPr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D966052B-FA39-47FC-A11B-FBAD21A7A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B30C550C-DA62-488B-A052-6C2A8122459B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C6DA703-3EA0-4AF3-A91B-D0ECA3F14D81}"/>
              </a:ext>
            </a:extLst>
          </p:cNvPr>
          <p:cNvGrpSpPr/>
          <p:nvPr/>
        </p:nvGrpSpPr>
        <p:grpSpPr>
          <a:xfrm>
            <a:off x="10945307" y="1983885"/>
            <a:ext cx="483984" cy="461665"/>
            <a:chOff x="6511771" y="4340347"/>
            <a:chExt cx="483984" cy="461665"/>
          </a:xfrm>
        </p:grpSpPr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564FBBCF-C84F-4E00-BC2D-C13558DF8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05BA77D6-5853-44F5-A3FC-5C3BEE919155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6845E1-6B6A-4BA0-A4E5-28F0D7815FC9}"/>
              </a:ext>
            </a:extLst>
          </p:cNvPr>
          <p:cNvGrpSpPr/>
          <p:nvPr/>
        </p:nvGrpSpPr>
        <p:grpSpPr>
          <a:xfrm>
            <a:off x="10952456" y="3284843"/>
            <a:ext cx="473794" cy="461665"/>
            <a:chOff x="10626571" y="5030612"/>
            <a:chExt cx="473794" cy="461665"/>
          </a:xfrm>
        </p:grpSpPr>
        <p:sp>
          <p:nvSpPr>
            <p:cNvPr id="14" name="Oval 3">
              <a:extLst>
                <a:ext uri="{FF2B5EF4-FFF2-40B4-BE49-F238E27FC236}">
                  <a16:creationId xmlns:a16="http://schemas.microsoft.com/office/drawing/2014/main" id="{ECBBD0FF-8FD0-486D-82FE-0B6074FC1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1FDF9ED-FB4F-459A-A3A3-916C5A8545BD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F926AC0-3C78-4E54-AB76-8427F8BB8F03}"/>
              </a:ext>
            </a:extLst>
          </p:cNvPr>
          <p:cNvGraphicFramePr>
            <a:graphicFrameLocks noGrp="1"/>
          </p:cNvGraphicFramePr>
          <p:nvPr/>
        </p:nvGraphicFramePr>
        <p:xfrm>
          <a:off x="5967844" y="3046094"/>
          <a:ext cx="3089224" cy="3332480"/>
        </p:xfrm>
        <a:graphic>
          <a:graphicData uri="http://schemas.openxmlformats.org/drawingml/2006/table">
            <a:tbl>
              <a:tblPr/>
              <a:tblGrid>
                <a:gridCol w="727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8C521611-FAA1-490E-AD60-141BD76CDA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30578" y="2539357"/>
                <a:ext cx="3111500" cy="4546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6" tIns="45718" rIns="91436" bIns="45718" numCol="1" anchor="t" anchorCtr="0" compatLnSpc="1">
                <a:prstTxWarp prst="textNoShape">
                  <a:avLst/>
                </a:prstTxWarp>
              </a:bodyPr>
              <a:lstStyle>
                <a:lvl1pPr marL="342882" indent="-342882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13" indent="-28573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294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120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298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474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65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8829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006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itchFamily="2" charset="2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E75B5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+mn-cs"/>
                  </a:rPr>
                  <a:t>Counts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US" sz="24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E75B5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8C521611-FAA1-490E-AD60-141BD76CD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0578" y="2539357"/>
                <a:ext cx="3111500" cy="454669"/>
              </a:xfrm>
              <a:prstGeom prst="rect">
                <a:avLst/>
              </a:prstGeom>
              <a:blipFill>
                <a:blip r:embed="rId6"/>
                <a:stretch>
                  <a:fillRect t="-10811" b="-3243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4A3BDC91-7BC5-41B6-887E-9F8F51386370}"/>
              </a:ext>
            </a:extLst>
          </p:cNvPr>
          <p:cNvSpPr/>
          <p:nvPr/>
        </p:nvSpPr>
        <p:spPr>
          <a:xfrm>
            <a:off x="406400" y="3922775"/>
            <a:ext cx="3615880" cy="123392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6E51A7-F5AD-4808-BF4D-51370310BE55}"/>
              </a:ext>
            </a:extLst>
          </p:cNvPr>
          <p:cNvSpPr/>
          <p:nvPr/>
        </p:nvSpPr>
        <p:spPr>
          <a:xfrm>
            <a:off x="504704" y="2548239"/>
            <a:ext cx="3424472" cy="56537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2D41FAA-4DAD-4AB3-81A0-C3CCE6CC7532}"/>
              </a:ext>
            </a:extLst>
          </p:cNvPr>
          <p:cNvSpPr txBox="1">
            <a:spLocks/>
          </p:cNvSpPr>
          <p:nvPr/>
        </p:nvSpPr>
        <p:spPr bwMode="auto">
          <a:xfrm>
            <a:off x="284296" y="5233664"/>
            <a:ext cx="4368386" cy="45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anose="020F0502020204030204" pitchFamily="34" charset="0"/>
              </a:rPr>
              <a:t>A: only if we also have total number of attempts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F4734B-5153-F185-F71C-FFA2DFB4A1FE}"/>
              </a:ext>
            </a:extLst>
          </p:cNvPr>
          <p:cNvSpPr/>
          <p:nvPr/>
        </p:nvSpPr>
        <p:spPr>
          <a:xfrm>
            <a:off x="406400" y="2927272"/>
            <a:ext cx="3615880" cy="56537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4431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Likelihood Weighting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337640"/>
            <a:ext cx="12191999" cy="29107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676400"/>
            <a:ext cx="2622550" cy="209804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E85B3DF-C8B9-99C4-2C62-E1466C6CA7C6}"/>
                  </a:ext>
                </a:extLst>
              </p14:cNvPr>
              <p14:cNvContentPartPr/>
              <p14:nvPr/>
            </p14:nvContentPartPr>
            <p14:xfrm>
              <a:off x="5349960" y="27000"/>
              <a:ext cx="5847480" cy="45946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E85B3DF-C8B9-99C4-2C62-E1466C6CA7C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40600" y="17640"/>
                <a:ext cx="5866200" cy="461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55458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6096000" y="1524000"/>
            <a:ext cx="5943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Idea: fix evidence variables and sample the rest</a:t>
            </a:r>
          </a:p>
          <a:p>
            <a:pPr marL="742913" marR="0" lvl="1" indent="-285737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Problem: sample distribution not consistent!</a:t>
            </a:r>
          </a:p>
          <a:p>
            <a:pPr marL="742913" marR="0" lvl="1" indent="-285737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Solution: weight by probability of evidence given parents</a:t>
            </a:r>
          </a:p>
        </p:txBody>
      </p:sp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11366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58674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  <a:cs typeface="Calibri" pitchFamily="34" charset="0"/>
              </a:rPr>
              <a:t>Problem with rejection sampling: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If evidence is unlikely, rejects lots of samples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Evidence not exploited </a:t>
            </a:r>
            <a:r>
              <a:rPr lang="en-US" altLang="ja-JP" sz="2000" dirty="0">
                <a:ea typeface="ＭＳ Ｐゴシック" pitchFamily="34" charset="-128"/>
                <a:cs typeface="Calibri" pitchFamily="34" charset="0"/>
              </a:rPr>
              <a:t>as you sample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Consider P(</a:t>
            </a:r>
            <a:r>
              <a:rPr lang="en-US" sz="2000" dirty="0" err="1">
                <a:ea typeface="ＭＳ Ｐゴシック" pitchFamily="34" charset="-128"/>
                <a:cs typeface="Calibri" pitchFamily="34" charset="0"/>
              </a:rPr>
              <a:t>Shape|blue</a:t>
            </a: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)</a:t>
            </a:r>
          </a:p>
          <a:p>
            <a:pPr lvl="1">
              <a:lnSpc>
                <a:spcPct val="90000"/>
              </a:lnSpc>
            </a:pPr>
            <a:endParaRPr lang="en-US" sz="200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  <a:cs typeface="Calibri" pitchFamily="34" charset="0"/>
            </a:endParaRPr>
          </a:p>
        </p:txBody>
      </p:sp>
      <p:cxnSp>
        <p:nvCxnSpPr>
          <p:cNvPr id="1136645" name="AutoShape 5"/>
          <p:cNvCxnSpPr>
            <a:cxnSpLocks noChangeShapeType="1"/>
            <a:stCxn id="1136646" idx="6"/>
            <a:endCxn id="1136647" idx="2"/>
          </p:cNvCxnSpPr>
          <p:nvPr/>
        </p:nvCxnSpPr>
        <p:spPr bwMode="auto">
          <a:xfrm>
            <a:off x="7408863" y="3944938"/>
            <a:ext cx="9588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6646" name="Oval 6"/>
          <p:cNvSpPr>
            <a:spLocks noChangeArrowheads="1"/>
          </p:cNvSpPr>
          <p:nvPr/>
        </p:nvSpPr>
        <p:spPr bwMode="auto">
          <a:xfrm>
            <a:off x="6172200" y="36576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Shape</a:t>
            </a:r>
          </a:p>
        </p:txBody>
      </p:sp>
      <p:sp>
        <p:nvSpPr>
          <p:cNvPr id="1136647" name="Oval 7"/>
          <p:cNvSpPr>
            <a:spLocks noChangeArrowheads="1"/>
          </p:cNvSpPr>
          <p:nvPr/>
        </p:nvSpPr>
        <p:spPr bwMode="auto">
          <a:xfrm>
            <a:off x="8382000" y="3657600"/>
            <a:ext cx="1222375" cy="574675"/>
          </a:xfrm>
          <a:prstGeom prst="ellipse">
            <a:avLst/>
          </a:prstGeom>
          <a:solidFill>
            <a:srgbClr val="3333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Color</a:t>
            </a:r>
          </a:p>
        </p:txBody>
      </p:sp>
      <p:sp>
        <p:nvSpPr>
          <p:cNvPr id="1136649" name="Line 9"/>
          <p:cNvSpPr>
            <a:spLocks noChangeShapeType="1"/>
          </p:cNvSpPr>
          <p:nvPr/>
        </p:nvSpPr>
        <p:spPr bwMode="auto">
          <a:xfrm flipV="1">
            <a:off x="8534400" y="3657600"/>
            <a:ext cx="609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36650" name="Line 10"/>
          <p:cNvSpPr>
            <a:spLocks noChangeShapeType="1"/>
          </p:cNvSpPr>
          <p:nvPr/>
        </p:nvSpPr>
        <p:spPr bwMode="auto">
          <a:xfrm flipV="1">
            <a:off x="8915400" y="3733800"/>
            <a:ext cx="533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cxnSp>
        <p:nvCxnSpPr>
          <p:cNvPr id="1136651" name="AutoShape 11"/>
          <p:cNvCxnSpPr>
            <a:cxnSpLocks noChangeShapeType="1"/>
            <a:stCxn id="1136652" idx="6"/>
            <a:endCxn id="1136653" idx="2"/>
          </p:cNvCxnSpPr>
          <p:nvPr/>
        </p:nvCxnSpPr>
        <p:spPr bwMode="auto">
          <a:xfrm>
            <a:off x="1524000" y="3944938"/>
            <a:ext cx="5334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6652" name="Oval 12"/>
          <p:cNvSpPr>
            <a:spLocks noChangeArrowheads="1"/>
          </p:cNvSpPr>
          <p:nvPr/>
        </p:nvSpPr>
        <p:spPr bwMode="auto">
          <a:xfrm>
            <a:off x="301625" y="36576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Shape</a:t>
            </a:r>
          </a:p>
        </p:txBody>
      </p:sp>
      <p:sp>
        <p:nvSpPr>
          <p:cNvPr id="1136653" name="Oval 13"/>
          <p:cNvSpPr>
            <a:spLocks noChangeArrowheads="1"/>
          </p:cNvSpPr>
          <p:nvPr/>
        </p:nvSpPr>
        <p:spPr bwMode="auto">
          <a:xfrm>
            <a:off x="2057400" y="36576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Color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124200" y="3124200"/>
            <a:ext cx="25146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000" b="0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pyramid,  green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000" b="0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pyramid,  red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sphere,     blue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000" b="0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cube,         red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sphere,      green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9448800" y="3093184"/>
            <a:ext cx="27432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pyramid,  blue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pyramid,  blue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sphere,     blue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cube,         blue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sphere,      blue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257800"/>
            <a:ext cx="5791200" cy="138261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5294590"/>
            <a:ext cx="5486399" cy="1427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4450080"/>
            <a:ext cx="1295400" cy="103632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5AE287D-0223-83AA-4256-7E6452539193}"/>
                  </a:ext>
                </a:extLst>
              </p14:cNvPr>
              <p14:cNvContentPartPr/>
              <p14:nvPr/>
            </p14:nvContentPartPr>
            <p14:xfrm>
              <a:off x="911160" y="167040"/>
              <a:ext cx="10797480" cy="5146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5AE287D-0223-83AA-4256-7E645253919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1800" y="157680"/>
                <a:ext cx="10816200" cy="5165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46" grpId="0" animBg="1"/>
      <p:bldP spid="1136647" grpId="0" animBg="1"/>
      <p:bldP spid="1136649" grpId="0" animBg="1"/>
      <p:bldP spid="1136650" grpId="0" animBg="1"/>
      <p:bldP spid="1136652" grpId="0" animBg="1"/>
      <p:bldP spid="1136653" grpId="0" animBg="1"/>
      <p:bldP spid="1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2"/>
          <p:cNvSpPr>
            <a:spLocks noChangeArrowheads="1"/>
          </p:cNvSpPr>
          <p:nvPr/>
        </p:nvSpPr>
        <p:spPr bwMode="auto">
          <a:xfrm>
            <a:off x="5486400" y="1600200"/>
            <a:ext cx="11430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38" name="Rectangle 25"/>
          <p:cNvSpPr>
            <a:spLocks noChangeArrowheads="1"/>
          </p:cNvSpPr>
          <p:nvPr/>
        </p:nvSpPr>
        <p:spPr bwMode="auto">
          <a:xfrm>
            <a:off x="2438400" y="4572000"/>
            <a:ext cx="24384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1132566" name="Rectangle 22"/>
          <p:cNvSpPr>
            <a:spLocks noChangeArrowheads="1"/>
          </p:cNvSpPr>
          <p:nvPr/>
        </p:nvSpPr>
        <p:spPr bwMode="auto">
          <a:xfrm>
            <a:off x="2438400" y="2814638"/>
            <a:ext cx="13716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63495" name="Picture 2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95400"/>
            <a:ext cx="754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2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613" y="2438400"/>
            <a:ext cx="10572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5486400" y="1620838"/>
          <a:ext cx="1143000" cy="506694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2514600" y="2836863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Rectangle 22"/>
          <p:cNvSpPr>
            <a:spLocks noChangeArrowheads="1"/>
          </p:cNvSpPr>
          <p:nvPr/>
        </p:nvSpPr>
        <p:spPr bwMode="auto">
          <a:xfrm>
            <a:off x="8153400" y="2814638"/>
            <a:ext cx="1371600" cy="538162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63529" name="Picture 3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738" y="2438400"/>
            <a:ext cx="108902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8229600" y="2836863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3550" name="Picture 3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191000"/>
            <a:ext cx="1549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38400" y="4602163"/>
          <a:ext cx="2438400" cy="202724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3588" name="TextBox 39"/>
          <p:cNvSpPr txBox="1">
            <a:spLocks noChangeArrowheads="1"/>
          </p:cNvSpPr>
          <p:nvPr/>
        </p:nvSpPr>
        <p:spPr bwMode="auto">
          <a:xfrm>
            <a:off x="7696200" y="4343400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Samples:</a:t>
            </a:r>
          </a:p>
        </p:txBody>
      </p:sp>
      <p:sp>
        <p:nvSpPr>
          <p:cNvPr id="63589" name="TextBox 40"/>
          <p:cNvSpPr txBox="1">
            <a:spLocks noChangeArrowheads="1"/>
          </p:cNvSpPr>
          <p:nvPr/>
        </p:nvSpPr>
        <p:spPr bwMode="auto">
          <a:xfrm>
            <a:off x="8001000" y="4800600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+c, +s, +r, +w</a:t>
            </a:r>
          </a:p>
        </p:txBody>
      </p:sp>
      <p:sp>
        <p:nvSpPr>
          <p:cNvPr id="63590" name="TextBox 42"/>
          <p:cNvSpPr txBox="1">
            <a:spLocks noChangeArrowheads="1"/>
          </p:cNvSpPr>
          <p:nvPr/>
        </p:nvSpPr>
        <p:spPr bwMode="auto">
          <a:xfrm>
            <a:off x="8077200" y="5105400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…</a:t>
            </a:r>
          </a:p>
        </p:txBody>
      </p:sp>
      <p:sp>
        <p:nvSpPr>
          <p:cNvPr id="63591" name="Oval 4"/>
          <p:cNvSpPr>
            <a:spLocks noChangeArrowheads="1"/>
          </p:cNvSpPr>
          <p:nvPr/>
        </p:nvSpPr>
        <p:spPr bwMode="auto">
          <a:xfrm>
            <a:off x="5410200" y="23971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Cloudy</a:t>
            </a:r>
          </a:p>
        </p:txBody>
      </p:sp>
      <p:sp>
        <p:nvSpPr>
          <p:cNvPr id="63592" name="Oval 5"/>
          <p:cNvSpPr>
            <a:spLocks noChangeArrowheads="1"/>
          </p:cNvSpPr>
          <p:nvPr/>
        </p:nvSpPr>
        <p:spPr bwMode="auto">
          <a:xfrm>
            <a:off x="4038600" y="33655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Sprinkler</a:t>
            </a:r>
          </a:p>
        </p:txBody>
      </p:sp>
      <p:sp>
        <p:nvSpPr>
          <p:cNvPr id="63593" name="Oval 6"/>
          <p:cNvSpPr>
            <a:spLocks noChangeArrowheads="1"/>
          </p:cNvSpPr>
          <p:nvPr/>
        </p:nvSpPr>
        <p:spPr bwMode="auto">
          <a:xfrm>
            <a:off x="6778625" y="33877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Rain</a:t>
            </a:r>
          </a:p>
        </p:txBody>
      </p:sp>
      <p:sp>
        <p:nvSpPr>
          <p:cNvPr id="63594" name="Oval 7"/>
          <p:cNvSpPr>
            <a:spLocks noChangeArrowheads="1"/>
          </p:cNvSpPr>
          <p:nvPr/>
        </p:nvSpPr>
        <p:spPr bwMode="auto">
          <a:xfrm>
            <a:off x="5407025" y="43783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WetGrass</a:t>
            </a:r>
          </a:p>
        </p:txBody>
      </p:sp>
      <p:cxnSp>
        <p:nvCxnSpPr>
          <p:cNvPr id="63595" name="AutoShape 8"/>
          <p:cNvCxnSpPr>
            <a:cxnSpLocks noChangeShapeType="1"/>
            <a:stCxn id="51" idx="5"/>
            <a:endCxn id="63593" idx="1"/>
          </p:cNvCxnSpPr>
          <p:nvPr/>
        </p:nvCxnSpPr>
        <p:spPr bwMode="auto">
          <a:xfrm>
            <a:off x="6453188" y="2901950"/>
            <a:ext cx="504825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596" name="AutoShape 9"/>
          <p:cNvCxnSpPr>
            <a:cxnSpLocks noChangeShapeType="1"/>
            <a:stCxn id="63591" idx="3"/>
            <a:endCxn id="63592" idx="7"/>
          </p:cNvCxnSpPr>
          <p:nvPr/>
        </p:nvCxnSpPr>
        <p:spPr bwMode="auto">
          <a:xfrm flipH="1">
            <a:off x="5081588" y="2901950"/>
            <a:ext cx="508000" cy="5334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597" name="AutoShape 10"/>
          <p:cNvCxnSpPr>
            <a:cxnSpLocks noChangeShapeType="1"/>
            <a:stCxn id="63592" idx="5"/>
            <a:endCxn id="63594" idx="1"/>
          </p:cNvCxnSpPr>
          <p:nvPr/>
        </p:nvCxnSpPr>
        <p:spPr bwMode="auto">
          <a:xfrm>
            <a:off x="5081588" y="3870325"/>
            <a:ext cx="504825" cy="5778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598" name="AutoShape 11"/>
          <p:cNvCxnSpPr>
            <a:cxnSpLocks noChangeShapeType="1"/>
            <a:stCxn id="63593" idx="3"/>
            <a:endCxn id="63594" idx="7"/>
          </p:cNvCxnSpPr>
          <p:nvPr/>
        </p:nvCxnSpPr>
        <p:spPr bwMode="auto">
          <a:xfrm flipH="1">
            <a:off x="6450013" y="3892550"/>
            <a:ext cx="508000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1" name="Oval 16"/>
          <p:cNvSpPr>
            <a:spLocks noChangeArrowheads="1"/>
          </p:cNvSpPr>
          <p:nvPr/>
        </p:nvSpPr>
        <p:spPr bwMode="auto">
          <a:xfrm>
            <a:off x="5410200" y="2397125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Cloudy</a:t>
            </a:r>
          </a:p>
        </p:txBody>
      </p:sp>
      <p:sp>
        <p:nvSpPr>
          <p:cNvPr id="63600" name="Oval 17"/>
          <p:cNvSpPr>
            <a:spLocks noChangeArrowheads="1"/>
          </p:cNvSpPr>
          <p:nvPr/>
        </p:nvSpPr>
        <p:spPr bwMode="auto">
          <a:xfrm>
            <a:off x="4038600" y="33655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Sprinkler</a:t>
            </a:r>
          </a:p>
        </p:txBody>
      </p:sp>
      <p:sp>
        <p:nvSpPr>
          <p:cNvPr id="53" name="Oval 18"/>
          <p:cNvSpPr>
            <a:spLocks noChangeArrowheads="1"/>
          </p:cNvSpPr>
          <p:nvPr/>
        </p:nvSpPr>
        <p:spPr bwMode="auto">
          <a:xfrm>
            <a:off x="6778625" y="3387725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Rain</a:t>
            </a:r>
          </a:p>
        </p:txBody>
      </p:sp>
      <p:sp>
        <p:nvSpPr>
          <p:cNvPr id="63602" name="Oval 19"/>
          <p:cNvSpPr>
            <a:spLocks noChangeArrowheads="1"/>
          </p:cNvSpPr>
          <p:nvPr/>
        </p:nvSpPr>
        <p:spPr bwMode="auto">
          <a:xfrm>
            <a:off x="5410200" y="4378325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WetGrass</a:t>
            </a:r>
          </a:p>
        </p:txBody>
      </p:sp>
      <p:sp>
        <p:nvSpPr>
          <p:cNvPr id="63603" name="Line 23"/>
          <p:cNvSpPr>
            <a:spLocks noChangeShapeType="1"/>
          </p:cNvSpPr>
          <p:nvPr/>
        </p:nvSpPr>
        <p:spPr bwMode="auto">
          <a:xfrm flipV="1">
            <a:off x="5562600" y="4419600"/>
            <a:ext cx="609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63604" name="Line 24"/>
          <p:cNvSpPr>
            <a:spLocks noChangeShapeType="1"/>
          </p:cNvSpPr>
          <p:nvPr/>
        </p:nvSpPr>
        <p:spPr bwMode="auto">
          <a:xfrm flipV="1">
            <a:off x="5943600" y="4495800"/>
            <a:ext cx="533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63605" name="Line 25"/>
          <p:cNvSpPr>
            <a:spLocks noChangeShapeType="1"/>
          </p:cNvSpPr>
          <p:nvPr/>
        </p:nvSpPr>
        <p:spPr bwMode="auto">
          <a:xfrm flipV="1">
            <a:off x="4114800" y="3352800"/>
            <a:ext cx="609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63606" name="Line 26"/>
          <p:cNvSpPr>
            <a:spLocks noChangeShapeType="1"/>
          </p:cNvSpPr>
          <p:nvPr/>
        </p:nvSpPr>
        <p:spPr bwMode="auto">
          <a:xfrm flipV="1">
            <a:off x="4495800" y="3429000"/>
            <a:ext cx="533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63607" name="Picture 28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969000"/>
            <a:ext cx="10445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30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988" y="5969000"/>
            <a:ext cx="582612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32" descr="txp_fi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975" y="5943600"/>
            <a:ext cx="75882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80B60EF-B17F-E2A7-75DB-32DA8003F5E9}"/>
                  </a:ext>
                </a:extLst>
              </p14:cNvPr>
              <p14:cNvContentPartPr/>
              <p14:nvPr/>
            </p14:nvContentPartPr>
            <p14:xfrm>
              <a:off x="3246840" y="2791080"/>
              <a:ext cx="6043680" cy="3040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80B60EF-B17F-E2A7-75DB-32DA8003F5E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237480" y="2781720"/>
                <a:ext cx="6062400" cy="305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6404F83-B636-3508-3C51-CCC1BAFE69EA}"/>
                  </a:ext>
                </a:extLst>
              </p14:cNvPr>
              <p14:cNvContentPartPr/>
              <p14:nvPr/>
            </p14:nvContentPartPr>
            <p14:xfrm>
              <a:off x="204840" y="722520"/>
              <a:ext cx="5666760" cy="35575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6404F83-B636-3508-3C51-CCC1BAFE69E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95480" y="713160"/>
                <a:ext cx="5685480" cy="357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EECA545-2077-70A7-18D7-FFD3CE12209E}"/>
                  </a:ext>
                </a:extLst>
              </p14:cNvPr>
              <p14:cNvContentPartPr/>
              <p14:nvPr/>
            </p14:nvContentPartPr>
            <p14:xfrm>
              <a:off x="9397440" y="5263200"/>
              <a:ext cx="2449080" cy="5590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EECA545-2077-70A7-18D7-FFD3CE12209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388080" y="5253840"/>
                <a:ext cx="2467800" cy="577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1132566" grpId="0" animBg="1"/>
      <p:bldP spid="31" grpId="0" animBg="1"/>
      <p:bldP spid="51" grpId="0" animBg="1"/>
      <p:bldP spid="53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693964" y="1107972"/>
            <a:ext cx="4717131" cy="3685008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IN: evidence instantiation</a:t>
            </a:r>
          </a:p>
          <a:p>
            <a:r>
              <a:rPr lang="en-US" sz="2400" dirty="0">
                <a:ea typeface="ＭＳ Ｐゴシック" pitchFamily="34" charset="-128"/>
              </a:rPr>
              <a:t>w = 1.0</a:t>
            </a:r>
          </a:p>
          <a:p>
            <a:r>
              <a:rPr lang="en-US" sz="2400" dirty="0">
                <a:ea typeface="ＭＳ Ｐゴシック" pitchFamily="34" charset="-128"/>
              </a:rPr>
              <a:t>for </a:t>
            </a:r>
            <a:r>
              <a:rPr lang="en-US" sz="2400" dirty="0" err="1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=1, 2, …, m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if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is an evidence variable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= observation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for X</a:t>
            </a:r>
            <a:r>
              <a:rPr lang="en-US" baseline="-25000" dirty="0">
                <a:ea typeface="ＭＳ Ｐゴシック" pitchFamily="34" charset="-128"/>
              </a:rPr>
              <a:t>i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Set w = w * P(x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| Parents(X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))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else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Sample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from P(X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| Parents(X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))</a:t>
            </a:r>
          </a:p>
          <a:p>
            <a:r>
              <a:rPr lang="en-US" sz="2400" dirty="0">
                <a:ea typeface="ＭＳ Ｐゴシック" pitchFamily="34" charset="-128"/>
              </a:rPr>
              <a:t>return (x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x</a:t>
            </a:r>
            <a:r>
              <a:rPr lang="en-US" sz="2400" baseline="-25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, …, 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m</a:t>
            </a:r>
            <a:r>
              <a:rPr lang="en-US" sz="2400" dirty="0">
                <a:ea typeface="ＭＳ Ｐゴシック" pitchFamily="34" charset="-128"/>
              </a:rPr>
              <a:t>), 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26C59C-DAAE-418B-96B0-D92B2822D705}"/>
              </a:ext>
            </a:extLst>
          </p:cNvPr>
          <p:cNvGrpSpPr/>
          <p:nvPr/>
        </p:nvGrpSpPr>
        <p:grpSpPr>
          <a:xfrm>
            <a:off x="1965960" y="4792980"/>
            <a:ext cx="8458200" cy="2042242"/>
            <a:chOff x="1447800" y="4201160"/>
            <a:chExt cx="9372600" cy="263406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4597576"/>
              <a:ext cx="9372600" cy="223764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9600" y="4201160"/>
              <a:ext cx="990600" cy="792480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9419ADB-C0B8-CE91-23FB-240A284661C8}"/>
                  </a:ext>
                </a:extLst>
              </p14:cNvPr>
              <p14:cNvContentPartPr/>
              <p14:nvPr/>
            </p14:nvContentPartPr>
            <p14:xfrm>
              <a:off x="101520" y="442440"/>
              <a:ext cx="12070800" cy="4728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9419ADB-C0B8-CE91-23FB-240A284661C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2160" y="433080"/>
                <a:ext cx="12089520" cy="47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26D4FF2-49EF-63C7-589F-47AE4FF74BBF}"/>
                  </a:ext>
                </a:extLst>
              </p14:cNvPr>
              <p14:cNvContentPartPr/>
              <p14:nvPr/>
            </p14:nvContentPartPr>
            <p14:xfrm>
              <a:off x="6535440" y="2468160"/>
              <a:ext cx="5660640" cy="29901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26D4FF2-49EF-63C7-589F-47AE4FF74BB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26080" y="2458800"/>
                <a:ext cx="5679360" cy="30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764720B-F8EF-05D5-D875-42B4330DD8BA}"/>
                  </a:ext>
                </a:extLst>
              </p14:cNvPr>
              <p14:cNvContentPartPr/>
              <p14:nvPr/>
            </p14:nvContentPartPr>
            <p14:xfrm>
              <a:off x="6185520" y="162360"/>
              <a:ext cx="2987640" cy="9892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764720B-F8EF-05D5-D875-42B4330DD8B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76160" y="153000"/>
                <a:ext cx="3006360" cy="100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8365916" y="1861969"/>
            <a:ext cx="3600293" cy="3534520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Input: evidence instantiation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w = 1.0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for </a:t>
            </a:r>
            <a:r>
              <a:rPr lang="en-US" sz="2000" dirty="0" err="1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=1, 2, …, m</a:t>
            </a: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ea typeface="ＭＳ Ｐゴシック" pitchFamily="34" charset="-128"/>
              </a:rPr>
              <a:t> </a:t>
            </a:r>
            <a:endParaRPr lang="en-US" sz="1800" baseline="-25000" dirty="0">
              <a:ea typeface="ＭＳ Ｐゴシック" pitchFamily="34" charset="-128"/>
            </a:endParaRPr>
          </a:p>
          <a:p>
            <a:pPr lvl="2"/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Set w = w * P(x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 | Parents(X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))</a:t>
            </a:r>
            <a:endParaRPr lang="en-US" sz="1600" dirty="0">
              <a:solidFill>
                <a:srgbClr val="FF0000"/>
              </a:solidFill>
              <a:ea typeface="ＭＳ Ｐゴシック" pitchFamily="34" charset="-128"/>
            </a:endParaRP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return </a:t>
            </a:r>
            <a:r>
              <a:rPr lang="en-US" sz="2000" dirty="0">
                <a:solidFill>
                  <a:srgbClr val="FF0000"/>
                </a:solidFill>
                <a:ea typeface="ＭＳ Ｐゴシック" pitchFamily="34" charset="-128"/>
              </a:rPr>
              <a:t>w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04800" y="947569"/>
            <a:ext cx="365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No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Prior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Sampling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191000" y="947569"/>
            <a:ext cx="403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Some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Likelihood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Weighted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Sampling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8349832" y="955189"/>
            <a:ext cx="35080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All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Likelihood Weighted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D8DBD3-E412-47A2-87D6-5F5E5D3FB1BD}"/>
              </a:ext>
            </a:extLst>
          </p:cNvPr>
          <p:cNvSpPr txBox="1">
            <a:spLocks/>
          </p:cNvSpPr>
          <p:nvPr/>
        </p:nvSpPr>
        <p:spPr>
          <a:xfrm>
            <a:off x="304800" y="1861969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Input: no evidence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=1, 2, …, 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 </a:t>
            </a:r>
          </a:p>
          <a:p>
            <a:pPr marL="230187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230187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 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Sample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from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return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(x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…,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x</a:t>
            </a:r>
            <a:r>
              <a:rPr kumimoji="0" lang="en-US" sz="20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BE0C275-CF0D-46DA-A896-CE04DFAF8A59}"/>
              </a:ext>
            </a:extLst>
          </p:cNvPr>
          <p:cNvSpPr txBox="1">
            <a:spLocks/>
          </p:cNvSpPr>
          <p:nvPr/>
        </p:nvSpPr>
        <p:spPr>
          <a:xfrm>
            <a:off x="4327316" y="1861969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Input: evidence instantiation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w = 1.0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=1, 2, …, 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if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is an evidence variable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= observation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for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Set w = w *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else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Sample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from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return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(x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…,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x</a:t>
            </a:r>
            <a:r>
              <a:rPr kumimoji="0" lang="en-US" sz="20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60C22EA-5893-0641-371E-C51F895789D6}"/>
                  </a:ext>
                </a:extLst>
              </p:cNvPr>
              <p:cNvSpPr txBox="1"/>
              <p:nvPr/>
            </p:nvSpPr>
            <p:spPr>
              <a:xfrm>
                <a:off x="359385" y="5541099"/>
                <a:ext cx="3728870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1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 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2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 </m:t>
                          </m:r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…,</m:t>
                          </m:r>
                          <m:r>
                            <a:rPr kumimoji="0" lang="en-US" sz="1800" b="0" i="1" u="none" strike="noStrike" kern="1200" cap="none" spc="0" normalizeH="0" baseline="0" noProof="0" dirty="0" err="1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 err="1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𝑚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≈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𝑁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-2500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1</m:t>
                              </m:r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-2500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, …,</m:t>
                              </m:r>
                              <m:r>
                                <a:rPr kumimoji="0" lang="en-US" sz="1800" b="0" i="1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-25000" noProof="0" dirty="0" err="1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𝑚</m:t>
                              </m:r>
                            </m:e>
                          </m:d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60C22EA-5893-0641-371E-C51F89578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85" y="5541099"/>
                <a:ext cx="3728870" cy="63478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A79B8A-F217-02FB-262B-85FC6603E43B}"/>
                  </a:ext>
                </a:extLst>
              </p:cNvPr>
              <p:cNvSpPr txBox="1"/>
              <p:nvPr/>
            </p:nvSpPr>
            <p:spPr>
              <a:xfrm>
                <a:off x="8365916" y="5628726"/>
                <a:ext cx="37288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1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 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2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 </m:t>
                          </m:r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…,</m:t>
                          </m:r>
                          <m:r>
                            <a:rPr kumimoji="0" lang="en-US" sz="1800" b="0" i="1" u="none" strike="noStrike" kern="1200" cap="none" spc="0" normalizeH="0" baseline="0" noProof="0" dirty="0" err="1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 err="1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𝑚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=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𝑤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A79B8A-F217-02FB-262B-85FC6603E4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5916" y="5628726"/>
                <a:ext cx="372887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F2CC98-90E6-D0C0-9544-92D47C9FB664}"/>
                  </a:ext>
                </a:extLst>
              </p:cNvPr>
              <p:cNvSpPr txBox="1"/>
              <p:nvPr/>
            </p:nvSpPr>
            <p:spPr>
              <a:xfrm>
                <a:off x="4231564" y="5495997"/>
                <a:ext cx="3998035" cy="628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1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 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2</m:t>
                          </m:r>
                          <m:r>
                            <a:rPr kumimoji="0" lang="en-US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 </m:t>
                          </m:r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…,</m:t>
                          </m:r>
                          <m:r>
                            <a:rPr kumimoji="0" lang="en-US" sz="1800" b="0" i="1" u="none" strike="noStrike" kern="1200" cap="none" spc="0" normalizeH="0" baseline="0" noProof="0" dirty="0" err="1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-25000" noProof="0" dirty="0" err="1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𝑚</m:t>
                          </m:r>
                        </m:e>
                      </m:d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≈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𝑤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pitchFamily="34" charset="-128"/>
                          <a:cs typeface="+mn-cs"/>
                        </a:rPr>
                        <m:t>⋅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𝑁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-2500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1</m:t>
                              </m:r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-2500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2</m:t>
                              </m:r>
                              <m:r>
                                <a:rPr kumimoji="0" lang="en-US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, …,</m:t>
                              </m:r>
                              <m:r>
                                <a:rPr kumimoji="0" lang="en-US" sz="1800" b="0" i="1" u="none" strike="noStrike" kern="1200" cap="none" spc="0" normalizeH="0" baseline="0" noProof="0" dirty="0" err="1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𝑥</m:t>
                              </m:r>
                              <m:r>
                                <a:rPr kumimoji="0" lang="en-US" sz="1800" b="0" i="1" u="none" strike="noStrike" kern="1200" cap="none" spc="0" normalizeH="0" baseline="-25000" noProof="0" dirty="0" err="1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𝑚</m:t>
                              </m:r>
                            </m:e>
                          </m:d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F2CC98-90E6-D0C0-9544-92D47C9FB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564" y="5495997"/>
                <a:ext cx="3998035" cy="6280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ED1DD96-F44F-920D-DDA3-55E5A794AD9F}"/>
                  </a:ext>
                </a:extLst>
              </p14:cNvPr>
              <p14:cNvContentPartPr/>
              <p14:nvPr/>
            </p14:nvContentPartPr>
            <p14:xfrm>
              <a:off x="664920" y="5972040"/>
              <a:ext cx="10083960" cy="203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ED1DD96-F44F-920D-DDA3-55E5A794AD9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5560" y="5962680"/>
                <a:ext cx="10102680" cy="22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61084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Remember 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How many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charset="0"/>
                      </a:rPr>
                      <m:t>{</m:t>
                    </m:r>
                    <m:r>
                      <a:rPr lang="en-US" b="0" i="1" dirty="0" smtClean="0">
                        <a:latin typeface="Cambria Math" charset="0"/>
                      </a:rPr>
                      <m:t>−</m:t>
                    </m:r>
                    <m:r>
                      <a:rPr lang="en-US" i="1" dirty="0">
                        <a:latin typeface="Cambria Math" charset="0"/>
                      </a:rPr>
                      <m:t>𝑎</m:t>
                    </m:r>
                    <m:r>
                      <a:rPr lang="en-US" b="0" i="1" dirty="0" smtClean="0">
                        <a:latin typeface="Cambria Math" charset="0"/>
                      </a:rPr>
                      <m:t>,+</m:t>
                    </m:r>
                    <m:r>
                      <a:rPr lang="en-US" i="1" dirty="0">
                        <a:latin typeface="Cambria Math" charset="0"/>
                      </a:rPr>
                      <m:t>𝑏</m:t>
                    </m:r>
                    <m:r>
                      <a:rPr lang="en-US" b="0" i="1" dirty="0" smtClean="0">
                        <a:latin typeface="Cambria Math" charset="0"/>
                      </a:rPr>
                      <m:t>,−</m:t>
                    </m:r>
                    <m:r>
                      <a:rPr lang="en-US" i="1" dirty="0">
                        <a:latin typeface="Cambria Math" charset="0"/>
                      </a:rPr>
                      <m:t>𝑐</m:t>
                    </m:r>
                    <m:r>
                      <a:rPr lang="en-US" b="0" i="1" dirty="0" smtClean="0">
                        <a:latin typeface="Cambria Math" charset="0"/>
                      </a:rPr>
                      <m:t>}</m:t>
                    </m:r>
                  </m:oMath>
                </a14:m>
                <a:r>
                  <a:rPr lang="en-US" dirty="0"/>
                  <a:t> samples out of N=1000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should we expect?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50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125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200</a:t>
                </a:r>
              </a:p>
              <a:p>
                <a:pPr marL="514350" lvl="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UcPeriod"/>
                  <a:defRPr/>
                </a:pPr>
                <a:r>
                  <a:rPr lang="en-US" dirty="0"/>
                  <a:t> I have no idea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7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" name="AutoShape 6"/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28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1" name="Oval 3"/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𝐶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48898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cxnSp>
        <p:nvCxnSpPr>
          <p:cNvPr id="26" name="AutoShape 6">
            <a:extLst>
              <a:ext uri="{FF2B5EF4-FFF2-40B4-BE49-F238E27FC236}">
                <a16:creationId xmlns:a16="http://schemas.microsoft.com/office/drawing/2014/main" id="{0AF4F9D7-9B03-46D9-A32F-8709E7E30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AutoShape 6">
            <a:extLst>
              <a:ext uri="{FF2B5EF4-FFF2-40B4-BE49-F238E27FC236}">
                <a16:creationId xmlns:a16="http://schemas.microsoft.com/office/drawing/2014/main" id="{0608F640-049C-4582-8D14-A91CE435957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E6B2206-A04B-4544-AC79-FC8BE36AD236}"/>
              </a:ext>
            </a:extLst>
          </p:cNvPr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9" name="Oval 3">
              <a:extLst>
                <a:ext uri="{FF2B5EF4-FFF2-40B4-BE49-F238E27FC236}">
                  <a16:creationId xmlns:a16="http://schemas.microsoft.com/office/drawing/2014/main" id="{4BE6A0E0-F701-4F71-B15A-F6FE310BD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7B3F79C3-3738-44F8-AF5C-90F6985C5D3A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DA91ADC-9090-4331-A2D4-E718FAEAA002}"/>
              </a:ext>
            </a:extLst>
          </p:cNvPr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32" name="Oval 3">
              <a:extLst>
                <a:ext uri="{FF2B5EF4-FFF2-40B4-BE49-F238E27FC236}">
                  <a16:creationId xmlns:a16="http://schemas.microsoft.com/office/drawing/2014/main" id="{CF383E25-E754-4ABF-B6F5-2D92F53A7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4EB0AE30-F79D-4241-BE5E-243F3029D7FA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B2D99EE-2F88-4FE8-B053-98F844D079C6}"/>
              </a:ext>
            </a:extLst>
          </p:cNvPr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5" name="Oval 3">
              <a:extLst>
                <a:ext uri="{FF2B5EF4-FFF2-40B4-BE49-F238E27FC236}">
                  <a16:creationId xmlns:a16="http://schemas.microsoft.com/office/drawing/2014/main" id="{ABC3523D-7AC4-41D2-8979-F9D697E4E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4635F8F-C7A9-4CD6-BEB8-DA9C1E564D4A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4635F8F-C7A9-4CD6-BEB8-DA9C1E564D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6D6C1738-C6E0-4308-BAF2-6642E8C92F22}"/>
              </a:ext>
            </a:extLst>
          </p:cNvPr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3404B9C3-6FF4-4303-80AB-202411EFD7B4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D8329526-0F5F-417F-A00D-6E89407AED2D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69AC467-E2CD-4438-AB9D-B4C0EB667702}"/>
                  </a:ext>
                </a:extLst>
              </p:cNvPr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69AC467-E2CD-4438-AB9D-B4C0EB6677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9C4722D-1B8D-4CAB-B22F-916C92D83D0A}"/>
                  </a:ext>
                </a:extLst>
              </p:cNvPr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9C4722D-1B8D-4CAB-B22F-916C92D83D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0623410-5E57-45FD-871F-01F7B769A33A}"/>
                  </a:ext>
                </a:extLst>
              </p:cNvPr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𝐶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𝐵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0623410-5E57-45FD-871F-01F7B769A3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D11D269-85A6-107F-B3FD-BF98D7128483}"/>
                  </a:ext>
                </a:extLst>
              </p14:cNvPr>
              <p14:cNvContentPartPr/>
              <p14:nvPr/>
            </p14:nvContentPartPr>
            <p14:xfrm>
              <a:off x="5022000" y="2586240"/>
              <a:ext cx="6941880" cy="4182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D11D269-85A6-107F-B3FD-BF98D712848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12640" y="2576880"/>
                <a:ext cx="6960600" cy="420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40834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Likelihood Weighting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1253498" cy="2274127"/>
              </a:xfrm>
            </p:spPr>
            <p:txBody>
              <a:bodyPr/>
              <a:lstStyle/>
              <a:p>
                <a:r>
                  <a:rPr lang="en-US" dirty="0"/>
                  <a:t>Consistency of likelihood weighted sampling distribution</a:t>
                </a:r>
              </a:p>
              <a:p>
                <a:r>
                  <a:rPr lang="en-US" dirty="0"/>
                  <a:t>Evidence: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en-US" dirty="0">
                  <a:solidFill>
                    <a:srgbClr val="E88510"/>
                  </a:solidFill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cs typeface="Calibri"/>
                    <a:sym typeface="Wingdings"/>
                  </a:rPr>
                  <a:t>Joint from Bayes nets</a:t>
                </a:r>
              </a:p>
              <a:p>
                <a:pPr lvl="5">
                  <a:lnSpc>
                    <a:spcPct val="80000"/>
                  </a:lnSpc>
                </a:pPr>
                <a:endParaRPr lang="en-US" sz="1600" dirty="0"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CC00CC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𝑏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𝑐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𝑑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𝑐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(+</m:t>
                      </m:r>
                      <m:r>
                        <a:rPr lang="en-US" b="0" i="1" smtClean="0">
                          <a:solidFill>
                            <a:srgbClr val="E88510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b="0" i="1" smtClean="0">
                          <a:solidFill>
                            <a:srgbClr val="E88510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E88510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𝑐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cs typeface="Calibri"/>
                  <a:sym typeface="Wingdings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1253498" cy="2274127"/>
              </a:xfrm>
              <a:blipFill>
                <a:blip r:embed="rId2"/>
                <a:stretch>
                  <a:fillRect l="-1138" t="-4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8342589F-4915-4ACF-86F2-4F0D39FE48FA}"/>
              </a:ext>
            </a:extLst>
          </p:cNvPr>
          <p:cNvGrpSpPr/>
          <p:nvPr/>
        </p:nvGrpSpPr>
        <p:grpSpPr>
          <a:xfrm>
            <a:off x="9651520" y="367131"/>
            <a:ext cx="2074815" cy="2294326"/>
            <a:chOff x="5410200" y="3500735"/>
            <a:chExt cx="2074815" cy="2294326"/>
          </a:xfrm>
        </p:grpSpPr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D9859DD7-7DEE-43F5-AFB4-72CCDE4853D2}"/>
                </a:ext>
              </a:extLst>
            </p:cNvPr>
            <p:cNvCxnSpPr>
              <a:cxnSpLocks noChangeShapeType="1"/>
              <a:stCxn id="29" idx="5"/>
              <a:endCxn id="31" idx="0"/>
            </p:cNvCxnSpPr>
            <p:nvPr/>
          </p:nvCxnSpPr>
          <p:spPr bwMode="auto">
            <a:xfrm>
              <a:off x="6395006" y="3892379"/>
              <a:ext cx="353662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6">
              <a:extLst>
                <a:ext uri="{FF2B5EF4-FFF2-40B4-BE49-F238E27FC236}">
                  <a16:creationId xmlns:a16="http://schemas.microsoft.com/office/drawing/2014/main" id="{4F61568A-14E7-4590-840D-06964C72A516}"/>
                </a:ext>
              </a:extLst>
            </p:cNvPr>
            <p:cNvCxnSpPr>
              <a:cxnSpLocks noChangeShapeType="1"/>
              <a:stCxn id="31" idx="5"/>
              <a:endCxn id="33" idx="0"/>
            </p:cNvCxnSpPr>
            <p:nvPr/>
          </p:nvCxnSpPr>
          <p:spPr bwMode="auto">
            <a:xfrm>
              <a:off x="6916179" y="4731556"/>
              <a:ext cx="324049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6">
              <a:extLst>
                <a:ext uri="{FF2B5EF4-FFF2-40B4-BE49-F238E27FC236}">
                  <a16:creationId xmlns:a16="http://schemas.microsoft.com/office/drawing/2014/main" id="{F0D9647E-97A2-40EA-AFF0-CAB039C8BD25}"/>
                </a:ext>
              </a:extLst>
            </p:cNvPr>
            <p:cNvCxnSpPr>
              <a:cxnSpLocks noChangeShapeType="1"/>
              <a:stCxn id="31" idx="3"/>
              <a:endCxn id="32" idx="0"/>
            </p:cNvCxnSpPr>
            <p:nvPr/>
          </p:nvCxnSpPr>
          <p:spPr bwMode="auto">
            <a:xfrm flipH="1">
              <a:off x="6227494" y="4731556"/>
              <a:ext cx="353662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713924F0-C70E-4DC6-83F2-5BDB92F4782F}"/>
                </a:ext>
              </a:extLst>
            </p:cNvPr>
            <p:cNvCxnSpPr>
              <a:cxnSpLocks noChangeShapeType="1"/>
              <a:stCxn id="29" idx="3"/>
              <a:endCxn id="30" idx="0"/>
            </p:cNvCxnSpPr>
            <p:nvPr/>
          </p:nvCxnSpPr>
          <p:spPr bwMode="auto">
            <a:xfrm flipH="1">
              <a:off x="5647097" y="3892379"/>
              <a:ext cx="412886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326450B-CEC9-4AA9-AD85-A5EB28BA8715}"/>
                </a:ext>
              </a:extLst>
            </p:cNvPr>
            <p:cNvGrpSpPr/>
            <p:nvPr/>
          </p:nvGrpSpPr>
          <p:grpSpPr>
            <a:xfrm>
              <a:off x="5990597" y="3500735"/>
              <a:ext cx="486403" cy="461665"/>
              <a:chOff x="5990597" y="3500735"/>
              <a:chExt cx="486403" cy="461665"/>
            </a:xfrm>
          </p:grpSpPr>
          <p:sp>
            <p:nvSpPr>
              <p:cNvPr id="44" name="Oval 3">
                <a:extLst>
                  <a:ext uri="{FF2B5EF4-FFF2-40B4-BE49-F238E27FC236}">
                    <a16:creationId xmlns:a16="http://schemas.microsoft.com/office/drawing/2014/main" id="{43879EA5-B835-4C35-9FFA-D882A09DC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rgbClr val="FFCCCC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F7701B5-3808-431F-85B7-BD75996EE757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" name="Rectangle 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091F4D8-D5D4-4556-AE6F-DC1A3C2BE218}"/>
                </a:ext>
              </a:extLst>
            </p:cNvPr>
            <p:cNvGrpSpPr/>
            <p:nvPr/>
          </p:nvGrpSpPr>
          <p:grpSpPr>
            <a:xfrm>
              <a:off x="5410200" y="4340347"/>
              <a:ext cx="493941" cy="468035"/>
              <a:chOff x="5410200" y="4340347"/>
              <a:chExt cx="493941" cy="468035"/>
            </a:xfrm>
          </p:grpSpPr>
          <p:sp>
            <p:nvSpPr>
              <p:cNvPr id="42" name="Oval 3">
                <a:extLst>
                  <a:ext uri="{FF2B5EF4-FFF2-40B4-BE49-F238E27FC236}">
                    <a16:creationId xmlns:a16="http://schemas.microsoft.com/office/drawing/2014/main" id="{4EF8D45E-6ECC-423E-93C9-583710E4F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rgbClr val="D1FFE6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33CC33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50DD5ED9-298D-4CEE-9D6C-5065154A1418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CC33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C420A42-DB15-4620-8807-E30C3BD9BF66}"/>
                </a:ext>
              </a:extLst>
            </p:cNvPr>
            <p:cNvGrpSpPr/>
            <p:nvPr/>
          </p:nvGrpSpPr>
          <p:grpSpPr>
            <a:xfrm>
              <a:off x="6511771" y="4340347"/>
              <a:ext cx="473794" cy="461665"/>
              <a:chOff x="6511771" y="4340347"/>
              <a:chExt cx="473794" cy="461665"/>
            </a:xfrm>
          </p:grpSpPr>
          <p:sp>
            <p:nvSpPr>
              <p:cNvPr id="40" name="Oval 3">
                <a:extLst>
                  <a:ext uri="{FF2B5EF4-FFF2-40B4-BE49-F238E27FC236}">
                    <a16:creationId xmlns:a16="http://schemas.microsoft.com/office/drawing/2014/main" id="{83D4A474-C6E5-4332-88F9-AEB35A32A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7241097D-F31F-4BD9-BD99-4C42635A4D18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33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0" name="Rectangle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6AF34C5-3BBF-4164-8C0D-80BF6934A562}"/>
                </a:ext>
              </a:extLst>
            </p:cNvPr>
            <p:cNvGrpSpPr/>
            <p:nvPr/>
          </p:nvGrpSpPr>
          <p:grpSpPr>
            <a:xfrm>
              <a:off x="5990597" y="5326482"/>
              <a:ext cx="497455" cy="464718"/>
              <a:chOff x="5990597" y="5326482"/>
              <a:chExt cx="497455" cy="464718"/>
            </a:xfrm>
          </p:grpSpPr>
          <p:sp>
            <p:nvSpPr>
              <p:cNvPr id="38" name="Oval 3">
                <a:extLst>
                  <a:ext uri="{FF2B5EF4-FFF2-40B4-BE49-F238E27FC236}">
                    <a16:creationId xmlns:a16="http://schemas.microsoft.com/office/drawing/2014/main" id="{54CDF0BE-0EC1-411A-91DD-F111C086C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5337591"/>
                <a:ext cx="473794" cy="45360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4925">
                <a:solidFill>
                  <a:srgbClr val="9437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/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D8107C-B501-4AAA-B3C8-6608790872A4}"/>
                </a:ext>
              </a:extLst>
            </p:cNvPr>
            <p:cNvGrpSpPr/>
            <p:nvPr/>
          </p:nvGrpSpPr>
          <p:grpSpPr>
            <a:xfrm>
              <a:off x="7003331" y="5333396"/>
              <a:ext cx="481684" cy="461665"/>
              <a:chOff x="7003331" y="5333396"/>
              <a:chExt cx="481684" cy="461665"/>
            </a:xfrm>
          </p:grpSpPr>
          <p:sp>
            <p:nvSpPr>
              <p:cNvPr id="36" name="Oval 3">
                <a:extLst>
                  <a:ext uri="{FF2B5EF4-FFF2-40B4-BE49-F238E27FC236}">
                    <a16:creationId xmlns:a16="http://schemas.microsoft.com/office/drawing/2014/main" id="{78A0615D-1AC4-4C70-A157-08B9062BD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3331" y="5337591"/>
                <a:ext cx="473794" cy="453609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4925">
                <a:solidFill>
                  <a:srgbClr val="E8851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4496761-5BDE-4215-AC92-C0EB66B947C2}"/>
                      </a:ext>
                    </a:extLst>
                  </p:cNvPr>
                  <p:cNvSpPr/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8851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3" name="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100E96B7-E98F-4B1A-BE53-80854B2EFBB4}"/>
              </a:ext>
            </a:extLst>
          </p:cNvPr>
          <p:cNvGraphicFramePr>
            <a:graphicFrameLocks noGrp="1"/>
          </p:cNvGraphicFramePr>
          <p:nvPr/>
        </p:nvGraphicFramePr>
        <p:xfrm>
          <a:off x="8487318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3A4B5BD2-D769-404D-BFC8-DFE22DEC8748}"/>
              </a:ext>
            </a:extLst>
          </p:cNvPr>
          <p:cNvGraphicFramePr>
            <a:graphicFrameLocks noGrp="1"/>
          </p:cNvGraphicFramePr>
          <p:nvPr/>
        </p:nvGraphicFramePr>
        <p:xfrm>
          <a:off x="9408861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B33F66CA-D757-4A16-B365-E2080B93AB2E}"/>
              </a:ext>
            </a:extLst>
          </p:cNvPr>
          <p:cNvGraphicFramePr>
            <a:graphicFrameLocks noGrp="1"/>
          </p:cNvGraphicFramePr>
          <p:nvPr/>
        </p:nvGraphicFramePr>
        <p:xfrm>
          <a:off x="11194797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E12983C8-2C3C-4ED0-87FD-2AA718272ED0}"/>
              </a:ext>
            </a:extLst>
          </p:cNvPr>
          <p:cNvGraphicFramePr>
            <a:graphicFrameLocks noGrp="1"/>
          </p:cNvGraphicFramePr>
          <p:nvPr/>
        </p:nvGraphicFramePr>
        <p:xfrm>
          <a:off x="10301829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753C8567-B8F5-4925-8F47-2D001FDB4680}"/>
              </a:ext>
            </a:extLst>
          </p:cNvPr>
          <p:cNvGraphicFramePr>
            <a:graphicFrameLocks noGrp="1"/>
          </p:cNvGraphicFramePr>
          <p:nvPr/>
        </p:nvGraphicFramePr>
        <p:xfrm>
          <a:off x="7934075" y="5960229"/>
          <a:ext cx="3683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687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68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Likelihood Weighting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0515600" cy="2274127"/>
              </a:xfrm>
            </p:spPr>
            <p:txBody>
              <a:bodyPr/>
              <a:lstStyle/>
              <a:p>
                <a:r>
                  <a:rPr lang="en-US" dirty="0"/>
                  <a:t>Consistency of likelihood weighted sampling distribution</a:t>
                </a:r>
              </a:p>
              <a:p>
                <a:r>
                  <a:rPr lang="en-US" dirty="0"/>
                  <a:t>Evidence: None</a:t>
                </a:r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cs typeface="Calibri"/>
                    <a:sym typeface="Wingdings"/>
                  </a:rPr>
                  <a:t>Joint from Bayes nets</a:t>
                </a:r>
              </a:p>
              <a:p>
                <a:pPr lvl="5">
                  <a:lnSpc>
                    <a:spcPct val="80000"/>
                  </a:lnSpc>
                </a:pPr>
                <a:endParaRPr lang="en-US" sz="1600" dirty="0"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CC00CC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i="1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cs typeface="Calibri"/>
                  <a:sym typeface="Wingdings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0515600" cy="2274127"/>
              </a:xfrm>
              <a:blipFill>
                <a:blip r:embed="rId2"/>
                <a:stretch>
                  <a:fillRect l="-1217" t="-4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8342589F-4915-4ACF-86F2-4F0D39FE48FA}"/>
              </a:ext>
            </a:extLst>
          </p:cNvPr>
          <p:cNvGrpSpPr/>
          <p:nvPr/>
        </p:nvGrpSpPr>
        <p:grpSpPr>
          <a:xfrm>
            <a:off x="9651520" y="367131"/>
            <a:ext cx="2074815" cy="2294326"/>
            <a:chOff x="5410200" y="3500735"/>
            <a:chExt cx="2074815" cy="2294326"/>
          </a:xfrm>
        </p:grpSpPr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D9859DD7-7DEE-43F5-AFB4-72CCDE4853D2}"/>
                </a:ext>
              </a:extLst>
            </p:cNvPr>
            <p:cNvCxnSpPr>
              <a:cxnSpLocks noChangeShapeType="1"/>
              <a:stCxn id="29" idx="5"/>
              <a:endCxn id="31" idx="0"/>
            </p:cNvCxnSpPr>
            <p:nvPr/>
          </p:nvCxnSpPr>
          <p:spPr bwMode="auto">
            <a:xfrm>
              <a:off x="6395006" y="3892379"/>
              <a:ext cx="353662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6">
              <a:extLst>
                <a:ext uri="{FF2B5EF4-FFF2-40B4-BE49-F238E27FC236}">
                  <a16:creationId xmlns:a16="http://schemas.microsoft.com/office/drawing/2014/main" id="{4F61568A-14E7-4590-840D-06964C72A516}"/>
                </a:ext>
              </a:extLst>
            </p:cNvPr>
            <p:cNvCxnSpPr>
              <a:cxnSpLocks noChangeShapeType="1"/>
              <a:stCxn id="31" idx="5"/>
              <a:endCxn id="33" idx="0"/>
            </p:cNvCxnSpPr>
            <p:nvPr/>
          </p:nvCxnSpPr>
          <p:spPr bwMode="auto">
            <a:xfrm>
              <a:off x="6916179" y="4731556"/>
              <a:ext cx="324049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6">
              <a:extLst>
                <a:ext uri="{FF2B5EF4-FFF2-40B4-BE49-F238E27FC236}">
                  <a16:creationId xmlns:a16="http://schemas.microsoft.com/office/drawing/2014/main" id="{F0D9647E-97A2-40EA-AFF0-CAB039C8BD25}"/>
                </a:ext>
              </a:extLst>
            </p:cNvPr>
            <p:cNvCxnSpPr>
              <a:cxnSpLocks noChangeShapeType="1"/>
              <a:stCxn id="31" idx="3"/>
              <a:endCxn id="32" idx="0"/>
            </p:cNvCxnSpPr>
            <p:nvPr/>
          </p:nvCxnSpPr>
          <p:spPr bwMode="auto">
            <a:xfrm flipH="1">
              <a:off x="6227494" y="4731556"/>
              <a:ext cx="353662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713924F0-C70E-4DC6-83F2-5BDB92F4782F}"/>
                </a:ext>
              </a:extLst>
            </p:cNvPr>
            <p:cNvCxnSpPr>
              <a:cxnSpLocks noChangeShapeType="1"/>
              <a:stCxn id="29" idx="3"/>
              <a:endCxn id="30" idx="0"/>
            </p:cNvCxnSpPr>
            <p:nvPr/>
          </p:nvCxnSpPr>
          <p:spPr bwMode="auto">
            <a:xfrm flipH="1">
              <a:off x="5647097" y="3892379"/>
              <a:ext cx="412886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326450B-CEC9-4AA9-AD85-A5EB28BA8715}"/>
                </a:ext>
              </a:extLst>
            </p:cNvPr>
            <p:cNvGrpSpPr/>
            <p:nvPr/>
          </p:nvGrpSpPr>
          <p:grpSpPr>
            <a:xfrm>
              <a:off x="5990597" y="3500735"/>
              <a:ext cx="486403" cy="461665"/>
              <a:chOff x="5990597" y="3500735"/>
              <a:chExt cx="486403" cy="461665"/>
            </a:xfrm>
          </p:grpSpPr>
          <p:sp>
            <p:nvSpPr>
              <p:cNvPr id="44" name="Oval 3">
                <a:extLst>
                  <a:ext uri="{FF2B5EF4-FFF2-40B4-BE49-F238E27FC236}">
                    <a16:creationId xmlns:a16="http://schemas.microsoft.com/office/drawing/2014/main" id="{43879EA5-B835-4C35-9FFA-D882A09DC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noFill/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F7701B5-3808-431F-85B7-BD75996EE757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F7701B5-3808-431F-85B7-BD75996EE75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091F4D8-D5D4-4556-AE6F-DC1A3C2BE218}"/>
                </a:ext>
              </a:extLst>
            </p:cNvPr>
            <p:cNvGrpSpPr/>
            <p:nvPr/>
          </p:nvGrpSpPr>
          <p:grpSpPr>
            <a:xfrm>
              <a:off x="5410200" y="4340347"/>
              <a:ext cx="493941" cy="468035"/>
              <a:chOff x="5410200" y="4340347"/>
              <a:chExt cx="493941" cy="468035"/>
            </a:xfrm>
          </p:grpSpPr>
          <p:sp>
            <p:nvSpPr>
              <p:cNvPr id="42" name="Oval 3">
                <a:extLst>
                  <a:ext uri="{FF2B5EF4-FFF2-40B4-BE49-F238E27FC236}">
                    <a16:creationId xmlns:a16="http://schemas.microsoft.com/office/drawing/2014/main" id="{4EF8D45E-6ECC-423E-93C9-583710E4F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33CC33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50DD5ED9-298D-4CEE-9D6C-5065154A1418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CC33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C420A42-DB15-4620-8807-E30C3BD9BF66}"/>
                </a:ext>
              </a:extLst>
            </p:cNvPr>
            <p:cNvGrpSpPr/>
            <p:nvPr/>
          </p:nvGrpSpPr>
          <p:grpSpPr>
            <a:xfrm>
              <a:off x="6511771" y="4340347"/>
              <a:ext cx="473794" cy="461665"/>
              <a:chOff x="6511771" y="4340347"/>
              <a:chExt cx="473794" cy="461665"/>
            </a:xfrm>
          </p:grpSpPr>
          <p:sp>
            <p:nvSpPr>
              <p:cNvPr id="40" name="Oval 3">
                <a:extLst>
                  <a:ext uri="{FF2B5EF4-FFF2-40B4-BE49-F238E27FC236}">
                    <a16:creationId xmlns:a16="http://schemas.microsoft.com/office/drawing/2014/main" id="{83D4A474-C6E5-4332-88F9-AEB35A32A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7241097D-F31F-4BD9-BD99-4C42635A4D18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33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0" name="Rectangle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6AF34C5-3BBF-4164-8C0D-80BF6934A562}"/>
                </a:ext>
              </a:extLst>
            </p:cNvPr>
            <p:cNvGrpSpPr/>
            <p:nvPr/>
          </p:nvGrpSpPr>
          <p:grpSpPr>
            <a:xfrm>
              <a:off x="5990597" y="5326482"/>
              <a:ext cx="497455" cy="464718"/>
              <a:chOff x="5990597" y="5326482"/>
              <a:chExt cx="497455" cy="464718"/>
            </a:xfrm>
          </p:grpSpPr>
          <p:sp>
            <p:nvSpPr>
              <p:cNvPr id="38" name="Oval 3">
                <a:extLst>
                  <a:ext uri="{FF2B5EF4-FFF2-40B4-BE49-F238E27FC236}">
                    <a16:creationId xmlns:a16="http://schemas.microsoft.com/office/drawing/2014/main" id="{54CDF0BE-0EC1-411A-91DD-F111C086C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5337591"/>
                <a:ext cx="473794" cy="453609"/>
              </a:xfrm>
              <a:prstGeom prst="ellipse">
                <a:avLst/>
              </a:prstGeom>
              <a:noFill/>
              <a:ln w="34925">
                <a:solidFill>
                  <a:srgbClr val="9437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/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D8107C-B501-4AAA-B3C8-6608790872A4}"/>
                </a:ext>
              </a:extLst>
            </p:cNvPr>
            <p:cNvGrpSpPr/>
            <p:nvPr/>
          </p:nvGrpSpPr>
          <p:grpSpPr>
            <a:xfrm>
              <a:off x="7003331" y="5333396"/>
              <a:ext cx="481684" cy="461665"/>
              <a:chOff x="7003331" y="5333396"/>
              <a:chExt cx="481684" cy="461665"/>
            </a:xfrm>
          </p:grpSpPr>
          <p:sp>
            <p:nvSpPr>
              <p:cNvPr id="36" name="Oval 3">
                <a:extLst>
                  <a:ext uri="{FF2B5EF4-FFF2-40B4-BE49-F238E27FC236}">
                    <a16:creationId xmlns:a16="http://schemas.microsoft.com/office/drawing/2014/main" id="{78A0615D-1AC4-4C70-A157-08B9062BD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3331" y="5337591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E8851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4496761-5BDE-4215-AC92-C0EB66B947C2}"/>
                      </a:ext>
                    </a:extLst>
                  </p:cNvPr>
                  <p:cNvSpPr/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8851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3" name="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07370E4F-63AA-4442-B0DC-3F0E0C1D7445}"/>
              </a:ext>
            </a:extLst>
          </p:cNvPr>
          <p:cNvGraphicFramePr>
            <a:graphicFrameLocks noGrp="1"/>
          </p:cNvGraphicFramePr>
          <p:nvPr/>
        </p:nvGraphicFramePr>
        <p:xfrm>
          <a:off x="8487318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63B6008E-5D4A-41B5-A923-15432FD0C2B4}"/>
              </a:ext>
            </a:extLst>
          </p:cNvPr>
          <p:cNvGraphicFramePr>
            <a:graphicFrameLocks noGrp="1"/>
          </p:cNvGraphicFramePr>
          <p:nvPr/>
        </p:nvGraphicFramePr>
        <p:xfrm>
          <a:off x="9408861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63ECC019-84FF-45BC-821D-75E3E3A9086A}"/>
              </a:ext>
            </a:extLst>
          </p:cNvPr>
          <p:cNvGraphicFramePr>
            <a:graphicFrameLocks noGrp="1"/>
          </p:cNvGraphicFramePr>
          <p:nvPr/>
        </p:nvGraphicFramePr>
        <p:xfrm>
          <a:off x="11194797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3B38ECD8-F017-47E7-81E5-F5B4B32E11A7}"/>
              </a:ext>
            </a:extLst>
          </p:cNvPr>
          <p:cNvGraphicFramePr>
            <a:graphicFrameLocks noGrp="1"/>
          </p:cNvGraphicFramePr>
          <p:nvPr/>
        </p:nvGraphicFramePr>
        <p:xfrm>
          <a:off x="10301829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6771EC52-4D92-4DED-8455-410B8F4FF639}"/>
              </a:ext>
            </a:extLst>
          </p:cNvPr>
          <p:cNvGraphicFramePr>
            <a:graphicFrameLocks noGrp="1"/>
          </p:cNvGraphicFramePr>
          <p:nvPr/>
        </p:nvGraphicFramePr>
        <p:xfrm>
          <a:off x="7934075" y="5960229"/>
          <a:ext cx="3683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687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28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Likelihood Weighting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0515600" cy="2274127"/>
              </a:xfrm>
            </p:spPr>
            <p:txBody>
              <a:bodyPr/>
              <a:lstStyle/>
              <a:p>
                <a:r>
                  <a:rPr lang="en-US" dirty="0"/>
                  <a:t>Consistency of likelihood weighted sampling distribution</a:t>
                </a:r>
              </a:p>
              <a:p>
                <a:r>
                  <a:rPr lang="en-US" dirty="0"/>
                  <a:t>Evidence: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cs typeface="Calibri"/>
                    <a:sym typeface="Wingdings"/>
                  </a:rPr>
                  <a:t>Joint from Bayes nets</a:t>
                </a:r>
              </a:p>
              <a:p>
                <a:pPr lvl="5">
                  <a:lnSpc>
                    <a:spcPct val="80000"/>
                  </a:lnSpc>
                </a:pPr>
                <a:endParaRPr lang="en-US" sz="1600" dirty="0"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CC00CC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𝑑</m:t>
                          </m:r>
                        </m:e>
                        <m:e>
                          <m:r>
                            <a:rPr lang="en-US" i="1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cs typeface="Calibri"/>
                  <a:sym typeface="Wingdings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0515600" cy="2274127"/>
              </a:xfrm>
              <a:blipFill>
                <a:blip r:embed="rId2"/>
                <a:stretch>
                  <a:fillRect l="-1217" t="-4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8342589F-4915-4ACF-86F2-4F0D39FE48FA}"/>
              </a:ext>
            </a:extLst>
          </p:cNvPr>
          <p:cNvGrpSpPr/>
          <p:nvPr/>
        </p:nvGrpSpPr>
        <p:grpSpPr>
          <a:xfrm>
            <a:off x="9651520" y="367131"/>
            <a:ext cx="2074815" cy="2294326"/>
            <a:chOff x="5410200" y="3500735"/>
            <a:chExt cx="2074815" cy="2294326"/>
          </a:xfrm>
        </p:grpSpPr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D9859DD7-7DEE-43F5-AFB4-72CCDE4853D2}"/>
                </a:ext>
              </a:extLst>
            </p:cNvPr>
            <p:cNvCxnSpPr>
              <a:cxnSpLocks noChangeShapeType="1"/>
              <a:stCxn id="29" idx="5"/>
              <a:endCxn id="31" idx="0"/>
            </p:cNvCxnSpPr>
            <p:nvPr/>
          </p:nvCxnSpPr>
          <p:spPr bwMode="auto">
            <a:xfrm>
              <a:off x="6395006" y="3892379"/>
              <a:ext cx="353662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6">
              <a:extLst>
                <a:ext uri="{FF2B5EF4-FFF2-40B4-BE49-F238E27FC236}">
                  <a16:creationId xmlns:a16="http://schemas.microsoft.com/office/drawing/2014/main" id="{4F61568A-14E7-4590-840D-06964C72A516}"/>
                </a:ext>
              </a:extLst>
            </p:cNvPr>
            <p:cNvCxnSpPr>
              <a:cxnSpLocks noChangeShapeType="1"/>
              <a:stCxn id="31" idx="5"/>
              <a:endCxn id="33" idx="0"/>
            </p:cNvCxnSpPr>
            <p:nvPr/>
          </p:nvCxnSpPr>
          <p:spPr bwMode="auto">
            <a:xfrm>
              <a:off x="6916179" y="4731556"/>
              <a:ext cx="324049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6">
              <a:extLst>
                <a:ext uri="{FF2B5EF4-FFF2-40B4-BE49-F238E27FC236}">
                  <a16:creationId xmlns:a16="http://schemas.microsoft.com/office/drawing/2014/main" id="{F0D9647E-97A2-40EA-AFF0-CAB039C8BD25}"/>
                </a:ext>
              </a:extLst>
            </p:cNvPr>
            <p:cNvCxnSpPr>
              <a:cxnSpLocks noChangeShapeType="1"/>
              <a:stCxn id="31" idx="3"/>
              <a:endCxn id="32" idx="0"/>
            </p:cNvCxnSpPr>
            <p:nvPr/>
          </p:nvCxnSpPr>
          <p:spPr bwMode="auto">
            <a:xfrm flipH="1">
              <a:off x="6227494" y="4731556"/>
              <a:ext cx="353662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713924F0-C70E-4DC6-83F2-5BDB92F4782F}"/>
                </a:ext>
              </a:extLst>
            </p:cNvPr>
            <p:cNvCxnSpPr>
              <a:cxnSpLocks noChangeShapeType="1"/>
              <a:stCxn id="29" idx="3"/>
              <a:endCxn id="30" idx="0"/>
            </p:cNvCxnSpPr>
            <p:nvPr/>
          </p:nvCxnSpPr>
          <p:spPr bwMode="auto">
            <a:xfrm flipH="1">
              <a:off x="5647097" y="3892379"/>
              <a:ext cx="412886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326450B-CEC9-4AA9-AD85-A5EB28BA8715}"/>
                </a:ext>
              </a:extLst>
            </p:cNvPr>
            <p:cNvGrpSpPr/>
            <p:nvPr/>
          </p:nvGrpSpPr>
          <p:grpSpPr>
            <a:xfrm>
              <a:off x="5990597" y="3500735"/>
              <a:ext cx="486403" cy="461665"/>
              <a:chOff x="5990597" y="3500735"/>
              <a:chExt cx="486403" cy="461665"/>
            </a:xfrm>
          </p:grpSpPr>
          <p:sp>
            <p:nvSpPr>
              <p:cNvPr id="44" name="Oval 3">
                <a:extLst>
                  <a:ext uri="{FF2B5EF4-FFF2-40B4-BE49-F238E27FC236}">
                    <a16:creationId xmlns:a16="http://schemas.microsoft.com/office/drawing/2014/main" id="{43879EA5-B835-4C35-9FFA-D882A09DC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rgbClr val="FFCCCC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F7701B5-3808-431F-85B7-BD75996EE757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" name="Rectangle 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091F4D8-D5D4-4556-AE6F-DC1A3C2BE218}"/>
                </a:ext>
              </a:extLst>
            </p:cNvPr>
            <p:cNvGrpSpPr/>
            <p:nvPr/>
          </p:nvGrpSpPr>
          <p:grpSpPr>
            <a:xfrm>
              <a:off x="5410200" y="4340347"/>
              <a:ext cx="493941" cy="468035"/>
              <a:chOff x="5410200" y="4340347"/>
              <a:chExt cx="493941" cy="468035"/>
            </a:xfrm>
          </p:grpSpPr>
          <p:sp>
            <p:nvSpPr>
              <p:cNvPr id="42" name="Oval 3">
                <a:extLst>
                  <a:ext uri="{FF2B5EF4-FFF2-40B4-BE49-F238E27FC236}">
                    <a16:creationId xmlns:a16="http://schemas.microsoft.com/office/drawing/2014/main" id="{4EF8D45E-6ECC-423E-93C9-583710E4F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33CC33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50DD5ED9-298D-4CEE-9D6C-5065154A1418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CC33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C420A42-DB15-4620-8807-E30C3BD9BF66}"/>
                </a:ext>
              </a:extLst>
            </p:cNvPr>
            <p:cNvGrpSpPr/>
            <p:nvPr/>
          </p:nvGrpSpPr>
          <p:grpSpPr>
            <a:xfrm>
              <a:off x="6511771" y="4340347"/>
              <a:ext cx="473794" cy="461665"/>
              <a:chOff x="6511771" y="4340347"/>
              <a:chExt cx="473794" cy="461665"/>
            </a:xfrm>
          </p:grpSpPr>
          <p:sp>
            <p:nvSpPr>
              <p:cNvPr id="40" name="Oval 3">
                <a:extLst>
                  <a:ext uri="{FF2B5EF4-FFF2-40B4-BE49-F238E27FC236}">
                    <a16:creationId xmlns:a16="http://schemas.microsoft.com/office/drawing/2014/main" id="{83D4A474-C6E5-4332-88F9-AEB35A32A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7241097D-F31F-4BD9-BD99-4C42635A4D18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33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0" name="Rectangle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6AF34C5-3BBF-4164-8C0D-80BF6934A562}"/>
                </a:ext>
              </a:extLst>
            </p:cNvPr>
            <p:cNvGrpSpPr/>
            <p:nvPr/>
          </p:nvGrpSpPr>
          <p:grpSpPr>
            <a:xfrm>
              <a:off x="5990597" y="5326482"/>
              <a:ext cx="497455" cy="464718"/>
              <a:chOff x="5990597" y="5326482"/>
              <a:chExt cx="497455" cy="464718"/>
            </a:xfrm>
          </p:grpSpPr>
          <p:sp>
            <p:nvSpPr>
              <p:cNvPr id="38" name="Oval 3">
                <a:extLst>
                  <a:ext uri="{FF2B5EF4-FFF2-40B4-BE49-F238E27FC236}">
                    <a16:creationId xmlns:a16="http://schemas.microsoft.com/office/drawing/2014/main" id="{54CDF0BE-0EC1-411A-91DD-F111C086C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5337591"/>
                <a:ext cx="473794" cy="45360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4925">
                <a:solidFill>
                  <a:srgbClr val="9437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/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D8107C-B501-4AAA-B3C8-6608790872A4}"/>
                </a:ext>
              </a:extLst>
            </p:cNvPr>
            <p:cNvGrpSpPr/>
            <p:nvPr/>
          </p:nvGrpSpPr>
          <p:grpSpPr>
            <a:xfrm>
              <a:off x="7003331" y="5333396"/>
              <a:ext cx="481684" cy="461665"/>
              <a:chOff x="7003331" y="5333396"/>
              <a:chExt cx="481684" cy="461665"/>
            </a:xfrm>
          </p:grpSpPr>
          <p:sp>
            <p:nvSpPr>
              <p:cNvPr id="36" name="Oval 3">
                <a:extLst>
                  <a:ext uri="{FF2B5EF4-FFF2-40B4-BE49-F238E27FC236}">
                    <a16:creationId xmlns:a16="http://schemas.microsoft.com/office/drawing/2014/main" id="{78A0615D-1AC4-4C70-A157-08B9062BD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3331" y="5337591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E8851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4496761-5BDE-4215-AC92-C0EB66B947C2}"/>
                      </a:ext>
                    </a:extLst>
                  </p:cNvPr>
                  <p:cNvSpPr/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8851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3" name="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9D0EB8B2-F08A-4917-86D6-7918BCBB71F5}"/>
              </a:ext>
            </a:extLst>
          </p:cNvPr>
          <p:cNvGraphicFramePr>
            <a:graphicFrameLocks noGrp="1"/>
          </p:cNvGraphicFramePr>
          <p:nvPr/>
        </p:nvGraphicFramePr>
        <p:xfrm>
          <a:off x="8487318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C63CECB6-6123-4F90-8E7E-AEFF9F5E4DAA}"/>
              </a:ext>
            </a:extLst>
          </p:cNvPr>
          <p:cNvGraphicFramePr>
            <a:graphicFrameLocks noGrp="1"/>
          </p:cNvGraphicFramePr>
          <p:nvPr/>
        </p:nvGraphicFramePr>
        <p:xfrm>
          <a:off x="9408861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69A4B04A-594C-4B37-9EBB-3B68DC9DD1EC}"/>
              </a:ext>
            </a:extLst>
          </p:cNvPr>
          <p:cNvGraphicFramePr>
            <a:graphicFrameLocks noGrp="1"/>
          </p:cNvGraphicFramePr>
          <p:nvPr/>
        </p:nvGraphicFramePr>
        <p:xfrm>
          <a:off x="11194797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CB9835CE-59D2-421A-A77B-0BB42931AF49}"/>
              </a:ext>
            </a:extLst>
          </p:cNvPr>
          <p:cNvGraphicFramePr>
            <a:graphicFrameLocks noGrp="1"/>
          </p:cNvGraphicFramePr>
          <p:nvPr/>
        </p:nvGraphicFramePr>
        <p:xfrm>
          <a:off x="10301829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088CD90A-110D-44D5-A8E7-F8C46A825874}"/>
              </a:ext>
            </a:extLst>
          </p:cNvPr>
          <p:cNvGraphicFramePr>
            <a:graphicFrameLocks noGrp="1"/>
          </p:cNvGraphicFramePr>
          <p:nvPr/>
        </p:nvGraphicFramePr>
        <p:xfrm>
          <a:off x="7934075" y="5960229"/>
          <a:ext cx="3683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687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175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11633200" cy="4729164"/>
          </a:xfrm>
        </p:spPr>
        <p:txBody>
          <a:bodyPr/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US" dirty="0"/>
              <a:t>Given a fixed query, two identical samples from likelihood weighted sampling will have the same exact weights.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b="0" dirty="0"/>
              <a:t>True</a:t>
            </a:r>
            <a:endParaRPr lang="en-US" dirty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False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It depends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I don’t know</a:t>
            </a:r>
          </a:p>
        </p:txBody>
      </p:sp>
    </p:spTree>
    <p:extLst>
      <p:ext uri="{BB962C8B-B14F-4D97-AF65-F5344CB8AC3E}">
        <p14:creationId xmlns:p14="http://schemas.microsoft.com/office/powerpoint/2010/main" val="162117498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84C5DA1-3AD2-F0F9-1ADC-A9ED74471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9BA64-7EE9-B7B5-97F4-3AC8E77C3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F291B-CE97-4403-0B1C-DA94D7CC8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633200" cy="4729164"/>
          </a:xfrm>
        </p:spPr>
        <p:txBody>
          <a:bodyPr/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US" dirty="0"/>
              <a:t>Given a fixed query, two identical samples from likelihood weighted sampling will have the same exact weights.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b="0" dirty="0"/>
              <a:t>True</a:t>
            </a:r>
            <a:endParaRPr lang="en-US" dirty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False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It depends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I don’t know</a:t>
            </a:r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2D1CE694-6D65-926C-8B8F-87F826209062}"/>
              </a:ext>
            </a:extLst>
          </p:cNvPr>
          <p:cNvCxnSpPr>
            <a:cxnSpLocks noChangeShapeType="1"/>
            <a:stCxn id="32" idx="6"/>
            <a:endCxn id="33" idx="2"/>
          </p:cNvCxnSpPr>
          <p:nvPr/>
        </p:nvCxnSpPr>
        <p:spPr bwMode="auto">
          <a:xfrm>
            <a:off x="4974976" y="5484997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2D24A40-6BC3-7793-9CD5-FBCC47002447}"/>
                  </a:ext>
                </a:extLst>
              </p:cNvPr>
              <p:cNvSpPr/>
              <p:nvPr/>
            </p:nvSpPr>
            <p:spPr>
              <a:xfrm>
                <a:off x="5697569" y="4615236"/>
                <a:ext cx="81406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+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𝑏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2D24A40-6BC3-7793-9CD5-FBCC470024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7569" y="4615236"/>
                <a:ext cx="814069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4216E35-E649-3D57-992B-F37523D65DCE}"/>
                  </a:ext>
                </a:extLst>
              </p:cNvPr>
              <p:cNvSpPr/>
              <p:nvPr/>
            </p:nvSpPr>
            <p:spPr>
              <a:xfrm>
                <a:off x="8547466" y="4613396"/>
                <a:ext cx="83407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−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𝑑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4216E35-E649-3D57-992B-F37523D65D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7466" y="4613396"/>
                <a:ext cx="834074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24A37DF-0DBD-2BEC-8AEA-7BDA8B81FECE}"/>
                  </a:ext>
                </a:extLst>
              </p:cNvPr>
              <p:cNvSpPr/>
              <p:nvPr/>
            </p:nvSpPr>
            <p:spPr>
              <a:xfrm>
                <a:off x="406400" y="4713638"/>
                <a:ext cx="2787430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Example: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∣+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𝑏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−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24A37DF-0DBD-2BEC-8AEA-7BDA8B81FE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00" y="4713638"/>
                <a:ext cx="2787430" cy="954107"/>
              </a:xfrm>
              <a:prstGeom prst="rect">
                <a:avLst/>
              </a:prstGeom>
              <a:blipFill>
                <a:blip r:embed="rId5"/>
                <a:stretch>
                  <a:fillRect l="-4595" t="-5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D091504B-28BE-8036-8B02-20D87768E785}"/>
              </a:ext>
            </a:extLst>
          </p:cNvPr>
          <p:cNvSpPr/>
          <p:nvPr/>
        </p:nvSpPr>
        <p:spPr>
          <a:xfrm>
            <a:off x="245036" y="3077659"/>
            <a:ext cx="3615880" cy="123392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DC397BC2-08CB-B64B-A923-E603DF5B7586}"/>
                  </a:ext>
                </a:extLst>
              </p:cNvPr>
              <p:cNvSpPr/>
              <p:nvPr/>
            </p:nvSpPr>
            <p:spPr>
              <a:xfrm>
                <a:off x="4372533" y="5191708"/>
                <a:ext cx="602443" cy="586577"/>
              </a:xfrm>
              <a:prstGeom prst="ellipse">
                <a:avLst/>
              </a:prstGeom>
              <a:noFill/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DC397BC2-08CB-B64B-A923-E603DF5B75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533" y="5191708"/>
                <a:ext cx="602443" cy="586577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43DDE27-A23A-D9C6-7F27-C45E9560E85D}"/>
                  </a:ext>
                </a:extLst>
              </p:cNvPr>
              <p:cNvSpPr/>
              <p:nvPr/>
            </p:nvSpPr>
            <p:spPr>
              <a:xfrm>
                <a:off x="5816520" y="5191708"/>
                <a:ext cx="602443" cy="58657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43DDE27-A23A-D9C6-7F27-C45E9560E8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520" y="5191708"/>
                <a:ext cx="602443" cy="586577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AutoShape 6">
            <a:extLst>
              <a:ext uri="{FF2B5EF4-FFF2-40B4-BE49-F238E27FC236}">
                <a16:creationId xmlns:a16="http://schemas.microsoft.com/office/drawing/2014/main" id="{B0176B89-A17B-ECD0-809E-953E39923629}"/>
              </a:ext>
            </a:extLst>
          </p:cNvPr>
          <p:cNvCxnSpPr>
            <a:cxnSpLocks noChangeShapeType="1"/>
            <a:endCxn id="39" idx="2"/>
          </p:cNvCxnSpPr>
          <p:nvPr/>
        </p:nvCxnSpPr>
        <p:spPr bwMode="auto">
          <a:xfrm>
            <a:off x="6437126" y="5484997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3DEEB8E-5612-15A1-AFAA-C844411E8B63}"/>
                  </a:ext>
                </a:extLst>
              </p:cNvPr>
              <p:cNvSpPr/>
              <p:nvPr/>
            </p:nvSpPr>
            <p:spPr>
              <a:xfrm>
                <a:off x="7278670" y="5191708"/>
                <a:ext cx="602443" cy="586577"/>
              </a:xfrm>
              <a:prstGeom prst="ellipse">
                <a:avLst/>
              </a:prstGeom>
              <a:noFill/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𝐶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3DEEB8E-5612-15A1-AFAA-C844411E8B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8670" y="5191708"/>
                <a:ext cx="602443" cy="586577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F2A62C5-4F5A-688D-31E0-20CBBCE41855}"/>
              </a:ext>
            </a:extLst>
          </p:cNvPr>
          <p:cNvCxnSpPr>
            <a:cxnSpLocks noChangeShapeType="1"/>
            <a:endCxn id="41" idx="2"/>
          </p:cNvCxnSpPr>
          <p:nvPr/>
        </p:nvCxnSpPr>
        <p:spPr bwMode="auto">
          <a:xfrm>
            <a:off x="7899276" y="5484997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29CB6DAE-431A-EF46-2C83-EDC0BB06E940}"/>
                  </a:ext>
                </a:extLst>
              </p:cNvPr>
              <p:cNvSpPr/>
              <p:nvPr/>
            </p:nvSpPr>
            <p:spPr>
              <a:xfrm>
                <a:off x="8740820" y="5191708"/>
                <a:ext cx="602443" cy="58657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𝐷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29CB6DAE-431A-EF46-2C83-EDC0BB06E9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820" y="5191708"/>
                <a:ext cx="602443" cy="586577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589890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89DFCB0-CD93-7DC7-D9DC-38ADEBC08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8DDAF-0022-EA25-299C-3FCFFB914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D2A08-31B5-7C2A-DDED-99FF285E18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Assuming an observed value +c, what does the following likelihood weighted value approximate?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>
                  <a:spcBef>
                    <a:spcPts val="0"/>
                  </a:spcBef>
                </a:pPr>
                <a:r>
                  <a:rPr lang="en-US" sz="4000" b="0" dirty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charset="0"/>
                          </a:rPr>
                          <m:t>weight</m:t>
                        </m:r>
                      </m:e>
                      <m:sub>
                        <m:r>
                          <a:rPr lang="en-US" sz="3200" b="0" i="1" smtClean="0">
                            <a:latin typeface="Cambria Math" charset="0"/>
                          </a:rPr>
                          <m:t>(+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,−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)</m:t>
                        </m:r>
                      </m:sub>
                    </m:sSub>
                    <m:r>
                      <a:rPr lang="en-US" sz="3200" b="0" i="1" smtClean="0">
                        <a:latin typeface="Cambria Math" charset="0"/>
                      </a:rPr>
                      <m:t>⋅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charset="0"/>
                          </a:rPr>
                          <m:t>𝑁</m:t>
                        </m:r>
                        <m:d>
                          <m:dPr>
                            <m:ctrlPr>
                              <a:rPr lang="en-US" sz="36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, −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, +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𝑐</m:t>
                            </m:r>
                          </m:e>
                        </m:d>
                      </m:num>
                      <m:den>
                        <m:r>
                          <a:rPr lang="en-US" sz="3600" i="1">
                            <a:latin typeface="Cambria Math" charset="0"/>
                          </a:rPr>
                          <m:t>𝑁</m:t>
                        </m:r>
                      </m:den>
                    </m:f>
                  </m:oMath>
                </a14:m>
                <a:endParaRPr lang="en-US" dirty="0"/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lvl="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+</m:t>
                        </m:r>
                        <m:r>
                          <a:rPr lang="en-US" i="1">
                            <a:latin typeface="Cambria Math" charset="0"/>
                          </a:rPr>
                          <m:t>𝑎</m:t>
                        </m:r>
                        <m:r>
                          <a:rPr lang="en-US" i="1">
                            <a:latin typeface="Cambria Math" charset="0"/>
                          </a:rPr>
                          <m:t>, −</m:t>
                        </m:r>
                        <m:r>
                          <a:rPr lang="en-US" i="1">
                            <a:latin typeface="Cambria Math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lvl="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  <a:defRPr/>
                </a:pPr>
                <a:r>
                  <a:rPr lang="en-US" dirty="0"/>
                  <a:t>I’m not sure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D2A08-31B5-7C2A-DDED-99FF285E18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4938" b="-88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335012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6C364B6-DEC0-E732-AACC-44695A9ED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BEBCC-BCB4-7815-D37C-79F1D3CE5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EBB8B-7AA7-6392-BE7E-1FB7CC53D8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Assuming an observed value +c, what does the following likelihood weighted value approximate?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>
                  <a:spcBef>
                    <a:spcPts val="0"/>
                  </a:spcBef>
                </a:pPr>
                <a:r>
                  <a:rPr lang="en-US" sz="4000" b="0" dirty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charset="0"/>
                          </a:rPr>
                          <m:t>weight</m:t>
                        </m:r>
                      </m:e>
                      <m:sub>
                        <m:r>
                          <a:rPr lang="en-US" sz="3200" b="0" i="1" smtClean="0">
                            <a:latin typeface="Cambria Math" charset="0"/>
                          </a:rPr>
                          <m:t>(+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,−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)</m:t>
                        </m:r>
                      </m:sub>
                    </m:sSub>
                    <m:r>
                      <a:rPr lang="en-US" sz="3200" b="0" i="1" smtClean="0">
                        <a:latin typeface="Cambria Math" charset="0"/>
                      </a:rPr>
                      <m:t>⋅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charset="0"/>
                          </a:rPr>
                          <m:t>𝑁</m:t>
                        </m:r>
                        <m:d>
                          <m:dPr>
                            <m:ctrlPr>
                              <a:rPr lang="en-US" sz="36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, −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, +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𝑐</m:t>
                            </m:r>
                          </m:e>
                        </m:d>
                      </m:num>
                      <m:den>
                        <m:r>
                          <a:rPr lang="en-US" sz="3600" i="1">
                            <a:latin typeface="Cambria Math" charset="0"/>
                          </a:rPr>
                          <m:t>𝑁</m:t>
                        </m:r>
                      </m:den>
                    </m:f>
                  </m:oMath>
                </a14:m>
                <a:endParaRPr lang="en-US" dirty="0"/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lvl="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+</m:t>
                        </m:r>
                        <m:r>
                          <a:rPr lang="en-US" i="1">
                            <a:latin typeface="Cambria Math" charset="0"/>
                          </a:rPr>
                          <m:t>𝑎</m:t>
                        </m:r>
                        <m:r>
                          <a:rPr lang="en-US" i="1">
                            <a:latin typeface="Cambria Math" charset="0"/>
                          </a:rPr>
                          <m:t>, −</m:t>
                        </m:r>
                        <m:r>
                          <a:rPr lang="en-US" i="1">
                            <a:latin typeface="Cambria Math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lvl="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  <a:defRPr/>
                </a:pPr>
                <a:r>
                  <a:rPr lang="en-US" dirty="0"/>
                  <a:t>I’m not sure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EBB8B-7AA7-6392-BE7E-1FB7CC53D8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4938" b="-88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7FF2357-8A43-C1B5-3920-95AB757F107D}"/>
                  </a:ext>
                </a:extLst>
              </p:cNvPr>
              <p:cNvSpPr/>
              <p:nvPr/>
            </p:nvSpPr>
            <p:spPr>
              <a:xfrm>
                <a:off x="1722822" y="3731066"/>
                <a:ext cx="10302564" cy="30167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                                       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𝑤𝑒𝑖𝑔ℎ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  <m:sub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  <m:d>
                            <m:dPr>
                              <m:sepChr m:val="∣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𝑃𝑎𝑟𝑒𝑛𝑡𝑠</m:t>
                              </m:r>
                              <m:d>
                                <m:d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0" lang="en-US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kumimoji="0" lang="en-US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                                           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  <m:d>
                            <m:dPr>
                              <m:sepChr m:val="∣"/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𝑃𝑎𝑟𝑒𝑛𝑡𝑠</m:t>
                              </m:r>
                              <m:d>
                                <m:dPr>
                                  <m:ctrlPr>
                                    <a:rPr kumimoji="0" lang="en-US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kumimoji="0" lang="en-US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𝑤𝑒𝑖𝑔ℎ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  <m:sub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⋅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  <m:d>
                            <m:d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7FF2357-8A43-C1B5-3920-95AB757F10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822" y="3731066"/>
                <a:ext cx="10302564" cy="30167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CCDEB478-5BF2-55CA-D408-E53ED1B5304D}"/>
              </a:ext>
            </a:extLst>
          </p:cNvPr>
          <p:cNvSpPr/>
          <p:nvPr/>
        </p:nvSpPr>
        <p:spPr>
          <a:xfrm>
            <a:off x="245036" y="3516601"/>
            <a:ext cx="3615880" cy="88258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51247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1137667" name="Rectangle 3"/>
          <p:cNvSpPr>
            <a:spLocks noGrp="1" noChangeArrowheads="1"/>
          </p:cNvSpPr>
          <p:nvPr>
            <p:ph idx="1"/>
          </p:nvPr>
        </p:nvSpPr>
        <p:spPr>
          <a:xfrm>
            <a:off x="726831" y="1129435"/>
            <a:ext cx="8153400" cy="3581400"/>
          </a:xfrm>
        </p:spPr>
        <p:txBody>
          <a:bodyPr/>
          <a:lstStyle/>
          <a:p>
            <a:r>
              <a:rPr lang="en-US" sz="2400">
                <a:ea typeface="ＭＳ Ｐゴシック" pitchFamily="34" charset="-128"/>
                <a:cs typeface="Calibri" pitchFamily="34" charset="0"/>
              </a:rPr>
              <a:t>Sampling distribution if z sampled and e fixed evidence</a:t>
            </a: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r>
              <a:rPr lang="en-US" sz="2400">
                <a:ea typeface="ＭＳ Ｐゴシック" pitchFamily="34" charset="-128"/>
                <a:cs typeface="Calibri" pitchFamily="34" charset="0"/>
              </a:rPr>
              <a:t>Now, samples have weights</a:t>
            </a: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r>
              <a:rPr lang="en-US" sz="2400">
                <a:ea typeface="ＭＳ Ｐゴシック" pitchFamily="34" charset="-128"/>
                <a:cs typeface="Calibri" pitchFamily="34" charset="0"/>
              </a:rPr>
              <a:t>Together, weighted sampling distribution is consistent</a:t>
            </a: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</p:txBody>
      </p:sp>
      <p:pic>
        <p:nvPicPr>
          <p:cNvPr id="64515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290" y="1761856"/>
            <a:ext cx="4491038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7674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84" y="3700879"/>
            <a:ext cx="41386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7677" name="Picture 1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120" y="6353459"/>
            <a:ext cx="1208088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4518" name="Group 30"/>
          <p:cNvGrpSpPr>
            <a:grpSpLocks/>
          </p:cNvGrpSpPr>
          <p:nvPr/>
        </p:nvGrpSpPr>
        <p:grpSpPr bwMode="auto">
          <a:xfrm>
            <a:off x="7848600" y="2438400"/>
            <a:ext cx="2438400" cy="1573213"/>
            <a:chOff x="3456" y="1414"/>
            <a:chExt cx="2496" cy="1610"/>
          </a:xfrm>
        </p:grpSpPr>
        <p:sp>
          <p:nvSpPr>
            <p:cNvPr id="64521" name="Oval 14"/>
            <p:cNvSpPr>
              <a:spLocks noChangeArrowheads="1"/>
            </p:cNvSpPr>
            <p:nvPr/>
          </p:nvSpPr>
          <p:spPr bwMode="auto">
            <a:xfrm>
              <a:off x="4320" y="1414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Cloudy</a:t>
              </a:r>
            </a:p>
          </p:txBody>
        </p:sp>
        <p:sp>
          <p:nvSpPr>
            <p:cNvPr id="64522" name="Oval 15"/>
            <p:cNvSpPr>
              <a:spLocks noChangeArrowheads="1"/>
            </p:cNvSpPr>
            <p:nvPr/>
          </p:nvSpPr>
          <p:spPr bwMode="auto">
            <a:xfrm>
              <a:off x="3456" y="2024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64523" name="Oval 16"/>
            <p:cNvSpPr>
              <a:spLocks noChangeArrowheads="1"/>
            </p:cNvSpPr>
            <p:nvPr/>
          </p:nvSpPr>
          <p:spPr bwMode="auto">
            <a:xfrm>
              <a:off x="5182" y="2038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R</a:t>
              </a:r>
            </a:p>
          </p:txBody>
        </p:sp>
        <p:sp>
          <p:nvSpPr>
            <p:cNvPr id="64524" name="Oval 17"/>
            <p:cNvSpPr>
              <a:spLocks noChangeArrowheads="1"/>
            </p:cNvSpPr>
            <p:nvPr/>
          </p:nvSpPr>
          <p:spPr bwMode="auto">
            <a:xfrm>
              <a:off x="4318" y="2662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64525" name="AutoShape 18"/>
            <p:cNvCxnSpPr>
              <a:cxnSpLocks noChangeShapeType="1"/>
              <a:stCxn id="64529" idx="5"/>
              <a:endCxn id="64523" idx="1"/>
            </p:cNvCxnSpPr>
            <p:nvPr/>
          </p:nvCxnSpPr>
          <p:spPr bwMode="auto">
            <a:xfrm>
              <a:off x="4977" y="1732"/>
              <a:ext cx="318" cy="35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526" name="AutoShape 19"/>
            <p:cNvCxnSpPr>
              <a:cxnSpLocks noChangeShapeType="1"/>
              <a:stCxn id="64521" idx="3"/>
              <a:endCxn id="64522" idx="7"/>
            </p:cNvCxnSpPr>
            <p:nvPr/>
          </p:nvCxnSpPr>
          <p:spPr bwMode="auto">
            <a:xfrm flipH="1">
              <a:off x="4113" y="1732"/>
              <a:ext cx="320" cy="3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527" name="AutoShape 20"/>
            <p:cNvCxnSpPr>
              <a:cxnSpLocks noChangeShapeType="1"/>
              <a:stCxn id="64522" idx="5"/>
              <a:endCxn id="64524" idx="1"/>
            </p:cNvCxnSpPr>
            <p:nvPr/>
          </p:nvCxnSpPr>
          <p:spPr bwMode="auto">
            <a:xfrm>
              <a:off x="4113" y="2342"/>
              <a:ext cx="318" cy="36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528" name="AutoShape 21"/>
            <p:cNvCxnSpPr>
              <a:cxnSpLocks noChangeShapeType="1"/>
              <a:stCxn id="64523" idx="3"/>
              <a:endCxn id="64524" idx="7"/>
            </p:cNvCxnSpPr>
            <p:nvPr/>
          </p:nvCxnSpPr>
          <p:spPr bwMode="auto">
            <a:xfrm flipH="1">
              <a:off x="4975" y="2356"/>
              <a:ext cx="320" cy="35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4529" name="Oval 22"/>
            <p:cNvSpPr>
              <a:spLocks noChangeArrowheads="1"/>
            </p:cNvSpPr>
            <p:nvPr/>
          </p:nvSpPr>
          <p:spPr bwMode="auto">
            <a:xfrm>
              <a:off x="4320" y="1414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</a:t>
              </a:r>
            </a:p>
          </p:txBody>
        </p:sp>
        <p:sp>
          <p:nvSpPr>
            <p:cNvPr id="64530" name="Oval 23"/>
            <p:cNvSpPr>
              <a:spLocks noChangeArrowheads="1"/>
            </p:cNvSpPr>
            <p:nvPr/>
          </p:nvSpPr>
          <p:spPr bwMode="auto">
            <a:xfrm>
              <a:off x="3456" y="2024"/>
              <a:ext cx="770" cy="362"/>
            </a:xfrm>
            <a:prstGeom prst="ellipse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S</a:t>
              </a:r>
            </a:p>
          </p:txBody>
        </p:sp>
        <p:sp>
          <p:nvSpPr>
            <p:cNvPr id="64531" name="Oval 25"/>
            <p:cNvSpPr>
              <a:spLocks noChangeArrowheads="1"/>
            </p:cNvSpPr>
            <p:nvPr/>
          </p:nvSpPr>
          <p:spPr bwMode="auto">
            <a:xfrm>
              <a:off x="4320" y="2662"/>
              <a:ext cx="770" cy="362"/>
            </a:xfrm>
            <a:prstGeom prst="ellipse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W</a:t>
              </a:r>
            </a:p>
          </p:txBody>
        </p:sp>
        <p:sp>
          <p:nvSpPr>
            <p:cNvPr id="64532" name="Line 26"/>
            <p:cNvSpPr>
              <a:spLocks noChangeShapeType="1"/>
            </p:cNvSpPr>
            <p:nvPr/>
          </p:nvSpPr>
          <p:spPr bwMode="auto">
            <a:xfrm flipV="1">
              <a:off x="4392" y="2662"/>
              <a:ext cx="384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64533" name="Line 27"/>
            <p:cNvSpPr>
              <a:spLocks noChangeShapeType="1"/>
            </p:cNvSpPr>
            <p:nvPr/>
          </p:nvSpPr>
          <p:spPr bwMode="auto">
            <a:xfrm flipV="1">
              <a:off x="4632" y="2710"/>
              <a:ext cx="336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64534" name="Line 28"/>
            <p:cNvSpPr>
              <a:spLocks noChangeShapeType="1"/>
            </p:cNvSpPr>
            <p:nvPr/>
          </p:nvSpPr>
          <p:spPr bwMode="auto">
            <a:xfrm flipV="1">
              <a:off x="3504" y="2016"/>
              <a:ext cx="384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64535" name="Line 29"/>
            <p:cNvSpPr>
              <a:spLocks noChangeShapeType="1"/>
            </p:cNvSpPr>
            <p:nvPr/>
          </p:nvSpPr>
          <p:spPr bwMode="auto">
            <a:xfrm flipV="1">
              <a:off x="3744" y="2064"/>
              <a:ext cx="336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pic>
        <p:nvPicPr>
          <p:cNvPr id="39938" name="Picture 2" descr="\\.host\Shared Folders\Shared with PC\likelihood_weightin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199487"/>
            <a:ext cx="8382000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26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Likelihood Weighting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9200"/>
            <a:ext cx="5562600" cy="23622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Likelihood weighting is good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We have taken evidence into account as we generate the sample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E.g. here, W'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</a:rPr>
              <a:t>s value will get picked based on the evidence values of S, R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More of our samples will reflect the state of the world suggested by the evidence</a:t>
            </a: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6664362" y="1069199"/>
            <a:ext cx="522283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Likelihood weighting doesn’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 solve all our problems</a:t>
            </a:r>
          </a:p>
          <a:p>
            <a:pPr marL="742913" marR="0" lvl="1" indent="-28573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Evidence influences the choice of downstream variables, but not upstream ones (C isn’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游ゴシック" panose="020B0400000000000000" pitchFamily="34" charset="-128"/>
                <a:cs typeface="Calibri"/>
              </a:rPr>
              <a:t>t more likely to get a value matching the evidence)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We would like to consider evidence when we sample every variable</a:t>
            </a: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597576"/>
            <a:ext cx="9372600" cy="22376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93160"/>
            <a:ext cx="1479550" cy="118364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Likelihood Weighting</a:t>
            </a:r>
          </a:p>
        </p:txBody>
      </p:sp>
      <p:cxnSp>
        <p:nvCxnSpPr>
          <p:cNvPr id="3" name="AutoShape 6">
            <a:extLst>
              <a:ext uri="{FF2B5EF4-FFF2-40B4-BE49-F238E27FC236}">
                <a16:creationId xmlns:a16="http://schemas.microsoft.com/office/drawing/2014/main" id="{D241621C-2361-31C8-115A-5C4922D565AA}"/>
              </a:ext>
            </a:extLst>
          </p:cNvPr>
          <p:cNvCxnSpPr>
            <a:cxnSpLocks noChangeShapeType="1"/>
            <a:stCxn id="4" idx="6"/>
            <a:endCxn id="5" idx="2"/>
          </p:cNvCxnSpPr>
          <p:nvPr/>
        </p:nvCxnSpPr>
        <p:spPr bwMode="auto">
          <a:xfrm>
            <a:off x="1252981" y="1711486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61E63840-9606-43FD-BB57-48032C3E3567}"/>
              </a:ext>
            </a:extLst>
          </p:cNvPr>
          <p:cNvSpPr/>
          <p:nvPr/>
        </p:nvSpPr>
        <p:spPr>
          <a:xfrm>
            <a:off x="650538" y="1418197"/>
            <a:ext cx="602443" cy="58657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504F4EF-02E2-7CA9-EAB2-858197E0F93B}"/>
              </a:ext>
            </a:extLst>
          </p:cNvPr>
          <p:cNvSpPr/>
          <p:nvPr/>
        </p:nvSpPr>
        <p:spPr>
          <a:xfrm>
            <a:off x="2094525" y="1418197"/>
            <a:ext cx="602443" cy="58657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74993135-887A-5D72-4874-8A53B5327F82}"/>
              </a:ext>
            </a:extLst>
          </p:cNvPr>
          <p:cNvCxnSpPr>
            <a:cxnSpLocks noChangeShapeType="1"/>
            <a:endCxn id="7" idx="2"/>
          </p:cNvCxnSpPr>
          <p:nvPr/>
        </p:nvCxnSpPr>
        <p:spPr bwMode="auto">
          <a:xfrm>
            <a:off x="2715131" y="1711486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FC3054BA-0E68-55D9-4F4E-AB18C124F6D2}"/>
              </a:ext>
            </a:extLst>
          </p:cNvPr>
          <p:cNvSpPr/>
          <p:nvPr/>
        </p:nvSpPr>
        <p:spPr>
          <a:xfrm>
            <a:off x="3556675" y="1418197"/>
            <a:ext cx="602443" cy="58657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AutoShape 6">
            <a:extLst>
              <a:ext uri="{FF2B5EF4-FFF2-40B4-BE49-F238E27FC236}">
                <a16:creationId xmlns:a16="http://schemas.microsoft.com/office/drawing/2014/main" id="{A252D066-ED13-8DB2-3FC0-42A6C61E7909}"/>
              </a:ext>
            </a:extLst>
          </p:cNvPr>
          <p:cNvCxnSpPr>
            <a:cxnSpLocks noChangeShapeType="1"/>
            <a:endCxn id="9" idx="2"/>
          </p:cNvCxnSpPr>
          <p:nvPr/>
        </p:nvCxnSpPr>
        <p:spPr bwMode="auto">
          <a:xfrm>
            <a:off x="4177281" y="1711486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24D2DFA3-331A-CD34-E88F-33380FBA1599}"/>
              </a:ext>
            </a:extLst>
          </p:cNvPr>
          <p:cNvSpPr/>
          <p:nvPr/>
        </p:nvSpPr>
        <p:spPr>
          <a:xfrm>
            <a:off x="5018825" y="1418197"/>
            <a:ext cx="602443" cy="586577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85ED983-0232-510D-988D-BFD305C61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4362" y="1069199"/>
            <a:ext cx="522283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Likelihood weighting doesn’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 solve all our problems</a:t>
            </a:r>
          </a:p>
          <a:p>
            <a:pPr marL="742913" marR="0" lvl="1" indent="-28573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Evidence influences the choice of downstream variables, but not upstream ones (C isn’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游ゴシック" panose="020B0400000000000000" pitchFamily="34" charset="-128"/>
                <a:cs typeface="Calibri"/>
              </a:rPr>
              <a:t>t more likely to get a value matching the evidence)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We would like to consider evidence when we sample every variable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  <a:sym typeface="Wingdings" panose="05000000000000000000" pitchFamily="2" charset="2"/>
              </a:rPr>
              <a:t> Gibbs sampling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46FBB02-715D-4D1E-5B0D-C6AA264FCBAB}"/>
                  </a:ext>
                </a:extLst>
              </p14:cNvPr>
              <p14:cNvContentPartPr/>
              <p14:nvPr/>
            </p14:nvContentPartPr>
            <p14:xfrm>
              <a:off x="681840" y="2070720"/>
              <a:ext cx="5381640" cy="2114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46FBB02-715D-4D1E-5B0D-C6AA264FCBA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2480" y="2061360"/>
                <a:ext cx="5400360" cy="213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371368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Gibbs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295400"/>
            <a:ext cx="6828713" cy="540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413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Gibbs Sampling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685800" y="1127760"/>
            <a:ext cx="10972800" cy="4724400"/>
          </a:xfrm>
        </p:spPr>
        <p:txBody>
          <a:bodyPr/>
          <a:lstStyle/>
          <a:p>
            <a:r>
              <a:rPr lang="en-US" i="1" dirty="0">
                <a:ea typeface="ＭＳ Ｐゴシック" pitchFamily="34" charset="-128"/>
              </a:rPr>
              <a:t>Procedure: </a:t>
            </a:r>
            <a:r>
              <a:rPr lang="en-US" dirty="0">
                <a:ea typeface="ＭＳ Ｐゴシック" pitchFamily="34" charset="-128"/>
              </a:rPr>
              <a:t>keep track of a full instantiation x</a:t>
            </a:r>
            <a:r>
              <a:rPr lang="en-US" baseline="-25000" dirty="0">
                <a:ea typeface="ＭＳ Ｐゴシック" pitchFamily="34" charset="-128"/>
              </a:rPr>
              <a:t>1</a:t>
            </a:r>
            <a:r>
              <a:rPr lang="en-US" dirty="0">
                <a:ea typeface="ＭＳ Ｐゴシック" pitchFamily="34" charset="-128"/>
              </a:rPr>
              <a:t>, x</a:t>
            </a:r>
            <a:r>
              <a:rPr lang="en-US" baseline="-25000" dirty="0">
                <a:ea typeface="ＭＳ Ｐゴシック" pitchFamily="34" charset="-128"/>
              </a:rPr>
              <a:t>2</a:t>
            </a:r>
            <a:r>
              <a:rPr lang="en-US" dirty="0">
                <a:ea typeface="ＭＳ Ｐゴシック" pitchFamily="34" charset="-128"/>
              </a:rPr>
              <a:t>, …, </a:t>
            </a:r>
            <a:r>
              <a:rPr lang="en-US" dirty="0" err="1">
                <a:ea typeface="ＭＳ Ｐゴシック" pitchFamily="34" charset="-128"/>
              </a:rPr>
              <a:t>x</a:t>
            </a:r>
            <a:r>
              <a:rPr lang="en-US" baseline="-25000" dirty="0" err="1">
                <a:ea typeface="ＭＳ Ｐゴシック" pitchFamily="34" charset="-128"/>
              </a:rPr>
              <a:t>m</a:t>
            </a:r>
            <a:r>
              <a:rPr lang="en-US" dirty="0">
                <a:ea typeface="ＭＳ Ｐゴシック" pitchFamily="34" charset="-128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ea typeface="ＭＳ Ｐゴシック" pitchFamily="34" charset="-128"/>
              </a:rPr>
              <a:t>Start with an arbitrary instantiation consistent with the evidence.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ea typeface="ＭＳ Ｐゴシック" pitchFamily="34" charset="-128"/>
              </a:rPr>
              <a:t>Sample one variable at a time, conditioned on all the rest, but keep evidence fixed.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ea typeface="ＭＳ Ｐゴシック" pitchFamily="34" charset="-128"/>
              </a:rPr>
              <a:t>Keep repeating this for a long time.</a:t>
            </a:r>
          </a:p>
          <a:p>
            <a:pPr lvl="3"/>
            <a:endParaRPr lang="en-US" sz="1000" i="1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5486400" y="1371600"/>
            <a:ext cx="65278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Step 2: Initialize other variables </a:t>
            </a:r>
          </a:p>
          <a:p>
            <a:pPr marL="742913" marR="0" lvl="1" indent="-285737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Randomly</a:t>
            </a:r>
          </a:p>
        </p:txBody>
      </p:sp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Gibbs Sampling Example: P( S | +r)</a:t>
            </a:r>
          </a:p>
        </p:txBody>
      </p:sp>
      <p:sp>
        <p:nvSpPr>
          <p:cNvPr id="67586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6527800" cy="4729164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Step 1: Fix evidence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R = +r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pPr lvl="4"/>
            <a:endParaRPr lang="en-US" sz="1200" dirty="0">
              <a:ea typeface="ＭＳ Ｐゴシック" pitchFamily="34" charset="-128"/>
            </a:endParaRPr>
          </a:p>
          <a:p>
            <a:pPr lvl="4"/>
            <a:endParaRPr lang="en-US" sz="12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Steps 3: Repeat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Choose a non-evidence variable X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Resample X from P( X | all other variables)</a:t>
            </a:r>
            <a:endParaRPr lang="en-US" sz="1400" dirty="0">
              <a:ea typeface="ＭＳ Ｐゴシック" pitchFamily="34" charset="-128"/>
            </a:endParaRPr>
          </a:p>
          <a:p>
            <a:pPr lvl="1"/>
            <a:endParaRPr lang="en-US" sz="2000" dirty="0">
              <a:ea typeface="ＭＳ Ｐゴシック" pitchFamily="34" charset="-128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3505200" y="1524000"/>
            <a:ext cx="1652499" cy="1447799"/>
            <a:chOff x="7416868" y="3352800"/>
            <a:chExt cx="2870132" cy="2514600"/>
          </a:xfrm>
        </p:grpSpPr>
        <p:sp>
          <p:nvSpPr>
            <p:cNvPr id="17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8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9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20" name="AutoShape 6"/>
            <p:cNvCxnSpPr>
              <a:cxnSpLocks noChangeShapeType="1"/>
              <a:stCxn id="18" idx="3"/>
              <a:endCxn id="19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" name="AutoShape 6"/>
            <p:cNvCxnSpPr>
              <a:cxnSpLocks noChangeShapeType="1"/>
              <a:stCxn id="17" idx="5"/>
              <a:endCxn id="19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2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23" name="AutoShape 6"/>
            <p:cNvCxnSpPr>
              <a:cxnSpLocks noChangeShapeType="1"/>
              <a:stCxn id="22" idx="5"/>
              <a:endCxn id="18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/>
            <p:cNvCxnSpPr>
              <a:cxnSpLocks noChangeShapeType="1"/>
              <a:stCxn id="22" idx="3"/>
              <a:endCxn id="17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0" name="Group 39"/>
          <p:cNvGrpSpPr/>
          <p:nvPr/>
        </p:nvGrpSpPr>
        <p:grpSpPr>
          <a:xfrm>
            <a:off x="10134600" y="1524000"/>
            <a:ext cx="1652499" cy="1447799"/>
            <a:chOff x="7416868" y="3352800"/>
            <a:chExt cx="2870132" cy="2514600"/>
          </a:xfrm>
        </p:grpSpPr>
        <p:sp>
          <p:nvSpPr>
            <p:cNvPr id="41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2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3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44" name="AutoShape 6"/>
            <p:cNvCxnSpPr>
              <a:cxnSpLocks noChangeShapeType="1"/>
              <a:stCxn id="42" idx="3"/>
              <a:endCxn id="43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5" name="AutoShape 6"/>
            <p:cNvCxnSpPr>
              <a:cxnSpLocks noChangeShapeType="1"/>
              <a:stCxn id="41" idx="5"/>
              <a:endCxn id="43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6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47" name="AutoShape 6"/>
            <p:cNvCxnSpPr>
              <a:cxnSpLocks noChangeShapeType="1"/>
              <a:stCxn id="46" idx="5"/>
              <a:endCxn id="42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" name="AutoShape 6"/>
            <p:cNvCxnSpPr>
              <a:cxnSpLocks noChangeShapeType="1"/>
              <a:stCxn id="46" idx="3"/>
              <a:endCxn id="41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0" name="Group 49"/>
          <p:cNvGrpSpPr/>
          <p:nvPr/>
        </p:nvGrpSpPr>
        <p:grpSpPr>
          <a:xfrm>
            <a:off x="304800" y="4343400"/>
            <a:ext cx="1142999" cy="1001412"/>
            <a:chOff x="7416868" y="3352800"/>
            <a:chExt cx="2870132" cy="2514600"/>
          </a:xfrm>
        </p:grpSpPr>
        <p:sp>
          <p:nvSpPr>
            <p:cNvPr id="51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2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3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54" name="AutoShape 6"/>
            <p:cNvCxnSpPr>
              <a:cxnSpLocks noChangeShapeType="1"/>
              <a:stCxn id="52" idx="3"/>
              <a:endCxn id="53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" name="AutoShape 6"/>
            <p:cNvCxnSpPr>
              <a:cxnSpLocks noChangeShapeType="1"/>
              <a:stCxn id="51" idx="5"/>
              <a:endCxn id="53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57" name="AutoShape 6"/>
            <p:cNvCxnSpPr>
              <a:cxnSpLocks noChangeShapeType="1"/>
              <a:stCxn id="56" idx="5"/>
              <a:endCxn id="52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8" name="AutoShape 6"/>
            <p:cNvCxnSpPr>
              <a:cxnSpLocks noChangeShapeType="1"/>
              <a:stCxn id="56" idx="3"/>
              <a:endCxn id="51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2286001" y="4343400"/>
            <a:ext cx="1142999" cy="1001412"/>
            <a:chOff x="7416868" y="3352800"/>
            <a:chExt cx="2870132" cy="2514600"/>
          </a:xfrm>
        </p:grpSpPr>
        <p:sp>
          <p:nvSpPr>
            <p:cNvPr id="60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1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62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63" name="AutoShape 6"/>
            <p:cNvCxnSpPr>
              <a:cxnSpLocks noChangeShapeType="1"/>
              <a:stCxn id="61" idx="3"/>
              <a:endCxn id="62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" name="AutoShape 6"/>
            <p:cNvCxnSpPr>
              <a:cxnSpLocks noChangeShapeType="1"/>
              <a:stCxn id="60" idx="5"/>
              <a:endCxn id="62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5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66" name="AutoShape 6"/>
            <p:cNvCxnSpPr>
              <a:cxnSpLocks noChangeShapeType="1"/>
              <a:stCxn id="65" idx="5"/>
              <a:endCxn id="61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7" name="AutoShape 6"/>
            <p:cNvCxnSpPr>
              <a:cxnSpLocks noChangeShapeType="1"/>
              <a:stCxn id="65" idx="3"/>
              <a:endCxn id="60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67595" name="Straight Arrow Connector 67594"/>
          <p:cNvCxnSpPr/>
          <p:nvPr/>
        </p:nvCxnSpPr>
        <p:spPr>
          <a:xfrm>
            <a:off x="16764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36576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4191000" y="4343400"/>
            <a:ext cx="1142999" cy="1001412"/>
            <a:chOff x="7416868" y="3352800"/>
            <a:chExt cx="2870132" cy="2514600"/>
          </a:xfrm>
        </p:grpSpPr>
        <p:sp>
          <p:nvSpPr>
            <p:cNvPr id="75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76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77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78" name="AutoShape 6"/>
            <p:cNvCxnSpPr>
              <a:cxnSpLocks noChangeShapeType="1"/>
              <a:stCxn id="76" idx="3"/>
              <a:endCxn id="77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" name="AutoShape 6"/>
            <p:cNvCxnSpPr>
              <a:cxnSpLocks noChangeShapeType="1"/>
              <a:stCxn id="75" idx="5"/>
              <a:endCxn id="77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0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81" name="AutoShape 6"/>
            <p:cNvCxnSpPr>
              <a:cxnSpLocks noChangeShapeType="1"/>
              <a:stCxn id="80" idx="5"/>
              <a:endCxn id="76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2" name="AutoShape 6"/>
            <p:cNvCxnSpPr>
              <a:cxnSpLocks noChangeShapeType="1"/>
              <a:stCxn id="80" idx="3"/>
              <a:endCxn id="75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83" name="Group 82"/>
          <p:cNvGrpSpPr/>
          <p:nvPr/>
        </p:nvGrpSpPr>
        <p:grpSpPr>
          <a:xfrm>
            <a:off x="6172201" y="4343400"/>
            <a:ext cx="1142999" cy="1001412"/>
            <a:chOff x="7416868" y="3352800"/>
            <a:chExt cx="2870132" cy="2514600"/>
          </a:xfrm>
        </p:grpSpPr>
        <p:sp>
          <p:nvSpPr>
            <p:cNvPr id="84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85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86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87" name="AutoShape 6"/>
            <p:cNvCxnSpPr>
              <a:cxnSpLocks noChangeShapeType="1"/>
              <a:stCxn id="85" idx="3"/>
              <a:endCxn id="86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8" name="AutoShape 6"/>
            <p:cNvCxnSpPr>
              <a:cxnSpLocks noChangeShapeType="1"/>
              <a:stCxn id="84" idx="5"/>
              <a:endCxn id="86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9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90" name="AutoShape 6"/>
            <p:cNvCxnSpPr>
              <a:cxnSpLocks noChangeShapeType="1"/>
              <a:stCxn id="89" idx="5"/>
              <a:endCxn id="85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1" name="AutoShape 6"/>
            <p:cNvCxnSpPr>
              <a:cxnSpLocks noChangeShapeType="1"/>
              <a:stCxn id="89" idx="3"/>
              <a:endCxn id="84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92" name="Straight Arrow Connector 91"/>
          <p:cNvCxnSpPr/>
          <p:nvPr/>
        </p:nvCxnSpPr>
        <p:spPr>
          <a:xfrm>
            <a:off x="55626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75438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8001000" y="4343400"/>
            <a:ext cx="1142999" cy="1001412"/>
            <a:chOff x="7416868" y="3352800"/>
            <a:chExt cx="2870132" cy="2514600"/>
          </a:xfrm>
        </p:grpSpPr>
        <p:sp>
          <p:nvSpPr>
            <p:cNvPr id="95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96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97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98" name="AutoShape 6"/>
            <p:cNvCxnSpPr>
              <a:cxnSpLocks noChangeShapeType="1"/>
              <a:stCxn id="96" idx="3"/>
              <a:endCxn id="97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9" name="AutoShape 6"/>
            <p:cNvCxnSpPr>
              <a:cxnSpLocks noChangeShapeType="1"/>
              <a:stCxn id="95" idx="5"/>
              <a:endCxn id="97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00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101" name="AutoShape 6"/>
            <p:cNvCxnSpPr>
              <a:cxnSpLocks noChangeShapeType="1"/>
              <a:stCxn id="100" idx="5"/>
              <a:endCxn id="96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2" name="AutoShape 6"/>
            <p:cNvCxnSpPr>
              <a:cxnSpLocks noChangeShapeType="1"/>
              <a:stCxn id="100" idx="3"/>
              <a:endCxn id="95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03" name="Group 102"/>
          <p:cNvGrpSpPr/>
          <p:nvPr/>
        </p:nvGrpSpPr>
        <p:grpSpPr>
          <a:xfrm>
            <a:off x="9982201" y="4343400"/>
            <a:ext cx="1142999" cy="1001412"/>
            <a:chOff x="7416868" y="3352800"/>
            <a:chExt cx="2870132" cy="2514600"/>
          </a:xfrm>
        </p:grpSpPr>
        <p:sp>
          <p:nvSpPr>
            <p:cNvPr id="104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05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06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107" name="AutoShape 6"/>
            <p:cNvCxnSpPr>
              <a:cxnSpLocks noChangeShapeType="1"/>
              <a:stCxn id="105" idx="3"/>
              <a:endCxn id="106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8" name="AutoShape 6"/>
            <p:cNvCxnSpPr>
              <a:cxnSpLocks noChangeShapeType="1"/>
              <a:stCxn id="104" idx="5"/>
              <a:endCxn id="106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09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110" name="AutoShape 6"/>
            <p:cNvCxnSpPr>
              <a:cxnSpLocks noChangeShapeType="1"/>
              <a:stCxn id="109" idx="5"/>
              <a:endCxn id="105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1" name="AutoShape 6"/>
            <p:cNvCxnSpPr>
              <a:cxnSpLocks noChangeShapeType="1"/>
              <a:stCxn id="109" idx="3"/>
              <a:endCxn id="104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112" name="Straight Arrow Connector 111"/>
          <p:cNvCxnSpPr/>
          <p:nvPr/>
        </p:nvCxnSpPr>
        <p:spPr>
          <a:xfrm>
            <a:off x="93726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11430000" y="4871892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7598" name="Picture 67597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486400"/>
            <a:ext cx="3454400" cy="279400"/>
          </a:xfrm>
          <a:prstGeom prst="rect">
            <a:avLst/>
          </a:prstGeom>
        </p:spPr>
      </p:pic>
      <p:pic>
        <p:nvPicPr>
          <p:cNvPr id="67600" name="Picture 6759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4500" y="5486400"/>
            <a:ext cx="3479800" cy="279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7601" name="Picture 6760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5486400"/>
            <a:ext cx="3479800" cy="279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14" name="Line 28"/>
          <p:cNvSpPr>
            <a:spLocks noChangeShapeType="1"/>
          </p:cNvSpPr>
          <p:nvPr/>
        </p:nvSpPr>
        <p:spPr bwMode="auto">
          <a:xfrm flipV="1">
            <a:off x="4718971" y="2089984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5" name="Line 28"/>
          <p:cNvSpPr>
            <a:spLocks noChangeShapeType="1"/>
          </p:cNvSpPr>
          <p:nvPr/>
        </p:nvSpPr>
        <p:spPr bwMode="auto">
          <a:xfrm flipV="1">
            <a:off x="4821911" y="2241979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6" name="Line 28"/>
          <p:cNvSpPr>
            <a:spLocks noChangeShapeType="1"/>
          </p:cNvSpPr>
          <p:nvPr/>
        </p:nvSpPr>
        <p:spPr bwMode="auto">
          <a:xfrm flipV="1">
            <a:off x="11372590" y="2083151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7" name="Line 28"/>
          <p:cNvSpPr>
            <a:spLocks noChangeShapeType="1"/>
          </p:cNvSpPr>
          <p:nvPr/>
        </p:nvSpPr>
        <p:spPr bwMode="auto">
          <a:xfrm flipV="1">
            <a:off x="11475530" y="2235146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8" name="Line 28"/>
          <p:cNvSpPr>
            <a:spLocks noChangeShapeType="1"/>
          </p:cNvSpPr>
          <p:nvPr/>
        </p:nvSpPr>
        <p:spPr bwMode="auto">
          <a:xfrm flipV="1">
            <a:off x="3128573" y="4707550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9" name="Line 28"/>
          <p:cNvSpPr>
            <a:spLocks noChangeShapeType="1"/>
          </p:cNvSpPr>
          <p:nvPr/>
        </p:nvSpPr>
        <p:spPr bwMode="auto">
          <a:xfrm flipV="1">
            <a:off x="3200343" y="4836479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0" name="Line 28"/>
          <p:cNvSpPr>
            <a:spLocks noChangeShapeType="1"/>
          </p:cNvSpPr>
          <p:nvPr/>
        </p:nvSpPr>
        <p:spPr bwMode="auto">
          <a:xfrm flipV="1">
            <a:off x="1170320" y="4714968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1" name="Line 28"/>
          <p:cNvSpPr>
            <a:spLocks noChangeShapeType="1"/>
          </p:cNvSpPr>
          <p:nvPr/>
        </p:nvSpPr>
        <p:spPr bwMode="auto">
          <a:xfrm flipV="1">
            <a:off x="1242090" y="4843897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2" name="Line 28"/>
          <p:cNvSpPr>
            <a:spLocks noChangeShapeType="1"/>
          </p:cNvSpPr>
          <p:nvPr/>
        </p:nvSpPr>
        <p:spPr bwMode="auto">
          <a:xfrm flipV="1">
            <a:off x="5048935" y="4724400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3" name="Line 28"/>
          <p:cNvSpPr>
            <a:spLocks noChangeShapeType="1"/>
          </p:cNvSpPr>
          <p:nvPr/>
        </p:nvSpPr>
        <p:spPr bwMode="auto">
          <a:xfrm flipV="1">
            <a:off x="5120705" y="4853329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4" name="Line 28"/>
          <p:cNvSpPr>
            <a:spLocks noChangeShapeType="1"/>
          </p:cNvSpPr>
          <p:nvPr/>
        </p:nvSpPr>
        <p:spPr bwMode="auto">
          <a:xfrm flipV="1">
            <a:off x="7028557" y="4714968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5" name="Line 28"/>
          <p:cNvSpPr>
            <a:spLocks noChangeShapeType="1"/>
          </p:cNvSpPr>
          <p:nvPr/>
        </p:nvSpPr>
        <p:spPr bwMode="auto">
          <a:xfrm flipV="1">
            <a:off x="7100327" y="4843897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6" name="Line 28"/>
          <p:cNvSpPr>
            <a:spLocks noChangeShapeType="1"/>
          </p:cNvSpPr>
          <p:nvPr/>
        </p:nvSpPr>
        <p:spPr bwMode="auto">
          <a:xfrm flipV="1">
            <a:off x="8858963" y="4715888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7" name="Line 28"/>
          <p:cNvSpPr>
            <a:spLocks noChangeShapeType="1"/>
          </p:cNvSpPr>
          <p:nvPr/>
        </p:nvSpPr>
        <p:spPr bwMode="auto">
          <a:xfrm flipV="1">
            <a:off x="8930733" y="4844817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8" name="Line 28"/>
          <p:cNvSpPr>
            <a:spLocks noChangeShapeType="1"/>
          </p:cNvSpPr>
          <p:nvPr/>
        </p:nvSpPr>
        <p:spPr bwMode="auto">
          <a:xfrm flipV="1">
            <a:off x="10837303" y="4722877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9" name="Line 28"/>
          <p:cNvSpPr>
            <a:spLocks noChangeShapeType="1"/>
          </p:cNvSpPr>
          <p:nvPr/>
        </p:nvSpPr>
        <p:spPr bwMode="auto">
          <a:xfrm flipV="1">
            <a:off x="10909073" y="4851806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6400" y="1397001"/>
            <a:ext cx="8253219" cy="4729164"/>
          </a:xfrm>
        </p:spPr>
        <p:txBody>
          <a:bodyPr/>
          <a:lstStyle/>
          <a:p>
            <a:r>
              <a:rPr lang="en-US" dirty="0"/>
              <a:t>Keep only the last sample from each iteration: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1771588" lvl="3" indent="-514350">
              <a:buFont typeface="+mj-lt"/>
              <a:buAutoNum type="arabicPeriod"/>
            </a:pPr>
            <a:endParaRPr lang="en-US" dirty="0"/>
          </a:p>
          <a:p>
            <a:pPr marL="1771588" lvl="3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2228766" lvl="4" indent="-514350">
              <a:buFont typeface="+mj-lt"/>
              <a:buAutoNum type="arabicPeriod"/>
            </a:pPr>
            <a:endParaRPr lang="en-US" dirty="0"/>
          </a:p>
          <a:p>
            <a:pPr marL="2228766" lvl="4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Gibbs Sampling Example: P( S | +r)</a:t>
            </a: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2819399" y="2878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4754910" y="2863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8534399" y="2878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6635647" y="2863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1457638" y="2385407"/>
            <a:ext cx="1145847" cy="1001412"/>
            <a:chOff x="1457638" y="2351388"/>
            <a:chExt cx="1145847" cy="1001412"/>
          </a:xfrm>
        </p:grpSpPr>
        <p:grpSp>
          <p:nvGrpSpPr>
            <p:cNvPr id="231" name="Group 230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3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3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34" name="Oval 23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3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3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3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3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3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4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24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3304443" y="2386624"/>
            <a:ext cx="1145847" cy="1001412"/>
            <a:chOff x="1457638" y="2351388"/>
            <a:chExt cx="1145847" cy="1001412"/>
          </a:xfrm>
        </p:grpSpPr>
        <p:grpSp>
          <p:nvGrpSpPr>
            <p:cNvPr id="243" name="Group 242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46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47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48" name="Oval 247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4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0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51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52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44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245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5274367" y="2386624"/>
            <a:ext cx="1145847" cy="1001412"/>
            <a:chOff x="1457638" y="2351388"/>
            <a:chExt cx="1145847" cy="1001412"/>
          </a:xfrm>
        </p:grpSpPr>
        <p:grpSp>
          <p:nvGrpSpPr>
            <p:cNvPr id="255" name="Group 254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58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59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60" name="Oval 259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6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62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63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64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6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56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257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7129534" y="2362541"/>
            <a:ext cx="1145847" cy="1001412"/>
            <a:chOff x="1457638" y="2351388"/>
            <a:chExt cx="1145847" cy="1001412"/>
          </a:xfrm>
        </p:grpSpPr>
        <p:grpSp>
          <p:nvGrpSpPr>
            <p:cNvPr id="267" name="Group 266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70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71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72" name="Oval 271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7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74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75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76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7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68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269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278" name="Group 277"/>
          <p:cNvGrpSpPr/>
          <p:nvPr/>
        </p:nvGrpSpPr>
        <p:grpSpPr>
          <a:xfrm>
            <a:off x="9040020" y="2362541"/>
            <a:ext cx="1145847" cy="1001412"/>
            <a:chOff x="1457638" y="2351388"/>
            <a:chExt cx="1145847" cy="1001412"/>
          </a:xfrm>
        </p:grpSpPr>
        <p:grpSp>
          <p:nvGrpSpPr>
            <p:cNvPr id="279" name="Group 278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8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8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84" name="Oval 28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8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8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8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28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8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8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28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cxnSp>
        <p:nvCxnSpPr>
          <p:cNvPr id="290" name="Straight Arrow Connector 289"/>
          <p:cNvCxnSpPr/>
          <p:nvPr/>
        </p:nvCxnSpPr>
        <p:spPr>
          <a:xfrm>
            <a:off x="2819399" y="422577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>
            <a:off x="4754910" y="421053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>
            <a:off x="8534399" y="422577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>
            <a:off x="6635647" y="421053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4" name="Group 293"/>
          <p:cNvGrpSpPr/>
          <p:nvPr/>
        </p:nvGrpSpPr>
        <p:grpSpPr>
          <a:xfrm>
            <a:off x="1457638" y="3732690"/>
            <a:ext cx="1145847" cy="1001412"/>
            <a:chOff x="1457638" y="2351388"/>
            <a:chExt cx="1145847" cy="1001412"/>
          </a:xfrm>
        </p:grpSpPr>
        <p:grpSp>
          <p:nvGrpSpPr>
            <p:cNvPr id="295" name="Group 294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98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99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00" name="Oval 299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0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02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03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04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0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96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297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06" name="Group 305"/>
          <p:cNvGrpSpPr/>
          <p:nvPr/>
        </p:nvGrpSpPr>
        <p:grpSpPr>
          <a:xfrm>
            <a:off x="3304443" y="3733907"/>
            <a:ext cx="1145847" cy="1001412"/>
            <a:chOff x="1457638" y="2351388"/>
            <a:chExt cx="1145847" cy="1001412"/>
          </a:xfrm>
        </p:grpSpPr>
        <p:grpSp>
          <p:nvGrpSpPr>
            <p:cNvPr id="307" name="Group 306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10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11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12" name="Oval 311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1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14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15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16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1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08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09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18" name="Group 317"/>
          <p:cNvGrpSpPr/>
          <p:nvPr/>
        </p:nvGrpSpPr>
        <p:grpSpPr>
          <a:xfrm>
            <a:off x="5274367" y="3733907"/>
            <a:ext cx="1145847" cy="1001412"/>
            <a:chOff x="1457638" y="2351388"/>
            <a:chExt cx="1145847" cy="1001412"/>
          </a:xfrm>
        </p:grpSpPr>
        <p:grpSp>
          <p:nvGrpSpPr>
            <p:cNvPr id="319" name="Group 318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2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2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24" name="Oval 32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2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2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2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2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2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2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2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30" name="Group 329"/>
          <p:cNvGrpSpPr/>
          <p:nvPr/>
        </p:nvGrpSpPr>
        <p:grpSpPr>
          <a:xfrm>
            <a:off x="7129534" y="3709824"/>
            <a:ext cx="1145847" cy="1001412"/>
            <a:chOff x="1457638" y="2351388"/>
            <a:chExt cx="1145847" cy="1001412"/>
          </a:xfrm>
        </p:grpSpPr>
        <p:grpSp>
          <p:nvGrpSpPr>
            <p:cNvPr id="331" name="Group 330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34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35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36" name="Oval 335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3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38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39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40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4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32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33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42" name="Group 341"/>
          <p:cNvGrpSpPr/>
          <p:nvPr/>
        </p:nvGrpSpPr>
        <p:grpSpPr>
          <a:xfrm>
            <a:off x="9040020" y="3709824"/>
            <a:ext cx="1145847" cy="1001412"/>
            <a:chOff x="1457638" y="2351388"/>
            <a:chExt cx="1145847" cy="1001412"/>
          </a:xfrm>
        </p:grpSpPr>
        <p:grpSp>
          <p:nvGrpSpPr>
            <p:cNvPr id="343" name="Group 342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46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47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48" name="Oval 347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4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50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51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52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5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44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45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cxnSp>
        <p:nvCxnSpPr>
          <p:cNvPr id="354" name="Straight Arrow Connector 353"/>
          <p:cNvCxnSpPr/>
          <p:nvPr/>
        </p:nvCxnSpPr>
        <p:spPr>
          <a:xfrm>
            <a:off x="2816551" y="5545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Arrow Connector 354"/>
          <p:cNvCxnSpPr/>
          <p:nvPr/>
        </p:nvCxnSpPr>
        <p:spPr>
          <a:xfrm>
            <a:off x="4752062" y="5530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6" name="Straight Arrow Connector 355"/>
          <p:cNvCxnSpPr/>
          <p:nvPr/>
        </p:nvCxnSpPr>
        <p:spPr>
          <a:xfrm>
            <a:off x="8531551" y="5545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7" name="Straight Arrow Connector 356"/>
          <p:cNvCxnSpPr/>
          <p:nvPr/>
        </p:nvCxnSpPr>
        <p:spPr>
          <a:xfrm>
            <a:off x="6632799" y="5530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8" name="Group 357"/>
          <p:cNvGrpSpPr/>
          <p:nvPr/>
        </p:nvGrpSpPr>
        <p:grpSpPr>
          <a:xfrm>
            <a:off x="1454790" y="5052407"/>
            <a:ext cx="1145847" cy="1001412"/>
            <a:chOff x="1457638" y="2351388"/>
            <a:chExt cx="1145847" cy="1001412"/>
          </a:xfrm>
        </p:grpSpPr>
        <p:grpSp>
          <p:nvGrpSpPr>
            <p:cNvPr id="359" name="Group 358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6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6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64" name="Oval 36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6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6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6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6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6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70" name="Group 369"/>
          <p:cNvGrpSpPr/>
          <p:nvPr/>
        </p:nvGrpSpPr>
        <p:grpSpPr>
          <a:xfrm>
            <a:off x="3301595" y="5053624"/>
            <a:ext cx="1145847" cy="1001412"/>
            <a:chOff x="1457638" y="2351388"/>
            <a:chExt cx="1145847" cy="1001412"/>
          </a:xfrm>
        </p:grpSpPr>
        <p:grpSp>
          <p:nvGrpSpPr>
            <p:cNvPr id="371" name="Group 370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74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75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76" name="Oval 375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7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78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79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80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8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72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73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5271519" y="5053624"/>
            <a:ext cx="1145847" cy="1001412"/>
            <a:chOff x="1457638" y="2351388"/>
            <a:chExt cx="1145847" cy="1001412"/>
          </a:xfrm>
        </p:grpSpPr>
        <p:grpSp>
          <p:nvGrpSpPr>
            <p:cNvPr id="383" name="Group 382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86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7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8" name="Oval 387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8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90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91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392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9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84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85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394" name="Group 393"/>
          <p:cNvGrpSpPr/>
          <p:nvPr/>
        </p:nvGrpSpPr>
        <p:grpSpPr>
          <a:xfrm>
            <a:off x="7126686" y="5029541"/>
            <a:ext cx="1145847" cy="1001412"/>
            <a:chOff x="1457638" y="2351388"/>
            <a:chExt cx="1145847" cy="1001412"/>
          </a:xfrm>
          <a:solidFill>
            <a:srgbClr val="FF0000"/>
          </a:solidFill>
        </p:grpSpPr>
        <p:grpSp>
          <p:nvGrpSpPr>
            <p:cNvPr id="395" name="Group 394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  <a:grpFill/>
          </p:grpSpPr>
          <p:sp>
            <p:nvSpPr>
              <p:cNvPr id="398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9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0" name="Oval 399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40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02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403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404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0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96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397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grpSp>
        <p:nvGrpSpPr>
          <p:cNvPr id="406" name="Group 405"/>
          <p:cNvGrpSpPr/>
          <p:nvPr/>
        </p:nvGrpSpPr>
        <p:grpSpPr>
          <a:xfrm>
            <a:off x="9037172" y="5029541"/>
            <a:ext cx="1145847" cy="1001412"/>
            <a:chOff x="1457638" y="2351388"/>
            <a:chExt cx="1145847" cy="1001412"/>
          </a:xfrm>
        </p:grpSpPr>
        <p:grpSp>
          <p:nvGrpSpPr>
            <p:cNvPr id="407" name="Group 406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410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1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+r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2" name="Oval 411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W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41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14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415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</a:t>
                </a:r>
                <a:endPara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cxnSp>
            <p:nvCxnSpPr>
              <p:cNvPr id="416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1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408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sp>
          <p:nvSpPr>
            <p:cNvPr id="409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1146864" y="2286340"/>
            <a:ext cx="7741772" cy="1208225"/>
          </a:xfrm>
          <a:prstGeom prst="roundRect">
            <a:avLst/>
          </a:prstGeom>
          <a:solidFill>
            <a:schemeClr val="bg1">
              <a:lumMod val="85000"/>
              <a:alpha val="8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8" name="Rounded Rectangle 417"/>
          <p:cNvSpPr/>
          <p:nvPr/>
        </p:nvSpPr>
        <p:spPr>
          <a:xfrm>
            <a:off x="1143000" y="3617829"/>
            <a:ext cx="7741772" cy="1208225"/>
          </a:xfrm>
          <a:prstGeom prst="roundRect">
            <a:avLst/>
          </a:prstGeom>
          <a:solidFill>
            <a:schemeClr val="bg1">
              <a:lumMod val="85000"/>
              <a:alpha val="8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9" name="Rounded Rectangle 418"/>
          <p:cNvSpPr/>
          <p:nvPr/>
        </p:nvSpPr>
        <p:spPr>
          <a:xfrm>
            <a:off x="1146864" y="4963975"/>
            <a:ext cx="7741772" cy="1208225"/>
          </a:xfrm>
          <a:prstGeom prst="roundRect">
            <a:avLst/>
          </a:prstGeom>
          <a:solidFill>
            <a:schemeClr val="bg1">
              <a:lumMod val="85000"/>
              <a:alpha val="8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6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18" grpId="0" animBg="1"/>
      <p:bldP spid="419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Efficient Resampling of One Variable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 Sample from P(S | +c, +r, -w)	</a:t>
            </a: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Many things cancel out – only CPTs with S remain!</a:t>
            </a:r>
          </a:p>
          <a:p>
            <a:r>
              <a:rPr lang="en-US" sz="2400" dirty="0">
                <a:ea typeface="ＭＳ Ｐゴシック" pitchFamily="34" charset="-128"/>
              </a:rPr>
              <a:t>More generally: only CPTs that have resampled variable need to be considered, and joined together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448800" y="1371600"/>
            <a:ext cx="1752600" cy="1535500"/>
            <a:chOff x="7416868" y="3352800"/>
            <a:chExt cx="2870132" cy="2514600"/>
          </a:xfrm>
        </p:grpSpPr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7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+r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W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9" name="AutoShape 6"/>
            <p:cNvCxnSpPr>
              <a:cxnSpLocks noChangeShapeType="1"/>
              <a:stCxn id="7" idx="3"/>
              <a:endCxn id="8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" name="AutoShape 6"/>
            <p:cNvCxnSpPr>
              <a:cxnSpLocks noChangeShapeType="1"/>
              <a:stCxn id="6" idx="5"/>
              <a:endCxn id="8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C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12" name="AutoShape 6"/>
            <p:cNvCxnSpPr>
              <a:cxnSpLocks noChangeShapeType="1"/>
              <a:stCxn id="11" idx="5"/>
              <a:endCxn id="7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" name="AutoShape 6"/>
            <p:cNvCxnSpPr>
              <a:cxnSpLocks noChangeShapeType="1"/>
              <a:stCxn id="11" idx="3"/>
              <a:endCxn id="6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3" name="Picture 2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1981200"/>
            <a:ext cx="6644789" cy="325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Gibbs Sampling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685800" y="1127760"/>
            <a:ext cx="10972800" cy="4724400"/>
          </a:xfrm>
        </p:spPr>
        <p:txBody>
          <a:bodyPr/>
          <a:lstStyle/>
          <a:p>
            <a:r>
              <a:rPr lang="en-US" sz="2400" i="1" dirty="0">
                <a:ea typeface="ＭＳ Ｐゴシック" pitchFamily="34" charset="-128"/>
              </a:rPr>
              <a:t>Procedure: </a:t>
            </a:r>
            <a:r>
              <a:rPr lang="en-US" sz="2400" dirty="0">
                <a:ea typeface="ＭＳ Ｐゴシック" pitchFamily="34" charset="-128"/>
              </a:rPr>
              <a:t>keep track of a full instantiation x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x</a:t>
            </a:r>
            <a:r>
              <a:rPr lang="en-US" sz="2400" baseline="-25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, …, 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m</a:t>
            </a:r>
            <a:r>
              <a:rPr lang="en-US" sz="2400" dirty="0">
                <a:ea typeface="ＭＳ Ｐゴシック" pitchFamily="34" charset="-128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ea typeface="ＭＳ Ｐゴシック" pitchFamily="34" charset="-128"/>
              </a:rPr>
              <a:t>Start with an arbitrary instantiation consistent with the evidence.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ea typeface="ＭＳ Ｐゴシック" pitchFamily="34" charset="-128"/>
              </a:rPr>
              <a:t>Sample one variable at a time, conditioned on all the rest, but keep evidence fixed.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ea typeface="ＭＳ Ｐゴシック" pitchFamily="34" charset="-128"/>
              </a:rPr>
              <a:t>Keep repeating this for a long time.</a:t>
            </a:r>
          </a:p>
          <a:p>
            <a:pPr lvl="3"/>
            <a:endParaRPr lang="en-US" sz="900" i="1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Property: </a:t>
            </a:r>
            <a:r>
              <a:rPr lang="en-US" sz="2400" dirty="0">
                <a:ea typeface="ＭＳ Ｐゴシック" pitchFamily="34" charset="-128"/>
              </a:rPr>
              <a:t>in the limit of repeating this infinitely many times the resulting sample is coming from the correct distribution</a:t>
            </a:r>
          </a:p>
          <a:p>
            <a:pPr lvl="3"/>
            <a:endParaRPr lang="en-US" sz="900" i="1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Rationale</a:t>
            </a:r>
            <a:r>
              <a:rPr lang="en-US" sz="2400" dirty="0">
                <a:ea typeface="ＭＳ Ｐゴシック" pitchFamily="34" charset="-128"/>
              </a:rPr>
              <a:t>: both upstream and downstream variables condition on evidence.</a:t>
            </a:r>
          </a:p>
          <a:p>
            <a:pPr marL="1371531" lvl="3" indent="0">
              <a:buNone/>
            </a:pPr>
            <a:r>
              <a:rPr lang="en-US" sz="900" dirty="0">
                <a:ea typeface="ＭＳ Ｐゴシック" pitchFamily="34" charset="-128"/>
              </a:rPr>
              <a:t> </a:t>
            </a:r>
          </a:p>
          <a:p>
            <a:r>
              <a:rPr lang="en-US" sz="2400" dirty="0">
                <a:ea typeface="ＭＳ Ｐゴシック" pitchFamily="34" charset="-128"/>
              </a:rPr>
              <a:t>In contrast: likelihood weighting only conditions on upstream evidence, and hence weights obtained in likelihood weighting can sometimes be very small.  Sum of weights over all samples is indicative of how many </a:t>
            </a:r>
            <a:r>
              <a:rPr lang="en-US" altLang="en-US" sz="2400" dirty="0">
                <a:ea typeface="ＭＳ Ｐゴシック" pitchFamily="34" charset="-128"/>
              </a:rPr>
              <a:t>“</a:t>
            </a:r>
            <a:r>
              <a:rPr lang="en-US" sz="2400" dirty="0">
                <a:ea typeface="ＭＳ Ｐゴシック" pitchFamily="34" charset="-128"/>
              </a:rPr>
              <a:t>effective</a:t>
            </a:r>
            <a:r>
              <a:rPr lang="en-US" altLang="en-US" sz="2400" dirty="0">
                <a:ea typeface="ＭＳ Ｐゴシック" pitchFamily="34" charset="-128"/>
              </a:rPr>
              <a:t>”</a:t>
            </a:r>
            <a:r>
              <a:rPr lang="en-US" sz="2400" dirty="0">
                <a:ea typeface="ＭＳ Ｐゴシック" pitchFamily="34" charset="-128"/>
              </a:rPr>
              <a:t> samples were obtained, so want high weight.</a:t>
            </a:r>
          </a:p>
        </p:txBody>
      </p:sp>
    </p:spTree>
    <p:extLst>
      <p:ext uri="{BB962C8B-B14F-4D97-AF65-F5344CB8AC3E}">
        <p14:creationId xmlns:p14="http://schemas.microsoft.com/office/powerpoint/2010/main" val="166149755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Out of scope: Further Reading on Gibbs Sampling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107442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Gibbs sampling produces sample from the query distribution P( Q | e ) in limit of re-sampling infinitely often</a:t>
            </a:r>
          </a:p>
          <a:p>
            <a:pPr lvl="4"/>
            <a:endParaRPr lang="en-US" sz="16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Gibbs sampling is a special case of more general methods called Markov chain Monte Carlo (MCMC) methods </a:t>
            </a:r>
          </a:p>
          <a:p>
            <a:pPr lvl="8"/>
            <a:endParaRPr lang="en-US" sz="1600" dirty="0">
              <a:ea typeface="ＭＳ Ｐゴシック" pitchFamily="34" charset="-128"/>
            </a:endParaRPr>
          </a:p>
          <a:p>
            <a:pPr lvl="1"/>
            <a:r>
              <a:rPr lang="en-US" sz="2800" dirty="0">
                <a:ea typeface="ＭＳ Ｐゴシック" pitchFamily="34" charset="-128"/>
              </a:rPr>
              <a:t>Metropolis-Hastings is one of the more famous MCMC methods          (in fact, Gibbs sampling is a special case of Metropolis-Hastings) </a:t>
            </a:r>
          </a:p>
          <a:p>
            <a:pPr lvl="3"/>
            <a:endParaRPr lang="en-US" sz="16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You may read about Monte Carlo methods – they</a:t>
            </a:r>
            <a:r>
              <a:rPr lang="en-US" altLang="en-US" sz="2800" dirty="0">
                <a:ea typeface="ＭＳ Ｐゴシック" pitchFamily="34" charset="-128"/>
              </a:rPr>
              <a:t>’</a:t>
            </a:r>
            <a:r>
              <a:rPr lang="en-US" sz="2800" dirty="0">
                <a:ea typeface="ＭＳ Ｐゴシック" pitchFamily="34" charset="-128"/>
              </a:rPr>
              <a:t>re just sampling</a:t>
            </a:r>
          </a:p>
        </p:txBody>
      </p:sp>
    </p:spTree>
    <p:extLst>
      <p:ext uri="{BB962C8B-B14F-4D97-AF65-F5344CB8AC3E}">
        <p14:creationId xmlns:p14="http://schemas.microsoft.com/office/powerpoint/2010/main" val="210318594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Markov Chain Monte Carlo*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219200" y="1417637"/>
            <a:ext cx="8839200" cy="4525963"/>
          </a:xfrm>
        </p:spPr>
        <p:txBody>
          <a:bodyPr/>
          <a:lstStyle/>
          <a:p>
            <a:r>
              <a:rPr lang="en-US" sz="2400" i="1" dirty="0">
                <a:ea typeface="ＭＳ Ｐゴシック" pitchFamily="34" charset="-128"/>
              </a:rPr>
              <a:t>Idea</a:t>
            </a:r>
            <a:r>
              <a:rPr lang="en-US" sz="2400" dirty="0">
                <a:ea typeface="ＭＳ Ｐゴシック" pitchFamily="34" charset="-128"/>
              </a:rPr>
              <a:t>: instead of sampling from scratch, create samples that are each like the last one.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Procedure</a:t>
            </a:r>
            <a:r>
              <a:rPr lang="en-US" sz="2400" dirty="0">
                <a:ea typeface="ＭＳ Ｐゴシック" pitchFamily="34" charset="-128"/>
              </a:rPr>
              <a:t>: resample one variable at a time, conditioned on all the rest, but keep evidence fixed.  E.g., for P(</a:t>
            </a:r>
            <a:r>
              <a:rPr lang="en-US" sz="2400" dirty="0" err="1">
                <a:ea typeface="ＭＳ Ｐゴシック" pitchFamily="34" charset="-128"/>
              </a:rPr>
              <a:t>b|c</a:t>
            </a:r>
            <a:r>
              <a:rPr lang="en-US" sz="2400" dirty="0">
                <a:ea typeface="ＭＳ Ｐゴシック" pitchFamily="34" charset="-128"/>
              </a:rPr>
              <a:t>):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Properties</a:t>
            </a:r>
            <a:r>
              <a:rPr lang="en-US" sz="2400" dirty="0">
                <a:ea typeface="ＭＳ Ｐゴシック" pitchFamily="34" charset="-128"/>
              </a:rPr>
              <a:t>: Now samples are not independent (in fact they</a:t>
            </a:r>
            <a:r>
              <a:rPr lang="ja-JP" altLang="en-US" sz="2400" dirty="0">
                <a:ea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</a:rPr>
              <a:t>re nearly identical), but sample averages are still consistent estimators!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What</a:t>
            </a:r>
            <a:r>
              <a:rPr lang="ja-JP" altLang="en-US" sz="2400" i="1" dirty="0">
                <a:ea typeface="ＭＳ Ｐゴシック" pitchFamily="34" charset="-128"/>
              </a:rPr>
              <a:t>’</a:t>
            </a:r>
            <a:r>
              <a:rPr lang="en-US" altLang="ja-JP" sz="2400" i="1" dirty="0">
                <a:ea typeface="ＭＳ Ｐゴシック" pitchFamily="34" charset="-128"/>
              </a:rPr>
              <a:t>s the point</a:t>
            </a:r>
            <a:r>
              <a:rPr lang="en-US" altLang="ja-JP" sz="2400" dirty="0">
                <a:ea typeface="ＭＳ Ｐゴシック" pitchFamily="34" charset="-128"/>
              </a:rPr>
              <a:t>: both upstream and downstream variables condition on evidence.</a:t>
            </a:r>
            <a:endParaRPr lang="en-US" sz="2400" dirty="0">
              <a:ea typeface="ＭＳ Ｐゴシック" pitchFamily="34" charset="-128"/>
            </a:endParaRPr>
          </a:p>
        </p:txBody>
      </p:sp>
      <p:sp>
        <p:nvSpPr>
          <p:cNvPr id="71684" name="Oval 4"/>
          <p:cNvSpPr>
            <a:spLocks noChangeArrowheads="1"/>
          </p:cNvSpPr>
          <p:nvPr/>
        </p:nvSpPr>
        <p:spPr bwMode="auto">
          <a:xfrm>
            <a:off x="2286000" y="3567112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+a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1685" name="Oval 5"/>
          <p:cNvSpPr>
            <a:spLocks noChangeArrowheads="1"/>
          </p:cNvSpPr>
          <p:nvPr/>
        </p:nvSpPr>
        <p:spPr bwMode="auto">
          <a:xfrm>
            <a:off x="3048000" y="3567112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+c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71686" name="AutoShape 6"/>
          <p:cNvCxnSpPr>
            <a:cxnSpLocks noChangeShapeType="1"/>
            <a:stCxn id="71684" idx="6"/>
            <a:endCxn id="71685" idx="2"/>
          </p:cNvCxnSpPr>
          <p:nvPr/>
        </p:nvCxnSpPr>
        <p:spPr bwMode="auto">
          <a:xfrm>
            <a:off x="2819400" y="3833812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1687" name="Oval 11"/>
          <p:cNvSpPr>
            <a:spLocks noChangeArrowheads="1"/>
          </p:cNvSpPr>
          <p:nvPr/>
        </p:nvSpPr>
        <p:spPr bwMode="auto">
          <a:xfrm>
            <a:off x="1524000" y="3567112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+b</a:t>
            </a:r>
          </a:p>
        </p:txBody>
      </p:sp>
      <p:cxnSp>
        <p:nvCxnSpPr>
          <p:cNvPr id="71688" name="AutoShape 12"/>
          <p:cNvCxnSpPr>
            <a:cxnSpLocks noChangeShapeType="1"/>
            <a:stCxn id="71687" idx="6"/>
            <a:endCxn id="71684" idx="2"/>
          </p:cNvCxnSpPr>
          <p:nvPr/>
        </p:nvCxnSpPr>
        <p:spPr bwMode="auto">
          <a:xfrm>
            <a:off x="2057400" y="3833812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0" name="Oval 18"/>
          <p:cNvSpPr>
            <a:spLocks noChangeArrowheads="1"/>
          </p:cNvSpPr>
          <p:nvPr/>
        </p:nvSpPr>
        <p:spPr bwMode="auto">
          <a:xfrm>
            <a:off x="5105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+a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5611" name="Oval 19"/>
          <p:cNvSpPr>
            <a:spLocks noChangeArrowheads="1"/>
          </p:cNvSpPr>
          <p:nvPr/>
        </p:nvSpPr>
        <p:spPr bwMode="auto">
          <a:xfrm>
            <a:off x="5867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+c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25612" name="AutoShape 6"/>
          <p:cNvCxnSpPr>
            <a:cxnSpLocks noChangeShapeType="1"/>
            <a:stCxn id="25610" idx="6"/>
            <a:endCxn id="25611" idx="2"/>
          </p:cNvCxnSpPr>
          <p:nvPr/>
        </p:nvCxnSpPr>
        <p:spPr bwMode="auto">
          <a:xfrm>
            <a:off x="5638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3" name="Oval 11"/>
          <p:cNvSpPr>
            <a:spLocks noChangeArrowheads="1"/>
          </p:cNvSpPr>
          <p:nvPr/>
        </p:nvSpPr>
        <p:spPr bwMode="auto">
          <a:xfrm>
            <a:off x="4343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-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cxnSp>
        <p:nvCxnSpPr>
          <p:cNvPr id="25614" name="AutoShape 12"/>
          <p:cNvCxnSpPr>
            <a:cxnSpLocks noChangeShapeType="1"/>
            <a:stCxn id="25613" idx="6"/>
            <a:endCxn id="25610" idx="2"/>
          </p:cNvCxnSpPr>
          <p:nvPr/>
        </p:nvCxnSpPr>
        <p:spPr bwMode="auto">
          <a:xfrm>
            <a:off x="4876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5" name="Oval 23"/>
          <p:cNvSpPr>
            <a:spLocks noChangeArrowheads="1"/>
          </p:cNvSpPr>
          <p:nvPr/>
        </p:nvSpPr>
        <p:spPr bwMode="auto">
          <a:xfrm>
            <a:off x="7772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-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5616" name="Oval 24"/>
          <p:cNvSpPr>
            <a:spLocks noChangeArrowheads="1"/>
          </p:cNvSpPr>
          <p:nvPr/>
        </p:nvSpPr>
        <p:spPr bwMode="auto">
          <a:xfrm>
            <a:off x="8534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+c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25617" name="AutoShape 6"/>
          <p:cNvCxnSpPr>
            <a:cxnSpLocks noChangeShapeType="1"/>
            <a:stCxn id="25615" idx="6"/>
            <a:endCxn id="25616" idx="2"/>
          </p:cNvCxnSpPr>
          <p:nvPr/>
        </p:nvCxnSpPr>
        <p:spPr bwMode="auto">
          <a:xfrm>
            <a:off x="8305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8" name="Oval 11"/>
          <p:cNvSpPr>
            <a:spLocks noChangeArrowheads="1"/>
          </p:cNvSpPr>
          <p:nvPr/>
        </p:nvSpPr>
        <p:spPr bwMode="auto">
          <a:xfrm>
            <a:off x="7010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-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cxnSp>
        <p:nvCxnSpPr>
          <p:cNvPr id="25619" name="AutoShape 12"/>
          <p:cNvCxnSpPr>
            <a:cxnSpLocks noChangeShapeType="1"/>
            <a:stCxn id="25618" idx="6"/>
            <a:endCxn id="25615" idx="2"/>
          </p:cNvCxnSpPr>
          <p:nvPr/>
        </p:nvCxnSpPr>
        <p:spPr bwMode="auto">
          <a:xfrm>
            <a:off x="7543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" name="Straight Connector 20"/>
          <p:cNvCxnSpPr>
            <a:stCxn id="71684" idx="7"/>
            <a:endCxn id="71684" idx="3"/>
          </p:cNvCxnSpPr>
          <p:nvPr/>
        </p:nvCxnSpPr>
        <p:spPr>
          <a:xfrm rot="16200000" flipH="1" flipV="1">
            <a:off x="2363788" y="3644900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1685" idx="7"/>
            <a:endCxn id="71685" idx="3"/>
          </p:cNvCxnSpPr>
          <p:nvPr/>
        </p:nvCxnSpPr>
        <p:spPr>
          <a:xfrm rot="16200000" flipH="1" flipV="1">
            <a:off x="3125788" y="3644900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5613" idx="7"/>
            <a:endCxn id="25613" idx="3"/>
          </p:cNvCxnSpPr>
          <p:nvPr/>
        </p:nvCxnSpPr>
        <p:spPr>
          <a:xfrm rot="16200000" flipH="1" flipV="1">
            <a:off x="4421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5611" idx="7"/>
            <a:endCxn id="25611" idx="3"/>
          </p:cNvCxnSpPr>
          <p:nvPr/>
        </p:nvCxnSpPr>
        <p:spPr>
          <a:xfrm rot="16200000" flipH="1" flipV="1">
            <a:off x="5945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5618" idx="7"/>
            <a:endCxn id="25618" idx="3"/>
          </p:cNvCxnSpPr>
          <p:nvPr/>
        </p:nvCxnSpPr>
        <p:spPr>
          <a:xfrm rot="16200000" flipH="1" flipV="1">
            <a:off x="7088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5615" idx="7"/>
            <a:endCxn id="25615" idx="3"/>
          </p:cNvCxnSpPr>
          <p:nvPr/>
        </p:nvCxnSpPr>
        <p:spPr>
          <a:xfrm rot="16200000" flipH="1" flipV="1">
            <a:off x="7850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1524000" y="3567112"/>
            <a:ext cx="533400" cy="533400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5105400" y="3567112"/>
            <a:ext cx="533400" cy="533400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8534400" y="3567112"/>
            <a:ext cx="533400" cy="533400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0" grpId="0" animBg="1"/>
      <p:bldP spid="25611" grpId="0" animBg="1"/>
      <p:bldP spid="25613" grpId="0" animBg="1"/>
      <p:bldP spid="25615" grpId="0" animBg="1"/>
      <p:bldP spid="25616" grpId="0" animBg="1"/>
      <p:bldP spid="25618" grpId="0" animBg="1"/>
      <p:bldP spid="41" grpId="0" animBg="1"/>
      <p:bldP spid="42" grpId="0" animBg="1"/>
      <p:bldP spid="43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1" y="4020853"/>
            <a:ext cx="3581398" cy="28371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 Sampling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19200"/>
            <a:ext cx="5918200" cy="4729164"/>
          </a:xfrm>
        </p:spPr>
        <p:txBody>
          <a:bodyPr/>
          <a:lstStyle/>
          <a:p>
            <a:r>
              <a:rPr lang="en-US" sz="2400" dirty="0"/>
              <a:t>Prior Sampling  P(Q, E)</a:t>
            </a:r>
          </a:p>
          <a:p>
            <a:endParaRPr lang="en-US" sz="2400" dirty="0"/>
          </a:p>
          <a:p>
            <a:endParaRPr lang="en-US" sz="8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8"/>
            <a:endParaRPr lang="en-US" sz="1200" dirty="0"/>
          </a:p>
          <a:p>
            <a:r>
              <a:rPr lang="en-US" sz="2400" dirty="0"/>
              <a:t>Likelihood Weighting  P( Q , e)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969000" y="1219200"/>
            <a:ext cx="5918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Rejection Sampling  P( Q | e 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E75B5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9" marR="0" lvl="7" indent="-228589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Gibbs Sampling  P( Q | e 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953000"/>
            <a:ext cx="5105400" cy="1218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196455"/>
            <a:ext cx="5029200" cy="13087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2133600"/>
            <a:ext cx="5181598" cy="13184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455160"/>
            <a:ext cx="908050" cy="72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997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Z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"/>
  <p:tag name="PICTUREFILESIZE" val="95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5,6,7,8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9"/>
  <p:tag name="PICTUREFILESIZE" val="289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1,2,3,4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30"/>
  <p:tag name="PICTUREFILESIZE" val="25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7,8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96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5,6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94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3,4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85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1,2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69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8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8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7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26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6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2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5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1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4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26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3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39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2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37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1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0"/>
  <p:tag name="PICTUREFILESIZE" val="109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7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46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6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4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5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0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4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45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3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3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2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59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1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34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}&#10;\pagestyle{empty}&#10;&#10;\begin{document}&#10;&#10;\begin{align*}&#10;0 \leq u &lt; 0.6, &amp;\rightarrow C = red \\&#10;0.6  \leq u &lt;  0.7, &amp; \rightarrow C = green \\&#10;0.7  \leq u &lt; 1, &amp;  \rightarrow C = blue&#10;\end{align*}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23"/>
  <p:tag name="PICTUREFILESIZE" val="203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31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S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9"/>
  <p:tag name="PICTUREFILESIZE" val="457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47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S,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1"/>
  <p:tag name="PICTUREFILESIZE" val="644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31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S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9"/>
  <p:tag name="PICTUREFILESIZE" val="457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47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S,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1"/>
  <p:tag name="PICTUREFILESIZE" val="644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 = 1.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77"/>
  <p:tag name="PICTUREFILESIZE" val="243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 0.1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3"/>
  <p:tag name="PICTUREFILESIZE" val="209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 0.99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56"/>
  <p:tag name="PICTUREFILESIZE" val="352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S_{WS}({\bf z},{\bf e}) = \prod_{i= 1}^l P(z_i|\mbox{Parents}(Z_i)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31"/>
  <p:tag name="PICTUREFILESIZE" val="2211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Red}{w({\bf z},{\bf e}) = \prod_{i = 1}^m P(e_i | \mbox{Parents}(E_i)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305"/>
  <p:tag name="PICTUREFILESIZE" val="3416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= P({\bf z}, {\bf e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89"/>
  <p:tag name="PICTUREFILESIZE" val="675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Sample from $P(S | +c, -w, +r)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6"/>
  <p:tag name="PICTUREFILESIZE" val="796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Sample from $P(C | +s, -w, +r)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7"/>
  <p:tag name="PICTUREFILESIZE" val="811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Sample from $P(W | +s, +c, +r)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7"/>
  <p:tag name="PICTUREFILESIZE" val="808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}&#10;\pagestyle{empty}&#10;&#10;\begin{document}&#10;&#10;\begin{align*}&#10;P(S | +c, +r,  -w) &amp; = \frac{P(S, +c, +r, -w)}{P(+c, +r, -w)} \\&#10;&amp; = \frac{P(S, +c, +r, -w)}{\sum_{s} P(s, +c, +r, -w) } \\&#10;&amp; = \frac{ P(+c) P(S | +c) P(+r | +c) P(-w | S, +r) } {\sum_s P(+c) P(s | +c) P(+r | +c) P(-w | s, +r)} \\&#10;&amp; = \frac{ P(+c) P(S | +c) P(+r | +c) P(-w | S, +r)}  {P(+c) P(+r | +c) \sum_s P(s | +c) P(-w | s, +r) } \\&#10;&amp; = \frac{P(S | +c) P(-w | S, +r) } {\sum_s P(s | +c) P(-w | s, +r) } &#10;\end{align*}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80"/>
  <p:tag name="PICTUREFILESIZE" val="95191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17216</TotalTime>
  <Words>6105</Words>
  <Application>Microsoft Office PowerPoint</Application>
  <PresentationFormat>Widescreen</PresentationFormat>
  <Paragraphs>1635</Paragraphs>
  <Slides>97</Slides>
  <Notes>4</Notes>
  <HiddenSlides>15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97</vt:i4>
      </vt:variant>
    </vt:vector>
  </HeadingPairs>
  <TitlesOfParts>
    <vt:vector size="108" baseType="lpstr">
      <vt:lpstr>ＭＳ Ｐゴシック</vt:lpstr>
      <vt:lpstr>Arial</vt:lpstr>
      <vt:lpstr>Cambria Math</vt:lpstr>
      <vt:lpstr>Symbol</vt:lpstr>
      <vt:lpstr>Calibri</vt:lpstr>
      <vt:lpstr>Times New Roman</vt:lpstr>
      <vt:lpstr>AdvP40319B</vt:lpstr>
      <vt:lpstr>Calibri Light</vt:lpstr>
      <vt:lpstr>Wingdings</vt:lpstr>
      <vt:lpstr>Office Theme</vt:lpstr>
      <vt:lpstr>1_Office Theme</vt:lpstr>
      <vt:lpstr>07-380 AI &amp; ML II </vt:lpstr>
      <vt:lpstr>Machine Learning</vt:lpstr>
      <vt:lpstr>Bayes Nets</vt:lpstr>
      <vt:lpstr>Graphical Model Notation</vt:lpstr>
      <vt:lpstr>Bayes’ Nets: Big Picture</vt:lpstr>
      <vt:lpstr>Bayesian Networks</vt:lpstr>
      <vt:lpstr>Bayesian Networks</vt:lpstr>
      <vt:lpstr>Example: Liver Disorders</vt:lpstr>
      <vt:lpstr>Maggie Makar, University of Michigan</vt:lpstr>
      <vt:lpstr>PowerPoint Presentation</vt:lpstr>
      <vt:lpstr>Danielle Belgrave, Microsoft Research</vt:lpstr>
      <vt:lpstr>PowerPoint Presentation</vt:lpstr>
      <vt:lpstr>PowerPoint Presentation</vt:lpstr>
      <vt:lpstr>Bayes Nets Independence</vt:lpstr>
      <vt:lpstr>Conditional Independence Semantics</vt:lpstr>
      <vt:lpstr>Answering Independence Questions</vt:lpstr>
      <vt:lpstr>Leveraging Independence from a Bayes Net</vt:lpstr>
      <vt:lpstr>Conditional Independence Semantics</vt:lpstr>
      <vt:lpstr>Markov blanket</vt:lpstr>
      <vt:lpstr>Machine Learning</vt:lpstr>
      <vt:lpstr>Bayes Nets Training</vt:lpstr>
      <vt:lpstr>Bayes Nets Training</vt:lpstr>
      <vt:lpstr>PowerPoint Presentation</vt:lpstr>
      <vt:lpstr>Bayes Nets</vt:lpstr>
      <vt:lpstr>Bayes Nets Inference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Answer Any Query from Bayes Net</vt:lpstr>
      <vt:lpstr>CAUTION: Multipling Probability Tables!</vt:lpstr>
      <vt:lpstr>Example: Alarm Network</vt:lpstr>
      <vt:lpstr>Example: Alarm Network</vt:lpstr>
      <vt:lpstr>Inference by Enumeration in Bayes Net</vt:lpstr>
      <vt:lpstr>Bayes Net Inference</vt:lpstr>
      <vt:lpstr>Answer Any Query from Bayes Net</vt:lpstr>
      <vt:lpstr>Next: Answer Any Query from Bayes Net</vt:lpstr>
      <vt:lpstr>Can we do better?</vt:lpstr>
      <vt:lpstr>Variable elimination: The basic ideas</vt:lpstr>
      <vt:lpstr>Inference Overview</vt:lpstr>
      <vt:lpstr>Order matters</vt:lpstr>
      <vt:lpstr>Variable Elimination: Complexity</vt:lpstr>
      <vt:lpstr>VE: Computational and Space Complexity</vt:lpstr>
      <vt:lpstr>Bayes Nets</vt:lpstr>
      <vt:lpstr>Bayes Nets Inference</vt:lpstr>
      <vt:lpstr>Poll 1</vt:lpstr>
      <vt:lpstr>Approximate Inference: Sampling</vt:lpstr>
      <vt:lpstr>Exact Inference vs Sampling</vt:lpstr>
      <vt:lpstr>Motivation for Approximate Inference</vt:lpstr>
      <vt:lpstr>Sampling</vt:lpstr>
      <vt:lpstr>Sampling</vt:lpstr>
      <vt:lpstr>Sampling</vt:lpstr>
      <vt:lpstr>Sampling</vt:lpstr>
      <vt:lpstr>Sampling</vt:lpstr>
      <vt:lpstr>Sampling in Bayes’ Nets</vt:lpstr>
      <vt:lpstr>Handout</vt:lpstr>
      <vt:lpstr>Prior Sampling</vt:lpstr>
      <vt:lpstr>Prior Sampling Demo</vt:lpstr>
      <vt:lpstr>Prior Sampling</vt:lpstr>
      <vt:lpstr>Poll 2</vt:lpstr>
      <vt:lpstr>Poll 2</vt:lpstr>
      <vt:lpstr>Poll 3</vt:lpstr>
      <vt:lpstr>Poll 3</vt:lpstr>
      <vt:lpstr>Probability of a sample</vt:lpstr>
      <vt:lpstr>Example</vt:lpstr>
      <vt:lpstr>Rejection Sampling</vt:lpstr>
      <vt:lpstr>Rejection Sampling</vt:lpstr>
      <vt:lpstr>Rejection Sampling</vt:lpstr>
      <vt:lpstr>Poll 3</vt:lpstr>
      <vt:lpstr>Poll 3</vt:lpstr>
      <vt:lpstr>Likelihood Weighting</vt:lpstr>
      <vt:lpstr>Likelihood Weighting</vt:lpstr>
      <vt:lpstr>Likelihood Weighting</vt:lpstr>
      <vt:lpstr>Likelihood Weighting</vt:lpstr>
      <vt:lpstr>Likelihood Weighting</vt:lpstr>
      <vt:lpstr>Remember Poll 3</vt:lpstr>
      <vt:lpstr>Likelihood Weighting</vt:lpstr>
      <vt:lpstr>Likelihood Weighting Distribution</vt:lpstr>
      <vt:lpstr>Likelihood Weighting Distribution</vt:lpstr>
      <vt:lpstr>Likelihood Weighting Distribution</vt:lpstr>
      <vt:lpstr>Poll 5</vt:lpstr>
      <vt:lpstr>Poll 5</vt:lpstr>
      <vt:lpstr>Poll 6</vt:lpstr>
      <vt:lpstr>Poll 6</vt:lpstr>
      <vt:lpstr>Likelihood Weighting</vt:lpstr>
      <vt:lpstr>Likelihood Weighting</vt:lpstr>
      <vt:lpstr>Likelihood Weighting</vt:lpstr>
      <vt:lpstr>Gibbs Sampling</vt:lpstr>
      <vt:lpstr>Gibbs Sampling</vt:lpstr>
      <vt:lpstr>Gibbs Sampling Example: P( S | +r)</vt:lpstr>
      <vt:lpstr>Gibbs Sampling Example: P( S | +r)</vt:lpstr>
      <vt:lpstr>Efficient Resampling of One Variable</vt:lpstr>
      <vt:lpstr>Gibbs Sampling</vt:lpstr>
      <vt:lpstr>Out of scope: Further Reading on Gibbs Sampling</vt:lpstr>
      <vt:lpstr>Markov Chain Monte Carlo*</vt:lpstr>
      <vt:lpstr>Bayes Net Sampling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1149</cp:revision>
  <cp:lastPrinted>2018-11-27T13:42:27Z</cp:lastPrinted>
  <dcterms:created xsi:type="dcterms:W3CDTF">2018-10-11T11:39:27Z</dcterms:created>
  <dcterms:modified xsi:type="dcterms:W3CDTF">2026-10-02T23:01:27Z</dcterms:modified>
</cp:coreProperties>
</file>