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tags/tag23.xml" ContentType="application/vnd.openxmlformats-officedocument.presentationml.tags+xml"/>
  <Override PartName="/ppt/ink/ink6.xml" ContentType="application/inkml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98"/>
  </p:notesMasterIdLst>
  <p:handoutMasterIdLst>
    <p:handoutMasterId r:id="rId99"/>
  </p:handoutMasterIdLst>
  <p:sldIdLst>
    <p:sldId id="663" r:id="rId3"/>
    <p:sldId id="2238" r:id="rId4"/>
    <p:sldId id="1221" r:id="rId5"/>
    <p:sldId id="268" r:id="rId6"/>
    <p:sldId id="313" r:id="rId7"/>
    <p:sldId id="1025" r:id="rId8"/>
    <p:sldId id="2220" r:id="rId9"/>
    <p:sldId id="2228" r:id="rId10"/>
    <p:sldId id="2226" r:id="rId11"/>
    <p:sldId id="2227" r:id="rId12"/>
    <p:sldId id="1009" r:id="rId13"/>
    <p:sldId id="2223" r:id="rId14"/>
    <p:sldId id="2224" r:id="rId15"/>
    <p:sldId id="2229" r:id="rId16"/>
    <p:sldId id="347" r:id="rId17"/>
    <p:sldId id="2222" r:id="rId18"/>
    <p:sldId id="1021" r:id="rId19"/>
    <p:sldId id="346" r:id="rId20"/>
    <p:sldId id="353" r:id="rId21"/>
    <p:sldId id="2236" r:id="rId22"/>
    <p:sldId id="2231" r:id="rId23"/>
    <p:sldId id="2232" r:id="rId24"/>
    <p:sldId id="2234" r:id="rId25"/>
    <p:sldId id="2239" r:id="rId26"/>
    <p:sldId id="2230" r:id="rId27"/>
    <p:sldId id="994" r:id="rId28"/>
    <p:sldId id="995" r:id="rId29"/>
    <p:sldId id="953" r:id="rId30"/>
    <p:sldId id="954" r:id="rId31"/>
    <p:sldId id="958" r:id="rId32"/>
    <p:sldId id="1010" r:id="rId33"/>
    <p:sldId id="2201" r:id="rId34"/>
    <p:sldId id="299" r:id="rId35"/>
    <p:sldId id="1190" r:id="rId36"/>
    <p:sldId id="428" r:id="rId37"/>
    <p:sldId id="2235" r:id="rId38"/>
    <p:sldId id="2240" r:id="rId39"/>
    <p:sldId id="2241" r:id="rId40"/>
    <p:sldId id="429" r:id="rId41"/>
    <p:sldId id="1204" r:id="rId42"/>
    <p:sldId id="427" r:id="rId43"/>
    <p:sldId id="446" r:id="rId44"/>
    <p:sldId id="447" r:id="rId45"/>
    <p:sldId id="1216" r:id="rId46"/>
    <p:sldId id="2242" r:id="rId47"/>
    <p:sldId id="2237" r:id="rId48"/>
    <p:sldId id="463" r:id="rId49"/>
    <p:sldId id="1209" r:id="rId50"/>
    <p:sldId id="467" r:id="rId51"/>
    <p:sldId id="1211" r:id="rId52"/>
    <p:sldId id="401" r:id="rId53"/>
    <p:sldId id="413" r:id="rId54"/>
    <p:sldId id="1212" r:id="rId55"/>
    <p:sldId id="420" r:id="rId56"/>
    <p:sldId id="1240" r:id="rId57"/>
    <p:sldId id="432" r:id="rId58"/>
    <p:sldId id="403" r:id="rId59"/>
    <p:sldId id="421" r:id="rId60"/>
    <p:sldId id="458" r:id="rId61"/>
    <p:sldId id="1223" r:id="rId62"/>
    <p:sldId id="459" r:id="rId63"/>
    <p:sldId id="1224" r:id="rId64"/>
    <p:sldId id="465" r:id="rId65"/>
    <p:sldId id="405" r:id="rId66"/>
    <p:sldId id="434" r:id="rId67"/>
    <p:sldId id="406" r:id="rId68"/>
    <p:sldId id="422" r:id="rId69"/>
    <p:sldId id="460" r:id="rId70"/>
    <p:sldId id="1225" r:id="rId71"/>
    <p:sldId id="435" r:id="rId72"/>
    <p:sldId id="408" r:id="rId73"/>
    <p:sldId id="409" r:id="rId74"/>
    <p:sldId id="423" r:id="rId75"/>
    <p:sldId id="466" r:id="rId76"/>
    <p:sldId id="1220" r:id="rId77"/>
    <p:sldId id="1222" r:id="rId78"/>
    <p:sldId id="1236" r:id="rId79"/>
    <p:sldId id="1238" r:id="rId80"/>
    <p:sldId id="1237" r:id="rId81"/>
    <p:sldId id="461" r:id="rId82"/>
    <p:sldId id="1243" r:id="rId83"/>
    <p:sldId id="1244" r:id="rId84"/>
    <p:sldId id="1245" r:id="rId85"/>
    <p:sldId id="410" r:id="rId86"/>
    <p:sldId id="411" r:id="rId87"/>
    <p:sldId id="1217" r:id="rId88"/>
    <p:sldId id="1213" r:id="rId89"/>
    <p:sldId id="415" r:id="rId90"/>
    <p:sldId id="416" r:id="rId91"/>
    <p:sldId id="457" r:id="rId92"/>
    <p:sldId id="418" r:id="rId93"/>
    <p:sldId id="1239" r:id="rId94"/>
    <p:sldId id="1214" r:id="rId95"/>
    <p:sldId id="412" r:id="rId96"/>
    <p:sldId id="1215" r:id="rId97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100"/>
    </p:embeddedFont>
    <p:embeddedFont>
      <p:font typeface="Cambria Math" panose="02040503050406030204" pitchFamily="18" charset="0"/>
      <p:regular r:id="rId10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E88510"/>
    <a:srgbClr val="D60093"/>
    <a:srgbClr val="104F9C"/>
    <a:srgbClr val="AE7C42"/>
    <a:srgbClr val="F2B800"/>
    <a:srgbClr val="00A44A"/>
    <a:srgbClr val="00863D"/>
    <a:srgbClr val="0000FF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3" autoAdjust="0"/>
    <p:restoredTop sz="96266" autoAdjust="0"/>
  </p:normalViewPr>
  <p:slideViewPr>
    <p:cSldViewPr snapToGrid="0">
      <p:cViewPr varScale="1">
        <p:scale>
          <a:sx n="89" d="100"/>
          <a:sy n="89" d="100"/>
        </p:scale>
        <p:origin x="252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commentAuthors" Target="commentAuthor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handoutMaster" Target="handoutMasters/handoutMaster1.xml"/><Relationship Id="rId10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font" Target="fonts/font1.fntdata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ABF367-B319-4ABA-B0E5-2821C8F7CF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0FA86-4519-4DDA-8DFA-C3754A350E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38F91-9085-41C3-A894-D4A91DF1B49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881283-16F3-464F-93A8-99EDE6D8C8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36E35-D145-44E7-B9B6-BA7E0417D3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00B8-5D6A-4A6F-9850-477CE92CD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885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4T21:51:38.6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112 118 2303 0 0,'-2'-1'5431'0'0,"-36"-16"-1142"0"0,-10-6-1418 0 0,24 16-195 0 0,27 8-2503 0 0,10 4 0 0 0,1 0 0 0 0,0-1 0 0 0,0-1-1 0 0,0 0 1 0 0,29 1 0 0 0,78-4 253 0 0,-55-1-217 0 0,259 10 271 0 0,-202 2-369 0 0,213 11-56 0 0,445-45 607 0 0,-165-43-396 0 0,-582 60-199 0 0,-1-1 1 0 0,32-13-1 0 0,-51 16-67 0 0,5-1-20 0 0,-16 2-36 0 0,-1 1-16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7:45.844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14051 7556 3679 0,'0'0'160'0,"0"0"32"0,0 0-192 0,0 0 0 16,0 0 0-16,0 0 0 0,0 0 4512 0,0 0 864 16,0-9 160-16,0 9 32 0,0 0-4240 0,0 0-864 15,0 0-160-15,0 0-48 0,0 0-256 0,0 0 0 16,0 0 0-16,0 0 0 0,0 0 0 0,0 0 0 15,0 0 0-15,0 0-144 0,0 0 144 0,0 0 0 16,0 0 0-16,0 0-128 0,0 0 128 0,0 5 0 16,0-5 128-16,-2 5-128 0,-1 0 960 0,3-5 112 15,0 0 16-15,-5 5 16 0,0-2 176 0,-3 3 48 16,8-6 0-16,0 0 0 0,0 0-544 0,0 0-96 0,0 0-32 16,0 0 0-16,0 0-272 0,0 0-64 15,0 0-16-15,0 0 0 0,0 0-304 0,0 0 128 0,0 0-128 0,0 0 0 16,0 0 0-16,0 0 0 0,0 0 0 0,0 0 0 15,0 0 128-15,0 0-128 0,0 0 0 0,9 7 0 16,-9-7 128-16,0 0-128 0,0 0 144 0,5 9-144 16,-5-9 400-16,0 0-16 0,0 0 0 0,0 0 0 15,0 0 128-15,0 0 32 0,3 13 0 0,-3-13 0 16,0 0-64-16,0 0-16 0,5 13 0 0,-1-1 0 16,-4-12-176-16,7 8-32 0,-7-8-16 0,0 0 0 15,6 10-112-15,1-1-128 0,-7-9 176 0,5 11-176 16,-5-11 208-16,4 11-64 0,-4-11-16 0,2 14 0 15,-2-14-128-15,3 13 128 0,0-3-128 0,-3-10 128 16,0 0 0-16,5 13-128 0,-1 0 192 0,-4-13-64 0,5 17 32 0,0-1 0 16,0-3 0-16,2 2 0 0,-1 0 32 0,1 3 0 15,-2-1 0-15,0 5 0 0,1 3-48 16,-4 1 0-16,2 3 0 0,0 2 0 0,-1 1-144 0,-2 0 160 16,0-1-160-16,-1-4 160 0,1 1-160 0,-2-3 128 15,-1-5-128-15,-1 0 128 0,-1 1-128 0,0-3 0 16,0 0 144-16,-1-2-144 0,-1-2 160 0,-1 2-32 15,-1 0-128-15,0 1 192 0,2-3-48 0,-2 0-16 16,-2 2 0-16,-1 0 0 0,1-3 0 0,-2 1-128 16,0 0 192-16,1-2-64 0,-3-2 64 0,1 0 16 15,-1-3 0-15,-2-1 0 0,0-4-208 0,-3-1 0 16,1-2 0-16,0-1-160 16,0-4-256-16,-1-3-48 0,-2-3-16 0,1-1 0 15,-3 0-1696-15,4-1-320 0,3 0-80 0,1-2-15792 0</inkml:trace>
  <inkml:trace contextRef="#ctx0" brushRef="#br0" timeOffset="1">13972 7200 37775 0,'-16'-19'3360'16,"-1"8"-2688"-16,0-1-544 0,2 5-128 15,0 4 2656-15,6 0 496 0,9 3 112 0,0 0 0 16,0 12-3520-16,3 1-704 0,1-4-128 0,2 1-48 16,1 1-1680-16,1-2-352 0,-1 3-64 0</inkml:trace>
  <inkml:trace contextRef="#ctx0" brushRef="#br0" timeOffset="2">14875 7389 16575 0,'0'0'1472'0,"0"0"-1168"15,-10-5-304-15,2-1 0 0,2 2 2288 0,6 4 400 16,0 0 64-16,-8-2 32 0,-3-2-1568 0,4 3-320 16,-3-1-64-16,3 2-16 0,-3 2-176 0,1 3-16 15,-1 0-16-15,-2 5 0 0,0 2-288 0,-1 5-48 16,-2 3-16-16,-1 4 0 0,2 4-128 0,-3 3-128 16,0 4 144-16,1-2-144 0,-1 2 304 0,4-5-48 15,0-8 0-15,2 0 0 0,0-3 144 0,3-2 32 16,2-3 0-16,1-1 0 0,-1-1-32 0,2-1 0 15,2 0 0-15,0-2 0 0,2-9-64 0,0 0-16 0,4 13 0 0,3-1 0 16,-7-12 48-16,13 12 0 0,0-5 0 0,1 0 0 16,3-5-112-16,3 1 0 0,2-4-16 0,3-2 0 15,1-1-240-15,4 0 0 0,4-2 0 0,1-2 0 16,1 1 0-16,0 0 0 0,-1-1 0 0,-1 0 0 16,-3 2-128-16,-2-4 128 0,-3 0 0 0,-4 1 0 15,-3-2 0-15,-3 2 0 0,-4 1 0 0,-3-3 144 16,-2-2 80-16,-1 0 16 0,-3-3 0 0,-2-2 0 15,-2-3 240-15,-2-3 48 0,-2 0 16 0,0-1 0 16,-3-2-176-16,0 0-48 0,-1 5 0 0,-2 1 0 16,0-1-128-16,-2 5-16 0,-4-1-16 0,0 4 0 0,-2 3-160 15,1 1 0-15,0 1 0 0,0 5 0 0,-2 1 0 16,3-1 0-16,2 4 0 0,0 0 0 16,1 0-656-16,2 2-16 0,0 0 0 0,3 1 0 15,0-1-688-15,9-2-144 0,-9 6-32 0,9-6-10032 16,-5 10-2000-16</inkml:trace>
  <inkml:trace contextRef="#ctx0" brushRef="#br0" timeOffset="3">15346 7466 21183 0,'-10'-3'1888'0,"-2"0"-1504"0,-1 2-384 0,2 4 0 16,2 3 5264-16,4 7 992 0,2 3 192 0,3 5 32 16,3-2-5360-16,1 5-1120 0,0-2-128 0,1 1-80 15,3 1 48-15,0 1 16 0,0-3 0 0,1 1 0 16,0-2-32-16,-1 0 0 0,-2 0 0 0,1 1 0 15,-2 0-96-15,0 0-32 0,0-1 0 0,-1 1 0 32,0-3-256-32,0 0-48 0,-1-2-16 0,-1-1 0 0,1-3-1872 0,0-3-368 0,-3-10-80 15,0 0-11552-15</inkml:trace>
  <inkml:trace contextRef="#ctx0" brushRef="#br0" timeOffset="4">15419 7287 43711 0,'-13'-10'1936'0,"5"4"400"0,-1 1-1872 0,9 5-464 16,0 0 0-16,0 0 0 0,0 0 0 0,0 0-208 16,9 8 16-16,3-1 0 15,2-1-2160-15,2 1-416 0,2-1-96 0</inkml:trace>
  <inkml:trace contextRef="#ctx0" brushRef="#br0" timeOffset="5">15877 7600 40831 0,'-13'10'1808'0,"5"-3"368"0,-1 3-1728 0,0 3-448 0,1 0 0 0,3 2 0 15,1 0-160-15,0 0-112 0,0-2-32 0,0-1 0 16,-1-3 112-16,-1 0 0 0,1 0 16 0,5-9 0 16,-5 8 176-16,5-8 0 0,-3 8 0 0,3-8 0 15,0 0 0-15,0 0-192 0,0 0 192 0,0 0-192 16,0 0 192-16,0 0 128 0,0 0-128 0,0 0 176 0,0 0 192 0,0 0 32 16,0 0 16-16,8-12 0 0,-1-1 48 0,-1 0 16 15,-1-2 0-15,2-4 0 0,2-2-192 0,2-3-32 16,0 1-16-16,2 1 0 0,0-4-240 0,4 4 0 15,2-1 0-15,0 4 0 0,2 3 0 0,-1 2 0 16,0 1 0-16,0 2 0 0,0 2 0 0,-2 3 0 16,1 3 0-16,0 2 0 0,-1 5 0 0,-1-2-128 15,-2 2 128-15,2 4-208 0,-1 3 208 0,1 2 0 16,-3 5 0-16,1 3 0 0,-1 4 0 0,2 2 160 16,-2-1-32-16,0-1 0 0,1-3 176 0,-1 1 16 15,-1-2 16-15,1-1 0 0,1-1-16 0,-1 1-16 16,-1-1 0-16,1-3 0 0,-1 0-304 0,2-2 0 15,-1 0 0-15,-1-1 0 0,0 0-256 0,-1-1-48 0,-2-3-16 16,-10-9 0 0,0 0-432-16,0 0-80 0,0 0-32 0,0 0-11760 0,0 0-2352 0</inkml:trace>
  <inkml:trace contextRef="#ctx0" brushRef="#br0" timeOffset="6">17115 6929 8287 0,'0'0'736'0,"0"15"-592"15,-1 0-144-15,-2 7 0 0,2 2 5712 0,0 5 1120 16,-2-1 208-16,2 0 64 0,2 0-5040 0,0-2-992 15,1-3-208-15,0 2-32 0,1-2-144 0,0 5-32 16,-2-3 0-16,1 7 0 0,2 3-176 0,2 4-32 16,-3 4-16-16,3 3 0 0,0 2-432 0,1-2 0 15,-1-2 0-15,1-7 0 0,-1-5 0 0,1-4 0 16,-2-3 0-16,-1-3 0 0,0-3 0 0,0-1 192 16,0 1-192-16,0-1 192 0,-2-1-192 0,1-3 0 15,-1-1 0-15,-2-1 0 0,-1-4-240 0,1-8-128 16,0 0-16-16,-5 8-16 15,-3-6-880-15,8-2-160 0,-10-4-32 0,-2-2-14656 0</inkml:trace>
  <inkml:trace contextRef="#ctx0" brushRef="#br0" timeOffset="7">16707 7402 23039 0,'-9'-13'1024'0,"4"6"192"0,0-2-960 0,1 1-256 0,0 2 0 0,2-2 0 16,4 0 4944-16,-2 8 944 0,9-5 192 0,3 2 48 15,2-1-4640-15,3 2-912 0,1-1-192 0,3 2-48 16,2 0 112-16,7-1 32 0,4-2 0 0,5 2 0 16,3-1-256-16,4 1-48 0,2 0-16 0,-1 1 0 15,-1-2-160-15,-1 1 0 0,0-2 0 0,0 1 0 16,0-1-1408-16,0-2-272 0,0 1-48 0,1 3-11616 16,1-2-2320-16</inkml:trace>
  <inkml:trace contextRef="#ctx0" brushRef="#br0" timeOffset="8">18590 7612 22111 0,'-9'-2'1968'0,"-2"-2"-1584"0,1 2-384 0,1 2 0 15,9 0 3792-15,0 0 688 0,-7 6 128 0,7-6 16 16,0 0-3744-16,0 0-752 0,0 0-128 0,0 0 0 16,4 12 0-16,3-4-160 0,-7-8 160 0,14 5 0 15,3 0 0-15,-7-2 0 0,3 1 0 0,3-4 0 16,1 0 176-16,2-4-16 0,2 1 0 0,3-1 0 15,2 2 112-15,23-3 32 0,-3-1 0 0,-3 0 0 16,-3-3 176-16,2 5 32 0,2-1 16 0,5 3 0 16,3 2-112-16,1 2-32 0,2 0 0 0,-1 1 0 0,-2-1-96 0,1 0-32 15,-2-2 0-15,2 0 0 0,2-2-112 16,3 2-16-16,0 4-128 0,1-1 192 0,0 1-192 0,-2-1 128 16,-1-3-128-16,0-2 0 0,0 0 0 0,3-2 128 15,2-2-128-15,2 4 0 0,2-1 0 0,-3 1 0 16,-2-2 0-16,-1-3 0 0,-2 1 0 0,2-2 144 15,1-4-144-15,3 4 128 0,0-1-128 0,0 1 0 16,-3 2 0-16,-5 2 128 0,-4 1-128 0,-3-1 128 16,-4 2-128-16,1-2 128 0,-1 1 128 0,0 2 32 15,-1 1 0-15,-1 3 0 0,-2-1-288 0,-1 3 0 16,-1 2 0-16,-3-1-144 0,-1 0 144 0,-2-1-128 16,-5 0 128-16,0 0-128 0,-1-3 128 0,-1-1 0 0,-3-1 0 15,-1-1 0-15,0-1 0 0,1-2 176 0,0-1-176 0,1 0 192 16,-1 0-192-16,0-2 160 0,0 1-160 0,0 2 160 15,-1-3-160-15,0 2 0 0,-1 1 144 0,-2 2-144 16,-1-1 128-16,-2 0-128 0,0-1 128 0,-1 3-128 16,0 1 176-16,1 0-48 0,-2 0 0 0,-2 0 0 15,1-1-128-15,0 1-272 0,0 0 64 0,-2 0 16 16,-1 0 192-16,2-3 0 0,-1 2 0 0,-1-2 0 16,-9 3 0-16,12-2 0 0,-2-1 0 0,1 2 0 15,-1-4 256-15,1-1 64 0,-11 6 0 0,10-5 0 16,-1 0-320-16,0 2 0 0,-1-2 0 0,0 1 0 15,0 0 240-15,0-1-16 0,-2 0 0 0,-6 5 0 16,9-5-224-16,-1 1 0 0,-8 4 128 0,9-4-128 0,-9 4 0 16,0 0 0-16,8-4 0 0,-8 4 0 15,7-5 0-15,-7 5 0 0,6-7 0 0,-1 1-160 16,-5 6 160-16,4-7 0 0,0 1 128 0,-4 6-128 0,5-7 0 0,1-1 128 16,-1 2-128-16,1-1 0 0,0 2 128 0,0 0-128 15,1 0 128-15,-1-1-128 0,-1 0 0 0,-5 6 0 16,8-5 0-16,-8 5 128 0,8-7-128 0,-2 2 0 15,-6 5 0-15,6-7 0 0,-6 7 0 0,0 0 0 16,1-6 128-16,-2-1-128 0,1 7 192 0,-6-7-48 16,0 0 0-16,-4 2 0 0,-4-2-144 0,0 2 160 15,-3 0-160-15,-1 2 160 0,-3-2-160 0,2 4 0 16,2-3 0-16,-2 1 0 0,2 1 0 0,2 0 0 16,0 2 0-16,2-1 0 0,2 0 0 0,0-1 0 15,1 0 0-15,10 2 0 0,-11-2 0 0,11 2 320 0,-9-2-48 0,9 2 0 16,-10-3-416-16,10 3-96 0,0 0-16 0,-9-4 0 15,9 4 256-15,-9-2 0 0,9 2 0 0,0 0 0 16,0 0 224-16,-10-7 32 0,10 7 16 0,0 0 0 16,0 0-432-16,0 0-96 0,0 0 0 0,0 0-16 15,0 0 272-15,0 0 0 0,0 0-128 0,0 0 128 16,0 0 0-16,0 0-192 0,0 0 192 0,0 0-160 16,12 4 160-16,0 1-128 0,-2 1 128 0,1-1-128 15,-1 0 128-15,1 0 0 0,-1 2-144 0,2-3 144 16,1 1 0-16,-1 0 0 0,-2 0 0 0,-10-5 0 15,10 6 0-15,-10-6 0 0,11 7 0 0,-11-7 0 16,6 11-240-16,-6-11 32 0,0 0 0 0,6 13 0 16,-3 0 208-16,0 0 0 0,-3-1 0 0,1 1 0 15,-1 0 0-15,0 1 192 0,0 2-16 0,0 1 0 16,0 0-176-16,2 1 0 0,0-1 0 0,0 0 0 0,-1 1 0 0,-1-1 0 16,0 0 0-16,0-3 0 0,-1-2 0 0,-1 0 0 15,0 2 0-15,-1 0 0 0,-2-5 0 0,0 2 0 16,-2-1 0-16,-1-1 0 0,-1-1-160 0,-1 3-16 15,-1-3 0-15,0 1 0 0,-1-2 176 0,-1 4 0 16,-2-6 0-16,2 4-128 0,-2 0 128 0,-2-2 0 16,0 1 160-16,0 1-160 15,-3 4-1984-15,0-5-480 0,-1-2-96 0</inkml:trace>
  <inkml:trace contextRef="#ctx0" brushRef="#br0" timeOffset="9">23653 7274 2751 0,'0'0'128'0,"0"0"16"0,0 0-144 0,-7-3 0 16,7 3 0-16,0 0 0 0,-7-5 3968 0,7 5 768 15,-7-6 160-15,7 6 32 0,0 0-2832 0,0 0-560 16,0 0-128-16,-1-11 0 0,1 11-272 0,-1-4-48 16,0-2-16-16,-2 1 0 0,-2-1-48 0,0 1 0 15,-2 1 0-15,-1 0 0 0,-2 2-192 0,-10-5-32 16,3 3-16-16,-2 2 0 0,-3 2-208 0,-1 0-64 15,3 1 0-15,-1 4 0 0,0-2-192 0,1 2-32 16,3 2-16-16,2-1 0 0,0 1-272 0,0 2 0 0,2-3 0 0,1 2 0 16,0-1 0-16,2 0 0 0,-1 3 0 0,2-3 0 15,-1 4 128-15,2-2-128 0,3 0 0 0,1 3 0 16,0 1 0-16,0 0 0 0,1 1 0 0,2 1 0 16,1-2 0-16,0 1 0 0,-1-1 0 0,2 1 0 15,-1-14 0-15,4 13 0 0,0-2 0 0,-4-11 0 16,6 10 0-16,-6-10 0 0,12 9 0 0,-1-2 0 15,-1-5 0-15,2-2 128 0,-1-2-128 0,4-5 0 16,-1 2 128-16,3-3-128 0,0-1 0 0,3 1 0 16,-1-3 144-16,6-2-144 0,2 1 0 0,-1-1 144 15,-1-4-144-15,-1 4 0 0,-2 0 0 0,-1-2 0 16,2 2 0-16,-3 2 128 0,-2-2-128 0,-4 2 0 16,-1 1 128-16,-2-1-128 0,-2 2 0 0,0 1 128 15,0-1-128-15,-2 3 0 0,-7 6 0 0,5-11 128 16,-5 11-128-16,0 0 0 0,0 0 0 0,0 0 128 0,0 0-128 0,0 0 0 15,0 0 0-15,0 0 0 0,0 0 176 0,0 0-48 16,0 0-128-16,-9 4 192 0,9-4-192 0,-9 11 128 16,1-2-128-16,0 1 0 0,1 1 144 0,1-1-144 15,-2 2 128-15,2 1-128 0,-2 1 0 0,1 2 0 16,1 2 0-16,-1 3 0 0,1 2 0 0,-1 3 0 16,1 2 0-16,0 2 0 0,1 1 0 0,0 2 128 15,-2-1-128-15,1 0 0 0,-1-8 0 0,1-1 0 16,-2-5 0-16,2 0 0 0,0-2 128 0,2-1-128 15,2 0 0-15,-2 0 128 0,-3-3-128 0,1 1 0 16,-1 1 0-16,0 2 0 0,-1 1 0 0,1 1 0 0,-1-2 128 16,2 3-128-16,-1 1 0 0,2 1 0 0,-1 0 0 0,2 0 0 15,1-1 0-15,2-3 0 16,-1 3 0-16,2-6 128 0,0-1-128 0,3 0 0 0,0-1 0 0,-1-3 0 16,-2-9 128-16,4 8-128 0,-4-8 0 0,7 8 128 15,-7-8-128-15,8 6 160 0,-1 0-160 0,1-2 160 16,-8-4-160-16,12 1 0 0,-3 1 0 0,0 2 0 15,-9-4 0-15,11 2 0 0,-2-1-144 0,2 2 144 16,-1 0 0-16,-1-1 0 0,-9-2 0 0,11 1 0 16,1 0 0-16,-1 5 0 0,-4-1 0 0,1 1 0 15,1 0-208-15,-1-3 64 0,0 4 16 0,0-2 0 16,-8-5-160-16,8 5-32 0,-2-1 0 0,1 2 0 16,-7-6 96-16,8 1 16 0,-8-1 0 0,11 0 0 15,-2 1 208-15,1-1-192 0,0 1 192 0,-1-1-192 0,0-2-64 0,-1 2 0 16,1-1 0-16,-9 1 0 15,11 0-240-15,-1-4-48 0,-10 4-16 0,10-3-10320 16,-10 3-2048-16</inkml:trace>
  <inkml:trace contextRef="#ctx0" brushRef="#br0" timeOffset="10">24134 7329 5519 0,'0'0'240'0,"0"0"64"0,-9-11-304 0,1 2 0 0,8 9 0 0,-6-8 0 15,-1-1 5264-15,7 9 1008 0,0 0 192 0,0 0 32 16,-5-9-4576-16,5 9-928 0,0 0-176 0,0 0-48 15,-5-8-144-15,5 8-48 0,0 0 0 0,0 0 0 16,-7-5-320-16,7 5-64 0,0 0 0 0,0 0-16 16,0 0-176-16,-6 1 192 0,6-1-192 0,-8 6 192 15,2-1-16-15,-1 5 0 0,1-1 0 0,2 3 0 16,0 4 32-16,2 2 16 0,0 0 0 0,2 3 0 16,2 1-48-16,1 0-16 0,-2 3 0 0,3-1 0 15,1-3 32-15,2-1 16 0,0-1 0 0,0-4 0 0,1 1-64 0,3-6-16 16,2-2 0-16,1-1 0 0,2 2-128 0,-1-7 192 15,1 0-192-15,1-2 192 0,0-4-64 0,-2-1-128 16,-2-2 192-16,1-3-64 0,-1-2-128 0,-2-2 192 16,0-2-192-16,-2 0 192 0,-1-2-192 0,0 1 128 15,-1-1-128-15,0 0 128 0,-2 1-128 0,0 0 0 16,-2 0 0-16,1 2 128 0,0 1-128 0,0 0 0 16,-2 1 144-16,1 2-144 0,-1 2 0 0,-2 9 0 15,2-9 0-15,-2 9 0 0,2-6 0 0,-2 6 0 16,0 0 0-16,0 0 0 0,0 0 0 0,0 0 0 15,0 0 0-15,0 0 128 0,0 0-128 0,0 14 0 16,2-1 128-16,-1 0-128 0,2-1 0 0,-1 2 0 16,-1 0 0-16,1 1 0 0,-1-1 0 0,2 2 0 15,-1-3 0-15,1 1 0 0,0-1 0 0,2 0 0 0,0 3 0 0,1-3 0 16,0-4-160-16,0-1-96 0,2 0-32 0,-1-2 0 31,-7-6-560-31,10 9-112 0,-2-2-32 0,0-2 0 16,1 0-1648-16,1-1-336 0,1 0-64 0</inkml:trace>
  <inkml:trace contextRef="#ctx0" brushRef="#br0" timeOffset="11">24760 7543 13823 0,'0'0'1216'0,"0"0"-960"0,-2-6-256 0,2 6 0 16,0 0 4032-16,0 0 752 0,4-6 144 0,-1-1 48 15,3 1-3696-15,0-2-752 0,2 1-144 0,1 0-16 16,0-4-368-16,2 2 128 0,-1 0-128 0,1-1 0 0,-1-2 0 15,0-1 0-15,2 0 0 0,0-2 0 0,-3 2 0 0,1 2 128 16,1-1-128-16,-2-1 0 16,-1 2 256-16,0 2 0 0,-2-2-16 0,1 1 0 0,-2 3 80 0,-5 7 32 15,2-11 0-15,0 2 0 0,-2 9-64 0,-2-10-16 16,-1 1 0-16,-1 1 0 0,-2 1 96 0,6 7 16 16,-9-6 0-16,0 2 0 0,9 4-128 0,-13 0 0 15,1 0-16-15,2 2 0 0,-2 2-64 0,0-2-16 16,1 3 0-16,-1-3 0 0,-1 2-160 0,0 3 160 15,-1 1-160-15,1 2 160 0,0 2-160 0,0 0 128 16,-1 3-128-16,1 5 128 0,-2 1-128 0,2 1 0 16,0 4 0-16,2-3 0 0,3 2 128 0,3 0 0 15,3-4 0-15,2 1 0 0,2-4-128 0,3 0-176 0,2-6 48 16,3 2 0-16,6 3 128 0,0-6 0 0,1-1-144 0,1-5 144 31,-1-3-800-31,-2-6-96 0,1-4 0 0,0 0-16 16,1 0-2624-16,-2-2-528 0</inkml:trace>
  <inkml:trace contextRef="#ctx0" brushRef="#br0" timeOffset="12">25154 7385 18079 0,'0'0'800'0,"0"0"160"0,0 0-768 0,0 0-192 0,0 0 0 0,0 0 0 16,12 0 2112-16,-12 0 384 0,0 0 80 0,10 4 16 15,-10-4-1328-15,12 8-272 0,-2-2-48 0,1 2-16 16,-11-8-608-16,10 9-112 0,-1 1-16 0,0 2-16 15,-1 0-176-15,1 1 0 0,-2-3 0 0,-1 1 0 16,0-1 0-16,-3 1 0 0,-1-1 176 0,-2 2-176 16,0-12 624-16,-2 10 16 0,1 3 16 0,1-13 0 0,0 0 224 0,0 0 32 15,0 0 16-15,0 0 0 0,-9 2-176 0,9-2-48 16,0 0 0-16,-6-6 0 0,0 0-192 0,2-3-64 16,0 1 0-16,2-4 0 0,1-2-160 0,-1 1-32 15,1 0-16-15,0-5 0 0,1-1 0 0,-2-24 240 16,4 21-240-16,0 1-240 0,-2 2 0 15,2-1 128-15,0 3-128 0,2 2 128 0,1 0 0 16,1 2-128-16,1 3 192 0,-1-2-32 0,-1 2-16 16,0-1 0-16,0 2 0 0,-5 9-144 0,7-8 0 15,-1 0 0-15,1 2 128 0,-7 6-128 0,10-7 0 0,-2 2 0 0,-8 5 0 16,10-4-192-16,-10 4-32 0,11 0 0 0,-1-2 0 31,1 0-448-31,-1 6-96 0,1-4 0 0,-1 2-16 16,0-2-1568-16,1 1-304 0,-1 3-64 0,3-2-16 15,0 0-272-15,0 0-64 0</inkml:trace>
  <inkml:trace contextRef="#ctx0" brushRef="#br0" timeOffset="13">25896 7252 11967 0,'0'0'1072'0,"0"0"-864"0,0 0-208 0,0 0 0 16,-9 6 5440-16,2 1 1024 0,7-7 224 0,0 0 32 15,0 0-5200-15,0 0-1056 0,-1 14-208 0,2 1-32 16,-1-15-224-16,0 0 0 0,8 20 0 0,0 1 0 0,0-8 0 0,-2 2 0 16,-6-15 0-16,11 18 0 0,0-1 0 0,1-4-128 15,0 0 128-15,1-3 0 16,-2-2-608-16,4 1-16 0,-2-5 0 0,1 0 0 16,1-1-2320-16,0-5-480 0</inkml:trace>
  <inkml:trace contextRef="#ctx0" brushRef="#br0" timeOffset="14">26499 7226 14735 0,'0'0'1312'0,"-7"1"-1056"0,-4 0-256 0,1 1 0 16,-1 0 5488-16,1 2 1040 0,-2 0 192 0,-1 3 64 15,0-1-5200-15,-4 5-1040 0,-1-1-208 0,-3 6-32 16,-3 1-48-16,-2 7-16 0,-1 5 0 0,-3 8 0 15,-4 4-48-15,0 5 0 0,0 6 0 0,2-2 0 16,-1-2-16-16,3-5-16 0,0 0 0 0,3 0 0 16,2 0 32-16,-1 6 0 0,0 6 0 0,1 1 0 15,2 6-192-15,1-5 128 0,2-1-128 0,2-6 128 32,2-11-1344-32,3-3-256 0,3-2-64 0,3-5-16144 0</inkml:trace>
  <inkml:trace contextRef="#ctx0" brushRef="#br0" timeOffset="15">5409 7683 2751 0,'0'0'128'0,"0"0"16"0,5-9-144 0,-1-1 0 0,0-2 0 0,0 2 0 15,-1-2 4976-15,-2 5 960 0,-1 7 192 0,3-9 32 16,-1-1-4304-16,-2 3-848 0,-1 0-176 0,1 7-48 16,0 0 48-16,0 0 0 0,-1-4 0 0,-1 0 0 15,1-2-256-15,0 4-64 0,-2-5 0 0,0 1 0 16,1-1-240-16,-1 2-48 0,-3-4-16 0,1 0 0 15,-1-2-16-15,2 2 0 0,0 1 0 0,1 1 0 16,-1 1 32-16,-2 0 0 0,1-1 0 0,-1 2 0 16,-3 0 96-16,-2 2 32 0,1 1 0 0,-5-1 0 15,-2 2 48-15,-1 1 16 0,0 2 0 0,-2 2 0 16,0 7-128-16,-4-1-32 0,1 5 0 0,-1 3 0 16,2 3-256-16,0 3 160 0,0 3-160 0,3-3 128 15,2-2-128-15,2 1 0 0,-1-3 0 0,3 3 128 0,1-1-128 16,3 1 0-16,1-1 0 0,3 2 0 0,0-1 192 0,2 6-64 15,2 5 0-15,4 4 0 0,-1 1 256 0,4 1 32 16,1 2 16-16,5-5 0 0,1-1 16 0,1-6 0 16,1-3 0-16,2-1 0 0,2-3-256 0,1-3-64 15,1 1 0-15,0 0 0 0,1-4-128 0,1 0-176 16,1 0 48-16,-1-1 0 16,1-2-896-16,-1-2-160 0,1-3-32 0,-2-4-16 15,-1-2-2496-15,-1-3-496 0,3-3-112 0,-3-2-16 0</inkml:trace>
  <inkml:trace contextRef="#ctx0" brushRef="#br0" timeOffset="16">5770 7627 36863 0,'-9'-6'3264'0,"1"5"-2608"0,8 1-528 0,-6 11-128 16,2 5 1712-16,5-2 304 0,4 2 64 0,3 2 16 16,0 0-2096-16,2 2-384 0,1-2-80 0,-1 3-32 15,-1 1 288-15,-1 6 48 0,0 2 16 0,0 7 0 16,-2 5 16-16,0 2 0 0,-2 6 0 0,-1-3 0 0,1 0-160 0,0-8-32 15,-1-6 0-15,2-3 0 0,0-8-48 0,-1-1-16 16,-1-6 0-16,2 0 0 16,2-5-288-16,-2-1-64 0,-5-9-16 0,0 0 0 15,0 0-1392-15,0 0-288 0,0 0-48 0</inkml:trace>
  <inkml:trace contextRef="#ctx0" brushRef="#br0" timeOffset="17">5732 7441 7359 0,'-6'-17'656'0,"1"5"-528"0,-4-1-128 0,-1 0 0 15,3 0 7168-15,1 5 1392 0,3-2 272 0,1 2 64 16,2 8-6880-16,3-6-1376 0,-3 6-288 0,0 0-48 16,4-6-304-16,-4 6 0 0,0 0 0 0,0 0 0 15,0 0 0-15,0 0 0 0,0 0 0 0,11-4 0 16,-11 4 0-16,13 2-144 0,-2 0 144 0,2 0 0 15,0 0 0-15,1 2 0 0,1 1 0 0,2 3 0 16,1 1 0-16,0-1 0 0,0 3 0 0,2 0 0 16,1-3 0-16,1 0 144 0,1-2-16 0,2 1-128 15,0-1 192-15,2 2-64 0,5-4 0 0,0 1-128 16,2-1 144-16,0 2-144 0,-1-1 0 0,-2 3 144 16,-2 3-144-16,-3 2 0 0,-4-1 144 0,-3 4-144 15,-3 2 0-15,-3 3 0 0,-1-3 0 0,-4 2 0 16,-2-2 0-16,-2-1 0 0,-4-3 0 0,-1 1 0 15,-6-4 0-15,-1 1 0 0,-1-3 0 0,-1-1 0 16,-3-2 0-16,-2 1 0 0,2-2 0 0,-2 0 0 0,-3 1 128 0,-1 0-128 16,-2 1 128-16,1 0-128 0,-3-3 0 0,1 3 128 15,1-3-128-15,1 2 0 0,-1 1 0 0,0-1 144 16,0 1-144-16,1 1 0 0,2 0 0 0,1-1 0 16,3 0 0-16,1 1 0 0,1 0 0 0,2-1 0 15,-1-1-192-15,2-1 48 16,9-5-1376-16,0 0-272 0,-6 4-48 0,6-4-16 15,0 0-1760-15,0 0-352 0,0 0-80 0,0 0-16 0</inkml:trace>
  <inkml:trace contextRef="#ctx0" brushRef="#br0" timeOffset="18">6672 7408 9215 0,'0'0'816'0,"0"0"-656"0,0-6-160 0,0 6 0 0,7-9 1904 0,-7 9 336 16,9-8 80-16,0 3 16 0,0-1-1152 0,0 4-224 16,-9 2-64-16,12-3 0 0,-3 2 448 0,2 1 64 15,-11 0 32-15,11 4 0 0,-11-4-16 0,14 5 0 16,-4 0 0-16,-1 2 0 0,-2 2-192 0,-1 1-32 15,1 5-16-15,-2 3 0 0,-1 3-432 0,1 5-96 16,1 4-16-16,2 2 0 0,-2 2-464 0,1 0-176 16,2-5 0-16,1-2 144 0,-3-3-144 0,3-2 0 15,-1-1 0-15,0 1 128 0,0-1 64 0,0 2 0 0,1 2 0 0,0 2 0 16,-5 2-192-16,0 1 160 0,0 4-160 0,0-1 160 16,1 2-160-16,-1 0 0 0,1 1 0 0,0-3 128 31,-2-7-576-31,-2-2-112 0,1-7-16 0,-1-3-16 15,-2-2-1968-15,0-5-384 0,0 0-64 0</inkml:trace>
  <inkml:trace contextRef="#ctx0" brushRef="#br0" timeOffset="19">6567 7354 16575 0,'-11'-7'1472'16,"1"-1"-1168"-16,0 0-304 0,0 2 0 0,4-1 5984 0,2 3 1136 15,4 4 240-15,0 0 32 0,0 0-5728 0,0 0-1152 16,0 0-240-16,0 0-32 0,6-5-112 0,2 0 0 16,-8 5-128-16,12-3 192 0,1 1-192 0,1-2 128 15,2 1-128-15,2-2 0 0,2 0 160 0,1 2-160 16,4 1 160-16,1-1-160 0,1 0 128 0,2 2-128 15,1 0 0-15,1 1 144 0,0 0-144 0,1 2 0 16,-1 1 0-16,1 0-176 16,1-1-432-16,0-2-96 0,-2 2 0 0,3-2-16 15,2-2-640-15,6 2-128 0,4 0-32 0,3 0 0 16,5 0-1680-16,2 3-352 0,24-2-64 0,-13 2-16 0</inkml:trace>
  <inkml:trace contextRef="#ctx0" brushRef="#br0" timeOffset="20">8139 7827 6447 0,'0'0'576'0,"0"0"-576"0,0 0 0 0,0 0 0 0,0 0 2048 0,0 0 288 16,0 0 64-16,0 0 16 15,0 0-912-15,0 0-176 0,0 0-48 0,0 0 0 0,0 0-128 0,0 0-48 16,0 0 0-16,0 0 0 0,0 0 96 0,0 0 16 16,0 0 0-16,0 0 0 0,0 0 0 0,0 0 0 15,0 0 0-15,0 0 0 0,0 0 0 0,0 0 0 16,0 0 0-16,0 0 0 0,0 0-448 0,0 0-64 15,0 0-32-15,5 2 0 0,-5-2-368 0,7 0-80 16,-1 0-16-16,1 0 0 0,1 0-32 0,0 0-16 16,1 0 0-16,6-2 0 0,0 2 32 0,0-2 0 15,0 2 0-15,0-1 0 0,0 1-32 0,0 3 0 16,2-1 0-16,0-2 0 0,0 0 64 0,1-2 16 16,1 4 0-16,0-2 0 0,1 0 16 0,1 3 16 0,-1 1 0 0,3-3 0 15,0 1 16-15,1 1 0 0,-4-3 0 0,4 0 0 16,1-2 0-16,1-1 0 0,0-1 0 0,1 0 0 15,2 0-32-15,3-1-16 0,4 0 0 0,3 0 0 16,4 1-112-16,1-1-128 0,2 3 176 0,-2 0-176 16,-1 1 128-16,-3-2-128 0,-2 0 0 0,-3 1 0 15,-1 0 240-15,2 1-16 0,-4 0 0 0,2 1 0 16,1 0-352-16,0 2-80 0,2 1-16 0,-1 1 0 16,-2 0 224-16,0 1 0 0,0 2 0 0,-1-1 0 15,-2 2 0-15,0-2 0 0,-2 1 0 0,0-1 0 16,-2 0 0-16,0-1 0 0,2 0 0 0,2-2 0 15,2-1 0-15,2 1 0 0,4-3 160 0,2 0-160 16,-1 0 144-16,1 0-144 0,-1-3 160 0,-1 2-160 16,-2-2 160-16,-2 1-160 0,0-2 160 0,-1 0-160 0,-1-1 176 15,0 1-176-15,1 0 192 0,5 4-192 0,1-3 176 0,0 2-176 16,2-2 160-16,-2 3-160 0,0 0 128 0,0 0-128 16,-3 2 0-16,1-2 0 0,-1 0 128 0,-2 0-128 15,-1-2 0-15,1 2 144 0,0-2-144 0,3 0 0 16,1 0 0-16,3-1 0 0,1 1 0 0,3-1 0 15,-3 0 0-15,0 1 0 0,-3-2 0 0,0 0 128 16,-1-1-128-16,1 1 0 0,-1-1 128 0,2 1-128 16,4-1 128-16,2 1-128 0,4 0 0 0,-2 2 128 15,-1 0-128-15,-2 2 0 0,-3 0 0 0,-4 0 0 16,-4 0 128-16,-1 0-128 0,-1 0 0 0,-2-1 0 16,0-1 0-16,1 1 0 0,-1 1 0 0,0 0 0 15,2 0 0-15,-1 0 0 0,1 0 0 0,-2 0 0 0,1 1 0 16,-2 1 128-16,-2-2-288 0,0 0-64 0,-4 0-16 0,0-2 0 15,-2 1 240-15,0-3 0 0,-1 1 0 0,-1-1 0 16,-2 2 288-16,0 2 0 0,0-4 0 0,1 1 0 16,0-2-288-16,1 1 128 0,-1 3-128 0,1-2 0 15,-1 1 128-15,1 2-128 0,1 0 0 0,0 0 0 16,-2 0 0-16,1 1 0 0,-1-1 0 0,0 0 0 16,-4-1 0-16,1-1 0 0,0 2 0 0,-2 0 0 15,-1 0 128-15,-1 0-128 0,-2-2 0 0,0 2 0 16,1-1 160-16,-2-1-160 0,-9 2 128 0,12-1-128 15,0-3 128-15,-12 4-128 0,10-5 0 0,-1 0 128 16,-9 5-128-16,10-4 0 0,-10 4 0 0,10-6 128 16,-10 6-128-16,7-5 0 0,-7 5 0 0,0 0 128 0,0 0-128 0,4-10 160 15,-4 10-160-15,0-13 160 0,-1 1-32 16,1 12-128-16,-3-14 192 0,0 1-64 0,-1 1-128 0,0 0 160 16,0 0-160-16,0 1 160 0,-1-2 96 0,-1 0 0 15,1 0 16-15,0 1 0 0,0 1-272 0,0 2 0 16,-2-1 0-16,1 1-144 0,-2 0 144 0,-1 1 0 15,-2-1 0-15,1 2 0 0,-2-1 0 0,0 2 0 16,-1-1 0-16,2-1 0 0,-1 3-144 0,-1 0-112 16,0 1 0-16,1 0-16 0,0 3 272 0,1 0 0 15,-1-1 0-15,1 2 0 0,2 2-128 0,9-2 128 16,-12 5 0-16,12-5 0 0,-10 4-128 0,10-4 128 16,0 0 0-16,0 0 0 0,-6 8-144 0,6-8 144 15,0 0 0-15,0 0-144 0,3 11 144 0,5-3 0 0,0 0 0 16,1 0-128-16,2-2 128 0,0 2-128 15,2 1 128-15,2 2-128 0,-2-1 128 0,0 3 0 0,0 0-144 0,0-1 144 16,0 0 0-16,0 1-144 0,0-2 144 0,-1 4 0 16,-1-4-128-16,0 1 128 0,-1 0 0 0,-1-4 0 15,1 1 0-15,-1-4-128 0,0 0 128 0,0 3 0 16,-1-3 0-16,-8-5 0 0,10 7 0 0,-10-7 0 16,11 4 0-16,-2 1 0 0,-9-5 0 0,8 5 0 15,-8-5 0-15,0 0 0 0,7 8 0 0,-7-8 0 16,6 9 0-16,-6-9 0 0,0 0 0 0,0 12 0 15,0-12 0-15,-4 13 0 0,-1-3 0 0,-2 1 0 16,-1-2 0-16,-1-1-128 0,-1-2 128 0,-2 2 0 16,-1 0 0-16,-1 1 0 0,-2-2 0 0,0 0 0 15,-1 1 0-15,2-1 0 0,2-1 0 0,1 1 0 16,1-1 0-16,1 1 0 0,0-2 0 0,0 2 0 0,1-2-256 16,0 0-32-16,0 1-16 0,-1 2 0 15,-1 0-2464-15,-1 3-496 0,-2 2-112 0</inkml:trace>
  <inkml:trace contextRef="#ctx0" brushRef="#br0" timeOffset="21">8172 6713 13823 0,'0'0'1216'0,"-11"4"-960"16,2 0-256-16,0 0 0 0,1 0 3152 0,8-4 592 15,-6 1 112-15,6-1 32 0,0 0-2944 0,0 0-592 16,0 0-112-16,0 0-32 0,0 0 256 0,0 0 48 16,0 0 16-16,0 0 0 0,-2-10-160 0,2 10-48 15,3-5 0-15,1 0 0 0,0 1-80 0,0-3-32 16,0 2 0-16,0 1 0 0,-1 0 0 0,1 0 0 16,4-5 0-16,-1 1 0 0,-2 0 208 0,1-1 32 15,1-1 16-15,-1-1 0 0,0-2 48 0,3-4 0 16,1-6 0-16,2 2 0 0,1-4-96 0,5 3-16 15,4-3 0-15,7 5 0 0,4-4-128 0,2 1-16 0,-1 0-16 16,0 3 0-16,0-3-240 0,-3 4 128 0,-1 1-128 0,-1-1 0 16,-3 5 0-16,0-3 128 0,-3 1-128 0,3-1 0 15,3 2 128-15,4-2-128 0,3 0 176 0,8 0-176 16,11-1 240-16,1 2-64 0,2 2-16 0,-5-5 0 16,-2-4 0-16,-2-10 0 0,-2-8 0 0,9-4 0 15,8-4-32-15,5 3 0 0,10 3 0 0,-5 4 0 16,-6 6 32-16,-4 2 0 0,-4 0 0 0,3 2 0 15,8 3-32-15,2 5 0 0,1 8 0 0,-6-6 0 16,-7-2 32-16,-1-5 0 0,-2-8 0 0,5-3 0 16,8-2-32-16,4 0 0 0,6-1 0 0,-4 3 0 15,-6 1 64-15,0 3 16 0,0 3 0 0,10 4 0 16,11 3-208-16,-6 2 144 0,-6 2-144 0,-6 0 128 16,-5-3-128-16,4 1 0 0,8 0 0 0,0 4 0 0,1-2 0 0,-7-4 0 15,-8-1 0-15,1-8 0 0,0 0 0 0,8 0 0 16,11 2 0-16,-3 2 0 0,-4 2 0 0,-7 1 0 15,-4-1 0-15,4 5 0 0,5 1 0 0,4 5 0 16,2-1 128-16,-6 3-128 0,-6 0 160 0,-3-1 0 16,1-2 0-16,4 3 0 0,5 3-160 0,-4 3 0 15,-2 4 144-15,-4-3-144 0,-5-6 0 0,4 0 144 16,1-1-144-16,9 4 0 0,4 5 144 0,-2-1-144 16,-6-1 0-16,-3-3 144 0,-3-7-144 0,3 3 0 15,7-1 0-15,-1 4 0 0,-1 4 128 0,-6-2-128 16,-6 2 0-16,-2-1 128 0,-4-1-128 0,2 2 0 15,4 2 0-15,1 2 0 0,3 2 0 0,-3 2 0 16,-5 0 0-16,-2-2 0 0,-4-2 0 0,4-1 0 0,2-1 0 0,6 0 0 16,2 2 0-16,-2 0 160 0,-3 2-160 0,-3-1 160 15,-3-3-160-15,1 0 0 0,0 0 0 0,4 2-176 16,3 0 176-16,1 4 128 0,0 0-128 0,-5 2 176 16,-5 0-48-16,0 0-128 0,-3-1 192 0,2 1-64 15,1 1 32-15,3 1 0 0,5 2 0 0,-4 3 0 16,-2 2-160-16,-3 0 128 0,-3 0-128 0,-2-5 128 15,-3-5-128-15,2 1 0 0,5-1 0 0,0 1 128 16,3 2-128-16,-3 1 0 0,1 1 0 0,-1-2 0 16,-5 1 0-16,1-5 0 0,-1-2 0 0,5 0 128 15,0 0-128-15,2 3 128 0,3 2-128 0,-3 2 128 16,-1 1 80-16,-4 1 16 0,-3-1 0 0,-2-2 0 16,-2 1-224-16,2-1 0 0,-1 2 0 0,3 1-160 0,1 1 160 15,-1 1 0-15,0 2 0 0,-2 0 128 16,-2 0-128-16,-1 0 0 0,-2 1 0 0,0-1 128 0,2 2-128 0,2-2 128 15,0 2-128-15,2 1 128 0,3 1-128 0,-1 1 0 16,-1 1-128-16,-2-1 128 0,-2 4 0 0,1 0 0 16,-4-1 0-16,0-1 0 0,-2-2 0 0,3 0 0 15,-2-5 0-15,3-1 0 0,0 3 0 0,2 1 0 16,-2-2 0-16,-2 3 0 0,-3-2 0 0,0-1 0 16,0 3 0-16,-3-3 0 0,-3-2 0 0,4-1 0 15,-2-1 0-15,-1 0 0 0,0-1 0 0,4 2 144 16,2-1-144-16,0 2 0 0,1 1 128 0,1-1-128 15,-2 0 0-15,1 1 0 0,1 0 0 0,-2 1 0 16,-3 2 128-16,1 1-128 0,0 0 0 0,3 0 0 0,-3-1 0 0,1 3 0 16,1 0 128-16,0 2-128 0,1 3 0 15,-4-1 0-15,-2 2 0 0,-1-2 0 0,-1 1 0 0,-1-3 0 16,-2-2-176-16,0-3-32 0,-2-3-16 0,3 0 0 16,-2-3 224-16,0 1 0 0,2-2 0 0,1 0 0 15,2 1 224-15,1 1 32 0,1-1 16 0,3 2 0 16,-3 0-272-16,-1-2 0 0,-1 2 0 0,-2 2 0 15,0 1 0-15,1 2-304 0,-4 1 48 0,1 0 0 16,0 2 256-16,-1 2 0 0,1 1 0 0,1 1 0 16,0-2 320-16,4 1-48 0,-2 1 0 0,1-3 0 15,0 1-272-15,-1-3 0 0,1 1 0 0,-2 1 0 16,-2-2-144-16,-1 1-96 0,0-6-16 0,-1 2 0 16,-1-3 416-16,2 0 80 0,-4-1 16 0,3-1 0 15,-1-3-400-15,0 1-80 0,-2 1-16 0,2 0 0 0,2 2 400 0,1 1 80 16,-1 0 16-16,0 4 0 0,-2 1-256 15,0-2 0-15,-1 4 0 0,-2 1 0 0,-1 4 0 0,-1-3 128 16,-3 0-128-16,1 1 0 0,-3 0 256 0,0-5 16 16,0 1 0-16,-3-4 0 0,0 0-272 0,-1-5 128 15,-2-1-128-15,-1 2 0 0,-1-5 192 0,0-2-192 16,1 1 192-16,-1-4-192 16,-8-1-224-16,9-1-160 0,-9 1-16 0,12-2-16 0,-2-8 416 0,-2 1 176 15,0-1-16-15,-2-2 0 0,2-2 384 0,-1-3 80 16,-1-3 16-16,1-1 0 0,-2-2-512 0,0-3-128 15,-1 1 0-15,0 0 0 0,-2-1 176 0,0 3 16 16,-1 3 0-16,-1 2 0 0,0 0-192 0,0 2 0 16,-3 0 0-16,-1 3 0 0,-1-2 0 0,0 3 0 0,-1 0 0 0,-2 3 0 15,-3 0 0-15,2 3 0 0,0 0 0 0,-1 4 0 16,-1-2 0-16,3 0-192 0,-1 1 32 0,9 3 16 16,-11-1 144-16,11 1 0 0,-11-1-144 0,11 1 144 15,-10 0 0-15,1 2 0 0,9-2 160 0,-10 4-160 16,10-4 0-16,-7 5 0 0,7-5 0 0,-8 7-192 31,1 1-272-31,3 0-48 0,4-8-16 0,0 0 0 0,0 14 528 0,3-1 0 0,1 0 0 0,1-1 0 16,2-1-176-16,0-1 32 0,3 0 0 0,0 0 0 15,0 3 144-15,2-1-160 0,1 3 160 0,0-1-160 16,0 0 160-16,0 1 0 0,0 2-144 0,-1-1 144 16,-2 1 0-16,1 3 0 0,-3-4-144 0,0 2 144 15,-2 0 0-15,1 0-128 0,-2-1 128 0,-1 0 0 0,-2 2-256 16,-2-6 48-16,0 0 16 0,-1 0 0 0,-3-3 192 15,0-2 0-15,-1-2 0 0,-2 4 0 0,-2-4 0 0,0 1 0 16,0-2 0-16,-1 1 0 0,-1-3 192 0,1 0 48 16,-1-1 0-16,1 2 0 0,-1-1 80 0,0 1 32 15,-1-3 0-15,-1 0 0 0,-1 0-352 0,-1 2-208 16,-2 0 16-16,0-2 16 0,-1-2 176 0,-1-2 0 16,-2 3 0-16,-3 0 128 0,-3 0-128 0,-3 1 0 15,0 2 128-15,-1 0-128 0,-3-2 0 0,1 0 144 16,1 2-144-16,0-2 0 0,1 3 128 0,2-1-128 15,3-2 0-15,3 2 0 0,-1-1 0 0,3-1 0 16,1-1 0-16,0 3 0 16,0-6-224-16,2 3-160 0,-1 3-16 0,-1-2-16 15,-1-2-2224-15,-2-4-448 0,-2 1-96 0,-1-5-15648 0</inkml:trace>
  <inkml:trace contextRef="#ctx0" brushRef="#br0" timeOffset="22">13312 3067 24767 0,'-1'-11'1088'0,"0"6"240"0,-2 0-1072 0,0 1-256 16,0 0 0-16,-3-1 0 0,6 5 1520 0,0 0 240 16,-5-4 48-16,1 2 16 0,4 2-1232 0,0 0-240 15,0 0-48-15,0 0-16 0,0 0-288 0,0 0 0 16,0 0 0-16,0 0 0 0,0 0 0 0,12 2 0 15,-12-2-192-15,12 4 192 0,-12-4 0 0,11 9 0 16,-11-9 0-16,11 9 0 0,-11-9 192 0,0 0-32 16,0 0 0-16,12 13 0 0,-12-13 224 0,0 0 32 15,7 16 16-15,-7-16 0 0,6 20 256 0,-1-4 48 16,0 4 16-16,-1 1 0 0,-1 4-208 0,0 2-32 0,3 2-16 0,-1 5 0 16,0 3-256-16,2 0-48 0,-1-2-16 0,2-1 0 15,-2-7-176-15,1-1 128 0,1-1-128 0,1 3 128 16,0-5-128-16,1 4 0 0,1 5 0 0,1-1 0 15,-1 4 0-15,0-1 0 0,-1-1 0 0,1-3 0 16,-2 0 192-16,-1-7-64 0,-2-1 0 0,1-1 0 16,-2-4 48-16,0-1 0 0,0-6 0 0,1-1 0 15,-6-9 176-15,5 7 32 0,-5-7 16 0,0 0 0 16,8 4 80-16,-8-4 16 0,9-3 0 0,-1-3 0 16,-1-1-16-16,2-3 0 0,1-1 0 0,0-6 0 15,-1-2-128-15,0-6-32 0,2 0 0 0,-1-2 0 16,1-4-112-16,-1-2-16 0,0 2-16 0,1-3 0 15,-2 4-176-15,1 0 128 0,1 1-128 0,-1 0 128 16,1 3-128-16,-1-2 160 0,-1-2-160 0,0-3 160 0,0-10-160 0,1-3 0 16,-1-2 0-16,-1 3 0 0,-3 0 0 0,0 9 0 15,-1 3 0-15,-1 7 0 0,-1 4 0 0,-1 2 0 16,1 3 0-16,-2 3 0 0,-2 1 0 0,1 3-176 16,1 10 176-16,0 0-192 15,0 0-240-15,0 0-48 0,0 0-16 0,0 0 0 16,0 0-1472-16,0 0-288 0,0 0-64 0,0 0-9888 15,0 0-1968-15</inkml:trace>
  <inkml:trace contextRef="#ctx0" brushRef="#br0" timeOffset="23">14028 3785 32255 0,'-4'-8'2864'0,"0"-1"-2288"16,-1 0-576-16,2 3 0 0,3 6 2384 0,0 0 368 16,0 0 80-16,0 0 16 0,0 0-2112 0,0 0-416 15,11 6-96-15,-2 1-16 0,-1 3-208 0,0 6-160 16,-2 5 32-16,1 1 0 15,-1-3-1760-15,-1 4-352 0,1 0-64 0,-1-1-8976 16,0-2-1808-16</inkml:trace>
  <inkml:trace contextRef="#ctx0" brushRef="#br0" timeOffset="24">14873 3030 35183 0,'0'0'1552'0,"-8"-3"336"0,0-4-1504 0,8 7-384 0,-8-7 0 0,8 7 0 15,0 0 192-15,0 0-48 0,0 0 0 0,0 0 0 16,-10-5-144-16,2 1 0 0,8 4 0 0,-10-4 0 16,1 2-160-16,-2 2 160 0,1 0 0 0,-1 0-144 15,0-1 144-15,-1 2-160 0,-1-1 160 0,-2 1-160 0,1 0 160 0,0 2-160 16,-2-2 160-16,0 3-160 0,1-2 160 0,-1 1 0 16,0-1-144-16,3 0 144 0,0 2 0 0,2-1 192 15,-1 0-32-15,2-3 0 0,-1 1 64 0,2 0 16 16,0-1 0-16,1 0 0 0,8 0-64 0,0 0-16 15,-8 5 0-15,8-5 0 0,0 0-160 0,0 0 128 16,0 0-128-16,-2 16 128 0,2-16-128 0,-4 14 0 16,4-14 0-16,0 16 128 0,0-16-128 0,2 17 0 15,-2-17 0-15,0 17 0 0,0-1 0 0,0-1 0 16,-2-1 0-16,0 3 0 0,0 2 0 0,-1 2 0 0,-1-3 0 0,2 3 0 16,0 2 0-16,1-1 128 0,-2 0-128 0,2 2 128 15,1-2 128-15,1-1 32 0,1-3 0 0,-1-2 0 16,2-3 16-16,-1-1 0 0,1-2 0 0,-1-1 0 15,-2-9-128-15,4 12-32 0,0 0 0 0,-4-12 0 16,3 10-144-16,-2 2 128 0,-1-12-128 0,0 12 128 16,0-12-128-16,0 14 0 0,0-1 144 0,0-13-144 15,-1 13 128-15,1 0-128 0,0-13 128 0,0 13-128 16,0-13 304-16,0 16-16 0,0-5 0 0,0-11 0 16,0 15-48-16,0-15-16 0,3 14 0 0,-1-1 0 15,1 0-80-15,1-2-16 0,-4-11 0 0,4 14 0 16,-2-2-128-16,-2-12 128 0,3 13-128 0,-3-13 128 15,2 11-128-15,1-1 128 0,-3-10-128 0,0 0 128 16,0 0-128-16,0 0 128 0,5 10-128 0,-5-10 128 16,4 8 16-16,-4-8 0 0,7 8 0 0,-1-2 0 15,-6-6-16-15,9 8 0 0,-1 0 0 0,1-3 0 0,0 0-128 0,2-1 0 16,0-1 0-16,3-1 128 0,-1 1-128 0,2-2 160 16,2-1-160-16,3 0 160 0,1-1-160 0,2-2 128 15,2 1-128-15,1-2 128 0,1 1-128 0,-1-2 0 16,0 1 0-16,-1 0 128 0,0-1-128 0,-3 1 0 15,-1 0 144-15,-1 0-144 0,-4 0-128 0,-1 2-112 16,-2 2-16-16,0 0 0 16,-1 1-1216-16,-12-1-256 0,0 0-64 0,0 0 0 15,0 0-1088-15,0 0-208 0,0 0-48 0,0 0-16 0</inkml:trace>
  <inkml:trace contextRef="#ctx0" brushRef="#br0" timeOffset="25">14596 3549 4607 0,'0'0'400'0,"-1"-10"-400"0,-1-1 0 0,2 11 0 16,3-10 7408-16,4 0 1392 0,2 0 288 0,3 0 48 16,2 0-7248-16,2-3-1440 0,1 2-304 0,1 1-144 15,0 2 0-15,0 3 0 0,-1 1 0 0,2 1 0 16,0 1 0-16,1 2 0 0,-1 1 0 0,2 4 0 15,-1 2-128-15,-1 2 128 0,0 1-192 0,-1-1 192 16,0-1-864-16,0 0-64 0,-1-2-16 0,3 1 0 16,2 1-1680-16,0-2-352 0</inkml:trace>
  <inkml:trace contextRef="#ctx0" brushRef="#br0" timeOffset="26">15423 3925 35935 0,'-7'-22'3200'0,"2"2"-2560"0,0 6-512 0,2 3-128 15,3 11 2624-15,0 0 496 0,11-4 96 0,2 6 32 32,3 4-3248-32,0 2-512 0,1 4-160 0,0-2-13008 0,0 1-2592 0</inkml:trace>
  <inkml:trace contextRef="#ctx0" brushRef="#br0" timeOffset="27">14117 12510 2751 0,'0'0'256'0,"0"0"-256"0,0 0 0 0,6-7 0 16,1 1 1664-16,-7 6 304 0,6-7 48 0,-6 7 16 15,0 0-320-15,8-6-64 0,-8 6-16 0,0 0 0 16,0 0 288-16,0 0 64 0,0 0 16 0,0 0 0 16,0 0-304-16,0 0-64 0,0 0-16 0,0 0 0 15,0 0-400-15,0 0-96 0,-6-3-16 0,-1 2 0 16,-1-1-544-16,0 2-112 0,-1 0-32 0,0 0 0 16,-1 0-224-16,-1 2-64 0,-10-1 0 0,1 2 0 0,-1-1 48 0,0 1 0 15,-3 1 0-15,0-3 0 0,-4 0 48 0,1 1 16 16,-3 0 0-16,0 2 0 0,-1 0-16 0,2 1 0 15,1 1 0-15,2 1 0 0,3 1-96 0,2 1-128 16,2 0 176-16,3 2-176 0,3-1 144 0,2-1-144 16,2 1 0-16,1-1 144 0,8-9-144 0,-3 13 0 15,3-13 0-15,0 15 0 0,0-15 0 0,0 0 0 16,6 13 0-16,3-1 128 0,0 0-128 0,3-4 0 16,0-2 0-16,1 3 0 0,1-2 208 0,4-1-32 15,3 2-16-15,1 1 0 0,3-1-160 0,3 1 0 16,-1 0 144-16,0 1-144 0,1 0 0 0,-2 2 0 15,-1-1 0-15,-3 2 0 0,-1 1 0 0,-3-1 0 0,-4 0 0 16,-1 1 0-16,0 0 0 0,-2 2 0 0,-3-3 0 0,-1-1 0 16,1-1 0-16,-1 0 0 0,1 1 0 0,-3-3 0 15,-5-9 0-15,2 11 0 0,1-3 0 0,-3 1 0 16,0-9 176-16,0 0 64 0,-1 12 16 0,-2-1 0 16,0-1 112-16,0-3 16 0,0 0 16 0,3-7 0 15,-9 8-64-15,1 0-16 0,0 1 0 0,-1-1 0 16,-3-2-80-16,1 2-32 0,-5 0 0 0,-1 3 0 15,-1-5-208-15,-1 2 0 0,-1 0 0 0,0 0 0 16,-1 1 0-16,2-2-128 0,-1 0 128 0,2 1-208 16,1-2 48-16,3 0 16 0,0 0 0 0,5-3 0 15,9-3-240-15,0 0-32 0,0 0-16 0,0 0 0 16,0 0-1248-16,0 0-256 0,0 0-48 0,0 0-8768 16,0 0-1728-16</inkml:trace>
  <inkml:trace contextRef="#ctx0" brushRef="#br0" timeOffset="28">14887 12644 13823 0,'0'0'608'0,"0"0"128"0,-2-8-592 0,-1 2-144 0,3 6 0 0,0 0 0 16,-5-7 2448-16,5 7 464 0,-8-5 96 0,8 5 0 16,-9-5-2384-16,1 1-496 0,0 0-128 0,8 4 0 15,-10-4 384-15,1 1 32 0,9 3 0 0,-11-4 0 16,1 1 272-16,1 0 48 0,-1 0 16 0,1 1 0 15,0 0 80-15,-1 2 0 0,-1 0 16 0,0 4 0 16,-1-2-80-16,0 2 0 0,-1-1-16 0,0 3 0 16,-1 3-320-16,-1-1-64 0,1-1-16 0,-3 7 0 15,0 1-208-15,0 3-144 0,-1 3 192 0,0 1-192 16,-2 5 128-16,-1-3-128 0,-1 2 0 0,3 0 0 16,-1-2 144-16,4-1-16 0,1 0-128 0,2-3 192 0,1 0 96 15,2-4 16-15,2-2 0 0,2 0 0 0,3-2 0 16,0 0 0-16,2-1 0 0,2 3 0 0,-1-14-112 0,5 11 0 15,0 2-16-15,2-1 0 0,1 0-176 0,1-1 160 16,1-4-160-16,2 1 160 0,1-2-160 0,1 0 0 16,2-3 144-16,2 0-144 0,2-2 0 0,2-2 0 15,-2-2 0-15,-1 0 0 0,2-4 0 0,0 1 0 16,1-5 0-16,-1 2 0 0,-3-3 0 0,0 0 0 16,-1 1 0-16,-1 0 0 0,-2 0 0 0,-1 1 0 15,-1-3 0-15,-1 3 0 0,-4-6 0 0,1-2 0 16,-3-3 0-16,-1-1 0 0,-1 0 0 0,-1 0 144 15,-2 0-144-15,0 2 0 0,-1 0 160 0,0 6-160 16,-3 2 128-16,1 2-128 0,1 3 368 0,0 4-16 0,2 3 0 16,0 0 0-16,0 0 16 0,0 0 0 0,0 0 0 0,-3 10 0 15,-1 4-368-15,1 2 144 0,0 2-144 0,2 2 0 16,0 2 176-16,1-3-176 0,0 1 160 0,0-2-160 16,1-1 160-16,2-1-160 0,-1 0 160 0,1-3-160 15,0 0 128-15,0-2-128 0,1 1 0 0,2-1 144 16,-1-2-144-16,1 0 0 0,1 0-160 0,1 0 160 31,-1-2-672-31,3-1-32 0,0 1-16 0,2-1 0 16,0-2-2032-16,1-3-384 0,1 1-96 0</inkml:trace>
  <inkml:trace contextRef="#ctx0" brushRef="#br0" timeOffset="29">15242 12674 22111 0,'0'0'976'0,"0"0"208"0,0 0-944 0,0 0-240 15,0 0 0-15,-8 10 0 0,3 2 3424 0,1 1 640 16,1 3 128-16,2 1 32 0,0 4-3328 0,2 2-672 16,0 2-224-16,1 0 144 0,0-1-144 0,1 1 0 15,-1-4 0-15,1 0 0 0,-2-5 0 0,-1-2 0 16,0 0 0-16,0-2 128 0,0-12-128 0,0 7 0 15,0-7 0-15,0 0 0 0,-2 6 192 0,2-6-32 16,0 0-16-16,0 0 0 0,0 0 368 0,0 0 80 0,0 0 16 0,0 0 0 16,0-16-96-16,2-1-32 15,0-2 0-15,0-3 0 0,2-3-240 0,1-4-48 0,0-2-16 0,2 1 0 16,1 4-48-16,1-1 0 0,0 2 0 0,2 4 0 16,-1 1-128-16,2 6 0 0,-1 2-160 0,1 3 160 15,0 3-128-15,1 2 128 0,-1 2 0 0,1 2-144 16,0 3 144-16,0 1 0 0,-2 0 0 0,3 2 0 15,-1 1 0-15,-2-2 176 0,1 0-48 0,0 1 0 16,0-1 256-16,-1-1 64 0,0-2 0 0,0 2 0 16,0 1-320-16,-1-3-128 0,-10-2 0 0,13 2 128 15,-1 1-128-15,-12-3 0 0,12 0 0 0,-12 0 128 16,10-4-128-16,-10 4 128 0,11-3-128 0,-2-2 128 16,-1 0-128-16,-1-3 128 0,0 0-128 0,1-1 128 15,0 1-128-15,-1-5 0 0,3 4 0 0,-1-1 0 0,0-3 160 0,1 2-160 16,2 2 192-16,0 3-192 0,-1-1 0 0,1 2 0 15,0 2 0-15,0 1-192 0,-1 2 192 0,2 2 0 16,-1-2 0-16,0 3 0 0,0 1 0 0,1 2 0 16,0 0 0-16,0 0 0 0,0 2 0 0,0 2 0 15,-2 1 0-15,3 1 0 0,-1 2 176 0,0-1-32 16,-2 1 0-16,1 2 0 0,0 0 64 0,0 0 16 16,-1 1 0-16,0 3 0 0,-1-3-224 0,-1 0 0 15,-1 2 128-15,0-4-128 0,0 0 0 0,-2 2 0 16,-1-2 0-16,-1-1 0 0,-1-2 0 0,-2 1 144 15,1-3-16-15,-2 3 0 16,1 2-768-16,-2-5-144 0,-2 0-48 0,0-3 0 16,2-3-1456-16,1 0-288 0,0-4-64 0,0 0-8976 0,0 0-1792 0</inkml:trace>
  <inkml:trace contextRef="#ctx0" brushRef="#br0" timeOffset="30">16424 12799 38927 0,'0'0'1728'0,"0"0"352"0,0 18-1664 0,0 1-416 0,3 3 0 0,1 4 0 16,0-1 448-16,1 1 16 0,0-3 0 0,0-1 0 16,1 1-464-16,-3 1 0 0,0 2 0 0,-2 2 0 0,-1-1 0 0,-1 3 0 15,0 4 0-15,-2-4-160 16,1 4 160-16,-1 0-160 0,-1 0 160 0,0-3-160 15,-1-2 160-15,0-1 0 0,-2-3 0 0,1-4 0 0,-1-3 0 0,2-3 224 16,-2-2-48-16,2-4-16 0,3-3 224 0,2-6 32 16,-4 7 16-16,4-7 0 0,0 0 0 0,0 0 0 15,0 0 0-15,0 0 0 0,-6-11-176 0,1-6-48 16,1-3 0-16,0-9 0 0,-1-6-208 0,1-4 0 16,0-8 0-16,0 0-160 0,2-2-96 0,-1 5 0 15,1 5-16-15,0 0 0 0,1 0 272 0,2-6-160 16,2-8 160-16,1-3-128 0,0-8 128 0,2 3 0 15,2 3 0-15,3 10 0 0,-1 8 0 0,3 6 0 16,0 5 128-16,3 6-128 0,1 3 176 0,1 3-48 16,0 4 0-16,0 1 0 0,2 3-128 0,-1-2 0 0,1 1 0 0,1 5-176 15,0 1 176-15,1 4-128 0,0 0 128 0,-1 2-128 16,0 2 128-16,-2-1 0 0,0 5 0 0,-1-1 0 16,-2-3-128-16,0 4 0 0,1-1 0 0,-1 4 0 15,-2-1 128-15,-2 2 0 0,-3 0-144 0,-1 3 144 16,-3-2 0-16,-1 4 208 0,-1-2-16 0,-5 3-16 15,0 0 32-15,-3 3 16 0,-4 1 0 0,-2 2 0 16,-1-1 16-16,1 2 0 0,-2-4 0 0,-2 1 0 16,1-1-240-16,0-2 176 0,-2 0-176 0,2-2 160 15,1-2-160-15,-3 1 0 0,-1-3 0 0,-1-1 128 16,-2-2-128-16,1-5-224 0,2 0 48 0,-3-5 16 31,1-3-496-31,0 0-112 0,2-9 0 0,2 2-16 16,2-5-1456-16,1-4-304 0,3-2-48 0,2-2-16 0,2-2-912 0,4-1-192 0</inkml:trace>
  <inkml:trace contextRef="#ctx0" brushRef="#br0" timeOffset="31">17051 11701 35007 0,'0'0'3120'0,"0"0"-2496"16,-4 11-496-16,3 7-128 0,1 8 2000 0,4 4 384 15,3 4 80-15,3 0 16 0,2-1-2032 0,1-1-448 0,1-2 0 0,0 3 0 16,1-1-160-16,-2 6 160 0,0 6-208 0,-1 7 80 16,-1 5 128-16,0 2 0 0,-3-2 0 0,-2-8 0 15,-2-5 0-15,-1-6 0 0,-2-5 0 0,-1 1 0 16,-1-1 0-16,-2-2 0 0,-2 2 0 0,1-1 0 15,1 2 0-15,2 0 0 0,0-1 0 0,1-1 0 16,0 2 0-16,1-3 0 0,2 0 0 0,-1-6 0 31,1-2-1728-31,2-5-256 0,0-4-48 0,2-6-9552 0,-1-4-1904 0</inkml:trace>
  <inkml:trace contextRef="#ctx0" brushRef="#br0" timeOffset="32">17403 12662 41519 0,'0'0'1840'0,"0"0"384"0,4-8-1776 0,3 2-448 0,-7 6 0 0,11-5 0 0,3-2 304 0,0 3-32 16,2 0 0-16,0-1 0 0,3 0-272 0,-1 2-272 16,2-1 48-16,0-1 16 0,1 0-48 0,1 0 0 15,2 1 0-15,1-3 0 0,-2 1-48 0,1-3-16 16,-2 1 0-16,0-1 0 0,0 0 320 0,-4-3-160 15,-3 0 160-15,-4 0-128 0,0-1 128 0,-3 0 0 16,-2 0 0-16,-2-4 128 0,-1-1 48 0,-2 0 16 16,-1-4 0-16,-1 1 0 0,-2 1 64 0,-1 5 0 0,-1 2 16 0,-2 5 0 15,-2 3-96-15,-2 5-32 0,-2 2 0 16,-2 5 0-16,-2 4-144 0,0 6-192 0,-1 4 32 0,-2 0 16 16,-2-1 144-16,1-1 0 0,1-1 0 0,-1 1 0 15,0-1 0-15,1 3 0 0,2-3 0 0,1 2 0 16,1 3 336-16,3 3 0 0,2 4 0 0,2 3 0 15,1 2 80-15,4 3 16 0,3-2 0 0,3-1 0 16,2-2-176-16,3-4-16 0,2-3-16 0,2-4 0 16,4-4-224-16,2-1 0 0,2 1 0 0,2-5 0 31,1-3-640-31,3-4-32 0,1-1 0 0,3-6 0 16,2-3-1584-16,0-5-320 0,-2-4-64 0,0-7-13552 0</inkml:trace>
  <inkml:trace contextRef="#ctx0" brushRef="#br0" timeOffset="33">18488 12171 19343 0,'0'0'848'0,"0"0"192"0,-7-7-832 0,0 3-208 15,-2 2 0-15,-1 2 0 0,1 2 4832 0,-2 4 928 16,-2 0 176-16,-1 5 32 0,-1 0-4816 0,-3 4-960 15,-3 0-192-15,-3 5 0 0,1 1-128 0,-1 1 0 16,1 1 0-16,-1-1 0 0,0 3 128 0,0-5-208 16,2-2 80-16,1-5 128 0,2-1 0 0,0-3 0 15,2-3 0-15,3 1 0 0,2 1 0 0,2-2 0 0,1-2 0 0,9-4 192 16,0 0-64-16,0 0-128 0,0 0 192 0,0 0-64 16,0 0 0-16,0 0-128 15,0 0 192-15,11 7-64 0,3-3-128 0,1 0 160 0,1-2-160 0,1 2 160 16,1 0-160-16,3 1 0 0,1-1 144 0,0 1-144 15,2 2 128-15,0-3-128 0,1 1 160 0,0 1-160 16,-3 1 160-16,0 1-160 0,0 1 160 0,-1 0-160 16,0 0 208-16,0 3-48 0,-1 2-16 0,-2 2 0 15,-1 2 48-15,-2 2 16 0,-2 2 0 0,-1-1 0 16,-4 2 112-16,-3 3 32 0,-1 0 0 0,-3 2 0 16,-2-2-16-16,-3 0 0 0,-2 0 0 0,-2-3 0 15,-3-2-16-15,0-1-16 0,-2-2 0 0,-2 0 0 16,-2-2-96-16,-1-3-16 0,0 0 0 0,-2 0 0 15,-2-2-192-15,-1-1 0 0,-1-1-192 0,-2 2 192 0,-2-1-432 0,-4-1 32 16,-2-1 0-16,-3-2-13360 16,-7 2-2656-16</inkml:trace>
  <inkml:trace contextRef="#ctx0" brushRef="#br0" timeOffset="34">19089 12043 4607 0,'0'0'400'0,"0"0"-400"0,0 0 0 0,0 0 0 15,0 0 1152-15,0 0 160 0,0 0 32 0,0 0 0 16,0 0-960-16,0 0-192 0,0 0-48 0,0 0 0 16,0 0 416-16,0 0 80 0,0 0 0 0,0 0 16 15,0 0 528-15,0 0 96 16,0 0 32-16,0 0 0 0,0 0 112 0,0 0 32 0,0 0 0 0,0 0 0 15,0 0-368-15,0 0-80 0,0 0-16 0,0 0 0 16,0 0-224-16,0 0-32 0,0 0-16 0,0 0 0 16,0 0-128-16,0 0-16 0,0 0-16 0,0 0 0 15,7-1-128-15,-7 1-32 0,6-4 0 0,2 1 0 16,-2 1 16-16,1-1 0 0,-1 2 0 0,1-3 0 16,5-3 80-16,-2 2 16 0,-1-1 0 0,0-2 0 15,-1-1 48-15,3-1 16 0,2 1 0 0,2 1 0 16,0 1-144-16,0-4-32 0,2 2 0 0,-1-1 0 0,-3-1-160 0,0 0-48 15,0-3 0-15,-1 1 0 0,-1-1-64 0,1 0 0 16,-3-4-128-16,2 1 192 0,-1 0 32 0,-2-2 0 16,1-1 0-16,0-1 0 0,-1-2 64 0,0-1 16 15,0-1 0-15,0 1 0 0,2 0 16 0,2 2 16 16,-1-2 0-16,4 2 0 0,2-2 0 0,2 4 0 16,5 0 0-16,2-1 0 0,5 0-64 0,2 3-16 15,-1 1 0-15,1 0 0 0,-1 2-112 0,-2-5-16 16,-2 0-128-16,-5 0 192 0,-2-5-48 0,-1-3-16 15,-2-3 0-15,0 0 0 0,0 0-128 0,-1 1 192 16,0 0-192-16,0 1 192 0,0 2-192 0,3-1 160 16,1 3-160-16,1 3 160 0,4 0-160 0,5 0 0 15,4 0 0-15,3 2 0 0,1 2 0 0,0-2 0 0,1-1 128 0,-4 1-128 16,-6-5 128-16,-3-3 0 0,0 0 0 16,-5-5 0-16,-1 1-128 0,-2 0 128 0,-2 0-128 0,3 2 128 15,-1 0-128-15,2 1 160 0,2 3-160 0,4 3 160 16,1 0-32-16,5 3-128 0,2-1 192 0,0 4-64 15,-1-2-128-15,0 2 0 0,-3 1 144 0,-1-3-144 16,-4 0 0-16,-2-1 128 0,-3-6-128 0,-2 0 0 16,1-1 144-16,-2-2-144 0,-2-1 192 0,-1 0-192 15,1 3 0-15,0-3 0 0,1 4 0 0,0-2 0 16,-1 3 0-16,0 5 0 0,0 0 160 0,1 3-160 16,1-4 160-16,2 6-160 0,-2-2 192 0,1 0-192 15,2-2 192-15,0 2-64 0,0 2 0 0,0-3-128 16,-2-2 176-16,0-5-176 0,-1 0 160 0,1-3-160 0,1-4 128 0,1 0-128 15,-3-1 0-15,0 2 0 0,1 1 0 16,-2 4 0-16,-2 2 0 0,0 5 0 0,0-3 0 0,-2 4 0 16,0 1 0-16,-1 1 0 0,0-2 0 0,-1 3 0 15,1 2 0-15,0-1 0 0,-2 0 0 0,2 2 128 16,0-1-128-16,0-3 0 0,-2-1 0 0,2 2 0 16,2-2 128-16,0-2-128 0,1 0 0 0,-1-3 0 15,0-3 0-15,2 3 0 0,-3 1 0 0,4 0 128 16,0 0-128-16,-3 0 0 0,-2 2 0 0,0 1 0 15,-2 2 0-15,1 2 0 0,-1-1 0 0,-2 5 128 16,-2-2-128-16,1 3 0 0,-2 0 0 0,0 0 0 16,1 2 128-16,-6 7-128 0,5-8 0 0,0 2 0 15,-1-1 128-15,0 1-128 0,0-1 0 0,2-1 0 0,-1 3 0 16,1-1 0-16,-1-1 0 0,0 1 0 0,2-1 0 0,0 3 0 16,-1-4 0-16,-1 2 0 0,0-1 0 0,-5 7 0 15,7-5 0-15,-7 5 0 0,5-4 0 0,-5 4 0 16,0 0 0-16,0 0 0 0,5-6 0 0,-5 6 0 15,0 0 0-15,0 0 0 0,5-8 0 0,-5 8 0 16,0 0 0-16,0 0 0 0,5-5 0 0,-5 5 0 16,0 0 0-16,0 0 0 0,7-6 0 0,-7 6 0 15,0 0 0-15,0 0 0 0,4-5 0 0,-4 5 0 16,0 0 0-16,0 0 0 0,0 0 0 0,0 0 0 16,0 0 0-16,0 0 0 0,0 0 0 0,0 0 0 15,0 0 0-15,0 0 0 0,-12 5 0 0,0 1 0 16,1-2 0-16,-4 1 0 0,-2 0 0 0,-3 2 0 15,-3-2 0-15,-4 1 0 0,-3 1 0 0,-3-1 0 0,0 2 0 0,0 1 0 16,0-2 128-16,3 1-128 0,3 2 0 0,1-1 0 16,1 0 0-16,2 0 0 0,2 1 0 0,1-1 128 15,1 0-128-15,0 0 0 0,1-3 0 16,1 2 0-16,3-1 0 0,1-1 0 0,1 1 0 0,0-6 0 16,3 2 0-16,9-3 0 0,0 0 0 0,0 0 0 15,0 0 0-15,0 0 0 0,0 0 0 0,0 0 0 16,8-4 0-16,0-3 0 0,1 2-160 0,1-1 160 15,4-1-128-15,-1 0 128 0,0 0 0 0,1-2-128 16,4 1 128-16,0-3 0 0,2 1 0 0,2-2-128 16,3 2 128-16,1-1 0 0,4 2 0 0,5-1-128 15,7 3 128-15,-3-3 0 0,-1 2 0 0,-3 3 0 0,-2 0 0 16,-3-1 0-16,-6 4 0 0,-3-4 0 0,-3 3 0 16,-3 0 0-16,-2 2 0 0,-3-2 0 0,-10 3 0 0,0 0 0 15,9-3 0-15,-9 3 0 0,7 0 0 0,-7 0 0 16,0 0 0-16,0 0 0 0,0 0 0 0,0 0 0 15,0 0 0-15,0 0 0 0,0 0 0 0,4 11 0 16,-4-11 0-16,4 12 0 0,-4-1 0 0,0 0 0 16,0-11 0-16,0 13 0 0,0-1 0 0,0-12 0 15,-2 14 0-15,1 0 0 0,0-5 0 0,1 3 0 16,0 0 0-16,-1 0 0 0,-1 1 0 0,1 0 0 16,-2 0 128-16,2 0-128 0,0 0 128 0,-2 0-128 15,1-1 128-15,-1-2-128 0,2 0 128 0,1-10-128 16,-3 12 0-16,2-1 128 0,1-11-128 0,-3 10 0 15,3-10 0-15,0 0 0 0,0 10 0 0,0-10 0 16,0 0-1136-16,7 12-240 0,2 0-48 16,1-7-12768-16,2-4-2544 0</inkml:trace>
  <inkml:trace contextRef="#ctx0" brushRef="#br1" timeOffset="43">5005 8841 9215 0,'0'0'400'0,"-8"-6"96"0,0 0-496 0,-1 1 0 0,0 1 0 0,1-2 0 16,2-1 4816-16,-1 2 880 0,7 5 160 0,-9-7 32 15,1 4-4784-15,2-3-960 0,1 0-144 0,5 6 0 16,-7-5-208-16,7 5 80 0,-4-4 128 0,0 0-208 16,0 2 208-16,-1 0 0 0,0 1 0 0,0-1 0 15,-1 0 0-15,1 0 240 0,-7 1-48 0,3 1-16 16,0 0 864-16,9 0 176 0,-12-4 48 0,1 0 0 16,0-5-64-16,1 1-16 0,-1 4 0 0,2 2 0 15,2-2-240-15,-1 3-48 0,1-1-16 0,7 2 0 16,-8-1-304-16,8 1-48 0,0 0-16 0,0 0 0 15,0 0-304-15,0 0-64 0,0 0-16 0,0 0 0 16,0 0-128-16,0 0 0 0,0 0 0 0,0 0 0 16,0 0 0-16,13 8 0 0,0-3 0 0,-1 0 0 0,-1-4 0 0,2 1 128 15,0-2-128-15,4 0 192 16,0-2 32-16,1 1 16 0,1 1 0 0,5-4 0 0,3 3 112 0,7 0 32 16,5-1 0-16,6 4 0 0,4 0 32 0,2 2 16 15,4-1 0-15,-1 1 0 0,0-4-288 0,3-3-144 16,3-5 160-16,7 2-160 0,6 2 352 0,1 1-32 15,-1-1 0-15,-1-1 0 0,-3-4 0 0,4 1 0 16,2-4 0-16,2 3 0 0,-1 1-320 0,-3 2-192 16,-5-1 32-16,-4-2 0 0,-4-5 160 0,0 1 144 15,1 0-16-15,-1 1-128 0,-1 0 192 0,-3 3-64 16,-6-1 0-16,-3-1-128 0,-4 4 160 0,-2-4-160 16,-5-1 128-16,0 1-128 0,-3-2 272 0,0 0-16 15,-3 1-16-15,-1-1 0 0,-1 2-240 0,0 4-208 16,-3-4 32-16,-2 3 16 0,-1 1 160 0,-4 0 0 0,1 1 0 0,-4 3 0 15,0 2-128-15,-4 2-64 0,-11-1 0 0,11 8 0 32,-5 6-1808-32,-3 6-368 0,-6 4-80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7:45.89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17519 3072 11055 0,'3'-3'976'0,"-1"3"-784"0,1 0-192 0,-2-1 0 0,2 1 496 0,-2-1 48 0,3-1 16 0,0 0 0 16,4 1-240-16,1-4-64 0,0 1 0 0,0-2 0 16,-1-2 64-16,-1 2 0 0,-2-2 0 0,0 1 0 15,-1 0-320-15,-3 2 0 0,-2 1 0 0,-2 1 0 16,-2 0 768-16,-1-1 192 0,-3 4 32 0,-2 0 16 0,1 0 576 0,-3 4 112 16,-5 0 32-16,-1 1 0 0,-1 1-688 0,-2 1-128 15,-3 2-16-15,1-2-16 16,2 2-480-16,-4 1-80 0,-1-1-32 0,-3 1 0 0,1-1-48 0,0 0-16 15,3-1 0-15,1 0 0 0,6-2 672 0,-1 1 128 16,1 0 16-16,3-1 16 0,1 0-512 0,3-2-96 16,2 1-32-16,1 0 0 0,2 0-416 0,3-1 128 15,2-1-128-15,2 2 0 0,1-1 0 0,2 2 0 16,1 0 0-16,3 0 0 0,0 1 0 0,2-1 0 16,1-1 0-16,1 3 0 0,2-1 0 0,2 1 128 0,3 0-128 15,0 0 0-15,1 2 0 0,2 0 128 16,2-1-128-16,-1-2 0 0,3 2 0 0,-1-2 0 0,2 2 0 15,-2-3 0-15,2 0 0 0,1 1 0 0,1-1 0 16,1 1 0-16,1 2 0 0,0-2 0 0,-1 6 128 0,-1-1-128 16,-5 0 176-16,-2-2-48 0,-2 3-128 0,-3 0 192 15,-4 2-192-15,-3-1 0 0,-3 0 0 0,-2-1 0 16,-3-1 0-16,-2-2 0 0,-1 2 0 0,0-4 0 16,-2 3 336-16,-1-4 32 0,0 2 0 0,-2-2 0 15,-1 2 272-15,0-3 48 0,-2 2 16 0,-1-2 0 16,-2 0-368-16,1 0-64 0,-2-2-16 0,0 1 0 15,-2-1-256-15,0-2 0 0,-3 2 0 0,-2-2 0 16,-1 2 0-16,-4 0 0 0,-3-1 0 0,1 0 0 0,-2 1 0 16,0-2 0-16,2-2 0 0,-2 0 0 15,3-2-704-15,6 2-64 0,4-2 0 0,0 0 0 16,-2-1-1088-16,-1 0-208 0,3-5-48 0,2 2-12608 16</inkml:trace>
  <inkml:trace contextRef="#ctx0" brushRef="#br0" timeOffset="1">18172 2234 15663 0,'-2'-18'1392'0,"1"5"-1120"0,-1 4-272 0,1 2 0 0,2 6 1056 0,1-1 160 0,-2 2 16 0,1-4 16 0,0-1-592 0,0-1-112 15,1 1-32-15,-1 0 0 0,-1 5 144 0,-1 2 32 16,1 5 0-16,-3 0 0 0,-1 8 592 0,2 1 128 15,-3 6 32-15,0 4 0 0,1 5 208 0,2 1 32 16,1 3 16-16,1-2 0 0,1-1-784 0,0 3-144 16,3 1-48-16,1 1 0 0,-2-2-352 0,2-1-80 15,2 7-16-15,-1 1 0 0,1-1-16 0,-1 3 0 16,1 0 0-16,-1-2 0 0,-3 1-48 0,1-1-16 16,-1-1 0-16,-1 0 0 0,2-3-192 0,1 0 144 15,1 1-144-15,0-2 128 0,2 0-128 0,0-1 0 16,1-2 0-16,0 1 0 0,-3-7 0 0,-1 1 0 15,0-4 0-15,-3-3 0 0,-2 0 0 0,-1 2 0 16,-3-1 0-16,0-1 0 0,-1-2 0 0,1-1 0 0,-3-1-128 16,-1 2 128-1,0-1-928-15,0-1-112 0,1-4-32 0,1-2-10416 0,1 0-2080 0</inkml:trace>
  <inkml:trace contextRef="#ctx0" brushRef="#br0" timeOffset="2">19022 2994 35007 0,'-4'-8'1552'0,"-1"5"320"0,0 0-1488 0,2 3-384 16,0 0 0-16,2 0 0 0,-2 0 0 0,0 1 0 15,-5 2 0-15,0 0 0 0,-2 2 0 0,-3 5 0 16,0 3 0-16,-3 0-128 0,0 6 128 0,0 2 0 16,-2 5 0-16,1 2-128 0,-2 4 128 0,2 3 0 15,-2 3 0-15,2 1 0 0,0 0 0 0,3-3 0 16,1-4 128-16,3-5-128 0,2-2 0 0,1-3 0 16,2-2 0-16,1-4 0 0,2 0 128 0,2-1-128 15,0-2 160-15,1-4-160 0,3 1 144 0,1-3-144 16,1-1 128-16,4-3-128 0,1 2 0 0,2-5 0 0,2 0 0 15,1-2 0-15,3-2 0 0,1-2 0 0,1-3 0 16,3 2 0-16,1-5 0 0,2 0 0 0,1 1 0 16,-2-1 0-16,0-3 0 0,0-1 0 0,1 0 128 0,-3-3-128 15,0 3 0-15,-4-3 0 0,-2 0 0 0,-3-2 128 16,-3-1 336-16,-2-2 64 0,-1-3 16 0,-3 1 0 16,-1 1 96-16,-1 2 0 0,-2-2 16 0,-2 3 0 15,0-3-272-15,-2 5-48 0,-3 2-16 16,-1-1 0-16,-3 3-96 0,0 1-32 0,-2 4 0 0,-1-1 0 15,0-1-192-15,-2 5 0 0,-1 0 128 0,-1-1-128 16,0 2 0-16,-3 1 0 0,0 0 0 0,0 0 0 16,1 2 0-16,-1 2-192 0,0-2 192 0,2-1-160 15,1 4-656 1,2-2-128-16,2 3-16 0,1 0-16512 0</inkml:trace>
  <inkml:trace contextRef="#ctx0" brushRef="#br0" timeOffset="3">19549 3033 35935 0,'7'-8'1600'0,"-3"4"320"0,-1-1-1536 16,1 4-384-16,0 1 0 0,-3 1 0 0,2 1 128 0,0 2-128 0,2 1 128 0,3 2-128 0,0 6 0 0,1 2 0 15,0 2 0-15,-2 4-128 0,-1 2 128 0,-1 2 0 16,0 2-144-16,0 2 144 0,-1 3 0 0,1 0 0 16,1-1 0-16,-1-2 0 0,1-1 0 0,0-2 0 15,2-4 0-15,-1-1 128 0,-1-1 544 0,2-1 96 0,0-3 32 0,0-4 0 16,2 0-352-16,0-2-80 16,-1-4-16-16,1-2 0 0,3 0-352 0,-2-4 144 0,0-1-144 15,1-2 0-15,2-3 144 0,-2-1-144 0,2-5 0 0,-2 3 144 16,-1-5-144-16,2 2 0 0,-2-5 0 0,0 1 0 15,-1 2 0-15,-1-3 0 0,-1 5 0 0,0-1 0 16,-1 4 0-16,-1 0 0 0,-2 5 0 0,0 7 0 16,-1 1 0-16,0 4 0 0,-1 6 0 0,1 1 0 15,-1 2 0-15,1 4 0 0,2 1 0 0,1 3 0 16,3-1 0-16,0 0 0 0,5-1 0 0,2-1 0 16,1-1 0-16,2-5 0 0,-1-2 0 0,-1-5 0 0,-1 0 0 15,0-3 0-15,-3-6 0 0,0 0-176 0,-2-3 176 16,0-2 0-16,1-3 0 0,-1-2 0 0,2-1 400 0,0-2 16 15,0 0 0-15,0-5 0 0,2-2-32 16,1-5 0-16,0-1 0 0,0-2 0 0,-1-6 80 16,1 0 16-16,-1-2 0 0,-1-2 0 0,-1-3-240 0,-1 2-48 15,0 5-16-15,0-7 0 0,1 0 16 0,-1 0 16 16,-2 3 0-16,-3 1 0 0,-2 11-32 0,-1 1-16 16,-3 5 0-16,-2 2 0 0,0 4-160 0,-3 2 0 15,-1 0 0-15,0 3 0 16,0-1-512-16,-1 4-128 0,0 0-16 0,-2 2-19536 0</inkml:trace>
  <inkml:trace contextRef="#ctx0" brushRef="#br0" timeOffset="6">14554 6152 3679 0,'-4'-6'320'0,"1"2"-320"0,-1 3 0 0,0-2 0 0,2 3 2368 0,-1 0 416 0,1 0 80 0,-3 0 16 0,-2 0-2000 0,-3 0-400 16,-3 3-80-16,-2-3-16 0,1 3-384 0,-2 1 0 15,0 2-192-15,-3 1 192 0,0-4-192 0,-3 2 192 16,-1 3-192-16,-3-2 192 0,-2 2 0 0,0-1 0 16,-2-2 0-16,-1 3 0 0,-1-2 224 0,0 3 160 0,1-1 48 15,0 0 0-15,2 2 736 0,-2 0 160 16,1 0 16-16,2 1 16 0,-1 0-368 0,2 0-80 0,1 3-16 16,0-6 0-16,5 5-608 0,1-3-128 0,4-3-32 0,4 2 0 15,2 1-128-15,5-4-176 0,4 0 48 0,2 3 0 16,3-6 128-16,3 4 0 0,3-1 0 0,1 0 0 15,3-2 0-15,2-1 0 0,2 1 0 0,3 1 0 16,2-1 0-16,1-1-128 0,2 2 128 0,0 2-128 16,1 0 256-16,-1-1 48 0,2 0 16 0,-2 3 0 15,-2-2-192-15,1 2 0 0,-3-1 0 0,-1 0 0 16,-3-2 0-16,-2 4 0 0,-1-4 0 0,-2 4 0 16,-2-3 0-16,0-1 0 0,-1 2 0 0,-1 0 0 0,-2-2 128 15,1 3 0-15,-2-6 0 0,-1 4 0 0,0-1 512 16,-3-3 112-16,2 4 16 0,-3-1 0 0,-1 0-416 0,0-2-80 15,-2 2-16-15,-1-2 0 0,1 1-96 16,-3-1-32-16,-1 3 0 0,-5 1 0 0,0-1-128 0,-3-1-176 16,0 0 48-16,-1-2 0 0,-1-1 128 0,0 0 0 15,-2-1 0-15,-2 2 128 0,-1 0 192 0,-1-2 32 16,-1-1 16-16,0 2 0 0,2-3-368 0,0 0 0 16,0 0 0-16,2 0 128 15,5 0-704-15,-1-4-144 0,4 2-32 0,1-5-7840 16,1 4-1584-16</inkml:trace>
  <inkml:trace contextRef="#ctx0" brushRef="#br0" timeOffset="7">14944 5616 13823 0,'-4'-3'1216'0,"-1"0"-960"0,1 0-256 0,2 3 0 0,1-3 2688 0,-1 3 512 0,2 3 80 0,-2-3 32 0,-2 1-1744 0,-2 1-352 16,0 4-64-16,-2 2 0 0,0 3-640 0,0 5-128 16,0 0-32-16,-2 4 0 0,1 5-352 0,-2 1 144 15,1 5-144-15,-1-1 0 0,1 5 192 16,0 1-64-16,0 2 0 0,0 2-128 0,2-7 736 0,-2 11 32 16,-1 4 16-16,0 9 0 0,0 4-336 0,-2 0-64 15,2-2 0-15,0-2-16 0,0 0-208 0,0-6-32 16,1-5-128-16,-1-2 192 0,-2-1-192 0,1-2 0 15,1-2 0-15,2-5 0 0,2-8 0 0,0-4 0 16,4-4 0-16,0-5 0 0,1-4 0 0,2-3 0 16,1-2-144-16,2-4-15904 0</inkml:trace>
  <inkml:trace contextRef="#ctx0" brushRef="#br0" timeOffset="8">15231 6319 11967 0,'-7'-4'1072'0,"2"-2"-864"0,1 2-208 0,-1 4 0 0,2 0 2048 15,1 0 352-15,-2 1 80 0,-2 2 16 16,-4-1-2800-16,-4 3-544 0,-1 4-112 0,1 0-32 0,-1 1 992 16,1 2 0-16,1-2 144 0,-1 2 0 0,2 1 800 0,-1 0 144 15,1 0 48-15,2 0 0 0,0 2 608 0,0-3 128 16,3 4 32-16,2-2 0 0,1 3-544 0,2-1-96 16,0 0-32-16,4 3 0 0,-1 1-912 0,1 1-176 15,1 2-144-15,0 0 192 0,2-2-192 0,0-3 0 16,2-2-160-16,0 0 160 15,-1-6-672-15,2-1-32 0,-2-2-16 0,-1-3 0 0,0 1 400 0,-3-4 64 16,-1 2 32-16,-1-3 0 0,-1 2 352 0,1-2 80 0,-1 1 16 16,0-1 0-16,1 0 576 0,0-1 112 0,1 1 32 15,3 0 0-15,1 0-368 0,1-2-64 0,2 2 0 16,2-3-16-16,1 3-304 0,1-1-48 0,1-2-16 0,0 3 0 16,0-3-128-16,1 3 0 0,-2-3 0 15,0 1 0-15,0 1 0 0,-3-3 0 0,1 4 0 0,0-3 0 16,-2 0 0-16,0-4 0 0,2 3 0 0,-1-3 0 15,0 2 0-15,0-3 0 0,3-2 128 0,0 0-128 16,0 1 352-16,1-1 32 0,1-2 16 0,0-3 0 16,1 2-400-16,-1-2 128 0,-1-3-128 0,1 0 0 15,-1-1 0-15,-2 0 128 0,-1-4-128 0,-3 2 0 16,-3 2 0-16,-2 0 0 0,-4-1 0 0,0 2 0 16,-3 2 0-16,-4-2 0 0,1 5 0 0,-3 0 0 15,-2 1 240-15,-2 2-48 0,1 0 0 0,-2 4 0 0,-1 0-64 16,1 0-128-16,-1-1 176 0,-1 4-176 0,0-3 0 15,0-1 0-15,0 4 0 0,1-4 0 0,-2 4 0 0,2 0 0 16,-1 0 0-16,-1 0 0 0,2 3 0 0,-2 0 0 16,2 0 0-16,0 0 0 15,-1 3-432-15,2-3-80 0,4 0-32 0,2 0 0 16,1 0-768-16,3-3-160 0,4 1-16 0,2 0-13520 16</inkml:trace>
  <inkml:trace contextRef="#ctx0" brushRef="#br0" timeOffset="9">15681 6259 43311 0,'-9'-7'1920'0,"2"1"384"0,-1 2-1840 0,5 2-464 0,1 2 0 0,2 2 0 0,0-1-256 0,0 2-160 0,-1 3-32 0,1 1 0 0,3 5 448 0,0 4-128 0,1 0 128 0,0 2 0 16,1 1 0-16,-2 1-160 0,0 2 160 0,0-2 0 15,0 3 0-15,-2 1-128 0,0 0 128 0,1-1 0 16,-1-4 0-16,0 0 0 0,-1 2 0 0,1-5 0 16,3 0 0-16,-1 0 0 0,0-6 0 0,3-1 0 15,-1-2 192-15,3-2-16 0,0-4 0 0,1-2 0 16,2-1-176-16,0-4 0 0,1-1 0 0,0 0 128 15,0-5-128-15,-1 2 0 0,0-3 0 0,-1 1 0 0,2-4 0 16,-1 0 0-16,0-3 0 0,0 3 0 0,1 1 0 16,1 5 0-16,-1 1 0 0,-1 2 0 0,1 4 0 15,1 4 0-15,-3 1 0 0,0 2 0 0,2 6 0 0,2 2 0 16,2 4 0-16,0-1 0 0,0 1-128 0,0-2 128 16,2 3 0-16,0-3 0 0,-2-2 0 0,0 1 0 15,0-1 0-15,-2 0 0 0,-2-2 0 0,-2-2 0 16,0-2 0-16,-3-3 0 0,2 0 0 0,-2-3 0 15,1 0 0-15,-1-3 0 0,3 2 0 0,0-2 160 16,2-4-160-16,1 1 160 0,0 1-32 0,1-2 0 16,3 1 0-16,0-3 0 0,2 2 0 0,0-3-128 15,-1 1 192-15,-1-1-64 0,2 0-128 0,-3-2 0 16,-2 2 0-16,-3-1-176 0,-1 1 176 0,-2-4 0 0,0 2 0 16,-3-4-128-16,-2 1 128 0,0-4 128 0,-2 2-128 15,-1-4 176-15,-1-1-48 0,0 0 0 0,-2-4 0 0,-1 1 0 16,1-3-128-16,-1 3 0 0,0 0 0 0,1 3 0 31,0 4-544-31,1 0-32 0,0 6-16 0,1-1-18208 0</inkml:trace>
  <inkml:trace contextRef="#ctx0" brushRef="#br0" timeOffset="10">16790 6447 25791 0,'2'-2'2304'0,"1"-2"-1856"0,-2 4-448 0,2-2 0 0,-1-1 1600 0,0 2 208 0,5-5 48 0,4 0 16 0,4-7-912 0,2 0-176 16,4-5-32-16,-1 2-16 0,1 0-384 0,0 3-80 16,-5-2-16-16,-1-1 0 0,-2 2-256 0,-3 2 0 15,-1-1 0-15,-3 1 0 0,-1 2 0 0,-1-1 0 16,-4 4 0-16,-2-2 0 0,0 2 0 0,-4 0 0 15,0 1 0-15,-2 0 0 0,-2 0 288 0,-3-2 48 16,-2 3 16-16,-2 2 0 0,-1-3 224 0,0 3 32 16,-1 2 16-16,-1 1 0 0,-1 0-256 0,-1 4-48 15,0 2-16-15,-2 2 0 0,2 4-48 0,0 2 0 16,1 5 0-16,1 1 0 0,3 2-128 0,2 3-128 16,1 3 192-16,4-3-192 0,2 1 192 0,2 0-192 0,1-1 192 0,1-3-192 15,1-2 128-15,3 1-128 0,4-3 0 0,1-1 0 16,0-2 0-16,2-2 0 0,5 3 0 15,1-3 0-15,4 2 0 0,3-2 0 0,0-6 0 0,1-1 0 16,-4-1-160-16,3-1-32 0,5-4-16 0,1-3-12208 16,0 0-2432-16</inkml:trace>
  <inkml:trace contextRef="#ctx0" brushRef="#br0" timeOffset="11">17533 6022 27647 0,'7'-10'1216'0,"-3"3"256"0,0 2-1168 0,-3 1-304 0,0 4 0 0,-1 0 0 0,0 3 576 15,0-3 48-15,-1 1 16 0,-3 1 0 0,-1 4-640 0,-3 1 0 16,-5 3 0-16,0-1 0 0,-6 4 128 0,0-1-128 16,-2 1 160-16,-4 0-160 0,-4 2 1040 0,-3-1 112 15,-1 2 32-15,1-2 0 0,2 0 288 0,5-3 64 16,3-1 16-16,5-2 0 0,2-4-928 0,2 3-192 15,5-4-48-15,0 1 0 0,2-1-384 0,1 0 128 16,4 0-128-16,0 0 0 0,1 0 0 0,2 1-192 16,2-2 0-16,3 2 16 0,5 0-112 0,1-1-32 15,3 2 0-15,2 1 0 0,1 1 160 0,1-1 32 16,4 4 0-16,-1-3 0 0,1 4-64 0,0-1-16 0,1 2 0 16,1-2 0-1,1 3-176-15,2 0-16 0,-2 2-16 0,0 1 0 0,-3 0 288 0,-2 0 128 16,-2 0-128-16,-6 0 128 0,0 3 0 0,-4-4 0 0,-3 1 0 15,-2-2 0-15,-2 0 0 0,-2 0 0 0,-1-2 0 0,-2 1 0 16,-3-1 0-16,-4 0 0 0,0 2 0 16,-2-2 0-16,-1-2 240 0,-2 0-32 0,-2-1 0 0,-1 0 0 15,-2-5 48-15,-1-1 0 0,-2-1 0 0,-1 0 0 16,-2-4-16-16,0-4 0 0,2 0 0 0,0-4 0 31,1-2-864-31,1-3-160 0,3-1-48 0,0-3-15888 0</inkml:trace>
  <inkml:trace contextRef="#ctx0" brushRef="#br0" timeOffset="12">17951 5736 40543 0,'0'4'3600'0,"1"2"-2880"0,-1 2-576 0,1 0-144 0,2 1 416 0,-1 1 48 0,3 10 16 0,2 11 0 0,1 13-480 0,3 9 0 16,-1 4-128-16,1 4 128 0,-2-2-240 0,1 2 64 16,-1 2 16-16,-1-4 0 0,0-3 160 0,-2-7-160 15,-1-1 160-15,-2-4-160 0,0-3 160 0,-2-6 0 16,-1 0 0-16,0-3 0 0,-1-3 0 0,1-5 0 16,0-1 0-16,-1-5 0 0,1-4-256 0,0-6-64 15,0-1 0-15,1-7-17632 0</inkml:trace>
  <inkml:trace contextRef="#ctx0" brushRef="#br0" timeOffset="13">17545 6185 44223 0,'5'0'1968'0,"-1"-2"400"0,0 2-1904 0,3 0-464 0,1 0 0 0,3 2 0 16,5 2 464-16,10-2 0 0,18 2 0 0,21 0 0 15,16 1-464-15,18-1 0 0,10-4 0 0,3-4 0 32,2-2-576-32,-4-3-96 0,-2-6-32 0,-5-2-18944 0</inkml:trace>
  <inkml:trace contextRef="#ctx0" brushRef="#br0" timeOffset="14">22736 10544 30399 0,'-2'-5'2704'0,"0"2"-2160"0,0-1-544 0,2 1 0 0,0 0 384 0,0 0-48 0,-1-7 0 0,0-4 0 0,-2-6-336 0,2-5 0 15,1 2 0-15,1-6 128 0,1 4-128 0,0-3 0 16,1-1 0-16,-1-1 0 0,-1 1 0 0,0 3 128 16,1 5-128-16,-2 4 128 0,0 4 272 0,-3 4 64 15,1 0 16-15,-3 5 0 0,-1 2-288 0,-3 4-64 16,-1 2-128-16,-1 0 192 0,-1 4 224 0,-2 0 32 16,-1 3 16-16,-1 2 0 0,1 2 528 0,0 3 96 15,-2 4 32-15,1 1 0 0,4 3-576 0,2 3-112 16,4 2-32-16,2 5 0 0,3 1-224 0,2 7-48 15,3 7-128-15,1 6 192 0,1 2-192 0,-1 8 0 16,1 2 0-16,-4 4 0 0,0-2 0 0,-2 4-128 16,-4 0 128-16,-1-5-160 15,-1-6-464-15,-2-7-80 0,-3-6-32 0,-2-4 0 0,-1-3 544 0,-2-1 192 0,-1-4 0 16,-2-1-144-16,0-3 464 0,0-4 112 0,1-3 16 16,1-8 0-16,2-4-448 0,4-6-320 0,1-5 48 0,4-5-17264 15</inkml:trace>
  <inkml:trace contextRef="#ctx0" brushRef="#br0" timeOffset="15">22194 11041 45151 0,'3'-3'2000'0,"-1"0"416"0,-2 3-1936 0,2-2-480 0,2 2 0 0,1 0 0 16,2 0 0-16,7 0 0 0,8-1 0 0,13-4 0 15,12-3-656-15,9-2-128 0,9-2-32 0,0-4 0 16,3 1 336-16,0-1 64 0,-3 0 16 0,-6 1 0 16,-5 1-432-1,-5 2-64-15,-4 3-32 0,-5 2 0 0,-4 1-864 0,-4 2-192 0,-2 4-16 0,-6 1-12576 16</inkml:trace>
  <inkml:trace contextRef="#ctx0" brushRef="#br0" timeOffset="16">23289 11061 40543 0,'-10'-1'1792'0,"2"1"384"0,-1-3-1744 0,3 3-432 0,2 0 0 15,3 0 0-15,-2 0 208 0,-2 0-32 0,-2 0-16 0,-3 0 0 16,0 0-160-16,0 0 0 0,0 3 0 15,2-2 0-15,-2 8 0 0,-1-3-224 16,-2 4 80-16,0 0 16 0,-2 5 128 0,-1 1 0 0,0 4 0 0,1 1-128 16,3 2 128-16,0 2 0 0,3 2 0 0,-1-1 0 15,2-1 0-15,3-2 0 0,0 2 0 0,2-3-128 16,1 0 128-16,1-1 0 0,2-1 0 0,2-5 0 16,1 1 176-16,1-4-48 0,1 2 0 0,2-5 0 15,2-3-128-15,3-1 0 0,-1-3 0 0,3-2 0 16,1-3 128-16,1-4-128 0,1-1 192 0,0-2-64 15,-1-4 0-15,0-1 0 0,-3-1 0 0,0-3 0 0,0 0-128 16,-2-2 0-16,-1 2 0 0,-2-3 0 0,-2 0 0 16,-1-2 0-16,-1 0 0 0,-1-2 0 0,-2 1 128 0,1 0-128 15,-2 1 128-15,0 1-128 0,1 1 288 0,0 5-32 16,1 2 0-16,-1 5 0 0,2 4-112 0,-2 2-16 16,2 5-128-16,-2 4 192 0,2 5-192 15,0 3 0-15,0 4 0 0,0 5 0 0,0 5 0 16,0 2 0-16,0 3 0 0,-1 0 0 0,1 1 0 0,0 0 0 15,-2-2 0-15,1 1 0 0,-2-4 0 0,1 1 0 16,0-1 0-16,-1-3 0 0,1-3 0 0,1 0 0 16,-1-2 0-16,2-4 0 15,1-1-400-15,1-3-80 0,0-2-16 0,2-4-12048 16,-1-2-2432-16</inkml:trace>
  <inkml:trace contextRef="#ctx0" brushRef="#br0" timeOffset="17">24120 10968 43311 0,'-1'-2'3840'0,"-2"2"-3072"0,0 0-608 0,0 0-160 0,1 2 224 0,-1-2 16 0,-2 4 0 0,-2-1 0 16,-3 0-400-16,-4 6-80 0,0-3-16 0,-1 4 0 15,-3 0-112-15,0 0-16 0,-2 2-16 0,0 1 0 16,2-1 160-16,-1 0 48 0,3 2 0 0,1-4 0 15,1 2 192-15,1-2 0 0,1 1-160 0,-1-1 160 16,4-2 0-16,-3 0 0 0,3 2 0 0,-3-1 0 16,2 1 0-16,1 0 0 0,0-2 0 0,2 2 0 15,2-3 0-15,1 2 0 0,3 0 0 0,3-2 0 0,2 2 0 0,3-3 0 16,3-2 0-16,2-1 0 16,3 2 0-16,5-5 0 0,4 2 0 0,3 0 0 0,0-2 0 0,0 1 0 15,-2 2 0-15,3-1 0 0,5 4 0 0,-1 1 0 16,-3 3 0-16,-4-1 0 0,-4 4 0 0,-6-1 0 15,-3 1 0-15,-3 0 0 0,-3 2 0 0,-3-1 0 16,-1 0 0-16,-2 0 0 0,-1 1 0 0,-2 1 0 16,0-2 0-16,-1 0 0 0,-1 0 0 0,0 1 128 15,0-3-128-15,0 2 0 0,-1-2 256 0,0 1-48 16,0-4 0-16,-1 1 0 0,0 3-208 0,0-5 144 16,-1 2-144-16,1 0 128 0,-2-4-128 0,-1 3 0 0,-1-2 0 15,-1 2 0-15,-2-3-336 0,-2 0-48 16,-1 2-16-16,-2-6 0 15,1 2-848-15,-1-4-160 0,3-4-48 0,4-6 0 16,1-1-1312-16,2-6-272 0,4-4-48 0,2-5-9584 0</inkml:trace>
  <inkml:trace contextRef="#ctx0" brushRef="#br0" timeOffset="18">24665 10539 35007 0,'0'0'3120'0,"-2"0"-2496"0,-2 0-496 0,2 3-128 0,1-3 2096 0,1 1 400 0,0 4 64 0,1-1 32 0,-1 4-1952 0,1 3-384 15,3 7-64-15,1 4-32 0,2 4-352 0,2 5-64 16,-2 5 0-16,-1 7-16 0,2 2 32 0,-4 5 16 16,0 3 0-16,-1 4 0 0,-1-2 224 15,-2 4 0-15,0 5 0 0,-2 2-144 16,-1-3 144-16,0-2 0 0,0-8 0 0,0-5 0 0,0-5 0 0,-1-4 0 15,1-1 0-15,-1-7 0 0,2-1 0 0,0-6 0 16,1-1 0-16,1-7 0 0,1-4-192 0,2-3-128 16,-1-6 0-16,1-3-18528 0</inkml:trace>
  <inkml:trace contextRef="#ctx0" brushRef="#br0" timeOffset="19">24586 10981 53439 0,'9'4'2368'0,"-2"-2"496"0,3 2-2288 0,3-4-576 0,-1 1 0 0,3-1 0 16,6 0 128-16,15-1-128 0,24-3 0 0,31-5 0 31,22-6-1216-31,18-8-288 0,10-9-64 0</inkml:trace>
  <inkml:trace contextRef="#ctx0" brushRef="#br0" timeOffset="20">18097 11210 7359 0,'-4'2'656'0,"1"1"-528"0,0 0-128 0,2-3 0 0,1 4 0 0,-4-2 0 0,-3 2 0 0,-4 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6:11:46.8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19101 13166 11967 0,'-4'-3'1072'0,"3"2"-864"0,1-1-208 16,0 2 0-16,1-4 304 0,1 2 16 0,0-5 0 0,0-3 0 0,3-2-448 0,2-4-96 0,1 0-16 0,1-3 0 0,1 1-128 0,0 1-16 0,0 2-16 16,-3 1 0-16,-1 3 80 0,-2 4 32 0,0 0 0 0,-2 5 0 0,-1-1-96 0,-1 3-32 15,0 3 0-15,-2-1 0 0,1 2 416 0,-4 2-128 0,-2 0 128 0,0 1 0 16,-3-4 0-16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8:35.483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FFC000"/>
    </inkml:brush>
    <inkml:brush xml:id="br4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10410 4075 3679 0,'0'0'160'0,"0"0"32"0,0 0-192 0,-2-8 0 0,2 8 0 0,0 0 0 15,-4-7 5008-15,4 7 960 16,-4-6 192-16,4 6 48 0,-5-5-3520 0,5 5-704 16,-6-8-144-16,2 1-32 0,1 3-288 0,3 4-64 0,-2-2-16 0,1-2 0 15,1 4-480-15,0 0-112 16,-1-4-16-16,-1 1 0 0,2 3-192 0,0 0-64 15,-5-4 0-15,5 4 0 0,0 0-64 0,0 0 0 0,-6 8-16 0,6-8 0 16,-6 13-96-16,4 2-16 0,0 3 0 0,2 0 0 16,-1 4-128-16,1 3-16 0,1 9-16 0,-2 5 0 15,1 9-32-15,0 3-16 0,0 4 0 0,-1-4 0 16,0-4-48-16,-1-2-128 0,0-2 192 0,-1 8-64 16,-2 5 32-16,2 9 0 0,1 12 0 0,0-2 0 15,0-5-160-15,-1-9 192 0,0-2-192 0,1 5 192 16,-1 8-192-16,2 7 160 0,1 8-160 0,0-6 160 0,0-10-160 0,1 2 0 15,2 1 0-15,1 15 0 0,1 12 0 0,1-7 0 16,2-10 224-16,-1 3-64 0,-1 7-160 0,1 5 128 16,-1 8-128-16,0-11 128 0,-2-11-128 0,-1 9 0 15,0 14 144-15,-3-4-144 0,0-6 0 0,-1-4 0 16,-3-4 0-16,-1 12 0 0,-2 14 0 0,1-11 0 16,-1-12 0-16,1 1 0 0,-4 1 0 0,4 7 0 15,-1 5 0-15,2-11 128 0,1-11 32 0,0 6 16 16,2 8 0-16,0 2 0 0,4-4-48 0,-2-5-128 15,0-13 192-15,2 11-64 0,1 12-128 0,1-6 128 16,0-6-128-16,0-8 128 0,-2-6-128 0,1 9 0 16,-1 14 144-16,1-3-144 0,-2-5 0 0,-1-10 0 15,0-8 0-15,0 9 0 0,-1 14 0 0,0-3 0 16,-2 0 0-16,2-9 128 0,0-10-128 0,-2 7 176 0,0 9-176 0,2 1 192 16,0-1 0-16,-1-9 0 0,1-10 0 0,0 2 0 15,0 7-32-15,1 1 0 0,0 7 0 0,0-8 0 16,1-10-160-16,-1-2 0 0,0-5 0 15,0 7 0-15,0 11 0 0,0 0 0 0,0 0 0 0,0-11 0 16,-1-9 0-16,-1 2 0 0,0 1 0 0,-1 5 0 16,-1 10 0-16,1-2 0 0,1-6 0 0,-1-6-176 15,-1-10 304-15,2-3 48 0,-2-1 16 0,0 6 0 16,0 7-192-16,1 1-272 0,1 1 64 0,-1-6 16 16,1-6 192-16,0-8 0 0,0-6 0 0,-1-1 0 0,-1-1 128 15,0 2 80-15,-1 5 16 0,1 3 0 0,2 3-224 16,-1 0 0-16,-1-6 128 0,0 0-128 0,1-5 0 0,1-5 128 15,-1-5-128-15,1-3 0 0,-4 0 208 0,3-1-48 16,-3-2-16-16,2 1 0 0,2 0-16 0,-1 1-128 16,-1 0 192-16,2 4-64 0,-1 3-128 0,0-3 160 15,0 1-160-15,0-2 160 0,2 1-160 0,-2-3 0 16,-1-2 0-16,3-6 128 0,-2 1-128 0,1-4 0 16,-1-2 144-16,0-1-144 0,-1-3 0 0,1 2 0 15,-3-3 0-15,6-9 128 0,-5 11-128 0,1-2 0 16,0-1 0-16,4-8 128 0,0 0-128 0,-5 9 0 15,5-9 128-15,0 0-128 0,0 0 128 0,0 0-128 0,-4 9 160 0,4-9-160 16,0 0 192-16,0 0-64 0,0 0-128 0,-2 10 192 16,2-10-192-16,0 0 128 0,0 0-128 0,0 0 0 15,0 0 0-15,0 13 128 0,0-13-128 0,0 9 0 16,0-9 0-16,0 0 0 0,0 0 0 0,2 12 0 16,-2-12 0-16,0 0 0 15,1 11 0-15,-1-11 0 0,0 0 0 0,0 0 0 0,0 0 0 0,0 0 0 16,0 0 0-16,0 0 128 0,0 0-128 0,11 5 0 15,-11-5 144-15,12 1-144 0,-12-1 128 0,11 3-128 16,-11-3 0-16,12 2 128 0,-12-2-128 0,13 2 0 16,-1-1 0-16,-12-1 128 0,14 4-128 0,-1-2 0 15,0 2 0-15,0-2 0 0,0 0 0 0,2 2 0 16,-1-1 0-16,3 1 0 0,1-2 0 0,3 1 0 16,4-3 0-16,2 1 0 0,5 2 0 0,3-3 0 15,3-3 0-15,2 2 0 0,0-2 0 0,0 1 0 16,-4-1 0-16,-2 0 0 0,-1 1 0 0,0-1 0 15,1 1 0-15,4 0 0 0,3-3 0 0,5 4 0 0,8-3 0 0,2 3 0 16,3-1 128-16,-3 2-128 0,-3 0 0 0,-3 0 0 16,-5 0 0-16,4 0 0 0,0 0 0 0,8 0 0 15,9 0 0-15,0 0 0 0,-1 2 0 0,-3 0 0 16,-8 1 0-16,0-1 0 0,-3 0 0 0,6 0 0 16,6-2 0-16,6 2 0 0,6 0 0 0,-4 1 0 15,-6-1 0-15,-4 1 0 0,-2 0 0 0,3-1 0 16,8 1 0-16,4 1 0 0,7-3 0 0,-7 2 0 15,-6 1 0-15,-3-2 0 0,-1 1 0 0,8-3 0 16,7 1 0-16,3 2 0 0,-2-1 0 0,-5 1 0 16,-7-2 0-16,1 2 0 0,2-1 0 0,9 1 0 15,10 2 0-15,-5-1 0 0,-8 0 0 0,-4-1 0 0,-4 1 0 0,8-2 0 16,12 1 0-16,-1-1 0 16,-2 0 0-16,-5-1 0 0,-2-1 0 0,4 0 0 15,10-1 0-15,0-1 0 0,1 2 0 0,-5-1 0 16,-8 0 0-16,9-2 0 0,9 1 0 0,0 0 0 0,-3 2 0 0,-4-2 0 15,-6-1 0-15,11 2 0 0,13-4 0 0,-7 3 0 16,-9 2 0-16,-2-2 0 0,1 0 0 0,9 1 0 16,10 1 256-16,-9 1-48 0,-13-2 0 0,4 1 0 15,6 0-208-15,3 1-256 0,0-1 48 0,-5 0 16 16,-10-1 192-16,9 0 0 0,12-2 0 0,-4 1 0 16,-8 0 0-16,-1 1 0 0,-4-2 0 0,9-1 0 15,7-1 0-15,-7 3 0 0,-7 0 0 0,4 0 0 16,0-2 0-16,5 0 0 0,4-1 0 0,-8 1 0 0,-9 0 0 15,6 3 0-15,9-3 128 0,-4 2-128 0,-3-2 0 0,-8 3 0 16,-7 0 0-16,6 1 0 0,6 0 128 0,-1 2-128 16,-5 2 0-16,-7-2 0 0,-6 2 0 0,0-1 0 15,4 0 0-15,2 1 0 0,4 0 0 0,-8 0 0 16,-9 0 0-16,-1-2 0 0,-3 5 128 0,7-6-128 16,6 2 0-16,2-1 0 0,-3 2 0 0,-5-1 0 15,-9-1 0-15,-1 0 0 0,-2 2 0 0,5-2 0 16,5 1 0-16,2 1 0 0,-3 0 0 0,-6 1 0 15,-7-1 0-15,-3 0 0 0,-1 0 0 0,2 1 0 16,0 3 0-16,4 1 0 0,3-1 128 0,-2 1-128 0,-3 0 0 16,-7 1 0-16,-4 1 0 0,-5-1 0 15,-2 2 0-15,-2-2 0 0,0 1 0 0,3-1 0 16,0-1 0-16,3 0 0 0,1 1 0 0,0 0 0 0,0 0 0 0,0 1 0 16,-4-2 224-16,-4 1-64 15,-2-2-16-15,-5 1 0 0,0-2-144 0,-4-1-176 16,1 0 48-16,-1-1 0 0,-2-1 128 0,0 1 0 0,3-1 0 0,0 0 0 15,-1 0 0-15,0-2 0 0,-1 1 0 0,1 1 128 16,-1-2-128-16,-1 2 128 0,-1-1-128 16,-1 0 128-16,-2-1-128 0,-1 1 144 0,-1-1-144 0,-2 2 160 15,0-1-160-15,-1-2 0 0,-2 1 0 0,-1-2 0 16,-1 0 0-16,0 0 0 0,1-2 0 16,-1 1 0-16,-9 1 0 0,13 0 0 0,-4-3-176 0,-9 3 176 15,10-4 0-15,-1 1 0 0,-9 3 0 0,10-7 128 16,-4 0-128-16,1 1 128 0,-2-3-128 0,0 0 128 0,0 0-128 0,0-3 0 15,-1 1-128-15,0 1 128 0,-1-2-128 0,1-1 128 16,-2 0-128-16,1-1 128 0,-2-3 0 0,2-1 0 16,-1-1 0-16,1 0 128 0,-2-3-128 0,2 1 128 15,-2 0-128-15,1 0 128 0,-2-1-128 0,1 1 0 16,0 0 0-16,1 0 0 0,-1 0 0 0,-1 1 0 16,1-4 0-16,-1 1 0 0,0-1 0 0,0-2 0 15,-1-8 0-15,0-7 0 0,-1-8 0 0,1-4 0 16,-2-3 0-16,1 1 0 0,-1 5 0 0,-1 4 0 15,-1 1 0-15,0-3 0 0,0-5 0 0,-2-11 0 16,-1-11-128-16,2 2 128 0,-2 3 0 0,1 6 0 16,0 4 0-16,0-2 0 0,-2-10 0 0,0-10 0 15,0-8 0-15,-1 6 128 0,-1 9-128 0,0 3 0 16,1 2 0-16,-1-14 0 0,0-18 0 0,-2 9 0 0,0 5 0 0,0 3 0 16,0 5 0-16,-2-16 0 0,-2-12 0 0,0 9 96 15,-1 11-96-15,0-5 0 16,-3-1 0-16,1-6 0 0,1-9 0 0,-1 12 0 0,1 9 0 0,0-7 0 15,0-12 0-15,2-1 0 0,4 8 0 0,0 6 0 16,-1 5 0-16,1-11 0 0,1-16 0 0,0 10 0 16,0 15 0-16,1-7 0 0,-1-10 0 0,1 0 0 15,0-2 0-15,0 10 0 0,0 11 0 0,0-11 0 16,1-16 0-16,-1 10 0 0,1 12 0 0,1-2 0 16,-2-1 0-16,2-6 0 0,1-7 0 0,1 10 0 0,-3 14 0 15,1-4-240-15,-1-7 80 0,-1-2 16 16,1-1 144-16,0 9 0 0,-1 13 128 0,1-5-128 15,-1-10 128-15,1-2-128 0,1 0 128 0,1 10-128 0,0 11 0 0,2-3 0 16,-2-7 0-16,1-4 128 0,1-5-96 0,0 8-32 16,3 14 0-16,-1-1 0 0,-2 4 0 0,2-9 0 15,1-5 0-15,-1 0 0 0,0 8 0 0,0 6 0 16,1 10 0-16,1-4 0 0,-1-2 0 0,2-5 0 16,1-8 0-16,0 5 0 0,-2 6 0 0,1 7 0 15,0 6 0-15,0 2 0 0,-2 1 0 0,0-5 0 16,-1-4 0-16,0-5 0 0,1 0 0 0,0 5 0 15,0 7 0-15,1 5 0 0,-1 4 0 0,2 3 0 16,-2-2 0-16,2-4 0 0,0-5 0 0,-2 1 0 16,0-7 0-16,1 5 0 0,0 1 0 0,1 7 0 15,-1 5 0-15,-1 3 0 0,0 0 0 0,2 4 0 16,0 0 0-16,-1 0 0 0,1-5 0 0,0 0 0 0,0-5 0 0,-1 0 0 16,2-2 0-16,0 5 0 15,-1 2 0-15,0 5 0 0,-2 2 0 0,2 5 0 16,-1 0 0-16,0 4 0 0,-1-1 0 0,1 4 0 15,-2 0 0-15,0 2 0 0,1 0 0 0,1-1 0 0,-2-1 0 0,1 0 0 16,0 1 0-16,1-1 0 0,-2-3 0 0,0-1 0 16,0 1 0-16,1 0 0 0,1 1 0 15,-1 1 0-15,-1-1 0 0,2 1 0 0,0 0 0 0,-1 0 0 16,0 3 0-16,2-1 0 0,-1 2 0 0,1 0 0 16,-2 2 0-16,2 0 0 0,-2 3 0 0,2-1 0 15,-1 2 0-15,0-3 0 0,0 1 0 0,0 0 0 16,2 11 0-16,-2-9 0 0,2 9 0 0,-2-12 0 15,0 2 0-15,2 10 0 0,-3-12 0 0,3 12 0 16,-2-9 0-16,2 9 0 0,0 0 0 0,-7-9 0 0,7 9 0 0,-6-9 0 16,0 0 0-16,6 9 0 0,-7-9 0 0,7 9 0 15,-8-10 0-15,1 1 0 0,1 0 0 0,-1 0 0 16,2 0 0-16,-2 0 0 0,1 2 0 0,-1 0 0 16,0-4 0-16,-3 2 0 0,0 1 0 0,-2 0 0 15,-1 0 0-15,-1 2 0 0,-4-1 0 0,-1 4-240 16,0-4 80-16,-5 3 16 0,-2 0 144 0,-2 0 0 15,-2 2 128-15,0 0-128 0,-2 2 128 0,1 0-128 16,0 2 160-16,0 0-32 0,1 0-128 0,0 0 0 16,-2 0 0-16,1 0 0 0,0 1 0 0,-5-1 0 15,-4 1 0-15,-4 1 0 0,-6-2 0 0,-2 4 0 16,-4 0 0-16,1 3 0 0,2 3 0 0,-1 1 0 16,1-2 0-16,-4-2 0 0,-5-4 0 0,-6 3-160 15,-7 0 160-15,3 2-128 0,2 3 128 0,3-1 0 16,3-2 128-16,-6-6-128 0,-6 0 0 0,-2 0 0 15,-3 2 0-15,4 2 0 0,4 3 0 0,2-5 0 16,-2-3 0-16,-6-1 0 0,-5-2 0 0,-1 4 0 16,3 3 0-16,1-2 128 0,3-1-128 0,-10 1-208 0,-5-4 48 0,-1 5 16 15,1 1 144-15,2 0 192 0,2-3-32 0,-3 1-16 16,-9-2-96-16,2 2-48 0,3 4 0 0,1-1 0 16,2-3 0-16,-5 2 0 0,-7-1 0 0,5 3 0 15,8 0 0-15,-1 1 0 0,-3-1 0 0,-2-3 0 16,-2 1 0-16,7 1 0 0,8-2 0 0,-2-1 0 15,-3-1 0-15,-1 0 0 0,-4 1 0 0,9-1 0 16,5 0 0-16,-3-1-160 0,-3-2 160 0,-3 0-128 16,-4 1 128-16,7 0 0 0,6 0 128 0,1 0-128 0,-2-1 0 0,-5 2-240 15,-8 1 48-15,5 1 0 0,5 2 192 16,3-1 256-16,0-1-48 0,-7 2-16 0,-6-2-192 0,4 3 0 16,7 1 0-16,3 0 128 0,2-2-128 0,-6-1 0 15,-6 2 0-15,2 1 0 0,6-1 0 0,5 0 0 16,5-2 0-16,-6 2 0 0,-4-4 0 0,1 3 0 15,0 0 0-15,6 1 0 0,6 0 0 0,-2-4 0 16,-2-1 0-16,-6 1 0 0,-5 1 0 0,5 3 0 16,4 1 0-16,4 0 0 0,4-1 0 0,-5-3 0 15,-6-1 0-15,-1 0 0 0,0 1 0 0,4 4 0 16,7 3 0-16,2-6 0 0,1-1 0 0,-6-3 0 16,-6-2 0-16,2 2 0 0,6 4 0 0,5 0 0 15,3 1 0-15,4-2 0 0,0-5 0 0,-5 0 0 16,-8-1 0-16,2 1 0 0,3 2 0 0,6 2 0 15,5 1 0-15,4-1 0 0,3-1 0 0,-2-3 0 16,-3-3 0-16,-3 2 0 0,-3 0 0 0,3 1 0 16,3 1 0-16,3 2 0 0,3-1 0 0,5 2 0 15,3-1 0-15,1-1 0 0,2-2 0 0,-2-1-128 0,-1-2 128 0,-3 1-160 16,-1-2 160-16,0 1 0 0,0 1 128 0,3 0-128 16,1 2 0-16,5 0 0 0,3 0 0 0,2 0 128 15,3 2-128-15,2-2 0 0,1 0 0 0,2-2 0 16,0 2 0-16,2-4 0 0,0 2 0 0,1-1 32 15,0-1-32-15,1 0 0 0,0 0 0 0,1 1 0 16,1-3 0-16,0 2 0 0,2 0 0 0,0 1 0 16,1 1 0-16,-1-2 0 0,3 2 0 0,1-1 0 15,0 1 0-15,1 0 0 0,0-2 0 0,8 4 0 0,-10-1 0 0,1 1 0 16,-1-1 0-16,10 1 0 16,-9-3 0-16,1 2 0 0,1 1 0 0,7 0 0 0,-8 0 0 0,8 0 0 15,-8 0 0-15,8 0 0 0,0 0 0 0,0 0 0 16,-8 0 0-16,8 0 0 0,0 0 0 0,0 0 0 15,0 0 0-15,0 0 0 0,0 0 0 0,0 0 0 16,0 0 0-16,0 0 0 0,-8 2 0 0,8-2 0 16,0 0 0-16,0 0 0 0,-6 6 0 0,6-6 0 15,-8 6-128-15,3 1 128 16,5-7-992-16,-7 10-144 0,1 2-16 0,-1 2-16 16,3 2-1648-16,-1 1-320 0,-3-2-64 0</inkml:trace>
  <inkml:trace contextRef="#ctx0" brushRef="#br0" timeOffset="1">8475 8256 11055 0,'-7'-4'976'0,"-4"0"-784"16,-1 1-192-16,2 1 0 0,0 0 6416 0,0 2 1248 16,1 0 240-16,0 3 48 0,1 0-6288 0,2 1-1280 15,-2-2-240-15,2 3-144 0,-1 1 0 0,7-6-128 16,-6 9-16-16,6-9 0 0,-3 10-16 0,3-10 0 15,0 7 0-15,1 0 0 0,-1-7 160 0,2 10-192 16,0-1 192-16,1 1-192 0,1 3 192 0,-2 2 0 0,5 12 0 0,-2 3 0 16,0 0 272-16,-1 4-16 0,-3 0 0 0,-2 0 0 15,-1 5 128-15,-1-3 0 0,-1 1 16 0,0-6 0 16,-5-4-144-16,1 1-16 0,0-2-16 0,2-1 0 16,1-1-224-16,-1 0 144 0,1-1-144 0,4 1 128 15,1 0-128-15,2 3-144 0,1-3 144 0,2 2-208 31,0-2-544-31,2-2-96 0,0-2-32 0,0-2 0 16,1-1-624-16,0-4-128 0,-1 0-32 0,0-3-13792 0</inkml:trace>
  <inkml:trace contextRef="#ctx0" brushRef="#br0" timeOffset="2">8975 8318 21183 0,'0'0'1888'0,"-9"0"-1504"15,0 2-384-15,-1-1 0 0,1 0 2512 0,3 2 432 16,-1-2 96-16,1 0 16 0,6-1-2480 0,-9 4-576 16,-1 2 0-16,3-4 0 0,-2 2 0 0,2-1 0 0,7-3 128 0,-9 6-128 15,0 2 0-15,1 0 0 0,-1 4 0 0,1 1 0 16,0 0 0-16,0 5-128 0,2 4 128 0,-2 5 0 16,-1 3-128-16,0 6 128 0,-2 0 0 0,2 2 0 15,1 0 0-15,-1-4 0 0,0-3 0 0,0-4 0 16,1 1 320-16,0-4-16 0,2-1-16 0,-1 0 0 15,2 1 0-15,1 4 0 0,2 1 0 0,2 4 0 16,2-1-288-16,3-2 128 0,2-5-128 0,3-3 0 16,2-4 176-16,2-2-176 0,2-4 160 0,2-3-160 15,1-3 144-15,3-4-144 0,3-2 128 0,2-4-128 16,3-4 192-16,-1-3-64 0,-2-3 0 0,0-3 0 16,1-1-128-16,-4-2 160 0,-3-2-160 0,-2 0 160 15,-5-1 112-15,-1 2 32 0,-3 1 0 0,0 1 0 0,-3 0 272 0,-3 0 48 16,-1-3 16-16,-2 2 0 0,0-1-128 0,-1-2 0 15,-1-10-16-15,-1-3 0 0,-5-3-272 0,1-1-48 16,-1 1-16-16,-3 1 0 0,-2 2-160 0,0 5 192 16,-2 1-192-16,-2 4 192 0,0 2-192 0,0 6 128 15,-3 1-128-15,-2 3 128 0,-2 2-128 0,-2 1 0 16,0 2 144-16,1 2-144 0,-1 0 0 0,3 3 0 16,2-1 0-16,2 4-192 15,1 1-256-15,4 0-64 0,1 0-16 0,12 0 0 16,-9 0-2352-16,9 0-448 0</inkml:trace>
  <inkml:trace contextRef="#ctx0" brushRef="#br0" timeOffset="3">15253 2673 17503 0,'-3'-5'1552'0,"-1"0"-1232"0,0 1-320 0,4 4 0 16,0 0 2912-16,0 0 528 0,0 0 96 0,0 0 32 0,0 0-2880 0,0 0-688 15,0 0 0-15,4 14 0 16,-2 2 0-16,2 1 0 0,-1 4 0 0,1 3 0 0,0 1 0 0,1 3 0 15,1 3 0-15,0-2 160 0,-1-2 32 0,-1-1 16 16,-2-3 0-16,1-3 0 0,0-3 80 0,-2 1 16 16,-1 3 0-16,0 3 0 0,-3-1 48 0,2 7 16 15,0 1 0-15,-1 3 0 0,0 5-192 0,-2 3-48 16,0-3 0-16,1 2 0 0,1-4 0 0,2-4 0 16,-2-4 0-16,2-10 0 0,0-2-384 0,3-3-96 15,0 0-16-15,2-5 0 16,0-2-816-16,2 0-160 0,0-3-48 0</inkml:trace>
  <inkml:trace contextRef="#ctx0" brushRef="#br0" timeOffset="4">15878 2775 25791 0,'-5'-5'2304'0,"-2"1"-1856"0,1 1-448 0,6 3 0 16,-9 7 1808-16,3 2 272 0,1 4 48 0,1 0 16 16,0 1-2016-16,2 4-384 0,-2 3-96 0,0 1-16 15,1-2 144-15,1 0 32 0,0-2 0 0,1-1 0 0,-2 0 16 0,3 0 16 16,-1 1 0-16,0-2 0 0,-2 1 160 0,2 2 0 15,-2-1-144-15,2 6 144 0,-2 1 0 0,2 2 0 16,1 4-144-16,1 1 144 0,1-1 0 0,2 0 144 16,0-1-16-16,1 0 0 0,3-5 128 0,1-4 0 15,1-4 16-15,3-4 0 0,3-2-16 0,2-3-16 16,2 0 0-16,2-4 0 0,3-1-96 0,-1-6-16 16,1-5 0-16,0-2 0 0,0-2-128 0,-2-2 160 15,-1-3-160-15,-1-4 160 0,-1-3-160 0,-3 0 160 16,-4-2-160-16,-2-2 160 0,0 1 0 0,-5-2 0 15,0 3 0-15,-2 1 0 0,-3 2 336 0,-1 3 64 16,-1 2 16-16,-2 0 0 0,-1 2 96 0,-1 2 32 16,-3-1 0-16,-1 1 0 0,-2 1-192 0,1 0-16 0,-3 3-16 0,-3-2 0 15,-2 0 32-15,-3 0 0 0,-1-1 0 0,-1 0 0 16,-2 2-256-16,-1-1-32 0,-3 1-16 0,0 4 0 16,1 3-208-16,0 2 0 0,1 4 0 0,2 0-160 15,2 2 32-15,2 1 0 0,0 2 0 0,1-1 0 31,2-2-1216-31,4 2-256 0,1-4-32 0,1-2-10064 0,0-4-2000 0</inkml:trace>
  <inkml:trace contextRef="#ctx0" brushRef="#br0" timeOffset="5">25136 1483 2751 0,'0'0'256'0,"0"0"-256"0,0 0 0 0,0 0 0 0,0 0 2112 0,0 0 384 15,0 0 80-15,0 0 16 0,0 0-1024 0,10-4-208 16,-10 4-32-16,9-5-16 0,-9 5-16 0,8-5 0 15,-8 5 0-15,0 0 0 0,8-6-32 0,-8 6-16 16,0 0 0-16,0 0 0 0,5-1-32 0,-5 1 0 16,3-5 0-16,-3 5 0 0,0-4-192 0,0 4-64 15,-2-4 0-15,2 4 0 0,0 0-96 0,0 0-32 16,0 0 0-16,0 0 0 0,0 0-336 0,0 0-80 16,0 0-16-16,0 0 0 0,0 0-192 0,0 0-32 15,0 0-16-15,2 7 0 0,0 0 96 0,1 4 32 16,1 1 0-16,1 1 0 0,0 4-128 0,2 2-32 15,-2 2 0-15,2 2 0 0,-1 6 112 0,1-3 16 16,-1 3 0-16,2 2 0 0,1-1 0 0,-1 0 0 16,0-4 0-16,1-2 0 0,-3-2 64 0,1 0 32 0,-2-2 0 0,0-1 0 15,0-1-160-15,5 16-48 0,-5-4 0 0,0 1 0 16,-1 2-144-16,0 7 0 0,-2 10 0 0,0-21 128 16,-1 5-128-16,2 0 0 0,-2-2 0 0,-1-1 128 15,0-1-128-15,0-2 0 16,0-6 0-16,-1 18 0 0,-1-10 128 0,1-9-128 15,1-3 128-15,0-2-128 0,0-2 464 0,1-1 16 0,-1-2 0 0,3-1 0 32,0-1-1312-32,-3-9-256 0,2 7-48 0,-2-7-16 15,0 0-1600-15,0 0-336 0,0 0-64 0</inkml:trace>
  <inkml:trace contextRef="#ctx0" brushRef="#br0" timeOffset="6">25158 1472 13823 0,'0'0'608'0,"0"0"128"0,-9-7-592 0,1 0-144 15,8 7 0-15,0 0 0 0,-9-6 2448 0,9 6 464 16,-7-7 96-16,7 7 0 0,0 0-1712 0,0 0-336 16,0 0-80-16,0 0-16 0,2-12-272 0,-2 12-48 15,7-7-16-15,2 0 0 0,-2-3-16 0,1 3-16 16,2 1 0-16,2 0 0 0,2 1 64 0,1 0 16 15,-1 1 0-15,0 0 0 0,1 1 48 0,0 0 16 16,-2-3 0-16,0 4 0 0,0-2-80 0,0 0-16 0,-1-1 0 0,1 1 0 16,-2-1-112-16,-1-1-32 0,1 2 0 0,-1 1 0 15,0 0-48-15,1-1-16 0,-1 3 0 0,2 1 0 16,1 1-176-16,0 3-32 0,0 2-128 0,1 1 192 16,1 0-192-16,3-1 128 0,2 2-128 0,-1 2 0 15,2 2 0-15,0-3 0 0,1 0 0 0,0 3 0 16,-1-3 0-16,-1 0 0 0,-5 2 0 0,0-2 0 15,-4 0 176-15,0 0-176 0,-3-1 192 0,-2 2-192 16,-6-10 0-16,0 0 0 0,5 19 0 0,-2-2 0 16,-3-3 0-16,-1 3 240 0,-3 1-48 0,-3 0-16 15,-1 2-48-15,-1 1 0 0,-1 1 0 0,-1 1 0 16,-3 2-128-16,-2-4 160 0,-2 1-160 0,0-1 160 16,0-3-160-16,-1 1 0 0,2-4 144 0,1-3-144 15,-1 0 0-15,0-2 144 0,1 0-144 0,0-2 0 16,2 0 160-16,0-4-160 0,1 1 128 0,1 0-128 0,0 1 144 0,2-2-144 15,1-2 160-15,-1 2-160 0,10-4 160 0,-10 3-160 16,0-1 160-16,10-2-160 0,0 0 0 0,-10 4-128 16,10-4-16-16,0 0 0 15,-9 5-640-15,9-5-128 0,-7 6-32 0,7-6 0 16,-4 6-1648-16,4-6-336 0,-2 7-64 0</inkml:trace>
  <inkml:trace contextRef="#ctx0" brushRef="#br0" timeOffset="7">26316 1302 15135 0,'0'0'672'0,"0"0"144"0,0 0-656 0,0 0-160 16,1-9 0-16,-1 9 0 0,0 0 1488 0,0 0 272 15,-4-7 48-15,4 7 16 0,-4-6-656 0,4 6-128 16,-7-4-16-16,7 4-16 0,0 0-464 0,0 0-96 15,0 0 0-15,0 0-16 0,-7-3-256 0,7 3-48 16,0 0-128-16,-9 7 192 0,-1-1 80 0,10-6 16 16,-10 7 0-16,0-2 0 0,-2 0 320 0,0 0 64 15,0 2 16-15,1 1 0 0,-2-2 192 0,1 2 32 16,-1-2 16-16,1 2 0 0,-1 4-256 0,0-3-48 0,-1 0-16 16,-1 4 0-16,2 6-192 0,0-4-32 0,-1 6-16 0,-2 1 0 15,3 7 16-15,0 6 16 0,1 8 0 0,1 5 0 16,0 4-192-16,2 1-32 0,0-8-16 0,0-3 0 15,1-8 144-15,0-3 16 0,2-1 16 0,1-4 0 16,-1 2-208-16,2-1-128 0,1 2 128 0,-1 2-128 16,0 4 192-16,0 3-48 0,0 0 0 0,0 1 0 15,1 0-144-15,2 0 0 0,0-2 0 0,2-5 128 16,-2-7 16-16,1-2 0 0,-2 0 0 0,4-1 0 16,2-1 112-16,1-2 32 0,-1-2 0 0,1 1 0 15,0 1-128-15,2-1-32 0,-1-1 0 0,3 2 0 16,2-2-128-16,2 5 128 0,1 3-128 0,2 0 128 15,-1-2-128-15,2-2-272 0,0-1 64 0,2-3 16 16,1-1-272-16,5 0-48 16,0 5-16-16,1-2 0 0,0-1-2160 0,-1-1-416 0,-2-4-96 0,-2-3-11984 15</inkml:trace>
  <inkml:trace contextRef="#ctx0" brushRef="#br0" timeOffset="8">26638 1703 7359 0,'0'0'656'0,"-3"-6"-528"0,-1-2-128 0,4 8 0 16,-4-8 2560-16,2 2 464 0,0-2 112 0,2 8 0 16,-1-9-1472-16,1 9-320 0,0-7-48 0,0 7-16 15,0 0-480-15,0 0-96 16,0-6-32-16,0 6 0 0,0 0-304 0,0 0-64 0,0 0-16 0,0 0 0 16,3-7 352-16,-3 7 64 0,0 0 0 0,0 0 16 15,0-6 240-15,0 6 64 0,0 0 0 0,0 0 0 16,0 0-16-16,0 0 0 0,0 0 0 0,0 0 0 15,0 0-256-15,0 0-48 0,0 0-16 0,0 0 0 16,0 0-176-16,0 0-48 0,-7 7 0 0,7-7 0 16,0 0-128-16,0 0-16 0,-7 9-16 0,7-9 0 0,-5 11-160 0,5-11-16 15,-5 10-128-15,5-10 192 0,-4 13-48 0,4-13-16 16,-2 13 0-16,-1-1 0 0,3-12-128 0,-3 11 128 16,3-11-128-16,-2 10 128 0,2-10 16 0,0 0 0 15,0 0 0-15,0 0 0 0,0 0 128 0,0 0 32 16,0 0 0-16,0 0 0 0,0 0-16 0,0 0 0 15,0 0 0-15,0 0 0 0,0 0 160 0,-8 5 48 16,8-5 0-16,0 0 0 0,0 0-496 0,0 0-256 16,0 0 16-16,-9 3 16 0,9-3 224 0,0 0 0 15,0 0 0-15,0 0 0 0,0 0 0 0,0 0 0 16,0 0 0-16,0 0 0 0,0 0 0 0,0 0 0 16,-8-3 0-16,8 3 0 0,0 0-256 0,0 0 0 15,0 0 0-15,0 0 0 0,-8-2 96 0,8 2 16 0,0 0 0 0,0 0 0 16,0 0-112-16,0 0-32 0,-4 7 0 0,4-7-12944 15,0 0-2576-15</inkml:trace>
  <inkml:trace contextRef="#ctx0" brushRef="#br0" timeOffset="9">27020 1741 13983 0,'0'0'624'0,"0"0"128"0,0 0-608 0,0 0-144 0,3-8 0 0,1 0 0 15,0 1 1376-15,0-1 240 0,-1 1 48 0,-1 1 16 16,1-2-272-16,0 1-48 0,-3 7-16 0,1-7 0 16,0-3-208-16,-1 3-48 0,0 1-16 0,-2 1 0 15,-1-3-336-15,3 8-64 0,-3-6-16 0,-1-1 0 16,1-1 176-16,-3 2 48 0,1-2 0 0,0-1 0 16,-2 3-144-16,2-2-32 0,-1 1 0 0,0 1 0 15,1-1-80-15,-1-1-32 0,-3 2 0 0,2-2 0 16,1 1-128-16,0 1-16 0,0-1-16 0,-1 1 0 15,-2 1-48-15,1-1 0 0,-1 3 0 0,1-1 0 16,-1 1-32-16,0-1-16 0,0 3 0 0,0 0 0 16,-2 1-16-16,1 0 0 0,-2 0 0 0,2 0 0 0,-1 1 192 15,0 0 48-15,-2-1 0 0,0 4 0 0,0-4-560 0,-2 3-192 16,1-1 0-16,1 0 0 0,0 1 192 0,1 1 160 16,-2 2-32-16,2 0 0 0,0 2-128 0,1 1 128 15,-1-1-128-15,0 4 128 0,0 2-128 0,2 3 0 16,-2 0 0-16,2 1 128 0,-1 0-128 0,1 3 192 15,1 0-192-15,1 3 192 0,0-2-192 0,2 1 192 16,-2 1-192-16,3-3 192 0,-2-2-192 0,2-3 0 16,0 1 0-16,-1-6 0 0,3 4 192 0,-1-2-64 15,0-2 0-15,0 1 0 0,1-1-128 0,1 2 160 16,-1-2-160-16,2 1 160 0,-1 0-32 0,1 0-128 0,0 1 192 16,-1-3-64-16,1 3-128 0,0 0 160 15,0 3-160-15,-1 1 160 0,1 0-160 0,1 1 0 0,0 2 0 0,0-1 0 16,-1 1 0-16,2-1 208 0,0 2 0 0,3 0 0 15,-1 1-208-15,-1-2 0 0,1-2 0 0,0 0 0 16,-1-2 0-16,1-3 0 0,1 0 0 0,0-1 0 16,-2-1 0-16,2-3 0 0,0 0 0 0,0 0 0 15,-4-8 128-15,5 8-128 0,0-2 0 0,1 2 144 16,-6-8-144-16,0 0 128 0,7 9-128 0,0-1 128 16,-1 0-128-16,-6-8 0 0,8 9 0 0,-8-9 0 15,9 10 0-15,1-2 0 0,-3 0 128 0,-7-8-128 16,9 8 0-16,2-2 0 0,-11-6 0 0,12 8 0 15,-2-1 0-15,1-2 0 0,-11-5 128 0,14 6-128 16,-1-2 0-16,-1 0 0 0,-12-4 0 0,14 5 0 16,0-1 0-16,1-2 128 0,-2 0-128 0,0-1 0 15,0-1 128-15,1 2-128 0,-2-1 0 0,1 2 128 0,-1-1-128 16,-12-2 0-16,14 0 0 0,-1 0 0 0,-1 2 0 0,-2-1 0 16,1-1 0-16,-1 0 0 0,-10 0 0 0,12 0 0 15,-12 0 0-15,11 0-176 0,-11 0 176 0,12 0 128 16,-12 0-128-16,12-1 176 0,-12 1-176 0,12-2 0 15,-12 2 0-15,10-2 0 0,-10 2 0 0,13-4 192 16,-4 0-192-16,-9 4 192 0,12-5-192 0,-2 1 0 16,-10 4 0-16,11-8-176 0,-2 0 48 0,-1 2 0 15,0-2 0-15,-1 0 0 0,0 0 128 0,-1 0 224 16,1 2-48-16,0-2-16 0,-1-1-160 0,1 2 0 16,-7 7 0-16,7-9 128 0,1 0-128 0,-8 9 0 15,8-12 0-15,0 2 0 0,-2 1 128 0,1 1-128 16,-2-2 128-16,0 0-128 0,-5 10 0 0,6-11 0 0,-4-1 0 0,1 2 0 15,-1-2 0-15,0 1 0 0,-2 2 0 0,-2 1 0 16,2 2 0-16,0 6 0 0,0-8 0 0,0 8 0 16,-2-8 0-16,0 0 0 0,1 1 0 0,1 7 0 15,-4-7 0-15,4 7 0 0,-5-5 0 0,5 5 0 16,-6-5 0-16,-1 2 0 0,2 2 0 0,5 1 0 16,-9-4 0-16,1 3 0 0,8 1 0 0,-9 1 0 15,1 3-128-15,8-4 128 0,-11 1 0 0,2 2 0 16,0-1 0-16,9-2 0 0,-10 3 0 0,1 1 0 15,9-4 0-15,-9 4 0 0,9-4 0 0,-11 5 0 16,1-1 0-16,10-4 0 0,-11 4 0 0,3 2 0 16,8-6 0-16,-9 7 0 0,1-3 0 0,8-4 0 15,-9 2 0-15,9-2-144 0,-9 0 144 0,9 0 0 0,0 0-384 0,0 0 48 16,0 0 0-16,0 0 0 16,-8 7-1312-16,8-7-256 0,0 0-48 0,0 0-16 15,0 0-1376-15,0 0-288 0,0 0-48 0</inkml:trace>
  <inkml:trace contextRef="#ctx0" brushRef="#br0" timeOffset="10">27405 2495 6447 0,'0'0'272'0,"0"0"80"0,0 0-352 0,0 0 0 16,0 0 0-16,0 0 0 0,0 0 0 0,0 0-160 16,4-8 16-16,-4 8 0 0,0 0 400 0,0 0 96 15,8-7 16-15,-8 7 0 0,0 0 720 0,5-2 128 16,1-2 48-16,-1 1 0 0,-5 3 208 0,5-1 32 16,0-2 16-16,-5 3 0 0,5-2-304 0,-5 2-64 15,11-2-16-15,-11 2 0 0,0 0-192 0,0 0-48 16,9-6 0-16,-9 6 0 0,0 0 64 0,0 0 0 15,0 0 0-15,0 0 0 0,0 0 192 0,0 0 64 16,0 0 0-16,0 0 0 0,0 0-320 0,0 0-48 0,0 0-16 0,0 0 0 16,0 0 16-16,0 0 0 15,0 0 0-15,0 0 0 0,0 0-688 0,-1 14-160 0,1 0 0 0,1 1 0 16,-1-15 128-16,1 18 16 0,2 0 16 0,0-3 0 16,-3 2 0-16,1 1 0 0,0 0 0 0,0 3 0 15,-2 2-160-15,2 1 0 0,-1 1 0 0,0-1 0 16,0 0 0-16,0-5 0 0,0 2 0 0,0 0 0 15,0 1 0-15,2-2 128 0,-4-1-128 0,2-3 128 16,2 1-128-16,0-3 0 0,-3-1 0 0,1-3-176 31,0-10-592-31,1 6-128 0,-1 1-32 0,0-7-10240 0,0 0-2048 0</inkml:trace>
  <inkml:trace contextRef="#ctx0" brushRef="#br0" timeOffset="11">27344 2766 27183 0,'0'0'1200'0,"0"0"256"0,0 0-1168 0,0 0-288 16,0 0 0-16,0 0 0 0,0 0 1296 0,0 0 208 15,0 0 32-15,0 0 16 0,0 0-336 0,0-9-80 16,-1 3-16-16,1 6 0 0,5-6-304 0,2-1-64 0,-7 7-16 0,10-5 0 15,-1 4-416-15,2-4-96 16,-1 2-16-16,0 2 0 0,1-2-208 0,1 2 176 16,-1-2-176-16,1 2 160 0,0-2-160 0,-2 2 0 0,1 0-160 0,0-1 160 15,1 0 0-15,0-2-144 0,-2 1 144 0,2 1 0 16,0 0-160-16,-1-2 160 0,0 2-192 0,-1-1 192 31,2-1-864-31,1 0-64 0,-1 1-16 0,1 0 0 16,0-2-2704-16,0-1-560 0</inkml:trace>
  <inkml:trace contextRef="#ctx0" brushRef="#br0" timeOffset="12">28014 2566 13823 0,'0'0'1216'0,"0"0"-960"0,0 0-256 0,0 0 0 16,0 0 2528-16,0 0 464 0,0 0 80 0,0 0 32 15,0 0-1920-15,0 0-384 0,0 0-80 0,0 0-16 16,0 0 0-16,0 0-16 0,0 0 0 0,-2 13 0 16,2-13-32-16,-3 16 0 0,0-3 0 0,1 1 0 15,-3-2-80-15,1 2-32 0,1 3 0 0,1-1 0 16,-2 2-96-16,1 2-32 0,0 1 0 0,1 0 0 16,-1 1-224-16,2 0-32 0,0-1-16 0,-1 1 0 15,0-1-144-15,0-2 0 0,1-2 0 0,0-1 0 16,1-2 0-16,1 2 128 0,-1-4-128 0,0-2 0 15,0-10-384-15,0 8-144 0,0-8-48 0,0 0-9888 16,-3 10-1984-16</inkml:trace>
  <inkml:trace contextRef="#ctx0" brushRef="#br0" timeOffset="13">28323 2528 17503 0,'0'0'1552'0,"0"0"-1232"0,-8-6-320 0,8 6 0 0,-6-3 4336 0,6 3 800 16,0 0 176-16,0 0 16 0,0 0-4272 0,0 0-864 16,0 0-192-16,-4 13 0 0,1-1 0 0,2 2 0 15,0 3 0-15,-1 3-128 0,0 3 128 0,1 4-160 16,-1 3 160-16,2 1-160 0,-1 1 160 0,0 0 0 15,-2 2 0-15,0-1 0 0,1 0 0 0,-2-4 0 16,0-4 0-16,1-2 0 0,2-9 0 0,0-1-240 16,0 0 64-16,1-2 16 15,1-1-576-15,1-2-112 0,-2-8-32 0,0 0-14112 0</inkml:trace>
  <inkml:trace contextRef="#ctx0" brushRef="#br0" timeOffset="14">28837 1220 15663 0,'0'0'1392'0,"-7"-8"-1120"0,1-3-272 0,1 3 0 15,-1 2 2496-15,6 6 432 0,-3-9 80 0,0 0 32 16,0-3-1152-16,2 2-224 0,0 0-64 0,-2 4 0 16,3-5-176-16,-1 5-32 0,0-1-16 0,-1 1 0 0,2 1-432 0,0 5-96 15,0 0-16-15,0 0 0 0,0 0-256 0,0 0-64 16,0 8-16-16,2 1 0 0,-1 2-240 0,1 2-64 16,1 3 0-16,0 1 0 0,-1 0 256 0,2 3 64 15,4 15 0-15,-2-1 0 0,2-4-160 0,0 0-32 16,1 1 0-16,0 1 0 0,1 4-16 0,-1 5-16 15,-2 9 0-15,3 5 0 0,-1 5 48 0,0-3 16 16,1-4 0-16,-1-4 0 0,-2-6-48 0,1 0-16 16,-4-3 0-16,1 8 0 0,0 7-288 0,0 9-176 15,-1 9 32-15,-1-8 0 0,1-11 368 0,-3-10 80 16,0-7 16-16,-1-4 0 0,0-4 128 0,2 0 16 0,-4-4 16 0,1 2 0 31,-2 2-752-31,2 2-160 0,0 3-16 0,0-2-16 0,-1 1 592 0,1-2 112 0,0 2 16 0,2-6 16 16,2-2-272-16,0-3-192 0,0-1 16 0,1-1 16 31,1 0-656-31,2-4-128 0,2-2-16 0,-3-4-16 16,1-5-1520-16,-7-5-320 0,12-5-48 0,-1-5-15008 0</inkml:trace>
  <inkml:trace contextRef="#ctx0" brushRef="#br0" timeOffset="15">30323 1476 26719 0,'0'0'2368'0,"0"0"-1888"0,0 0-480 0,0 0 0 16,0 0 1456-16,0 0 192 0,0 0 32 0,0 0 16 16,-5-10-992-16,-2 1-208 0,2 1-48 0,5 8 0 15,0 0-128-15,-9-7-48 0,9 7 0 0,-10-6 0 16,-1 2 304-16,11 4 48 0,-12-4 16 0,12 4 0 15,-10-6-32-15,0-1 0 0,-2 1 0 0,1-1 0 16,0 1-48-16,0 0-16 0,0 2 0 0,0 2 0 16,-1-1 32-16,-1 1 0 0,-1-1 0 0,1 0 0 15,-1 1-288-15,-2 0-48 0,-1 2-16 0,0-2 0 0,0 1-32 0,-1 1-16 16,-3 3 0-16,0 0 0 0,-1 1-16 0,2 3 0 16,2-1 0-16,0 4 0 0,0 0-160 0,1 3 0 15,0-2 0-15,0 5 0 0,1 1 0 0,-1 3 128 16,2 0-128-16,0 9 0 0,2 1 0 0,0 3 0 15,0 3 0-15,1 5 0 0,1-2 192 0,-1 1-32 16,0-2-16-16,-1-4 0 0,0-6-144 0,1-1 0 16,1-3-192-16,2 0 192 0,-1-2 0 0,4 1 0 15,1 2 0-15,1 0 192 0,0 2-48 0,3 5 0 16,1 2 0-16,1 1 0 0,2 1-144 0,0 1 0 16,3-1 0-16,1-6 0 0,0-2 256 0,-1-4 64 15,2-4 0-15,1-2 16 0,1-1-176 0,0-3-32 0,0 1-128 0,0-3 192 16,-1-1-192-16,1 0 176 0,1-1-176 0,-1-1 160 15,0-1-160-15,2 0 0 16,0-2 0-16,1 0 128 0,0-1-128 0,1-3 0 0,2 1 144 0,1 0-144 16,1-1 128-16,2 0-128 0,1-1 128 0,1 0-128 15,0-1 0-15,1 0 144 0,1 0-144 0,-3 0 0 16,-4 0 144-16,1 0-144 0,0 1 0 0,-2-2 144 16,-1 0-144-16,0-2 160 0,-1 1-160 0,-1-1 160 15,-1-1-160-15,0-1 128 0,-1-2-128 0,1 2 128 16,-2 1-128-16,1-2 128 0,1-1-128 0,-3 1 128 15,-1-3-128-15,-1 2 0 0,1 1 0 0,0-1 128 16,-8 7-320-16,10-6-64 0,-10 6 0 0,11-6-16 16,-2 0 432-16,-1-1 96 0,-8 7 0 0,10-6 16 0,-2 1-272 15,-8 5 0-15,11-7 0 0,-4-1 0 0,1-1 144 0,0-1-144 16,-1-1 0-16,-2 1 144 0,1-3-144 16,1 1 0-16,-1 0 144 0,0-1-144 0,-1-5 0 0,0 0 128 15,0-4-128-15,-1 1 0 0,0 2 0 0,0 1 0 16,0 1 0-16,0 0 0 0,-3 3 128 0,2 1-128 15,-1 1 160-15,0 3-160 0,-4 1 0 0,2 2 0 16,0-1-208-16,0 7 64 0,-1-5 144 0,1 5 0 16,0 0 0-16,-4-5 0 0,0 0 0 0,0 1 0 15,4 4 0-15,-5-7-128 0,5 7 128 0,-7-4 0 16,7 4 0-16,-7-2 0 0,0-1 0 0,1 0 0 16,-1 2 0-16,1 0 0 0,-2 1 0 0,8 0 0 15,-11 2 0-15,1 1 0 0,1 0 0 0,0-1 0 16,0 2 0-16,1 3 0 0,-1-3 0 0,1 2 0 0,-1 1 0 0,1-1 0 15,-1 1 0-15,1-1 0 0,0 1 0 0,0-1 0 16,-1 1 0-16,0-2 0 0,0 3 0 0,0-3 0 16,0 0 0-16,-1 2 0 0,1-3 0 0,9-4 0 15,-10 5 0-15,-1-1 0 0,1-2 0 0,10-2 0 16,-8 3-256-16,8-3-32 0,0 0 0 0,-9 4 0 31,9-4-1136-31,0 0-240 0,-9 4-32 0,9-4-16 16,-9 4-1392-16,9-4-288 0,0 0-48 0</inkml:trace>
  <inkml:trace contextRef="#ctx0" brushRef="#br0" timeOffset="16">30985 2321 1839 0,'0'0'160'0,"0"0"-160"0,-6-4 0 0,6 4 0 0,0 0 7248 0,0 0 1424 15,-9 0 288-15,9 0 48 0,0 0-6864 0,-9 4-1376 16,0 1-256-16,2 3-64 0,1 5 0 0,0 0 0 15,0-2 0-15,-2 2 0 0,0-3-160 0,-1 1-32 16,0-2 0-16,1 1 0 0,0 1 32 0,0 0 0 16,2 1 0-16,-1 1 0 0,0-1 224 0,0 0 32 15,2 1 16-15,0 2 0 0,1 2-208 0,1 0-32 16,-1 5-16-16,3-3 0 0,0 3-304 0,1 1 0 16,0 2 0-16,2 0 0 0,1 0 128 0,1-2-128 15,1-1 0-15,1-1 0 0,1-3 128 0,1-2-128 16,0-2 0-16,1 3 0 0,1-2 0 0,1-2-224 0,0-4 32 15,1-1 16 1,-2-5-352-16,2-3-80 0,0 0-16 0,1-3 0 16,0 0-288-16,-1-4-64 0,-1 0-16 0,1-3 0 15,-4-3-1216-15,0-4-240 0,-2 4-48 0,-2-4-16 0</inkml:trace>
  <inkml:trace contextRef="#ctx0" brushRef="#br0" timeOffset="17">30743 2552 35999 0,'-9'-3'1600'0,"9"3"320"0,0 0-1536 0,0 0-384 0,0 0 0 0,0 0 0 16,0 0 400-16,0 0 16 0,9 8 0 0,1-1 0 0,-10-7-96 0,13 6 0 15,-1-2-16-15,1 1 0 0,-1-2-112 0,4 1 0 16,1-4-16-16,1 1 0 0,3 0-176 0,1-1 0 15,1 0 0-15,3-1 0 16,2 0-320-16,0 1-128 0,1-3-48 0,-2 1 0 16,0 0-528-16,-4-2-96 0,-2 1-32 0,-2-1-9264 15,-2-2-1856-15</inkml:trace>
  <inkml:trace contextRef="#ctx0" brushRef="#br0" timeOffset="18">31141 955 24239 0,'-13'0'1072'0,"13"0"224"0,-7 0-1040 0,7 0-256 16,0 0 0-16,0 0 0 15,0 0 1168-15,0 0 176 0,0 14 48 0,3 2 0 0,-1 0-256 0,5 2-48 16,3 0-16-16,2 4 0 0,-2 4-320 0,6 2-64 16,4 3-16-16,-1-1 0 0,-1 6-144 0,2-2-16 15,1-1-16-15,0-6 0 0,0-2-112 0,3-1-32 16,4-1 0-16,3-2 0 0,4 4-16 0,6 3 0 16,2 4 0-16,4 3 0 0,-1 7-336 0,-3 1 0 15,-3 3 0-15,-5 4 0 0,-4 1 352 0,-2-3 96 16,-2-5 32-16,-2 0 0 0,-6-5-304 0,0 1-176 15,-4 0 192-15,0 2-192 0,-2 4 336 0,-3 0-32 16,-3 0-16-16,-2 2 0 0,-4-4-48 0,-2-2-16 0,-4-5 0 0,-2-1 0 16,-5-3 96-16,-2-1 0 0,-3 3 16 0,-4 5 0 15,-3 4-208-15,-8 8-128 0,-2 10 160 0,-6 4-160 16,-7 3 0-16,-1-8 0 0,1-9-208 0,4-7 64 31,2-2-1392-31,5-6-256 0,3 0-64 0,3-4-10240 0,3-2-2048 0</inkml:trace>
  <inkml:trace contextRef="#ctx0" brushRef="#br0" timeOffset="19">25447 4200 5519 0,'0'0'240'0,"0"0"64"0,0 0-304 0,-6-7 0 15,6 7 0-15,0 0 0 0,-5-9 5600 0,5 9 1056 16,0 0 224-16,0 0 32 0,-4-8-4800 0,4 8-976 15,-2-5-192-15,2 5-48 0,0 0-48 0,0 0-16 16,0 0 0-16,0 0 0 0,0 0-208 0,0 8-48 16,3 4-16-16,0 3 0 0,0 4-304 0,1 5-64 15,2 6-16-15,-1 2 0 0,3 3-176 0,5 27 192 16,0-11-192-16,-3-5 192 0,-1-7 0 0,2 3 16 16,-1 1 0-16,1 4 0 0,0 5 48 0,1 3 16 0,0-1 0 0,2-1 0 15,-1-8-112-15,0-4-32 0,1-5 0 0,-2-6 0 16,-1 0-128-16,0-3 128 0,-3-1-128 0,-1 1 128 15,-2-1-128-15,-2 1-176 0,-3 0 48 0,1-1 0 16,0 1-128-16,-1-4 0 0,-2-3-16 0,-4-1 0 31,0 1-608-31,-1-5-112 0,-2-3-32 0,0-3 0 16,0-5-2544-16,-2-4-512 0</inkml:trace>
  <inkml:trace contextRef="#ctx0" brushRef="#br0" timeOffset="20">25415 4167 16575 0,'0'0'736'0,"-9"-1"160"0,-1 0-720 0,10 1-176 0,0 0 0 0,0 0 0 15,0 0 2320-15,0 0 432 0,0 0 96 0,0 0 16 16,-3-7-1824-16,3 7-352 0,0 0-80 0,0-8-16 16,0 8-176-16,0 0-32 0,3-9-16 0,3 1 0 15,-6 8 320-15,6-10 64 0,1 1 16 0,-1 2 0 16,1-1 256-16,-1 1 48 0,2-1 16 0,0 1 0 16,0-2-336-16,0 3-64 0,2-2-16 0,2 1 0 15,1-2-416-15,1 5-64 0,-1-1-32 0,4 4 0 16,3-4-160-16,3 5 0 0,3 2 0 0,3 1 0 15,3-1 0-15,1 4 0 0,1 0 0 0,-2 1 0 16,-3 0-160-16,-1 1 160 0,-4 0 0 0,-2 0-144 16,-2 0 144-16,-3 1 0 0,-1 1 0 0,-2 1 0 0,-1-2-144 0,-3 3 144 15,1 1-160-15,-2 0 160 0,-1 1-144 16,-2 2 144-16,0-1-128 0,-1 5 128 0,-1-3 0 0,-2 2 0 16,0-2 0-16,-2 3 0 0,0-1 0 0,-2 2 0 15,-2 1 0-15,0-2 0 0,1-2 0 0,-3 0 0 16,0 3 160-16,1-1-160 0,-3-4 160 0,0 0-160 15,-1-4 160-15,2 0-160 0,-1 0 176 0,1-1-176 16,-2-4 192-16,1 1-192 0,0 0 160 0,0-2-160 16,0-1 128-16,-1 2-128 0,0-3 144 0,0 1-144 15,0-2 160-15,0-1-160 0,-2-1 160 0,1 1-160 16,-1-1 160-16,1-1-160 0,-2-3 0 0,-1 1 0 16,-3-2-208-16,2 1 64 15,1-1-528-15,0 2-96 0,-1 1-32 0,1-1 0 16,0 1-2608-16,0-2-528 0</inkml:trace>
  <inkml:trace contextRef="#ctx0" brushRef="#br0" timeOffset="21">26837 3972 10127 0,'0'0'448'0,"0"0"96"0,0 0-544 0,0 0 0 0,3-8 0 0,-3 8 0 0,0 0 3504 0,-3-7 592 16,0 1 112-16,3 6 16 0,0 0-2672 0,0 0-528 16,-6-3-128-16,6 3 0 0,0 0-384 0,0 0-80 15,-4-2-16-15,-1 2 0 0,-2 0 160 0,1 0 48 16,-1 2 0-16,-1-2 0 0,1 0 256 0,-3 3 48 15,-8 2 16-15,0 0 0 0,2 3 144 0,-1 0 48 16,2 2 0-16,-1 2 0 0,0 0-592 0,1 5-112 16,-2-2-32-16,2 4 0 0,0-1-80 0,-1 4-32 15,-1 3 0-15,3 2 0 0,0 7-160 0,1 3-128 16,-1 4 192-16,3 2-192 0,0 2 256 0,1-1-64 16,-1-2-16-16,1-3 0 0,0-4-176 0,0-1 0 15,-1-4 0-15,0-1-176 0,1 2 368 0,2 4 64 0,0 3 0 16,3 4 16-16,0 2 256 0,1 0 48 0,1 1 16 15,2-5 0-15,1-2-240 0,3-4-48 0,-1-4-16 0,3 1 0 16,-1-2-288-16,2-2 128 0,-1-1-128 0,1 4 0 16,2-4 128-16,1 5-128 0,3 2 0 0,0 0 0 15,-1-1 0-15,2 0 0 0,0-4-128 0,2 0 128 16,-1-8-320-16,3 1 48 0,1 0 0 0,1-4 0 31,-2 1-320-31,3-1-64 0,1-2-16 0,1-2 0 16,-1-3-272-16,1-1-48 0,3-4-16 0,-1 1 0 0,-5-4-1984 15,1 0-400-15,1-4-64 0</inkml:trace>
  <inkml:trace contextRef="#ctx0" brushRef="#br0" timeOffset="22">27585 4339 25103 0,'0'0'1104'0,"0"0"240"0,0 0-1072 15,-2-7-272-15,2 7 0 0,0 0 0 0,-3-11 1344 0,2 2 224 0,0 0 32 0,-1 0 16 16,1 0-640-16,0 1-128 0,-1-3-16 0,1 5-16 16,1 6-224-16,-1-13-32 0,-1 2-16 0,1 1 0 15,-2 2 32-15,1 2 0 0,2 6 0 0,-5-8 0 16,-2 1-16-16,2 3 0 0,0-2 0 0,-2 3 0 15,-2 2 16-15,0 1 16 0,0-1 0 0,0 3 0 16,0 1-208-16,-2 1-32 0,-1 0-16 0,1 1 0 16,-2 3-208-16,-2 2-128 0,1 2 160 0,-2 0-160 15,-1 2 240-15,0 3-48 0,0 1-16 0,-1 3 0 16,-1 1-16-16,-1 3 0 0,2-2 0 0,0 0 0 0,1-1 48 0,1 0 16 16,0-1 0-16,2 1 0 0,1 1-80 0,1 1-16 15,-1-2 0-15,1 3 0 0,1 1 0 0,0 3-128 16,2 2 192-16,1 4-64 0,2-1-128 0,1 1 0 15,1 2 144-15,1-1-144 0,2-5 192 0,1-1-48 16,0-1 0-16,1-3 0 0,2-5-16 0,-1-1-128 16,2-1 192-16,0-3-64 0,3-2-128 0,-1 0 192 15,1 2-192-15,-2-3 192 0,3 0-192 0,-2 0 0 16,-1-1 144-16,3 0-144 0,1-1 144 0,2 1-144 16,-1-3 192-16,1 2-192 0,-11-11 208 0,15 10-64 15,-2 3-16-15,2-5 0 0,-1 0 0 0,0-2 0 16,1 0 0-16,-1-3 0 0,-1 3-128 0,0-4 192 0,0 2-192 15,0-3 192-15,-2-1-192 0,-11 0 128 16,11 0-128-16,0-1 128 0,2 1-128 0,0-2 0 0,-1 2 0 0,-1-2 128 16,0 0-128-16,-1-1 0 0,1 0 0 0,-11 3 128 15,11-3-128-15,1 1 0 0,-1 0 0 0,-2-1 128 16,-9 3-128-16,10-3 0 0,-10 3 0 0,12-4 0 16,-3 2 0-16,-9 2 0 0,12-5 0 0,-2-1 0 15,-1 0 0-15,0-1 0 0,1 1 128 0,-1-1-128 16,1-2 0-16,1 0 0 0,-1-1 0 0,0-1 128 15,2 0-128-15,0 0 0 0,-2 1 144 0,-1-2-144 16,-1-1 0-16,1 0 144 0,0 0-144 0,1 1 0 16,-4-2 144-16,1-1-144 0,-1 1 0 0,-1-2 144 15,1 2-144-15,-3 1 0 0,1-3 0 0,0 2 128 16,-1 1-128-16,1 0 0 0,0 3 0 0,0-2 0 16,-2 1 0-16,1 4 0 0,-3 0 0 0,0 7 0 0,0 0 0 0,0 0 0 15,-3-6 0-15,3 6 0 0,-5-4 0 0,-1 2 0 16,-1 2 0-16,-2 0 0 0,0 0 0 0,0 2 0 15,-2 2 0-15,2-4 0 0,0 2 0 0,-1 2 0 16,-1-1 0-16,1 1 0 0,-2-1 0 0,0 3 0 16,2-1 144-16,-1-1-144 0,2 1 128 0,-1-2-128 15,1 1 128-15,0-2-128 0,9-2 0 0,-10 4 0 16,10-4 0-16,-10 5 128 0,1-1-128 0,9-4 0 16,0 0 0-16,-9 5 0 0,9-5-256 0,0 0 0 15,-9 4-16-15,9-4 0 16,0 0-240-16,-3 7-32 0,2 1-16 0,1-8 0 15,0 0-1616-15,0 0-336 0,2 4-64 0,-2-4-10240 0,0 0-2048 0</inkml:trace>
  <inkml:trace contextRef="#ctx0" brushRef="#br0" timeOffset="23">28280 5144 17855 0,'0'0'784'0,"0"0"176"0,0 0-768 0,0 0-192 16,0 0 0-16,0-8 0 0,0 8 944 0,2-8 144 16,-2 8 48-16,1-6 0 0,-1 6-16 0,1-8 0 15,-1 1 0-15,0 7 0 0,0 0 352 0,0 0 80 16,0 0 16-16,-6-2 0 0,6 2-240 0,-11-2-48 15,-1 2-16-15,2-1 0 0,-3 1-224 0,1 4-32 0,-1 2-16 0,0 4 0 16,0-4-304-16,-1 3-64 0,1 3-16 0,1 1 0 16,0 0-384-16,1 0-80 0,-1 0-16 0,0 0 0 15,2 3-128-15,1-1 0 0,-1 0 144 0,1 0-144 16,1 0 0-16,3-2 0 0,3 0 0 0,0 1 0 16,1-1 192-16,1-13-16 0,3 15-16 0,2-2 0 15,0-2-160-15,-5-11-144 0,9 11 144 0,2-5-208 16,-1-1-80-16,1-2-16 0,0 0 0 0,2-3 0 15,0-6 128-15,3 1 32 0,0-1 0 0,1-3 0 16,1 0 144-16,0 1 0 0,2-4 0 0,-2 0 0 16,0-1 0-16,0 0 0 0,1 0 0 0,-2 0 0 15,-3 3 0-15,-1-3 192 0,-1 0-32 0,-2 0-16 16,-3-2 96-16,-3 2 16 0,-1 0 0 0,-1-3 0 16,-2 5-64-16,-3-1 0 0,-2 2 0 0,-4 2 0 15,-3 0-64-15,-1 1-128 0,-1 2 176 0,-2 0-176 0,-1 1 0 0,0 1 0 16,-1 2-160-16,1 1 160 0,1 1-448 0,3 3 48 15,-1 2 0-15,0 0 0 16,1-3-432-16,1 2-96 0,4 0-16 0,0 3 0 16,8-8-2544-16,-6 6-512 0</inkml:trace>
  <inkml:trace contextRef="#ctx0" brushRef="#br0" timeOffset="24">28288 3987 22111 0,'0'0'1968'15,"-10"4"-1584"-15,10-4-384 0,0 0 0 0,-9 2 2624 0,9-2 432 16,-4-4 80-16,4 4 32 0,0 0-1824 0,0 0-384 15,0 0-64-15,14 9 0 0,0-5-320 0,2 4-48 16,3-1-16-16,4 4 0 0,0-1-160 0,3 1-32 16,2 0-16-16,-1 2 0 0,0 0 16 0,-2 0 16 15,0 2 0-15,0 0 0 0,-3 2 48 0,3 2 16 16,1 3 0-16,1 3 0 0,3 5 112 0,5 2 0 16,6 3 16-16,2 2 0 0,2-5-112 0,-2 2-32 15,-2 2 0-15,-5-4 0 0,-5 1-96 0,-1-2-32 16,-5 0 0-16,-3 3 0 0,-1 4-256 0,-4 5 0 15,-2 4 128-15,-2-3-128 0,-2 2 0 0,1-3 0 16,-2-5 128-16,0-4-128 0,-5-3 144 0,-1-4-16 16,0-1-128-16,-4-1 192 0,-2-4 192 0,1 1 48 0,0 0 0 15,-3 3 0-15,-3-1-288 0,-1 0-144 0,-1 5 160 0,-1 4-160 16,-2-1 336-16,-1 9-16 0,-2-5-16 0,-4 3 0 16,0-1-304-16,-2-3 0 0,-4-2 0 0,-4-4 0 15,1-5-128-15,-2 0-144 0,-3-1-32 0,2-2 0 31,2 1-1616-31,2-5-320 0,2-1-64 0,5-3-17152 0</inkml:trace>
  <inkml:trace contextRef="#ctx0" brushRef="#br0" timeOffset="25">20322 16236 1839 0,'0'0'160'0,"0"0"-160"15,0 0 0-15,0 0 0 0,0 0 5040 0,0 0 976 16,0 0 192-16,0 0 32 0,0 0-5216 0,0 0-1024 15,0 0-224-15,0 0-32 0,2-11-64 0,0 2-16 16,-2 9 0-16,7-9 0 0,-2 1 496 0,-5 8 96 0,1-5 32 0,1-1 0 16,-1-1 144-16,0 1 16 0,-1-1 16 0,-1 0 0 15,0 1 576-15,-1-1 112 0,-2-6 32 0,-1 0 0 16,0 4 32-16,-2 1 16 0,0-3 0 0,-3 2 0 16,3 1-368-16,-1 0-80 0,0-4-16 0,-1 3 0 15,0 1-240-15,0 0-48 0,0 2-16 0,-2-1 0 16,1-2-80-16,-3 3-32 0,1-1 0 0,0 3 0 15,0 3-144-15,1-2-16 0,-2 3-16 0,0 3 0 16,-2 1-176-16,1 1 192 0,-3 3-192 0,-1 2 192 16,1 1-192-16,0 1 192 0,2 2-192 0,0 0 192 15,-1 1-48-15,1-1 0 0,0-1 0 0,2 0 0 16,0-1 160-16,3-1 16 0,1 1 16 0,-2 0 0 16,1 1-160-16,1-1-48 0,-1 1 0 0,1 1 0 15,-2 2-128-15,0 2 160 0,-1 0-160 0,1 7 160 0,-2-2 64 0,-2 6 16 16,1 1 0-16,0 4 0 0,-1-1-48 15,2 0 0-15,2 1 0 0,0-2 0 0,2-5 112 0,1-2 16 16,2 0 0-16,2-7 0 0,1-3-80 0,3 4-16 16,3-2 0-16,1 0 0 0,1 0-224 0,0-3 0 15,2 0 0-15,-2 2 0 0,3 0 0 0,-1 3 0 16,1-3 128-16,1 2-128 0,2 2 0 0,-1-1 0 16,1 1 0-16,-1-2 0 0,1 0 176 0,-1 0-176 15,2-2 192-15,-1 0-192 0,1 1 144 0,0-4-144 16,0 0 0-16,1-3 144 0,1-1-144 0,-1-1 160 15,0 0-160-15,1-2 160 0,2 0-160 0,-2-2 160 16,1-1-160-16,-2 3 160 0,0-5-160 0,1 2 0 0,2-1 144 16,-2-2-144-16,2 3 0 0,-2-3 144 0,1 0-144 15,-1-1 0-15,0-1 128 0,1-3-128 0,-1 0 0 0,2-2 0 16,-1-2 160-16,2-1-160 0,0-3 128 0,1-2-128 16,-1 0 144-16,0-1-144 0,-1-1 160 0,-1 0-160 15,0-1 128-15,-2 1-128 0,-1-1 0 0,-2 1 144 16,0 1-144-16,-2 2 0 0,0-2 0 0,-1 3 0 15,-2 0 128-15,-1 3 80 0,-2-2 32 0,2 3 0 16,-2 0-416-16,-1-3-80 0,-1 12 0 0,0-13-16 16,-1 2 464-16,-1 1 80 0,2 10 32 0,-2-10 0 15,0-2-304-15,2 12 128 0,-5-12-128 0,1 2 0 16,4 10 128-16,-4-9-128 0,-2-3 0 0,1 4 0 16,5 8 0-16,0 0 0 0,-10-9 0 0,4 2 0 15,6 7 0-15,-8-4 0 0,8 4 0 0,-10-3 0 0,-1 0 0 16,1 2 0-16,1 1 0 0,-2 1 0 0,0 0 0 15,-1 2 0-15,-1 2 0 0,-2-1 0 0,0 0 0 0,-2 1 0 16,0-2 0-16,0 2 0 0,1-1 0 0,2 1 0 16,1-1 0-16,0 1 0 0,1 0 0 0,2 1 0 15,-1 0 0-15,2-2 0 0,9-4 0 0,-9 7 0 16,0-2 0-16,9-5 0 0,-8 5 0 0,8-5 0 16,0 0-144-16,0 0 144 15,0 0-528-15,0 0-32 0,0 0 0 0,0 0 0 16,0 9-1216-16,0-9-240 0,0 0-48 0,8 7-16 15,0-3-1312-15,0-1-272 0</inkml:trace>
  <inkml:trace contextRef="#ctx0" brushRef="#br0" timeOffset="26">20642 16996 15663 0,'0'0'1392'0,"0"0"-1120"16,0 0-272-16,0 0 0 0,0 0 2752 0,0 0 512 16,-4-5 80-16,4 5 32 0,0 0-2288 0,0 0-448 15,0 0-80-15,0 0-32 0,0 0-304 0,0 0-64 0,0 0-16 16,0-8 0-16,0 3-144 0,0 5 0 0,0 0 0 0,0 0 0 16,0 0 128-16,0 0-128 0,0 0 192 0,-8 9-64 15,0 0 480-15,0 3 96 0,-1 1 0 0,0-2 16 16,-1 4-64-16,-1-2-16 0,0-3 0 0,0 4 0 15,1 3-64-15,1 2 0 0,-1-5-16 0,3 2 0 16,-1 1-176-16,3-3-48 0,1-2 0 0,2 1 0 16,2-4-336-16,2 0 0 0,-2-9 0 0,5 12 128 15,1-2-128-15,1-1 0 0,-1-1 0 0,2-1 0 16,-8-7 0-16,12 9 0 0,-2-3 0 0,2-2 128 16,-1 1-128-16,-1-1 0 0,-10-4 0 0,13 4 0 15,-1-1 0-15,0-1 128 0,-12-2-128 0,13 2 0 16,-2-2 0-16,1-2 144 0,-2 1-144 0,1-1 0 15,-11 2 160-15,13-6-160 0,-1 0 128 0,-2 1-128 16,0-2 160-16,0 1-160 0,-3-2 192 0,-7 8-192 0,7-11 192 0,-2-2-64 16,-5 13 0-16,4-13-128 0,-3-2 160 0,-2 0-160 15,-2 1 128-15,0-2-128 0,-3-1 128 0,0 0-128 16,-1 2 128-16,-1-4-128 0,-1 4 0 0,2 0 128 16,-1 4-128-16,1-1 0 0,-1 0 0 0,2 4 0 15,-2 3 0-15,2 3 0 16,-4 0-528-16,10 2-48 0,-9 6 0 0,1 1-11120 15,2 1-2224-15</inkml:trace>
  <inkml:trace contextRef="#ctx0" brushRef="#br0" timeOffset="27">20612 15783 25743 0,'0'0'1136'0,"0"0"240"0,0 0-1104 0,0 0-272 0,-5-7 0 0,5 7 0 16,0 0 768-16,0-12 112 0,0 12 16 0,1-13 0 16,1 2-640-16,0 2-112 0,-2 9-16 0,1-10-128 15,-1 10 256-15,0 0-48 0,-1-13-16 0,-2 0 0 16,3 13 384-16,-5-11 80 0,0 2 16 0,-2 1 0 15,-1 1 224-15,-1 1 32 0,0 0 16 0,-1-1 0 16,-2 2-240-16,2-1-32 0,-2-1-16 0,0-1 0 16,-1-1-240-16,-1 3-48 0,-2-1-16 0,-1-1 0 15,0-2 32-15,-1 1 16 0,-3-2 0 0,0 5 0 0,0-3 48 0,-1 3 0 16,-1 2 0-16,-2 3 0 0,0 0-320 0,-2 2-128 16,-1 2 0-16,2 2 128 0,0 3-128 0,0 2 192 15,-1-3-192-15,-1 3 192 0,1 2-192 0,1 0 0 16,0-1 144-16,-1-1-144 0,-3-3 0 0,-2 0 0 15,1-2 0-15,-2 0 0 0,1 2 0 0,-1-2 144 16,1 2-144-16,-1-4 0 0,0 3 144 0,2 0-144 16,4 3 0-16,1 0 144 0,1 2-144 0,1 1 0 15,1-2 0-15,1 4 128 0,2-1-128 0,1 4 0 16,-2 0 0-16,0 4 0 0,3 3 0 0,-2-1 0 16,-3 4 0-16,-1 3 0 0,1 4 0 0,-2 3 0 0,-2-5 0 0,-2 1 0 15,0-6 0-15,1-2 160 0,-2-1-16 0,2 0 0 16,2-4-144-16,1 1 0 0,1 1 0 15,1 1 0-15,4 1 0 0,1-2 0 0,2 3 0 0,4 2 0 16,2 1 192-16,1 3-64 0,1 2 0 0,3-1 0 16,2 3-128-16,2 1 128 0,-1-3-128 0,2 1 128 15,2-2-128-15,0-5 0 0,1-2-192 0,0-2 192 16,-2-1-128-16,1 2 128 0,1 1 0 0,0 1 0 16,-1 4 0-16,2 2 0 0,0 6 0 0,1 2 0 15,1 2 0-15,0 0 0 0,1-2 0 0,2-4 0 16,0-4 256-16,0-4-48 0,0-4 0 0,2 0 0 15,0-2-32-15,1 0-16 0,0-1 0 0,2 1 0 16,0-2 96-16,3 2 0 0,-1 1 16 0,2 2 0 16,2 1-272-16,2-1 128 0,1 1-128 0,1 1 0 0,-2-2 176 15,0 1-176-15,2-1 160 0,-2 0-160 16,0 0 128-16,0-3-128 0,2-3 0 0,-4-1 144 0,1-3-144 16,0-2 160-16,-1 0-160 0,2-5 160 0,0 0-16 0,3 1 0 15,2 0 0-15,3 0 0 0,0 0-16 0,3 0 0 16,2-2 0-16,0-1 0 0,0 1 64 0,1-1 0 15,-2-1 0-15,-2-1 0 0,-2 2-32 0,0-4 0 16,0-2 0-16,0-1 0 0,-1 0-160 0,2-1 128 16,2 2-128-16,1-1 128 0,-1-3-128 0,3 1 0 15,-1 1 144-15,0-1-144 0,0-1 192 0,-2 2-16 16,-3 0-16-16,0 2 0 0,-2-5-160 0,0 0 0 16,-3 0 0-16,1-2 0 0,0 2 0 0,0-4 0 15,0-3 128-15,1 2-128 0,2-1 128 0,4 1-128 0,0-6 128 0,3 3-128 16,0 1 128-16,1-2-128 0,-1-2 0 15,-2 1 128-15,-4-1-128 0,-1 2 0 0,-2-4 0 0,-2-1 128 16,-4-2 144-16,-2 2 32 0,1-1 0 0,-1 1 0 16,-2-3-304-16,2 1 0 0,-1-3 0 0,1 2-144 15,1-1 144-15,2 1 0 0,0-2-144 0,2 1 144 16,-1-2 0-16,1 0 0 0,-2 2 0 0,0-5 128 16,-1-4-128-16,-2-2 128 0,0-8-128 0,-1-1 128 15,-1-4 64-15,-1 0 0 0,-3 1 0 0,-2 5 0 16,0 3-192-16,-1 4-144 0,-2 1 144 0,-2 2-208 15,1 0 208-15,-2-4 0 0,0-7 0 0,-1-2 0 16,-4-5 0-16,-1 4 0 0,0-1 0 0,-2 3 0 16,-1 4 0-16,-1 3 0 0,-3 2 0 0,0 2 0 15,-2 5 0-15,-2-4 0 0,-2-1 0 0,-3-5 0 0,-1-8 0 16,-2-6 0-16,-1-2-128 0,-2 1 128 0,1 0-192 0,1 7 192 16,0 6-208-16,0 7 80 0,0 2 128 0,0 6-192 15,2 5 192-15,-2 4-192 0,0 0 192 0,0 3 0 16,2 3-144-16,-1 2 144 0,-3-2 0 0,-2 1 0 15,-1 2-144-15,-2 1 144 0,0-1 0 0,-4 4-160 16,-1-3 160-16,-3 2-128 0,-1 2 0 0,-1 1 0 16,0 2 0-16,4 1 0 0,0 1 128 0,3-2 0 15,1 4-144-15,4 0 144 0,1-2 0 0,3 1 0 16,1-1 0-16,1 1 0 0,1-1-192 0,1 0 192 16,-1 0-160-16,2 1 160 15,2 2-512-15,0-1 0 0,1 2 0 0,2 4 0 16,2-2-1184-16,1 2-240 0,1 0-48 0,3 1-16 15,2-3-1456-15,3 3-272 0,0-13-64 0,9 21-16 0</inkml:trace>
  <inkml:trace contextRef="#ctx0" brushRef="#br0" timeOffset="28">21510 16620 30527 0,'-4'-7'1344'0,"4"7"288"0,0 0-1312 0,0 0-320 0,-6-8 0 0,6 8 0 16,0 0 800-16,0 0 96 0,-2-7 0 0,2 7 16 15,0 0-720-15,0 0-192 0,0 0 0 0,7-8 0 16,-7 8 0-16,0 0 0 0,9-4 0 0,-9 4 0 16,0 0 0-16,10-1 0 0,-10 1 0 0,0 0 0 15,0 0 0-15,11 4 208 0,-11-4-16 0,0 0-16 16,0 0 848-16,10 7 192 0,-10-7 16 0,0 0 16 0,0 0-528 0,11 5-96 16,-11-5-32-16,0 0 0 0,11 1-80 0,1-1 0 15,0-2-16-15,-12 2 0 0,13 0-288 0,1 0-48 16,2-2-16-16,2 2 0 0,2-1-144 0,2 1 192 15,1 0-192-15,3 1 192 0,2-1-64 0,2 3-128 16,1-1 192-16,0 4-64 0,1-1-128 0,-1 0 0 16,-2-1 0-16,-1 0-176 0,1 0 176 0,-2 0 0 15,-1-2 0-15,-1 0 0 0,-1-2 0 0,0 0 144 16,1 0-16-16,1 0-128 0,2-3 192 0,0 2-64 16,4-1 0-16,0 1-128 0,2 1 224 0,1 3-64 15,1-1-16-15,-3 1 0 0,0 0-144 0,-2 0 128 16,-1 1-128-16,-4 2 128 0,-3-4 0 0,-3 2 0 15,0-1 0-15,-3 1 0 0,-1-2-128 0,-3 2 0 0,-2 0 0 16,1 0 0-16,-2-1 0 0,1-2 0 0,-1 0 144 0,2 0-144 16,-2-2 192-16,2 1-48 0,0-1 0 0,0 0 0 15,1 1-144-15,0-4 160 0,0 0-160 0,0 0 160 16,-1 0 16-16,-1 0 0 0,1-3 0 0,0 4 0 16,-2-4-32-16,1 1 0 0,-11 6 0 0,9-6 0 15,-3 1-16-15,-6 5 0 0,5-6 0 0,-5 6 0 16,0 0 0-16,0 0 0 0,4-10 0 0,-1 7 0 15,-3 3-128-15,0 0 128 0,0 0-128 0,0 0 128 16,-5-10-128-16,5 10 0 0,0 0 144 0,-9-5-144 16,-2-1 0-16,1 0 128 0,-2 0-128 0,-1-1 0 15,0 1 224-15,-3-1-32 0,-2 1 0 0,0-2 0 16,-2-1-48-16,1 1-16 0,-2 0 0 0,1-1 0 16,1 1-128-16,1 1 0 0,-2-4 144 0,3 5-144 0,1 0 0 15,1 0-320-15,-1-1 64 0,2 2 16 0,2-1 400 0,2 0 80 16,0 2 16-16,4-1 0 0,6 5-256 0,0 0 0 15,-7-4 0-15,7 4 0 0,-4-5 0 0,4 5 0 16,0 0 0-16,0 0-160 0,0 0 0 0,0 0 0 16,14 0 0-16,-1 4 0 0,-2-1 160 0,2 1 0 15,2 1 0-15,0 1 0 0,1 1-224 0,0-1-16 16,-2 2 0-16,3 1 0 0,-1 3 240 0,0-3 0 16,1 2 0-16,0-4-144 0,0 1 144 0,2 0 0 15,-1 1 0-15,1-1 0 0,1-2 0 0,1 1 0 16,2 0 0-16,2-1 0 0,2 1 0 0,0 2 144 15,-1-1 0-15,-2-1 0 0,-1 0-144 0,-3-1-144 16,0 2 144-16,-2-1-208 0,-3-1 208 0,-2 2 0 0,-2-1 0 16,-2 0-144-16,-9-7 144 0,7 10 0 0,-2-3 0 0,-1 2 0 15,-4-9 0-15,0 11 0 0,0-11 0 0,-5 12 0 16,-2-1 0-16,0 1-240 0,-4-5 48 0,1 0 0 16,-2 3 192-16,0-3 0 0,-1 1 0 0,0 0 0 15,-1-1 384-15,-2 0-48 0,-1 1 0 0,2 0 0 16,-2-1-208-16,0 3-128 0,-2 0 128 0,1 2-128 15,0-3 0-15,1 3 0 0,0 1 0 0,1 0 0 16,2 0 0-16,2-2 0 0,1-1 0 0,0-1 0 16,2-1-384-16,2 0 16 0,7-8 0 0,0 0 0 15,-2 10-1520-15,2-10-304 0,0 0-64 0,0 0-10736 16,10 0-2128-16</inkml:trace>
  <inkml:trace contextRef="#ctx0" brushRef="#br0" timeOffset="29">23945 16019 11967 0,'0'0'1072'0,"0"0"-864"0,0-11-208 0,0 0 0 16,-1 3 5248-16,1 8 1024 0,0 0 192 0,0 0 32 15,-1-9-5056-15,1 9-1008 0,-4-5-208 0,4 5-32 16,-7-4-192-16,7 4 0 0,-9-4 0 0,-1 4 128 15,-1 2-128-15,1 0 192 0,-1 2-192 0,1 0 192 16,-3 0 288-16,0 2 64 0,-1 1 16 0,-2 2 0 16,0 1 80-16,1 2 32 0,-2 3 0 0,-1 1 0 15,-2 5-128-15,-1-1-32 0,0-1 0 0,-2-3 0 16,-2 1-128-16,-1 0-16 0,-3 0-16 0,-1 1 0 16,0 0-176-16,0 3-48 0,0 1 0 0,3 5 0 15,1-1 160-15,2 5 32 0,2 1 0 0,1 2 0 0,2 3-320 0,1-1 0 16,2 0 0-16,0-3 0 15,2 0 128-15,1-3-128 0,1-5 192 0,0-2-192 0,1-2 208 0,0 0-64 16,2 0-16-16,1 0 0 0,0 0 48 0,2 1 0 16,-1 1 0-16,2 5 0 0,1-1-176 0,2 3 192 15,-1 0-192-15,3 3 192 0,3-1-32 0,2 2 0 16,-1-4 0-16,2 0 0 0,2-1-32 0,1-3 0 16,0-3 0-16,1-3 0 0,-1-2-128 0,1 0 0 15,-1-1 144-15,2-1-144 0,-1 1 0 0,1 0 144 16,-1-3-144-16,2 3 0 0,1 1 192 0,1 2-192 15,2-1 192-15,1 2-192 0,1-2 0 0,3 1 0 0,2 0 0 0,1 1 0 16,0-3 0-16,1 2 240 16,1-1-32-16,2-1 0 0,-1 1-208 0,0-2 144 0,1-2-144 15,-2-2 128-15,0-4 160 0,-1 2 32 0,-2-3 0 0,1 0 0 16,-1-3-320-16,3-1 0 0,3 1-128 0,2-5 128 16,0 1 0-16,5-1 0 0,3 1 0 0,0-1 0 15,0-2 0-15,0-1 128 0,-1-1 0 0,-2-1-128 16,-2-3 160-16,3-1-160 0,-5-1 128 0,1-2-128 15,0-2 128-15,1-1-128 0,1 1 0 0,3-2 128 16,-1-2 96-16,2 2 16 0,1 1 0 0,-1-2 0 16,0 0-240-16,-1 0 128 0,-3-3-128 0,-1 3 0 15,-3-1 288-15,-1 0-32 0,-3 2-16 0,1-3 0 16,-2 1-416-16,0-1-80 0,0 2 0 0,0-1-16 16,1-3 272-16,-2 2 144 0,0-2-16 0,0-3 0 15,-1-2 80-15,0-5 16 0,-2-7 0 0,-1-2 0 16,-3-6-224-16,-1 3 0 0,-1 0 0 0,-4 4 0 15,-2 4 0-15,-2 2 176 0,-3 3-176 0,-1 4 160 0,-3 3-160 0,-1-5 0 16,-2 0 144-16,-2-8-144 0,-3-1 144 0,-1-4-144 16,-2-2 192-16,0 0-192 0,-2-1 128 0,-1 1-128 15,-2 4 0-15,1 2 0 0,0 5 0 0,-1 0-144 16,1 1 16-16,-2 2 0 0,2 3 128 0,0-1 256 16,-1-1-64-16,1 0-16 0,-2-2-176 0,1 0 0 15,-1 0 0-15,-1 1 0 0,-1 4 0 0,0 2-144 16,-1-3 144-16,1 5-160 0,-1 3 160 0,-1-1 0 15,-1 4 0-15,-1 2 128 0,-3 0-128 0,-1 2-208 16,-1-2 48-16,-5 3 16 0,-1 1 144 0,-1 1-128 16,-3 0 128-16,1 0-128 0,-1 2 128 0,2 2 0 0,1-3 0 15,2 3-128-15,0 2 128 0,4-1 0 0,0 2 0 0,1 2 0 16,-1 2 0-16,1-1-160 0,0 2 160 0,-5-1 0 16,1 1-192-16,-3 1 64 0,-2 2 128 0,-2 0-208 15,-1 1 48-15,1 1 16 0,-1 0 0 0,4 1 0 16,2 1 0-16,3-4 0 0,3 2 0 0,3-1 0 15,2-3-128-15,2 0-32 0,1-1 0 0,1 1 0 32,1-2-912-32,0 1-176 0,-1-3-32 0,1 2-12848 0,1 1-2576 0</inkml:trace>
  <inkml:trace contextRef="#ctx0" brushRef="#br0" timeOffset="30">24363 16232 20271 0,'0'0'1792'0,"0"0"-1424"0,-11-3-368 0,2 2 0 16,9 1 2544-16,-9 0 432 0,0-3 96 0,0 2 0 16,-2-2-2624-16,1 1-448 0,-1-1-240 0,0 2 32 15,-4-3 208-15,1 0 0 0,-3-1 0 0,0 1 0 16,0-1 432-16,0 1 128 0,0 0 16 0,3 0 16 15,1-1 496-15,0 1 112 0,0 0 16 0,1 1 0 0,0-1-208 0,1 2-48 16,-1 1 0-16,0 2 0 0,0 0-576 0,-1 2-128 16,0 1-32-16,-1 0 0 0,0 3-224 0,-1 4 0 15,0-1-192-15,-1 3 192 0,-1 3-240 16,1 1 64-16,2 2 16 0,0 6 0 0,-1 3 160 0,2 6 0 16,0 2-144-16,2 3 144 0,0 4 0 0,2 0 0 15,0 0 0-15,1-4 0 0,2-3 0 0,-1-4 0 16,0-6 0-16,2 2 0 0,1-6 224 0,0 0 16 15,2 0 0-15,1 0 0 0,1 2-240 0,2 0 0 16,1 0 128-16,1 1-128 0,0 1 144 0,1 0-16 16,0-3 0-16,0 1 0 0,3-2 0 0,1-1 0 15,0-3 0-15,2-2 0 0,-1-2 64 0,2-1 16 0,0 0 0 0,1-2 0 16,0-4 48-16,1 0 0 0,-1-1 0 0,0 0 0 16,0-2 32-16,1 1 16 0,1-4 0 0,0 0 0 15,1-1-176-15,0 2-128 0,-1 0 192 0,2-2-192 16,-1-2 176-16,0 0-176 0,-1 1 160 0,0 0-160 15,-1 1 160-15,0-4-160 0,-1 1 160 0,0-3-160 16,0 0 352-16,0 0-32 0,2 1 0 0,-1-6 0 16,-1 1-448-16,1-1-112 0,1 1-16 0,-2 0 0 15,-1-3 256-15,-2 0 208 0,2-1-32 0,0 1-16 16,-1-1-160-16,1-2 128 0,-2 3-128 0,0 2 128 16,-3-2-128-16,0-2 160 0,-1 1-160 0,0 0 160 15,-2-1-16-15,-2 4 0 0,1 0 0 0,-2-2 0 16,0 3-16-16,-1-2 0 0,0 1 0 0,0 11 0 0,0-11-128 0,0 2 0 15,0 9 0-15,0-11 0 0,0 11 0 0,0 0 0 16,-2-9 0-16,2 9 0 0,-3-10 0 0,3 10 0 16,-4-9 0-16,0 5 0 0,4 4 0 0,-6-7 0 15,-2 3 0-15,1 2 0 0,0-1 128 0,-3 2 0 16,1 1 0-16,0 0 0 0,-1 0-128 0,-1 0 0 16,0 0 0-16,-2 0 128 0,0 1 32 0,0 0 0 15,-1 1 0-15,1-1 0 0,2-1-160 0,-1 1-144 16,-1 0 144-16,1 2-208 0,0-6 208 0,2 3 0 15,0 3 0-15,-1-2 0 0,2 1 192 0,9-2-32 16,-10 1 0-16,2 2 0 16,8-3-560-16,0 0-112 0,-8 6-32 0,8-6 0 15,0 0-400-15,0 0-80 0,-4 7 0 0,4-7-16 16,0 0-512-16,0 0-112 0,8 4 0 0,1 2-16 16,0-2-1904-16,2 0-368 0,4 1-80 0,2-1 0 0</inkml:trace>
  <inkml:trace contextRef="#ctx0" brushRef="#br0" timeOffset="31">24657 16957 28559 0,'0'0'2544'0,"0"0"-2032"15,-10 1-512-15,10-1 0 0,-8 5 2368 0,8-5 384 16,-7 11 80-16,2-2 16 0,1 1-2224 0,0 5-448 16,3 2-176-16,-2 2 128 0,1 3-128 0,-1 3-176 15,1 1 48-15,-2 0 0 0,0 0 128 0,0-4 0 16,1-1 0-16,1-1 0 0,-1 1 128 0,1-3-128 15,-1-1 160-15,0 1-160 0,2 2 0 0,-2-1 128 16,2 1-128-16,4-5-17328 0</inkml:trace>
  <inkml:trace contextRef="#ctx0" brushRef="#br0" timeOffset="32">25250 16816 30399 0,'0'0'2704'0,"0"0"-2160"15,0 0-544-15,0 0 0 0,0 0 1776 0,0 0 240 16,0 0 48-16,0 0 16 16,10-8-2208-16,0 2-448 0,2 2-96 0,-2 0-16 0,-1 0 448 0,0 0 96 0,0 3 16 0,1-3 0 15,-10 4 128-15,11-3 224 0,-2-1-48 0,-9 4-16 16,11-2 496-16,-11 2 112 0,9 0 0 0,-9 0 16 15,10-4-16-15,-10 4 0 0,12-3 0 0,-1-2 0 16,-2 1-272-16,0 1-64 0,1 2-16 0,2 0 0 16,1-1-64-16,1 2-16 0,2-1 0 0,4 1 0 15,0 0-128-15,7-1-16 0,1 1-16 0,6 0 0 16,5 1-176-16,3 2 0 0,0-2 0 0,1 0 128 16,-2 1-128-16,0-2 0 0,-3-2 0 0,1 1 0 15,2-2 0-15,4 3 0 0,0 0 0 0,2 3 0 16,0 1 0-16,-1 0 128 0,-2-2-128 0,-3 1 128 15,-5-2-128-15,-1-1 0 0,1 0 0 0,-4-1 0 16,-1 1 128-16,1-3 64 0,0 0 0 0,2 0 0 16,1 0-192-16,3 2 192 0,1-2-192 0,2 3 192 15,-2 0-64-15,0 2 0 0,0-2 0 0,-1 1 0 0,-4-2-128 0,-3 2 0 16,-2-1 0-16,-1 1 0 0,1 1 0 0,-1 0 128 16,-2 1-128-16,-2-1 0 0,-3 1 0 0,0-2 0 15,-1 5 0-15,-2-5 0 0,-1 2 0 0,0-1 0 16,-2 1 0-16,1-2 0 0,0 2 0 0,-2-3 128 15,0 0-128-15,1-3 128 0,-1 2 192 0,0-1 16 16,1 1 16-16,-2-3 0 0,-3 2-224 0,1-2-128 16,-1 1 128-16,2-2-128 0,0 1 208 0,-1-1-16 15,0 0-16-15,-2 1 0 0,-1-2-176 0,-8 6 0 16,8-7 144-16,-8 7-144 0,6-10 0 0,-6 10 0 16,1-9 0-16,-1 9-128 0,0 0 400 0,-4-10 96 0,1 2 16 15,-5-1 0-15,-1 0-256 0,-2 2-128 0,-1 2 160 0,-1-1-160 16,0-1 192-16,0-2-64 0,-1 1-128 0,-2 2 192 15,1-1-192-15,0 1 0 0,1-1 0 0,0 2 0 16,1 1 0-16,0 0 0 0,0 0 0 0,1 0 0 16,0 2 0-16,0-2 0 0,1 1 0 0,0 0 0 15,2 2 0-15,9 1 0 0,-9-1 0 0,9 1 0 16,-9 0 0-16,9 0 0 0,0 0 0 0,0 0 0 16,0 0 0-16,0 0-128 0,0 0 128 0,0 0 0 15,0 0-208-15,0 0 16 0,0 0 0 0,0 0 0 16,12 6-48-16,1 0 0 0,0 0 0 0,2 2 0 15,1 0 240-15,2 2-192 0,0 2 192 0,2-2-192 16,1 2 192-16,0-3-176 0,-2 3 176 0,2-2-160 16,-1 2 160-16,-2-3 0 0,-1 0 0 0,-2 0 0 15,0 1-192-15,-1-3-16 0,-1 1 0 0,-1 0 0 16,0 0 208-16,-2 1 160 0,-1 0-32 0,-9-9 0 0,9 12-128 0,-1 4 0 16,-8-16 0-16,7 18 0 0,-3 0 144 0,-2-1 0 15,-2 1 0-15,0 2 0 0,-1-1-144 0,-2-2 0 16,-2 2 0-16,0-1 0 0,0-1 0 0,-3 1 208 15,-1 0-48-15,-2 0-16 0,0 1-144 0,-1-1 0 16,-3 0 0-16,0-2 0 0,-2 1 0 0,0-3 0 16,0-1 0-16,0-2 0 0,0-1 128 0,3 0 80 15,-1 0 32-15,2-1 0 16,2-3-976-16,-1-3-192 0,1-1-32 0,11-2-16 16,-10 0-2144-16,10 0-416 0,0 0-96 0,0 0-13264 0</inkml:trace>
  <inkml:trace contextRef="#ctx0" brushRef="#br0" timeOffset="33">28471 16062 38879 0,'-7'-18'1728'0,"2"6"336"15,-4-1-1648-15,1 2-416 0,1 2 0 0,2-1 0 16,0 4 336-16,0 1-16 0,-2-2 0 0,1 3 0 0,6 4-320 0,-9-4-320 16,-2 2 64-16,-1 0 16 0,-1 2 112 0,0 2 128 15,-2 3-208-15,-2 3 80 0,-2 3 128 0,1 3 192 16,-1-1-32-16,-2 2-16 0,-3 3 208 0,1 2 32 15,-1 0 16-15,2 0 0 0,0 1 16 0,3 1 0 16,0-1 0-16,1 1 0 0,0 2-64 0,0 1-16 16,-1 2 0-16,2 3 0 0,0 7-336 0,-1 3-128 15,2 3 0-15,1 3 0 0,-1 1 128 0,1-3 0 16,-1-4 160-16,0-2-160 0,1-8 192 0,-2 0-48 16,0-5-16-16,0 2 0 0,0 2-128 0,0 2 0 15,0 3 0-15,1 3 128 0,2 0 64 0,1 4 16 16,1 1 0-16,2-3 0 0,2-2 208 0,1-3 32 0,3-2 16 0,2-2 0 15,1-4-144-15,2-2-48 0,3 1 0 0,2-1 0 16,2-1-144-16,3 3-128 0,0 0 192 0,2 2-192 16,3-1 128-16,2 2-128 0,2-3 0 0,1 1 0 15,0-1 176-15,2 0-176 0,0 0 160 0,1-1-160 16,-3-3 512-16,1 2 16 0,0-5 0 0,0-2 0 16,0 0-720-16,1-1-128 0,0-3-48 0,-1-3 0 15,0-2 368-15,2-3 0 0,1-1 0 0,2 0 128 16,0 0-128-16,2-1 0 0,0-1 0 0,2 0 0 15,0 0 0-15,2 1 160 0,-2-2-32 0,0-1-128 16,1-1 176-16,-2-3-176 0,-2-1 160 0,1-2-160 16,-1 1 144-16,-2-5-144 0,0-3 128 0,0-2-128 15,2-1 128-15,0-2-128 0,-1-2 0 0,-1-1 128 16,3-2-128-16,0 1 0 0,-1-5 144 0,1 2-144 16,-2 0 208-16,1 0-16 0,-2 0-16 0,-1 1 0 0,-3 2-176 0,0 1 0 15,0 0 0-15,0 1 0 0,-1-4 0 0,0 2 160 16,0 0-160-16,0-4 160 0,-3-6-160 0,0-4 160 15,-1-5-160-15,1-2 160 0,1-1-160 0,-2 2 0 16,-2 1 144-16,0 6-144 0,-4 3 0 0,0 3 0 16,-2 3 0-16,-1 2 128 0,-3 3-128 0,0 1 128 15,-5 3-128-15,-1-3 128 0,-2 2-128 0,-1-5 176 16,-4-3-176-16,1-5 192 0,-3-1-64 0,0-8 0 16,-3 2 0-16,-1 0 0 0,-3-2-128 0,2 5 128 15,0 3-128-15,0 3 128 0,0 3-128 0,-1 4 0 16,-1 2 0-16,0 2 0 0,-1 1 0 0,-2 1 0 15,0 0 0-15,0 0 0 0,-2-1 0 0,0 0 0 0,-3 1 0 16,-1-3 128-16,-3 3-128 0,-2 3 0 0,-2 0-192 16,1 1 192-16,-1 0-128 0,0 1 128 0,2 1 0 0,1 2 0 15,4 0 0-15,1 3 0 0,1 2 0 0,0 0 0 16,1 0-144-16,-1 3 144 0,2 1 0 0,0 1 0 16,-2 3-256-16,1 2 48 0,-2 0 16 0,0 3 0 31,1 0-448-31,-1 4-64 0,-1 1-32 0,2 2 0 15,2-3-1808-15,1 5-352 0,0 0-80 0,3-3-16 0</inkml:trace>
  <inkml:trace contextRef="#ctx0" brushRef="#br0" timeOffset="34">28697 16619 23951 0,'-3'-16'2128'0,"-1"2"-1696"0,0-2-432 0,0 3 0 16,0-1 2752-16,1 1 480 0,1-1 96 0,-1 1 0 16,2-3-2656-16,-1 3-544 0,0-1-128 0,-1 2 0 15,-1-1 0-15,0 2 128 0,-1 1-128 16,0 1 128-16,0 2-128 0,-3 2 0 0,-1 3 0 0,-3 2-176 16,0 0 176-16,1 5 256 0,-2 1-64 0,-2 3-16 15,0 1 128-15,-2 1 16 0,0 4 16 0,0 2 0 16,0-2 64-16,1 3 16 0,-1 2 0 0,2 0 0 15,0-4-160-15,1 1-48 0,-2 0 0 0,2 0 0 16,-2-4 0-16,2 0 0 0,-2-1 0 0,2-1 0 16,1-2 64-16,1 0 16 0,2-1 0 0,1 2 0 15,-1-1-32-15,3 2 0 0,0-1 0 0,1 3 0 16,-1-1-16-16,2 1-16 0,0 0 0 0,1 3 0 16,0-1-224-16,0 5 0 0,1 1 0 0,1 1 0 0,-1 5 0 15,2-1 0-15,-1 3 0 0,2-2 0 0,2 5 0 0,0-4 0 16,1 0 0-16,1-2 0 0,0-4 0 0,1-1 0 15,-1-3 0-15,2-2 144 0,2-3-16 0,0-2 0 16,0 0 0-16,2-1 0 0,2-2-128 16,0 0 0-16,1 0 144 0,0 0-144 0,1-2 176 0,1 1-48 15,-1-1 0-15,0-1 0 0,1 2 48 0,0-3 0 16,1 0 0-16,-2-2 0 0,1 0-16 0,0-1 0 16,1 0 0-16,1-1 0 0,-2-1 0 0,1 0 0 15,0-1 0-15,-1 0 0 0,1-2-160 0,0-3 0 16,-2 1 0-16,0 0 128 0,1 1 112 0,-1-4 16 15,0 1 0-15,1-1 0 0,-1-1-256 0,0-1 0 16,1 2 0-16,-1-4 0 0,0 0 0 0,2 0 224 0,-2-1-64 0,-1 1-16 16,-1-4-144-16,0 0 0 0,0-1 144 15,-2 2-144-15,-2 2 128 0,0-1-128 0,-2 1 160 0,-2 2-160 16,0 0 192-16,-1 2-48 0,-2 0-16 0,-1 0 0 16,0 0 32-16,-1 4 0 0,-1-1 0 0,1-1 0 15,-2 2-160-15,3 6 0 0,-5-7 144 0,-1 1-144 16,-2 0 0-16,-1 4 0 0,-4 0 0 0,0 1 0 15,-2 2 0-15,-2 2 0 0,-1 0 0 0,-3-1 0 16,-2 2 0-16,-1 0 0 0,1 0 0 0,2 0-128 16,0-3 128-16,2 3 0 0,-1-3 0 0,3 2 128 15,0-2-128-15,3 1 0 0,1-2 0 0,1 0 0 16,2 0 0-16,1-2-160 0,-1 2 16 0,10 0 0 16,-9 0-416-16,9 0-80 15,0 0 0-15,0 0-16 0,0 0-1152 0,0 0-240 0,0 0-32 0,0 0-16 16,0 0-1744-16,0 0-368 0</inkml:trace>
  <inkml:trace contextRef="#ctx0" brushRef="#br0" timeOffset="35">28783 17294 23263 0,'0'0'1024'0,"0"0"224"0,0 0-992 15,0 0-256-15,0 0 0 0,0 0 0 0,0 0 2304 0,6-6 432 0,-2-2 80 0,-4 8 0 16,4-8-1232-16,-1 2-256 0,-3 6-48 0,6-7-16 15,-2-1-672-15,-4 8-128 0,6-7-16 0,-6 7-16 16,8-7-240-16,-8 7-64 0,10-6 0 0,-1 0 0 16,-1 1 32-16,0 1 0 0,-8 4 0 0,12-2 0 15,-2 0 32-15,-10 2 0 0,12-4 0 0,-2 4 0 16,1 2-192-16,-1 0 128 0,-10-2-128 0,12 3 128 16,-2 1-128-16,-10-4 0 0,0 0 0 0,11 8 0 15,-11-8-128-15,6 10 128 0,0-1-160 0,-6-9 160 16,0 0 0-16,0 13 0 0,-3-2-128 0,3-11 128 0,0 0 0 0,-7 11 0 15,0 1 0-15,0-1 0 0,1-2 128 0,-2 1-128 16,-1-2 0-16,1 2 0 0,-1 1 0 0,0 2 0 16,-2-4 0-16,1 3 0 0,-1-2 128 0,0 2-128 15,-1-4 144-15,0-1-144 0,0 3 0 0,2-1-208 16,0-4 16-16,-2 1 0 0,-1 0 192 0,0-2 0 16,1 1 0-16,0-1 160 0,-1 0 192 0,1-3 32 15,1 3 16-15,0-3 0 0,1 0-400 0,1 1-304 16,1-2 48-16,8 0 16 0,-9-2 240 0,9 2 0 15,-8-1-160-15,8 1 160 0,0 0 0 0,-7-1 0 16,1-3 0-16,6 4 0 0,0 0 0 0,0 0 0 0,0 0 0 0,0 0 128 16,-3-8 0-16,3 8-128 15,0 0 192-15,0 0-64 0,0 0 32 0,0 0 0 0,3-6 0 0,-3 6 0 16,0 0-32-16,0 0 0 0,0 0 0 0,10-3 0 16,-10 3-128-16,0 0 0 0,12 4 0 0,-1 1 0 15,-11-5 0-15,11 9 0 0,0 0 0 0,-2-2 128 16,-1 1-128-16,-1 1 0 0,-7-9 0 0,11 9 128 15,-3-1-128-15,-2 0 128 0,-6-8-128 0,9 7 128 16,-9-7-128-16,9 6 0 0,-9-6-192 0,11 2 192 31,-11-2-624-31,13-1 0 0,-1-2 0 0,1-2 0 16,0-1-1712-16,2-2-352 0,4-1-64 0</inkml:trace>
  <inkml:trace contextRef="#ctx0" brushRef="#br0" timeOffset="36">29330 16855 11055 0,'0'0'976'0,"0"0"-784"16,0 0-192-16,-8-1 0 0,1-1 2832 0,7 2 528 15,0 0 96-15,0 0 32 0,0 0-2272 0,0 0-448 16,0 0-80-16,0 0-32 0,0 0 272 0,0 0 48 16,-7-1 16-16,7 1 0 0,0 0 544 0,0 0 96 15,0 0 32-15,0 0 0 0,0 0-272 0,0 0-48 16,0 0-16-16,0 0 0 0,0 0-752 0,0 0-160 15,0 0-32-15,0 0 0 0,0 0-384 0,13 8 0 16,-2-4 128-16,2 1-128 0,0-1 0 0,0-1 0 16,-1-2 0-16,3 2 0 0,-1-3 0 0,0 2 0 15,1-2 128-15,0-2-128 0,1 2 288 0,-2 0-32 16,2-2 0-16,2 2 0 0,0-1 64 0,2 1 16 0,1 0 0 0,1 1 0 16,3-2-80-16,-1 2 0 0,-1 1-16 0,3 0 0 15,1-2-240-15,2 0 144 0,1 1-144 0,2 2 128 16,2 0-128-16,1-1 0 0,1 2 144 0,0-1-144 15,1 1 0-15,-2-3 128 0,-3 3-128 0,1 0 0 16,-2-2 176-16,-2 0-48 0,0-1 0 0,-2-1 0 16,-1-1 128-16,1 1 32 0,1-2 0 0,1 1 0 15,1-2-96-15,1 2-32 0,0-1 0 0,2-1 0 16,-1 2-16-16,1-3 0 0,-3 1 0 0,-1 3 0 16,-2-2-144-16,-2-1 0 0,-1 2 0 0,-1 1 0 15,-4-3 128-15,-2 3-128 0,-1 0 0 0,-2 0 128 16,0-1 0-16,0 1-128 0,-1-2 192 0,0 2-64 15,0-1 32-15,1 1 0 0,-1-2 0 0,0 0 0 0,0 2-160 16,-1 2 192-16,0-4-192 0,-2 1 192 0,0 0-64 0,1-1 0 16,-1 1 0-16,-1 0 0 0,-9 1-128 0,12-3 0 15,-1-1 0-15,-1 2 0 0,-1-1 128 0,0 2-128 16,0-5 0-16,0 3 128 0,1-1-128 0,0 4 0 16,-10 0 0-16,10-7 128 0,-2 2-128 0,-8 5 0 15,7-5 144-15,-7 5-144 0,5-7 144 0,-5 7-144 16,0 0 192-16,0 0-192 0,-1-12 256 0,-3 3-64 15,0 1-16-15,-3 2 0 0,-2-1-176 0,-2 2 0 16,-1 3 144-16,-1-5-144 0,-2 1 0 0,0 0 144 16,-2 2-144-16,-1-1 0 0,-1 3 0 0,1-4 0 15,0 5 0-15,2-4 0 0,-1 1 0 0,2 1 128 16,0 1-128-16,3-1 0 0,1 2 0 0,0-2 0 0,1 1 0 0,1 0 0 16,9 2 0-16,-11-2 0 0,11 2 0 0,-9-2 0 15,9 2 192-15,0 0 96 0,0 0 16 0,0 0 0 16,0 0-528-16,0 0-96 0,0 0-32 0,0 0 0 15,0 0 224-15,0 0 128 0,0 0-160 0,12 0 160 16,0 0-224-16,-1 3 48 0,2 1 16 0,0-3 0 16,2 1 160-16,0-1-192 0,1 1 192 0,0 1-192 15,-1-2 192-15,2 2 0 0,0 0 0 0,-1-1-128 16,-2 2 128-16,1-1 0 0,-1 1 0 0,0 1 0 16,1 0 0-16,-1 2 0 0,0-1 0 0,-1 2-128 15,0-3 128-15,-1 3 0 0,0 1 0 0,-2 2 0 16,1-2 0-16,-3 4 224 0,-2 0-32 0,2 1 0 15,-2 0-320-15,0 1-80 0,-4 2-16 0,0 1 0 0,-2 0 224 16,-2-1 0-16,-2 0 0 0,-1 1 0 0,-3 3 256 16,-1-3-64-16,-3 3-16 0,-2-1 0 0,-3-2-176 0,-1 0 0 15,-2 1 0-15,1-5 0 0,2-2 256 0,-1-2 0 16,1 2 16-16,2-3 0 0,2 0-272 0,3-2 0 16,2-3 128-16,8-4-128 15,-5 9-960-15,5-4-256 0,0-5-64 0,0 0-20528 0</inkml:trace>
  <inkml:trace contextRef="#ctx0" brushRef="#br0" timeOffset="37">27755 2877 2751 0,'0'0'256'0,"0"0"-256"0,0 0 0 0,-3-8 0 15,3 8 2576-15,-2-8 480 0,-1-1 80 0,3 9 32 16,0 0-1104-16,0 0-208 0,0 0-64 0,0 0 0 16,0 0-432-16,0-9-80 0,0 1-32 0,0 8 0 15,0 0-336-15,0 0-64 0,0 0-16 0,0 0 0 16,8-4-304-16,-8 4-64 0,9-4-16 0,-9 4 0 16,0 0 16-16,0 0 0 0,0 0 0 0,10-3 0 15,-10 3 112-15,0 0 32 0,0 0 0 0,10-5 0 16,-3 0-128-16,0 0-32 0,-2 1 0 0,3-1 0 15,1 1 0-15,1 0 0 0,1 0 0 0,1-1 0 0,1-2-112 0,-2 3-16 16,2 0-16-16,2-1 0 0,0 1-64 0,1 2-16 16,0 0 0-16,-2 1 0 0,0 2-224 0,-1 2 0 15,-1 0 128-15,-1-1-128 0,-11-2 0 0,11 5 0 16,0 2 128-16,-11-7-128 0,9 8 0 0,-9-8 0 16,8 8 0-16,-8-8 0 0,6 9 0 0,-6-9 0 15,4 7 0-15,0 4 0 0,-1-1 0 0,-2-1 0 16,2-1 0-16,-3-8 0 15,0 0-1248-15,0 0-352 0,0 0-64 0,0 0-8880 16,0 0-1776-16</inkml:trace>
  <inkml:trace contextRef="#ctx0" brushRef="#br1" timeOffset="38">32893 400 21599 0,'0'0'960'0,"0"0"192"0,0 0-928 0,0 0-224 16,8-6 0-16,-8 6 0 0,0 0 944 0,0 0 144 0,0 0 16 0,0 0 16 15,0 0 160-15,-6-6 16 0,-1-1 16 0,-3 3 0 16,0 2-416-16,-2 0-64 0,1 2-32 0,-2 3 0 16,-2 1 32-16,1 1 0 0,-2 2 0 0,-1-1 0 15,-2 6-496-15,0 4-80 0,1 1-32 0,6-2 0 16,-3 5-32-16,-3 1-16 0,-2 5 0 0,-1 2 0 15,-1 4 64-15,-1 0 16 0,-1 5 0 0,-20 19 0 16,6-11 80-16,5-5 32 0,3-4 0 0,-1-3 0 16,-2-2-144-16,-2 3-32 0,-1 2 0 0,-3 2 0 15,0 0-192-15,1 0 144 0,3-4-144 0,3-3 128 16,5-6-128-16,5-3 160 0,3-5-160 0,5-2 160 16,4-1 96-16,-1-4 0 0,2-2 16 0,1-3 0 0,8-5-16 0,0 0 0 15,-8 0 0-15,8 0 0 0,-6-7-16 0,2-3-16 16,1-2 0-16,2-2 0 0,1-7-16 0,3 0 0 15,1-4 0-15,1-1 0 0,1-8-208 0,1 3 176 16,1 1-176-16,1 0 160 0,0 4-160 0,1 1 0 16,1 1 0-16,2 1 0 0,0 4 128 0,0 1-128 15,0-1 0-15,0 5 128 0,-1 2-128 0,-3 2 0 16,-1 2 0-16,-8 8 0 0,9-6 0 0,-9 6 0 16,0 0 0-16,0 0 0 0,0 0 0 0,0 0 0 15,0 0 0-15,10-6 0 0,-10 6 0 0,0 0 0 16,0 0 0-16,0 0 0 0,0 0 0 0,0 0 0 15,-4 8 0-15,-2 1 0 0,-3 0 0 0,-3 2 0 0,-1 1 0 16,-1 1 0-16,-3 1 0 0,2 0 0 0,1 1 0 0,0 0 0 16,-1 5 0-16,2-3 0 0,1 2 128 0,2 2-128 15,0 1 0-15,2 1 0 0,1 0 0 0,2 2 0 16,0-3 0-16,2-1 0 0,1-2 0 0,0 0 0 16,2-5 0-16,3-1 0 0,0-1 0 0,0-1 0 15,3-3 0-15,0-1 0 0,3-2 176 0,2-2-176 16,0-3 192-16,1 0-48 0,1 0-16 0,2-2 0 15,-1 0-128-15,2 0 128 0,-2 2-128 0,-1 3 128 16,-1 0 32-16,-12-3 0 0,10 6 0 0,-2-1 0 16,-8-5-160-16,0 0 0 0,4 9 0 0,0 1 0 15,-2 0 0-15,4-2 0 0,1-3-160 0,13 5 160 16,7 2-2112-16,12-8-320 0</inkml:trace>
  <inkml:trace contextRef="#ctx0" brushRef="#br0" timeOffset="39">1248 16250 12895 0,'0'0'576'0,"-4"-4"112"0,4 4-560 0,-5-5-128 16,5 5 0-16,0 0 0 0,-2-7 4656 0,2 7 896 15,0 0 176-15,0 0 32 0,0-9-3856 0,0 3-784 16,0 6-160-16,0 0-16 0,0 0-208 0,0 0-32 16,0 0-16-16,0 0 0 0,-1 19-432 0,1-2-96 15,1 0-16-15,-1 5 0 0,3 3-144 0,1 7 0 0,-2 0 0 16,2 9 0-16,0-2 0 0,3 2 0 16,1 1 0-16,1-4 0 0,0-7 176 0,1 3-48 0,2-1-128 0,0-1 192 15,-2 0-64-15,1 4-128 0,0 3 176 0,1 2-176 16,1 2 160-16,-1 1-160 0,-1 2 128 0,0-1-128 15,-2-4 128-15,-1-2-128 0,0-7 128 0,-3-4-128 16,-1-5 0-16,-2-2 0 0,0-1 0 0,-1-4 0 16,-1 0 0-16,1 0 0 0,1-4 0 0,-2-12 0 31,-3 11-1216-31,3-11-336 0,0 0-64 0,-9 3-9648 0,-4-4-1920 0</inkml:trace>
  <inkml:trace contextRef="#ctx0" brushRef="#br0" timeOffset="40">1155 16237 17503 0,'-1'-9'1552'0,"-2"-3"-1232"15,2 2-320-15,1-2 0 0,1-1 1152 0,0 1 160 16,-1 1 32-16,2 1 16 0,-1 1-432 0,-1 9-96 15,1-9 0-15,-1 9-16 0,3-8 656 0,-3 8 128 16,5-10 16-16,-1-1 16 0,-1 0-416 0,2-1-96 16,1-1-16-16,4-1 0 0,-1 2-208 0,4-4-32 15,2 2-16-15,2-3 0 0,2 0-96 0,1 1-32 16,5-1 0-16,3 3 0 0,0 0-272 0,1 1-64 16,-2 0-16-16,-1 2 0 0,3 1-192 0,-3 3-48 0,-4 3 0 0,-2 2 0 15,-1 4-128-15,0 5 192 0,-1 1-192 0,0 3 192 16,-1 4-192-16,1 4 0 0,1 5 0 0,0 2 0 15,1 0-128-15,-1 1 128 0,2 2 0 0,-1-2 0 16,-2-6 0-16,-1 1 0 0,-1-1-144 0,-2-1 144 16,-2-1 0-16,-2-2-192 0,-2 0 192 0,-3 0-160 15,-2-2 160-15,-1 3 0 0,0 0 0 0,-4-1 0 16,0 3 0-16,-3 0 0 0,-3 1 0 0,-1-1 0 16,-2 2 0-16,-1-1 0 0,-1 0 0 0,0-2 0 15,0 2 0-15,-1-4 0 0,-2-1 0 0,1-3 128 16,-2-1-128-16,1-2 176 0,-1-2-176 0,0 0 192 15,-1-4-64-15,0-1-128 0,-4 1 192 0,-2 2-64 16,-1-6-128-16,-1 0 128 0,-1-3-128 0,1 6 128 0,-3-2-128 0,2 1 0 16,-1 1 0-16,4-2 0 0,3 1 0 15,4-1 0-15,2-1-224 0,5 1 80 16,10-1-432-16,-9 0-64 0,9 0-32 0,0 0 0 16,0 0-1600-16,0 0-320 0,0 0-64 0,13-5-16 15,3-1-352-15,3 0-80 0,12-5-16 0,-1 0 0 0</inkml:trace>
  <inkml:trace contextRef="#ctx0" brushRef="#br0" timeOffset="41">2766 15699 14735 0,'0'0'1312'0,"0"0"-1056"0,0 0-256 0,0 0 0 16,0 0 2000-16,0 0 352 0,0 0 64 0,0 0 16 16,0 0-1600-16,0 0-304 0,-5-7-64 0,5 7-16 15,-6-8 320-15,1 2 48 0,5 6 16 0,0 0 0 16,-3-9-288-16,3 9-48 0,-4-9-16 0,1-1 0 15,3 10 272-15,-2-9 48 0,-2 0 16 0,4 9 0 16,0 0 144-16,-4-9 48 0,0 1 0 0,-1 2 0 16,0-1-176-16,-2 1-16 0,1 2-16 0,-2-1 0 0,0 3-224 0,0 2-64 15,-1-1 0-15,0 4 0 0,-2 2-288 0,-2-1-64 16,-1 1-16-16,-3 0 0 0,-4 2-144 16,3-1 128-16,0-1-128 0,-2 6 128 0,-2-2-128 0,1 0 0 15,-1 0 0-15,2 2 0 0,2 2 0 0,1 0 0 16,-1 2 0-16,4 2 0 0,-1 4 0 0,1 3 0 15,1 4 0-15,0 6 0 0,0 3 0 0,0 4 0 16,2 4 0-16,1 0 0 0,-2-2 0 0,2-4 0 16,-1-5 160-16,1 0-160 0,0 1 192 0,0 2-64 15,3-1 0-15,-1 10-128 0,-1 9 160 0,1 4-160 16,0 2 128-16,1-4-128 0,2-7 0 0,1-7 0 16,-1-7 128-16,3-2-128 0,-2-1 0 0,1 1 160 0,-1 0-160 15,3 5 160-15,1 0-160 0,0 4 0 0,-2 0 144 0,4 0-144 16,-2-3 128-16,1-3-128 0,2-6 128 0,1-4-128 15,-2-4 128-15,2-3-128 0,0-3 160 0,1-1-160 16,0-3 256-16,2 0-64 0,0-1 0 0,-1 1 0 16,-6-13 48-16,9 14 0 0,-1 2 0 0,0 1 0 15,0-4-240-15,1 5 176 0,-3 0-176 0,3 2 160 16,1 1-160-16,-1 1 0 0,0 0 0 0,1-1 128 16,1 1-128-16,-1 0 0 0,0 0 0 0,1-2 0 15,-2-2 176-15,1-2-48 0,1-4-128 0,1-1 192 16,1 2-192-16,0-4 144 0,0 2-144 0,0-3 128 15,0 1-128-15,1-3 192 0,1 1-192 0,-1-2 192 16,0 0-192-16,1 1 0 0,-2 1 0 0,0-3 0 16,-2 1 0-16,1 1 0 0,-1 0 0 0,2-1 0 15,1 3-1536-15,-2-3-224 0,-3 1-48 0,-1-1-17104 16</inkml:trace>
  <inkml:trace contextRef="#ctx0" brushRef="#br0" timeOffset="42">3392 16155 4607 0,'0'0'400'0,"4"-10"-400"0,-1 2 0 0,-3 8 0 16,2-9 3408-16,-2 9 608 0,4-10 112 0,-1 1 32 15,-3 9-2224-15,3-6-432 0,-3 6-96 0,1-7 0 16,0-1-304-16,-2 3-48 0,1 5-16 0,0 0 0 16,-1-5-96-16,-1-1-32 0,2 6 0 0,-4-6 0 15,-1 2-208-15,0-1-32 0,-2 1-16 0,1 0 0 16,-2-2-80-16,2 2 0 0,-2 0-16 0,1 1 0 16,-1-1-224-16,1 2-32 0,-3 2-16 0,1 0 0 15,0 2-288-15,-1 2 0 0,1 3 128 0,-1-1-128 16,3 6 0-16,-2 1 0 0,-2-1 0 0,-1 0 0 15,-1-3 0-15,2 1 0 0,-1 1 0 0,1-1 0 16,0 2 0-16,-2 0 160 0,1-3-160 0,0 2 128 16,-2-1-128-16,1 0 0 0,0-1 144 0,0 2-144 15,2-1 224-15,2 0-32 0,-1 1 0 0,2 2 0 16,-1 1-64-16,1 4-128 0,-1 2 176 0,2 0-176 0,-1 4 0 16,3 5 0-16,0-4 0 0,0 6 0 0,0 2 0 0,2 1 0 15,0-3 0-15,1 0 0 0,-2-1 0 0,0-2 0 16,0-2 0-16,0-4 0 0,2 1 192 0,-1 1-192 15,0-2 192-15,2 3-192 0,0-1 240 0,-1 1-64 16,5 1-16-16,0 0 0 0,1-1 96 0,1-1 0 16,0 0 16-16,0 0 0 0,2-1-32 0,-1-2-16 15,2-1 0-15,0-1 0 0,0-1-48 0,0 1-16 16,-2-4 0-16,2 1 0 0,-2-2-160 0,1-1 160 16,-1 2-160-16,1-2 160 0,-1 0-160 0,2 0 128 15,0 0-128-15,0 1 128 0,-4-1-128 0,1 0 0 16,0 2 0-16,0-2 0 0,1 0 0 0,-1-2 0 0,0 1 0 0,0-1 128 15,1-1-128-15,-1 2 128 0,-5-12-128 16,0 0 128-16,9 10 64 0,-1-1 0 16,-8-9 0-16,0 0 0 0,10 7 64 0,-10-7 32 0,0 0 0 0,12 6 0 15,-12-6-96-15,12 4 0 0,-12-4-16 0,11 2 0 16,-11-2-176-16,11 1 192 0,-1-1-192 0,-10 0 192 16,0 0-192-16,13 0 128 0,-1-1-128 0,-12 1 128 15,12-3-128-15,-3 0 0 0,-9 3 0 0,12-4 0 16,-2 1 128-16,0-1-128 0,1 0 0 0,1 0 128 15,-1-3 0-15,2 1-128 0,-1-1 192 0,1 1-64 16,-1-2 16-16,2 1 0 0,1 0 0 0,0-1 0 16,2 1-144-16,1-1 160 0,1 2-160 0,0-2 160 15,2 2-160-15,0 0 0 0,-2 1 0 0,4 0 0 16,-1 0 240-16,-1 1-48 0,-2-1 0 0,-1-1 0 0,-3 0-192 16,-1 2-192-16,-3-1 48 0,-2 1 0 0,-9 4 144 0,9-4 0 15,-9 4 0-15,10-7 0 0,-2 1 128 0,0 1-128 16,-8 5 128-16,8-11-128 0,0 1 160 0,-2 3-32 15,-1-4-128-15,-1-1 192 0,0-1-192 0,1-3 144 16,-1 0-144-16,-1-1 128 0,-1-1-128 0,1 0 0 16,-3-2 144-16,0 2-144 0,-1-3 128 0,1 2-128 15,0-3 128-15,0 2-128 0,-2-1 128 0,1 3-128 16,-1 0 128-16,0 1-128 0,1 4 0 0,0 1 0 16,-2 4 0-16,3 8 128 0,-4-10-128 0,2 5 0 15,2 5 0-15,0 0 0 0,-6-8 0 0,1 4 0 16,5 4 0-16,-6-4 0 0,6 4-144 0,-8-1-112 0,8 1 0 15,-12-2-16-15,2 1 416 0,-1 0 96 0,2 1 16 0,-1 0 0 16,-2-3-256-16,0 2 0 0,-1-1 0 0,-1 2 0 16,-1-1 0-16,1 1 0 0,0 0 0 0,-1 0 0 15,0 0 0-15,-1 0 128 0,-1 0-128 0,3 0 144 16,-1 0-144-16,1 0 0 0,0 0 0 0,1 0 0 16,0 0 0-16,0 0 0 0,0 0 0 0,2 0 0 15,2 0 0-15,0 0 0 0,0 0 0 0,9 0 0 16,-11 1-256-16,11-1-96 0,0 0-16 0,-10 2 0 31,10-2-464-31,0 0-112 0,-10 4-16 0,10-4 0 16,0 0-656-16,0 0-144 0,0 0-32 0,-6 5-16176 0</inkml:trace>
  <inkml:trace contextRef="#ctx0" brushRef="#br0" timeOffset="43">4202 17262 15839 0,'0'0'704'0,"0"0"128"0,0 0-656 0,0 0-176 15,0 0 0-15,0 0 0 0,0 0 1808 0,0 0 336 16,0 0 64-16,0 0 16 0,0 0-176 0,0 0-48 16,0 0 0-16,0 0 0 0,0 0-672 0,0 0-144 15,0 0-32-15,4-7 0 0,-3-3-368 0,-1 10-80 16,0 0 0-16,5-9-16 0,-1 0-48 0,1 1-16 15,1-1 0-15,-1 1 0 0,0-1-160 0,2 1-16 16,0 0-16-16,1-2 0 0,0-1-112 0,1 1-32 0,2-1 0 0,-1 2 0 16,0-1-64-16,1 3-16 0,-1 1 0 0,1 1 0 15,-2-2-64-15,-9 7-16 0,10-1 0 0,-10 1 0 16,13 6-128-16,-2-1 0 0,-3 2 0 0,-2 2-176 16,-1 2 176-16,-1-1 0 0,-1 2 0 0,-3-2 0 15,-1 1 0-15,1 0 0 0,0-11-176 0,-6 15 176 16,1-2 0-16,-1 0 0 0,-1 0-128 0,-1-3 128 15,-1 2 0-15,-1-2 0 0,2 2 0 0,-1 1 0 16,-2-1 0-16,2-2 0 0,0 3 0 0,0 0 0 16,0 0 0-16,1 4 0 0,-1-4 0 0,1 4 0 15,2 2 0-15,-1-1 0 0,1-1 0 0,2 2 0 16,1-4 0-16,2 0 0 0,1 1 0 0,0-2 0 16,0 6 0-16,1-7 0 0,0 0 0 0,2-1 0 15,2-1 0-15,0-1 0 0,-1-1 0 0,1 0 0 16,1 0-336-16,3-1-80 0,-1-3-16 0,1 0 0 15,0-2-384-15,0 1-80 0,0-4 0 0,3 0-16 16,-2-3-1488-16,2 0-288 0,0-2-64 0,1-3-16 16,-1-5 912-16,1 2 192 0,0 0 48 0,0 1 0 15,1-1-352-15,0-4-64 0,1-4-16 0,0 2 0 0,2 2 1568 0,3-3 304 16,-1-1 176-16,2 1-192 0,1 1-144 0,3 0-48 16,0 0 0-16,1 2 0 15,0 2-1488-15,1 0-304 0,2 1-64 0,-3 0-16 0,-4 2 1488 0,1 1 288 16,-4-3 64-16,-3 1 16 0,-3 2 2144 0,-1 3 432 15,-3-3 96-15,-3 2 16 0,-6 7 768 0,0 0 144 16,0 0 48-16,3-9 0 0,-3 9-1280 0,2-11-256 16,-2 11-48-16,0 0-16 0,0 0-240 0,-6-11-32 15,6 11-16-15,0 0 0 0,-11-11-416 0,11 11-96 0,-10-5-16 0,10 5 0 16,-12-4-352-16,3 2-80 0,0 0-16 0,-3 2 0 16,2 0-96-16,-1 2-32 0,1 0 0 0,-2 2 0 15,-1 1-96-15,0 1-32 0,-1 1 0 0,1 2 0 16,-2-1-128-16,2 3 0 0,2-1 144 0,0 2-144 15,2-2 0-15,1 3 144 0,-1-1-144 0,4 4 0 16,1-3 208-16,3 5-64 0,-1 0-16 0,5 1 0 16,1 0-128-16,1 2 0 0,0-3 0 0,3 0 128 15,0-1-128-15,2-1 0 0,1-3 0 0,-1-1 0 16,3-6 0-16,0-2 0 0,2-1-224 0,-1-6 80 16,-2-1 144-16,0-1-208 0,-1-3 80 0,1-3 128 15,-2-4 0-15,-2 1 0 0,1 0 0 0,-1-2 128 0,1-2 96 0,-1-1 16 16,-3 1 0-16,2 1 0 0,-2 0-64 15,0 3-16-15,-2 0 0 0,0 1 0 0,-2 1-160 0,0 0 160 16,-1 2-160-16,0 1 160 0,0 9-160 0,-2-12 0 16,2 12 144-16,-3-13-144 0,-2-2 0 0,5 15 0 15,-5-14 0-15,5 14-192 16,0 0-256-16,-7-13-64 0,7 13-16 0,0 0 0 16,-9-13-304-16,9 13-48 0,-8-10-16 0,8 10 0 15,0 0-1776-15,-6-12-352 0,6 12-80 0</inkml:trace>
  <inkml:trace contextRef="#ctx0" brushRef="#br0" timeOffset="44">4516 15454 23951 0,'0'-8'2128'0,"1"1"-1696"16,-1 7-432-16,0 0 0 0,8-6 1600 0,-8 6 256 15,13 0 32-15,0 1 16 0,0 4-1440 0,-1 2-272 16,0 2-64-16,1 3-128 0,2 1 560 0,2 4 0 16,0 1 0-16,4 0 0 0,0 0 224 0,1 1 48 0,3 0 16 0,-2 1 0 15,-2-3-352-15,2 0-80 0,-1-2-16 0,1 2 0 16,-1 1-144-16,3 3-16 0,2 1-16 0,5 8 0 16,2 6-96-16,7 7 0 0,8 5-128 0,3 5 192 15,2 1 0-15,-1-3 0 0,-8-6 0 0,-4-4 0 16,-5-2 32-16,-2 3 0 0,-1 2 0 0,-1 8 0 15,2 5 16-15,-1 2 0 0,-1 1 0 0,1-4 0 16,-3-10-48-16,-3-5-16 0,-2-1 0 0,0-1 0 16,-6 0-48-16,0 6 0 0,-4 6 0 0,-3 3 0 15,-3 0 64-15,-4 1 0 0,1-1 0 0,-6-9 0 16,-3-4-192-16,0-6 128 0,-3-4-128 0,-2-1 128 16,-1-1 64-16,-3-2 0 0,-1 1 0 0,-1 0 0 15,-2 1-32-15,-1 0 0 0,-1-1 0 0,0-3 0 16,-2 0-32-16,1-2 0 0,-1 1 0 0,-2-2 0 15,0 0-1072-15,-2-4-208 0,-3-5-64 0</inkml:trace>
  <inkml:trace contextRef="#ctx0" brushRef="#br2" timeOffset="45">12719 6638 4607 0,'0'0'192'0,"0"0"64"0,0 0-256 0,0 0 0 16,0 0 0-16,0 0 0 0,5-5 4048 0,-5 5 768 16,0 0 160-16,0 0 16 0,0 0-2896 0,0 0-592 15,0 0-112-15,0 0-32 0,0-10-352 0,0 10-80 16,-1-6-16-16,0 2 0 0,2-2-224 0,-1 6-48 15,0 0-16-15,0 0 0 0,-1-6-192 0,1 6-48 0,0 0 0 16,0 0 0-16,0 0-16 0,0 0-16 0,0 0 0 16,0 0 0-16,0 0 112 0,0 0 32 0,0 0 0 0,0 0 0 15,-11 7 16-15,5-1 0 0,6-6 0 0,-9 7 0 16,2 1-112-16,1 0-16 0,0-1 0 0,0 0 0 16,6-7-64-16,-5 12-32 0,-1-3 0 0,2 2 0 15,1 1-96-15,-1 0-32 0,-2 2 0 0,4 1 0 16,-1 0-160-16,2 6 0 0,-2 5 144 0,2 4-144 15,0 3 128-15,-1 2-128 0,1 0 160 0,0 2-160 16,0-1 0-16,-1-3 0 0,1-1 0 0,0-3 0 16,-2-6 208-16,0-2 0 0,1 0 0 0,-1-5 0 15,1 2 64-15,-1-2 16 0,0-5 0 0,2 1 0 16,1-1-32-16,0-11 0 0,0 0 0 0,0 0 0 16,0 0 128-16,0 0 32 0,8 6 0 0,-8-6 0 15,0 0-192-15,10 0-32 0,1-2-16 0,0-2 0 0,-3 0-176 0,1-3 0 16,1 2 0-16,-1-2 0 0,0-2 128 0,1 2-128 15,-1 0 0-15,-1 2 128 0,-8 5-128 16,8-5 0-16,1-1 0 0,-9 6 0 0,12-2 0 0,0-1 0 16,-2 1 0-16,2 0 0 0,-1-2 0 0,4 2 0 15,-3 2 0-15,1-3 0 0,2 2 0 0,0 0 0 16,-4 1 0-16,2-2 0 0,-1 2 0 0,1 0 0 16,0 0-192-16,-1 0 192 0,-2-2-192 0,1 2 192 15,-1 0-160-15,-1 2 160 0,0 1 0 0,1 1 0 16,0 0 0-16,0 0 0 0,1-2 0 0,-1 1 0 15,1-1 0-15,-1 1 0 0,-10-3 0 0,14 4 0 16,0 0 0-16,-3 0 0 0,-11-4 0 0,13 2 0 0,0 2 0 0,0-2 0 16,-13-2 0-16,15 2 0 0,-2 1 0 0,0-3 0 15,-2-3 144-15,1 2-144 0,-1-2 0 0,-11 3 144 16,13 0-144-16,-3 0 128 0,-10 0-128 0,11 0 128 16,-11 0-128-16,0 0 0 0,0 0 144 0,0 0-144 15,7-6 192-15,-7 6-48 0,0 0 0 0,0 0 0 16,0 0 48-16,-1-12 16 0,-2 2 0 0,1 2 0 15,-1-3-208-15,1 2 0 0,-2 0 128 0,1-1-128 16,-2-2 0-16,2-2 176 0,1-1-176 0,0-3 160 16,1 0-160-16,0-4 0 0,1-2 144 0,1-1-144 15,-1-1 0-15,1 1 128 0,1-2-128 0,-1 1 0 16,0-1 0-16,1 3 0 0,-2-1 0 0,1 5 128 16,-1 0-128-16,0 3 0 0,0 1 0 0,0 3 0 0,-1 2 0 15,-1 0 0-15,1 1 0 0,0 1 0 0,1 9 0 16,-3-10 0-16,0 1 0 0,3 9 0 0,0 0 0 15,0-7 0-15,0 7 0 0,0-8-128 0,0 8 128 0,0 0 0 16,0 0 0-16,0-9 0 0,2-1 0 0,-2 10 0 16,2-9 0-16,-2 9-128 0,4-7 128 0,-4 7 0 15,4-10 0-15,-1 3 0 0,-3 7 0 0,5-11 0 16,-5 11 0-16,4-10 0 0,-1 2 0 0,-3 8 0 16,0 0 0-16,0 0 0 0,0 0 0 0,0 0 0 15,0 0 0-15,0 0 0 0,0 0 0 0,0 0 0 16,-3-8 0-16,3 8 0 0,0 0 0 0,0 0 0 15,-7-5 0-15,7 5 0 0,0 0 0 0,0 0 0 16,0 0 0-16,-5-7 0 0,-3 1 0 0,8 6 0 16,-6-7 0-16,1 3 0 0,5 4 0 0,-7-5 0 0,-1 0 0 0,0 1 0 15,-2 0 0-15,1 2 0 0,0-4 0 0,0 2 0 16,-2-1 0-16,1 1 0 0,1 2 0 0,0-1 0 16,-2 2 0-16,-1 1 0 0,-1 1 0 0,0 2 128 15,0-1-128-15,0 1 0 0,2 1 0 0,-1 1 0 16,1-2 0-16,1 2 0 0,0 0 0 0,0 0 0 15,3 2 0-15,-3-1 0 0,0 1 0 0,1-1 0 16,9-6 0-16,-11 6 0 0,0-3 0 0,0 1 0 16,1 0 0-16,10-4 0 0,-13 2 0 0,2-1 0 15,0-1 0-15,0 1 0 0,11-1 0 0,0 0 0 16,-12-1 0-16,3 0 0 0,9 1 0 0,0 0 0 16,-10-2 0-16,10 2 0 0,-9-1 0 0,9 1 0 15,0 0 0-15,0 0 0 0,0 0 0 0,0 0 0 16,0 0 0-16,0 0-128 0,0 0 128 0,0 0 0 0,0 0 0 0,0 0 0 15,0 0 0-15,0 0 0 0,0 0 0 0,0 0 0 16,0 0 0-16,0 0 0 0,0 0 0 0,-7 6 0 16,7-6 0-16,0 0-128 0,-8 6 128 0,8-6 0 15,0 0 0-15,0 0 0 0,-9 4 0 0,9-4 0 16,0 0 0-16,0 0 0 0,0 0 0 0,0 0 0 16,0 0 0-16,0 0 0 0,0 0 0 0,0 0 0 15,-6 7 0-15,6-7 0 0,0 0 0 0,0 0 0 16,-4 11 0-16,4-11 0 0,-4 9 0 0,4-9 0 15,-3 13 0-15,1-4 0 0,-1 2-160 0,3-11 160 16,0 0-192-16,-1 10 192 0,1-10 0 0,-1 10-128 0,1-10 128 16,-2 11 0-16,2-11 0 0,0 0 0 0,0 0 0 0,0 0 0 15,0 0 0-15,0 0 0 0,0 0 0 0,0 0 0 16,0 0 0-16,0 0 0 0,0 0 0 0,0 0 0 16,0 0 0-16,0 0 128 0,0 0-128 0,0 0 0 15,0 0 0-15,0 0 0 0,0 0-192 0,-5 8 192 31,5-8-640-31,0 0 0 0,-5 9-16 0,5-9 0 16,0 0-2624-16,0 0-528 0</inkml:trace>
  <inkml:trace contextRef="#ctx0" brushRef="#br2" timeOffset="46">12796 6815 10127 0,'-13'-13'896'0,"6"7"-704"0,2-4-192 0,-1 3 0 16,2-3 2784-16,4 10 528 0,0-9 96 0,1 2 32 16,2-1-2400-16,-3 8-464 0,6-8-112 0,2 1-16 15,-8 7-64-15,12-5-32 0,0 1 0 0,-3 2 0 16,-2 0-160-16,-7 2-16 0,6 0-16 0,0 0 0 0,-1 0-160 0,2 0 0 16,1 2 0-16,-3-2 0 0,0 1 0 0,2-1 0 15,3-3 0-15,-1 2 0 0,0-4 0 0,-9 5 0 16,9-5 0-16,-9 5 0 0,8-10 128 0,-8 10-128 15,7-6 128-15,-7 6-128 0,0 0 432 0,5-8 0 16,-5 8 0-16,0 0 0 0,0 0 368 0,0 0 80 16,0 0 16-16,0 0 0 0,0 0-432 0,0 0-80 15,0 0 0-15,-5 11-16 0,0-2-192 0,-1 2-48 16,0 1 0-16,-2 1 0 0,-1 0-128 0,0 3 160 16,-2 2-160-16,-3-2 160 0,-2 5-160 0,-2-3 0 15,1 3 0-15,-1 0 0 0,-2 1 0 0,0 0 128 16,-5 3-128-16,1-1 128 0,0 1 112 0,1-1 16 15,1-3 0-15,4-2 0 0,2 1 32 0,3-6 16 16,0 0 0-16,4-2 0 0,1-3-48 0,8-9-16 0,0 0 0 0,0 0 0 16,0 0-112-16,0 0 0 0,0 0-128 0,0 0 192 15,12-4-192-15,2-2 0 0,5-5 0 0,3-4 0 16,3-11 128-16,2 0-128 0,4-2 0 0,2-3 144 16,-1 0-144-16,0-1 0 0,-2 1 0 0,-4 4 0 15,-4 2 0-15,-3 4 0 0,0 4 0 0,-4 1 0 16,-2 2 0-16,-2 2 0 0,-5 3 0 0,1 0 0 15,-7 9 0-15,0 0 0 0,0 0 0 0,0 0 0 16,0 0 0-16,0 0 0 0,-9-6 0 0,0 3 0 16,-3 3 0-16,0 3 0 0,-1 1 0 0,0 2 128 15,0 1-128-15,-1 0 0 0,-1 1 144 0,0 3-144 16,-4-4 144-16,3 4-144 0,-1 1 192 0,2 1-192 0,2-3 144 16,-1 4-144-16,1 1 0 0,1-1 144 15,0-1-144-15,2 0 0 0,1-1 0 0,4-4 0 0,5-8 0 16,0 0 0-16,0 0 0 0,0 0 0 0,0 0 0 0,0 0 0 15,0 0 0-15,9-7 0 0,2-3 0 0,2-5 128 16,0-3-128-16,1-1 0 0,2-4 0 0,4 3 0 16,5-1 0-16,-4 2 0 0,-3 4 0 0,0-2 0 15,2 0 0-15,-3 3 0 0,-4 1 0 0,1 0 0 16,-2 2 0-16,-3 2 0 0,-3 2 0 0,-6 7 0 16,10-5 0-16,-10 5 0 0,0 0 0 0,0 0 0 15,0 0 0-15,0 0 0 0,0 0 0 0,0 0 0 16,0 0 0-16,0 0 0 0,0 0 0 0,0 0 0 15,0 0 0-15,0 0 0 0,0 0 0 0,0 0 0 16,-8 8 0-16,0-1 0 0,-1-5 0 0,0 3 0 0,0 1 0 0,-2 0 0 16,2 1 192-16,-1-1-32 0,-1 1-16 15,-1 3 0-15,-3-2-16 0,-2 2-128 0,-1 2 192 0,1 1-64 16,-2 0-128-16,1 4 192 0,1-1-192 0,1 2 192 16,0-1-192-16,4-1 128 0,3-1-128 0,1-2 128 15,3-4-128-15,5-9 0 0,0 0 0 0,0 0 0 16,11 6 0-16,2-9 0 0,2-3 0 0,3-5 0 15,2-3 0-15,3-3 0 0,3-4 0 0,0 0 128 16,0 2-128-16,0-1 0 0,-1 0 0 0,-1 0 0 16,-2-3 0-16,-3 5 0 0,1 0-192 0,-2 1 192 15,0-1-160-15,-1 3 160 0,-2 4 0 0,-2 1-144 16,-2 3 144-16,0 0 0 0,-11 7 0 0,0 0 0 16,0 0 0-16,0 0 0 0,0 0 0 0,0 0 0 15,0 0 0-15,0 0 0 0,0 0 0 0,0 0 0 16,0 0 0-16,-5 11 0 0,-3-5 0 0,-1 6 128 0,-3 2-128 15,-2 6 0-15,-2 1 0 0,-1-2 0 0,-1 5 0 0,-2 3 0 16,-2 0 0-16,-1 7 0 0,-2 5 176 0,-1 4-48 16,-4 2 0-16,1-2 0 0,2-3-128 0,-1-9 0 15,2-3 0-15,4-6 128 0,4-4-128 0,5-6 192 16,2-4-192-16,11-8 192 0,0 0-192 0,0 0 0 16,0 0 0-16,8 6 128 0,3-4-128 0,2-4 160 15,0 0-160-15,2-7 160 0,2-4-160 0,2-2 0 16,0 1 0-16,-1-2-176 0,1 1 176 0,-2-1 0 15,-1-1 128-15,-1 1-128 0,-3 1 0 0,-1 2 0 16,0 0 0-16,-2 2 0 0,-1-1 0 0,-2 5 0 16,1 0 0-16,-7 7 0 0,0 0 0 0,0 0 0 0,5-6 0 0,-5 6-192 15,0 0 192-15,0 0-208 0,0 0 80 0,0 0 128 16,0 0 0-16,-3 17 0 0,1 2 0 0,-4 3 128 16,0 3-128-16,1 1 0 0,-2 0 0 0,2 0 0 15,-2 2 0-15,4-6 0 0,-1-3 0 0,0-2 0 16,0-4 0-16,1-2 0 0,3-11 0 0,2 11 128 15,-2-11-128-15,2 10 0 0,-2-10 0 0,0 0 0 16,9 2 128-16,-9-2-128 0,12 0 128 0,-2-4-128 16,2-1 0-16,-1-1 128 0,-4-5-128 0,1-2 0 15,0-3 0-15,0 0 0 0,0-4 0 0,0-1 0 16,-1-2 0-16,1 0 0 0,1 1 0 0,-1 4 0 16,0 1 0-16,0 4 0 0,-2 3 0 0,0 4 0 15,-6 6 0-15,0 0 0 0,0 0 0 0,0 0 0 16,10 12 0-16,-2-3-144 0,-4 4 144 0,-4 2 0 0,-2-1 0 15,1 0 0-15,0 1 0 0,-2-2 0 0,-1 0 0 0,2-1 0 16,-2-3 0-16,0 0 0 0,0-1 0 0,4-8 0 16,-7 9 0-16,7-9 0 0,-6 6 0 0,6-6 0 15,0 0 0-15,0 0 0 0,-7 7 0 0,7-7 0 16,0 0 0-16,0 0 0 0,0 0 0 0,0 0 0 16,0 0 0-16,0 0 0 0,-5 8 0 0,5-8 0 15,0 0 0-15,0 0 0 0,0 0 0 0,0 0 0 16,3 11 0-16,-3-11 0 0,0 0 0 0,8 7 0 15,-8-7 0-15,10 4 0 0,-10-4 0 0,13 0 0 16,-13 0 0-16,13-5 0 0,-2 3 0 0,-1-4 0 16,-2-2 0-16,-2-4 0 0,-2-1 0 0,3-1 144 15,-2-3-144-15,1-3 128 0,0-2-128 0,-1-1 0 0,-3-5 144 0,2 3-144 16,-1 2 0-16,-2 0 0 0,2-1 0 0,-2 2 0 16,-1 0 0-16,2 1 0 0,-2 3 0 0,0-2 128 15,0 3-128-15,1 1 0 0,0 3 0 0,0 2 128 16,-1 2-128-16,2-2 0 0,-2 2 0 0,0 9 0 15,0 0 0-15,0 0 0 0,0 0 0 0,0 0 0 16,0 0 0-16,0 0 0 0,-9 0 0 0,9 0 0 16,-10 5 0-16,3 0-128 0,0 5 128 0,2-1-128 15,0 4 128-15,-1 2 0 0,1 4 0 0,-1-1 0 16,1 3 0-16,-1 1 0 0,0 1 0 0,-1 0 0 16,1-1 0-16,1-1 0 0,-1-2 0 0,2-2 0 15,2-5 0-15,-1-3 0 0,3-9 0 0,0 0 0 16,0 0 0-16,0 0 144 0,0 0-144 0,0 0 0 15,0 0 128-15,0 0-128 0,-1-12 0 0,1-1 0 0,3-1 144 0,-1-2-144 16,2-3 0-16,1-1 144 0,0-2-144 0,2 1 0 16,0-1 0-16,-2 1 128 0,0 1-128 0,4 2 0 15,0 1 0-15,0 3 0 0,-1 4 0 0,-1-1 0 16,-1 1 0-16,-6 10 0 0,7-7 0 0,-7 7 0 16,0 0 0-16,0 0 0 0,0 0 0 0,0 0-144 15,0 0 144-15,0 0 0 0,0 0 0 0,0 0 0 16,0 0 0-16,0 0 0 0,0 0 0 0,0 0 0 15,0 0 0-15,-9 1 0 0,-2 1 0 0,11-2 0 16,-10 1 0-16,-1 0 0 0,1 1 0 0,-1 0 0 16,0 0 0-16,0-1 0 0,1-1 0 0,-1 1 0 15,1-2 128-15,10 1-128 0,-9-1 0 0,9 1 0 0,-11-3 0 0,11 3 0 16,0 0 0-16,0 0 0 0,0 0 0 0,0 0-12208 16,-2-18-2512-16</inkml:trace>
  <inkml:trace contextRef="#ctx0" brushRef="#br2" timeOffset="47">12496 7365 3679 0,'0'0'160'0,"1"-9"32"0,1-1-192 0,-1-1 0 0,2 2 0 0,-3 9 0 15,4-9 3584-15,-4 9 656 0,5-9 144 0,1 2 32 16,-6 7-3136-16,8-5-640 0,-8 5-112 0,0 0-16 15,11-4-256-15,-11 4-64 0,0 0 0 0,0 0 0 16,0 0-192-16,0 0 0 0,0 0 128 0,7-2-128 16,-7 2 208-16,0 0 0 0,0 0 0 0,0 0 0 15,0 0 576-15,0 0 112 0,0 0 32 0,0 0 0 16,0 0 192-16,0 0 32 0,0 0 16 0,0 0 0 16,11-3-416-16,-11 3-96 0,12-4-16 0,-2 2 0 15,-10 2-432-15,14-4-80 0,-1 1-128 0,-1 0 176 16,0 1-48-16,-12 2 0 0,12-4 0 0,-1 1 0 15,1 1 64-15,-2-1 0 0,-10 3 0 0,12-1 0 16,-12 1-48-16,0 0 0 0,0 0 0 0,0 0 0 0,0 0 48 0,0 0 16 16,0 0 0-16,0 0 0 0,0 0 240 0,0 0 64 15,0 0 0-15,0 0 0 0,-6-5 64 0,6 5 32 16,-7-4 0-16,2 0 0 0,-2 0-208 0,3 0-32 16,4 4-16-16,-3-4 0 0,3 4-96 0,0 0 0 15,0 0-16-15,0 0 0 0,-6-4-64 0,6 4-16 16,0 0 0-16,0 0 0 0,0 0-160 0,0 0 160 15,0 0-160-15,0 0 160 0,-6-1-160 0,6 1 0 16,-5-2 144-16,5 2-144 0,-7 3 0 0,7-3 0 16,-8 3 0-16,2-2 0 0,-1 2 128 0,1-1-128 15,-1 1 128-15,7-3-128 0,-9 5 192 0,3 0-48 16,-1 2 0-16,7-7 0 0,-5 5 0 0,5-5 0 0,-7 8 0 0,3 2 0 16,4-10-16-16,-4 11-128 0,2 2 192 0,-1 1-64 15,1 2-128-15,0 2 0 0,1 3 0 0,0 2 128 16,-2 1-128-16,2 6 0 0,-2 2 0 0,1 0 0 15,0 2 0-15,-2-3 0 0,1-3 0 0,-1 0 0 16,-2-7 0-16,1 1 0 0,1-1 0 0,-1-2 0 16,1-2 0-16,0 0 0 0,0 1 0 0,0-5 0 15,2-1 0-15,-1 0 192 0,1-3-64 0,2-9 0 16,-2 10 16-16,2-10 0 0,-1 11 0 0,1-11 0 16,0 0-16-16,-1 10 0 0,1-10 0 0,0 0 0 15,0 0-128-15,0 0 192 0,0 0-192 0,0 0 192 16,0 0-192-16,0 0 128 0,0 0-128 0,0 0 128 15,0 0-128-15,0 0 0 0,0 0 0 0,0 0 0 0,0 0 0 0,9 7 0 16,-9-7 0-16,0 0 0 0,0 0 0 0,13 0 0 16,-1-1 0-16,-12 1 0 0,11-4 0 0,1-2 0 15,-2 0 0-15,2 1 0 0,3-1 0 0,0 3 0 16,2-1 0-16,3 0 0 0,1 0 0 0,1 1 0 16,0 3 0-16,0 0 0 0,-1 0 0 0,1 2 0 15,0 0 0-15,-1 2 0 0,0-1-128 0,-2 1 128 16,1-2 0-16,0 3 0 0,-3-5 0 0,-2 2 0 15,2-2 0-15,-3 0 0 0,1 0 0 0,-2 2 0 16,0 1 0-16,1-2 0 0,-14-1 0 0,15 5 0 16,-2-2 0-16,0 0 0 0,-3 1 0 0,1-1 0 15,-11-3 0-15,13 7 0 0,-2 0 0 0,-2-1 0 0,-9-6 0 0,13 8 0 16,-1-2 0-16,-1-2 0 0,-11-4 0 0,14 4 0 16,-2-2 0-16,-1-2 0 0,0-2 0 0,-1 1 128 15,-10 1-128-15,13-3 128 0,-1 1-128 0,-2-1 128 16,-2 0-128-16,0 1 0 0,1-1 0 0,-9 3 128 15,0 0-128-15,11-4 0 0,-11 4 0 0,0 0 128 16,8-4-128-16,-8 4 0 0,0 0 144 0,0 0-144 16,0 0 128-16,5-9-128 0,-5 9 160 0,4-9-160 15,-4 9 144-15,2-9-144 0,0 0 128 0,-2-2-128 16,0 1 192-16,0-2-32 0,0 2-16 0,0-3 0 16,-2 0 128-16,4-2 32 0,-2 0 0 0,1 1 0 15,0-1-176-15,0 1-128 0,1-1 192 0,-2 0-192 16,0-2 128-16,0-1-128 0,0-1 0 0,-2-1 0 15,1-1 0-15,0-1 0 0,-2-3 0 0,2 1 0 16,-2 1 0-16,-2-1 0 0,1 0 0 0,-1 0 0 0,0 1 128 0,0 2-128 16,-2 0 0-16,2 1 0 15,-2 2 0-15,2 1 0 0,-1 2 0 0,-1 3 0 0,-1-1 0 0,2 1 0 16,0 2 0-16,1 2 0 0,0 3-208 0,5 5-48 16,0 0-16-16,1 11-14304 15,2 0-2848-15</inkml:trace>
  <inkml:trace contextRef="#ctx0" brushRef="#br2" timeOffset="48">13261 7265 13823 0,'0'0'1216'0,"-9"-4"-960"16,9 4-256-16,-10-4 0 0,-1 3 1952 0,2-2 352 16,1 1 64-16,2 0 0 0,6 2-1152 0,-9-2-224 15,1-1-48-15,8 3-16 0,-8-1-256 0,8 1-48 16,-6-5-16-16,6 5 0 0,-6-4-128 0,6 4-32 15,0 0 0-15,0 0 0 0,0 0-64 0,0 0-32 16,0 0 0-16,0 0 0 0,0 0 128 0,0 0 32 16,0 0 0-16,0 0 0 0,0 0 80 0,0 0 32 15,0 0 0-15,0 0 0 0,0 0 0 0,0 0 0 16,-5 0 0-16,5 0 0 0,-2-2-64 0,-1 2-16 0,3 0 0 0,0 0 0 16,0 0-224-16,0 0-64 0,0 0 0 0,0 0 0 15,0 0-112-15,0 0-16 0,14 3-128 0,3 0 192 16,3-2-192-16,-1 0 128 0,-2 3-128 0,3 1 0 15,-1-2 0-15,4 1 128 0,1 0-128 0,0 0 0 16,-2 0 0-16,0-1 0 0,-1-1 0 0,0-2 0 16,-2 0 0-16,1 0 0 0,-2-2 0 0,1 1 0 15,-1-1 128-15,0-1-128 0,0 0 0 0,1 1 0 16,-2-1 0-16,1 2 128 0,0 1-128 0,2 0 0 16,-1-3 0-16,2 6 0 0,0-3 0 0,-2 1 0 15,0-1 0-15,-1 1 0 0,-2 1 0 0,-1-2 0 16,0 0 0-16,-2 0 128 0,-2 0-128 0,1 1 0 15,0 2 176-15,-2-3-176 0,-2 0 192 0,0 0-192 0,-8 0 176 0,9-2-176 16,-9 2 160-16,9-2-160 0,0 0 176 0,-9 2-176 16,0 0 192-16,0 0-192 0,0 0 224 0,0 0-64 15,7-5-16-15,-7 5 0 0,0 0 32 0,2-8 0 16,-2 8 0-16,0 0 0 0,3-10-176 0,-3 10 160 16,0 0-160-16,0 0 160 0,0 0-160 0,0 0 0 15,0 0 0-15,0 0 128 0,0 0-128 0,0 0 192 16,0 0-192-16,0 0 192 0,0 0-192 0,0 0 0 15,0 0 0-15,0 0 0 0,0 0 0 0,0 0 0 16,-4-11 0-16,4 11 0 0,0 0 0 0,0 0 0 16,0 0 128-16,0 0-128 0,0 0 0 0,0 0 0 15,0 0 0-15,0 0 0 0,0 0 0 0,0 0 0 0,0 0 0 0,0 0 0 16,0 0-144-16,4 12 144 0,0 1-192 0,2 2 192 16,0 0-176-16,-1 5 176 0,-1 1-160 15,1 3 160-15,0 4 0 0,0-1 0 0,-1 3 0 0,1 1 0 16,-2 1 0-16,0 0 0 0,-1 0 0 0,4-4 0 15,-4-2 0-15,2-2 0 0,-3-5 128 0,2-2-128 16,-3-1 0-16,0-3 160 0,1-1-160 0,-1-3 128 16,0-9 0-16,-1 10-128 0,1-1 192 0,-1-1-64 15,1-8 0-15,-3 9-128 0,3-9 192 0,-4 13-64 16,4-13 64-16,-5 8 0 0,5-8 0 0,-5 11 0 16,5-11-64-16,-6 11-128 0,6-11 192 0,-5 8-64 15,5-8-128-15,-4 9 0 0,4-9 144 0,0 0-144 16,0 0 0-16,-4 11 0 0,4-11-160 0,0 0 160 15,0 0 0-15,0 0 0 0,0 0 192 0,-5 10-48 0,5-10 16 0,0 0 0 16,0 0 0-16,0 0 0 16,-9 5 96-16,9-5 32 0,-9 3 0 0,9-3 0 0,-9 4-48 0,1-1-16 15,0-2 0-15,8-1 0 0,-10 0-224 0,1 0 176 16,9 0-176-16,-11 1 160 0,2-1-160 0,1 0 128 16,-1-1-128-16,1 1 128 0,1 0-128 0,-1 0 0 15,0-3 0-15,-1 3 0 0,0 0 0 0,-3 0 128 16,-2-1-128-16,-3 0 128 0,0-2 16 0,-3 0 0 15,-1 1 0-15,0-1 0 0,-1 2 16 0,1-3 0 16,-1 1 0-16,0 3 0 0,1-2-160 0,0 4 192 16,0 2-192-16,1 0 192 0,-3 1-48 0,0 1 0 15,-2 0 0-15,3 1 0 0,-1 1-144 0,-1-1 128 0,1 0-128 0,0-1 128 16,0 1-128-16,3-2 0 16,5-2 0-16,3-1 0 15,12-2-1376-15,-9 0-256 0,9 0-48 0,0 0-16 0</inkml:trace>
  <inkml:trace contextRef="#ctx0" brushRef="#br2" timeOffset="49">13642 7539 4607 0,'0'0'400'0,"0"0"-400"16,0 0 0-16,0 0 0 0,-1-7 1728 0,1 7 256 15,0 0 48-15,0 0 16 0,2-8-1328 0,-2 8-256 16,4-6-48-16,-4 6-16 0,0 0 512 0,0 0 112 15,0 0 0-15,0 0 16 0,0 0-288 0,0 0-64 16,0 0-16-16,0 0 0 0,0 0-112 0,0 0-32 16,3 6 0-16,-3-6 0 0,3 4 112 0,-3-4 32 0,0 0 0 0,0 0 0 15,0 0 272-15,0 0 48 16,0 0 16-16,0 0 0 0,0 0 208 0,0 0 32 0,0 0 16 0,0 0 0 16,0 0-112-16,0 0 0 0,2-4-16 0,-2 4 0 15,0 0-336-15,0 0-64 0,0 0-16 0,0 0 0 16,0 0-448-16,0 0-80 0,0 0-32 0,0 0 0 15,-2 12-160-15,0 0 0 0,2-12 0 0,0 0 0 16,0 0 0-16,-2 10 0 0,2-10 0 0,0 0 0 16,0 0 0-16,0 0 0 0,0 0 144 0,0 0-144 15,0 0 272-15,0 0-16 0,0 0 0 0,0 0 0 16,0 0 224-16,0 0 32 0,0 0 16 0,0 0 0 16,0 0-64-16,0 0-16 0,0 0 0 0,0 0 0 0,0 0-208 0,0 0-48 15,0 0-16-15,5 13 0 16,-5-13-32-16,5 12 0 0,-5-12 0 0,7 10 0 0,-7-10-16 0,7 11 0 15,-7-11 0-15,0 0 0 0,13 6-128 0,-1 0 128 16,0-5-128-16,0 0 128 0,-12-1-128 0,15-1 0 16,0 0 0-16,-1-3 0 0,2 0 240 0,-1 1 16 15,1-3 0-15,2 0 0 0,0 1 48 0,1 3 16 16,-1-1 0-16,0 3 0 0,0 1-320 0,1 2 0 16,-2 1 0-16,1 2 0 0,-1-2 0 0,0 5 0 15,-2-6 0-15,2 2 0 0,-1 2 0 0,1-3 0 16,1 1 0-16,0-3 0 0,1 2 0 0,0-4 0 15,2 2 0-15,3-1 0 0,0-1 0 0,1 0 0 16,0 0 0-16,1-1 0 0,0-1 0 0,-1-2 0 0,-3 2 128 16,-1-3-128-16,0-1 0 0,-2 3 128 0,-1-1-128 15,-2 0 0-15,-2 0 480 0,1 0-16 0,-2 0 0 0,0 1 0 16,-3 3-624-16,1 0-128 0,-1 0-32 0,1 3 0 16,-11-3 320-16,10 4 0 0,-10-4 128 0,10 6-128 15,-2-2 0-15,-8-4 0 0,7 7 0 0,-7-7-160 16,0 0-80-16,0 0-16 0,6 8 0 0,-2-2 0 31,-4-6-2256-31,0 0-464 0</inkml:trace>
  <inkml:trace contextRef="#ctx0" brushRef="#br2" timeOffset="50">14612 7711 22111 0,'0'0'1968'0,"-9"2"-1584"15,0 0-384-15,9-2 0 0,-11-2 2144 0,5 0 352 16,6 2 64-16,0 0 0 0,0 0-1584 0,0 0-320 16,-5-7-64-16,5 7-16 0,0 0-64 0,-3-8-32 15,0 2 0-15,3 6 0 0,0 0-224 0,0 0-64 16,0 0 0-16,0 0 0 0,0 0 128 0,0 0 32 15,0 0 0-15,0 0 0 0,0 0 160 0,0 0 48 16,0 0 0-16,0 0 0 0,0 0-16 0,0 0 0 16,0 0 0-16,3 10 0 0,-3-10 0 0,0 0 0 15,0 0 0-15,0 0 0 0,0 0-96 0,0 0 0 16,0 0-16-16,0 0 0 0,0 0-240 0,0 0-64 16,0 0 0-16,0 0 0 0,0 0-128 0,0 0 0 0,12 9 0 0,-12-9 0 15,0 0 0-15,13 8 0 16,-13-8 0-16,0 0 0 0,0 0 0 0,0 0 0 0,14 7 0 0,-14-7 0 15,0 0 128-15,0 0-128 0,0 0 0 0,0 0 128 16,0 0-128-16,0 0 0 0,0 0 0 0,0 0 128 16,0 0-128-16,0 0 0 0,0 0 144 0,4 12-144 15,-4-12 144-15,0 0-144 0,3 14 192 0,-3-14-192 16,0 0 0-16,4 13 0 0,-4-13 0 0,3 16 0 16,-3-16 0-16,7 15 0 0,-3 0 0 0,1-2-144 15,-2 1 144-15,1 0 0 0,0-1 0 0,-1 3 0 16,-1 0 0-16,0 2 0 0,1 4 0 0,-3 3 0 15,1 1 0-15,-1 1 0 0,0-1 0 0,-1 3 0 16,0-4 0-16,-2 1 128 0,-1-1-128 0,0-5 176 16,-2 0 16-16,2-6 0 0,1 1 0 0,-1-1 0 15,-1-1-16-15,1-1 0 0,2 0 0 0,2-12 0 16,0 0-176-16,0 0 128 0,-3 7-128 0,3-7 128 16,0 0-704-16,0 0-128 0,0 0-48 0,0 0-19648 15</inkml:trace>
  <inkml:trace contextRef="#ctx0" brushRef="#br2" timeOffset="51">14647 8337 13823 0,'0'0'1216'0,"0"0"-960"16,0 0-256-16,-8 6 0 0,8-6 2144 0,-5 8 384 15,5-8 80-15,-8 8 16 0,8-8-1072 0,0 0-208 16,-6 4-32-16,6-4-16 0,0 0 80 0,0 0 16 16,-8 5 0-16,8-5 0 0,0 0-384 0,0 0-80 15,-6 2-16-15,6-2 0 0,0 0-256 0,-7-1-48 16,7 1-16-16,-5-4 0 0,-2 0 48 0,5 0 0 16,2 4 0-16,0 0 0 0,-3-7-144 0,3 7-32 15,0 0 0-15,0 0 0 0,-1-11-272 0,1 11-48 16,0-6-16-16,0 6 0 0,0 0 64 0,0 0 0 15,0 0 0-15,0 0 0 0,0 0-64 0,0 0 0 16,0 0 0-16,0 0 0 0,0 0-128 0,0 0 0 0,0 0 0 0,0 0 0 16,0 0 0-16,12 1 0 0,-12-1 176 0,0 0-176 15,0 0 0-15,10 3 0 0,-10-3 0 0,0 0 0 16,0 0 0-16,0 0 0 0,10-3 0 0,-10 3 0 16,8-7 192-16,-8 7-48 0,0 0-16 0,0 0 0 15,0 0-128-15,0 0 0 0,5-5-160 0,-5 5 160 16,0 0 0-16,0 0 256 0,0 0-16 0,0 0-16 15,0 0-16-15,0 0 0 0,0 0 0 0,0 0 0 16,0 0-80-16,0 0-128 0,0 0 176 0,0 0-176 16,0 0 224-16,0 0-64 0,0 0-16 0,0 0 0 15,0 0-16-15,0 0 0 0,0 0 0 0,0 0 0 16,0 0 48-16,0 0 0 0,0 0 0 0,0 0 0 16,0 0-176-16,0 0 0 0,0 0 144 0,0 0-144 15,0 0 224-15,0 0-32 0,0 0 0 0,0 0 0 0,0 0-64 0,0 0 0 16,0 0-128-16,-4 12 192 0,4-12-192 0,-3 16 144 15,0-3-144-15,0 4 128 0,2-2-128 0,1 6 0 16,0 0 144-16,0 4-144 0,-1 2 0 0,1 3 144 16,0 4-144-16,-2-1 0 0,1-1 0 0,-1-2-256 15,-1 0 32-15,0-2 0 0,1-4 224 0,0-2 192 16,0-2-48-16,-1-2 0 0,2-1-144 0,1-4 192 16,0 0-192-16,0-1 192 0,0-12-192 0,1 13 0 15,-1-1 0-15,0-12 128 0,0 13-128 0,0-13 0 16,3 10 0-16,-3-10 128 0,0 0-128 0,2 13 0 15,-2-13 0-15,0 0 128 0,0 0 208 0,0 0 48 16,2 9 0-16,-2-9 0 0,0 0-576 0,0 0-96 0,0 0-32 16,0 0 0-16,0 0 320 0,0 0 0 0,0 0 0 0,0 0 0 15,0 0 128-15,0 0-128 16,0 0 0-16,0 0 144 0,0 0-144 0,0 0 0 0,6-9 0 0,-6 9 0 16,5-6 0-16,-5 6 0 0,6-12 0 0,-6 12 0 15,0 0 0-15,0 0 0 0,6-8-128 0,-6 8 128 16,0 0-240-16,0 0 32 0,0 0 0 0,7-5 0 31,-7 5-208-31,0 0-32 0,8-1-16 0,-8 1-14000 0,6 0-2784 0</inkml:trace>
  <inkml:trace contextRef="#ctx0" brushRef="#br2" timeOffset="52">14719 8879 22111 0,'0'0'1968'0,"0"0"-1584"0,-10 1-384 0,10-1 0 15,-11 2 2320-15,2-2 384 0,9 0 80 0,-9 2 16 16,9-2-2224-16,0 0-432 0,-9 3-144 0,9-3 0 15,-11 4 0-15,11-4 0 0,-10 4 0 0,10-4 0 16,-11 5 0-16,2-4 0 0,0 2 0 0,1-1 0 16,-1 1 0-16,-1-1 0 0,-2 1 128 0,-1-2-128 15,-3 1 352-15,-3-1 32 0,-7 0 16 0,-3-1 0 16,-5 0 544-16,-4 0 96 0,-3-1 32 0,-2 1 0 16,-2 0 0-16,1 0 0 0,1 1 0 0,4 2 0 15,1-2-240-15,2-2-64 0,-1 1 0 0,-3 0 0 16,-5-1-352-16,0-2-80 0,-1 0-16 0,2 2 0 15,-1 1-320-15,6 1 0 0,3 2 0 0,4 1 128 16,2 0-128-16,4 0 0 0,2-2 0 0,3 2 0 0,4 3 0 0,2-3 0 16,2-2 0-16,2 1 0 0,0-2 128 0,2 1 48 15,9-2 16-15,-8 0 0 0,8 0-192 0,0 0 0 16,-7-3-192-16,1-1 192 0,6 4-192 0,0 0 192 16,-5-5-160-16,5 5 160 0,-8-7 0 0,0 1 0 15,-1 1 0-15,3-1 0 0,-1 2 0 0,1 2 0 16,-3-1 0-16,0 1 0 0,-3-2 144 0,0 0-16 15,0 1-128-15,1 1 192 0,-1 0 0 0,0 0-16 16,2-1 0-16,1 2 0 0,-1 1-48 0,1 0-128 16,0 0 192-16,0 0-64 0,0-3-128 0,2 2 0 15,7 1 0-15,0 0 0 0,-9-1 0 0,9 1 192 0,0 0-64 0,-8-2 0 16,8 2-128-16,0 0-192 0,0 0 32 0,-7-2 16 16,7 2 144-16,-7-3 0 0,7 3 0 15,0 0 0-15,-10-4 0 0,3 0 176 0,7 4-176 0,0 0 192 16,-10-1-192-16,2 0 160 0,8 1-160 0,0 0 160 15,-9 0-160-15,9 0 192 0,0 0-192 0,0 0 192 16,-9 2-192-16,9-2 128 0,0 0-128 0,0 0 128 16,-7 1-128-16,7-1 0 0,0 0 0 0,0 0 0 15,0 0 0-15,0 0 0 0,0 0 0 0,0 0 0 16,0 0 0-16,0 0 0 0,-8-2 0 0,8 2 128 16,-7-5-128-16,7 5 192 0,0 0-192 0,-11-4 192 15,5-1-64-15,-1 1 0 0,7 4 0 0,-9-3 0 16,0 0-128-16,0 2 128 0,0 0-128 0,-1 1 128 15,1 0-128-15,0 0 0 0,0 0 144 0,1 1-144 16,8-1 0-16,-10 3 0 0,10-3 0 0,-12 2 128 0,2 2-128 0,2-4 0 16,-3 0 0-16,11 0 0 0,-9 2-176 0,9-2-48 15,-11 1-16-15,-1-1 0 0,0-1 432 0,0-1 64 16,1 2 32-16,-2-2 0 0,-2-1-32 0,1 0-16 16,-3 1 0-16,-1-2 0 0,-3 0-240 0,-1 0 0 15,-1 0 0-15,-1 0 0 0,-5-1 0 0,0 4-128 16,-1-3 128-16,3 2-208 0,1 2 208 0,1 3 0 15,0 1 0-15,4 1 0 0,2-5 0 0,1 3 0 16,2 1 0-16,3 0 0 0,0-2 0 0,3 0 0 16,-1-1 0-16,11-1 0 0,-9 0 0 0,9 0 0 15,0 0-128-15,0 0 128 0,-10-1 0 0,10 1 0 16,-10-3 0-16,10 3-144 0,-7-4 144 0,7 4 0 0,0 0 0 0,-8-5 0 16,1 0 0-16,7 5 0 0,0 0 0 0,0 0 0 15,-8-7 0-15,8 7 0 0,0 0 0 0,0 0-128 16,-7-4 128-16,7 4 0 0,0 0 0 0,-8 0 0 15,8 0 0-15,0 0 0 0,0 0 0 0,0 0 0 16,0 0 0-16,0 0 0 0,0 0 0 0,0 0-128 16,-9 0 128-16,9 0 0 0,0 0 0 0,0 0 0 15,0 0 0-15,0 0 0 0,0 0 0 0,0 0 0 16,0 0 0-16,0 0 0 0,0 0 0 0,0 0 0 16,0 0 0-16,0 0 0 0,-7-8 0 0,7 8 0 15,0 0 0-15,0 0 0 0,0 0 0 0,0 0 0 16,-9-4 192-16,9 4 80 0,-9-2 16 0,9 2 0 15,0 0-288-15,-9 2 0 0,9-2 0 0,-9 6 0 0,9-6-304 16,-9 4 48-16,9-4 0 0,0 0 0 0,-8 3-16 0,8-3 0 16,-8 6 0-16,8-6 0 0,-5 9 400 0,1 1 64 15,4-10 32-15,-2 15 0 0,2 0-432 0,2 5-96 16,-1 1-16-16,3 7 0 0,1 6 320 0,2 9-192 16,-1 3 192-16,1 3-160 0,-1 1 160 0,1-3 0 15,-1-4-144-15,0 4 144 0,-1-4 256 0,-1 10 128 16,0 7 32-16,-1 6 0 0,1 4-416 0,0-5-256 15,0-5 48-15,1-5 0 0,-2-8 16 0,-2-2 0 16,-1 1 0-16,0 4 0 0,0-1 416 0,3 3 96 16,0 0 0-16,-2-2 16 0,-1-3-160 0,2-8-48 15,0-4 0-15,-1-7 0 0,-1-1 16 0,0-2 0 16,1-6 0-16,-1 2 0 0,0-1 0 0,-1 1 0 16,0 1 0-16,-1-1 0 0,2 1-144 0,0 2 160 0,-1 3-160 15,1-1 160-15,0 0-160 0,0 0 128 0,0-3-128 0,1-1 128 16,1-3-128-16,-1-4 128 0,-1 0-128 0,1-2 128 15,1-2 224-15,-2-1 32 0,0-10 16 0,0 9 0 16,0-9-400-16,0 9 0 0,0-9 0 0,0 0 0 16,0 6-160-16,0-6 160 0,0 0 0 0,0 0-144 15,0 0 144-15,0 0 224 0,0 0-48 0,0 0-16 16,0 0 0-16,0 0 0 0,0 0 0 0,0 0 0 16,0 0-160-16,0 0 128 0,0 0-128 0,0 0 128 15,0 0-128-15,0 0 0 0,0 0 0 0,0 0 0 16,-3 9 0-16,3-9 0 0,-1 8 0 0,1-8 0 15,0 0 0-15,-2 8 0 0,2-8 0 0,0 0 0 16,-1 9 0-16,1-9 0 0,0 0 0 0,0 9 0 16,0-9 0-16,0 0 0 0,1 8 0 0,-1-8 0 15,0 0 0-15,0 0 0 0,0 0 0 0,0 0 0 0,0 0 0 0,0 0 0 16,6 8 0-16,-6-8 0 0,0 0 0 0,5 8 0 16,-5-8 0-16,5 8 0 0,-5-8 0 15,5 7 0-15,-5-7 0 0,6 10 0 0,-6-10 0 0,5 9 0 16,-5-9 0-16,5 9 0 0,-5-9 0 0,0 0 0 15,5 8 0-15,-1-2 0 0,-4-6 0 0,0 0 0 16,0 0 0-16,0 0 0 0,0 0 0 0,0 0 0 16,0 0 0-16,0 0 0 0,0 0 0 0,0 0 0 15,0 0 144-15,0 0-144 0,0 0 176 0,0 0-48 16,-1 9 0-16,1-9 0 0,0 0 16 0,-9 4 0 16,0-1 0-16,-2-1 0 0,-1 0 0 0,-1 0 0 15,-1-2 0-15,-3 0 0 0,-4 0-16 0,-2-2-128 0,-3 0 192 0,-4 2-64 16,-4 0-128-16,-1 4 0 0,-3-4 144 0,0 4-144 15,3 0 0-15,2 1 0 0,2-2 0 0,2 2 128 16,3-1-128-16,3 0 0 0,2 0 0 0,1 0 0 16,1-4 0-16,0 0 0 0,2 0 0 0,2 0 0 15,-2-3 0-15,3 2-208 0,-1-2 48 0,1 2 16 16,1 0 416-16,0-2 96 0,2 3 16 0,1 0 0 16,-1 0-384-16,2 0-256 0,0 1 32 0,0 1 16 15,0-1 208-15,-1 0 0 0,-2-1 0 0,1 2 0 16,0 0 0-16,0 1 0 0,-2-2-160 0,1 0 160 15,1-1 0-15,-1 0 0 0,0 0 0 0,-1 0 128 16,0 0-128-16,3 0 0 0,1 0 0 0,1 0 0 16,0 0 0-16,1-1 0 0,0 0-192 0,7 1 192 0,-8-3-128 15,8 3 128-15,-8-2 0 0,8 2 0 0,-5-4 0 0,5 4 0 16,-7-5 0-16,7 5 0 0,0 0 0 0,-6-7 0 16,6 7 0-16,-7-5 0 0,1 1 0 0,-1-3 0 15,1 2 0-15,6 5 0 0,-7-6 0 0,7 6 0 16,-8-6 0-16,8 6 0 0,-9-4 144 0,9 4 112 15,-9-5 0-15,9 5 16 0,0 0-432 0,-9-4-96 16,9 4 0-16,-9-4-16 0,9 4 432 0,0 0 96 16,-9-2 0-16,9 2 16 0,-11-5-272 0,11 5 0 15,0 0 0-15,-9-4 0 0,9 4 0 0,-10-4 0 16,10 4 0-16,-11-4-144 0,2-1 144 0,0 1 128 16,-1 0-128-16,0 0 176 0,3-1-176 0,-1 1 0 15,0-1 0-15,-1-1 0 0,0 1 0 0,-2 0 0 0,1 2 0 0,-1-2 0 16,2 0-224-16,-1 0 32 0,-1 1 0 0,1 0 0 15,1 0 192-15,0 1-176 0,0 1 176 0,1-1-160 16,0-1 160-16,-1 3 0 0,-2-2 0 0,2 3 0 16,2-2 0-16,-3 0 128 0,0 1 0 0,2 0 0 15,0 1-128-15,-1-3-208 0,-1 2 48 0,1 1 16 16,1-1 144-16,0-1 0 0,-1 2 0 0,0 0 0 16,0 0 0-16,2 0 128 0,7 0 0 0,-8 0 0 15,2 0-128-15,6 0-192 0,-8 0 64 0,0 0 0 16,8 0 128-16,-6 0 0 0,6 0 0 0,0 0 0 15,-7 0 0-15,7 0-128 0,0 0 128 0,0 0 0 16,0 0 0-16,0 0 0 0,-8 2 0 0,8-2-128 16,0 0 128-16,0 0 0 0,0 0 0 0,0 0-128 15,0 0 128-15,0 0 0 0,0 0-144 0,0 0 144 16,0 0 0-16,0 0 0 0,0 0-144 0,0 0 144 16,0 0 0-16,0 0 0 0,0 0 0 0,0 0 0 0,0 0 0 0,-2 7 0 15,2-7 0-15,0 0 0 0,0 0 0 0,0 0 0 16,0 0 0-16,0 0 0 0,0 0 0 0,0 0 0 15,0 0 0-15,0 0 0 0,0 0 0 0,0 0 0 16,0 0 0-16,0 0 0 0,-4 8 0 0,4-8 0 16,-3 8 0-16,1 0 0 0,0 2 0 0,2-10 0 15,-1 8-128-15,1-8 128 0,-1 11 0 0,1-11 0 16,0 13 0-16,0-2 0 0,0-11 0 0,-2 9-128 16,0 2 128-16,0-1 0 0,2-10 0 0,0 13 0 15,0-1 0-15,2 0 0 0,-2 1 0 0,1 3 0 16,0 4 0-16,2 4 0 0,1 5 0 0,0 10-128 0,1 9 128 0,1 5 0 15,2 3 0-15,-1 0 0 0,-2-6 0 0,0 2 0 16,2 3 0-16,-2 7 0 0,0 8 0 0,0 3 0 16,1-6 0-16,0-5 0 0,1-10 0 0,-1-5 0 15,1-4 0-15,-2-2 0 0,-1 1 0 0,1-1 0 16,0 4 0-16,-1-2 144 0,-1 4-144 0,-1-1 128 16,0-2-128-16,-1-5 160 0,-2-6-160 0,1-3 160 15,1-4 80-15,-1-4 16 0,-1-4 0 0,-1-1 0 16,2-2-256-16,0-1 0 0,0-1 0 0,0-1 0 15,2-1 0-15,-2 0 0 0,0-11-192 0,0 10 192 16,0 1 0-16,1-2 0 0,-1-9 0 0,3 12 0 16,-1-3 0-16,2 0 0 0,-4-9 128 0,5 12-128 15,-1-2 0-15,0 0 0 0,0 1 0 0,0 1 0 0,1-2 0 16,-5-10 0-16,0 0 0 0,4 10 0 0,0 1 0 0,-4-11 0 16,3 9 0-16,-3-9 0 0,2 9 0 0,-2-9 0 15,0 0 0-15,4 12 0 0,-4-12 0 0,1 6 0 16,-1-6 128-16,0 0-128 0,-1 10 128 0,0-3 0 15,1-7-128-15,-1 9 192 0,1-9-192 0,-3 11 0 16,3-11 0-16,-3 9-160 0,2 0 160 0,0 3 0 16,1-12 0-16,-3 10 0 0,2 1 0 0,-2-2 0 15,2 0 0-15,1 1 0 0,0 0 0 0,1 0 0 16,0 3 0-16,3 0 0 0,-2 1 0 0,0 2 0 16,0 0 0-16,0 2-128 0,1-2 128 0,-1 1 0 15,1-1 0-15,-2 1 0 0,-1 0 0 0,2 0 0 0,0-1 0 16,1 0 0-16,-3 1 0 0,0 0 0 0,-1 1 0 0,1-3 0 15,0 1 0-15,0-2 0 0,0-1 0 0,0-1 0 16,0-12 0-16,1 12 0 0,-1 0 0 0,0-2 0 16,0-1 192-16,0 0 0 0,0 3 16 0,0-2 0 15,0 4-208-15,1-1-256 0,-1 1 48 0,1 2 16 16,1 0 192-16,0 1 0 0,0 0 0 0,0 2 0 16,0-2 0-16,-1-3 0 0,-1 0-128 0,0 1 128 15,0-1 0-15,0-1 0 0,0-1 192 0,0-2-192 16,0-10 0-16,-3 12 0 0,3-12 0 0,-2 9 0 15,2-9 0-15,0 0 0 0,0 0 0 0,0 0 0 16,0 0 0-16,0 0 0 0,0 0 0 0,0 0 0 16,0 0 0-16,0 0 0 0,0 0 0 0,0 0 0 15,0 0 0-15,0 0 0 0,0 0 0 0,0 0 0 16,0 0 0-16,0 0 0 0,0 0 0 0,0 0 0 0,0 0 0 0,-2 9 0 16,2-9 0-16,0 0 0 0,0 0 0 0,0 0 208 15,0 0-32-15,0 0-16 0,0 0-160 0,0 0-224 16,0 0 48-16,-2 8 16 0,2-8 160 0,0 0 0 15,0 0 0-15,0 0 0 0,-7 5-160 0,7-5 160 16,0 0-192-16,0 0 192 16,0 0-2048-16,-9-6-320 0,0-7-48 0</inkml:trace>
  <inkml:trace contextRef="#ctx0" brushRef="#br2" timeOffset="53">11050 13541 24815 0,'0'0'1088'0,"0"0"256"0,0 0-1088 0,0 0-256 16,-4-9 0-16,4 9 0 0,-2-9 1312 0,0 1 208 16,1-1 32-16,1 0 16 0,4-2-672 0,0 0-144 15,-1-1-32-15,3-1 0 0,2 1-240 0,0 3-48 16,-3 0-16-16,2 0 0 0,-1 2 0 0,-6 7 0 15,7-9 0-15,-7 9 0 0,0 0 32 0,5-7 16 16,-5 7 0-16,0 0 0 0,0-6 208 0,0 6 32 16,0 0 16-16,-4-5 0 0,4 5 80 0,-5-7 16 0,-1-2 0 0,3 3 0 15,-3-4-144-15,4 3-32 0,-1 0 0 0,2 1 0 16,-2-4-256-16,2 3-48 0,1-1-16 0,0-1 0 16,0 1-64-16,1 0 0 0,0 0-16 0,1 0 0 15,-4 2-240-15,4-2 176 0,-2 8-176 0,0 0 160 16,0-5-16-16,0 5 0 0,0 0 0 0,0 0 0 15,0 0 48-15,0 0 0 0,0 0 0 0,0 0 0 16,-8 0-192-16,8 0 0 0,-8-1 0 0,8 1 128 16,0 0 64-16,0 0 0 0,0 0 0 0,0 0 0 15,0 0 0-15,0 0 16 0,0 0 0 0,0 0 0 16,0 0 48-16,0 0 0 0,0 0 0 0,0 0 0 16,0 0 48-16,0 0 16 0,0 0 0 0,0 0 0 15,0 0-320-15,0 0 0 0,0 0 0 0,0 0 0 16,0 0 0-16,0 0 0 0,0 0 160 0,0 0-160 0,-1 14 0 0,0-1 0 15,-1-1 0-15,1-2 0 0,1-10 0 0,-3 17 0 16,1-1 0-16,-1-2 0 0,0-1 128 0,3 0 80 16,-3-2 32-16,0-1 0 0,2 2-112 0,-2 1 0 15,0 0-128-15,2 1 192 0,0-5-64 0,0 4-128 16,1-1 176-16,-2 0-176 0,1-1 176 0,0 4-176 16,-1 0 160-16,1 1-160 0,-2-2 0 0,0 2 0 15,-1 2 0-15,1 3 0 0,-2-3 0 0,0 3 0 16,-2 0 0-16,1 0 0 0,-2-1 0 0,1-1 0 15,-1 1 0-15,3-5 0 0,-1 0 208 0,0 0 48 16,0-3 16-16,-1-2 0 0,2 2 128 0,5-12 32 16,-5 8 0-16,5-8 0 0,0 0-432 0,0 0 0 0,0 0-192 0,0 0 192 15,0 0 0-15,0 0 0 0,-9-4 0 0,9 4 192 16,0 0-192-16,-7-6 192 0,3-1-192 0,0-1 192 16,1 2-192-16,0-1 0 0,0 1 144 0,3 6-144 15,0 0 0-15,-4-8 0 0,4 8 0 0,0 0 128 16,-3-7-128-16,3 7 0 0,0 0 0 0,0 0 0 15,0 0 0-15,0 0 0 0,0 0 0 0,0 0 0 16,0 0 0-16,0 0 0 0,0 0 0 0,0 0-128 16,0 0 128-16,0 0 0 0,0 0 0 0,0 0 0 15,0 0 128-15,0 0 96 0,7-1 32 0,-7 1 0 16,0 0-256-16,12 0-256 0,-3 0 48 0,-9 0 16 16,11 0 192-16,-2 0-144 0,-9 0 144 0,11 0-128 15,1 0 128-15,-1 1 0 0,0 2 0 0,1-2 0 0,4-1 0 0,-1 2 0 16,2-2 0-16,2 1 0 0,-1 0 0 0,1 0 0 15,1-1 0-15,0 0 0 0,-1 0 176 0,1 2 64 16,-2-1 16-16,0-1 0 0,-1 0-416 0,0 0-80 16,-1 0-16-16,1-1 0 0,0-3 416 0,1 0 80 15,-1 0 16-15,1-1 0 0,-1-3-416 0,1 2-80 16,0-2-16-16,1 1 0 0,-1 1 256 0,0 0 0 16,0 1 0-16,-1 1 0 0,-1 4 160 0,0 0 80 15,-2-2 16-15,-1 2 0 0,0-4-256 0,-1 2-256 16,-12 2 48-16,13 0 16 0,-3 0 192 0,1 3 0 15,-11-3 0-15,0 0 0 0,12 3 0 0,-2-1 0 16,-10-2-160-16,10 4 160 0,-10-4 0 0,0 0 0 16,12 0 0-16,-3 0 0 0,-9 0 0 0,0 0 0 15,9-2 0-15,-9 2 0 0,0 0 144 0,0 0 48 0,0 0 16 0,0 0 0 16,11-2-208-16,-11 2-240 0,0 0 48 0,0 0 16 16,0 0 176-16,0 0 0 0,0 0 0 0,0 0 0 15,0 0 0-15,0 0 0 0,0 0 0 0,0 0 0 16,0 0 0-16,9-2 0 0,-9 2 0 0,0 0 0 15,6-7 0-15,-6 7 128 0,4-10-128 0,-1 1 0 16,-2-1 0-16,-1 3 144 0,0-4-144 0,-1 1 0 16,0 1 176-16,-1-4-176 0,1 1 160 0,-2 0-160 15,2-1 144-15,0-4-144 0,0-1 128 0,-2-16-128 16,2 17 128-16,-2 0-128 0,2-2 0 16,-1-5 0-16,1 1 0 0,0-2 128 0,-1 0-128 15,1 0 0-15,0 2 0 0,0-1 0 0,-1 4 0 0,1-3 0 0,-2 4 0 16,1-1 0-16,0 2 0 0,0 4 0 15,1-2 0-15,-2 3 0 0,2-1 0 0,-1 2 0 16,1 2 0-16,1 10 0 0,0-12 0 0,0 1 0 0,0 4 0 16,0 7 0-16,0-12 0 15,0 3-144-15,0 9 144 0,0 0 0 0,3-9 0 0,-3 9 0 0,0 0-128 16,0 0 128-16,2-10 0 0,-2 10 0 0,0 0 0 16,0 0-128-16,0 0 128 0,0 0 0 0,0 0 0 15,0 0-128-15,0 0 128 0,0 0 0 0,0 0-128 16,0 0 128-16,0 0 0 0,0 0 0 0,-8 3-128 15,8-3 128-15,0 0 0 0,-9 1 0 0,9-1 0 16,-9 6 0-16,9-6 0 0,-9 3 0 0,9-3 0 16,-9 4 0-16,1-1 0 0,8-3 0 0,-9 4 0 15,9-4 176-15,-10 2-176 0,0 1 0 0,1 1 0 0,0-4 0 16,0 3-144-16,0 1 144 0,0-3 0 0,-2 1 0 0,1 2 0 16,-1-1 0-16,0 1 0 0,-2 1 0 0,-2 0 0 15,1 1 0-15,0 0 0 0,-2 1 0 0,2 0 0 16,-3 1 0-16,0 0 0 0,0-1 0 0,0-1 0 15,0-2 0-15,0 1 0 0,0-1 0 0,1 0 0 16,1-1 0-16,-2-2 0 0,0 0 0 0,0-1-192 16,0 0 192-16,0-1 0 0,-1 0 160 0,0-1-160 15,-1 0 0-15,1 0 0 0,-2 0 0 0,2 2 0 16,0-3 0-16,1 3 0 0,1-1 0 0,2 1 0 16,1 0 0-16,1-1 0 0,1 1 0 0,0 0 0 15,2 0 0-15,9 0-240 0,-7 0 48 0,7 0 16 16,0 0-272-16,0 0-64 0,0 0-16 15,0 0 0-15,0 0-1088 0,0 0-224 0,8-10-32 16,4 3-16-16,5-4-1808 0,5 2-352 0</inkml:trace>
  <inkml:trace contextRef="#ctx0" brushRef="#br3" timeOffset="54">18634 8407 9215 0,'0'0'400'0,"0"0"96"0,0 0-496 0,0 0 0 0,0 0 0 0,0 0 0 0,0 0 2848 0,0 0 480 15,5-8 80-15,-5 8 32 0,0 0-1584 0,0 0-304 16,3-9-64-16,-3 9-16 0,0-9 208 0,0 5 48 16,-3 0 0-16,3-1 0 0,0 1-192 0,0 4-16 15,0 0-16-15,0 0 0 0,4-3-560 0,-4 3-112 16,11-4-32-16,-11 4 0 0,10-1-496 0,-10 1-112 16,13 0 0-16,-13 0-16 0,12 0-32 0,-12 0 0 15,8 7 0-15,-8-7 0 0,0 0 144 0,5 14 32 16,-3 2 0-16,-2-1 0 0,-3 6 144 0,-1 3 48 15,-2 4 0-15,1 5 0 0,-1 2-176 0,-2 2-16 16,-1-2-16-16,0-1 0 0,-3-7 64 0,0 2 16 16,0-2 0-16,1 0 0 0,-2 0-128 0,1-1-32 0,-2 1 0 0,2 2 0 15,0 1-32-15,0 4 0 0,2 2 0 0,2 2 0 16,3-3-64-16,-2 0 0 0,2-5-128 0,1-2 192 16,0-4-64-16,2-3-128 0,-1-1 176 0,2-7-176 15,1-3 176-15,-2 1-176 0,1-2 160 0,1-9-160 16,0 0 176-16,0 0-176 0,0 0 192 0,0 0-192 15,-6 6 224-15,6-6-64 0,0 0-16 0,0 0 0 16,0 0 16-16,0 0 0 0,0 0 0 0,-11-6 0 16,11 6 0-16,-6-9 0 0,1 1 0 0,5 8 0 15,-3-11-160-15,3 2 192 0,1-2-192 0,3 1 192 16,1 3-192-16,2 0 0 0,1-1 144 0,-1 2-144 16,1-1 0-16,1 2 0 0,2 0 0 0,1 1 0 15,-1 1 0-15,2 1 144 0,-1 0-144 0,0 2 0 0,0 0 0 16,-1 0 0-16,1-1 0 0,1 0 0 15,0 1 0-15,0 0 0 0,0 0 0 0,0 1 0 16,-1 0 0-16,1 3 0 0,0-2 0 0,1 0-144 0,2 1 144 0,1 1 0 16,1 1 0-16,-1 0 0 0,-1 0 0 0,1 1 0 15,1 1 0-15,0 0-128 0,-2-2 128 0,0 0 0 16,1-1 0-16,-1 3 0 0,1-3 0 0,0 1 0 16,-1 0 0-16,0-1 0 0,-1 0 0 0,-2 0 0 15,-1 0 0-15,0 2 0 0,0-2 0 0,-1 1 0 16,0 1 0-16,-1-1 0 0,-10-5 0 0,12 8 0 15,0-3 0-15,-2 0 0 0,0 2 0 0,2-2 144 16,0-1-144-16,2-2 0 0,1 1 0 0,2-2 0 16,-3 2 0-16,0-3 0 0,1 0 0 0,-1 0 0 15,0-1 0-15,-1 1 0 0,0-3 160 0,-2 0-160 16,-3-1 128-16,-8 4-128 0,9-2 0 0,-9 2 0 0,0 0 128 0,0 0-128 16,0 0 0-16,6-7 192 0,-6 7-192 0,2-10 192 15,-4 1-16-15,2 9 0 0,-2-9 0 0,-1 1 0 16,3 8-48-16,-3-14-128 0,1 2 192 0,0 1-64 15,2-2 0-15,2-2-128 0,0 0 192 0,2-4-64 16,0-1 368-16,1-2 64 0,-2-3 16 0,2-2 0 31,2-4-880-31,2-1-160 0,-1 1-48 0,0 1 0 0,-1 3 512 0,1-1 0 0,-3 2 0 0,1-1 0 16,-1 2 0-16,-1 2 0 0,0-2 0 0,-2-1 0 16,0-3 0-16,-1-1 0 0,0-4 0 0,0 3 0 15,-1 0 0-15,2 1 0 0,-2 4 0 0,1 2 0 16,-2 2 0-16,2 5 0 0,0 3 0 0,2 1 0 15,0 2 304-15,-1 2 0 0,0 1 0 0,0 0 0 0,1 2-512 0,-3 6-112 16,2-9 0-16,2 2-16 0,-4 7 336 0,0 0 0 16,4-6 0-16,-4 6 0 0,0 0 0 0,0 0 0 15,0 0 0-15,0 0 0 0,0 0-128 0,0 0 128 16,0 0 0-16,0 0 0 0,0 0 0 0,0 0 0 16,0 0 0-16,0 0 0 0,-1 13 0 0,1-13 0 15,-1 14 0-15,1-14 0 0,0 0 0 0,-4 11 0 16,4-11 0-16,0 0 0 0,0 0 0 0,0 0 0 15,0 0 0-15,0 0 0 0,0 0 0 0,0 0 0 16,-7 10 0-16,7-10 0 0,0 0 240 0,-9 6 64 16,9-6 16-16,-10 4 0 0,0-1-320 0,1 0 0 0,0-3 0 15,0 0-144-15,-1 0 144 0,-1-3 0 16,-2 2 128-16,0-1-128 0,-1 1 176 0,-2-2-48 0,-1 1 0 0,0-1 0 16,0-1-128-16,-2 0 128 0,-2-1-128 0,-1 3 128 15,-3-4-384-15,1 1-96 0,2 0-16 0,1 1 0 16,1-1 368-16,-3 1 0 0,3 0 0 0,0 0 0 15,2 0 0-15,0 2 0 0,2 2 0 0,0 0 0 16,1-4 0-16,0 1 0 0,1-1 0 0,0 3 0 16,-1 0 0-16,1 1 0 0,0 0 0 0,-1-3 0 15,2 2 0-15,0-1 0 0,0 1 0 0,1 1 0 16,-1-1 0-16,2 1 0 0,11 0 0 0,-10 0 0 16,10 0-256-16,0 0 0 0,0 0 16 0,0 0 0 31,0 0-1424-31,0 0-272 0,15 8-64 0,0 1-16 15,1 1-720-15,1 2-144 0,-1 0-16 0,-2-2-15472 0</inkml:trace>
  <inkml:trace contextRef="#ctx0" brushRef="#br3" timeOffset="55">18968 8506 24879 0,'0'0'1088'0,"-11"-3"256"0,0-2-1088 0,0 3-256 16,1-4 0-16,10 6 0 0,-7-4 3104 0,2 1 560 16,5 3 112-16,0 0 32 0,0 0-2624 0,0 0-528 0,-4-8-96 0,4 8-32 15,0 0-208-15,0 0-64 0,0 0 0 0,0 0 0 16,-8 5-256-16,2 4 0 0,1 4 0 0,-2 3 0 15,-2 2 0-15,0 3 240 0,-2 4-48 0,1-4-16 16,-3 1 144-16,2-3 48 0,1-1 0 0,1-1 0 16,0-1-96-16,2-4-16 0,2-3 0 0,5-9 0 15,-5 8-96-15,5-8-32 0,-1 10 0 0,1-10 0 16,0 0-128-16,0 0 0 0,0 0 0 0,10-4 0 16,-1-1 0-16,2-3 0 0,0-1 0 0,0-1 0 15,-1-10 0-15,3 1 128 0,1-1-128 0,0-1 128 16,-4-2-128-16,2-1 0 0,-1 5 0 0,0-1 0 15,-2 2 0-15,0 4-256 0,-2 0 64 0,0 3 16 16,0 2 176-16,-2 2 0 0,-1-1 0 0,-4 8 0 0,0 0 0 16,0 0 0-16,0 0 0 0,0 0 176 0,0 0 96 0,0 0 32 15,0 0 0-15,0 0 0 0,-5 15 16 0,-2-4 0 16,-2 4 0-16,0 3 0 0,0 2-80 0,1 2-16 16,-2 1 0-16,-1-1 0 0,-2 6-64 0,0-4-16 15,-4 3 0-15,-1-4 0 0,-2-2-16 0,-2 0-128 16,0-2 192-16,-1-2-64 0,1-2-128 0,2-4 0 15,3 0 144-15,5-5-144 0,2 1 128 0,10-7-128 16,0 0 128-16,0 0-128 0,0 0 0 0,13-4 128 16,3-1-128-16,6-3 0 0,4-1 0 0,2-4 0 15,0-3 0-15,2-2 128 0,0-6-128 0,0-2 0 16,0-4-176-16,1-2 176 0,0-2-160 0,3 1 160 0,0 1-160 16,1 2 160-16,-2 1 0 0,-2 1 0 0,-5 5-128 0,-4 3 128 15,-3 4 0-15,-6 2 0 0,-5 4 0 0,-3 4 0 16,-5 6 0-16,0 0 0 0,-8-4 0 0,-5 4 0 15,-5 2 240-15,-7 3-64 0,-1 2-16 0,-3 6 0 16,-1 4-160-16,1 5 160 0,-1 2-160 0,2 4 160 16,0 2-160-16,4 4 0 0,0-3 0 0,1 5 128 15,-1-2-256-15,1-3-64 0,-1-4-16 0,1-3 0 16,-3-1 208-16,0-2 0 0,1 0 0 0,1 0 0 16,1-4 256-16,2 0-48 0,3-2-16 0,4-4 0 15,3 2-192-15,5-5 0 0,6-8 0 0,0 0 0 16,0 0 0-16,0 0 0 0,0 0 0 0,0 0 0 15,15-2 0-15,2-2 0 0,-1-2 0 0,3-5 0 16,4 2-128-16,0-4-80 0,3-1-16 0,0-2 0 16,0-1 224-16,3-2 0 0,-3-6 0 0,1 1 0 0,-1 2 128 0,3 0-128 15,1-4 0-15,1 1 0 0,2-1 0 0,1 1 0 16,0 2 0-16,-3 2 0 0,-2 6 0 0,-6 3 0 16,-3 3 0-16,-5 2 0 0,-3 1 0 0,-12 6 0 15,0 0 0-15,0 0 0 0,0 0 0 0,0 13 0 16,-6 1 160-16,-6 6-160 0,-5 2 192 0,-6 2-32 15,-5 5-16-15,-3-1 0 0,-3-1-144 0,-1 2 0 16,-2-1 0-16,5 2 128 0,-1 0-128 0,0 2 0 16,3-1 0-16,0 3 0 0,2-6 0 0,0 2 0 15,2-1 128-15,4-3-128 0,1-2 0 0,3-6 0 16,5-4 0-16,3-2 0 0,3-4 0 0,7-8 0 16,0 0 0-16,0 0 0 0,0 0 0 0,9-9 0 0,2-4 0 0,4-3 0 15,4-2-256-15,1-3-96 0,3-3-16 16,0 0 0-16,1-1 240 0,0-1 128 0,2 0-160 0,2-2 160 15,4 0 0-15,4 2 288 0,1 1-32 0,5-1-16 16,4 0-240-16,-2 2 0 0,-1-3 0 0,-4 2 0 16,-5 2 0-16,-7 2 0 0,-6 2 0 0,-4 5 0 15,-4 4 0-15,-4 4 0 0,-9 6 0 0,0 0 0 16,0 0 0-16,0 12-160 0,-5 3 32 0,-1 3 0 16,-5 4 400-16,-4 1 96 0,-4 2 16 0,-3-1 0 15,-4-1-240-15,-5 1-144 0,-6-1 192 0,-1 3-192 16,1 4 144-16,0 4-144 0,2 3 0 0,2 3 144 15,3 4-144-15,3 1 0 0,1-2 0 0,2-2 128 16,2-4-128-16,4-6 0 0,4-5 0 0,1-6 0 16,2-6 0-16,5-3 0 0,6-11 0 0,0 0 128 0,0 0-128 0,0 0 0 15,0 0 0-15,8-6 0 0,2-4 0 0,3-3 0 16,3-8-160-16,1-1 160 0,0-2-176 0,1-2 176 16,1 3-192-16,5-3 192 0,1 1-128 0,1 0 128 15,4 0 0-15,4 3 0 0,3 1-128 0,4 6 128 16,-1-1 0-16,-1 4 0 0,-3 3-128 0,-5 3 128 15,-4 1 0-15,-3 2 0 0,-3 0 0 0,-3 3 0 16,-3-1 0-16,-3 1 0 0,-12 0 0 0,11 3 0 16,-11-3 0-16,0 0 0 0,0 0 0 0,1 11 0 15,-2 1 0-15,-5 1 0 0,-3 3 0 0,-1-2 144 16,-5 4-144-16,1 3 192 0,-4 0-192 0,0 3 192 16,-3 0-192-16,0 0 192 0,0-3-192 0,-1-2 0 15,-2-1 144-15,2-1-144 0,1-2 0 0,2-1 0 0,1 0 0 16,2-2 128-16,2 0-128 0,1-4 0 0,1 0 0 0,1-1 0 15,4-3 0-15,7-4 0 0,-8 7 0 0,8-7 0 16,-8 5 0-16,8-5 0 0,0 0 0 0,0 0 0 16,0 0 0-16,0 0 0 0,0 0 0 0,0 0 0 15,6-12 0-15,4 1 0 0,1-4 0 0,2-2 128 16,2-1-128-16,3-3 0 0,1-4 0 0,2-3 0 16,2 0 0-16,-3-2 0 0,1 0 0 0,-1 2 0 15,-2 3 0-15,-1 4 0 0,-1 3 0 0,-3 1 0 16,-3 4 0-16,-1 2-128 0,-2 5 128 0,-7 6 0 15,0 0 0-15,0 0 0 0,0 0 0 0,0 0 0 16,0 0 0-16,0 0 0 0,0 0 0 0,-3 12 0 16,-2-1 0-16,-3 1 0 0,-1 2 0 0,-1 1-128 0,-2 0 128 0,-1 0 0 15,2-2 0-15,-2 0 0 0,-1 0 0 0,-2-1 0 16,-2-1 0-16,-1-2 0 0,0-2 0 0,2-1 128 16,2 0-128-16,0-2 0 0,2-3 0 0,3-1 128 15,1-1-128-15,9 1 0 0,-7-7 0 0,3-1 144 16,4-2-144-16,4-2 0 0,1-4 144 0,5-3-144 15,-1-1 0-15,5-1 144 0,3-1-144 0,4 1 0 16,0-1 0-16,1 1 0 0,-1 1 0 0,0 1 0 16,-2 1 0-16,1 2 0 0,-3 1 0 0,-3-1 0 15,-2 0 0-15,-4 2-176 0,-2 0 176 0,-2 2-208 16,-4 0 80-16,-1 3 128 0,1 9 0 0,-9-6 0 16,-3 2 144-16,-3 2-16 0,-2 1-128 0,-5 4 0 15,-4 2 0-15,-5 3 0 0,-4 2 0 0,-3 1 0 16,-1 0 0-16,0 4 0 0,0 2 0 0,2 4 0 0,5-3 0 15,0 1 0-15,1-2 0 0,4 0 0 0,3-4 0 0,7-5 0 32,7-1-1728-32,10-7-320 0</inkml:trace>
  <inkml:trace contextRef="#ctx0" brushRef="#br3" timeOffset="56">18947 8966 11055 0,'0'0'976'0,"0"0"-784"16,0 0-192-16,0 0 0 0,4-8 1792 0,-4 8 304 16,0 0 64-16,0 0 16 0,1-10-752 0,-1 10-144 15,0 0-16-15,0 0-16 0,1-12 304 0,1 3 64 16,-2 9 16-16,0 0 0 0,1-10-176 0,-1 10-48 15,5-9 0-15,-5 9 0 0,5-8-656 0,-5 8-144 0,8-9-32 0,-8 9 0 16,0 0-320-16,9-4-80 16,-9 4-16-16,0 0 0 0,0 0 32 0,0 0 0 0,0 0 0 0,0 0 0 15,0 0 0-15,0 0 16 0,0 0 0 0,0 0 0 16,0 0 304-16,0 0 48 0,0 0 16 0,0 0 0 16,-6 0-16-16,6 0 0 0,-7 4 0 0,7-4 0 15,-6 5-160-15,6-5-16 0,-4 10-16 0,3 2 0 16,-2 1-144-16,4 1-32 0,1 2 0 0,0 5 0 15,2 2-192-15,1 6 0 0,2 4 0 0,1 2 0 16,0-3 0-16,-1 2 0 0,1-2 0 0,-1 0 0 16,-2 1 0-16,-1 2 0 0,-2 0 192 0,-3 3-48 15,0 2 32-15,-2 2 0 0,-3 2 0 0,-1 3 0 16,-2 3 144-16,0-7 48 0,-1-3 0 0,-1-3 0 16,2-7 80-16,-1-4 32 0,0-3 0 0,3-2 0 0,-1-1-64 15,3-5-16-15,1-1 0 0,2-5 0 0,2-9-112 0,-1 10-32 16,1-10 0-16,0 0 0 0,0 0-256 0,0 0 0 15,0 0 128-15,0 0-128 0,0 0 0 0,0 0 0 16,0 0 0-16,0 0 0 0,3 7 0 0,-3-7 0 16,0 0 0-16,0 0 0 0,0 0 0 0,0 0 128 15,0 0-128-15,0 0 0 0,0 0 0 0,0 0 0 16,0 0 0-16,0 0 0 16,0 0-352-16,0 0-80 0,0 0-16 0,0 0 0 15,0 0-2624-15,9-2-512 0,2 1-128 0</inkml:trace>
  <inkml:trace contextRef="#ctx0" brushRef="#br3" timeOffset="57">18964 9964 21711 0,'0'0'960'0,"0"0"192"0,0 0-912 0,0 0-240 0,0 0 0 0,0 0 0 15,-7-4 2048-15,7 4 384 0,0 0 64 0,0 0 0 16,-6-3-640-16,6 3-128 0,0 0-16 0,0 0-16 16,-9-6-352-16,3-1-64 0,6 7 0 0,0 0-16 15,-2-5-304-15,-1 1-64 0,3 4-16 0,0 0 0 16,0 0-592-16,0 0-112 0,0 0-32 0,0 0 0 15,0 0 0-15,0 0 0 0,9-4 0 0,-9 4 0 16,0 0-144-16,0 0 192 0,15 3-192 0,-15-3 192 16,13 5-192-16,1 3 0 0,-1-1 0 0,0 3 128 15,3-1-128-15,3 1 160 0,6 1-160 0,4-2 160 16,6 0-160-16,2-4 0 0,-1-1 0 0,3-1 0 16,0-1 224-16,-1 2-32 0,-1-4-16 0,-1 0 0 0,-1-3 32 15,4 2 16-15,1 0 0 0,6 0 0 16,7 1-64-16,-1 1-16 0,-1 1 0 0,-3 1 0 15,-4 1-144-15,-6 1 160 0,-5-1-160 0,-3 0 160 0,-3-1 48 0,-2-1 16 16,-3 1 0-16,-3-1 0 0,0 0-224 0,-4-4 0 16,0 4 0-16,0-2 0 0,-3-3 128 0,-12 3 48 15,13-2 0-15,-2-2 0 0,-11 4-32 0,10-7 0 16,-2 1 0-16,-8 6 0 0,8-7-16 0,-8 7 0 16,6-9 0-16,-2 1 0 0,-1 0-128 0,-3 8 0 15,1-9 0-15,-1 9 0 16,0 0-592-16,0 0 0 0,-1-9 0 0,1 9 0 15,0 0-3008-15,0 0-608 0</inkml:trace>
  <inkml:trace contextRef="#ctx0" brushRef="#br3" timeOffset="58">20085 10038 11967 0,'0'0'1072'0,"0"0"-864"16,0 0-208-16,0 0 0 0,0 0 3056 0,1-8 560 15,-1 8 112-15,2-9 32 0,-2 9-2448 0,0 0-480 16,0 0-112-16,4-8-16 0,-4 8 64 0,0 0 0 16,0 0 0-16,0 0 0 0,0 0 128 0,0 0 16 0,0 0 16 0,0 0 0 15,0 0 32-15,0 0 0 0,0 0 0 0,0 0 0 16,0 0-352-16,0 0-64 0,0 0-16 0,0 0 0 16,0 0-144-16,0 0-48 0,0 0 0 0,-8-1 0 15,8 1 80-15,0 0 16 0,-7 2 0 0,7-2 0 16,-6 3 16-16,6-3 16 0,-7 3 0 0,7-3 0 15,0 0-64-15,-8 10-16 0,3-1 0 0,1 6 0 16,0-1 0-16,2 7-16 0,-2 4 0 0,1 3 0 16,1 5 32-16,-1 1 16 0,2 1 0 0,-1 0 0 0,0-2-48 0,-1-1-16 15,1 2 0-15,-1 3 0 16,0 3-48-16,1 1-16 0,-2 0 0 0,1 4 0 16,1-1-64-16,-1-1-16 0,0-3 0 0,2-6 0 0,0-1-208 15,1-7 176-15,-1-3-176 0,1-4 160 0,0-4-160 0,0-2-192 16,0 0 32-16,0-4 16 15,1 2-1072-15,1-6-224 0,-2-5-32 0,0 0-12736 16,0 0-2560-16</inkml:trace>
  <inkml:trace contextRef="#ctx0" brushRef="#br3" timeOffset="59">20025 10969 2751 0,'0'0'256'0,"0"0"-256"16,0 0 0-16,0 0 0 0,0 0 3856 0,0 0 736 15,0 0 144-15,0 0 16 0,0 0-3424 0,0 0-688 16,0 0-144-16,0 0-32 0,0 0-336 0,0 0-128 0,0 0 0 0,0 0 0 16,0 0 224-16,0 0-48 15,0 0-16-15,0 0 0 0,0 0 736 0,0 0 128 16,-9-3 48-16,9 3 0 0,-8-4 208 0,8 4 32 0,0 0 16 0,0 0 0 16,-9-4-48-16,9 4 0 0,0 0 0 0,0 0 0 15,-8-4-336-15,8 4-80 0,0 0-16 0,-6-3 0 16,6 3-208-16,0 0-64 0,-9-4 0 0,9 4 0 15,-12-3 96-15,1 2 16 0,1-1 0 0,0-2 0 16,-4-1-16-16,1 1 0 0,-1 0 0 0,0 2 0 16,-3-1-192-16,-1-1-32 0,-2 0-16 0,-1 0 0 0,0-1 64 0,-3 1 16 15,-5 0 0-15,-1-1 0 0,-3 1 128 0,3 0 16 16,-1 1 16-16,1 0 0 0,0 0-336 0,0 2-64 16,1 0-16-16,-2-2 0 0,-3-1-128 0,-4-1-128 15,-6-2 192-15,-6 0-192 0,-7-4 192 0,0-1-192 16,-2 3 192-16,2 0-192 0,5 5 192 0,2 0-64 15,3 2 0-15,0-1-128 0,0-1 160 0,-1 2-160 16,-3 0 128-16,2 2-128 0,-1 0 0 0,4-2 0 16,9 4 0-16,4-2 0 0,4 3 0 0,5-2 0 15,4-1 0-15,3 0 0 0,4 0 0 0,3-1 0 16,1-2 0-16,9 3 0 0,-10-4-352 0,10 4 48 16,-9-5 16-16,1 1 0 0,8 4-80 0,-7-8-16 15,7 8 0-15,0 0 0 0,-7-7 16 0,7 7 0 16,0 0 0-16,0 0 0 15,-5-11-1712-15,5 11-352 0,0 0-64 0,0 0-17056 0</inkml:trace>
  <inkml:trace contextRef="#ctx0" brushRef="#br3" timeOffset="60">18354 10958 4607 0,'0'0'400'0,"0"0"-400"0,0 0 0 0,0 0 0 16,4-9 416-16,-4 9 0 0</inkml:trace>
  <inkml:trace contextRef="#ctx0" brushRef="#br3" timeOffset="61">18480 10853 20271 0,'0'0'896'0,"0"0"192"0,-10 0-880 15,10 0-208-15,-11-3 0 0,11 3 0 0,-6-4 3216 0,6 4 608 0,-7-8 112 0,2 1 32 16,1-3-2368-16,0 3-480 16,4 7-96-16,-4-8 0 0,-1 0-400 0,1 3-80 15,4 5-16-15,-6-5 0 0,-2-1-16 0,1 2 0 16,0 2 0-16,-4-5 0 0,-1 1 64 0,-1 2 16 16,3 0 0-16,-1 1 0 0,-3 1-16 0,2-1-16 15,-1 2 0-15,0-2 0 0,-1 1-112 0,-2 0-32 0,1-2 0 0,-1 2 0 16,-1-5 16-16,-1 3 0 15,-2 0 0-15,2-1 0 0,-2 1-176 0,1-2-16 16,-3 1-16-16,2-1 0 0,-1 1-224 0,3 0 0 16,0 2 128-16,1 2-128 0,1 0 0 0,2-1 0 0,1 2 0 0,0 3 0 15,0 0 0-15,1 1 0 0,2-2 0 0,-1 2 0 16,1-1 0-16,1-1 0 0,9-2 0 0,0 0 0 0,0 0 0 0,0 0 0 16,0 0 0-16,0 0 0 0,-8 0-240 15,8 0 64-15,0 0 16 0,0 0 0 16,0 0-208-16,0 0-32 0,0 0-16 0,0 0 0 15,4-11-208-15,1 3-32 0,0 0-16 0,0 1 0 16,1 0-160-16,0 0-16 0,2 2-16 0,0 0 0 16,0 1-80-16,-8 4-16 0,10-3 0 0,-10 3 0 15,10-1-176-15,-10 1-32 0,12 1-16 0,-1 2 0 16,-11-3-1440-16,11 2-272 0</inkml:trace>
  <inkml:trace contextRef="#ctx0" brushRef="#br3" timeOffset="62">17922 10691 18431 0,'0'0'1632'15,"-10"-1"-1312"-15,1 1-320 0,0 0 0 0,-1 0 4096 0,10 0 736 16,0 0 160-16,-7 4 16 0,7-4-3536 0,0 0-720 16,-6 9-144-16,6-9-32 0,-5 8-256 0,3 2-48 15,2-10-16-15,1 16 0 0,0-1-256 0,2 4 0 16,-1-1 0-16,2 1 0 0,0 1 0 0,-1 2 0 15,-2 0 0-15,-1 6 0 0,-3 2 224 0,1 9-16 16,-1 9 0-16,-1 13 0 0,-1 15 288 0,-1-2 48 16,-2-2 16-16,1-2 0 0,-3 2 128 0,-1 5 16 15,0 9 16-15,2-1 0 0,1-7-112 0,-1-12-32 16,1-11 0-16,3-4 0 0,1-5-80 0,0-2-32 16,0 0 0-16,1 2 0 0,2 0-16 0,1-3-16 15,1-2 0-15,2-4 0 0,1-5-432 0,-2-2 0 16,0-2 128-16,-1-5-128 0,0-3 0 0,1-2 128 15,-2 0-128-15,0-5 128 0,0-2-128 0,-2 2 160 16,0-4-160-16,-1 1 160 0,3-10-160 0,-1 8 192 0,-2 1-192 0,3-9 192 16,0 0-64-16,0 0 0 0,0 0 0 0,0 0 0 15,0 0 64-15,0 0 16 16,0 0 0-16,0 0 0 0,0 0-16 0,0 0-16 0,0 0 0 0,0 0 0 16,0 0-176-16,0 0 0 0,0 0 0 0,0 0 128 15,0 0-128-15,0 0 0 0,0 0 0 16,0 0 0-16,0 0 0 0,0 0 0 0,0 0 0 0,0 0 0 0,0 0 0 0,0 0 0 15,0 0 0-15,0 0 128 0,0 0-128 0,0 0 0 16,0 0 0-16,0 0 0 0,0 0 0 0,0 0 0 16,0 0 0-16,0 0 0 0,0 0 0 0,0 0 0 15,0 0 0-15,0 0 0 0,0 0 0 0,0 0 0 16,0 0 0-16,0 0 0 0,0 0 0 0,0 0 0 16,0 0 0-16,-5 7 0 0,5-7 0 0,0 0 0 15,0 0 0-15,0 0 0 0,0 0 0 0,0 0 0 16,0 0 0-16,0 0 0 0,0 0 0 0,0 0 0 15,0 0 0-15,0 0 0 0,-5 4 0 0,5-4 0 16,0 0 0-16,0 0 0 0,0 0 0 0,0 0 0 16,0 0 0-16,0 0 0 0,-8 4 0 0,8-4 0 15,0 0 0-15,-7 2 128 0,7-2-128 0,0 0 128 16,0 0-128-16,-10-1 128 0,0 0-128 0,0-1 192 16,1-2-192-16,0 2 192 0,-1-3 0 0,-3-1 0 15,-4 1 0-15,-2-1 0 0,-3-2-16 0,-6-1 0 0,-8 0 0 0,-1 1 0 16,-5 0-48-16,0 1 0 0,0 2 0 15,-1 1 0-15,-1-1-128 0,-5 0 0 0,-6-2 0 0,-9 1 128 16,-10-1-128-16,2 2 0 0,3 1 0 16,6 0 0-16,5 2 0 0,0-4 0 15,0-1 0-15,-8-1 0 0,-7-4 0 0,6 3 0 0,1-1 0 0,8-2 0 16,9 1 0-16,6 0 0 0,4-2 0 0,3 0 0 16,2-2 0-16,1 0 0 0,1-1 0 0,0 2 0 15,1 2 0-15,0 3 0 0,-2-4 0 0,1 4 0 16,3 2-160-16,3 2 160 0,2 0 0 0,4 2-144 15,1 2 144-15,2 1-192 0,2 0 192 0,2-2-192 16,1 2 192-16,2 0-192 0,0 0 192 0,4 0-192 16,6 0 192-16,0 0-128 0,-8-2 128 0,8 2-128 15,-5-4 128-15,5 4-160 0,-4-7 160 0,4 7-160 16,0 0 160-16,-1-7-192 0,1 7 192 0,0 0-192 0,-2-8 192 0,2 8-128 16,0 0 128-16,0 0-128 0,-1-9 128 0,1 9 0 15,0 0 0-15,0 0-128 0,1-8 128 0,-1 8 0 16,0 0 0-16,0 0 0 0,0 0 0 0,0 0-128 15,3-9 128-15,-3 9 0 0,0 0 0 0,0 0 0 16,0 0 0-16,0 0-128 0,0 0 128 0,0 0 0 16,0 0 0-16,0 0 0 0,0 0 0 0,0 0 0 15,0 0 0-15,0 0 0 0,0 0 0 0,0 0 0 16,0 0 0-16,0 0 0 0,0 0 0 0,0 0 0 16,0 0 0-16,0 0 0 0,0 0 0 0,-8 0 0 15,8 0 0-15,0 0 0 0,0 0 0 0,0 0 0 16,0 0 0-16,0 0 0 0,-9 0 0 0,9 0 0 15,0 0 0-15,0 0 0 0,0 0 0 0,0 0 0 0,-8 4 0 0,8-4 0 16,0 0 0-16,0 0 0 0,0 0 0 0,0 0-128 16,0 0 128-16,0 0 0 0,0 0 0 0,0 0 0 15,0 0 0-15,0 0 0 0,0 0 0 0,0 0 0 16,0 0 0-16,0 0 0 0,0 0 0 0,0 0 0 16,0 0 0-16,0 0 0 0,0 0 0 0,0 0 0 15,-9 3 0-15,9-3 0 0,0 0 0 0,0 0 0 16,0 0 0-16,0 0 0 0,0 0 0 0,0 0 0 0,0 0 0 0,0 0 0 15,0 0 0-15,0 0-128 16,-6 8 128-16,6-8 0 0,-3 8 0 0,3-8 0 0,-3 11 0 0,3-11-128 16,-2 10 128-16,0 0 0 0,2-10 0 0,-1 15 0 15,0-5 0-15,1 2-128 0,0 2 128 0,2 2 0 16,1 5 0-16,0 0-128 0,1 5 128 0,-1 2 0 16,3 5-144-16,-1 1 144 0,1 2-128 0,1 6 128 15,-1 4-160-15,2 12 160 0,-1 9-128 0,-2 1 128 16,0 1 0-16,-1-9-144 0,-3-9 144 0,-1-5 0 15,-2-2 0-15,-1-3 0 0,-1 0 0 0,-1-2 0 16,0 0 128-16,0-1-128 0,1-2 224 0,0-1-32 16,0-3 0-16,1-8 0 0,1-4 0 0,-1-4-16 15,2-5 0-15,0-1 0 0,1-10-48 0,0 0 0 16,0 0 0-16,0 0 0 0,0 0-128 0,0 0 128 0,0 0-128 0,0 0 128 16,0 0-128-16,0 0 0 0,0 0 0 0,0 0 0 15,0 0 0-15,-6 9 0 0,6-9 0 0,0 0 0 16,0 0 0-16,-5 6 0 15,5-6 0-15,0 0 0 0,0 0 0 0,0 0 0 16,0 0 0-16,0 0 0 0,0 0 0 0,0 0 0 16,0 0 0-16,0 0 128 0,0 0-128 0,0 0 128 15,0 0-128-15,0 0 128 0,-9-6-128 0,9 6 0 16,0 0 144-16,0 0-144 0,0 0 0 0,0 0 0 0,0 0 0 0,-9-4 0 16,9 4 0-16,0 0 0 0,0 0 0 0,0 0 0 15,0 0 0-15,0 0 0 0,0 0 0 0,0 0-128 16,-9 0 128-16,9 0-160 0,0 0 160 0,0 0-160 15,0 0-1088-15,0 0-224 0,0 0-32 0,13-5-13664 16,-2-6-2752-16</inkml:trace>
  <inkml:trace contextRef="#ctx0" brushRef="#br3" timeOffset="63">15645 13435 9215 0,'0'0'816'0,"0"0"-656"16,0 0-160-16,7-5 0 0,0 0 1840 0,-7 5 336 15,0 0 64-15,0 0 0 0,0 0-1680 0,0 0-352 16,0 0-64-16,0 0-16 0,0 0 848 0,0 0 176 16,0 0 16-16,0 0 16 0,0 0 608 0,0 0 112 15,0 0 16-15,0 0 16 0,0 0-272 0,0 0-48 16,0 0-16-16,0 0 0 0,0 0-224 0,0 0-48 0,0 0-16 0,0 0 0 16,0 0-320-16,0 0-64 15,0 0-16-15,-4-4 0 0,-1 0-352 0,5 4-80 0,-7-1-16 0,1 0 0 16,-5 2-16-16,4 1-16 15,7-2 0-15,-10 3 0 0,1 2-176 0,0-1-48 0,0 0 0 0,0-1 0 16,-2 1-64-16,1-2-16 16,-2 2 0-16,2-4 0 0,-2 0 128 0,-1-2 32 0,-1-1 0 0,-2 2 0 15,-1-3 96-15,-2 2 32 16,-2 1 0-16,-1 1 0 0,-3-4-64 0,0 3-16 0,-1 1 0 0,0 2 0 16,-3 2-80-16,2 2 0 0,-1 0-16 0,2 3 0 15,-1 0-96-15,1 1-16 0,0-1 0 0,1-3 0 16,-4-2 0-16,3 0 0 0,-1-1 0 0,0-1 0 15,-3-1 96-15,-2-1 16 0,0-1 0 0,-2 0 0 16,0-3-48-16,-1 3 0 0,-2-1 0 0,3 1 0 16,0 0-32-16,1 1-16 0,-1-2 0 0,1 1 0 0,-1-3-16 15,0-1-128-15,0-1 192 0,0-1-64 16,-3-1 208-16,1 3 48 0,0 0 0 0,2 0 0 16,3 1-384-16,1-3 0 0,1 3 0 0,3 2-128 0,3 0 128 0,3 1 0 15,2 0 128-15,2 1-128 16,2 2 0-16,1 1 0 0,1-2 0 0,2 3 0 0,-2-3 0 0,3 2 0 15,0 0 0-15,9-3-128 0,-10 2 128 0,10-2 0 16,-10 2 128-16,10-2-128 0,-10-2 224 0,0 1-32 16,10 1 0-16,-10-1 0 0,0 1-352 0,2 0-80 0,8 0-16 0,-11 0 0 15,2 0 256-15,0 0 0 16,-1-3 0-16,-1 3 0 0,1 0 0 0,1 3 0 16,9-3 0-16,-12 0 0 0,0 0 0 0,2 2 0 0,1 2 0 0,0-3 0 15,-1-1 0-15,3 2 0 0,-3 2 0 0,10-4 160 16,-9 2-336-16,0 1-64 15,0-1-16-15,0 1 0 0,9-3 256 0,-9 4 256 16,0 0-48-16,0-3-16 0,-1-1-192 0,1 2-256 16,0 0 48-16,0-1 16 0,0 1 192 0,-1-1 0 15,10-1 0-15,-11 3 0 0,1-1 0 0,1 2 0 16,9-4 0-16,-10 1 0 0,10-1 0 0,-10 4 0 0,10-4 0 0,0 0 0 16,-9 2 0-16,9-2 0 15,-7 0 0-15,7 0 0 0,0 0 0 0,0 0 0 16,0 0 0-16,0 0 0 0,0 0 0 0,0 0 0 0,0 0 0 0,0 0 0 15,-7 2 0-15,7-2 0 0,0 0 0 0,0 0 0 16,0 0 0-16,0 0 128 0,-8 2-128 0,8-2 0 16,0 0 128-16,0 0-128 0,0 0 0 0,0 0 0 0,-9-4 128 0,9 4-128 15,0 0 192-15,-6-7-192 0,2-2 176 0,2 1-176 16,1-1 160-16,-1-1-160 0,2-2 160 0,0-2-160 16,-1-3 160-16,1-4-160 0,0-5 144 0,0-3-144 15,-1-4 128-15,-1-4-128 0,0-3 128 0,-1 1-128 16,0 2 128-16,1 1-128 0,-2 2 0 0,1 4 0 15,-1 1 0-15,1-3 0 0,-1 2 0 0,0-1 128 16,1-6-128-16,0-2 0 0,0 0 0 0,-1 1 0 16,1-1 0-16,2 7 0 0,-1 2 0 0,2 6 0 15,0 3 0-15,0 3 0 0,0 5 0 0,2 1 0 16,-1 3-144-16,0 3 144 0,-1 6 0 0,0 0-128 16,3-7 128-16,-3 7 0 0,0 0-128 0,0 0 128 15,0 0 0-15,0 0 0 0,0-8-128 0,0 8 128 16,0 0 0-16,0 0 0 0,0 0 0 0,0 0 0 0,0 0 0 0,0 0 0 15,0-6 0-15,0 6 0 16,0 0 0-16,0 0 0 0,0 0 0 0,0 0 0 16,0 0 0-16,0 0 0 0,0 0 0 0,0 0 0 0,-4-5 0 0,4 5 0 15,0 0 0-15,0 0 0 0,0 0 0 0,0 0 0 16,-6-4 0-16,6 4 0 0,0 0 0 0,0 0 0 16,-10-4 0-16,4 1 0 0,6 3 0 0,0 0 0 15,-9-2 0-15,9 2 0 0,0 0 0 0,-11-2 0 16,11 2 0-16,-10 0 0 0,-1 0 0 0,2 0 0 15,0-1 0-15,0 2 0 0,0 1 0 0,-1 3 0 16,-3-5 0-16,-2 0 0 0,-2 0 0 0,-2 0 0 16,-5 0 0-16,-2 0 0 0,-4 0 0 0,-2 0 0 15,-2-3 0-15,0 3 0 0,-1 0 0 0,1 0 0 0,1 0 0 0,3 3 0 16,1-3 0-16,2 2 0 0,-3 0 0 16,3 0 0-16,-1 1 0 0,2-2 0 0,-1 2 0 0,1 1 0 15,0 0 0-15,1 0 0 0,0 0 0 0,2-1 0 16,-1 3 0-16,3-1 0 0,3-3 0 0,1 2 0 15,2-1 0-15,0-2 0 0,2 1 0 0,1-2 0 16,1-2 0-16,2 1 0 0,-1 0 0 0,10 1 0 16,-10-4 0-16,10 4 0 0,-9-4 0 0,2-1 0 15,1 1 0-15,6 4 0 0,0 0 0 0,0 0 0 16,-7-5 0-16,7 5 0 0,-5-6 0 0,5 6 0 16,0 0 0-16,0 0 0 0,0 0 0 0,0 0-128 15,0 0 128-15,0 0 0 0,0 0 0 0,0 0 0 16,0 0-128-16,0 0 128 0,0 0 0 0,0 0 0 15,0 0-128-15,0 0 128 0,0 0 0 0,0 0 0 16,0 0 0-16,0 0 0 0,0 0 0 0,0 0 0 0,0 0 0 0,0 0 0 16,-6 7 0-16,6-7 0 15,0 0 0-15,0 0 0 0,0 0 0 0,0 0 0 16,0 0 0-16,0 0 0 0,0 0 0 0,0 0 0 16,0 0 0-16,-6 8 0 0,6-8 0 0,-4 11 0 0,1-3 0 0,0 3 0 15,0 0 0-15,1 2 0 0,-2 2-128 0,1 0 128 16,1 2-208-16,-1 3 16 0,-1-2 0 0,0 2 0 15,0-2 192-15,0 1 208 0,0 1-32 0,1-2-16 16,-3 1 96-16,4-1 0 0,-2-3 16 0,-1 2 0 16,-1-1-272-16,2 0 0 0,2 2 0 0,-2-4 0 15,1 1-304-15,1 3-112 0,-1 1-32 0,0 4 0 16,1-1 672-16,-1 5 128 0,2 7 32 0,0 4 0 0,-1 7-384 16,1 2-288-16,1 2 48 0,0-5 16 0,0-5 224 0,-1-5 160 15,-1-4-32-15,1-7 0 0,-1-3 32 16,-1-3 0-16,0-3 0 0,1 1 0 0,-2-5-160 0,4-10 0 15,-5 14 0-15,1-2-176 16,4-12 176-16,0 0 0 0,-6 8 128 0,6-8-128 0,0 0 0 0,0 0 0 16,-5 8 0-16,5-8 0 0,0 0-208 0,0 0-112 15,-5 6-32-15,5-6 0 0,0 0 544 0,0 0 96 16,0 0 32-16,0 0 0 0,0 0-320 0,0 0 0 16,0 0 128-16,0 0-128 0,0 0 0 0,0 0 0 15,-3 11 0-15,3-11 0 0,0 0 0 0,0 0-192 16,0 0 192-16,0 0-192 0,0 0 192 0,0 0 0 15,0 0 0-15,0 0 0 0,0 0 0 0,0 0 160 16,0 0-160-16,0 0 128 0,0 0-128 0,0 0 0 16,0 0 0-16,0 0 128 0,0 0-128 0,0 0 0 0,-7 4 0 15,7-4 128-15,0 0-128 0,0 0 0 16,0 0 0-16,0 0 0 0,0 0 0 0,-7 2 288 16,7-2-32-16,0 0 0 0,-6 2-256 0,6-2-272 0,0 0 48 0,0 0 16 15,-11-3 208-15,2 2 0 0,0-1 0 0,0 1 0 16,-2-3 128-16,1 0 0 15,-2 0 16-15,-2 2 0 0,-3-5-144 0,-3 2 0 16,-3-2 0-16,-3 1 0 0,-3-2 0 0,0 0 0 0,-1 0 0 0,2 2 0 16,-1-1 128-16,2 2-128 0,1 0 0 0,1 1 128 15,1 0-128-15,1 0 0 0,-1 2 0 0,2-4 0 16,1 3 0-16,1-1 0 0,-1 1 0 0,1 2 0 16,-1-1 0-16,2 2 0 0,-1-1 0 0,2 1 0 15,-2-1 0-15,2 3 0 0,0 1 0 0,1 1 0 16,1-3 0-16,-1 3 0 0,0-4 0 0,2 3 0 0,0-2 0 15,0 2 0-15,-1-2 0 0,2 2 0 16,-1-1 0-16,1-2 0 0,1 0 160 0,0 1-160 0,1 1 0 0,2-1 0 16,10-1 0-16,-11 0-192 0,2-1 192 0,9 1 0 15,-9-2 0-15,9 2 0 0,0 0 0 0,0 0 0 16,-9 0 0-16,9 0 0 0,0 0 0 0,0 0 0 16,0 0-128-16,0 0 128 0,0 0 0 0,0 0 0 0,0 0-160 0,0 0 160 15,0 0 0-15,0 0-176 16,0 0 176-16,0 0-128 0,0 0 128 0,10 6 0 0,-10-6 0 15,0 0 0-15,0 0 0 0,11 4 0 16,-11-4 0-16,0 0 0 0,0 0 0 0,0 0 0 16,0 0 0-16,0 0 0 0,0 0 0 0,0 0 0 15,0 0 0-15,0 0 0 0,0 0 0 0,0 0 0 0,10 1 0 0,-10-1 0 16,0 0 0-16,0 0 0 0,0 0 0 0,0 0 0 16,0 0 0-16,0 0 0 15,0 0 0-15,0 0 0 0,0 0 0 0,0 0 0 0,0 0 0 0,0 0 0 16,0 0 0-16,0 0 0 0,7 8 0 0,-7-8 0 15,0 0 0-15,0 0 0 0,0 0 0 0,0 0 0 16,0 0 0-16,0 0 0 0,0 0 0 0,0 0 128 16,0 0-128-16,0 0 0 0,0 0 0 0,0 0 0 15,0 0 0-15,0 0 0 0,0 0 0 0,0 0 0 0,-8-3 0 0,8 3 0 16,-9-5 0-16,9 5 0 16,-8-3 0-16,8 3 0 0,-8-2 0 0,8 2 0 15,-9-2 0-15,9 2 0 0,0 0 0 0,-9-4 0 0,9 4 0 16,-8-3 0-16,2-1 0 0,-1-3 0 0,2 1 0 0,0-4 0 15,-1 3 0-15,1-6 0 0,0-2 0 0,0 0 0 16,0-6 0-16,-1 0 128 0,1-4-128 0,-1 0 0 16,2-2 0-16,0 2 0 0,0 0 0 0,3-1 0 15,-1 2 0-15,1 1 0 0,0 3 0 0,-1 3 0 16,1 2 0-16,1 1 0 0,0 4 0 0,0 0-128 16,0 10 128-16,-1-9 0 0,1 9 0 0,0-9-128 15,0 9 128-15,0 0 0 0,-1-8 0 0,1 8-160 16,0 0 160-16,0 0 0 0,0 0-176 0,0 0 176 0,0 0-160 0,0 0 160 15,0 0-144-15,0 0 144 16,0 0-128-16,0 0 128 0,0 0 0 0,0 0-160 16,-7 6 160-16,7-6 0 0,-7 9-144 0,7-9 144 15,-7 9 0-15,0 3-144 0,2-3 144 0,0 1 0 16,-2 2 0-16,2 0 0 0,0-2 0 0,0 3 0 0,-2-3 0 0,2 2-128 16,-2 0 128-16,1-2 176 15,-2 2-48-15,1-3 0 0,1 0 0 0,-1 0 0 16,1 1 0-16,-2 0 0 0,0-1-304 0,0 2-64 15,1 2-16-15,0-3 0 0,1 3 256 0,0 0 0 0,0-1 0 0,1 3 0 16,1 1 0-16,0-2 0 0,-1 3 0 0,1-1 0 16,1 0-128-16,-1-2 128 0,0-1 0 0,0 1-144 0,-1 1 144 0,1 0 0 15,-1 4 0-15,0-5 0 16,0 2 0-16,-1-3 0 0,0 5 0 0,-1 0 0 16,1-1 0-16,-1 3 0 0,1-1 128 0,1 2-128 0,-2-1 0 15,3-1 0-15,1-2 0 0,1 3-128 0,-1-6 128 0,1 2 0 16,-2-3 0-16,1 0 0 15,1 0 0-15,-1 0 0 0,0 1 0 0,1-1 0 0,-2-4 0 0,1 2 0 16,1-3 0-16,2-8 0 0,-4 11 0 0,4-11 0 16,-3 11 0-16,3-11 0 0,0 6 0 0,0-6 128 15,0 0-128-15,0 0 0 0,0 0 0 0,0 0 0 16,0 0 0-16,0 0 128 0,0 0-128 0,0 0 0 16,0 0 128-16,8 4-128 0,-8-4 128 0,0 0-128 15,0 0 128-15,12-5-128 0,-1 0 0 0,2 0 128 16,0 1-128-16,3 0 0 0,0-4 0 0,2 3 0 15,2 1 0-15,0 0 128 0,1-1-128 0,1 1 0 16,1-3 0-16,0 5 0 0,-1-2 0 0,0-2 0 16,-1 1 0-16,0-1 0 0,-1-1 0 0,-1 1 0 15,1-1 0-15,-1 2 0 0,0 0 0 0,0 1 0 16,1 1 0-16,1 1 0 0,-1 0 0 0,1 1 0 16,-1 1 0-16,1 0-128 0,-2 0 128 0,2-1 0 0,-1 1 0 0,-1 0 0 15,-1 0 0-15,-1 0 0 16,-2 0 0-16,-1-3 0 0,-1 2 0 0,-1 0 0 15,-2-1 0-15,-10 2 0 0,12 0 0 0,-2 0 0 0,-10 0 0 0,12 0 0 16,-12 0 0-16,12 2 0 0,-2 0 0 0,-10-2 0 16,12 4 0-16,-3-1 0 0,-9-3 0 0,0 0 0 15,0 0 0-15,9 4 0 0,-9-4 0 0,0 0 0 16,7 5 0-16,-7-5 0 0,0 0 0 0,0 0 128 0,0 0-128 0,0 0 128 16,0 0-128-16,2-12 128 15,0-1-128-15,-2 0 128 0,0-3-128 0,0-2 128 16,1-1-128-16,-1-2 128 0,0-2-128 0,1 3 128 0,1-1-128 15,0-1 128-15,2-2-128 0,0 3 128 0,0 0-128 0,-1 2 0 16,1-2 0-16,-2 0 0 0,-1 2 0 0,2-5 0 16,-3-3 0-16,1-1 128 0,1-2-128 0,-1 2 0 15,-1-1 0-15,0 3 0 0,0 0 0 0,-1 1 0 16,-1 2 0-16,1 3 0 0,0 3 0 0,-1 3 0 16,1 2 0-16,-1 2 0 0,2 1 0 0,0 9 0 15,0-11 0-15,0 3 0 0,0 8 0 0,0 0 0 16,0 0 0-16,0-9 0 0,0 9 0 0,0 0 0 15,1-9 0-15,-1 9-128 0,0 0 128 0,0 0-160 16,0 0 160-16,0 0-160 0,0 0 160 0,0 0 0 16,0 0 0-16,0 0 0 0,0 0 0 0,0 0 0 0,0 0 0 0,0 0 0 15,0 0 0-15,0 0 0 16,0 0 0-16,0 0 0 0,0 0 0 0,0 0 0 16,-9 8 0-16,1-2-128 0,8-6 128 0,-9 6 0 15,9-6 0-15,-11 5 0 0,1-1 0 0,1 0 0 16,-2 0 0-16,1-4 0 0,-3 1 0 0,-1 0 0 0,-2-1 0 15,-2 1 0-15,-2 2 0 0,-1-3 0 0,-2 0 0 0,-1 0 128 16,0 0-128-16,0 1 0 0,-1 1 0 0,2 2 0 16,1-3 0-16,1 3 0 0,0 1 0 0,1 0 0 15,2 3 0-15,0-1 0 0,-2-1 0 0,2 1 0 16,1-2 0-16,1 1 0 0,1 1 0 0,-2-1 0 16,0 1 0-16,0-1 0 0,-1 0 0 0,-1 0 0 15,1 1 0-15,0 0 0 0,0 0 0 0,1-1 0 16,2 1 0-16,2-2 0 0,0-2 0 0,3-1 0 15,1-2 0-15,9 0 0 0,-9 0 0 0,9 0 0 16,-9-3 128-16,2 0-128 0,1-1 160 0,6 4-160 0,-8-7 0 16,1 1 0-16,2-1 0 0,1 0 0 0,0-3 0 0,2 1 0 15,-1 2 0-15,0 0 0 0,1-3 0 0,-2 3 0 16,4 7 0-16,0 0 0 0,-4-6 0 0,4 6 0 16,0 0 0-16,0 0 0 0,0 0-176 0,0 0 176 15,0 0-160-15,0 0 160 0,0 0 0 0,0 0 0 16,0 0 0-16,0 0 0 0,0 0 0 0,0 0-144 15,0 0 144-15,1-7-128 16,-1 7-400-16,5-9-80 0,2 0-16 0,1 2 0 16,0 1-3136-16,3 3-624 0</inkml:trace>
  <inkml:trace contextRef="#ctx0" brushRef="#br4" timeOffset="64">17214 13129 13823 0,'0'0'608'0,"0"0"128"0,0 0-592 0,7-6-144 16,-7 6 0-16,0 0 0 0,0 0 4032 0,6-10 784 0,-6 10 160 0,0 0 16 15,4-9-3136-15,-4 9-624 0,0 0-128 0,0 0-16 16,3-9-256-16,-3 9-32 0,0 0-16 0,0 0 0 16,0 0-336-16,0 0-64 0,0 0 0 0,-3-5-16 15,1 1-224-15,-1 0-144 0,3 4 192 0,0 0-192 16,-3-1 224-16,3 1-64 0,0 0-16 0,-6 8 0 15,1-1 176-15,5-7 48 0,-8 13 0 0,3 2 0 16,1-1 16-16,1 3 16 0,1 0 0 0,-1 4 0 16,0 4-112-16,-1 2-32 0,3 3 0 0,-2 3 0 15,1 3-96-15,-2 2-32 0,0 0 0 0,0-3 0 16,0-6 0-16,3-3 0 0,-3-4 0 0,1-3 0 16,1 0-128-16,0-4 128 0,1 0-128 0,0-1 128 15,0-1 64-15,-1 0 16 0,2-13 0 0,-1 14 0 16,0-1-16-16,1-13 0 0,-3 12 0 0,3-12 0 15,-3 9 32-15,3-9 0 0,0 0 0 0,0 0 0 0,0 0 32 0,0 0 0 16,0 0 0-16,0 0 0 0,3-6-256 0,1-1 0 16,-1 1 128-16,-3 6-128 0,6-9 0 0,2 1 0 15,-8 8 128-15,9-7-128 0,-9 7 0 0,12-5 0 16,-2 1-144-16,2 4 144 0,-2-2 0 0,2 4 0 16,-1-2 0-16,0-2 160 0,2 0-32 0,2 2-128 15,-1 0 192-15,0-1-64 0,2 0-128 0,1-3-176 16,2 0 48-16,4 0 0 0,0 0 128 0,2 1 192 15,0 1-32-15,1 0-16 0,2 1-144 0,1 1 0 16,0 0 0-16,-1-2 0 0,0 2 0 0,-1 0-176 0,-1 0 48 16,-1 0 0-16,-1 0 128 0,-2 0 176 0,0-2-48 0,-1 1 0 15,0 0-128-15,-1-3 0 16,1 1 0-16,1 1 0 0,3 2 0 0,0-2 128 0,-2 1-128 0,1 0 128 16,-2-2-128-16,0 3 0 0,-1 0 0 0,-1 3-176 15,-2-3 176-15,-1-2 0 0,-1 2 0 0,-3 3 0 16,-3 0 0-16,-10-3 0 0,0 0 0 0,9 2 0 15,-9-2 0-15,0 0 144 0,0 0-144 0,0 0 0 16,0 0 128-16,0 0-128 0,8 4 0 0,-8-4 0 16,0 0 128-16,0 0-128 0,0 0 192 0,0 0-192 15,4-9 208-15,-4 9-64 0,0 0-16 0,1-12 0 16,-1 2-128-16,-1 1 160 0,1 9-160 0,-4-13 160 16,0 0-160-16,0 2 192 0,0-3-192 0,0 1 192 15,-1 0-192-15,1-3 160 0,-1-1-160 0,1-4 160 16,-1-1-160-16,1-1 192 0,0-3-192 0,0-3 192 0,0 0-192 0,2 1 160 15,-1-2-160-15,0 0 160 16,-1 2-160-16,3 1 0 0,1 2 0 0,1 0 128 16,1 3-128-16,0 3 0 0,2 0 0 0,1 4 0 0,1 2 0 0,-1 1 0 15,-1 1 0-15,0 2 0 0,-4 9 0 0,5-10 0 16,-5 10 0-16,5-9 0 0,-5 9 0 0,0 0-144 16,0 0 144-16,0 0 0 0,0 0-128 0,0 0 128 15,0 0 0-15,5-8 0 0,-5 8 0 0,0 0-128 16,0 0 128-16,0 0 0 0,7-9 0 0,-7 9 0 15,5-8 0-15,-5 8 0 0,0 0 0 0,0 0 0 16,0 0 0-16,0 0 0 0,0 0 0 0,0 0 0 16,0 0 0-16,0 0 0 0,-1-9 0 0,1 9 0 15,0 0 0-15,0 0 0 0,-9-4 0 0,0 4 0 0,-2-3 0 0,3 6 0 16,-2-3 0-16,-1 3 0 0,0 0 0 0,-1 1 0 16,-1-1 0-16,1 0 0 0,0-1 0 0,2-1 0 15,-2 1 0-15,1-2 0 0,-1 0 0 0,0 2 0 16,0 1 0-16,1-2 0 0,-1-1 0 0,-1 4 0 15,0-1 0-15,0-1 0 0,0 0 0 0,0 0 0 16,-2 1 160-16,-2 0 32 0,0 0 16 0,1-3 0 16,-3 0-208-16,0 2 0 0,-2-4 128 0,-1 2-128 15,-2-2 0-15,-1 1-240 0,-1-2 48 0,0 0 16 16,-1-1 176-16,-2 2 0 0,1 1 0 0,1 1 0 16,1 1 0-16,3 1 0 0,1 0 0 0,1-1 0 15,1 3 0-15,2-4 0 0,2 0 0 0,3 3 0 16,2 0 0-16,0-1 0 0,2 0 0 0,0 1 0 15,9-3 176-15,-9 1-48 0,0 2 0 0,9-3 0 16,0 0-128-16,-9 3 0 0,9-3 0 0,-8 1-176 0,8-1 176 0,0 0 0 16,-9 2-144-16,1 1 144 0,-1 0 0 0,9-3 0 15,0 0-144-15,-9 2 144 0,0 0 0 0,9-2 0 16,0 0 0-16,0 0 0 0,-11 3 0 0,11-3 0 16,-8 0 0-16,8 0 0 0,0 0 0 0,0 0 0 15,0 0 0-15,0 0 0 0,0 0 192 0,0 0 112 16,0 0 16-16,0 0 0 0,0 0-320 0,0 0 0 15,0 0 0-15,0 0 0 0,0 0 0 0,0 0 0 16,0 0 0-16,0 0 0 0,-8 7 0 0,8-7 0 16,0 0 0-16,-5 8 0 0,5-8 0 0,0 0-256 15,0 0 32-15,0 0 0 0,0 0 224 0,0 0-144 16,0 0 144-16,-5 8-128 0,5-8 128 0,0 0 128 0,0 0-128 0,1 11 176 31,2 2-2672-31,0-2-512 0</inkml:trace>
  <inkml:trace contextRef="#ctx0" brushRef="#br4" timeOffset="65">17466 13235 13823 0,'0'0'1216'0,"0"0"-960"0,-4-11-256 0,3 2 0 16,2-3 1424-16,0 2 240 0,1-1 64 0,0 2 0 16,-2 9-1392-16,4-11-336 0,0-2 0 0,-1 2 0 15,-1-1 304-15,1 3-16 0,-1-1 0 0,1-1 0 16,-2 1 976-16,-1 5 192 0,0-2 32 0,3 1 16 16,-2-2 32-16,1 1 0 0,-1 0 0 0,0-1 0 15,-1 1-304-15,0-3-48 0,0 10-16 0,0 0 0 16,-1-11-416-16,1 11-96 0,0 0-16 0,0 0 0 15,0 0-448-15,0 0-192 0,-11-1 128 0,1 2-128 16,1 3 0-16,-2 3-224 0,-2 2 32 0,-1 4 0 16,-3 0 0-16,-1 4 0 0,-3 3 0 0,0 2 0 15,-2 1 384-15,-1 2 64 0,1 4 32 0,-1-1 0 16,-2 4 432-16,0 0 96 0,-1 2 16 0,1-3 0 16,1-1-160-16,0-4-32 0,-1-5 0 0,3-2 0 0,2-5-192 0,4-2-64 15,2-3 0-15,5-1 0 0,10-8-256 0,0 0-128 16,0 0 128-16,0 0-128 0,0 0 0 0,16 2-176 15,2-7 16-15,4-2 0 0,2 0-32 0,2-5-16 16,2-4 0-16,1-3 0 0,-3-4 0 0,0 0 0 16,-1 1 0-16,-2 0 0 0,-3 1 208 0,-2 3-176 15,0-2 176-15,-1 2-160 0,-1 1 160 0,0 0 0 16,-2 4 0-16,0 1 0 0,-1 0 0 0,-1 2 0 16,-3 0 0-16,0-1 0 0,-1 2 0 0,0 1 128 15,0-1-128-15,0 0 128 0,0 2-128 0,-1 1 128 16,-7 6-128-16,8-5 128 0,-1-3-128 0,-7 8 0 0,0 0 0 0,0 0 0 15,0 0 128-15,0 0-128 0,0 0 160 0,0 0-160 16,-11-1 208-16,1 3-48 0,-3 3-16 0,-2 3 0 16,-3 1-16-16,1 3-128 0,0-3 192 0,2 3-64 15,-2-2 32-15,2 2 0 0,4-5 0 0,-1-2 0 16,3 0 0-16,2-1 0 0,7-4 0 0,0 0 0 16,0 0 32-16,0 0 16 0,-2-7 0 0,3 0 0 15,2-5-208-15,3 0 176 0,2-2-176 0,4 2 160 16,1-4-160-16,4 2 0 0,2 1-192 0,2 0 192 15,0 0-224-15,2 2 80 0,2 1 16 0,1 2 0 16,-1 3 128-16,0 1-192 0,0 2 192 0,-3 2-192 16,-4 0 192-16,0 2-160 0,-2 1 160 0,-2 2-160 15,-2 0 160-15,-3 3 0 0,-9-8-144 0,5 8 144 16,-5-8 0-16,-1 12 0 0,-4-2 0 0,-3 0 0 16,-3 1 0-16,-3-1 160 0,-5 3-160 0,-2 2 160 0,-5 2 144 0,-3 1 16 15,-2 3 16-15,-1 1 0 0,0 1-112 0,0 1-32 16,3 1 0-16,1-2 0 0,3 0-192 0,3 0 176 15,4-4-176-15,2 1 160 0,2-3-160 0,2-2 0 16,3 0 0-16,1 2 0 0,2-6 0 0,1 1 0 16,2-3 0-16,3-9 0 0,0 9 0 0,0-9 0 15,3 8-176-15,-3-8 176 0,6 7-160 0,-6-7 160 16,12 1-192-16,0-2 192 0,-2-2 0 0,2-1 0 16,1-4 0-16,1-3 0 0,2-5 0 0,1-2-160 15,1-2 160-15,1-3-192 0,2-3 192 0,3-3 0 16,-1 3 0-16,1 0 0 0,-1 1 0 0,1 2 0 15,-2 0 0-15,-3 5 0 0,1 0 0 0,-3 4 0 0,-4 1 0 0,-1-1 0 16,-1 5 0-16,-5 2 0 0,-1 0 0 0,-5 7 0 16,0 0 0-16,0 0 0 0,0 0 0 0,-5-5 0 15,5 5 0-15,-12-1 0 0,-1 1 0 0,-2 2 0 16,-1 3 0-16,-4 4 0 0,-2 3 0 0,-3 4 0 16,-1 3 0-16,-1 4 0 0,-2 0 0 0,0 3 0 15,2 4 0-15,1 0 0 0,1-1 0 0,0-1 0 16,0 1 0-16,3-4 272 0,1-4-32 0,5-3-16 15,2-2-224-15,3-5 0 0,0-2-192 0,5 1 192 16,6-10-128-16,0 0 128 0,2 6 0 0,5 1 0 16,1-5 0-16,2 0 0 0,2-4 128 0,4 0-128 15,-1 2 0-15,2-7-208 0,1 1 16 0,2-4 0 16,1 0 192-16,1 1-144 0,3-1 144 0,2-5-128 0,2-3 128 0,3-2 0 16,5-2 0-16,2-1 0 0,0-3 0 15,-1 0 0-15,0-2 0 0,-2 2 0 0,-3 1 0 0,-3 3 0 16,-3 3 0-16,-2 0 0 0,-4 5 0 0,-3 2 0 15,-2 3 0-15,-3 3 0 0,-4 0 0 0,-9 6 0 16,0 0 0-16,0 0 0 0,0 0 0 0,0 0 0 16,0 0 0-16,0 0 128 0,-7 12-128 0,0 4 0 15,-4-1 0-15,-1 5 128 0,-2 0-128 0,-2 3 0 16,-2 2 0-16,-1 2 0 0,-2 1 0 0,-1 2 192 16,-3-3-32-16,0 2-16 0,0-5-144 0,-2 0 0 15,-2-6 0-15,3-1 0 0,0-3 0 0,4 1 0 16,0-2 128-16,3-3-128 0,5-3 0 0,5-2 128 15,9-5-128-15,0 0 128 0,0 0-128 0,0 0 160 0,0 0-160 0,0 0 160 16,0 0-160-16,13-5 0 0,1-4 0 0,3-1 0 16,3 3 0-16,2-5-224 0,4-1 80 0,-1-3 16 15,1-5 128-15,1-3-208 0,1-4 80 0,-2 0 128 16,-1-2-192-16,-1 2 192 0,0 2-160 0,-5 4 160 16,-2 2-144-16,-4 1 144 0,0 2-128 0,-1 4 128 15,-1 0 0-15,-4 4 0 0,0 2 0 0,-7 7 0 16,2-6 0-16,-2 6 0 0,0 0 0 0,0 0 0 15,0 0 0-15,0 0 0 0,0 0 0 0,-7 4 0 16,-2 2 0-16,-1 3 144 0,1 2-144 0,0 3 160 16,-1 6-160-16,-2 0 0 0,-4 4 0 0,-1 3 0 15,-1 3 192-15,-1 2-64 0,-2 0 0 0,-1-5 0 16,-1-3-128-16,1-2 0 0,-1-4-160 0,-1-2 160 0,1-3 0 16,3-1 128-16,2-3 16 0,4-1 0 0,1-3-144 0,4 0 0 15,9-5 0-15,0 0 0 0,0 0 0 0,0 0 128 16,1-12 32-16,4 1 0 0,4-1-160 0,3-2 0 15,2-6 0-15,2-3 0 0,2-7 0 0,0-7 0 16,-1-2 0-16,0 0 0 0,2 1-176 0,-3 2 176 16,1-1-128-16,-1 7 128 0,-4 4-144 0,0 3 144 15,-2 3-160-15,-1 3 160 0,-1 5 0 0,0 1-144 16,-4 0 144-16,-4 11 0 0,0 0-144 0,0 0 144 16,0 0-160-16,4-9 160 0,-4 9 0 0,0 0 0 15,0 0-128-15,0 0 128 0,0 0 0 0,0 0 0 16,0 0 0-16,0 0 0 0,0 0 0 0,0 0 0 15,0 0 0-15,-10 0 0 0,1 0 0 0,-2 5 0 16,-4 2 0-16,-3 1 0 0,-2 3 0 0,-2 2 0 0,-4 3 0 0,-2 4 0 16,-4-1 0-16,-2 5 0 0,-1 2 0 0,1-2 0 15,2 1 0-15,2 0 0 0,1-3 0 0,6-2 0 16,3-3 0-16,4-4 128 0,3-3-128 0,4-3 160 16,9-7-160-16,0 0 192 0,0 0-192 0,0 0 192 15,0 0-192-15,0 0 128 0,8-10-128 0,4 0 128 16,1 0-128-16,4-2 0 0,2-2 0 0,2-3 0 15,3 1-192-15,2 0 192 0,2-1-160 0,2 0 160 16,0 3 0-16,0-2 0 0,-2 3 0 0,-1 2 0 16,-2-1 0-16,-2 1 0 0,-1 2 0 0,-3 2 160 15,-4 0-160-15,-2 2 0 0,-1 0-192 0,0 1 192 16,-12 4 0-16,10-3 0 0,-10 3 0 0,0 0 0 16,0 0-144-16,11 1 144 0,-11-1 0 0,0 0 0 15,9 7 0-15,-3 2-128 0,-6-9 128 0,6 12 0 0,-4-1 0 0,-1 4 0 16,1 0 0-16,-4 5 0 0,2-2 0 0,-2 3 0 15,-2 1 0-15,-1 3 0 0,0 2 0 0,-1 1 0 16,1-1 0-16,0-2 0 0,0-3 0 0,-1-1 128 16,1-5-128-16,1-3 0 0,2 0 0 0,0-3 0 15,4-3 0-15,-2-7 0 0,0 0 0 0,0 0 128 16,11 4-128-16,1-4 0 0,0-2 0 0,1 1 128 16,0-4-128-16,1-3 0 0,2 0 240 0,2-4-48 15,0 2-16-15,1 0 0 0,-2 0-176 0,1 1-224 16,0 0 48-16,-2 0 16 0,-2 1 160 0,-1 2 0 15,0-1 0-15,-1 2 0 0,-2 0 0 0,-2 0 0 16,-8 5 0-16,8-4 0 0,-8 4 0 0,0 0 0 0,0 0 0 0,0 0 0 16,0 0 128-16,0 0-128 0,0 0 128 0,0 0-128 15,0 0 0-15,-9 6 128 0,1-1-128 0,0 3 0 16,0 3 0-16,2-2 0 0,1 1 0 0,1-1 128 16,0 0-128-16,4-9 0 0,-1 12 0 0,1-12 0 15,0 0 0-15,0 7 0 0,0-7 0 0,0 0 0 16,0 0 0-16,0 0 0 0,0 0 128 0,5 6-128 15,-5-6 144-15,0 0-144 0,0 0 192 0,0 0-192 16,0 0 176-16,0 0-176 0,0 0 160 0,0 0-160 16,0 0 160-16,0 0-160 0,-3-9 160 0,1 1-160 15,-1-1 128-15,-1 1-128 0,-1 0 0 0,0 1 144 16,-1-5-144-16,0 0 0 0,-1-3 0 0,1-2 0 16,-2-3 0-16,3-1 128 0,0-1-128 0,-2-1 0 15,1-4 0-15,0 3 0 0,1-1 0 0,0 1 0 16,1 1 0-16,1 3 0 0,1 3 0 0,-1 3 0 0,1 0-192 15,0 3 192-15,2 0-192 0,0 11 192 0,0-12-176 0,0 3 176 16,0 9-128-16,0 0 128 0,3-12-160 0,0 3 160 16,-3 9-192-16,0 0 192 0,0 0-160 0,0 0 160 15,0 0-128-15,0 0 128 0,0 0-160 0,0 0 160 16,0 0-192-16,0 0 192 0,0 0-176 0,0 0 176 16,0 0-160-16,0 14 160 0,-3 1-128 0,-1 2 128 15,-1-1 0-15,-2 5-144 0,-1 2 144 0,2 1 0 16,-1 2 0-16,0 3 0 0,-1-4 0 0,3 0 0 15,1-6 0-15,2-1 0 0,1-3 0 0,1-1 0 16,0-5 0-16,0-9 128 0,0 0-128 0,0 0 128 16,0 0-128-16,0 0 128 0,0 0-128 0,0 0 0 0,0 0 128 0,12-2-128 15,-4-4 0-15,-2-1 0 0,1-3 0 0,-1-1 0 16,1-4 0-16,-2 1 0 0,1-2 0 0,1 1-128 16,-1-1 128-16,1 3 0 0,-2 0 0 0,0 3 0 15,-1 0 0-15,0 7-160 0,-4 3 160 0,0 0 0 16,0 0-176-16,0 0 176 0,0 0-160 0,0 0 160 15,0 0-176-15,0 0 176 0,0 0-192 0,2 13 192 16,-1-3-384-16,-1 0 48 0,-1 0 0 0,1-10 0 31,-3 10-2592-31,3-10-512 0</inkml:trace>
  <inkml:trace contextRef="#ctx0" brushRef="#br4" timeOffset="66">17445 13074 30463 0,'0'0'1344'0,"0"0"288"0,0 0-1312 0,0 0-320 0,0 0 0 0,0 0 0 15,0 0 528-15,0 0 48 0,4-9 0 0,1 3 0 16,-5 6-576-16,7-7 0 0,-7 7 0 0,6-6 0 16,-1-2 0-16,-1 1 0 0,-4 7 0 0,4-9 0 15,-1 0 704-15,-1-1 48 0,0-2 0 0,-2-3 0 16,0-1 592-16,0-4 128 0,0-7 32 0,1-1 0 15,-1-6-144-15,3-2-16 0,-2-5-16 0,2-2 0 16,-1 0-688-16,-1-1-128 0,3 5-16 0,0 0-16 0,0-2-224 0,0 0-64 16,3-5 0-16,-1-2 0 0,2-7-192 0,-1 7 0 15,-2 2 0-15,1 7 0 0,-1 4 0 0,-2 6 0 16,0 6 0-16,-2 4 0 0,0 3 0 0,-1 1 0 16,0 5 0-16,-1 1 0 0,-2 0 0 0,1 2 0 15,-1 0 0-15,2 1 0 0,1 6 0 0,-3-7 0 16,3 7 0-16,0 0 0 0,-2-10 0 0,0 2 0 15,2 8 0-15,-2-6 0 0,-1-1 0 0,2 2 0 16,1 5 0-16,0 0 0 0,0 0 0 0,0 0 0 16,-8-3 0-16,8 3 0 0,-10 2 0 0,0-1 0 15,1 3-160-15,-1 1 160 0,-1 4 0 0,0-2-128 16,0-1 128-16,0 2 0 0,-2 1 0 0,-1-1 0 0,1 0 0 0,-1 0-128 16,0-1 128-16,-3 1 0 0,0-1 128 0,1-1-128 15,1 0 240-15,-1-3-32 0,-1 3 0 0,-1-2 0 16,-2-2 48-16,-1-1 0 0,-2-1 0 0,-5 0 0 15,1 0-16-15,-5 0 0 0,-5 0 0 0,-2 2 0 16,-4-1-112-16,0 2 0 0,0-2-128 0,-2 4 192 16,1-2-64-16,-1 1-128 0,-2 0 176 0,-4 0-176 15,-5 1 144-15,-2 0-144 0,-2 0 0 0,3 2 144 16,4-3-144-16,3 2 0 0,4-1 0 0,6-1 128 16,2 1-128-16,3-1 128 0,2 0-128 0,1 0 128 15,0-4-128-15,2 2 0 0,2-1 0 0,2 0 0 16,2 2 0-16,3-3 0 0,1 0 0 0,1-3 0 15,2 2 0-15,4 1 0 0,2-1 0 0,0 1 0 16,2-2 0-16,9 2 0 0,-9 0 0 0,9 0 0 0,-7-4 0 0,7 4 0 16,0 0 0-16,0 0 0 15,0 0 0-15,0 0 0 0,0 0 0 0,0 0 0 0,0 0 0 0,0 0-144 16,0 0 144-16,0 0-160 0,0 0 160 0,0 0 0 16,0 0 0-16,0 0 0 0,0 0 0 0,0 0 0 15,0 0 0-15,0 0-128 0,0 0 128 0,0 0 0 16,0 0 0-16,0 0 0 0,0 0 0 0,0 0 0 15,-1 11 0-15,1-11 0 0,0 10 0 0,0-10 0 16,1 11 0-16,2-1 0 0,0-1 0 0,-1 0 0 16,1 0 0-16,-1 2 0 0,2 1 0 0,2-1-128 15,-1 2 128-15,0 4 0 0,1 0 0 0,1 4-160 0,1 1 160 16,2 0 0-16,1 1-176 0,-1 4 176 0,2 6-160 16,0 6 160-16,1 6 0 0,1 11-144 0,2 11 144 0,-1 1 0 15,2-1 0-15,-1-8 0 0,-1-8 0 16,1-12 0-16,0-2 0 0,-2-4 128 0,-1-1 0 0,-1-1 0 15,-3 2-128-15,0 1 144 0,-1-1-144 0,-2 0 160 16,1-2-160-16,-3-2 160 0,-1-2-160 0,-1-1 160 16,-2-3 160-16,0-4 16 0,1-2 16 0,-1-3 0 15,0-1-352-15,0-3 0 0,0-3 0 0,0-7 0 16,0 0 176-16,0 0 64 0,0 0 16 0,0 0 0 16,0 0 64-16,3 8 32 0,-3-8 0 0,1 7 0 15,-1-7-496-15,0 0-112 0,4 9 0 0,0-3-16 16,-4-6 272-16,3 8 0 0,-3-8 0 0,2 7 0 15,-2-7 0-15,0 0 0 0,0 0 0 0,0 0 0 16,3 8 0-16,-3-8 0 0,0 0 0 0,0 0 0 16,0 0 0-16,0 0 0 0,0 0 0 0,0 0 0 0,0 0 144 15,0 0-144-15,0 0 128 0,0 0-128 0,0 0 160 0,0 0-160 16,0 0 192-16,0 0-192 0,0 0 144 0,0 0-144 16,0 0 0-16,0 0 144 0,0 0-144 0,0 0 0 15,0 0 0-15,0 0 0 0,0 0 0 0,-4 6 0 16,4-6 0-16,0 0 0 0,0 0 0 0,0 0 0 15,0 0 0-15,0 0 0 0,-9 4 0 0,9-4 0 16,-9 3 0-16,9-3 0 0,-9 1 0 0,9-1 128 16,-12 0-128-16,2 0 0 0,-2 0 0 0,1 0 128 15,-2-1-128-15,0 1 0 0,-1 0 128 0,0 0-128 16,-3 0 128-16,-2 0-128 0,0-3 0 0,-2 2 0 16,-1-1 0-16,-2 1 0 0,-2 0 0 0,0-1 0 0,-1 1 128 15,1 1-128-15,-3 1 0 0,-1 1 0 0,-1-1 0 16,1 0 128-16,0 1-128 0,0-2 0 0,-1 0 0 0,-1 1 0 15,1 2 0-15,0-3 0 0,-3 0 0 0,1 0 0 16,1 0 0-16,2 0 128 0,2 1-128 0,3 2 0 16,3-1 0-16,3-1 0 0,1 1 0 0,3 2 0 15,1-2 0-15,2 1 0 0,3-3 0 0,1 0 0 16,8 0 0-16,0 0 0 0,-9-1 0 0,9 1 0 16,-8 0 0-16,8 0 0 0,0 0 0 0,-9-2 0 15,9 2 0-15,0 0 0 0,-9-2 0 0,9 2 0 16,-7-6 208-16,7 6 64 0,0 0 16 0,0 0 0 15,0 0-464-15,0 0-80 0,0 0-32 0,0 0 0 16,-6-6 288-16,6 6 0 0,0 0 0 0,0 0 0 16,0 0 0-16,0 0 0 0,0-8 0 0,0 8 0 0,0 0 0 15,0 0 0-15,0 0-128 0,0 0 128 0,8-5 0 0,-8 5 0 16,0 0 0-16,9-5 0 0,-9 5 0 0,0 0 0 16,8-4 0-16,-8 4 0 0,0 0 0 0,0 0 0 15,0 0 0-15,0 0 0 0,8-5 0 0,-8 5 0 16,0 0 0-16,0 0 0 0,0 0 0 0,0 0 0 15,0 0 0-15,0 0 0 0,0 0 0 0,0 0 0 16,0 0 0-16,0 0 0 0,0 0 0 0,0 0 0 16,0 0 0-16,0 0 0 0,-7-3 0 0,0 2 0 15,0 1 0-15,-1 0 0 0,8 0 256 0,-11 4 16 16,1-1 0-16,1 0 0 0,1 0-272 0,0-1 0 16,-1 1 0-16,0-2 0 0,1 0-144 0,-1 1-96 15,-1-1-16-15,-1 2 0 0,1 1 256 0,1-2 0 0,-1 2 0 16,1-3 0-16,0 2 0 0,1 0 0 0,1-2 0 0,7-1 0 15,-8 3 0-15,8-3 0 0,-7 1 0 0,7-1 0 16,0 0 0-16,0 0 0 0,0 0 0 0,0 0 0 16,0 0 0-16,0 0 0 0,0 0 0 0,0 0 0 15,0 0 0-15,0 0 0 0,0 0 0 0,0 0 0 16,0 0 0-16,0 0 0 0,0 0 0 0,0 0 0 16,8-8 0-16,-8 8 0 0,7-9 0 0,-2 0 0 15,-1-2 0-15,-2 1 128 0,1 0-128 0,1-2 0 16,-2-4 144-16,2-1-144 0,-1-1 0 0,0 0 144 15,0-2-144-15,1-2 0 0,0-2 0 0,0 0 0 16,-3-2 0-16,3 0 128 0,-1-3-128 0,1 2 0 16,-1-2 0-16,-2 3 0 0,1 0 0 0,1 0 0 0,0 3 0 15,1 0 128-15,-2-3-128 0,1-3 0 0,1-3 0 0,0-4 0 16,0-7 128-16,-1 2-128 0,0-2 0 16,2 1 0-16,0 4 0 0,1 3 0 0,-1 6 0 0,-1 6 0 15,1 2 0-15,0 7 0 0,-1 2-160 0,0 1 160 16,-4 11 0-16,0 0-144 0,0 0 144 0,0 0 0 15,0 0-144-15,0 0 144 0,0 0-144 0,0 0 144 16,0 0-192-16,0 0 192 0,0 0-144 0,0 0 144 16,0 0 0-16,0 0-144 0,0 0 144 0,0 0 0 15,4 13 0-15,-4-13 0 0,0 0 0 0,0 0 0 16,0 0 0-16,0 0 0 0,0 0 0 0,0 0 0 16,0 0 0-16,0 0 0 0,0 0 0 0,0 0 0 0,0 0 0 15,0 0 128-15,0 0-128 0,0 0 0 0,0 0 0 16,0 0 0-16,-8 4 0 0,8-4 0 0,-10 0 0 0,2 0 0 15,8 0 0-15,-11 0 0 0,0-2 0 0,-1 2 128 16,0 0-128-16,1 2 0 0,-3-2 0 0,0 0 0 16,-1 2 240-16,-4-1 16 0,-2 0 16 0,-1-1 0 15,-1 2-272-15,-3-1 0 0,-2 1 0 0,-2 1 0 16,-1-2-160-16,-2 1-96 0,1 0 0 0,-1 1-16 16,2-2 272-16,1 3 0 0,0-1 0 0,1 1 0 15,1-2 160-15,-1 1 96 0,2-2 0 0,-1 0 16 16,0 1-432-16,-1 0-96 0,0-2 0 0,2 3-16 15,-1 0 272-15,1-2 0 0,1 3 0 0,2 0 0 16,4 0 0-16,1 1 0 0,0-1 0 0,3 0 0 16,3 1 0-16,1-2-128 0,2-1 128 0,1 1 0 15,0-1 0-15,9-2 0 0,-9 3 0 0,9-3 0 16,-10 1 0-16,10-1 0 0,-9 3 0 0,9-3 0 16,-7 1 0-16,7-1 0 0,0 0 0 0,-8 0 0 0,8 0 0 15,0 0 0-15,0 0 0 0,0 0 0 0,-8 0 0 0,8 0 0 16,0 0 0-16,0 0 0 0,0 0 0 0,0 0 0 15,0 0 0-15,0 0 0 0,-9 5 0 0,9-5 0 16,0 0 0-16,-7 7 0 0,7-7-128 0,-5 6 128 16,5-6 0-16,-4 10 0 0,4-10 0 0,-3 10-128 15,3-10 128-15,-2 10 0 0,2-10 0 0,-1 10 0 16,-1 0-128-16,2 3 128 0,2-1 0 0,-1-1 0 16,1 2-128-16,1 4 128 0,-2-1 0 0,1 5-128 15,-1 4 128-15,2-1 0 0,-1 1-192 0,1 1 192 0,1-1-192 0,-3 5 192 16,0 4-160-16,-2 9 160 0,0 8-128 0,-1 4 128 15,-1 5 0-15,0-6 0 0,0-3 0 0,1-8 0 16,-1-6 0-16,0-7 0 0,2-6 0 0,0-1 0 16,0-6 0-16,-1-3 0 0,1-2 128 0,0-2-128 15,-1 0 144-15,2-10-144 0,0 0 192 0,0 0-192 16,0 0 192-16,0 0-64 0,0 0 0 0,0 0-128 16,-5 8 224-16,5-8-64 0,0 0-16 0,0 0 0 15,0 0-144-15,-9 0 192 0,9 0-192 0,-9 0 192 16,9 0-192-16,0 0 0 0,-9-1 144 0,9 1-144 15,-9-4 0-15,9 4 0 0,0 0 0 0,-9-1 0 16,9 1 0-16,0 0 0 0,0 0 0 0,0 0 0 16,0 0 0-16,0 0 0 0,0 0 0 0,0 0 0 15,-8-2 0-15,8 2 0 0,0 0 0 0,0 0 0 16,0 0 0-16,0 0 0 0,0 0 0 0,0 0 128 0,0 0-128 0,0 0 0 16,0 0 0-16,0 0 0 15,0 0 0-15,6-6 0 0,-6 6 0 0,11-5 0 0,-11 5 0 0,11-3 0 16,1-1 0-16,0 2 0 0,0-1 0 0,2 3 0 15,0-1 0-15,3-1 0 0,1 1 0 0,2 1 0 16,1 0 0-16,4 0 0 0,2 0 0 0,4 0 0 16,3 0 0-16,1 0 0 0,2 1 0 0,-2 1 0 15,-1-1 0-15,0-1 0 0,0 0 176 0,-4 0 64 16,-3-3 16-16,1 2 0 0,-2-4-400 0,1 2-80 16,0 1-16-16,2 0 0 0,0 1 240 0,2 1 0 15,0 0 0-15,1 0 0 0,-1 1-288 0,-2 2 32 16,-2-2 16-16,0 1 0 0,-1-2 240 0,-2 0 0 0,-2 0 0 15,-1-2 0-15,0 1 0 0,-3-2 0 16,-1-1 0-16,-1 1 0 0,-2-1 0 0,-1 0 0 0,-1 1 0 0,-2-1 0 16,-10 4 128-16,12-1-128 0,-2 0 0 0,-10 1 0 15,0 0 304-15,11 0-48 0,-11 0-16 0,0 0 0 16,0 0-240-16,0 0 0 0,0 0 128 0,0 0-128 16,0 0 0-16,0 0 128 0,0 0-128 0,0 0 0 15,0 0 128-15,0 0-128 0,0 0 0 0,0 0 0 16,0 0 144-16,0 0-144 0,0 0 128 0,0 0-128 15,0 0 0-15,0 0 0 0,0 0 0 0,0 0 0 16,0 0 0-16,0 0 0 0,0 0 0 0,0 0 0 16,0 0 0-16,0 0 0 0,0 0 0 0,0 0 0 15,-9 0 0-15,9 0 0 0,0 0 0 0,0 0 0 16,0 0 0-16,0 0 0 0,0 0 0 0,0 0 0 16,0 0 0-16,0 0 0 0,0 0 0 0,0 0 0 15,0 0 0-15,0 0 0 0,0 0 0 0,0 0 0 0,0 0 0 0,0 0 0 16,0 0 0-16,0 0 0 0,0 0 0 0,0 0 0 15,0 0 0-15,0 0 0 0,0 0 0 0,0 0 0 16,0 0 0-16,0 0 0 0,-10 1 0 0,10-1 0 16,0 0 0-16,-9 3 0 0,9-3 0 0,-10 2 0 15,10-2 128-15,-11 1-128 0,2 1 0 0,9-2 0 16,-10 1 0-16,0 2 128 0,-1-1-128 0,1 0 0 16,-1-2 0-16,-1 1 0 0,1 0 0 0,-2-1 0 15,-4-1 128-15,0 0-128 0,0 1 0 0,-3 0 0 16,-1-3 0-16,-2 2 128 0,-3-3-128 0,0 1 0 0,-3 1 0 15,0-1 128-15,1 3-128 0,-1-1 0 0,-1 1 0 0,1 0 128 16,1 1-128-16,2 4 0 0,1-2 0 0,-1 1 0 16,-2-2 0-16,2-2 0 0,-1 0 0 0,0-1 0 15,-1 0 0-15,1 1 0 0,0-4 0 0,-1 1 0 16,2 3 0-16,0-2 0 0,0 0 0 0,1 2 0 16,0 0 0-16,2 0 0 0,2 0 0 0,1 4 0 15,2-3 0-15,1 2 0 0,2 0 0 0,0-1 0 16,1 2 0-16,2 0 0 0,0-1 0 0,2-1 0 15,0 1 0-15,1 0 0 0,-1-1 0 0,10-2 0 16,-9 3 0-16,1 1 0 0,8-4 0 0,-7 0 0 16,-3 0 0-16,10 0 0 0,-7 0 0 0,7 0 0 15,0 0 0-15,0 0 0 0,0 0 0 0,0 0 0 16,0 0 0-16,0 0 0 0,0 0 0 0,0 0 0 0,0 0 0 0,0 0 0 16,0 0 0-16,0 0 0 0,0 0 0 0,0 0 0 15,0 0 0-15,0 0 0 0,0 0-128 0,0 0 128 16,0 0 0-16,0 0 0 0,0 0 0 0,0 0 0 15,0 0 0-15,0 0 0 0,0 0 0 0,0 0 0 16,0 0 0-16,0 0 0 0,0 0 0 0,0 0 0 16,0 0 0-16,0 0 0 0,0 0 0 0,0 0 0 15,0 0 0-15,0 0 0 0,0 0 0 0,0 0 0 16,0 0 0-16,0 0 0 0,0 0 0 0,0 0 0 16,0 0 0-16,0 0 0 0,0 0 0 0,0 0 0 15,0 0 0-15,0 0 0 0,0 0 0 0,0 0 0 16,0 0 0-16,0 0 0 0,0 0 0 0,0 0 0 15,0 0 0-15,0 0 0 0,0 0 0 0,0 0 0 0,0 0 0 16,0 0 0-16,0 0 0 0,0 0 0 0,0 0 0 0,0 0 0 16,0 0 0-16,0 0 0 0,0 0 0 0,0 0 0 15,0 0 0-15,0 0 0 0,0 0 0 0,0 0 0 16,-8 6 0-16,8-6 0 0,0 0 0 0,0 0 0 16,-9 3 0-16,9-3 0 0,0 0 0 0,0 0 0 15,0 0 0-15,0 0 0 16,0 0 0-16,0 0 0 0,0 0 0 0,0 0 0 0,-7 4 0 0,7-4 0 15,0 0 0-15,0 0 0 0,0 0 0 0,0 0 0 16,0 0 0-16,0 0 0 0,0 0 0 0,0 0 0 16,0 0 0-16,0 0 0 0,0 0 0 0,0 0 0 15,0 0 0-15,0 0 0 0,0 0 0 0,0 0 0 16,0 0 0-16,0 0 0 0,0 0 0 0,0 0 0 0,0 0 0 0,0 0 0 16,0 0 0-16,0 0 0 0,0 0 0 0,0 0 0 15,0 0 0-15,0 0 0 0,0 0 0 0,0 0 0 16,0 0 0-16,0 0 0 0,0 0 0 0,0 0 0 15,0 0 0-15,0 0 0 0,0 0 0 0,0 0 0 16,0 0 0-16,0 0 0 0,0 0 0 0,0 0 0 16,0 0 0-16,0 0 0 0,0 0 0 0,-8 0 0 15,2 1 0-15,6-1 0 0,0 0 0 0,-9 0 0 16,0-1 0-16,-1 1 0 0,1-4 0 0,-1 2 0 16,-2 1 0-16,-1 1 0 0,0-2 0 0,-3 0 0 15,-2 1 0-15,-1 0 0 0,-5-3 0 0,1 2 0 16,-3 1 0-16,0 1 0 0,-1-2 0 0,1 0 0 15,-1 1 128-15,0 1-128 0,-1 0 0 0,4 1 0 16,0 1 0-16,1 0 0 0,-2-1 0 0,1 1 0 16,1-4 0-16,-3 2 0 0,-2 0 0 0,0-1 0 0,-1 1 0 0,-1-4 0 15,-1 0 0-15,1 2 0 0,2-2 0 0,2 1 0 16,0 1 0-16,4-1 0 0,3 2 0 0,0-3 0 16,2 1 0-16,3 3 0 0,0-2 0 0,1 0 0 15,1 2 0-15,1 0 0 0,1 2 0 0,1-2 0 16,9 0 0-16,-11 3 0 0,2-1 0 0,9-2 0 15,-9 4 0-15,9-4 0 0,-8 4 0 0,8-4 0 16,0 0-128-16,0 0 128 0,0 0 0 0,0 0 0 16,-9 2 0-16,9-2 0 0,0 0 0 0,0 0 0 15,0 0 0-15,0 0 0 0,0 0 0 0,0 0 0 16,0 0-128-16,0 0 128 0,0 0 0 0,0 0 0 16,0 0 0-16,0 0 0 0,0 0 0 0,0 0 0 15,0 0 0-15,0 0 0 0,0 0 0 0,0 0 0 0,0 0-128 0,0 0 128 16,0 0 0-16,0 0 0 0,0 0 0 0,0 0 0 15,0 0 0-15,0 0 0 0,0 0 0 0,0 0 0 16,0 0 0-16,0 0 0 0,0 0 0 0,0 0 0 16,0 0 0-16,0 0 0 0,0 0 0 0,0 0 0 15,0 0 0-15,0 0 0 0,0 0 0 0,0 0 0 16,-5-6 0-16,5 6 0 0,-4-12 0 0,4 12 0 16,-2-12 0-16,-1-1 0 0,0-2 0 0,2-2 0 15,0 0 128-15,-2-6-128 0,-1-1 0 0,2-5 0 16,-1-4 0-16,2 1 0 0,-2-3 0 0,0-2 0 15,1 1 128-15,-1 3-128 0,2-1 0 0,0 4 0 16,1 4 0-16,0 1 0 0,-2 3 0 0,2 1 0 0,0-1 0 0,0-1 0 16,-1-2 0-16,1 0 0 0,0 0 0 15,0 1 0-15,0-3-144 0,0 3 144 16,-3-1 0-16,2 1 0 0,1 1-144 0,0 2 144 0,0 0 0 0,0 4-144 16,1 0 144-16,2 4 0 0,-2 2 0 0,1 1 0 15,-1 1-288-15,2 4 32 0,-3 5 0 0,0 0 0 16,2-6 256-16,-2 6 0 0,1-6 0 0,-1 6 0 15,0 0-160-15,0 0 32 0,0 0 0 0,0 0 0 16,0 0 128-16,0 0 0 0,0 0 0 0,0 0 0 16,0 0 0-16,0 0 0 0,0 0 0 0,0 0 0 15,0 0 0-15,0 0 0 0,0 0 0 0,0 0 0 16,0 0 0-16,0 0-128 0,0 0 128 0,0 0-128 16,0 0 304-16,0 0 64 0,0 0 16 0,0 0 0 15,0 0-256-15,0 0-256 0,0 0 48 0,0 0 16 16,0 0 192-16,0 0 0 0,0 0 0 0,0 0 0 0,0 0 0 0,-2 12-144 15,2-12 144-15,0 0-128 0,0 0 128 0,-7 9 0 16,7-9 128-16,-7 7-128 0,-1-5 0 0,0 1 0 16,-1-3 0-16,0-1 0 0,-3 1 0 0,-1 0 0 15,-1-2 0-15,-3 2 0 0,-2-2 224 0,-2-1-32 16,-2 2 0-16,-2 1 0 0,-1 0-192 0,-1 0 128 16,1 1-128-16,1 2 0 0,0-1 0 0,2 1 128 15,1 0-128-15,1-1 0 0,1 0 0 0,2 0 0 16,2-1 0-16,2 1 0 0,0-2-192 0,-1 0-48 15,2 0 0-15,-1 0 0 0,-2-2 240 0,1 1 0 16,-1-1 0-16,0-1-144 0,1 0 144 0,-2 1 0 0,0 0 0 0,1-2 0 16,2 2 0-16,-1-2 0 0,0 1 0 0,0-1 0 15,1 2 272-15,1-1-16 0,1 1 0 0,2-1 0 16,-1 2-256-16,11 1 0 0,-10-3 0 0,10 3 0 16,-9-3 0-16,9 3 0 0,-7-2 0 0,7 2 0 15,-5-4 0-15,5 4 0 0,0 0 0 0,0 0 0 16,0 0 0-16,0 0 0 0,0 0 0 0,0 0 0 15,0 0 0-15,0 0 0 0,0 0 0 0,0 0 0 16,0 0 0-16,0 0 0 0,0 0 0 0,0 0 0 16,0 0 0-16,0 0 0 0,0 0 0 0,0 0 0 15,0 0 0-15,0 0 0 0,0 0 0 0,0 0 0 16,0 0 0-16,0 0 0 0,0 0 0 0,0 0 0 16,0 0 0-16,0 0 0 0,0 0 0 0,0 0 0 15,0 0 0-15,0 0 0 0,0 0 0 0,0 0 0 16,-2 10 0-16,2-10 0 0,0 13 0 0,1 0 0 0,0-1-128 0,2 0 128 15,-1 1-208-15,1 0 80 0,0 1 128 16,-1 2 0-16,-1 1 0 0,2 4-128 0,0 1 128 0,-2 3 0 16,0 1-144-16,1 3 144 0,-2-2 0 0,0-1-144 15,1-1 144-15,-1-1 0 0,-1 1-144 0,-1 1 144 16,1 2 0-16,-2 3-144 0,2 2 144 0,0 2 0 16,-1 4 0-16,2 0 0 0,0 4 176 0,0-5 64 15,0-2 16-15,2-3 0 0,-1-4-416 0,0-2-80 16,-1-5-16-16,2-2 0 0,-2-5 256 0,1 1 0 15,0 1 0-15,-1-1 0 0,0-2 0 0,0 0 0 16,-1 1 0-16,0-5 0 0,-2 2 0 0,3-12 0 16,-1 14 0-16,-1-1 0 0,0-1 128 0,1 0-128 0,-2 1 0 15,2-3 0-15,-3 3 0 0,2 0 0 0,1-2 128 16,0 0-128-16,1-11 0 0,-1 15 0 0,-1-4 0 0,2-11 0 16,0 0 144-16,0 12-144 0,0-12 0 0,0 0 144 15,0 0-144-15,2 13 128 0,-2-13-128 0,0 0 128 16,2 8-128-16,-2-8 128 0,0 0-128 0,0 0 128 15,0 0-128-15,0 0 0 0,0 0 0 0,0 0 0 16,0 0 0-16,0 0 192 0,0 0-192 0,0 0 192 16,0 0-192-16,0 0 0 0,0 0 0 0,0 0 0 15,0 0 0-15,0 0 0 0,0 0 0 0,0 0 0 16,0 0 0-16,0 0 128 0,0 0-128 0,0 0 128 16,0 0-128-16,0 0 0 0,0 0 0 0,0 0 0 15,0 0 0-15,-5-5 0 0,5 5 0 0,-5-5 0 16,1 1 0-16,4 4 0 0,-4-7 0 0,4 7 0 0,0 0 0 0,0 0 0 15,-7-8 0-15,2 2 0 0,0 1 0 0,0 1 0 16,-1-3 0-16,1 3 0 0,5 4 0 0,-6-5 0 16,-1-1 128-16,7 6-128 0,-8-7 0 0,2 0 0 15,-1 1 0-15,1 1 0 0,6 5 0 0,-8-7 0 16,0 5 128-16,8 2-128 0,-9-6 0 0,-1 3 0 16,-2 1 0-16,2 0 0 0,-1 0 0 0,1 2 0 15,-2-1 0-15,0 1 0 0,0 0 0 0,1 0 0 16,-2-1 0-16,1 1 128 0,-1-4-128 0,0 1 0 15,0-1 0-15,0 2 128 0,0-5-128 0,0 3 0 16,1 2 0-16,0-2 0 0,-2 0 0 0,0-1 0 16,-2 1 128-16,2-2-128 0,1 5 0 0,0-1 0 0,-2-1 0 0,2 0 0 15,-4 1 0-15,0 0 0 0,0 1 0 0,0 0 0 16,-1-1 0-16,2 2 160 0,2-1-32 0,1 0-128 16,-1-2 0-16,1 2 0 0,1 0 0 15,0 1 0-15,3 0 0 0,0-3 0 0,9 3-144 0,-8-1 144 16,8 1 0-16,0 0 0 0,0 0 0 0,0 0-128 15,-10-3 128-15,10 3 0 0,0 0 0 0,0 0 0 16,0 0 0-16,0 0 0 0,0 0 0 0,0 0-128 16,0 0 128-16,0 0 0 0,0 0-144 0,0 0 144 15,0 0 0-15,0 0 0 0,0 0 0 0,0 0 0 16,-3 8 0-16,3-8 0 0,0 0 0 0,0 0 0 16,0 0 0-16,-1 10 0 0,1-10-144 0,0 0 144 15,0 0 0-15,1 12 0 0,-1-12 0 0,0 0 0 16,0 0 0-16,4 9 0 0,-4-9 0 0,0 0 0 0,5 9 0 0,-5-9 0 15,0 0 0-15,0 0 0 0,8 10 0 16,-8-10 0-16,0 0 0 0,9 9 0 0,-9-9 0 0,0 0-128 16,12 9 128-16,-12-9 0 0,10 10 0 0,-10-10 0 15,0 0 0-15,0 0 0 0,13 5 0 0,-13-5 0 16,13 4 0-16,-13-4 0 0,12 3 0 0,-12-3 0 16,0 0 0-16,12-3 0 0,-12 3 0 0,12-4 0 15,-3 1 0-15,-3-4 0 0,-6 7 0 0,11-7 0 16,-3 0 0-16,1-1 0 0,-2 0 0 0,3 0 0 15,-3 2 0-15,1-1 0 0,0-3 128 0,-1-1-128 16,-1 0 176-16,2 0-176 0,1-1 0 0,-1 1 0 16,-2-2 0-16,2 0-144 0,0 0 144 0,-1-4 0 15,-1 0 0-15,-1-3 0 0,0-3 0 0,1-3 0 16,-2-1 0-16,-2 1 0 0,1 0 0 0,-1 2 0 16,0 0 0-16,0 1 0 0,0 0 0 0,0 3 0 0,0 0 0 0,0 3 0 15,-1 1 0-15,2 2 0 0,0 1 0 0,-1 1 0 16,0 1 0-16,0 1 0 0,1 0 0 0,-3 10 0 15,4-10 0-15,0 0 0 0,-4 10 0 0,0 0 0 16,2-9 0-16,-2 9 0 0,0 0 0 0,0 0 0 16,0 0 0-16,0 0 0 0,0 0 0 0,0 0-128 15,0 0 128-15,0 0 0 0,0 0 0 0,0 0 0 16,0 0 0-16,0 0-128 0,0 0 128 0,0 0 0 16,0 0 0-16,0 0 0 0,0 0 0 0,0 0-128 15,0 0 128-15,0 0 0 0,0 0 0 0,0 0 0 16,0 0 0-16,-9-1 0 0,9 1 0 0,0 0 0 15,-9-4 0-15,1 2 0 0,8 2 0 0,-9-3 0 0,9 3 0 16,-10-3 0-16,-1 3 0 0,1-1 0 16,-1-2 0-16,1 2 0 0,-2 1 0 0,2 0 0 0,-3-1 0 15,-3 1 0-15,-2 0 0 0,0 0 0 0,-3 0 0 0,0 0 0 16,0 0 0-16,1 1 0 0,0 2 0 0,-1-1 0 16,0 1 0-16,1 0 0 0,1 0 0 0,0 1 0 15,3-1 0-15,1 0 0 0,2 0 0 0,-1 0 0 16,1 1 0-16,-2-3 0 0,1 1 0 0,0 0 0 15,-1 0 0-15,2-1 0 0,0 0 0 0,2-1 0 16,-2 0 0-16,1 0 0 0,0 0 0 0,2 0 0 16,-1 0 0-16,2 0 0 0,9 0 0 0,-10 0 0 15,1-1 0-15,9 1 0 0,-8 0 0 0,8 0 0 16,0 0 0-16,0 0 0 0,-9-1 0 0,9 1 0 0,0 0 0 0,0 0 0 16,0 0 0-16,0 0 0 0,-8 0 0 0,8 0 0 15,0 0 0-15,0 0 0 0,-7 0 0 0,7 0 0 16,-9 0 0-16,9 0 0 0,-9 0 0 0,9 0 0 15,-10 0 0-15,0 0 0 0,1 0 0 0,3-2 0 16,6 2-176-16,-11 2 0 0,4-1 0 0,7-1 0 16,-10 2 176-16,10-2 224 0,-9 4-48 0,9-4-16 15,-9 9-160-15,3-2 0 0,-1 1 0 0,2 0 0 16,5-8 0-16,-5 11-176 0,-2 5 176 0,3-3-128 16,0 4 128-16,2-1 0 0,-2 3 0 0,0 2-128 15,0 0 128-15,0 1 0 0,-1 3-144 0,0 0 144 16,1-1 0-16,0 2 0 0,-1-3 0 0,1 0 0 15,-1-3 0-15,-2-2 0 0,0-1 0 0,2-3 0 16,0-1 0-16,0 0 0 0,0 2 0 0,2-1 0 16,-1 0 0-16,0 1 0 0,0-1 0 0,2 0 0 0,-1 1-128 0,-1 0 128 15,2 1 0-15,0 2 0 0,0-1 0 0,0 3 0 16,2-1 0-16,0 0 0 0,0-4 0 0,2 1 0 16,-1-2 0-16,0-1 0 0,-1-13 0 0,2 13 0 15,-1-1 0-15,0-2 0 0,-1-10 0 0,1 11 0 16,-1-11 0-16,0 0 0 0,2 10 0 0,-1-1 0 15,-1-9 128-15,0 0-128 0,0 0 0 0,0 0 0 16,0 0 0-16,0 0 0 0,4 9 0 0,-4-9 0 16,0 0 128-16,0 0-128 0,4 8 0 0,-4-8 0 15,0 0 0-15,6 7 0 0,-6-7 0 0,10 5 0 16,-3 0 0-16,2-2 0 0,-9-3 0 0,14 5 0 16,-3-2 0-16,4 1 0 0,0 0 0 0,5 1 0 0,-3-4 0 15,5 4 0-15,1-2 0 0,2 2 0 0,-3-1 0 0,3 0 0 16,0-1 0-16,-2-2 0 0,1 0 0 0,-1-2 0 15,2 0-224-15,-2-2-32 0,0-4 0 0,0 1 0 16,2 1 256-16,1-3 0 0,0 0 0 0,1 0 0 16,2-1 160-16,2 3 80 0,3-1 16 0,1 2 0 15,1 0-256-15,-4 1 0 0,-2 0 0 0,-2 1 0 16,-4 1 0-16,-3 0 0 0,-1 2 0 0,-2 0 0 16,-2 0 0-16,-2 0 0 0,0 0 0 0,-2 0 0 15,-1 2 0-15,-11-2 0 0,11 1 0 0,-11-1 0 16,11 4 0-16,-11-4 0 0,0 0 0 0,9 4 0 15,-9-4 0-15,0 0 0 0,0 0 0 0,0 0 0 16,0 0 0-16,0 0 128 0,0 0-128 0,0 0 0 0,0 0 0 0,0 0 0 16,0 0 0-16,0 0 0 15,0 0 128-15,0 0-128 0,0 0 0 0,0 0 0 0,0 0 128 0,0 0-128 16,0 0 0-16,-1-11 144 0,-2 2-144 0,0-1 0 16,1-2 0-16,-1 0 128 0,-1-2-128 0,2-2 0 15,-1-2 144-15,0-2-144 0,1 2 0 0,-1-3 144 16,1 0-144-16,-1 3 0 0,0-1 128 0,1-1-128 15,0 3 0-15,0-2 0 0,1 2 0 0,-1 0 0 16,0 1 0-16,-1 0 0 0,2 1 0 0,1 0 0 16,-3-2 0-16,1 3 0 0,-1-4 0 0,0 2 0 15,1 2 0-15,2 2-144 16,0 12-1616-16,1-12-320 0,-1 1-64 0,0 11-21088 0</inkml:trace>
  <inkml:trace contextRef="#ctx0" brushRef="#br1" timeOffset="67">15569 10043 17503 0,'0'0'1552'0,"0"0"-1232"0,0 0-320 0,0 0 0 16,0 0 1984-16,0 0 352 0,0 0 64 0,0 0 16 15,0 0-1408-15,0 0-288 0,0 0-48 0,0 0-16 16,0 0 240-16,8 7 64 0,-8-7 0 0,0 0 0 15,0 0-80-15,0 0-16 0,0 0 0 0,0 6 0 16,-1 2-112-16,-1 1-32 0,0-2 0 0,-4 0 0 16,0 3 144-16,-1 3 32 0,1-2 0 0,-7 17 0 15,-2-1-320-15,5 0-48 0,1 2-16 0,1-4 0 16,2-3-192-16,2-1-64 0,0-1 0 0,2-1 0 16,2-1-96-16,0 1-32 0,2-4 0 0,0 2 0 15,0 3 0-15,0-2-128 0,1 3 192 0,1-2-64 16,-2 4-128-16,1 0 0 0,-3 2 144 0,1 0-144 15,2-3 176-15,0-1-48 0,-2-2 0 0,0-2 0 0,-1-1 240 0,1-3 32 16,2-3 16-16,0 1 0 16,-3-11-144-16,4 9-16 0,-4-9-16 0,0 0 0 0,0 0-240 0,6 6 144 15,-6-6-144-15,0 0 128 0,9 4-128 0,-9-4 160 16,0 0-160-16,12-2 160 0,-2-2-160 0,-10 4 128 16,12-8-128-16,-1 1 128 0,-4 2 64 0,1-1 0 15,0-1 0-15,0 1 0 0,0-1-192 0,-1 1-272 16,-7 6 64-16,11-6 16 0,-11 6 192 0,10-6 0 15,-1 2 0-15,-9 4 0 0,0 0 0 0,13-3 0 16,-2 1 0-16,-11 2 0 0,13-4 0 0,-1 1 0 16,-1 1 0-16,0 0 0 0,2 1 0 0,0-2-144 15,1 2 144-15,1 1 0 0,-1 0 0 0,4 0 0 0,2 0 0 16,1 1-128-16,-1 2 128 0,3 0 0 0,-1-1 0 0,0 1 0 16,0-1 0-16,-1 2 128 0,0-2 0 0,-2-1 0 15,1 0-128-15,-3-1 0 0,-1-1 0 0,-2 0 0 16,-1-1 0-16,-1 2 0 0,1 2 0 0,-3-1-128 15,-2-1 128-15,1 0 0 0,-9 0 0 0,9-1 0 16,-9 1 0-16,0 0 0 0,0 0 0 0,11-2 128 16,-11 2-128-16,0 0 0 0,0 0 128 0,0 0-128 15,0 0 128-15,0 0-128 0,0 0 160 0,0 0-160 16,0 0 0-16,6-6 0 0,-6 6-208 0,3-8 64 16,-3 8 400-16,1-9 96 0,0 0 16 0,-1 9 0 15,-2-11-240-15,2 2-128 0,0-1 128 0,0 1-128 16,0-2 0-16,0 1 128 0,1-1-128 0,0 1 0 15,-1-2 0-15,2-1 128 0,-1 0-128 0,2 0 0 0,0 1 128 16,1-1-128-16,0-2 128 0,0 0-128 0,0 0 128 0,0-1-128 16,0-1 128-16,0 1-128 0,0-2 0 0,0 1 128 15,0-2-128-15,-1-5 0 0,0-3 0 0,0-2 144 16,-1-1-144-16,1-1 0 0,-3-3 128 0,1 3-128 16,-1 1 0-16,0 1 0 0,-1 3 0 0,1 5 0 15,0 4 128-15,0 1-128 0,0 3 0 0,0 6 0 16,0 7 0-16,0 0 0 0,-1-12 0 0,-1 4 0 15,2 8 0-15,0 0 0 0,0 0 0 0,0 0 0 16,0 0-128-16,0 0 128 0,0 0 0 0,0 0 0 16,0 0 0-16,0 0 0 0,0 0 0 0,-6-4 0 15,6 4 0-15,0 0 0 0,-9-3 0 0,0 3 0 0,9 0 0 16,-11 2 0-16,2-1 0 0,9-1 0 16,-9 4 0-16,-2-3 0 0,1-1 0 0,0 2 0 0,-1-1 128 15,-1 0-128-15,-1 1 0 0,0-2 0 0,-1 0 128 0,-3-2-128 16,0 2 0-16,-1 2 0 0,-2 0 128 0,-3 2-128 15,-2-3 0-15,-2 2 0 0,-5 2 128 0,2 2-128 16,0 1 0-16,2-1 0 0,0 2 0 0,4 1 0 16,1-3 0-16,4 0 0 0,-1-2 0 0,3 2 0 15,2-2 0-15,0 1 0 0,2 0 0 0,0 0 0 16,0-3 0-16,2-1 0 0,-1 1 0 0,1 0 0 16,1-1 0-16,1 1 0 0,9-3 0 0,-9 1 0 15,9-1 0-15,0 0 0 0,0 0 0 0,0 0 0 16,-9 0-160-16,9 0-32 0,0 0-16 0,0 0 0 15,0 0-368-15,0 0-64 16,11 1 0-16,1 2-16 0,-2 0-1104 0,1-2-224 0,-2 1-32 0,3 1-16 16,-2-3 560-16,1 1 96 0,-2 1 32 0,1 2 0 15,1-3-592-15,-2 0-112 0,0 1-32 0,0-1 0 16,-9-1 128-16,13 2 32 0,-3 0 0 0,0-1 0 16,-10-1 416-16,10 1 96 0,-10-1 0 0,10 0 16 0,-10 0 1168 0,0 0 224 15,11-2 0-15,-11 2 0 0,8-5 1072 0,-8 5 96 16,6-7 32-16,-6 7 0 0,4-9 128 0,0 0 16 15,-1 0 16-15,-2 0 0 0,-1 1-112 0,0 8-32 16,0 0 0-16,-1-9 0 0,-1-1-368 0,2 10-80 16,-1-9 0-16,1 9-16 0,-1-9-144 0,1 9-32 15,0 0 0-15,-4-8 0 0,4 8-64 0,0 0-32 16,0 0 0-16,0 0 0 0,0 0-160 0,-11 6-16 16,1-3-16-16,1 7 0 0,-2 3 16 0,1 5 0 15,-2 4 0-15,-1 4 0 0,0 2 16 0,-1 0 16 0,-2 2 0 0,-1 0 0 16,2 3-64-16,-2-6-16 0,-2-2 0 0,1 0 0 15,-3-8-96-15,-1-3-32 0,0-2 0 0,2-2 0 16,3-2 112-16,3-2 16 0,0 0 0 0,3-4 0 16,3 0 96-16,8-2 32 0,0 0 0 0,0 0 0 15,7-8-208-15,3 1-48 0,2 1 0 0,4-2 0 16,2-1-128-16,3 0-176 0,0-2 48 0,0 0 0 16,-2-6 128-16,3-3-192 0,-1-3 192 0,0-4-192 15,-3-1 192-15,2-1 0 0,-1-1 0 0,1 1-128 16,1-1 128-16,-2 6 0 0,2 2 0 0,-1 2-128 15,-3 0 128-15,0 6 0 0,-2 0 0 0,-2 5 0 16,-2 2 0-16,-5 1 0 0,-6 6 0 0,0 0 0 16,0 0 0-16,0 0 0 0,0 0 0 0,0 0 0 15,-6 6 0-15,-3 1 0 0,-2 0 0 0,0 5 128 0,-1 0-128 0,-1 4 192 16,-2 3-64-16,0 2 0 0,-2 1-128 0,1 3 176 16,2 0-176-16,1-1 192 0,0 1-192 0,1-1 128 15,0-3-128-15,3-2 128 0,1-1-128 0,1-1 0 16,0-5 0-16,3-2 128 0,2 0-128 0,2-10 0 15,0 0 0-15,0 9 0 0,0-4 0 0,0-5 0 16,0 0 0-16,0 0 0 0,7 4 0 0,-7-4 0 16,0 0-160-16,9-4 160 0,-1-1-160 0,0-6 160 15,0 1-160-15,1-1 160 0,-2-3 0 0,2-2 0 16,0-1 0-16,0 1 0 0,0-3 128 0,2 0-128 16,-1 0 0-16,-1 3 0 0,1-3 0 0,0 5 0 15,-4 1 0-15,2 0 0 0,0 2 0 0,-2 4 0 0,2 0 0 0,-8 7 0 16,0 0 0-16,0 0 0 0,0 0 0 0,0 0 0 15,0 0 0-15,0 0 0 0,-9 13 0 0,-1-1 0 16,-3 1 0-16,-3 1 0 0,0 2 0 0,-1 2 0 16,-1 0 176-16,0 5-32 0,1-3 0 0,-1 3 0 15,-1-1-144-15,1-1 192 0,0-2-192 0,0-2 192 16,-1-1-192-16,2-2 160 0,2-1-160 0,-1-1 160 16,3 0-160-16,1-3 0 0,2-3 144 0,2 1-144 15,8-7 0-15,0 0 128 0,0 0-128 0,0 0 0 16,0 0 0-16,0 0 128 0,0 0-128 0,0 0 0 15,11 1 0-15,0-2 128 0,1-3-128 0,1-3 0 16,0-1 128-16,1-2-128 0,1-3 128 0,2-1-128 16,-2-7 144-16,2-1-144 0,2-7 192 0,-1 0-192 0,-1-1 0 15,0 2 0-15,2-5 0 0,2 3 0 0,1 0 0 16,-1 7 0-16,1-1 0 0,2 5 0 0,-3 0 0 16,1 4-144-16,0 0 144 0,-1 4 0 0,-2 0 0 0,-4 5 0 15,-2-1 0-15,-2 2 0 0,-1 0 0 0,-10 5 0 16,0 0 0-16,0 0 0 0,7-7 0 0,-7 7 0 15,0 0 0-15,0 0 0 0,0 0 0 0,0 0 144 16,0 0-144-16,-9 1 0 0,-4 3 160 0,-1 3-160 16,-3 3 128-16,-4 2-128 0,-1 5 0 0,-2 4 128 15,0 4-128-15,-2 2 0 0,-2 6 0 0,1-1 0 16,1 3 0-16,1 1 0 0,3-2 0 0,0-3 0 16,-2-8 0-16,3-2 0 0,3-1 144 0,2-6-144 0,2-4 160 15,4-2-160-15,1-1 0 0,9-7 0 0,0 0-208 0,0 0 64 16,0 0 144-16,0 0 256 0,0 0-64 0,6 6-16 15,-6-6-176-15,11 3 0 0,0-3 0 0,2-3-176 16,3 1 176-16,0-5 0 0,1-2 0 0,2-3 0 16,1-3 0-16,3-5 0 0,2-3 0 0,1-1 0 15,3-2 0-15,3-3 0 0,5 1 0 0,-1-1 0 16,2 0 0-16,-1 1 0 0,-4 3 0 0,-3 4 0 16,-1-1 0-16,-3 5 0 0,-4 1 0 0,-2 5 0 15,-2 0 0-15,-2 3 0 0,-2 2 0 0,-2 3 0 16,-12 3 0-16,10-1 0 0,-10 1 0 0,0 0 0 15,0 0 0-15,0 0 0 0,6 10 0 0,-5 2 0 16,-4 1 0-16,-2 4 0 0,-4 1 0 0,-2 7 0 16,-3 4 0-16,-3 5 0 0,-4 2 0 0,-1 3 0 15,-3 2 0-15,-2-6-160 0,0-4 160 0,-5-5 0 0,-3-2 0 16,3-1 0-16,-1-2 160 0,4-1-32 0,6-2-128 0,1-1 0 16,3-2 0-16,5 0 0 0,2-3 0 0,3-3 144 15,9-9-144-15,0 0 0 0,0 0 128 0,0 0-128 16,0 0 0-16,0 0 0 0,0 0 0 0,11-11 0 15,2-1 0-15,1-1 0 0,2-1 0 0,2-2 0 16,3 0 0-16,3 1 0 0,3 0 0 0,-1-2 0 16,-3 0-160-16,1 0 160 0,-1-4 0 0,-2 1 0 15,-3-1 0-15,-2 3 0 0,-3-3 0 0,-1 3 0 16,-2 2 0-16,-2 3 0 0,-2 2 0 0,-2 2 0 16,1 2 0-16,-5 7 0 0,0 0-128 0,0 0 128 15,0 0 0-15,0 0 0 0,0 0 0 0,-5 13 0 0,-3 1 0 0,-1 5 0 16,-2-2-176-16,-2 2 176 0,-4 2-128 0,-3 1 128 15,-2-2 0-15,-4 1 128 0,-5-2 0 0,-3 1 0 16,-2 1-128-16,4 1 0 0,1 0 0 0,2 0 0 16,1 1 0-16,5 1 0 0,2-2 0 0,3-2 0 15,2-1 0-15,5-3 0 0,0-2 0 0,5-1 0 16,2-4 0-16,4-9 0 0,0 0 128 0,0 0-128 16,0 0 0-16,0 0 0 0,11-2 0 0,4-7 0 15,0-3 0-15,5-1 0 0,2-3 0 0,3-2 0 16,2 0-128-16,6-4 128 0,3 2-128 0,2 2 128 15,1 1 0-15,-1 0 0 0,-3 1 0 0,-3-2-128 16,-4 2 128-16,0 1 0 0,-4-4 0 0,-3 1 0 16,-4-5 0-16,0 3 0 0,-3 2-144 0,-2 2 144 15,-4 2 0-15,0 3 0 0,-2 4 0 0,-6 7 0 16,0 0 0-16,0 0 0 0,0 0 0 0,0 0 0 16,0 11 0-16,-1 4 0 0,-2 2 0 0,-2 0 0 0,0 0 0 0,-1 1 0 15,-2 0 0-15,-1 0 0 0,-2-1 0 0,-1 0 0 16,-1 1 224-16,2 1-64 0,-1-2-160 0,0-3-256 15,0 2 64-15,1-1 16 0,-2 0 176 0,2-1 0 16,1-2 0-16,2 1 0 0,0-3 0 0,2-1 0 16,-2-3 0-16,8-6 0 0,-8 6 0 0,8-6 0 15,-7 5 0-15,7-5 0 0,-5 0 0 0,5 0 128 16,0 0-128-16,0 0 0 0,0 0 0 0,0 0 144 16,0-6-144-16,0 6 0 0,5-7 0 0,-5 7 0 15,8-10 0-15,3 3 0 0,-1 2 0 0,2 1 0 0,1 0-128 16,-1 2 128-16,-1-1-160 0,1 2 160 0,1-3-160 0,0 3 160 15,0-3 0-15,2 0 0 0,-4 0-128 16,1-1 128-16,-2-1 0 0,-2 1 0 0,0 1 0 0,-8 4 0 16,0 0 0-16,8-6 0 0,-8 6 0 0,0 0 0 15,0 0 0-15,0 0 160 0,0 0-160 0,0 0 128 16,0 0-128-16,-9-3 192 0,9 3-192 0,-12 0 192 16,-1 3-192-16,1 1 0 0,1 1 144 0,-1 1-144 15,-2 2 0-15,-1 3 0 0,0 0 0 0,-1 1 0 16,0 1 0-16,1 0 0 0,0 1 0 0,2-2 0 15,0 1 0-15,1-1 0 0,3-3 0 0,3-2 0 16,-2-2 0-16,0-1 0 0,0-4 0 0,2 0 0 16,6 0 0-16,-7-4 0 0,-1-3 128 0,3 0-128 15,0-3 144-15,1-1-144 0,2-1 192 0,0-2-192 16,2-3 176-16,2-2-176 0,-1 0 160 0,1-1-160 0,4 1 128 16,0-2-128-16,3 0 0 0,2 0 0 0,0 4 0 0,2-4 0 15,1 2 0-15,1-2 0 0,-2-3 0 0,2 4 0 16,-2-1 0-16,1 1 0 0,-2 2 0 0,-2 4-192 15,1 3 192-15,-4-1-208 0,-3 6 208 0,-4 6 0 16,0 0 0-16,0 0-144 0,0 0 144 0,0 0 0 16,0 0-144-16,-2 12 144 0,-4 1 0 0,-3-3 0 15,-4 6 0-15,-2 1 0 0,-4-2-192 0,-1 2 48 16,-5-2 0-16,-3 0 0 0,-4 1 272 0,-3 0 48 16,-1 0 16-16,1 4 0 0,0 2-192 0,1-1 0 15,1 1 0-15,5-2 0 0,0 1 0 0,2 0 0 16,2-2 0-16,1 1 0 0,3-2 0 0,1 0 0 0,1-2 0 15,6-4 0-15,3-1 0 0,3-4 0 0,6-7 128 0,0 0-128 16,0 0 0-16,0 0 0 0,0 0 0 0,9-4 0 16,3-4 0-16,1-2 0 0,0-3-128 0,1-2 128 15,3 0-128-15,0-4 128 0,1 0-160 0,0-1 160 16,1-2-128-16,0 1 128 0,1-1 0 0,2 1-144 16,1-2 144-16,1-1 0 0,-1 5 0 0,2-1 0 15,0 3 0-15,0 0 128 0,-3 4 0 0,0 1 0 16,-3 2-128-16,-3 4 0 0,-3 0 0 0,-2 4 0 15,-11 2 0-15,0 0 0 0,10 2 0 0,-10-2 0 16,8 8-224-16,-4 1-16 0,-3 2 0 0,-2-1 0 16,-3-1 240-16,0 2 0 0,-1-5 0 0,-2 5 0 15,1-1-320-15,-3 0-32 0,-3 2 0 0,1-3 0 16,0-1-224-16,-1 0-32 0,0 0-16 0,2-2 0 16,1 1-1264-16,2-1-256 0,7-6-48 0,-6 8-9280 15,0-1-1856-15</inkml:trace>
  <inkml:trace contextRef="#ctx0" brushRef="#br1" timeOffset="68">15809 10408 31903 0,'0'0'1408'0,"0"0"304"0,-11-4-1376 0,4 2-336 0,-1-1 0 0,8 3 0 16,0 0 1232-16,0 0 176 0,0 0 48 0,0 0 0 16,0 0-816-16,0 0-144 0,0 0-48 0,0 0 0 0,0 0-304 0,0 0-144 15,0 0 128-15,0 12-128 0,0-12 128 0,4 13-128 16,1 0 0-16,-1 1 128 0,2 1 16 0,0 4 0 15,-4 3 0-15,2 6 0 0,0 0 112 0,-3 8 32 16,2 3 0-16,-2 4 0 0,-1 0-32 0,0-3 0 16,-1-2 0-16,0-4 0 0,-2-3 0 0,0 0-16 15,1 1 0-15,-1 0 0 0,-1 1 96 0,0-1 32 16,-1 2 0-16,1-1 0 0,0-2 0 0,2 0 0 16,-1-2 0-16,2-3 0 0,1-5-48 0,1 0-16 15,0-8 0-15,2-1 0 0,-3-12-96 0,0 0-16 16,3 11 0-16,-3-11 0 0,0 0-16 0,0 0-16 0,0 0 0 15,0 0 0-15,0 0-16 0,0 0 0 0,0 0 0 0,0 0 0 16,0 0-144-16,0 0 160 0,0 0-160 0,0 0 160 16,0 0-160-16,0 0 0 0,0 0 0 0,0 0 0 15,0 0 0-15,0 0 0 0,0 0 0 0,0 0 0 16,0 0 0-16,0 0 0 0,11 2 0 0,-11-2 0 16,0 0 0-16,0 0 0 0,0 0 0 0,11 2 0 15,-11-2 0-15,0 0 0 0,0 0 0 0,0 0 0 16,0 0 0-16,12-2 0 0,-12 2 144 0,0 0-144 15,7-5 0-15,-7 5 144 0,0 0-144 0,0 0 0 16,6-7 208-16,-6 7-64 0,0 0-16 0,0 0 0 16,0 0 0-16,0 0-128 0,0 0 192 0,0 0-64 15,0 0-128-15,0 0 128 0,0 0-128 0,0 0 128 16,0 0-128-16,0 0 0 0,0 0 0 0,0 0 0 16,0 0 0-16,0 0 0 0,0 0 128 0,0 0-128 15,-7-5 0-15,7 5 0 0,-9-4 0 0,1 1 128 0,-1 2-128 0,0 0 160 16,-2-1-160-16,0 2 160 0,-2-1-32 0,-2 1 0 15,1-1 0-15,-3-2 0 0,-1 1 16 0,0-1 0 16,-2-1 0-16,0 1 0 0,0 0-144 0,-5 0 160 16,-1-4-160-16,-2 4 160 0,-3-1-160 0,-2 0 0 15,-2 2 0-15,0 1 128 0,0 1-128 0,0 0 0 16,2 0 0-16,4 1 0 0,2 1 0 0,2 0 0 16,2 0 0-16,2-1 0 0,3 0 0 0,1 2 0 15,0-2 0-15,2 2 0 0,0-1 0 0,0 1-176 16,1-2 176-16,0 1-128 0,1-1 128 0,1 1 0 15,0-2 0-15,0 0-128 0,1 0 128 0,0-2 0 16,2-1 0-16,1-1 0 0,1-1 0 0,1 0 0 0,1-3 0 0,0-1 0 16,1 0 0-16,1 1 0 0,1 0 0 0,2 8 0 15,-2-8 0-15,2 4 0 0,0 4 0 0,0 0 0 16,0 0-144-16,0 0 144 0,0 0-160 0,8-6 160 16,-8 6-192-16,9-3 192 0,-9 3-208 0,0 0 80 15,11-1 128-15,-11 1-208 0,10 1 80 0,-10-1 128 16,0 0-208-16,0 0 80 0,0 0 128 0,0 0-208 15,0 0 16-15,0 0 0 0,0 0 0 0,0 0 0 16,0 0 192-16,0 0 0 0,12 7 0 0,-12-7 0 31,0 0-1728-31,0 0-288 0,0 0-64 0,10 5-16 0,2 0-1312 16,0 0-272-16</inkml:trace>
  <inkml:trace contextRef="#ctx0" brushRef="#br1" timeOffset="69">15037 11183 17503 0,'0'0'768'0,"0"0"176"0,-13 1-752 0,3-1-192 0,10 0 0 0,-11 2 0 16,1 1 3968-16,10-3 752 0,0 0 144 0,0 0 48 15,0 0-3568-15,0 0-720 0,0 0-144 0,0 0-32 16,0 0-256-16,8-4-64 0,-2 0-128 0,2 0 192 15,-3 0-192-15,-5 4 0 0,5-6 0 0,-5 6 0 16,0 0 0-16,0 0 0 0,0 0 0 0,0 0 0 16,7 9 0-16,-2 3 0 0,-5 3 0 0,-1 5 144 15,-2 3 128-15,-1 4 32 0,-1 1 0 0,-1 3 0 16,-2-1-80-16,1-2-16 0,1 1 0 0,0 1 0 16,1 1 176-16,3 1 16 0,-1 1 16 0,3 2 0 15,3 3-64-15,-1 0-16 0,2-3 0 0,1-1 0 16,2-3-80-16,-1-3 0 0,2-5-16 0,-3-2 0 0,1-2-80 0,-1-3-16 15,-1-3 0-15,1-6 0 0,-1-2-144 0,-4-5 0 16,0 0 0-16,0 0 0 0,0 0 0 0,0 0 160 16,0 0 16-16,0 0 0 0,0 0 64 0,0 0 16 15,0 0 0-15,0 0 0 0,1-12-256 0,-2 2 144 16,1 10-144-16,-1-12 128 0,-1 0-128 0,2 12 0 16,-2-11 0-16,2 11 0 0,1-12 0 0,0 3 0 15,-1 9 0-15,3-11-176 0,2 2 176 0,-5 9 0 16,1-10 0-16,-1 10 0 0,0 0 0 0,0 0-128 15,2-11 128-15,-2 11-128 0,0 0 128 0,0 0 0 16,0 0 0-16,0 0 0 0,0 0 0 0,0 0 0 16,0 0 0-16,0 0 0 0,0 0 0 0,0 0 0 15,-9 0 0-15,1 0 0 0,8 0 0 0,-8 2 0 0,8-2 128 0,-8 2-128 16,8-2 0-16,-8 4-128 0,2 0 0 0,6-4 0 16,-7 6 128-16,7-6 0 0,0 0 0 0,-5 10 0 15,5-10 0-15,0 0 0 0,0 0 0 0,-4 6 0 16,4-6 0-16,0 0 0 0,-5 7 0 0,5-7 0 15,0 0 0-15,0 0 176 0,-8 5-48 0,8-5 0 16,-10 4 0-16,3-2 0 0,7-2 0 0,-9 0 0 16,-1 0 0-16,0 0 0 0,1 0 0 0,-1-1 0 15,-1 1-128-15,-2 0 128 0,-3 0-128 0,-4 0 128 16,0 0-128-16,0-1 160 0,-4-2-160 0,2 1 160 16,-2-2 16-16,1 0 0 0,-2-1 0 0,0 1 0 15,-1-2-32-15,2 1 0 0,-1-3 0 0,-3 1 0 16,-2-3-144-16,-5 0 192 0,-3-3-192 0,-1 0 192 15,-1 0-48-15,-1 1 0 0,-2 2 0 0,6 1 0 0,3 2-16 0,1 2-128 16,4 4 192-16,5 2-64 0,0 1-128 0,5 4 0 16,0 0 0-16,5 2 0 0,1 0 0 15,1 1-176-15,2 0 176 0,1-2-128 0,2-3 128 0,7-4 0 16,0 0-144-16,0 0 144 0,0 0-288 0,0 0 16 16,0 0 0-16,0 0 0 0,0 0 272 0,0 0 0 15,0 0 0-15,0 0 0 0,-6-4 0 0,6 4 0 16,0 0 0-16,0 0 0 0,0 0 0 0,0 0 0 15,0 0 0-15,0 0 0 0,0 0 0 0,0 0 0 16,0 0 0-16,0 0 0 0,0 0 0 0,0 0 0 16,0 0 0-16,0 0 0 0,0 0 0 0,0 0 0 15,0 0 0-15,-3 9 0 0,3-9 0 0,0 0 0 16,0 0 0-16,-5 8 0 0,5-8 0 0,0 0 0 0,0 0 0 0,-8 6 0 16,8-6 0-16,0 0 0 0,-9 3 0 0,9-3 0 15,0 0 144-15,0 0-144 0,-12 4 128 0,12-4-128 16,0 0 0-16,-10 1 0 0,10-1 0 0,0 0 0 15,-9 3 0-15,9-3 0 0,0 0 0 0,0 0-176 32,0 0-208-32,0 11-32 0,0-11-16 0,0 9 0 15,0-1-1104-15,2-1-240 0,2 1-32 0,0-1-10608 0,0 1-2112 0</inkml:trace>
  <inkml:trace contextRef="#ctx0" brushRef="#br1" timeOffset="70">14015 11744 4607 0,'0'0'400'0,"0"0"-400"0,-8 0 0 0,8 0 0 15,-9-2 2048-15,2-1 320 0,7 3 64 0,-5-5 0 16,0-1-1472-16,0-1-320 0,1 0-48 0,-1 4-16 0,0-4-192 0,5 7-32 16,0 0-16-16,0 0 0 0,-4-6 240 0,4 6 64 15,0 0 0-15,0 0 0 0,-8-3 720 0,8 3 160 16,0 0 16-16,-7 0 16 0,7 0-144 0,0 0-16 16,-8 3-16-16,8-3 0 0,-7 1 128 0,7-1 32 15,0 0 0-15,-8 2 0 0,0 0-192 0,8-2-48 16,-7 0 0-16,7 0 0 0,0 0-608 0,0 0-128 15,0 0-32-15,0 0 0 0,0 0-400 0,0 0-128 16,3-8 0-16,-3 8 0 0,9-7 0 0,-9 7 0 16,12-3 0-16,1 0 0 0,-1 2 0 0,-1 1 0 15,2-4 0-15,0 4 0 0,1 0 176 0,0-2-176 16,0 1 160-16,2-2-160 0,-2 0 208 0,4-1-48 0,3-2-16 0,1 0 0 16,3-1 112-16,4 2 32 0,4-3 0 0,7 3 0 15,4 0 0-15,-1 1 0 0,0 1 0 0,-2 2 0 16,-3 0 32-16,-3-1 0 0,0 1 0 0,-1 0 0 15,-5 0-320-15,2 1 0 0,1-3-208 0,1 0 80 16,1 2 128-16,0-3 144 0,4 3-16 0,-2 0-128 16,-2-5 144-16,-3 2-144 0,-2 1 0 0,-4-1 144 15,-4 0-16-15,-1 1 0 0,-3-1 0 0,-4 2 0 16,-2 2 64-16,-11 0 0 0,9 0 0 0,-9 0 0 16,0 0 0-16,7 6 0 0,-7-6 0 0,5 7 0 15,-5-7 0-15,0 0 0 0,1 10 0 0,-1-10 0 16,-1 9-192-16,1-9 0 0,0 0-192 0,0 0 192 15,-3 8 128-15,3-8 160 0,0 0 32 0,0 0 0 16,0 0-320-16,0 0 160 0,0 0-160 0,0 0 128 0,0 0-128 0,0 0 128 16,-10 0-128-16,10 0 128 0,0 0-128 0,-9-1 0 15,9 1 0-15,0 0 128 0,-10-2-128 0,10 2 0 16,0 0 0-16,0 0 0 0,-7 0 0 0,7 0 0 16,0 0 0-16,0 0 0 0,0 0 0 0,0 0 0 15,0 0 0-15,0 0 0 0,0 0 0 0,0 0 0 16,0 0 0-16,0 0 0 0,0 0-320 0,0 0 48 15,0 0 16-15,0 0 0 0,0 0 624 0,0 0 128 16,0 0 16-16,0 0 16 0,0 0-528 0,0 0 0 16,0 0 0-16,0 0 0 0,0 0 0 0,0 0-304 15,-10 0 48-15,10 0 0 0,0 0 256 0,0 0 0 0,0 0 0 0,0 0 0 16,0 0 0-16,0 0 0 0,-9 6 0 16,9-6 0-16,0 0 0 0,-7 2-128 0,7-2 128 0,0 0 0 15,-10 3 0-15,10-3 0 0,-7 2 0 0,7-2 0 16,0 0 0-16,-8 0 0 0,8 0 0 0,0 0 0 15,-8-2 0-15,8 2 0 0,0 0 0 0,0 0 0 16,-9-3 0-16,9 3 0 0,-9-2 0 0,1-2 0 16,8 4 0-16,-9-3 0 0,0 0 0 0,-2 1 0 15,-1 1 0-15,-2-3 0 0,-4 1 0 0,-2 2 0 16,-2-1 0-16,-3 0 128 0,-1 1-128 0,-1-1 0 16,-2 2 0-16,1-1 0 0,-1-2 0 0,-1 2 0 15,0-2 0-15,-1 2 128 0,-1-2-128 0,0 0 0 16,-6-1 0-16,-1 1 0 0,-4-1 0 0,0 3 0 15,-2 0 0-15,4 2 0 0,3 1 0 0,4 4 0 16,3-1 0-16,3 3 0 0,4 0 0 0,3-1 0 0,4 0 0 0,2-1 0 16,1 1 0-16,5-1 0 0,0 0 0 0,9-6 0 15,-7 5 0-15,7-5 0 0,0 0 0 0,0 0 0 16,0 0 0-16,0 0 0 0,0 0 0 0,0 0 0 16,0 0 0-16,0 0 0 0,0 0 0 0,8-5 0 15,-8 5 0-15,8-6 0 0,-8 6 0 0,8-5 0 16,-8 5 0-16,0 0 0 0,0 0 0 0,0 0 0 15,0 0 0-15,0 0 0 0,8-2 0 0,-8 2 0 16,0 0 0-16,0 0 0 0,0 0 0 0,0 0 0 16,0 0 0-16,0 0 0 0,0 0 0 0,10-3 0 15,-10 3 0-15,0 0 0 0,0 0 0 0,10-1 0 16,-10 1 0-16,0 0 0 0,0 0 0 0,10 0 0 16,-10 0 0-16,0 0 0 0,0 0 0 0,0 0 0 15,0 0 0-15,0 0 0 0,0 0 0 0,0 0 0 0,0 0 0 0,0 0 144 16,0 0-144-16,0 0 0 0,0 0 144 0,0 0-144 15,0 0 0-15,0 0 0 0,0 0 0 0,0 0 128 16,0 0-128-16,0 0 0 0,0 0 0 0,0 0 128 16,0 0-128-16,-2-9 0 0,2 9 0 0,0 0 128 15,0 0-128-15,-2-10 128 0,2 10-128 0,0 0 128 16,-4-6-128-16,4 6 0 0,0 0 0 0,0 0 128 16,0 0-128-16,0 0 0 0,0 0 0 0,0 0 0 15,0 0 0-15,0 0 0 0,0 0 0 0,-8 5 0 16,8-5 0-16,-7 7 0 0,7-7 0 0,-5 10-128 15,0-1 128-15,1 2 0 0,0-1 0 0,0 3 0 16,0-2-144-16,2 3 144 0,-1 0-160 0,1 3 160 16,0 1 0-16,1 2 0 0,0 2 0 0,1 0 0 0,1 2 0 0,2 1 0 15,-1-1 0-15,2-2 0 0,0 1 0 0,1-3 0 16,2 3 0-16,-1-4-144 0,-1-2 144 0,1 3 0 16,-1-5 0-16,0 1 0 0,2-2 0 0,-2 2 0 15,0-4 0-15,0-1 0 0,-1 0 128 0,-4-11-128 16,4 10 128-16,-4-10-128 0,0 0 144 0,4 11-144 15,-4-11 192-15,0 0-192 0,0 0 208 0,0 0-64 16,0 0-16-16,-3 9 0 0,-1-1 0 0,4-8 0 16,-5 9 0-16,5-9 0 0,-5 10-128 0,1-1 0 15,4-9 144-15,-5 11-144 0,1-1 0 0,4-10 0 16,-4 8 0-16,4-8 0 0,-3 10 0 0,3-10 0 16,0 0 0-16,-1 10 0 0,1-10 0 0,0 0 0 0,0 0 0 0,0 0 0 15,0 0 0-15,0 0 0 0,0 0 0 0,0 0 0 16,0 0 128-16,0 0-128 0,0 0 128 0,0 0-128 15,0 0 128-15,0 0-128 0,0 0 128 0,0 0-128 16,0 0 144-16,0 0-144 0,0 0 192 0,-6 6-192 16,6-6 128-16,0 0-128 0,0 0 0 0,0 0 0 15,0 0 0-15,0 0 0 0,0 0 0 0,0 0 0 16,0 0 0-16,0 0 0 0,0 0 0 0,0 0 0 16,0 0 128-16,0 0-128 0,0 0 0 0,0 0 0 15,0 0 0-15,0 0 128 0,0 0-128 0,0 0 0 16,0 0 192-16,0 0-192 0,-8-6 192 0,1 0-192 15,7 6 192-15,-6-6-192 0,6 6 192 0,-5-8-192 16,-1 2 192-16,1-1-192 0,-1 0 192 0,6 7-192 16,-6-7 192-16,0 0-192 0,-1 1 192 0,-2 2-192 0,-1-3 192 0,-2 2-192 15,-2-2 192-15,-3 0-192 0,-3-1 176 0,-3 0-176 16,-5 0 160-16,-2 0-160 0,-6 2 144 16,-2-1-144-16,0 2 128 0,2 1-128 0,-1-2 0 0,3 0 128 15,3 1-128-15,2 1 0 0,2 2 0 0,0-2 0 16,-1 1 0-16,4-2 0 0,-5 4 0 0,3-3 0 15,0 1 0-15,1 3 0 0,0-2 0 0,0-1 0 16,-1 2 0-16,4-1 0 0,1 1 0 0,2 1 0 16,0-3 0-16,4 2 0 0,-1-1 0 0,4 0 0 15,3 1 0-15,1 0 0 0,1-2-128 0,7 3 128 16,-11-1 0-16,3 1 0 0,1-3 0 0,0 2 0 16,7 1 0-16,0 0 0 0,-8-2 0 0,8 2 0 15,0 0 0-15,0 0 0 0,-9-1 0 0,9 1 0 0,0 0 0 0,0 0 0 16,0 0-144-16,0 0 144 0,0 0 0 0,0 0 0 15,0 0 0-15,0 0-128 0,-6-5 128 0,6 5 0 16,0 0 0-16,0 0 0 0,0 0 0 0,0 0 0 16,0 0 0-16,0 0-128 0,0 0 128 0,0 0 0 15,0 0 0-15,0 0 0 0,0 0 0 0,0 0 0 16,0 0 0-16,0 0 0 0,0 0 0 0,0 0 0 16,0 0 0-16,0 0 0 0,0 0 0 0,0 0 0 15,0 0 0-15,0 0 0 0,0 0 0 0,0 0 0 16,0 0 0-16,0 0-128 0,-8 0 128 0,8 0 0 15,0 0 0-15,0 0 0 0,0 0 0 0,0 0 0 16,0 0 0-16,0 0 0 0,0 0 0 0,0 0 0 16,0 0 0-16,0 0 0 0,0 0 0 0,0 0 0 15,0 0 0-15,0 0 0 0,0 0 0 0,0 0 0 0,0 0 0 16,0 0 0-16,-8 3 0 0,8-3 0 16,0 0 0-16,0 0 0 0,0 0 0 0,0 0 0 0,0 0 0 15,0 0 0-15,0 0 0 0,0 0 0 0,0 0 0 0,0 0 0 16,-5-4 0-16,5 4 0 0,-3-11 0 0,2 2 0 15,1-1 0-15,2-2 0 0,1 0 0 0,1-1 128 16,1-4-128-16,0-2 0 0,-1-9 0 0,2-3 0 16,0-7 0-16,-1-5 0 0,2-5 0 0,-1 0 0 15,-2 3 0-15,1 4 0 0,1 2 0 0,-2 3-128 16,-1 4 128-16,-1 2-160 0,-1 5 160 0,-1-1 0 16,-1 2-144-16,-1 1 144 0,0 1 0 0,-2 1-144 15,0 1 144-15,1 0 0 0,1-3-128 0,-2 3 128 16,1 0 0-16,1 0 0 0,-1 1 0 0,2-1-128 15,-1 2 128-15,2 0 0 0,2 0 0 0,-1 2 0 0,0-1-128 0,1 4 128 16,-1-3 0-16,0 3 0 0,1 0 0 0,-1 1 0 16,0 3 0-16,-1 9 0 0,2-9-128 0,-2 9 128 15,2-8 0-15,-2 8 0 0,0 0 0 0,0 0 0 16,0 0 0-16,0 0-128 0,0 0 128 0,0 0 0 16,0 0 0-16,0 0 0 0,0 0 0 0,0 0 0 15,0 0 0-15,0 0-128 0,0 0 128 0,0 0 0 16,0 0 0-16,0 0 0 0,0 0 0 0,0 0 0 15,-9 6 0-15,9-6 0 0,0 0 0 0,0 0 0 16,-9 5 0-16,9-5 0 0,0 0 0 0,0 0 0 16,-8 5 0-16,8-5 0 0,0 0 0 0,0 0 0 15,0 0 0-15,0 0 0 0,-8 4 0 0,8-4 0 0,-9 4 0 0,9-4 0 16,0 0 0-16,0 0 0 0,-10 2 0 0,10-2 0 16,-11 6 0-16,2-1 0 0,9-5 0 0,-9 6 0 15,9-6 0-15,-8 8 0 0,8-8 0 0,-6 9 128 16,0-1-128-16,6-8 0 0,-6 8 0 0,6-8 0 15,-7 8 0-15,7-8 0 0,-6 8 0 0,6-8 0 16,0 0 0-16,-9 7 0 0,9-7 0 0,-9 7 0 16,9-7 128-16,-10 7-128 0,10-7 0 0,0 0 0 15,-10 3 128-15,0 1-128 0,10-4 0 0,-12 4 0 16,12-4 0-16,-12 4 0 0,0-3 0 0,3 2 128 16,9-3-128-16,-11 4 0 0,-1 1 0 0,0 0 0 15,-1-1 0-15,0 2 0 0,-1-1 128 0,-1 1-128 16,2-1 0-16,-2 1 0 0,-2-4 0 0,0 2 128 0,-3 1-128 15,1-2 0-15,-4 1 0 0,3-4 0 0,-1 1 128 0,1 1-128 16,2-2 0-16,1-2 0 0,0 1 0 0,1 1 0 16,2-3 0-16,1 2 128 0,0 0-128 0,1 1 0 15,3 0 0-15,9 0 0 0,-12 2 0 0,12-2 0 16,-11 4 0-16,11-4 0 0,-11 5 0 0,11-5 0 16,0 0 0-16,0 0 0 0,0 0 0 0,0 0 0 15,0 0 0-15,0 0 0 0,0 0 0 0,0 0 0 16,0 0 0-16,0 0 0 0,0 0 0 0,0 0 0 15,0 0 0-15,0 0 0 0,0 0 0 0,0 0 0 16,0 0 0-16,0 0 0 0,0 0 0 0,0 0 0 16,-6-6 0-16,6 6 0 0,0 0 0 0,0 0 0 15,0 0 0-15,0 0 0 0,0 0 0 0,0 0 0 16,0 0 0-16,0 0 0 0,0 0 0 0,0 0 0 16,-5-7 0-16,5 7 0 0,0 0 0 0,0 0 0 0,-3-9 0 0,3 9 0 15,-3-9 0-15,3 9 0 0,-2-8 0 0,2 8 0 16,-2-7 0-16,2 7 0 0,0 0 0 0,0 0 0 15,0 0 0-15,0 0 0 0,-1-8 0 0,1 8 0 16,0 0 0-16,0 0 0 0,0 0 0 0,0 0 0 16,0 0-128-16,0 0 128 0,0 0 0 0,0 0 0 15,0 0 0-15,0 0 0 0,0 0 0 0,0 0 0 16,0 0 0-16,0 0 0 0,0 0 0 0,0 0 0 16,0 0 0-16,0 0 0 0,0 0 0 0,0 0 0 15,0 0 0-15,0 0 0 0,0 0 0 0,0 0 0 16,0 0 0-16,0 0 0 0,0 0-128 0,3 11 128 15,-1 0 0-15,1 2 0 0,0 0-128 0,0 1 128 16,-1 2 0-16,-1 5 0 0,0 2-128 0,2 2 128 0,-2 0 0 0,2 1 0 16,-2-1-128-16,-1-2 128 0,0-1 0 0,1-1 0 15,-1 0 0-15,0-1-128 0,0-1 128 0,2 2 0 16,-1-4 0-16,0 2 0 0,1 1 0 0,-1 0 0 16,-1 0 0-16,3 1 0 0,-2 0 0 0,0 0 0 15,1 1 0-15,0 3 0 0,1 1 0 0,-1 1 0 16,0-1 0-16,0-2 0 0,0-2 0 0,0-5 0 15,1 0 0-15,-1-1 0 0,2-5 0 0,-1 0 0 16,-3-11 0-16,4 12 0 0,-4-12 0 0,4 10 0 16,-4-10 0-16,0 0 0 0,2 10 128 0,-2-10-128 15,0 0 0-15,0 0 0 0,0 0 128 0,0 0-128 16,0 0 0-16,0 0 144 0,-1 12-144 0,1-12 128 0,0 0-128 16,0 0 0-16,0 0 144 0,0 0-144 0,0 0 0 0,0 0 0 15,0 0 0-15,0 0 128 16,0 0-128-16,0 0 0 0,0 0 0 0,0 0 0 0,0 0 0 0,0 0 0 15,0 0 0-15,0 0 0 0,0 0 0 0,0 0 0 16,0 0 0-16,0 0 0 0,0 0 0 0,0 0 0 16,0 0 0-16,0 0 0 0,0 0 0 0,0 0 0 15,0 0 0-15,0 0 0 0,0 0 0 0,0 0 0 16,0 0 0-16,0 0 0 0,0 0 0 0,0 0 0 16,0 0 0-16,0 0 0 0,0 0 0 0,0 0 0 15,0 0 0-15,0 0 0 0,0 0 0 0,0 0 0 16,0 0 0-16,0 0 128 0,0 0-128 0,0 0 0 15,0 0 0-15,0 0 0 0,0 0 0 0,0 0 0 0,0 0 0 0,0 0 0 16,0 0 0-16,0 0 0 0,0 0 0 0,0 0 0 16,-7-2 0-16,7 2 0 0,0 0 0 0,-7-3 128 15,7 3-128-15,-8-4 0 0,8 4 0 0,0 0 0 16,-12-4 400-16,3 1 16 0,0 0 0 0,-2 0 0 16,-2 2-416-16,2-2 0 0,-4-1 0 0,-2 0 0 15,-2 2 0-15,-6-4 0 0,-5 1 0 0,-6 0 0 16,-7 0 192-16,-3 0-64 0,-2 1 0 0,2 1 0 15,4 2-352-15,5-1-80 0,3 5-16 0,2 0 0 16,2-1 512-16,3 2 112 0,1-4 16 0,0 3 0 16,-2-1-320-16,1 1 0 0,0 0 0 0,-1 1 0 15,1-1 0-15,1 3 0 0,0-4 0 0,2 2 0 16,2-1 0-16,3 1-256 0,2-3 64 0,1 2 0 16,3-2 192-16,3 1 0 0,0 1 0 0,10-3-144 0,-7 1 144 0,0 1 0 15,7-2 0-15,0 0 0 0,-8 2 0 0,8-2 0 16,-8-1 0-16,8 1 0 0,-7 0 0 0,7 0-240 15,0 0 64-15,-8-1 16 0,8 1 160 0,0 0 192 16,0 0-32-16,0 0-16 0,-7-3-144 0,7 3-192 16,0 0 32-16,0 0 16 0,0 0 144 0,0 0 0 15,0 0 0-15,0 0 0 0,-2-5 0 0,2 5 0 16,0 0 0-16,0 0-128 0,0 0 128 0,0 0 0 16,0 0 0-16,0 0 0 0,0 0 0 0,0 0 0 15,0 0 0-15,0 0 0 0,4-9 0 0,-4 9 0 16,0 0 0-16,0 0-128 0,0 0 256 0,0 0 64 15,0 0 16-15,0 0 0 0,5-8-208 0,-5 8-256 16,0 0 48-16,0 0 16 0,0 0 192 0,0 0 0 0,0 0 0 0,0 0 0 16,4-9 144-16,-4 9 32 0,0 0 0 0,0 0 0 15,0 0-176-15,0 0 0 0,0 0 0 0,0 0 0 16,0 0-176-16,0 0-16 0,0 0 0 0,0 0 0 16,0 0 320-16,0 0 48 0,0 0 16 0,0 0 0 15,0 0-192-15,0 0 0 0,0 0 0 0,0 0 0 16,0 0 0-16,0 0 0 0,0 0 128 0,0 0-128 15,0 0 0-15,0 0 0 0,0 0 0 0,0 0 0 16,0 0 0-16,0 0-272 0,0 0 64 0,0 0 16 16,-2-7 192-16,2 7 240 0,0 0-48 0,0 0-16 15,0 0-176-15,0 0 0 0,0 0 0 0,0 0 0 16,0 0 0-16,0 0 0 0,0 0 0 0,0 0 128 16,0 0-304-16,0 0-64 0,0 0-16 0,0 0 0 15,0 0 256-15,0 0 0 0,0 0 0 0,0 0 0 16,0 0 128-16,0 0 64 0,0 0 0 0,0 0 16 0,0 0-208 0,0 0 0 15,0 0 0-15,0 0 0 0,0 0 0 0,0 0 0 16,0 0 0-16,0 0 0 0,0 0 0 0,3-11-192 16,0 0 16-16,-2 2 0 0,-1 9 304 0,2-12 48 15,0-1 16-15,-1 1 0 0,-2-1-192 0,2-1 0 16,0-5 0-16,-1-1 0 0,0-1 0 0,2-1 0 16,-2-1 0-16,1 0 0 0,-1 4 0 0,-1 1 0 15,1-2 0-15,0 3 0 0,0 1 0 0,0 3 0 16,0-1 0-16,0 1 0 0,0 3-192 0,0-2 48 15,0 1 0-15,0 2 0 0,0 9 144 0,-2-10 0 16,1 2 0-16,1-2 0 0,0 10 0 0,0-11 0 0,-1 2 0 0,1 9 0 16,-2-9 0-16,2 9 0 0,0 0 0 0,-1-11 0 15,1 2 0-15,0 9 0 0,0 0 0 0,0 0-128 16,-2-7 128-16,2 7 0 0,0 0 0 0,0 0 0 16,0 0 0-16,0 0-128 0,0 0 128 0,0 0 0 15,-4-7 0-15,4 7-128 0,0 0 128 0,0 0 0 16,0 0 0-16,0 0-128 0,0 0 128 0,0 0 0 15,0 0 0-15,0 0-128 0,0 0 128 0,0 0 0 16,0 0 0-16,0 0 0 0,-9 3 0 0,9-3 0 16,0 0 0-16,0 0 0 0,-8 4 0 0,8-4 0 15,0 0 0-15,0 0 0 0,0 0 0 0,0 0 0 16,0 0 0-16,-9 1 0 0,9-1 0 0,-10 2 0 16,10-2 0-16,0 0 0 0,-11 4 0 0,0-1 0 15,11-3 0-15,-11 4 0 0,-2-2 0 0,1 2 0 16,0 0 0-16,2-1 0 0,-5 0 0 0,2-1 128 0,-2 2-128 0,-1-4 0 15,0 1 0-15,-2 1 0 0,0-2 0 0,-2 2 0 16,-3 0 0-16,-1-2 0 0,1 0 0 0,-2-2 0 16,-2 2 0-16,-1 0 0 0,-2-1 0 0,2 1 0 15,2 0 0-15,3-1 0 0,3 1 0 0,1 0 0 16,4 0 0-16,2 1 0 0,0 0 0 0,2 1 0 16,1-1 0-16,10-1 0 0,-12 0 0 0,12 0 0 15,-9 1 0-15,9-1 0 0,0 0 0 0,-11 1 0 16,11-1 0-16,0 0 0 0,0 0 0 0,0 0 0 15,-9 2 0-15,9-2 0 0,0 0 0 0,0 0 0 16,0 0 0-16,0 0-128 0,0 0 128 0,0 0 0 0,0 0 0 16,0 0 0-16,0 0 0 0,0 0 0 0,0 0 0 0,0 0 0 15,0 0 0-15,0 0 0 0,0 0 0 0,0 0 0 16,0 0 0-16,0 0 0 0,0 0 0 0,0 0 0 16,0 0 0-16,0 0 0 0,0 0 0 0,0 0 0 15,0 0 0-15,0 0-160 0,0 0 160 0,0 0 0 16,0 0 0-16,0 0-128 0,0 0 128 0,0 0 0 15,0 0 0-15,0 0 0 0,0 0-128 0,0 0 128 16,2 11 0-16,0 0 0 0,1-1-128 0,-1 2 128 16,1 1 0-16,0 1-128 0,-2 2 128 0,-1 2 0 15,1 5 0-15,1 3-128 0,-1 1 128 0,0 6 0 16,-1-1 0-16,0 2 0 0,0 0 0 0,1-1 0 16,-1-5 0-16,0 0 0 0,0-5 0 0,0-2 0 15,0-3 0-15,2 0 0 0,0-2 0 0,0 0 0 16,-1-2 0-16,-1-1 0 0,0-1 0 0,1-2 0 0,-1-10 0 0,3 13 0 15,-2-1 0-15,-1-12 0 0,0 12 0 0,0-12 0 16,0 0 0-16,0 12 0 0,0-12 0 0,0 0 0 16,0 10 0-16,0-10 0 0,0 0 0 0,0 0 128 15,0 0-128-15,-1 10 0 0,1-10 0 0,0 0 0 16,0 0 0-16,-3 11 0 0,3-11 0 0,0 0 128 16,0 0-128-16,-4 10 0 0,4-10 0 0,0 0 0 15,0 0 0-15,0 0 0 0,0 0 0 0,0 0 128 16,-4 8-128-16,4-8 0 0,0 0 0 0,0 0 0 15,0 0 0-15,0 0 0 0,0 0 0 0,0 0 0 16,0 0 0-16,0 0 0 0,0 0 0 0,0 0 0 16,0 0 0-16,0 0 0 0,0 0 0 0,6 10 0 0,-6-10 0 15,0 0 0-15,0 0 0 0,0 0 0 0,0 0 0 16,8 10 0-16,-8-10 0 0,9 6 0 0,-9-6 0 0,0 0 0 16,13 7 0-16,0-2-128 0,0-3 128 0,-13-2 0 15,15-1 0-15,4 1 0 0,-1 0 0 0,3 0 0 16,2 0 0-16,3 0 0 0,2 0 0 0,-1-1 0 15,-2 2 0-15,1 0 0 0,-1-1 0 0,-2 0 0 16,-1 0 0-16,0 0-128 0,-3 0 128 0,0 2 0 16,1-5 0-16,-1 1 0 0,-2-2 0 0,-1 0 0 15,0 0 0-15,-1 1 0 0,1-1 0 0,1 2 0 16,0 2 0-16,0-3 0 0,-2 3 0 0,0 0 0 16,-1 0 0-16,2 3 0 0,-1-3 0 0,1 2 0 15,-2 0 0-15,1 0 0 0,-2-2 0 0,0 0 0 0,-1 0 0 16,-2 0 0-16,0 0 0 0,2-2 0 15,-12 2 0-15,11-2 0 0,-11 2 0 0,9-2 0 0,-9 2 128 0,0 0-128 16,9-6 0-16,-9 6 0 0,0 0 128 0,0 0-128 16,0 0 0-16,0 0 0 0,0 0 128 0,0 0-128 15,0 0 0-15,0 0 144 0,0 0-144 0,0 0 0 16,0 0 144-16,0 0-144 0,0 0 0 0,0 0 0 16,0 0 0-16,0 0 128 0,0 0-128 0,0 0 0 15,-3-9 0-15,3 9 0 0,0 0 0 0,-2-9 0 16,2 9 0-16,-3-9 0 0,3 9 0 0,0 0 0 15,-4-8 0-15,4 8 128 0,-4-10-128 0,2 1 0 16,2 9 0-16,-4-9 0 0,1-1 0 0,0 4 0 16,0-2 0-16,3 8 128 0,-3-8 80 0,3 8 32 15,-4-9 0-15,1-1 0 0,1 1-240 0,-1-1-288 0,1 0 64 0,-1 1 16 16,0-1 336-16,1 0 64 16,-1 0 0-16,1 0 16 0,-1-2-208 0,2-1-208 0,-1-3 32 0,1-1 16 15,0-2 160-15,-1-5 176 0,1-1-48 0,0-2 0 16,-1 0-128-16,2-5-176 0,0 1 48 0,0 4 0 15,-2 1 128-15,2 2 0 0,0 5 0 0,0-1 0 16,0 0 128-16,0 6 16 0,0 2 0 0,0 5 0 16,0 7-144-16,0-11-224 0,0 3 48 0,0 8 16 15,1-8 160-15,0 2 224 0,-1 6-48 0,0 0-16 16,0 0-160-16,3-9 0 0,-3 9 0 0,4-8 0 16,-4 8-128-16,0 0-64 0,3-10-16 0,-3 10 0 15,0 0 208-15,2-10 0 0,1 3 0 0,-3 7 0 16,0 0 0-16,0 0 0 0,2-9 0 0,-2 9 0 0,0 0 0 15,0 0 0-15,0 0 0 0,0 0 0 0,0 0 0 0,0 0 0 16,0 0 0-16,0 0-144 0,0 0 144 0,0 0-128 16,0 0 128-16,0 0-128 0,0 0 128 0,0 0 0 15,0 0-144-15,0 0 144 0,0 0 0 0,0 0 0 16,0 0 0-16,0 0 0 0,0 0 0 0,0 0 0 16,0 0 0-16,0 0 0 0,0 0 0 0,-6 6 0 15,-1-3 0-15,7-3 0 0,0 0-128 0,-9 4 128 16,9-4 0-16,0 0 0 0,-8 3 0 0,8-3 0 15,-7 4 0-15,7-4 0 0,0 0 0 0,-8 4 0 16,8-4 0-16,0 0 0 0,-11 5 0 0,11-5 0 16,-7 3 0-16,7-3 0 0,-7 7 0 0,7-7 0 15,-5 10 0-15,2 0 0 0,1 1-160 0,0 1 160 0,2 2 0 16,2 2-144-16,-1 2 144 0,0 1 0 0,2 8-144 0,-1 1 144 16,1 6 0-16,0-1-144 0,-1 1 144 0,1-1 0 15,-1-1 0-15,1-4-128 0,-2-1 128 0,-1-4 0 16,0-3 0-16,0-2 0 0,-1-1 0 0,-2-2 0 15,1 1 0-15,-1 0 0 0,1-5 0 0,-1 2 0 16,2-1 0-16,-1-1 0 0,2-1 0 0,0-10 0 16,2 12 0-16,0-2 0 0,-2-10 0 0,6 12 0 15,-1-2 0-15,-5-10 0 0,6 12 0 0,1-1 0 16,-2-2 0-16,0-2 0 0,-5-7 0 0,5 12 0 16,-5-12 0-16,0 0 128 0,6 11-128 0,-4-1 0 15,-2-10 0-15,2 13 0 0,-4-2 0 0,2-11 0 16,0 0 0-16,0 0 0 0,-5 9 0 0,5-9 0 15,0 0 144-15,-8 5-144 0,0-3 128 0,1-3-128 0,7 1 0 0,-10-6 0 16,1-1-224-16,2 1 80 0,-1-1 320 0,1 1 64 16,1-4 16-16,0 1 0 0,1 0-256 0,1-1 0 15,2 1 128-15,2 9-128 0,-2-9 0 0,2 9 0 16,0 0 0-16,0 0 0 0,0 0 0 0,0 0 0 16,0 0 0-16,0 0 0 0,0 0 0 0,0 0 0 15,0 0 0-15,0 0 0 0,0 0-128 0,0 0 128 16,0 0 0-16,0 0 0 0,0 0 0 0,0 0 0 15,0 0 0-15,0 0 0 0,0 0 0 0,0 0 0 16,0 0 0-16,0 0 0 0,-9 0 0 0,9 0 0 16,0 0 0-16,0 0 0 0,-8 5 0 0,8-5 0 15,-7 6 0-15,7-6 0 0,-9 8 0 0,9-8 0 16,-7 9 0-16,0-2 0 0,7-7 0 0,-9 4 0 0,0 0 0 16,0-1 0-16,9-3 0 0,-12 7 0 0,2-1 0 15,1 1 0-15,-2 0 0 0,0 0 0 0,0 0 0 0,-2-1 0 16,0 0 0-16,0-1 0 0,0 0 0 0,-3 2 0 15,1-2 0-15,-2-1 0 0,-3 0 0 0,1-2 0 16,-3-2 0-16,-2-1 0 0,-1-2 0 0,1 1 0 16,-1-4 0-16,-1 1 0 0,1 0 0 0,1 0 0 15,4-2 0-15,1 1 0 0,0-2 0 0,3 0 0 16,2-1 0-16,1 2 0 0,1 4 0 0,2-1 0 16,0-3 0-16,4 1 0 0,-1-2 0 0,4 0 0 15,-3 0 0-15,2 0 0 0,4 8 0 0,-4-9 0 16,1-1 0-16,3 10 0 0,-4-11-128 0,4 11 128 15,-6-7 0-15,6 7 0 0,-5-8 0 0,5 8 0 16,-6-11 0-16,6 11 0 0,-9-8 0 0,9 8 0 16,-11-7 0-16,3 0 0 0,8 7 0 0,-9-8 0 0,9 8 0 15,-8-9 0-15,8 9 0 0,-5-12 0 0,1 2 0 0,4 10 0 16,-4-10 0-16,4 10 0 0,-2-11 0 0,2 2-128 16,0 9 128-16,-2-12 0 0,2 3 0 0,0-3 0 15,0 2-128-15,2 0 128 0,-2-1 0 0,1-1 0 16,0 2 0-16,-1-2 0 0,0-2 0 0,0 0-128 15,0-3 128-15,0 0 0 0,0-2 0 0,2 0 0 16,-1-2-128-16,2 0 128 0,-1-4 0 0,1 5 0 16,-2 0 0-16,2 2 0 0,1 2-128 0,1-1 128 15,-1 4 0-15,0 0 0 0,-2 0-128 0,1 3 128 16,1-1 0-16,0 3 0 0,-4 8 0 0,5-9-128 16,-1 1 128-16,-4 8 0 0,5-7 0 0,-5 7 0 0,5-7-128 0,-5 7 128 15,7-6 0-15,-7 6 0 0,6-7-128 0,-6 7 128 16,7-7 0-16,-7 7 0 0,0 0-128 0,0 0 128 15,9-5 0-15,-9 5-128 0,0 0 128 0,0 0 0 16,0 0 0-16,0 0 0 0,0 0 0 0,0 0 0 16,0 0 0-16,0 0 0 0,0 0 0 0,12-1 0 15,-12 1 0-15,0 0-128 0,0 0 128 0,0 0 0 16,0 0 0-16,0 0 0 0,13-1 0 0,-13 1 0 16,0 0 0-16,13-2 0 0,-2 0 0 0,1-1 0 15,0 1 0-15,-2-2 0 0,2 1 0 0,2 0 0 16,3 1 0-16,2 0-128 0,2-1 128 0,3 0 0 15,2 4 0-15,0 1 0 0,-1-1-128 0,3 1 128 16,-2 0 0-16,-2-1 0 0,-3 0-128 0,0-1 128 16,-1 0 0-16,-1-1 0 0,-1 0 0 0,1-1 0 0,-5-1 0 0,0-1 0 15,-1-2 0-15,1 3 0 0,-1-1 0 0,-2 1 0 16,0-2 0-16,-1 4 0 0,-10 1 0 0,12-6 0 16,-12 6 0-16,10-1 0 0,-10 1 0 0,0 0 0 15,0 0 0-15,12 0 0 0,-12 0 0 0,0 0 0 16,0 0 0-16,0 0 0 0,0 0 0 0,0 0 0 15,13 3 0-15,-13-3 0 0,0 0 0 0,0 0 0 16,0 0 0-16,0 0 0 0,10 7 0 0,-10-7 0 16,0 0 0-16,11 11 0 0,-11-11 0 0,8 10 0 15,-2-2 0-15,-6-8 0 0,5 12 0 0,-1 0 0 16,-1-1 0-16,0 1 0 0,-2 1 0 0,2 1 0 16,-2 2 0-16,0 0 0 0,-1 5 0 0,3-2 0 15,-1 2 0-15,1 1 0 0,-2 2 0 0,3-1 0 0,1 2 0 0,1 0 0 16,-2-1 0-16,1 0 0 0,0-2 0 0,0 1 0 15,-1 0 0-15,0-6 0 0,0-3-128 0,-2-1 128 16,1-1 0-16,0-1 0 0,-1 1 0 0,1-4 0 16,-3-8 0-16,1 10 0 0,-1-10 0 0,0 12 0 15,0-12 0-15,-4 13 0 0,0-1 0 0,-1 0 0 32,-3-3-3648-32,3 4-816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9:13.89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19253 1409 20607 0,'0'0'448'0,"0"0"112"0,0 0 16 0,-9 4 0 0,9-4-576 0,-8 0 0 16,8 0 0-16,0 0 0 0,0 0 512 0,0 0-16 15,0 0 0-15,0 0 0 0,0 0 128 0,0 0 16 16,0 0 16-16,0 0 0 0,0 0 16 0,0 0 0 15,0 0 0-15,0 0 0 0,0 0 16 0,0 0 0 16,4-6 0-16,-4 6 0 0,4-4 16 0,1 0 0 16,1 1 0-16,-1 0 0 0,0 0 0 0,0 1 16 15,6-3 0-15,-11 5 0 0,7-11-192 0,-1 5-32 16,-6 6-16-16,4-7 0 0,-4 7-32 0,5-6-16 0,-5 6 0 0,0 0 0 16,0 0-48-16,0 0 0 0,0 0 0 0,0 0 0 15,5-7 64-15,-5 7 16 0,0 0 0 0,0 0 0 16,0 0-288-16,0 0-176 0,0 0 192 0,0 0-192 15,0 0 128-15,0 0-128 0,7-6 0 0,-7 6 0 16,6-7 0-16,-6 7 128 0,0 0-128 0,0 0 0 16,8-5 240-16,-8 5-64 0,0 0-16 0,0 0 0 15,0 0 32-15,0 0 0 0,0 0 0 0,0 0 0 16,8-5-16-16,-8 5 0 0,0 0 0 0,0 0 0 16,0 0 16-16,0 0 0 0,0 0 0 0,0 0 0 15,0 0-64-15,0 0 0 0,0 0 0 0,0 0 0 16,0 0-128-16,0 0 160 0,0 0-160 0,0 0 160 15,0 0-160-15,0 0 0 0,0 0 0 0,0 0 0 0,4 13 0 0,0-2 0 16,-4-11 0-16,0 0 0 16,0 0 128-16,2 16-128 0,1-3 128 0,-3-13-128 15,0 0 0-15,4 17 0 0,-3-3 128 0,-1-14-128 0,3 15 0 0,-1-2 0 16,-2-13 0-16,3 21 128 0,-3-6-128 0,1 2 0 16,0 1 144-16,1 1-144 0,-4 1 144 0,2 3-144 15,0 4 192-15,-1-2-192 0,0 0 192 0,-2 1-192 16,1 1 192-16,-1-1-192 0,0-5 160 0,-1-1-160 15,1-2 128-15,-1-1-128 0,-2-3 256 0,3-2-16 16,-3-3-16-16,6-9 0 0,-5 8-32 0,5-8-16 16,0 0 0-16,-4 9 0 0,4-9-32 0,0 0 0 15,0 0 0-15,-2 8 0 0,2-8-144 0,0 0 0 0,0 0 0 0,0 0 0 16,0 0 0-16,0 0 0 0,0 0 0 16,0 0 0-16,0 0 0 0,0 8 0 0,0-8 128 0,0 0-128 15,0 0 0-15,0 0 0 0,0 0 0 0,0 0 0 16,0 0 0-16,0 0 0 0,0 0 0 0,6 9 0 15,-6-9 128-15,0 0-128 0,9 4 128 0,-9-4-128 16,0 0 0-16,12 2 0 0,0-2 128 0,-3 1-128 16,-9-1 0-16,10 0 0 0,1 0 144 0,-2 0-144 15,1 0 0-15,-1-1 0 0,0 1 0 0,1-2 128 16,-10 2-128-16,13-2 0 0,-2 1-128 0,2 0 128 16,0 1-240-16,2-3 48 0,-1 2 0 0,4-1 0 15,2 1 352-15,1 1 80 0,1-2 16 0,3 2 0 16,2 2-256-16,2-1 0 0,-1 2 0 0,1 1 0 15,0 1 0-15,0-2 0 0,-2 1 0 0,0 0 0 0,-2-2 0 16,0 1 0-16,0-2 0 0,-1-1 0 16,1-3 0-16,1 1 0 0,2 1 0 0,2-1 0 0,2 0 0 0,3 2 0 15,3-3 128-15,3 3-128 0,2 3 0 0,-2-2 0 16,-2 2 0-16,-1-1 0 0,-3-1 0 0,1-1-240 16,-1-1 32-16,0-1 0 0,-1-2 400 0,2-2 64 15,5 1 32-15,2 3 0 0,4-2-288 0,2 4 0 16,-2 0 0-16,-1 1 0 0,-3 2 128 0,-3-3-128 15,-1 0 0-15,-2-4 0 0,-3 2 144 0,1-1-144 16,3-3 0-16,2 2 144 0,5 2-144 0,0 0 0 16,3 2 0-16,1 3 0 0,-4 1 192 0,0-1-64 15,-4-1 0-15,-1-3 0 0,-3-3 48 0,2-1 0 16,1 0 0-16,0 1 0 0,3-2-320 0,3 3-64 16,1 0-16-16,-1 3 0 0,0 1 224 0,-2 1 0 0,-4 0 0 15,-3-2 160-15,-1-4-288 0,-1 2-64 0,0-2-16 0,1-2 0 16,2 0 400-16,4-1 64 0,2 4 32 0,2 3 0 15,0 2-288-15,-1 1 0 0,-2 2 0 0,-2-1 0 16,-5-2 0-16,-2-2 0 0,-3 2 0 0,1-2 0 16,-2-2 0-16,1 1-272 0,0-1 16 0,4-1 16 15,3 0 432-15,1 2 64 0,3 1 32 0,1 3 0 16,0 1-288-16,-3 1 160 0,-2 3-160 0,-3-2 128 16,-2-3-256-16,-2-2-64 0,-2-2-16 0,0-1 0 15,-2 1 592-15,0-3 128 0,2 2 32 0,4-4 0 16,1 4-544-16,0 0-256 0,1 1 32 0,0 2 0 15,1 2 224-15,-2 0 0 0,-2 1 0 0,-2 0 0 16,0-2 128-16,-3 1-128 0,-1 1 0 0,0-4 0 0,0 0 384 16,0 0-16-16,-1 0-16 0,2 0 0 0,3 0-528 0,3 1-96 15,1 2-32-15,1-1 0 0,2 2 304 0,2 0 0 16,-1 0 0-16,-3 1 0 0,-1 2 0 0,-3-1 176 16,-2-3-176-16,-1 1 160 0,-3-4-160 0,1 0 0 15,-1-3 0-15,1 0 0 0,0 2 0 0,1-3 0 16,2 2 0-16,4-1 0 0,-1-1 128 0,1 2-128 15,-1 0 128-15,2 2-128 0,-1 4 160 0,-2-3-160 16,-2 1 192-16,0 2-192 0,-2-3 144 0,-2 0-144 16,-3-1 0-16,0 0 144 0,0 0-144 0,2-1 0 15,-1 0 0-15,1-2 0 0,0 0 0 0,3 2 128 16,0-3-128-16,2 3 0 0,1 0 0 0,2 1 0 0,1 0 128 16,1 1-128-16,-2 0 0 0,0 1 0 0,-2-2 0 15,-2 0 128-15,-2 0-128 0,-1 0 128 0,-1-2-128 0,-1 0 128 16,0-1-128-16,1-1 128 0,-1-1-128 0,2 1 128 15,0 3-128-15,2-2 0 0,2 2 0 0,2 1 0 16,-1 0 0-16,2 0 0 0,-1 0 0 0,0 4 0 16,-1-2 0-16,0 2 0 0,-1-1 128 0,-2-2-128 15,-1-1-128-15,0 0-64 0,-1 0-16 0,-1-1 0 16,-1-3 384-16,0-1 80 0,1-1 0 0,1 1 16 16,2 0-272-16,2 1 128 0,2 1-128 0,2 2 0 15,1 1 128-15,-1 3-128 0,1-1 0 0,2 4 0 16,-1 0 0-16,0 1 0 0,-4-2 0 0,-2 0 0 15,-3-1 0-15,0 0 0 0,0-1 0 0,0-1 0 16,0-4 0-16,3 0 0 0,1 1 0 0,3 0 0 0,-1-1 0 16,3 2 0-16,1 0 0 0,-3 0 0 15,0 0 0-15,0 2-272 0,-1-2 48 0,0 0 16 0,-4-2 384 0,0 1 80 16,-1-3 0-16,0 0 16 0,-1-1-272 0,0 1 0 16,2 0 0-16,1 0 0 0,3 2 0 0,1-1 0 15,-1 3 0-15,2 3 0 0,1-2 0 0,-1 4 0 16,-2-1 0-16,0 1 0 0,-1 0 0 0,-1 1 0 15,-3-2 0-15,-1 0 0 0,0-2 0 0,-2-2 0 16,0 0 0-16,1 0 0 0,-1-4 0 0,3 2 0 16,0-1 0-16,2 0 0 0,1 1 144 0,1 2-144 15,0-3 0-15,-1 2 144 0,-1 0-144 0,-2-1 0 16,-2 2 0-16,1 0 0 0,-4 0 0 0,-1 0 128 0,-1 0-128 0,-1 0 0 16,-1 0 0-16,-1 0 0 15,-1 0 128-15,1 0-128 0,-1 0 0 0,1 0 0 0,0-1 0 0,1 1 0 16,0-1 0-16,2 1 0 0,-1-3 0 0,3 2 0 15,0-1 0-15,1 2 0 0,-3 0 0 0,3 0 0 16,-1-1 0-16,0-1 0 0,-1-1 144 0,0 2-144 16,0 1 0-16,-2 0 0 0,-2 0 0 0,0 0 128 15,1 0-128-15,2 0 176 0,-5-3-176 0,1 3 192 16,-2 3-192-16,-1-2 160 0,1-1-160 0,-1 0 160 16,-2 0 16-16,2 1 0 0,-1 3 0 0,0-4 0 15,0 0-176-15,-1 0-224 0,1 0 48 0,1-2 16 16,0-1 160-16,-1 2 0 0,1-2 0 0,0 2 0 15,1-1 0-15,1 1 0 0,-2-2 0 0,0 2 0 16,0-1 0-16,0 0 0 0,0 0 0 0,0 0 0 16,-1 2 0-16,-1 2 128 0,1-1-128 0,1 0 0 0,0 2 0 0,0-1 0 15,0 1 0-15,0 1 0 0,0 0 0 16,0 1 0-16,-1-2 0 0,0 1 0 0,-2-4 0 0,2 1 0 16,1 0 0-16,0 1 0 0,-3-2 0 0,2 1 0 15,0 0 0-15,1-1 0 0,-1-2 0 0,-1-1 128 16,0 2-128-16,1-3 0 0,-2 1 0 0,-1 1 0 15,0-2 0-15,-9 4 128 0,12-3-128 0,0 2 0 16,-3-2 0-16,-9 3 0 0,10-3 0 0,1 1 0 16,-2-1 0-16,0 2 0 0,-9 1 0 0,12-1 0 15,-2-1 0-15,0 0 0 0,2-1 192 0,0 1-48 16,0 0 0-16,1 1 0 0,0 0-144 0,1 1-176 16,0-3 48-16,2 2 0 0,-3-1 128 0,0 1 0 15,0 1 0-15,2 0 0 0,-1-2 0 0,-1 2 0 0,0 0 0 0,-1 0 0 16,-1 0 0-16,0 2 0 0,-11-2 0 0,12-2 0 15,-2-1-160-15,-10 3 0 0,10 0 0 0,-10 0 0 16,12-1 160-16,-3 1-128 0,-9 0 128 0,11 0-128 16,-11 0 304-16,10 1 64 0,1 0 16 0,-11-1 0 15,10 2-256-15,-10-2 0 0,12 2 0 0,-1-1 0 16,-11-1 0-16,11 3 0 0,-11-3 0 0,10 3 0 16,-10-3 0-16,11 1 0 0,-11-1 0 0,10 3 0 15,-10-3 0-15,0 0 0 0,11 2 0 0,-11-2 0 16,0 0 0-16,10 4 0 0,-10-4 0 0,0 0 0 15,9 4 0-15,-9-4 0 0,0 0 0 0,9 3 0 16,-9-3 0-16,0 0 0 0,9 2 0 0,-9-2 0 16,0 0 0-16,0 0 0 0,10 1 0 0,-10-1 0 15,0 0 0-15,0 0 0 0,10 0 0 0,-10 0 0 0,0 0 0 0,0 0 0 16,0 0 0-16,9-1 0 0,-9 1 0 0,0 0 128 16,0 0-128-16,0 0 0 0,8-2 0 0,-8 2 0 15,0 0 128-15,0 0-128 0,0 0 0 0,8-6 0 16,-8 6 128-16,0 0-128 0,6-9 0 0,0 0 128 15,-1 3-128-15,-1-2 0 0,-2-1 128 0,0 2-128 16,-1-2 0-16,0 0 0 0,-1-2 128 0,0 1-128 16,0 0 0-16,0-2 144 0,0 1-144 0,0 0 0 15,0-4 0-15,0 2 128 0,0-1-128 0,0 0 0 16,0-2 0-16,0-1 128 0,0-1-128 0,0 2 0 16,0-1 0-16,0 3 128 0,0 0-128 0,0-1 0 0,0 2 0 0,0 0 128 15,-1 0-128-15,1 0 0 0,-1 0 0 16,-1 3 0-16,2 10 0 0,-1-11 0 0,-2 2 0 0,3 9 0 15,-2-13 0-15,-1 4 0 16,3 9 0-16,-4-11 0 0,4 11 0 0,0 0 0 0,-4-10 0 0,4 10 0 16,-4-10 0-16,4 10 0 0,-2-12 0 0,2 12 0 15,-3-8 0-15,3 8 0 0,-1-12 0 0,1 3 0 16,0 9-336-16,1-13 48 0,-1 0 16 0,0 3 0 31,0 10-1664-31,-4-15-336 0,-1-2-64 0</inkml:trace>
  <inkml:trace contextRef="#ctx0" brushRef="#br0" timeOffset="1">19097 2500 8287 0,'0'0'736'0,"0"0"-592"15,0 0-144-15,0 0 0 0,-4-7 3280 0,4 7 624 16,1-9 128-16,-1 9 32 0,4-8-2880 0,-4 8-576 16,5-10-112-16,1 2-32 0,-1 0 80 0,0 2 16 0,-5 6 0 0,7-11 0 15,-2 1-112-15,-3 5-32 16,1-1 0-16,-2 1 0 0,1-3-144 0,-1-1-16 0,-2 0-16 0,-1 1 0 16,-2 2 208-16,-6-6 32 0,-1 2 16 0,0 3 0 15,-2 3 224-15,-2 2 48 0,1 2 16 0,-2 1 0 16,-2-1-192-16,0 4-32 0,0 4-16 0,1 1 0 15,0 3-32-15,-2 1 0 0,4 0 0 0,-1 1 0 16,-1 0 16-16,2-1 0 0,-1 0 0 0,3 4 0 16,1-2-144-16,0 0-48 0,1 5 0 0,2-2 0 15,1 7-176-15,4-2-32 0,0 5-128 0,5 0 192 16,2 4-192-16,2-2 0 0,2-2 128 0,2 0-128 16,0-3 0-16,1-3 0 0,1-4 128 0,0-1-128 15,2-3 0-15,-1-2 128 0,0-3-128 0,0-4 0 0,-1-3 128 16,2-4-128-16,-1-2 0 0,-1-2 0 0,-1-7 144 15,0-2-144-15,1-1 128 0,-1-4-128 0,-1-3 224 0,1-4-32 16,-3 1-16-16,1 0 0 0,-1-4 32 0,-1 2 16 16,1-2 0-16,-2 2 0 0,2 2 144 0,-1 1 16 15,1 2 16-15,-1-1 0 0,1 2-256 0,-1 1-144 16,2 1 160-16,-2 1-160 0,1 2 160 0,-2 4-160 16,0 2 160-16,-1 0-160 0,-1 3 0 0,-3 8 0 15,0 0 0-15,0 0 0 0,0 0-176 0,0 0-80 16,-3 12 0-16,2 1-16 15,-2 4-720-15,1-3-144 0,-1-1-16 0,-1 2-11200 16,0-2-2240-16</inkml:trace>
  <inkml:trace contextRef="#ctx0" brushRef="#br0" timeOffset="2">19358 2871 40031 0,'0'0'880'0,"0"0"176"0,0 0 32 0,0 0 48 0,-4 3-912 0,-3 3-224 0,3 5 0 0,2-5 0 16,2-6 144-16,-3 11-16 0,2-3 0 0,1 1 0 15,0-9-128-15,5 10 128 0,3 2-128 0,1-3 128 16,0 0-480-1,-1-2-96-15,0-1-32 0,1-3 0 0,-1 1-1840 0,1-4-368 0,-9 0-80 0</inkml:trace>
  <inkml:trace contextRef="#ctx0" brushRef="#br0" timeOffset="3">19643 2500 31615 0,'0'0'1408'0,"-9"-5"272"0,-1-1-1344 0,2 2-336 0,8 4 0 0,0 0 0 16,0 0 832-16,0 0 80 0,0 0 32 0,0 0 0 15,-7-6-704-15,7 6-240 0,0 0 144 0,-9-3-144 16,0-1 0-16,9 4 128 0,-9 2-128 0,0 3 0 15,1 3 0-15,0 2 0 0,2 1 0 0,-1 2 0 16,1 2 0-16,-1 0 0 0,2 3 0 0,-2 1 0 16,2 5 0-16,1 2 0 0,0 1 0 0,2 1 0 15,-1 3 0-15,2 2 0 0,1-2 0 0,2 0 0 16,1-3 0-16,1-5 0 0,1-2 0 0,2-4 128 16,-1-4-128-16,2 0 128 0,4-7-128 0,-1 1 128 15,1-3-128-15,1-1 128 0,1-3-128 0,2 0 128 16,2-4 0-16,3-3 0 0,-1-2 0 0,2-3 0 0,0-1 16 15,-1-5 0-15,-1-8 0 0,-1-3 0 0,-2-2 112 16,-1 1 0-16,-2-4 16 0,-2 1 0 0,-3-2 80 0,0 4 16 16,-4 5 0-16,-1 0 0 0,-3 2-144 0,-2 3-32 15,-1 3 0-15,-4 1 0 0,0 3-16 0,-5 1-16 16,-2 0 0-16,-1 1 0 0,-2 0 192 0,-2 3 32 16,-3 3 16-16,-1-1 0 0,-1 3-208 0,-2 2-32 15,0 0-16-15,2 6 0 0,3 0-144 0,3 5 0 16,4 3 0-16,3 0 0 15,2-4-2208-15,8-8-368 0</inkml:trace>
  <inkml:trace contextRef="#ctx0" brushRef="#br0" timeOffset="4">29433 2238 14735 0,'4'-17'1312'0,"0"9"-1056"0,1-1-256 0,1 2 0 16,-6 7 2368-16,9-2 432 0,-9 2 80 0,0 0 0 16,0 0-1120-16,11 4-224 0,-11-4-64 0,6 15 0 15,-3 6-560-15,0 5-112 0,-2 3-32 0,0-2 0 16,-2-1-336-16,0-2-80 0,-2-3-16 0,0-2 0 16,-1 1-192-16,2-3-144 0,-2 0 192 0,0 1-192 15,0-2 192-15,0 2-64 0,0 0 0 0,-1 0-128 16,0 3 128-16,1 3-128 0,-1 0 0 0,1 0 0 15,1 1 0-15,1 1 128 0,-1 1-128 0,2-1 0 16,-1-1 128-16,1 0-128 0,0-3 0 0,2-1 0 16,-1-4-1264-16,3-2-352 0,-1-2-80 0</inkml:trace>
  <inkml:trace contextRef="#ctx0" brushRef="#br0" timeOffset="5">29692 2732 23039 0,'-9'-11'2048'15,"0"6"-1648"-15,-2 3-400 0,2 6 0 0,9-4 4000 0,-6 14 720 0,2 0 144 0,1 2 16 16,2 0-3904-16,2 3-784 15,2 6-192-15,0-2 0 16,-2 1-608-16,1-2-160 0,4-8-48 0,-1 2 0 16,-4-3-2496-16,2-4-496 0</inkml:trace>
  <inkml:trace contextRef="#ctx0" brushRef="#br0" timeOffset="6">30135 2452 18431 0,'0'0'1632'0,"3"-12"-1312"0,-6-1-320 0,1 0 0 0,2 13 2608 0,-1-9 448 16,-1 1 80-16,1-1 32 0,1 9-1968 0,0-9-400 16,0 9-80-16,-3-11-16 0,-3 3 48 0,1 2 0 15,5 6 0-15,-10 1 0 0,0 4-144 0,-2 3-32 16,1 3 0-16,-4 0 0 0,-3 0-80 0,-2 3-32 15,1-1 0-15,-1 4 0 0,1 1-224 0,-1 1-48 16,3 1-16-16,3 0 0 0,2 1-176 0,2 2 0 16,-1 3 0-16,6 4 0 0,1 0 128 0,3 0-128 15,2 0 128-15,3-1-128 0,3-2 0 0,3-2 0 16,3-4 0-16,3-1 0 0,2-2 0 0,4-3 0 16,2-3 0-16,0-3 0 0,1-2 0 0,1-2-224 0,0-5 80 15,-1-3 16-15,-3-3 128 0,-2-7 0 16,-2-3 0-16,-1-2 0 0,-3-2 0 0,-1-2 0 0,-2-2 0 15,-2-3 128-15,-3-4 288 0,0 1 64 0,-2-1 16 0,-2 2 0 16,-1 1-32-16,-2 1 0 0,0 4 0 0,-2 2 0 16,-2 3-208-16,-1-2-64 0,-2 3 0 0,-1 4 0 15,-1-2-192-15,0 2 176 0,-2 1-176 0,1 0 160 16,-1 2-160-16,0 6 0 0,0 4 0 0,-2 0 0 31,0-3-960-31,-1 3-208 0,1 3-48 0</inkml:trace>
  <inkml:trace contextRef="#ctx0" brushRef="#br1" timeOffset="7">26708 3166 2751 0,'0'0'256'0,"0"0"-256"0,0 0 0 0,0 0 0 16,0 0 1952-16,0 0 352 0,0 0 64 0,0 0 0 16,0 0-992-16,0 0-208 0,0 0-32 0,0 0-16 15,0 0-144-15,0 0-16 0,0 0-16 0,0 0 0 0,0 0 0 0,0 0 0 16,0 0 0-16,0 0 0 16,0 0-80-16,0 0-16 0,0 0 0 0,0 0 0 15,0 0-48-15,0 0-16 0,0 0 0 0,0 0 0 0,-1-4-176 0,-1 1-32 16,0 1-16-16,-1-2 0 0,2 1 320 0,-2 1 64 15,-1-2 16-15,3 3 0 0,-2-9-448 0,-1 7-96 16,4 3-16-16,0 0 0 0,-2-11-128 0,1 3-16 16,-1-1-16-16,0 1 0 0,-1 0 144 0,0 1 16 15,1-2 16-15,1-2 0 0,-1 2-32 0,2-4 0 16,0 0 0-16,0 0 0 0,-1 1-96 0,1-1-32 16,0 0 0-16,1 0 0 0,-1 0-16 0,0-4-16 15,0-1 0-15,2-3 0 0,-2-8-80 0,1 1-16 16,-2-4 0-16,2 0 0 0,0 0-128 0,-1 2 128 0,-1-1-128 0,3 4 128 15,1 2-128-15,-3 3 0 16,0 1 0-16,0 3 128 0,0 1-128 0,-1 2 0 0,-1 2 0 0,0 0 0 16,-1 0 0-16,-1 0 0 0,0 0 0 0,1 3 0 15,-3-5 128-15,2 4-128 16,0 0 0-16,1 2 128 0,3 9-128 0,-3-10 0 0,-2-1 0 0,1-3 0 16,0 1 0-16,1-3 0 0,1-1 0 0,-1 0 0 15,0 3 0-15,0-3 0 0,1-1 0 0,1-2 0 16,0 1 0-16,-1-3 0 0,0 5 0 0,0 2 0 15,0 2 0-15,1 2 0 0,-2 1 0 0,2 4 0 16,-1 1 0-16,2 5 0 0,0 0 0 0,0 0 0 16,-1-7-128-16,1 7 128 0,0 0 0 0,0 0 0 15,-1-6 0-15,1 6-144 0,0 0 144 0,0 0 0 16,0 0 0-16,0 0 0 0,0 0 0 0,0 0 0 0,0 0 0 0,0 0-128 16,0 0 128-16,0 0 0 0,0 0 0 0,0 0 0 15,0 0-128-15,0 0 128 0,0 0 0 0,-9 5-128 16,2 1 128-16,1 1 0 0,-1 1-128 0,1 0 128 15,-1 1 0-15,2 0 0 0,-2 0-128 0,1 1 128 16,-1 1 0-16,2 2 0 0,1 0 0 0,-1 1 0 16,0 3 0-16,1-1 0 0,0-1-144 0,0 1 144 15,0 0 0-15,3-1-144 0,-2 0 144 0,2 0 0 16,-2-2 0-16,2-2 0 0,1-2 0 0,0 0 0 16,0-1 0-16,0-8 0 0,0 0 0 0,0 0 0 15,0 0 0-15,5 8 0 0,-5-8 0 0,0 0 0 16,0 0 0-16,7 0 0 0,-7 0 0 0,9-7 0 15,-1-1 0-15,-1 2 0 0,-1-3 0 0,-1-2 0 16,0 0 0-16,0-1 0 0,-1-5 0 0,0 1 144 0,0-1-144 0,-1-1 0 16,-1 1 128-16,0 1-128 0,-1 1 0 0,0 2 0 15,0-2 0-15,-1 6 0 0,-1-1 0 0,1 2 0 16,0 0 0-16,0 8 0 0,0-5 0 0,0 5 0 16,0 0 0-16,0 0 0 0,0 0 0 0,0 0-144 15,0 0 144-15,0 0-128 0,0 0 128 0,0 0-128 16,13 8 128-16,-2 0 0 0,0-3-144 0,1 3 144 15,1-1 0-15,1 1-144 0,2-1 144 0,2 1 0 16,2 1-128-16,-1-3 128 0,0 2 0 0,0 1 0 16,2-2 0-16,-1 1 0 0,-1-2 0 0,-1 3 0 15,2 4 0-15,-3 0 0 0,-1 0 0 0,-2 4 0 16,2 3-384-16,-3-2-64 0,-2 2 0 0,-2-1-11088 16,-3 1-2224-16</inkml:trace>
  <inkml:trace contextRef="#ctx0" brushRef="#br1" timeOffset="8">26503 3586 9215 0,'0'0'816'0,"0"0"-656"16,-8-3-160-16,8 3 0 0,-9 0 4080 0,9 0 784 15,-9-1 144-15,9 1 48 0,-10 0-3120 0,10 0-608 16,-11 0-128-16,11 0-32 0,-11 5-640 0,0 2-128 15,-1-1-16-15,1 3-16 0,-1 2-368 0,0 2 0 16,1 4 0-16,1 0 0 0,1 3 0 0,4 1 0 16,1 3 0-16,2 1 0 0,2 1 0 0,3 1 0 15,4 2 0-15,-1-3 0 0,1 1 0 0,2-1 0 0,3-5 0 0,-2-1 0 16,2-5 0-16,0 0 0 0,-1-6 0 0,1-3 0 16,0-3 0-16,0-2 0 0,-1-2 0 0,1-2 0 15,1-3 0-15,0-1 144 0,-1-2-144 0,2-5 0 16,-1-3 192-16,-1-3-64 0,1-3 0 0,0-2-128 15,-1 0 176-15,1-1-176 0,-3-2 160 0,-1-2-160 16,-3-3 176-16,-2 3-176 0,-4 1 192 0,-4 1-192 16,-2 3 176-16,-3 3-176 0,-1 0 160 0,-1 2-160 15,0 2 160-15,-2 2-160 0,1 0 160 0,-1 3-160 16,1 3 240-16,0 2-48 0,1-2-16 0,0 3 0 16,11 7 0-16,-13-4 0 0,13 4 0 0,-10 3 0 15,10-3-304-15,-11 5-64 0,4 2-16 0,1 0 0 16,4 3-2160-16,0 0-448 15,2-1-64-15</inkml:trace>
  <inkml:trace contextRef="#ctx0" brushRef="#br1" timeOffset="9">26966 4028 29375 0,'0'0'1296'0,"0"0"272"0,-9 6-1248 0,2 1-320 0,7-7 0 0,-6 8 0 16,-1-1 592-16,2 1 64 0,5-8 16 0,-5 9 0 15,5-9-672-15,-4 11 0 0,4-11 0 0,-4 10 0 16,4-10-2352-16,0 0-336 0</inkml:trace>
  <inkml:trace contextRef="#ctx0" brushRef="#br1" timeOffset="10">26958 3603 34031 0,'-11'-5'1504'0,"1"2"320"0,-3 2-1456 0,3-2-368 16,0 3 0-16,-1 0 0 0,1-1 592 0,1 1 48 15,2-3 16-15,7 3 0 0,0 0-432 0,0 0-96 16,0 0 0-16,0 0-128 0,0 0 0 0,13 3 0 0,4 1 0 0,1-4 0 16,0 1 0-16,-1-1-176 0,0 0 176 0,2-1-160 15,-2 1 160-15,2 0 0 0,-1-3-144 0,1 2 144 16,0-1 0-16,1 1 0 0,-3 1 0 0,2-1 0 15,1 1 0-15,1-1 0 0,-2-2 0 0,2 3 0 16,0-1 0-16,-3 1 0 0,-3-2 0 0,-4 4 0 16,1 0 0-16,-12-2 0 0,0 0 128 0,0 0-128 15,0 0 0-15,0 0 128 0,0 0-128 0,0 15 128 16,-4-2-128-16,-2 1 128 0,-6 0-128 0,-1 5 128 16,-3 0 96-16,-1 2 16 0,0 4 0 0,2 2 0 15,-1 2-96-15,3 2-16 0,0 0 0 0,2-1 0 16,1 2-128-16,1-6 128 0,1-3-128 0,4-2 128 15,-1-1-128-15,1-5 0 0,1 0 0 0,3-2 128 16,2-2-128-16,-2-11 0 0,5 12 0 0,0-3 0 16,-5-9-384-16,8 7-96 0,-8-7-32 0,12 2-10592 15,1 0-2128-15</inkml:trace>
  <inkml:trace contextRef="#ctx0" brushRef="#br1" timeOffset="11">27528 3600 13823 0,'0'0'1216'0,"-10"1"-960"0,-1-1-256 0,11 0 0 16,-9 3 3840-16,9-3 736 0,0 0 144 0,0 0 16 15,0 0-3680-15,0 0-736 0,0 0-160 0,0 0-32 16,12 3-128-16,-1-3 0 0,1-3 0 0,0 2 0 15,0-2 0-15,-1-1 0 0,4 2 0 0,-1-1 0 16,0-1 0-16,2-1 0 0,-2 2 0 0,1 2 0 16,-1 0 0-16,-1-1 0 0,3 2 0 0,-2 2 0 15,-2-1 0-15,-12-1 0 0,13 4 0 0,-13-4 0 16,13 6 0-16,-13-6 0 0,0 0 0 0,5 13 0 16,-5-1 336-16,-1 3 48 0,-6 1 0 0,1 3 0 15,-3 2 192-15,-3 2 64 0,0 1 0 0,2 2 0 16,-2 1 0-16,3-1 0 0,-2 0 0 0,1 0 0 15,1 3-160-15,0-6-32 0,0-2 0 0,1-1 0 16,0-3-256-16,2 0-48 0,-2-2-16 0,1-2 0 0,2 4-128 0,0-1 0 16,0-2 144-16,1 2-144 15,1-3-912-15,2 1-256 0,1-1-48 0</inkml:trace>
  <inkml:trace contextRef="#ctx0" brushRef="#br0" timeOffset="12">24494 1457 3679 0,'0'0'160'0,"0"0"32"0,0 0-192 0,0 0 0 0,0 0 0 0,0 0 0 16,0 0 3392-16,0 0 640 0,0 0 128 0,0 0 32 16,-4-12-2336-16,4 12-448 0,-4-10-112 0,4 10-16 15,0 0-96-15,0 0-32 0,-3-7 0 0,3 7 0 16,-3-5-768-16,3 5-144 0,0 0-48 0,0 0 0 16,0 0-192-16,0 0 0 0,-9-7 0 0,9 7 0 0,0 0 0 15,0 0 144-15,0 0-144 0,-9-3 128 0,2-1 256 0,7 4 64 16,0 0 0-16,0 0 0 0,0 0 192 0,0 0 32 15,0 0 16-15,0 0 0 0,0 0-144 0,0 0-32 16,-4 11 0-16,4-11 0 0,0 0-64 0,-2 15-32 16,0-4 0-16,1 2 0 0,1-13 144 0,-3 20 16 15,3 0 16-15,0 3 0 0,0-1-208 0,2 6-64 16,-2-2 0-16,0 1 0 0,0 0-144 0,0 2-48 16,-2-2 0-16,1 0 0 0,-2-1-128 0,0-7 160 15,-1 1-160-15,1-2 160 0,-1-5-160 0,0-1 0 16,-1-3 144-16,1-1-144 0,4-8 144 0,0 0-144 15,-5 10 192-15,5-10-192 0,-5 7 256 0,5-7-48 0,0 0-16 0,0 0 0 16,0 0 112-16,0 0 16 0,0 0 0 0,0 0 0 16,0 0-320-16,0 0 128 0,0 0-128 0,0 0 0 15,0 0 192-15,0 0-192 0,0 0 192 0,0 0-192 16,0 0 160-16,0 0-160 0,0 0 128 0,0 0-128 16,-2-12 0-16,2 12 0 0,0 0 128 0,2-12-128 15,-1 2 0-15,-1 10 0 0,0-9 0 0,0 9 128 16,0-13-128-16,0 2 0 0,0-2 0 0,0 0 0 15,0-1 128-15,0-2-128 0,0-2 0 0,0 0 128 16,-1-5-128-16,1 0 0 0,0-1 0 0,-2 1 0 16,1-3 0-16,1 1 128 0,0 0-128 0,0 5 0 15,-1-1 0-15,1 5 128 0,0-2-128 0,1 2 0 16,-1 2 0-16,1 1 0 0,1 1 0 0,-1 2 0 16,-1 0 0-16,0 10 0 0,0-11 0 0,0 3 0 15,0 8 0-15,0 0 0 0,0 0 0 0,0 0 0 16,-1-11 0-16,1 11 0 0,0 0 0 0,0 0 0 0,0 0 0 0,0 0 0 15,0 0 0-15,0 0 0 0,2-10 0 0,-2 10 0 16,0 0 0-16,0 0 0 0,0 0 0 0,0 0 0 16,4-10 0-16,-4 10 0 0,0 0 0 0,0 0 0 15,0 0 0-15,0 0 0 0,0 0-288 0,0 0 16 16,0 0 0-16,0 0 0 16,0 0-352-16,0 0-64 0,-8 4-16 0,3-1 0 15,1 4-2624-15,0-1-544 0</inkml:trace>
  <inkml:trace contextRef="#ctx0" brushRef="#br0" timeOffset="13">25952 1913 7359 0,'0'0'656'0,"0"0"-528"0,0 0-128 0,0 0 0 16,0 0 1968-16,0 0 352 0,0 0 80 0,0 0 16 15,0 0-1456-15,0 0-272 0,0 0-64 0,0 0-16 16,0 0 512-16,0 0 96 0,8-8 32 0,-8 8 0 16,7-6-128-16,-7 6-32 0,7-9 0 0,-3 2 0 15,-2 1 48-15,1-5 0 0,-3-1 0 0,0 2 0 16,-1 4 16-16,-2 2 0 0,3 4 0 0,0 0 0 0,-2-6-384 0,2 6-64 15,0 0 0-15,0 0-16 0,0 0-400 0,0 0-80 16,0 0-16-16,-6 12 0 0,6-12-192 0,-5 8 0 16,5-8 128-16,0 0-128 0,-5 6 0 0,5-6 0 15,0 0 0-15,0 0 0 0,0 0 160 0,0 0-160 16,-7 8 160-16,7-8-160 0,0 0 192 0,0 0-48 16,0 0-16-16,-6 6 0 0,6-6 16 0,0 0 0 15,-8 5 0-15,8-5 0 0,0 0-144 0,0 0 192 16,0 0-192-16,-9 4 192 0,9-4-384 0,0 0-64 15,0 0 0-15,-8 1-16 0,8-1 480 0,0 0 112 16,0 0 0-16,-6-1 16 0,-1-3-80 0,7 4-32 16,-4-7 0-16,4 7 0 0,0 0 80 0,-1-9 16 15,0 0 0-15,-1-1 0 0,1-2-64 0,0-1 0 0,1-2 0 0,0 0 0 16,0-5-80-16,0 1-32 0,0-1 0 0,0-5 0 16,-2 1-144-16,1 0 128 0,1-3-128 0,-1 1 128 15,-2 1-128-15,1 0 192 0,-1 6-192 0,0-4 192 16,1 4-192-16,-1 1 0 0,0-1 0 0,1 4 0 15,-1 0 0-15,2 1 128 0,0-3-128 0,-1 1 128 16,2 3-128-16,0-1 192 0,0-2-192 0,0-1 192 16,2 0-192-16,-2-1 0 0,0 4 144 0,0 0-144 15,0-1 0-15,1 3 0 0,0-1 0 0,1 3 0 16,-2 3 0-16,0 7 0 0,1-6 0 0,-1 6 0 16,0-7 0-16,0 7 0 0,0 0 0 0,0 0 0 15,0 0 0-15,-1-5 0 0,1 5 0 0,0 0 128 16,0 0-128-16,0 0 0 0,0 0-128 0,0 0 128 15,-4 16 0-15,1 1 0 0,0 1 0 0,2 3-128 0,0-2 128 0,1 5 0 16,0-4 0-16,0-1 0 0,1-1 0 0,-1 1 0 16,0-1 0-16,0-1-128 0,-1 1 128 0,2 2 0 15,2-2 0-15,-2 4-128 0,-1 1 128 0,1 5 0 16,2 3 0-16,-2-1 0 0,1 0 0 0,-1 1 0 16,1-1 0-16,1 0 0 0,-2-1 0 0,2-2 0 15,1-2 0-15,-1-3 0 0,-1-6 0 0,1-3 0 16,-2-1 0-16,2-3 0 0,-1-1 0 0,-2-8 0 15,0 0 0-15,3 8 0 0,-3-8 0 0,0 0 0 16,0 0 0-16,0 0 0 0,0 0 0 0,0 0 144 16,5 9-144-16,-5-9 0 0,0 0 160 0,0 0-160 0,0 0 128 15,0 0-128-15,0 0 0 0,0 0 0 0,0 0 128 0,0 0-128 16,0 0-288-16,0 0-96 0,0 0 0 0,0 0-16 31,0 0-2544-31,0 0-496 0</inkml:trace>
  <inkml:trace contextRef="#ctx0" brushRef="#br0" timeOffset="14">24336 2363 911 0,'0'0'0'0,"0"0"0"16,0 0 0-16,0 0 0 0,0 0 3248 0,0 0 560 15,0 0 112-15,4-9 32 0,-1-3-2608 0,0 3-528 16,-2 0-112-16,0 2 0 0,-1 7-208 0,0-6-48 16,0-1 0-16,0 7 0 0,-2-9 16 0,0 4 0 15,2 5 0-15,-2-7 0 0,-2 0 560 0,0 1 96 16,-1 4 32-16,5 2 0 0,-9 0-336 0,1 0-64 15,-1 2-16-15,1 2 0 0,-1-2 464 0,-2 0 80 16,-2 3 32-16,1 2 0 0,1-1-288 0,-1 2-64 16,-1-1-16-16,-1-1 0 0,-3 6-336 0,2 0-64 15,0 1-16-15,0-3 0 0,0 1-128 0,-1-1-16 16,-1-1-16-16,0 2 0 0,0-2-240 0,2 0-128 16,-1 1 128-16,2 2-128 0,1 0 0 0,1 1 144 0,0 0-144 0,3 1 0 15,1 2 0-15,2-3 0 0,0 4 0 0,4 2 0 16,2 5 128-16,1-1-128 0,3 6 0 0,3 0 0 15,0-1 0-15,4 1 128 0,0 0-128 0,5-1 0 16,1-2 0-16,3-2 0 0,0-3 0 0,3-3 0 16,-1-2 128-16,1-3-128 0,1-3 0 0,-2-2 0 15,0-4 0-15,-1 0 0 0,-2-4 128 0,0-3-128 16,-2-1 0-16,0-4 0 0,-2-3 0 0,0-4 0 16,-2-2 192-16,0-3 0 0,-2-1-16 0,1-3 0 15,0-2-176-15,-2 1 0 0,-2-1 0 0,-1-1 0 16,-2 1 0-16,-1 1 160 0,-3 0-32 0,-1 1-128 15,-2 3 256-15,-2 1-64 0,-2 1-16 0,-1 3 0 16,-3 2-176-16,0 1 128 0,-2 1-128 0,1 1 128 16,-1 2-128-16,0 0 0 0,0 0 0 0,1 1 0 15,-4 2 0-15,2 2 0 0,1 0 0 0,1 1 0 0,0 1 0 0,2 0 0 16,9 2 0-16,-9 4 0 16,9-4-320-16,-9 7-112 0,2-1-16 0,7-6 0 15,-3 8-2048-15,3-8-400 0,0 9-96 0,2-1-11808 16</inkml:trace>
  <inkml:trace contextRef="#ctx0" brushRef="#br0" timeOffset="15">24541 2929 22111 0,'0'0'976'0,"-12"-2"208"0,2-3-944 0,1 1-240 0,2 0 0 0,7 4 0 15,0 0 3664-15,0 0 688 0,0 0 144 0,0 0 32 16,0 0-3584-16,0 0-720 0,0 0-224 0,-4 13 128 16,2-3-128-16,1 0 0 0,2 0 0 0,1 1 0 0,2-1 0 0,0-1-240 15,-4-9 64-15,4 11 16 16,0-2-320-16,-4-9-64 0,0 0-16 0,7 10 0 16,-1 0-656-16,-6-10-128 0,7 7-16 0</inkml:trace>
  <inkml:trace contextRef="#ctx0" brushRef="#br0" timeOffset="16">24878 2446 28559 0,'0'0'2544'16,"0"0"-2032"-16,-8-4-512 0,8 4 0 0,-8-2 1792 0,8 2 272 0,0 0 48 0,0 0 16 15,-9 4-1552-15,1 1-320 0,1 3-64 0,1-2-16 16,-3 2-176-16,2 3 0 0,1 0 0 0,-2 2 0 16,-1 0 0-16,2 2 0 0,1 2-128 0,-1 2 128 15,-1 5 0-15,3 2 0 0,1 6-144 0,0 2 144 16,2 4 0-16,0 0 224 0,1-3-32 0,2-1-16 15,3-3 16-15,0-2 0 0,2-8 0 0,-1-2 0 16,1 0-192-16,2-5 192 0,0-1-192 0,1-4 192 16,1 0-192-16,1-1 128 0,-11-8-128 0,10 8 128 15,1 1-128-15,-1-2 0 0,2-4 144 0,0 1-144 16,-1-2 0-16,2-4 0 0,-1 0 0 0,0-1 0 0,0 1 0 0,-2-4 0 16,-10 6 0-16,12-6 0 0,-3 1 192 15,-1-2-48-15,-8 7 0 0,5-10 0 0,-2 0 32 0,-3 0 0 16,0 10 0-16,-4-12 0 0,-3 1 16 0,-1-1 16 15,-1 1 0-15,-3 2 0 0,-1-2-208 0,0 1 144 16,0-1-144-16,-1 3 128 0,0 3-128 0,-1 3 0 16,-2 4 144-16,2 2-144 0,-2 1 160 0,1 1-32 15,2 3-128-15,-1 1 192 0,-2 1-192 0,1 0-128 16,-1-2 128-16,2-3-12272 16,2 1-2320-16</inkml:trace>
  <inkml:trace contextRef="#ctx0" brushRef="#br0" timeOffset="17">20713 1409 20271 0,'0'0'896'0,"0"0"192"0,-6-3-880 0,6 3-208 16,0 0 0-16,0 0 0 0,0 0 1120 0,0 0 176 15,1-10 48-15,-1 10 0 0,5-8-688 0,-5 8-128 16,0 0-16-16,10-7-16 0,-10 7 256 0,6-2 48 16,-6 2 16-16,8 0 0 0,0 0-128 0,-8 0-32 15,0 0 0-15,0 0 0 0,0 0-256 0,6 11-48 16,-6-11-16-16,5 16 0 0,-5-16 0 0,3 17 0 15,0-1 0-15,-2 1 0 0,2-3 48 0,-3 2 0 16,0-2 0-16,-2 2 0 0,1 3-64 0,-2-1 0 16,2 1 0-16,-2-1 0 0,1 0 16 0,1-1 0 0,-2-4 0 0,2 1 0 15,-2-1 0-15,0-1 0 0,3-12 0 0,-2 13 0 16,2-13-336-16,-3 12 128 0,3-12-128 0,0 0 0 16,0 0 192-16,0 0-16 0,-8 3-16 0,8-3 0 15,-7-6 224-15,0-3 64 0,1 0 0 0,-1-5 0 16,1-1-160-16,-4-4-32 0,3-3 0 0,0-2 0 15,1-1-32-15,-1 3-16 0,3 1 0 0,1 1 0 16,3 0-208-16,3 0 144 0,2 3-144 0,1 1 128 16,0 3-128-16,3-1 0 0,2 1 0 0,0 3 0 15,2 1-128-15,2 1 128 0,0 2 0 0,1-2 0 16,0 3 0-16,-2-5 0 0,-2 3 0 0,1-1 0 16,0 0 0-16,0 0 0 0,-3-1 0 0,2 2 0 0,-2-2 0 0,1 1 0 15,-2-1 0-15,0 2 0 0,-9 7 0 0,8-7 0 16,0 2 0-16,-2 2 0 0,-6 3 0 0,9-4-224 15,-9 4 32-15,10-1 0 0,-10 1-64 16,10 0 0-16,-1 0 0 0,0 4 0 0,-1 1 0 0,2 3-16 16,2 2 0-16,-1 1 0 15,-4 1-560-15,3-1-96 0,-4 2-32 0,1-4 0 16,-3-5-2432-16,2 2-480 0</inkml:trace>
  <inkml:trace contextRef="#ctx0" brushRef="#br0" timeOffset="18">21153 1453 15663 0,'0'0'1392'0,"0"0"-1120"0,0 0-272 0,0 0 0 15,0 0 3360-15,0 0 608 0,0 0 128 0,0 0 32 16,0 0-2672-16,0 0-544 0,0 0-96 0,0 0-32 16,0 0-480-16,0 0-112 0,14-3 0 0,0 2-16 15,0-2-176-15,-1-1 0 0,4 1 0 0,2 0 128 16,2 0-128-16,2 1 0 0,2-2 144 0,-1-1-144 16,-4 2 0-16,0-3 144 0,-3-1-144 0,0 0 0 15,0 1 144-15,-3-1-144 0,-2 1 0 0,-4-2 144 16,-3-1 16-16,-1-3 0 0,-4 12 0 0,0-15 0 15,-4-1 48-15,-3-1 16 0,-3 4 0 0,-2 1 0 0,-3 0-32 0,0 3 0 16,0 3 0-16,-5 3 0 0,-3 2 64 0,-2 2 16 16,0 4 0-16,-1 3 0 0,1 4-272 0,3 1 128 15,3 1-128-15,0 2 0 0,2 1 0 0,3 0 0 16,2 0 0-16,2 0 0 0,1-2 128 0,2 0-128 16,2 0 0-16,1 2 0 0,0-2 128 0,3 3-128 15,0-2 144-15,1 2-144 0,2-1 0 0,2 2 128 16,1 1-128-16,1-2 0 0,1-1 0 0,2 0 0 15,2 0 0-15,1-3 0 0,-1 1-256 0,4-1-64 16,2-1 0-16,2-1 0 16,3 0-1808-16,4-6-368 0,6 1-80 0</inkml:trace>
  <inkml:trace contextRef="#ctx0" brushRef="#br0" timeOffset="19">22075 1407 23039 0,'0'0'2048'16,"-10"-1"-1648"-16,3-4-400 0,-1 1 0 0,0 1 2352 15,-1 1 384-15,-3-1 80 0,0 0 0 16,-1 1-1936-16,-1-1-400 0,-2-2-80 0,-1 1-16 0,0 1-240 0,-1-2-144 16,-4 1 160-16,1-1-160 0,-1 3 128 0,4 3-128 15,-1 3 0-15,3 1 0 0,-1-5 240 0,1 4-48 16,3 1-16-16,0 0 0 0,0-1 80 0,0 4 32 16,1 2 0-16,2 4 0 0,1-3-288 0,-1 4 128 15,4-1-128-15,-1 3 0 0,2 0 0 0,3-2 0 16,-1 2 0-16,3 0 0 0,0 0 128 0,1 2-128 15,3-5 0-15,1 2 0 0,-5-16 192 0,9 16-192 16,1-5 192-16,0-2-192 0,-10-9 128 0,16 7-128 16,-3-7 0-16,2 0 0 0,1-7 0 0,0 1 128 0,2-2-128 0,1-1 0 15,4-4 192-15,-1 1-192 0,0-3 192 0,0 0-192 16,-1-1 528-16,-1 1 0 0,-1-1 0 0,-2 2 0 16,-3 1-208-16,-1-3-64 0,2 2 0 0,-4-2 0 15,-1 2 176-15,-3 1 16 0,1-4 16 0,-3 0 0 16,-1-2-128-16,2-4-16 0,-2-4-16 0,-3-3 0 15,-2-3-96-15,-2-4-16 0,0 1 0 0,-1-1 0 16,0 1-192-16,1 1 128 0,-1 2-128 0,-3 6 0 16,-3 2-144-16,-1 3-128 0,-4 2-32 0,-1 2 0 31,0 0-1312-31,3 0-272 0,3-1-48 0,-1-2-15344 0</inkml:trace>
  <inkml:trace contextRef="#ctx0" brushRef="#br0" timeOffset="20">24829 487 1839 0,'0'0'160'0,"0"0"-160"16,0 0 0-16,0 0 0 0,0 0 3616 0,4-8 688 16,-4 8 144-16,0 0 32 0,5-8-3280 0,-5 8-656 15,0 0-128-15,0 0-32 0,4-10-256 0,-4 10-128 16,0 0 128-16,0 0-128 0,0 0 0 0,0 0 128 16,0-9-128-16,0 9 0 0,0 0 448 0,-2-9 0 0,2 9 0 0,-4-8 0 15,4 8 528-15,0 0 112 0,-5-9 32 0,5 9 0 16,-7-8 64-16,-1 3 16 0,-1 1 0 0,9 4 0 15,-12-4-336-15,2 1-64 0,1 1-16 0,-2 0 0 16,0 2-544-16,-1 0-112 0,-1 0-128 0,-1 0 176 16,-1 2-176-16,1 0-176 0,1-1 48 0,0 3 0 15,0 2-48-15,1 0 0 0,-1 3 0 0,0 0 0 16,-1 0 0-16,-1 4 0 0,5 1 0 0,1 1 0 16,0 0 176-16,2 1 144 0,2 3-16 0,0-4-128 15,2 2 336-15,3-2-32 0,1-1-16 0,3-2 0 16,-4-12-112-16,9 13-32 0,2-5 0 0,2-2 0 15,0-3-144-15,1-3 160 0,-1-2-160 0,2-2 160 16,0-3-160-16,2-1 192 0,0-1-192 0,-1 0 192 16,-2-2-192-16,0 1 160 0,-2-1-160 0,0 0 160 0,0-2-160 0,-2 1 160 15,-2 0-160-15,0 0 160 0,1 1-160 0,-1 0 0 16,0 1 144-16,-2-2-144 0,-1 2 0 0,0 0 144 16,-5 10-144-16,6-10 0 0,-6 10 144 0,4-10-144 15,-4 10 0-15,0 0 144 0,0 0-144 0,0 0 0 16,4-12 0-16,-4 12 128 0,0 0-128 0,0 0 0 15,0 0 0-15,0 0 0 0,0 0 0 0,0 0 0 16,0 0 0-16,0 0 128 0,0 0-128 0,0 0 0 16,0 0 0-16,0 0 0 0,0 0 0 0,0 0 0 15,0 0-144-15,0 0 144 0,0 0 0 0,0 0 0 16,0 0 0-16,0 0 0 0,0 0 0 0,0 0 0 0,0 0 0 0,0 0 0 16,-2 12 0-16,4 1 0 0,-1 0 0 15,0 1 144-15,0 0-144 0,2 5 128 0,0-1-128 0,1 0 128 16,-1 0-128-16,3-1 0 0,-2 0 0 0,1-4 128 15,0 4-128-15,0-2 0 0,-1-1 144 0,0 0-144 16,-1-1 128-16,-1-1-128 0,1 0 160 0,-2-2-160 16,0 1 144-16,-1-1-144 0,0-1 128 0,0 3-128 15,0-3 160-15,-1 0-160 0,0 0 192 0,0 0-192 16,-1 3 176-16,0-3-176 0,2-9 160 0,-4 11-160 16,-1-1 192-16,-1 2-48 0,1 0-16 0,0-1 0 15,1-3 16-15,-1 0 0 0,-2-1 0 0,2 0 0 16,5-7-16-16,-8 8-128 0,0 0 192 0,1 0-64 15,-1-3 0-15,0 3 0 0,-1-4 0 0,0 1 0 16,-2 0 0-16,2 0-128 0,0 1 192 0,0-1-64 0,-2-1-128 0,1-2 0 16,-2 0 0-16,-1-1 0 15,0-1-768-15,-1-1-16 0,0-2-16 16,0 0-10208-16,1 1-2032 0</inkml:trace>
  <inkml:trace contextRef="#ctx0" brushRef="#br0" timeOffset="21">25064 478 20271 0,'-12'1'896'0,"12"-1"192"0,-12 5-880 0,3 2-208 0,3 1 0 0,1 2 0 15,2 2 2128-15,0 0 384 0,2-1 80 0,0 2 16 16,0 0-2144-16,-1 0-464 0,2-2 0 0,0 1 0 16,0-1 0-16,0 0 128 0,0-2-128 0,0-9 192 15,0 0 128-15,3 9 32 0,-3-9 0 0,0 0 0 16,0 0 192-16,0 0 32 0,0 0 16 0,0 0 0 16,0 0-32-16,4-9-16 0,0-2 0 0,-2 2 0 15,0-4-96-15,-1 3-32 0,-1-3 0 0,1 0 0 16,-1-3 16-16,0 2 0 0,0-1 0 0,1 1 0 15,1-2-144-15,0 2-32 0,1 0 0 0,1 1 0 16,-2 0-256-16,1 2 128 0,1-1-128 0,0 2 0 16,0 0 128-16,0 0-128 0,1 1 0 0,1 3 0 15,4 1 0-15,0-2 0 0,2 1 0 0,0 2-144 16,1 0-240-16,-2 1-64 0,0 1 0 0,-1-1 0 16,2 0-624-16,2 1-128 0,-1 2-16 0,2-2-16 15,0 4-1472-15,1-2-304 0,5 0-48 0,-3 0-16 0</inkml:trace>
  <inkml:trace contextRef="#ctx0" brushRef="#br0" timeOffset="22">25402 435 6447 0,'0'0'576'0,"0"0"-576"16,0 0 0-16,-4 8 0 0,4-8 2592 0,0 0 416 0,0 0 64 0,0 0 32 15,0 0-1920-15,0 0-384 0,0 0-80 0,0 0-16 16,0 0 320-16,0 0 64 0,0 0 16 0,11 2 0 16,0-3-208-16,-1-2-64 0,1-2 0 0,-2 0 0 15,0 0-448-15,1-2-80 0,1 1-32 0,-2 0 0 16,-1 1-16-16,0 1-16 0,-1-2 0 0,-7 6 0 16,7-7-240-16,-1 1 176 0,-6 6-176 0,8-7 160 15,-8 7-160-15,8-6 160 0,-8 6-160 0,5-9 160 16,-5 9-160-16,0 0 160 0,0 0-160 0,-2-8 160 15,2 8 32-15,0 0 0 0,-8-9 0 0,8 9 0 16,-12-4 16-16,2 2 16 0,-1 1 0 0,1 1 0 16,-1 3 16-16,2-1 0 0,-1 2 0 0,1 3 0 0,0-3 0 0,1 2 0 15,-1-1 0-15,1 2 0 16,0-2 144-16,0 4 16 0,0-2 16 0,2 2 0 0,-1 3-192 0,3 1-32 16,1-2-16-16,0 2 0 0,-1 2-176 0,3-2 0 15,-1 1 0-15,2 2 0 0,-1-6 0 0,4 3 0 16,-1 0 144-16,2 0-144 0,0-4 0 0,1 2 0 15,-5-11 0-15,10 10 128 0,-10-10-128 0,13 7-160 16,0-5 160-16,1 1-208 16,0-3-496-16,2-1-80 0,1-3-32 0,2 0-9072 15,2 1-1824-15</inkml:trace>
  <inkml:trace contextRef="#ctx0" brushRef="#br0" timeOffset="23">25884 461 9215 0,'0'0'400'0,"0"0"96"0,-8 0-496 0,8 0 0 0,0 0 0 0,-9 0 0 16,1-2 2000-16,8 2 304 0,0 0 64 0,0 0 16 15,-6 0-1360-15,6 0-288 0,0 0-48 0,0 0-16 16,-8-1-128-16,8 1-32 0,-5-2 0 0,5 2 0 16,0 0 160-16,0 0 32 0,0 0 0 0,0 0 0 15,0 0 416-15,0 0 96 0,-9 0 0 0,9 0 16 0,0 0-144 0,0 0-48 16,0 0 0-16,0 0 0 0,0 0-464 0,0 0-80 16,0 0-32-16,0 0 0 15,0 0-336-15,11-3-128 0,0 0 0 0,-11 3 0 0,11-4 0 0,-11 4 0 16,12-2 0-16,-1-1 0 0,-11 3 0 0,9-4 0 15,-9 4 0-15,0 0 0 0,0 0 0 0,0 0 128 16,8-5-128-16,-8 5 0 0,0 0 0 0,0 0 0 16,0 0 0-16,6-6 0 0,-6 6 0 0,0 0 176 15,0 0-176-15,7-10 160 0,-7 10-160 0,6-9 160 16,-6 9-160-16,0 0 160 0,5-9-160 0,-5 9 0 16,4-9 144-16,-4 9-144 0,0 0 192 0,0 0-48 15,0 0 0-15,0 0 0 0,-4-10-144 0,4 10 0 16,0 0 0-16,0 0 128 0,-9-7-128 0,-1 3 0 15,-1 2 0-15,1 2 0 0,-1 4 0 0,0-2 0 0,-2 1 144 0,-2 1-144 16,0 2 0-16,-1-3 0 0,-1 1 0 0,1 2 0 16,0-3 0-16,1 2 0 0,2-1 0 0,0 1 0 15,0 2 128-15,3-1 16 0,-1 2 0 0,2 2 0 16,4 2-16-16,0-1-128 0,2 3 192 0,3 0-64 16,0 3-128-16,5-2 0 0,3 0 0 0,3 0 128 15,-1-1-128-15,3 0-176 0,0-5 48 0,1-1 0 31,5-1-480-31,0-3-96 0,2-2 0 0,0-2-16 0,0 0-816 16,-3-4-176-16,-2 2-16 0</inkml:trace>
  <inkml:trace contextRef="#ctx0" brushRef="#br0" timeOffset="24">26042 411 24591 0,'0'0'1088'0,"0"0"224"0,0 0-1056 0,0 0-256 15,0 0 0-15,0 0 0 0,-2 13 752 0,2-13 80 16,-1 15 32-16,1-4 0 0,0-11-640 0,-1 17-224 16,0-2 144-16,1-1-144 0,0-14 0 0,-2 16 128 15,1-2-128-15,1-14 0 0,-1 13 384 0,1-13 0 16,0 0 0-16,0 13 0 0,0-13 224 0,0 0 32 16,0 0 16-16,0 0 0 0,0 0-64 0,0 0-16 15,0 0 0-15,6-5 0 0,1-4-192 0,-3 0-64 16,1-3 0-16,0 0 0 0,-1-1-128 0,0-1-48 0,0 2 0 0,1-1 0 15,0 0-16-15,0 1 0 16,1 0 0-16,-1 1 0 0,0-1-128 0,0 2 192 0,0-1-192 0,2 2 192 16,1 1-192-16,-8 8 0 0,8-6-160 0,-1-1 160 15,-7 7-192-15,12-5 192 0,-1 1-208 0,-1 3 80 16,0 1 128-16,2 2 0 0,0 0 0 0,0 0 128 16,1 2-128-16,-2 0 0 0,0 1 0 0,-1 3-128 15,1 0 128-15,-1 1-160 0,1 1 160 0,-1 2-160 16,-2 0 160-16,0 1 0 0,-1 1-144 0,1 2 144 31,-2 2-1680-31,-1 4-272 0,-3 4-48 0</inkml:trace>
  <inkml:trace contextRef="#ctx0" brushRef="#br0" timeOffset="25">25692 2461 20495 0,'0'0'896'0,"0"0"208"0,-5-4-880 0,5 4-224 0,-6-3 0 0,6 3 0 16,0 0 1520-16,-10-2 256 0,4-1 48 0,6 3 16 16,0 0-1184-16,-8-1-224 0,8 1-48 0,-8 0-16 15,2 1-368-15,6-1 144 0,-8 3-144 0,8-3 0 16,-10 5 0-16,0-3 0 0,1 4 0 0,0 0 0 15,0 2 160-15,0 1-160 0,0 0 128 0,1 2-128 16,0-2 208-16,2 2-32 0,-1 1-16 0,1 1 0 16,-1 2-16-16,3-1 0 0,2 4 0 0,-1 6 0 15,0 4 80-15,2 2 16 0,1 0 0 0,0 3 0 16,0 0-240-16,1-4 176 0,1-2-176 0,0-3 160 16,5-2 96-16,1-3 0 0,2-6 16 0,2-1 0 0,1-2-272 15,2-4 0-15,4-2 128 0,0-1-128 0,0-2 0 0,1-2-256 16,-1-2 64-16,0-1 0 0,1-5 192 0,-1-2-176 15,1-4 176-15,-2 1-160 0,-2-7 160 0,-2-2 0 16,-2-3 0-16,1-1 0 0,-3 0 0 0,-1-2 0 16,-2-5 0-16,-1 5 128 0,0 1-128 0,-2 3 0 15,-1 3 0-15,-3 3 0 0,-1-1 0 0,-1 2 0 16,0 1 0-16,-3 1-128 0,-3 2 128 0,-1 2 0 16,0 0 0-16,-4 3 0 0,-1-2 0 0,-3 3 144 15,0 1-144-15,0 3 0 0,0-2 128 0,0 3-128 16,0 2 0-16,3 1 0 0,-1 0 0 0,0 4 0 15,-2-4-160-15,1 2 160 16,0 2-1760-16,3 0-224 0,2 1-64 0</inkml:trace>
  <inkml:trace contextRef="#ctx0" brushRef="#br0" timeOffset="26">25970 2909 33519 0,'0'0'1472'0,"0"0"320"0,-9 8-1424 15,1-1-368-15,8-7 0 0,-5 7 0 0,5-7 1120 0,-5 11 160 16,1-3 16-16,4-8 16 0,-4 11-1056 0,1 0-256 16,3-11 0-16,-1 11 0 0,1-11-256 0,0 8-48 15,0-8-16-15,1 8 0 16,-1-8-544-16,0 0-112 0,0 0-32 0,0 0 0 16,0 0-1232-16,0 0-240 0,0 0-48 0</inkml:trace>
  <inkml:trace contextRef="#ctx0" brushRef="#br0" timeOffset="27">26016 2508 11967 0,'0'0'1072'0,"0"0"-864"0,0 0-208 0,0 0 0 16,-4-8 4928-16,4 8 960 0,-4-8 176 0,4 8 32 15,0 0-4672-15,0 0-928 0,0 0-192 0,6-8-48 16,2 3-256-16,-8 5 0 0,12-5 0 0,0 2 0 16,-12 3 0-16,14-1-144 0,0-2 144 0,1 3-128 15,-2 0 128-15,0 3-160 0,0-2 160 0,0 2-160 16,-1-1 160-16,1-2 0 0,0 0-144 0,-2 2 144 16,0 0 0-16,-11-2 0 0,0 0 0 0,12 3 0 15,-12-3 0-15,10 5 0 0,-10-5 0 0,10 5 0 16,-10-5 0-16,11 7 0 0,-11-7 0 0,10 6 0 0,-10-6 0 0,8 8 0 15,-8-8 0-15,7 11 0 0,-2-2 0 0,0 0 0 16,-5-9 0-16,5 10 0 0,-2 1 0 0,-3-11 0 16,1 13 0-16,-1-2 128 0,0 1 112 0,-1-1 16 15,0 0 0-15,-3 1 0 0,-2 2 128 0,1 1 48 16,0-2 0-16,-2 0 0 0,1 0 288 0,-1 0 64 16,-2 1 16-16,0 2 0 0,-1 2-512 0,-1 3-96 15,0 0-32-15,-1 0 0 0,-1 0-32 0,0 1 0 16,-2 0 0-16,2-4 0 0,2 0-128 0,0-1 0 15,1 0 0-15,1 0 128 0,1 0-128 0,1 1-144 16,1-1 144-16,2-1-208 16,1-4-1792-16,2-2-368 0,1-10-64 0</inkml:trace>
  <inkml:trace contextRef="#ctx0" brushRef="#br0" timeOffset="28">27078 974 15023 0,'0'0'656'0,"0"0"160"0,0 0-656 0,0 0-160 16,-9 2 0-16,9-2 0 0,0 0 704 0,-8-3 128 15,8 3 0-15,0 0 16 0,0 0-16 0,0 0 0 16,0 0 0-16,0 0 0 0,0 0 288 0,0 0 48 15,-6-6 16-15,6 6 0 0,0 0 272 0,0 0 48 16,0 0 16-16,0 0 0 0,0 0-688 0,0 0-128 16,0 0-16-16,0 0-16 0,0 0-496 0,-2 14-176 15,1 2 0-15,1-1 144 0,0 1-144 0,0 1 0 0,-1 4 144 0,1 1-144 16,0 0 336-16,0 3 0 16,1 2 0-16,0 3 0 0,1 1 112 0,0-1 32 0,2-5 0 0,-1 0 0 15,-1-4-112-15,1 0-32 0,0-3 0 0,-1-4 0 16,0 2-160-16,-1 0-48 0,0-3 0 0,1-2 0 15,-1 0 0-15,-1-11-128 0,1 12 192 0,-1-12-64 16,0 0 32-16,3 10 0 0,-3-10 0 0,0 0 0 16,0 0 128-16,0 0 32 0,0 0 0 0,0 0 0 15,0 0 0-15,0 0 16 0,0 0 0 0,0 0 0 16,10-4-80-16,-10 4 0 0,8-6-16 0,-8 6 0 16,5-11-64-16,-1 1-16 0,-1-2 0 0,-2 2 0 15,-1 10-160-15,1-12 0 0,-1 0 0 0,2 2 0 16,-1-2-256-16,-1 12 64 0,1-11 0 0,-1 11 16 15,4-10 0-15,0 1 0 0,-4 9 0 0,7-11 0 16,-1 2 32-16,-6 9 0 0,12-5 0 0,0 1 0 0,-1-1 144 16,2 1-208-16,0 1 80 0,-1 3 128 0,0-3-144 15,1 1 144-15,-1 1 0 0,-1 1 0 0,1 3 0 0,-1 0-128 16,-2 1 128-16,-2 2 0 0,-7-6-128 0,8 7 128 16,0 3-192-16,-1 0 192 0,-2-1-160 0,3 2 160 15,-2-1-128-15,1 3 128 0,-2-4 0 0,1 5-128 16,1-3 128-16,-2-1 0 0,-5-10 0 0,5 13 0 15,1-2 0-15,-6-11 0 0,0 0 0 0,3 12 128 16,-3-12-128-16,3 11 128 0,-3-11 16 0,0 0 16 16,-4 9 0-16,4-9 0 0,0 0 96 0,-9 10 0 15,-1-7 16-15,-2 0 0 0,-1 0-48 0,0-2-16 16,-3-1 0-16,-2 1 0 0,-4 1-32 0,-2 0-16 16,1 1 0-16,-1-2 0 0,2 2-160 0,1 1 0 0,-1 0 0 0,1-1-176 31,2 1-224-31,2 2-48 0,1 0-16 0,3-1 0 15,1-1-496-15,2-1-112 0,10-3-16 0,0 0 0 16,0 0-384-16,0 0-64 0,0 0-32 0,0 0-13376 0</inkml:trace>
  <inkml:trace contextRef="#ctx0" brushRef="#br0" timeOffset="29">27610 955 5519 0,'0'0'240'0,"0"0"64"0,0 0-304 0,-6-5 0 16,6 5 0-16,0 0 0 0,0 0 6144 0,0 0 1184 16,-8-4 224-16,8 4 64 0,0 0-5440 0,0 0-1088 15,0 0-224-15,0 0-32 0,0 0-640 0,-7 9-192 16,3 0 0-16,3 5 0 0,0 3 0 0,1 3 0 16,1 5 0-16,2 3 0 0,-1 1 128 0,1 5-128 15,-1 0 0-15,1 1 0 0,-2 0 160 0,1-1-32 16,-1-5 0-16,0-3 0 0,1-4-128 0,-1-1 160 0,2 0-160 0,-1-3 160 15,1-1-160-15,-1-3 0 0,2-1 0 0,0-1 0 32,1-3-976-32,1 2-80 0,-6-11-16 0,0 0 0 15,7 7-1648-15,-7-7-336 0</inkml:trace>
  <inkml:trace contextRef="#ctx0" brushRef="#br0" timeOffset="30">27824 1306 12895 0,'0'0'1152'0,"0"0"-928"0,0 0-224 0,0 0 0 0,-8 6 4640 0,8-6 880 16,-4 9 176-16,4 3 48 0,3-2-4432 0,-1 2-880 16,0-1-176-16,0-1-48 0,1 0-208 0,0 1 0 15,-3-11 0-15,3 13-160 0,1-1 160 0,0-1 0 16,0 0 0-16,-4-11 0 0,5 9 0 0,-5-9 0 15,7 9 0-15,-7-9 0 0,9 7 0 0,-9-7 144 16,10 5-144-16,1-3 160 0,-11-2 0 0,12 0 0 16,1 0 0-16,-3-1 0 0,-10 1 16 0,12-5 0 15,-3-2 0-15,-1 3 0 0,-8 4-176 0,9-7 192 16,-3-3-192-16,1 0 192 0,-1 0-192 0,-2 1 0 16,-1-5 0-16,-2 3 0 0,1 0 0 0,-2 11-144 15,0 0 0-15,1-11 0 0,-1 0 144 0,0 11-160 16,0 0 160-16,0 0-160 0,0 0 336 0,0 0 64 0,0 0 16 15,0 0 0-15,0 0-256 0,0 0 0 0,8 8 0 0,-3-2 0 16,-1 4-128-16,1-3 128 0,-5-7 0 0,7 11 0 16,-4-2 0-16,1-1 0 0,-4-8 0 0,0 0 0 15,7 10 144-15,1 2 48 0,-2-2 0 0,1 1 0 16,-1-3-192-16,1 1 0 0,-7-9 144 0,8 12-144 16,-1-2 0-16,-7-10 0 0,8 10 0 0,0 0 0 31,-8-10-688-31,11 6-48 0,-11-6-16 0,13 1 0 15,-3-1-1344-15,0-1-272 0,0 1-48 0,-1-5-16 0</inkml:trace>
  <inkml:trace contextRef="#ctx0" brushRef="#br0" timeOffset="31">28292 1393 22111 0,'0'0'1968'0,"0"0"-1584"0,0 0-384 0,0 0 0 0,0 0 2560 0,0 0 416 15,0 0 96-15,10-4 0 0,2 4-2176 0,-1-1-432 16,-1-2-80-16,2-1-32 0,-1 0-352 0,1-1 128 16,-1-1-128-16,0-1 0 0,1 1 128 0,0-1-128 15,-2 1 128-15,1-4-128 0,-2 0 0 0,-1-3 0 16,-2 2-192-16,-2-2 64 0,-1 2 128 0,-2-1 0 16,-1-4 0-16,-3 3 0 0,-2 2 0 0,0-1 176 15,-4-1-48-15,0 4 0 0,0 3 368 0,-1 4 64 16,0-1 16-16,0 5 0 0,-2 1-240 0,-3 1-32 0,-3 5-16 0,1 3 0 15,0 4-288-15,0 2 0 0,0 3 0 0,1-1 0 16,1-1 0-16,2-2 0 0,3-3-160 0,1 1 160 16,-1-1 0-16,4 3 160 0,-1-3-16 0,3 2 0 15,2-3 256-15,1-1 48 0,3 1 16 0,3 0 0 16,2 0-144-16,2 0-16 0,0-1-16 0,3-2 0 16,2-3-288-16,2 0 0 0,3 0 0 0,5-2 0 15,2-1-256-15,3-4-48 0,1 1-16 0,4-2-11600 16,2-4-2336-16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244262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973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03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68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208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095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73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27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982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84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98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115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811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50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7" Type="http://schemas.openxmlformats.org/officeDocument/2006/relationships/image" Target="../media/image3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5" Type="http://schemas.openxmlformats.org/officeDocument/2006/relationships/image" Target="../media/image290.png"/><Relationship Id="rId4" Type="http://schemas.openxmlformats.org/officeDocument/2006/relationships/image" Target="../media/image40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320.png"/><Relationship Id="rId7" Type="http://schemas.openxmlformats.org/officeDocument/2006/relationships/image" Target="../media/image3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1" Type="http://schemas.openxmlformats.org/officeDocument/2006/relationships/image" Target="../media/image31.png"/><Relationship Id="rId5" Type="http://schemas.openxmlformats.org/officeDocument/2006/relationships/image" Target="../media/image290.png"/><Relationship Id="rId4" Type="http://schemas.openxmlformats.org/officeDocument/2006/relationships/image" Target="../media/image40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emo.bayesfusion.com/bayesbox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arxiv.org/abs/2105.064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mymakar.github.io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arxiv.org/abs/2105.064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medicine/article?id=10.1371/journal.pmed.1001748" TargetMode="External"/><Relationship Id="rId2" Type="http://schemas.openxmlformats.org/officeDocument/2006/relationships/hyperlink" Target="https://www.daniellebelgrav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50.png"/><Relationship Id="rId3" Type="http://schemas.openxmlformats.org/officeDocument/2006/relationships/image" Target="../media/image130.png"/><Relationship Id="rId7" Type="http://schemas.openxmlformats.org/officeDocument/2006/relationships/image" Target="../media/image200.png"/><Relationship Id="rId12" Type="http://schemas.openxmlformats.org/officeDocument/2006/relationships/image" Target="../media/image24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11" Type="http://schemas.openxmlformats.org/officeDocument/2006/relationships/image" Target="../media/image3100.png"/><Relationship Id="rId5" Type="http://schemas.openxmlformats.org/officeDocument/2006/relationships/image" Target="../media/image180.png"/><Relationship Id="rId10" Type="http://schemas.openxmlformats.org/officeDocument/2006/relationships/image" Target="../media/image2200.png"/><Relationship Id="rId4" Type="http://schemas.openxmlformats.org/officeDocument/2006/relationships/image" Target="../media/image170.png"/><Relationship Id="rId9" Type="http://schemas.openxmlformats.org/officeDocument/2006/relationships/image" Target="../media/image2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13" Type="http://schemas.openxmlformats.org/officeDocument/2006/relationships/image" Target="../media/image520.png"/><Relationship Id="rId3" Type="http://schemas.openxmlformats.org/officeDocument/2006/relationships/image" Target="../media/image421.png"/><Relationship Id="rId7" Type="http://schemas.openxmlformats.org/officeDocument/2006/relationships/image" Target="../media/image462.png"/><Relationship Id="rId12" Type="http://schemas.openxmlformats.org/officeDocument/2006/relationships/image" Target="../media/image510.png"/><Relationship Id="rId2" Type="http://schemas.openxmlformats.org/officeDocument/2006/relationships/image" Target="../media/image411.png"/><Relationship Id="rId16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00.png"/><Relationship Id="rId5" Type="http://schemas.openxmlformats.org/officeDocument/2006/relationships/image" Target="../media/image441.png"/><Relationship Id="rId15" Type="http://schemas.openxmlformats.org/officeDocument/2006/relationships/image" Target="../media/image540.png"/><Relationship Id="rId10" Type="http://schemas.openxmlformats.org/officeDocument/2006/relationships/image" Target="../media/image490.png"/><Relationship Id="rId4" Type="http://schemas.openxmlformats.org/officeDocument/2006/relationships/image" Target="../media/image430.png"/><Relationship Id="rId9" Type="http://schemas.openxmlformats.org/officeDocument/2006/relationships/image" Target="../media/image481.png"/><Relationship Id="rId14" Type="http://schemas.openxmlformats.org/officeDocument/2006/relationships/image" Target="../media/image5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88.png"/><Relationship Id="rId7" Type="http://schemas.openxmlformats.org/officeDocument/2006/relationships/image" Target="../media/image95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66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image" Target="../media/image1110.png"/><Relationship Id="rId7" Type="http://schemas.openxmlformats.org/officeDocument/2006/relationships/image" Target="../media/image191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61.png"/><Relationship Id="rId10" Type="http://schemas.openxmlformats.org/officeDocument/2006/relationships/image" Target="../media/image221.png"/><Relationship Id="rId4" Type="http://schemas.openxmlformats.org/officeDocument/2006/relationships/image" Target="../media/image152.png"/><Relationship Id="rId9" Type="http://schemas.openxmlformats.org/officeDocument/2006/relationships/image" Target="../media/image2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5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9.png"/><Relationship Id="rId3" Type="http://schemas.openxmlformats.org/officeDocument/2006/relationships/image" Target="../media/image260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8.png"/><Relationship Id="rId2" Type="http://schemas.openxmlformats.org/officeDocument/2006/relationships/image" Target="../media/image390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90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70.png"/><Relationship Id="rId4" Type="http://schemas.openxmlformats.org/officeDocument/2006/relationships/image" Target="../media/image80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0.png"/><Relationship Id="rId4" Type="http://schemas.openxmlformats.org/officeDocument/2006/relationships/image" Target="../media/image35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image" Target="../media/image24.png"/><Relationship Id="rId39" Type="http://schemas.openxmlformats.org/officeDocument/2006/relationships/image" Target="../media/image39.png"/><Relationship Id="rId21" Type="http://schemas.openxmlformats.org/officeDocument/2006/relationships/tags" Target="../tags/tag21.xml"/><Relationship Id="rId34" Type="http://schemas.openxmlformats.org/officeDocument/2006/relationships/image" Target="../media/image33.png"/><Relationship Id="rId42" Type="http://schemas.openxmlformats.org/officeDocument/2006/relationships/image" Target="../media/image44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image" Target="../media/image27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8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slideLayout" Target="../slideLayouts/slideLayout2.xml"/><Relationship Id="rId28" Type="http://schemas.openxmlformats.org/officeDocument/2006/relationships/image" Target="../media/image26.png"/><Relationship Id="rId36" Type="http://schemas.openxmlformats.org/officeDocument/2006/relationships/image" Target="../media/image36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29.png"/><Relationship Id="rId44" Type="http://schemas.openxmlformats.org/officeDocument/2006/relationships/image" Target="../media/image4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5.png"/><Relationship Id="rId43" Type="http://schemas.openxmlformats.org/officeDocument/2006/relationships/image" Target="../media/image46.png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image" Target="../media/image23.png"/><Relationship Id="rId33" Type="http://schemas.openxmlformats.org/officeDocument/2006/relationships/image" Target="../media/image32.png"/><Relationship Id="rId38" Type="http://schemas.openxmlformats.org/officeDocument/2006/relationships/image" Target="../media/image38.png"/><Relationship Id="rId20" Type="http://schemas.openxmlformats.org/officeDocument/2006/relationships/tags" Target="../tags/tag20.xml"/><Relationship Id="rId41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7" Type="http://schemas.openxmlformats.org/officeDocument/2006/relationships/image" Target="../media/image61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4.xml"/><Relationship Id="rId5" Type="http://schemas.openxmlformats.org/officeDocument/2006/relationships/image" Target="../media/image311.png"/><Relationship Id="rId4" Type="http://schemas.openxmlformats.org/officeDocument/2006/relationships/customXml" Target="../ink/ink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3.xml"/><Relationship Id="rId6" Type="http://schemas.openxmlformats.org/officeDocument/2006/relationships/image" Target="../media/image361.png"/><Relationship Id="rId5" Type="http://schemas.openxmlformats.org/officeDocument/2006/relationships/customXml" Target="../ink/ink6.xml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2.png"/><Relationship Id="rId2" Type="http://schemas.openxmlformats.org/officeDocument/2006/relationships/image" Target="../media/image230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0.png"/><Relationship Id="rId4" Type="http://schemas.openxmlformats.org/officeDocument/2006/relationships/image" Target="../media/image260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26.xml"/><Relationship Id="rId7" Type="http://schemas.openxmlformats.org/officeDocument/2006/relationships/image" Target="../media/image55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hyperlink" Target="https://www.cs.cmu.edu/~07380/demos/likelihoodSamplingDemo/" TargetMode="Externa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73.png"/><Relationship Id="rId4" Type="http://schemas.openxmlformats.org/officeDocument/2006/relationships/tags" Target="../tags/tag27.xml"/><Relationship Id="rId9" Type="http://schemas.openxmlformats.org/officeDocument/2006/relationships/image" Target="../media/image7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2.png"/><Relationship Id="rId2" Type="http://schemas.openxmlformats.org/officeDocument/2006/relationships/image" Target="../media/image140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01.png"/><Relationship Id="rId4" Type="http://schemas.openxmlformats.org/officeDocument/2006/relationships/image" Target="../media/image240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1.png"/><Relationship Id="rId5" Type="http://schemas.openxmlformats.org/officeDocument/2006/relationships/image" Target="../media/image2501.png"/><Relationship Id="rId4" Type="http://schemas.openxmlformats.org/officeDocument/2006/relationships/image" Target="../media/image240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301.png"/><Relationship Id="rId7" Type="http://schemas.openxmlformats.org/officeDocument/2006/relationships/image" Target="../media/image2701.png"/><Relationship Id="rId2" Type="http://schemas.openxmlformats.org/officeDocument/2006/relationships/image" Target="../media/image4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01.png"/><Relationship Id="rId5" Type="http://schemas.openxmlformats.org/officeDocument/2006/relationships/image" Target="../media/image2500.png"/><Relationship Id="rId4" Type="http://schemas.openxmlformats.org/officeDocument/2006/relationships/image" Target="../media/image240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301.png"/><Relationship Id="rId7" Type="http://schemas.openxmlformats.org/officeDocument/2006/relationships/image" Target="../media/image2701.png"/><Relationship Id="rId2" Type="http://schemas.openxmlformats.org/officeDocument/2006/relationships/image" Target="../media/image4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01.png"/><Relationship Id="rId5" Type="http://schemas.openxmlformats.org/officeDocument/2006/relationships/image" Target="../media/image2500.png"/><Relationship Id="rId4" Type="http://schemas.openxmlformats.org/officeDocument/2006/relationships/image" Target="../media/image240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0.png"/><Relationship Id="rId3" Type="http://schemas.openxmlformats.org/officeDocument/2006/relationships/image" Target="../media/image2302.png"/><Relationship Id="rId7" Type="http://schemas.openxmlformats.org/officeDocument/2006/relationships/image" Target="../media/image270.png"/><Relationship Id="rId2" Type="http://schemas.openxmlformats.org/officeDocument/2006/relationships/image" Target="../media/image15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02.png"/><Relationship Id="rId5" Type="http://schemas.openxmlformats.org/officeDocument/2006/relationships/image" Target="../media/image2501.png"/><Relationship Id="rId4" Type="http://schemas.openxmlformats.org/officeDocument/2006/relationships/image" Target="../media/image2402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2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2.png"/><Relationship Id="rId5" Type="http://schemas.openxmlformats.org/officeDocument/2006/relationships/image" Target="../media/image2501.png"/><Relationship Id="rId4" Type="http://schemas.openxmlformats.org/officeDocument/2006/relationships/image" Target="../media/image240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1.png"/><Relationship Id="rId2" Type="http://schemas.openxmlformats.org/officeDocument/2006/relationships/image" Target="../media/image28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1.png"/><Relationship Id="rId5" Type="http://schemas.openxmlformats.org/officeDocument/2006/relationships/image" Target="../media/image2500.png"/><Relationship Id="rId4" Type="http://schemas.openxmlformats.org/officeDocument/2006/relationships/image" Target="../media/image240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81.png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image" Target="../media/image73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72.png"/><Relationship Id="rId5" Type="http://schemas.openxmlformats.org/officeDocument/2006/relationships/tags" Target="../tags/tag32.xml"/><Relationship Id="rId15" Type="http://schemas.openxmlformats.org/officeDocument/2006/relationships/image" Target="../media/image83.png"/><Relationship Id="rId10" Type="http://schemas.openxmlformats.org/officeDocument/2006/relationships/image" Target="../media/image71.png"/><Relationship Id="rId4" Type="http://schemas.openxmlformats.org/officeDocument/2006/relationships/tags" Target="../tags/tag31.xml"/><Relationship Id="rId9" Type="http://schemas.openxmlformats.org/officeDocument/2006/relationships/image" Target="../media/image55.png"/><Relationship Id="rId14" Type="http://schemas.openxmlformats.org/officeDocument/2006/relationships/image" Target="../media/image8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0.png"/><Relationship Id="rId3" Type="http://schemas.openxmlformats.org/officeDocument/2006/relationships/image" Target="../media/image2302.png"/><Relationship Id="rId7" Type="http://schemas.openxmlformats.org/officeDocument/2006/relationships/image" Target="../media/image270.png"/><Relationship Id="rId2" Type="http://schemas.openxmlformats.org/officeDocument/2006/relationships/image" Target="../media/image43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02.png"/><Relationship Id="rId5" Type="http://schemas.openxmlformats.org/officeDocument/2006/relationships/image" Target="../media/image2501.png"/><Relationship Id="rId4" Type="http://schemas.openxmlformats.org/officeDocument/2006/relationships/image" Target="../media/image240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2302.png"/><Relationship Id="rId7" Type="http://schemas.openxmlformats.org/officeDocument/2006/relationships/image" Target="../media/image47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00.png"/><Relationship Id="rId5" Type="http://schemas.openxmlformats.org/officeDocument/2006/relationships/image" Target="../media/image630.png"/><Relationship Id="rId4" Type="http://schemas.openxmlformats.org/officeDocument/2006/relationships/image" Target="../media/image240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0.png"/><Relationship Id="rId7" Type="http://schemas.openxmlformats.org/officeDocument/2006/relationships/image" Target="../media/image6100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00.png"/><Relationship Id="rId5" Type="http://schemas.openxmlformats.org/officeDocument/2006/relationships/image" Target="../media/image4100.png"/><Relationship Id="rId4" Type="http://schemas.openxmlformats.org/officeDocument/2006/relationships/image" Target="../media/image3100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0.png"/><Relationship Id="rId7" Type="http://schemas.openxmlformats.org/officeDocument/2006/relationships/image" Target="../media/image6100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00.png"/><Relationship Id="rId5" Type="http://schemas.openxmlformats.org/officeDocument/2006/relationships/image" Target="../media/image4100.png"/><Relationship Id="rId4" Type="http://schemas.openxmlformats.org/officeDocument/2006/relationships/image" Target="../media/image3100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0.png"/><Relationship Id="rId7" Type="http://schemas.openxmlformats.org/officeDocument/2006/relationships/image" Target="../media/image6100.png"/><Relationship Id="rId2" Type="http://schemas.openxmlformats.org/officeDocument/2006/relationships/image" Target="../media/image49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00.png"/><Relationship Id="rId5" Type="http://schemas.openxmlformats.org/officeDocument/2006/relationships/image" Target="../media/image4100.png"/><Relationship Id="rId4" Type="http://schemas.openxmlformats.org/officeDocument/2006/relationships/image" Target="../media/image31000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1.png"/><Relationship Id="rId3" Type="http://schemas.openxmlformats.org/officeDocument/2006/relationships/image" Target="../media/image440.png"/><Relationship Id="rId7" Type="http://schemas.openxmlformats.org/officeDocument/2006/relationships/image" Target="../media/image48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1.png"/><Relationship Id="rId5" Type="http://schemas.openxmlformats.org/officeDocument/2006/relationships/image" Target="../media/image461.png"/><Relationship Id="rId4" Type="http://schemas.openxmlformats.org/officeDocument/2006/relationships/image" Target="../media/image4500.png"/><Relationship Id="rId9" Type="http://schemas.openxmlformats.org/officeDocument/2006/relationships/image" Target="../media/image5000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tags" Target="../tags/tag37.xml"/><Relationship Id="rId7" Type="http://schemas.openxmlformats.org/officeDocument/2006/relationships/image" Target="../media/image93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91.png"/><Relationship Id="rId5" Type="http://schemas.openxmlformats.org/officeDocument/2006/relationships/image" Target="../media/image89.png"/><Relationship Id="rId4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105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Bayes Nets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0F79A9-0791-4E56-835A-91DC902E8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667" y="1892058"/>
            <a:ext cx="6886665" cy="352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F715D-C461-9A35-F60E-77C087082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B31F2-1F7F-AE7E-6168-81733FE4D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CE1FD-BC5D-E04A-8FE5-76B5D3EB3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2"/>
                </a:solidFill>
              </a:rPr>
              <a:t>Select Model </a:t>
            </a:r>
            <a:r>
              <a:rPr lang="en-US" sz="36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3600" dirty="0">
                <a:solidFill>
                  <a:schemeClr val="accent2"/>
                </a:solidFill>
                <a:sym typeface="Wingdings" panose="05000000000000000000" pitchFamily="2" charset="2"/>
              </a:rPr>
              <a:t> Train Model </a:t>
            </a:r>
            <a:r>
              <a:rPr lang="en-US" sz="36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3600" dirty="0">
                <a:solidFill>
                  <a:schemeClr val="accent2"/>
                </a:solidFill>
                <a:sym typeface="Wingdings" panose="05000000000000000000" pitchFamily="2" charset="2"/>
              </a:rPr>
              <a:t> Use Model (Inference)</a:t>
            </a:r>
            <a:endParaRPr lang="en-US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751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Bayes Nets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8C806-BAB5-4800-98F4-561F49400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A37F7-A461-9F6F-1761-DA9F821D4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Representation and Independence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(Training?)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Exact Inference</a:t>
            </a:r>
          </a:p>
          <a:p>
            <a:pPr lvl="7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Some shortcuts (worst-case exponential complexity, often better)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Inference is NP-hard in general</a:t>
            </a:r>
            <a:endParaRPr lang="en-US" sz="10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Approximate Inference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Prior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Rejection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Likelihood-weighted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Gibbs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42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07"/>
          <a:stretch/>
        </p:blipFill>
        <p:spPr>
          <a:xfrm>
            <a:off x="7241813" y="824035"/>
            <a:ext cx="3980283" cy="1260227"/>
          </a:xfrm>
          <a:prstGeom prst="rect">
            <a:avLst/>
          </a:prstGeom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Graphical Model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24236" y="994943"/>
                <a:ext cx="6563179" cy="4876800"/>
              </a:xfrm>
            </p:spPr>
            <p:txBody>
              <a:bodyPr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Nodes: variables (with domains)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Can be assigned (observed) or unassigned (unobserved)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We'll </a:t>
                </a:r>
                <a:r>
                  <a:rPr lang="en-US" dirty="0">
                    <a:highlight>
                      <a:srgbClr val="C0C0C0"/>
                    </a:highlight>
                    <a:latin typeface="Calibri"/>
                    <a:cs typeface="Calibri"/>
                  </a:rPr>
                  <a:t>shade nodes</a:t>
                </a:r>
                <a:r>
                  <a:rPr lang="en-US" dirty="0">
                    <a:latin typeface="Calibri"/>
                    <a:cs typeface="Calibri"/>
                  </a:rPr>
                  <a:t> to indicate observed variables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Observed </a:t>
                </a:r>
                <a:r>
                  <a:rPr lang="en-US" b="1" dirty="0">
                    <a:latin typeface="Calibri"/>
                    <a:cs typeface="Calibri"/>
                  </a:rPr>
                  <a:t>does not </a:t>
                </a:r>
                <a:r>
                  <a:rPr lang="en-US" dirty="0">
                    <a:latin typeface="Calibri"/>
                    <a:cs typeface="Calibri"/>
                  </a:rPr>
                  <a:t>mean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𝑉𝑎𝑟𝑖𝑎𝑏𝑙𝑒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𝑡𝑟𝑢𝑒</m:t>
                    </m:r>
                  </m:oMath>
                </a14:m>
                <a:r>
                  <a:rPr lang="en-US" dirty="0">
                    <a:latin typeface="Calibri"/>
                    <a:cs typeface="Calibri"/>
                  </a:rPr>
                  <a:t> Observed just means that at inference time, we will have the value for that variable</a:t>
                </a:r>
                <a:endParaRPr lang="en-US" sz="800" dirty="0">
                  <a:latin typeface="Calibri"/>
                  <a:cs typeface="Calibri"/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Edges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Indicate </a:t>
                </a:r>
                <a:r>
                  <a:rPr lang="ja-JP" altLang="en-US" dirty="0">
                    <a:latin typeface="Calibri"/>
                    <a:cs typeface="Calibri"/>
                  </a:rPr>
                  <a:t>“</a:t>
                </a:r>
                <a:r>
                  <a:rPr lang="en-US" dirty="0">
                    <a:latin typeface="Calibri"/>
                    <a:cs typeface="Calibri"/>
                  </a:rPr>
                  <a:t>direct influence</a:t>
                </a:r>
                <a:r>
                  <a:rPr lang="ja-JP" altLang="en-US" dirty="0">
                    <a:latin typeface="Calibri"/>
                    <a:cs typeface="Calibri"/>
                  </a:rPr>
                  <a:t>”</a:t>
                </a:r>
                <a:r>
                  <a:rPr lang="en-US" dirty="0">
                    <a:latin typeface="Calibri"/>
                    <a:cs typeface="Calibri"/>
                  </a:rPr>
                  <a:t> between variables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Absence of edges: encode conditional independence</a:t>
                </a:r>
                <a:endParaRPr lang="en-US" sz="800" dirty="0">
                  <a:latin typeface="Calibri"/>
                  <a:cs typeface="Calibri"/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For now: imagine that arrows mean direct causation (in general, they don't!)</a:t>
                </a:r>
              </a:p>
              <a:p>
                <a:pPr eaLnBrk="1" hangingPunct="1">
                  <a:lnSpc>
                    <a:spcPct val="100000"/>
                  </a:lnSpc>
                </a:pPr>
                <a:endParaRPr lang="en-US" sz="24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41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4236" y="994943"/>
                <a:ext cx="6563179" cy="4876800"/>
              </a:xfrm>
              <a:blipFill>
                <a:blip r:embed="rId3"/>
                <a:stretch>
                  <a:fillRect l="-1486" t="-1000" b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4">
            <a:extLst>
              <a:ext uri="{FF2B5EF4-FFF2-40B4-BE49-F238E27FC236}">
                <a16:creationId xmlns:a16="http://schemas.microsoft.com/office/drawing/2014/main" id="{9F4C8AFB-C9CA-6F27-72FB-ABA83A99C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8025" y="3704255"/>
            <a:ext cx="1769235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HeartDisease</a:t>
            </a:r>
            <a:endParaRPr lang="en-US" sz="2000" baseline="-25000" dirty="0">
              <a:latin typeface="Calibri"/>
              <a:cs typeface="Calibri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391EEE3A-D691-96DD-43D2-E6BA00403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6560" y="5100653"/>
            <a:ext cx="1856746" cy="533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ChestPain</a:t>
            </a:r>
            <a:endParaRPr lang="en-US" sz="2000" baseline="-25000" dirty="0">
              <a:latin typeface="Calibri"/>
              <a:cs typeface="Calibri"/>
            </a:endParaRPr>
          </a:p>
        </p:txBody>
      </p: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8CAD8FED-FCF1-3D25-5706-7FF827543CDB}"/>
              </a:ext>
            </a:extLst>
          </p:cNvPr>
          <p:cNvCxnSpPr>
            <a:cxnSpLocks noChangeShapeType="1"/>
            <a:stCxn id="4" idx="4"/>
            <a:endCxn id="5" idx="1"/>
          </p:cNvCxnSpPr>
          <p:nvPr/>
        </p:nvCxnSpPr>
        <p:spPr bwMode="auto">
          <a:xfrm>
            <a:off x="9302643" y="4237655"/>
            <a:ext cx="865831" cy="9411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Oval 7">
            <a:extLst>
              <a:ext uri="{FF2B5EF4-FFF2-40B4-BE49-F238E27FC236}">
                <a16:creationId xmlns:a16="http://schemas.microsoft.com/office/drawing/2014/main" id="{240B0E9F-D7B2-982B-FD7B-AC2E47F64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557" y="5100653"/>
            <a:ext cx="1856747" cy="533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BloodPressure</a:t>
            </a:r>
            <a:endParaRPr lang="en-US" sz="2000" i="1" dirty="0">
              <a:latin typeface="Calibri"/>
              <a:cs typeface="Calibri"/>
            </a:endParaRPr>
          </a:p>
        </p:txBody>
      </p:sp>
      <p:cxnSp>
        <p:nvCxnSpPr>
          <p:cNvPr id="8" name="AutoShape 8">
            <a:extLst>
              <a:ext uri="{FF2B5EF4-FFF2-40B4-BE49-F238E27FC236}">
                <a16:creationId xmlns:a16="http://schemas.microsoft.com/office/drawing/2014/main" id="{17F6EC49-ED6F-79E4-0394-14F766BA3C85}"/>
              </a:ext>
            </a:extLst>
          </p:cNvPr>
          <p:cNvCxnSpPr>
            <a:cxnSpLocks noChangeShapeType="1"/>
            <a:stCxn id="4" idx="4"/>
            <a:endCxn id="7" idx="7"/>
          </p:cNvCxnSpPr>
          <p:nvPr/>
        </p:nvCxnSpPr>
        <p:spPr bwMode="auto">
          <a:xfrm flipH="1">
            <a:off x="8560390" y="4237655"/>
            <a:ext cx="742253" cy="9411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Oval 4">
            <a:extLst>
              <a:ext uri="{FF2B5EF4-FFF2-40B4-BE49-F238E27FC236}">
                <a16:creationId xmlns:a16="http://schemas.microsoft.com/office/drawing/2014/main" id="{E1F6E23C-1B2A-48E2-EC30-CDF4D3F90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8026" y="2527148"/>
            <a:ext cx="1750448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>
                <a:latin typeface="Calibri"/>
                <a:cs typeface="Calibri"/>
              </a:rPr>
              <a:t>Weather</a:t>
            </a:r>
            <a:endParaRPr lang="en-US" sz="2000" baseline="-25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Nets: Big Picture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22584" y="1064418"/>
            <a:ext cx="7137400" cy="4729164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Two problems with using full joint distribution tables as our probabilistic models: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Usually, the joint is WAY too big to represent explicitly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Hard to learn (estimate) anything empirically about more than a few variables at a time</a:t>
            </a:r>
          </a:p>
          <a:p>
            <a:pPr eaLnBrk="1" hangingPunct="1">
              <a:lnSpc>
                <a:spcPct val="100000"/>
              </a:lnSpc>
            </a:pPr>
            <a:endParaRPr lang="en-US" sz="800" dirty="0">
              <a:solidFill>
                <a:srgbClr val="CC000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Bayes nets: </a:t>
            </a:r>
            <a:r>
              <a:rPr lang="en-US" sz="2400" dirty="0">
                <a:latin typeface="Calibri"/>
                <a:cs typeface="Calibri"/>
              </a:rPr>
              <a:t>a technique for describing complex joint distributions (models) using simple, local distributions (conditional probabilities)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A type of </a:t>
            </a: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probabilistic graphical models</a:t>
            </a: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We describe how variables locally interact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Local interactions chain together to give global, indirect interactions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724" y="3581400"/>
            <a:ext cx="4182456" cy="304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447800"/>
            <a:ext cx="4115264" cy="186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5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11379200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Example of full chain rule Bayes net</a:t>
            </a: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1055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" name="AutoShape 6"/>
          <p:cNvCxnSpPr>
            <a:cxnSpLocks noChangeShapeType="1"/>
            <a:stCxn id="5" idx="5"/>
            <a:endCxn id="8" idx="7"/>
          </p:cNvCxnSpPr>
          <p:nvPr/>
        </p:nvCxnSpPr>
        <p:spPr bwMode="auto">
          <a:xfrm flipH="1">
            <a:off x="9441089" y="1935471"/>
            <a:ext cx="109175" cy="24319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AutoShape 6"/>
          <p:cNvCxnSpPr>
            <a:cxnSpLocks noChangeShapeType="1"/>
            <a:stCxn id="5" idx="3"/>
            <a:endCxn id="6" idx="7"/>
          </p:cNvCxnSpPr>
          <p:nvPr/>
        </p:nvCxnSpPr>
        <p:spPr bwMode="auto">
          <a:xfrm flipH="1">
            <a:off x="8421434" y="1935471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1614" y="1543827"/>
            <a:ext cx="478036" cy="461665"/>
            <a:chOff x="5986355" y="3500735"/>
            <a:chExt cx="478036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CC3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/>
        </p:nvGraphicFramePr>
        <p:xfrm>
          <a:off x="2339068" y="2942529"/>
          <a:ext cx="623452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/>
        </p:nvGraphicFramePr>
        <p:xfrm>
          <a:off x="1735487" y="2943222"/>
          <a:ext cx="324881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97616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3241220" y="2939215"/>
          <a:ext cx="136964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231503297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11516621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4889560" y="2943543"/>
          <a:ext cx="274368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992250431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034039825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3640763666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0846802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 l="-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9" name="AutoShape 6">
            <a:extLst>
              <a:ext uri="{FF2B5EF4-FFF2-40B4-BE49-F238E27FC236}">
                <a16:creationId xmlns:a16="http://schemas.microsoft.com/office/drawing/2014/main" id="{C43BC271-C799-458B-BF59-11DB0D5EFBAD}"/>
              </a:ext>
            </a:extLst>
          </p:cNvPr>
          <p:cNvCxnSpPr>
            <a:cxnSpLocks noChangeShapeType="1"/>
            <a:stCxn id="6" idx="4"/>
            <a:endCxn id="8" idx="1"/>
          </p:cNvCxnSpPr>
          <p:nvPr/>
        </p:nvCxnSpPr>
        <p:spPr bwMode="auto">
          <a:xfrm>
            <a:off x="8253923" y="2791647"/>
            <a:ext cx="852144" cy="15757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Encode joint distributions as product of conditional distributions on each variable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457176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3296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6440842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Missing edges (compared to full chain rule)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  <a:sym typeface="Wingdings"/>
              </a:rPr>
              <a:t>encode our independence assumptions</a:t>
            </a:r>
            <a:endParaRPr lang="en-US" sz="2800" dirty="0">
              <a:latin typeface="Calibri"/>
              <a:cs typeface="Calibri"/>
              <a:sym typeface="Wingdings"/>
            </a:endParaRP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1055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AutoShape 6"/>
          <p:cNvCxnSpPr>
            <a:cxnSpLocks noChangeShapeType="1"/>
            <a:stCxn id="5" idx="3"/>
            <a:endCxn id="6" idx="7"/>
          </p:cNvCxnSpPr>
          <p:nvPr/>
        </p:nvCxnSpPr>
        <p:spPr bwMode="auto">
          <a:xfrm flipH="1">
            <a:off x="8421434" y="1935471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1614" y="1543827"/>
            <a:ext cx="478036" cy="461665"/>
            <a:chOff x="5986355" y="3500735"/>
            <a:chExt cx="478036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CC3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/>
        </p:nvGraphicFramePr>
        <p:xfrm>
          <a:off x="2339068" y="2942529"/>
          <a:ext cx="623452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/>
        </p:nvGraphicFramePr>
        <p:xfrm>
          <a:off x="1735487" y="2943222"/>
          <a:ext cx="324881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97616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3241220" y="2939215"/>
          <a:ext cx="136964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231503297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11516621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4889560" y="2943543"/>
          <a:ext cx="68592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Wingdings"/>
                  </a:rPr>
                  <a:t> </a:t>
                </a: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Encode joint distributions as product of conditional distributions on each variable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457176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14:cNvPr>
              <p14:cNvContentPartPr/>
              <p14:nvPr/>
            </p14:nvContentPartPr>
            <p14:xfrm>
              <a:off x="6496120" y="4968670"/>
              <a:ext cx="955440" cy="49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60120" y="4932670"/>
                <a:ext cx="1027080" cy="12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1426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A9D3B-4EED-475D-9AB3-E6F3208BE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2F8D9-4976-21B1-5BF9-170959125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Liver Disorders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71DC64-FC95-7EBB-310A-396E51921CE8}"/>
              </a:ext>
            </a:extLst>
          </p:cNvPr>
          <p:cNvSpPr/>
          <p:nvPr/>
        </p:nvSpPr>
        <p:spPr>
          <a:xfrm>
            <a:off x="721610" y="6260036"/>
            <a:ext cx="110270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dvP40319B"/>
                <a:hlinkClick r:id="rId2"/>
              </a:rPr>
              <a:t>https://demo.bayesfusion.com/bayesbox.html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409FC7-E865-9E7E-C071-37903070E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333" y="1102532"/>
            <a:ext cx="8443333" cy="515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28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7D0B1-0DFC-8811-4C71-EC5D88F4C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A2AC5-1873-0B71-CD22-CABC62B0F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Maggie Makar, University of Michigan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A6EDE6-F6C6-63A8-4344-EF17161609AF}"/>
              </a:ext>
            </a:extLst>
          </p:cNvPr>
          <p:cNvSpPr/>
          <p:nvPr/>
        </p:nvSpPr>
        <p:spPr>
          <a:xfrm>
            <a:off x="582477" y="5547822"/>
            <a:ext cx="11027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effectLst/>
                <a:latin typeface="Calibri" panose="020F0502020204030204" pitchFamily="34" charset="0"/>
              </a:rPr>
              <a:t>Causally-motivated shortcut removal using auxiliary labels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</a:rPr>
              <a:t>M. Makar, B. Packer, D. Moldovan, D. Blalock, Y. Halpern, A.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D'Amour</a:t>
            </a:r>
            <a:endParaRPr lang="en-US" sz="2400" dirty="0">
              <a:effectLst/>
              <a:latin typeface="Calibri" panose="020F0502020204030204" pitchFamily="34" charset="0"/>
            </a:endParaRPr>
          </a:p>
          <a:p>
            <a:r>
              <a:rPr lang="en-US" sz="2400" dirty="0" err="1">
                <a:effectLst/>
                <a:latin typeface="Calibri" panose="020F0502020204030204" pitchFamily="34" charset="0"/>
              </a:rPr>
              <a:t>AIStats</a:t>
            </a:r>
            <a:r>
              <a:rPr lang="en-US" sz="2400" dirty="0">
                <a:effectLst/>
                <a:latin typeface="Calibri" panose="020F0502020204030204" pitchFamily="34" charset="0"/>
              </a:rPr>
              <a:t> 2022 [</a:t>
            </a:r>
            <a:r>
              <a:rPr lang="en-US" sz="2400" dirty="0">
                <a:effectLst/>
                <a:latin typeface="Calibri" panose="020F0502020204030204" pitchFamily="34" charset="0"/>
                <a:hlinkClick r:id="rId2"/>
              </a:rPr>
              <a:t>paper</a:t>
            </a:r>
            <a:r>
              <a:rPr lang="en-US" sz="2400" dirty="0">
                <a:effectLst/>
                <a:latin typeface="Calibri" panose="020F0502020204030204" pitchFamily="34" charset="0"/>
              </a:rPr>
              <a:t>]</a:t>
            </a:r>
          </a:p>
        </p:txBody>
      </p:sp>
      <p:pic>
        <p:nvPicPr>
          <p:cNvPr id="4098" name="Picture 2" descr="alt text">
            <a:extLst>
              <a:ext uri="{FF2B5EF4-FFF2-40B4-BE49-F238E27FC236}">
                <a16:creationId xmlns:a16="http://schemas.microsoft.com/office/drawing/2014/main" id="{6F80C7CD-A1D6-6835-0625-2F83B61FA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44" y="1151067"/>
            <a:ext cx="3287601" cy="298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E4E761-6EA2-2DE2-0CD1-D63590907913}"/>
              </a:ext>
            </a:extLst>
          </p:cNvPr>
          <p:cNvSpPr txBox="1"/>
          <p:nvPr/>
        </p:nvSpPr>
        <p:spPr>
          <a:xfrm>
            <a:off x="714244" y="4230767"/>
            <a:ext cx="6096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4"/>
              </a:rPr>
              <a:t>https://mymakar.github.io/</a:t>
            </a:r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0EE96F-00C1-38C0-01B9-C8E7EEC96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9952" y="1151067"/>
            <a:ext cx="6920753" cy="1606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99FDDF-82EC-0EE0-B2DE-761156FCEA45}"/>
              </a:ext>
            </a:extLst>
          </p:cNvPr>
          <p:cNvSpPr txBox="1"/>
          <p:nvPr/>
        </p:nvSpPr>
        <p:spPr>
          <a:xfrm>
            <a:off x="4329952" y="2913713"/>
            <a:ext cx="6096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Assistant Professor</a:t>
            </a:r>
          </a:p>
          <a:p>
            <a:r>
              <a:rPr lang="en-US" sz="2400" dirty="0"/>
              <a:t>Computer Science and Engineering</a:t>
            </a:r>
          </a:p>
          <a:p>
            <a:r>
              <a:rPr lang="en-US" sz="2400" dirty="0"/>
              <a:t>University of Michigan</a:t>
            </a:r>
          </a:p>
        </p:txBody>
      </p:sp>
    </p:spTree>
    <p:extLst>
      <p:ext uri="{BB962C8B-B14F-4D97-AF65-F5344CB8AC3E}">
        <p14:creationId xmlns:p14="http://schemas.microsoft.com/office/powerpoint/2010/main" val="702855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FF7ED-7C9A-C811-EC64-3ED148810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AB568F-AC08-0C9F-685E-E5EB49A8447A}"/>
              </a:ext>
            </a:extLst>
          </p:cNvPr>
          <p:cNvSpPr/>
          <p:nvPr/>
        </p:nvSpPr>
        <p:spPr>
          <a:xfrm>
            <a:off x="582477" y="5547822"/>
            <a:ext cx="11027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effectLst/>
                <a:latin typeface="Calibri" panose="020F0502020204030204" pitchFamily="34" charset="0"/>
              </a:rPr>
              <a:t>Causally-motivated shortcut removal using auxiliary labels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</a:rPr>
              <a:t>M. Makar, B. Packer, D. Moldovan, D. Blalock, Y. Halpern, A.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D'Amour</a:t>
            </a:r>
            <a:endParaRPr lang="en-US" sz="2400" dirty="0">
              <a:effectLst/>
              <a:latin typeface="Calibri" panose="020F0502020204030204" pitchFamily="34" charset="0"/>
            </a:endParaRPr>
          </a:p>
          <a:p>
            <a:r>
              <a:rPr lang="en-US" sz="2400" dirty="0" err="1">
                <a:effectLst/>
                <a:latin typeface="Calibri" panose="020F0502020204030204" pitchFamily="34" charset="0"/>
              </a:rPr>
              <a:t>AIStats</a:t>
            </a:r>
            <a:r>
              <a:rPr lang="en-US" sz="2400" dirty="0">
                <a:effectLst/>
                <a:latin typeface="Calibri" panose="020F0502020204030204" pitchFamily="34" charset="0"/>
              </a:rPr>
              <a:t> 2022 [</a:t>
            </a:r>
            <a:r>
              <a:rPr lang="en-US" sz="2400" dirty="0">
                <a:effectLst/>
                <a:latin typeface="Calibri" panose="020F0502020204030204" pitchFamily="34" charset="0"/>
                <a:hlinkClick r:id="rId2"/>
              </a:rPr>
              <a:t>paper</a:t>
            </a:r>
            <a:r>
              <a:rPr lang="en-US" sz="2400" dirty="0">
                <a:effectLst/>
                <a:latin typeface="Calibri" panose="020F0502020204030204" pitchFamily="34" charset="0"/>
              </a:rPr>
              <a:t>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6CBABF-7F12-3A51-0A4E-A1CD058CB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33" y="376517"/>
            <a:ext cx="8017401" cy="39050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8F1762-CDCF-284E-1D9E-B225125E35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24" t="6117" r="10171" b="2353"/>
          <a:stretch/>
        </p:blipFill>
        <p:spPr>
          <a:xfrm>
            <a:off x="8453717" y="1409015"/>
            <a:ext cx="3302598" cy="4039970"/>
          </a:xfrm>
          <a:prstGeom prst="rect">
            <a:avLst/>
          </a:prstGeom>
          <a:ln w="57150">
            <a:solidFill>
              <a:schemeClr val="tx2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237BA5-B132-BA1D-13AB-8D16A1DEAB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35" t="50000" r="1971" b="30274"/>
          <a:stretch/>
        </p:blipFill>
        <p:spPr>
          <a:xfrm>
            <a:off x="134471" y="4041825"/>
            <a:ext cx="8017401" cy="1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945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F74E4-A1F4-4769-A605-30FB99A4C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Danielle Belgrave, Microsoft Research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E82B3-2093-4DF0-8682-485C3D4F347A}"/>
              </a:ext>
            </a:extLst>
          </p:cNvPr>
          <p:cNvSpPr/>
          <p:nvPr/>
        </p:nvSpPr>
        <p:spPr>
          <a:xfrm>
            <a:off x="721610" y="4260334"/>
            <a:ext cx="3539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https://www.daniellebelgrave.com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70B474-247B-430F-958D-0990F1F85250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dvP40319B"/>
              </a:rPr>
              <a:t>Developmental Profiles of Eczema, Wheeze, and Rhinitis:</a:t>
            </a:r>
          </a:p>
          <a:p>
            <a:r>
              <a:rPr lang="en-US" sz="2400" dirty="0">
                <a:latin typeface="AdvP40319B"/>
              </a:rPr>
              <a:t>Two Population-Based Birth Cohort Studies</a:t>
            </a: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3"/>
              </a:rPr>
              <a:t>https://journals.plos.org/plosmedicine/article?id=10.1371/journal.pmed.1001748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94B1E4-A4F2-67C1-DA2A-381038381491}"/>
              </a:ext>
            </a:extLst>
          </p:cNvPr>
          <p:cNvSpPr txBox="1"/>
          <p:nvPr/>
        </p:nvSpPr>
        <p:spPr>
          <a:xfrm>
            <a:off x="4329952" y="2913713"/>
            <a:ext cx="6096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Vice President</a:t>
            </a:r>
          </a:p>
          <a:p>
            <a:r>
              <a:rPr lang="en-US" sz="2400" dirty="0"/>
              <a:t>AI/ML</a:t>
            </a:r>
          </a:p>
          <a:p>
            <a:r>
              <a:rPr lang="en-US" sz="2400" dirty="0"/>
              <a:t>GSK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C986E7F3-C047-B87C-FCD0-4C5FC4379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393" y="1512388"/>
            <a:ext cx="2770762" cy="89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30A708D3-3CBD-F483-5733-1B051C511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71" y="1163429"/>
            <a:ext cx="2962745" cy="296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896EA7-1EBD-8913-9B8A-1DEADA99B3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1606" y="1099426"/>
            <a:ext cx="3849986" cy="30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464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834D9-E3D2-451E-1866-A93E4D705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1839EB-E2EE-63F7-C072-DAF0E4BB331D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1026" name="Picture 2" descr="Figure 1">
            <a:extLst>
              <a:ext uri="{FF2B5EF4-FFF2-40B4-BE49-F238E27FC236}">
                <a16:creationId xmlns:a16="http://schemas.microsoft.com/office/drawing/2014/main" id="{183697C2-BEB4-2381-A1B8-9425B195B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317" y="0"/>
            <a:ext cx="7949365" cy="581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904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3FC19-DC7F-B3B0-6EF5-DF01DAEEA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7EA8C9-45EE-411E-B5D5-81D1DB4A813A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3074" name="Picture 2" descr="Figure 3">
            <a:extLst>
              <a:ext uri="{FF2B5EF4-FFF2-40B4-BE49-F238E27FC236}">
                <a16:creationId xmlns:a16="http://schemas.microsoft.com/office/drawing/2014/main" id="{A8C079D3-EAED-EA56-D80E-A569D5C99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822" y="0"/>
            <a:ext cx="7614354" cy="581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496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8E77-3373-AF2B-07B5-9765D92BC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Independence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5A27E-EBC9-A28C-F9AB-881C242DF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7CA0F-8F0A-560E-D4FC-2E9E1D89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943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43870"/>
                <a:ext cx="11379200" cy="124693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For the following Bayes nets, write the joint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latin typeface="Cambria Math" charset="0"/>
                  <a:ea typeface="Cambria Math" charset="0"/>
                  <a:cs typeface="Cambria Math" charset="0"/>
                  <a:sym typeface="Wingdings"/>
                </a:endParaRPr>
              </a:p>
              <a:p>
                <a:pPr marL="914376" lvl="1" indent="-457200">
                  <a:lnSpc>
                    <a:spcPct val="80000"/>
                  </a:lnSpc>
                  <a:buFont typeface="+mj-lt"/>
                  <a:buAutoNum type="arabicPeriod"/>
                </a:pPr>
                <a:r>
                  <a:rPr lang="en-US" sz="2400" dirty="0">
                    <a:latin typeface="Calibri"/>
                    <a:cs typeface="Calibri"/>
                    <a:sym typeface="Wingdings"/>
                  </a:rPr>
                  <a:t>Using the chain rule (with top-down order A,B,C)</a:t>
                </a:r>
              </a:p>
              <a:p>
                <a:pPr marL="914376" lvl="1" indent="-457200">
                  <a:lnSpc>
                    <a:spcPct val="80000"/>
                  </a:lnSpc>
                  <a:buFont typeface="+mj-lt"/>
                  <a:buAutoNum type="arabicPeriod"/>
                </a:pPr>
                <a:r>
                  <a:rPr lang="en-US" sz="2400" dirty="0">
                    <a:latin typeface="Calibri"/>
                    <a:cs typeface="Calibri"/>
                    <a:sym typeface="Wingdings"/>
                  </a:rPr>
                  <a:t>Using Bayes net semantics (product of CPTs)</a:t>
                </a: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43870"/>
                <a:ext cx="11379200" cy="1246930"/>
              </a:xfrm>
              <a:blipFill rotWithShape="0">
                <a:blip r:embed="rId2"/>
                <a:stretch>
                  <a:fillRect l="-965" t="-10732" b="-5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Semantics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7B1346-EB44-4521-8D85-8555ED70C81E}"/>
              </a:ext>
            </a:extLst>
          </p:cNvPr>
          <p:cNvGrpSpPr/>
          <p:nvPr/>
        </p:nvGrpSpPr>
        <p:grpSpPr>
          <a:xfrm>
            <a:off x="5358835" y="2590991"/>
            <a:ext cx="1651565" cy="1307647"/>
            <a:chOff x="5358835" y="2590991"/>
            <a:chExt cx="1651565" cy="1307647"/>
          </a:xfrm>
        </p:grpSpPr>
        <p:cxnSp>
          <p:nvCxnSpPr>
            <p:cNvPr id="17" name="AutoShape 6"/>
            <p:cNvCxnSpPr>
              <a:cxnSpLocks noChangeShapeType="1"/>
              <a:stCxn id="20" idx="5"/>
              <a:endCxn id="26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" name="AutoShape 6"/>
            <p:cNvCxnSpPr>
              <a:cxnSpLocks noChangeShapeType="1"/>
              <a:stCxn id="20" idx="3"/>
              <a:endCxn id="23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9" name="Group 18"/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20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" name="Group 21"/>
            <p:cNvGrpSpPr/>
            <p:nvPr/>
          </p:nvGrpSpPr>
          <p:grpSpPr>
            <a:xfrm>
              <a:off x="5358835" y="3430603"/>
              <a:ext cx="493941" cy="468035"/>
              <a:chOff x="5410200" y="4340347"/>
              <a:chExt cx="493941" cy="468035"/>
            </a:xfrm>
          </p:grpSpPr>
          <p:sp>
            <p:nvSpPr>
              <p:cNvPr id="23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26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E760C2-D207-4505-901A-173E86F50216}"/>
              </a:ext>
            </a:extLst>
          </p:cNvPr>
          <p:cNvGrpSpPr/>
          <p:nvPr/>
        </p:nvGrpSpPr>
        <p:grpSpPr>
          <a:xfrm>
            <a:off x="972988" y="3048000"/>
            <a:ext cx="2490943" cy="470745"/>
            <a:chOff x="972988" y="3048000"/>
            <a:chExt cx="2490943" cy="470745"/>
          </a:xfrm>
        </p:grpSpPr>
        <p:cxnSp>
          <p:nvCxnSpPr>
            <p:cNvPr id="28" name="AutoShape 6"/>
            <p:cNvCxnSpPr>
              <a:cxnSpLocks noChangeShapeType="1"/>
              <a:stCxn id="34" idx="6"/>
              <a:endCxn id="37" idx="2"/>
            </p:cNvCxnSpPr>
            <p:nvPr/>
          </p:nvCxnSpPr>
          <p:spPr bwMode="auto">
            <a:xfrm flipV="1">
              <a:off x="2418253" y="3287914"/>
              <a:ext cx="57188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9" name="AutoShape 6"/>
            <p:cNvCxnSpPr>
              <a:cxnSpLocks noChangeShapeType="1"/>
              <a:stCxn id="31" idx="6"/>
              <a:endCxn id="34" idx="2"/>
            </p:cNvCxnSpPr>
            <p:nvPr/>
          </p:nvCxnSpPr>
          <p:spPr bwMode="auto">
            <a:xfrm>
              <a:off x="1446782" y="3283885"/>
              <a:ext cx="49767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30" name="Group 29"/>
            <p:cNvGrpSpPr/>
            <p:nvPr/>
          </p:nvGrpSpPr>
          <p:grpSpPr>
            <a:xfrm>
              <a:off x="972988" y="3052615"/>
              <a:ext cx="486403" cy="461665"/>
              <a:chOff x="5990597" y="3500735"/>
              <a:chExt cx="486403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/>
            <p:cNvGrpSpPr/>
            <p:nvPr/>
          </p:nvGrpSpPr>
          <p:grpSpPr>
            <a:xfrm>
              <a:off x="1944459" y="3048000"/>
              <a:ext cx="493941" cy="468035"/>
              <a:chOff x="5410200" y="4340347"/>
              <a:chExt cx="493941" cy="468035"/>
            </a:xfrm>
          </p:grpSpPr>
          <p:sp>
            <p:nvSpPr>
              <p:cNvPr id="34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6" name="Group 35"/>
            <p:cNvGrpSpPr/>
            <p:nvPr/>
          </p:nvGrpSpPr>
          <p:grpSpPr>
            <a:xfrm>
              <a:off x="2990137" y="3057080"/>
              <a:ext cx="473794" cy="461665"/>
              <a:chOff x="6511771" y="4340347"/>
              <a:chExt cx="473794" cy="461665"/>
            </a:xfrm>
          </p:grpSpPr>
          <p:sp>
            <p:nvSpPr>
              <p:cNvPr id="37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4A37852-85D8-452D-B984-CEF0ADDF5628}"/>
              </a:ext>
            </a:extLst>
          </p:cNvPr>
          <p:cNvGrpSpPr/>
          <p:nvPr/>
        </p:nvGrpSpPr>
        <p:grpSpPr>
          <a:xfrm>
            <a:off x="9051634" y="2514600"/>
            <a:ext cx="1698978" cy="1388065"/>
            <a:chOff x="9051634" y="2514600"/>
            <a:chExt cx="1698978" cy="1388065"/>
          </a:xfrm>
        </p:grpSpPr>
        <p:cxnSp>
          <p:nvCxnSpPr>
            <p:cNvPr id="42" name="AutoShape 6"/>
            <p:cNvCxnSpPr>
              <a:cxnSpLocks noChangeShapeType="1"/>
              <a:stCxn id="48" idx="4"/>
            </p:cNvCxnSpPr>
            <p:nvPr/>
          </p:nvCxnSpPr>
          <p:spPr bwMode="auto">
            <a:xfrm flipH="1">
              <a:off x="10061152" y="2982635"/>
              <a:ext cx="432416" cy="52882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3" name="AutoShape 6"/>
            <p:cNvCxnSpPr>
              <a:cxnSpLocks noChangeShapeType="1"/>
              <a:stCxn id="45" idx="4"/>
              <a:endCxn id="51" idx="1"/>
            </p:cNvCxnSpPr>
            <p:nvPr/>
          </p:nvCxnSpPr>
          <p:spPr bwMode="auto">
            <a:xfrm>
              <a:off x="9288531" y="2975017"/>
              <a:ext cx="445025" cy="53644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44" name="Group 43"/>
            <p:cNvGrpSpPr/>
            <p:nvPr/>
          </p:nvGrpSpPr>
          <p:grpSpPr>
            <a:xfrm>
              <a:off x="9051634" y="2516943"/>
              <a:ext cx="486403" cy="461665"/>
              <a:chOff x="5990597" y="3500735"/>
              <a:chExt cx="486403" cy="461665"/>
            </a:xfrm>
          </p:grpSpPr>
          <p:sp>
            <p:nvSpPr>
              <p:cNvPr id="45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Rectangle 45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46" name="Rectangle 4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7" name="Group 46"/>
            <p:cNvGrpSpPr/>
            <p:nvPr/>
          </p:nvGrpSpPr>
          <p:grpSpPr>
            <a:xfrm>
              <a:off x="10256671" y="2514600"/>
              <a:ext cx="493941" cy="468035"/>
              <a:chOff x="5410200" y="4340347"/>
              <a:chExt cx="493941" cy="468035"/>
            </a:xfrm>
          </p:grpSpPr>
          <p:sp>
            <p:nvSpPr>
              <p:cNvPr id="4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Rectangle 48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0" name="Group 49"/>
            <p:cNvGrpSpPr/>
            <p:nvPr/>
          </p:nvGrpSpPr>
          <p:grpSpPr>
            <a:xfrm>
              <a:off x="9664170" y="3441000"/>
              <a:ext cx="473794" cy="461665"/>
              <a:chOff x="6511771" y="4340347"/>
              <a:chExt cx="473794" cy="461665"/>
            </a:xfrm>
          </p:grpSpPr>
          <p:sp>
            <p:nvSpPr>
              <p:cNvPr id="5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686" name="Rectangle 24685"/>
              <p:cNvSpPr/>
              <p:nvPr/>
            </p:nvSpPr>
            <p:spPr>
              <a:xfrm>
                <a:off x="372547" y="4180344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C is independent from A given B</a:t>
                </a:r>
              </a:p>
            </p:txBody>
          </p:sp>
        </mc:Choice>
        <mc:Fallback xmlns="">
          <p:sp>
            <p:nvSpPr>
              <p:cNvPr id="24686" name="Rectangle 246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47" y="4180344"/>
                <a:ext cx="4312415" cy="2677656"/>
              </a:xfrm>
              <a:prstGeom prst="rect">
                <a:avLst/>
              </a:prstGeom>
              <a:blipFill>
                <a:blip r:embed="rId11"/>
                <a:stretch>
                  <a:fillRect l="-2119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4389946" y="4182388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C is independent from B given A</a:t>
                </a: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946" y="4182388"/>
                <a:ext cx="4312415" cy="2677656"/>
              </a:xfrm>
              <a:prstGeom prst="rect">
                <a:avLst/>
              </a:prstGeom>
              <a:blipFill rotWithShape="0">
                <a:blip r:embed="rId12"/>
                <a:stretch>
                  <a:fillRect l="-2119" t="-17768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8337360" y="4182716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A is independent from B given { }</a:t>
                </a:r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7360" y="4182716"/>
                <a:ext cx="4312415" cy="2677656"/>
              </a:xfrm>
              <a:prstGeom prst="rect">
                <a:avLst/>
              </a:prstGeom>
              <a:blipFill rotWithShape="0">
                <a:blip r:embed="rId13"/>
                <a:stretch>
                  <a:fillRect l="-2263" t="-17768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934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Answering Independence Questions</a:t>
            </a:r>
          </a:p>
        </p:txBody>
      </p:sp>
      <p:sp>
        <p:nvSpPr>
          <p:cNvPr id="1094659" name="Rectangle 3"/>
          <p:cNvSpPr>
            <a:spLocks noGrp="1" noChangeArrowheads="1"/>
          </p:cNvSpPr>
          <p:nvPr>
            <p:ph idx="1"/>
          </p:nvPr>
        </p:nvSpPr>
        <p:spPr>
          <a:xfrm>
            <a:off x="475899" y="1067594"/>
            <a:ext cx="6001100" cy="48768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E?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E given C?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C given E?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3EBF29-57C9-401A-ACE3-F300BDF687ED}"/>
              </a:ext>
            </a:extLst>
          </p:cNvPr>
          <p:cNvGrpSpPr/>
          <p:nvPr/>
        </p:nvGrpSpPr>
        <p:grpSpPr>
          <a:xfrm>
            <a:off x="3830140" y="1747386"/>
            <a:ext cx="4531720" cy="470745"/>
            <a:chOff x="3767303" y="3576186"/>
            <a:chExt cx="4531720" cy="470745"/>
          </a:xfrm>
        </p:grpSpPr>
        <p:cxnSp>
          <p:nvCxnSpPr>
            <p:cNvPr id="16" name="AutoShape 6">
              <a:extLst>
                <a:ext uri="{FF2B5EF4-FFF2-40B4-BE49-F238E27FC236}">
                  <a16:creationId xmlns:a16="http://schemas.microsoft.com/office/drawing/2014/main" id="{984BE6C8-D9EE-4D3D-B2C4-69090E56F1CD}"/>
                </a:ext>
              </a:extLst>
            </p:cNvPr>
            <p:cNvCxnSpPr>
              <a:cxnSpLocks noChangeShapeType="1"/>
              <a:stCxn id="23" idx="6"/>
              <a:endCxn id="21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" name="AutoShape 6">
              <a:extLst>
                <a:ext uri="{FF2B5EF4-FFF2-40B4-BE49-F238E27FC236}">
                  <a16:creationId xmlns:a16="http://schemas.microsoft.com/office/drawing/2014/main" id="{926A43FC-E079-4B84-83D6-D872F049D945}"/>
                </a:ext>
              </a:extLst>
            </p:cNvPr>
            <p:cNvCxnSpPr>
              <a:cxnSpLocks noChangeShapeType="1"/>
              <a:stCxn id="25" idx="6"/>
              <a:endCxn id="23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" name="Oval 3">
              <a:extLst>
                <a:ext uri="{FF2B5EF4-FFF2-40B4-BE49-F238E27FC236}">
                  <a16:creationId xmlns:a16="http://schemas.microsoft.com/office/drawing/2014/main" id="{82AA50A7-89FB-4F23-8F39-865311151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280DDB-FCE9-4EDA-BA40-A9E9F8C8A096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280DDB-FCE9-4EDA-BA40-A9E9F8C8A0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Oval 3">
              <a:extLst>
                <a:ext uri="{FF2B5EF4-FFF2-40B4-BE49-F238E27FC236}">
                  <a16:creationId xmlns:a16="http://schemas.microsoft.com/office/drawing/2014/main" id="{9618AAEC-F368-4AFC-9599-08A95F206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40EF892-8681-472E-9CD7-9D4B62CED781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40EF892-8681-472E-9CD7-9D4B62CED7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281A642E-C72F-4DAC-A952-AFE047459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512AB87-44B7-4FA5-AC94-E126D0D62237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512AB87-44B7-4FA5-AC94-E126D0D622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47A5EF-E956-4E72-A245-FBE5D3A483B8}"/>
                </a:ext>
              </a:extLst>
            </p:cNvPr>
            <p:cNvCxnSpPr>
              <a:cxnSpLocks noChangeShapeType="1"/>
              <a:endCxn id="28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8" name="Oval 3">
              <a:extLst>
                <a:ext uri="{FF2B5EF4-FFF2-40B4-BE49-F238E27FC236}">
                  <a16:creationId xmlns:a16="http://schemas.microsoft.com/office/drawing/2014/main" id="{82D5D548-52F3-457F-88A1-68F35218D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E3C23BC-CB98-4578-8010-ABF578A2392C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E3C23BC-CB98-4578-8010-ABF578A239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067635BF-D6F7-4471-933F-96BDA1BF60A5}"/>
                </a:ext>
              </a:extLst>
            </p:cNvPr>
            <p:cNvCxnSpPr>
              <a:cxnSpLocks noChangeShapeType="1"/>
              <a:endCxn id="31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1" name="Oval 3">
              <a:extLst>
                <a:ext uri="{FF2B5EF4-FFF2-40B4-BE49-F238E27FC236}">
                  <a16:creationId xmlns:a16="http://schemas.microsoft.com/office/drawing/2014/main" id="{5D608182-477C-4F35-9F22-498399DFE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60F7390-EC95-4DD7-AFE5-17DDEAF82126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60F7390-EC95-4DD7-AFE5-17DDEAF821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74DD6E-AF88-41F4-AF0D-D3649EC160BC}"/>
              </a:ext>
            </a:extLst>
          </p:cNvPr>
          <p:cNvGrpSpPr/>
          <p:nvPr/>
        </p:nvGrpSpPr>
        <p:grpSpPr>
          <a:xfrm>
            <a:off x="3800561" y="3333466"/>
            <a:ext cx="4531720" cy="470745"/>
            <a:chOff x="3767303" y="3576186"/>
            <a:chExt cx="4531720" cy="470745"/>
          </a:xfrm>
        </p:grpSpPr>
        <p:cxnSp>
          <p:nvCxnSpPr>
            <p:cNvPr id="35" name="AutoShape 6">
              <a:extLst>
                <a:ext uri="{FF2B5EF4-FFF2-40B4-BE49-F238E27FC236}">
                  <a16:creationId xmlns:a16="http://schemas.microsoft.com/office/drawing/2014/main" id="{BF4BEDC3-05FB-49C7-83F6-5CCFD0671893}"/>
                </a:ext>
              </a:extLst>
            </p:cNvPr>
            <p:cNvCxnSpPr>
              <a:cxnSpLocks noChangeShapeType="1"/>
              <a:stCxn id="39" idx="6"/>
              <a:endCxn id="41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" name="AutoShape 6">
              <a:extLst>
                <a:ext uri="{FF2B5EF4-FFF2-40B4-BE49-F238E27FC236}">
                  <a16:creationId xmlns:a16="http://schemas.microsoft.com/office/drawing/2014/main" id="{06DCF42E-14B6-4033-AD63-A80D2311EF7B}"/>
                </a:ext>
              </a:extLst>
            </p:cNvPr>
            <p:cNvCxnSpPr>
              <a:cxnSpLocks noChangeShapeType="1"/>
              <a:stCxn id="37" idx="6"/>
              <a:endCxn id="39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7" name="Oval 3">
              <a:extLst>
                <a:ext uri="{FF2B5EF4-FFF2-40B4-BE49-F238E27FC236}">
                  <a16:creationId xmlns:a16="http://schemas.microsoft.com/office/drawing/2014/main" id="{1E8DE46F-75BE-499E-AE43-C141FD630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DB13186-887F-4B3A-958D-63E361D1AED7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DB13186-887F-4B3A-958D-63E361D1AE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Oval 3">
              <a:extLst>
                <a:ext uri="{FF2B5EF4-FFF2-40B4-BE49-F238E27FC236}">
                  <a16:creationId xmlns:a16="http://schemas.microsoft.com/office/drawing/2014/main" id="{F5C1991B-1F08-4CA3-BC03-5764606892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4578DF3-9797-4F04-8C53-9728D76B1B43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4578DF3-9797-4F04-8C53-9728D76B1B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Oval 3">
              <a:extLst>
                <a:ext uri="{FF2B5EF4-FFF2-40B4-BE49-F238E27FC236}">
                  <a16:creationId xmlns:a16="http://schemas.microsoft.com/office/drawing/2014/main" id="{8DE73E27-EA94-49C3-8AD3-BE3FDD71D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7A7C75-AE57-469D-9F52-1E973A339815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7A7C75-AE57-469D-9F52-1E973A3398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AutoShape 6">
              <a:extLst>
                <a:ext uri="{FF2B5EF4-FFF2-40B4-BE49-F238E27FC236}">
                  <a16:creationId xmlns:a16="http://schemas.microsoft.com/office/drawing/2014/main" id="{CE4453A6-DD16-4A0B-99BB-204592DEF027}"/>
                </a:ext>
              </a:extLst>
            </p:cNvPr>
            <p:cNvCxnSpPr>
              <a:cxnSpLocks noChangeShapeType="1"/>
              <a:endCxn id="44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4" name="Oval 3">
              <a:extLst>
                <a:ext uri="{FF2B5EF4-FFF2-40B4-BE49-F238E27FC236}">
                  <a16:creationId xmlns:a16="http://schemas.microsoft.com/office/drawing/2014/main" id="{56C7F7D8-08F6-4E0C-9FBF-30C0CC7CF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25AAC40-C6C8-4DE4-86CA-E78D2DA9BF65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25AAC40-C6C8-4DE4-86CA-E78D2DA9BF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AutoShape 6">
              <a:extLst>
                <a:ext uri="{FF2B5EF4-FFF2-40B4-BE49-F238E27FC236}">
                  <a16:creationId xmlns:a16="http://schemas.microsoft.com/office/drawing/2014/main" id="{A001C8C1-D106-48A8-904E-6AC29C1323D8}"/>
                </a:ext>
              </a:extLst>
            </p:cNvPr>
            <p:cNvCxnSpPr>
              <a:cxnSpLocks noChangeShapeType="1"/>
              <a:endCxn id="47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7" name="Oval 3">
              <a:extLst>
                <a:ext uri="{FF2B5EF4-FFF2-40B4-BE49-F238E27FC236}">
                  <a16:creationId xmlns:a16="http://schemas.microsoft.com/office/drawing/2014/main" id="{0A7FF2D2-20A8-4EDA-997C-3A897A1B8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DBBF38E0-58C1-49B4-B991-666EDBA8F535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DBBF38E0-58C1-49B4-B991-666EDBA8F5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EA1D69D-1328-4544-B67C-D33B620EAB11}"/>
              </a:ext>
            </a:extLst>
          </p:cNvPr>
          <p:cNvGrpSpPr/>
          <p:nvPr/>
        </p:nvGrpSpPr>
        <p:grpSpPr>
          <a:xfrm>
            <a:off x="3779366" y="4910647"/>
            <a:ext cx="4531720" cy="470745"/>
            <a:chOff x="3767303" y="3576186"/>
            <a:chExt cx="4531720" cy="470745"/>
          </a:xfrm>
        </p:grpSpPr>
        <p:cxnSp>
          <p:nvCxnSpPr>
            <p:cNvPr id="50" name="AutoShape 6">
              <a:extLst>
                <a:ext uri="{FF2B5EF4-FFF2-40B4-BE49-F238E27FC236}">
                  <a16:creationId xmlns:a16="http://schemas.microsoft.com/office/drawing/2014/main" id="{1D551631-F1CA-4092-8C16-1AF759F080C3}"/>
                </a:ext>
              </a:extLst>
            </p:cNvPr>
            <p:cNvCxnSpPr>
              <a:cxnSpLocks noChangeShapeType="1"/>
              <a:stCxn id="54" idx="6"/>
              <a:endCxn id="56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1" name="AutoShape 6">
              <a:extLst>
                <a:ext uri="{FF2B5EF4-FFF2-40B4-BE49-F238E27FC236}">
                  <a16:creationId xmlns:a16="http://schemas.microsoft.com/office/drawing/2014/main" id="{EF7AD7F2-B7C2-43E1-A3D0-26EDBD93384D}"/>
                </a:ext>
              </a:extLst>
            </p:cNvPr>
            <p:cNvCxnSpPr>
              <a:cxnSpLocks noChangeShapeType="1"/>
              <a:stCxn id="52" idx="6"/>
              <a:endCxn id="54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2" name="Oval 3">
              <a:extLst>
                <a:ext uri="{FF2B5EF4-FFF2-40B4-BE49-F238E27FC236}">
                  <a16:creationId xmlns:a16="http://schemas.microsoft.com/office/drawing/2014/main" id="{725F87E8-6F5B-4231-BD3A-58A08B8B0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50B48B4-C83B-4B91-93C2-0C1E1B428D2E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50B48B4-C83B-4B91-93C2-0C1E1B428D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Oval 3">
              <a:extLst>
                <a:ext uri="{FF2B5EF4-FFF2-40B4-BE49-F238E27FC236}">
                  <a16:creationId xmlns:a16="http://schemas.microsoft.com/office/drawing/2014/main" id="{F103DE72-2628-416F-8FC1-DA2911326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6C336A6-E132-4E09-841A-73D7981E1F49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6C336A6-E132-4E09-841A-73D7981E1F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Oval 3">
              <a:extLst>
                <a:ext uri="{FF2B5EF4-FFF2-40B4-BE49-F238E27FC236}">
                  <a16:creationId xmlns:a16="http://schemas.microsoft.com/office/drawing/2014/main" id="{04A33924-F0D1-4F20-BA26-961D9C3EA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2118CE1-EB2D-446C-B2DF-053CAFBD200C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2118CE1-EB2D-446C-B2DF-053CAFBD20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AutoShape 6">
              <a:extLst>
                <a:ext uri="{FF2B5EF4-FFF2-40B4-BE49-F238E27FC236}">
                  <a16:creationId xmlns:a16="http://schemas.microsoft.com/office/drawing/2014/main" id="{5FBD692A-D5CE-4D05-831A-5527BFBD5718}"/>
                </a:ext>
              </a:extLst>
            </p:cNvPr>
            <p:cNvCxnSpPr>
              <a:cxnSpLocks noChangeShapeType="1"/>
              <a:endCxn id="59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9" name="Oval 3">
              <a:extLst>
                <a:ext uri="{FF2B5EF4-FFF2-40B4-BE49-F238E27FC236}">
                  <a16:creationId xmlns:a16="http://schemas.microsoft.com/office/drawing/2014/main" id="{2FA5DC40-A111-494E-868B-D71BE585E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CDCF5EB1-CD9A-48CB-A2D4-83C07B39FD20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CDCF5EB1-CD9A-48CB-A2D4-83C07B39FD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1" name="AutoShape 6">
              <a:extLst>
                <a:ext uri="{FF2B5EF4-FFF2-40B4-BE49-F238E27FC236}">
                  <a16:creationId xmlns:a16="http://schemas.microsoft.com/office/drawing/2014/main" id="{D97DD061-5544-4457-83E4-2D24177821A7}"/>
                </a:ext>
              </a:extLst>
            </p:cNvPr>
            <p:cNvCxnSpPr>
              <a:cxnSpLocks noChangeShapeType="1"/>
              <a:endCxn id="62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2" name="Oval 3">
              <a:extLst>
                <a:ext uri="{FF2B5EF4-FFF2-40B4-BE49-F238E27FC236}">
                  <a16:creationId xmlns:a16="http://schemas.microsoft.com/office/drawing/2014/main" id="{DEC71764-223E-49BF-9C07-3B3F0F925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67817051-BD4C-471C-971C-5AAF5A10F494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67817051-BD4C-471C-971C-5AAF5A10F4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15395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C9CD-F60E-433A-99C5-4E2E99AD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Independence from a 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independent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B11C65F9-66CB-4E2B-B9E8-FFBF24E7E490}"/>
              </a:ext>
            </a:extLst>
          </p:cNvPr>
          <p:cNvGrpSpPr/>
          <p:nvPr/>
        </p:nvGrpSpPr>
        <p:grpSpPr>
          <a:xfrm>
            <a:off x="2991621" y="2459736"/>
            <a:ext cx="6293558" cy="4177280"/>
            <a:chOff x="3579447" y="6801870"/>
            <a:chExt cx="3123334" cy="208036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F2C5AE0-2AD2-49CD-90BD-D146B9F44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9447" y="6801870"/>
              <a:ext cx="3123334" cy="208036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38917C-162F-4742-9B86-8DBBAB901914}"/>
                </a:ext>
              </a:extLst>
            </p:cNvPr>
            <p:cNvSpPr/>
            <p:nvPr/>
          </p:nvSpPr>
          <p:spPr>
            <a:xfrm rot="20504957">
              <a:off x="5281899" y="8025095"/>
              <a:ext cx="407254" cy="2109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B2F8D-48F0-45B3-AE79-83B0FDDD987C}"/>
                </a:ext>
              </a:extLst>
            </p:cNvPr>
            <p:cNvSpPr/>
            <p:nvPr/>
          </p:nvSpPr>
          <p:spPr>
            <a:xfrm rot="1377386">
              <a:off x="5827104" y="7810828"/>
              <a:ext cx="231025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CA37B3-07FD-4850-A2D2-7305BCD911A5}"/>
                </a:ext>
              </a:extLst>
            </p:cNvPr>
            <p:cNvSpPr/>
            <p:nvPr/>
          </p:nvSpPr>
          <p:spPr>
            <a:xfrm rot="19288375">
              <a:off x="5805645" y="7874469"/>
              <a:ext cx="273992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1368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4C98311-45D7-B85E-75B1-7C687722161E}"/>
              </a:ext>
            </a:extLst>
          </p:cNvPr>
          <p:cNvGrpSpPr/>
          <p:nvPr/>
        </p:nvGrpSpPr>
        <p:grpSpPr>
          <a:xfrm>
            <a:off x="3432978" y="2428096"/>
            <a:ext cx="4753841" cy="3873500"/>
            <a:chOff x="3432978" y="2428096"/>
            <a:chExt cx="4753841" cy="3873500"/>
          </a:xfrm>
        </p:grpSpPr>
        <p:pic>
          <p:nvPicPr>
            <p:cNvPr id="5" name="Picture 4" descr="nondescendants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978" y="2428096"/>
              <a:ext cx="4753841" cy="3873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B27BCE98-A9D8-D619-8032-7161E8B960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6880" y="278712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B27BCE98-A9D8-D619-8032-7161E8B960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96880" y="2787120"/>
                  <a:ext cx="710400" cy="49329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E621DA32-7D19-0B98-0EA2-C3AD340559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34320" y="278712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E621DA32-7D19-0B98-0EA2-C3AD340559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34320" y="2787120"/>
                  <a:ext cx="710400" cy="49329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D9869657-1CF9-54F7-D108-BBD40E78C2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4160" y="3852506"/>
                  <a:ext cx="710400" cy="49329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𝑋</m:t>
                        </m:r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D9869657-1CF9-54F7-D108-BBD40E78C2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4160" y="3852506"/>
                  <a:ext cx="710400" cy="49329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Semantics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6A8D478-DE68-0B5F-019E-775D5506C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Every variable is conditionally independent of its non-descendants given its parents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622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50FDB5B-F44A-69B5-DBFD-3C336EABAE86}"/>
              </a:ext>
            </a:extLst>
          </p:cNvPr>
          <p:cNvGrpSpPr/>
          <p:nvPr/>
        </p:nvGrpSpPr>
        <p:grpSpPr>
          <a:xfrm>
            <a:off x="3749499" y="2210138"/>
            <a:ext cx="4787964" cy="4474466"/>
            <a:chOff x="3749499" y="2210138"/>
            <a:chExt cx="4787964" cy="4474466"/>
          </a:xfrm>
        </p:grpSpPr>
        <p:pic>
          <p:nvPicPr>
            <p:cNvPr id="5" name="Picture 4" descr="markov-blanket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499" y="2210138"/>
              <a:ext cx="4787964" cy="447446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067D5007-28AA-47EC-3F28-A733508640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35970" y="290523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067D5007-28AA-47EC-3F28-A733508640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35970" y="2905230"/>
                  <a:ext cx="710400" cy="49329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93F7868B-C5F4-7369-E21F-A819F23297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3410" y="290523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93F7868B-C5F4-7369-E21F-A819F23297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73410" y="2905230"/>
                  <a:ext cx="710400" cy="49329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41C18181-A8AF-1E0A-F906-76695F6EB6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87775" y="3976091"/>
                  <a:ext cx="710400" cy="49329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𝑋</m:t>
                        </m:r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41C18181-A8AF-1E0A-F906-76695F6EB6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687775" y="3976091"/>
                  <a:ext cx="710400" cy="49329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11">
                  <a:extLst>
                    <a:ext uri="{FF2B5EF4-FFF2-40B4-BE49-F238E27FC236}">
                      <a16:creationId xmlns:a16="http://schemas.microsoft.com/office/drawing/2014/main" id="{BD9DDE7E-39BB-029B-A84F-83AB1D7580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21453" y="5613399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Oval 11">
                  <a:extLst>
                    <a:ext uri="{FF2B5EF4-FFF2-40B4-BE49-F238E27FC236}">
                      <a16:creationId xmlns:a16="http://schemas.microsoft.com/office/drawing/2014/main" id="{BD9DDE7E-39BB-029B-A84F-83AB1D7580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21453" y="5613399"/>
                  <a:ext cx="710400" cy="49329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11">
                  <a:extLst>
                    <a:ext uri="{FF2B5EF4-FFF2-40B4-BE49-F238E27FC236}">
                      <a16:creationId xmlns:a16="http://schemas.microsoft.com/office/drawing/2014/main" id="{C266EA48-CE36-C5A6-FD71-C2672AB3E5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6924" y="5630882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Oval 11">
                  <a:extLst>
                    <a:ext uri="{FF2B5EF4-FFF2-40B4-BE49-F238E27FC236}">
                      <a16:creationId xmlns:a16="http://schemas.microsoft.com/office/drawing/2014/main" id="{C266EA48-CE36-C5A6-FD71-C2672AB3E5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96924" y="5630882"/>
                  <a:ext cx="710400" cy="49329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1">
                  <a:extLst>
                    <a:ext uri="{FF2B5EF4-FFF2-40B4-BE49-F238E27FC236}">
                      <a16:creationId xmlns:a16="http://schemas.microsoft.com/office/drawing/2014/main" id="{5F265C67-B3F6-A3E7-6BD8-3E1652A8F0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4669" y="4182346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Oval 11">
                  <a:extLst>
                    <a:ext uri="{FF2B5EF4-FFF2-40B4-BE49-F238E27FC236}">
                      <a16:creationId xmlns:a16="http://schemas.microsoft.com/office/drawing/2014/main" id="{5F265C67-B3F6-A3E7-6BD8-3E1652A8F0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44669" y="4182346"/>
                  <a:ext cx="710400" cy="493290"/>
                </a:xfrm>
                <a:prstGeom prst="ellipse">
                  <a:avLst/>
                </a:prstGeom>
                <a:blipFill>
                  <a:blip r:embed="rId8"/>
                  <a:stretch>
                    <a:fillRect b="-9639"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2D9E9BC-8835-AEE1-744F-417D574A9B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68545" y="4217245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𝑛𝑗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2D9E9BC-8835-AEE1-744F-417D574A9B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8545" y="4217245"/>
                  <a:ext cx="710400" cy="493290"/>
                </a:xfrm>
                <a:prstGeom prst="ellipse">
                  <a:avLst/>
                </a:prstGeom>
                <a:blipFill>
                  <a:blip r:embed="rId9"/>
                  <a:stretch>
                    <a:fillRect b="-8434"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blanket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10" y="1244601"/>
            <a:ext cx="12014747" cy="1117599"/>
          </a:xfrm>
        </p:spPr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A variable’s Markov blanket consists of parents, children, children’s other parents</a:t>
            </a:r>
          </a:p>
          <a:p>
            <a:r>
              <a:rPr lang="en-US" sz="2400" dirty="0">
                <a:solidFill>
                  <a:srgbClr val="7030A0"/>
                </a:solidFill>
              </a:rPr>
              <a:t>Every variable is conditionally independent of all other variables given its Markov blanket</a:t>
            </a:r>
          </a:p>
        </p:txBody>
      </p:sp>
    </p:spTree>
    <p:extLst>
      <p:ext uri="{BB962C8B-B14F-4D97-AF65-F5344CB8AC3E}">
        <p14:creationId xmlns:p14="http://schemas.microsoft.com/office/powerpoint/2010/main" val="1654569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0C0B4-4517-5879-DFD6-4158ACB8A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2EF21-69CB-7C37-1192-6F1E450D83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2"/>
                </a:solidFill>
              </a:rPr>
              <a:t>Select Model </a:t>
            </a:r>
            <a:r>
              <a:rPr lang="en-US" sz="36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3600" dirty="0">
                <a:solidFill>
                  <a:schemeClr val="accent2"/>
                </a:solidFill>
                <a:sym typeface="Wingdings" panose="05000000000000000000" pitchFamily="2" charset="2"/>
              </a:rPr>
              <a:t> Train Model </a:t>
            </a:r>
            <a:r>
              <a:rPr lang="en-US" sz="36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3600" dirty="0">
                <a:solidFill>
                  <a:schemeClr val="accent2"/>
                </a:solidFill>
                <a:sym typeface="Wingdings" panose="05000000000000000000" pitchFamily="2" charset="2"/>
              </a:rPr>
              <a:t> Use Model (Inference)</a:t>
            </a:r>
            <a:endParaRPr lang="en-US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994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48282-D6AF-A8F0-952F-3F984AE7B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86AED-1E06-05AE-E693-FA904EB11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44510-D1C1-98BF-FF66-5BE0CFC00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51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8F23D-C27B-6DD5-2ED8-49E8913D8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81C0C-E613-7561-1DEE-0C2D6DA7B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do all these probabilities come from?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82FC-2FC7-8523-9CE6-DB9EE11F3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255315-952B-0366-3AEA-066DE2D04C47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6" name="Picture 2" descr="Figure 1">
            <a:extLst>
              <a:ext uri="{FF2B5EF4-FFF2-40B4-BE49-F238E27FC236}">
                <a16:creationId xmlns:a16="http://schemas.microsoft.com/office/drawing/2014/main" id="{0E64C2BF-898E-DA44-B53B-A7CA5C405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316" y="1668163"/>
            <a:ext cx="5142115" cy="376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43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E3674-DDCF-360E-BD1B-ACF5531A6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9C9675-05DC-E356-EE13-086BA1FB5141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2050" name="Picture 2" descr="Table 1">
            <a:extLst>
              <a:ext uri="{FF2B5EF4-FFF2-40B4-BE49-F238E27FC236}">
                <a16:creationId xmlns:a16="http://schemas.microsoft.com/office/drawing/2014/main" id="{D6E7B92B-4401-5D82-EDE3-3D30B1D3B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14"/>
          <a:stretch/>
        </p:blipFill>
        <p:spPr bwMode="auto">
          <a:xfrm>
            <a:off x="1494025" y="256885"/>
            <a:ext cx="9094787" cy="519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6FAEEA-9922-9386-56DE-CB7D16882099}"/>
              </a:ext>
            </a:extLst>
          </p:cNvPr>
          <p:cNvSpPr/>
          <p:nvPr/>
        </p:nvSpPr>
        <p:spPr>
          <a:xfrm>
            <a:off x="1500690" y="812159"/>
            <a:ext cx="3630706" cy="187725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Table 1">
            <a:extLst>
              <a:ext uri="{FF2B5EF4-FFF2-40B4-BE49-F238E27FC236}">
                <a16:creationId xmlns:a16="http://schemas.microsoft.com/office/drawing/2014/main" id="{38768F57-0A53-2C3A-8AC0-659B2112E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t="8150" r="60144" b="63537"/>
          <a:stretch/>
        </p:blipFill>
        <p:spPr bwMode="auto">
          <a:xfrm>
            <a:off x="4131387" y="1551812"/>
            <a:ext cx="7701941" cy="4176179"/>
          </a:xfrm>
          <a:prstGeom prst="rect">
            <a:avLst/>
          </a:prstGeom>
          <a:noFill/>
          <a:ln w="57150">
            <a:solidFill>
              <a:schemeClr val="tx2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99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55DBE-03BF-4462-7FBD-3CB36B039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87232D57-AB50-906F-94E0-537FE81DE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Bayes Nets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66CE44-EBC8-18F6-4107-E21634FBB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EE8AF-6218-5297-DF51-D071C4BE2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Representation and Independence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(Training?)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Exact Inference</a:t>
            </a:r>
          </a:p>
          <a:p>
            <a:pPr lvl="7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Some shortcuts (worst-case exponential complexity, often better)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Inference is NP-hard in general</a:t>
            </a:r>
            <a:endParaRPr lang="en-US" sz="10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Approximate Inference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Prior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Rejection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Likelihood-weighted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Gibbs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155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5AA1D-4026-B464-DF36-7A398B450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9C3AF-A602-DB68-E1D6-16584F35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Inference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25328-D7A0-7E1D-E738-1C94B6D2F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2"/>
                </a:solidFill>
              </a:rPr>
              <a:t>Exact Inference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8065B-257E-A560-9A7A-C2F075119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388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P(Weather)?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489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3D795E9-350E-4B38-8166-BFA3D3F1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543901" cy="4830422"/>
          </a:xfrm>
        </p:spPr>
        <p:txBody>
          <a:bodyPr/>
          <a:lstStyle/>
          <a:p>
            <a:r>
              <a:rPr lang="en-US" dirty="0"/>
              <a:t>Joint distributions are the best!</a:t>
            </a: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lvl="2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 </a:t>
            </a:r>
          </a:p>
          <a:p>
            <a:pPr marL="917575" lvl="2" indent="-457200"/>
            <a:endParaRPr lang="en-US" sz="280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4DD3B2-0609-4372-BBA3-D407529C87CE}"/>
              </a:ext>
            </a:extLst>
          </p:cNvPr>
          <p:cNvGraphicFramePr>
            <a:graphicFrameLocks noGrp="1"/>
          </p:cNvGraphicFramePr>
          <p:nvPr/>
        </p:nvGraphicFramePr>
        <p:xfrm>
          <a:off x="3219726" y="2611911"/>
          <a:ext cx="1694892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4E47A7-7F47-42DB-AAE0-D7E869A3DB47}"/>
              </a:ext>
            </a:extLst>
          </p:cNvPr>
          <p:cNvSpPr/>
          <p:nvPr/>
        </p:nvSpPr>
        <p:spPr>
          <a:xfrm>
            <a:off x="3243538" y="1901787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/>
              <p:nvPr/>
            </p:nvSpPr>
            <p:spPr>
              <a:xfrm>
                <a:off x="5959578" y="2791902"/>
                <a:ext cx="3472893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 i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,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2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,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3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578" y="2791902"/>
                <a:ext cx="3472893" cy="1274195"/>
              </a:xfrm>
              <a:prstGeom prst="rect">
                <a:avLst/>
              </a:prstGeom>
              <a:blipFill>
                <a:blip r:embed="rId2"/>
                <a:stretch>
                  <a:fillRect l="-1230" t="-12919" r="-281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ight Arrow 27">
            <a:extLst>
              <a:ext uri="{FF2B5EF4-FFF2-40B4-BE49-F238E27FC236}">
                <a16:creationId xmlns:a16="http://schemas.microsoft.com/office/drawing/2014/main" id="{47B957D3-3C04-440E-AAFE-6C4545916823}"/>
              </a:ext>
            </a:extLst>
          </p:cNvPr>
          <p:cNvSpPr/>
          <p:nvPr/>
        </p:nvSpPr>
        <p:spPr>
          <a:xfrm>
            <a:off x="5244392" y="3384440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99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Two tools to go from joint to query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Definition of conditional probability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Law of total probability (marginalization, summing out)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65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6829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Two tools to go from joint to query</a:t>
                </a:r>
              </a:p>
              <a:p>
                <a:r>
                  <a:rPr lang="en-US" dirty="0"/>
                  <a:t>Joint: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r>
                  <a:rPr lang="en-US" dirty="0"/>
                  <a:t>Query: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</m:oMath>
                </a14:m>
                <a:endParaRPr lang="en-US" dirty="0">
                  <a:solidFill>
                    <a:schemeClr val="tx2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Definition of conditional probability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Law of total probability (marginalization, summing out)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16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751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861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93D795E9-350E-4B38-8166-BFA3D3F1A1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5543901" cy="4830422"/>
              </a:xfrm>
            </p:spPr>
            <p:txBody>
              <a:bodyPr/>
              <a:lstStyle/>
              <a:p>
                <a:r>
                  <a:rPr lang="en-US" dirty="0"/>
                  <a:t>Joint distributions are the best!</a:t>
                </a:r>
              </a:p>
              <a:p>
                <a:endParaRPr lang="en-US" dirty="0"/>
              </a:p>
              <a:p>
                <a:r>
                  <a:rPr lang="en-US" dirty="0"/>
                  <a:t>Problems with joints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aren’t given the joint table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Usually some set of conditional probability tables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Huge</a:t>
                </a:r>
              </a:p>
              <a:p>
                <a:pPr marL="917575" lvl="2" indent="-457200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/>
                  <a:t> variables with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800" dirty="0"/>
                  <a:t> values</a:t>
                </a:r>
              </a:p>
              <a:p>
                <a:pPr marL="917575" lvl="2" indent="-457200"/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2800" dirty="0"/>
                  <a:t> entries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/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93D795E9-350E-4B38-8166-BFA3D3F1A1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5543901" cy="4830422"/>
              </a:xfrm>
              <a:blipFill>
                <a:blip r:embed="rId2"/>
                <a:stretch>
                  <a:fillRect l="-2310" t="-2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4DD3B2-0609-4372-BBA3-D407529C87CE}"/>
              </a:ext>
            </a:extLst>
          </p:cNvPr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4E47A7-7F47-42DB-AAE0-D7E869A3DB47}"/>
              </a:ext>
            </a:extLst>
          </p:cNvPr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 i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3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ight Arrow 27">
            <a:extLst>
              <a:ext uri="{FF2B5EF4-FFF2-40B4-BE49-F238E27FC236}">
                <a16:creationId xmlns:a16="http://schemas.microsoft.com/office/drawing/2014/main" id="{47B957D3-3C04-440E-AAFE-6C4545916823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81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 i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10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259B5-4CF2-6B4E-25C4-9D8B93EF2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EE2AC86-2F6D-7BF1-DF57-275C5FA25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CAUTION: </a:t>
            </a:r>
            <a:r>
              <a:rPr lang="en-US" dirty="0" err="1"/>
              <a:t>Multipling</a:t>
            </a:r>
            <a:r>
              <a:rPr lang="en-US" dirty="0"/>
              <a:t> Probability Tables!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79847675-2753-832C-9A70-2656C7E6A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487778"/>
              </a:xfrm>
            </p:spPr>
            <p:txBody>
              <a:bodyPr/>
              <a:lstStyle/>
              <a:p>
                <a:r>
                  <a:rPr lang="en-US" dirty="0"/>
                  <a:t>We're going to write things like this quite a bit: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400" dirty="0">
                    <a:solidFill>
                      <a:schemeClr val="tx1"/>
                    </a:solidFill>
                  </a:rPr>
                  <a:t>Is this regular multiplication?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400" dirty="0">
                    <a:solidFill>
                      <a:schemeClr val="tx1"/>
                    </a:solidFill>
                  </a:rPr>
                  <a:t>We have tables... is this matrix multiplication?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79847675-2753-832C-9A70-2656C7E6A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487778"/>
              </a:xfrm>
              <a:blipFill>
                <a:blip r:embed="rId2"/>
                <a:stretch>
                  <a:fillRect l="-1217" t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2290B65-AC02-5A95-D8A6-F268245B3DC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4502" y="3429000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2290B65-AC02-5A95-D8A6-F268245B3D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123813"/>
                  </p:ext>
                </p:extLst>
              </p:nvPr>
            </p:nvGraphicFramePr>
            <p:xfrm>
              <a:off x="484502" y="3429000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81319" r="-103297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0909" r="-6818" b="-4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00000" r="-112121" b="-3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200000" r="-112121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300000" r="-112121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400000" r="-112121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CA4B2E1-896B-E83F-6DDE-7DF27D77386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133681" y="3429000"/>
              <a:ext cx="1142132" cy="110779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0.1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CA4B2E1-896B-E83F-6DDE-7DF27D7738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6160200"/>
                  </p:ext>
                </p:extLst>
              </p:nvPr>
            </p:nvGraphicFramePr>
            <p:xfrm>
              <a:off x="4133681" y="3429000"/>
              <a:ext cx="1142132" cy="110779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4255" r="-106383" b="-105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4255" r="-6383" b="-1054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0.1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59F4E853-022A-4AFE-2D46-F10622272C6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92556" y="3429000"/>
              <a:ext cx="1713198" cy="166168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 </a:t>
                          </a: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  <a:cs typeface="Calibri"/>
                            </a:rPr>
                            <a:t> </a:t>
                          </a: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0.8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59F4E853-022A-4AFE-2D46-F10622272C6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5666630"/>
                  </p:ext>
                </p:extLst>
              </p:nvPr>
            </p:nvGraphicFramePr>
            <p:xfrm>
              <a:off x="5792556" y="3429000"/>
              <a:ext cx="1713198" cy="166168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000" r="-106383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00000" r="-6383" b="-2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98913" r="-206383" b="-105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201099" r="-206383" b="-6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0.8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DB2800-E3D6-4398-86C0-D8DC080C3038}"/>
                  </a:ext>
                </a:extLst>
              </p:cNvPr>
              <p:cNvSpPr txBox="1"/>
              <p:nvPr/>
            </p:nvSpPr>
            <p:spPr>
              <a:xfrm>
                <a:off x="1086012" y="3244334"/>
                <a:ext cx="174181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DB2800-E3D6-4398-86C0-D8DC080C3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012" y="3244334"/>
                <a:ext cx="174181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0A0EAF-CEB5-6F53-6A42-92C668056A7B}"/>
                  </a:ext>
                </a:extLst>
              </p:cNvPr>
              <p:cNvSpPr txBox="1"/>
              <p:nvPr/>
            </p:nvSpPr>
            <p:spPr>
              <a:xfrm>
                <a:off x="4166820" y="3244334"/>
                <a:ext cx="11421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0A0EAF-CEB5-6F53-6A42-92C668056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820" y="3244334"/>
                <a:ext cx="114213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80238D-F6A6-0BC5-3AB6-705CFFB911C1}"/>
                  </a:ext>
                </a:extLst>
              </p:cNvPr>
              <p:cNvSpPr txBox="1"/>
              <p:nvPr/>
            </p:nvSpPr>
            <p:spPr>
              <a:xfrm>
                <a:off x="6082514" y="3247134"/>
                <a:ext cx="18126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80238D-F6A6-0BC5-3AB6-705CFFB91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514" y="3247134"/>
                <a:ext cx="181261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19822-9F70-601A-C81D-5DBCBD52083F}"/>
                  </a:ext>
                </a:extLst>
              </p:cNvPr>
              <p:cNvSpPr txBox="1"/>
              <p:nvPr/>
            </p:nvSpPr>
            <p:spPr>
              <a:xfrm>
                <a:off x="9014528" y="3244334"/>
                <a:ext cx="146465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19822-9F70-601A-C81D-5DBCBD520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4528" y="3244334"/>
                <a:ext cx="1464658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8E3CEBBA-4F6E-D733-D811-752E24F038F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243415" y="3428999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8E3CEBBA-4F6E-D733-D811-752E24F038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4515238"/>
                  </p:ext>
                </p:extLst>
              </p:nvPr>
            </p:nvGraphicFramePr>
            <p:xfrm>
              <a:off x="8243415" y="3428999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183333" r="-105556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289773" r="-7955" b="-4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100000" r="-112121" b="-3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200000" r="-112121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300000" r="-112121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400000" r="-112121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624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37" y="4717140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155166" y="1600169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3983966" y="1600169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145766" y="2590769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002766" y="3657569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4288766" y="3657569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2928278" y="2351057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4266541" y="2293907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2813979" y="3159094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4361792" y="3197194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707366" y="1473169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193766" y="1396969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336234"/>
              </p:ext>
            </p:extLst>
          </p:nvPr>
        </p:nvGraphicFramePr>
        <p:xfrm>
          <a:off x="6193766" y="3246407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859766" y="4724369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450566" y="4724369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3A04BD-738E-42CA-9CBC-9B93371E9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653FF-2BB4-4E97-BE1B-E823F7181008}"/>
                  </a:ext>
                </a:extLst>
              </p:cNvPr>
              <p:cNvSpPr txBox="1"/>
              <p:nvPr/>
            </p:nvSpPr>
            <p:spPr>
              <a:xfrm>
                <a:off x="6482835" y="441768"/>
                <a:ext cx="422464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653FF-2BB4-4E97-BE1B-E823F7181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835" y="441768"/>
                <a:ext cx="422464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Example: Alarm Network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3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/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0.001 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D97241-831D-4BB7-A8FB-52A43010D891}"/>
                  </a:ext>
                </a:extLst>
              </p:cNvPr>
              <p:cNvSpPr txBox="1"/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      0.0095       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D97241-831D-4BB7-A8FB-52A43010D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blipFill>
                <a:blip r:embed="rId5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1BA9A91-FED2-45E2-A413-0C8B6FDFE757}"/>
              </a:ext>
            </a:extLst>
          </p:cNvPr>
          <p:cNvSpPr txBox="1"/>
          <p:nvPr/>
        </p:nvSpPr>
        <p:spPr>
          <a:xfrm>
            <a:off x="552099" y="5144460"/>
            <a:ext cx="93327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order can change (commutativity)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pairs don’t have to make sense (associativity)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EF64B8-1207-40A4-965D-CD4EE8D67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13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Inference by Enumeration in Bayes Net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91400" cy="5638800"/>
          </a:xfrm>
        </p:spPr>
        <p:txBody>
          <a:bodyPr/>
          <a:lstStyle/>
          <a:p>
            <a:pPr marL="3200240" lvl="7" indent="0">
              <a:buNone/>
            </a:pPr>
            <a:endParaRPr lang="en-US" sz="5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Reminder of inference by enumeration:</a:t>
            </a: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Any probability of interest can be computed by summing entries from the joint distribution</a:t>
            </a: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Entries from the joint distribution can be obtained from a BN by multiplying the corresponding conditional probabilities</a:t>
            </a:r>
          </a:p>
          <a:p>
            <a:pPr marL="400031" lvl="1" indent="0">
              <a:buNone/>
            </a:pPr>
            <a:endParaRPr lang="en-US" sz="2400" i="1" dirty="0">
              <a:solidFill>
                <a:srgbClr val="CC00CC"/>
              </a:solidFill>
            </a:endParaRPr>
          </a:p>
          <a:p>
            <a:pPr marL="400031" lvl="1" indent="0">
              <a:buNone/>
            </a:pP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/>
              <a:t>B</a:t>
            </a:r>
            <a:r>
              <a:rPr lang="en-US" sz="2400" dirty="0"/>
              <a:t> | </a:t>
            </a:r>
            <a:r>
              <a:rPr lang="en-US" sz="2400" i="1" dirty="0">
                <a:sym typeface="Symbol"/>
              </a:rPr>
              <a:t>j</a:t>
            </a:r>
            <a:r>
              <a:rPr lang="en-US" sz="2400" dirty="0">
                <a:sym typeface="Symbol"/>
              </a:rPr>
              <a:t>,</a:t>
            </a:r>
            <a:r>
              <a:rPr lang="en-US" sz="2400" i="1" dirty="0">
                <a:sym typeface="Symbol"/>
              </a:rPr>
              <a:t> m</a:t>
            </a:r>
            <a:r>
              <a:rPr lang="en-US" sz="2400" dirty="0">
                <a:sym typeface="Symbol"/>
              </a:rPr>
              <a:t>) =  </a:t>
            </a:r>
            <a:r>
              <a:rPr lang="en-US" sz="2400" i="1" dirty="0">
                <a:sym typeface="Symbol"/>
              </a:rPr>
              <a:t>α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/>
              <a:t>B</a:t>
            </a:r>
            <a:r>
              <a:rPr lang="en-US" sz="2400" dirty="0"/>
              <a:t>, </a:t>
            </a:r>
            <a:r>
              <a:rPr lang="en-US" sz="2400" i="1" dirty="0">
                <a:sym typeface="Symbol"/>
              </a:rPr>
              <a:t>j</a:t>
            </a:r>
            <a:r>
              <a:rPr lang="en-US" sz="2400" dirty="0">
                <a:sym typeface="Symbol"/>
              </a:rPr>
              <a:t>,</a:t>
            </a:r>
            <a:r>
              <a:rPr lang="en-US" sz="2400" i="1" dirty="0">
                <a:sym typeface="Symbol"/>
              </a:rPr>
              <a:t> m</a:t>
            </a:r>
            <a:r>
              <a:rPr lang="en-US" sz="2400" dirty="0">
                <a:sym typeface="Symbol"/>
              </a:rPr>
              <a:t>) </a:t>
            </a:r>
          </a:p>
          <a:p>
            <a:pPr marL="400031" lvl="1" indent="0">
              <a:buNone/>
            </a:pPr>
            <a:r>
              <a:rPr lang="en-US" sz="2400" b="1" dirty="0">
                <a:latin typeface="Calibri"/>
                <a:ea typeface="ＭＳ Ｐゴシック" pitchFamily="34" charset="-128"/>
                <a:cs typeface="Calibri"/>
                <a:sym typeface="Symbol"/>
              </a:rPr>
              <a:t>                   =  </a:t>
            </a:r>
            <a:r>
              <a:rPr lang="en-US" sz="2400" i="1" dirty="0">
                <a:sym typeface="Symbol"/>
              </a:rPr>
              <a:t>α </a:t>
            </a:r>
            <a:r>
              <a:rPr lang="en-US" sz="2400" dirty="0">
                <a:sym typeface="Symbol"/>
              </a:rPr>
              <a:t></a:t>
            </a:r>
            <a:r>
              <a:rPr lang="en-US" sz="2400" i="1" baseline="-25000" dirty="0" err="1">
                <a:sym typeface="Symbol"/>
              </a:rPr>
              <a:t>e</a:t>
            </a:r>
            <a:r>
              <a:rPr lang="en-US" sz="2400" baseline="-25000" dirty="0" err="1">
                <a:sym typeface="Symbol"/>
              </a:rPr>
              <a:t>,</a:t>
            </a:r>
            <a:r>
              <a:rPr lang="en-US" sz="2400" i="1" baseline="-25000" dirty="0" err="1">
                <a:sym typeface="Symbol"/>
              </a:rPr>
              <a:t>a</a:t>
            </a:r>
            <a:r>
              <a:rPr lang="en-US" sz="2400" i="1" baseline="-25000" dirty="0">
                <a:sym typeface="Symbol"/>
              </a:rPr>
              <a:t>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/>
              <a:t>B</a:t>
            </a:r>
            <a:r>
              <a:rPr lang="en-US" sz="2400" dirty="0"/>
              <a:t>, </a:t>
            </a:r>
            <a:r>
              <a:rPr lang="en-US" sz="2400" i="1" dirty="0">
                <a:sym typeface="Symbol"/>
              </a:rPr>
              <a:t>e,</a:t>
            </a:r>
            <a:r>
              <a:rPr lang="en-US" sz="2400" dirty="0"/>
              <a:t> </a:t>
            </a:r>
            <a:r>
              <a:rPr lang="en-US" sz="2400" i="1" dirty="0">
                <a:sym typeface="Symbol"/>
              </a:rPr>
              <a:t>a,</a:t>
            </a:r>
            <a:r>
              <a:rPr lang="en-US" sz="2400" dirty="0"/>
              <a:t> </a:t>
            </a:r>
            <a:r>
              <a:rPr lang="en-US" sz="2400" i="1" dirty="0">
                <a:sym typeface="Symbol"/>
              </a:rPr>
              <a:t>j</a:t>
            </a:r>
            <a:r>
              <a:rPr lang="en-US" sz="2400" dirty="0">
                <a:sym typeface="Symbol"/>
              </a:rPr>
              <a:t>,</a:t>
            </a:r>
            <a:r>
              <a:rPr lang="en-US" sz="2400" i="1" dirty="0">
                <a:sym typeface="Symbol"/>
              </a:rPr>
              <a:t> m</a:t>
            </a:r>
            <a:r>
              <a:rPr lang="en-US" sz="2400" dirty="0">
                <a:sym typeface="Symbol"/>
              </a:rPr>
              <a:t>) </a:t>
            </a:r>
          </a:p>
          <a:p>
            <a:pPr marL="400031" lvl="1" indent="0">
              <a:buNone/>
            </a:pPr>
            <a:r>
              <a:rPr lang="en-US" sz="2400" b="1" dirty="0">
                <a:latin typeface="Calibri"/>
                <a:ea typeface="ＭＳ Ｐゴシック" pitchFamily="34" charset="-128"/>
                <a:cs typeface="Calibri"/>
                <a:sym typeface="Symbol"/>
              </a:rPr>
              <a:t>                   =  </a:t>
            </a:r>
            <a:r>
              <a:rPr lang="en-US" sz="2400" i="1" dirty="0">
                <a:sym typeface="Symbol"/>
              </a:rPr>
              <a:t>α </a:t>
            </a:r>
            <a:r>
              <a:rPr lang="en-US" sz="2400" dirty="0">
                <a:sym typeface="Symbol"/>
              </a:rPr>
              <a:t></a:t>
            </a:r>
            <a:r>
              <a:rPr lang="en-US" sz="2400" i="1" baseline="-25000" dirty="0" err="1">
                <a:sym typeface="Symbol"/>
              </a:rPr>
              <a:t>e</a:t>
            </a:r>
            <a:r>
              <a:rPr lang="en-US" sz="2400" baseline="-25000" dirty="0" err="1">
                <a:sym typeface="Symbol"/>
              </a:rPr>
              <a:t>,</a:t>
            </a:r>
            <a:r>
              <a:rPr lang="en-US" sz="2400" i="1" baseline="-25000" dirty="0" err="1">
                <a:sym typeface="Symbol"/>
              </a:rPr>
              <a:t>a</a:t>
            </a:r>
            <a:r>
              <a:rPr lang="en-US" sz="2400" i="1" baseline="-25000" dirty="0">
                <a:sym typeface="Symbol"/>
              </a:rPr>
              <a:t>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/>
              <a:t>B</a:t>
            </a:r>
            <a:r>
              <a:rPr lang="en-US" sz="2400" dirty="0"/>
              <a:t>)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/>
              <a:t>e</a:t>
            </a:r>
            <a:r>
              <a:rPr lang="en-US" sz="2400" dirty="0"/>
              <a:t>)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dirty="0" err="1"/>
              <a:t>a|</a:t>
            </a:r>
            <a:r>
              <a:rPr lang="en-US" sz="2400" i="1" dirty="0" err="1"/>
              <a:t>B</a:t>
            </a:r>
            <a:r>
              <a:rPr lang="en-US" sz="2400" dirty="0" err="1"/>
              <a:t>,</a:t>
            </a:r>
            <a:r>
              <a:rPr lang="en-US" sz="2400" i="1" dirty="0" err="1"/>
              <a:t>e</a:t>
            </a:r>
            <a:r>
              <a:rPr lang="en-US" sz="2400" dirty="0"/>
              <a:t>)</a:t>
            </a:r>
            <a:r>
              <a:rPr lang="en-US" sz="2400" i="1" dirty="0">
                <a:sym typeface="Symbol"/>
              </a:rPr>
              <a:t>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 err="1"/>
              <a:t>j</a:t>
            </a:r>
            <a:r>
              <a:rPr lang="en-US" sz="2400" dirty="0" err="1"/>
              <a:t>|</a:t>
            </a:r>
            <a:r>
              <a:rPr lang="en-US" sz="2400" i="1" dirty="0" err="1"/>
              <a:t>a</a:t>
            </a:r>
            <a:r>
              <a:rPr lang="en-US" sz="2400" dirty="0"/>
              <a:t>)</a:t>
            </a:r>
            <a:r>
              <a:rPr lang="en-US" sz="2400" i="1" dirty="0"/>
              <a:t> P</a:t>
            </a:r>
            <a:r>
              <a:rPr lang="en-US" sz="2400" dirty="0"/>
              <a:t>(</a:t>
            </a:r>
            <a:r>
              <a:rPr lang="en-US" sz="2400" i="1" dirty="0" err="1"/>
              <a:t>m</a:t>
            </a:r>
            <a:r>
              <a:rPr lang="en-US" sz="2400" dirty="0" err="1"/>
              <a:t>|</a:t>
            </a:r>
            <a:r>
              <a:rPr lang="en-US" sz="2400" i="1" dirty="0" err="1"/>
              <a:t>a</a:t>
            </a:r>
            <a:r>
              <a:rPr lang="en-US" sz="2400" dirty="0"/>
              <a:t>)</a:t>
            </a:r>
          </a:p>
          <a:p>
            <a:pPr marL="400031" lvl="1" indent="0">
              <a:buNone/>
            </a:pPr>
            <a:endParaRPr lang="en-US" sz="2400" dirty="0">
              <a:solidFill>
                <a:srgbClr val="CC00CC"/>
              </a:solidFill>
            </a:endParaRPr>
          </a:p>
          <a:p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So inference in Bayes nets means computing sums of products of numbers: sounds easy!!</a:t>
            </a:r>
          </a:p>
          <a:p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Problem: sums of </a:t>
            </a:r>
            <a:r>
              <a:rPr lang="en-US" sz="2400" b="1" i="1" dirty="0">
                <a:solidFill>
                  <a:srgbClr val="0000FF"/>
                </a:solidFill>
                <a:latin typeface="Calibri"/>
                <a:ea typeface="ＭＳ Ｐゴシック" pitchFamily="34" charset="-128"/>
                <a:cs typeface="Calibri"/>
              </a:rPr>
              <a:t>exponentially many</a:t>
            </a:r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 products!</a:t>
            </a:r>
          </a:p>
          <a:p>
            <a:endParaRPr lang="en-US" sz="2400" b="1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9" name="Oval 4"/>
          <p:cNvSpPr>
            <a:spLocks noChangeArrowheads="1"/>
          </p:cNvSpPr>
          <p:nvPr/>
        </p:nvSpPr>
        <p:spPr bwMode="auto">
          <a:xfrm>
            <a:off x="8360174" y="1303999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B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0" name="Oval 4"/>
          <p:cNvSpPr>
            <a:spLocks noChangeArrowheads="1"/>
          </p:cNvSpPr>
          <p:nvPr/>
        </p:nvSpPr>
        <p:spPr bwMode="auto">
          <a:xfrm>
            <a:off x="10468306" y="1303999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E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1" name="Oval 4"/>
          <p:cNvSpPr>
            <a:spLocks noChangeArrowheads="1"/>
          </p:cNvSpPr>
          <p:nvPr/>
        </p:nvSpPr>
        <p:spPr bwMode="auto">
          <a:xfrm>
            <a:off x="9457653" y="2415866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A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2" name="Oval 4"/>
          <p:cNvSpPr>
            <a:spLocks noChangeArrowheads="1"/>
          </p:cNvSpPr>
          <p:nvPr/>
        </p:nvSpPr>
        <p:spPr bwMode="auto">
          <a:xfrm>
            <a:off x="10583206" y="367065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M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8527913" y="367065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J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24" name="AutoShape 6"/>
          <p:cNvCxnSpPr>
            <a:cxnSpLocks noChangeShapeType="1"/>
            <a:endCxn id="22" idx="1"/>
          </p:cNvCxnSpPr>
          <p:nvPr/>
        </p:nvCxnSpPr>
        <p:spPr bwMode="auto">
          <a:xfrm>
            <a:off x="10111369" y="3072138"/>
            <a:ext cx="583429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" name="AutoShape 6"/>
          <p:cNvCxnSpPr>
            <a:cxnSpLocks noChangeShapeType="1"/>
            <a:endCxn id="23" idx="7"/>
          </p:cNvCxnSpPr>
          <p:nvPr/>
        </p:nvCxnSpPr>
        <p:spPr bwMode="auto">
          <a:xfrm flipH="1">
            <a:off x="9178321" y="3072138"/>
            <a:ext cx="394232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AutoShape 6"/>
          <p:cNvCxnSpPr>
            <a:cxnSpLocks noChangeShapeType="1"/>
            <a:stCxn id="20" idx="3"/>
            <a:endCxn id="21" idx="7"/>
          </p:cNvCxnSpPr>
          <p:nvPr/>
        </p:nvCxnSpPr>
        <p:spPr bwMode="auto">
          <a:xfrm flipH="1">
            <a:off x="10108061" y="1954407"/>
            <a:ext cx="471837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AutoShape 6"/>
          <p:cNvCxnSpPr>
            <a:cxnSpLocks noChangeShapeType="1"/>
            <a:stCxn id="19" idx="5"/>
            <a:endCxn id="21" idx="1"/>
          </p:cNvCxnSpPr>
          <p:nvPr/>
        </p:nvCxnSpPr>
        <p:spPr bwMode="auto">
          <a:xfrm>
            <a:off x="9010582" y="1954407"/>
            <a:ext cx="558663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0DD6B0-3481-4BCC-8117-CB5059AD2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618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5BB62-3A72-7B5C-52B8-71E86ABC4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 Inference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A6C31-0983-E217-8868-CFB1B353D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8546819" cy="1500187"/>
          </a:xfrm>
        </p:spPr>
        <p:txBody>
          <a:bodyPr/>
          <a:lstStyle/>
          <a:p>
            <a:r>
              <a:rPr lang="en-US" sz="4800" dirty="0">
                <a:solidFill>
                  <a:srgbClr val="0070C0"/>
                </a:solidFill>
              </a:rPr>
              <a:t>Exact inference shortcuts: Variable elimination</a:t>
            </a:r>
          </a:p>
        </p:txBody>
      </p:sp>
    </p:spTree>
    <p:extLst>
      <p:ext uri="{BB962C8B-B14F-4D97-AF65-F5344CB8AC3E}">
        <p14:creationId xmlns:p14="http://schemas.microsoft.com/office/powerpoint/2010/main" val="33727520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4666A-A0CF-036C-10D5-8CC96F31F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C084D4B-4609-8305-15B6-1D03ACFD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C5F88EB0-643E-1CCF-2EFC-02B5EFF1D888}"/>
              </a:ext>
            </a:extLst>
          </p:cNvPr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137D7A28-C440-C917-EB75-2E14415C45AC}"/>
              </a:ext>
            </a:extLst>
          </p:cNvPr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>
            <a:extLst>
              <a:ext uri="{FF2B5EF4-FFF2-40B4-BE49-F238E27FC236}">
                <a16:creationId xmlns:a16="http://schemas.microsoft.com/office/drawing/2014/main" id="{DAB16222-7808-1C9F-D5FC-BED14426FCE9}"/>
              </a:ext>
            </a:extLst>
          </p:cNvPr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810BC2-2132-A171-BCFC-C62D6AE6AC20}"/>
              </a:ext>
            </a:extLst>
          </p:cNvPr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95A9391-BE84-DC6E-580C-36BBFCB60337}"/>
                  </a:ext>
                </a:extLst>
              </p:cNvPr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 i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0FCA0D5-B74B-167C-C53D-D1456F3D2FF3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5CCB67E1-13AE-FF25-80BB-9262BA70EEA0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D98D5D4-1B8A-6A51-A96A-91EF219A93C6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06220C8D-BCD3-2F77-CA03-04FBB9E3F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87FB4E16-31F4-1D20-6A05-DEBA3A0C83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4C4D538D-203F-2878-DAA2-D82018CDC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790E9E90-2C71-7813-A95D-C89327210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8C4413F4-2706-686F-E79B-9025B247D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189BD763-C251-3A77-BFD7-5E90AEE8F7F4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361978C2-C603-DD67-02B8-D7206F63A875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48EED3AB-F20C-6D06-B4DD-84802A3C7E8D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5BB6C3C9-C8F7-DD83-CA37-555D121A39BD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4D194513-0F51-20FC-C7A0-159D90734E38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3869A670-A382-EDC8-55B0-20DBFCDCBFC8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BF2B80A4-C3AD-1FC7-5275-4F22FEEA6F7A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F3D6F68D-0CE1-2C29-2442-355A8A25BCB2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E0B49980-3BC5-A0A3-B645-BBE74CF49321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21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9377B-ACAD-73CF-31AA-B5F962656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29B8C30-6D4E-1B74-FBC3-D784216F1A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580030" cy="627812"/>
          </a:xfrm>
        </p:spPr>
        <p:txBody>
          <a:bodyPr/>
          <a:lstStyle/>
          <a:p>
            <a:r>
              <a:rPr lang="en-US" dirty="0"/>
              <a:t>Next: 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B38DAA99-C63F-91A4-9611-BECDAF6394AF}"/>
              </a:ext>
            </a:extLst>
          </p:cNvPr>
          <p:cNvSpPr/>
          <p:nvPr/>
        </p:nvSpPr>
        <p:spPr>
          <a:xfrm>
            <a:off x="5767930" y="2857782"/>
            <a:ext cx="4331254" cy="754217"/>
          </a:xfrm>
          <a:prstGeom prst="rightArrow">
            <a:avLst>
              <a:gd name="adj1" fmla="val 43750"/>
              <a:gd name="adj2" fmla="val 38093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7" name="Rectangle 14336">
            <a:extLst>
              <a:ext uri="{FF2B5EF4-FFF2-40B4-BE49-F238E27FC236}">
                <a16:creationId xmlns:a16="http://schemas.microsoft.com/office/drawing/2014/main" id="{89530624-6193-1286-6961-AD0627383A20}"/>
              </a:ext>
            </a:extLst>
          </p:cNvPr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7FD3362-824B-5BB7-6783-E4B12946B170}"/>
                  </a:ext>
                </a:extLst>
              </p:cNvPr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 i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083A36F-F047-82D9-EE9F-24DC5D885A83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018502C1-F63B-F34E-F31E-ECEC90CE98A9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A29D30E4-A59B-B2E4-24FF-F4364A3D1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71AE8E26-6C68-32A2-5137-DFCC8F77B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71F29E7F-0F9C-B40A-9ACD-7DE80B253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7B193165-DAFD-0338-602F-657713B93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DC846F0E-6C8A-8469-8D2D-8D0CD34CA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A81B1969-8EC5-8191-6D32-6ABEDBA334BD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8115E754-20F3-D0FE-666C-B223817ACDB0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DC933755-ACB6-6A08-8F25-61FDC63DD9AD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2BF60292-5531-F6CD-AB87-3A62FC8C0E24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D64561F-B8E0-3C57-925F-B8A2E379418A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E62A560E-41AD-B911-31F7-4AE1AE83055A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AF481859-A657-35C0-8708-53A9CFEAE659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946276EF-1688-BC48-17A7-F67F2AE949B2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D60805C0-2CAF-E686-DC23-F178C74B1A5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4734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76728"/>
                <a:ext cx="11785600" cy="5464174"/>
              </a:xfrm>
            </p:spPr>
            <p:txBody>
              <a:bodyPr/>
              <a:lstStyle/>
              <a:p>
                <a:r>
                  <a:rPr lang="en-US" sz="2800" dirty="0"/>
                  <a:t>Consider</a:t>
                </a:r>
              </a:p>
              <a:p>
                <a:pPr lvl="1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16 multiplies, 7 adds</a:t>
                </a: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Lots of repeated </a:t>
                </a:r>
                <a:r>
                  <a:rPr lang="en-US" sz="2400" dirty="0" err="1">
                    <a:solidFill>
                      <a:srgbClr val="000000"/>
                    </a:solidFill>
                    <a:cs typeface="Calibri" pitchFamily="34" charset="0"/>
                  </a:rPr>
                  <a:t>subexpressions</a:t>
                </a:r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!</a:t>
                </a:r>
              </a:p>
              <a:p>
                <a:r>
                  <a:rPr lang="en-US" sz="2800" dirty="0"/>
                  <a:t>Rewrite as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b="1" dirty="0">
                  <a:solidFill>
                    <a:schemeClr val="accent2"/>
                  </a:solidFill>
                  <a:cs typeface="Calibri" pitchFamily="34" charset="0"/>
                </a:endParaRP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2 multiplies, 3 adds</a:t>
                </a:r>
              </a:p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sym typeface="Symbol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      </a:t>
                </a:r>
              </a:p>
              <a:p>
                <a:pPr marL="0" indent="0">
                  <a:buNone/>
                </a:pPr>
                <a:endParaRPr lang="en-US" sz="2400" dirty="0">
                  <a:sym typeface="Symbol"/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accent2"/>
                  </a:solidFill>
                  <a:sym typeface="Symbol"/>
                </a:endParaRP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Lots of repeated </a:t>
                </a:r>
                <a:r>
                  <a:rPr lang="en-US" sz="2400" dirty="0" err="1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subexpressions</a:t>
                </a:r>
                <a:r>
                  <a:rPr lang="en-US" sz="2400" dirty="0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!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:endParaRPr lang="en-US" sz="2400" dirty="0">
                  <a:solidFill>
                    <a:schemeClr val="accent2"/>
                  </a:solidFill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76728"/>
                <a:ext cx="11785600" cy="5464174"/>
              </a:xfrm>
              <a:blipFill>
                <a:blip r:embed="rId2"/>
                <a:stretch>
                  <a:fillRect l="-969" t="-1856" b="-3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127445" y="4765004"/>
                <a:ext cx="694932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  <a:sym typeface="Symbol"/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𝑚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445" y="4765004"/>
                <a:ext cx="6949326" cy="1569660"/>
              </a:xfrm>
              <a:prstGeom prst="rect">
                <a:avLst/>
              </a:prstGeom>
              <a:blipFill>
                <a:blip r:embed="rId3"/>
                <a:stretch>
                  <a:fillRect l="-1277" t="-16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90C1A-02CE-4CFC-9069-CE5C2B4B7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25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elimination: The basic ideas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9144000" cy="533400"/>
          </a:xfrm>
        </p:spPr>
        <p:txBody>
          <a:bodyPr/>
          <a:lstStyle/>
          <a:p>
            <a:r>
              <a:rPr lang="en-US" sz="2800" dirty="0"/>
              <a:t>Move summations inwards as far </a:t>
            </a:r>
            <a:r>
              <a:rPr lang="en-US" sz="2800"/>
              <a:t>as possible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𝐵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</m:e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𝑚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  <a:blipFill>
                <a:blip r:embed="rId3"/>
                <a:stretch>
                  <a:fillRect t="-133333" r="-563" b="-18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70953" y="4666524"/>
                <a:ext cx="9779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953" y="4666524"/>
                <a:ext cx="97796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388920" y="4387085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920" y="4387085"/>
                <a:ext cx="1000659" cy="12873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076313" y="4702156"/>
                <a:ext cx="118429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313" y="4702156"/>
                <a:ext cx="118429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041571" y="4387085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571" y="4387085"/>
                <a:ext cx="1000659" cy="12873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082620" y="4706182"/>
                <a:ext cx="111658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620" y="4706182"/>
                <a:ext cx="1116588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296400" y="4820184"/>
                <a:ext cx="19193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400" y="4820184"/>
                <a:ext cx="191937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596709" y="4797647"/>
                <a:ext cx="151727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 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709" y="4797647"/>
                <a:ext cx="1517275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883497" y="4797647"/>
                <a:ext cx="16239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(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𝑚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|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𝑎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497" y="4797647"/>
                <a:ext cx="1623906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7A70-0989-4030-B637-2416E9162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B1DD4E-40EB-2EB5-9DF2-063FEC462805}"/>
                  </a:ext>
                </a:extLst>
              </p:cNvPr>
              <p:cNvSpPr/>
              <p:nvPr/>
            </p:nvSpPr>
            <p:spPr>
              <a:xfrm>
                <a:off x="2774944" y="5788909"/>
                <a:ext cx="9779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B1DD4E-40EB-2EB5-9DF2-063FEC4628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944" y="5788909"/>
                <a:ext cx="977960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CA5C0F2-B04D-8587-FD58-17A9ED13FF7D}"/>
                  </a:ext>
                </a:extLst>
              </p:cNvPr>
              <p:cNvSpPr/>
              <p:nvPr/>
            </p:nvSpPr>
            <p:spPr>
              <a:xfrm>
                <a:off x="4477236" y="5509470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CA5C0F2-B04D-8587-FD58-17A9ED13FF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236" y="5509470"/>
                <a:ext cx="1000659" cy="12873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2318328-652D-7F64-ACD0-6A71888187C8}"/>
                  </a:ext>
                </a:extLst>
              </p:cNvPr>
              <p:cNvSpPr/>
              <p:nvPr/>
            </p:nvSpPr>
            <p:spPr>
              <a:xfrm>
                <a:off x="3573930" y="5788909"/>
                <a:ext cx="118429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2318328-652D-7F64-ACD0-6A7188818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930" y="5788909"/>
                <a:ext cx="1184299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771981F-A2D6-5276-73F1-077E0488FD96}"/>
                  </a:ext>
                </a:extLst>
              </p:cNvPr>
              <p:cNvSpPr/>
              <p:nvPr/>
            </p:nvSpPr>
            <p:spPr>
              <a:xfrm>
                <a:off x="6145562" y="5509470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771981F-A2D6-5276-73F1-077E0488FD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562" y="5509470"/>
                <a:ext cx="1000659" cy="12873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C7FD667-EFE5-E188-FDC8-543072B2FE61}"/>
                  </a:ext>
                </a:extLst>
              </p:cNvPr>
              <p:cNvSpPr/>
              <p:nvPr/>
            </p:nvSpPr>
            <p:spPr>
              <a:xfrm>
                <a:off x="5170936" y="5828567"/>
                <a:ext cx="111658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C7FD667-EFE5-E188-FDC8-543072B2FE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936" y="5828567"/>
                <a:ext cx="1116588" cy="5847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B36A4E3-5095-A2BF-0178-B67464A24501}"/>
                  </a:ext>
                </a:extLst>
              </p:cNvPr>
              <p:cNvSpPr/>
              <p:nvPr/>
            </p:nvSpPr>
            <p:spPr>
              <a:xfrm>
                <a:off x="9400391" y="5942569"/>
                <a:ext cx="19193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B36A4E3-5095-A2BF-0178-B67464A245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0391" y="5942569"/>
                <a:ext cx="1919372" cy="5847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2E5055F-67C7-0C87-1CF9-96DB0BAE3DBB}"/>
                  </a:ext>
                </a:extLst>
              </p:cNvPr>
              <p:cNvSpPr/>
              <p:nvPr/>
            </p:nvSpPr>
            <p:spPr>
              <a:xfrm>
                <a:off x="6700700" y="5920032"/>
                <a:ext cx="151727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 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2E5055F-67C7-0C87-1CF9-96DB0BAE3D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0700" y="5920032"/>
                <a:ext cx="1517275" cy="5847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D03F58E-DBAF-8B3E-288F-2692C727A0D5}"/>
                  </a:ext>
                </a:extLst>
              </p:cNvPr>
              <p:cNvSpPr/>
              <p:nvPr/>
            </p:nvSpPr>
            <p:spPr>
              <a:xfrm>
                <a:off x="7987488" y="5920032"/>
                <a:ext cx="16239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(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𝑚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|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𝑎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D03F58E-DBAF-8B3E-288F-2692C727A0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88" y="5920032"/>
                <a:ext cx="1623906" cy="5847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6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4" grpId="0"/>
      <p:bldP spid="5" grpId="0"/>
      <p:bldP spid="7" grpId="0"/>
      <p:bldP spid="8" grpId="0"/>
      <p:bldP spid="15" grpId="0"/>
      <p:bldP spid="20" grpId="0"/>
      <p:bldP spid="21" grpId="0"/>
      <p:bldP spid="2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Inference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2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66800" y="1073988"/>
                <a:ext cx="10896600" cy="5638800"/>
              </a:xfrm>
            </p:spPr>
            <p:txBody>
              <a:bodyPr/>
              <a:lstStyle/>
              <a:p>
                <a:pPr marL="3200240" lvl="7" indent="0">
                  <a:buNone/>
                </a:pPr>
                <a:endParaRPr lang="en-US" sz="5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Given random variables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𝑄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,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𝐻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,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𝐸</m:t>
                    </m:r>
                  </m:oMath>
                </a14:m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 (query, hidden, evidence)</a:t>
                </a: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We know how to do inference on a joint distribution</a:t>
                </a:r>
              </a:p>
              <a:p>
                <a:pPr marL="0" indent="0">
                  <a:buNone/>
                </a:pPr>
                <a:r>
                  <a:rPr lang="en-US" sz="2400" b="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</m:oMath>
                </a14:m>
                <a:endParaRPr lang="en-US" sz="2400" b="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b="0" dirty="0">
                    <a:latin typeface="Calibri"/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ℎ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ℎ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)</m:t>
                        </m:r>
                      </m:e>
                    </m:nary>
                  </m:oMath>
                </a14:m>
                <a:endParaRPr lang="en-US" sz="2400" b="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We know Bayes nets can break down joint in to CPT factors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ℎ</m:t>
                        </m:r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𝑞</m:t>
                            </m:r>
                          </m:e>
                          <m:e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</m:d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[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+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2400" dirty="0">
                    <a:ea typeface="ＭＳ Ｐゴシック" pitchFamily="34" charset="-128"/>
                    <a:cs typeface="Calibri"/>
                  </a:rPr>
                  <a:t>]</a:t>
                </a: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But we can be more efficient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(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𝑒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|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𝑞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)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ℎ</m:t>
                        </m:r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</m:d>
                        <m:r>
                          <a:rPr lang="en-US" sz="2400" i="1" smtClean="0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𝑞</m:t>
                            </m:r>
                          </m:e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</m:d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[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+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a typeface="ＭＳ Ｐゴシック" pitchFamily="34" charset="-128"/>
                    <a:cs typeface="Calibri"/>
                  </a:rPr>
                  <a:t>]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𝑞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D60093"/>
                  </a:solidFill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ea typeface="ＭＳ Ｐゴシック" pitchFamily="34" charset="-128"/>
                    <a:cs typeface="Calibri"/>
                  </a:rPr>
                  <a:t>Now just extend to larger Bayes nets and a variety of queries</a:t>
                </a:r>
              </a:p>
              <a:p>
                <a:endParaRPr lang="en-US" sz="2400" dirty="0">
                  <a:latin typeface="Calibri"/>
                  <a:ea typeface="ＭＳ Ｐゴシック" pitchFamily="34" charset="-128"/>
                  <a:cs typeface="Calibri"/>
                </a:endParaRPr>
              </a:p>
            </p:txBody>
          </p:sp>
        </mc:Choice>
        <mc:Fallback xmlns="">
          <p:sp>
            <p:nvSpPr>
              <p:cNvPr id="2048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1073988"/>
                <a:ext cx="10896600" cy="5638800"/>
              </a:xfrm>
              <a:blipFill>
                <a:blip r:embed="rId2"/>
                <a:stretch>
                  <a:fillRect l="-839" b="-4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9296400" y="3131388"/>
            <a:ext cx="2495298" cy="470745"/>
            <a:chOff x="9067800" y="3263055"/>
            <a:chExt cx="2495298" cy="470745"/>
          </a:xfrm>
        </p:grpSpPr>
        <p:cxnSp>
          <p:nvCxnSpPr>
            <p:cNvPr id="13" name="AutoShape 6"/>
            <p:cNvCxnSpPr>
              <a:cxnSpLocks noChangeShapeType="1"/>
              <a:stCxn id="28" idx="6"/>
              <a:endCxn id="31" idx="2"/>
            </p:cNvCxnSpPr>
            <p:nvPr/>
          </p:nvCxnSpPr>
          <p:spPr bwMode="auto">
            <a:xfrm flipV="1">
              <a:off x="10545343" y="3502969"/>
              <a:ext cx="539606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" name="AutoShape 6"/>
            <p:cNvCxnSpPr>
              <a:cxnSpLocks noChangeShapeType="1"/>
              <a:stCxn id="16" idx="6"/>
              <a:endCxn id="28" idx="2"/>
            </p:cNvCxnSpPr>
            <p:nvPr/>
          </p:nvCxnSpPr>
          <p:spPr bwMode="auto">
            <a:xfrm>
              <a:off x="9541594" y="3498940"/>
              <a:ext cx="529955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5" name="Group 14"/>
            <p:cNvGrpSpPr/>
            <p:nvPr/>
          </p:nvGrpSpPr>
          <p:grpSpPr>
            <a:xfrm>
              <a:off x="9067800" y="3267670"/>
              <a:ext cx="503086" cy="461665"/>
              <a:chOff x="5990597" y="3500735"/>
              <a:chExt cx="503086" cy="461665"/>
            </a:xfrm>
          </p:grpSpPr>
          <p:sp>
            <p:nvSpPr>
              <p:cNvPr id="16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5990597" y="3500735"/>
                    <a:ext cx="50308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𝐻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0597" y="3500735"/>
                    <a:ext cx="503086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8" name="Group 17"/>
            <p:cNvGrpSpPr/>
            <p:nvPr/>
          </p:nvGrpSpPr>
          <p:grpSpPr>
            <a:xfrm>
              <a:off x="10071549" y="3263055"/>
              <a:ext cx="501122" cy="468035"/>
              <a:chOff x="5410200" y="4340347"/>
              <a:chExt cx="501122" cy="468035"/>
            </a:xfrm>
          </p:grpSpPr>
          <p:sp>
            <p:nvSpPr>
              <p:cNvPr id="2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>
                  <a:xfrm>
                    <a:off x="5424266" y="4340347"/>
                    <a:ext cx="48705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𝑄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87056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1447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0" name="Group 29"/>
            <p:cNvGrpSpPr/>
            <p:nvPr/>
          </p:nvGrpSpPr>
          <p:grpSpPr>
            <a:xfrm>
              <a:off x="11084949" y="3272135"/>
              <a:ext cx="478149" cy="461665"/>
              <a:chOff x="6511771" y="4340347"/>
              <a:chExt cx="478149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515880" y="4340347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74040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8" name="Rectangle 7"/>
          <p:cNvSpPr/>
          <p:nvPr/>
        </p:nvSpPr>
        <p:spPr>
          <a:xfrm rot="16200000">
            <a:off x="-217032" y="2761956"/>
            <a:ext cx="1801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latin typeface="Calibri"/>
                <a:cs typeface="Calibri"/>
              </a:rPr>
              <a:t>Enumeration</a:t>
            </a:r>
            <a:endParaRPr lang="en-US" sz="2400" dirty="0"/>
          </a:p>
        </p:txBody>
      </p:sp>
      <p:sp>
        <p:nvSpPr>
          <p:cNvPr id="44" name="Rectangle 43"/>
          <p:cNvSpPr/>
          <p:nvPr/>
        </p:nvSpPr>
        <p:spPr>
          <a:xfrm rot="16200000">
            <a:off x="-298978" y="4889810"/>
            <a:ext cx="15957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Variable </a:t>
            </a:r>
          </a:p>
          <a:p>
            <a:pPr algn="ctr"/>
            <a:r>
              <a:rPr lang="en-US" sz="2400" dirty="0">
                <a:latin typeface="Calibri"/>
                <a:cs typeface="Calibri"/>
              </a:rPr>
              <a:t>Elimination</a:t>
            </a:r>
            <a:endParaRPr lang="en-US" sz="2400" dirty="0"/>
          </a:p>
        </p:txBody>
      </p:sp>
      <p:sp>
        <p:nvSpPr>
          <p:cNvPr id="10" name="Left Bracket 9"/>
          <p:cNvSpPr/>
          <p:nvPr/>
        </p:nvSpPr>
        <p:spPr>
          <a:xfrm>
            <a:off x="914400" y="1759788"/>
            <a:ext cx="152400" cy="2667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Left Bracket 44"/>
          <p:cNvSpPr/>
          <p:nvPr/>
        </p:nvSpPr>
        <p:spPr>
          <a:xfrm>
            <a:off x="914400" y="4532829"/>
            <a:ext cx="152400" cy="1651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9E861F-903C-4F71-AEA4-09B8F97E9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31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Order matters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621101" y="1447800"/>
            <a:ext cx="11066593" cy="4572000"/>
          </a:xfrm>
        </p:spPr>
        <p:txBody>
          <a:bodyPr/>
          <a:lstStyle/>
          <a:p>
            <a:pPr lvl="1"/>
            <a:r>
              <a:rPr lang="en-US" sz="2800" dirty="0">
                <a:solidFill>
                  <a:srgbClr val="000090"/>
                </a:solidFill>
              </a:rPr>
              <a:t>Elimination Order: C, B, A, Z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z,a,b,c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P(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2 variables (D,Z)</a:t>
            </a:r>
          </a:p>
          <a:p>
            <a:pPr lvl="2"/>
            <a:endParaRPr lang="en-US" sz="2400" dirty="0">
              <a:solidFill>
                <a:srgbClr val="000000"/>
              </a:solidFill>
            </a:endParaRPr>
          </a:p>
          <a:p>
            <a:pPr lvl="1"/>
            <a:r>
              <a:rPr lang="en-US" sz="2800" dirty="0">
                <a:solidFill>
                  <a:srgbClr val="000090"/>
                </a:solidFill>
              </a:rPr>
              <a:t>Elimination Order: Z, C, B, A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a,b,c,z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4 variables (A,B,C,D)    (or 5 if you count pre-summation over Z)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848600" y="2017643"/>
            <a:ext cx="4163291" cy="1716157"/>
            <a:chOff x="4142509" y="1295400"/>
            <a:chExt cx="4163291" cy="1716157"/>
          </a:xfrm>
        </p:grpSpPr>
        <p:sp>
          <p:nvSpPr>
            <p:cNvPr id="86" name="Oval 85"/>
            <p:cNvSpPr/>
            <p:nvPr/>
          </p:nvSpPr>
          <p:spPr bwMode="auto">
            <a:xfrm>
              <a:off x="76477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D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7" name="Straight Arrow Connector 6"/>
            <p:cNvCxnSpPr>
              <a:stCxn id="11" idx="4"/>
              <a:endCxn id="34" idx="0"/>
            </p:cNvCxnSpPr>
            <p:nvPr/>
          </p:nvCxnSpPr>
          <p:spPr bwMode="auto">
            <a:xfrm>
              <a:off x="6168737" y="1849576"/>
              <a:ext cx="637309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stCxn id="11" idx="4"/>
              <a:endCxn id="12" idx="7"/>
            </p:cNvCxnSpPr>
            <p:nvPr/>
          </p:nvCxnSpPr>
          <p:spPr bwMode="auto">
            <a:xfrm flipH="1">
              <a:off x="4704225" y="1849576"/>
              <a:ext cx="1464512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11" idx="4"/>
              <a:endCxn id="13" idx="0"/>
            </p:cNvCxnSpPr>
            <p:nvPr/>
          </p:nvCxnSpPr>
          <p:spPr bwMode="auto">
            <a:xfrm flipH="1">
              <a:off x="5614555" y="1849576"/>
              <a:ext cx="554182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>
              <a:off x="5839691" y="1295400"/>
              <a:ext cx="658091" cy="55417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en-US" sz="24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Z</a:t>
              </a: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142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A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285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B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11" idx="4"/>
              <a:endCxn id="86" idx="1"/>
            </p:cNvCxnSpPr>
            <p:nvPr/>
          </p:nvCxnSpPr>
          <p:spPr bwMode="auto">
            <a:xfrm>
              <a:off x="6168737" y="1849576"/>
              <a:ext cx="1575347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 bwMode="auto">
            <a:xfrm>
              <a:off x="6477000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C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FA385E-3226-4ED0-9A0C-4103E30EA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2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25570" y="419819"/>
            <a:ext cx="12192000" cy="1143000"/>
          </a:xfrm>
        </p:spPr>
        <p:txBody>
          <a:bodyPr/>
          <a:lstStyle/>
          <a:p>
            <a:r>
              <a:rPr lang="en-US" sz="4000" dirty="0">
                <a:ea typeface="ＭＳ Ｐゴシック" pitchFamily="34" charset="-128"/>
              </a:rPr>
              <a:t>Variable Elimination: Complexity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The computational and space complexity of variable elimination is determined by the largest factor (and it’s space that kills you)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The elimination ordering can greatly affect the size of the largest factor.  </a:t>
            </a:r>
          </a:p>
          <a:p>
            <a:pPr lvl="1"/>
            <a:r>
              <a:rPr lang="en-US" sz="2800" dirty="0">
                <a:ea typeface="ＭＳ Ｐゴシック" pitchFamily="34" charset="-128"/>
              </a:rPr>
              <a:t>E.g., previous slide</a:t>
            </a:r>
            <a:r>
              <a:rPr lang="en-US" altLang="en-US" sz="2800" dirty="0">
                <a:ea typeface="ＭＳ Ｐゴシック" pitchFamily="34" charset="-128"/>
              </a:rPr>
              <a:t>’</a:t>
            </a:r>
            <a:r>
              <a:rPr lang="en-US" sz="2800" dirty="0">
                <a:ea typeface="ＭＳ Ｐゴシック" pitchFamily="34" charset="-128"/>
              </a:rPr>
              <a:t>s example 2</a:t>
            </a:r>
            <a:r>
              <a:rPr lang="en-US" sz="2800" baseline="30000" dirty="0">
                <a:ea typeface="ＭＳ Ｐゴシック" pitchFamily="34" charset="-128"/>
              </a:rPr>
              <a:t>N</a:t>
            </a:r>
            <a:r>
              <a:rPr lang="en-US" sz="2800" dirty="0">
                <a:ea typeface="ＭＳ Ｐゴシック" pitchFamily="34" charset="-128"/>
              </a:rPr>
              <a:t> vs. 2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Does there always exist an ordering that only results in small factors?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  <a:ea typeface="ＭＳ Ｐゴシック" pitchFamily="34" charset="-128"/>
              </a:rPr>
              <a:t>No!</a:t>
            </a:r>
          </a:p>
          <a:p>
            <a:endParaRPr lang="en-US" sz="3600" dirty="0">
              <a:ea typeface="ＭＳ Ｐゴシック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7BC2A6-BD16-46BE-A0E5-291E7679C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9314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VE: Computational and Space Complexity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352148" y="990600"/>
            <a:ext cx="11430000" cy="5867400"/>
          </a:xfrm>
        </p:spPr>
        <p:txBody>
          <a:bodyPr/>
          <a:lstStyle/>
          <a:p>
            <a:pPr lvl="4"/>
            <a:endParaRPr lang="en-US" sz="900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Inference in Bayes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 nets is NP-hard.</a:t>
            </a:r>
          </a:p>
          <a:p>
            <a:r>
              <a:rPr lang="en-US" dirty="0">
                <a:ea typeface="ＭＳ Ｐゴシック" pitchFamily="34" charset="-128"/>
              </a:rPr>
              <a:t>No known efficient probabilistic inference in general.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95400" y="2461260"/>
            <a:ext cx="9829800" cy="4114800"/>
            <a:chOff x="3124200" y="2286000"/>
            <a:chExt cx="7848600" cy="3124200"/>
          </a:xfrm>
        </p:grpSpPr>
        <p:cxnSp>
          <p:nvCxnSpPr>
            <p:cNvPr id="18" name="Straight Arrow Connector 17"/>
            <p:cNvCxnSpPr>
              <a:stCxn id="16" idx="4"/>
              <a:endCxn id="116" idx="0"/>
            </p:cNvCxnSpPr>
            <p:nvPr/>
          </p:nvCxnSpPr>
          <p:spPr bwMode="auto">
            <a:xfrm flipH="1">
              <a:off x="33147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9157" name="Group 1"/>
            <p:cNvGrpSpPr>
              <a:grpSpLocks/>
            </p:cNvGrpSpPr>
            <p:nvPr/>
          </p:nvGrpSpPr>
          <p:grpSpPr bwMode="auto">
            <a:xfrm>
              <a:off x="3352800" y="2286000"/>
              <a:ext cx="381000" cy="381000"/>
              <a:chOff x="2438400" y="3429000"/>
              <a:chExt cx="381000" cy="381000"/>
            </a:xfrm>
          </p:grpSpPr>
          <p:sp>
            <p:nvSpPr>
              <p:cNvPr id="16" name="Oval 15"/>
              <p:cNvSpPr/>
              <p:nvPr/>
            </p:nvSpPr>
            <p:spPr bwMode="auto">
              <a:xfrm>
                <a:off x="2438400" y="34290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1" name="Picture 20" descr="TP_tmp.png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514600" y="35567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58" name="Group 52229"/>
            <p:cNvGrpSpPr>
              <a:grpSpLocks/>
            </p:cNvGrpSpPr>
            <p:nvPr/>
          </p:nvGrpSpPr>
          <p:grpSpPr bwMode="auto">
            <a:xfrm>
              <a:off x="4419600" y="2286000"/>
              <a:ext cx="381000" cy="381000"/>
              <a:chOff x="2057400" y="1828800"/>
              <a:chExt cx="381000" cy="381000"/>
            </a:xfrm>
          </p:grpSpPr>
          <p:sp>
            <p:nvSpPr>
              <p:cNvPr id="38" name="Oval 37"/>
              <p:cNvSpPr/>
              <p:nvPr/>
            </p:nvSpPr>
            <p:spPr bwMode="auto">
              <a:xfrm>
                <a:off x="20574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28" name="Picture 52227" descr="TP_tmp.png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1336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59" name="Group 52232"/>
            <p:cNvGrpSpPr>
              <a:grpSpLocks/>
            </p:cNvGrpSpPr>
            <p:nvPr/>
          </p:nvGrpSpPr>
          <p:grpSpPr bwMode="auto">
            <a:xfrm>
              <a:off x="5486400" y="2286000"/>
              <a:ext cx="381000" cy="381000"/>
              <a:chOff x="3124200" y="1828800"/>
              <a:chExt cx="381000" cy="381000"/>
            </a:xfrm>
          </p:grpSpPr>
          <p:sp>
            <p:nvSpPr>
              <p:cNvPr id="44" name="Oval 43"/>
              <p:cNvSpPr/>
              <p:nvPr/>
            </p:nvSpPr>
            <p:spPr bwMode="auto">
              <a:xfrm>
                <a:off x="31242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1" name="Picture 52230" descr="TP_tmp.png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2004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0" name="Group 52235"/>
            <p:cNvGrpSpPr>
              <a:grpSpLocks/>
            </p:cNvGrpSpPr>
            <p:nvPr/>
          </p:nvGrpSpPr>
          <p:grpSpPr bwMode="auto">
            <a:xfrm>
              <a:off x="6553200" y="2286000"/>
              <a:ext cx="381000" cy="381000"/>
              <a:chOff x="4191000" y="1828800"/>
              <a:chExt cx="381000" cy="381000"/>
            </a:xfrm>
          </p:grpSpPr>
          <p:sp>
            <p:nvSpPr>
              <p:cNvPr id="50" name="Oval 49"/>
              <p:cNvSpPr/>
              <p:nvPr/>
            </p:nvSpPr>
            <p:spPr bwMode="auto">
              <a:xfrm>
                <a:off x="41910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4" name="Picture 52233" descr="TP_tmp.png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2672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1" name="Group 52238"/>
            <p:cNvGrpSpPr>
              <a:grpSpLocks/>
            </p:cNvGrpSpPr>
            <p:nvPr/>
          </p:nvGrpSpPr>
          <p:grpSpPr bwMode="auto">
            <a:xfrm>
              <a:off x="7620000" y="2286000"/>
              <a:ext cx="381000" cy="381000"/>
              <a:chOff x="5257800" y="1828800"/>
              <a:chExt cx="381000" cy="381000"/>
            </a:xfrm>
          </p:grpSpPr>
          <p:sp>
            <p:nvSpPr>
              <p:cNvPr id="56" name="Oval 55"/>
              <p:cNvSpPr/>
              <p:nvPr/>
            </p:nvSpPr>
            <p:spPr bwMode="auto">
              <a:xfrm>
                <a:off x="52578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7" name="Picture 52236" descr="TP_tmp.png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3340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2" name="Group 52241"/>
            <p:cNvGrpSpPr>
              <a:grpSpLocks/>
            </p:cNvGrpSpPr>
            <p:nvPr/>
          </p:nvGrpSpPr>
          <p:grpSpPr bwMode="auto">
            <a:xfrm>
              <a:off x="8686800" y="2286000"/>
              <a:ext cx="381000" cy="381000"/>
              <a:chOff x="6324600" y="1828800"/>
              <a:chExt cx="381000" cy="381000"/>
            </a:xfrm>
          </p:grpSpPr>
          <p:sp>
            <p:nvSpPr>
              <p:cNvPr id="62" name="Oval 61"/>
              <p:cNvSpPr/>
              <p:nvPr/>
            </p:nvSpPr>
            <p:spPr bwMode="auto">
              <a:xfrm>
                <a:off x="63246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40" name="Picture 52239" descr="TP_tmp.png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4008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3" name="Group 52244"/>
            <p:cNvGrpSpPr>
              <a:grpSpLocks/>
            </p:cNvGrpSpPr>
            <p:nvPr/>
          </p:nvGrpSpPr>
          <p:grpSpPr bwMode="auto">
            <a:xfrm>
              <a:off x="9753600" y="2286000"/>
              <a:ext cx="381000" cy="381000"/>
              <a:chOff x="7391400" y="1828800"/>
              <a:chExt cx="381000" cy="381000"/>
            </a:xfrm>
          </p:grpSpPr>
          <p:sp>
            <p:nvSpPr>
              <p:cNvPr id="68" name="Oval 67"/>
              <p:cNvSpPr/>
              <p:nvPr/>
            </p:nvSpPr>
            <p:spPr bwMode="auto">
              <a:xfrm>
                <a:off x="73914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43" name="Picture 52242" descr="TP_tmp.png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4676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4" name="Group 52253"/>
            <p:cNvGrpSpPr>
              <a:grpSpLocks/>
            </p:cNvGrpSpPr>
            <p:nvPr/>
          </p:nvGrpSpPr>
          <p:grpSpPr bwMode="auto">
            <a:xfrm>
              <a:off x="3124200" y="3048000"/>
              <a:ext cx="381000" cy="381000"/>
              <a:chOff x="762000" y="2743200"/>
              <a:chExt cx="381000" cy="381000"/>
            </a:xfrm>
          </p:grpSpPr>
          <p:sp>
            <p:nvSpPr>
              <p:cNvPr id="116" name="Oval 115"/>
              <p:cNvSpPr/>
              <p:nvPr/>
            </p:nvSpPr>
            <p:spPr bwMode="auto">
              <a:xfrm>
                <a:off x="7620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52" name="Picture 52251" descr="TP_tmp.png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64763" y="2870918"/>
                <a:ext cx="177082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5" name="Group 225"/>
            <p:cNvGrpSpPr>
              <a:grpSpLocks/>
            </p:cNvGrpSpPr>
            <p:nvPr/>
          </p:nvGrpSpPr>
          <p:grpSpPr bwMode="auto">
            <a:xfrm>
              <a:off x="4191000" y="3048000"/>
              <a:ext cx="381000" cy="381000"/>
              <a:chOff x="1828800" y="2743200"/>
              <a:chExt cx="381000" cy="381000"/>
            </a:xfrm>
          </p:grpSpPr>
          <p:sp>
            <p:nvSpPr>
              <p:cNvPr id="122" name="Oval 121"/>
              <p:cNvSpPr/>
              <p:nvPr/>
            </p:nvSpPr>
            <p:spPr bwMode="auto">
              <a:xfrm>
                <a:off x="18288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55" name="Picture 52254" descr="TP_tmp.png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9227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6" name="Group 229"/>
            <p:cNvGrpSpPr>
              <a:grpSpLocks/>
            </p:cNvGrpSpPr>
            <p:nvPr/>
          </p:nvGrpSpPr>
          <p:grpSpPr bwMode="auto">
            <a:xfrm>
              <a:off x="5257800" y="3048000"/>
              <a:ext cx="381000" cy="381000"/>
              <a:chOff x="2895600" y="2743200"/>
              <a:chExt cx="381000" cy="381000"/>
            </a:xfrm>
          </p:grpSpPr>
          <p:sp>
            <p:nvSpPr>
              <p:cNvPr id="128" name="Oval 127"/>
              <p:cNvSpPr/>
              <p:nvPr/>
            </p:nvSpPr>
            <p:spPr bwMode="auto">
              <a:xfrm>
                <a:off x="28956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27" name="Picture 226" descr="TP_tmp.png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9895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7" name="Group 232"/>
            <p:cNvGrpSpPr>
              <a:grpSpLocks/>
            </p:cNvGrpSpPr>
            <p:nvPr/>
          </p:nvGrpSpPr>
          <p:grpSpPr bwMode="auto">
            <a:xfrm>
              <a:off x="6324600" y="3048000"/>
              <a:ext cx="381000" cy="381000"/>
              <a:chOff x="3962400" y="2743200"/>
              <a:chExt cx="381000" cy="381000"/>
            </a:xfrm>
          </p:grpSpPr>
          <p:sp>
            <p:nvSpPr>
              <p:cNvPr id="134" name="Oval 133"/>
              <p:cNvSpPr/>
              <p:nvPr/>
            </p:nvSpPr>
            <p:spPr bwMode="auto">
              <a:xfrm>
                <a:off x="39624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1" name="Picture 230" descr="TP_tmp.png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0563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8" name="Group 235"/>
            <p:cNvGrpSpPr>
              <a:grpSpLocks/>
            </p:cNvGrpSpPr>
            <p:nvPr/>
          </p:nvGrpSpPr>
          <p:grpSpPr bwMode="auto">
            <a:xfrm>
              <a:off x="7391400" y="3048000"/>
              <a:ext cx="381000" cy="381000"/>
              <a:chOff x="5029200" y="2743200"/>
              <a:chExt cx="381000" cy="381000"/>
            </a:xfrm>
          </p:grpSpPr>
          <p:sp>
            <p:nvSpPr>
              <p:cNvPr id="140" name="Oval 139"/>
              <p:cNvSpPr/>
              <p:nvPr/>
            </p:nvSpPr>
            <p:spPr bwMode="auto">
              <a:xfrm>
                <a:off x="50292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4" name="Picture 233" descr="TP_tmp.png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1231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9" name="Group 238"/>
            <p:cNvGrpSpPr>
              <a:grpSpLocks/>
            </p:cNvGrpSpPr>
            <p:nvPr/>
          </p:nvGrpSpPr>
          <p:grpSpPr bwMode="auto">
            <a:xfrm>
              <a:off x="8458200" y="3048000"/>
              <a:ext cx="381000" cy="381000"/>
              <a:chOff x="6096000" y="2743200"/>
              <a:chExt cx="381000" cy="381000"/>
            </a:xfrm>
          </p:grpSpPr>
          <p:sp>
            <p:nvSpPr>
              <p:cNvPr id="146" name="Oval 145"/>
              <p:cNvSpPr/>
              <p:nvPr/>
            </p:nvSpPr>
            <p:spPr bwMode="auto">
              <a:xfrm>
                <a:off x="60960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7" name="Picture 236" descr="TP_tmp.png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1899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0" name="Group 241"/>
            <p:cNvGrpSpPr>
              <a:grpSpLocks/>
            </p:cNvGrpSpPr>
            <p:nvPr/>
          </p:nvGrpSpPr>
          <p:grpSpPr bwMode="auto">
            <a:xfrm>
              <a:off x="9525000" y="3048000"/>
              <a:ext cx="381000" cy="381000"/>
              <a:chOff x="7162800" y="2743200"/>
              <a:chExt cx="381000" cy="381000"/>
            </a:xfrm>
          </p:grpSpPr>
          <p:sp>
            <p:nvSpPr>
              <p:cNvPr id="152" name="Oval 151"/>
              <p:cNvSpPr/>
              <p:nvPr/>
            </p:nvSpPr>
            <p:spPr bwMode="auto">
              <a:xfrm>
                <a:off x="71628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0" name="Picture 239" descr="TP_tmp.png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2567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1" name="Group 244"/>
            <p:cNvGrpSpPr>
              <a:grpSpLocks/>
            </p:cNvGrpSpPr>
            <p:nvPr/>
          </p:nvGrpSpPr>
          <p:grpSpPr bwMode="auto">
            <a:xfrm>
              <a:off x="10591800" y="3048000"/>
              <a:ext cx="381000" cy="381000"/>
              <a:chOff x="8229600" y="2743200"/>
              <a:chExt cx="381000" cy="381000"/>
            </a:xfrm>
          </p:grpSpPr>
          <p:sp>
            <p:nvSpPr>
              <p:cNvPr id="155" name="Oval 154"/>
              <p:cNvSpPr/>
              <p:nvPr/>
            </p:nvSpPr>
            <p:spPr bwMode="auto">
              <a:xfrm>
                <a:off x="82296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3" name="Picture 242" descr="TP_tmp.png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3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3235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2" name="Group 247"/>
            <p:cNvGrpSpPr>
              <a:grpSpLocks/>
            </p:cNvGrpSpPr>
            <p:nvPr/>
          </p:nvGrpSpPr>
          <p:grpSpPr bwMode="auto">
            <a:xfrm>
              <a:off x="3657600" y="3733800"/>
              <a:ext cx="381000" cy="381000"/>
              <a:chOff x="1295400" y="3276600"/>
              <a:chExt cx="381000" cy="381000"/>
            </a:xfrm>
          </p:grpSpPr>
          <p:sp>
            <p:nvSpPr>
              <p:cNvPr id="164" name="Oval 163"/>
              <p:cNvSpPr/>
              <p:nvPr/>
            </p:nvSpPr>
            <p:spPr bwMode="auto">
              <a:xfrm>
                <a:off x="12954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6" name="Picture 245" descr="TP_tmp.png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336183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3" name="Group 204"/>
            <p:cNvGrpSpPr>
              <a:grpSpLocks/>
            </p:cNvGrpSpPr>
            <p:nvPr/>
          </p:nvGrpSpPr>
          <p:grpSpPr bwMode="auto">
            <a:xfrm>
              <a:off x="5791200" y="3733800"/>
              <a:ext cx="381000" cy="381000"/>
              <a:chOff x="3429000" y="3276600"/>
              <a:chExt cx="381000" cy="381000"/>
            </a:xfrm>
          </p:grpSpPr>
          <p:sp>
            <p:nvSpPr>
              <p:cNvPr id="170" name="Oval 169"/>
              <p:cNvSpPr/>
              <p:nvPr/>
            </p:nvSpPr>
            <p:spPr bwMode="auto">
              <a:xfrm>
                <a:off x="34290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3" name="Picture 202" descr="TP_tmp.png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4697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4" name="Group 253"/>
            <p:cNvGrpSpPr>
              <a:grpSpLocks/>
            </p:cNvGrpSpPr>
            <p:nvPr/>
          </p:nvGrpSpPr>
          <p:grpSpPr bwMode="auto">
            <a:xfrm>
              <a:off x="7924800" y="3733800"/>
              <a:ext cx="381000" cy="381000"/>
              <a:chOff x="5562600" y="3276600"/>
              <a:chExt cx="381000" cy="381000"/>
            </a:xfrm>
          </p:grpSpPr>
          <p:sp>
            <p:nvSpPr>
              <p:cNvPr id="176" name="Oval 175"/>
              <p:cNvSpPr/>
              <p:nvPr/>
            </p:nvSpPr>
            <p:spPr bwMode="auto">
              <a:xfrm>
                <a:off x="55626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52" name="Picture 251" descr="TP_tmp.png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6033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5" name="Group 201"/>
            <p:cNvGrpSpPr>
              <a:grpSpLocks/>
            </p:cNvGrpSpPr>
            <p:nvPr/>
          </p:nvGrpSpPr>
          <p:grpSpPr bwMode="auto">
            <a:xfrm>
              <a:off x="10134600" y="3733800"/>
              <a:ext cx="381000" cy="381000"/>
              <a:chOff x="7772400" y="3276600"/>
              <a:chExt cx="381000" cy="381000"/>
            </a:xfrm>
          </p:grpSpPr>
          <p:sp>
            <p:nvSpPr>
              <p:cNvPr id="182" name="Oval 181"/>
              <p:cNvSpPr/>
              <p:nvPr/>
            </p:nvSpPr>
            <p:spPr bwMode="auto">
              <a:xfrm>
                <a:off x="77724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55" name="Picture 254" descr="TP_tmp.pn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4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8131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6" name="Group 207"/>
            <p:cNvGrpSpPr>
              <a:grpSpLocks/>
            </p:cNvGrpSpPr>
            <p:nvPr/>
          </p:nvGrpSpPr>
          <p:grpSpPr bwMode="auto">
            <a:xfrm>
              <a:off x="4724400" y="4343400"/>
              <a:ext cx="606425" cy="381000"/>
              <a:chOff x="2362636" y="3810000"/>
              <a:chExt cx="607594" cy="381000"/>
            </a:xfrm>
          </p:grpSpPr>
          <p:sp>
            <p:nvSpPr>
              <p:cNvPr id="188" name="Oval 187"/>
              <p:cNvSpPr/>
              <p:nvPr/>
            </p:nvSpPr>
            <p:spPr bwMode="auto">
              <a:xfrm>
                <a:off x="2362636" y="3810000"/>
                <a:ext cx="380144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6" name="Picture 205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438983" y="3937718"/>
                <a:ext cx="531247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7" name="Group 210"/>
            <p:cNvGrpSpPr>
              <a:grpSpLocks/>
            </p:cNvGrpSpPr>
            <p:nvPr/>
          </p:nvGrpSpPr>
          <p:grpSpPr bwMode="auto">
            <a:xfrm>
              <a:off x="8990009" y="4343400"/>
              <a:ext cx="552589" cy="381000"/>
              <a:chOff x="6628919" y="3810000"/>
              <a:chExt cx="551718" cy="381000"/>
            </a:xfrm>
          </p:grpSpPr>
          <p:sp>
            <p:nvSpPr>
              <p:cNvPr id="194" name="Oval 193"/>
              <p:cNvSpPr/>
              <p:nvPr/>
            </p:nvSpPr>
            <p:spPr bwMode="auto">
              <a:xfrm>
                <a:off x="6628919" y="3810000"/>
                <a:ext cx="381984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9" name="Picture 208" descr="TP_tmp.png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4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667098" y="3937718"/>
                <a:ext cx="513539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8" name="Group 213"/>
            <p:cNvGrpSpPr>
              <a:grpSpLocks/>
            </p:cNvGrpSpPr>
            <p:nvPr/>
          </p:nvGrpSpPr>
          <p:grpSpPr bwMode="auto">
            <a:xfrm>
              <a:off x="6934200" y="5029200"/>
              <a:ext cx="381000" cy="381000"/>
              <a:chOff x="4572000" y="4191000"/>
              <a:chExt cx="381000" cy="381000"/>
            </a:xfrm>
          </p:grpSpPr>
          <p:sp>
            <p:nvSpPr>
              <p:cNvPr id="200" name="Oval 199"/>
              <p:cNvSpPr/>
              <p:nvPr/>
            </p:nvSpPr>
            <p:spPr bwMode="auto">
              <a:xfrm>
                <a:off x="4572000" y="41910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12" name="Picture 211" descr="TP_tmp.png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4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701325" y="4318718"/>
                <a:ext cx="123958" cy="141666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cxnSp>
          <p:nvCxnSpPr>
            <p:cNvPr id="225" name="Straight Arrow Connector 224"/>
            <p:cNvCxnSpPr>
              <a:stCxn id="38" idx="4"/>
              <a:endCxn id="116" idx="0"/>
            </p:cNvCxnSpPr>
            <p:nvPr/>
          </p:nvCxnSpPr>
          <p:spPr bwMode="auto">
            <a:xfrm flipH="1">
              <a:off x="33147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8" name="Straight Arrow Connector 227"/>
            <p:cNvCxnSpPr>
              <a:stCxn id="44" idx="4"/>
              <a:endCxn id="116" idx="0"/>
            </p:cNvCxnSpPr>
            <p:nvPr/>
          </p:nvCxnSpPr>
          <p:spPr bwMode="auto">
            <a:xfrm flipH="1">
              <a:off x="33147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9" name="Straight Arrow Connector 278"/>
            <p:cNvCxnSpPr>
              <a:stCxn id="16" idx="4"/>
              <a:endCxn id="122" idx="0"/>
            </p:cNvCxnSpPr>
            <p:nvPr/>
          </p:nvCxnSpPr>
          <p:spPr bwMode="auto">
            <a:xfrm>
              <a:off x="35433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3" name="Straight Arrow Connector 282"/>
            <p:cNvCxnSpPr>
              <a:stCxn id="44" idx="4"/>
              <a:endCxn id="122" idx="0"/>
            </p:cNvCxnSpPr>
            <p:nvPr/>
          </p:nvCxnSpPr>
          <p:spPr bwMode="auto">
            <a:xfrm flipH="1">
              <a:off x="43815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6" name="Straight Arrow Connector 285"/>
            <p:cNvCxnSpPr>
              <a:stCxn id="50" idx="4"/>
              <a:endCxn id="122" idx="0"/>
            </p:cNvCxnSpPr>
            <p:nvPr/>
          </p:nvCxnSpPr>
          <p:spPr bwMode="auto">
            <a:xfrm flipH="1">
              <a:off x="43815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9" name="Straight Arrow Connector 288"/>
            <p:cNvCxnSpPr>
              <a:stCxn id="38" idx="4"/>
              <a:endCxn id="140" idx="0"/>
            </p:cNvCxnSpPr>
            <p:nvPr/>
          </p:nvCxnSpPr>
          <p:spPr bwMode="auto">
            <a:xfrm>
              <a:off x="4610100" y="2667000"/>
              <a:ext cx="29718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>
              <a:stCxn id="56" idx="4"/>
              <a:endCxn id="140" idx="0"/>
            </p:cNvCxnSpPr>
            <p:nvPr/>
          </p:nvCxnSpPr>
          <p:spPr bwMode="auto">
            <a:xfrm flipH="1">
              <a:off x="75819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6" name="Straight Arrow Connector 295"/>
            <p:cNvCxnSpPr>
              <a:stCxn id="68" idx="4"/>
              <a:endCxn id="140" idx="0"/>
            </p:cNvCxnSpPr>
            <p:nvPr/>
          </p:nvCxnSpPr>
          <p:spPr bwMode="auto">
            <a:xfrm flipH="1">
              <a:off x="75819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9" name="Straight Arrow Connector 298"/>
            <p:cNvCxnSpPr>
              <a:stCxn id="68" idx="4"/>
              <a:endCxn id="155" idx="0"/>
            </p:cNvCxnSpPr>
            <p:nvPr/>
          </p:nvCxnSpPr>
          <p:spPr bwMode="auto">
            <a:xfrm>
              <a:off x="99441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3" name="Straight Arrow Connector 302"/>
            <p:cNvCxnSpPr>
              <a:stCxn id="68" idx="4"/>
              <a:endCxn id="152" idx="0"/>
            </p:cNvCxnSpPr>
            <p:nvPr/>
          </p:nvCxnSpPr>
          <p:spPr bwMode="auto">
            <a:xfrm flipH="1">
              <a:off x="97155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>
              <a:stCxn id="62" idx="4"/>
              <a:endCxn id="155" idx="0"/>
            </p:cNvCxnSpPr>
            <p:nvPr/>
          </p:nvCxnSpPr>
          <p:spPr bwMode="auto">
            <a:xfrm>
              <a:off x="88773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>
              <a:stCxn id="56" idx="4"/>
              <a:endCxn id="155" idx="0"/>
            </p:cNvCxnSpPr>
            <p:nvPr/>
          </p:nvCxnSpPr>
          <p:spPr bwMode="auto">
            <a:xfrm>
              <a:off x="7810500" y="2667000"/>
              <a:ext cx="29718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>
              <a:stCxn id="50" idx="4"/>
              <a:endCxn id="146" idx="0"/>
            </p:cNvCxnSpPr>
            <p:nvPr/>
          </p:nvCxnSpPr>
          <p:spPr bwMode="auto">
            <a:xfrm>
              <a:off x="67437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7" name="Straight Arrow Connector 316"/>
            <p:cNvCxnSpPr>
              <a:stCxn id="56" idx="4"/>
              <a:endCxn id="146" idx="0"/>
            </p:cNvCxnSpPr>
            <p:nvPr/>
          </p:nvCxnSpPr>
          <p:spPr bwMode="auto">
            <a:xfrm>
              <a:off x="78105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0" name="Straight Arrow Connector 319"/>
            <p:cNvCxnSpPr>
              <a:stCxn id="44" idx="4"/>
              <a:endCxn id="134" idx="0"/>
            </p:cNvCxnSpPr>
            <p:nvPr/>
          </p:nvCxnSpPr>
          <p:spPr bwMode="auto">
            <a:xfrm>
              <a:off x="56769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3" name="Straight Arrow Connector 322"/>
            <p:cNvCxnSpPr>
              <a:stCxn id="50" idx="4"/>
              <a:endCxn id="134" idx="0"/>
            </p:cNvCxnSpPr>
            <p:nvPr/>
          </p:nvCxnSpPr>
          <p:spPr bwMode="auto">
            <a:xfrm flipH="1">
              <a:off x="65151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6" name="Straight Arrow Connector 325"/>
            <p:cNvCxnSpPr>
              <a:stCxn id="44" idx="4"/>
              <a:endCxn id="128" idx="0"/>
            </p:cNvCxnSpPr>
            <p:nvPr/>
          </p:nvCxnSpPr>
          <p:spPr bwMode="auto">
            <a:xfrm flipH="1">
              <a:off x="54483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9" name="Straight Arrow Connector 328"/>
            <p:cNvCxnSpPr>
              <a:stCxn id="38" idx="4"/>
              <a:endCxn id="128" idx="0"/>
            </p:cNvCxnSpPr>
            <p:nvPr/>
          </p:nvCxnSpPr>
          <p:spPr bwMode="auto">
            <a:xfrm>
              <a:off x="46101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2" name="Straight Arrow Connector 331"/>
            <p:cNvCxnSpPr>
              <a:stCxn id="50" idx="4"/>
              <a:endCxn id="128" idx="0"/>
            </p:cNvCxnSpPr>
            <p:nvPr/>
          </p:nvCxnSpPr>
          <p:spPr bwMode="auto">
            <a:xfrm flipH="1">
              <a:off x="54483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5" name="Straight Arrow Connector 334"/>
            <p:cNvCxnSpPr>
              <a:stCxn id="56" idx="4"/>
              <a:endCxn id="134" idx="0"/>
            </p:cNvCxnSpPr>
            <p:nvPr/>
          </p:nvCxnSpPr>
          <p:spPr bwMode="auto">
            <a:xfrm flipH="1">
              <a:off x="65151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8" name="Straight Arrow Connector 337"/>
            <p:cNvCxnSpPr>
              <a:stCxn id="62" idx="4"/>
              <a:endCxn id="146" idx="0"/>
            </p:cNvCxnSpPr>
            <p:nvPr/>
          </p:nvCxnSpPr>
          <p:spPr bwMode="auto">
            <a:xfrm flipH="1">
              <a:off x="86487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2" name="Straight Arrow Connector 341"/>
            <p:cNvCxnSpPr>
              <a:stCxn id="62" idx="4"/>
              <a:endCxn id="152" idx="0"/>
            </p:cNvCxnSpPr>
            <p:nvPr/>
          </p:nvCxnSpPr>
          <p:spPr bwMode="auto">
            <a:xfrm>
              <a:off x="88773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5" name="Straight Arrow Connector 344"/>
            <p:cNvCxnSpPr>
              <a:stCxn id="56" idx="4"/>
              <a:endCxn id="152" idx="0"/>
            </p:cNvCxnSpPr>
            <p:nvPr/>
          </p:nvCxnSpPr>
          <p:spPr bwMode="auto">
            <a:xfrm>
              <a:off x="78105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8" name="Straight Arrow Connector 347"/>
            <p:cNvCxnSpPr>
              <a:stCxn id="116" idx="4"/>
              <a:endCxn id="164" idx="0"/>
            </p:cNvCxnSpPr>
            <p:nvPr/>
          </p:nvCxnSpPr>
          <p:spPr bwMode="auto">
            <a:xfrm>
              <a:off x="33147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1" name="Straight Arrow Connector 350"/>
            <p:cNvCxnSpPr>
              <a:stCxn id="122" idx="4"/>
              <a:endCxn id="164" idx="0"/>
            </p:cNvCxnSpPr>
            <p:nvPr/>
          </p:nvCxnSpPr>
          <p:spPr bwMode="auto">
            <a:xfrm flipH="1">
              <a:off x="38481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5" name="Straight Arrow Connector 354"/>
            <p:cNvCxnSpPr>
              <a:stCxn id="134" idx="4"/>
              <a:endCxn id="170" idx="0"/>
            </p:cNvCxnSpPr>
            <p:nvPr/>
          </p:nvCxnSpPr>
          <p:spPr bwMode="auto">
            <a:xfrm flipH="1">
              <a:off x="59817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8" name="Straight Arrow Connector 357"/>
            <p:cNvCxnSpPr>
              <a:stCxn id="146" idx="4"/>
              <a:endCxn id="176" idx="0"/>
            </p:cNvCxnSpPr>
            <p:nvPr/>
          </p:nvCxnSpPr>
          <p:spPr bwMode="auto">
            <a:xfrm flipH="1">
              <a:off x="81153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1" name="Straight Arrow Connector 360"/>
            <p:cNvCxnSpPr>
              <a:stCxn id="155" idx="4"/>
              <a:endCxn id="182" idx="0"/>
            </p:cNvCxnSpPr>
            <p:nvPr/>
          </p:nvCxnSpPr>
          <p:spPr bwMode="auto">
            <a:xfrm flipH="1">
              <a:off x="10325100" y="3429000"/>
              <a:ext cx="4572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4" name="Straight Arrow Connector 363"/>
            <p:cNvCxnSpPr>
              <a:stCxn id="152" idx="4"/>
              <a:endCxn id="182" idx="0"/>
            </p:cNvCxnSpPr>
            <p:nvPr/>
          </p:nvCxnSpPr>
          <p:spPr bwMode="auto">
            <a:xfrm>
              <a:off x="9715500" y="3429000"/>
              <a:ext cx="6096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7" name="Straight Arrow Connector 366"/>
            <p:cNvCxnSpPr>
              <a:stCxn id="140" idx="4"/>
              <a:endCxn id="176" idx="0"/>
            </p:cNvCxnSpPr>
            <p:nvPr/>
          </p:nvCxnSpPr>
          <p:spPr bwMode="auto">
            <a:xfrm>
              <a:off x="75819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0" name="Straight Arrow Connector 369"/>
            <p:cNvCxnSpPr>
              <a:stCxn id="128" idx="4"/>
              <a:endCxn id="170" idx="0"/>
            </p:cNvCxnSpPr>
            <p:nvPr/>
          </p:nvCxnSpPr>
          <p:spPr bwMode="auto">
            <a:xfrm>
              <a:off x="54483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5" name="Straight Arrow Connector 374"/>
            <p:cNvCxnSpPr>
              <a:stCxn id="164" idx="4"/>
              <a:endCxn id="188" idx="0"/>
            </p:cNvCxnSpPr>
            <p:nvPr/>
          </p:nvCxnSpPr>
          <p:spPr bwMode="auto">
            <a:xfrm>
              <a:off x="3848100" y="4114800"/>
              <a:ext cx="1065213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8" name="Straight Arrow Connector 377"/>
            <p:cNvCxnSpPr>
              <a:stCxn id="176" idx="4"/>
              <a:endCxn id="194" idx="0"/>
            </p:cNvCxnSpPr>
            <p:nvPr/>
          </p:nvCxnSpPr>
          <p:spPr bwMode="auto">
            <a:xfrm>
              <a:off x="8115300" y="4114800"/>
              <a:ext cx="1065213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1" name="Straight Arrow Connector 380"/>
            <p:cNvCxnSpPr>
              <a:stCxn id="182" idx="4"/>
              <a:endCxn id="194" idx="0"/>
            </p:cNvCxnSpPr>
            <p:nvPr/>
          </p:nvCxnSpPr>
          <p:spPr bwMode="auto">
            <a:xfrm flipH="1">
              <a:off x="9180513" y="4114800"/>
              <a:ext cx="1144587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4" name="Straight Arrow Connector 383"/>
            <p:cNvCxnSpPr>
              <a:stCxn id="170" idx="4"/>
              <a:endCxn id="188" idx="0"/>
            </p:cNvCxnSpPr>
            <p:nvPr/>
          </p:nvCxnSpPr>
          <p:spPr bwMode="auto">
            <a:xfrm flipH="1">
              <a:off x="4913313" y="4114800"/>
              <a:ext cx="1068387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7" name="Straight Arrow Connector 386"/>
            <p:cNvCxnSpPr>
              <a:stCxn id="194" idx="4"/>
              <a:endCxn id="200" idx="0"/>
            </p:cNvCxnSpPr>
            <p:nvPr/>
          </p:nvCxnSpPr>
          <p:spPr bwMode="auto">
            <a:xfrm flipH="1">
              <a:off x="7124700" y="4724400"/>
              <a:ext cx="2055813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1" name="Straight Arrow Connector 390"/>
            <p:cNvCxnSpPr>
              <a:stCxn id="188" idx="4"/>
              <a:endCxn id="200" idx="0"/>
            </p:cNvCxnSpPr>
            <p:nvPr/>
          </p:nvCxnSpPr>
          <p:spPr bwMode="auto">
            <a:xfrm>
              <a:off x="4913313" y="4724400"/>
              <a:ext cx="2211387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0876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3EE6D-E1C0-E02D-9648-D3C5E5FB2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50E952B6-257F-554B-CDA0-E0B9CC25E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Bayes Nets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F3876D-9A97-63A7-B7FF-D49B65D2E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08669-E4EF-D31B-4A50-B8C6DC68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Representation and Independence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(Training?)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Exact Inference</a:t>
            </a:r>
          </a:p>
          <a:p>
            <a:pPr lvl="7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Some shortcuts (worst-case exponential complexity, often better)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Inference is NP-hard in general</a:t>
            </a:r>
            <a:endParaRPr lang="en-US" sz="10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Approximate Inference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Prior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Rejection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Likelihood-weighted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Gibbs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1864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87F2-4A97-D4ED-0722-8B1D915B9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8C7BF-3D53-8676-4C18-C188C7AA1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114185"/>
            <a:ext cx="10515600" cy="2852737"/>
          </a:xfrm>
        </p:spPr>
        <p:txBody>
          <a:bodyPr/>
          <a:lstStyle/>
          <a:p>
            <a:r>
              <a:rPr lang="en-US" dirty="0"/>
              <a:t>Bayes Nets Inference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10D75-D8EB-D628-38FA-F8097CF72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93910"/>
            <a:ext cx="10515600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2"/>
                </a:solidFill>
              </a:rPr>
              <a:t>Approximate Inference (Sampling)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7486DE-E517-F334-1B64-A8BAF57AE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46" y="800022"/>
            <a:ext cx="6667907" cy="274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0822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</p:spPr>
            <p:txBody>
              <a:bodyPr/>
              <a:lstStyle/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Given these N=10 observations of the world: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is the approximate value for  </a:t>
                </a:r>
                <a:endParaRPr lang="en-US" b="0" i="1" dirty="0">
                  <a:latin typeface="Cambria Math" charset="0"/>
                </a:endParaRP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| 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 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en-US" b="0" i="0" smtClean="0">
                        <a:latin typeface="Cambria Math" charset="0"/>
                      </a:rPr>
                      <m:t>?</m:t>
                    </m:r>
                  </m:oMath>
                </a14:m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5/10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1/4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1/5</a:t>
                </a:r>
              </a:p>
              <a:p>
                <a:pPr marL="514350" indent="-514350">
                  <a:spcBef>
                    <a:spcPts val="0"/>
                  </a:spcBef>
                  <a:buFont typeface="+mj-lt"/>
                  <a:buAutoNum type="alphaUcPeriod"/>
                </a:pPr>
                <a:r>
                  <a:rPr lang="en-US" dirty="0"/>
                  <a:t>I’m not sure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  <a:blipFill>
                <a:blip r:embed="rId2"/>
                <a:stretch>
                  <a:fillRect l="-1612" t="-1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888803" y="3249937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8851537" y="2743200"/>
            <a:ext cx="3111500" cy="45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Counts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blipFill>
                <a:blip r:embed="rId3"/>
                <a:stretch>
                  <a:fillRect b="-49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7139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Inference: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971800"/>
            <a:ext cx="8743039" cy="204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486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Exact Inference vs Sampling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252D154-F11C-42E5-DADB-741C0559573A}"/>
                  </a:ext>
                </a:extLst>
              </p14:cNvPr>
              <p14:cNvContentPartPr/>
              <p14:nvPr/>
            </p14:nvContentPartPr>
            <p14:xfrm>
              <a:off x="1711080" y="1077480"/>
              <a:ext cx="7828920" cy="3785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252D154-F11C-42E5-DADB-741C0559573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3720" y="1068120"/>
                <a:ext cx="8495640" cy="429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C59435D-9461-0DE3-1C70-CD69C0B2150B}"/>
                  </a:ext>
                </a:extLst>
              </p14:cNvPr>
              <p14:cNvContentPartPr/>
              <p14:nvPr/>
            </p14:nvContentPartPr>
            <p14:xfrm>
              <a:off x="4958280" y="777240"/>
              <a:ext cx="4130280" cy="343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C59435D-9461-0DE3-1C70-CD69C0B215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8920" y="767880"/>
                <a:ext cx="4149000" cy="344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4EC09C6-5CA2-4668-2137-D43DDC6610ED}"/>
                  </a:ext>
                </a:extLst>
              </p14:cNvPr>
              <p14:cNvContentPartPr/>
              <p14:nvPr/>
            </p14:nvContentPartPr>
            <p14:xfrm>
              <a:off x="6874560" y="4672800"/>
              <a:ext cx="32760" cy="67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4EC09C6-5CA2-4668-2137-D43DDC6610E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65200" y="4663440"/>
                <a:ext cx="51480" cy="8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26339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Motivation for Approximate Inference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91936B4-194C-8579-7392-31ADF66AEEDB}"/>
                  </a:ext>
                </a:extLst>
              </p14:cNvPr>
              <p14:cNvContentPartPr/>
              <p14:nvPr/>
            </p14:nvContentPartPr>
            <p14:xfrm>
              <a:off x="414000" y="134280"/>
              <a:ext cx="11430720" cy="6280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91936B4-194C-8579-7392-31ADF66AEED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4640" y="124920"/>
                <a:ext cx="11449440" cy="629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12540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705600" y="1295400"/>
            <a:ext cx="5181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Why sample?</a:t>
            </a:r>
          </a:p>
          <a:p>
            <a:pPr marL="2514474" marR="0" lvl="5" indent="-228589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Learning: get samples from a distribution you don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’t know</a:t>
            </a:r>
          </a:p>
          <a:p>
            <a:pPr marL="2057298" marR="0" lvl="4" indent="-228589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Inference: getting a sample is faster than computing the right answer (e.g. with variable elimination)</a:t>
            </a: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Sampling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653034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Sampling is a lot like repeated simulation</a:t>
            </a:r>
          </a:p>
          <a:p>
            <a:pPr lvl="5">
              <a:lnSpc>
                <a:spcPct val="90000"/>
              </a:lnSpc>
            </a:pPr>
            <a:endParaRPr lang="en-US" sz="7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Predicting the weather, basketball games, …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Basic idea</a:t>
            </a:r>
          </a:p>
          <a:p>
            <a:pPr lvl="3">
              <a:lnSpc>
                <a:spcPct val="90000"/>
              </a:lnSpc>
            </a:pP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Draw N samples from a sampling distribution S</a:t>
            </a:r>
          </a:p>
          <a:p>
            <a:pPr lvl="4">
              <a:lnSpc>
                <a:spcPct val="90000"/>
              </a:lnSpc>
            </a:pPr>
            <a:endParaRPr lang="en-US" sz="7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Compute an approximate posterior probability</a:t>
            </a:r>
          </a:p>
          <a:p>
            <a:pPr lvl="4">
              <a:lnSpc>
                <a:spcPct val="90000"/>
              </a:lnSpc>
            </a:pPr>
            <a:endParaRPr lang="en-US" sz="700" b="1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Show this converges to the true probability P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15" y="4328159"/>
            <a:ext cx="5575213" cy="22914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152400" y="1290321"/>
            <a:ext cx="4953000" cy="4729164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Sampling from given distribution</a:t>
            </a:r>
          </a:p>
          <a:p>
            <a:pPr lvl="6"/>
            <a:endParaRPr lang="en-US" sz="600" dirty="0">
              <a:ea typeface="ＭＳ Ｐゴシック" pitchFamily="34" charset="-128"/>
            </a:endParaRPr>
          </a:p>
          <a:p>
            <a:pPr lvl="1"/>
            <a:r>
              <a:rPr lang="en-US" dirty="0">
                <a:ea typeface="ＭＳ Ｐゴシック" pitchFamily="34" charset="-128"/>
              </a:rPr>
              <a:t>Step 1: Get sample </a:t>
            </a:r>
            <a:r>
              <a:rPr lang="en-US" i="1" dirty="0">
                <a:ea typeface="ＭＳ Ｐゴシック" pitchFamily="34" charset="-128"/>
              </a:rPr>
              <a:t>u</a:t>
            </a:r>
            <a:r>
              <a:rPr lang="en-US" dirty="0">
                <a:ea typeface="ＭＳ Ｐゴシック" pitchFamily="34" charset="-128"/>
              </a:rPr>
              <a:t> from uniform distribution over [0, 1)</a:t>
            </a:r>
          </a:p>
          <a:p>
            <a:pPr lvl="2"/>
            <a:r>
              <a:rPr lang="en-US" sz="2400" dirty="0">
                <a:ea typeface="ＭＳ Ｐゴシック" pitchFamily="34" charset="-128"/>
              </a:rPr>
              <a:t>e.g. random() in python</a:t>
            </a:r>
          </a:p>
          <a:p>
            <a:pPr lvl="4"/>
            <a:endParaRPr lang="en-US" sz="700" dirty="0">
              <a:ea typeface="ＭＳ Ｐゴシック" pitchFamily="34" charset="-128"/>
            </a:endParaRPr>
          </a:p>
          <a:p>
            <a:pPr lvl="1"/>
            <a:r>
              <a:rPr lang="en-US" dirty="0">
                <a:ea typeface="ＭＳ Ｐゴシック" pitchFamily="34" charset="-128"/>
              </a:rPr>
              <a:t>Step 2: Convert this sample </a:t>
            </a:r>
            <a:r>
              <a:rPr lang="en-US" i="1" dirty="0">
                <a:ea typeface="ＭＳ Ｐゴシック" pitchFamily="34" charset="-128"/>
              </a:rPr>
              <a:t>u</a:t>
            </a:r>
            <a:r>
              <a:rPr lang="en-US" dirty="0">
                <a:ea typeface="ＭＳ Ｐゴシック" pitchFamily="34" charset="-128"/>
              </a:rPr>
              <a:t> into an outcome for the given distribution by having each outcome associated with a sub-interval of [0,1) with sub-interval size equal to probability of the outcome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264920"/>
            <a:ext cx="515874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Example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If random() returns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= 0.83, then our sample is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= blue</a:t>
            </a:r>
          </a:p>
          <a:p>
            <a:pPr marL="742913" marR="0" lvl="1" indent="-28573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E.g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after sampling 8 times: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2971652" marR="0" lvl="6" indent="-228589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5000" y="2103120"/>
          <a:ext cx="25146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P(C)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red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0.6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green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blue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4875" y="2712720"/>
            <a:ext cx="3514725" cy="11430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4" y="5591703"/>
            <a:ext cx="4821156" cy="112913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04800" y="5913120"/>
            <a:ext cx="5334000" cy="152400"/>
            <a:chOff x="152400" y="5791200"/>
            <a:chExt cx="5334000" cy="152400"/>
          </a:xfrm>
        </p:grpSpPr>
        <p:cxnSp>
          <p:nvCxnSpPr>
            <p:cNvPr id="10" name="Straight Connector 9"/>
            <p:cNvCxnSpPr/>
            <p:nvPr/>
          </p:nvCxnSpPr>
          <p:spPr>
            <a:xfrm flipH="1">
              <a:off x="6858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2192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7526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22860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1524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28194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352800" y="5791200"/>
              <a:ext cx="0" cy="15240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886200" y="5791200"/>
              <a:ext cx="0" cy="15240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38862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4196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49530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3352800" y="5791200"/>
              <a:ext cx="533400" cy="0"/>
            </a:xfrm>
            <a:prstGeom prst="line">
              <a:avLst/>
            </a:prstGeom>
            <a:ln w="762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533400" y="5151120"/>
            <a:ext cx="4800600" cy="304800"/>
            <a:chOff x="381000" y="5029200"/>
            <a:chExt cx="4800600" cy="304800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3810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9144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14478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9812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25146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30480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35814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41148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6482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51816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380A558-EE7F-478F-148A-50C8E649CE3F}"/>
                  </a:ext>
                </a:extLst>
              </p14:cNvPr>
              <p14:cNvContentPartPr/>
              <p14:nvPr/>
            </p14:nvContentPartPr>
            <p14:xfrm>
              <a:off x="6762240" y="118800"/>
              <a:ext cx="4128480" cy="1364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380A558-EE7F-478F-148A-50C8E649CE3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52880" y="109440"/>
                <a:ext cx="4147200" cy="1383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552099" y="1064418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How would you sample from a conditional distribution?</a:t>
            </a:r>
          </a:p>
          <a:p>
            <a:pPr lvl="6"/>
            <a:endParaRPr lang="en-US" sz="700" dirty="0">
              <a:ea typeface="ＭＳ Ｐゴシック" pitchFamily="34" charset="-128"/>
            </a:endParaRPr>
          </a:p>
        </p:txBody>
      </p:sp>
      <p:cxnSp>
        <p:nvCxnSpPr>
          <p:cNvPr id="4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" name="Group 4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9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3326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Sampling in Bayes</a:t>
            </a:r>
            <a:r>
              <a:rPr lang="en-US" altLang="en-US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>
                <a:latin typeface="Calibri"/>
                <a:ea typeface="ＭＳ Ｐゴシック" pitchFamily="34" charset="-128"/>
                <a:cs typeface="Calibri"/>
              </a:rPr>
              <a:t> Nets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3429000" y="1828799"/>
            <a:ext cx="5867400" cy="4297365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Prior Sampling</a:t>
            </a:r>
          </a:p>
          <a:p>
            <a:pPr lvl="5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Rejection Sampling</a:t>
            </a:r>
          </a:p>
          <a:p>
            <a:pPr lvl="4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Likelihood Weighting</a:t>
            </a:r>
          </a:p>
          <a:p>
            <a:pPr lvl="4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Gibbs Sampling</a:t>
            </a:r>
          </a:p>
          <a:p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Handout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8349780" y="1909343"/>
            <a:ext cx="3600293" cy="353452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Input: evidence instantiation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w = 1.0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m</a:t>
            </a: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ea typeface="ＭＳ Ｐゴシック" pitchFamily="34" charset="-128"/>
              </a:rPr>
              <a:t> </a:t>
            </a:r>
            <a:endParaRPr lang="en-US" sz="1800" baseline="-25000" dirty="0">
              <a:ea typeface="ＭＳ Ｐゴシック" pitchFamily="34" charset="-128"/>
            </a:endParaRPr>
          </a:p>
          <a:p>
            <a:pPr lvl="2"/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Set w = w * P(x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))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w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8664" y="994943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No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Prior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74864" y="994943"/>
            <a:ext cx="403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Some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Likelihood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Weighted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8333696" y="1002563"/>
            <a:ext cx="35080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All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Likelihood Weighted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D8DBD3-E412-47A2-87D6-5F5E5D3FB1BD}"/>
              </a:ext>
            </a:extLst>
          </p:cNvPr>
          <p:cNvSpPr txBox="1">
            <a:spLocks/>
          </p:cNvSpPr>
          <p:nvPr/>
        </p:nvSpPr>
        <p:spPr>
          <a:xfrm>
            <a:off x="288664" y="1909343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Input: no evidence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=1, 2, …, 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 </a:t>
            </a:r>
          </a:p>
          <a:p>
            <a:pPr marL="230187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230187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 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Sample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from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return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(x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…,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BE0C275-CF0D-46DA-A896-CE04DFAF8A59}"/>
              </a:ext>
            </a:extLst>
          </p:cNvPr>
          <p:cNvSpPr txBox="1">
            <a:spLocks/>
          </p:cNvSpPr>
          <p:nvPr/>
        </p:nvSpPr>
        <p:spPr>
          <a:xfrm>
            <a:off x="4311180" y="1909343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Input: evidence instantiation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 = 1.0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=1, 2, …, 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if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is an evidence variable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= observation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for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Set w = w *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else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Sample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from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return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(x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…,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7539266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" y="2895600"/>
            <a:ext cx="12191997" cy="310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113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5715000" y="1489075"/>
            <a:ext cx="11430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2667000" y="5527675"/>
            <a:ext cx="2438400" cy="4572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Prior Sampling </a:t>
            </a:r>
            <a:r>
              <a:rPr lang="en-US" dirty="0">
                <a:ea typeface="ＭＳ Ｐゴシック" pitchFamily="34" charset="-128"/>
                <a:hlinkClick r:id="rId6"/>
              </a:rPr>
              <a:t>Demo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57348" name="Oval 5"/>
          <p:cNvSpPr>
            <a:spLocks noChangeArrowheads="1"/>
          </p:cNvSpPr>
          <p:nvPr/>
        </p:nvSpPr>
        <p:spPr bwMode="auto">
          <a:xfrm>
            <a:off x="5638800" y="22098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Cloudy</a:t>
            </a:r>
          </a:p>
        </p:txBody>
      </p:sp>
      <p:sp>
        <p:nvSpPr>
          <p:cNvPr id="57349" name="Oval 6"/>
          <p:cNvSpPr>
            <a:spLocks noChangeArrowheads="1"/>
          </p:cNvSpPr>
          <p:nvPr/>
        </p:nvSpPr>
        <p:spPr bwMode="auto">
          <a:xfrm>
            <a:off x="4267200" y="317817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Sprinkler</a:t>
            </a:r>
          </a:p>
        </p:txBody>
      </p:sp>
      <p:sp>
        <p:nvSpPr>
          <p:cNvPr id="57350" name="Oval 7"/>
          <p:cNvSpPr>
            <a:spLocks noChangeArrowheads="1"/>
          </p:cNvSpPr>
          <p:nvPr/>
        </p:nvSpPr>
        <p:spPr bwMode="auto">
          <a:xfrm>
            <a:off x="7007225" y="32004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Rain</a:t>
            </a:r>
          </a:p>
        </p:txBody>
      </p:sp>
      <p:sp>
        <p:nvSpPr>
          <p:cNvPr id="57351" name="Oval 8"/>
          <p:cNvSpPr>
            <a:spLocks noChangeArrowheads="1"/>
          </p:cNvSpPr>
          <p:nvPr/>
        </p:nvSpPr>
        <p:spPr bwMode="auto">
          <a:xfrm>
            <a:off x="5635625" y="41910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WetGrass</a:t>
            </a:r>
          </a:p>
        </p:txBody>
      </p:sp>
      <p:cxnSp>
        <p:nvCxnSpPr>
          <p:cNvPr id="57352" name="AutoShape 9"/>
          <p:cNvCxnSpPr>
            <a:cxnSpLocks noChangeShapeType="1"/>
            <a:stCxn id="57348" idx="5"/>
            <a:endCxn id="57350" idx="1"/>
          </p:cNvCxnSpPr>
          <p:nvPr/>
        </p:nvCxnSpPr>
        <p:spPr bwMode="auto">
          <a:xfrm>
            <a:off x="6681788" y="2714625"/>
            <a:ext cx="504825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3" name="AutoShape 10"/>
          <p:cNvCxnSpPr>
            <a:cxnSpLocks noChangeShapeType="1"/>
            <a:stCxn id="57348" idx="3"/>
            <a:endCxn id="57349" idx="7"/>
          </p:cNvCxnSpPr>
          <p:nvPr/>
        </p:nvCxnSpPr>
        <p:spPr bwMode="auto">
          <a:xfrm flipH="1">
            <a:off x="5310188" y="2714625"/>
            <a:ext cx="508000" cy="533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4" name="AutoShape 11"/>
          <p:cNvCxnSpPr>
            <a:cxnSpLocks noChangeShapeType="1"/>
            <a:stCxn id="57349" idx="5"/>
            <a:endCxn id="57351" idx="1"/>
          </p:cNvCxnSpPr>
          <p:nvPr/>
        </p:nvCxnSpPr>
        <p:spPr bwMode="auto">
          <a:xfrm>
            <a:off x="5310188" y="3683000"/>
            <a:ext cx="504825" cy="5778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5" name="AutoShape 12"/>
          <p:cNvCxnSpPr>
            <a:cxnSpLocks noChangeShapeType="1"/>
            <a:stCxn id="57350" idx="3"/>
            <a:endCxn id="57351" idx="7"/>
          </p:cNvCxnSpPr>
          <p:nvPr/>
        </p:nvCxnSpPr>
        <p:spPr bwMode="auto">
          <a:xfrm flipH="1">
            <a:off x="6678613" y="3705225"/>
            <a:ext cx="508000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2562" name="Oval 18"/>
          <p:cNvSpPr>
            <a:spLocks noChangeArrowheads="1"/>
          </p:cNvSpPr>
          <p:nvPr/>
        </p:nvSpPr>
        <p:spPr bwMode="auto">
          <a:xfrm>
            <a:off x="5638800" y="22098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Cloudy</a:t>
            </a:r>
          </a:p>
        </p:txBody>
      </p:sp>
      <p:sp>
        <p:nvSpPr>
          <p:cNvPr id="1132563" name="Oval 19"/>
          <p:cNvSpPr>
            <a:spLocks noChangeArrowheads="1"/>
          </p:cNvSpPr>
          <p:nvPr/>
        </p:nvSpPr>
        <p:spPr bwMode="auto">
          <a:xfrm>
            <a:off x="4267200" y="3178175"/>
            <a:ext cx="1222375" cy="574675"/>
          </a:xfrm>
          <a:prstGeom prst="ellipse">
            <a:avLst/>
          </a:prstGeom>
          <a:solidFill>
            <a:srgbClr val="FF99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Sprinkler</a:t>
            </a:r>
          </a:p>
        </p:txBody>
      </p:sp>
      <p:sp>
        <p:nvSpPr>
          <p:cNvPr id="1132564" name="Oval 20"/>
          <p:cNvSpPr>
            <a:spLocks noChangeArrowheads="1"/>
          </p:cNvSpPr>
          <p:nvPr/>
        </p:nvSpPr>
        <p:spPr bwMode="auto">
          <a:xfrm>
            <a:off x="7007225" y="32004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Rain</a:t>
            </a:r>
          </a:p>
        </p:txBody>
      </p:sp>
      <p:sp>
        <p:nvSpPr>
          <p:cNvPr id="1132565" name="Oval 21"/>
          <p:cNvSpPr>
            <a:spLocks noChangeArrowheads="1"/>
          </p:cNvSpPr>
          <p:nvPr/>
        </p:nvSpPr>
        <p:spPr bwMode="auto">
          <a:xfrm>
            <a:off x="5638800" y="41910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WetGrass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32566" name="Rectangle 22"/>
          <p:cNvSpPr>
            <a:spLocks noChangeArrowheads="1"/>
          </p:cNvSpPr>
          <p:nvPr/>
        </p:nvSpPr>
        <p:spPr bwMode="auto">
          <a:xfrm>
            <a:off x="2749550" y="2725737"/>
            <a:ext cx="1289050" cy="511175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57362" name="Picture 2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84275"/>
            <a:ext cx="754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3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327275"/>
            <a:ext cx="10572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5715000" y="1509713"/>
          <a:ext cx="1143000" cy="506694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743200" y="2725738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8458200" y="2718317"/>
            <a:ext cx="1295400" cy="52335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57396" name="Picture 3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338" y="2327275"/>
            <a:ext cx="10890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8458200" y="2725738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7417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079875"/>
            <a:ext cx="1549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667000" y="4491038"/>
          <a:ext cx="2438400" cy="20272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7455" name="TextBox 39"/>
          <p:cNvSpPr txBox="1">
            <a:spLocks noChangeArrowheads="1"/>
          </p:cNvSpPr>
          <p:nvPr/>
        </p:nvSpPr>
        <p:spPr bwMode="auto">
          <a:xfrm>
            <a:off x="7924800" y="4232275"/>
            <a:ext cx="1752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Samples: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8229600" y="4689475"/>
            <a:ext cx="198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+c, -s, +r, +w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273526" y="5021525"/>
            <a:ext cx="198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-c, +s, -r, +w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8273526" y="5402525"/>
            <a:ext cx="198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1132562" grpId="0" animBg="1"/>
      <p:bldP spid="1132563" grpId="0" animBg="1"/>
      <p:bldP spid="1132564" grpId="0" animBg="1"/>
      <p:bldP spid="1132565" grpId="0" animBg="1"/>
      <p:bldP spid="1132566" grpId="0" animBg="1"/>
      <p:bldP spid="31" grpId="0" animBg="1"/>
      <p:bldP spid="41" grpId="0"/>
      <p:bldP spid="42" grpId="0"/>
      <p:bldP spid="4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Prior Sampling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2987040" y="1321243"/>
            <a:ext cx="5867400" cy="2108199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For </a:t>
            </a:r>
            <a:r>
              <a:rPr lang="en-US" sz="2800" dirty="0" err="1">
                <a:ea typeface="ＭＳ Ｐゴシック" pitchFamily="34" charset="-128"/>
              </a:rPr>
              <a:t>i</a:t>
            </a:r>
            <a:r>
              <a:rPr lang="en-US" sz="2800" dirty="0">
                <a:ea typeface="ＭＳ Ｐゴシック" pitchFamily="34" charset="-128"/>
              </a:rPr>
              <a:t> = 1, 2, …, m</a:t>
            </a:r>
          </a:p>
          <a:p>
            <a:endParaRPr lang="en-US" sz="800" dirty="0">
              <a:ea typeface="ＭＳ Ｐゴシック" pitchFamily="34" charset="-128"/>
            </a:endParaRPr>
          </a:p>
          <a:p>
            <a:pPr marL="457200" lvl="2" indent="0">
              <a:buNone/>
            </a:pPr>
            <a:r>
              <a:rPr lang="en-US" sz="2800" dirty="0">
                <a:ea typeface="ＭＳ Ｐゴシック" pitchFamily="34" charset="-128"/>
              </a:rPr>
              <a:t>Sample x</a:t>
            </a:r>
            <a:r>
              <a:rPr lang="en-US" sz="2800" baseline="-25000" dirty="0">
                <a:ea typeface="ＭＳ Ｐゴシック" pitchFamily="34" charset="-128"/>
              </a:rPr>
              <a:t>i</a:t>
            </a:r>
            <a:r>
              <a:rPr lang="en-US" sz="2800" dirty="0">
                <a:ea typeface="ＭＳ Ｐゴシック" pitchFamily="34" charset="-128"/>
              </a:rPr>
              <a:t> from P(X</a:t>
            </a:r>
            <a:r>
              <a:rPr lang="en-US" sz="2800" baseline="-25000" dirty="0">
                <a:ea typeface="ＭＳ Ｐゴシック" pitchFamily="34" charset="-128"/>
              </a:rPr>
              <a:t>i</a:t>
            </a:r>
            <a:r>
              <a:rPr lang="en-US" sz="2800" dirty="0">
                <a:ea typeface="ＭＳ Ｐゴシック" pitchFamily="34" charset="-128"/>
              </a:rPr>
              <a:t> | Parents(X</a:t>
            </a:r>
            <a:r>
              <a:rPr lang="en-US" sz="2800" baseline="-25000" dirty="0">
                <a:ea typeface="ＭＳ Ｐゴシック" pitchFamily="34" charset="-128"/>
              </a:rPr>
              <a:t>i</a:t>
            </a:r>
            <a:r>
              <a:rPr lang="en-US" sz="2800" dirty="0">
                <a:ea typeface="ＭＳ Ｐゴシック" pitchFamily="34" charset="-128"/>
              </a:rPr>
              <a:t>))</a:t>
            </a:r>
          </a:p>
          <a:p>
            <a:pPr lvl="1"/>
            <a:endParaRPr lang="en-US" sz="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Return (x</a:t>
            </a:r>
            <a:r>
              <a:rPr lang="en-US" sz="2800" baseline="-25000" dirty="0">
                <a:ea typeface="ＭＳ Ｐゴシック" pitchFamily="34" charset="-128"/>
              </a:rPr>
              <a:t>1</a:t>
            </a:r>
            <a:r>
              <a:rPr lang="en-US" sz="2800" dirty="0">
                <a:ea typeface="ＭＳ Ｐゴシック" pitchFamily="34" charset="-128"/>
              </a:rPr>
              <a:t>, x</a:t>
            </a:r>
            <a:r>
              <a:rPr lang="en-US" sz="2800" baseline="-25000" dirty="0">
                <a:ea typeface="ＭＳ Ｐゴシック" pitchFamily="34" charset="-128"/>
              </a:rPr>
              <a:t>2</a:t>
            </a:r>
            <a:r>
              <a:rPr lang="en-US" sz="2800" dirty="0">
                <a:ea typeface="ＭＳ Ｐゴシック" pitchFamily="34" charset="-128"/>
              </a:rPr>
              <a:t>, …, </a:t>
            </a:r>
            <a:r>
              <a:rPr lang="en-US" sz="2800" dirty="0" err="1">
                <a:ea typeface="ＭＳ Ｐゴシック" pitchFamily="34" charset="-128"/>
              </a:rPr>
              <a:t>x</a:t>
            </a:r>
            <a:r>
              <a:rPr lang="en-US" sz="2800" baseline="-25000" dirty="0" err="1">
                <a:ea typeface="ＭＳ Ｐゴシック" pitchFamily="34" charset="-128"/>
              </a:rPr>
              <a:t>m</a:t>
            </a:r>
            <a:r>
              <a:rPr lang="en-US" sz="2800" dirty="0">
                <a:ea typeface="ＭＳ Ｐゴシック" pitchFamily="34" charset="-128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" y="3755742"/>
            <a:ext cx="12191997" cy="3102257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Prior Sampling: What does the value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4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40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dirty="0"/>
                  <a:t> approximate?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 |−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I don’t know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70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1BBA2E-7FD9-46B8-A226-C36B49A97BFD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C9C0B78A-55BB-4EC5-98CA-A7E484B7EC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291337D3-F3CE-489A-8B52-39A212D3CD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9D0F6203-5DA1-4495-927B-352895F77730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224F92CA-A88B-4244-9C92-07BEAC87A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F639F1E-0F17-4D59-A436-58EF45C16EA2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A3203E-9B19-4397-9D10-C7391784064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68593EF8-4305-4CB8-AA7F-017062874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FB2E443-7716-4816-B87C-6E787F9EFE5C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0182F7-5898-4D27-ABB9-B1687DCA42E1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C1800AB7-7489-4F95-8D0C-FA9FA72AF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B14DA81-FE9C-43E6-8930-0BC491255897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054389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Prior Sampling: What does the value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4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40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dirty="0"/>
                  <a:t> approximate?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 |−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I don’t know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70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1BBA2E-7FD9-46B8-A226-C36B49A97BFD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C9C0B78A-55BB-4EC5-98CA-A7E484B7EC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291337D3-F3CE-489A-8B52-39A212D3CD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9D0F6203-5DA1-4495-927B-352895F77730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224F92CA-A88B-4244-9C92-07BEAC87A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F639F1E-0F17-4D59-A436-58EF45C16EA2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A3203E-9B19-4397-9D10-C7391784064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68593EF8-4305-4CB8-AA7F-017062874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FB2E443-7716-4816-B87C-6E787F9EFE5C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0182F7-5898-4D27-ABB9-B1687DCA42E1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C1800AB7-7489-4F95-8D0C-FA9FA72AF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B14DA81-FE9C-43E6-8930-0BC491255897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BC1E20A-D798-4961-BF5D-13357759EAA1}"/>
              </a:ext>
            </a:extLst>
          </p:cNvPr>
          <p:cNvSpPr/>
          <p:nvPr/>
        </p:nvSpPr>
        <p:spPr>
          <a:xfrm>
            <a:off x="489857" y="2841171"/>
            <a:ext cx="3615880" cy="164102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70214CF-8F42-CAB0-D464-460DB499E3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4578793"/>
                <a:ext cx="425273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Let's assume for simplicity that all probabilities are 0.5: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P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=0.5 ∀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P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=0.5 ∀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P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=0.5 ∀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70214CF-8F42-CAB0-D464-460DB499E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578793"/>
                <a:ext cx="4252730" cy="2039539"/>
              </a:xfrm>
              <a:prstGeom prst="rect">
                <a:avLst/>
              </a:prstGeom>
              <a:blipFill>
                <a:blip r:embed="rId6"/>
                <a:stretch>
                  <a:fillRect l="-3013" t="-2687" r="-2582" b="-5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5F7CD23-F80A-3BBD-59FA-B24B32735B60}"/>
              </a:ext>
            </a:extLst>
          </p:cNvPr>
          <p:cNvSpPr txBox="1">
            <a:spLocks/>
          </p:cNvSpPr>
          <p:nvPr/>
        </p:nvSpPr>
        <p:spPr>
          <a:xfrm>
            <a:off x="5142029" y="4577160"/>
            <a:ext cx="425273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Let's take 1000 samples:</a:t>
            </a:r>
          </a:p>
        </p:txBody>
      </p:sp>
    </p:spTree>
    <p:extLst>
      <p:ext uri="{BB962C8B-B14F-4D97-AF65-F5344CB8AC3E}">
        <p14:creationId xmlns:p14="http://schemas.microsoft.com/office/powerpoint/2010/main" val="34583667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How many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charset="0"/>
                      </a:rPr>
                      <m:t>{</m:t>
                    </m:r>
                    <m:r>
                      <a:rPr lang="en-US" b="0" i="1" dirty="0" smtClean="0">
                        <a:latin typeface="Cambria Math" charset="0"/>
                      </a:rPr>
                      <m:t>−</m:t>
                    </m:r>
                    <m:r>
                      <a:rPr lang="en-US" i="1" dirty="0">
                        <a:latin typeface="Cambria Math" charset="0"/>
                      </a:rPr>
                      <m:t>𝑎</m:t>
                    </m:r>
                    <m:r>
                      <a:rPr lang="en-US" b="0" i="1" dirty="0" smtClean="0">
                        <a:latin typeface="Cambria Math" charset="0"/>
                      </a:rPr>
                      <m:t>,+</m:t>
                    </m:r>
                    <m:r>
                      <a:rPr lang="en-US" i="1" dirty="0">
                        <a:latin typeface="Cambria Math" charset="0"/>
                      </a:rPr>
                      <m:t>𝑏</m:t>
                    </m:r>
                    <m:r>
                      <a:rPr lang="en-US" b="0" i="1" dirty="0" smtClean="0">
                        <a:latin typeface="Cambria Math" charset="0"/>
                      </a:rPr>
                      <m:t>,−</m:t>
                    </m:r>
                    <m:r>
                      <a:rPr lang="en-US" i="1" dirty="0">
                        <a:latin typeface="Cambria Math" charset="0"/>
                      </a:rPr>
                      <m:t>𝑐</m:t>
                    </m:r>
                    <m:r>
                      <a:rPr lang="en-US" b="0" i="1" dirty="0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/>
                  <a:t> samples out of N=1000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should we expect?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50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125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200</a:t>
                </a:r>
              </a:p>
              <a:p>
                <a:pPr marL="514350" lvl="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UcPeriod"/>
                  <a:defRPr/>
                </a:pPr>
                <a:r>
                  <a:rPr lang="en-US" dirty="0"/>
                  <a:t> I have no idea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28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80515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How many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charset="0"/>
                      </a:rPr>
                      <m:t>{</m:t>
                    </m:r>
                    <m:r>
                      <a:rPr lang="en-US" b="0" i="1" dirty="0" smtClean="0">
                        <a:latin typeface="Cambria Math" charset="0"/>
                      </a:rPr>
                      <m:t>−</m:t>
                    </m:r>
                    <m:r>
                      <a:rPr lang="en-US" i="1" dirty="0">
                        <a:latin typeface="Cambria Math" charset="0"/>
                      </a:rPr>
                      <m:t>𝑎</m:t>
                    </m:r>
                    <m:r>
                      <a:rPr lang="en-US" b="0" i="1" dirty="0" smtClean="0">
                        <a:latin typeface="Cambria Math" charset="0"/>
                      </a:rPr>
                      <m:t>,+</m:t>
                    </m:r>
                    <m:r>
                      <a:rPr lang="en-US" i="1" dirty="0">
                        <a:latin typeface="Cambria Math" charset="0"/>
                      </a:rPr>
                      <m:t>𝑏</m:t>
                    </m:r>
                    <m:r>
                      <a:rPr lang="en-US" b="0" i="1" dirty="0" smtClean="0">
                        <a:latin typeface="Cambria Math" charset="0"/>
                      </a:rPr>
                      <m:t>,−</m:t>
                    </m:r>
                    <m:r>
                      <a:rPr lang="en-US" i="1" dirty="0">
                        <a:latin typeface="Cambria Math" charset="0"/>
                      </a:rPr>
                      <m:t>𝑐</m:t>
                    </m:r>
                    <m:r>
                      <a:rPr lang="en-US" b="0" i="1" dirty="0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/>
                  <a:t> samples out of N=1000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should we expect?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50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125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200</a:t>
                </a:r>
              </a:p>
              <a:p>
                <a:pPr marL="514350" lvl="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UcPeriod"/>
                  <a:defRPr/>
                </a:pPr>
                <a:r>
                  <a:rPr lang="en-US" dirty="0"/>
                  <a:t> I have no idea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28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5F97031A-FEF9-480C-A50F-A3DFE15D8116}"/>
              </a:ext>
            </a:extLst>
          </p:cNvPr>
          <p:cNvSpPr/>
          <p:nvPr/>
        </p:nvSpPr>
        <p:spPr>
          <a:xfrm>
            <a:off x="552099" y="3190084"/>
            <a:ext cx="3615880" cy="164102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53BB89E-3631-4BBC-BE47-E01A06664EE9}"/>
              </a:ext>
            </a:extLst>
          </p:cNvPr>
          <p:cNvSpPr/>
          <p:nvPr/>
        </p:nvSpPr>
        <p:spPr>
          <a:xfrm>
            <a:off x="608353" y="2350890"/>
            <a:ext cx="3241271" cy="461665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7625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of a sample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5613400" cy="2598645"/>
              </a:xfrm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Given this Bayes Net &amp; CPT,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Algorithm: Multiply probability of each node given parents: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5613400" cy="2598645"/>
              </a:xfrm>
              <a:blipFill>
                <a:blip r:embed="rId2"/>
                <a:stretch>
                  <a:fillRect l="-2280" t="-2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41" name="Group 40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42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45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48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533400" y="4010595"/>
            <a:ext cx="5190139" cy="231049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w = 1.0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for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=1, 2, …, m</a:t>
            </a:r>
          </a:p>
          <a:p>
            <a:pPr marL="457176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Set w = w * P(x</a:t>
            </a:r>
            <a:r>
              <a:rPr kumimoji="0" lang="en-US" sz="28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28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return w</a:t>
            </a:r>
          </a:p>
        </p:txBody>
      </p:sp>
    </p:spTree>
    <p:extLst>
      <p:ext uri="{BB962C8B-B14F-4D97-AF65-F5344CB8AC3E}">
        <p14:creationId xmlns:p14="http://schemas.microsoft.com/office/powerpoint/2010/main" val="1281819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05439" y="1028700"/>
            <a:ext cx="8229600" cy="48006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We’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ll get a bunch of samples from the BN: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+s,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c, +s, +r,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c,  -s,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+w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If we want to know P(W)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 have counts &lt;+w:4,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-w:1&gt;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Normalize to get P(W) =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&lt;+w:0.8,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-w:0.2&gt;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This will get closer to the true distribution with more samples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Can estimate anything else, too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What about P(C| +w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 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+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+w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Fast: can use fewer samples if less time (what’s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 the drawback?)</a:t>
            </a:r>
            <a:endParaRPr lang="en-US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71DA01-2FDA-EC71-4DE7-33C051A0D8AB}"/>
              </a:ext>
            </a:extLst>
          </p:cNvPr>
          <p:cNvGrpSpPr/>
          <p:nvPr/>
        </p:nvGrpSpPr>
        <p:grpSpPr>
          <a:xfrm>
            <a:off x="7905077" y="1784351"/>
            <a:ext cx="2438400" cy="2133599"/>
            <a:chOff x="7416868" y="3352800"/>
            <a:chExt cx="2870132" cy="2514600"/>
          </a:xfrm>
        </p:grpSpPr>
        <p:sp>
          <p:nvSpPr>
            <p:cNvPr id="4" name="Oval 4">
              <a:extLst>
                <a:ext uri="{FF2B5EF4-FFF2-40B4-BE49-F238E27FC236}">
                  <a16:creationId xmlns:a16="http://schemas.microsoft.com/office/drawing/2014/main" id="{95198AE7-627B-7F01-2596-EBEF21038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385D263-44A2-1FD3-3DD1-2599AB6DE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R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" name="Oval 4">
              <a:extLst>
                <a:ext uri="{FF2B5EF4-FFF2-40B4-BE49-F238E27FC236}">
                  <a16:creationId xmlns:a16="http://schemas.microsoft.com/office/drawing/2014/main" id="{BF7234EF-661B-AC22-224D-10E548A9F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" name="AutoShape 6">
              <a:extLst>
                <a:ext uri="{FF2B5EF4-FFF2-40B4-BE49-F238E27FC236}">
                  <a16:creationId xmlns:a16="http://schemas.microsoft.com/office/drawing/2014/main" id="{7FC88904-55DA-CB3C-8320-4F747E9B65FC}"/>
                </a:ext>
              </a:extLst>
            </p:cNvPr>
            <p:cNvCxnSpPr>
              <a:cxnSpLocks noChangeShapeType="1"/>
              <a:stCxn id="5" idx="3"/>
              <a:endCxn id="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" name="AutoShape 6">
              <a:extLst>
                <a:ext uri="{FF2B5EF4-FFF2-40B4-BE49-F238E27FC236}">
                  <a16:creationId xmlns:a16="http://schemas.microsoft.com/office/drawing/2014/main" id="{A3F78EBB-D378-147B-86DE-4A543599F437}"/>
                </a:ext>
              </a:extLst>
            </p:cNvPr>
            <p:cNvCxnSpPr>
              <a:cxnSpLocks noChangeShapeType="1"/>
              <a:stCxn id="4" idx="5"/>
              <a:endCxn id="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9" name="Oval 4">
              <a:extLst>
                <a:ext uri="{FF2B5EF4-FFF2-40B4-BE49-F238E27FC236}">
                  <a16:creationId xmlns:a16="http://schemas.microsoft.com/office/drawing/2014/main" id="{FC54A3BE-9DEA-C8CC-4FE5-B57D07817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10" name="AutoShape 6">
              <a:extLst>
                <a:ext uri="{FF2B5EF4-FFF2-40B4-BE49-F238E27FC236}">
                  <a16:creationId xmlns:a16="http://schemas.microsoft.com/office/drawing/2014/main" id="{F6320253-6C13-2EBF-BCC0-4FFE829E4CB3}"/>
                </a:ext>
              </a:extLst>
            </p:cNvPr>
            <p:cNvCxnSpPr>
              <a:cxnSpLocks noChangeShapeType="1"/>
              <a:stCxn id="9" idx="5"/>
              <a:endCxn id="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" name="AutoShape 6">
              <a:extLst>
                <a:ext uri="{FF2B5EF4-FFF2-40B4-BE49-F238E27FC236}">
                  <a16:creationId xmlns:a16="http://schemas.microsoft.com/office/drawing/2014/main" id="{89D20E5B-1A5A-D0F3-EBF6-8F24885BAF08}"/>
                </a:ext>
              </a:extLst>
            </p:cNvPr>
            <p:cNvCxnSpPr>
              <a:cxnSpLocks noChangeShapeType="1"/>
              <a:stCxn id="9" idx="3"/>
              <a:endCxn id="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Rejection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782858"/>
            <a:ext cx="12039597" cy="31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728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4"/>
          <p:cNvSpPr txBox="1">
            <a:spLocks noChangeArrowheads="1"/>
          </p:cNvSpPr>
          <p:nvPr/>
        </p:nvSpPr>
        <p:spPr bwMode="auto">
          <a:xfrm>
            <a:off x="7111574" y="4244100"/>
            <a:ext cx="409328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	+c, +s, +r, +w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c, +s, +r,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w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c,  -s,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r, +w</a:t>
            </a: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ＭＳ Ｐゴシック" pitchFamily="34" charset="-128"/>
                <a:cs typeface="Calibri Light" panose="020F0302020204030204" pitchFamily="34" charset="0"/>
              </a:rPr>
              <a:t>Rejection Sampling</a:t>
            </a:r>
          </a:p>
        </p:txBody>
      </p:sp>
      <p:sp>
        <p:nvSpPr>
          <p:cNvPr id="113459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58674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Let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'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s say we want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+s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)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Tally C outcomes, but ignore (reject) samples which don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t have S=+s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This is called rejection sampling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It is also consistent for conditional probabilities (i.e., correct in the limit)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905077" y="1784351"/>
            <a:ext cx="2438400" cy="2133599"/>
            <a:chOff x="7416868" y="3352800"/>
            <a:chExt cx="2870132" cy="2514600"/>
          </a:xfrm>
        </p:grpSpPr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0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R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1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22" name="AutoShape 6"/>
            <p:cNvCxnSpPr>
              <a:cxnSpLocks noChangeShapeType="1"/>
              <a:stCxn id="20" idx="3"/>
              <a:endCxn id="21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" name="AutoShape 6"/>
            <p:cNvCxnSpPr>
              <a:cxnSpLocks noChangeShapeType="1"/>
              <a:stCxn id="19" idx="5"/>
              <a:endCxn id="21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4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25" name="AutoShape 6"/>
            <p:cNvCxnSpPr>
              <a:cxnSpLocks noChangeShapeType="1"/>
              <a:stCxn id="24" idx="5"/>
              <a:endCxn id="20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/>
            <p:cNvCxnSpPr>
              <a:cxnSpLocks noChangeShapeType="1"/>
              <a:stCxn id="24" idx="3"/>
              <a:endCxn id="19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Rejection Sampling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>
          <a:xfrm>
            <a:off x="3276599" y="1145171"/>
            <a:ext cx="8104992" cy="3024429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IN: evidence instantiation</a:t>
            </a:r>
          </a:p>
          <a:p>
            <a:r>
              <a:rPr lang="en-US" sz="2400" dirty="0">
                <a:ea typeface="ＭＳ Ｐゴシック" pitchFamily="34" charset="-128"/>
              </a:rPr>
              <a:t>For </a:t>
            </a:r>
            <a:r>
              <a:rPr lang="en-US" sz="2400" dirty="0" err="1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=1, 2, …, m</a:t>
            </a:r>
          </a:p>
          <a:p>
            <a:pPr lvl="2"/>
            <a:endParaRPr lang="en-US" sz="700" dirty="0">
              <a:ea typeface="ＭＳ Ｐゴシック" pitchFamily="34" charset="-128"/>
            </a:endParaRPr>
          </a:p>
          <a:p>
            <a:pPr marL="457200" lvl="1" indent="0">
              <a:buNone/>
            </a:pPr>
            <a:r>
              <a:rPr lang="en-US" dirty="0">
                <a:ea typeface="ＭＳ Ｐゴシック" pitchFamily="34" charset="-128"/>
              </a:rPr>
              <a:t>Sample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from P(X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| Parents(X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))</a:t>
            </a:r>
          </a:p>
          <a:p>
            <a:pPr marL="457200" lvl="1" indent="0">
              <a:buNone/>
            </a:pPr>
            <a:endParaRPr lang="en-US" sz="700" dirty="0">
              <a:ea typeface="ＭＳ Ｐゴシック" pitchFamily="34" charset="-128"/>
            </a:endParaRPr>
          </a:p>
          <a:p>
            <a:pPr marL="457200" lvl="1" indent="0">
              <a:buNone/>
            </a:pPr>
            <a:r>
              <a:rPr lang="en-US" dirty="0">
                <a:ea typeface="ＭＳ Ｐゴシック" pitchFamily="34" charset="-128"/>
              </a:rPr>
              <a:t>If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not consistent with evidence</a:t>
            </a:r>
          </a:p>
          <a:p>
            <a:pPr marL="914400" lvl="2" indent="0">
              <a:buNone/>
            </a:pPr>
            <a:r>
              <a:rPr lang="en-US" sz="2400" dirty="0">
                <a:ea typeface="ＭＳ Ｐゴシック" pitchFamily="34" charset="-128"/>
              </a:rPr>
              <a:t>Reject: Return, and no sample is generated in this cycle</a:t>
            </a:r>
          </a:p>
          <a:p>
            <a:pPr lvl="1"/>
            <a:endParaRPr lang="en-US" sz="7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Return (x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m</a:t>
            </a:r>
            <a:r>
              <a:rPr lang="en-US" sz="2400" dirty="0">
                <a:ea typeface="ＭＳ Ｐゴシック" pitchFamily="34" charset="-128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2" y="4319829"/>
            <a:ext cx="9753596" cy="253817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</p:spPr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queries can we (approximately) answer 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with rejection sampling samples (evidence: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+</m:t>
                    </m:r>
                    <m:r>
                      <a:rPr lang="en-US" i="1" dirty="0" smtClean="0">
                        <a:latin typeface="Cambria Math" charset="0"/>
                      </a:rPr>
                      <m:t>𝑐</m:t>
                    </m:r>
                  </m:oMath>
                </a14:m>
                <a:r>
                  <a:rPr lang="en-US" dirty="0"/>
                  <a:t>)?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Select all that apply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𝑃</m:t>
                    </m:r>
                    <m:r>
                      <a:rPr lang="en-US" i="1" smtClean="0">
                        <a:latin typeface="Cambria Math" charset="0"/>
                      </a:rPr>
                      <m:t>(+</m:t>
                    </m:r>
                    <m:r>
                      <a:rPr lang="en-US" i="1" smtClean="0">
                        <a:latin typeface="Cambria Math" charset="0"/>
                      </a:rPr>
                      <m:t>𝑎</m:t>
                    </m:r>
                    <m:r>
                      <a:rPr lang="en-US" i="1" smtClean="0">
                        <a:latin typeface="Cambria Math" charset="0"/>
                      </a:rPr>
                      <m:t>, −</m:t>
                    </m:r>
                    <m:r>
                      <a:rPr lang="en-US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b="0" dirty="0"/>
                  <a:t> None of the above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  <a:blipFill>
                <a:blip r:embed="rId2"/>
                <a:stretch>
                  <a:fillRect l="-1101" t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1BBA2E-7FD9-46B8-A226-C36B49A97BFD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AA303EA0-C837-430B-9836-3FDC6B19E4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420DAE14-CED4-4793-9176-161D9E256E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157D5B36-A5AE-4935-9123-5CD176CC6355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D966052B-FA39-47FC-A11B-FBAD21A7A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30C550C-DA62-488B-A052-6C2A8122459B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C6DA703-3EA0-4AF3-A91B-D0ECA3F14D8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564FBBCF-C84F-4E00-BC2D-C13558DF8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05BA77D6-5853-44F5-A3FC-5C3BEE919155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6845E1-6B6A-4BA0-A4E5-28F0D7815FC9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ECBBD0FF-8FD0-486D-82FE-0B6074FC1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1FDF9ED-FB4F-459A-A3A3-916C5A8545BD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F926AC0-3C78-4E54-AB76-8427F8BB8F03}"/>
              </a:ext>
            </a:extLst>
          </p:cNvPr>
          <p:cNvGraphicFramePr>
            <a:graphicFrameLocks noGrp="1"/>
          </p:cNvGraphicFramePr>
          <p:nvPr/>
        </p:nvGraphicFramePr>
        <p:xfrm>
          <a:off x="5967844" y="3046094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E75B5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Counts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E75B5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blipFill>
                <a:blip r:embed="rId6"/>
                <a:stretch>
                  <a:fillRect t="-10811" b="-3243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9528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</p:spPr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queries can we (approximately) answer 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with rejection sampling samples (evidence: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+</m:t>
                    </m:r>
                    <m:r>
                      <a:rPr lang="en-US" i="1" dirty="0" smtClean="0">
                        <a:latin typeface="Cambria Math" charset="0"/>
                      </a:rPr>
                      <m:t>𝑐</m:t>
                    </m:r>
                  </m:oMath>
                </a14:m>
                <a:r>
                  <a:rPr lang="en-US" dirty="0"/>
                  <a:t>)?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Select all that apply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𝑃</m:t>
                    </m:r>
                    <m:r>
                      <a:rPr lang="en-US" i="1" smtClean="0">
                        <a:latin typeface="Cambria Math" charset="0"/>
                      </a:rPr>
                      <m:t>(+</m:t>
                    </m:r>
                    <m:r>
                      <a:rPr lang="en-US" i="1" smtClean="0">
                        <a:latin typeface="Cambria Math" charset="0"/>
                      </a:rPr>
                      <m:t>𝑎</m:t>
                    </m:r>
                    <m:r>
                      <a:rPr lang="en-US" i="1" smtClean="0">
                        <a:latin typeface="Cambria Math" charset="0"/>
                      </a:rPr>
                      <m:t>, −</m:t>
                    </m:r>
                    <m:r>
                      <a:rPr lang="en-US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b="0" dirty="0"/>
                  <a:t> None of the above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  <a:blipFill>
                <a:blip r:embed="rId2"/>
                <a:stretch>
                  <a:fillRect l="-1101" t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1BBA2E-7FD9-46B8-A226-C36B49A97BFD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AA303EA0-C837-430B-9836-3FDC6B19E4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420DAE14-CED4-4793-9176-161D9E256E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157D5B36-A5AE-4935-9123-5CD176CC6355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D966052B-FA39-47FC-A11B-FBAD21A7A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30C550C-DA62-488B-A052-6C2A8122459B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C6DA703-3EA0-4AF3-A91B-D0ECA3F14D8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564FBBCF-C84F-4E00-BC2D-C13558DF8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05BA77D6-5853-44F5-A3FC-5C3BEE919155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6845E1-6B6A-4BA0-A4E5-28F0D7815FC9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ECBBD0FF-8FD0-486D-82FE-0B6074FC1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1FDF9ED-FB4F-459A-A3A3-916C5A8545BD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F926AC0-3C78-4E54-AB76-8427F8BB8F03}"/>
              </a:ext>
            </a:extLst>
          </p:cNvPr>
          <p:cNvGraphicFramePr>
            <a:graphicFrameLocks noGrp="1"/>
          </p:cNvGraphicFramePr>
          <p:nvPr/>
        </p:nvGraphicFramePr>
        <p:xfrm>
          <a:off x="5967844" y="3046094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E75B5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Counts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E75B5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blipFill>
                <a:blip r:embed="rId6"/>
                <a:stretch>
                  <a:fillRect t="-10811" b="-3243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4A3BDC91-7BC5-41B6-887E-9F8F51386370}"/>
              </a:ext>
            </a:extLst>
          </p:cNvPr>
          <p:cNvSpPr/>
          <p:nvPr/>
        </p:nvSpPr>
        <p:spPr>
          <a:xfrm>
            <a:off x="406400" y="3922775"/>
            <a:ext cx="3615880" cy="123392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6E51A7-F5AD-4808-BF4D-51370310BE55}"/>
              </a:ext>
            </a:extLst>
          </p:cNvPr>
          <p:cNvSpPr/>
          <p:nvPr/>
        </p:nvSpPr>
        <p:spPr>
          <a:xfrm>
            <a:off x="504704" y="2548239"/>
            <a:ext cx="3424472" cy="56537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2D41FAA-4DAD-4AB3-81A0-C3CCE6CC7532}"/>
              </a:ext>
            </a:extLst>
          </p:cNvPr>
          <p:cNvSpPr txBox="1">
            <a:spLocks/>
          </p:cNvSpPr>
          <p:nvPr/>
        </p:nvSpPr>
        <p:spPr bwMode="auto">
          <a:xfrm>
            <a:off x="284296" y="5233664"/>
            <a:ext cx="4368386" cy="45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anose="020F0502020204030204" pitchFamily="34" charset="0"/>
              </a:rPr>
              <a:t>A: only if we also have total number of attempts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F4734B-5153-F185-F71C-FFA2DFB4A1FE}"/>
              </a:ext>
            </a:extLst>
          </p:cNvPr>
          <p:cNvSpPr/>
          <p:nvPr/>
        </p:nvSpPr>
        <p:spPr>
          <a:xfrm>
            <a:off x="406400" y="2927272"/>
            <a:ext cx="3615880" cy="56537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4431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Likelihood Weighting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37640"/>
            <a:ext cx="12191999" cy="29107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676400"/>
            <a:ext cx="2622550" cy="209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458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096000" y="1524000"/>
            <a:ext cx="5943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Idea: fix evidence variables and sample the rest</a:t>
            </a:r>
          </a:p>
          <a:p>
            <a:pPr marL="742913" marR="0" lvl="1" indent="-285737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Problem: sample distribution not consistent!</a:t>
            </a:r>
          </a:p>
          <a:p>
            <a:pPr marL="742913" marR="0" lvl="1" indent="-285737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Solution: weight by probability of evidence given parents</a:t>
            </a:r>
          </a:p>
        </p:txBody>
      </p:sp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66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58674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  <a:cs typeface="Calibri" pitchFamily="34" charset="0"/>
              </a:rPr>
              <a:t>Problem with rejection sampling: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If evidence is unlikely, rejects lots of samples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Evidence not exploited </a:t>
            </a:r>
            <a:r>
              <a:rPr lang="en-US" altLang="ja-JP" sz="2000" dirty="0">
                <a:ea typeface="ＭＳ Ｐゴシック" pitchFamily="34" charset="-128"/>
                <a:cs typeface="Calibri" pitchFamily="34" charset="0"/>
              </a:rPr>
              <a:t>as you sample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Consider P(</a:t>
            </a:r>
            <a:r>
              <a:rPr lang="en-US" sz="2000" dirty="0" err="1">
                <a:ea typeface="ＭＳ Ｐゴシック" pitchFamily="34" charset="-128"/>
                <a:cs typeface="Calibri" pitchFamily="34" charset="0"/>
              </a:rPr>
              <a:t>Shape|blue</a:t>
            </a: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sz="200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  <a:cs typeface="Calibri" pitchFamily="34" charset="0"/>
            </a:endParaRPr>
          </a:p>
        </p:txBody>
      </p:sp>
      <p:cxnSp>
        <p:nvCxnSpPr>
          <p:cNvPr id="1136645" name="AutoShape 5"/>
          <p:cNvCxnSpPr>
            <a:cxnSpLocks noChangeShapeType="1"/>
            <a:stCxn id="1136646" idx="6"/>
            <a:endCxn id="1136647" idx="2"/>
          </p:cNvCxnSpPr>
          <p:nvPr/>
        </p:nvCxnSpPr>
        <p:spPr bwMode="auto">
          <a:xfrm>
            <a:off x="7408863" y="3944938"/>
            <a:ext cx="9588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6646" name="Oval 6"/>
          <p:cNvSpPr>
            <a:spLocks noChangeArrowheads="1"/>
          </p:cNvSpPr>
          <p:nvPr/>
        </p:nvSpPr>
        <p:spPr bwMode="auto">
          <a:xfrm>
            <a:off x="6172200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Shape</a:t>
            </a:r>
          </a:p>
        </p:txBody>
      </p:sp>
      <p:sp>
        <p:nvSpPr>
          <p:cNvPr id="1136647" name="Oval 7"/>
          <p:cNvSpPr>
            <a:spLocks noChangeArrowheads="1"/>
          </p:cNvSpPr>
          <p:nvPr/>
        </p:nvSpPr>
        <p:spPr bwMode="auto">
          <a:xfrm>
            <a:off x="8382000" y="3657600"/>
            <a:ext cx="1222375" cy="574675"/>
          </a:xfrm>
          <a:prstGeom prst="ellipse">
            <a:avLst/>
          </a:prstGeom>
          <a:solidFill>
            <a:srgbClr val="3333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Color</a:t>
            </a:r>
          </a:p>
        </p:txBody>
      </p:sp>
      <p:sp>
        <p:nvSpPr>
          <p:cNvPr id="1136649" name="Line 9"/>
          <p:cNvSpPr>
            <a:spLocks noChangeShapeType="1"/>
          </p:cNvSpPr>
          <p:nvPr/>
        </p:nvSpPr>
        <p:spPr bwMode="auto">
          <a:xfrm flipV="1">
            <a:off x="8534400" y="36576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36650" name="Line 10"/>
          <p:cNvSpPr>
            <a:spLocks noChangeShapeType="1"/>
          </p:cNvSpPr>
          <p:nvPr/>
        </p:nvSpPr>
        <p:spPr bwMode="auto">
          <a:xfrm flipV="1">
            <a:off x="8915400" y="37338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cxnSp>
        <p:nvCxnSpPr>
          <p:cNvPr id="1136651" name="AutoShape 11"/>
          <p:cNvCxnSpPr>
            <a:cxnSpLocks noChangeShapeType="1"/>
            <a:stCxn id="1136652" idx="6"/>
            <a:endCxn id="1136653" idx="2"/>
          </p:cNvCxnSpPr>
          <p:nvPr/>
        </p:nvCxnSpPr>
        <p:spPr bwMode="auto">
          <a:xfrm>
            <a:off x="1524000" y="3944938"/>
            <a:ext cx="5334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6652" name="Oval 12"/>
          <p:cNvSpPr>
            <a:spLocks noChangeArrowheads="1"/>
          </p:cNvSpPr>
          <p:nvPr/>
        </p:nvSpPr>
        <p:spPr bwMode="auto">
          <a:xfrm>
            <a:off x="301625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Shape</a:t>
            </a:r>
          </a:p>
        </p:txBody>
      </p:sp>
      <p:sp>
        <p:nvSpPr>
          <p:cNvPr id="1136653" name="Oval 13"/>
          <p:cNvSpPr>
            <a:spLocks noChangeArrowheads="1"/>
          </p:cNvSpPr>
          <p:nvPr/>
        </p:nvSpPr>
        <p:spPr bwMode="auto">
          <a:xfrm>
            <a:off x="2057400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Color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124200" y="3124200"/>
            <a:ext cx="25146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0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pyramid,  green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0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pyramid,  red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sphere,     blue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0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cube,         red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sphere,      green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448800" y="3093184"/>
            <a:ext cx="27432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pyramid,  blue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pyramid,  blue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sphere,     blue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cube,         blue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sphere,      blue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257800"/>
            <a:ext cx="5791200" cy="13826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5294590"/>
            <a:ext cx="5486399" cy="1427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4450080"/>
            <a:ext cx="1295400" cy="1036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46" grpId="0" animBg="1"/>
      <p:bldP spid="1136647" grpId="0" animBg="1"/>
      <p:bldP spid="1136649" grpId="0" animBg="1"/>
      <p:bldP spid="1136650" grpId="0" animBg="1"/>
      <p:bldP spid="1136652" grpId="0" animBg="1"/>
      <p:bldP spid="1136653" grpId="0" animBg="1"/>
      <p:bldP spid="1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5486400" y="1600200"/>
            <a:ext cx="11430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2438400" y="4572000"/>
            <a:ext cx="24384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2566" name="Rectangle 22"/>
          <p:cNvSpPr>
            <a:spLocks noChangeArrowheads="1"/>
          </p:cNvSpPr>
          <p:nvPr/>
        </p:nvSpPr>
        <p:spPr bwMode="auto">
          <a:xfrm>
            <a:off x="2438400" y="2814638"/>
            <a:ext cx="13716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63495" name="Picture 2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95400"/>
            <a:ext cx="754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13" y="2438400"/>
            <a:ext cx="10572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5486400" y="1620838"/>
          <a:ext cx="1143000" cy="506694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514600" y="2836863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8153400" y="2814638"/>
            <a:ext cx="1371600" cy="538162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63529" name="Picture 3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738" y="2438400"/>
            <a:ext cx="10890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8229600" y="2836863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3550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91000"/>
            <a:ext cx="1549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38400" y="4602163"/>
          <a:ext cx="2438400" cy="20272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3588" name="TextBox 39"/>
          <p:cNvSpPr txBox="1">
            <a:spLocks noChangeArrowheads="1"/>
          </p:cNvSpPr>
          <p:nvPr/>
        </p:nvSpPr>
        <p:spPr bwMode="auto">
          <a:xfrm>
            <a:off x="7696200" y="43434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Samples:</a:t>
            </a:r>
          </a:p>
        </p:txBody>
      </p:sp>
      <p:sp>
        <p:nvSpPr>
          <p:cNvPr id="63589" name="TextBox 40"/>
          <p:cNvSpPr txBox="1">
            <a:spLocks noChangeArrowheads="1"/>
          </p:cNvSpPr>
          <p:nvPr/>
        </p:nvSpPr>
        <p:spPr bwMode="auto">
          <a:xfrm>
            <a:off x="8001000" y="48006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+c, +s, +r, +w</a:t>
            </a:r>
          </a:p>
        </p:txBody>
      </p:sp>
      <p:sp>
        <p:nvSpPr>
          <p:cNvPr id="63590" name="TextBox 42"/>
          <p:cNvSpPr txBox="1">
            <a:spLocks noChangeArrowheads="1"/>
          </p:cNvSpPr>
          <p:nvPr/>
        </p:nvSpPr>
        <p:spPr bwMode="auto">
          <a:xfrm>
            <a:off x="8077200" y="51054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…</a:t>
            </a:r>
          </a:p>
        </p:txBody>
      </p:sp>
      <p:sp>
        <p:nvSpPr>
          <p:cNvPr id="63591" name="Oval 4"/>
          <p:cNvSpPr>
            <a:spLocks noChangeArrowheads="1"/>
          </p:cNvSpPr>
          <p:nvPr/>
        </p:nvSpPr>
        <p:spPr bwMode="auto">
          <a:xfrm>
            <a:off x="5410200" y="23971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Cloudy</a:t>
            </a:r>
          </a:p>
        </p:txBody>
      </p:sp>
      <p:sp>
        <p:nvSpPr>
          <p:cNvPr id="63592" name="Oval 5"/>
          <p:cNvSpPr>
            <a:spLocks noChangeArrowheads="1"/>
          </p:cNvSpPr>
          <p:nvPr/>
        </p:nvSpPr>
        <p:spPr bwMode="auto">
          <a:xfrm>
            <a:off x="4038600" y="33655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Sprinkler</a:t>
            </a:r>
          </a:p>
        </p:txBody>
      </p:sp>
      <p:sp>
        <p:nvSpPr>
          <p:cNvPr id="63593" name="Oval 6"/>
          <p:cNvSpPr>
            <a:spLocks noChangeArrowheads="1"/>
          </p:cNvSpPr>
          <p:nvPr/>
        </p:nvSpPr>
        <p:spPr bwMode="auto">
          <a:xfrm>
            <a:off x="6778625" y="33877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Rain</a:t>
            </a:r>
          </a:p>
        </p:txBody>
      </p:sp>
      <p:sp>
        <p:nvSpPr>
          <p:cNvPr id="63594" name="Oval 7"/>
          <p:cNvSpPr>
            <a:spLocks noChangeArrowheads="1"/>
          </p:cNvSpPr>
          <p:nvPr/>
        </p:nvSpPr>
        <p:spPr bwMode="auto">
          <a:xfrm>
            <a:off x="5407025" y="43783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WetGrass</a:t>
            </a:r>
          </a:p>
        </p:txBody>
      </p:sp>
      <p:cxnSp>
        <p:nvCxnSpPr>
          <p:cNvPr id="63595" name="AutoShape 8"/>
          <p:cNvCxnSpPr>
            <a:cxnSpLocks noChangeShapeType="1"/>
            <a:stCxn id="51" idx="5"/>
            <a:endCxn id="63593" idx="1"/>
          </p:cNvCxnSpPr>
          <p:nvPr/>
        </p:nvCxnSpPr>
        <p:spPr bwMode="auto">
          <a:xfrm>
            <a:off x="6453188" y="2901950"/>
            <a:ext cx="504825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6" name="AutoShape 9"/>
          <p:cNvCxnSpPr>
            <a:cxnSpLocks noChangeShapeType="1"/>
            <a:stCxn id="63591" idx="3"/>
            <a:endCxn id="63592" idx="7"/>
          </p:cNvCxnSpPr>
          <p:nvPr/>
        </p:nvCxnSpPr>
        <p:spPr bwMode="auto">
          <a:xfrm flipH="1">
            <a:off x="5081588" y="2901950"/>
            <a:ext cx="508000" cy="533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7" name="AutoShape 10"/>
          <p:cNvCxnSpPr>
            <a:cxnSpLocks noChangeShapeType="1"/>
            <a:stCxn id="63592" idx="5"/>
            <a:endCxn id="63594" idx="1"/>
          </p:cNvCxnSpPr>
          <p:nvPr/>
        </p:nvCxnSpPr>
        <p:spPr bwMode="auto">
          <a:xfrm>
            <a:off x="5081588" y="3870325"/>
            <a:ext cx="504825" cy="5778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8" name="AutoShape 11"/>
          <p:cNvCxnSpPr>
            <a:cxnSpLocks noChangeShapeType="1"/>
            <a:stCxn id="63593" idx="3"/>
            <a:endCxn id="63594" idx="7"/>
          </p:cNvCxnSpPr>
          <p:nvPr/>
        </p:nvCxnSpPr>
        <p:spPr bwMode="auto">
          <a:xfrm flipH="1">
            <a:off x="6450013" y="3892550"/>
            <a:ext cx="508000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" name="Oval 16"/>
          <p:cNvSpPr>
            <a:spLocks noChangeArrowheads="1"/>
          </p:cNvSpPr>
          <p:nvPr/>
        </p:nvSpPr>
        <p:spPr bwMode="auto">
          <a:xfrm>
            <a:off x="5410200" y="23971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Cloudy</a:t>
            </a:r>
          </a:p>
        </p:txBody>
      </p:sp>
      <p:sp>
        <p:nvSpPr>
          <p:cNvPr id="63600" name="Oval 17"/>
          <p:cNvSpPr>
            <a:spLocks noChangeArrowheads="1"/>
          </p:cNvSpPr>
          <p:nvPr/>
        </p:nvSpPr>
        <p:spPr bwMode="auto">
          <a:xfrm>
            <a:off x="4038600" y="33655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Sprinkler</a:t>
            </a:r>
          </a:p>
        </p:txBody>
      </p:sp>
      <p:sp>
        <p:nvSpPr>
          <p:cNvPr id="53" name="Oval 18"/>
          <p:cNvSpPr>
            <a:spLocks noChangeArrowheads="1"/>
          </p:cNvSpPr>
          <p:nvPr/>
        </p:nvSpPr>
        <p:spPr bwMode="auto">
          <a:xfrm>
            <a:off x="6778625" y="33877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Rain</a:t>
            </a:r>
          </a:p>
        </p:txBody>
      </p:sp>
      <p:sp>
        <p:nvSpPr>
          <p:cNvPr id="63602" name="Oval 19"/>
          <p:cNvSpPr>
            <a:spLocks noChangeArrowheads="1"/>
          </p:cNvSpPr>
          <p:nvPr/>
        </p:nvSpPr>
        <p:spPr bwMode="auto">
          <a:xfrm>
            <a:off x="5410200" y="43783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WetGrass</a:t>
            </a:r>
          </a:p>
        </p:txBody>
      </p:sp>
      <p:sp>
        <p:nvSpPr>
          <p:cNvPr id="63603" name="Line 23"/>
          <p:cNvSpPr>
            <a:spLocks noChangeShapeType="1"/>
          </p:cNvSpPr>
          <p:nvPr/>
        </p:nvSpPr>
        <p:spPr bwMode="auto">
          <a:xfrm flipV="1">
            <a:off x="5562600" y="44196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63604" name="Line 24"/>
          <p:cNvSpPr>
            <a:spLocks noChangeShapeType="1"/>
          </p:cNvSpPr>
          <p:nvPr/>
        </p:nvSpPr>
        <p:spPr bwMode="auto">
          <a:xfrm flipV="1">
            <a:off x="5943600" y="44958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63605" name="Line 25"/>
          <p:cNvSpPr>
            <a:spLocks noChangeShapeType="1"/>
          </p:cNvSpPr>
          <p:nvPr/>
        </p:nvSpPr>
        <p:spPr bwMode="auto">
          <a:xfrm flipV="1">
            <a:off x="4114800" y="33528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63606" name="Line 26"/>
          <p:cNvSpPr>
            <a:spLocks noChangeShapeType="1"/>
          </p:cNvSpPr>
          <p:nvPr/>
        </p:nvSpPr>
        <p:spPr bwMode="auto">
          <a:xfrm flipV="1">
            <a:off x="4495800" y="34290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63607" name="Picture 28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969000"/>
            <a:ext cx="10445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30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5969000"/>
            <a:ext cx="582612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32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75" y="5943600"/>
            <a:ext cx="75882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1132566" grpId="0" animBg="1"/>
      <p:bldP spid="31" grpId="0" animBg="1"/>
      <p:bldP spid="51" grpId="0" animBg="1"/>
      <p:bldP spid="53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693964" y="1107972"/>
            <a:ext cx="4717131" cy="3685008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IN: evidence instantiation</a:t>
            </a:r>
          </a:p>
          <a:p>
            <a:r>
              <a:rPr lang="en-US" sz="2400" dirty="0">
                <a:ea typeface="ＭＳ Ｐゴシック" pitchFamily="34" charset="-128"/>
              </a:rPr>
              <a:t>w = 1.0</a:t>
            </a:r>
          </a:p>
          <a:p>
            <a:r>
              <a:rPr lang="en-US" sz="2400" dirty="0">
                <a:ea typeface="ＭＳ Ｐゴシック" pitchFamily="34" charset="-128"/>
              </a:rPr>
              <a:t>for </a:t>
            </a:r>
            <a:r>
              <a:rPr lang="en-US" sz="2400" dirty="0" err="1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=1, 2, …, m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if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is an evidence variable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= observation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for X</a:t>
            </a:r>
            <a:r>
              <a:rPr lang="en-US" baseline="-25000" dirty="0">
                <a:ea typeface="ＭＳ Ｐゴシック" pitchFamily="34" charset="-128"/>
              </a:rPr>
              <a:t>i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Set w = w * P(x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| Parents(X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))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else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Sample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from P(X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| Parents(X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))</a:t>
            </a:r>
          </a:p>
          <a:p>
            <a:r>
              <a:rPr lang="en-US" sz="2400" dirty="0">
                <a:ea typeface="ＭＳ Ｐゴシック" pitchFamily="34" charset="-128"/>
              </a:rPr>
              <a:t>return (x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m</a:t>
            </a:r>
            <a:r>
              <a:rPr lang="en-US" sz="2400" dirty="0">
                <a:ea typeface="ＭＳ Ｐゴシック" pitchFamily="34" charset="-128"/>
              </a:rPr>
              <a:t>), 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26C59C-DAAE-418B-96B0-D92B2822D705}"/>
              </a:ext>
            </a:extLst>
          </p:cNvPr>
          <p:cNvGrpSpPr/>
          <p:nvPr/>
        </p:nvGrpSpPr>
        <p:grpSpPr>
          <a:xfrm>
            <a:off x="1965960" y="4792980"/>
            <a:ext cx="8458200" cy="2042242"/>
            <a:chOff x="1447800" y="4201160"/>
            <a:chExt cx="9372600" cy="263406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4597576"/>
              <a:ext cx="9372600" cy="223764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600" y="4201160"/>
              <a:ext cx="990600" cy="7924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8365916" y="1861969"/>
            <a:ext cx="3600293" cy="353452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Input: evidence instantiation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w = 1.0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m</a:t>
            </a: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ea typeface="ＭＳ Ｐゴシック" pitchFamily="34" charset="-128"/>
              </a:rPr>
              <a:t> </a:t>
            </a:r>
            <a:endParaRPr lang="en-US" sz="1800" baseline="-25000" dirty="0">
              <a:ea typeface="ＭＳ Ｐゴシック" pitchFamily="34" charset="-128"/>
            </a:endParaRPr>
          </a:p>
          <a:p>
            <a:pPr lvl="2"/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Set w = w * P(x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))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w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04800" y="947569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No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Prior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91000" y="947569"/>
            <a:ext cx="403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Some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Likelihood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Weighted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8349832" y="955189"/>
            <a:ext cx="35080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All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Likelihood Weighted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D8DBD3-E412-47A2-87D6-5F5E5D3FB1BD}"/>
              </a:ext>
            </a:extLst>
          </p:cNvPr>
          <p:cNvSpPr txBox="1">
            <a:spLocks/>
          </p:cNvSpPr>
          <p:nvPr/>
        </p:nvSpPr>
        <p:spPr>
          <a:xfrm>
            <a:off x="304800" y="1861969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Input: no evidence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=1, 2, …, 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 </a:t>
            </a:r>
          </a:p>
          <a:p>
            <a:pPr marL="230187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230187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 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Sample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from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return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(x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…,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x</a:t>
            </a: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BE0C275-CF0D-46DA-A896-CE04DFAF8A59}"/>
              </a:ext>
            </a:extLst>
          </p:cNvPr>
          <p:cNvSpPr txBox="1">
            <a:spLocks/>
          </p:cNvSpPr>
          <p:nvPr/>
        </p:nvSpPr>
        <p:spPr>
          <a:xfrm>
            <a:off x="4327316" y="1861969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Input: evidence instantiation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 = 1.0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=1, 2, …, 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if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is an evidence variable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= observation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for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Set w = w *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else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Sample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from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return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(x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…,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x</a:t>
            </a: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60C22EA-5893-0641-371E-C51F895789D6}"/>
                  </a:ext>
                </a:extLst>
              </p:cNvPr>
              <p:cNvSpPr txBox="1"/>
              <p:nvPr/>
            </p:nvSpPr>
            <p:spPr>
              <a:xfrm>
                <a:off x="359385" y="5541099"/>
                <a:ext cx="3728870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1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…,</m:t>
                          </m:r>
                          <m:r>
                            <a:rPr kumimoji="0" lang="en-US" sz="1800" b="0" i="1" u="none" strike="noStrike" kern="1200" cap="none" spc="0" normalizeH="0" baseline="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𝑚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≈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𝑁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1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, …,</m:t>
                              </m:r>
                              <m:r>
                                <a:rPr kumimoji="0" lang="en-US" sz="1800" b="0" i="1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 err="1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60C22EA-5893-0641-371E-C51F89578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85" y="5541099"/>
                <a:ext cx="3728870" cy="63478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A79B8A-F217-02FB-262B-85FC6603E43B}"/>
                  </a:ext>
                </a:extLst>
              </p:cNvPr>
              <p:cNvSpPr txBox="1"/>
              <p:nvPr/>
            </p:nvSpPr>
            <p:spPr>
              <a:xfrm>
                <a:off x="8365916" y="5628726"/>
                <a:ext cx="37288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1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…,</m:t>
                          </m:r>
                          <m:r>
                            <a:rPr kumimoji="0" lang="en-US" sz="1800" b="0" i="1" u="none" strike="noStrike" kern="1200" cap="none" spc="0" normalizeH="0" baseline="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𝑚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=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𝑤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A79B8A-F217-02FB-262B-85FC6603E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5916" y="5628726"/>
                <a:ext cx="372887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F2CC98-90E6-D0C0-9544-92D47C9FB664}"/>
                  </a:ext>
                </a:extLst>
              </p:cNvPr>
              <p:cNvSpPr txBox="1"/>
              <p:nvPr/>
            </p:nvSpPr>
            <p:spPr>
              <a:xfrm>
                <a:off x="4231564" y="5495997"/>
                <a:ext cx="3998035" cy="628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1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…,</m:t>
                          </m:r>
                          <m:r>
                            <a:rPr kumimoji="0" lang="en-US" sz="1800" b="0" i="1" u="none" strike="noStrike" kern="1200" cap="none" spc="0" normalizeH="0" baseline="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𝑚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≈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⋅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𝑁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1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, …,</m:t>
                              </m:r>
                              <m:r>
                                <a:rPr kumimoji="0" lang="en-US" sz="1800" b="0" i="1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 err="1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F2CC98-90E6-D0C0-9544-92D47C9FB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564" y="5495997"/>
                <a:ext cx="3998035" cy="6280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61084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Remember 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How many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charset="0"/>
                      </a:rPr>
                      <m:t>{</m:t>
                    </m:r>
                    <m:r>
                      <a:rPr lang="en-US" b="0" i="1" dirty="0" smtClean="0">
                        <a:latin typeface="Cambria Math" charset="0"/>
                      </a:rPr>
                      <m:t>−</m:t>
                    </m:r>
                    <m:r>
                      <a:rPr lang="en-US" i="1" dirty="0">
                        <a:latin typeface="Cambria Math" charset="0"/>
                      </a:rPr>
                      <m:t>𝑎</m:t>
                    </m:r>
                    <m:r>
                      <a:rPr lang="en-US" b="0" i="1" dirty="0" smtClean="0">
                        <a:latin typeface="Cambria Math" charset="0"/>
                      </a:rPr>
                      <m:t>,+</m:t>
                    </m:r>
                    <m:r>
                      <a:rPr lang="en-US" i="1" dirty="0">
                        <a:latin typeface="Cambria Math" charset="0"/>
                      </a:rPr>
                      <m:t>𝑏</m:t>
                    </m:r>
                    <m:r>
                      <a:rPr lang="en-US" b="0" i="1" dirty="0" smtClean="0">
                        <a:latin typeface="Cambria Math" charset="0"/>
                      </a:rPr>
                      <m:t>,−</m:t>
                    </m:r>
                    <m:r>
                      <a:rPr lang="en-US" i="1" dirty="0">
                        <a:latin typeface="Cambria Math" charset="0"/>
                      </a:rPr>
                      <m:t>𝑐</m:t>
                    </m:r>
                    <m:r>
                      <a:rPr lang="en-US" b="0" i="1" dirty="0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/>
                  <a:t> samples out of N=1000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should we expect?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50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125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200</a:t>
                </a:r>
              </a:p>
              <a:p>
                <a:pPr marL="514350" lvl="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UcPeriod"/>
                  <a:defRPr/>
                </a:pPr>
                <a:r>
                  <a:rPr lang="en-US" dirty="0"/>
                  <a:t> I have no idea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28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48898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cxnSp>
        <p:nvCxnSpPr>
          <p:cNvPr id="26" name="AutoShape 6">
            <a:extLst>
              <a:ext uri="{FF2B5EF4-FFF2-40B4-BE49-F238E27FC236}">
                <a16:creationId xmlns:a16="http://schemas.microsoft.com/office/drawing/2014/main" id="{0AF4F9D7-9B03-46D9-A32F-8709E7E30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AutoShape 6">
            <a:extLst>
              <a:ext uri="{FF2B5EF4-FFF2-40B4-BE49-F238E27FC236}">
                <a16:creationId xmlns:a16="http://schemas.microsoft.com/office/drawing/2014/main" id="{0608F640-049C-4582-8D14-A91CE43595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E6B2206-A04B-4544-AC79-FC8BE36AD236}"/>
              </a:ext>
            </a:extLst>
          </p:cNvPr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9" name="Oval 3">
              <a:extLst>
                <a:ext uri="{FF2B5EF4-FFF2-40B4-BE49-F238E27FC236}">
                  <a16:creationId xmlns:a16="http://schemas.microsoft.com/office/drawing/2014/main" id="{4BE6A0E0-F701-4F71-B15A-F6FE310BD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7B3F79C3-3738-44F8-AF5C-90F6985C5D3A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DA91ADC-9090-4331-A2D4-E718FAEAA002}"/>
              </a:ext>
            </a:extLst>
          </p:cNvPr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32" name="Oval 3">
              <a:extLst>
                <a:ext uri="{FF2B5EF4-FFF2-40B4-BE49-F238E27FC236}">
                  <a16:creationId xmlns:a16="http://schemas.microsoft.com/office/drawing/2014/main" id="{CF383E25-E754-4ABF-B6F5-2D92F53A7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4EB0AE30-F79D-4241-BE5E-243F3029D7FA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B2D99EE-2F88-4FE8-B053-98F844D079C6}"/>
              </a:ext>
            </a:extLst>
          </p:cNvPr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5" name="Oval 3">
              <a:extLst>
                <a:ext uri="{FF2B5EF4-FFF2-40B4-BE49-F238E27FC236}">
                  <a16:creationId xmlns:a16="http://schemas.microsoft.com/office/drawing/2014/main" id="{ABC3523D-7AC4-41D2-8979-F9D697E4E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4635F8F-C7A9-4CD6-BEB8-DA9C1E564D4A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4635F8F-C7A9-4CD6-BEB8-DA9C1E564D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6D6C1738-C6E0-4308-BAF2-6642E8C92F22}"/>
              </a:ext>
            </a:extLst>
          </p:cNvPr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3404B9C3-6FF4-4303-80AB-202411EFD7B4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D8329526-0F5F-417F-A00D-6E89407AED2D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69AC467-E2CD-4438-AB9D-B4C0EB667702}"/>
                  </a:ext>
                </a:extLst>
              </p:cNvPr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69AC467-E2CD-4438-AB9D-B4C0EB6677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9C4722D-1B8D-4CAB-B22F-916C92D83D0A}"/>
                  </a:ext>
                </a:extLst>
              </p:cNvPr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9C4722D-1B8D-4CAB-B22F-916C92D83D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0623410-5E57-45FD-871F-01F7B769A33A}"/>
                  </a:ext>
                </a:extLst>
              </p:cNvPr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0623410-5E57-45FD-871F-01F7B769A3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40834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1253498" cy="2274127"/>
              </a:xfrm>
            </p:spPr>
            <p:txBody>
              <a:bodyPr/>
              <a:lstStyle/>
              <a:p>
                <a:r>
                  <a:rPr lang="en-US" dirty="0"/>
                  <a:t>Consistency of likelihood weighted sampling distribution</a:t>
                </a:r>
              </a:p>
              <a:p>
                <a:r>
                  <a:rPr lang="en-US" dirty="0"/>
                  <a:t>Evidence: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US" dirty="0">
                  <a:solidFill>
                    <a:srgbClr val="E88510"/>
                  </a:solidFill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cs typeface="Calibri"/>
                    <a:sym typeface="Wingdings"/>
                  </a:rPr>
                  <a:t>Joint from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𝑏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𝑐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𝑐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(+</m:t>
                      </m:r>
                      <m:r>
                        <a:rPr lang="en-US" b="0" i="1" smtClean="0">
                          <a:solidFill>
                            <a:srgbClr val="E88510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b="0" i="1" smtClean="0">
                          <a:solidFill>
                            <a:srgbClr val="E88510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E88510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𝑐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cs typeface="Calibri"/>
                  <a:sym typeface="Wingdings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1253498" cy="2274127"/>
              </a:xfrm>
              <a:blipFill>
                <a:blip r:embed="rId2"/>
                <a:stretch>
                  <a:fillRect l="-1138" t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342589F-4915-4ACF-86F2-4F0D39FE48FA}"/>
              </a:ext>
            </a:extLst>
          </p:cNvPr>
          <p:cNvGrpSpPr/>
          <p:nvPr/>
        </p:nvGrpSpPr>
        <p:grpSpPr>
          <a:xfrm>
            <a:off x="9651520" y="367131"/>
            <a:ext cx="2074815" cy="2294326"/>
            <a:chOff x="5410200" y="3500735"/>
            <a:chExt cx="2074815" cy="2294326"/>
          </a:xfrm>
        </p:grpSpPr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859DD7-7DEE-43F5-AFB4-72CCDE4853D2}"/>
                </a:ext>
              </a:extLst>
            </p:cNvPr>
            <p:cNvCxnSpPr>
              <a:cxnSpLocks noChangeShapeType="1"/>
              <a:stCxn id="29" idx="5"/>
              <a:endCxn id="31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4F61568A-14E7-4590-840D-06964C72A516}"/>
                </a:ext>
              </a:extLst>
            </p:cNvPr>
            <p:cNvCxnSpPr>
              <a:cxnSpLocks noChangeShapeType="1"/>
              <a:stCxn id="31" idx="5"/>
              <a:endCxn id="33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F0D9647E-97A2-40EA-AFF0-CAB039C8BD25}"/>
                </a:ext>
              </a:extLst>
            </p:cNvPr>
            <p:cNvCxnSpPr>
              <a:cxnSpLocks noChangeShapeType="1"/>
              <a:stCxn id="31" idx="3"/>
              <a:endCxn id="32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13924F0-C70E-4DC6-83F2-5BDB92F4782F}"/>
                </a:ext>
              </a:extLst>
            </p:cNvPr>
            <p:cNvCxnSpPr>
              <a:cxnSpLocks noChangeShapeType="1"/>
              <a:stCxn id="29" idx="3"/>
              <a:endCxn id="30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26450B-CEC9-4AA9-AD85-A5EB28BA8715}"/>
                </a:ext>
              </a:extLst>
            </p:cNvPr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44" name="Oval 3">
                <a:extLst>
                  <a:ext uri="{FF2B5EF4-FFF2-40B4-BE49-F238E27FC236}">
                    <a16:creationId xmlns:a16="http://schemas.microsoft.com/office/drawing/2014/main" id="{43879EA5-B835-4C35-9FFA-D882A09DC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rgbClr val="FFCCCC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" name="Rectangle 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091F4D8-D5D4-4556-AE6F-DC1A3C2BE218}"/>
                </a:ext>
              </a:extLst>
            </p:cNvPr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42" name="Oval 3">
                <a:extLst>
                  <a:ext uri="{FF2B5EF4-FFF2-40B4-BE49-F238E27FC236}">
                    <a16:creationId xmlns:a16="http://schemas.microsoft.com/office/drawing/2014/main" id="{4EF8D45E-6ECC-423E-93C9-583710E4F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rgbClr val="D1FFE6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CC33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50DD5ED9-298D-4CEE-9D6C-5065154A1418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CC33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C420A42-DB15-4620-8807-E30C3BD9BF66}"/>
                </a:ext>
              </a:extLst>
            </p:cNvPr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40" name="Oval 3">
                <a:extLst>
                  <a:ext uri="{FF2B5EF4-FFF2-40B4-BE49-F238E27FC236}">
                    <a16:creationId xmlns:a16="http://schemas.microsoft.com/office/drawing/2014/main" id="{83D4A474-C6E5-4332-88F9-AEB35A32A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7241097D-F31F-4BD9-BD99-4C42635A4D18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6AF34C5-3BBF-4164-8C0D-80BF6934A562}"/>
                </a:ext>
              </a:extLst>
            </p:cNvPr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id="{54CDF0BE-0EC1-411A-91DD-F111C086C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D8107C-B501-4AAA-B3C8-6608790872A4}"/>
                </a:ext>
              </a:extLst>
            </p:cNvPr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36" name="Oval 3">
                <a:extLst>
                  <a:ext uri="{FF2B5EF4-FFF2-40B4-BE49-F238E27FC236}">
                    <a16:creationId xmlns:a16="http://schemas.microsoft.com/office/drawing/2014/main" id="{78A0615D-1AC4-4C70-A157-08B9062BD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4496761-5BDE-4215-AC92-C0EB66B947C2}"/>
                      </a:ext>
                    </a:extLst>
                  </p:cNvPr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8851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00E96B7-E98F-4B1A-BE53-80854B2EFBB4}"/>
              </a:ext>
            </a:extLst>
          </p:cNvPr>
          <p:cNvGraphicFramePr>
            <a:graphicFrameLocks noGrp="1"/>
          </p:cNvGraphicFramePr>
          <p:nvPr/>
        </p:nvGraphicFramePr>
        <p:xfrm>
          <a:off x="8487318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3A4B5BD2-D769-404D-BFC8-DFE22DEC8748}"/>
              </a:ext>
            </a:extLst>
          </p:cNvPr>
          <p:cNvGraphicFramePr>
            <a:graphicFrameLocks noGrp="1"/>
          </p:cNvGraphicFramePr>
          <p:nvPr/>
        </p:nvGraphicFramePr>
        <p:xfrm>
          <a:off x="9408861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B33F66CA-D757-4A16-B365-E2080B93AB2E}"/>
              </a:ext>
            </a:extLst>
          </p:cNvPr>
          <p:cNvGraphicFramePr>
            <a:graphicFrameLocks noGrp="1"/>
          </p:cNvGraphicFramePr>
          <p:nvPr/>
        </p:nvGraphicFramePr>
        <p:xfrm>
          <a:off x="11194797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E12983C8-2C3C-4ED0-87FD-2AA718272ED0}"/>
              </a:ext>
            </a:extLst>
          </p:cNvPr>
          <p:cNvGraphicFramePr>
            <a:graphicFrameLocks noGrp="1"/>
          </p:cNvGraphicFramePr>
          <p:nvPr/>
        </p:nvGraphicFramePr>
        <p:xfrm>
          <a:off x="10301829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753C8567-B8F5-4925-8F47-2D001FDB4680}"/>
              </a:ext>
            </a:extLst>
          </p:cNvPr>
          <p:cNvGraphicFramePr>
            <a:graphicFrameLocks noGrp="1"/>
          </p:cNvGraphicFramePr>
          <p:nvPr/>
        </p:nvGraphicFramePr>
        <p:xfrm>
          <a:off x="7934075" y="5960229"/>
          <a:ext cx="3683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68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68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</p:spPr>
            <p:txBody>
              <a:bodyPr/>
              <a:lstStyle/>
              <a:p>
                <a:r>
                  <a:rPr lang="en-US" dirty="0"/>
                  <a:t>Consistency of likelihood weighted sampling distribution</a:t>
                </a:r>
              </a:p>
              <a:p>
                <a:r>
                  <a:rPr lang="en-US" dirty="0"/>
                  <a:t>Evidence: None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cs typeface="Calibri"/>
                    <a:sym typeface="Wingdings"/>
                  </a:rPr>
                  <a:t>Joint from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i="1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cs typeface="Calibri"/>
                  <a:sym typeface="Wingdings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  <a:blipFill>
                <a:blip r:embed="rId2"/>
                <a:stretch>
                  <a:fillRect l="-1217" t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342589F-4915-4ACF-86F2-4F0D39FE48FA}"/>
              </a:ext>
            </a:extLst>
          </p:cNvPr>
          <p:cNvGrpSpPr/>
          <p:nvPr/>
        </p:nvGrpSpPr>
        <p:grpSpPr>
          <a:xfrm>
            <a:off x="9651520" y="367131"/>
            <a:ext cx="2074815" cy="2294326"/>
            <a:chOff x="5410200" y="3500735"/>
            <a:chExt cx="2074815" cy="2294326"/>
          </a:xfrm>
        </p:grpSpPr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859DD7-7DEE-43F5-AFB4-72CCDE4853D2}"/>
                </a:ext>
              </a:extLst>
            </p:cNvPr>
            <p:cNvCxnSpPr>
              <a:cxnSpLocks noChangeShapeType="1"/>
              <a:stCxn id="29" idx="5"/>
              <a:endCxn id="31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4F61568A-14E7-4590-840D-06964C72A516}"/>
                </a:ext>
              </a:extLst>
            </p:cNvPr>
            <p:cNvCxnSpPr>
              <a:cxnSpLocks noChangeShapeType="1"/>
              <a:stCxn id="31" idx="5"/>
              <a:endCxn id="33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F0D9647E-97A2-40EA-AFF0-CAB039C8BD25}"/>
                </a:ext>
              </a:extLst>
            </p:cNvPr>
            <p:cNvCxnSpPr>
              <a:cxnSpLocks noChangeShapeType="1"/>
              <a:stCxn id="31" idx="3"/>
              <a:endCxn id="32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13924F0-C70E-4DC6-83F2-5BDB92F4782F}"/>
                </a:ext>
              </a:extLst>
            </p:cNvPr>
            <p:cNvCxnSpPr>
              <a:cxnSpLocks noChangeShapeType="1"/>
              <a:stCxn id="29" idx="3"/>
              <a:endCxn id="30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26450B-CEC9-4AA9-AD85-A5EB28BA8715}"/>
                </a:ext>
              </a:extLst>
            </p:cNvPr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44" name="Oval 3">
                <a:extLst>
                  <a:ext uri="{FF2B5EF4-FFF2-40B4-BE49-F238E27FC236}">
                    <a16:creationId xmlns:a16="http://schemas.microsoft.com/office/drawing/2014/main" id="{43879EA5-B835-4C35-9FFA-D882A09DC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noFill/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091F4D8-D5D4-4556-AE6F-DC1A3C2BE218}"/>
                </a:ext>
              </a:extLst>
            </p:cNvPr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42" name="Oval 3">
                <a:extLst>
                  <a:ext uri="{FF2B5EF4-FFF2-40B4-BE49-F238E27FC236}">
                    <a16:creationId xmlns:a16="http://schemas.microsoft.com/office/drawing/2014/main" id="{4EF8D45E-6ECC-423E-93C9-583710E4F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CC33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50DD5ED9-298D-4CEE-9D6C-5065154A1418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CC33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C420A42-DB15-4620-8807-E30C3BD9BF66}"/>
                </a:ext>
              </a:extLst>
            </p:cNvPr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40" name="Oval 3">
                <a:extLst>
                  <a:ext uri="{FF2B5EF4-FFF2-40B4-BE49-F238E27FC236}">
                    <a16:creationId xmlns:a16="http://schemas.microsoft.com/office/drawing/2014/main" id="{83D4A474-C6E5-4332-88F9-AEB35A32A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7241097D-F31F-4BD9-BD99-4C42635A4D18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6AF34C5-3BBF-4164-8C0D-80BF6934A562}"/>
                </a:ext>
              </a:extLst>
            </p:cNvPr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id="{54CDF0BE-0EC1-411A-91DD-F111C086C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noFill/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D8107C-B501-4AAA-B3C8-6608790872A4}"/>
                </a:ext>
              </a:extLst>
            </p:cNvPr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36" name="Oval 3">
                <a:extLst>
                  <a:ext uri="{FF2B5EF4-FFF2-40B4-BE49-F238E27FC236}">
                    <a16:creationId xmlns:a16="http://schemas.microsoft.com/office/drawing/2014/main" id="{78A0615D-1AC4-4C70-A157-08B9062BD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4496761-5BDE-4215-AC92-C0EB66B947C2}"/>
                      </a:ext>
                    </a:extLst>
                  </p:cNvPr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8851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07370E4F-63AA-4442-B0DC-3F0E0C1D7445}"/>
              </a:ext>
            </a:extLst>
          </p:cNvPr>
          <p:cNvGraphicFramePr>
            <a:graphicFrameLocks noGrp="1"/>
          </p:cNvGraphicFramePr>
          <p:nvPr/>
        </p:nvGraphicFramePr>
        <p:xfrm>
          <a:off x="8487318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63B6008E-5D4A-41B5-A923-15432FD0C2B4}"/>
              </a:ext>
            </a:extLst>
          </p:cNvPr>
          <p:cNvGraphicFramePr>
            <a:graphicFrameLocks noGrp="1"/>
          </p:cNvGraphicFramePr>
          <p:nvPr/>
        </p:nvGraphicFramePr>
        <p:xfrm>
          <a:off x="9408861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63ECC019-84FF-45BC-821D-75E3E3A9086A}"/>
              </a:ext>
            </a:extLst>
          </p:cNvPr>
          <p:cNvGraphicFramePr>
            <a:graphicFrameLocks noGrp="1"/>
          </p:cNvGraphicFramePr>
          <p:nvPr/>
        </p:nvGraphicFramePr>
        <p:xfrm>
          <a:off x="11194797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3B38ECD8-F017-47E7-81E5-F5B4B32E11A7}"/>
              </a:ext>
            </a:extLst>
          </p:cNvPr>
          <p:cNvGraphicFramePr>
            <a:graphicFrameLocks noGrp="1"/>
          </p:cNvGraphicFramePr>
          <p:nvPr/>
        </p:nvGraphicFramePr>
        <p:xfrm>
          <a:off x="10301829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6771EC52-4D92-4DED-8455-410B8F4FF639}"/>
              </a:ext>
            </a:extLst>
          </p:cNvPr>
          <p:cNvGraphicFramePr>
            <a:graphicFrameLocks noGrp="1"/>
          </p:cNvGraphicFramePr>
          <p:nvPr/>
        </p:nvGraphicFramePr>
        <p:xfrm>
          <a:off x="7934075" y="5960229"/>
          <a:ext cx="3683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68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8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</p:spPr>
            <p:txBody>
              <a:bodyPr/>
              <a:lstStyle/>
              <a:p>
                <a:r>
                  <a:rPr lang="en-US" dirty="0"/>
                  <a:t>Consistency of likelihood weighted sampling distribution</a:t>
                </a:r>
              </a:p>
              <a:p>
                <a:r>
                  <a:rPr lang="en-US" dirty="0"/>
                  <a:t>Evidence: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cs typeface="Calibri"/>
                    <a:sym typeface="Wingdings"/>
                  </a:rPr>
                  <a:t>Joint from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𝑑</m:t>
                          </m:r>
                        </m:e>
                        <m:e>
                          <m:r>
                            <a:rPr lang="en-US" i="1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cs typeface="Calibri"/>
                  <a:sym typeface="Wingdings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  <a:blipFill>
                <a:blip r:embed="rId2"/>
                <a:stretch>
                  <a:fillRect l="-1217" t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342589F-4915-4ACF-86F2-4F0D39FE48FA}"/>
              </a:ext>
            </a:extLst>
          </p:cNvPr>
          <p:cNvGrpSpPr/>
          <p:nvPr/>
        </p:nvGrpSpPr>
        <p:grpSpPr>
          <a:xfrm>
            <a:off x="9651520" y="367131"/>
            <a:ext cx="2074815" cy="2294326"/>
            <a:chOff x="5410200" y="3500735"/>
            <a:chExt cx="2074815" cy="2294326"/>
          </a:xfrm>
        </p:grpSpPr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859DD7-7DEE-43F5-AFB4-72CCDE4853D2}"/>
                </a:ext>
              </a:extLst>
            </p:cNvPr>
            <p:cNvCxnSpPr>
              <a:cxnSpLocks noChangeShapeType="1"/>
              <a:stCxn id="29" idx="5"/>
              <a:endCxn id="31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4F61568A-14E7-4590-840D-06964C72A516}"/>
                </a:ext>
              </a:extLst>
            </p:cNvPr>
            <p:cNvCxnSpPr>
              <a:cxnSpLocks noChangeShapeType="1"/>
              <a:stCxn id="31" idx="5"/>
              <a:endCxn id="33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F0D9647E-97A2-40EA-AFF0-CAB039C8BD25}"/>
                </a:ext>
              </a:extLst>
            </p:cNvPr>
            <p:cNvCxnSpPr>
              <a:cxnSpLocks noChangeShapeType="1"/>
              <a:stCxn id="31" idx="3"/>
              <a:endCxn id="32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13924F0-C70E-4DC6-83F2-5BDB92F4782F}"/>
                </a:ext>
              </a:extLst>
            </p:cNvPr>
            <p:cNvCxnSpPr>
              <a:cxnSpLocks noChangeShapeType="1"/>
              <a:stCxn id="29" idx="3"/>
              <a:endCxn id="30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26450B-CEC9-4AA9-AD85-A5EB28BA8715}"/>
                </a:ext>
              </a:extLst>
            </p:cNvPr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44" name="Oval 3">
                <a:extLst>
                  <a:ext uri="{FF2B5EF4-FFF2-40B4-BE49-F238E27FC236}">
                    <a16:creationId xmlns:a16="http://schemas.microsoft.com/office/drawing/2014/main" id="{43879EA5-B835-4C35-9FFA-D882A09DC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rgbClr val="FFCCCC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" name="Rectangle 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091F4D8-D5D4-4556-AE6F-DC1A3C2BE218}"/>
                </a:ext>
              </a:extLst>
            </p:cNvPr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42" name="Oval 3">
                <a:extLst>
                  <a:ext uri="{FF2B5EF4-FFF2-40B4-BE49-F238E27FC236}">
                    <a16:creationId xmlns:a16="http://schemas.microsoft.com/office/drawing/2014/main" id="{4EF8D45E-6ECC-423E-93C9-583710E4F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CC33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50DD5ED9-298D-4CEE-9D6C-5065154A1418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CC33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C420A42-DB15-4620-8807-E30C3BD9BF66}"/>
                </a:ext>
              </a:extLst>
            </p:cNvPr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40" name="Oval 3">
                <a:extLst>
                  <a:ext uri="{FF2B5EF4-FFF2-40B4-BE49-F238E27FC236}">
                    <a16:creationId xmlns:a16="http://schemas.microsoft.com/office/drawing/2014/main" id="{83D4A474-C6E5-4332-88F9-AEB35A32A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7241097D-F31F-4BD9-BD99-4C42635A4D18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6AF34C5-3BBF-4164-8C0D-80BF6934A562}"/>
                </a:ext>
              </a:extLst>
            </p:cNvPr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id="{54CDF0BE-0EC1-411A-91DD-F111C086C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D8107C-B501-4AAA-B3C8-6608790872A4}"/>
                </a:ext>
              </a:extLst>
            </p:cNvPr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36" name="Oval 3">
                <a:extLst>
                  <a:ext uri="{FF2B5EF4-FFF2-40B4-BE49-F238E27FC236}">
                    <a16:creationId xmlns:a16="http://schemas.microsoft.com/office/drawing/2014/main" id="{78A0615D-1AC4-4C70-A157-08B9062BD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4496761-5BDE-4215-AC92-C0EB66B947C2}"/>
                      </a:ext>
                    </a:extLst>
                  </p:cNvPr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8851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D0EB8B2-F08A-4917-86D6-7918BCBB71F5}"/>
              </a:ext>
            </a:extLst>
          </p:cNvPr>
          <p:cNvGraphicFramePr>
            <a:graphicFrameLocks noGrp="1"/>
          </p:cNvGraphicFramePr>
          <p:nvPr/>
        </p:nvGraphicFramePr>
        <p:xfrm>
          <a:off x="8487318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C63CECB6-6123-4F90-8E7E-AEFF9F5E4DAA}"/>
              </a:ext>
            </a:extLst>
          </p:cNvPr>
          <p:cNvGraphicFramePr>
            <a:graphicFrameLocks noGrp="1"/>
          </p:cNvGraphicFramePr>
          <p:nvPr/>
        </p:nvGraphicFramePr>
        <p:xfrm>
          <a:off x="9408861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69A4B04A-594C-4B37-9EBB-3B68DC9DD1EC}"/>
              </a:ext>
            </a:extLst>
          </p:cNvPr>
          <p:cNvGraphicFramePr>
            <a:graphicFrameLocks noGrp="1"/>
          </p:cNvGraphicFramePr>
          <p:nvPr/>
        </p:nvGraphicFramePr>
        <p:xfrm>
          <a:off x="11194797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CB9835CE-59D2-421A-A77B-0BB42931AF49}"/>
              </a:ext>
            </a:extLst>
          </p:cNvPr>
          <p:cNvGraphicFramePr>
            <a:graphicFrameLocks noGrp="1"/>
          </p:cNvGraphicFramePr>
          <p:nvPr/>
        </p:nvGraphicFramePr>
        <p:xfrm>
          <a:off x="10301829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088CD90A-110D-44D5-A8E7-F8C46A825874}"/>
              </a:ext>
            </a:extLst>
          </p:cNvPr>
          <p:cNvGraphicFramePr>
            <a:graphicFrameLocks noGrp="1"/>
          </p:cNvGraphicFramePr>
          <p:nvPr/>
        </p:nvGraphicFramePr>
        <p:xfrm>
          <a:off x="7934075" y="5960229"/>
          <a:ext cx="3683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68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175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633200" cy="4729164"/>
          </a:xfrm>
        </p:spPr>
        <p:txBody>
          <a:bodyPr/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US" dirty="0"/>
              <a:t>Given a fixed query, two identical samples from likelihood weighted sampling will have the same exact weights.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b="0" dirty="0"/>
              <a:t>True</a:t>
            </a: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False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It depends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 don’t know</a:t>
            </a:r>
          </a:p>
        </p:txBody>
      </p:sp>
    </p:spTree>
    <p:extLst>
      <p:ext uri="{BB962C8B-B14F-4D97-AF65-F5344CB8AC3E}">
        <p14:creationId xmlns:p14="http://schemas.microsoft.com/office/powerpoint/2010/main" val="16211749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84C5DA1-3AD2-F0F9-1ADC-A9ED74471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9BA64-7EE9-B7B5-97F4-3AC8E77C3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F291B-CE97-4403-0B1C-DA94D7CC8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633200" cy="4729164"/>
          </a:xfrm>
        </p:spPr>
        <p:txBody>
          <a:bodyPr/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US" dirty="0"/>
              <a:t>Given a fixed query, two identical samples from likelihood weighted sampling will have the same exact weights.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b="0" dirty="0"/>
              <a:t>True</a:t>
            </a: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False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It depends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 don’t know</a:t>
            </a: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2D1CE694-6D65-926C-8B8F-87F826209062}"/>
              </a:ext>
            </a:extLst>
          </p:cNvPr>
          <p:cNvCxnSpPr>
            <a:cxnSpLocks noChangeShapeType="1"/>
            <a:stCxn id="32" idx="6"/>
            <a:endCxn id="33" idx="2"/>
          </p:cNvCxnSpPr>
          <p:nvPr/>
        </p:nvCxnSpPr>
        <p:spPr bwMode="auto">
          <a:xfrm>
            <a:off x="4974976" y="5484997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2D24A40-6BC3-7793-9CD5-FBCC47002447}"/>
                  </a:ext>
                </a:extLst>
              </p:cNvPr>
              <p:cNvSpPr/>
              <p:nvPr/>
            </p:nvSpPr>
            <p:spPr>
              <a:xfrm>
                <a:off x="5697569" y="4615236"/>
                <a:ext cx="81406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+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𝑏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2D24A40-6BC3-7793-9CD5-FBCC470024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7569" y="4615236"/>
                <a:ext cx="81406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4216E35-E649-3D57-992B-F37523D65DCE}"/>
                  </a:ext>
                </a:extLst>
              </p:cNvPr>
              <p:cNvSpPr/>
              <p:nvPr/>
            </p:nvSpPr>
            <p:spPr>
              <a:xfrm>
                <a:off x="8547466" y="4613396"/>
                <a:ext cx="83407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−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𝑑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4216E35-E649-3D57-992B-F37523D65D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7466" y="4613396"/>
                <a:ext cx="834074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24A37DF-0DBD-2BEC-8AEA-7BDA8B81FECE}"/>
                  </a:ext>
                </a:extLst>
              </p:cNvPr>
              <p:cNvSpPr/>
              <p:nvPr/>
            </p:nvSpPr>
            <p:spPr>
              <a:xfrm>
                <a:off x="406400" y="4713638"/>
                <a:ext cx="2787430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Example: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∣+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−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24A37DF-0DBD-2BEC-8AEA-7BDA8B81FE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00" y="4713638"/>
                <a:ext cx="2787430" cy="954107"/>
              </a:xfrm>
              <a:prstGeom prst="rect">
                <a:avLst/>
              </a:prstGeom>
              <a:blipFill>
                <a:blip r:embed="rId5"/>
                <a:stretch>
                  <a:fillRect l="-4595" t="-5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D091504B-28BE-8036-8B02-20D87768E785}"/>
              </a:ext>
            </a:extLst>
          </p:cNvPr>
          <p:cNvSpPr/>
          <p:nvPr/>
        </p:nvSpPr>
        <p:spPr>
          <a:xfrm>
            <a:off x="245036" y="3077659"/>
            <a:ext cx="3615880" cy="123392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C397BC2-08CB-B64B-A923-E603DF5B7586}"/>
                  </a:ext>
                </a:extLst>
              </p:cNvPr>
              <p:cNvSpPr/>
              <p:nvPr/>
            </p:nvSpPr>
            <p:spPr>
              <a:xfrm>
                <a:off x="4372533" y="5191708"/>
                <a:ext cx="602443" cy="586577"/>
              </a:xfrm>
              <a:prstGeom prst="ellipse">
                <a:avLst/>
              </a:prstGeom>
              <a:noFill/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C397BC2-08CB-B64B-A923-E603DF5B75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533" y="5191708"/>
                <a:ext cx="602443" cy="586577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43DDE27-A23A-D9C6-7F27-C45E9560E85D}"/>
                  </a:ext>
                </a:extLst>
              </p:cNvPr>
              <p:cNvSpPr/>
              <p:nvPr/>
            </p:nvSpPr>
            <p:spPr>
              <a:xfrm>
                <a:off x="5816520" y="5191708"/>
                <a:ext cx="602443" cy="58657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43DDE27-A23A-D9C6-7F27-C45E9560E8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20" y="5191708"/>
                <a:ext cx="602443" cy="586577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AutoShape 6">
            <a:extLst>
              <a:ext uri="{FF2B5EF4-FFF2-40B4-BE49-F238E27FC236}">
                <a16:creationId xmlns:a16="http://schemas.microsoft.com/office/drawing/2014/main" id="{B0176B89-A17B-ECD0-809E-953E39923629}"/>
              </a:ext>
            </a:extLst>
          </p:cNvPr>
          <p:cNvCxnSpPr>
            <a:cxnSpLocks noChangeShapeType="1"/>
            <a:endCxn id="39" idx="2"/>
          </p:cNvCxnSpPr>
          <p:nvPr/>
        </p:nvCxnSpPr>
        <p:spPr bwMode="auto">
          <a:xfrm>
            <a:off x="6437126" y="5484997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3DEEB8E-5612-15A1-AFAA-C844411E8B63}"/>
                  </a:ext>
                </a:extLst>
              </p:cNvPr>
              <p:cNvSpPr/>
              <p:nvPr/>
            </p:nvSpPr>
            <p:spPr>
              <a:xfrm>
                <a:off x="7278670" y="5191708"/>
                <a:ext cx="602443" cy="586577"/>
              </a:xfrm>
              <a:prstGeom prst="ellipse">
                <a:avLst/>
              </a:prstGeom>
              <a:noFill/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3DEEB8E-5612-15A1-AFAA-C844411E8B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670" y="5191708"/>
                <a:ext cx="602443" cy="586577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F2A62C5-4F5A-688D-31E0-20CBBCE41855}"/>
              </a:ext>
            </a:extLst>
          </p:cNvPr>
          <p:cNvCxnSpPr>
            <a:cxnSpLocks noChangeShapeType="1"/>
            <a:endCxn id="41" idx="2"/>
          </p:cNvCxnSpPr>
          <p:nvPr/>
        </p:nvCxnSpPr>
        <p:spPr bwMode="auto">
          <a:xfrm>
            <a:off x="7899276" y="5484997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9CB6DAE-431A-EF46-2C83-EDC0BB06E940}"/>
                  </a:ext>
                </a:extLst>
              </p:cNvPr>
              <p:cNvSpPr/>
              <p:nvPr/>
            </p:nvSpPr>
            <p:spPr>
              <a:xfrm>
                <a:off x="8740820" y="5191708"/>
                <a:ext cx="602443" cy="58657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9CB6DAE-431A-EF46-2C83-EDC0BB06E9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820" y="5191708"/>
                <a:ext cx="602443" cy="586577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58989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89DFCB0-CD93-7DC7-D9DC-38ADEBC08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8DDAF-0022-EA25-299C-3FCFFB914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D2A08-31B5-7C2A-DDED-99FF285E18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Assuming an observed value +c, what does the following likelihood weighted value approximate?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>
                  <a:spcBef>
                    <a:spcPts val="0"/>
                  </a:spcBef>
                </a:pPr>
                <a:r>
                  <a:rPr lang="en-US" sz="4000" b="0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charset="0"/>
                          </a:rPr>
                          <m:t>weight</m:t>
                        </m:r>
                      </m:e>
                      <m:sub>
                        <m:r>
                          <a:rPr lang="en-US" sz="3200" b="0" i="1" smtClean="0">
                            <a:latin typeface="Cambria Math" charset="0"/>
                          </a:rPr>
                          <m:t>(+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,−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)</m:t>
                        </m:r>
                      </m:sub>
                    </m:sSub>
                    <m:r>
                      <a:rPr lang="en-US" sz="3200" b="0" i="1" smtClean="0">
                        <a:latin typeface="Cambria Math" charset="0"/>
                      </a:rPr>
                      <m:t>⋅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36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</a:rPr>
                          <m:t>𝑎</m:t>
                        </m:r>
                        <m:r>
                          <a:rPr lang="en-US" i="1">
                            <a:latin typeface="Cambria Math" charset="0"/>
                          </a:rPr>
                          <m:t>, −</m:t>
                        </m:r>
                        <m:r>
                          <a:rPr lang="en-US" i="1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I’m not sure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D2A08-31B5-7C2A-DDED-99FF285E18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4938" b="-88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3501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6C364B6-DEC0-E732-AACC-44695A9ED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EBCC-BCB4-7815-D37C-79F1D3CE5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EBB8B-7AA7-6392-BE7E-1FB7CC53D8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Assuming an observed value +c, what does the following likelihood weighted value approximate?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>
                  <a:spcBef>
                    <a:spcPts val="0"/>
                  </a:spcBef>
                </a:pPr>
                <a:r>
                  <a:rPr lang="en-US" sz="4000" b="0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charset="0"/>
                          </a:rPr>
                          <m:t>weight</m:t>
                        </m:r>
                      </m:e>
                      <m:sub>
                        <m:r>
                          <a:rPr lang="en-US" sz="3200" b="0" i="1" smtClean="0">
                            <a:latin typeface="Cambria Math" charset="0"/>
                          </a:rPr>
                          <m:t>(+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,−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)</m:t>
                        </m:r>
                      </m:sub>
                    </m:sSub>
                    <m:r>
                      <a:rPr lang="en-US" sz="3200" b="0" i="1" smtClean="0">
                        <a:latin typeface="Cambria Math" charset="0"/>
                      </a:rPr>
                      <m:t>⋅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36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</a:rPr>
                          <m:t>𝑎</m:t>
                        </m:r>
                        <m:r>
                          <a:rPr lang="en-US" i="1">
                            <a:latin typeface="Cambria Math" charset="0"/>
                          </a:rPr>
                          <m:t>, −</m:t>
                        </m:r>
                        <m:r>
                          <a:rPr lang="en-US" i="1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I’m not sure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EBB8B-7AA7-6392-BE7E-1FB7CC53D8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4938" b="-88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FF2357-8A43-C1B5-3920-95AB757F107D}"/>
                  </a:ext>
                </a:extLst>
              </p:cNvPr>
              <p:cNvSpPr/>
              <p:nvPr/>
            </p:nvSpPr>
            <p:spPr>
              <a:xfrm>
                <a:off x="1722822" y="3731066"/>
                <a:ext cx="10302564" cy="30167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                                       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𝑤𝑒𝑖𝑔ℎ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  <m:sub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  <m:d>
                            <m:dPr>
                              <m:sepChr m:val="∣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𝑃𝑎𝑟𝑒𝑛𝑡𝑠</m:t>
                              </m:r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0" lang="en-US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kumimoji="0" lang="en-US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                                           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  <m:d>
                            <m:dPr>
                              <m:sepChr m:val="∣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𝑃𝑎𝑟𝑒𝑛𝑡𝑠</m:t>
                              </m:r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𝑤𝑒𝑖𝑔ℎ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  <m:sub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⋅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FF2357-8A43-C1B5-3920-95AB757F10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822" y="3731066"/>
                <a:ext cx="10302564" cy="30167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CCDEB478-5BF2-55CA-D408-E53ED1B5304D}"/>
              </a:ext>
            </a:extLst>
          </p:cNvPr>
          <p:cNvSpPr/>
          <p:nvPr/>
        </p:nvSpPr>
        <p:spPr>
          <a:xfrm>
            <a:off x="245036" y="3516601"/>
            <a:ext cx="3615880" cy="88258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124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7667" name="Rectangle 3"/>
          <p:cNvSpPr>
            <a:spLocks noGrp="1" noChangeArrowheads="1"/>
          </p:cNvSpPr>
          <p:nvPr>
            <p:ph idx="1"/>
          </p:nvPr>
        </p:nvSpPr>
        <p:spPr>
          <a:xfrm>
            <a:off x="726831" y="1129435"/>
            <a:ext cx="8153400" cy="3581400"/>
          </a:xfrm>
        </p:spPr>
        <p:txBody>
          <a:bodyPr/>
          <a:lstStyle/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Sampling distribution if z sampled and e fixed evidence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Now, samples have weights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Together, weighted sampling distribution is consistent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</p:txBody>
      </p:sp>
      <p:pic>
        <p:nvPicPr>
          <p:cNvPr id="64515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90" y="1761856"/>
            <a:ext cx="4491038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767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84" y="3700879"/>
            <a:ext cx="41386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767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0" y="6353459"/>
            <a:ext cx="1208088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518" name="Group 30"/>
          <p:cNvGrpSpPr>
            <a:grpSpLocks/>
          </p:cNvGrpSpPr>
          <p:nvPr/>
        </p:nvGrpSpPr>
        <p:grpSpPr bwMode="auto">
          <a:xfrm>
            <a:off x="7848600" y="2438400"/>
            <a:ext cx="2438400" cy="1573213"/>
            <a:chOff x="3456" y="1414"/>
            <a:chExt cx="2496" cy="1610"/>
          </a:xfrm>
        </p:grpSpPr>
        <p:sp>
          <p:nvSpPr>
            <p:cNvPr id="64521" name="Oval 14"/>
            <p:cNvSpPr>
              <a:spLocks noChangeArrowheads="1"/>
            </p:cNvSpPr>
            <p:nvPr/>
          </p:nvSpPr>
          <p:spPr bwMode="auto">
            <a:xfrm>
              <a:off x="4320" y="141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Cloudy</a:t>
              </a:r>
            </a:p>
          </p:txBody>
        </p:sp>
        <p:sp>
          <p:nvSpPr>
            <p:cNvPr id="64522" name="Oval 15"/>
            <p:cNvSpPr>
              <a:spLocks noChangeArrowheads="1"/>
            </p:cNvSpPr>
            <p:nvPr/>
          </p:nvSpPr>
          <p:spPr bwMode="auto">
            <a:xfrm>
              <a:off x="3456" y="202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64523" name="Oval 16"/>
            <p:cNvSpPr>
              <a:spLocks noChangeArrowheads="1"/>
            </p:cNvSpPr>
            <p:nvPr/>
          </p:nvSpPr>
          <p:spPr bwMode="auto">
            <a:xfrm>
              <a:off x="5182" y="2038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R</a:t>
              </a:r>
            </a:p>
          </p:txBody>
        </p:sp>
        <p:sp>
          <p:nvSpPr>
            <p:cNvPr id="64524" name="Oval 17"/>
            <p:cNvSpPr>
              <a:spLocks noChangeArrowheads="1"/>
            </p:cNvSpPr>
            <p:nvPr/>
          </p:nvSpPr>
          <p:spPr bwMode="auto">
            <a:xfrm>
              <a:off x="4318" y="2662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64525" name="AutoShape 18"/>
            <p:cNvCxnSpPr>
              <a:cxnSpLocks noChangeShapeType="1"/>
              <a:stCxn id="64529" idx="5"/>
              <a:endCxn id="64523" idx="1"/>
            </p:cNvCxnSpPr>
            <p:nvPr/>
          </p:nvCxnSpPr>
          <p:spPr bwMode="auto">
            <a:xfrm>
              <a:off x="4977" y="1732"/>
              <a:ext cx="318" cy="3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6" name="AutoShape 19"/>
            <p:cNvCxnSpPr>
              <a:cxnSpLocks noChangeShapeType="1"/>
              <a:stCxn id="64521" idx="3"/>
              <a:endCxn id="64522" idx="7"/>
            </p:cNvCxnSpPr>
            <p:nvPr/>
          </p:nvCxnSpPr>
          <p:spPr bwMode="auto">
            <a:xfrm flipH="1">
              <a:off x="4113" y="1732"/>
              <a:ext cx="320" cy="3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7" name="AutoShape 20"/>
            <p:cNvCxnSpPr>
              <a:cxnSpLocks noChangeShapeType="1"/>
              <a:stCxn id="64522" idx="5"/>
              <a:endCxn id="64524" idx="1"/>
            </p:cNvCxnSpPr>
            <p:nvPr/>
          </p:nvCxnSpPr>
          <p:spPr bwMode="auto">
            <a:xfrm>
              <a:off x="4113" y="2342"/>
              <a:ext cx="318" cy="36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8" name="AutoShape 21"/>
            <p:cNvCxnSpPr>
              <a:cxnSpLocks noChangeShapeType="1"/>
              <a:stCxn id="64523" idx="3"/>
              <a:endCxn id="64524" idx="7"/>
            </p:cNvCxnSpPr>
            <p:nvPr/>
          </p:nvCxnSpPr>
          <p:spPr bwMode="auto">
            <a:xfrm flipH="1">
              <a:off x="4975" y="2356"/>
              <a:ext cx="320" cy="3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4529" name="Oval 22"/>
            <p:cNvSpPr>
              <a:spLocks noChangeArrowheads="1"/>
            </p:cNvSpPr>
            <p:nvPr/>
          </p:nvSpPr>
          <p:spPr bwMode="auto">
            <a:xfrm>
              <a:off x="4320" y="141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</a:t>
              </a:r>
            </a:p>
          </p:txBody>
        </p:sp>
        <p:sp>
          <p:nvSpPr>
            <p:cNvPr id="64530" name="Oval 23"/>
            <p:cNvSpPr>
              <a:spLocks noChangeArrowheads="1"/>
            </p:cNvSpPr>
            <p:nvPr/>
          </p:nvSpPr>
          <p:spPr bwMode="auto">
            <a:xfrm>
              <a:off x="3456" y="2024"/>
              <a:ext cx="770" cy="362"/>
            </a:xfrm>
            <a:prstGeom prst="ellipse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S</a:t>
              </a:r>
            </a:p>
          </p:txBody>
        </p:sp>
        <p:sp>
          <p:nvSpPr>
            <p:cNvPr id="64531" name="Oval 25"/>
            <p:cNvSpPr>
              <a:spLocks noChangeArrowheads="1"/>
            </p:cNvSpPr>
            <p:nvPr/>
          </p:nvSpPr>
          <p:spPr bwMode="auto">
            <a:xfrm>
              <a:off x="4320" y="2662"/>
              <a:ext cx="770" cy="362"/>
            </a:xfrm>
            <a:prstGeom prst="ellipse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W</a:t>
              </a:r>
            </a:p>
          </p:txBody>
        </p:sp>
        <p:sp>
          <p:nvSpPr>
            <p:cNvPr id="64532" name="Line 26"/>
            <p:cNvSpPr>
              <a:spLocks noChangeShapeType="1"/>
            </p:cNvSpPr>
            <p:nvPr/>
          </p:nvSpPr>
          <p:spPr bwMode="auto">
            <a:xfrm flipV="1">
              <a:off x="4392" y="2662"/>
              <a:ext cx="38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64533" name="Line 27"/>
            <p:cNvSpPr>
              <a:spLocks noChangeShapeType="1"/>
            </p:cNvSpPr>
            <p:nvPr/>
          </p:nvSpPr>
          <p:spPr bwMode="auto">
            <a:xfrm flipV="1">
              <a:off x="4632" y="2710"/>
              <a:ext cx="336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64534" name="Line 28"/>
            <p:cNvSpPr>
              <a:spLocks noChangeShapeType="1"/>
            </p:cNvSpPr>
            <p:nvPr/>
          </p:nvSpPr>
          <p:spPr bwMode="auto">
            <a:xfrm flipV="1">
              <a:off x="3504" y="2016"/>
              <a:ext cx="38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64535" name="Line 29"/>
            <p:cNvSpPr>
              <a:spLocks noChangeShapeType="1"/>
            </p:cNvSpPr>
            <p:nvPr/>
          </p:nvSpPr>
          <p:spPr bwMode="auto">
            <a:xfrm flipV="1">
              <a:off x="3744" y="2064"/>
              <a:ext cx="336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pic>
        <p:nvPicPr>
          <p:cNvPr id="39938" name="Picture 2" descr="\\.host\Shared Folders\Shared with PC\likelihood_weightin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199487"/>
            <a:ext cx="838200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26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Likelihood Weighting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9200"/>
            <a:ext cx="5562600" cy="23622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Likelihood weighting is good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 have taken evidence into account as we generate the sample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E.g. here, W'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s value will get picked based on the evidence values of S, R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More of our samples will reflect the state of the world suggested by the evidence</a:t>
            </a: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6664362" y="1069199"/>
            <a:ext cx="522283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Likelihood weighting doesn’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 solve all our problems</a:t>
            </a:r>
          </a:p>
          <a:p>
            <a:pPr marL="742913" marR="0" lvl="1" indent="-28573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Evidence influences the choice of downstream variables, but not upstream ones (C isn’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游ゴシック" panose="020B0400000000000000" pitchFamily="34" charset="-128"/>
                <a:cs typeface="Calibri"/>
              </a:rPr>
              <a:t>t more likely to get a value matching the evidence)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We would like to consider evidence when we sample every variable</a:t>
            </a: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597576"/>
            <a:ext cx="9372600" cy="22376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93160"/>
            <a:ext cx="1479550" cy="118364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Likelihood Weighting</a:t>
            </a:r>
          </a:p>
        </p:txBody>
      </p:sp>
      <p:cxnSp>
        <p:nvCxnSpPr>
          <p:cNvPr id="3" name="AutoShape 6">
            <a:extLst>
              <a:ext uri="{FF2B5EF4-FFF2-40B4-BE49-F238E27FC236}">
                <a16:creationId xmlns:a16="http://schemas.microsoft.com/office/drawing/2014/main" id="{D241621C-2361-31C8-115A-5C4922D565AA}"/>
              </a:ext>
            </a:extLst>
          </p:cNvPr>
          <p:cNvCxnSpPr>
            <a:cxnSpLocks noChangeShapeType="1"/>
            <a:stCxn id="4" idx="6"/>
            <a:endCxn id="5" idx="2"/>
          </p:cNvCxnSpPr>
          <p:nvPr/>
        </p:nvCxnSpPr>
        <p:spPr bwMode="auto">
          <a:xfrm>
            <a:off x="1252981" y="1711486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61E63840-9606-43FD-BB57-48032C3E3567}"/>
              </a:ext>
            </a:extLst>
          </p:cNvPr>
          <p:cNvSpPr/>
          <p:nvPr/>
        </p:nvSpPr>
        <p:spPr>
          <a:xfrm>
            <a:off x="650538" y="1418197"/>
            <a:ext cx="602443" cy="58657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504F4EF-02E2-7CA9-EAB2-858197E0F93B}"/>
              </a:ext>
            </a:extLst>
          </p:cNvPr>
          <p:cNvSpPr/>
          <p:nvPr/>
        </p:nvSpPr>
        <p:spPr>
          <a:xfrm>
            <a:off x="2094525" y="1418197"/>
            <a:ext cx="602443" cy="58657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74993135-887A-5D72-4874-8A53B5327F82}"/>
              </a:ext>
            </a:extLst>
          </p:cNvPr>
          <p:cNvCxnSpPr>
            <a:cxnSpLocks noChangeShapeType="1"/>
            <a:endCxn id="7" idx="2"/>
          </p:cNvCxnSpPr>
          <p:nvPr/>
        </p:nvCxnSpPr>
        <p:spPr bwMode="auto">
          <a:xfrm>
            <a:off x="2715131" y="1711486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C3054BA-0E68-55D9-4F4E-AB18C124F6D2}"/>
              </a:ext>
            </a:extLst>
          </p:cNvPr>
          <p:cNvSpPr/>
          <p:nvPr/>
        </p:nvSpPr>
        <p:spPr>
          <a:xfrm>
            <a:off x="3556675" y="1418197"/>
            <a:ext cx="602443" cy="58657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AutoShape 6">
            <a:extLst>
              <a:ext uri="{FF2B5EF4-FFF2-40B4-BE49-F238E27FC236}">
                <a16:creationId xmlns:a16="http://schemas.microsoft.com/office/drawing/2014/main" id="{A252D066-ED13-8DB2-3FC0-42A6C61E7909}"/>
              </a:ext>
            </a:extLst>
          </p:cNvPr>
          <p:cNvCxnSpPr>
            <a:cxnSpLocks noChangeShapeType="1"/>
            <a:endCxn id="9" idx="2"/>
          </p:cNvCxnSpPr>
          <p:nvPr/>
        </p:nvCxnSpPr>
        <p:spPr bwMode="auto">
          <a:xfrm>
            <a:off x="4177281" y="1711486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24D2DFA3-331A-CD34-E88F-33380FBA1599}"/>
              </a:ext>
            </a:extLst>
          </p:cNvPr>
          <p:cNvSpPr/>
          <p:nvPr/>
        </p:nvSpPr>
        <p:spPr>
          <a:xfrm>
            <a:off x="5018825" y="1418197"/>
            <a:ext cx="602443" cy="586577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85ED983-0232-510D-988D-BFD305C61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362" y="1069199"/>
            <a:ext cx="522283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Likelihood weighting doesn’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 solve all our problems</a:t>
            </a:r>
          </a:p>
          <a:p>
            <a:pPr marL="742913" marR="0" lvl="1" indent="-28573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Evidence influences the choice of downstream variables, but not upstream ones (C isn’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游ゴシック" panose="020B0400000000000000" pitchFamily="34" charset="-128"/>
                <a:cs typeface="Calibri"/>
              </a:rPr>
              <a:t>t more likely to get a value matching the evidence)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We would like to consider evidence when we sample every variable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Wingdings" panose="05000000000000000000" pitchFamily="2" charset="2"/>
              </a:rPr>
              <a:t> Gibbs sampling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6371368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Gibbs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295400"/>
            <a:ext cx="6828713" cy="540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413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Gibbs Sampling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685800" y="1127760"/>
            <a:ext cx="10972800" cy="4724400"/>
          </a:xfrm>
        </p:spPr>
        <p:txBody>
          <a:bodyPr/>
          <a:lstStyle/>
          <a:p>
            <a:r>
              <a:rPr lang="en-US" i="1" dirty="0">
                <a:ea typeface="ＭＳ Ｐゴシック" pitchFamily="34" charset="-128"/>
              </a:rPr>
              <a:t>Procedure: </a:t>
            </a:r>
            <a:r>
              <a:rPr lang="en-US" dirty="0">
                <a:ea typeface="ＭＳ Ｐゴシック" pitchFamily="34" charset="-128"/>
              </a:rPr>
              <a:t>keep track of a full instantiation x</a:t>
            </a:r>
            <a:r>
              <a:rPr lang="en-US" baseline="-25000" dirty="0">
                <a:ea typeface="ＭＳ Ｐゴシック" pitchFamily="34" charset="-128"/>
              </a:rPr>
              <a:t>1</a:t>
            </a:r>
            <a:r>
              <a:rPr lang="en-US" dirty="0">
                <a:ea typeface="ＭＳ Ｐゴシック" pitchFamily="34" charset="-128"/>
              </a:rPr>
              <a:t>, x</a:t>
            </a:r>
            <a:r>
              <a:rPr lang="en-US" baseline="-25000" dirty="0">
                <a:ea typeface="ＭＳ Ｐゴシック" pitchFamily="34" charset="-128"/>
              </a:rPr>
              <a:t>2</a:t>
            </a:r>
            <a:r>
              <a:rPr lang="en-US" dirty="0">
                <a:ea typeface="ＭＳ Ｐゴシック" pitchFamily="34" charset="-128"/>
              </a:rPr>
              <a:t>, …, </a:t>
            </a:r>
            <a:r>
              <a:rPr lang="en-US" dirty="0" err="1">
                <a:ea typeface="ＭＳ Ｐゴシック" pitchFamily="34" charset="-128"/>
              </a:rPr>
              <a:t>x</a:t>
            </a:r>
            <a:r>
              <a:rPr lang="en-US" baseline="-25000" dirty="0" err="1">
                <a:ea typeface="ＭＳ Ｐゴシック" pitchFamily="34" charset="-128"/>
              </a:rPr>
              <a:t>m</a:t>
            </a:r>
            <a:r>
              <a:rPr lang="en-US" dirty="0">
                <a:ea typeface="ＭＳ Ｐゴシック" pitchFamily="34" charset="-128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ea typeface="ＭＳ Ｐゴシック" pitchFamily="34" charset="-128"/>
              </a:rPr>
              <a:t>Start with an arbitrary instantiation consistent with the evidence.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ea typeface="ＭＳ Ｐゴシック" pitchFamily="34" charset="-128"/>
              </a:rPr>
              <a:t>Sample one variable at a time, conditioned on all the rest, but keep evidence fixed.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ea typeface="ＭＳ Ｐゴシック" pitchFamily="34" charset="-128"/>
              </a:rPr>
              <a:t>Keep repeating this for a long time.</a:t>
            </a:r>
          </a:p>
          <a:p>
            <a:pPr lvl="3"/>
            <a:endParaRPr lang="en-US" sz="1000" i="1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5486400" y="1371600"/>
            <a:ext cx="65278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Step 2: Initialize other variables </a:t>
            </a:r>
          </a:p>
          <a:p>
            <a:pPr marL="742913" marR="0" lvl="1" indent="-28573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Randomly</a:t>
            </a:r>
          </a:p>
        </p:txBody>
      </p:sp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Gibbs Sampling Example: P( S | +r)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6527800" cy="4729164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Step 1: Fix evidence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R = +r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Steps 3: Repeat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Choose a non-evidence variable X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Resample X from P( X | all other variables)</a:t>
            </a:r>
            <a:endParaRPr lang="en-US" sz="1400" dirty="0">
              <a:ea typeface="ＭＳ Ｐゴシック" pitchFamily="34" charset="-128"/>
            </a:endParaRPr>
          </a:p>
          <a:p>
            <a:pPr lvl="1"/>
            <a:endParaRPr lang="en-US" sz="2000" dirty="0">
              <a:ea typeface="ＭＳ Ｐゴシック" pitchFamily="34" charset="-128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505200" y="1524000"/>
            <a:ext cx="1652499" cy="1447799"/>
            <a:chOff x="7416868" y="3352800"/>
            <a:chExt cx="2870132" cy="2514600"/>
          </a:xfrm>
        </p:grpSpPr>
        <p:sp>
          <p:nvSpPr>
            <p:cNvPr id="17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8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20" name="AutoShape 6"/>
            <p:cNvCxnSpPr>
              <a:cxnSpLocks noChangeShapeType="1"/>
              <a:stCxn id="18" idx="3"/>
              <a:endCxn id="19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" name="AutoShape 6"/>
            <p:cNvCxnSpPr>
              <a:cxnSpLocks noChangeShapeType="1"/>
              <a:stCxn id="17" idx="5"/>
              <a:endCxn id="19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23" name="AutoShape 6"/>
            <p:cNvCxnSpPr>
              <a:cxnSpLocks noChangeShapeType="1"/>
              <a:stCxn id="22" idx="5"/>
              <a:endCxn id="18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/>
            <p:cNvCxnSpPr>
              <a:cxnSpLocks noChangeShapeType="1"/>
              <a:stCxn id="22" idx="3"/>
              <a:endCxn id="17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0" name="Group 39"/>
          <p:cNvGrpSpPr/>
          <p:nvPr/>
        </p:nvGrpSpPr>
        <p:grpSpPr>
          <a:xfrm>
            <a:off x="10134600" y="1524000"/>
            <a:ext cx="1652499" cy="1447799"/>
            <a:chOff x="7416868" y="3352800"/>
            <a:chExt cx="2870132" cy="2514600"/>
          </a:xfrm>
        </p:grpSpPr>
        <p:sp>
          <p:nvSpPr>
            <p:cNvPr id="41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2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3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44" name="AutoShape 6"/>
            <p:cNvCxnSpPr>
              <a:cxnSpLocks noChangeShapeType="1"/>
              <a:stCxn id="42" idx="3"/>
              <a:endCxn id="43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AutoShape 6"/>
            <p:cNvCxnSpPr>
              <a:cxnSpLocks noChangeShapeType="1"/>
              <a:stCxn id="41" idx="5"/>
              <a:endCxn id="43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6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47" name="AutoShape 6"/>
            <p:cNvCxnSpPr>
              <a:cxnSpLocks noChangeShapeType="1"/>
              <a:stCxn id="46" idx="5"/>
              <a:endCxn id="42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AutoShape 6"/>
            <p:cNvCxnSpPr>
              <a:cxnSpLocks noChangeShapeType="1"/>
              <a:stCxn id="46" idx="3"/>
              <a:endCxn id="41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0" name="Group 49"/>
          <p:cNvGrpSpPr/>
          <p:nvPr/>
        </p:nvGrpSpPr>
        <p:grpSpPr>
          <a:xfrm>
            <a:off x="304800" y="4343400"/>
            <a:ext cx="1142999" cy="1001412"/>
            <a:chOff x="7416868" y="3352800"/>
            <a:chExt cx="2870132" cy="2514600"/>
          </a:xfrm>
        </p:grpSpPr>
        <p:sp>
          <p:nvSpPr>
            <p:cNvPr id="51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2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3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54" name="AutoShape 6"/>
            <p:cNvCxnSpPr>
              <a:cxnSpLocks noChangeShapeType="1"/>
              <a:stCxn id="52" idx="3"/>
              <a:endCxn id="53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" name="AutoShape 6"/>
            <p:cNvCxnSpPr>
              <a:cxnSpLocks noChangeShapeType="1"/>
              <a:stCxn id="51" idx="5"/>
              <a:endCxn id="53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57" name="AutoShape 6"/>
            <p:cNvCxnSpPr>
              <a:cxnSpLocks noChangeShapeType="1"/>
              <a:stCxn id="56" idx="5"/>
              <a:endCxn id="52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8" name="AutoShape 6"/>
            <p:cNvCxnSpPr>
              <a:cxnSpLocks noChangeShapeType="1"/>
              <a:stCxn id="56" idx="3"/>
              <a:endCxn id="51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2286001" y="4343400"/>
            <a:ext cx="1142999" cy="1001412"/>
            <a:chOff x="7416868" y="3352800"/>
            <a:chExt cx="2870132" cy="2514600"/>
          </a:xfrm>
        </p:grpSpPr>
        <p:sp>
          <p:nvSpPr>
            <p:cNvPr id="60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1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2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63" name="AutoShape 6"/>
            <p:cNvCxnSpPr>
              <a:cxnSpLocks noChangeShapeType="1"/>
              <a:stCxn id="61" idx="3"/>
              <a:endCxn id="62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" name="AutoShape 6"/>
            <p:cNvCxnSpPr>
              <a:cxnSpLocks noChangeShapeType="1"/>
              <a:stCxn id="60" idx="5"/>
              <a:endCxn id="62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5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66" name="AutoShape 6"/>
            <p:cNvCxnSpPr>
              <a:cxnSpLocks noChangeShapeType="1"/>
              <a:stCxn id="65" idx="5"/>
              <a:endCxn id="61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7" name="AutoShape 6"/>
            <p:cNvCxnSpPr>
              <a:cxnSpLocks noChangeShapeType="1"/>
              <a:stCxn id="65" idx="3"/>
              <a:endCxn id="60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67595" name="Straight Arrow Connector 67594"/>
          <p:cNvCxnSpPr/>
          <p:nvPr/>
        </p:nvCxnSpPr>
        <p:spPr>
          <a:xfrm>
            <a:off x="16764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3657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4191000" y="4343400"/>
            <a:ext cx="1142999" cy="1001412"/>
            <a:chOff x="7416868" y="3352800"/>
            <a:chExt cx="2870132" cy="2514600"/>
          </a:xfrm>
        </p:grpSpPr>
        <p:sp>
          <p:nvSpPr>
            <p:cNvPr id="75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6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7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8" name="AutoShape 6"/>
            <p:cNvCxnSpPr>
              <a:cxnSpLocks noChangeShapeType="1"/>
              <a:stCxn id="76" idx="3"/>
              <a:endCxn id="77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" name="AutoShape 6"/>
            <p:cNvCxnSpPr>
              <a:cxnSpLocks noChangeShapeType="1"/>
              <a:stCxn id="75" idx="5"/>
              <a:endCxn id="77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0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81" name="AutoShape 6"/>
            <p:cNvCxnSpPr>
              <a:cxnSpLocks noChangeShapeType="1"/>
              <a:stCxn id="80" idx="5"/>
              <a:endCxn id="76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2" name="AutoShape 6"/>
            <p:cNvCxnSpPr>
              <a:cxnSpLocks noChangeShapeType="1"/>
              <a:stCxn id="80" idx="3"/>
              <a:endCxn id="75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83" name="Group 82"/>
          <p:cNvGrpSpPr/>
          <p:nvPr/>
        </p:nvGrpSpPr>
        <p:grpSpPr>
          <a:xfrm>
            <a:off x="6172201" y="4343400"/>
            <a:ext cx="1142999" cy="1001412"/>
            <a:chOff x="7416868" y="3352800"/>
            <a:chExt cx="2870132" cy="2514600"/>
          </a:xfrm>
        </p:grpSpPr>
        <p:sp>
          <p:nvSpPr>
            <p:cNvPr id="84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5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6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87" name="AutoShape 6"/>
            <p:cNvCxnSpPr>
              <a:cxnSpLocks noChangeShapeType="1"/>
              <a:stCxn id="85" idx="3"/>
              <a:endCxn id="8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8" name="AutoShape 6"/>
            <p:cNvCxnSpPr>
              <a:cxnSpLocks noChangeShapeType="1"/>
              <a:stCxn id="84" idx="5"/>
              <a:endCxn id="8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9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90" name="AutoShape 6"/>
            <p:cNvCxnSpPr>
              <a:cxnSpLocks noChangeShapeType="1"/>
              <a:stCxn id="89" idx="5"/>
              <a:endCxn id="8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1" name="AutoShape 6"/>
            <p:cNvCxnSpPr>
              <a:cxnSpLocks noChangeShapeType="1"/>
              <a:stCxn id="89" idx="3"/>
              <a:endCxn id="8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92" name="Straight Arrow Connector 91"/>
          <p:cNvCxnSpPr/>
          <p:nvPr/>
        </p:nvCxnSpPr>
        <p:spPr>
          <a:xfrm>
            <a:off x="5562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75438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8001000" y="4343400"/>
            <a:ext cx="1142999" cy="1001412"/>
            <a:chOff x="7416868" y="3352800"/>
            <a:chExt cx="2870132" cy="2514600"/>
          </a:xfrm>
        </p:grpSpPr>
        <p:sp>
          <p:nvSpPr>
            <p:cNvPr id="95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6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7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98" name="AutoShape 6"/>
            <p:cNvCxnSpPr>
              <a:cxnSpLocks noChangeShapeType="1"/>
              <a:stCxn id="96" idx="3"/>
              <a:endCxn id="97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9" name="AutoShape 6"/>
            <p:cNvCxnSpPr>
              <a:cxnSpLocks noChangeShapeType="1"/>
              <a:stCxn id="95" idx="5"/>
              <a:endCxn id="97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0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101" name="AutoShape 6"/>
            <p:cNvCxnSpPr>
              <a:cxnSpLocks noChangeShapeType="1"/>
              <a:stCxn id="100" idx="5"/>
              <a:endCxn id="96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2" name="AutoShape 6"/>
            <p:cNvCxnSpPr>
              <a:cxnSpLocks noChangeShapeType="1"/>
              <a:stCxn id="100" idx="3"/>
              <a:endCxn id="95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03" name="Group 102"/>
          <p:cNvGrpSpPr/>
          <p:nvPr/>
        </p:nvGrpSpPr>
        <p:grpSpPr>
          <a:xfrm>
            <a:off x="9982201" y="4343400"/>
            <a:ext cx="1142999" cy="1001412"/>
            <a:chOff x="7416868" y="3352800"/>
            <a:chExt cx="2870132" cy="2514600"/>
          </a:xfrm>
        </p:grpSpPr>
        <p:sp>
          <p:nvSpPr>
            <p:cNvPr id="104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05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06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107" name="AutoShape 6"/>
            <p:cNvCxnSpPr>
              <a:cxnSpLocks noChangeShapeType="1"/>
              <a:stCxn id="105" idx="3"/>
              <a:endCxn id="10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8" name="AutoShape 6"/>
            <p:cNvCxnSpPr>
              <a:cxnSpLocks noChangeShapeType="1"/>
              <a:stCxn id="104" idx="5"/>
              <a:endCxn id="10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9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110" name="AutoShape 6"/>
            <p:cNvCxnSpPr>
              <a:cxnSpLocks noChangeShapeType="1"/>
              <a:stCxn id="109" idx="5"/>
              <a:endCxn id="10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1" name="AutoShape 6"/>
            <p:cNvCxnSpPr>
              <a:cxnSpLocks noChangeShapeType="1"/>
              <a:stCxn id="109" idx="3"/>
              <a:endCxn id="10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112" name="Straight Arrow Connector 111"/>
          <p:cNvCxnSpPr/>
          <p:nvPr/>
        </p:nvCxnSpPr>
        <p:spPr>
          <a:xfrm>
            <a:off x="9372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11430000" y="4871892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7598" name="Picture 6759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486400"/>
            <a:ext cx="3454400" cy="279400"/>
          </a:xfrm>
          <a:prstGeom prst="rect">
            <a:avLst/>
          </a:prstGeom>
        </p:spPr>
      </p:pic>
      <p:pic>
        <p:nvPicPr>
          <p:cNvPr id="67600" name="Picture 6759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4500" y="5486400"/>
            <a:ext cx="3479800" cy="279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7601" name="Picture 6760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5486400"/>
            <a:ext cx="3479800" cy="279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14" name="Line 28"/>
          <p:cNvSpPr>
            <a:spLocks noChangeShapeType="1"/>
          </p:cNvSpPr>
          <p:nvPr/>
        </p:nvSpPr>
        <p:spPr bwMode="auto">
          <a:xfrm flipV="1">
            <a:off x="4718971" y="2089984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5" name="Line 28"/>
          <p:cNvSpPr>
            <a:spLocks noChangeShapeType="1"/>
          </p:cNvSpPr>
          <p:nvPr/>
        </p:nvSpPr>
        <p:spPr bwMode="auto">
          <a:xfrm flipV="1">
            <a:off x="4821911" y="2241979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6" name="Line 28"/>
          <p:cNvSpPr>
            <a:spLocks noChangeShapeType="1"/>
          </p:cNvSpPr>
          <p:nvPr/>
        </p:nvSpPr>
        <p:spPr bwMode="auto">
          <a:xfrm flipV="1">
            <a:off x="11372590" y="2083151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7" name="Line 28"/>
          <p:cNvSpPr>
            <a:spLocks noChangeShapeType="1"/>
          </p:cNvSpPr>
          <p:nvPr/>
        </p:nvSpPr>
        <p:spPr bwMode="auto">
          <a:xfrm flipV="1">
            <a:off x="11475530" y="2235146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8" name="Line 28"/>
          <p:cNvSpPr>
            <a:spLocks noChangeShapeType="1"/>
          </p:cNvSpPr>
          <p:nvPr/>
        </p:nvSpPr>
        <p:spPr bwMode="auto">
          <a:xfrm flipV="1">
            <a:off x="3128573" y="4707550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9" name="Line 28"/>
          <p:cNvSpPr>
            <a:spLocks noChangeShapeType="1"/>
          </p:cNvSpPr>
          <p:nvPr/>
        </p:nvSpPr>
        <p:spPr bwMode="auto">
          <a:xfrm flipV="1">
            <a:off x="3200343" y="4836479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0" name="Line 28"/>
          <p:cNvSpPr>
            <a:spLocks noChangeShapeType="1"/>
          </p:cNvSpPr>
          <p:nvPr/>
        </p:nvSpPr>
        <p:spPr bwMode="auto">
          <a:xfrm flipV="1">
            <a:off x="1170320" y="471496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1" name="Line 28"/>
          <p:cNvSpPr>
            <a:spLocks noChangeShapeType="1"/>
          </p:cNvSpPr>
          <p:nvPr/>
        </p:nvSpPr>
        <p:spPr bwMode="auto">
          <a:xfrm flipV="1">
            <a:off x="1242090" y="484389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2" name="Line 28"/>
          <p:cNvSpPr>
            <a:spLocks noChangeShapeType="1"/>
          </p:cNvSpPr>
          <p:nvPr/>
        </p:nvSpPr>
        <p:spPr bwMode="auto">
          <a:xfrm flipV="1">
            <a:off x="5048935" y="4724400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3" name="Line 28"/>
          <p:cNvSpPr>
            <a:spLocks noChangeShapeType="1"/>
          </p:cNvSpPr>
          <p:nvPr/>
        </p:nvSpPr>
        <p:spPr bwMode="auto">
          <a:xfrm flipV="1">
            <a:off x="5120705" y="4853329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4" name="Line 28"/>
          <p:cNvSpPr>
            <a:spLocks noChangeShapeType="1"/>
          </p:cNvSpPr>
          <p:nvPr/>
        </p:nvSpPr>
        <p:spPr bwMode="auto">
          <a:xfrm flipV="1">
            <a:off x="7028557" y="471496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5" name="Line 28"/>
          <p:cNvSpPr>
            <a:spLocks noChangeShapeType="1"/>
          </p:cNvSpPr>
          <p:nvPr/>
        </p:nvSpPr>
        <p:spPr bwMode="auto">
          <a:xfrm flipV="1">
            <a:off x="7100327" y="484389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6" name="Line 28"/>
          <p:cNvSpPr>
            <a:spLocks noChangeShapeType="1"/>
          </p:cNvSpPr>
          <p:nvPr/>
        </p:nvSpPr>
        <p:spPr bwMode="auto">
          <a:xfrm flipV="1">
            <a:off x="8858963" y="471588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7" name="Line 28"/>
          <p:cNvSpPr>
            <a:spLocks noChangeShapeType="1"/>
          </p:cNvSpPr>
          <p:nvPr/>
        </p:nvSpPr>
        <p:spPr bwMode="auto">
          <a:xfrm flipV="1">
            <a:off x="8930733" y="484481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8" name="Line 28"/>
          <p:cNvSpPr>
            <a:spLocks noChangeShapeType="1"/>
          </p:cNvSpPr>
          <p:nvPr/>
        </p:nvSpPr>
        <p:spPr bwMode="auto">
          <a:xfrm flipV="1">
            <a:off x="10837303" y="4722877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9" name="Line 28"/>
          <p:cNvSpPr>
            <a:spLocks noChangeShapeType="1"/>
          </p:cNvSpPr>
          <p:nvPr/>
        </p:nvSpPr>
        <p:spPr bwMode="auto">
          <a:xfrm flipV="1">
            <a:off x="10909073" y="4851806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6400" y="1397001"/>
            <a:ext cx="8253219" cy="4729164"/>
          </a:xfrm>
        </p:spPr>
        <p:txBody>
          <a:bodyPr/>
          <a:lstStyle/>
          <a:p>
            <a:r>
              <a:rPr lang="en-US" dirty="0"/>
              <a:t>Keep only the last sample from each iteration: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1771588" lvl="3" indent="-514350">
              <a:buFont typeface="+mj-lt"/>
              <a:buAutoNum type="arabicPeriod"/>
            </a:pPr>
            <a:endParaRPr lang="en-US" dirty="0"/>
          </a:p>
          <a:p>
            <a:pPr marL="1771588" lvl="3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2228766" lvl="4" indent="-514350">
              <a:buFont typeface="+mj-lt"/>
              <a:buAutoNum type="arabicPeriod"/>
            </a:pPr>
            <a:endParaRPr lang="en-US" dirty="0"/>
          </a:p>
          <a:p>
            <a:pPr marL="2228766" lvl="4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Gibbs Sampling Example: P( S | +r)</a:t>
            </a: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2819399" y="2878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4754910" y="2863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8534399" y="2878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6635647" y="2863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1457638" y="2385407"/>
            <a:ext cx="1145847" cy="1001412"/>
            <a:chOff x="1457638" y="2351388"/>
            <a:chExt cx="1145847" cy="1001412"/>
          </a:xfrm>
        </p:grpSpPr>
        <p:grpSp>
          <p:nvGrpSpPr>
            <p:cNvPr id="231" name="Group 23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3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3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34" name="Oval 23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3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3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3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3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3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4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4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3304443" y="2386624"/>
            <a:ext cx="1145847" cy="1001412"/>
            <a:chOff x="1457638" y="2351388"/>
            <a:chExt cx="1145847" cy="1001412"/>
          </a:xfrm>
        </p:grpSpPr>
        <p:grpSp>
          <p:nvGrpSpPr>
            <p:cNvPr id="243" name="Group 24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4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4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48" name="Oval 24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4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5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5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4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4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5274367" y="2386624"/>
            <a:ext cx="1145847" cy="1001412"/>
            <a:chOff x="1457638" y="2351388"/>
            <a:chExt cx="1145847" cy="1001412"/>
          </a:xfrm>
        </p:grpSpPr>
        <p:grpSp>
          <p:nvGrpSpPr>
            <p:cNvPr id="255" name="Group 25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5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5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60" name="Oval 25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6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6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6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6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6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5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5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7129534" y="2362541"/>
            <a:ext cx="1145847" cy="1001412"/>
            <a:chOff x="1457638" y="2351388"/>
            <a:chExt cx="1145847" cy="1001412"/>
          </a:xfrm>
        </p:grpSpPr>
        <p:grpSp>
          <p:nvGrpSpPr>
            <p:cNvPr id="267" name="Group 26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7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7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72" name="Oval 27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7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7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7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7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7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6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6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278" name="Group 277"/>
          <p:cNvGrpSpPr/>
          <p:nvPr/>
        </p:nvGrpSpPr>
        <p:grpSpPr>
          <a:xfrm>
            <a:off x="9040020" y="2362541"/>
            <a:ext cx="1145847" cy="1001412"/>
            <a:chOff x="1457638" y="2351388"/>
            <a:chExt cx="1145847" cy="1001412"/>
          </a:xfrm>
        </p:grpSpPr>
        <p:grpSp>
          <p:nvGrpSpPr>
            <p:cNvPr id="279" name="Group 27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8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8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84" name="Oval 28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8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8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8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8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8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8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8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cxnSp>
        <p:nvCxnSpPr>
          <p:cNvPr id="290" name="Straight Arrow Connector 289"/>
          <p:cNvCxnSpPr/>
          <p:nvPr/>
        </p:nvCxnSpPr>
        <p:spPr>
          <a:xfrm>
            <a:off x="2819399" y="422577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>
            <a:off x="4754910" y="421053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>
            <a:off x="8534399" y="422577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6635647" y="421053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4" name="Group 293"/>
          <p:cNvGrpSpPr/>
          <p:nvPr/>
        </p:nvGrpSpPr>
        <p:grpSpPr>
          <a:xfrm>
            <a:off x="1457638" y="3732690"/>
            <a:ext cx="1145847" cy="1001412"/>
            <a:chOff x="1457638" y="2351388"/>
            <a:chExt cx="1145847" cy="1001412"/>
          </a:xfrm>
        </p:grpSpPr>
        <p:grpSp>
          <p:nvGrpSpPr>
            <p:cNvPr id="295" name="Group 29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9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9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00" name="Oval 29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0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0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0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0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0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9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9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06" name="Group 305"/>
          <p:cNvGrpSpPr/>
          <p:nvPr/>
        </p:nvGrpSpPr>
        <p:grpSpPr>
          <a:xfrm>
            <a:off x="3304443" y="3733907"/>
            <a:ext cx="1145847" cy="1001412"/>
            <a:chOff x="1457638" y="2351388"/>
            <a:chExt cx="1145847" cy="1001412"/>
          </a:xfrm>
        </p:grpSpPr>
        <p:grpSp>
          <p:nvGrpSpPr>
            <p:cNvPr id="307" name="Group 30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1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1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12" name="Oval 31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1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1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1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1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1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0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0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18" name="Group 317"/>
          <p:cNvGrpSpPr/>
          <p:nvPr/>
        </p:nvGrpSpPr>
        <p:grpSpPr>
          <a:xfrm>
            <a:off x="5274367" y="3733907"/>
            <a:ext cx="1145847" cy="1001412"/>
            <a:chOff x="1457638" y="2351388"/>
            <a:chExt cx="1145847" cy="1001412"/>
          </a:xfrm>
        </p:grpSpPr>
        <p:grpSp>
          <p:nvGrpSpPr>
            <p:cNvPr id="319" name="Group 31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2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2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24" name="Oval 32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2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2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2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2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2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2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2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30" name="Group 329"/>
          <p:cNvGrpSpPr/>
          <p:nvPr/>
        </p:nvGrpSpPr>
        <p:grpSpPr>
          <a:xfrm>
            <a:off x="7129534" y="3709824"/>
            <a:ext cx="1145847" cy="1001412"/>
            <a:chOff x="1457638" y="2351388"/>
            <a:chExt cx="1145847" cy="1001412"/>
          </a:xfrm>
        </p:grpSpPr>
        <p:grpSp>
          <p:nvGrpSpPr>
            <p:cNvPr id="331" name="Group 33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34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35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36" name="Oval 335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3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38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39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40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4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32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33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42" name="Group 341"/>
          <p:cNvGrpSpPr/>
          <p:nvPr/>
        </p:nvGrpSpPr>
        <p:grpSpPr>
          <a:xfrm>
            <a:off x="9040020" y="3709824"/>
            <a:ext cx="1145847" cy="1001412"/>
            <a:chOff x="1457638" y="2351388"/>
            <a:chExt cx="1145847" cy="1001412"/>
          </a:xfrm>
        </p:grpSpPr>
        <p:grpSp>
          <p:nvGrpSpPr>
            <p:cNvPr id="343" name="Group 34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4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4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48" name="Oval 34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4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5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5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5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5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4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4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cxnSp>
        <p:nvCxnSpPr>
          <p:cNvPr id="354" name="Straight Arrow Connector 353"/>
          <p:cNvCxnSpPr/>
          <p:nvPr/>
        </p:nvCxnSpPr>
        <p:spPr>
          <a:xfrm>
            <a:off x="2816551" y="5545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Arrow Connector 354"/>
          <p:cNvCxnSpPr/>
          <p:nvPr/>
        </p:nvCxnSpPr>
        <p:spPr>
          <a:xfrm>
            <a:off x="4752062" y="5530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Arrow Connector 355"/>
          <p:cNvCxnSpPr/>
          <p:nvPr/>
        </p:nvCxnSpPr>
        <p:spPr>
          <a:xfrm>
            <a:off x="8531551" y="5545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Arrow Connector 356"/>
          <p:cNvCxnSpPr/>
          <p:nvPr/>
        </p:nvCxnSpPr>
        <p:spPr>
          <a:xfrm>
            <a:off x="6632799" y="5530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8" name="Group 357"/>
          <p:cNvGrpSpPr/>
          <p:nvPr/>
        </p:nvGrpSpPr>
        <p:grpSpPr>
          <a:xfrm>
            <a:off x="1454790" y="5052407"/>
            <a:ext cx="1145847" cy="1001412"/>
            <a:chOff x="1457638" y="2351388"/>
            <a:chExt cx="1145847" cy="1001412"/>
          </a:xfrm>
        </p:grpSpPr>
        <p:grpSp>
          <p:nvGrpSpPr>
            <p:cNvPr id="359" name="Group 35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6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6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64" name="Oval 36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6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6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6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6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6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70" name="Group 369"/>
          <p:cNvGrpSpPr/>
          <p:nvPr/>
        </p:nvGrpSpPr>
        <p:grpSpPr>
          <a:xfrm>
            <a:off x="3301595" y="5053624"/>
            <a:ext cx="1145847" cy="1001412"/>
            <a:chOff x="1457638" y="2351388"/>
            <a:chExt cx="1145847" cy="1001412"/>
          </a:xfrm>
        </p:grpSpPr>
        <p:grpSp>
          <p:nvGrpSpPr>
            <p:cNvPr id="371" name="Group 37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74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75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76" name="Oval 375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7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78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79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80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8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72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73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5271519" y="5053624"/>
            <a:ext cx="1145847" cy="1001412"/>
            <a:chOff x="1457638" y="2351388"/>
            <a:chExt cx="1145847" cy="1001412"/>
          </a:xfrm>
        </p:grpSpPr>
        <p:grpSp>
          <p:nvGrpSpPr>
            <p:cNvPr id="383" name="Group 38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8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8" name="Oval 38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8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9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9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9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9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8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8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7126686" y="5029541"/>
            <a:ext cx="1145847" cy="1001412"/>
            <a:chOff x="1457638" y="2351388"/>
            <a:chExt cx="1145847" cy="1001412"/>
          </a:xfrm>
          <a:solidFill>
            <a:srgbClr val="FF0000"/>
          </a:solidFill>
        </p:grpSpPr>
        <p:grpSp>
          <p:nvGrpSpPr>
            <p:cNvPr id="395" name="Group 39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  <a:grpFill/>
          </p:grpSpPr>
          <p:sp>
            <p:nvSpPr>
              <p:cNvPr id="39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0" name="Oval 39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40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0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40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40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0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9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9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406" name="Group 405"/>
          <p:cNvGrpSpPr/>
          <p:nvPr/>
        </p:nvGrpSpPr>
        <p:grpSpPr>
          <a:xfrm>
            <a:off x="9037172" y="5029541"/>
            <a:ext cx="1145847" cy="1001412"/>
            <a:chOff x="1457638" y="2351388"/>
            <a:chExt cx="1145847" cy="1001412"/>
          </a:xfrm>
        </p:grpSpPr>
        <p:grpSp>
          <p:nvGrpSpPr>
            <p:cNvPr id="407" name="Group 40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41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2" name="Oval 41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41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1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41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41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1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40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40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1146864" y="2286340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8" name="Rounded Rectangle 417"/>
          <p:cNvSpPr/>
          <p:nvPr/>
        </p:nvSpPr>
        <p:spPr>
          <a:xfrm>
            <a:off x="1143000" y="3617829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9" name="Rounded Rectangle 418"/>
          <p:cNvSpPr/>
          <p:nvPr/>
        </p:nvSpPr>
        <p:spPr>
          <a:xfrm>
            <a:off x="1146864" y="4963975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6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18" grpId="0" animBg="1"/>
      <p:bldP spid="419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Efficient Resampling of One Variable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 Sample from P(S | +c, +r, -w)	</a:t>
            </a: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Many things cancel out – only CPTs with S remain!</a:t>
            </a:r>
          </a:p>
          <a:p>
            <a:r>
              <a:rPr lang="en-US" sz="2400" dirty="0">
                <a:ea typeface="ＭＳ Ｐゴシック" pitchFamily="34" charset="-128"/>
              </a:rPr>
              <a:t>More generally: only CPTs that have resampled variable need to be considered, and joined together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448800" y="1371600"/>
            <a:ext cx="1752600" cy="1535500"/>
            <a:chOff x="7416868" y="3352800"/>
            <a:chExt cx="2870132" cy="2514600"/>
          </a:xfrm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9" name="AutoShape 6"/>
            <p:cNvCxnSpPr>
              <a:cxnSpLocks noChangeShapeType="1"/>
              <a:stCxn id="7" idx="3"/>
              <a:endCxn id="8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" name="AutoShape 6"/>
            <p:cNvCxnSpPr>
              <a:cxnSpLocks noChangeShapeType="1"/>
              <a:stCxn id="6" idx="5"/>
              <a:endCxn id="8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12" name="AutoShape 6"/>
            <p:cNvCxnSpPr>
              <a:cxnSpLocks noChangeShapeType="1"/>
              <a:stCxn id="11" idx="5"/>
              <a:endCxn id="7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" name="AutoShape 6"/>
            <p:cNvCxnSpPr>
              <a:cxnSpLocks noChangeShapeType="1"/>
              <a:stCxn id="11" idx="3"/>
              <a:endCxn id="6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3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1981200"/>
            <a:ext cx="6644789" cy="325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Gibbs Sampling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685800" y="1127760"/>
            <a:ext cx="10972800" cy="4724400"/>
          </a:xfrm>
        </p:spPr>
        <p:txBody>
          <a:bodyPr/>
          <a:lstStyle/>
          <a:p>
            <a:r>
              <a:rPr lang="en-US" sz="2400" i="1" dirty="0">
                <a:ea typeface="ＭＳ Ｐゴシック" pitchFamily="34" charset="-128"/>
              </a:rPr>
              <a:t>Procedure: </a:t>
            </a:r>
            <a:r>
              <a:rPr lang="en-US" sz="2400" dirty="0">
                <a:ea typeface="ＭＳ Ｐゴシック" pitchFamily="34" charset="-128"/>
              </a:rPr>
              <a:t>keep track of a full instantiation 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m</a:t>
            </a:r>
            <a:r>
              <a:rPr lang="en-US" sz="2400" dirty="0">
                <a:ea typeface="ＭＳ Ｐゴシック" pitchFamily="34" charset="-128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Start with an arbitrary instantiation consistent with the evidence.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Sample one variable at a time, conditioned on all the rest, but keep evidence fixed.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Keep repeating this for a long time.</a:t>
            </a:r>
          </a:p>
          <a:p>
            <a:pPr lvl="3"/>
            <a:endParaRPr lang="en-US" sz="900" i="1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Property: </a:t>
            </a:r>
            <a:r>
              <a:rPr lang="en-US" sz="2400" dirty="0">
                <a:ea typeface="ＭＳ Ｐゴシック" pitchFamily="34" charset="-128"/>
              </a:rPr>
              <a:t>in the limit of repeating this infinitely many times the resulting sample is coming from the correct distribution</a:t>
            </a:r>
          </a:p>
          <a:p>
            <a:pPr lvl="3"/>
            <a:endParaRPr lang="en-US" sz="900" i="1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Rationale</a:t>
            </a:r>
            <a:r>
              <a:rPr lang="en-US" sz="2400" dirty="0">
                <a:ea typeface="ＭＳ Ｐゴシック" pitchFamily="34" charset="-128"/>
              </a:rPr>
              <a:t>: both upstream and downstream variables condition on evidence.</a:t>
            </a:r>
          </a:p>
          <a:p>
            <a:pPr marL="1371531" lvl="3" indent="0">
              <a:buNone/>
            </a:pPr>
            <a:r>
              <a:rPr lang="en-US" sz="900" dirty="0">
                <a:ea typeface="ＭＳ Ｐゴシック" pitchFamily="34" charset="-128"/>
              </a:rPr>
              <a:t> </a:t>
            </a:r>
          </a:p>
          <a:p>
            <a:r>
              <a:rPr lang="en-US" sz="2400" dirty="0">
                <a:ea typeface="ＭＳ Ｐゴシック" pitchFamily="34" charset="-128"/>
              </a:rPr>
              <a:t>In contrast: likelihood weighting only conditions on upstream evidence, and hence weights obtained in likelihood weighting can sometimes be very small.  Sum of weights over all samples is indicative of how many </a:t>
            </a:r>
            <a:r>
              <a:rPr lang="en-US" altLang="en-US" sz="2400" dirty="0">
                <a:ea typeface="ＭＳ Ｐゴシック" pitchFamily="34" charset="-128"/>
              </a:rPr>
              <a:t>“</a:t>
            </a:r>
            <a:r>
              <a:rPr lang="en-US" sz="2400" dirty="0">
                <a:ea typeface="ＭＳ Ｐゴシック" pitchFamily="34" charset="-128"/>
              </a:rPr>
              <a:t>effective</a:t>
            </a:r>
            <a:r>
              <a:rPr lang="en-US" altLang="en-US" sz="2400" dirty="0">
                <a:ea typeface="ＭＳ Ｐゴシック" pitchFamily="34" charset="-128"/>
              </a:rPr>
              <a:t>”</a:t>
            </a:r>
            <a:r>
              <a:rPr lang="en-US" sz="2400" dirty="0">
                <a:ea typeface="ＭＳ Ｐゴシック" pitchFamily="34" charset="-128"/>
              </a:rPr>
              <a:t> samples were obtained, so want high weight.</a:t>
            </a:r>
          </a:p>
        </p:txBody>
      </p:sp>
    </p:spTree>
    <p:extLst>
      <p:ext uri="{BB962C8B-B14F-4D97-AF65-F5344CB8AC3E}">
        <p14:creationId xmlns:p14="http://schemas.microsoft.com/office/powerpoint/2010/main" val="166149755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Out of scope: Further Reading on Gibbs Sampling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107442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Gibbs sampling produces sample from the query distribution P( Q | e ) in limit of re-sampling infinitely often</a:t>
            </a:r>
          </a:p>
          <a:p>
            <a:pPr lvl="4"/>
            <a:endParaRPr lang="en-US" sz="16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Gibbs sampling is a special case of more general methods called Markov chain Monte Carlo (MCMC) methods </a:t>
            </a:r>
          </a:p>
          <a:p>
            <a:pPr lvl="8"/>
            <a:endParaRPr lang="en-US" sz="1600" dirty="0">
              <a:ea typeface="ＭＳ Ｐゴシック" pitchFamily="34" charset="-128"/>
            </a:endParaRPr>
          </a:p>
          <a:p>
            <a:pPr lvl="1"/>
            <a:r>
              <a:rPr lang="en-US" sz="2800" dirty="0">
                <a:ea typeface="ＭＳ Ｐゴシック" pitchFamily="34" charset="-128"/>
              </a:rPr>
              <a:t>Metropolis-Hastings is one of the more famous MCMC methods          (in fact, Gibbs sampling is a special case of Metropolis-Hastings) </a:t>
            </a:r>
          </a:p>
          <a:p>
            <a:pPr lvl="3"/>
            <a:endParaRPr lang="en-US" sz="16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You may read about Monte Carlo methods – they</a:t>
            </a:r>
            <a:r>
              <a:rPr lang="en-US" altLang="en-US" sz="2800" dirty="0">
                <a:ea typeface="ＭＳ Ｐゴシック" pitchFamily="34" charset="-128"/>
              </a:rPr>
              <a:t>’</a:t>
            </a:r>
            <a:r>
              <a:rPr lang="en-US" sz="2800" dirty="0">
                <a:ea typeface="ＭＳ Ｐゴシック" pitchFamily="34" charset="-128"/>
              </a:rPr>
              <a:t>re just sampling</a:t>
            </a:r>
          </a:p>
        </p:txBody>
      </p:sp>
    </p:spTree>
    <p:extLst>
      <p:ext uri="{BB962C8B-B14F-4D97-AF65-F5344CB8AC3E}">
        <p14:creationId xmlns:p14="http://schemas.microsoft.com/office/powerpoint/2010/main" val="210318594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Markov Chain Monte Carlo*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219200" y="1417637"/>
            <a:ext cx="8839200" cy="4525963"/>
          </a:xfrm>
        </p:spPr>
        <p:txBody>
          <a:bodyPr/>
          <a:lstStyle/>
          <a:p>
            <a:r>
              <a:rPr lang="en-US" sz="2400" i="1" dirty="0">
                <a:ea typeface="ＭＳ Ｐゴシック" pitchFamily="34" charset="-128"/>
              </a:rPr>
              <a:t>Idea</a:t>
            </a:r>
            <a:r>
              <a:rPr lang="en-US" sz="2400" dirty="0">
                <a:ea typeface="ＭＳ Ｐゴシック" pitchFamily="34" charset="-128"/>
              </a:rPr>
              <a:t>: instead of sampling from scratch, create samples that are each like the last one.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Procedure</a:t>
            </a:r>
            <a:r>
              <a:rPr lang="en-US" sz="2400" dirty="0">
                <a:ea typeface="ＭＳ Ｐゴシック" pitchFamily="34" charset="-128"/>
              </a:rPr>
              <a:t>: resample one variable at a time, conditioned on all the rest, but keep evidence fixed.  E.g., for P(</a:t>
            </a:r>
            <a:r>
              <a:rPr lang="en-US" sz="2400" dirty="0" err="1">
                <a:ea typeface="ＭＳ Ｐゴシック" pitchFamily="34" charset="-128"/>
              </a:rPr>
              <a:t>b|c</a:t>
            </a:r>
            <a:r>
              <a:rPr lang="en-US" sz="2400" dirty="0">
                <a:ea typeface="ＭＳ Ｐゴシック" pitchFamily="34" charset="-128"/>
              </a:rPr>
              <a:t>):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Properties</a:t>
            </a:r>
            <a:r>
              <a:rPr lang="en-US" sz="2400" dirty="0">
                <a:ea typeface="ＭＳ Ｐゴシック" pitchFamily="34" charset="-128"/>
              </a:rPr>
              <a:t>: Now samples are not independent (in fact they</a:t>
            </a:r>
            <a:r>
              <a:rPr lang="ja-JP" altLang="en-US" sz="2400" dirty="0">
                <a:ea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</a:rPr>
              <a:t>re nearly identical), but sample averages are still consistent estimators!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What</a:t>
            </a:r>
            <a:r>
              <a:rPr lang="ja-JP" altLang="en-US" sz="2400" i="1" dirty="0">
                <a:ea typeface="ＭＳ Ｐゴシック" pitchFamily="34" charset="-128"/>
              </a:rPr>
              <a:t>’</a:t>
            </a:r>
            <a:r>
              <a:rPr lang="en-US" altLang="ja-JP" sz="2400" i="1" dirty="0">
                <a:ea typeface="ＭＳ Ｐゴシック" pitchFamily="34" charset="-128"/>
              </a:rPr>
              <a:t>s the point</a:t>
            </a:r>
            <a:r>
              <a:rPr lang="en-US" altLang="ja-JP" sz="2400" dirty="0">
                <a:ea typeface="ＭＳ Ｐゴシック" pitchFamily="34" charset="-128"/>
              </a:rPr>
              <a:t>: both upstream and downstream variables condition on evidence.</a:t>
            </a:r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71684" name="Oval 4"/>
          <p:cNvSpPr>
            <a:spLocks noChangeArrowheads="1"/>
          </p:cNvSpPr>
          <p:nvPr/>
        </p:nvSpPr>
        <p:spPr bwMode="auto">
          <a:xfrm>
            <a:off x="2286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+a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1685" name="Oval 5"/>
          <p:cNvSpPr>
            <a:spLocks noChangeArrowheads="1"/>
          </p:cNvSpPr>
          <p:nvPr/>
        </p:nvSpPr>
        <p:spPr bwMode="auto">
          <a:xfrm>
            <a:off x="3048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+c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71686" name="AutoShape 6"/>
          <p:cNvCxnSpPr>
            <a:cxnSpLocks noChangeShapeType="1"/>
            <a:stCxn id="71684" idx="6"/>
            <a:endCxn id="71685" idx="2"/>
          </p:cNvCxnSpPr>
          <p:nvPr/>
        </p:nvCxnSpPr>
        <p:spPr bwMode="auto">
          <a:xfrm>
            <a:off x="2819400" y="3833812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1687" name="Oval 11"/>
          <p:cNvSpPr>
            <a:spLocks noChangeArrowheads="1"/>
          </p:cNvSpPr>
          <p:nvPr/>
        </p:nvSpPr>
        <p:spPr bwMode="auto">
          <a:xfrm>
            <a:off x="1524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+b</a:t>
            </a:r>
          </a:p>
        </p:txBody>
      </p:sp>
      <p:cxnSp>
        <p:nvCxnSpPr>
          <p:cNvPr id="71688" name="AutoShape 12"/>
          <p:cNvCxnSpPr>
            <a:cxnSpLocks noChangeShapeType="1"/>
            <a:stCxn id="71687" idx="6"/>
            <a:endCxn id="71684" idx="2"/>
          </p:cNvCxnSpPr>
          <p:nvPr/>
        </p:nvCxnSpPr>
        <p:spPr bwMode="auto">
          <a:xfrm>
            <a:off x="2057400" y="3833812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0" name="Oval 18"/>
          <p:cNvSpPr>
            <a:spLocks noChangeArrowheads="1"/>
          </p:cNvSpPr>
          <p:nvPr/>
        </p:nvSpPr>
        <p:spPr bwMode="auto">
          <a:xfrm>
            <a:off x="5105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+a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5611" name="Oval 19"/>
          <p:cNvSpPr>
            <a:spLocks noChangeArrowheads="1"/>
          </p:cNvSpPr>
          <p:nvPr/>
        </p:nvSpPr>
        <p:spPr bwMode="auto">
          <a:xfrm>
            <a:off x="5867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+c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25612" name="AutoShape 6"/>
          <p:cNvCxnSpPr>
            <a:cxnSpLocks noChangeShapeType="1"/>
            <a:stCxn id="25610" idx="6"/>
            <a:endCxn id="25611" idx="2"/>
          </p:cNvCxnSpPr>
          <p:nvPr/>
        </p:nvCxnSpPr>
        <p:spPr bwMode="auto">
          <a:xfrm>
            <a:off x="5638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3" name="Oval 11"/>
          <p:cNvSpPr>
            <a:spLocks noChangeArrowheads="1"/>
          </p:cNvSpPr>
          <p:nvPr/>
        </p:nvSpPr>
        <p:spPr bwMode="auto">
          <a:xfrm>
            <a:off x="4343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-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cxnSp>
        <p:nvCxnSpPr>
          <p:cNvPr id="25614" name="AutoShape 12"/>
          <p:cNvCxnSpPr>
            <a:cxnSpLocks noChangeShapeType="1"/>
            <a:stCxn id="25613" idx="6"/>
            <a:endCxn id="25610" idx="2"/>
          </p:cNvCxnSpPr>
          <p:nvPr/>
        </p:nvCxnSpPr>
        <p:spPr bwMode="auto">
          <a:xfrm>
            <a:off x="4876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5" name="Oval 23"/>
          <p:cNvSpPr>
            <a:spLocks noChangeArrowheads="1"/>
          </p:cNvSpPr>
          <p:nvPr/>
        </p:nvSpPr>
        <p:spPr bwMode="auto">
          <a:xfrm>
            <a:off x="7772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-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5616" name="Oval 24"/>
          <p:cNvSpPr>
            <a:spLocks noChangeArrowheads="1"/>
          </p:cNvSpPr>
          <p:nvPr/>
        </p:nvSpPr>
        <p:spPr bwMode="auto">
          <a:xfrm>
            <a:off x="8534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+c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25617" name="AutoShape 6"/>
          <p:cNvCxnSpPr>
            <a:cxnSpLocks noChangeShapeType="1"/>
            <a:stCxn id="25615" idx="6"/>
            <a:endCxn id="25616" idx="2"/>
          </p:cNvCxnSpPr>
          <p:nvPr/>
        </p:nvCxnSpPr>
        <p:spPr bwMode="auto">
          <a:xfrm>
            <a:off x="8305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8" name="Oval 11"/>
          <p:cNvSpPr>
            <a:spLocks noChangeArrowheads="1"/>
          </p:cNvSpPr>
          <p:nvPr/>
        </p:nvSpPr>
        <p:spPr bwMode="auto">
          <a:xfrm>
            <a:off x="7010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-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cxnSp>
        <p:nvCxnSpPr>
          <p:cNvPr id="25619" name="AutoShape 12"/>
          <p:cNvCxnSpPr>
            <a:cxnSpLocks noChangeShapeType="1"/>
            <a:stCxn id="25618" idx="6"/>
            <a:endCxn id="25615" idx="2"/>
          </p:cNvCxnSpPr>
          <p:nvPr/>
        </p:nvCxnSpPr>
        <p:spPr bwMode="auto">
          <a:xfrm>
            <a:off x="7543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" name="Straight Connector 20"/>
          <p:cNvCxnSpPr>
            <a:stCxn id="71684" idx="7"/>
            <a:endCxn id="71684" idx="3"/>
          </p:cNvCxnSpPr>
          <p:nvPr/>
        </p:nvCxnSpPr>
        <p:spPr>
          <a:xfrm rot="16200000" flipH="1" flipV="1">
            <a:off x="2363788" y="3644900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1685" idx="7"/>
            <a:endCxn id="71685" idx="3"/>
          </p:cNvCxnSpPr>
          <p:nvPr/>
        </p:nvCxnSpPr>
        <p:spPr>
          <a:xfrm rot="16200000" flipH="1" flipV="1">
            <a:off x="3125788" y="3644900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5613" idx="7"/>
            <a:endCxn id="25613" idx="3"/>
          </p:cNvCxnSpPr>
          <p:nvPr/>
        </p:nvCxnSpPr>
        <p:spPr>
          <a:xfrm rot="16200000" flipH="1" flipV="1">
            <a:off x="4421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5611" idx="7"/>
            <a:endCxn id="25611" idx="3"/>
          </p:cNvCxnSpPr>
          <p:nvPr/>
        </p:nvCxnSpPr>
        <p:spPr>
          <a:xfrm rot="16200000" flipH="1" flipV="1">
            <a:off x="5945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5618" idx="7"/>
            <a:endCxn id="25618" idx="3"/>
          </p:cNvCxnSpPr>
          <p:nvPr/>
        </p:nvCxnSpPr>
        <p:spPr>
          <a:xfrm rot="16200000" flipH="1" flipV="1">
            <a:off x="7088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5615" idx="7"/>
            <a:endCxn id="25615" idx="3"/>
          </p:cNvCxnSpPr>
          <p:nvPr/>
        </p:nvCxnSpPr>
        <p:spPr>
          <a:xfrm rot="16200000" flipH="1" flipV="1">
            <a:off x="7850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15240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51054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85344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0" grpId="0" animBg="1"/>
      <p:bldP spid="25611" grpId="0" animBg="1"/>
      <p:bldP spid="25613" grpId="0" animBg="1"/>
      <p:bldP spid="25615" grpId="0" animBg="1"/>
      <p:bldP spid="25616" grpId="0" animBg="1"/>
      <p:bldP spid="25618" grpId="0" animBg="1"/>
      <p:bldP spid="41" grpId="0" animBg="1"/>
      <p:bldP spid="42" grpId="0" animBg="1"/>
      <p:bldP spid="43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1" y="4020853"/>
            <a:ext cx="3581398" cy="28371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 Sampling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19200"/>
            <a:ext cx="5918200" cy="4729164"/>
          </a:xfrm>
        </p:spPr>
        <p:txBody>
          <a:bodyPr/>
          <a:lstStyle/>
          <a:p>
            <a:r>
              <a:rPr lang="en-US" sz="2400" dirty="0"/>
              <a:t>Prior Sampling  P(Q, E)</a:t>
            </a:r>
          </a:p>
          <a:p>
            <a:endParaRPr lang="en-US" sz="2400" dirty="0"/>
          </a:p>
          <a:p>
            <a:endParaRPr lang="en-US" sz="8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8"/>
            <a:endParaRPr lang="en-US" sz="1200" dirty="0"/>
          </a:p>
          <a:p>
            <a:r>
              <a:rPr lang="en-US" sz="2400" dirty="0"/>
              <a:t>Likelihood Weighting  P( Q , e)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969000" y="1219200"/>
            <a:ext cx="5918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Rejection Sampling  P( Q | e 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E75B5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9" marR="0" lvl="7" indent="-228589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Gibbs Sampling  P( Q | e 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53000"/>
            <a:ext cx="5105400" cy="1218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196455"/>
            <a:ext cx="5029200" cy="1308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133600"/>
            <a:ext cx="5181598" cy="13184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455160"/>
            <a:ext cx="908050" cy="72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997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Z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"/>
  <p:tag name="PICTUREFILESIZE" val="9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5,6,7,8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9"/>
  <p:tag name="PICTUREFILESIZE" val="28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1,2,3,4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30"/>
  <p:tag name="PICTUREFILESIZE" val="25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7,8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96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5,6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94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3,4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85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1,2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69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8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7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26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6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2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5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1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4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26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3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39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2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37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1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0"/>
  <p:tag name="PICTUREFILESIZE" val="109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7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6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6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4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5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0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4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5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3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3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2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59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1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34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}&#10;\pagestyle{empty}&#10;&#10;\begin{document}&#10;&#10;\begin{align*}&#10;0 \leq u &lt; 0.6, &amp;\rightarrow C = red \\&#10;0.6  \leq u &lt;  0.7, &amp; \rightarrow C = green \\&#10;0.7  \leq u &lt; 1, &amp;  \rightarrow C = blue&#10;\end{align*}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23"/>
  <p:tag name="PICTUREFILESIZE" val="203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1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S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9"/>
  <p:tag name="PICTUREFILESIZE" val="457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47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S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1"/>
  <p:tag name="PICTUREFILESIZE" val="644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1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S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9"/>
  <p:tag name="PICTUREFILESIZE" val="457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47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S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1"/>
  <p:tag name="PICTUREFILESIZE" val="644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 = 1.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77"/>
  <p:tag name="PICTUREFILESIZE" val="243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 0.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3"/>
  <p:tag name="PICTUREFILESIZE" val="209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 0.99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6"/>
  <p:tag name="PICTUREFILESIZE" val="352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S_{WS}({\bf z},{\bf e}) = \prod_{i= 1}^l P(z_i|\mbox{Parents}(Z_i)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31"/>
  <p:tag name="PICTUREFILESIZE" val="2211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Red}{w({\bf z},{\bf e}) = \prod_{i = 1}^m P(e_i | \mbox{Parents}(E_i)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305"/>
  <p:tag name="PICTUREFILESIZE" val="3416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= P({\bf z}, {\bf e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89"/>
  <p:tag name="PICTUREFILESIZE" val="675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S | +c, -w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6"/>
  <p:tag name="PICTUREFILESIZE" val="796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C | +s, -w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7"/>
  <p:tag name="PICTUREFILESIZE" val="81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W | +s, +c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7"/>
  <p:tag name="PICTUREFILESIZE" val="808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}&#10;\pagestyle{empty}&#10;&#10;\begin{document}&#10;&#10;\begin{align*}&#10;P(S | +c, +r,  -w) &amp; = \frac{P(S, +c, +r, -w)}{P(+c, +r, -w)} \\&#10;&amp; = \frac{P(S, +c, +r, -w)}{\sum_{s} P(s, +c, +r, -w) } \\&#10;&amp; = \frac{ P(+c) P(S | +c) P(+r | +c) P(-w | S, +r) } {\sum_s P(+c) P(s | +c) P(+r | +c) P(-w | s, +r)} \\&#10;&amp; = \frac{ P(+c) P(S | +c) P(+r | +c) P(-w | S, +r)}  {P(+c) P(+r | +c) \sum_s P(s | +c) P(-w | s, +r) } \\&#10;&amp; = \frac{P(S | +c) P(-w | S, +r) } {\sum_s P(s | +c) P(-w | s, +r) } &#10;\end{align*}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80"/>
  <p:tag name="PICTUREFILESIZE" val="95191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17223</TotalTime>
  <Words>6016</Words>
  <Application>Microsoft Office PowerPoint</Application>
  <PresentationFormat>Widescreen</PresentationFormat>
  <Paragraphs>1594</Paragraphs>
  <Slides>95</Slides>
  <Notes>4</Notes>
  <HiddenSlides>15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95</vt:i4>
      </vt:variant>
    </vt:vector>
  </HeadingPairs>
  <TitlesOfParts>
    <vt:vector size="106" baseType="lpstr">
      <vt:lpstr>ＭＳ Ｐゴシック</vt:lpstr>
      <vt:lpstr>Arial</vt:lpstr>
      <vt:lpstr>Cambria Math</vt:lpstr>
      <vt:lpstr>Symbol</vt:lpstr>
      <vt:lpstr>Calibri</vt:lpstr>
      <vt:lpstr>Times New Roman</vt:lpstr>
      <vt:lpstr>AdvP40319B</vt:lpstr>
      <vt:lpstr>Calibri Light</vt:lpstr>
      <vt:lpstr>Wingdings</vt:lpstr>
      <vt:lpstr>Office Theme</vt:lpstr>
      <vt:lpstr>1_Office Theme</vt:lpstr>
      <vt:lpstr>07-380 AI &amp; ML II </vt:lpstr>
      <vt:lpstr>Machine Learning</vt:lpstr>
      <vt:lpstr>Bayes Nets</vt:lpstr>
      <vt:lpstr>Graphical Model Notation</vt:lpstr>
      <vt:lpstr>Bayes’ Nets: Big Picture</vt:lpstr>
      <vt:lpstr>Bayesian Networks</vt:lpstr>
      <vt:lpstr>Bayesian Networks</vt:lpstr>
      <vt:lpstr>Example: Liver Disorders</vt:lpstr>
      <vt:lpstr>Maggie Makar, University of Michigan</vt:lpstr>
      <vt:lpstr>PowerPoint Presentation</vt:lpstr>
      <vt:lpstr>Danielle Belgrave, Microsoft Research</vt:lpstr>
      <vt:lpstr>PowerPoint Presentation</vt:lpstr>
      <vt:lpstr>PowerPoint Presentation</vt:lpstr>
      <vt:lpstr>Bayes Nets Independence</vt:lpstr>
      <vt:lpstr>Conditional Independence Semantics</vt:lpstr>
      <vt:lpstr>Answering Independence Questions</vt:lpstr>
      <vt:lpstr>Leveraging Independence from a Bayes Net</vt:lpstr>
      <vt:lpstr>Conditional Independence Semantics</vt:lpstr>
      <vt:lpstr>Markov blanket</vt:lpstr>
      <vt:lpstr>Machine Learning</vt:lpstr>
      <vt:lpstr>Bayes Nets Training</vt:lpstr>
      <vt:lpstr>Bayes Nets Training</vt:lpstr>
      <vt:lpstr>PowerPoint Presentation</vt:lpstr>
      <vt:lpstr>Bayes Nets</vt:lpstr>
      <vt:lpstr>Bayes Nets Inference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Answer Any Query from Bayes Net</vt:lpstr>
      <vt:lpstr>CAUTION: Multipling Probability Tables!</vt:lpstr>
      <vt:lpstr>Example: Alarm Network</vt:lpstr>
      <vt:lpstr>Example: Alarm Network</vt:lpstr>
      <vt:lpstr>Inference by Enumeration in Bayes Net</vt:lpstr>
      <vt:lpstr>Bayes Net Inference</vt:lpstr>
      <vt:lpstr>Answer Any Query from Bayes Net</vt:lpstr>
      <vt:lpstr>Next: Answer Any Query from Bayes Net</vt:lpstr>
      <vt:lpstr>Can we do better?</vt:lpstr>
      <vt:lpstr>Variable elimination: The basic ideas</vt:lpstr>
      <vt:lpstr>Inference Overview</vt:lpstr>
      <vt:lpstr>Order matters</vt:lpstr>
      <vt:lpstr>Variable Elimination: Complexity</vt:lpstr>
      <vt:lpstr>VE: Computational and Space Complexity</vt:lpstr>
      <vt:lpstr>Bayes Nets</vt:lpstr>
      <vt:lpstr>Bayes Nets Inference</vt:lpstr>
      <vt:lpstr>Poll 1</vt:lpstr>
      <vt:lpstr>Approximate Inference: Sampling</vt:lpstr>
      <vt:lpstr>Exact Inference vs Sampling</vt:lpstr>
      <vt:lpstr>Motivation for Approximate Inference</vt:lpstr>
      <vt:lpstr>Sampling</vt:lpstr>
      <vt:lpstr>Sampling</vt:lpstr>
      <vt:lpstr>Sampling</vt:lpstr>
      <vt:lpstr>Sampling in Bayes’ Nets</vt:lpstr>
      <vt:lpstr>Handout</vt:lpstr>
      <vt:lpstr>Prior Sampling</vt:lpstr>
      <vt:lpstr>Prior Sampling Demo</vt:lpstr>
      <vt:lpstr>Prior Sampling</vt:lpstr>
      <vt:lpstr>Poll 2</vt:lpstr>
      <vt:lpstr>Poll 2</vt:lpstr>
      <vt:lpstr>Poll 3</vt:lpstr>
      <vt:lpstr>Poll 3</vt:lpstr>
      <vt:lpstr>Probability of a sample</vt:lpstr>
      <vt:lpstr>Example</vt:lpstr>
      <vt:lpstr>Rejection Sampling</vt:lpstr>
      <vt:lpstr>Rejection Sampling</vt:lpstr>
      <vt:lpstr>Rejection Sampling</vt:lpstr>
      <vt:lpstr>Poll 3</vt:lpstr>
      <vt:lpstr>Poll 3</vt:lpstr>
      <vt:lpstr>Likelihood Weighting</vt:lpstr>
      <vt:lpstr>Likelihood Weighting</vt:lpstr>
      <vt:lpstr>Likelihood Weighting</vt:lpstr>
      <vt:lpstr>Likelihood Weighting</vt:lpstr>
      <vt:lpstr>Likelihood Weighting</vt:lpstr>
      <vt:lpstr>Remember Poll 3</vt:lpstr>
      <vt:lpstr>Likelihood Weighting</vt:lpstr>
      <vt:lpstr>Likelihood Weighting Distribution</vt:lpstr>
      <vt:lpstr>Likelihood Weighting Distribution</vt:lpstr>
      <vt:lpstr>Likelihood Weighting Distribution</vt:lpstr>
      <vt:lpstr>Poll 5</vt:lpstr>
      <vt:lpstr>Poll 5</vt:lpstr>
      <vt:lpstr>Poll 6</vt:lpstr>
      <vt:lpstr>Poll 6</vt:lpstr>
      <vt:lpstr>Likelihood Weighting</vt:lpstr>
      <vt:lpstr>Likelihood Weighting</vt:lpstr>
      <vt:lpstr>Likelihood Weighting</vt:lpstr>
      <vt:lpstr>Gibbs Sampling</vt:lpstr>
      <vt:lpstr>Gibbs Sampling</vt:lpstr>
      <vt:lpstr>Gibbs Sampling Example: P( S | +r)</vt:lpstr>
      <vt:lpstr>Gibbs Sampling Example: P( S | +r)</vt:lpstr>
      <vt:lpstr>Efficient Resampling of One Variable</vt:lpstr>
      <vt:lpstr>Gibbs Sampling</vt:lpstr>
      <vt:lpstr>Out of scope: Further Reading on Gibbs Sampling</vt:lpstr>
      <vt:lpstr>Markov Chain Monte Carlo*</vt:lpstr>
      <vt:lpstr>Bayes Net Sampling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1151</cp:revision>
  <cp:lastPrinted>2018-11-27T13:42:27Z</cp:lastPrinted>
  <dcterms:created xsi:type="dcterms:W3CDTF">2018-10-11T11:39:27Z</dcterms:created>
  <dcterms:modified xsi:type="dcterms:W3CDTF">2026-10-02T23:08:28Z</dcterms:modified>
</cp:coreProperties>
</file>