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1260" r:id="rId2"/>
    <p:sldId id="2327" r:id="rId3"/>
    <p:sldId id="287" r:id="rId4"/>
    <p:sldId id="2469" r:id="rId5"/>
    <p:sldId id="2467" r:id="rId6"/>
    <p:sldId id="2403" r:id="rId7"/>
    <p:sldId id="2470" r:id="rId8"/>
    <p:sldId id="2468" r:id="rId9"/>
    <p:sldId id="2404" r:id="rId10"/>
    <p:sldId id="2405" r:id="rId11"/>
    <p:sldId id="2406" r:id="rId12"/>
    <p:sldId id="2472" r:id="rId13"/>
    <p:sldId id="2475" r:id="rId14"/>
    <p:sldId id="2471" r:id="rId15"/>
    <p:sldId id="2451" r:id="rId16"/>
    <p:sldId id="2452" r:id="rId17"/>
    <p:sldId id="2473" r:id="rId18"/>
    <p:sldId id="2398" r:id="rId19"/>
    <p:sldId id="2411" r:id="rId20"/>
    <p:sldId id="2455" r:id="rId21"/>
    <p:sldId id="1216" r:id="rId22"/>
    <p:sldId id="2396" r:id="rId23"/>
    <p:sldId id="2400" r:id="rId24"/>
    <p:sldId id="2430" r:id="rId25"/>
    <p:sldId id="2431" r:id="rId26"/>
    <p:sldId id="2476" r:id="rId27"/>
    <p:sldId id="352" r:id="rId28"/>
    <p:sldId id="2416" r:id="rId29"/>
    <p:sldId id="2422" r:id="rId30"/>
    <p:sldId id="2478" r:id="rId31"/>
    <p:sldId id="2429" r:id="rId32"/>
    <p:sldId id="2479" r:id="rId33"/>
    <p:sldId id="2480" r:id="rId34"/>
    <p:sldId id="2477" r:id="rId35"/>
    <p:sldId id="301" r:id="rId36"/>
    <p:sldId id="302" r:id="rId37"/>
    <p:sldId id="303" r:id="rId38"/>
    <p:sldId id="305" r:id="rId39"/>
    <p:sldId id="304" r:id="rId40"/>
    <p:sldId id="306" r:id="rId41"/>
    <p:sldId id="2474" r:id="rId42"/>
    <p:sldId id="2465" r:id="rId43"/>
    <p:sldId id="2456" r:id="rId44"/>
    <p:sldId id="2460" r:id="rId45"/>
    <p:sldId id="2463" r:id="rId46"/>
    <p:sldId id="2462" r:id="rId47"/>
    <p:sldId id="2461" r:id="rId48"/>
    <p:sldId id="2464" r:id="rId49"/>
    <p:sldId id="2458" r:id="rId50"/>
    <p:sldId id="2457" r:id="rId51"/>
    <p:sldId id="2466" r:id="rId52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DFF5"/>
    <a:srgbClr val="CBA9E5"/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86" autoAdjust="0"/>
    <p:restoredTop sz="79796" autoAdjust="0"/>
  </p:normalViewPr>
  <p:slideViewPr>
    <p:cSldViewPr snapToGrid="0">
      <p:cViewPr>
        <p:scale>
          <a:sx n="114" d="100"/>
          <a:sy n="114" d="100"/>
        </p:scale>
        <p:origin x="-276" y="-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3T16:44:09.5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15735 2630 30399 0,'-15'-4'2704'0,"4"1"-2160"0,4 0-544 16,4 2 0-16,3 1 320 0,-3-1-32 0,-6-1-16 0,-3-4 0 0,-5 0 0 0,3 0 0 0,-1 0 0 0,5 0 0 0,4-1 448 0,2 1 96 0,5 2 16 0,3-2 0 15,2 3-640-15,4-1-192 0,4-1 128 0,4 1-128 0,2 1 448 0,6 3 48 0,2-3 0 0,2 3 0 0,1 0-112 0,5 3 0 0,6 0-16 0,4 0 0 0,-1 3-112 0,5 0 0 16,3 1-16-16,5 2 0 0,3-3-48 0,3 1 0 16,3-4 0-16,3 1 0 0,6 0 80 0,4-2 16 15,4-2 0-15,1 0 0 0,-3 0 32 0,11-4 0 0,11 4 0 16,6-2 0-16,-4 2-176 0,3-3-16 0,5 2-128 16,2-2 192-16,4 1-192 0,1 1 0 0,0 1 0 0,2-2 0 15,3 2 0-15,-1 0 0 0,-9 0 0 16,1 0 0-16,5 2 0 0,-3-2 0 0,-5 1 0 0,0-1 0 15,0 3 0-15,-5-3 0 0,-13 0 0 0,3 0 0 16,2-1 0-16,-2-2 0 0,-2 3 0 0,-5-2 0 16,-2 0 0-16,-4 0 0 0,1-2 0 0,-8 4 0 15,-4-2 0-15,-4-2 0 0,-3-1 0 0,-8 1 0 0,-7 2 0 16,-6 1 0-16,-5-2 0 0,-1 3 0 0,-1-1 0 0,-3 1 0 16,-6 0 0-16,-5 0 0 0,-8-3 0 0,-4 3 0 15,-4-3 0-15,-6 3 0 0,-2-3 0 0,-4 0 0 16,-3 0 0-16,-3-1 0 0,-2-1 0 0,-6 2-256 15,-2-1 48-15,-7-2 16 0,-3 2 192 0,-3-2 0 16,0 1 0-16,-9 1 0 0,-4 3 0 0,-10-1 0 16,-5 2 0-16,-5 2-144 0,-4 2 144 0,-3-3 0 15,1 1 0-15,-3 1-128 0,-4-2-96 0,-3 2-16 16,-1 3 0-16,0-4 0 0,-4-1 240 0,-5 2 0 16,-5-3-160-16,-5 2 160 0,-6 2 0 0,-4-4 0 15,-2 0 0-15,-6 0 0 0,-6 1 0 0,-5-1 0 0,8 0 0 16,-6 0 0-16,-5 5 0 0,-4-1 0 15,2-4 0-15,0 3 0 0,3 3 128 0,5-3-128 16,10 0 0-16,-4 2 128 0,-2 3-128 0,0-1 0 0,10-1 0 0,-1 0 128 16,2 0-128-16,-1 0 0 0,-2 1 0 15,6-1 0-15,12-1 0 0,3 0 0 0,4-4 0 0,6 1 128 16,8-2-128-16,6-2 0 0,2 1 0 0,4-2 0 16,5-1 0-16,3 1 0 0,4-3 0 0,4 1-12336 15,5-2-2352-15</inkml:trace>
  <inkml:trace contextRef="#ctx0" brushRef="#br0" timeOffset="18409.52">16263 3323 4607 0,'0'-2'400'0,"-1"2"-400"0,1-2 0 0,0 2 0 0,0-1 672 0,-1-1 48 0,-1 2 16 15,1-3 0-15,0-1 224 0,-2-5 64 0,1 2 0 0,0-3 0 0,0 1-288 0,1 1-48 0,-1-2-16 0,0 2 0 0,2 0-480 0,-1 0-192 0,0 2 128 0,1 0-128 16,-1-3 0-16,-1 3 0 0,1 0 128 0,-1 2-128 0,0-2 256 0,-1 2 32 0,-1 2 0 0,0-1 0 0,-1 2 864 0,-1-1 192 16,-2 0 16-16,-2 0 16 0,0-1-80 0,-3 2-16 0,1 1 0 15,-2 0 0-15,2 1-272 0,0 2-64 0,-2-1-16 16,0 2 0-16,2 0-496 0,-1 2-112 0,-2 4 0 0,-3 0-16 15,4 2 32-15,-1-1 16 0,4 0 0 16,1 1 0-16,0 1 208 0,2-3 32 0,1 5 16 0,1-3 0 16,2 1-320-16,0 0-64 0,3 0-16 0,1-1 0 15,0 4-208-15,3 0 0 0,0 3 0 0,1-1 0 16,1 2-128-16,1-1 128 0,3-1 0 0,-1-1 0 16,4 2 0-16,0-4 192 0,2 1 0 0,0-4 0 15,0-4 64-15,1 0 16 0,1-2 0 0,0-2 0 16,-2-4-32-16,2 0-16 0,-2-2 0 0,3-2 0 0,-3 0 32 15,1-2 16-15,-1-3 0 0,1 2 0 0,1-5-144 16,0-1-128-16,0-2 144 0,0-1-144 0,-2 3 0 0,-2-3 0 16,-1-3 0-16,-2-1 0 0,-1 2 0 0,-3-3 0 15,-1 2 0-15,-2-1 0 0,-2 1 128 0,-1-2-128 16,-1 1 0-16,-1 1 144 0,1 3-144 0,-1 0 0 16,1 0 0-16,-1 4 0 0,1-1 448 0,1 3 0 15,-1 2 0-15,1 2 0 0,0-1 128 0,1 4 16 16,0-1 16-16,0 2 0 0,0-1-432 0,0 3-176 15,0 3 128-15,0-1-128 0,1 4 0 0,0 0 0 16,-1 4 128-16,2 3-128 0,-1 0 0 0,-1 2 0 0,1 2 0 16,2 4 0-16,-1-1 0 0,2 2 0 0,0 0 160 0,2 0-160 15,0-4 0-15,3 2 0 0,-1 2 0 0,2-3 0 16,1-1 0-16,0 2 0 0,2-4 0 0,-2 3 0 16,1-6 0-16,-1 2 0 0,-1-2-176 0,1-3 176 31,-1 2-880-31,0-5-64 0,0 2-16 0,-1-3 0 15,1 0-1120-15,-3-2-224 0,3 0-64 0,-1-2-7168 0,-2-2-1456 16</inkml:trace>
  <inkml:trace contextRef="#ctx0" brushRef="#br0" timeOffset="18781.21">16841 3021 27647 0,'-7'-3'2448'0,"2"3"-1952"0,2 3-496 0,2-3 0 0,1 0 1808 16,-2 0 272-16,0 1 48 0,-3-1 16 0,-1 3-1504 0,-2-1-288 0,2-2-64 0,0 4-16 0,2-2-80 0,0 2 0 0,3 2-16 0,-1 0 0 0,1 2-32 0,-1 0 0 0,1 5 0 0,0-1 0 16,0 5-144-16,1 2 192 0,0 2-192 0,1 1 192 0,1 2-32 0,2 3 0 0,1 3 0 15,1 1 0-15,0-1-160 0,0 3 0 16,1-5 0-16,-2 0 0 0,0-2 0 0,0-1 0 16,-2-3 0-16,1 1 0 0,0-1-160 0,-1 0 160 0,2-3 0 15,-1-1-144 1,1-2-624-16,0 0-112 0,1-3-16 0,0-3-16 15,2-2-976-15,-1-1-192 0</inkml:trace>
  <inkml:trace contextRef="#ctx0" brushRef="#br0" timeOffset="19067.8">17197 2945 29487 0,'2'-6'1296'0,"-1"3"288"0,-1 0-1264 0,2 1-320 0,-1 2 0 0,-1 0 0 0,1 0 832 0,-1 0 128 15,1 0 0-15,1 2 16 0,-2 1 416 0,0-3 80 16,0 0 0-16,-5 25 16 0,1-10-672 0,0 3-144 16,1 3-32-16,0 3 0 0,-1 9-480 0,3 2-160 15,0-4 0-15,0 4 0 0,1 6 0 0,1 0 0 16,0 1 0-16,0-5 0 0,1-3 0 0,-2-2 0 15,0-3 0-15,-2-3 0 32,1-1-352-32,0-1-80 0,-3-4-16 0,-1-1 0 0,2-6-1120 0,-1 0-224 15,-2-1-64-15,1 0-8592 0,-2-4-1728 0</inkml:trace>
  <inkml:trace contextRef="#ctx0" brushRef="#br0" timeOffset="19320.38">16658 3287 42383 0,'-7'-4'1872'0,"5"2"400"0,1-1-1824 0,2 2-448 0,1 1 0 0,3-3 0 16,0 0 0-16,4 0 0 0,3-4-208 0,6-2 64 15,1-1 0-15,1-2 0 0,0 2 0 0,-1-1 0 16,0 1 144-16,0 0 0 0,-3 4 0 0,1-2 0 0,2 0 0 15,2 2 0-15,0-1 0 0,0 1 0 0,1 2-272 0,-1 2 16 16,0 1 16-16,-1 1 0 16,0 3-1616-16,-2 0-336 0</inkml:trace>
  <inkml:trace contextRef="#ctx0" brushRef="#br0" timeOffset="19820.25">17442 3653 35935 0,'-2'-3'3200'0,"2"0"-2560"16,2 0-512-16,-1 1-128 0,1 0 928 0,1-3 160 0,0-1 48 16,1-5 0-16,4-4-816 0,-1-3-144 0,2-5-48 0,-2 1 0 15,-1 0-128-15,0 0 0 0,-1 2 0 0,-1-2 0 0,-1 1 0 16,-1 1 0-16,1 1 0 0,-2 1 0 0,-1 4 0 0,0-2 0 0,0 1 0 15,0-1 0-15,0 4 0 0,1-2 0 0,0 3 0 0,0 1 0 16,1-3 272-16,0 4 32 0,2-3 0 0,0 2 0 16,2-3-112-16,0 1-32 0,0 2 0 0,2-2 0 0,0 2-160 0,0 1 0 15,0 3 0-15,0 1 0 0,0 0 0 16,2 1 0-16,0 1 0 0,0 0 0 0,1 3 0 16,-1 0 0-16,1 3 0 0,0-2 0 0,0 5 0 0,1 3 0 15,-1-2 0-15,1 4 0 0,-2 0 0 16,1 2 0-16,-1-1 0 0,1 0 0 0,-1 3 0 15,1-4 0-15,-1 2-176 0,1-1 176 16,0 1-640-16,0-5-32 0,1 0-16 0,-1-2 0 16,-1-4-1680-16,-2 2-320 0</inkml:trace>
  <inkml:trace contextRef="#ctx0" brushRef="#br0" timeOffset="20479.86">16557 3208 18431 0,'-2'0'1632'0,"1"0"-1312"0,1 0-320 0,0 0 0 0,0 0 576 0,0 0 64 0,0 0 0 0,0 0 0 0,0 0 0 0,1 0 0 16,1 0 0-16,-2 0 0 0,0 0 128 0,0 0 48 0,23-9 0 0,-15 8 0 0,1 1-512 0,1 0-112 0,1-3 0 0,1 3-16 0,2 3 880 0,0-2 176 0,0 1 48 0,1 2 0 0,0-1-32 0,0 0 0 0,1 0 0 0,0-2 0 15,3 1-576-15,-2 1-112 0,1-3-32 0,1 0 0 16,-3 1-80-16,1-2-32 0,2 1 0 16,1-3 0-16,0 0-80 0,-1-2-16 0,1 0 0 0,-1-1 0 15,-1 3-96-15,2-5-32 0,0 0 0 0,0 2 0 16,1-3-192-16,0 3 0 0,0 0 0 0,-4 1-160 15,-2 0 160-15,1 1 0 0,0 1 0 0,1-4 0 16,-2 5-192-16,-1-1 64 0,1 2 0 0,-1-2 0 16,2 0-848-16,1 1-176 0,-1 0-16 15,0 0-16-15,0-2-1072 0,-1 2-224 16,-1-2-32-16,2-1-16 0,2 1 352 0,-1-2 80 0,3 2 16 16,-4-2-7776-16</inkml:trace>
  <inkml:trace contextRef="#ctx0" brushRef="#br0" timeOffset="20932.03">18024 3410 43311 0,'-1'0'3840'0,"1"0"-3072"0,1 0-608 0,0 3-160 16,2-2-720-16,-2 2-176 0,3-1-48 0,-1 4 0 0,1 0 736 0,2 4 208 0,-1 3 0 0,1-3 0 0,-1 2-160 0,-1-1 160 0,0 1 0 0,-1 1-144 0,-1-1-80 0,-1 3-16 15,0-1 0-15,-2 2 0 16,0 0-1184-16,-2-1-240 0,-2 1-64 0,0-3-13760 0</inkml:trace>
  <inkml:trace contextRef="#ctx0" brushRef="#br0" timeOffset="21105.1">18113 3110 41471 0,'1'-16'1840'0,"0"6"368"0,1 1-1760 0,-1 6-448 15,1-1 0-15,1 1 0 0,-1 3-160 0,2-3-112 0,1-4-32 0,0 1-11792 32,-3 0-2368-32</inkml:trace>
  <inkml:trace contextRef="#ctx0" brushRef="#br0" timeOffset="21754.82">18493 2803 11055 0,'1'3'976'0,"-1"-3"-784"16,-1 0-192-16,-1 1 0 0,2 4 6144 0,0-4 1200 16,2 3 224-16,-2 1 48 0,0 5-5648 0,1 2-1136 15,-1 4-240-15,1 0-32 0,2 3-560 0,-1 3 0 16,-1-2-192-16,2 4 48 16,0 1-320-16,0 1-64 0,1 5-16 0,-2-1 0 0,3 3 240 0,-2 2 48 15,-2 3 16-15,0 3 0 0,0 1 240 0,-1-1 0 16,-1-4 0-16,-1-5 0 0,0-4 0 0,0-2 0 15,1-1 0-15,-3 0 0 0,1-3 320 0,0-2-32 16,0-4-16-16,2-1 0 0,-1-2 160 0,-1 0 16 0,2-5 16 0,0-1 0 16,-1-1-240-16,1-2-48 0,1-4-16 0,0-3 0 15,1 2-160-15,1-5 0 0,-1-1 144 0,1-5-144 16,1 0 0-16,-1-7 0 0,2-1 0 0,0-2 0 16,-1 1 0-16,2-2 0 0,0 0 0 0,3 2 0 15,-2 3 0-15,4 1 0 0,1-1 0 0,1 2 0 16,4 0 0-16,3 0 0 0,1 0 0 0,2 1 0 15,4 3 0-15,0 1 0 0,-3-1 0 0,1 5 0 16,1 1 0-16,-2 2 0 0,1 2 0 0,-2-2 0 16,-1 5 0-16,0 2 0 0,-3-1 0 0,0 2 128 0,-2 0-128 15,-1 4 0-15,-3 2 0 0,-1 0 0 0,-2 5 0 16,-4 1 0-16,-2-3 0 0,-1 4-128 0,-4 0 128 16,1-1 0-16,-3-2 160 0,1 0-160 0,-1 0 0 15,-1 1 0-15,0-3 0 0,-1 2 0 0,1-4 0 0,-1 2 0 16,-2 0 0-16,-1-2-160 0,-3 3 160 0,0-1 0 15,-3 0 0-15,-1-2 0 0,3 3 192 16,-4-3 32-16,-1 2 0 0,-1-2 0 0,0 0 16 16,-1-2 0-16,1-1 0 0,1-1 0 15,2-3-96-15,1 0-16 0,1-3 0 0,1 0 0 0,0 0-128 0,1-3 0 16,1 1 0-16,0 1 0 0,1-4-144 0,1 1-64 16,3 0-16-16,0 1 0 15,1-4-528-15,0 1-96 0,2 0-32 0,1 0-16928 16</inkml:trace>
  <inkml:trace contextRef="#ctx0" brushRef="#br0" timeOffset="22371.23">19143 3334 41471 0,'-14'-5'1840'16,"5"4"368"-16,0-2-1760 0,4 1-448 0,4 2 0 0,1 0 0 0,0 0-752 0,-3 0-224 0,1-2-48 0,-1 2-16 0,2 2 656 0,2 0 128 0,3 1 16 0,1 0 16 0,2 3 224 0,2 1-176 0,0 0 176 0,-1 4-160 0,2-1 160 0,0 0 0 0,0 5 0 0,1-2 128 0,-2 0 464 0,-1 0 112 0,1 5 0 0,-1-2 16 0,-1 0-208 0,-1 0-32 16,-1-3-16-16,-1 5 0 0,0-1-304 0,-1 0-160 15,0 1 160-15,-1-2-160 0,1-1 0 0,-1-3 0 16,2-5 0-16,-2 2 0 0,2-3 0 0,1 0 0 16,-1-4 0-16,2 0 0 0,0-2 0 0,0-4 0 15,2 2 0-15,0-4 0 0,1-2 0 0,1 0 0 16,0-2 0-16,0-3 0 0,-1-3 0 0,3 0 0 0,-1-2 0 15,-1-5 0-15,0-1 0 0,-2-1 0 16,1 2 0-16,0-5 0 0,0 2 0 0,0 0 128 16,0 5-128-16,-1 3 0 15,0 2 0-15,-1 3 0 0,-1 2 0 0,1 3 0 0,-1-2 256 0,0 4 0 0,0-1 0 0,-1 4 0 16,2 0-112-16,-2 1-16 0,2 0 0 0,-2 4 0 16,1 0 0-16,0 4 0 0,1 3 0 0,1-2 0 15,-1 6-128-15,1 0 0 0,-2 5 0 0,0-2 0 16,1 2 0-16,1-2 0 0,-2 2 0 0,0-1 0 15,2 0 128-15,-1 1 0 0,2-2 0 0,-1 0 0 16,2 0-128-16,0-3 0 0,-1 0 0 0,1-1 0 16,0 1 0-16,1-4 0 0,-1 1 0 0,-1-1 0 15,0-3 0-15,0 0-176 0,-1 1 176 0,0-6-192 32,1 1-384-32,-2-2-64 0,2-2-32 0,-1 1-11760 0,0-3-2352 15</inkml:trace>
  <inkml:trace contextRef="#ctx0" brushRef="#br0" timeOffset="22665.19">20025 2869 42383 0,'-6'3'1872'16,"1"1"400"-16,1 0-1824 0,1 1-448 0,3-1 0 0,0-1 0 0,0 3-224 0,-1 3-144 0,0 5-16 0,-2 7-16 0,1 2 400 0,0 4 0 0,2-1 0 0,0 3-128 0,1-1 128 0,2 1 192 0,2 2-32 0,0-3-16 0,3 0-144 0,-1 1 160 0,2-1-160 0,-2 1 160 16,2-1-160-16,-3-4 0 0,-1 0 0 0,0-1 0 15,-1 1 0-15,-1-1 0 0,0-1 0 0,-3 0 0 16,0 1 0-16,-1-5 0 0,-1 1 0 0,-1-2 0 15,0 0-272-15,-2-1-48 0,0 0 0 0,-1-2-17856 16</inkml:trace>
  <inkml:trace contextRef="#ctx0" brushRef="#br0" timeOffset="22886.73">19782 3403 40543 0,'2'-9'1792'0,"-1"3"384"0,0 2-1744 0,2-1-432 0,0 4 0 0,2-2 0 0,4 0 256 0,3-6-16 16,8-1-16-16,6-3 0 15,7-4-704-15,3-1-144 0,0 2-16 0,-1 4-16 16,-1-1-624-16,1 1-128 0,-2 2-32 0,-2-2 0 16,-1 3 560-16,-3 2 112 0,-2-2 32 0,-2 3 0 0,0 2 544 0,-4-2 192 15,1 2 0-15,-4-1-13904 0</inkml:trace>
  <inkml:trace contextRef="#ctx0" brushRef="#br0" timeOffset="23331.12">20428 3403 37775 0,'0'1'3360'0,"1"-1"-2688"0,2 0-544 0,0 0-128 15,1 0 128-15,1 0-128 0,2 0 192 0,3-1-64 16,5 1-1600 0,2 0-320-16,3 0-64 0,0-1 0 0,0-1 1440 0,0 0 416 0,1 1-160 0,-2 1 160 15,2-3 0-15,0 0 208 0,2 0-16 0,-2 1-16 0,2-2 672 16,-2 0 144-16,0-2 32 0,0 0 0 16,-1 0-704-16,-1-1-128 0,-1-2-16 0,-2-1-16 15,-1 1-160-15,-3-1 0 0,-1-2 0 0,-2 2 0 0,-3-2-144 0,-3 2 144 16,-1-3-192-16,-3 3 192 15,0-2-736-15,-4 2-32 16,-1-2-16-16,-4 2 0 0,0-1-144 0,-4 3-32 0,1 0 0 0,-5 1 0 16,2 4 1792-16,-2 3 368 0,0 2 64 0,1 2 16 0,0 2 96 0,1 6 32 15,0 1 0-15,2 3 0 0,0 4-704 16,2 1-144-16,1 5-32 0,1-2 0 0,3 2-400 16,-1-3-128-16,2 1 0 0,1-1 0 0,3-1 0 0,-1 0 0 15,2-2 0-15,1 1 0 0,0 1 0 0,0-2 0 16,2 1 0-16,0-4 0 0,1-2 0 0,0 4 0 15,2-6 0-15,0 2 0 0,0-2 0 0,2 0 128 16,0-4-128-16,3 1 0 0,2 0 0 0,1-4 0 0,3 0 0 16,1 0-144-1,3-5-896-15,1 1-176 0,3-4-48 0,1-1-15680 0</inkml:trace>
  <inkml:trace contextRef="#ctx0" brushRef="#br0" timeOffset="23775.91">21572 3051 39615 0,'2'0'1760'0,"-3"-2"352"0,0 2-1680 0,-1 0-432 0,1 0 0 0,0 0 0 0,-2 2 512 0,0 0 32 0,-3 0 0 0,-4 2 0 0,-3 2-544 0,-5 2 0 0,-2 3 0 16,-2-1-192-16,-2 2-16 0,-1 1 0 0,0 0 0 0,-1 2 0 0,2 1 208 0,1-2-176 0,0 0 176 0,4 3-160 0,1-5 160 0,2 0 176 0,3-1-48 0,0 1 0 0,5-5 64 0,0 2 0 15,2-3 0-15,2 0 0 0,3-2-192 0,1-2 0 16,1 2 0-16,3-3 0 0,1 4 0 0,1-1-144 16,1-2 0-16,3 4 0 15,0-1-432-15,0 2-64 0,1 1-32 0,0-2 0 0,2 3 496 0,-1 1 176 16,3-3 0-16,0 3-144 0,0 1 368 0,1-3 80 15,2 2 16-15,0-2 0 0,-2 2 64 0,1-1 32 16,2 1 0-16,-3 2 0 0,0 1-240 16,-2-4-48-16,0 4-128 0,-3-1 192 0,-1-2-48 0,-2 2-16 0,-1 1 0 15,-1-2 0-15,-2 0-128 0,-3 1 192 0,-1-2-192 16,0 0 192-16,-4 3 32 0,-1-4 16 0,-1 4 0 16,-2-3 0-16,-4 2 80 0,0-2 0 0,0 0 16 15,-4 2 0-15,-4 3-336 0,-4 1 0 0,-4 6 0 0,-4 1 0 31,-3 1-800-31,-3 2-128 0</inkml:trace>
  <inkml:trace contextRef="#ctx0" brushRef="#br0" timeOffset="34210.8">7328 6419 28559 0,'1'-2'2544'0,"0"-2"-2032"0,1 1-512 0,-1 3 0 0,0 0-480 0,-1-2-192 0,1 1-32 15,0-2-16-15,2-1 720 0,-3 1 0 0,0 3 0 0,-4 0 0 0,1 3 384 0,-5 1 64 0,-2 5 0 0,-2 1 16 0,-2 3-288 0,-2 5-176 0,-4 1 192 0,-2 6-192 16,-1 1 464-16,-2 5-16 0,0-1 0 0,-2 3 0 16,-1 5 640-16,-2 1 112 0,1 2 16 0,3-1 16 15,3-1-272-15,2-3-48 16,1 3-16-16,4 6 0 16,1-1-336-16,4 4-80 15,2 6-16-15,3-4 0 0,3 1-160 0,1 5-48 16,4-4 0-16,0 1 0 15,2-5-256-15,2-4 0 0,0-3 0 16,2-1 0-16,0-4 0 0,2-2 0 0,2-1 0 16,2-3 0-16,2 1 0 0,0-5 0 0,3 0 0 0,1-3 0 15,-1-5-288-15,1-2-112 0,2-3-32 0,1-5 0 0,-4-2-1520 0,1-6-304 0,0 0-64 0,-2-2-12448 0</inkml:trace>
  <inkml:trace contextRef="#ctx0" brushRef="#br0" timeOffset="34575.75">7369 7207 19343 0,'-3'0'848'0,"2"0"192"0,0 0-832 0,-1 0-208 0,2 0 0 0,0 0 0 0,2 0 1264 0,-2 0 208 0,1 2 32 0,1-1 16 0,0 6 64 0,-2-7 16 0,0 0 0 0,6 28 0 0,-5-12 0 0,-1 3 0 0,0 3 0 0,-1 3 0 0,1-1-1184 0,-1 6-224 0,-1 2-64 0,2-1 0 0,0-6-128 0,2-3 0 0,0 4 0 0,2-1-176 16,-1 0 48-16,2-3 0 0,-1 0 0 0,1-3 0 16,-2 0-560-16,-1-3-96 15,0-3-32-15,1-1-14416 0</inkml:trace>
  <inkml:trace contextRef="#ctx0" brushRef="#br0" timeOffset="34767.49">7404 6912 50687 0,'-12'-8'2240'0,"2"4"464"0,0 0-2160 0,4-1-544 16,4 4 0-16,2 1 0 15,0 0-1168-15,0-2-352 0,-2-1-64 0,2-1-16 16,3 1-464-16,2 0-112 0,4 2 0 0,0 1-16 0,4 0 1712 0</inkml:trace>
  <inkml:trace contextRef="#ctx0" brushRef="#br0" timeOffset="35214.67">7654 7374 28559 0,'-1'1'1264'0,"0"1"272"0,0-2-1232 0,-1 2-304 0,2 0 0 0,2 1 0 0,-2 0 128 16,1 1-128-16,0 5 144 0,0 1-144 15,0 4-320-15,1 2-144 0,-1 3-48 16,-1 1 0-16,1 2 16 0,-1 0 0 0,1 3 0 0,1 1 0 16,-2 1 496-16,-2-1 0 0,1 3 0 0,0-5 0 0,0-1 0 0,-1-1 0 15,0-2 0-15,-2-2 0 0,2-2 896 0,-2-3 64 16,0-3 0-16,1-4 16 0,-1 0 688 0,0-2 128 16,2-2 16-16,-1-4 16 0,0 0-752 0,0-4-160 15,2-2-16-15,-2-2-16 0,0-3-592 0,0-3-112 16,1 0-32-16,-1 0 0 0,0 0-432 0,-1-5-96 15,0 1 0-15,-1-1-16 16,2 1-864-16,0 4-160 0,1 4-48 0,-1 2 0 16,1 4 224-16,0 0 32 0,0 1 16 0,-1 0 0 0,1 2 912 15,0 0 288-15,0 0-160 0,1-1 160 16,0 2-1280-16,1-2-160 0,0-1-32 0,0 0-9472 0</inkml:trace>
  <inkml:trace contextRef="#ctx0" brushRef="#br0" timeOffset="35898.1">7472 6998 13823 0,'-9'-6'608'0,"1"-1"128"0,1 1-592 16,3 0-144-16,2 2 0 0,0 2 0 0,2 2-592 0,-2-6-160 0,-2-2-16 0,-1 0-16 0,0-2 608 0,0 0 176 0,3 1 0 0,-2 3 0 0,0-1 0 0,2 4-144 0,-1-1 144 0,0 2-128 0,0-2-16 0,0 2 0 0,0 2 0 0,1-4 144 0,-2 1 0 0,0 1 0 0,1 1 0 16,-2-3 208-16,1 2 1104 0,-1-2 224 0,1 1 32 0,-1 0 16 15,2 0 1008-15,-1 0 208 0,1-4 32 0,1 5 32 16,-1 1-368-16,3-2-64 0,-1 1 0 0,1 2-16 16,1 0-1184-16,-1 2-224 0,3-2-48 0,-1 3-16 15,1-2-368-15,-1 5-64 0,-2-6 0 0,0 0 0 16,0 0-512-16,11 25 0 0,-8-15 0 0,-2-2 0 15,2 2 0-15,-3 0-192 0,0 0 48 0,0 2 16 16,-3 1-16-16,2 3 0 0,-2-1 0 0,1-2 0 16,-2 3 144-16,2 5 0 0,-2 2 128 0,2 0-128 15,-1 4 352-15,3-1 0 0,0-1 0 0,3 0 16 16,-1 4-368-16,3 0 0 0,1-2 0 0,-1-1 0 16,3 0 0-16,-2-1 0 0,2-3-176 15,-1 0 176-15,-2-3 0 0,-1 1 0 0,1 2 160 0,-1 3-160 16,0-1 0-16,-2 2 0 0,1-3 0 0,-3 1 0 15,0-1 256-15,-3-1-64 0,1 0-16 16,-1-3 0-16,1-1-176 0,-2-2 0 0,2 3 0 0,-2-6 0 0,-1 2 0 0,3-4 0 16,-1 0 0-16,1-1 0 15,2-2 0-15,0-2 0 0,1-1 0 0,0-1 0 0,3-1 0 0,-2 0 0 16,3-1 0-16,-1-2 0 0,1 0 0 0,-1 2 0 16,1-2 0-16,-2 0 0 0,1 0 128 0,-2 0-128 15,1 0 128-15,-2-2-128 0,0 1 0 0,-1 0 0 16,2-5 0-16,-2-1-12448 15,0-2-2384-15</inkml:trace>
  <inkml:trace contextRef="#ctx0" brushRef="#br0" timeOffset="36586.78">7265 7067 29487 0,'-4'-2'2624'0,"2"-2"-2112"0,2-1-512 0,0 4 0 0,1-2 320 0,0-1-64 0,0-2 0 0,1-4 0 16,-1-4-256-16,2-5-192 0,2 2 16 0,0-2 16 0,0 3 160 0,1 1 128 0,2 2-128 0,1 0 176 0,0 3-176 0,1-1 160 16,0 4-160-16,3-2 160 0,-1 2 464 0,2 2 80 0,-1 1 32 15,1 0 0-15,-1 2 0 0,1 1 0 0,0 1 0 0,-1 1 0 16,1 1-352-16,1-2-80 0,2 2-16 0,1 0 0 16,2 1-32-16,1-2-16 0,2 1 0 15,-1-2 0-15,0 3-112 0,-2-3 0 0,0 0-128 16,-3 1 192-16,-1 1-192 0,-2 1 0 0,0 3 0 0,-1 1 0 15,-3 3 0-15,-2 2 0 0,-1 1 0 0,-1-1 0 16,-1 5 0-16,-2 1 0 0,-1 1 0 0,-2 0 0 16,-2 0 0-16,1-3 224 0,0 3-64 0,0-2-16 15,-1 4-16-15,2-5 0 0,0 3 0 0,0-3 0 16,2 0-128-16,-2-4 0 0,0 2 0 0,-2-3 0 16,1-5 0-16,-1 1 0 0,-3 2 0 0,-1-3 0 15,-2-2 240-15,0 0 64 0,-2-2 16 16,-2 1 0-16,-1-3-48 0,-2 0 0 0,-1 0 0 0,-1-3 0 15,-1 1-272-15,-1 0 0 0,-1 0 0 0,-1-2 0 0,0 2 0 0,0-2 0 16,1-1 0-16,3 1 0 0,-1 1 0 0,3-1 0 16,4-1 0-16,1 1-144 0,3 2-80 0,0-2-16 15,0 0 0-15,2 1-11712 16,2-3-2336-16</inkml:trace>
  <inkml:trace contextRef="#ctx0" brushRef="#br0" timeOffset="37540.31">8135 7380 37775 0,'-2'-5'3360'0,"-1"1"-2688"0,3 2-544 0,2 0-128 0,-1 2-288 0,0-2-96 0,0-2 0 0,1-6-16 0,0 2-1152 0,2-5-240 0,-1 3-32 0,0 4-16 15,-1 0 640-15,1 2 128 0,-3 4 32 0,0 0 0 0,-1 4 560 0,-4 0 112 0,0 4 32 0,-4 2 0 0,-1 3 736 0,-3 3 160 16,-4 2 16-16,0 5 16 0,-1-1 816 0,-2 4 144 16,-2 5 48-16,-1-3 0 0,1 4-752 0,-1 2-144 15,0-2-16-15,2 0-16 0,1-1-528 0,4-1-144 16,2-6 0-16,1-1 0 15,3-2-288-15,2-4-128 0,1-2-32 0,3-5-14720 0</inkml:trace>
  <inkml:trace contextRef="#ctx0" brushRef="#br0" timeOffset="37781.85">7831 7288 25791 0,'0'0'2304'0,"-1"0"-1856"0,0 0-448 0,1 0 0 16,0 0 3744-16,0 0 656 0,1 2 128 0,0 0 16 16,2 2-3728-16,1 2-816 0,3 0 0 0,1 4-144 15,3 0-1008-15,1 5-192 0,0-2-32 0,3 5-16 16,1-1-128-16,2 4-16 0,3 4-16 0,2 1 0 16,-1 2-176-16,-2-3-16 0,-2-3-16 0,0 0 0 15,-1 1 672-15,-1-1 144 0,-1 0 32 0,-3 0 0 0,-1-3 704 0,-1 0 208 16,0-6 0-16,-1-1-6464 15,-1-2-1184-15</inkml:trace>
  <inkml:trace contextRef="#ctx0" brushRef="#br0" timeOffset="38166.97">8358 7601 35935 0,'0'4'3200'0,"-1"-4"-2560"15,-1 0-512-15,2 0-128 0,2-3 1952 0,0 2 368 0,1-1 80 16,2-2 16 0,2-1-2416-16,4-2-336 0,5-3-144 0,3-3-32 15,2 1-1088-15,1 0-240 0,1-4-32 0,1 3-16 16,1-3-2784-16,-2 0-576 0,1 1-96 0,-2-1-32 16,-1 3 960-16,-5-2 192 0,-1 1 48 0,-4 2 0 0,-2 1 3824 0,-4 3 768 0,-4 2 160 0,-2 0 16 15,-2 2 3248-15,-2 4 656 0,-1-2 128 0,-4 2 32 16,1 0-624-16,-2 2-128 0,0-2-32 0,-1 6 0 15,-2-2-2448-15,-1-2-480 0,1 5-112 0,-3 0 0 16,3 2-704-16,-2 1-128 0,1 0 0 0,-1 2 0 16,2 3 0-16,2 1 0 0,-1-5 0 0,2 6 0 0,0-1-144 15,0 4 144-15,1 2-128 0,1-1 128 0,2 2 0 16,3-1 0-16,3-4 0 0,0 5 0 0,2-1 192 0,3 0 128 16,-1 0 32-16,2-3 0 0,3 3-160 0,0-3-48 15,2 1 0-15,1-2 0 16,2-4-144-16,2-2-256 0,1 1 64 0,1-6 16 15,2-1-1552-15,0-3-320 0</inkml:trace>
  <inkml:trace contextRef="#ctx0" brushRef="#br0" timeOffset="38471.18">8700 6711 43311 0,'-5'6'3840'0,"2"3"-3072"0,1-3-608 0,5 1-160 0,-1 2 128 0,2 3-128 0,1 8 192 0,0 11-64 0,4 11-304 0,1 8-64 0,-1-2-16 0,0 0 0 0,1 1 256 16,0 0 0-16,1 4 0 0,-1-2 0 0,1-3 0 0,-2-2 0 0,-1-2 0 0,-1-2 0 0,-2-1 0 0,-1 1 0 0,0 1 0 0,-1-1 0 16,-1-2 0-16,1-2-144 0,-2-3 144 0,1-3-128 15,0-1-288-15,-1-8-48 16,0 1-16-16,-1-7 0 0,1-2-1312 0,-1-5-256 0</inkml:trace>
  <inkml:trace contextRef="#ctx0" brushRef="#br0" timeOffset="38949.39">9184 7340 40543 0,'1'-1'1792'0,"0"1"384"0,1-2-1744 0,-1 2-432 0,0-3 0 15,0 3 0-15,2 0 160 0,0 0-160 0,1 3 192 16,0-3-192 0,0 2-1216-16,-3-1-336 0,-1 4-80 0,-4-1-16 15,-2 2-784-15,-3-2-144 0,-2 2-48 0,-1 3 0 16,-3 1 1088-16,-1-3 224 0,-1 4 32 0,-1-3 16 0,0 1 2992 0,0 3 576 0,4-5 128 0,-1 3 32 16,2-1 32-16,3-2 0 0,3-1 0 0,2-1 0 15,1 1-1456-15,3-2-272 0,1-2-64 0,4 0-16 16,2 0-688-16,1-1-256 0,5 1 16 0,-1-2 0 15,1 1-1024-15,0-1-208 16,1 2-32-16,-2-2-16 0,0 4 176 0,-2 0 48 0,-2 1 0 0,-2 1 0 0,-1-1 1008 16,0 3 288-16,-2 2 0 0,-1 3-128 15,2-1 480-15,-1 0 96 0,1 2 32 0,-1 1 0 16,1-3 176-16,-1 1 48 0,-1-3 0 0,2-1 0 0,-2 0-256 16,0 1-32-16,0 2-16 0,1-4 0 0,-2 2-400 15,-2-2 128-15,0 1-128 0,-2 1 0 0,-1-3 0 16,0 3 0-16,-1 1 128 0,-1 2-128 0,-2-2 0 0,0 0 0 15,0-4 0-15,-1 2 128 0,1-3 256 0,0 0 32 16,1-4 16-16,0 0 0 0,2-2-432 0,0-4 0 16,2 2 0-16,-1-2-11136 15,2-2-2240-15</inkml:trace>
  <inkml:trace contextRef="#ctx0" brushRef="#br0" timeOffset="39415.21">8907 6281 43311 0,'1'3'1920'0,"0"1"384"0,1 1-1840 0,0 1-464 0,2-2 0 0,1 2 0 0,2 1-416 0,6 8-176 16,8 5-48-16,8 11 0 0,8 4 400 0,4 5 80 0,4 1 16 0,-2 0 0 0,-1 1-304 0,0 1-48 0,1 3-16 0,3 3 0 0,0 0-496 0,-2 1-96 0,3 4-32 0,-2-1 0 15,-2 1 880-15,-3-1 256 0,-2-1 0 0,-5 1 0 0,-3 1 0 0,-6-4 0 0,-5 1 0 0,-5-3 0 0,-5-1 1072 0,-4-3 176 0,-4-2 32 0,-5 2 16 0,-5 6-592 0,-5 2-128 0,-5 1-32 0,-3-3 0 0,-5 5-320 0,-6-5-64 16,0-4-16-16,-2-4 0 0,1-5-144 0,-8 2 0 15,-5-3 0-15,-6-2-18496 0</inkml:trace>
  <inkml:trace contextRef="#ctx0" brushRef="#br0" timeOffset="118531.46">17432 8506 8287 0,'-4'-3'736'0,"1"-1"-592"0,2 4-144 0,1 0 0 0,0-3 432 0,-1 3 48 0,0-2 16 0,-3-2 0 0,-1 1-496 0,1-4 0 16,-1 5 0-16,2-2 0 0,-1 1 432 0,2 0-16 0,0-1 0 0,1 2 0 0,0 2 1536 0,1-3 304 0,0 2 64 0,-1 2 16 0,2-1 480 0,-1 3 112 0,1 3 16 0,-1-6 0 0,0 0-1248 0,9 28-240 0,-6-11-48 0,1-1-16 0,-1-2-1120 0,-1 6-272 0,2 3 0 0,0 4 0 15,-2 2 0-15,-1 2 0 0,2-1 0 0,-2 1 0 16,1 0 0-16,0-3 0 0,-1 1 0 0,0-1 0 15,-1-4 0-15,0 0 0 0,0 1 0 0,-1-1 0 16,0 3 192-16,-1-2 16 0,0-2 16 0,-1 2 0 16,1-3 240-16,0-2 48 0,0-3 16 0,2-1 0 15,0-3-400-15,2-6-128 0,-1 2 0 0,1-8 0 16,2-1 432-16,0-1-32 0,-2-2 0 0,3-7 0 0,-1 0-64 0,1-6-16 16,-2 1 0-16,0 3 0 0,-2 2-320 0,0-6 128 15,1-6-128-15,-2-12 0 0,-3 1 144 0,1-6-144 16,-3 0 192-16,0-2-192 0,0-1 0 0,0 2 0 15,-1-4 0-15,0 5 0 0,1 2 256 16,-2-5-16 0,4 2 0-16,-1 0 0 15,2 3-240-15,0 5 176 0,2 1-176 0,3 3 160 16,0 6-160-16,4-1 0 0,1 2 0 0,2 4 0 16,1 2 128-16,3 2-128 0,2 1 128 0,3 5-128 0,-1 1 0 15,2 0 0-15,3 6-224 0,0 0 80 0,0 2 144 0,-1 2 0 0,1 2 0 0,-4 0 0 16,-1 2 0-16,-3 0 0 0,-2 5 0 0,-3-1 0 0,-3-2 0 15,-2 2 0-15,-1 1 0 0,-4 3 0 0,-1 0 0 0,-4-3 0 16,0 5 0-16,-4-2-128 0,-3 3 128 0,-4 3 0 16,0-3 0-16,-3 0 0 0,4-3 0 0,1-2 0 0,-4 2 0 15,1-2 128-15,0 1-128 0,-2-1 176 16,1-2-176-16,-1-2 192 0,0-1-192 0,0-2 0 0,0-1 0 0,-2 1 128 16,0-5-128-16,0-1 0 0,0-2 0 0,1-1 0 15,2-2 0-15,-1-1 0 0,4 0 0 0,2-1 0 16,0 1-336-16,5-1-48 0,0 1-16 0,5 2-18224 15</inkml:trace>
  <inkml:trace contextRef="#ctx0" brushRef="#br0" timeOffset="118950.21">17961 8351 42383 0,'2'0'3776'0,"1"-3"-3024"0,-2 3-608 0,0 0-144 0,2-2-288 0,-1 2-96 0,2-2 0 0,1 0-16 0,1-2 272 0,-1 2 128 0,-1-2-128 0,-4 0 128 0,-4 4-128 0,-3-2 128 0,-1 4-128 0,-4 2 128 0,-3 2-416 0,-2 0 0 0,-2 4 0 0,-2 4 0 0,-1 3 416 0,-2 1 176 0,2 6-16 0,-1 1 0 0,0 3 320 0,4 1 64 16,1-1 16-16,3 1 0 0,2-1-352 0,3 1-64 15,1-1-16-15,4-6 0 0,3 1-128 0,1-5 0 16,3-2 0-16,3 0 0 0,2-6 0 0,3-1 0 15,3-2 0-15,3-2 0 0,2-5 0 0,3-2 0 0,0-2 0 16,3-2 0-16,1-7 0 0,-1 1 0 0,-1 2 0 0,0-5 0 16,2-1 0-16,-3 0-176 0,-2 0 176 15,-2 0-192-15,-2-2 192 0,-1-1 0 0,-4 3-144 16,-1 0 144-16,-1 0 0 0,-4 1 0 0,0 1 0 16,-3-1 0-16,0 2 384 0,-4 0 32 0,1 1 16 0,-4-1 0 15,1 1 32-15,-2 2 16 0,0-3 0 0,-3 1 0 16,-2-3-128-16,-1 2-32 0,0 2 0 0,-1 0 0 15,-2 1-144-15,1 0-48 0,-1 0 0 0,0 2 0 16,0 0-128-16,1 3 0 0,3 2 0 0,0 0 0 16,1 2-272-16,2 2 16 0,1 2 0 0,4-1-13328 15,-1 2-2672-15</inkml:trace>
  <inkml:trace contextRef="#ctx0" brushRef="#br0" timeOffset="119162.11">18276 8566 38703 0,'-3'12'3440'0,"0"-2"-2752"0,2 2-560 0,2-4-128 0,2-2 816 0,0 0 128 16,3 0 16-16,1 7 16 0,2 5-752 0,4 8-224 16,2 3 0-16,-2-5 128 0,0-4-368 0,-2-1-64 15,-1-3-16-15,-3 0 0 16,1-4-832-16,-2-6-160 0,-1 1-32 0,-2-4-16 15,1 0 720-15,0-3 128 0,-1-3 48 0,1 0-15216 0</inkml:trace>
  <inkml:trace contextRef="#ctx0" brushRef="#br0" timeOffset="119352.87">18404 8158 50687 0,'-15'-3'2240'0,"4"3"464"0,-1-2-2160 0,6 2-544 0,5 2 0 0,2-2 0 16,2 0 432-16,-2 0-32 0,3 0 0 0,1 0 0 16,2 0-1728-1,2-2-336-15,1 0-80 0,0-2-16 0</inkml:trace>
  <inkml:trace contextRef="#ctx0" brushRef="#br0" timeOffset="119725.04">18739 8553 40543 0,'-3'13'1792'0,"2"-3"384"0,1-4-1744 0,0 0-432 0,1-2 0 0,-1-2 0 0,3 2 272 0,-1 2-16 15,2 0-16-15,1 4 0 0,1 0-16 0,0-1 0 16,-1-3 0-16,0-2 0 0,-1-2-224 0,1-4 0 15,-2 2 0-15,0-7 0 0,1 4 0 0,-2-6 0 16,2 2 0-16,-2-6 0 0,2 1 288 0,-2-2-32 16,2-1-16-16,0-3 0 0,1-2-240 0,0-2 0 15,0-5 0-15,1 1 0 0,-1-3 0 0,1 3 128 0,1 2-128 16,0-1 0-16,1 6 0 0,0 6 0 0,0 3 0 16,1 4 0-16,0-1 0 0,1 7 0 0,-1 0 0 0,4 4 0 15,-2 2 0-15,1 3 0 0,1 1 0 0,0 2 0 16,0 4 0-16,-2 0 0 0,1 0 0 15,1 3 0-15,-2 3 0 0,0 0 0 0,0 3 0 16,1 0 0-16,-2-2 192 0,0 2 0 0,-1 0 0 16,1-2 0-16,-2 2 48 0,0-3 0 15,0-1 0-15,0-1 0 0,-2-5-240 0,-1-1-160 0,0-6 32 16,-1 0-13072-16,0-6-2608 16</inkml:trace>
  <inkml:trace contextRef="#ctx0" brushRef="#br0" timeOffset="119947.77">19434 7944 48831 0,'-7'6'2176'0,"3"3"432"0,1 0-2096 0,3 1-512 0,3-1 0 0,-1-3 0 0,2 8 0 0,1 2 0 16,2 12 0-16,2 13 0 0,-1 6-208 0,0 0-112 15,-2 4 0-15,-1-7-16 16,-1-3-496-16,-2-3-80 0,1-3-32 0,-2 1 0 16,1-1 352-16,0-2 64 0,-1-5 16 0,0 0 0 0,-1-1 112 0,1-2 16 15,0-3 16-15,1-2-18080 0</inkml:trace>
  <inkml:trace contextRef="#ctx0" brushRef="#br0" timeOffset="120154.6">19185 8281 42383 0,'-12'-2'3776'0,"3"-1"-3024"0,0 2-608 0,7 1-144 16,3-2 3008-16,3 2 576 16,2-2 128-16,4 0 0 15,5-1-3424-15,7 0-688 0,7-3-144 0,4 2-32 0,0 0-1360 16,1 2-288-16,0-1-48 0,1 3-16 0,0 3-96 0,-2-2-32 0</inkml:trace>
  <inkml:trace contextRef="#ctx0" brushRef="#br0" timeOffset="120521.29">19891 8436 30399 0,'13'-3'1344'0,"-5"1"288"0,1 1-1312 0,-2 1-320 16,-1 0 0-16,-2 0 0 0,2-3 2512 0,5 3 432 15,6-2 96-15,4 1 16 0,3-2-1328 0,1-1-256 16,-3-2-48-16,-2 2-16 0,-3 0-912 0,-1-3-192 16,-2 1-48-16,-3 1 0 0,0-3-432 0,-3-2-80 15,-2 0-32-15,-1-1 0 16,-1 1-352-16,-2-4-64 0,-2-1 0 0,-1-1-16 16,-3 0 144-16,-2 0 16 0,-2-2 16 0,0 1 0 0,-3 1 240 0,0 4 48 0,-2 0 16 0,-2 2 0 15,2 4 240-15,-3 1 0 0,1 3 144 16,0 6-144-16,0 2 448 0,0 3-16 0,1 2 0 15,-1 4 0-15,1 3-32 0,-1 2 0 0,2 5 0 16,-1-3 0-16,2 0-272 0,-1 3-128 0,3-1 128 0,1 0-128 16,1 1 320-16,1 0-32 0,0 3 0 0,3 1 0 15,0-3-144-15,3 0-16 0,2 1-128 0,3-1 192 16,-1-1-192-16,5-3 0 0,0 0 0 0,5 0 0 16,-1-3 0-16,4-2 0 0,1 1 0 0,1-5 0 15,2-3-576-15,1-1-48 16,1-3-16-16,0-5-12544 0,4 2-2496 0</inkml:trace>
  <inkml:trace contextRef="#ctx0" brushRef="#br0" timeOffset="120935.8">20711 8395 38703 0,'-2'-2'1712'0,"-2"-1"352"0,-1 2-1648 16,1-3-416-16,0 4 0 0,2 0 0 0,-3-2 752 0,-4 2 64 15,-4-3 16-15,-7 2 0 0,-4 1-592 0,-3 4-112 16,3 2-128-16,-2 0 176 0,1 4-176 0,-1 4 160 16,0 0-160-16,0 5 160 0,-1 1-160 0,2 1-144 15,0 1 144-15,2 0-208 0,2 1 208 0,2-4 0 16,4 2 0-16,2 2 0 0,3-6 0 0,2 1 0 16,4-1 0-16,1-3 0 0,3 2 0 0,3-6 0 0,0 0 0 15,3-1 0-15,2 0 0 0,0-6 0 0,2 0 0 16,2-2 0-16,0-2 0 15,-1-2 0-15,1 0 0 0,1-4 0 16,-1-1-128-16,0 0 128 0,1 0-208 0,-1-2 80 16,-1 0-16-16,0-2 0 0,-1-3 0 0,0 1 0 15,-1 2 144-15,0-4 0 0,-1 3 0 0,1-3 0 0,-2 4 336 0,2-3 0 0,0 3 0 0,-2 2 0 16,0 2 144-16,1 6 32 0,-2-1 0 0,0 3 0 16,0 3-304-16,-1 3-48 0,0 0-16 0,1 3 0 15,-1 2 48-15,0 0 0 0,0 3 0 0,0 1 0 16,0-2-192-16,1 2 0 0,-1-1 0 0,2 0-176 15,-1 0 176-15,1-2 0 0,-1-4 0 0,2 0 0 16,-1-1 0-16,2-5 0 0,1 2 0 0,0-2 0 16,1 0-736-16,0-4-64 0</inkml:trace>
  <inkml:trace contextRef="#ctx0" brushRef="#br0" timeOffset="121273.15">20889 8728 41471 0,'-4'8'3680'0,"3"-1"-2944"0,1-4-592 0,1-3-144 0,2 3 224 0,-2-2 16 0,0 5 0 0,1 3 0 0,-1 3-416 0,0-2-80 0,1 0 0 0,0-4-16 16,0-2-432-16,-1 0-96 0,2-2-16 0,-3 1 0 0,1-3 432 0,0 0 64 0,-1 0 32 16,2 0 0-16,-2-3 1024 0,0 3 208 15,0-4 32-15,0 1 16 0,0 0-288 0,0-3-48 0,0 0-16 0,-2 0 0 16,2-4-192-16,0-3-64 0,0 0 0 0,0-2 0 15,0-1-176-15,0 0-32 0,-1-5-16 0,1 3 0 16,0 1 32-16,-1-3 0 0,1-6 0 0,0 2 0 16,1-2-32-16,0 1 0 0,3-1 0 0,0 5 0 15,2 1-160-15,0 2 0 0,2 2 0 0,1-3 0 16,3 3 0-16,-1-3 0 0,2 3 0 0,1 0 0 16,1 1 0-16,-2 2 0 0,0-2 0 0,-1 1 0 15,0 2-176-15,0 0 48 0,-1-2 0 0,0 2 0 16,-1 0-384-16,-2 3-80 0,1-1-16 0,0 2-19184 15</inkml:trace>
  <inkml:trace contextRef="#ctx0" brushRef="#br0" timeOffset="121681.58">21530 8237 43311 0,'1'1'1920'0,"-1"-1"384"0,-1 0-1840 0,1 0-464 0,1 0 0 0,0-1 0 0,0 1 0 0,1 0 0 16,-2 0 0-16,-2-3 0 15,-1 3-576-15,3 0-144 0,0 0-48 0,-26 0 0 16,13 0-112-16,-3 3-16 0,-2 1-16 16,-2 2 0-16,-2-3 1328 0,-1 4 272 0,0 1 48 0,-1 0 16 0,2 0-272 0,1 2-48 15,4-1-16-15,1 1 0 0,3-4-416 0,3 1 0 0,3 2 128 0,3-3-128 16,3 0 0-16,1 1 0 0,4-4 0 0,1 3 0 15,1 1-304-15,3-1-32 0,2 0-16 0,1 0 0 32,3-1-352-32,1 1-64 0,1 3 0 0,2 0-16 0,-1 1 608 0,1-1 176 0,-2 1 0 0,-1 5 0 15,2-1 0-15,-2 4 0 0,0-2 192 0,-1 4-64 16,-2 4 640-16,0-2 112 0,-2 4 16 0,-4-1 16 16,-1-2-208-16,-2 2-32 0,-2 0-16 0,-2-1 0 15,-2-1-352-15,-3 0-80 0,-1 2-16 0,-3-7 0 16,-1 2-208-16,-1-1 0 0,-1-1 0 0,-2-2 0 15,-1-2 0-15,1 1 0 0,0-2 0 0,0 2 0 16,1-2 0-16,-3-4-192 0,0 4 16 0,-2-3-12784 16,0 0-2560-16</inkml:trace>
  <inkml:trace contextRef="#ctx0" brushRef="#br0" timeOffset="123504.7">17876 9618 18431 0,'3'-5'1632'0,"1"1"-1312"0,-2 1-320 0,1 0 0 0,-1 1 672 0,1-2 64 0,3-2 16 0,1-4 0 0,5-2-608 0,-1-2-144 0,0-1 0 0,-5 3 0 0,-1-1 464 0,-3 2 64 0,-2 3 16 0,-1-2 0 16,-4 4 1248-16,-1-4 256 0,-1 1 64 0,-2 2 0 0,-1-2-432 0,-1 0-80 0,1-1 0 0,-1 1-16 0,1-1-704 0,1 0-144 0,2-1-32 0,0 1 0 0,2 0-528 0,0 0-176 0,1 1 0 0,0-1 0 0,2 4 0 0,-1 0 0 0,1 2 0 0,1 2 0 0,-1-1 0 0,1 2 0 16,0 1 0-16,-2 0 0 0,2 1 256 0,-1 2-16 15,-2-1 0-15,0 2 0 0,-1 2 48 0,2 0 16 16,-2 1 0-16,0 2 0 0,0 1-304 0,1 5 160 16,-1 1-160-16,3-3 128 0,0-3-128 0,1 6 0 15,1 2 0-15,1 8 0 0,1 5 0 0,0 1 0 16,2 3 0-16,1 2 0 0,1 1 0 0,-1 1 0 15,2 1 0-15,0 1 0 0,-1-2 0 0,-3-2 128 16,2 1-128-16,-3-3 128 0,-1-1-128 0,-1 0 0 0,0-4 0 16,-3 5-176-16,1 0 176 0,-3-1 176 0,1 1-48 15,-1-5 0-15,3-3 96 0,-2-4 16 0,3-2 0 0,1-5 0 16,-1-1-240-16,1-9 0 0,0-2 0 0,1-3 0 16,-1-2-240-16,1-4-32 0,-1-2-16 0,1-3-18288 15</inkml:trace>
  <inkml:trace contextRef="#ctx0" brushRef="#br0" timeOffset="123814.75">17459 10015 43311 0,'-16'5'1920'0,"5"-1"384"0,1-4-1840 0,5 2-464 0,4-2 0 0,2-2 0 0,0 2 0 0,2-3 0 15,-1 2 0-15,3-5 0 0,4 2 0 0,3-2 0 16,4 0 0-16,1 1 0 0,3 1 0 0,1 2-160 16,3 0 32-16,2 2 0 0,0 0 128 0,2 2 0 15,3 0 0-15,-1-4 0 0,-1 2 0 0,-4-2 0 0,0 2 0 16,0-3 0-16,2 0 0 0,-4-1 0 0,-3 2 0 0,-1-2 0 15,0-2 144-15,0 0-144 16,-1 0 192-16,0-4-192 0,-2 1-192 0,0-3-160 0,-1 2-32 16,-2-4-18448-16</inkml:trace>
  <inkml:trace contextRef="#ctx0" brushRef="#br0" timeOffset="124383.37">18296 9938 39615 0,'-9'10'3520'0,"2"-1"-2816"15,2-2-560-15,4-2-144 0,1-3 800 0,-1 4 128 16,-3 6 32-16,-2 7 0 0,-2 5-736 0,3 5-224 16,0-3 128-16,4-4-128 0,0 0-192 0,2-2-80 15,0-1-32-15,2-1 0 0,0-2 32 0,1-1 0 16,0-1 0-16,0 1 0 0,2-3 272 0,-1-1 0 16,1 0 0-16,-1-1 0 0,1-4 0 0,0 2 0 15,2 0 0-15,-1-2 0 0,3 1 0 0,0-1 0 16,1-2 0-16,3-2 0 0,0-2 0 0,1 0 0 15,3-5 0-15,0-1 144 0,2-2-144 0,-2-1 0 16,2-4 0-16,0-3 0 0,0 1 0 0,-2-3 0 16,0-2 0-16,-2 0-176 0,-1 2 176 0,-3-1 0 15,-1-1 0-15,-2 2 0 0,-3-1 0 0,-1 1 0 0,-3 2 0 0,-2-1 0 16,0-1 0-16,-2-2 176 16,-3 2-16-16,-1-1 0 0,1 3-160 0,-1 0 128 15,-2 0-128-15,2 0 128 0,1 3-128 0,0 3 192 16,3 4-192-16,0 1 192 0,1 4-192 0,1 1 192 0,1 1-192 0,1 4 192 15,0 1-192-15,1 4 0 0,0-2 144 0,0 4-144 16,2 4 0-16,1 5 0 0,0-1 0 0,-1 5 0 16,1 1 0-16,-1-2 0 0,0 2 0 0,0 2 0 15,1-2 176-15,0 2-48 0,1-2 0 0,0 1 0 16,2 2-128-16,-1-1 0 0,1-2 0 0,1-4 0 0,0-2 128 16,0-3 0-16,0 0 0 0,-3-5 0 0,2-2-128 0,-3-3-192 15,1-2 32-15,1-1-12704 16,-2-4-2560-16</inkml:trace>
  <inkml:trace contextRef="#ctx0" brushRef="#br0" timeOffset="124842.42">18901 10251 35935 0,'-3'6'3200'0,"2"-3"-2560"0,2 1-512 0,0-4-128 0,1 2 832 0,-1 2 128 0,1-1 48 16,2 7 0-16,2 1-816 0,0 3-192 0,1 1 0 0,-2-4 0 0,0 0 0 0,-1-3 0 0,0 2 0 0,0-2 0 0,0 0 208 0,-2 0 48 0,1-2 16 0,-2-2 0 0,0 1 304 0,-1-5 48 0,0 1 16 0,1-2 0 15,-1 1-160-15,2-5-32 0,-2 1 0 0,1-4 0 16,-1 0-192-16,1-4-64 0,-1 0 0 0,-1-4 0 16,0-1-192-16,-1-1 0 0,1-2 0 0,-3-5 0 15,2 3 0-15,-1-3 0 0,1 3-160 0,-1-6 160 16,0-1 0-16,-1-3 0 0,0 1 144 0,2 3-144 16,-1 2 512-16,1 4-16 0,1 1 0 0,1 3 0 0,1 3 16 15,0 2 0-15,4 0 0 0,1 1 0 0,2 0-512 0,2-1 0 16,3 3 0-16,1 1 0 0,2-3 0 15,2 2 0-15,5 1 0 0,0 0 0 0,2 2 0 16,1-2 0-16,-1 3 0 0,-1-1 0 0,0 3-176 0,-3-1 32 16,0 1 0-16,-3 0 0 15,0 2-368-15,-2-2-80 0,-1-1-16 16,-1 4 0-16,0-3-464 0,-2-2-80 0</inkml:trace>
  <inkml:trace contextRef="#ctx0" brushRef="#br0" timeOffset="127427.78">18077 11108 1839 0,'-7'6'160'0</inkml:trace>
  <inkml:trace contextRef="#ctx0" brushRef="#br0" timeOffset="129659.14">17801 10832 15663 0,'-1'-2'1392'0,"1"-2"-1120"0,1 4-272 16,1-2 0-1,-1 1-320-15,0 1-128 0,0-5-32 0,3 1 0 0,2-2 480 0,0 0 0 0,-1-1 0 0</inkml:trace>
  <inkml:trace contextRef="#ctx0" brushRef="#br0" timeOffset="130443.65">17878 10802 32255 0,'-1'0'1424'0,"-2"0"304"16,2 0-1392-16,0-3-336 0,1 3 0 0,0-1 0 0,0 1 1088 0,1 0 128 0,0-4 48 0,1 2 0 0,0-2-416 0,-2 4-80 0,0 0 0 0,0 0-16 0,0 0-512 0,0 0-112 0,0 0 0 0,0 0-128 0,0 0 0 0,0 0 0 16,0 0 0-16,0 0 0 0,0 0 288 0,0 0 48 0,0 0 16 0,0 0 0 0,0 0 16 0,-2 22 0 0,0-21 0 0,0 2 0 0,1-1 48 0,1-2 16 0,0 0 0 0,0 2 0 0,0-2-128 0,0-2-32 15,1 2 0-15,0 0 0 0,0 0-272 0,-1 0 0 0,0 0 0 0,0 0 0 0,0 0 0 0,0 0 0 0,0 0 0 0,0 0 0 0,0 0 0 0,0 0 0 16,0 0 0-16,0 0 0 0,0 0 272 0,0 0-48 15,0 0-16-15,0 0 0 0,0 0 128 0,0 0 32 0,0 0 0 16,0 0 0-16,0 0-128 0,0 0-32 16,0 0 0-16,0 0 0 0,0 0-64 0,0 0-16 0,0 0 0 15,0 0 0-15,13-17 0 0,-10 13-128 0,2 3 192 16,-1-1-64-16,0 2-128 0,-2-3 0 0,2 2 0 0,-2 1 0 16,1 0 0-16,-2 0 0 0,0 0 0 0,1 0 0 15,-1 0 0-15,-1 0 0 0,1 0 0 0,0 0 0 16,-1 1 0-16,0-1 0 0,0 0 0 0,0 0-176 15,0 0 176-15,0 0 0 0,0 0 0 0,0 0 0 16,0 0 0-16,21-1 0 0,-17-2 0 0,1 1 0 16,1 1 0-16,-2-2 0 0,1 1 0 0,-1 1 0 15,-1-2 0-15,0 1 0 0,-1 0 0 0,1 0 0 16,-2 1 0-16,0 1 0 0,-1 0 0 16,1 0 0-16,-1 0 0 0,0 1 0 15,0 1 0-15,-1-2 0 0,1 2 0 0,-1 0 144 0,1-2-144 0,0 0 160 0,0 0 16 0,0 0 0 16,0 0 0-16,0 0 0 0,0 0-176 15,0 0 0-15,0 0 0 0,0 0 0 0,0 0 0 16,0 0 0-16,0 0 0 0,0 0 0 0,0 0 0 0,0 0 0 16,0 0 0-16,10 19 0 0,-10-13 0 0,-1-2 0 15,-1-2 0-15,2 2 0 0,-1-2 0 0,0 2 0 16,1-2 0-16,-1 2 0 0,-1-1 0 0,2-2 0 16,-1 2 144-16,0 2-144 0,1-1 128 0,-1 0-128 15,-2 1 160-15,2 1-160 0,-1 1 0 0,-1 2 0 16,2 3 0-16,-2 0 0 0,1 0 0 0,-1 3 0 15,1 3 0-15,-1 2 0 0,2 2 0 0,0 3 0 16,1 4 0-16,1 3 0 0,-1 2 0 0,1 2 0 16,1 4 0-16,-1-2 0 0,0 0 0 0,-1-1 0 0,0-4 0 15,-1-1 0-15,-2-1 0 0,1-3 0 16,-2-2 0-16,1-1 0 0,-1-3 0 0,1-3 128 16,1-7-128-16,1 2 0 0,-2 2 0 0,1-1 0 0,-2-2 0 0,2 0 0 15,0-4 0-15,0 0 0 0,-1 1-144 0,1-4 144 31,-1 0-496-31,2-3 0 0,-1 0 0 0,0 1 0 16,0-1-208-16,-1 0-64 0,1 1 0 0,-2 1 0 16,1-1 80-16,-1-2 16 0,-1 2 0 0,0-4 0 0,-1 2-368 15,0-4-80-15</inkml:trace>
  <inkml:trace contextRef="#ctx0" brushRef="#br0" timeOffset="130749.96">17631 11273 26719 0,'-4'0'2368'0,"0"-2"-1888"0,4 2-480 0,2 0 0 0,-1-2 1344 0,0-1 160 0,3 0 32 0,-1-3 16 0,5-3-656 0,2 1-144 0,2 0-32 0,3 0 0 0,2 2 752 0,3 0 128 15,2 2 48-15,3-2 0 0,4 1-688 0,0 2-128 16,5-1-16-16,-1-2-16 0,2-1-224 0,0 1-32 16,3-2-16-16,-4 3 0 0,1-4-400 0,-3 3-128 15,-1 0 0-15,-4 2 0 0,-2-2 0 0,-3 2-224 16,-2-1 32-16,1 1 16 16,-4-2-352-16,-1-1-80 0,-2 1-16 0,-1 1 0 15,-1-2-208-15,-4 1-64 0,2 1 0 0,-2-1-17216 0</inkml:trace>
  <inkml:trace contextRef="#ctx0" brushRef="#br0" timeOffset="131348.68">18520 11281 22111 0,'-3'0'1968'0,"1"0"-1584"0,2 0-384 0,0-2 0 16,1 2 0-16,0-4 0 0,2 0 0 0,-1-4 0 16,3-2-3424-16,1-3-560 0,1 1-112 0,-4-1-32 15,1 1 3184-15,-1 3 640 0,-2 1 128 0,-2-1 32 0,-1 6 4496 0,-3 0 912 16,0 0 176-16,-2 3 48 0,-2 0-1264 0,-1 1-240 16,-1 1-48-16,0 2-16 0,0 1-2592 0,-1-1-528 15,-2 2-96-15,0 1-32 0,1 2-672 0,-1 0 0 16,1 2 0-16,0 1 0 0,1 3 0 0,2 1 0 15,0 2-160-15,0 2 160 0,2-1 0 0,0 1 0 16,1 2-128-16,1 3 128 0,1-3 0 0,0 0-144 16,0 3 144-16,2-3-128 0,1-3 128 0,1-1 0 0,1-2 0 15,-2 0 0-15,4 0 0 0,0-2 0 0,0-2 0 16,2 0 0-16,0-5 0 0,1-1 0 0,0-2 0 16,0-2 128-16,1-2-128 0,0-3 128 0,2 0-128 0,-1-3 128 15,-1-1-128-15,3-2 0 0,-1-3-128 0,4-1 128 16,-3 0 0-16,3-4-128 0,-1-1 128 0,1-1 0 15,0-3 0-15,1 2 0 0,-1-1 0 0,-1 2 0 16,0 2 0-16,-2 0-160 0,0 4 160 0,-3-4-208 16,1 5 208-16,-2 0 0 0,0 2 0 0,-2 1 160 15,0 2 160-15,-1 1 16 0,-1 2 16 0,-1-1 0 16,0 4 48-16,0 1 16 0,0 0 0 0,0 0 0 16,0 1-160-16,1 1-48 0,2 1 0 0,0 1 0 15,2-1-208-15,1 0-240 0,2 3 48 0,-1 0 16 16,3 4-80-16,1-3 0 0,0 6-16 0,-1 2 0 0,1 1 272 15,2 0 0-15,-1 4-128 0,1-2 128 0,-1 1 0 0,2 3 0 16,-3-4 0-16,1 5 0 0,0-1 0 16,-2 0 0-16,0 1 0 0,-2-5 0 15,-2-2-480-15,0-1 16 0,-2-1 0 0,-1-2 0 16,1-2 96-16,0-2 32 0,0-1 0 0,-2-6-18080 0</inkml:trace>
  <inkml:trace contextRef="#ctx0" brushRef="#br0" timeOffset="131693.23">18887 11424 25791 0,'-4'16'2304'0,"-1"-7"-1856"0,-1 1-448 0,3-3 0 0,1-4 5392 15,4-2 992-15,-1 3 192 0,1 0 32 0,3 0-5696 0,1 2-1136 0,6-1-224 0,-3 0-64 0,4 0-592 0,-2 1-128 0,0 0-32 0,-2 4 0 16,-2 2 480-16,-2 2 80 0,-2 4 32 0,-2-1 0 0,0 1 352 0,-2 1 80 0,1 0 16 0,-1-3 0 0,1 1-672 0,0-5-128 0,0-2-16 0,1-4-10192 0,0-1-2032 0</inkml:trace>
  <inkml:trace contextRef="#ctx0" brushRef="#br0" timeOffset="131767.07">18866 11151 48831 0,'-10'10'2176'0,"2"-3"432"0,0-1-2096 0,4-3-512 0,3-3 0 0,1 0 0 0,1 0 768 0,1-2 32 0,0 1 16 0,3-4 0 16,4-1-1584-16,1-4-320 0,2 0-64 0,0 0-16 15,1-2-608-15,-2 2-112 0,1 0-32 0,1 1 0 0</inkml:trace>
  <inkml:trace contextRef="#ctx0" brushRef="#br0" timeOffset="132078.62">19244 10820 36863 0,'-2'3'1632'0,"0"-3"336"16,-1 1-1584-16,2-1-384 0,1 0 0 0,1 2 0 0,0-2 672 16,1 4 48-16,1 2 16 0,2 0 0 0,0 7-400 0,1 3-80 15,3 2 0-15,-4 6-16 0,1 3 272 0,-1 3 64 0,0 3 16 0,-1 2 0 0,1 1 176 16,0 4 16-16,0 1 16 0,-1 0 0 0,1 0-512 15,-1-3-96-15,0 0-32 0,0-5 0 0,-2-5-160 0,0 5 0 0,1 1 0 16,-1 0 0-16,1 0-416 16,-1-4-64-16,2-6-16 0,0-1 0 0,-2 1-96 0,1-2-32 15,0 3 0-15,0-3 0 0,1-5-832 0,-2-4-160 0</inkml:trace>
  <inkml:trace contextRef="#ctx0" brushRef="#br0" timeOffset="134739.41">18031 12189 14735 0,'-1'4'1312'0,"-1"-2"-1056"0,-2 2-256 0,1-2 0 0,3-2 5904 0,0 2 1136 0,-1 0 208 0,0 1 48 0,2 0-5488 0,-2 3-1104 0,1 2-208 0,1 3-48 16,0 5-448-16,-1 3-144 0,0 3 0 0,-2 4 0 0,-2 5 144 0,-1 5-160 0,0 1 160 0,-2 7-160 0,1 3 160 0,-2 4 0 0,0 0 0 0,0 2 0 0,1-3 0 0,2-5 0 0,0-10 0 15,0-3 0-15,1-6 0 0,1-2 0 0,0 1 0 0,2-5 0 16,1-1-256 0,0-7-80-16,2-2-16 15,0-2-11840-15,1-1-2368 16</inkml:trace>
  <inkml:trace contextRef="#ctx0" brushRef="#br0" timeOffset="134964.81">18338 12154 44223 0,'-10'14'1968'0,"3"-3"400"0,1-1-1904 0,2-3-464 16,4 0 0-16,0-2 0 0,1 4 160 0,-1 4-160 15,3 9 160-15,-3 8-160 0,1 4 0 0,0 6-336 16,0-2 48-16,-2 3 16 15,0 0-160-15,-2-2-16 0,0 2-16 0,-1-2 0 0,-1 0 272 0,0-3 192 16,0-1-208-16,-1-4 80 0,0-3 128 0,0-2 0 16,-1-4 0-16,1-3-128 15,0-6-576-15,-1-2-96 0,0-4-32 0,1-1-16704 0</inkml:trace>
  <inkml:trace contextRef="#ctx0" brushRef="#br0" timeOffset="135225.17">17782 12588 45151 0,'-14'18'2000'0,"3"-8"416"0,0-3-1936 0,3-2-480 0,6-5 0 0,2-3 0 16,1 1 320-16,-1-2-16 0,3-2-16 0,2-4 0 15,6-5-928-15,3-2-176 0,5 1-32 0,2-3-16 16,3 3 320-16,-1 0 64 0,3 1 16 0,1 2 0 15,4 0 240-15,3-1 48 0,1 1 16 0,2 3 0 0,3 0 288 0,-3 4 64 16,-5 0 16-16,5-3 0 0,7 5-208 0,0-3 0 16,-2 1 0-16,-3 4 0 0,-4-2 0 0,-2 2 0 15,-4 2 0-15,-2 0 0 16,-3 0-768-16,-2-3-64 0,-1 6 0 0,-2-3-16736 0</inkml:trace>
  <inkml:trace contextRef="#ctx0" brushRef="#br0" timeOffset="135504.54">17783 12790 37439 0,'-15'16'832'0,"5"-6"160"0,3-1 32 0,2-3 16 0,4-4-832 0,3-2-208 0,0 0 0 0,2 1 0 15,4 2 352-15,5-6 32 0,7 0 0 0,5-3 0 32,6-4-768-32,3-3-128 0,5-3-48 0,1 1 0 0,4 2 560 0,0-2 176 0,2 1 0 0,1-4 0 15,1 2 80-15,-1 1 0 0,-1 4 16 0,-4-2 0 16,-3 1-416-16,0 0-96 0,-2-1-16 0,-2 1 0 16,-1 0-576-16,0 0-128 0,-2 1-32 0,-3 0 0 15,0 3-1040-15,-3-5-208 0,0 3-32 0,-4 0-10528 16</inkml:trace>
  <inkml:trace contextRef="#ctx0" brushRef="#br0" timeOffset="135781.51">18893 12142 34095 0,'-6'6'1504'0,"2"-6"320"0,2 3-1456 15,1-6-368-15,1 3 0 0,1 0 0 16,1-2-1024-16,1 0-256 0,1-1-64 0,2 0-16 16,0 3-1520-16,-6 0-320 0,0 0-48 0,17 16-16 0,-12-3 2992 0,-1 6 592 0,0 6 112 0,-3 1 16 15,-1 5 2800-15,-1 0 544 0,-1 1 112 0,0 3 32 16,-2-1-1248-16,0-1-256 0,1 1-64 0,-2-3 0 16,1 4-1680-16,-1 1-352 0,4 2-64 0,-3-1-16 15,3-2-432-15,-3-3-80 0,2-1-32 0,-1-3 0 31,2 2-240-31,0 1-48 0,1-3-16 0,-1-2-17360 0</inkml:trace>
  <inkml:trace contextRef="#ctx0" brushRef="#br0" timeOffset="136220.57">19142 12805 24879 0,'2'6'2208'16,"-2"-5"-1760"-16,2 2-448 0,0-3 0 0,0-3 2752 0,2-1 448 16,2 1 112-16,4-3 16 15,6-6-5824-15,5-1-1152 0,5-7-224 0,-1 2-48 16,-1-1 32-16,-2 3 16 0,-2 0 0 0,-2 3 0 0,-2 1 3280 0,-2 2 592 16,-2 2 240-16,1 0-16 0,-4 2 3216 0,0 0 640 15,0 0 128-15,-2-1 16 0,1 4-1216 0,-3-2-240 16,-1 1-48-16,-1-3-16 0,1 0-1776 0,-3-1-352 15,-1-2-80-15,-3 1-16 16,2 2-1008-16,-3-2-208 0,0 2-32 0,-4 1-16 16,-1-1-832-16,1 1-176 0,-1 6-16 0,-2-2-16 15,0 4 1104-15,-3 2 208 0,-2 2 64 0,-1 3 0 0,0 1 1136 16,1 0 224 0,2 2 48-16,-2 0 16 0,-1 4 384 0,-2 3 80 0,3 3 16 0,1 0 0 0,3 1 144 15,2-1 16-15,1 3 16 0,3 1 0 0,1-2-752 0,1 0-160 0,3-6-16 0,0 1-16 16,2-3-448-16,0-1-96 0,2 1-16 0,-1 1 0 15,2 1-128-15,0-2-272 0,2-4 64 0,-1 4 16 16,2-4-32-16,-1-2 0 0,2 0 0 0,0-1 0 31,4 1-368-31,0-4-80 0,2 0-16 0,2-2 0 0,1-2-1872 16,3-4-384-16</inkml:trace>
  <inkml:trace contextRef="#ctx0" brushRef="#br0" timeOffset="136834.78">19946 12680 35007 0,'-10'-1'1552'0,"1"-6"320"0,2 1-1488 0,2 0-384 0,1 2 0 0,0-1 0 16,1-2-1872-16,-5-5-448 0,-5-7-96 0,-4-3-16 0,0 2-1888 0,-1 2-384 0,1 5-80 0,1 6-16 0,2 7 3920 0,0 3 880 0,2 4 0 0,-1 5 0 0,3 2 3312 0,-1 2 592 0,3 2 128 0,-1 4 32 15,1 0-992-15,1 0-192 0,1 1-32 0,0 2-16 0,1-3-912 0,0 1-176 16,1-2-32-16,2-2-16 0,0 0-1312 0,2-1-256 16,0-2-128-16,2 1 128 15,-1-4-640-15,0 2-128 0,3-5-16 0,-2-1-16 16,2 0 160-16,-2-2 48 0,2-4 0 0,-1 0 0 0,0-2 336 0,0-1 128 15,1 0 0-15,-1-1-144 0,1-4 144 0,1 1 0 0,0-3 0 0,1-2 0 16,1-1 0-16,1-6 0 0,2 1 0 0,-2-1 0 16,2-2-224-16,0-1-112 0,0 2-32 0,-1-5 0 31,-1 3-32-31,-1-3-16 0,-1 3 0 0,-3-1 0 0,2 6 416 0,-1 0 0 0,0 5 0 16,-2 3-128-16,0 0 704 0,-2 2 160 0,0 4 32 0,-2 0 0 15,1 0 400-15,0 1 96 0,-2 4 16 0,2-1 0 16,-1 2-864-16,-1 0-160 0,3-6-48 0,0 0 0 15,-1 25-208-15,2-17-128 0,2 0 128 0,2 2-208 16,0 0 16-16,2 2 0 0,2 1 0 0,1 0 0 0,-1 2-64 16,4 1-16-16,-1 3 0 0,1-3 0 0,-2 2 80 0,1 2 32 15,2 5 0-15,-1 3 0 0,-2 1 160 0,-1-1 0 16,-1 1 0-16,-2 0-128 0,-2 2 736 16,0 0 160-16,-2-1 16 0,-2 1 16 0,-1 0-192 0,-1-3-32 15,-1 1-16-15,-1-6 0 0,-1 2-304 0,-2-3-48 16,0-3-16-16,-4 0 0 0,0 3 80 0,-2-5 16 15,-5 4 0-15,0-5 0 0,-3 2-288 0,-1-1 0 16,-1-4 0-16,-4 0 0 0,-2-2 0 16,-4-6 0-16,-1 0 0 0,-3-5 0 15,-3-5-592-15,-2-3-128 0,-1-2-32 0,-1-6-18672 16</inkml:trace>
  <inkml:trace contextRef="#ctx0" brushRef="#br0" timeOffset="144233.84">18172 13903 9215 0,'2'-1'816'0,"-1"-2"-656"0,1-1-160 0,0 4 0 0,-1 0-1200 0,1-2-272 0,1 0-48 0,0-2-16 0,4 0 1216 0,-2-2 320 0,0 2 0 16,-3 2 0-16,-1-2 0 0,0 2-128 0,-1-1 128 0,-1 2 0 0,0-2 288 0,0 0 112 0,0 3 32 0,-1-4 32 0,2 1 2352 0,-1 0 448 0,2 0 112 0,1 0 32 0,-2 0-1104 0,1 1-208 15,0 0-48-15,0 0-16 0,0 2-464 0,-1-3-96 0,0 3 0 0,0-1-16 16,-1 1 288-16,-1 0 64 0,1 4 16 0,-2-2 0 15,1-2-688-15,-2 4-144 0,4-4-32 0,0 0 0 16,0 0-608-16,-25 6-128 0,16-2-32 0,1 0 0 16,-2 1-192-16,-1-2 0 0,-2 1 0 0,2 1 0 15,-1 1 0-15,0-1 0 0,-2 0 0 0,2 1 0 16,-1-2 304-16,2 0-48 0,1 1 0 0,-1-2 0 16,1 1 48-16,0 2 0 0,3-3 0 0,-1 0 0 15,4 1-304-15,0 1 128 0,0-4-128 0,0 4 0 16,2 0 0-16,-2 0 0 0,3 1 0 0,0-2 0 15,-1 2 0-15,4 0 0 0,-2-2 0 0,2-1 0 16,1 0 0-16,0 1 0 0,4 1 0 0,-1-4 0 16,1 3 0-16,1-2 0 0,0 1 0 0,2 1 0 0,0-2 0 15,0 2 0-15,0-2 0 16,0 2 0-16,-2 0 0 0,1 2 0 0,0 0 0 0,-2 0 0 0,-1 0 0 16,2 4 0-16,0 0 0 0,0 1 0 0,0 3 0 15,0-2 0-15,-1 2 0 0,-1-2 0 0,1 1 0 0,-2-1 0 16,0-2 0-16,-2 2 0 0,1-3 0 0,-3 2 0 15,0 0 0-15,-1-1 0 0,-1-3 0 0,0 2 0 16,0-3 0-16,-2 0 0 0,1 1 0 0,-1-1 0 16,0 0 0-16,-2-2 0 0,1 2 0 0,-1-2 0 15,0-1 0-15,-2 2 0 0,0-1 0 0,-1-2 0 16,-1 2 0-16,-1-1 0 0,0-3 0 0,-1 3 0 16,0-1 0-16,-3 0 0 0,2 1 0 0,-2-3 0 15,2 1 0-15,0 1 0 0,-3-2 0 0,0 0 0 16,0 0 0-16,0-2 0 0,1 1 0 0,1-2 0 15,3 2 0-15,-1-2 0 0,3 1 0 0,-1-2 0 0,1 2 0 0,2 0 0 16,0-2 0-16,0 2 0 0,1-3 0 16,-1 4 0-16,2-1 0 0,0-1 0 0,2 2 0 0,-1-3 0 15,2 4-192-15,0-2 0 0,1-2 0 0,0 2 0 32,1-5-400-32,2 4-80 0,2-4-16 0,0-1-17312 0</inkml:trace>
  <inkml:trace contextRef="#ctx0" brushRef="#br0" timeOffset="144864.94">18540 13349 43311 0,'-5'-4'1920'0,"0"4"384"0,1 0-1840 0,2 0-464 0,0 1 0 0,1-1 0 0,1 3-432 0,-2-2-176 0,0 4-32 0,0-1-16 0,-1 2 464 0,1 1 192 0,1 2-128 0,-1 1 128 0,1 5-128 0,0 1 128 16,-1 6-128-16,0 3 128 0,1-5 0 0,0 6 0 0,-2 11 0 0,2 3 0 0,0 5 0 0,0 0 0 0,1 2 0 0,0-3 0 0,-2 3 0 0,2-5 0 0,-1 1 0 0,-1-2 0 15,0 0 0-15,-1-3 128 0,0-2 0 0,0-2 0 16,0-2 64-16,-1-1 0 0,2-5 16 0,-1-2 0 16,1-1 80-16,1-4 16 0,-1-4 0 0,0-1 0 15,-2-6-48-15,2 0 0 0,1-3 0 0,-2-1 0 16,2-3-256-16,-2 1 0 0,2-4 0 0,-1-2 0 15,0-2 0-15,0-2 0 0,1-4 0 0,-2 0 0 16,2-4 0-16,0-3 0 0,2-1 0 0,0-3 0 16,1 1 0-16,2-2 0 0,3-3 0 0,1 1 0 0,2 0 0 15,3-1 0-15,1 3 0 0,4 3 0 0,-1 3 0 0,2 2-144 16,-2 2 16-16,3 4 0 0,2-1 128 16,0 4 0-16,-1 0 0 0,0 4 0 0,-1 0 0 0,-3 6 0 15,-1-2 0-15,-2 3 0 0,-3 1 0 0,-1 2 0 16,0 4 0-16,-1-1 0 0,-2 4 0 0,0 0 0 15,-2 2 0-15,2 1 0 0,-4-1 0 0,2 2 128 16,-1 1-128-16,0 3 0 0,-2-2 0 0,1 1 0 16,-1-1 0-16,-2 1 0 0,2-4 0 0,0 1 0 15,-1-1 0-15,1-3 0 0,1-1 0 0,-1-2-128 16,1 0 128-16,1-4-128 16,-1 2-544-16,1-3-96 0,1 0-32 0,0-4-17568 0</inkml:trace>
  <inkml:trace contextRef="#ctx0" brushRef="#br0" timeOffset="145449.49">19306 13981 37775 0,'-3'3'1664'0,"-1"0"368"0,0-3-1632 0,2 1-400 0,2-1 0 0,0-1 0 16,0-2 144-16,0 1-144 0,-2-2 160 0,0-2-160 0,-2 0-704 0,1-1-256 0,-2 0-32 0,0 1-16 0,-3 4 208 0,0-1 32 0,-5 2 16 0,1 1 0 0,-3 4 1344 0,-1-2 272 0,1 4 48 0,0 1 16 0,2 0 240 0,-1-1 48 0,0 3 16 0,2 1 0 0,0 0-608 0,-1 2-128 0,1 2-32 0,1 0 0 0,2-1-336 0,1 3-128 15,0 0 0-15,2-1 0 0,1 1 0 0,3-3 0 16,0 2 0-16,2-2 0 0,2-3 0 15,0-1 0-15,3 0 0 0,1 1 0 0,2 0 0 0,0-3 0 16,1 2 0-16,1 1 0 0,0-2 0 0,1-1 0 16,0-1 0-16,1 0 0 0,1-2 0 0,-1-2 0 15,0-1 0-15,2 2 0 0,1-3 0 0,-3-3 0 16,1 0 0-16,-2-6 0 0,0 3-160 0,-1-2 160 16,2-1-128-16,-2-4 128 0,0 3-192 0,-2-2 32 15,1 0 16-15,-1-4 0 0,-1 3 144 0,-1-3 0 16,0 1 0-16,-2-1 0 0,0 3 128 0,-2-5 16 0,1 1 0 15,-3 1 0-15,1-3 144 0,-2 3 32 0,-2-2 0 0,-2-1 0 16,2 1-32-16,-4 2 0 0,1 2 0 16,1 2 0-16,0 2-160 0,0 1-128 0,3 5 192 0,-1-1-192 15,2 4 0-15,0 2 0 0,0 2 0 16,1-1 0-16,1 4 0 0,-1 2 0 0,0-2 128 0,2 4-128 16,1 2 0-16,-1 4 0 0,3 3 0 0,0-3 0 15,0 3 0-15,3-1 0 0,-3-4 0 0,2 1 0 16,0 3 0-16,2-2 0 0,0 3 0 0,-2-3 0 15,2 0 0-15,-2 0 0 0,1 0 0 0,-1-1 0 16,-1 1 0-16,2-4 0 0,-1 4 0 0,-1-3 0 16,0 0-208-16,-1 0-112 0,2-1 0 0,-1 0-12368 15,0 0-2480-15</inkml:trace>
  <inkml:trace contextRef="#ctx0" brushRef="#br0" timeOffset="146368.12">19667 13921 37775 0,'-2'0'3360'0,"-2"3"-2688"0,0-2-544 0,2 2-128 0,1-3 1232 0,2 2 224 0,0-1 32 0,2 2 16 0,-1 3-1184 0,3 4-320 0,1 0 0 0,4 5 0 0,-1 1-384 0,1 2-160 0,1 4-32 0,-2 2-16 16,-1 7 96-16,-2 0 32 0,-1 3 0 0,-1 5 0 0,0 3 464 0,-3 1-144 16,0-2 144-16,0-3 0 0,1 1 0 0,-2-5 0 15,1 1 0-15,-1-3 0 0,1-4 384 0,-2 0 64 16,1-6 16-16,0-5 0 0,-1 1 112 0,-1-5 32 16,1-3 0-16,1-4 0 0,-1-2-288 0,1-2-48 15,-1-2-16-15,-1-3 0 0,1-2-128 0,-2 0-128 16,0-4 144-16,-1 0-144 0,1-2 0 0,-2-1 0 0,0-4 0 15,-1-1 0-15,-2-1 0 0,1-6 0 0,-1-1 0 16,0-1 0-16,0-3 192 0,1-3-64 0,-2-2-128 16,1-7 192-16,0 0-64 0,2 0-128 0,0-1 176 15,3 5-176-15,3 1 0 0,1 5 0 0,3 3 0 16,2 2 0-16,3 2 0 0,1 1 0 0,2-2 0 0,1 3-144 16,-2 6 144-16,2-3 0 0,5-1 0 0,-1 2 0 15,0-1 0-15,1 6 0 0,-1-2 0 16,-1 1 0-16,1 2-144 0,1 1 144 0,1 1-160 0,0 3 160 15,2-3-192-15,-1 1 192 0,2 3-208 0,2 0 80 16,-1 2 128-16,1 1 0 0,0 3 0 0,-3 3 0 16,-1-2 0-16,-3 4 0 0,1 1 0 0,-1 4 0 15,-1 0-224-15,-2 2 32 0,-2 1 16 0,-2-1 0 16,-3 1 176-16,-2 0 0 0,-2-3 0 0,-3 2 0 0,-1 3 0 16,-4 1 144-16,-2 0-16 0,0-2-128 15,-2 1 272-15,1-2-48 0,-1 0-16 0,-1 2 0 0,-2-3-208 0,-1-1 176 16,-1 4-176-16,-4-1 160 0,1 0 32 0,-2-1 0 15,1 0 0-15,-2 0 0 0,-1-1-192 0,-1-3 0 16,1 1 144-16,0 0-144 0,1-7 0 0,3 2 0 16,1-5 0-16,1-2 128 0,1-1-128 15,4 0 0-15,2-1 0 0,0-1 0 16,2-3-496-16,1-1-64 16,1 0-16-16,2-3 0 0,2 2-768 0,1-3-176 15,3 0-16-15,2 0-16384 0</inkml:trace>
  <inkml:trace contextRef="#ctx0" brushRef="#br0" timeOffset="146836.14">20211 14015 30399 0,'5'0'1344'0,"0"0"288"0,3-2-1312 0,-2-1-320 0,1 2 0 0,-2-1 0 0,3-2-1056 0,4-2-288 0,7-3-48 0,4-3-16 0,2 2 1120 0,-2-2 288 0,-3 4 0 0,-4 2 0 0,-2 2 2256 0,-3 2 560 0,-2-2 96 0,-1 4 32 16,1-2-880-16,0-1-160 0,-1-1-48 0,2 1 0 0,0-3-1120 15,0-1-224-15,1-1-64 0,-1-2 0 16,0 1-448-16,-2-2 0 0,1 0-208 0,-3 1 64 16,0 0-416-16,-2 1-80 0,0 2 0 0,-3-2-16 0,0 3 336 0,-2 0 64 15,0 1 0-15,-4 3 16 0,0-2 240 0,-1-1 0 16,-2 4 0-16,-1-2 160 0,-1 0 48 0,-3 0 16 15,1 1 0-15,-3 0 0 0,0 2 48 0,0 0 16 16,1 0 0-16,0 4 0 0,0-1-144 16,1 0-16-16,-1 3-128 0,2 2 192 0,1 0-192 0,0 2 0 15,2 2 0-15,0 1 0 0,4-1 0 0,-1 5 0 16,2 1 0-16,2 2 0 0,-1 2 0 0,1 3 0 16,-1 0 0-16,2 3 0 0,0-2 0 0,1 0 0 15,1 1 0-15,2-1 0 0,0-1 160 0,2-5 96 16,3 1 0-16,0-4 16 0,2 0 96 0,3-1 16 15,-1-2 0-15,2-2 0 0,2 1-384 0,1-6 0 0,0 2 0 16,2-3 0-16,1 0-160 0,1-3-96 0,1 0-32 0,0-3 0 31,2 0-464-31,-1-2-80 0,1-2-32 0,0 0 0 16,1 0-1040-16,2-4-208 0</inkml:trace>
  <inkml:trace contextRef="#ctx0" brushRef="#br0" timeOffset="147432.09">21216 13873 38703 0,'-4'4'1712'0,"0"-2"352"0,2 2-1648 0,0-4-416 15,1 0 0-15,1 0 0 0,1 1 0 0,-1 2-192 0,0-1 0 0,0 4 16 0,0 2-448 0,0 4-80 0,0 4-32 0,0 5 0 0,-1 2 736 0,1 5 368 0,-1 2-48 0,0 3 0 0,-2-1 816 0,2 0 144 0,0-1 48 0,1-2 0 0,-2-1-640 0,1-3-128 16,1-3-32-16,0-4 0 0,0-4-528 0,1-1 0 16,-1-6 0-16,0-2 0 0,0-5 0 0,0-2 0 0,2-2 0 15,-2-5 0-15,1 1 208 0,0-4-64 0,0-6-16 0,-1-3 0 16,2-3 64-16,-1-4 0 0,1 1 0 16,0-3 0-16,-2-1 0 0,1-3 0 0,1 1 0 0,0 1 0 15,1 1-192-15,1 5 0 0,1 2 0 0,0 1 0 16,1 7-128-16,1 0 128 0,2 4 0 0,-1 1 0 15,1 3 0-15,0 5 0 0,0-2 0 0,-1 3 0 16,1 2 256-16,-2 2-16 0,2 0-16 0,0 2 0 16,1 1-224-16,-2 1 128 0,1 1-128 0,0 2 0 15,-1 1 0-15,1 0 0 0,1 5 0 0,-3-2 0 16,1 2 0-16,-1 1 0 0,-1 0 0 0,0 3 0 0,1 1 0 16,-2-2 0-16,1 2 0 0,-1-2 0 15,0 2-288-15,1-2-160 0,0-1-16 16,0-2-16-16,0-2-112 0,1-2-32 0,-1-1 0 0,1-3 0 15,1-4-1248-15,-1 0-256 0,0-3-48 0,2-3-14336 16</inkml:trace>
  <inkml:trace contextRef="#ctx0" brushRef="#br0" timeOffset="147822.53">21745 13975 1839 0,'1'-5'160'0,"-1"1"-160"16,0 1 0-16,0 2 0 0,-1-2 4928 0,1 3 944 15,-1-3 192-15,-1-1 32 0,1-2-2416 0,-1 0-480 16,-2 0-112-16,1 0-16 0,-2 2-1552 0,0 4-320 16,1 0-64-16,-1 4-16 0,-2-1-800 0,0 6-176 0,0 1-16 15,-1 0-128-15,2 5 0 0,0 2 0 16,-2 4 0-16,3 1 0 0,2 0 0 0,0 3 0 16,3-1 0-16,1-1 0 0,3-1 128 0,1-2-128 0,0-1 0 0,3-1 0 15,-2-4 256-15,2 1 0 16,3-2 0-16,1-3 0 0,1-1-256 15,1-2 0-15,1-2 0 0,1-1 0 0,-1-2 0 0,1-2 0 16,0 0 0-16,-3-2 0 0,1-2 0 0,-2 2 0 0,-1-2 0 16,1-5-144-16,-3 3 144 0,0-1 0 15,0-4-144-15,-3 0 144 0,0-1 0 0,-1 1 0 0,0-4 0 16,-3-1 128-16,1 0 272 0,-3 4 48 0,1 0 16 0,-2-2 0 16,-2-3-96-16,-1-3-32 0,-3 0 0 0,-3-1 0 15,1 1-16-15,-5 2-16 0,0-1 0 0,1 6 0 0,-1 4-48 16,1 2-16-16,0 0 0 0,2 5 0 15,0 2-80-15,1-3-16 0,1 3 0 0,1 3 0 0,-5-3-144 0,1 4 0 16,-2 1 0-16,2-2 0 16,-2 1-496-16,2-2-16 0,1 0-16 0,1 0-12608 15,1 1-2528-15</inkml:trace>
  <inkml:trace contextRef="#ctx0" brushRef="#br0" timeOffset="148405.34">22124 13883 43311 0,'3'-2'1920'0,"-2"-2"384"0,0 0-1840 15,2-1-464-15,1 2 0 0,-1-1 0 0,2-2-4624 0,4-7-1024 0,3-3-208 0,4-6-32 0,2 0 4672 0,-4 3 928 0,0 4 288 0,-5 8 0 0,-3 3-3072 0,-2 4-480 0,-2 4-96 16,-1 2 0-16,-2 0 8320 0,0 4 1648 0,-2 0 336 0,0 2 64 0,-1 1-3680 0,-1-1-736 0,-1-1-128 0,-2 0-48 0,1 2-1104 0,0 0-240 0,-1-3-32 0,2 0-16 16,0 1-480-16,1-3-112 0,0 0-16 0,1 0 0 15,0 0-128-15,2-4 0 0,-1 2 0 0,2-1 0 16,0 0 0-16,0 0 0 0,1-1 0 0,0-2 0 16,0 5 0-16,1-3-256 0,0 5 64 0,-1 0 16 15,3 1 176-15,-2 0 0 0,0-1 0 0,-1 4 0 16,1-3 0-16,2 1 0 0,-2-1 0 0,0-3 0 0,1 2 0 15,-1-2 0-15,0 2 0 0,2-3 128 0,-2-2 16 0,1 1 16 16,1 0 0-16,-1 0 0 0,1 1-160 0,-2-2 0 16,1 2 144-16,1 0-144 0,-2 0 0 0,0 0 0 15,2 0 0-15,-2 1 0 0,0 0 0 0,2-1 0 16,-1 3 0-16,1-3 0 0,0 4 0 0,0-3 0 16,1 3 0-16,-2 1 0 0,-1-1 0 0,1 0 0 15,-1 3 0-15,0-4 0 0,0 4 240 0,0-3-32 16,1-2 0-16,-2 2 0 0,0-4 64 0,0 1 16 15,0-5 0-15,-2 2 0 0,1-3-288 0,-1 2 128 16,-1-1-128-16,0-2 0 0,-2 0 0 0,-2-2 0 16,1 0 0-16,-1 0 0 15,-1-2-464-15,0-1-112 16,0 1 0-16,0-4-16 16,-5 0-576-1,1-2-112-15</inkml:trace>
  <inkml:trace contextRef="#ctx0" brushRef="#br0" timeOffset="148814.81">22524 14027 28559 0,'6'2'2544'0,"-1"0"-2032"0,0-2-512 0,-1 0 0 0,-1 0 2320 0,3-2 368 0,7 2 80 0,5 0 16 0,6-4-2288 0,1 2-496 0,-1-2 0 0,0-2 0 0,-4 0 0 0,-3 2 128 0,-2-1 16 0,-4-1 0 15,-2 1 288-15,-5 0 48 0,1-1 16 0,-2 0 0 0,-2-1-144 0,0 3-32 0,-1-3 0 0,-1-1 0 0,-1-1-320 0,-1 2 0 16,2 0 0-16,-3 1 0 16,-1-4-384-16,-2-2-32 0,-1-2-16 0,-1 2 0 15,0-4-608-15,1 1-128 0,1 3-32 0,1-1 0 16,1 1 592-16,0 1 112 15,3-1 32-15,-1 3 0 0,2 3 1328 0,0 2 272 0,-1 4 48 0,1 2 16 0,-1 2-592 0,-1 2-112 16,-1 4-32-16,0 0 0 0,-4 5-112 0,-1 4-32 16,1 3 0-16,-5 1 0 0,0 4-160 0,-3 3-32 15,-2 5-128-15,0 3 192 0,1 2-192 0,-1 2 0 16,2 2 0-16,3 0 0 0,1-9 0 0,5-1 0 16,3-5 144-16,2-1-144 0,1-6 608 0,2 0 32 15,0-2 16-15,0-4 0 0,3 3-320 0,-1-5-64 0,0 2-16 16,3-2 0-16,1-2-128 0,0-2-128 15,2 0 192-15,1-1-192 0,1 0 0 0,2-6 0 0,3 1-160 0,3-4 160 32,3 0-768-32,2-1-16 0,3-4-16 0,4-3-18416 0</inkml:trace>
  <inkml:trace contextRef="#ctx0" brushRef="#br0" timeOffset="150666.25">6667 10656 28559 0,'-13'6'2544'0,"2"0"-2032"0,-2 0-512 16,5 0 0-16,4-2 2160 0,0-2 336 0,1 2 64 0,-6 6 0 0,-6 2-2144 0,-2 5-416 0,-3-1 0 0,3-2-224 15,2 3-448-15,4-8-96 0,1-2 0 0,4-1-16 0,1-2 512 0,1-4 96 16,2 2 32-16,2-2 0 0,-2 4 400 0,4-4 64 0,-1 0 32 0,1 2 0 0,-1-2 704 0,1 1 144 0,0 2 16 0,2 1 16 0,0 1-592 0,-1-1-112 16,3 1-16-16,-1 2-16 0,2-4-368 15,-1 1-128-15,1 1 0 0,2 0 144 0,1-3-144 16,1 1 0-16,0 1 0 0,0-4 0 0,2-3 0 0,0 2 192 16,2-2-192-16,1 0 192 0,1-4 64 15,1 1 32-15,-1 0 0 0,0 0 0 0,-1 2-288 0,2-2 128 16,-3 0-128-16,-1 0 0 0,0 0 0 0,-3-1 0 15,-1 1 0-15,-3 2 0 0,1 1 0 0,-2-3 0 16,-2 1 0-16,-2 1 0 0,1 0 0 0,-2 0 0 16,-1-2 0-16,-1 4 0 0,-2-4 0 0,1-1 0 15,-1 4 0-15,1-3 0 0,-1-1 208 0,1 4-64 16,-1-4-16-16,1 1 0 0,1 0 0 0,-1 0-128 16,2-2 192-16,0 4-64 0,-1 0-128 0,1 1 0 15,0 2 0-15,0 1 0 0,-1 0 0 0,0 1 0 16,-1 4 0-16,1-1 0 0,-1 3 0 0,-1 2 0 0,1 1-224 15,-3 2 80-15,1 1 144 0,-2-1 0 0,0 4 0 0,-2 0 0 16,2-1 0-16,1 1 0 0,0-2 0 0,0-2 0 16,3 3 0-16,-1-5-128 0,2 2 128 0,0-1-128 15,1 0 128-15,0 2 0 0,1-3 0 0,-1 0 0 16,1 0 0-16,-1-2 0 0,2 2 0 0,-1 0 0 16,-1 0 0-16,0-1 0 0,0-1 0 0,-1 0 0 15,-1-2 0-15,0 2 0 0,-1-1 0 0,0 0 0 16,0-1 0-16,1-3 0 0,-1 3 0 0,0-5 0 15,0 3 0-15,-1-2 0 0,2 2 0 0,-1-2 0 16,1 1 0-16,0-3 0 0,-1 1 0 0,2-1 0 16,0 3 0-16,-2-3 0 0,2 0 0 0,0 2 0 15,-2-2 0-15,1 0 0 0,-1 0 0 0,0-2 0 0,-2 2 0 16,0 0 0-16,-2-3 0 0,1 2 0 0,-1-2 0 16,-2 0 128-16,-1-1-128 0,0-1 128 0,0-2 288 0,1 1 64 15,1-1 16-15,-2-3 0 0,2-2-48 0,-2-6 0 16,1 1 0-16,2-1 0 0,0-2-256 0,3-2-64 15,-1 3-128-15,2 1 192 0,1-1-192 0,0 3 0 16,2 3 0-16,0 0 0 0,0 1 0 0,0 6-240 16,0-3 80-16,-1 5 16 0,1 1-48 0,-1 0 0 15,0 3 0-15,1-2 0 0,0 2-96 0,0 0-32 16,0 0 0-16,1 0 0 16,0 2-128-16,2-2-48 0,-3 0 0 0,0 0 0 0,0 0 96 0,0 0 16 0,19-7 0 15,-12 4 0-15,0-1 64 0,3 2 32 0,1-4 0 16,1 2 0-1,1-1-240-15,-1 1-48 0,-1 3-16 0,0-1 0 16,-1 2-560-16,0 0-128 0</inkml:trace>
  <inkml:trace contextRef="#ctx0" brushRef="#br0" timeOffset="151399.62">6593 9964 15663 0,'-2'-1'688'0,"-2"-1"144"0,3-1-656 0,-2 2-176 0,2 1 0 0,0-3 0 0,0 2 560 0,-3-1 80 0,-1-2 0 0,-2 2 16 0,-2-5-1328 0,0 1-272 0,1 2-48 0,-1 1-16 16,0-3-832-16,2 3-160 0,-1-3-48 0,1 2 0 15,2 0 1184-15,0 2 224 0,0 2 64 16,-1-2 0-16,1 2 1472 0,-2 0 288 0,-1 2 64 0,1-1 16 0,-1 0 384 0,1 3 80 16,0 0 0-16,-1-2 16 0,1 0-1072 0,-1 0-224 15,2 1-32-15,0-2-16 0,1 1-640 0,-1 1-128 16,1-2-16-16,1 1-16 0</inkml:trace>
  <inkml:trace contextRef="#ctx0" brushRef="#br0" timeOffset="152006.51">6319 10150 13823 0,'-6'-3'1216'0,"2"2"-960"0,1-1-256 0,2-2 0 16,0 4 1248-16,1-3 208 0,0 1 32 0,1-2 16 16,-1 1-1120-16,0-4-208 0,0-1-48 0,0 2-128 0,0 2 0 15,-1 0 0-15,-2 0-240 0,1 4 80 0,-2 0 32 16,-1 0 0-16,-1 4 0 0,-3 0 0 0,2-2 704 0,-3 4 128 15,0 1 48-15,0-4 0 0,1 5 752 0,-1-3 160 16,1 1 16-16,0 0 16 0,2-2-1072 0,2-3-224 16,0 2-32-16,3-1-16 0,0-2-352 0,1 0 0 15,2 0 0-15,2-2 128 0,0 0 80 0,4 1 32 16,0 0 0-16,2 1 0 0,2 0-112 0,1 0-128 16,2 2 176-16,2 2-176 0,0 0 144 0,1-1-144 15,2 4 0-15,-1-1 144 0,3 2-144 0,-1 2 0 16,1-1 0-16,-1-3 0 0,2-1-192 0,1 0 192 15,1-5-192-15,2 0 192 0,1-2 0 0,2-2 0 16,1-2 0-16,-1 0 0 0,2-4 448 0,-1 1 64 0,-3-1 16 0,0 0 0 16,3-1 224-16,-2 0 32 0,1-1 16 0,-3-1 0 15,-2 3-528-15,0 0-96 0,-2 2-32 0,-1-1 0 16,-1 3-144-16,-4 1 0 0,-1 2 0 0,-3 1 0 16,-3 2 0-16,-2 2 0 0,0 1-144 0,-5 1 144 15,1-3 0-15,-3 4-192 0,-2-1 192 0,1-2-160 16,-3 2 160-16,-1-2-192 0,-2-1 192 15,-2 2-192-15,1-1 384 0,-3-2 80 0,-2 2 16 0,-2-2 0 16,0 0-32-16,-1 0 0 0,-2 0 0 0,-2-2 0 16,0 2-256-16,-1-2 0 0,-1 2 128 0,1-4-128 15,-1 2 0-15,-1-1 0 0,-1 0 0 0,-1-1 0 16,0 1 0-16,2-3-352 0,1 2 48 0,0 1 16 16,3 0-400-16,0 0-80 0,2 0 0 0,2 1-16 15,3 0 16-15,2 0 16 0,2 2 0 0,5 2-12960 16</inkml:trace>
  <inkml:trace contextRef="#ctx0" brushRef="#br0" timeOffset="154682.37">6523 9518 22111 0,'-9'-4'1968'0,"2"-2"-1584"0,1 4-384 0,2 0 0 0,1 2 1280 0,-2-2 192 0,-6-2 16 0,-6-2 16 0,-7-3-1248 0,-1 2-256 0,-1 2 0 0,1 1 0 0,0 1-992 0,3 0-144 0,1-1-16 0,2 1-16 0,2 0 384 0,1-1 80 0,1-1 0 0,3 4 16 0,1-1 1328 0,-1-2 256 0,4 4 48 0,-1 0 16 0,3-2 768 0,0 4 144 0,2-2 48 16,-1 4 0-16,0-1-288 0,-1 2-48 0,2 0-16 0,1 0 0 0,0 2-1024 0,-1-1-208 15,2-3-32-15,-1 4-16 0,1-1-288 0,1-3 0 16,-1 4 0-16,2-5 0 0,2 2 0 0,0-2 0 16,3 0 0-16,1-2 0 0,2 2 0 0,3-2 0 15,4-2 0-15,3 0 0 0,2 2 256 0,5 0 0 16,2-2 0-16,5 2 0 0,3 2 112 15,2-2 16-15,1 2 0 0,0 0 0 0,2 2-384 0,1 2 0 16,-2-2 0-16,0 2-128 0,-3-1 128 0,-3-2 0 16,-2 4 0-16,-3-6-128 0,-3 1 128 0,-3-2 0 15,-1 3 0-15,-1-3 0 0,0-3 0 0,-2 3 0 16,1-3 0-16,-3 0 0 0,-2 1 0 0,-2 0 0 16,-1-1 0-16,-2 0 128 0,-2 3 64 0,-2-3 32 0,-1 0 0 15,-2-1 0-15,-2 4-224 0,-1-2 144 0,-1-1-144 0,-3 2 128 16,-3 1-128-16,-3-2 0 0,-2 2 0 0,-5 0 0 15,0 0 0-15,-5-2 0 0,-2 2 0 0,-5 0 0 16,0 0-192-16,-3 0 192 0,-3-1-192 0,-1 0 192 16,0-3-128-16,-2-1 128 0,1 2 0 0,1-1 0 15,6-1 0-15,0 1 0 0,-1 1 0 0,1-4 0 16,0 4 0-16,4-3 0 0,5 1 0 0,-1 0 128 16,1 0 0-16,2 1-128 0,3 0 192 0,2-2-64 15,3 4-128-15,2-5-176 0,3 4 48 0,2 0 0 0,2 2-64 16,2 1 0-16,2 0 0 0,2 0 0 15,0 1-720 1,2 2-160-16,4-1-16 0,2-1-16 0,1 2-1680 16,5 1-336-16,1-4-64 0,3 0-16 0</inkml:trace>
  <inkml:trace contextRef="#ctx0" brushRef="#br0" timeOffset="156408.24">5072 9442 10127 0,'-5'-1'896'0,"2"1"-704"0,3 0-192 0,0-2 0 0,1 2 208 0,-1-3 16 0,0 2 0 0,-1-4 0 0,-1-1-496 0,2 1-112 0,0-1 0 0,0 0-16 32,2-1-560-32,-4 4-96 0,2 0-32 0,-2 1 0 0,-1 2 1344 0,0-1 256 0,-2 2 48 0,-1 1 16 15,1 1 1472-15,-3 0 288 0,1 1 64 0,1 2 16 16,-2 1-48-16,2-1-16 0,1 0 0 0,1 0 0 16,2 0-928-16,1 2-176 0,1-2-32 0,0 3-16 15,2-3-752-15,1 0-160 0,-1 0-32 0,2 1 0 16,0 0-128-16,-1 1-128 0,1-2 192 0,-2 4-192 15,2 3 480-15,0 0-16 0,0 3 0 0,-2 5 0 16,2 2-128-16,1 6-16 16,1 6-16-16,0 8 0 0,1 8-176 0,1 0-128 0,-2 2 144 0,0-2-144 15,2-3 144-15,-2 5-144 0,3 1 128 0,-2 0-128 0,2 0 0 16,2-1 0-16,-3 0 128 0,4-4-128 0,-3-7 592 16,4 1 96-16,-2 1 16 0,1 0 0 0,1 0-64 0,0 1-16 15,2 5 0-15,0-1 0 0,0 4-288 0,-3-6-48 16,0 0-16-16,0-5 0 0,-2-4-272 0,-3 0 0 15,-1 2 0-15,0-2 0 0,-2 3 0 0,-2 0 0 16,-2-5 0-16,-1-4 0 0,-1-1 0 0,-2-5 0 16,0-3 0-16,1-3 0 0,-2-1 0 0,-1-7 0 15,-1-1 0-15,2 0 0 0,0-3 144 0,0 0-16 16,3-4-128-16,0 2 192 0,-1-2 80 0,2-1 16 16,0-1 0-16,-1 2 0 0,4-4-128 0,-2 0-32 15,1 0 0-15,0-4 0 0,2 4-128 0,0-6 0 0,-3 6-160 16,0 0 160-1,15-18-960-15,-9 11-80 0,2-2-32 0,-2-2 0 0</inkml:trace>
  <inkml:trace contextRef="#ctx0" brushRef="#br0" timeOffset="157453.97">5164 11196 22111 0,'-9'1'1968'0,"3"-1"-1584"16,2 3-384-16,3-3 0 0,2 0 320 0,-2 0-32 0,-4 0 0 0,-1 2 0 0,0-1 0 0,1 2 0 0,2 3 0 0,3 0 0 0,3 0-32 0,1 1-16 0,0 0 0 0,3 2 0 0,1-2 80 0,1 2 32 0,0-1 0 0,0 0 0 0,1 0 768 0,2 0 160 0,0 1 16 0,1-3 16 16,4 0-16-16,-1 1 0 0,2 2 0 0,2-2 0 15,1 2-672-15,4-3-144 0,2 4-32 16,4-4 0-16,2 1-272 0,6-1-176 0,1 0 192 16,4 0-192-16,1 0 128 0,0 0-128 0,-2-2 0 0,0-1 0 15,3 0 160-15,0 4-160 0,-2-4 128 0,1 3-128 16,2-2 432-16,-1 1 0 0,-2 0 0 0,1 0 0 15,-1-4-64-15,0 2-16 0,-2-3 0 0,-2 2 0 16,1-1-96-16,0 2 0 0,0-3-16 0,0 2 0 16,2 0-240-16,0-2 176 0,3-2-176 0,2 0 160 15,-1-4-160-15,1-3 0 0,4-1 0 0,-1-2 128 16,-4 2 160-16,1 0 32 0,3 0 0 0,0 1 0 16,-3 2-320-16,1 1 0 0,0 0-176 15,-4 3 176-15,-1-1 0 0,-5 2 0 0,1 4 0 0,-3 0 0 16,-1 3 0-16,-3-2 0 0,-1 6 128 0,-5-3-128 15,-2 2 0-15,-3 0 0 0,-3-2-208 0,-3-2 64 0,-2 2 144 0,-3-4 0 16,-1 3 0-16,-3-4 0 0,-1 1 0 0,-1-2 0 16,0 3 0-16,-2-6 0 0,-1 3 0 0,-1-2 0 15,-1 1-144-15,-1-2-18864 0</inkml:trace>
  <inkml:trace contextRef="#ctx0" brushRef="#br0" timeOffset="160858.44">2541 14197 35935 0,'-4'-13'3200'0,"1"0"-2560"0,0 5-512 0,2 3-128 0,0 2-1664 0,-3-7-368 0,-3-6-64 0,-6-12-16 0,-4-3 208 16,-4-4 48-16,-3 1 0 0,-2 1 0 0,-1 5 608 0,-1 0 128 0,-2 0 32 0,-1 2 0 0,0 2 496 0,3 0 96 0,-1-1 32 0,2 1 0 0,1-2 1888 0,2 0 384 0,3 1 80 0,1 0 16 0,2 1 80 0,1 0 32 16,2-1 0-16,0 3 0 0,3-3-144 0,1 6-16 15,1-2-16-15,0 1 0 0,1-1-624 0,1 3-112 16,-1 2-16-16,2 1-16 0,1 3-576 0,-1 2-112 0,1 2-32 16,1 1 0-16,0 2-352 0,2 3 144 0,-1 2-144 0,1 0 0 31,2 2-240-31,1 2-144 0,3 0-48 0,0 5 0 15,4 3-96-15,0 1-32 0,0 0 0 0,6 5 0 0,4 5 560 0,3-1 0 0,3 4 0 0,6 1 0 16,3 2 144-16,5 0 144 0,5 2 32 16,-2-2 0-16,-2-5-80 0,9 5-16 0,7 3 0 15,9 0 0-15,8 3-224 0,2 2 176 0,2-4-176 0,3 2 160 16,1 2-160-16,4 0 0 0,4 7 144 0,-1 1-144 16,0 2 0-16,-4-1 0 0,-1 1 0 15,0 2 0-15,4-1 0 0,-3 1 0 0,4 0 0 0,-5-2 0 16,-4-2-192-16,5-1-48 0,4 4-16 0,3-1 0 15,0-2 0-15,-1-2 0 0,1-4 0 0,-2-1 0 16,-2 0 256-16,2 2 0 0,-2-2 0 0,-6-3-144 16,-6-3 144-16,7 5 0 0,4 5 0 0,-2 0 0 0,-5 1 0 15,-8-2 0-15,-6-3 0 0,-4 1 0 16,-4-2-832-16,-3-2-64 0,-5 3-32 0,-5-4 0 16,-3 1-240-16,-4-3-48 0,-4-1-16 0,-4-5 0 0,-3 3 992 15,-5-5 240-15,0 0 0 0,-4-3 0 0,-4-3 0 0,-1-5 0 16,-3-2 0-16,-2-2 0 15,-2-3-368-15,-3-4-160 0,0 2-48 0,-4-4 0 0,-1-3 320 0,-4 0 64 16,-3-3 16-16,-4-4 0 0,-4-5 752 0,-6-1 160 16,-4-4 32-16,-3-5 0 15,3 5-1360-15,-7-8-272 0,-2-3-48 0,-6-4-16 16,6 5-336-16,-7-6-64 0,-5-3-16 0,-3 0 0 0,-2-1 1344 0,-3-3 224 0,-6-4 64 16,1-1 16-16,3 4 480 0,-8-1 112 0,-9-2 0 15,-6 0 16-15,-4 0-288 0,-3 2-64 16,-1 1-16-16,0-1 0 0,0 2-96 0,-2 1 0 0,0-3-16 15,4 1 0-15,5 4-64 0,-4 1-16 0,-2-5 0 16,1 4 0-16,4 1 336 0,5 2 64 16,6 1 16-16,-8-2 0 0,-6-2 176 0,2 2 32 0,4 2 16 0,6 3 0 15,2 3-656-15,5 2-128 0,2-3-16 0,6 5-16 16,4-1-176-16,12 7-176 0,10 4 48 0,2-3 0 16,0 3 128-16,3-4 0 0,5 5 0 0,8-1-128 15,5 6 128-15,7 2 256 0,5-1-64 0,6 4-16 0,5 0-320 16,6 2-64-16,7 0-16 0,5 2 0 15,-1 2-160-15,10 2-48 0,12-3 0 0,10 3 0 16,7 3 160-16,5 4 16 0,3 1 16 0,0 3 0 16,-12 1-240-16,11 1-48 0,10 3-16 0,3 0 0 15,-3 4-848-15,0-1-160 0,1 3-48 0,0 1 0 16,0 1-896-16,0 1-192 0,-2 4-48 0,-3 0 0 16,-2 1 560-16,-8 0 128 0</inkml:trace>
  <inkml:trace contextRef="#ctx0" brushRef="#br0" timeOffset="162561.79">7294 15053 3679 0,'-6'25'320'0,"1"-6"-320"0,0 1 0 15,0-5 0-15,2-3 704 0,-1-2 64 0,-2 3 0 0,-4 11 16 0,-5 12-944 0,-6 11-192 0,-4 1-32 0,-1-1-16 0,0-8 0 0,3-8 0 0,1-7 0 0,3-1 0 0,2-7 1424 0,2-4 272 0,1 1 64 0,2-2 16 0,1 0 736 0,0-5 160 0,2 4 32 0,2-4 0 16,0 0-128-16,0 0-32 0,1 4 0 16,1 0 0-16,-1 4-864 0,0-2-192 0,1 4-16 0,-2 2-16 15,2-2-1056-15,-1 2 0 0,0-2-208 16,0 0 16 0,-2 0-720-16,2-3-160 0,0-6-16 0,0 2-16 0,1-7 656 0,-1 2 128 0,2-1 16 15,0-6 16-15,1 3 1104 0,-1-6 208 0,1-7 64 0,3 0 0 16,2-8 576-16,1-1 128 0,4-7 32 0,0-3 0 15,3-5-512-15,4-4-96 0,2-7-32 0,3-5 0 16,2-5-608-16,2-5-112 0,0-7-16 0,3-5-16 16,-1-4-432-16,2-4 0 0,4-2 0 0,-1-7 0 15,-2-3 0-15,1-8 0 0,-3 2 0 16,1-4 0-16,2-3 0 16,0 3 0-16,-3 7 0 0,3-18 0 15,5-11 0-15,0-9 0 0,4-3 0 16,0-3 0-16,4 0 0 0,-1-4 0 0,1-3 0 0,0 5 0 15,1 2-144-15,-1-2 144 0,0 7 0 0,-2 0 0 16,2 4-144-16,0 0 144 0,1-2 0 0,0 1-144 0,-1 4-224 16,1 4-32-16,-1 9-16 0,-4-2 0 0,-1-1 224 0,-2 5 32 0,-4 8 16 0,-2-3 0 15,0 2-624-15,-5 7-112 0,-1 7-16 0,-4 2-16 0,-1 3 464 0,-2 2 112 16,-1 3 16-16,-4 5 0 0,1 4 320 0,-3 4 0 16,-2 2 0-16,1 0 0 0,-2 5 0 0,0 0 0 15,1 5 0-15,0 6 0 0,0 1 0 0,2 1 0 16,-1-1 0-16,1 4 0 0,2 4 0 0,1-1 0 0,1 1-128 15,0 0 128-15,1 8 0 0,0 3-144 16,-1 5 144-16,1 5 0 16,1 6-832-16,-2 6-48 0</inkml:trace>
  <inkml:trace contextRef="#ctx0" brushRef="#br0" timeOffset="162950.57">8646 9577 6447 0,'-11'36'576'0,"1"-9"-576"0,1 2 0 0,2-7 0 0,2-6 2928 0,0-2 464 0,-1 7 112 16,-7 13 16-16,-5 21-1360 0,-7 14-272 0,0 4-48 0,-1 0-16 0,-2 5-1008 0,2-5-208 15,1 0-32-15,-1-3-16 0,2-3-560 0,-2 1 0 0,0 1 0 0,1 2-144 16,-2 4 144-16,1 1 0 0,0 0 0 0,0 0 0 0,1-7 0 0,-2 4 0 0,0 4 0 0,-1 4 0 0,1 2 0 0,1 1 0 0,0-1 0 0,0-1 0 0,0-2 0 0,-1 8 0 15,0 1 0-15,0 2 0 0,1-9 0 0,-1 7 0 0,-1 12 0 0,0 1 0 0,1 2 384 0,1-10 48 0,2-14 16 0,-2 14 0 0,-2 16 720 0,-2 1 160 0,2-7 16 0,1 1 16 0,-2 5-880 0,1-6-176 16,2-7-48-16,-1 5 0 0,-2 6-256 0,2-7 128 0,1 1-128 0,0-7 0 0,0-1 704 0,0 1 16 0,0 7 16 0,1-5 0 0,1-1-96 0,-1-5-32 0,3-2 0 0,-1-1 0 0,2 5-416 0,-1-6-64 0,2-7-128 0,1 1 176 0,-1-2-176 0,2 2 0 0,2-2 0 0,0-7 0 0,1-9 0 0,1-5 0 16,-1-3-176-16,-1-1 176 0,0 0-512 0,1-3 0 0,-1-4-16 0,0-3 0 0,1-6-304 0,-1-3-48 0,2-6-16 0,2-7 0 15,2-7-1152-15,0-4-256 0,1-3-32 0,1-8-16 0</inkml:trace>
  <inkml:trace contextRef="#ctx0" brushRef="#br0" timeOffset="163816.38">5299 15446 35935 0,'0'9'3200'0,"1"-3"-2560"0,1 0-512 15,0-3-128-15,0-3-1104 0,-1 0-240 0,2 3-64 0,0 5 0 0,2 3 1088 0,-1-4 320 0,1 2-128 0,-2-5 128 0,-2-1 656 0,-1 0 208 0,0-3 32 0,-3 0 16 0,-2-3 352 0,-2 0 64 0,-3-1 16 0,-4-6 0 16,0 1-704-16,-5-4-144 0,-4-2-32 0,-5-4 0 16,-3 0-288-16,-4-6-176 0,-7-1 192 0,-7-9-192 15,-3 1 128-15,-1-5-128 0,5 2 0 16,-9-5 0-16,-5-5 256 0,-7-3-48 0,-3 0-16 15,-3 2 0-15,-3 0 0 0,-1 1 0 0,1 2 0 0,-4 4 0 16,-1-2 80-16,-1 2 16 0,5 2 0 0,-1 2 0 16,-4-2-64-16,-4-2-16 0,-1 3 0 15,-1 0 0-15,2 1-208 0,-6-2 176 0,-7-1-176 16,3-5 160-16,6 0-160 0,5-2 0 0,11 4 0 0,-1-8 0 16,1-3 0-16,0-5 0 0,6 1 0 0,3-4 0 0,3 4 0 15,4-3 0-15,4 2 0 0,4-1 0 0,5 6 144 0,5 3 0 16,2 7 0-16,4 3 0 0,2 3 112 0,4 4 0 15,1 8 16-15,5 0 0 0,1 5-272 0,5 5 0 16,3 3 0-16,3 0 0 0,4 7 0 0,3 0 0 16,3 2 0-16,3 2 0 0,4 4-144 0,5-2 144 15,6 6-128-15,5-1 128 16,7 4-448-16,7 0-16 0,1 0 0 16,3 1 0-16,5 3 160 0,5-1 48 0,6 4 0 0,0 0 0 0,5 4 64 0,4 4 32 15,9 3 0-15,7 6 0 0,11 5 160 0,5 9 0 16,2 2 0-16,-2 1 0 0,-4 1 0 0,0 2 0 15,6 4 0-15,0 0-128 0,-2 4 128 0,6 4 0 16,4 6 0-16,2 2 0 0,0 1 0 0,1-1 0 16,1-4 0-16,0-2 0 0,0 0 0 0,4-1 0 0,5 6 0 15,-8-3 0-15,-8-4 0 0,3 4 0 0,5 1 0 16,-4 2 0-16,-13-9-320 0,1 8 32 0,0 4 0 0,0 0 0 31,-1-2-448-31,-7-6-96 0,-3-1 0 0,-7-6-16 16,-3 1-112-16,-6-4-32 0,-1-2 0 0,-8-6 0 15,-3-9 512-15,-11-4 96 0,-5-5 32 0,-4-5 0 0,-5-2 352 0,-8-4 0 16,-4-2 0-16,-7-8 0 0,-2 0 0 0,-5-4 160 0,-3-2-160 0,-4-2 160 16,-4-4-352-16,-5-2-80 0</inkml:trace>
  <inkml:trace contextRef="#ctx0" brushRef="#br0" timeOffset="177834.65">7430 5468 9215 0,'-6'0'816'0,"0"0"-656"16,1 0-160-16,1 0 0 0,3 3 2144 0,0-3 400 0,0 0 80 0,-1 1 0 0,-1 1-1968 0,-1 2-400 0,0-2-64 0,1 2-32 0,1-1-768 0,0-2-160 16,1 1-16-16,1-2-16 0,0 0 352 0,0 0 80 0,1 0 16 0,0 0 0 0,-1 0 352 0,1 0 0 0,-1 0 0 0,0 0 0 0,0 0 512 0,0 0 240 0,0 0 32 0,-11 23 16 0,6-15 1440 0,-1 0 272 0,0 4 64 0,1-2 16 0,-1 2-736 0,1 3-160 15,0-1-32-15,1 2 0 0,2 2-1200 0,1 1-240 16,2-1-48-16,0 0-16 0,1 0-160 0,2-2 0 16,2 0 0-16,1-1-176 0,0 1 176 0,0-1 0 15,2-1-144-15,0-2 144 0,-2 1 0 0,-1-1 0 0,2-2 0 16,-3 0 0-16,0-4 0 0,-2 3 0 15,1-3 0-15,-2 1 0 0,1-1 0 0,-1-2 0 0,0 1 0 16,-2-1 0-16,1-1 576 0,-1 0 16 0,0-2 16 16,0-1 0-16,0 0 112 0,0-1 32 0,1-2 0 0,0 0 0 15,2-3-448-15,1-4-96 0,1-2-16 0,-1-1 0 16,1-2-192 0,-1-1 0-16,1-1 0 0,-2-2 0 15,-1 1 0-15,-1-2 0 0,-1 1 0 0,-1 1 0 0,0 2 0 0,-2 0 0 0,1-1 0 0,-2 0 0 16,2 4 0-16,-3-4 0 0,0 5 128 0,0-3-128 15,1 4 432-15,0-4 32 0,1 2 16 0,-1 0 0 16,1-3-320-16,2 4-160 0,0 2 160 0,1-2-160 16,1 0 0-16,2 1 0 0,-1 0 0 0,2 1 0 0,1 3 0 15,0-4 0-15,0 3 0 0,2 0 0 0,2 0 0 0,-1 0 0 16,2 0 0-16,2 2 0 0,0 1 0 0,0 1 0 16,1 1 0-16,-1 0 0 0,0 1 0 0,2 0 0 15,0 2 0-15,-2 0 0 0,0 2 0 0,-1-1 0 16,-1 3 0-16,0-4 0 0,-1 3 0 0,-1-3 0 15,0 3 0-15,-1-2 0 16,3 2-992-16,-1-3-144 0,1 0-16 0,0 0-16 16,2 0-1872-16,0 0-368 0,3 2-80 0,-1-2-16 15,1 4 384-15,0-2 80 0,-2 3 16 0,2 1-4784 16</inkml:trace>
  <inkml:trace contextRef="#ctx0" brushRef="#br0" timeOffset="178416.92">8154 5407 26719 0,'-8'2'1184'0,"2"-2"240"0,0 2-1136 16,4-2-288-16,0 0 0 0,2 0 0 0,-1 0 0 0,-1 0 0 0,-2 0 0 0,-4 3 0 0,0-3-1136 0,-3 0-176 0,-2 1-32 0,0 1-16 0,-2-2-720 0,0 0-144 0,-1 3-16 0,0-2-16 0,-1 2 640 0,-1 3 128 0,1-3 16 0,0 6 16 0,-2 1 2320 16,1 0 464-16,-2 3 80 0,0 5 32 0,1-1 1056 0,3 4 192 15,3 1 64-15,0 1 0 0,4 3-1248 16,1 1-240-16,3 5-48 0,3-1-16 0,0 1-464 16,2 3-96-16,3-1 0 0,1-4-16 0,2-3-464 15,0-5-160-15,3-3 0 0,-1-5 144 0,5-2-144 0,0-5 0 16,1 0 0-16,-1-3-176 0,1-2 176 0,0-2 0 15,1-2 0-15,-2-4 0 0,-1 0 0 0,1 0 0 16,0-4 0-16,-1-2 0 0,-1-1 0 0,0-2 192 16,0-2-32-16,-1-1-16 0,1-2-144 0,-2-1 0 15,-1-1 0-15,0-1 128 0,-1 1-128 0,-2 0 128 16,0 0-128-16,-1 0 128 0,-1 3 448 0,0-4 96 16,-2 5 16-16,-1-2 0 0,0 3-480 0,-1 3-80 0,0 2-128 15,-1 2 176-15,0 1 448 0,-1 6 80 0,1-1 32 16,0 1 0-16,0 3 160 0,0 3 16 0,1 1 16 0,-2 4 0 15,3-4-544-15,-1 6-96 0,2 2-32 16,2 1 0-16,-1-1-256 0,3 2 0 0,2 0 0 0,2 4 0 16,1-3 0-16,1 3 0 0,1-2 0 0,3 3 0 15,0-2 0-15,0 2 0 0,0-1 0 0,-2 1 0 16,1-1 0-16,-2 0 0 0,1-1 0 0,-3-1 0 16,0-2 0-16,-1-2 0 0,0 0 0 0,0-2 0 15,-2-1 0-15,2-5-144 0,1-1-16 0,-2-3 0 31,2-1-1632-31,1-4-320 0</inkml:trace>
  <inkml:trace contextRef="#ctx0" brushRef="#br0" timeOffset="179226.94">8365 5357 21183 0,'2'0'1888'0,"-2"-3"-1504"0,0 3-384 0,0 0 0 16,1 0 3536-16,0 0 640 0,0 0 128 0,0 3 32 0,3-3-2656 0,1 3-528 0,0-1-96 0,2 3-32 0,0-2-704 0,-1 0-160 0,0 1-32 0,0-1 0 0,0 2-128 0,-1-1-176 0,0 0 48 0,-1 2 0 0,1 0 128 0,-1 0 0 0,1 2 0 0,0 3 0 15,-1-1 0-15,3 2 0 0,-1 0 0 0,1 4 0 16,2 1 0-16,0 1 0 0,0 4 0 0,4 1 0 16,-1 1 144-16,2-1 16 0,-1 0 0 0,1 2 0 15,2-3 32-15,-1-3 0 0,0-1 0 0,0-4 0 0,-2 1-192 16,1-6 0-16,-2 1 0 0,-1-1 0 0,-1-3 0 0,-1-2 0 16,-2-2 0-16,1 0 0 15,-3 0 256-15,0-4 32 0,-3 4 0 0,-1-4 0 0,1-1-16 16,-2 2 0-16,0-3 0 0,-3-1 0 0,2 2-80 15,0-1 0-15,-2-2-16 0,1-3 0 0,-2 2-176 16,1-2 0-16,0-1 0 16,0 0 128-16,1 1-128 15,1-3 0-15,-1 0 0 0,2 1 0 0,0-1 0 0,3 5 0 0,-2-2 0 0,3 3 0 0,-2 3 0 16,1-4 0-16,-1 4 0 0,2 0 0 0,-2 1 0 0,1 0 0 16,1 2 0-16,-1 0 0 0,2 0 0 0,-1 2 0 15,2 0 0-15,0 4 0 0,2 3-128 0,-1 1 128 16,2 0 0-16,1 5 0 0,1-2 0 0,0 2 0 15,1 1 0-15,2 1 0 0,-1 1 0 0,2-5 0 0,0 2 0 16,0-4 0-16,-1 0 0 0,-2-1 0 0,0-3 0 16,-1-1 0-16,-2-3 0 0,0 0 0 0,-1-3 0 15,-1 0 0-15,-1-3 0 0,-1 0 0 0,1-3 0 0,-1-4 0 16,0 1 0-16,1-5 192 0,-1 2-64 0,-1 0 0 16,-1-3 208-16,1-1 48 0,0 0 0 15,-2-4 0-15,-1 1-144 0,-1-3-32 0,-1 0 0 0,-2-3 0 16,-1-1-80-16,-1 1 0 0,0-1-128 15,-1-4 192-15,0 1-48 0,1 1-16 0,-2-1 0 0,4 3 0 16,-1 3-128-16,0 0 0 0,3 4 0 0,-1-1 0 16,2 5 0-16,-2 1-176 0,1 0 48 0,0 4 0 15,1 0 0-15,-1-3 0 0,1 4 0 0,1-3 0 16,0 3-896-16,0 1-160 16</inkml:trace>
  <inkml:trace contextRef="#ctx0" brushRef="#br0" timeOffset="179787.6">10156 4649 41471 0,'-13'-9'1840'16,"5"0"368"-16,-1 1-1760 0,4 2-448 0,4 4 0 0,0-2 0 0,-1-2 0 0,-1-3-256 0,-3-4 48 0,-4-10 0 0,-3-1-928 0,-2-2-176 0,1 1-32 15,-1 3-16-15,0 3-848 0,-1-1-160 0,0 6-48 0,-2 4 0 0,1 0 432 0,1 7 96 0,0 3 16 0,-1 4 0 0,-1 5 1680 0,0 4 352 0,-2 5 64 0,-2 4 16 16,-2 6 2400-16,1 4 496 0,-3 9 80 0,1 4 32 15,0 2-1344-15,2 3-272 0,3 2-48 0,3-2-16 0,6-3-1104 16,2-6-208-16,5 1-64 0,2-4 0 0,3 3 128 16,0-3 0-16,2 0 16 0,0 2 0 15,4-2-112-15,-1 3-32 0,1 4 0 0,1-4 0 0,0 3-16 16,1-3-16-16,-2-3 0 0,2-1 0 0,-1-1-160 0,0-4 0 16,1 2 0-16,1-6 0 0,-2 1 0 0,3-7 0 15,-2 0 0-15,0-3 0 0,-3-3 0 0,0-6 0 16,-1-1 0-16,-1-2 0 0,0-4-256 0,-2-3-64 15,-1-1-32-15,-1-5-11808 16,0-4-2368-16</inkml:trace>
  <inkml:trace contextRef="#ctx0" brushRef="#br0" timeOffset="180025.59">9491 5352 30399 0,'-12'-4'1344'0,"3"0"288"0,0 2-1312 0,3 2-320 0,3-3 0 0,2 3 0 16,1-1 1536-16,-4 1 224 0,-1-3 48 0,2-2 16 15,0 1-992-15,4-2-208 0,4-3-48 0,4 2 0 16,5 0-432-16,3-2-144 0,3-1 0 0,2 1 0 16,3 3 208-16,-1-3-64 0,2 4-16 0,2 0 0 15,-1 4 128-15,1-1 32 0,-1-1 0 0,2 2 0 16,-2 1-160-16,0-3-128 0,0 3 144 0,-3-2-144 16,-2 1 0-1,-2 1 0-15,-1 1-208 0,-3-1 64 0,0 2-1744 16,-1-4-352-16,-2 2-64 0,1 0-13376 15</inkml:trace>
  <inkml:trace contextRef="#ctx0" brushRef="#br0" timeOffset="180425.17">10116 5249 28559 0,'-2'4'2544'0,"-1"0"-2032"15,2-2-512-15,1-2 0 0,3 1 2464 0,-2 2 400 16,2-1 80-16,1 4 0 0,2-2-2320 0,3 2-480 15,0-4-144-15,1-2 0 16,1 0-944-16,0-2-272 0,0-1-48 0,1-4-16 16,2 1-1120-16,0-2-224 0,-1 1-64 0,1 0 0 15,-2 1 1536-15,-1 0 288 0,-1 1 64 0,0 0 16 0,-1 0 1488 0,-1-1 320 0,1-1 48 0,0 1 16 16,-2 1 1216-16,2-3 240 0,-2-2 48 16,1 0 16-16,-1 1-1328 0,-1-1-272 0,-1-2-48 0,-1 2-16 15,0-1-720-15,-3 0-224 0,-1 0 128 0,-3 1-128 16,0 0 0-16,-2 1 0 0,-4 2 0 0,-1-3 0 15,-2 1 0-15,-3 3 0 0,-1 0 0 0,0 2 0 16,0 4 0-16,-2 0 0 0,2 4 0 16,-1 5 160-16,-2 0 144 0,2 5 16 0,1 5 16 0,2 3 0 15,1 3-336-15,0 3 144 0,1 3-144 0,2 1 0 16,2 3 0-16,-1-1 0 0,3 5 0 0,-1-5 0 16,4-3 0-16,-1-1 0 0,2 1 0 0,-1-3 0 15,2 1 0-15,1-1 0 0,0-2 0 0,0-1 0 0,2-3 0 16,1-3 0-16,1-1 0 0,0-4 0 15,3 1 0-15,1-8 0 0,1 2 0 0,2-6 0 16,3 0-272-16,1-6-112 0,2 0-32 0,3-3-17184 16</inkml:trace>
  <inkml:trace contextRef="#ctx0" brushRef="#br0" timeOffset="180881.55">10732 5253 38703 0,'-4'-15'1712'0,"1"5"352"16,0 0-1648-16,1 4-416 0,2 0 0 0,-2 2 0 0,1-1 128 0,0-2-128 0,-3-3 0 0,-2-5 128 0,-1 1-128 0,-2 2 0 0,-1 3-160 0,-2 6 160 0,-1 3-256 0,0 3 32 0,-1 6 16 0,-2 5 0 0,-1 4-160 0,-1 7-16 0,0 3-16 0,-2 7 0 16,0 0 528-16,-1 1 128 0,3 1 0 0,0-5 16 15,5-1 576-15,-2-2 112 0,3 5 32 0,1-2 0 16,2-1-592-16,1-3-112 0,2-2-32 0,3 0 0 15,0-4-256-15,2 0 0 0,3-6 128 0,1-3-128 16,2-2 0-16,1-4 0 0,1-4 0 0,1-3 0 16,2-2 0-16,0-4 0 0,1-2-192 0,1-3 192 15,0 0-320-15,2-4 16 0,-2-1 16 0,1 0 0 16,-1-5 288-16,-1 1-160 0,-1 0 160 0,0-1-128 16,0 3 128-16,-3 0 0 0,2 1 0 0,0 4 0 0,-2 0 240 0,0 3-32 15,2 4 0-15,-1 2 0 0,-3 2 16 0,-1 2 0 16,3 0 0-16,-1 0 0 0,1 4-32 15,1 1-16-15,-1 1 0 0,0 1 0 0,2 3-176 0,-1 0 0 16,0 2 144-16,0 3-144 0,-2-1 0 16,1 2 144-16,-1 2-144 0,2 3 0 0,-1-1 288 15,1 1-48-15,0-1-16 0,1-1 0 0,2-1-224 0,-1-2 0 16,2 0 0-16,0-3 0 0,0-4 0 0,-1-2 0 16,0-1 0-16,0-2 0 0,-2-4 0 0,0-4-208 15,-1-2 32-15,-2-3-12720 16,1-1-2544-16</inkml:trace>
  <inkml:trace contextRef="#ctx0" brushRef="#br0" timeOffset="181140.52">10906 4763 43311 0,'0'-12'1920'0,"0"4"384"0,-1 2-1840 16,1 4-464-16,1 2 0 0,1 2 0 0,-1-2 128 0,1 4-128 0,2 2 0 0,1 4 144 0,0 5-144 0,0 5 128 0,0 2-128 0,-1 4 128 0,-1 2-128 0,1 6 0 0,0 0 0 0,-1 5 0 16,2 1 0-16,0 5 0 0,1 0 0 0,2 1 0 0,1 3 0 0,-1-2 0 0,2 0-192 0,-1-3 192 0,1-3 0 0,-3-6 0 0,2-2 0 0,-2-2 0 0,-1-3-128 0,0-5 128 0,-2-2 0 0,0-5 0 15,-2 0-496-15,-2-4-16 0,0-4-16 16,-1-2-12000-16,0-1-2384 0</inkml:trace>
  <inkml:trace contextRef="#ctx0" brushRef="#br0" timeOffset="181349.92">10866 5174 23039 0,'-2'-3'2048'0,"0"3"-1648"16,1-2-400-16,-1 1 0 0,2 1 4272 0,2-3 768 15,0 2 144-15,1-2 48 0,0 0-3776 16,2-4-752-16,1 1-160 15,3-4-32-15,1-2-512 0,1 0 0 0,0-1 0 0,2 1 0 0,0 2 0 0,0-2 0 16,-1 2-192-16,2 0 48 0,-1 1-192 0,-1 3-48 0,2 2 0 16,0 4 0-1,-1 0-112-15,0 3-16 0,-1 2-16 0,0 1 0 16,1 0-448-16,-3 3-96 0,1-2-16 0,0 2-15584 0</inkml:trace>
  <inkml:trace contextRef="#ctx0" brushRef="#br0" timeOffset="181764.54">11256 5105 36863 0,'-8'12'3264'0,"1"-2"-2608"0,3 0-528 0,1-2-128 16,2-2 1904-16,2 1 336 0,2-1 80 0,-1 7 16 15,0 10-1728-15,3 5-352 0,0 7-64 0,2-3 0 16,-2-1-704-16,-2-3-144 0,1 1-32 0,-2-5 0 15,0 0 96-15,-2-2 16 0,0 0 0 16,-2 0 0-16,1-4 240 0,0-2 48 0,0-2 16 0,-1-2 0 16,1-2 272-16,1-1 176 0,0-6-32 0,3 0 0 0,0-3-144 0,1-4 0 15,2-1 0-15,3-2 0 0,1-6 0 0,2 1 0 16,1-7 0-16,-1 0 128 0,2 0 0 0,-1-3-128 16,0-3 192-16,-2-1-64 0,0 4-128 0,-1 0-176 15,0-1 48-15,-3 1 0 0,-2 4 128 0,0-1 0 16,-1 5 0-16,-1 2 0 0,0 6 128 0,-2 0 48 15,-1 2 16-15,1 4 0 0,-1 0 400 0,0 0 96 16,3 1 16-16,-3 2 0 0,1 3-368 0,0 1-64 16,2 2-16-16,-1 1 0 0,2 2-256 0,0 2 0 15,-1 3 0-15,1-1 0 0,1 0 0 0,-1 3 0 0,1 3 0 16,0 2 0-16,-2-1 0 0,1-1 0 0,0 4 0 16,-1-3 0-16,0-1 0 0,-1-1 0 15,2-1-128-15,0-4 128 16,-1-4-816-16,4-2-64 0,-1-4-16 0,1-3-11840 0,2-3-2368 0</inkml:trace>
  <inkml:trace contextRef="#ctx0" brushRef="#br0" timeOffset="182036.86">11682 5452 1839 0,'5'1'160'0,"-2"2"-160"0,1-3 0 0,0 2 0 15,-1-2 5008-15,1-2 976 0,0 2 192 0,3 0 32 16,3 0-3648-16,4-3-720 0,1 2-160 0,-2-1-16 15,0-1-384-15,-3 2-64 0,-3-2 0 0,-2 2-16 0,-3-1-112 0,0-2-32 16,-4 1 0-16,-1 0 0 0,-4 0-160 0,1 0-16 16,-2-4-16-16,0-3 0 0,0-1-304 0,-2-2-64 15,1-3-16-15,2-3 0 0,0-7-272 0,2-7-48 16,2 1-16-16,3-3 0 0,2 3-272 0,3 0-64 16,4 1-16-16,-1 5 0 15,4 4-240-15,-3 3-32 0,4 3-16 16,-2 0 0-16,0 3 352 0,-1 2 144 0,1 4-128 0,-2-3 128 0,-1 1 0 15,1 2 0-15,0-2 0 0,-1 3-18240 0</inkml:trace>
  <inkml:trace contextRef="#ctx0" brushRef="#br0" timeOffset="182399.51">12270 5107 28559 0,'0'7'2544'0,"0"-4"-2032"0,0 3-512 0,3-5 0 15,-1 2 3024-15,3-3 512 0,0 0 112 0,3 0 0 16,3 0-2752-16,5 0-576 0,4-3-96 0,2 0-32 16,0-1-432-16,-1-2-80 0,-2 2-32 0,-2-2 0 15,-1-3-736 1,-2 0-160-16,-2 2-32 0,-3 1 0 16,-2-4 80-16,-2 4 16 0,-1-4 0 0,-3 1 0 0,-1-1 992 0,-3-2 192 15,2 0 0-15,-2-2 0 0,-2-3 512 0,-2-1 48 16,0 2 0-16,-2-2 0 0,1-1-256 0,-2 3-48 15,0 4-16-15,-1 2 0 0,0 4 336 0,-2 2 64 0,1 4 0 0,-2 4 16 16,1 2 96-16,-3 6 16 0,-2 1 0 0,0 3 0 0,-3 3-416 16,-2 4-80-16,0 3-16 0,-1 1 0 0,5 1-16 15,0 1-16-15,3 0 0 0,4 2 0 0,2 0 336 0,5-1 64 16,4 1 16-16,3-3 0 0,7-2-80 0,4-1-16 16,6-3 0-16,7-3 0 0,6-6-240 0,8-4-48 15,7-3-16-15,8-6 0 0,7-6-240 0,5-4 0 16,5-6 0-16,2-9-13952 15,2-3-2880-15</inkml:trace>
  <inkml:trace contextRef="#ctx0" brushRef="#br0" timeOffset="186932.87">17628 6252 19343 0,'2'-2'1728'0,"-1"0"-1392"0,1 0-336 0,-1 2 0 16,1-3 176-16,-1 0-48 0,3-1 0 0,-1-5 0 0,4-1-128 0,-3-2-224 0,1-2 48 0,-1 2 16 0,0-3 160 0,-4 2-128 0,0 0 128 0,-1-2-128 0,-2 2 128 0,-2 0 224 0,-1-3-48 0,-1 2-16 0,-1 0 1184 0,-3-2 256 0,1-3 32 0,-1 3 16 0,1 0 16 0,-1 0 16 15,-1-2 0-15,-2-3 0 0,2 1-496 0,1 0-96 0,-2 1-32 0,2 1 0 16,1-1-768-16,-1 3-160 0,2 0-128 16,-1 0 192-16,3 4-192 0,0 3 0 0,0 3 0 0,1 5 0 15,1 1 0-15,0 6 0 0,0 0 0 0,-1 5 0 16,-1 4 560-16,-1 1 16 0,0 5 16 0,-1-1 0 15,2 2-304-15,-3 0-64 0,1 7-16 0,0 2 0 16,1 1-16-16,-1 3-16 0,4-5 0 0,-1 6 0 16,2 5 128-16,1 0 16 0,1 6 16 15,2-1 0-15,0-1-16 0,0-3-16 0,3 2 0 16,-1-2 0-16,2 1-112 0,0-1 0 16,-1-1-16-16,1 0 0 0,0 0-176 0,1-3 0 0,-1 0 0 15,-2-3 0-15,2-7 0 0,-3-3 0 0,1-2 0 0,0-1 0 16,0-4 0-16,-2-2 0 0,1-3 0 0,-1 0 0 15,0-3-288-15,0-1-32 0,0-6-16 0,-1 1-11952 16,0-1-2400-16</inkml:trace>
  <inkml:trace contextRef="#ctx0" brushRef="#br0" timeOffset="187182.9">17064 6650 4607 0,'-13'0'400'0,"4"1"-400"16,2 1 0-16,2-2 0 0,5 0 3264 0,1 0 560 16,0 0 112-16,0-2 32 0,3 2-2048 0,1-1-384 15,5-1-96-15,5-2-16 0,2 0-80 0,5-2 0 0,2 1-16 0,2-1 0 16,1 1-96-16,2-1-16 0,1 3 0 0,1-3 0 16,-1 3-576-16,0-2-112 0,2 0-16 0,0-2-16 15,0 1-304-15,-1 0-64 16,-1 0-128-16,-1 0 192 0,0 0-192 0,-2 2-240 15,-1-2 48-15,-2 2 16 16,-1 1-1424-16,-2 0-272 0</inkml:trace>
  <inkml:trace contextRef="#ctx0" brushRef="#br0" timeOffset="187696.04">17754 6673 2751 0,'-3'0'256'0,"1"0"-256"0,1-3 0 0,1 3 0 0,0-1 1536 0,1 1 272 16,1 0 48-16,-1-3 16 0,0 3-1264 0,2-2-256 15,0 1-48-15,-3 1-16 0,0 0 1488 0,0 0 288 16,0 0 64-16,20 0 16 0,-14 0 928 0,1 0 176 15,-1 0 32-15,1 0 16 0,1-3-624 0,0 3-128 16,1-2-32-16,1 0 0 0,1-1-1600 0,0-2-320 16,3 1-64-16,-2-2-16 0,2 0-512 0,-1-3 0 15,1 2 0-15,-2-3 0 16,-1-1-400-16,-1 1-144 0,0 0-32 0,-1-3 0 16,-1 1-272-16,-1 0-64 0,-1 1-16 0,-3-2 0 0,1-2 480 0,-3 3 112 15,-1-2 16-15,-1 2 0 0,-1-2 320 16,-2 0 160-16,-1 0-16 0,-1 2 0 15,-2-1 480-15,0 1 80 0,-1 3 32 0,-2 2 0 0,1 1-32 0,-2-1-16 16,-1 5 0-16,1 1 0 0,1 4-448 0,-2 4-96 16,2-1-16-16,-1 4 0 0,0 2-128 0,-1 4 0 0,2 3 0 0,-1 0 0 15,2 6 0-15,0-3 0 0,3 3 0 0,0-3 0 16,2 3 0-16,3 1 0 0,1 0 0 0,-1 1 0 16,4-1 0-16,-1 0 0 0,1 3 0 0,2-2 0 15,0-1 0-15,1-1 0 0,1-3 0 0,0-4 0 16,0-1 0-16,3-1 0 0,0-4 0 0,1-2 0 15,-2-1-208-15,3-6 16 0,-1 3 16 0,1-4 0 16,2 0-688-16,-1-4-144 16,3 0-16-16,1-3-10128 0,0-2-2032 15</inkml:trace>
  <inkml:trace contextRef="#ctx0" brushRef="#br0" timeOffset="188287.2">18469 6451 35935 0,'-11'-2'1600'0,"2"0"320"0,2 2-1536 0,2-2-384 0,3 2 0 0,0-3 0 0,1 2-704 0,-3-4-192 0,-2 2-64 0,-3-5 0 0,0 2 400 15,-1 0 80-15,0 0 16 0,-1 3 0 0,2 3-272 0,-2 3-48 0,1 3-16 0,-1 1 0 0,-1 6 800 0,-1 1 224 0,0 4 16 0,-2 3 0 16,2-3 800-16,1 2 176 0,1 5 16 0,-2-3 16 16,2 2-352-16,3-3-64 0,2 1 0 0,1-2-16 15,2-2-448-15,2-2-96 0,2 3-16 0,0-4 0 16,3-2-128-16,1 2-128 0,0-1 144 0,1-4-144 15,2 1 0-15,-1-4-240 0,2-1 32 16,-1-3 0-16,3-3 0 0,-1 0 0 0,3-5 0 0,0-1 0 0,0-2 208 16,0-2 0-16,0 2 0 0,0-6 0 15,0 3-128-15,-1-3 128 0,-1 2 0 0,-1-2-144 0,0 0 144 16,-3 0 0-16,2 2 0 0,-3-4 0 0,2 1 384 0,-2 1 16 16,0-1 0-16,-1-1 0 0,1-2 96 0,-1-2 16 15,-1 1 0-15,-1-3 0 0,1 3-176 16,0 0-16-16,-2 0-16 0,-1 4 0 0,2 4-144 15,-3 3-32-15,1 4 0 0,0 1 0 0,1 3 144 16,-2 3 32-16,0 3 0 0,0 1 0 16,0 6 32-16,-2-1 16 0,4 4 0 0,-2 0 0 0,1 3-224 15,1-1-128-15,2 1 128 0,0-2-128 0,1 2 0 0,1-1 0 16,0 1 0-16,3 1 0 0,-1-4 0 0,2 2 0 0,0-2 0 16,0-1 0-16,1 1 0 0,0-3 0 0,0-3 0 15,1 2 0-15,0-5-384 0,-1 2 16 0,0-3 0 0,0 0 0 31,-1-2-400-31,0-1-96 0,0-2-16 0,-1-2-10960 0,-1-2-2208 0</inkml:trace>
  <inkml:trace contextRef="#ctx0" brushRef="#br0" timeOffset="188591.13">18878 6008 37775 0,'-5'0'1664'0,"2"0"368"0,-1 2-1632 0,3 0-400 0,1-2 0 0,0 3 0 0,0 0 688 15,0 0 48-15,0 3 16 0,1 1 0 0,-1 6-416 0,1-1-80 0,2 4 0 0,0 3-16 0,1 3-16 0,0 3 0 0,2 1 0 0,-1 5 0 0,0 1-224 0,1 2 0 16,-1 1 0-16,0 0 0 0,0 1 0 0,-1-2 0 15,-1-8 0-15,1 5 0 0,0 1 0 0,0 5 0 16,0-2 0-16,0 0 0 0,1-6 0 0,0-2 0 16,1-4 0-16,-1-1 0 0,0-4 0 0,0-4-192 15,-1-2 48-15,0-2 0 16,-1-5-880-16,1-1-160 0</inkml:trace>
  <inkml:trace contextRef="#ctx0" brushRef="#br0" timeOffset="188800.22">18682 6455 44223 0,'-11'-1'3936'0,"3"-2"-3152"16,7 1-624-16,4 2-160 0,0-2 576 0,2 2 96 0,1-5 16 0,3-1 0 16,6 0-1120-16,5-1-208 15,6-3-64-15,3 4 0 0,3-1 64 16,4-1 16-16,4 0 0 0,1 2 0 0,1 0-384 0,-1 0-80 0,-1 3 0 0,0 0-16 15,-1 0-2288-15,-3-1-448 0,-4 2-80 0,-3 1-9008 16</inkml:trace>
  <inkml:trace contextRef="#ctx0" brushRef="#br0" timeOffset="189193.52">19231 6417 23039 0,'-5'12'2048'0,"1"-2"-1648"0,0 0-400 0,3-2 0 0,0-1 4096 0,1-4 720 15,0 6 160-15,0 4 16 0,0 6-3232 16,0 7-656-16,1 6-128 0,3-1-16 0,1 0-640 0,1-5-128 16,3-1-32-16,-1-3 0 15,2-2-560-15,1-4-112 0,1 1-32 0,-3-3 0 16,1-2 96-16,-1-3 32 0,-2-4 0 0,1 0 0 0,-1-2 288 0,-1-3 128 16,2 0-128-16,-2-3 128 0,1-4 0 0,1 1 0 15,-1-2 0-15,1-2 0 0,2-3 0 0,-2 1 0 0,1 1 0 0,2-4 0 16,1-5 0-16,1-2 0 15,0-3 0-15,0 3 0 0,-2 0 0 16,1-3 0-16,3-6-192 0,-1 3 64 16,-1 2 128-16,0 3-208 0,-2 4 80 0,-3 4 128 15,1 5 0-15,-3 4 0 0,-2 2 0 0,0 4 0 0,-3 0 480 0,-1 4 64 16,0-2 16-16,0 2 0 0,-1 0 48 0,-1 2 16 0,1 0 0 16,0 0 0-16,0 0-384 0,1 4-80 0,0-1-16 15,1 2 0-15,0 0-144 0,3 2 0 0,0 3 0 0,-1 1 0 16,2 4-208-16,0-1 16 0,3 2 16 0,-2 0 0 15,1-1-144-15,-1-1-16 0,3-1-16 0,-1-1 0 16,-2-2-672 0,0-3-128-16,0-4-16 0,-2-2-17056 0</inkml:trace>
  <inkml:trace contextRef="#ctx0" brushRef="#br0" timeOffset="189480.11">19869 6774 41471 0,'-6'2'1840'0,"2"2"368"16,0-4-1760-16,3 0-448 0,2 0 0 0,1 0 0 0,-1-4-256 0,0 2-128 0,1-2-16 0,0-2-16 0,-1-3-1712 0,-2-1-352 0,-1 1-64 0,-1-1-16 15,-1-3 416-15,-1-2 80 0,-2 2 16 0,-2-3 0 0,0-3 2768 0,1 1 560 0,-2-2 128 16,0-2 0-16,1-3 1504 0,-1-1 288 15,2 1 64-15,0-3 16 0,2 1-1792 0,2 1-352 16,2 1-80-16,1 3-16 0,1 2-304 0,2 4-64 16,3-3-16-16,1 3 0 0,2 0-528 0,0 0-128 0,4 1 0 0,-3 2 0 31,3 0-368-31,-1 3-96 0,0 2-32 0,1-1 0 16,2 2-320-16,-1 0-64 0,0 4-16 0,0 0-18048 0</inkml:trace>
  <inkml:trace contextRef="#ctx0" brushRef="#br0" timeOffset="189867.97">20206 6476 44223 0,'0'4'1968'0,"0"-2"400"0,2-1-1904 0,0-1-464 16,3 3 0-16,-1-6 0 0,2 3 272 0,3-1-32 16,7 1-16-16,2-2 0 15,6-1-608-15,3-1-128 0,1-2-32 0,0 0 0 16,-1-1-608-16,-2-2-112 0,-1-1-16 0,-1 0-16 15,-4 2-784-15,-1-1-160 0,-3 1-16 0,-3-1-16 0,-2 0 1648 0,-3 3 336 16,-2-2 64-16,-2 2 16 0,-2 0 1744 0,-2 0 336 16,-2 0 80-16,-2-3 16 0,-1 1-672 0,-4 0-128 15,-2-2-16-15,-2 0-16 0,-2 1-816 0,-2 2-176 16,-2 1-16-16,-1 3-128 0,2 3 0 16,-1 3-144-16,2 4-16 0,-2 3 0 0,0 5 160 0,-1 1-160 15,0 4 160-15,-1 1-160 0,0 4 160 16,2-2 0-16,1 2 0 0,3-3 0 15,4-1 0-15,2-1 256 0,3-2-64 16,2 1-16-16,2 1 400 0,3-2 96 0,4 5 16 16,1-4 0-16,2 2-112 0,4 2 0 0,3-4-16 0,1 2 0 0,2-1-288 0,2-1-48 15,0-3-16-15,1 0 0 0,1-4-208 0,2 1 0 0,1-3 0 16,1-2-160 0,-1-3-512-16,-2 0-96 0,0-7-32 0,0-1 0 0,-1-2-832 15,-2-1-160-15</inkml:trace>
  <inkml:trace contextRef="#ctx0" brushRef="#br0" timeOffset="190290.25">20979 6126 43311 0,'-2'-7'1920'0,"1"2"384"0,1 1-1840 16,0 0-464-16,1 2 0 0,-1 2 0 0,-1 0-736 0,-2-3-240 0,1 2-48 0,-6-2-16 0,0 3-480 0,-6 3-80 0,-3 1-32 0,-2 2 0 0,-2 6 864 0,-2 1 192 15,-2 4 16-15,-1 1 16 0,0 3 1760 0,-2 2 368 0,0 3 64 0,2-5 16 0,4-1-448 0,2-2-64 16,5-4-32-16,6-2 0 0,0-3-672 0,4-2-128 16,2-1-16-16,5-2-16 0,0-2-448 0,4 1-96 0,2-3 0 0,3 1-16 31,3 2-224-31,0-1-32 0,2-2-16 0,2 4 0 0,0-2 288 0,3 2 64 15,2 0 16-15,0-1 0 0,-1 2 448 0,3-1 96 16,1 2 16-16,1 2 0 0,3-2-128 0,0 0-32 16,1 3 0-16,-2-3 0 0,-2 1 32 0,1 2 0 15,-1 0 0-15,-2 2 0 0,-3 1-112 0,-4 3-16 0,0 1 0 16,-5 0 0-16,0 3-128 0,-3-1 0 16,-3-2 0-16,-1 0 0 0,-3 3 128 0,-2-3 0 0,-4 0 0 0,-2 3 0 15,-1-3 0-15,-2 2 0 0,-4 2 0 0,-2-1 0 16,-4-1 0-16,-4 2 0 0,1-2 0 0,-6-1 0 15,-3 1-560 1,-3-2-112-16,-4 0-32 0,-4 3-18480 0</inkml:trace>
  <inkml:trace contextRef="#ctx0" brushRef="#br0" timeOffset="190684.28">16758 7437 45151 0,'-14'-2'2000'0,"8"1"416"0,5 1-1936 0,7 0-480 0,4 0 0 0,3 0 0 16,6-2 192-16,12 1-64 0,21 1-128 0,24-5 192 0,25 1-192 0,16-6 0 0,8 0-192 0,9-5 192 0,7 2 0 0,2-6 0 0,-1-2 0 0,4 1 0 0,5-2 0 0,2 3 0 0,-1 0 0 15,2 0 0-15,4 1 0 0,6 2 0 0,7-3 0 0,-3 3 0 0,-8 2 448 0,4-1 112 0,8 3 16 0,5-2 0 0,5 2-160 0,-5-3-32 0,-17 3 0 16,1-2 0-16,2 4-240 0,-2-2-144 0,1 2 160 0,-5-2-14640 16,-7 2-2928-16</inkml:trace>
  <inkml:trace contextRef="#ctx0" brushRef="#br0" timeOffset="196213.42">22469 11129 12895 0,'0'1'1152'0,"0"-1"-928"0,1 0-224 0,-1 0 0 0,0 0 208 0,0 0 0 0,0 0 0 0,0-1 0 0,0-1-208 0</inkml:trace>
  <inkml:trace contextRef="#ctx0" brushRef="#br0" timeOffset="210948.31">20684 11137 20271 0,'0'0'1792'0,"-3"0"-1424"0,-1 0-368 0,1 0 0 0,2 0 5248 16,1 0 992-16,-1 0 192 0,0 2 32 0,-1-2-4544 0,2 4-928 0,2-4-176 0,-2 0-48 0,0 0-768 0,19 10-256 0,-6-5 0 0,2-2 0 15,1 1-256-15,4 0-64 0,3 2-16 0,2 0 0 0,3 0 352 0,2 1 80 16,3 1 16-16,2-4 0 0,1 2 144 0,0-3 0 15,1 0 0-15,-1-2 0 0,-3 2 0 0,0-3 0 16,2 2 0-16,0-2 0 0,-3 2 0 0,0 0 0 16,-1-2 0-16,0 0 0 0,0 0 336 0,1 0 0 15,1 0 0-15,2 0 0 0,1 3-336 0,0-3 144 16,-1-3-144-16,1 3 0 0,-2-2 0 0,-1 0 0 0,2 2 0 16,-4 0 0-16,-2 4 0 0,-3-4 0 0,-2 3 0 15,-3 0 0-15,-3-3 0 0,0 3 160 0,-4-2-160 0,-1 1 128 16,-2-2-128-16,-1 0 0 0,-2-2 0 0,0 1 0 15,1-4 512-15,0 1 32 0,0 0 0 0,1-2 0 16,0 0-128-16,0-3-32 16,0 2 0-16,-2 1 0 0,0-3-192 0,-1 2-64 15,1-2 0-15,-4-1 0 0,0 4-128 0,-1-3 0 0,-3 3 0 0,0-1 0 16,-3 3-288-16,1-5 64 0,-3 3 16 16,-3-1 0-16,1-2 32 0,-3-1 16 0,0 0 0 0,0-1 0 15,-1-1 160-15,1 1 224 0,-1-2-48 0,1-2-16 16,0 2 176-16,0-6 48 0,1 3 0 0,0-2 0 15,0 2-112-15,2 0-16 0,-2-1 0 0,1 3 0 0,-1 0-256 16,-1 2 160-16,1 2-160 0,1-1 128 16,-1 3-128-16,0 2 0 0,2 0 0 0,-1 2 0 0,2 2 0 15,0-1 0-15,1 3-144 0,1 0 144 0,2 0-128 0,0 3 128 16,0-1-192-16,2-1 192 0,2 2-144 0,0 1 144 16,2 1 0-16,1-1-144 0,0 1 144 0,2 2 0 15,4-1 0-15,0 1-128 0,2 2-80 0,-1-2-16 16,-1 2 0-16,3-3 0 0,2 2-48 0,2 0-16 15,2 2 0-15,1 0 0 0,0 1-32 0,-1-1-16 16,0 0 0-16,-3 2 0 0,0-2 96 0,-1 0 32 16,-2 0 0-16,-2 1 0 0,1 1 208 0,-3-2 0 15,-2 0 0-15,0 3 0 0,-1-1 0 0,-1 0 240 16,-1 2-48-16,-2 1-16 0,-1-2-16 0,2 3 0 16,-4-1 0-16,0 1 0 0,-1 3-32 0,-2-3 0 15,-2 3 0-15,-1 3 0 0,-1 0 0 0,-2 0 0 0,-1 1 0 16,-2-1 0-16,-1 3-128 0,1-3 0 0,-2 4 0 15,0-1 0-15,-2 3 0 0,-1-2 0 0,3 0 0 16,0-4 0-16,2-1 0 0,1-2 0 0,1-3-128 16,1-4 128-1,3-2-832-15,3-4-112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3T19:30:42.7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11107 10209 2751 0,'-2'-1'256'0,"1"0"-256"0,1 1 0 0,0 0 0 0,0 0 400 0,0-3 48 0,0 2 0 0,0-1 0 0,0-2 304 0,0-2 64 0,0 3 16 0,0-3 0 0,0 2 368 0,0 1 80 0,1 0 0 0,-1-1 16 0,2-1-400 0,-1 2-96 0,-1-1-16 0,1 0 0 0,-1 2-208 0,1-4-32 0,1 2-16 0,-1-2 0 0,0 1 304 0,0 0 48 0,2-4 16 0,-1-1 0 16,1 0 176-16,-1 2 32 0,1-2 16 0,-2-3 0 0,3 1-96 0,-2 2 0 15,-2 2-16-15,3-2 0 16,-2-3-608-16,-1 1-112 0,0 0-32 0,-1 0 0 16,-2 0-256-16,-2 0 128 0,0 2-128 0,-1 1 0 15,-1-1 128-15,-3 0-128 0,0 4 0 0,-1-4 0 0,-2 4 720 16,1 0 96-16,1 0 16 0,0 1 0 0,2 4-352 0,-1-3-64 16,-1 5-16-16,0 2 0 0,1 3-208 15,0 0-64-15,1 0 0 0,1 5 0 0,2 4-128 0,-1 4 0 16,4 3 0-16,2 6 0 0,2 4 128 0,1 3 0 15,2 0 0-15,0 6 0 0,2 1 576 0,-1 5 128 16,1 1 0-16,-1 1 16 0,0-2-416 0,-3 2-96 16,1 0-16-16,-2-1 0 0,0-3-320 0,1-4 0 15,-1-3 0-15,-1 3 128 0,2 2-128 0,-1-3 0 16,2-3 0-16,-1-6 0 0,1-3 0 0,-1-2 0 16,0-4 0-16,-1-3 0 0,1 1 0 0,0-2 0 0,-1-2 0 15,-1-1 0 1,0-5-512-16,-1 0-80 0,1-2-16 0,-3 0 0 15,2 1-1568-15,-2-3-304 0</inkml:trace>
  <inkml:trace contextRef="#ctx0" brushRef="#br0" timeOffset="343.79">10784 10649 32255 0,'-7'3'1424'0,"0"-3"304"0,0 4-1392 0,3-4-336 0,3 2 0 0,1-1 0 0,0 2 1184 0,-1 0 160 0,0 0 48 0,2 1 0 0,2-1-1120 0,4-3-272 0,0-1 0 0,5-5 0 0,5 0 192 0,1-4-32 0,3-1 0 0,1-2 0 0,3 2 64 0,-4-1 16 0,-4 6 0 0,2-4 0 0,7-1-240 0,2 0 144 0,2-1-144 0,0 5 128 0,-3-2-128 0,-4 6 0 15,1-1 0-15,-4 1 0 0,-3 3-320 0,-2 0 48 16,-2 0 16-16,-1 3 0 16,-1 1-1744-16,-1-1-352 0,-2 4-64 15,0-1-11968-15</inkml:trace>
  <inkml:trace contextRef="#ctx0" brushRef="#br0" timeOffset="861.38">11296 10757 16575 0,'-3'2'1472'0,"2"-2"-1168"0,1 2-304 0,1-2 0 16,1-2 1536-16,0 2 256 0,-1 0 64 0,3 0 0 0,1-2-1408 16,1-2-256-16,3-2-64 0,1 0-128 15,0-3 0-15,0 2 0 0,2-4-192 0,-1 1 48 0,-1 0 368 0,1 0 80 16,1-6 16-16,0 4 0 0,-3-1 1200 16,-1 3 240-16,1 2 48 0,-3 0 16 0,-1 0-528 0,0-2-96 15,-2 4-32-15,2-3 0 0,-1 1-768 0,0 2-144 16,-1 0-48-16,0-3 0 0,1 2-208 0,1-2 0 15,-2 3 0-15,1-1-160 0,-2 1 160 0,1 2 0 16,-2-2 0-16,-1 1 0 0,0 3-208 0,-4 0 32 16,-1 0 16-16,-1 2 0 15,-1 0-272-15,-2 2-48 0,-1 2-16 0,0 1 0 0,-1 2 240 0,0 2 32 16,0 1 16-16,-3 0 0 0,-2 4 352 0,-3 4 80 16,-1 3 16-16,1-3 0 0,2 2-64 0,1-4-16 15,2 3 0-15,3-1 0 0,1 1-160 0,2 1 0 0,1-4 0 16,4 2 128-16,-1-2 192 0,1 0 16 0,5-1 16 15,-2 1 0-15,0-3-352 0,1-1 0 0,1 4 0 0,2-4 0 16,-1 2 0-16,0-2 0 0,2 1 0 0,0-6 128 16,1 2-128-16,3-5 0 0,2 2 0 15,2-4 0-15,1 2 0 0,5-4 176 0,2 0-176 0,0-3 192 16,-5 2-192-16,4-1 0 0,5-6 144 0,4 2-144 16,2-3 0-16,1 1 0 0,0 0 0 0,-3-2 0 15,-3 2-1360 1,-4 0-240-16,-2 2-64 0,-4-2-12560 0</inkml:trace>
  <inkml:trace contextRef="#ctx0" brushRef="#br0" timeOffset="1414.37">11835 10475 21759 0,'-4'-6'480'0,"2"1"96"0,-1 4 32 0,2-2 0 0,0 3-480 0,1 0-128 0,0 0 0 0,-1 0 0 0,-2 0 1392 16,1 0 256-16,-2 3 48 0,-1-3 16 0,0 3-1136 0,0 0-240 0,0 1-32 0,-1 2-16 0,-1 0-288 0,-1 1 0 0,1 4-176 0,1 2 176 0,-1 0-208 0,2 0 64 0,2 0 16 0,-2 5 0 0,1 4 256 0,-1 0 48 0,1 2 16 0,0 3 0 0,-3-1 832 0,1-1 160 0,0 3 32 15,1-2 16-15,0-1-464 0,1-7-112 0,2 2-16 0,1-4 0 16,2 3-352-16,0-7-80 0,0-2-16 16,3-1 0-16,1-3-192 0,0-1 0 0,2-3 0 15,1-2 0-15,-1 0-208 0,2-6 16 0,-2 2 0 0,2-4 0 16,0-2-64-16,0-4 0 0,1 2 0 0,-2-3 0 16,0-1 64-16,0 0 0 0,-2 1 0 0,-1-1 0 15,-1 2 192-15,-2-2 0 0,2-2 0 0,-2-2 0 16,2 1 0-16,-1 1 0 0,0-4 128 0,0-1-128 15,-1-1 272-15,1 1 0 0,-1 5 0 0,1 2 0 16,-1 2-144-16,-1-1-128 0,2 5 192 0,-2 2-192 16,0 4 320-16,-1 2-64 0,2 0 0 0,-2 6 0 15,0 2 0-15,0 3 0 0,1 4 0 0,-1 4 0 16,1 4 96-16,0-2 16 0,2 4 0 0,-2 1 0 0,3 2 128 16,-1-1 16-16,2 1 16 0,1-1 0 0,2-1-320 15,1-4-64-15,-1 3-16 0,2-5 0 0,1 1-128 0,-1-2 0 16,1 0 144-16,0-3-144 0,-1-2 0 0,0-2 0 15,0 0 0-15,-3-1 0 0,1-3-240 0,-1-4-112 16,0 2-32-16,0-4 0 16,-1 0-1632-16,0-4-336 0,0-2-64 0,-1-3-12816 0</inkml:trace>
  <inkml:trace contextRef="#ctx0" brushRef="#br0" timeOffset="1733.08">12069 9902 35007 0,'1'8'1552'0,"1"1"320"0,2 0-1488 0,0 1-384 0,1-1 0 0,-1-3 0 0,2 5 496 16,4 10 16-16,6 9 16 0,3 13 0 0,2 4-400 0,-2 2-128 0,-2 0 0 0,-3-3 0 0,-2-3 0 0,-3-5 0 0,0-3 0 0,-2-4 0 0,-1 1-144 0,-1-1 144 0,1-5-128 0,-1 2 128 0,0 2-288 15,-1 0 32-15,0-1 0 0,-2 0 0 16,1-1 128-16,-3-1 128 0,0 1-192 0,-2-5 192 16,1 1-672-16,-3-3-32 0,2-5 0 0,-3 0 0 15,1-4-368-15,-1 1-80 0,-1-4 0 16,-1-2-12256-16</inkml:trace>
  <inkml:trace contextRef="#ctx0" brushRef="#br0" timeOffset="1946.77">11990 10422 41471 0,'-3'-3'1840'0,"2"2"368"0,1-1-1760 0,2-1-448 15,3 2 0-15,0 1 0 0,1-2 256 0,4-2-48 0,6-2 0 16,7-4 0-16,4-1-208 0,4-3 144 0,-3 4-144 0,-1-5 128 16,2 3-128-16,-6-2 0 0,0 4 0 0,-5-2 0 15,1 2-320-15,-4 1-32 0,-3 2-16 0,-2 1-11968 16,-2 3-2384-16</inkml:trace>
  <inkml:trace contextRef="#ctx0" brushRef="#br0" timeOffset="2471.32">12484 10361 35007 0,'-5'8'1552'0,"2"-2"320"0,-1 3-1488 0,1-3-384 0,3-3 0 0,2 1 0 0,-1 2 320 0,-1 3-16 16,0 7 0-16,0 3 0 0,0 3-304 0,1 0 0 16,0 0 0-16,2 1 0 0,-1-4 0 0,1 2 0 15,0-2 0-15,0 1 0 0,1-2 0 0,1 1 0 16,-2-3-128-16,2-2 128 0,3 0 0 0,-3-1 0 16,1-2 0-16,0 0 0 0,-1-4 160 0,1 0 32 15,0-4 0-15,-1 0 0 0,1-6 464 0,1 2 112 16,0-4 0-16,-1-2 16 0,3-3-384 0,-2-3-80 15,1 4 0-15,-2-4-16 0,0 1-304 0,1-4-272 16,1-3 48-16,-1-3 16 16,-1 1-416-16,-2-1-80 0,1-1 0 0,-2 1-16 0,-1 2 368 0,-1-1 80 15,-1 2 16-15,0 2 0 0,0 8 256 0,0-3 0 0,2 8 0 0,-2-1 144 16,0 3 336-16,0 2 64 0,1 4 16 0,-1-1 0 16,0-2-64-16,1 1-16 0,-1 2 0 0,1 0 0 15,2 1-304-15,-1-2-176 0,2 3 192 16,-2 1-192-16,2-1 0 0,0 1 0 0,2 4 0 0,-1 1 0 15,0-1 160-15,1 2-160 0,0 2 128 0,2 5-128 16,-1 0 336-16,1 2-16 0,-1 1 0 0,0 3 0 16,0-1-128-16,-2 1-48 0,-1-4 0 0,1 3 0 15,-1-3-144-15,0-3 0 0,0-3 0 0,-2-4 0 16,2-1-368 0,-1-2-48-16,1-3-16 0,-1-3 0 0,0 0-1296 15,0-3-256-15,-1-2-48 0,-1 1-14096 0</inkml:trace>
  <inkml:trace contextRef="#ctx0" brushRef="#br0" timeOffset="2861.92">12978 10709 9215 0,'-2'10'816'0,"1"-3"-656"0,0 2-160 0,0-3 0 0,1-2 2112 0,0-2 384 0,1 2 64 0,-1 2 32 0,0 3-1248 0,-1 2-240 0,1 0-48 0,-2-1-16 0,2-4-576 0,-1 0-112 0,1-2-32 0,-1-4 0 0,0 0-320 0,-2-3 0 0,1 2 0 0,-2-4 0 16,2 2 912-16,-1-5 112 0,-1-1 32 0,2 0 0 16,-1-1 944-16,0-3 192 0,0 1 48 0,0-4 0 15,1 0-640-15,0-3-128 0,-1-2-32 0,2 1 0 16,1-2-800-16,-1 0-176 0,2-3-16 15,0 5-16-15,-1-1-176 0,2 2-48 0,-1-4 0 0,0 1 0 16,2 3-208-16,-2 3 0 0,1 0 0 0,2 2 0 16,0 1 144-16,-1 3-16 0,2 0 0 0,2 0 0 15,-1 2-128-15,0-1 0 0,0 4 0 0,1-1 0 16,0 4 0-16,0-2-176 0,-1 1 48 0,0 0 0 16,1 3-176-16,-1 0-16 0,1 1-16 0,1 1 0 15,0 2-1424-15,1 1-288 0,-2 1-48 16,2-1-8960-16,-2 4-1792 0</inkml:trace>
  <inkml:trace contextRef="#ctx0" brushRef="#br0" timeOffset="3296.49">13329 10487 27647 0,'1'2'2448'0,"0"0"-1952"16,0-2-496-16,1 0 0 0,0-2 2064 0,1 0 320 16,2 2 64-16,1 0 16 0,4-2-2016 0,1-2-448 0,0 2 0 15,0-4 0 1,-1 2-1280-16,0-2-176 0,-1-1-32 0,-1-1-16 16,1 0-144-16,-3 2-16 0,0-4-16 0,0 4 0 0,-1-2 1088 0,0 0 208 0,-1-1 64 0,1 0 0 15,-1 0 1280-15,-2-1 256 0,1 0 48 0,-1 0 16 16,-1-1 32-16,-1 0 16 0,-1 0 0 0,-1 1 0 15,-2 0-496-15,-1 1-80 0,0 3-32 0,-1 0 0 16,-3 2-416-16,-2 2-96 0,0 1-16 0,-3 4 0 16,-1 3-624-1,-2 3-128-15,1 2-16 0,-4 4-16 16,2 1-208-16,-5 5-32 0,0 1-16 0,-1 4 0 0,2 3 592 0,5-7 112 0,3 0 144 0,3-1-208 16,3 2 592-16,1-4 112 0,5 4 16 0,1-1 16 0,3 0 1088 15,3-1 224-15,2 2 32 0,3-5 16 0,1 2-1184 16,3-4-224-16,2-4-48 0,3 1-16 0,2-1-240 0,3-5-48 15,2 2-128-15,3-5 192 0,1 0-192 16,2-2-256-16,1 0 48 0,2-4 16 16,3 0-1072-16,-1 0-208 0,3 0-32 15,-1-1-15056-15</inkml:trace>
  <inkml:trace contextRef="#ctx0" brushRef="#br0" timeOffset="4999.46">11146 11882 6447 0,'-2'0'576'0,"1"-2"-576"0,-1 2 0 0,1 0 0 0,0 0 2512 0,0 0 400 0,-2 0 80 0,-2 0 16 0,-1 0-1312 0,-1 2-256 0,-1-2-48 0,2 3-16 0,1 0-368 0,0 1-80 0,0-1-16 0,3 0 0 0,0 0-272 0,1 1-64 0,1-2-16 0,1-1 0 0,2 2-560 0,-1-3 0 0,2 2 0 0,1-2-192 15,0 1 336-15,0 2 80 0,0-3 16 0,1 0 0 16,3 0 416-16,1 0 96 0,1 0 16 0,-1-4 0 16,2 4-192-16,-1-5-16 0,-1 2-16 0,2-1 0 15,2-1 144-15,0-3 16 0,0 2 16 16,0-4 0-16,2 2-304 0,-1 0-64 0,0-3-16 0,0 0 0 15,-1-1-336-15,-1-1 0 0,-2 1 0 0,-2 0 0 0,-2 2-224 16,0-5 32-16,-2 1 16 0,-1-2 0 16,-3 0-320-16,-2 1-64 0,-1 2-16 0,-2 2 0 15,-2-1 192-15,-3 1 16 0,-1 1 16 0,-1 0 0 0,0 1 144 16,-1 0 16-16,-2 2 16 0,0 0 0 0,0 1 464 0,1 1 96 16,3 4 0-16,-1 1 16 0,1 0 48 0,-1 1 0 15,-1 4 0-15,1-1 0 0,1 2-224 0,0-2-32 16,-1 4-16-16,-2 2 0 0,2-1 0 0,-1 5 0 15,-2 2 0-15,1 2 0 0,-2 2-176 0,0 2 0 16,1 5 0-16,3-3 0 0,1 3 0 0,4-2 0 16,2-3 0-16,4 0 0 0,2 1 0 0,1-1 0 15,1 0 0-15,4-3 0 0,0 1 576 0,2 1 16 16,4-2 16-16,-1 0 0 0,1-1-224 0,2-2-64 0,0 1 0 16,3-5 0-16,-1 2-320 0,2-5 128 15,1 0-128-15,0-3 0 0,1 0 0 0,2-4-128 0,0 0 0 16,0-2 0-1,1-2-640-15,-3 0-128 0,1-1-32 0,-3-3-10128 0,-1 1-2016 0</inkml:trace>
  <inkml:trace contextRef="#ctx0" brushRef="#br0" timeOffset="5345.39">11753 11531 32255 0,'-1'-2'1424'0,"0"0"304"0,0 2-1392 0,-1-1-336 0,2 1 0 0,0 1 0 0,0 1 384 0,-1 0 0 0,0 4 0 0,-1 2 0 0,-2 4-384 0,-1 3 0 0,-1 1 0 16,-3 6-128-16,-1 3-400 0,-3 3-80 0,-1 8-16 0,-3 3 0 0,-2 1 496 0,-3 1 128 16,1 1 0-16,-3 2 0 0,2-2 544 0,0 1 176 0,2-2 48 15,0-3 0-15,2 3-64 0,2-7-16 0,1 1 0 16,2-3 0-16,2-3-688 0,3-5 0 0,-1-4-128 0,3-5 128 31,1-5-1648-31,0-4-208 0</inkml:trace>
  <inkml:trace contextRef="#ctx0" brushRef="#br0" timeOffset="5622.94">11530 11578 35007 0,'-4'5'1552'0,"1"1"320"0,2 3-1488 0,1-3-384 0,4 0 0 0,-2-2 0 16,2 5 720-16,2 3 80 0,4 10 16 0,4 10 0 0,4 4-368 0,2 1-80 16,-1-2-16-16,0 0 0 0,2-1-144 0,0-2-16 15,2-1-16-15,-2-2 0 0,0-3 0 0,1-2 0 16,0 2 0-16,1-5 0 0,-2 2-48 0,-2-6 0 16,0 0 0-16,-3 1 0 0,0 0-128 0,-2-3 0 15,-1 1 0-15,-2 0-176 16,-2 3-528-16,-2-3-96 0,0 2-32 15,-4 0-16432-15</inkml:trace>
  <inkml:trace contextRef="#ctx0" brushRef="#br0" timeOffset="6233.29">11976 11291 35935 0,'1'9'3200'0,"2"1"-2560"0,-1-4-512 0,1 0-128 0,0 0 384 0,2 2 64 0,3 10 16 0,3 11 0 0,5 5-464 0,0 7 0 0,3 5 0 0,-2-3 0 0,-1-2 0 0,-1-3 0 0,1-1 0 0,0 2 0 0,0 2 0 0,-1-3 0 0,-3 0 0 16,-2-3 0-16,-1-3 0 0,-3 0 0 0,-1-1 0 0,-1-5 0 0,-3 1 0 0,-1-2 0 0,-1-3 0 0,-1 2 0 16,0 0 0-16,-1-4 0 0,0 1 0 0,0-5 0 15,0-2-928 1,-1-3-128-16,0-5-32 0,0-2-14464 0</inkml:trace>
  <inkml:trace contextRef="#ctx0" brushRef="#br0" timeOffset="6480.65">11956 11702 35935 0,'-2'0'3200'0,"1"-3"-2560"0,-1 1-512 0,4 2-128 0,-1-1 1200 0,1 1 208 16,1-7 64-16,0 4 0 0,5-4-1088 0,2 1-192 16,2-2-64-16,2 0 0 0,1 2-128 0,-1-3 0 15,2 3 0-15,-1 0 0 0,0 0-176 0,-1 0-64 16,-1-1-16-16,1 4 0 16,-3-1-1024-16,1 0-192 0,-2 2-64 0,1-2 0 15,1 4-2000-15,-1 0-416 0,-1 0-80 0,2 1-7584 0</inkml:trace>
  <inkml:trace contextRef="#ctx0" brushRef="#br0" timeOffset="6890.15">12455 12071 27647 0,'3'0'1216'0,"0"0"256"0,-1-2-1168 0,1 0-304 0,-1-2 0 0,1 1 0 16,-1 2 1360-16,2-5 224 0,2-3 32 0,3-3 16 16,-1-2-288-16,1-4-48 0,-3-2-16 0,0-1 0 0,-1 1-896 0,-2-6-176 15,-2 3-32-15,-1-3-16 0,-1 0-160 0,-2-3 0 16,0 2 0-16,-1-1 0 0,0-1 0 0,-1 3 0 15,1 0 0-15,0 2 0 0,-1 1 160 0,0 4 48 16,1 0 16-16,-1 0 0 0,1 3 160 0,-1-2 48 16,2 2 0-16,0 3 0 0,2 0-176 0,1 4-16 15,1-1-16-15,3 4 0 0,1 0-224 0,3 2 176 16,4 2-176-16,1 2 160 0,3 0-160 0,2 3 0 16,-1 2 0-16,0-1 0 0,2 2-128 0,-2 2-16 15,-1 0 0-15,-1 1 0 16,-1 1-368-16,-3 0-80 0,-1 0-16 0,-2 2 0 15,0 0-1184-15,-1 2-256 0,-1 1-32 0,0-3-13312 0</inkml:trace>
  <inkml:trace contextRef="#ctx0" brushRef="#br0" timeOffset="7434.41">13086 11594 911 0,'-7'0'0'0,"1"0"0"0,1 0 0 0,1 0 0 0,2-2 4608 16,0 2 832-16,0-3 160 0,-3 2 32 0,-2-1-4160 0,-6-2-848 16,0 0-176-16,-2-2-16 15,0 3-736-15,-1 1-144 0,2 4-16 0,1 1-16 0,-1 1 480 16,-1 2 0-16,0 4 0 0,1 2 0 0,-1 0 800 0,0 4 160 15,0 4 16-15,-1 1 16 0,2 2 544 0,2 1 128 16,1 2 0-16,1-1 16 0,4 1-1104 0,1-1-240 16,1-2-32-16,3 2-16 0,2 0 224 0,0-3 32 15,3 0 16-15,0-3 0 0,2 3 368 0,1-6 80 16,1-4 16-16,-1-2 0 0,3-1-576 0,0-4-128 16,2 0 0-16,0-5-16 0,-1 0-304 0,0-5 0 15,1-3 0-15,2-1 0 0,-1-4 0 0,1-3-256 16,1-5 32-16,-2 1 0 15,1-2-624-15,-3-3-128 0,1 3-32 0,-2-3 0 16,0 2-224-16,-1 1-48 0,-2 1-16 0,-2-2 0 0,0 1 1088 0,-2 2 208 16,-1 3 0-16,-2 1 0 0,0 0 1344 0,0 3 144 0,0 4 48 15,-1-1 0-15,0 3-416 0,1 1-80 0,-2 4-16 16,2 1 0-16,0 2-432 0,2 4-80 0,-2-2-32 16,0 4 0-16,1 3-208 0,0-2-32 0,2 2-16 15,-2 0 0-15,1 2-224 0,1 2 128 0,1 3-128 0,1 1 0 16,-2 3 0-16,2-3 0 0,3 4 0 0,-2-2 0 15,0-1 0-15,-1 1 0 0,1 1 0 0,-1-2 0 16,0 0-128-16,0-1-32 0,-1 2 0 0,-1-5 0 16,2 1-1040-1,0-3-208-15,0-4-32 0,1 1-16 0,1-1-1488 0,-1-2-288 16</inkml:trace>
  <inkml:trace contextRef="#ctx0" brushRef="#br0" timeOffset="7845.54">13554 11572 18431 0,'2'-6'1632'15,"-2"0"-1312"-15,0 1-320 0,0 1 0 0,0 0 4480 0,0 2 816 0,0-2 160 0,-1-2 48 0,0-4-4144 0,-3-5-816 0,-2 1-160 0,-1 2-48 0,-2-2-1552 0,-2 3-320 0,-2 4-64 0,0-2-16 16,-2 6-800-16,0 3-144 0,-1 1-48 0,0 4 0 16,1 2 992-16,0 6 192 0,0 1 32 0,1 4 16 0,1 3 2784 0,1 1 544 0,1 0 112 15,1 3 32-15,1 1 624 0,-1 0 128 0,2 1 32 0,0 2 0 16,2-1-1600-16,1 4-320 0,3-1-64 0,2-1-16 15,2-3-624-15,2-1-128 0,2-6-128 0,1 3 176 16,5-1-48-16,0 1 0 0,1-3 0 0,4-4 0 16,-1 0-128-16,0-4 192 0,-1-2-192 0,1 1 192 15,2-5-192-15,2 0 0 0,0-1-192 0,2-2 192 16,3-3-720 0,2-3-32-16,-1 0 0 0,4-1 0 0,2-2-1040 0,0-4-224 15,-1 0-32-15,-3-2-12992 0</inkml:trace>
  <inkml:trace contextRef="#ctx0" brushRef="#br0" timeOffset="8210.08">13680 10998 12895 0,'0'0'1152'0,"0"0"-928"16,1 3-224-16,0-3 0 0,1 2 2096 0,-1-1 368 0,1 4 80 0,3 1 16 16,2 6-912-16,1 2-176 0,3 9-48 0,0 3 0 15,2 7-272-15,-1 2-64 0,1 4-16 0,-1 2 0 16,0 2 0-16,-2-2 0 0,-1 4 0 0,-3-3 0 15,0 1-192-15,-2-2-48 0,0-3 0 0,-3 4 0 16,1 5-208-16,-2 0-48 0,0 0-16 16,-1-1 0-16,0-3-336 0,-2-2-64 0,2 0-16 0,0-3 0 15,0-6-144-15,1-1 0 0,-2-2 0 0,1-3 128 16,0-4-128-16,0-1-144 0,1-5 144 0,-2-4-12064 16,2-2-2288-16</inkml:trace>
  <inkml:trace contextRef="#ctx0" brushRef="#br0" timeOffset="8477.64">13649 11475 39615 0,'-1'3'3520'0,"1"-3"-2816"16,1 0-560-16,2 0-144 0,0 0 608 0,1 0 96 15,2 0 0-15,3 2 16 0,2 0-528 0,3 0-192 16,2-2 0-16,-2 3 144 0,5-3-144 0,0 0 0 0,-1 0 0 16,2 0 0-16,0-3-256 0,-1-1 32 0,2 2 0 15,0-2 0 1,3-1-240-16,-2 2-48 0,-3-1-16 0,-1 0 0 16,1-2-464-16,-1 0-96 0,2 1 0 0,-1 0-16 15,-2-1-816-15,0-3-144 0,1 2-48 0,-2 0-7168 0,0 1-1424 16</inkml:trace>
  <inkml:trace contextRef="#ctx0" brushRef="#br0" timeOffset="8700.65">14228 11835 43311 0,'0'13'3840'0,"0"-3"-3072"16,1-4-608-16,1-4-160 0,2 2 528 0,0 0 80 16,1 7 16-16,1 5 0 15,3 4-912-15,-2 2-176 0,2-1-48 0,-4-5 0 16,-2-4-720-16,0-2-160 0,-2 0-16 0,-1-4-16 0</inkml:trace>
  <inkml:trace contextRef="#ctx0" brushRef="#br0" timeOffset="8912.11">14219 11226 43311 0,'-5'2'3840'0,"1"-2"-3072"0,2-2-608 0,2 0-160 16,2 2 240-16,-2 0 16 0,0 0 0 15,0-2 0 1,0 2-2304-16,-1 0-448 0,2 4-80 0,-1-4-32 0,14 21 2000 0</inkml:trace>
  <inkml:trace contextRef="#ctx0" brushRef="#br0" timeOffset="9324.94">14550 11541 23039 0,'0'2'2048'0,"0"-2"-1648"0,-1 2-400 0,1 0 0 0,-1-2 2496 0,0 3 400 15,0 0 96-15,-4 5 16 0,-2 0-1920 0,-1 5-384 16,-2 0-80-16,-2 2-16 0,0 1-608 0,1 0-208 16,1 0 0-16,0 1 0 15,1 1-704-15,1 1-144 0,3-1-32 0,0-1 0 0,3 1 832 0,1-1 256 16,1-2 0-16,0 1-160 0,2 0 1328 0,2 3 272 15,1-3 48-15,1-1 16 0,1-2-656 0,1 0-128 16,2-1-16-16,1-2-16 0,0-2-560 0,2-1-128 16,4-4 0-16,-1-1 0 15,2 0-784-15,-1-6-144 0,0-2-32 16,-1-2 0-16,0-4 640 0,-1 1 128 0,-2-1 32 0,-2-2 0 0,0-2 864 16,-3 0 160-16,-1-2 32 0,-2-1 16 15,-2-1-112-15,-3-2-32 0,-2 0 0 0,0-3 0 0,-3 3-448 16,-1-1-80-16,0 1-32 0,-3 1 0 0,0 5-208 0,1-2 0 0,-1 4 128 15,-2 2-128-15,2-1 0 0,-2 3 0 0,0 4 128 0,0 0-128 16,0 2 0-16,1 2 128 0,1-1-128 16,2 2 0-16,1 1 0 0,-1-2-128 0,4 2-16 15,-1 0 0-15,1 0-160 0,1 0-16 0,2 0-16 0,0 2 0 16,0 2-1024-16,2-2-208 16,1 4-32-16,-1-2-14784 0</inkml:trace>
  <inkml:trace contextRef="#ctx0" brushRef="#br0" timeOffset="9801.99">14888 11532 15663 0,'1'7'1392'0,"-1"-3"-1120"0,0 0-272 0,0-1 0 0,0-3 4736 0,0 1 880 0,0 3 176 0,-1 1 32 15,0 4-3904-15,-2 1-800 0,1 5-160 0,-2 1-16 0,0 3-944 0,0-6-320 0,0 3 0 0,0-1 0 0,0 1-352 0,1-2-64 0,0 1-16 0,1-2 0 0,1 0 880 0,1-1 160 0,0-3 32 0,1-2 16 0,1-2 560 16,1-1 128-16,0-3 0 0,2-1 16 0,0-1-432 0,0-3-96 0,0 2 0 0,1-7-16 0,1 2-112 0,-3-2-32 0,3-1 0 0,-2-2 0 0,0-1-352 0,-2 0 0 0,1-2 0 0,-2-1 0 0,1 0 0 0,-1-4-128 0,0-1 0 0,-1-1 0 0,-1-3 128 16,-1-1 0-16,1 1 0 0,0 3 0 0,1 2-128 0,0 5 0 0,0 5 0 0,2 3 0 0,-1 2 128 0,3 4 0 0,0 1 0 0,1 0 0 0,3 4 0 0,1-2 176 15,1 5-48-15,3 2 0 0,-1 1 0 0,3 0 0 0,0 2 0 0,0 1 0 0,2 0 0 0,-1 3 0 16,3 3 0-16,-3 3 0 0,1 3-128 0,-2 3 0 0,-2 3 144 0,-1 4-144 0,-3 1 128 0,-4 1-128 0,-2-3 160 0,-4 0-160 15,-2-4 192-15,-1-2-48 0,-4 0-16 0,-1-2 0 0,-1-1-128 16,2-5 0-16,1-4 0 0,-3-1-176 16,-3 5-384-16,-3-2-80 0,-1 1 0 0,-2-6-12400 15,0-4-2464-15</inkml:trace>
  <inkml:trace contextRef="#ctx0" brushRef="#br0" timeOffset="44214.62">15014 8913 24879 0,'4'-6'2208'16,"-3"0"-1760"-16,-1 0-448 0,0 2 0 0,0 1 2448 0,0 1 416 0,0 1 80 0,-2-2 0 0,-1-3-1792 0,-2-3-352 16,-3 2-80-16,-5 1-16 0,-4 0-704 0,-7 2-208 0,-3 1-16 0,-6 1 0 0,-5 2-880 0,-5 2-176 0,-5 1-48 0,-5 1 0 0,-1-4 0 0,-3 0 0 0,2 0 0 0,-2-3 0 0,-3 2 1024 0,-6 1 304 15,-3 0-128-15,-5 0 128 0,-3 0 448 16,2-5 144-16,3 1 48 0,-2 1 0 0,-2-1 608 16,0 5 128-16,-2 8 32 0,1-6 0 0,3 0-192 0,-1 1-48 15,-2 2 0-15,-1 0 0 0,-1 1-528 0,-1 2-96 16,-3-3-32-16,1 0 0 0,3 1-304 0,-5-1-64 15,-3 4-16-15,-3-2 0 0,1-4-128 0,2 2-144 16,8 0 144-16,-6 1-208 0,-4-1 208 0,0-2 0 16,2-1 0-16,5-3 0 0,2-3 0 0,2 3 0 15,2-3 0-15,0 1 0 0,6 0 0 0,2-1 0 0,2 0 0 16,1 1 0-16,0 4 0 0,1 1 0 0,2 0 0 16,2 4 0-16,3-1 0 0,5 0 0 0,5 0 0 15,-2 2 0-15,-2 4 288 0,3 0 0 0,7-2 0 0,0 3 0 16,1-1-48-16,3-2-16 0,4-2 0 0,2 0 0 15,1-2-96-15,3 0-128 0,4-3 176 0,0 0-176 16,4 0 240-16,1-3-64 0,2 0-16 0,1 0 0 16,4 0-160-16,3 1 192 0,-1 2-192 15,3 0 192-15,-2 3-192 0,3 1 160 0,2 3-160 0,-1 4 160 16,0 0-160-16,3 5 0 0,0-1 0 0,0 4 0 16,3 3 0-16,0 1 0 0,3 2 0 0,0 1 0 15,0-1 0-15,0 1 0 0,1 0 0 0,1 5 0 0,-1 2 0 16,2 8 0-16,1 12 0 0,0 7 0 15,-2 0 0-15,-1-6 0 0,1 1 0 0,-2-1 0 0,-1 0 0 0,0 2 0 16,-1 4 0-16,-1 4 0 0,-1 3 176 0,1 0-48 16,1-5-128-16,1 0 192 0,1 0 64 0,0-2 16 15,-1-6 0-15,1 7 0 0,0 11-272 0,-1-2 0 16,1-1 0-16,-1-2 0 0,-1-1 0 16,-1 4 0-16,-1 6 0 0,-1 4 0 0,-1-1 0 0,0-3 0 15,-3-10 0-15,-1 6 0 0,-1 8 0 0,-3 0 0 16,1-1 0-16,-2-6 0 0,0 2 0 0,0-1 0 15,1-5 0-15,1 1 0 0,-1-7 0 0,3-3 0 16,0-12 0-16,1 0 0 0,1-4 0 0,0-3 0 16,1 1 0-16,-1-1 0 0,1 1 0 0,2-5 0 15,-1-1 0-15,0-2 0 0,0-6 144 0,1 1-16 0,-2-2-128 16,1-2 192-16,-1 0 160 0,1 0 32 16,-1-6 0-16,0 3 0 0,-1 1-384 0,-1 2 0 0,0-2 0 15,-1 2 0-15,1-9 0 0,-1 0 0 0,1-3 0 16,0-2 0-16,-1 0 0 0,-1-5 0 0,1 1 0 0,0-4-128 15,0-2 128-15,0 0 0 0,1-2 0 0,-1 1 0 16,-1-2 416-16,1-1 64 0,1 3 16 16,-1 0 0-16,1-3-48 0,-1 2 0 0,1 2 0 0,0 0 0 15,0 1-160-15,0 1-32 0,0 1-16 0,0 2 0 16,2 1-240-16,-2 0 0 0,0 0 0 0,0 1 0 16,2-1 0-16,1 0 0 0,1 2 0 0,-1-2 0 15,2-1 0-15,2-2 0 0,-1-1 0 0,1-2 0 16,4-2 0-16,2 1 0 0,1-2 0 0,3-1 0 15,5-1 0-15,6-2 0 0,4 0 0 0,6 3 0 0,-1-3 0 16,9 3 0-16,7 3 0 0,7 0 0 0,3 1 0 0,5 1 0 16,5-1 0-16,2-4 0 0,3 2 0 15,5-2 128-15,5 1-128 0,4-1 0 0,0-1 0 16,10-4 0-16,3-1 0 0,3-1 0 0,1 0 0 0,-3-2 0 16,-3 0 0-16,2-1 0 0,5 1 0 15,-2 2 0-15,-2 1 0 0,3 0 0 0,1 2 0 0,-2-2 0 16,-2 1 0-16,2 1 0 0,-6 0 0 0,7 2 0 15,5-1 0-15,-4 2 0 0,-5-1 0 0,0 0 0 16,3 2 0-16,-2-2 0 0,0-1 0 0,-5 2 0 16,-2-1 0-16,1-4 0 0,2 2 256 0,-2-2 0 15,-1-1 0-15,-3 4 0 0,-2 0 0 0,-1-3 16 16,-1 2 0-16,-6-2 0 0,-2 3-272 0,1 0 0 16,-2-1 128-16,1-1-128 0,1-1 0 0,-3-1 0 0,-6 1 0 15,0-1 0-15,2 4 0 0,-1-6 0 0,1 2 0 16,-5-4 0-16,-2-1 0 0,-5 1 0 0,-7 1 0 15,-4 2 0-15,-4 0 0 0,-6 5 0 0,-6-2 0 0,-2 1 0 16,-4 4 0-16,-3 0 0 0,-6 0 0 0,-3 2 0 16,-5 5 0-16,-3-1 0 0,-3-1 0 15,-3 1 0-15,-4 0-144 0,-1 0 144 0,-1 0-128 0,-5-1 128 32,1-1-640-32,-3-3-32 0,-2-1-16 0,1-1 0 0,-4-4-640 15,0 0-128-15,-3-6-16 0,-3-3-16 0</inkml:trace>
  <inkml:trace contextRef="#ctx0" brushRef="#br0" timeOffset="45403.25">16000 13111 36863 0,'-1'-6'3264'16,"-1"-2"-2608"-16,4 4-528 0,-2 0-128 0,1-1 144 0,-1-1 0 0,0-6 0 0,0-6 0 0,-3-9-432 0,0-1-96 0,-1 2 0 0,-4-3-16 0,2 3-192 0,-2-1-48 0,-1 1 0 0,0-5 0 0,-1 2 352 0,2-2 64 0,0-5 16 0,1-1 0 0,2 0 976 0,0-3 208 0,3-1 48 0,-1-6 0 15,1-6 96-15,2-1 32 0,0-6 0 0,0-3 0 16,1 3-464-16,-1-3-96 0,1 2-16 0,-2-6 0 16,0-7-32-16,-1-3-16 0,1-2 0 0,0-4 0 15,1 2-96-15,2-7-32 0,3-1 0 0,1-3 0 16,4 3-272-16,-1-2-128 0,1 8 128 0,1-7-128 15,0-3 0-15,0 1 128 0,0 3-128 0,-2 4 0 16,0 7 0-16,-6-2 0 0,4-4-144 0,-5 2 144 16,-2 3 0-16,-1 2 0 0,-2 4 0 0,-2 0 0 0,-3 0 0 15,-2 2 0-15,-1 4 0 0,-3 0 0 16,1 8 0-16,-4-1 272 0,1 2-48 0,-2-5-16 16,-1 4-16-16,0 1 0 0,0 1 0 0,-1 0 0 0,3 0-192 0,2 4 128 15,4 2-128-15,1 2 0 0,3 3 0 0,0 2 0 16,5 4 0-16,-1 5 0 0,1 6 0 0,2 0 0 15,0 4 0-15,0 6 0 0,1 3 0 0,-1 3 0 16,3 1 0-16,-2 3 0 0,1 3 0 0,1 0 0 16,1 2 0-16,-1 0 0 0,2 2 0 0,0 1 0 15,1-2 0-15,-1 1 0 0,2 1 0 16,-3 1 0-16,3 0 0 0,-2 0 0 0,0 1 0 0,-2 1 0 16,1 1 0-16,-2 0 0 0,1 1 0 0,-2 0 0 15,0 1 0-15,-1 1 0 0,0 0 0 0,-2 4 0 16,-1-2 0-16,0 0 0 0,-1 2 0 0,-2 0 0 0,1 1 0 15,-1-1 0-15,1-3 0 0,-1 2 0 0,-2-3 0 16,3 0 0-16,0 1 128 0,0-4 96 0,0 0 16 16,0-2 0-16,-1 1-240 0,0-2 144 0,-3-2-144 0,0 1 128 15,-3-4-128-15,-1 1 128 0,-1-2-128 0,-4-1 128 16,-3 0 192-16,-3-1 16 0,-3-2 16 0,-4-3 0 16,-2 1-352-16,-4-2 128 0,-2 2-128 0,-2 0 0 15,1-1 0-15,-5 3 144 0,-2 2-144 0,-2 0 0 16,-1 2 0-16,-4 4 0 0,-2 4 0 0,0 4 0 15,0 7-384 1,1 3-96-16,4 4-16 0,3 1-21408 0</inkml:trace>
  <inkml:trace contextRef="#ctx0" brushRef="#br0" timeOffset="48230.3">15997 11354 20271 0,'-11'0'1792'0,"2"0"-1424"0,3 1-368 0,4-1 0 0,1 0 1728 0,-3 0 256 0,-4 0 64 16,-3 0 16-16,-1-1-736 0,0-1-160 0,4 1-16 0,4-6-16 0,4 2-576 0,3 2-112 0,1-5-32 0,1 2 0 0,1 4-288 0,0-5-128 0,0 5 0 0,-1 1 128 0,0-2 320 0,-1 3 64 16,-2 0 16-16,1 3 0 0,0-3 624 0,2 1 112 15,-1 1 16-15,2 1 16 0,0 1-528 0,3-4-96 16,0 2-32-16,2 2 0 0,2-4-432 0,1 2-80 15,2-2-128-15,3 0 176 0,3 2-176 0,1-2 0 16,2 2 0-16,2-2 0 0,2-2 0 0,2 0 0 16,1 0 128-16,5-4-128 0,1 2 0 0,3-2 0 0,0 1 0 15,1 1 0-15,2 0 0 0,1 1 0 0,0 0 0 16,-1-1 0-16,-2 4 0 0,-2-4 0 0,-2 2 0 16,-3-3 0-16,-1 4 0 0,-3-3 0 0,-2 4 0 15,-5-2 0-15,0 2 0 0,-4 2 0 0,-1-2 0 16,-1 4 0-16,-3-4 0 0,-1 4 0 0,0-2 0 15,-2-2 0-15,2 2 0 0,-3 0 0 0,3-4 144 0,1 0-144 16,-1 0 336-16,1-2 0 0,1 0 0 0,-1-2 0 16,1 4-336-16,-1-4 128 0,-1 2-128 0,-2 1 0 15,-2 0 0-15,-1-1 0 0,-2 1 0 0,-2 3 0 16,-1 0 0-16,-3 0 0 0,0 0 0 0,-2 0 0 16,1 3 0-16,-3-3 0 0,1 0 0 0,-2 1 0 15,0-1 0-15,0 0 144 0,-1-1-144 0,1 1 160 0,0-3 32 16,2 1 16-16,-1-2 0 0,2 1 0 0,0-2-32 15,1 1-16-15,1-3 0 0,1 2 0 0,1 1-160 16,-1-2 0-16,2 2 0 0,0-1 0 0,0 1 0 0,-2 3 0 16,0-1 0-16,1-1 0 0,-2 2 0 0,-1 1 0 15,0 0 0-15,-1-3 0 0,0 3 0 0,-3 0 0 16,-1 0 0-16,-2 0 0 0,-1-2 0 0,-2 1 0 16,0-2 0-16,-3 1 0 0,-1-2 128 0,-2 0 64 15,0-2 0-15,1-2 0 0,0 0 144 16,1-2 48-16,0-1 0 0,2-3 0 0,-1 2-64 0,2-3 0 15,0 2 0-15,1-2 0 0,1 4-320 0,0-2 144 16,0-2-144-16,-1 6 0 0,1-1 0 0,-1 1 0 0,-1 5 0 16,0-2 0-16,0 2 0 0,-4 4 0 15,2 0 0-15,0 0 0 0,1 2 0 0,1 0 0 0,2 1 0 16,0 0 0-16,2 0 0 0,1-3 0 0,2 4 0 16,2-4 0-16,0 0 0 0,1 0 0 0,2 0 0 15,3 2 0-15,0-2 0 0,2 0 0 0,3 1 0 16,1 2 0-16,1-3 0 0,2 1 0 0,2 0 0 0,0 0 0 15,0 3 0-15,0 1 0 0,1-1 0 16,0 2 0-16,-1 0 0 0,-1 4 0 0,1-1 0 0,-2 2 0 16,0 4 0-16,-3-3 0 0,1 2 0 0,-3 0 0 15,-1 3 0-15,-2-5 0 0,1 4 0 0,-2 0 0 16,-2-1 0-16,1-1 0 0,-1 0-128 0,1 0 128 16,-1 1 0-16,2-2 0 0,0-3 0 0,-1-1 0 15,2 1 0-15,0-2 0 0,0 0 0 0,-1-2 0 16,1 0 0-16,1 3 0 0,-1-3 0 0,0 0 0 0,1 2 0 0,-2-2 0 15,-2 0 0-15,1 1 0 0,-2 2 0 16,-1 0 0-16,-1 1 0 0,-3 0 0 0,0-2 0 0,-2 2 0 16,-1 0 0-16,-3 0 0 0,-2 0 0 0,-3 1 0 15,-4-1 0-15,-2-2 0 0,-2 2 320 0,-5-2-32 16,1 0-16-16,-7 0 0 0,-7 3-80 0,1-4-32 16,3 2 0-16,-11-1 0 15,-13 3-864-15,-10 2-160 0,-12 2-32 0,-1-5-20704 16</inkml:trace>
  <inkml:trace contextRef="#ctx0" brushRef="#br0" timeOffset="60496.86">23301 9837 11055 0,'-4'0'976'0,"0"0"-784"0,2 0-192 0,1 0 0 0,-1 0 1488 0,1 2 256 0,-2-2 48 0,-2 0 16 0,0-2-640 0,0-1-128 0,1 0-16 0,0-1-16 0,4-2-656 0,0-3-128 0,1 2-32 0,2-2 0 0,-1-1 1168 0,1 0 240 0,-1-2 32 0,1 2 16 0,-2-2 272 0,2 1 48 0,-2-1 16 0,-1 0 0 0,0 2-768 0,-1-1-160 0,-3 0-32 0,0-4 0 16,-2 3-464-16,0-1-112 0,1 0 0 0,-1 0-16 16,-2 1-288-16,1-2-144 0,-1 2 160 0,0-3-160 15,2 5 208-15,-2 0-48 0,2 2-16 0,-3-2 0 16,2 4 16-16,1 0 0 0,-2 2 0 0,3 1 0 16,0 3-160-16,2 3 192 0,-1 1-192 0,1 2 192 15,2 2-192-15,0 5 0 0,1 0 0 0,0 6 0 16,2 3 0-16,1 3 0 0,2 3 0 0,-1 4 0 0,2 1 0 0,-1 1 0 15,2 1 0-15,-2 0 0 0,0-7 0 16,1 3 0-16,2 8 0 0,-1 2 0 0,2 0 0 16,-1 2 0-16,1 2 0 0,0 2 0 0,-2-1 0 15,2 3 0-15,-1-2 0 0,2-2 0 0,-2-3 0 0,-1-8 0 16,-1-3 0-16,1-2 0 0,-3-7 0 16,1-4 0-16,0-2 0 0,0-2 0 0,-1-2-128 15,-1 1 128-15,-1-6 0 0,-2-2 0 16,0 1-416-16,-1-6-16 0</inkml:trace>
  <inkml:trace contextRef="#ctx0" brushRef="#br0" timeOffset="60752.08">22956 10280 22111 0,'-6'-3'1968'0,"2"2"-1584"0,3 1-384 0,2-3 0 15,1 1 2320-15,1 1 384 0,-1-5 80 16,1-1 16-16,4-5-1360 0,3 0-272 0,3-2-48 0,3 2-16 16,2 2-352-16,2 1-80 0,1 0-16 0,1 5 0 15,2-1-32-15,0 1-16 0,1 1 0 0,1 2 0 16,0 1-160-16,0-2-16 0,0-1-16 0,-1 2 0 16,-2-1-272-16,1 0-144 0,-2 0 160 0,0-2-160 15,-2 2 0-15,-1-2 0 0,-2 1 0 0,-1-3 0 31,0 0-368-31,0 0-64 0,-2 2-16 0,-1 0-17936 0</inkml:trace>
  <inkml:trace contextRef="#ctx0" brushRef="#br0" timeOffset="61171.97">23568 10339 10127 0,'1'-2'448'0,"0"-1"96"0,2 2-544 0,-1-2 0 16,1 3 0-16,-1-2 0 0,1 2 416 0,2-1-32 16,3-6 0-16,3 1 0 0,3 0 2384 0,0-3 480 0,-1 2 80 15,0 1 32-15,-1-3-336 0,-1 2-64 16,2 1-16-16,-1-4 0 0,1 1-1520 0,0-1-304 0,-1 0-64 0,2-1-16 16,-1 0-720-16,0 0-160 0,-1-2-32 0,-3 2 0 15,1-1 208-15,-2 0 48 0,1-4 0 16,-2 3 0-16,0-3-48 0,-4 4 0 0,1-3 0 0,-3 4 0 15,1-2-144-15,-4 4-48 16,0-4 0-16,-4 2 0 0,-1 4-144 0,-2 0 0 0,-3 4 0 0,-1 0 128 16,-2 3-128-16,-1 6 0 0,1 1 0 15,-2 0 0-15,-1 8 0 0,1 1 0 0,1 2 0 0,0 5 128 16,0 1-128-16,2 0 0 0,1 3-160 0,-1 2 160 16,2 3 0-16,1-1 0 0,1-2 0 0,1 0 0 15,2-1 0-15,0-1 0 0,3-4 0 0,0 3 0 16,1 0 0-16,2 1 0 0,2-5 0 0,3-2 0 0,2 1 0 15,0-5 0-15,4-4-128 0,1-2 128 0,4-4 0 16,1-2-144-16,3-4 144 0,-1 0-128 16,0-4-1504-1,4-2-288-15</inkml:trace>
  <inkml:trace contextRef="#ctx0" brushRef="#br0" timeOffset="61643.35">24143 10160 39615 0,'-6'-4'1760'0,"0"0"352"0,1 2-1680 0,1-2-432 0,3 4 0 0,-1-2 0 0,1 2 224 0,-1-4-32 15,-3 1-16-15,-4 0 0 0,-1-2-176 0,-1 4 0 16,-1-2-160-16,-1 6 160 0,-1 0-320 0,-1 3 48 16,-1 4 0-16,-3 3 0 0,2 2 272 0,-2 2 144 0,2 1-16 15,0 5 0-15,2-2 144 0,1 2 32 0,3 2 0 0,2-3 0 16,2 3-176-16,2-3-128 0,3 0 144 0,2-3-144 15,0 0 128-15,2-3-128 0,3 0 0 16,1-3 0-16,2 2 0 0,0-5 0 0,2-4 0 0,1 0 0 16,0-2 0-16,0-1 0 0,2-3 0 0,-2 0 0 15,-1-3 0-15,1-1 0 0,1 1 0 0,-1-4 0 16,-1-4 128-16,2 0 0 0,-1-1-128 0,-3-1 192 16,1-3-192-16,0 0 0 0,-1-1 128 0,0 0-128 15,-2-2 0-15,-1-2 0 0,-1 1 0 0,-2 1 0 16,0-4 0-16,-2 2 0 0,0-1 0 0,0 2 0 15,0 2 0-15,0 5 176 0,0 3-48 0,0 4-128 16,0 4 176-16,0 2-176 0,0 2 160 0,2 4-160 0,-1 2 0 16,1 3 128-16,2-1-128 0,1 3 0 15,0 2 0-15,2 1 128 0,1 0-128 0,-1 3 0 0,1-5 256 0,0 3-64 16,2 0 0-16,0 2 0 0,0-1-192 0,-1 1 144 16,1-3-144-16,-2 3 128 0,2-3-128 0,-1-3 128 15,-1 2-128-15,1-3 128 0,-2 2-128 16,1-5 0-16,-2-3 0 0,0-2 0 0,0-1-320 0,1 0 0 15,-1-3 0-15,0-3-18624 0</inkml:trace>
  <inkml:trace contextRef="#ctx0" brushRef="#br0" timeOffset="61927.31">24469 9765 33167 0,'2'11'1472'0,"-2"-4"304"0,1 0-1424 0,0 2-352 0,2-3 0 0,-1 0 0 0,0 0 1312 0,2 8 192 0,1 8 32 0,3 6 16 0,-1 5-496 16,2 4-96-16,-2 1-32 0,-2-1 0 0,0-2-480 0,-3-1-112 0,2 2-16 0,-4 1 0 0,0 2-320 0,-2-5 0 0,-1 1 0 0,-1-5 0 0,0-3 0 0,-1-1 0 0,1-4 0 0,0-3 0 0,0-3 0 16,1-1-192-16,0-2 32 0,1-4-12560 15,1 1-2512-15</inkml:trace>
  <inkml:trace contextRef="#ctx0" brushRef="#br0" timeOffset="62150.68">24348 10052 35007 0,'-12'0'3120'0,"4"0"-2496"16,2 0-496-16,4 0-128 0,2 0 1344 0,1 0 240 15,1 0 48-15,2 0 16 0,1-2-1328 0,4 0-320 16,2 2 0-16,4-2 0 0,2-2 0 0,3 1 0 16,0 0 0-16,2-1 0 0,3-1 0 0,-2 2 0 15,-1-1 0-15,1-1 0 0,0 1 0 0,-2 1 0 0,0-1 0 0,-2 1 128 16,-3 0-128-16,-4-2 0 0,1 4 0 0,-5-2 0 31,0 1-1232-31,-3 0-224 0</inkml:trace>
  <inkml:trace contextRef="#ctx0" brushRef="#br0" timeOffset="62530.81">24729 10034 5519 0,'-4'8'496'0,"2"-2"-496"0,-1 1 0 0,2-4 0 15,0 1 5248-15,1 1 944 0,0-1 192 0,-1 2 32 16,-1 6-2784-16,2 2-560 0,0 4-128 0,0 1 0 15,3-2-2160-15,-1 1-416 0,3-1-96 0,-1 0-16 16,1 3-256-16,0 2 0 0,-1 0 0 0,-1-1 0 16,1 2 0-16,0-3 0 0,-1-1 0 0,1-1 0 15,1-1 0-15,0-1 0 0,1-1 0 0,-1-5 0 16,3 0 0-16,-2-5 0 0,1 1 0 0,2-6 0 0,0 0 0 0,0-5 0 16,3 1 0-16,-1-6 0 0,2 0 160 0,1-4 32 15,0 0 0-15,-1-5 0 16,3-3-192-16,-3 0 128 0,-1 0-128 0,-2-3 128 0,-2-4-128 0,-1 1 0 15,-2 0 0-15,-3-1 0 0,-1 1 0 0,-1 5 0 16,0 2 0-16,-1 5 0 0,0 4 0 0,-2 4 0 16,1 2 0-16,1 4 0 0,-2 2 128 0,1 2 112 15,0 2 16-15,1 5 0 0,1-2-64 0,0 2-16 16,1 1 0-16,1 2 0 0,0 0-176 0,2 1 0 16,0 0 0-16,1 2 0 0,1 1 0 0,0 0 0 15,1-2 0-15,1 3 0 0,-1-1 144 0,1-2-144 16,0 2 160-16,1-1-160 0,-2-3 0 0,1 1 0 0,-1-2 0 15,1 0 0-15,-1-1-208 0,0-3-144 0,1 2-32 16,-1-3 0 0,-1 0-2032-16,1-3-400 0</inkml:trace>
  <inkml:trace contextRef="#ctx0" brushRef="#br0" timeOffset="62900.18">25250 10454 5519 0,'-2'12'240'0,"2"-5"64"0,2 1-304 0,-1-4 0 0,1-2 0 0,0-2 0 0,0 2 0 0,2 1-176 0,2 2 32 0,0 1 0 0,2-2 1104 0,-2-1 240 0,0-2 32 0,-2-1 16 0,1-1 3744 0,-2-2 768 0,1-1 128 0,-2-4 48 0,1 0-2368 0,-2-3-480 0,0 1-80 0,1-6-32 0,-2 0-1904 0,0 0-384 0,0-2-80 0,-2-5-16 0,1-5-336 0,0-4-80 16,-2-9-16-16,1-2 0 0,0 2 16 0,-1-1 0 16,2 3 0-16,1 9 0 0,-1 4-48 0,1 1 0 15,1 3 0-15,0-1 0 0,2 5 160 0,-2-1 32 16,4 6 0-16,0-2 0 0,1 2-320 0,0 4 0 16,1 1 128-16,2 2-128 0,-1 1 0 0,0 1 0 15,0 3 0-15,1 1 0 0,1 4-224 0,3-1-48 16,-1 4-16-16,2-1 0 15,-2 2-288-15,2 2-48 0,-1 3-16 0,2-3 0 16,2 2-96-16,1 2-32 0,-1-2 0 0,2 0-17680 0</inkml:trace>
  <inkml:trace contextRef="#ctx0" brushRef="#br0" timeOffset="63934.99">25661 10172 6447 0,'-2'0'576'0,"-1"0"-576"0,1-2 0 0,1 2 0 0,0-2 4288 0,1 2 768 0,0 0 128 15,0 0 48-15,-2 0-2928 0,1 0-576 0,1 0-112 0,0 0-16 0,0 0-928 0,0 0-176 0,0 0-48 0,0 0 0 0,0 0 640 0,0 0 112 0,0 0 16 0,20 7 16 0,-13-7-320 0,3 0-64 0,1 0-16 0,3 0 0 0,1-3-464 0,2-1-112 0,0-2 0 0,2 0-16 16,-1 0-112-16,1 0-128 0,0-3 176 0,-3 2-176 15,1-3 144-15,-2 1-144 0,1-3 0 0,-4-1 144 16,-1 3 0-16,-1-2 0 0,-2 2 0 0,-3-2 0 16,-2 2-144-16,-3 0 0 0,-1-2 0 0,-3 2 0 15,-1-1 0-15,-2 1 0 0,-3 2 0 0,-1 0 0 16,-3 1 0-16,-2 4 0 0,-2 3 0 0,-2 0 0 16,0 3-160-16,-2 4 160 15,-2 1 0-15,2 2-144 0,0 4 144 0,2 3 0 0,0 3 0 0,4 2 0 0,1 7 0 16,3-1 0-16,3 0 0 0,1 3 0 0,3-2 0 15,2-1 0-15,2 1 0 0,2-1-128 0,3-2 128 16,1-1 0-16,1-3 0 0,0-3 0 0,3-2 0 0,1-1 0 16,1-1 0-16,1-3 0 0,1 1 0 15,-1-6 0-15,0-1 0 0,2 0-18496 16</inkml:trace>
  <inkml:trace contextRef="#ctx0" brushRef="#br0" timeOffset="68696.72">23859 11484 22111 0,'-3'3'976'0,"1"0"208"0,-1 0-944 0,2-2-240 16,0 1 0-16,-1-2 0 0,2 0 816 0,-1 2 112 0,0 0 32 0,-2 1 0 0,2-2-304 0,-1 1-48 0,2-2-16 0,-2-2 0 0,4 1 352 0,-2-2 64 0,1 1 16 0,-1-2 0 0,1 0 304 0,2 1 64 0,-2-4 16 0,0 1 0 0,-1 1-448 0,0 0-96 0,0-1-16 0,-2 0 0 0,-2-3-368 0,-1-1-80 15,0 2-16-15,-2-2 0 0,-1 2-144 0,0-3-48 16,-2 1 0-16,0 1 0 0,-1 0-16 0,0-1-16 16,-2 3 0-16,2-2 0 0,1 5-160 0,0 2 0 15,2 4 144-15,-1-1-144 0,0 6 0 0,2 1 0 16,-1 2 0-16,1 5 0 0,1-1 0 0,1 2 0 16,0 5 0-16,1-2 0 0,2 2 0 0,1 2 0 15,-1 0 0-15,2 2-128 0,0 0 128 0,0 3 0 0,3 1 0 16,-1-1 0-16,2 0 0 0,2 2 0 0,2-3 0 15,0 2 0-15,2-3 0 0,1-1 0 0,3 0 0 16,-1-5 0-16,1 1 0 0,1-2 0 16,0-6 0-16,1 2 0 0,-3-5-208 0,3-2 32 0,1-3 16 0,-1-2 0 31,2 0-784-31,1-6-144 0,-2 0-48 0,3-4-10464 0,0-1-2096 16</inkml:trace>
  <inkml:trace contextRef="#ctx0" brushRef="#br0" timeOffset="69092.86">23987 10963 6447 0,'0'-1'576'0,"-1"1"-576"0,0 0 0 0,-1 0 0 0,2 0 6848 0,0 0 1280 0,2 0 240 0,-1 1 48 0,0-1-5920 0,2 2-1168 0,-2 1-240 0,-1-3-64 0,0 0-688 0,0 0-144 0,1 19-16 0,-2-9-16 0,0 3 160 0,-2 2 16 0,3 4 16 0,-2-2 0 0,2 4-80 0,0 3-16 0,2 3 0 0,3 1 0 0,1 2-256 0,0-2 0 15,4 6 0-15,1-2 0 0,3 3 0 0,1-1 0 16,0 5 0-16,2-2 0 0,-1 1 0 0,1 0 0 16,-1 1 0-16,2-2 0 0,-3 1 0 0,-2-3 0 0,-2-3 0 15,-1-1 0-15,-2-3-176 0,-3-3 16 0,0 1 0 16,-2-7 0 0,-1-3-432-16,-1 0-96 0,-1-4-16 0,0-2-17504 0</inkml:trace>
  <inkml:trace contextRef="#ctx0" brushRef="#br0" timeOffset="69621.95">24630 11427 17503 0,'0'-16'768'0,"-1"6"176"0,1-1-752 0,-1 4-192 0,1 3 0 0,-2 2 0 0,1-2 768 0,-1-2 128 16,-1-3 32-16,-3-1 0 0,0 0 1312 0,-3 4 256 16,1 2 48-16,-4 6 16 0,1 1-128 0,-1 6-32 15,-2 3 0-15,1 2 0 0,-2 3-1312 0,0 3-272 16,0 0-48-16,2 2-16 0,-1 3-560 0,0-1-192 16,3 1 144-16,1 1-144 0,3-4 0 0,2 3 0 15,4-5 0-15,2 1 0 0,4-4 0 0,1-1 0 16,3-1 0-16,-1-2 0 0,4-1 0 0,0-2 0 15,2-4 0-15,-1 0 0 0,2-2 0 0,0-4 0 0,1 0 0 16,-1 0 0-16,-2-4-192 0,1 2 192 0,0-4-160 16,-1-1 160-16,-2 1 0 0,-1-1 0 15,-1-3 0-15,-4 1 0 0,0-1 0 0,-3-2 0 0,-1 0 0 16,-1-2 0-16,-1 2 0 0,0-4 0 16,0 1 0-16,-2-4 0 0,1 3 0 0,-2 0 0 15,2 0 0-15,-1 4 0 0,1-1 0 0,-1 6 0 16,2 1 0-16,0 1 0 0,1 3 128 0,1 2-128 0,0 0 0 0,2 4 0 15,2-1 144-15,-2 3-16 0,3 0-128 0,1 1 192 16,0 2-192-16,-1 1 0 16,3 2 0-16,0 1 0 0,-1 0 128 0,1 0 0 15,1 3-128-15,-2-1 192 0,1 1 64 0,0 0 16 0,-1 0 0 16,0-3 0-16,-1 2-272 0,-1-2 0 0,1-1 0 0,-2-2 0 16,0 2 0-16,-2-4 0 0,1 3-128 0,0-4 128 15,-1-1-768-15,1-2-48 16,-1-1-16-16,0-3-17408 0</inkml:trace>
  <inkml:trace contextRef="#ctx0" brushRef="#br0" timeOffset="70063.83">25069 11238 39615 0,'0'-1'3520'0,"0"1"-2816"0,1-3-560 0,2 3-144 0,-1 0 128 0,0 0-128 0,1-2 192 0,1 1-64 0,0-2-432 0,-1 3-80 0,-1 0-32 0,-4 4 0 0,0 2 416 0,-3 3 224 0,-2 1-32 0,-3 4 0 15,-2 0 640-15,0 1 128 16,-3 5 32-16,0-4 0 0,-1 3-496 0,0 0-112 0,-1 0 0 0,0-1-16 16,-1-2-368-16,0-1 0 0,1 1 0 0,0-4 0 15,1 0 0-15,4-1 0 0,1-5 0 0,3-1 0 16,2 0 0-16,3-4 0 0,1-1 0 0,4 0 0 15,-1-1-160-15,1-2 160 0,6 0-192 0,-1-4 192 16,3-1-400-16,1 2 16 0,1-2 16 0,1 2 0 16,0 0 128-16,0 0 32 0,0 2 0 0,-1-1 0 15,0 4 208-15,-1 1 0 0,1 0 0 0,0 0 0 16,-3 3 0-16,0 0 0 0,0 3 0 0,-3-2 0 0,-1 2 0 16,0 0 0-16,-1 0 0 0,-1 2 0 15,0-2 0-15,-2 0 0 0,1 3 0 0,0-2 0 0,-1 2 0 16,0-3 0-16,-1 4 0 0,0-1 0 0,-1 2 0 15,0 0 0-15,-2 3 0 0,-1-2 0 0,0 0 0 16,0 1 0-16,-1-1 0 0,-1-2 0 0,0 2 0 0,-1-2 0 16,1-2-128-16,1-4 128 0,0 3 0 0,0-7-192 15,2 1 192-15,-1-2-12320 16,1-4-2336-16</inkml:trace>
  <inkml:trace contextRef="#ctx0" brushRef="#br0" timeOffset="70480.25">25439 11044 36863 0,'2'0'1632'0,"0"1"336"0,0 2-1584 0,0-3-384 0,0 2 0 0,-1-1 0 15,1 3 160-15,-2 1-160 0,2 1 192 0,-2 5-192 0,-3 2 0 0,-3 3 0 0,-4 1-240 0,-3 0 80 0,-2 2 752 0,-4 2 160 0,-2 1 16 0,-1 0 16 0,-2 1-64 0,1-1-16 0,-2-2 0 0,2-2 0 16,-2 1-320-16,1-3-64 0,5-3 0 0,-1-1-16 16,3-2-112-16,2-3-32 0,4 2 0 0,1-3 0 15,3 0-160-15,3-2 0 0,2 1 0 0,4 0 0 16,1-3 0-16,3 1-176 0,6 0 48 0,1-3 0 0,3 0-160 16,4 0-32-16,4 0 0 0,0-3 0 0,3 0 64 15,1-1 16-15,1 1 0 0,0 0 0 0,-2-1-64 0,-1 2-16 16,0 2 0-16,-3 0 0 0,1 2 128 15,-6 2 0-15,0 4 16 0,-6 0 0 0,-1 5 176 0,-5-4 0 16,-1 6 0-16,-2-1 0 0,-2 6 0 16,-2 1-160-16,0 1 160 0,-3-2-208 0,0 1 352 0,-1-1 80 15,-1 4 16-15,-3 1 0 0,2-3-240 0,-3 2 0 16,1-3 0-16,0-1 0 0,1-2 0 0,-2 1 0 16,2-6 0-16,-1 2 0 0,0-5-352 0,2-4 32 15,-1-2 16-15,1-2-17088 0</inkml:trace>
  <inkml:trace contextRef="#ctx0" brushRef="#br0" timeOffset="70693.57">25920 11332 43311 0,'-3'4'3840'0,"2"-2"-3072"0,0 2-608 0,2-2-160 16,0-2 640-16,1 4 80 0,-2 2 32 0,0 2 0 15,0 7-752-15,-3 1 0 0,2 5-160 0,-4 1 32 16,0 4-512 0,-1-1-112-16,-2-2-16 0,1 2 0 0,1 0 528 0,0-3 112 0,1-4 128 0,1 0-208 15,3-4-496-15,1-6-112 16,1-2-16-16,3-3-17168 0</inkml:trace>
  <inkml:trace contextRef="#ctx0" brushRef="#br0" timeOffset="70842.12">25877 11237 41471 0,'-18'-19'1840'0,"7"7"368"0,1 2-1760 0,4 4-448 0,4 2 0 0,0 2 0 0,1 2 464 0,-1-3 16 15,-3-1 0-15,-2-2 0 0,1 3-320 0,0 0-160 16,2-1 160-16,2 4-160 16,1 0-416-16,2 2-176 0,1 0-48 0,5 1-18048 0</inkml:trace>
  <inkml:trace contextRef="#ctx0" brushRef="#br0" timeOffset="71247.67">26518 10994 24879 0,'-1'-6'2208'0,"-1"3"-1760"0,-1-4-448 15,2 4 0-15,1-2 3552 0,0 1 624 0,1 0 128 0,-2-4 32 16,0-5-3472-16,-2-4-688 0,-1-4-176 0,-2-3 0 16,0 6-288-16,-3-4-96 0,0 1 0 0,-3 1-16 15,1-1 256-15,-1 1 144 0,0-2-160 0,-2 3 160 16,2 1 192-16,-1 2 144 0,1 2 32 0,1-1 0 16,-2 5-48-16,4-2-16 0,0 6 0 0,0 2 0 0,2 0-80 15,1 2-16-15,-1 2 0 0,2 2 0 0,-1 2-64 16,0 2-16-16,1 2 0 0,1 3 0 0,1-1-128 15,-2 8 0-15,2 6 0 0,0 9 0 0,1 2 0 16,0 3 0-16,2 0 0 0,-1 3 0 0,2 0 0 16,-1 3 0-16,1 1 0 0,0 2 0 0,1-1 0 15,-2 3 0-15,0 8 0 0,1-4 0 16,-1-1 0-16,0-2 0 0,0-6 0 0,-1-2 0 0,1-5 0 0,-2-2 0 16,1-3 0-16,0-1 0 0,1-5 0 15,-1-4 0-15,1-1 0 0,-2-5 0 0,2-2-320 0,-1-5 48 16,1-3 16-16,-1-5-18256 0</inkml:trace>
  <inkml:trace contextRef="#ctx0" brushRef="#br0" timeOffset="71429.12">26040 11287 43311 0,'-4'4'1920'0,"2"-1"384"0,0 0-1840 0,4 0-464 0,0-3 0 0,3 0 0 16,1 0 288-16,4 0-32 0,5-3-16 0,8 3 0 15,6-3-240-15,5-4 0 0,2 3-192 0,0 0 192 16,1-2-320-16,0 2 32 0,-1 0 16 0,-1-1 0 31,0 4-128-31,-2-1-32 0,-1-1 0 0,-4 2-18192 0</inkml:trace>
  <inkml:trace contextRef="#ctx0" brushRef="#br0" timeOffset="76402.64">26675 11430 34095 0,'0'0'3024'0,"0"1"-2416"0,0 1-480 0,0-2-128 16,2 3 1232-16,-2-2 240 0,0 2 32 0,1 3 16 0,-1 4-624 0,0 0-112 0,-1 4-16 0,-1-1-16 0,1 3-560 0,-1 1-192 0,-1 0 0 0,1 1 144 0,-2-1-144 0,0 0 0 0,1 2 0 0,-1-4-176 31,1-2-400-31,2-3-64 0,0-1-32 0,0-3-11424 0,1-2-2304 0</inkml:trace>
  <inkml:trace contextRef="#ctx0" brushRef="#br0" timeOffset="76601.63">26623 11080 43311 0,'-7'2'3840'0,"2"-2"-3072"16,4 1-608-16,1-1-160 0,1 3 128 0,0-3-128 15,-2 0 192-15,0 2-64 16,-2 2-1280-16,2-1-256 0,0 0-48 0,2 3-16 16,2 1-4032-16,0 0-800 0,1 4-160 0,2-1-48 0</inkml:trace>
  <inkml:trace contextRef="#ctx0" brushRef="#br0" timeOffset="77083.67">27088 11354 10127 0,'4'-10'448'0,"-1"4"96"0,-1 0-544 0,-1 2 0 0,1 2 0 0,-2-1 0 0,1 2 2112 16,0-5 320-16,1 0 64 0,2-4 16 0,0-3 752 15,-2 1 128-15,0-3 48 0,-2 3 0 0,0 1-1104 0,-3-2-224 16,1 4-32-16,-3 0-16 0,0 0-1056 0,-1 2-224 16,-2 3-32-16,1 2-16 0,-2 2-352 0,-1 2-64 15,0 2 0-15,-1 2-16 0,0 6-304 0,-1 2 0 16,1 1 0-16,1 5 0 0,0-2 0 0,1 7-176 15,2-2 0-15,-1 5 0 0,3 0 176 0,0 0 0 16,2 1 0-16,-1-1-128 0,3 2 128 16,-1 1 0-16,2 1 0 0,0-3 0 0,0-1 0 0,2-3-160 15,0-1 160-15,2-4-160 16,0 0-640-16,2-3-128 0,0-3-32 0,1-2-16640 0</inkml:trace>
  <inkml:trace contextRef="#ctx0" brushRef="#br0" timeOffset="77565.97">27407 11336 28559 0,'-11'-10'2544'0,"3"1"-2032"0,0 2-512 0,3 1 0 16,3 2 2544-16,1 1 400 0,-1 1 96 0,-1-2 16 15,-4-2-2912-15,-2-3-576 16,-3 4-112-16,0 3-32 0,0 6-256 0,-1 4-64 0,1 6-16 16,1 4 0-16,1 2 1328 0,1 4 272 0,2 2 48 0,-1 2 16 0,3 1 416 15,3-1 96-15,0 0 16 0,2-2 0 0,1-1-768 0,0 0-160 16,1-3-32-16,1-2 0 0,1-2-320 16,-1-4 0-16,2 1 0 0,-1-5 128 0,1-2-128 15,0-1 0-15,1-4 0 0,2-3 0 0,-1 0-192 0,2-6 0 16,-1 0 0-16,2-3 0 15,1-2-176-15,2-6-32 0,-1 1-16 0,-1-4 0 16,0 2-256-16,-1-5-48 0,-1 3-16 0,-2-2 0 16,-2 4 432-16,0-5 96 0,-2 2 16 0,-2-1 0 0,-1 2 192 15,-3-1 208-15,1 4-32 0,-1 2-16 0,0 5 528 0,-1 4 96 0,-1 2 32 16,1 4 0-16,1 2-288 0,-1 4-48 0,1 2-16 16,1 5 0-16,1-2-304 0,0 4-160 0,1 3 160 0,0-2-160 15,-2 3 0-15,2 1 0 0,2 1 0 0,-1-1 0 16,0 2 224-16,1-2-48 0,0 1-16 0,0-3 0 15,2 4-160-15,-2 1 128 0,2-5-128 0,-1 2 128 16,0-5-128-16,1 1 0 0,0-2 0 0,1-2 0 31,0 0-384-31,-1-2-48 0,0 0-16 0,1 0 0 0,-1-1-768 16,1-1-176-16,-1-2-16 0,-2-1-16 0</inkml:trace>
  <inkml:trace contextRef="#ctx0" brushRef="#br0" timeOffset="77833.95">27537 10928 21183 0,'1'0'1888'0,"1"2"-1504"0,0-1-384 0,-1 2 0 0,2 1 1856 0,-1 2 320 0,2 2 48 0,1 6 16 0,2 8 208 0,2 9 48 16,-1 7 16-16,-1 3 0 0,-1 8-1264 0,-2 0-256 0,1 2-48 0,-3-1-16 0,1-3-416 0,-2-1-64 0,1 0-32 0,-2-4 0 0,2-1-288 0,-2-3-128 15,0-3 128-15,0-4-128 0,2-3 0 0,-1-2 0 16,2-4 0-16,-1-6 0 16,1 0-896-16,-2-3-176 0,2-5-16 0,-2-1-17040 0</inkml:trace>
  <inkml:trace contextRef="#ctx0" brushRef="#br0" timeOffset="78065.67">27442 11163 10127 0,'-14'6'896'0,"6"-4"-704"0,-1 1-192 0,5 0 0 16,4-3 7104-16,2 3 1376 0,-1-3 288 0,1 1 48 15,1 4-6672-15,2-1-1328 0,5 0-272 0,2-1-48 16,4 2-496-16,1-1 0 0,3 0 0 0,0-2-160 0,1 1 160 15,1-3 128-15,2 0-128 0,-1 1 176 0,2-1-176 0,-2-1 192 16,2 1-192-16,-1-3 192 0,-1 1-320 16,-2-2-64-16,0 0-16 0,-5-1 0 15,-2 4-832-15,-4-4-176 0,-2 1-16 16,-1 1-16768-16</inkml:trace>
  <inkml:trace contextRef="#ctx0" brushRef="#br0" timeOffset="78275.28">27927 11427 31327 0,'-9'20'2784'0,"3"-5"-2224"15,1-2-560-15,3-1 0 0,2-6 2912 0,1-3 480 16,1 4 80-16,-1 3 32 0,1 4-2752 0,0 9-560 16,-1-1-192-16,1 1 144 15,-1 2-704-15,-1-3-144 0,-1-3-16 0,-1 1-16 0,-1-2 384 0,0 1 80 0,0-3 16 0,-1-4 0 16,1 1 256-16,1-6 0 0,-1-2 0 0,1-1 0 31,1-4-1088-31,-2-4-144 0</inkml:trace>
  <inkml:trace contextRef="#ctx0" brushRef="#br0" timeOffset="78438.6">27896 11019 44223 0,'-10'8'1968'0,"3"-3"400"0,-1 1-1904 0,4 0-464 0,3-2 0 16,1-4 0-16,0 2 160 0,-2 3-160 0,-2 4 160 0,-1-1-160 16,-1 3 0-16,0 1 0 0,1-3-208 0,0 1 64 15,0 3-688-15,1-3-128 0,2 2-16 0,2 0-11488 16,1 1-2288-16</inkml:trace>
  <inkml:trace contextRef="#ctx0" brushRef="#br0" timeOffset="78812.23">28263 11297 40543 0,'5'4'1792'0,"-2"-1"384"0,-1 0-1744 0,0 0-432 0,0-3 0 0,-2 1 0 0,0 1 288 0,0 1-32 15,-2 1 0-15,1 2 0 0,-1 1-256 0,-4 2 128 16,-2 3-128-16,-2 1 0 0,-1-1 0 0,0 2-176 16,0 0 0-16,0 3 0 0,0 0 176 0,2 1 0 15,2 1 0-15,0-1 0 0,1 5 0 0,2-3 0 0,2 1 0 16,1 1 0-16,1 0 0 0,0-2 0 0,2 1 0 0,1-5 0 15,2 2 192-15,0-4-48 16,0 1 0-16,2-3 0 0,0-1-144 0,2 1 128 0,0-5-128 16,1-1 128-16,-1-3-128 0,3-2 0 0,-1-1 0 15,1-4 0-15,0-2-192 0,0-1 192 0,0-2-192 0,-1-3 192 16,-1-1-144-16,-1 1 144 0,-1 1 0 0,-2-4 0 16,2 1 0-16,-3-3 0 0,-1 1 0 0,-2-1 144 15,1 2-144-15,-2-5 0 0,0 1 0 0,-1-3 0 16,-1 1 0-16,-2 1 0 0,0 0 0 0,-1 2 0 15,-1-1 160-15,0 1-160 0,-1 2 192 0,0 3-192 0,-1 4 352 16,1 2-32-16,0 1-16 0,0 4 0 16,-2 0-304-16,2 2 160 0,-1 2-160 0,-1 0 128 15,1-2-704 1,1 3-160-16,-2-2-32 0,2 1-17680 0</inkml:trace>
  <inkml:trace contextRef="#ctx0" brushRef="#br0" timeOffset="79266.48">28480 11405 1839 0,'3'9'160'0,"-2"-2"-160"16,2 2 0-16,-2-2 0 0,0-1 2736 0,-1 0 512 0,2 1 96 0,-2 3 32 0,1 8 272 0,-1 7 64 0,0 3 16 0,-3 1 0 0,1-1-272 0,-2-2-64 0,1-1-16 0,-2-7 0 0,1 0-2080 0,-1-3-400 0,1-3-96 0,0-2-16 0,2-3-224 0,0-2-48 0,-1-1-16 0,2-4 0 15,0 0-304-15,1-3-48 0,-2 0-16 0,4-5 0 16,-2 2-128-16,1-6 0 0,1 2 0 0,1-5-176 16,-1-1 176-16,2-5-160 0,0 1 160 0,-2-6-160 15,2 1 160-15,-2-3 0 0,1-4 0 0,1-2 0 16,-1 5 0-16,2-3 144 0,3 4-16 0,-2 6-128 15,2 2 176-15,1 4-176 0,0 4 160 0,-1 3-160 16,1 3 192-16,-2 2-48 0,0 4-16 0,0 3 0 16,-1 1-128-16,-1 2 0 0,1 1 144 0,1 6-144 15,-1 1 192-15,-1 2-48 0,1 1 0 0,-1 2 0 16,0 2 0-16,0 3 0 0,1 1 0 0,-1-1 0 0,-1 2-144 0,-2-1 0 16,0 0 0-16,1-2 0 0,-2-1-128 15,-1-1 128-15,1-1-160 0,-2-1 160 16,1-3-640-16,-1-1-16 0,-2 1-16 0,2-4 0 15,-1-2-512-15,1 0-96 0</inkml:trace>
  <inkml:trace contextRef="#ctx0" brushRef="#br0" timeOffset="85373.97">23944 8978 21183 0,'0'-2'1888'0,"0"1"-1504"0,0 1-384 0,1-1 0 0,-1 1 0 0,1 0 0 0,-1-3 0 0,0 0-192 0,0-1 192 0,0 1-192 0,-1 0 192 0,-3 0-192 0,1 3 192 0,-4-3-128 0,0 3 128 0,-3 1-128 0,-1 1 128 0,-3-2 192 0,-2 4-32 0,-1 1-16 0,-3-1 880 0,-2 2 160 0,0 0 32 0,-2-2 16 16,0 2-144-16,-2-4-48 0,0 5 0 0,1-4 0 15,5 0 96-15,-2 0 16 0,0 1 0 0,-4 2 0 16,-7 1-336-16,-2-1-64 0,0 0-16 0,0 0 0 16,3 0-544-16,1 0-192 0,3-2 144 0,2 2-144 15,0-2 320-15,1-1-32 0,0 0 0 0,2 0 0 16,2 0 32-16,-1 1 0 0,1 1 0 0,-2-1 0 15,2 2-160-15,0 0-32 0,0-2 0 0,-1-2 0 0,1 2-128 16,0 0 0-16,-1 2 0 0,1-2 0 0,2 1 0 16,1-4 0-16,2 1 0 0,1 1 0 0,1-2 128 15,2 1-128-15,-1-2 192 0,1 0-64 0,1 0 256 0,0 0 64 16,0 0 0-16,2 0 0 0,2 0-272 0,0 2-48 16,2 0-128-16,0-2 192 0,2 3-192 15,-2-2 0-15,1 4 0 0,-1-1 0 0,1-2 0 0,0-1 0 16,-1 2 0-16,0-3 0 0,0 3 0 0,0 4 0 15,1-4 0-15,0 2 0 0,-1 1 0 0,2-2 0 16,0-1 0-16,1 2 0 0,0 3 0 0,2-2 0 16,0 1 0-16,0-1 0 0,0-3 0 0,0 0 0 15,2 3 0-15,-2 0 0 0,1-2 256 0,0 2-32 16,2 2-16-16,-3 0 0 0,1 1-208 0,-1 1 0 0,0 2 0 16,-1-2 0-16,-1 2 208 0,1 2-48 15,1 1-16-15,-1 1 0 0,-2 3-144 0,2 0 0 0,-2 4 0 16,1 1 0-16,1 1 0 0,0-1 0 0,0 0 0 15,-1 1 0-15,2 3 0 0,-1 5 0 0,1-5 0 0,1 3 0 16,2 2 0-16,1 4 0 0,2 1 0 0,-1-6 0 16,0 2 0-16,0-2 0 0,2 3 0 0,-2-6 0 15,0-5 0-15,1 5 0 0,1 5 0 0,2 5 0 16,0 3 0-16,-1 2 0 0,2 2 0 0,0 2 0 16,-1-3 0-16,-2 2 0 0,2 0 0 0,-4 1 0 0,0 1 0 15,-3 6 0-15,1 4 0 0,-4 3 0 16,-1 4 0-16,-3-3 0 0,-1-4 0 0,0-1 0 0,-1-5 0 15,-2-2 0-15,0 2 0 0,1-5 0 16,0-1 0-16,1-5 0 0,-1 2 0 0,2-4 0 0,0-4 128 16,1-2-128-16,0-5 128 0,3 0-128 0,-1 2 384 15,3-9-16-15,0 0 0 0,0 1 0 0,4 5-368 16,1 7 0-16,2-1 0 0,1 1 0 0,-1 1 0 0,2 1 0 16,-2-3 0-16,1 1 0 0,-1-3 0 0,0-1 0 15,0-2 0-15,-1-1 0 0,-1-2 0 0,0 2 0 16,-2-5 0-16,0 1 0 0,1 0 0 0,-3-1 0 15,1-3 0-15,-1-1 0 0,1-1 0 0,-2-2 0 16,1-2 0-16,0 1 0 0,-1-3 256 0,1 2-32 16,1-2 0-16,-1 1 0 0,-1-1 64 0,1 4 16 15,-1-4 0-15,0 2 0 0,1-2-304 0,-2 1 0 0,1-1 0 16,0-2 0-16,-1 0 0 0,1-2 0 0,-1 2 0 0,1-2 0 16,-2 0 0-16,2-1 0 0,-1-1 0 15,0-2 0-15,1-1 0 0,-1 2 0 0,-1-1 0 16,2-4 0-16,0 2 0 0,0-2 192 0,0 0-48 15,0-2 0-15,0 2 128 0,2 0 32 0,-1 0 0 16,1 0 0-16,-2 0-304 0,0 0 128 0,0 0-128 0,0 0 0 16,0 0 128-16,0 0-128 0,15 13 0 0,-13-8 0 15,0-1 0-15,-1 0 0 0,2 1 0 0,-2-4 0 16,0 4 0-16,0-4 0 0,2 2 0 0,-2-2 0 16,2 1 0-16,-2 1 0 0,1-3 0 0,1 1 0 15,0-1 0-15,1 0 0 0,1 0 0 0,0 0 0 16,2 0 176-16,1 0-176 0,1 0 160 0,-1 0-160 15,1 0 304-15,1 3-48 0,0-3 0 0,1 2 0 16,2-2-256-16,2 4 160 0,-2-2-160 0,1 4 128 0,3-2-128 0,0 4 0 16,3-2 0-16,-1 0 0 0,1 0-128 15,1 0 128-15,0-3 0 0,3-2 0 0,-1 1 0 0,3-5 0 16,1 0 0-16,2 0 0 0,-1-1 0 0,2-2 0 16,5 1 0-16,2 1 0 0,2-2 0 0,1 6 0 15,1-3 0-15,1 3 128 0,0 3-128 0,0 1 0 16,-1 2 0-16,-2 0 0 0,1 3 0 0,-3-3 0 15,1 0 0-15,2 0 0 0,3 4 0 0,1-4 0 16,3 4 0-16,0-4 0 0,2 2 0 0,-1-3 0 16,0-2 0-16,0-3 0 0,-3 0 0 0,2-2 128 15,2 1 0-15,3-6 0 0,1 4 32 0,-1-2 0 16,3-1 0-16,-2 2 0 0,-1 0-160 0,-1-2 0 16,-3 4-160-16,-2-2 160 0,-1 4 0 0,2-3 0 0,2 2 0 15,-1 2 0-15,0 2 0 0,-5-1 0 16,-4 0 0-16,0 0-144 0,7 2 144 0,-2 2 0 0,2-4 0 15,0 2 0-15,1 2 0 0,1-3 0 0,0 0 0 16,-1-3-128-16,3 0 128 0,-2 0-160 0,0 0 160 0,-1-3-160 16,0 0 160-16,0 0 0 0,3-4 0 0,-1 1 0 15,1 0 0-15,-1 0 0 0,1 2 144 0,-3 2-144 16,-3-2 0-16,-1 1 0 0,-3 1 0 0,-4 1-192 16,-2-2 192-16,1 1-144 0,1 1 144 0,0 1-128 15,1 0-208-15,-1 0-48 0,1 0 0 0,-1-3 0 16,1 3 384-16,-1 0 0 0,1-1-144 0,0 1 144 0,-1-3 0 0,1 0 0 15,2 0-128-15,1 1 128 0,-2-2 0 0,-1 0 0 16,-1 4 176-16,0-2-176 0,0-2 0 0,0 4 0 16,-2-2 0-16,0 0-144 0,-1 2 144 0,-1-5 0 15,-2 4 0-15,-2-1 0 0,1-2 0 0,-1 2 0 16,2-2 0-16,0 1 0 0,-1 0 0 0,0 0 0 16,-1 2 160-16,-1 1-160 0,-1 0 0 0,0 1 0 15,2-1 0-15,-1 3 0 0,1-2 0 0,-1 1 0 16,3-2 0-16,0 0 0 0,-3-2 0 0,1 1 0 15,2-3 0-15,0 1 0 0,-1 0 0 0,-1-2 0 16,-2 1 0-16,0 2 0 0,-2 0 192 0,1 0-48 16,-3-1-16-16,-1 2 0 0,-1 1 32 0,1-3 0 15,-1 3 0-15,1-3 0 0,0 3-160 0,1 0 192 16,-1 0-192-16,0 0 192 0,-1 3-192 0,-3-3 0 16,1-3 0-16,-2 3 0 0,-1-2 0 0,-1 0 0 0,2 2 0 15,-2-2 0-15,1-1 0 0,-1 2 0 0,-2-1 0 0,0-1 0 16,-1 2 176-16,1 1-48 0,0-2-128 0,-1-1 192 15,1 2-192-15,1-2 0 0,-1 2 0 0,0 1 0 16,1 0 144-16,-2 0-16 0,1 0 0 0,-1 0 0 16,-1 0-128-16,0 0-144 0,-2 0 144 0,-2 1-208 15,1 2 208-15,-3-3 0 0,-2 1 0 0,1-1 0 16,-3 0 0-16,1-1 0 0,-1 2 0 0,0-2 0 16,1 1 0-16,-1 0 0 0,3 0 160 0,-1 0-160 15,2-3 0-15,0 2 128 0,2 1-128 0,0-2 0 16,2-1 0-16,0 2 0 0,2 1 0 0,0-3 0 15,0 0 0-15,1 0 0 0,-2 0 0 0,-1 3 0 0,0-3 0 16,-1 1 0-16,-1 4 0 0,-1-2 0 0,0 0 0 16,-1 0 0-16,0 3 0 0,-2-2 0 0,2 4 0 0,0-5 0 15,-1 1 0-15,2 1 0 0,0-2 0 16,0 3 0-16,1-3 0 0,-1 0 0 0,1 0 0 0,2-3 0 16,-1 3 0-16,-1 0 0 0,1 0 0 0,-2-3 0 15,0 3 0-15,-1-3 0 0,0 3 0 0,-1-2 0 16,-2 1 0-16,0 1 0 0,-1 0 0 0,0 0 0 15,0-3 0-15,-1 3 0 0,1 0 0 16,-1 0 0-16,1 0 0 0,0 0 0 0,0 0 0 0,0 0 0 16,0 0 128-16,0 0-128 0,0-20 144 0,1 14 0 15,3 0 0-15,-2-4 0 0,2 1-144 0,-2-4 192 16,2 0-192-16,1-1 192 0,-1 0 16 0,-1-5 16 16,1 3 0-16,-1-2 0 0,-1-2-64 0,0-2-16 15,0 1 0-15,-1-4 0 0,0 1-144 0,0 0 128 0,1-5-128 16,-1 3 128-16,0-2 0 0,0-3 0 15,2 3 0-15,-1-5 0 0,1-1-128 0,-2 2 160 0,0 1-160 16,0-1 160-16,1-6 0 0,-2 0 0 0,1 0 0 16,-1-3 0-16,-1 3 0 0,1-2 0 0,-2 0 0 15,0 3 0-15,0 0 32 0,-3 1 0 0,0 2 0 0,-2-3 0 16,1 1-192-16,-1-5 0 0,-2 3 0 0,2-3 0 16,-2 0 0-16,2 0 0 0,-1 3 0 0,2 0 0 15,-1 1 0-15,0 1 0 0,1 1 0 0,0 0 0 16,0 1 0-16,0-1 0 0,0-2 0 0,-1 5 0 15,2 0 0-15,1 1 0 0,-1 1 0 0,1 7 0 16,0 5 0-16,0-4 0 0,-2-3 0 0,0-1 0 0,0-2 0 16,0 1 0-16,0 1 0 0,-1-3 0 0,1 2-128 15,-1-3 128-15,1 2 0 0,-2 0 0 0,2-5 0 16,-1 5 0-16,-1-3 0 0,1 3 0 0,-2-1 0 16,0-2 0-16,1 2 0 0,-1 1 0 0,0 5 0 15,1-6 0-15,-2 1 0 0,0-3 0 0,-1 0-128 16,1 3 128-16,0 2 0 0,0 0 0 0,2 1 0 0,-1 3 0 15,0 0 0-15,1-1 0 0,0 5-160 0,1-2 160 16,-1 1 0-16,1 1-144 0,-2-4 144 0,1-1-128 16,0 1 128-16,-1 0-128 0,2 0 128 0,0 1 0 15,2 7 0-15,-1-5 0 0,-2 0 0 0,1-2 0 16,-2 1 0-16,2-2 0 0,-2 1-256 0,2 1 16 16,-1-3 16-16,-1 1 0 0,2 0 16 0,-2 1 0 15,2 1 0-15,1-2 0 0,0 0 208 0,-1-2 0 16,1 4 0-16,1 4-144 0,2 1 144 0,-1 2 0 0,0 0 0 15,-1 0 0-15,1 1 0 0,1 0 0 0,-1 2 0 16,0 1 0-16,-1-1-128 0,2 1 128 0,-2 2-128 16,0 0 128-16,0-1-176 0,0 2 176 0,1-2-208 0,-1 2 80 15,0-3-96-15,0 2-16 0,2-2 0 16,-2-1 0-16,1-2 240 0,0 2-144 0,1-2 144 0,0-1-128 16,-1 3 128-16,2 1 0 0,-1-3 0 0,0 5 0 15,-1 1 0-15,0 0 0 0,-1-1 0 0,2 4 0 16,-2-1 0-16,0 2 0 0,0 2 0 0,-3-3 0 15,2 3 0-15,-1-1 0 0,-1 2 0 0,1-1 0 16,1 3 0-16,0-3 0 0,-1 2 0 0,2-2-128 16,-1 1 128-16,1 2 0 0,0-2 128 0,-1 1-128 0,1-2 0 15,0 0 0-15,0 0 0 0,0 0 0 0,-1 0 0 16,-1-2 0-16,-1 2 0 0,0 0 0 16,-2 0 0-16,0 0 0 0,-2 2 0 0,-1-2 0 0,-2 0 0 15,1 3 0-15,-3 1 0 0,0-2 128 0,0 2-128 0,-3-2 0 16,-2 5 0-16,-3-4 0 0,-1 3 0 0,-4 1-128 15,1-1 128-15,-2 0-192 0,-1-2 192 0,-3-1 0 16,-1 0 128-16,-1 1-128 0,-1-1 0 0,-1 2 128 16,-1-1-128-16,0-2 0 0,-1 2 0 0,-2 2 0 15,1-2 0-15,-1-2 0 0,2-2 0 16,0 0 0-16,-2 0 0 0,0 0-192 0,2 0 192 0,-5 0 0 16,0 2 128-16,-5 0-128 0,1 2 0 0,-3 0 0 15,-1 1 0-15,1-5-192 0,3 0 192 0,-2 0 0 16,0-3 128-16,1 2-128 0,3 0 0 0,-3-1 0 15,-1 2 0-15,-2-3 128 0,1 0-128 0,-2-3-128 0,-2 0 128 16,-1-2-192-16,0 6-160 0,0-2-32 16,-1 2-16-16,-1-1 0 0,0 6 144 0,-1-1 48 0,4-2 0 0,-2 4 0 15,-3-2 64-15,-2 2 16 0,1 2 0 0,1 0 0 16,0 2 128-16,3-2 0 0,-1 0 0 0,5 0 0 16,-1-3 0-16,3 3 0 0,3-2 0 0,-2 2 0 15,-1 0 0-15,1 0 0 0,2 1 0 0,0-3 0 16,4 1 0-16,2-3 0 0,-1 0 0 0,2 1 0 15,2-2 0-15,-1 1 0 0,-2-2 0 0,4 0 0 16,9 0 0-16,-2-2 0 0,-7-2 0 0,-1-2 0 0,2 0 0 16,-1-2 0-16,2 2 0 0,1-2 0 0,0 1 0 15,1 4 0-15,1-1 128 0,2 1-128 16,1 1 0-16,1 2 0 0,2 2 0 0,2-2-128 0,0 0 128 16,1 0 0-16,1 0 0 0,2 3 0 15,-2-3-448-15,0 0 0 0,2 0 0 16,-2 0 0-16,0 0-48 0,1 4-16 0,-1-2 0 0,-1-1 0 15,0 2-240-15,-1 1-48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3T19:32:51.5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28852 10653 6447 0,'-3'0'576'0,"-1"-1"-576"0,3 1 0 0,0-3 0 0,1 3 1632 0,-2-3 224 16,0 3 32-16,-2-5 16 0,0 1 416 0,-2-2 96 0,3 2 16 0,-2-2 0 0,1 3-144 0,0 2-32 0,2 1 0 0,-1 0 0 0,1 0-1056 0,2 1-224 0,-1 2-32 0,-1 1-16 16,2 1-320-16,-1 0-64 0,0 0-16 0,1 1 0 15,1-3 48-15,0 4 16 0,1-4 0 0,0 3 0 16,2-3 48-16,-1 3 16 0,4-5 0 0,-1 2 0 16,0-1-272-16,3-2-64 0,2 0-16 0,1-2 0 15,4 2-96-15,1-4-16 0,2-1 0 0,2 1 0 16,-1 1-64-16,5-3 0 0,1 2-128 0,2-2 192 15,0 1-192-15,1 1 0 0,1 2 128 0,-1 0-128 16,1 0 0-16,0 2 0 0,-1 2 0 0,0-2 0 0,-2 4 0 16,-1-1 0-16,-1 0 0 0,-3 3 0 15,-1-3 0-15,0 1 0 0,0-2 0 0,-1-1 0 16,-2 2 224-16,1-3-48 0,-1 0-16 0,0-3 0 0,-2 3-32 0,0-1-128 16,-1-1 192-16,-2-1-64 0,1 2-128 0,-3-2 0 15,0 1 0-15,-1 1 0 0,2-2 0 0,-1 1 0 16,1 1 0-16,-2-2 0 0,1 1 0 0,-1 0 0 15,1 2 0-15,-3 0 0 0,1 0 0 0,0 0 0 16,-3 0 0-16,0 0 0 0,1 0 0 0,0 0 0 16,-1 0 0-16,0 0 0 0,-1 2 208 0,0-4 16 15,0 2 0-15,1 0 0 0,0 0-80 0,0 0-16 16,2-2 0-16,-1-1 0 0,1 2-128 0,0-1 0 16,0 0 0-16,-1 0 0 0,2 2 0 0,-2-3 0 0,1 2 0 15,-1-1 0-15,-1 2 0 0,2-3 0 0,-2 2 0 0,0-1 0 16,-1 2 0-16,0 0 0 0,-1-3 0 0,1 3 0 15,-2 0 0-15,2 0 0 0,-1 0 0 16,-2 0 0-16,2 3 0 0,-1-3 0 0,-1 0 0 0,1 0 0 16,-1 0 0-16,0 2 0 0,1-2 0 0,-1 0 0 15,1 0 0-15,-1-2 0 0,2 2 0 0,-1 0 0 16,0 0 0-16,0-3 0 0,-1 2 0 0,-1 1 0 16,2-3 0-16,1 1 0 0,-2 1 0 0,1-2 0 15,-1 2 0-15,0 1 0 0,1 0 0 0,-2-2 0 0,0 2 0 16,1 0 0-16,-1 0 0 0,-1 0 0 15,0 0 192-15,0 2-32 0,0-2-16 0,-1 0 0 16,1 0 80-16,0 0 16 0,0 0 0 0,0 0 0 0,0 0 0 0,0 0 0 16,-21 0 0-16,16-2 0 0,-1 2-240 15,-1-4 0-15,1 1 0 0,0-3 0 0,-1 2 0 0,-1-2 0 16,1-4 0-16,-2 2 0 0,2-6 0 0,-2 2 144 16,2-1-144-16,-2-3 128 0,-1 0 16 0,1-1 0 15,-1 1 0-15,1 0 0 0,-1 2-144 0,-1-2 160 16,1 1-160-16,-1 2 160 0,-1-2-160 0,1 2 0 15,0 1 144-15,1 1-144 0,2 2 128 0,-1 1-128 16,0 0 160-16,2 2-160 0,-1 0 0 0,2 2 0 16,0-2 0-16,0 3 0 0,1 0 0 0,0-1 0 15,1 2 0-15,1-2 0 0,0 1 0 0,1 0 0 16,2 0 0-16,-2 0 0 0,4 0 0 0,-1-1 0 0,1 2 0 16,1 2 0-16,2 0 0 0,0 2 0 0,1 0 0 0,1 3 0 15,3 1 0-15,0 0 0 0,1 4 0 0,2 2 0 16,0-1-256-16,2 2 64 0,2 1 16 0,-1-1 0 15,3 0-80-15,0 2-32 0,-1-1 0 0,-1-2 0 16,2 1 288-16,-2-1 0 0,-1 0 0 0,0-2 0 16,-1 0 0-16,-1-1 0 0,-1-2 0 0,0 2 0 15,-2 1 0-15,-1-2 0 0,-2 0 0 0,1 0 0 16,0 0 0-16,-3 1 0 0,0-3 0 0,-1 0 0 16,-1 1 0-16,-2 0 0 0,0 1 0 0,-2 0 0 15,0 0 0-15,-3 0 0 0,1 0 0 0,-2 1 0 16,-1 1 0-16,-1-3 0 0,-2 2 0 0,2-2 0 15,-1 2 0-15,-1-3 0 0,1 3 0 0,1-4 0 0,0 3 0 16,-1-1 0-16,2-4 0 0,0 2 0 16,2-1 0-16,-1 0 0 0,0-2 0 0,2 2 0 0,-2-2 0 15,2-2 0-15,-1 2 0 0,1-2 0 0,0 2 0 16,0-2 144-16,0 0-144 0,-1 0 192 0,1 3-48 0,-2-3 0 16,1 0 0-16,1 1 0 0,-1 1 32 0,0 1 0 15,-1-2 0-15,0 3 0 0,1 1 80 0,-2-2 32 16,1 4 0-16,0-1 0 0,2 0-80 0,-2 1-16 15,0 2 0-15,1 1 0 0,-2 2-192 0,0-2 0 16,0 3 0-16,0-1 0 0,-1 0 0 0,-1 1 0 16,1-1 0-16,-1 2 0 0,1-2 0 0,-3 2 0 15,0 0 0-15,0 0 0 0,-3 1 0 0,0-2 0 16,0 2 0-16,-3-1 0 0,1 1 0 0,-2-5 0 16,-1 2 0-16,-2-2 0 15,1 2-496-15,-5-3-32 0,1 1-16 0,0-4-20960 0</inkml:trace>
  <inkml:trace contextRef="#ctx0" brushRef="#br0" timeOffset="19560.25">30950 10345 22111 0,'0'-2'1968'0,"0"-1"-1584"0,0 2-384 0,1-1 0 0,0 2 576 0,0-4 48 0,2 1 0 0,-1-5 0 0,2-2-624 0,0 0 0 15,-1-4 0-15,1-1 0 0,0 2 0 0,-2-2 0 0,0 1 0 0,0 2 128 0,-1-3 544 0,-1 3 112 16,3-2 32-16,-3 2 0 0,1-2 224 0,-1 2 48 16,0 1 16-16,-2 0 0 0,-1 2 16 0,-2-1 0 15,0 4 0-15,-4 0 0 0,1 2-224 0,-3 2-32 16,-3 2-16-16,0 2 0 0,0 2-272 0,-2 2-48 15,1 4-16-15,-1 0 0 16,1 5-336-16,0 1-176 0,0 2 160 0,0 4-160 0,2 3 0 0,-2 2 0 16,3 2 0-16,-1 0 0 0,2 1 0 0,0 2 0 15,1 2 0-15,1 0 0 0,1 2 0 0,0 5 0 16,2 0 0-16,0 0 0 0,0-1 144 0,2 2-16 16,0-1 0-16,3-2 0 0,0-2 0 0,2-1 0 15,2-3 0-15,1-5 0 0,4-2-128 0,2-1 0 16,3-1 0-16,2-3 128 0,1-4-128 0,2 0 0 15,3-3 144-15,1-2-144 0,0-2 0 0,2-1-192 16,-1-3 32-16,1 0 0 16,-2-5-1312-16,0 2-256 0,-2-1-48 0,-2-4-14672 0</inkml:trace>
  <inkml:trace contextRef="#ctx0" brushRef="#br0" timeOffset="20281.87">31465 10521 8287 0,'8'-14'368'0,"-5"2"80"0,2 2-448 0,-2 1 0 0,-2 6 0 15,0-1 0-15,-1-1 2224 0,3-3 352 0,-1-1 80 0,1-7 16 0,0-3 656 0,0 0 128 0,-2 3 16 0,-1 4 16 0,-1 0-992 0,-2 4-192 0,0 2-32 0,-2 1-16 0,0 4-1104 0,-3 1-240 0,1 1-32 0,-2 2-16 0,1 3-560 0,-3 0-112 0,-1 1-32 16,0 4 0-16,-2-1-160 0,2 3 0 16,-3 3 0-16,2 0 0 0,-2 4 0 0,0 1 0 0,0 3 0 15,0 0 0-15,3 3 0 0,-2-1 0 16,3 3 0-16,1-1 0 0,0 3 160 0,3-1 0 0,1 0 0 16,2-1 0-16,0-1-160 0,3-2 0 0,1-1 0 15,1-5 0-15,1-2 0 0,1-3 0 0,1-1 0 0,2-6 0 16,0 2 160-16,2-6-160 0,0 0 192 0,2-2-192 15,3-4 224-15,-1 1-64 0,0-6-16 0,2 1 0 16,-2-2-144-16,1-2 0 0,-1-3 0 0,2 0 0 16,-2-2 0-16,-1-1 0 0,-1 0 128 0,-1-4-128 15,-1-1 0-15,0-1 0 0,-1-1 0 0,0-3 0 16,-3 2 0-16,-1-5 0 0,-1 3 0 0,1-2 0 0,-2 1 128 16,-1 1-128-16,0 1 128 0,1 3-128 0,-1 6 192 15,0 2-32-15,0 2-16 0,2 3 0 0,-1 5-144 16,-1 1 0-16,2 3 144 0,1 3-144 0,-1 1 0 15,2 5 0-15,0 0 0 0,-1 4 0 16,1 0 0-16,1 4 0 0,0 4 0 0,0-2 0 0,0 4 0 16,1 1 0-16,0 2 0 0,0 2 0 0,2-3 0 0,-3 1 0 15,1-1 0-15,-1 0 128 0,-1 1 16 16,1 1 16-16,-1-1 0 0,0 2 0 0,-1-3-160 0,0 1 0 16,1 3 0-16,-1-5 0 0,-1 0 0 0,1 1 0 15,-1-4 0-15,-1-2 0 0,2-3-304 0,-2-3-32 16,1-3-16-16,1-4 0 15,1-4-544-15,-2-2-96 0,2-5-32 0,-1-1-17584 0</inkml:trace>
  <inkml:trace contextRef="#ctx0" brushRef="#br0" timeOffset="20601.16">31892 9849 21183 0,'2'-10'1888'0,"1"4"-1504"0,-1 4-384 0,0 2 0 15,-1 0 1472-15,0 0 240 0,1-4 32 0,3-1 16 0,0 0 224 0,2 3 32 0,-1-2 16 0,-3 8 0 0,1 2-176 0,-1 4-48 0,-3 2 0 0,0 7 0 0,-2 4-848 0,0 8-192 0,-1 1-16 0,2 9-16 16,-1 4-272-16,2 4-48 0,0 2-16 0,0 1 0 0,2 3-192 0,-1 2-32 0,2 0-16 0,-2 0 0 15,0 0-160-15,1-3 0 0,0 3-160 0,2-4 160 0,0-4 0 16,0-6 0-16,3-5 0 0,-2-6 0 0,0-1 0 0,0-6 0 16,-1-3 0-16,1-2 0 15,-1-4-416-15,0-1-96 0,0-3 0 0,-2-4-16 16,-1-2-96-16,0-2-16 0,-1-2 0 0,-1-4-11984 16,-1-2-2416-16</inkml:trace>
  <inkml:trace contextRef="#ctx0" brushRef="#br0" timeOffset="20829.23">31625 10402 43311 0,'-11'-12'1920'0,"6"6"384"0,2-1-1840 0,3 1-464 16,1 2 0-16,3 2 0 15,0-2-704-15,2-2-256 0,5-3-32 0,4 0-16 0,4-5 1168 0,3-1 224 0,3-1 64 16,-1 1 0-16,4 2 448 0,-1 3 80 0,2-3 32 0,4 3 0 15,2-1-32-15,5 0 0 0,7 3 0 0,1-5 0 16,-3 3-496-16,4-2-96 0,7-3-32 0,2-2 0 16,-1 1-352-16,-3-3-256 0,-1 1 32 15,-1-2-14384-15,-1-2-2880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3T16:50:51.08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1577 3764 10127 0,'-3'-10'896'0,"1"1"-704"0,-1 6-192 0,2-2 0 0,0 4 4576 0,1 1 880 0,0-3 176 0,0 2 48 0,-2-4-3600 0,2 1-720 0,-1 1-144 0,0 0-16 0,1-1-592 0,-1 4-112 0,1-2-32 0,0 2 0 0,0 2-464 0,0-2 0 0,0 4 0 0,0-4 0 0,1 3 0 0,-1 0-128 0,0-3 128 0,0 0 0 0,0 0 0 0,0 0 0 16,0 0 0-16,6 19 0 0,-7-13 240 0,0 1 96 16,-1 5 32-16,-1 4 0 0,-1 0 464 0,-1 2 112 15,-1 4 16-15,-1-2 0 16,-1 3-448-16,-1 1-64 0,0 2-32 0,-1 5 0 0,-1-1-176 16,1 3-48-16,-2 3 0 0,0 7 0 0,0 4-192 0,1 4 0 15,2 1 0-15,0-1 0 0,3-2 0 0,0-4 0 16,2-7 0-16,-1 0 0 0,2 2 0 0,-4-1 0 15,2 1 0-15,-2-2 0 0,-3 3 0 0,-1-3 0 16,-3 1 0-16,0-2 0 0,-1-5 0 0,0-1 0 16,1-5 0-16,-1 0 0 0,1 1 0 0,0-5 0 15,0 1 0-15,1-4 0 0,0 0 0 0,2-5 0 16,1-3 0-16,2-1 0 16,2-4-512-16,1-5-32 0,2-1-16 0</inkml:trace>
  <inkml:trace contextRef="#ctx0" brushRef="#br0" timeOffset="584.37">1527 3770 36863 0,'-11'-5'1632'15,"4"4"336"-15,0-1-1584 0,4 0-384 0,1 0 0 0,2 2 0 0,-1-3 384 0,0 2-16 0,-1-5 0 0,-1 1 0 0,2-2 160 0,2 0 48 0,0-1 0 0,3 2 0 0,1 1-384 0,0 0-64 0,1 3 0 0,0 0-128 0,0 2 128 0,1 2-128 0,-2 6 0 0,1 1 0 0,-3 3 0 0,1 4 128 0,-1 1-128 0,0 2 0 16,0 2 448-16,1 1-32 0,0-3 0 0,1 0 0 15,2 4 32-15,0-5 16 16,-1 4 0-16,2 1 0 0,0 3-96 0,1 2-32 0,2 6 0 16,-1 0 0-16,0 2-336 0,1 5 128 0,3 6-128 0,-2 4 0 15,3 0 0-15,-3 1 0 0,1-7 0 0,-1-1 0 16,0 3 0-16,1-1 144 0,-1 0-144 0,2-2 0 16,-2-5 0-16,2-1 0 0,-2-3 0 15,0-4 0-15,-1-2 0 0,-1-1 0 0,0-6 0 0,0 0 0 16,1-3 0-16,-1-2 0 0,1-1 0 0,-1-1 0 15,0-2 0-15,-1 0 0 0,-2-3 0 0,-1-2 0 16,0 1 0-16,-2-3 0 0,0-2 0 0,-3 0-144 16,0-2-352-16,-2-2-64 0,-1 0-16 0,-2-4-18960 15</inkml:trace>
  <inkml:trace contextRef="#ctx0" brushRef="#br0" timeOffset="833.45">1323 4712 24879 0,'-5'-3'2208'0,"3"0"-1760"0,-1 3-448 0,3 0 0 0,1 0 3056 0,2 0 528 0,1 3 96 15,2-3 32-15,4 1-2368 0,5-1-480 16,4 0-96-16,5-1 0 0,2-4-112 0,2 1-16 0,2-6 0 0,1 2 0 15,1-5-448-15,0 0-192 0,3-2 176 0,-3-3-176 16,-2 1 0-16,0-3-240 0,4-2 32 16,1-6-18944-16</inkml:trace>
  <inkml:trace contextRef="#ctx0" brushRef="#br0" timeOffset="5066.6">3342 4112 35935 0,'-7'-3'3200'0,"3"1"-2560"16,3 0-512-16,2 2-128 0,1 0-1408 0,-2 0-288 0,0-2-64 0,-2-1-16 0,0 0 1120 0,1 1 208 0,2 0 64 0,0-1 0 0,4 6 1184 0,0-3 240 0,2 2 48 0,1 2 16 0,2 0-256 0,-2 5-48 0,1-3-16 0,0 4 0 16,-1-1-112-16,0 6-32 15,0 3 0-15,0 3 0 0,-1 3-48 0,1 5-16 0,-2 4 0 0,-1 4 0 16,-2 4-368-16,2 1-80 0,0 8 0 0,0 0-128 16,-1 2 0-16,1 6 0 15,0 7 0-15,-1 1 0 0,1 6 144 16,-1-3-144-16,4 2 0 15,-3-6 144-15,0 2 16 0,0 2 0 0,0 8 0 0,-2-1 0 0,0-3-16 0,-2-8 0 16,-1-4 0-16,-2-1 0 0,-1 6 64 0,-3 1 16 0,0-3 0 0,-3-2 0 16,-1-5 80-16,2-7 16 0,-2 1 0 0,-1-4 0 15,1-2-144-15,-3 0-32 0,0 7 0 0,-1-1 0 16,1-5-144-16,0-3 128 0,2-2-128 0,0-5 128 16,2-3-128-16,1-1 0 0,-2 3 0 0,1-1-176 0,3 1 176 15,-3-3 0-15,2 3 0 0,-1-4 0 0,1 1 0 16,0 0 0-16,-1-6 128 0,1 1-128 15,0-5 176-15,0-2-48 0,1-1 0 0,0-4 0 0,-2-2 0 0,2 2-128 16,1-4 192-16,-1 0-64 0,2-1 16 16,1 0 0-16,0-1 0 0,1-3 0 0,0 1 0 0,2 0 0 15,0-4 0-15,0 3 0 0,2-1-144 0,-1 0 192 16,1 2-192-16,1-3 192 0,1 4-192 0,-2-2 0 16,2 3 0-16,-1 1 0 0,1 2 0 0,-1-2 0 15,0 2 0-15,-1 1 0 0,0-1 0 16,-2 2 0-16,1-2 0 0,-1 4 0 0,-1-1 0 0,0 1 0 15,-2 0 0-15,1-2 0 0,-1 0 0 0,0-1 0 16,-1-1 0-16,-1-1 0 0,1 0 0 0,-1-1 0 0,0 0 0 0,2-1 0 16,-1 2 0-16,-1 0 0 0,1-1 0 15,-1 0 0-15,2-1 0 0,-2 0 0 0,0-1 0 16,0 1 0-16,1-3 288 0,0 1-32 0,1 2 0 0,-1-3 0 16,-1 3 0-16,0-2-16 0,1 2 0 0,-1 1 0 15,2-2-240-15,-2 2 128 0,0 0-128 0,1-3 0 16,0 2 0-16,2-3 0 0,-2 1 0 0,2-5 0 15,-2 3 0-15,2 0 0 0,-1-1 0 0,2-2 0 16,0-2 0-16,-1 1 0 0,4 2 0 0,-2-3 0 16,2 0 0-16,3 0 176 0,1 0-176 0,3 0 160 15,0 0 16-15,0 0 0 0,4 0 0 0,2 0 0 16,4 0-176-16,5 2 160 0,4-2-160 0,3 4 160 16,0-4-160-16,1 2 0 0,5 2 0 0,5-1 128 15,4 4-128-15,5-3 0 0,1 1-160 0,0-2 160 0,-8 0-208 16,6-3 48-16,4-3 16 0,4 1 0 0,-1 1 144 0,5-2 0 15,4-1 0-15,0-2-128 0,2 0 128 0,-6-3-128 16,-5 2 128-16,7-2-128 0,8 2 128 0,5 1 0 16,1 3 0-16,0 1 0 0,1 1 0 0,-4-2-160 15,-6 3 160-15,1 0-160 0,0 4 160 0,-1 1 0 16,-2 1-144-16,-4-2 144 0,-3-1 0 0,-4 4 0 16,0-1 0-16,3 0 0 0,8 4 0 0,1 0 0 15,-5 1 0-15,-1-4 0 0,-1 2 0 0,-3-3 0 16,-3 2 0-16,5 0 0 0,2 2-176 0,-2-4 176 15,-3 0-128-15,-4 2 128 0,-3-2 0 0,-3 0 0 16,-5 0 0-16,-1 1 0 0,-2-4 0 0,-2 2 144 16,-2 1 0-16,-2-2 0 0,-2-1-144 0,-4 0 160 15,-2 1-160-15,-3-1 160 0,-2-3-160 0,-3 3 0 0,1 0 0 16,-3 0 0-16,-2 1 0 0,2 1 0 0,0 0 0 0,0 0 0 16,0-4 0-16,-3 2 0 0,0-3 0 0,-1 0 0 15,2 0 0-15,-2 0 0 0,0-3 0 0,-2 2 0 16,-2-2 0-16,1 1 0 0,-2 1 144 0,0-2-144 15,-1 2 192-15,0-1-48 0,0-2 0 0,-2 1 0 16,2 1 80-16,-1-2 16 0,2 1 0 0,-1 0 0 16,0-3-96-16,0 0-16 0,1 0 0 0,2-2 0 15,0-1-128-15,1 2 0 0,1-5 0 0,1-1 0 16,1-2 0-16,1-1 0 0,-1 0 0 0,2-2 0 16,-2-2 0-16,-1-2 0 0,0-3 144 15,0-1-144-15,-1-6 208 0,-1-3-16 0,0-6-16 16,-3-6 0-16,-1 3-16 0,-1-7 0 15,-3-9 0-15,-1-3 0 0,0-7 32 16,-3-5 0-16,1-7 0 0,-1-1 0 0,1-2-64 0,-1 0-128 0,0-1 192 0,0 4-64 16,1 2-128-16,-1 9 0 0,2 1 0 0,1 6 0 0,-1 7-192 15,1-2 48-15,1 4 0 0,2 2 0 0,-1 3 144 16,0-1-128-16,2 0 128 0,-1 4-128 0,0 3 128 0,2-7 0 16,0-2 0-16,-1 2 0 0,1-2 0 0,-1 1-160 15,2-1 160-15,-1-2-160 0,0 8 160 0,0 0 0 16,0 3 0-16,0-4-128 0,-1 1 128 0,0-3 0 15,0 3 0-15,-2 2 0 0,0 0 0 0,-2-2 0 16,1 2 0-16,-1 2 0 0,0 7 0 0,-1 2-128 16,1 3 128-16,-2-1 0 0,2 0-192 0,0 1 32 15,0 2 16-15,2 1 0 0,-1-3 144 0,0 2-208 16,0 3 80-16,2 0 128 0,-2 2-240 0,0-1 80 0,0 3 16 16,1 2 0-16,-2 1 144 0,-2 3-160 0,2 0 160 0,-1 4-160 15,-1-4 160-15,1 3 0 0,-2-1 0 16,1 1 0-16,-1 3 0 0,-1-2-160 0,1-2 160 0,-2-1 0 15,0 2-192-15,-1-3 192 0,-1 1-192 0,1-1 192 16,0 2 0-16,-1-3-128 0,0 3 128 0,1-2 0 16,0 4 0-16,0 0 0 0,1 2 0 0,-1 0 0 15,1 1 0-15,-1-1 0 0,-1 4 0 0,1 0 0 16,0 0 0-16,0-3 0 0,-1 4 0 0,0 0 0 16,0-1 0-16,-1 2 0 0,1-2 0 0,0 2 0 15,-1-2 0-15,1 2 0 0,-2 2 0 0,-1-2 0 0,2 2 0 16,-2-2 0-16,-1 2 0 0,-3-1 0 0,-1 2 0 15,-1 1-128-15,-1 0 128 0,-2 0 0 0,-2 1 0 0,-2-1 0 16,-2 0 0-16,-2 0 0 0,-2 0 0 0,-2 0 0 16,-1 0 0-16,-1 0 0 0,-3 1 0 0,-1 1 0 15,-3 0 0-15,-2-2 0 0,-2 4 0 0,-2-4 0 16,0 2 0-16,1 2 0 0,-2-2 0 0,0 2 0 16,0-4 0-16,-2 3 0 0,6-6 0 0,-4 3 0 15,-4 0 0-15,-2-2 0 0,0 0 0 0,-1 2 0 16,0-2 0-16,1 2 0 0,-1-4 0 0,-2 2 0 15,2-2 0-15,-2-1 0 0,2 4 0 0,-4-2 0 16,0 6 0-16,-2-2 0 0,1 4 0 0,1-1 0 16,2 0 0-16,0 0 0 0,0 0 0 0,-3 0 0 15,0 2 0-15,1 3 0 0,-1-2 0 0,2 2 0 16,2-2 0-16,2-2 0 0,4-1 0 0,-2 0 0 0,0 1 0 16,-1-2 0-16,-1 3 0 0,1 1 0 0,3-1 0 15,1-3 0-15,1-3 0 0,1 0 0 0,0 0 0 16,3-3 0-16,1-2 0 0,-3 1-208 0,3 0 64 0,0-1 16 31,1 2-640-31,2-1-128 0,2 2-32 0,-2 0 0 0,2 0-32 16,-1 2 0-16</inkml:trace>
  <inkml:trace contextRef="#ctx0" brushRef="#br0" timeOffset="6728.06">4941 5095 33167 0,'-10'-3'2944'0,"2"1"-2352"16,3 2-464-16,2 0-128 0,2 0-160 0,-3 0-48 0,-3 0-16 0,-8-2 0 0,-5 2-544 0,-4 4-96 0,-4-1-32 0,0 3 0 0,2 1 256 16,-1 3 64-16,0 2 0 0,-1 3 0 0,2 4 192 0,-1 1 32 0,0 4 16 0,-1 2 0 0,-1 6 336 0,1 2 0 0,0-1 160 0,1 1-160 0,1-2 192 0,0 0-192 0,2 5 192 0,0-1-192 15,2 1 432-15,-2 4-32 0,2 3 0 0,0 5 0 0,2 0 672 0,1 2 128 16,6-4 16-16,3-3 16 0,4-3-144 0,2 1-16 16,5-1-16-16,3 0 0 0,5 0-544 0,2-1-128 15,4-1 0-15,1-1-16 0,1-1-32 0,2-1 0 16,0-1 0-16,4-5 0 0,-1-1-96 15,3-3-32-15,1-4 0 0,3-1 0 0,3-1 48 0,4-1 16 16,3-3 0-16,0-4 0 0,2 0-128 0,1-5-16 16,5 0-128-16,2-3 192 0,5-2 32 0,3-2 0 15,2 0 0-15,1-4 0 0,2 2 64 0,-2-4 16 16,-6-2 0-16,-1 0 0 0,3-2-176 0,-2-5-128 16,1 1 192-16,-5-1-192 0,0 2 336 0,-3-3-32 15,-4-3-16-15,-2-2 0 0,-3 1 0 0,-2-4 0 0,-1-2 0 16,-3-5 0-16,-1 1 48 0,-4-1 16 0,-2-1 0 0,-3 0 0 15,-3-1-352-15,-1-6 0 0,1-8 0 0,-5-1 0 16,0-5 0-16,-6-2-128 0,-2-1 0 0,-4-4 0 16,-1 6-144-16,-3-2-32 15,-2 2 0-15,-3-1 0 16,-1 5 304-16,-3 5 0 0,0 2 0 0,-4 2 0 0,-1 3 304 16,-1 3-48-16,0 0 0 0,-1 6 0 0,1 2 64 0,-4 1 0 0,-1 1 0 0,-3 5 0 15,0 2-176-15,-4 1-16 0,-4 5-128 0,-4 0 192 16,-3-2-192-16,-6 5 0 0,-4 0 0 0,-2 2 0 15,4 4-720 1,-4 0-48-16,-3 3 0 0,-4 3 0 0,5 2 0 0,-2 0-16 0,2-2 0 16,1 1 0-16,6-2-256 0,2 5-48 15,3-4-16-15,4 1 0 0,6 1-1264 0,2-1-240 0,4-1-48 16,1 4-11488-16</inkml:trace>
  <inkml:trace contextRef="#ctx0" brushRef="#br0" timeOffset="7740.6">4610 5066 11055 0,'-9'8'976'0,"3"-3"-784"0,1-1-192 0,3 1 0 0,2-3 1360 0,0 0 240 16,0 1 32-16,0 0 16 0,2 4-1024 0,-2 0-208 0,1 4-32 0,2-4-16 0,-1 3 496 0,1-1 96 0,0-3 32 0,1-3 0 0,2 0-544 0,-1 0-128 15,0-3 0-15,1 0-16 0,1 0 464 0,-1-3 80 0,1 0 32 0,1 0 0 0,-2-3 32 0,-1 0 16 0,1 0 0 0,-2-1 0 0,1 0 256 0,-2-2 48 16,1 0 16-16,-2 0 0 0,2-2-240 0,-1-2-48 16,0 1-16-16,2-4 0 0,-1 0-384 0,0-1-80 15,-1-1-16-15,0 0 0 0,1-1-208 16,-3-1-64-16,-1-2 0 0,0 1 0 0,-1-1 16 15,-3-4 0-15,-1 1 0 0,-1-3 0 0,-2 2-16 0,-2-3 0 16,-1 2 0-16,-1 4 0 0,-2-5-48 0,1 6-16 16,0 4 0-16,-3-2 0 0,-3-3-128 0,-4 1 0 15,1 4 0-15,-3-2 0 0,-2-1 0 0,-1 5 0 16,0 2-144-16,0 2 144 0,1 3-160 0,0 2 32 16,2 2 0-16,0 4 0 0,0 1 128 0,2 1-128 15,1 4 128-15,-2-2-128 0,-1 4 128 0,-1 0 0 16,2 2 0-16,1-3 0 0,2 0 0 0,3 0 0 0,3-2 0 15,3-2 0-15,-1 2 0 0,3-3 0 0,3 2 0 16,1-1 0-16,2-2-288 0,0 2 32 0,2 0 0 0,1-2 0 31,-1 3-496-31,2-2-80 0,0 1-32 0,2 1 0 16,-1 0 304-16,1 1 64 0,2 1 16 0,-1 2 0 16,2 0 480-16,-3-1 0 0,1 0 0 0,-1-3 0 0,0 1 0 0,3 1 0 0,0 2 0 0,2-4 0 15,0 0 320-15,-1-2 96 0,-1-1 32 0,2-1 0 16,2-2 320-16,1 0 80 0,0-4 16 0,0-1 0 15,0-2-416-15,1 0-64 0,0-2-32 0,1-1 0 16,-2-2-192-16,0 2-32 0,1-1-128 0,-2-1 192 16,-2 2-192-16,0 0 0 0,-3 1 0 0,-1 0 0 15,-1-1 0-15,-2 6 0 0,-1-2-160 0,-1-1 160 16,-1 4 0-16,0 2-160 0,-2-1 160 0,-2 2 0 0,0 3-160 16,0 0 160-16,-2 2-128 0,-2 2 128 0,-2 2 0 0,0 2 0 15,-1 0 0-15,1 2 128 0,-3 2-128 0,-1-2 0 16,3 3 128-16,-1-1-128 0,1 2 0 0,2-2 0 15,3 0 0-15,-1 1 0 0,3-1 0 0,-1 1 0 16,1-1 0-16,1 1 0 0,0 0 0 0,1-3 0 16,1 2 0-16,0 0 0 0,2-2 0 0,-1 3 0 15,3-5 0-15,0 2 0 0,3-4 0 0,0 1 0 16,2-2 0-16,2 0 0 0,0-4 0 0,0 1 0 16,2-2 0-16,1 0-128 0,0-2 128 0,2 1-128 15,3-4 128-15,0 0-128 0,2-2 128 0,3 1 0 16,1-4 0-16,0 2 0 0,-5 2 0 0,1-3 144 15,2 1-16-15,1-1-128 0,-5 0 128 0,2-1-128 16,-2 0 0-16,-2-2 0 0,1 2 0 0,-3-2 0 0,-2-1 0 16,-2 3 0-16,-1-1 176 0,-3 0-176 0,-1 0 160 15,-3 0-160-15,0 0 0 0,-4 1-320 16,-1-3 64-16,-2 3 0 16,-2 1-848-16,1 0-176 0,0 3-16 0,1 2-15392 0</inkml:trace>
  <inkml:trace contextRef="#ctx0" brushRef="#br0" timeOffset="8806.84">5775 5095 32255 0,'-5'1'2864'0,"1"1"-2288"16,2-2-576-16,0 0 0 0,2 0 320 0,0 0-64 0,-2 0 0 0,-3-2 0 0,0 2-1136 0,-2-1-224 0,-1-2-48 0,1-3-16 0,2-1 384 0,-3-2 80 0,1-1 0 16,1-2 16-16,1-1 688 0,-1-5 128 0,2-1 16 0,0-1 16 0,2 1 896 0,-1-4 176 15,1 1 48-15,-1-3 0 0,1 1 208 0,2-2 48 0,0-3 16 0,1 1 0 0,2-1-640 16,0 1-128-16,1 1-16 0,1 1-16 15,0 0-432-15,0 3-96 0,0 2-16 0,2-1 0 0,3-4-208 16,4-5 0-16,0 2-192 0,1 0 192 0,0 2 0 0,1 1 0 16,2 1 0-16,-2-1 0 0,1 4 0 0,0 0 0 15,-1 0 0-15,2 3 0 0,-2 0-128 0,1 5-32 16,-3 2 0-16,0 0 0 0,3 2 0 0,0 2 0 16,0 1 0-16,0 1 0 0,1 4 16 0,-2 0 0 15,-3 2 0-15,2 0 0 0,3 0-128 0,-1 3-32 16,-1 1 0-16,1-1 0 0,1 4 64 0,-2-1 16 0,1 1 0 15,-1 2 0-15,-2-1 224 0,-2-1 0 0,-1 3 0 16,-1-4 0-16,0 1 0 0,-3-1-176 16,2-1 32-16,-3-1 0 0,2 0-48 0,-2-4-16 0,0 0 0 15,-1 0 0-15,1-3 496 0,-1 0 96 0,1-1 32 16,-1-2 0-16,0-1-128 0,0-1-32 0,1 0 0 16,-1-2 0-16,-1-1-256 0,0 4 160 0,-1-3-160 0,1-2 128 15,0-1-128-15,-2 1 0 0,1-2 144 0,-2-1-144 16,-1 2 0-16,-1-2 0 15,-1 1 0-15,-1 0 0 0,0 4 0 0,-2 1 0 16,-1 2 0-16,0 0 0 0,-1 4 0 0,-1-2 0 0,0 4 0 0,-4 2 0 16,1 1 0-16,-2-2 0 0,-1 4 0 0,-1 2 128 15,0 0-128-15,1 1 0 0,0-1 0 0,2 4 0 16,0-2 0-16,4 2 0 0,0 0 0 0,3 0 0 16,2 1 0-16,-1 0 0 0,3 2 0 0,0-1 0 0,2 3 0 0,-1 1 0 15,1 0-144-15,1 0 144 0,2 3 0 0,1-1 0 16,1-1 0-16,0 2 0 0,4-3 0 0,0 0 0 15,0-4-144-15,4 1 144 0,2-1-240 0,4-3 16 16,1-2 0-16,0-1 0 0,0 1 80 16,1-5 16-16,0-1 0 0,-2-1 0 0,-4 0 128 15,0-1 0-15,1-1 0 0,2-5 0 0,-2 1 192 0,-1-1 80 16,-1-2 16-16,-1 1 0 0,-3-4 128 0,-1-2 32 16,-3 0 0-16,-2-1 0 0,-1-3-176 0,-4-2-16 15,0 1-16-15,-4 3 0 0,-1-2-64 0,-2 2-16 16,-6-4 0-16,0 5 0 0,-3-1-160 0,-4 0 0 15,-1 3 0-15,0 4 128 16,0-3-464-16,-5 5-112 0,-5 1 0 0,-5 2-17424 0</inkml:trace>
  <inkml:trace contextRef="#ctx0" brushRef="#br0" timeOffset="11185.72">4720 5557 24879 0,'-4'0'1088'0,"2"0"256"0,0 0-1088 0,1 0-256 0,0 0 0 0,1 0 0 0,0 0 288 0,0 3 0 0,0-3 0 0,-1 0 0 0,1 0-288 0,0 0-304 0,0 0 64 0,0 0 16 0,0 0-112 0,0 0-32 0,0 0 0 0,0 0 0 0,0 0 176 0,0 0 48 0,0 0 0 0,0 0 0 0,0 0 528 0,0 0 128 0,0 0 0 0,0 0 16 16,0 0 832-16,0 0 176 0,0 0 16 0,0 0 16 16,0 0-32-16,0 0-16 0,0 0 0 0,0 0 0 15,0 0-544-15,0 0-96 0,0 0-32 0,0 0 0 16,0 0-400-16,0 0-96 0,0 0-16 0,0 0 0 0,0 0-208 15,0 0-128-15,20 0 160 0,-20-3-160 0,0 3 128 0,1 0-128 16,-1-1 0-16,1 1 144 0,0 0-144 0,2 0 0 16,-1 0 0-16,1 0 128 15,-1 0-128-15,1-3 0 0,0 3 0 0,0 0 0 0,1 0 0 16,-1 0 0-16,1 0 0 0,1 0 0 0,-1 3 0 0,1-3 0 16,-2 0 0-16,2 1 0 0,1 2 144 0,2-2-144 15,-1 1 160-15,1-2-160 0,0 0 0 0,1 0 128 16,3 0-128-16,1 0 0 15,-1 0 0-15,2 0 0 0,1-3 128 0,1 3-128 0,1-4 128 0,-1 1 0 16,3 0-128-16,-2 0 192 0,-1-1-192 0,0 2 176 16,0 0-176-16,-2 0 160 0,-1 2-160 0,-2-2 0 15,-1 2 0-15,-1 0 0 0,-2 0 0 0,0 0 0 16,-3 2 0-16,1-2 0 0,0 0 0 0,-1 0 0 16,1 2 0-16,-1-2 0 0,-1 2-304 0,1-2 16 15,1-2 0-15,0 2 0 16,0-2 48-16,0 2 16 0,0-2 0 0,-1 2 0 15,2-4 16-15,-3 0 0 0,1 2 0 0,0-1-11632 16,-2 0-2336-16</inkml:trace>
  <inkml:trace contextRef="#ctx0" brushRef="#br0" timeOffset="12014.62">5503 5500 8287 0,'-5'0'736'0,"1"0"-592"0,2 0-144 0,-1 0 0 0,3 0 1456 0,-2 0 256 0,-2 0 48 0,-2 0 16 0,-3 3 320 0,0-3 64 0,2 0 16 0,1 0 0 0,2-3-784 0,0 3-160 0,3 0-16 0,1-1-16 0,1 1-784 0,1 0-160 0,0 0-16 0,-1 0-16 16,2 1-224-16,-1-1 0 0,1 3 0 0,-1-3 0 16,1 1 0-16,-1 1 304 0,2-2-48 0,0 3 0 15,1-3 928-15,-1 0 176 0,3 1 48 0,-1 2 0 16,1-3-512-16,3 2-112 0,0-2-16 0,1 0 0 16,3 0-512-16,-1-2-128 0,3 2 0 0,2-4-10944 15,0 4-2176-15</inkml:trace>
  <inkml:trace contextRef="#ctx0" brushRef="#br0" timeOffset="13032.31">5113 6084 25791 0,'1'-3'2304'0,"1"3"-1856"15,-1 0-448-15,0-2 0 0,0 2 816 0,2-1 64 0,-1 1 16 0,3-3 0 0,3 0-1152 0,0 0-208 0,0-1-48 0,-1 1-16 0,1-2 304 0,-4 3 64 0,3-3 16 0,-2 2 0 0,0-1-432 0,-2 2-64 0,1-2-32 0,0 0 0 0,-2-1 464 0,-1 2 208 0,-1 0-192 0,-1 2 192 0,0-2 272 0,-3 3 176 16,1 0 48-16,-4 0 0 0,0 0 336 0,-1 0 80 0,-1 3 16 0,-3-3 0 0,1 4 80 0,-2-2 16 0,-3 2 0 0,-2-2 0 0,5 3-208 0,-5 0-48 0,-1 1 0 0,-1-2 0 0,3 2-496 16,-2-2-96-16,-1 2-32 0,2-3 0 0,2 0-144 0,2 0 0 15,2-2 0-15,2 1 0 0,2-2 0 0,2 0 192 16,2 0-192-16,1 0 192 0,0-2 16 0,3 1 16 16,1 1 0-16,1-3 0 0,1 3-224 0,2 0 0 15,2 0 0-15,-1 0 0 16,1 3-1024-16,2-2-256 0,1 1-64 0,0 5-13792 0</inkml:trace>
  <inkml:trace contextRef="#ctx0" brushRef="#br1" timeOffset="19209.02">6883 6100 35007 0,'-9'-5'3120'0,"2"1"-2496"0,3 3-496 0,3 1-128 0,2 0 448 0,-1 0 80 15,-3-2 16-15,-2-2 0 16,2 1-1760-16,0-3-336 0,3 3-80 0,4-2-16 16,1 1 288-16,5 0 48 0,1 0 16 0,4 2 0 0,2-2 896 0,3-1 176 0,5 2 32 0,1-1 16 15,4 0 768-15,4-2 160 0,2 1 16 0,0 1 16 16,1-2 96-16,0 0 16 0,1 2 0 0,0 1 0 15,3 0-272-15,5 1-48 0,6 2-16 0,6 2 0 16,3 4 16-16,3 0 0 0,0-2 0 0,3 2 0 16,5 3-368-16,8-2-64 0,10 8-16 0,3-2 0 15,-3 0-128-15,-4 3 0 0,-2 0 0 0,-5 5-176 16,-1 2 176-16,-9-1 0 0,-6 3 0 0,-5 3 0 0,-1 4 0 16,-4 0 256-16,-1-1-48 0,-2 4 0 0,0 0 304 15,2 4 48-15,2 4 16 0,-1 2 0 0,-1-4-416 16,1 0-160-16,0-3 128 0,0 0-128 0,0 1 0 15,-1-6 0-15,-2-1 0 0,-2-3 0 0,-2-1 0 16,-1-3 0-16,0 1 0 0,-3-4 0 0,-5-2 0 0,-1-2 128 16,-4 3-128-16,2-1 0 0,0 5 480 0,0 3 16 15,-4 1 0-15,0 2 0 0,-3 2-208 0,-3 4-32 16,-2 0-16-16,-2 2 0 0,-3 1-64 0,-2-1-16 16,0-3 0-16,0-3 0 0,0-1-160 0,-1-6 0 15,2-1 0-15,1-5 0 0,-4-3 0 0,1-1-144 16,2-4 144-16,0 2 0 0,1-2 0 0,-2-4 0 15,1 0 0-15,-2-1 0 0,-3-1 0 0,-1 0 0 16,-3-2 0-16,-3-2 0 0,-2-1-192 0,-3-1 32 0,-3-1 0 16,-3-1-18448-16</inkml:trace>
  <inkml:trace contextRef="#ctx0" brushRef="#br1" timeOffset="20663.21">10388 7615 35935 0,'-3'0'3200'0,"-1"0"-2560"0,1-3-512 0,3 2-128 0,0 1 208 0,0-2 32 0,-1-2 0 0,-1-2 0 0,-2-3 208 16,1-3 64-16,1-2 0 0,1-4 0 0,1-1 64 0,0-1 32 0,1-2 0 0,-1 0 0 0,0-4-352 0,-1 1-80 0,0-3-16 0,-2 0 0 0,1-1-160 0,-3 0 0 0,-2-2 0 0,0 5 0 0,-2-1 0 0,-2 4 0 0,0-2 128 0,-1 3-128 0,-3-3 144 16,0 3-144-16,1-1 160 0,0 4-160 0,0 0 192 0,0 1-48 0,3 4-16 0,1-1 0 0,3 5-128 0,0-2 0 0,2 4 0 0,1 2 0 0,1 0 0 0,1 4 0 0,2-2 0 0,0 4 0 0,1 0 0 0,2 4 0 0,2-1 0 0,-2 3 0 15,2 3 0-15,1-1-176 0,1 3 48 0,0 0 0 0,0 4 128 0,1 1 0 0,1 2 0 16,-1 5 0-16,1-5 0 0,0 4-208 0,0-2 80 16,0 1 128-16,0-1-128 0,1 0 128 0,2 1 0 0,0 1 0 15,2-2 0-15,0 1 0 0,0-3 0 0,1 0 0 16,1-1 0-16,-1-1 0 0,-1-5 128 15,-1 2-128-15,0-1 128 0,-3 0-128 0,0 1 128 0,-4-3-128 16,0 2 0-16,-4 0 0 0,0 1 0 0,-4-1 0 16,0-2 0-16,-3 2 0 0,-1-1 0 0,-2 0 0 15,1 2 0-15,-1-2 0 0,1 0 0 0,0 0 0 16,0 2 0-16,0-1 0 0,1 0 0 0,1 1 0 16,0-3 0-16,0 0 0 0,1 1 0 0,1-1 0 15,-1-1 0-15,1-2 128 0,1 2-128 0,-2 0 128 0,2-3 160 16,-1 1 32-16,1-3 0 0,-2 3 0 0,2-2-64 0,-3 1 0 15,0 0 0-15,-1-2 0 0,-2 2-112 0,1-2-16 16,-3 4-128-16,-1-4 192 0,0 3-16 0,-3 2-16 16,-1 0 0-16,-1-3 0 0,-1 4-32 0,-2-3 0 15,-1 3 0-15,-2 1 0 0,0 2 0 0,-3-4-128 16,0 1 192-16,1-1-64 0,0-2-128 0,-2 0 0 16,-1-1 0-16,-1-3 0 0,-3 2 0 15,-1-5 0-15,-2 2 0 0,0-4 0 16,0 0-448-16,1-2-32 0,2-2 0 0,5 0-12832 15,4 0-2576-15</inkml:trace>
  <inkml:trace contextRef="#ctx0" brushRef="#br1" timeOffset="21059.2">10702 7908 42383 0,'-3'4'1872'0,"-1"-1"400"0,1 1-1824 16,2 1-448-16,1-1 0 0,0-1 0 0,3 6 0 0,0 3 0 0,2 4 0 0,0 9 0 0,5 14-288 0,1 12-96 0,2 6-32 0,-3 5 0 15,-3-1 416-15,-1-2 0 0,-2 2 0 0,-2-2 0 0,0-1 240 0,-4 2 80 0,0 0 0 0,-3-3 16 0,-2 0 96 0,-1-9 16 0,-1-5 0 0,2-5 0 0,0 0-304 0,-1-6-144 0,2-1 160 0,-1-5-160 0,0-1 0 0,1-9 0 16,0-3 0-16,0-2 0 0,1-6 0 0,-1-3-192 15,1-5 16-15,1-6 0 16,-1 0-1344-16,3-11-272 0,-1-5-48 0,3-10-16 0</inkml:trace>
  <inkml:trace contextRef="#ctx0" brushRef="#br1" timeOffset="21642.21">10686 7981 39615 0,'2'-6'3520'0,"-1"-3"-2816"0,0 5-560 0,1-2-144 16,2 2 704-16,0-1 128 0,3-6 0 0,6-4 16 16,4-4-848-16,4-2 0 0,1 5 0 0,1 2 0 15,-2 5 0-15,1 1 0 0,-1 6 0 0,1 2 176 16,2 2 32-16,-1 3 16 0,2 1 0 0,0 4 0 16,-1-3-80-16,1 4-16 0,-2 0 0 0,0 2 0 0,-3-1-128 15,-2 0 0-15,1 1 0 0,-3-1 128 0,-1-2-128 0,-2 0 0 16,-1 0 0-16,-2 1 0 0,0-4 0 0,-2 2 0 15,-1 1 0-15,-3-1 128 16,0 1 16-16,-4 2 0 0,-3-2 0 0,-1 0 0 0,-2-2-144 0,-2 2 0 16,-4 3 0-16,-4-4 0 0,-2 1 0 0,-3 0 0 15,-3 0 0-15,0-1 0 0,-1-3-256 0,-1 3 64 16,2-3 0-16,5 1 16 0,2-4 176 0,5 0 0 16,2 0 0-16,2 1 128 0,1-2 128 0,4-1 16 15,1 2 16-15,2-2 0 0,3 4-288 0,2-1 0 16,0-1 128-16,3 4-128 0,5-1 0 0,3 2-192 15,2 2 16-15,2-1 16 0,2 2 32 0,1 1 0 16,3 1 0-16,0-1 0 0,-2-2 128 0,1 0 0 16,0 1-144-16,-3 0 144 0,-2 0 0 0,0 2 0 15,-1 3 0-15,-2 0 0 0,-1 0 0 0,-3 3 0 16,1-1 0-16,-2 4 0 0,1 4 0 0,-2-1 0 0,0 1 0 16,0-1 0-16,0 1 0 0,-2-2 0 0,-1-1 0 15,0-1 0-15,-1 3 0 0,-2-3 0 0,0 0 0 0,-4-2 0 16,1 1 0-16,-4-1 0 0,0 0 0 0,-4-2 0 15,-2 1 128-15,-3-1-128 0,-1 1 128 16,-6-2-128-16,-1 2 320 0,-2-3 0 0,-2-1-16 0,-3-2 0 16,-1 0 80-16,-2-1 0 0,-4-2 16 0,-1-2 0 15,-1-1 176-15,-1-4 48 0,0 0 0 0,-1-8 0 16,0-1-96-16,1-2-16 0,2-4 0 0,0 0 0 16,3-2-384-16,1-5-128 0,1 1 0 0,2-8 0 15,1-3-768-15,1-8-192 16,3-3-64-16,-3-9-20656 0</inkml:trace>
  <inkml:trace contextRef="#ctx0" brushRef="#br1" timeOffset="32745.6">11604 9496 23951 0,'-4'-4'2128'0,"2"-2"-1696"0,2 3-432 15,0 2 0-15,1 1 464 0,0-1 16 0,-1-3 0 0,-1-2 0 0,1 0 160 0,0-2 16 0,0 2 16 0,1 0 0 0,0 2-496 0,1-1-176 0,0 2 0 0,1 0 144 0,-1 2-144 0,0-3 0 0,3 2 0 0,2-1-176 0,0 2 176 16,4-4 0-16,3 1 0 0,3-2 0 0,4 0 0 0,4-1 0 0,2-2 0 0,4-1 0 0,4 0 320 0,3-1 0 16,4-1 0-16,4 0 0 0,3 1-320 0,1 1 144 0,0 3-144 15,-1-2 0-15,0 2 272 0,0-2-48 0,-2 3-16 0,-1 2 0 16,-3 6 32-16,1 3 0 0,-2 1 0 0,-3 4 0 15,1 0-240-15,-3 4 0 0,1 2 0 0,-1 1 0 16,-2-4 0-16,2 0 0 0,2-1 0 0,-2 0 0 16,1 1 0-16,1-3 0 0,4 3 0 0,-3 4 0 15,-1 0 352-15,1 1-32 0,3 6 0 0,-3 0 0 16,-4-4 80-16,4 2 16 0,3 6 0 0,0-6 0 16,-3-2-416-16,6 2 0 0,9 3 0 0,6 1 0 0,1 1 0 15,-3 1 0-15,-1-2 0 0,-3-1 0 0,-2-3 0 0,-4 0 0 16,2 1 0-16,-2-1 0 0,1-2 0 0,3 3 0 15,1-1 0-15,2 1 0 0,0-4 0 0,2 0 0 16,5-3 0-16,0-1 0 0,-2-1 496 0,2-2 16 16,5 0 0-16,1-2 0 0,1 0 0 0,0 2 0 15,-5 1 0-15,-2-3 0 0,-3 2-336 0,-4-2-176 16,0 0 192-16,-4-1-192 0,-3-1 160 0,-3 2-160 16,-1 0 128-16,-6 0-128 0,-2 2 0 0,-3-3 0 15,-3 1 0-15,-4 0 0 0,-4-2 0 0,-2 2 0 16,0 0 0-16,0 2 0 0,-4-2 0 0,-1 3 0 15,-2-3 0-15,1-4 0 0,-1 0 272 0,0 0 80 16,-1-2 16-16,-1 2 0 0,0-3-32 16,-2 0 0-16,-2 1 0 15,0 1 0-15,-1-1-176 0,-2 2-32 0,-1 0-128 0,1 0 192 16,-3 2-192-16,-2 0 0 0,0 2 0 0,-1-1 0 0,-2 1 0 0,1 0 0 0,-2-1 0 16,-1 1 144-16,2 1-144 0,-1-1 0 0,-1 0 0 0,0 3 0 15,1-1 0-15,1 0 0 0,0 2 0 0,-1-2 0 16,2 3 0-16,-2 1 0 0,0 0 0 0,1 0 0 15,-1 3 0-15,0-3 0 0,2 0 0 0,-1-1 0 16,1-1 0-16,2-6 0 0,-1 3 0 0,2-2 0 16,0 0 0-16,2-6 0 0,-1 4 0 15,2-1 0-15,-1-3 0 0,2 4 0 0,2-1 0 0,-1-2 0 16,2 2 0-16,0 0 0 0,2 3 0 0,0-2 0 0,2-1 0 16,-1 3 0-16,0-2 0 0,-1-1 0 15,0 1 0-15,0-4 0 0,0 0 0 0,0-1 0 0,0-1 0 16,-2 2 0-16,2-3 0 0,0 0 0 0,0 2 0 15,-1-2 0-15,-1 0 0 0,1 0 0 16,1 2 0-16,0 0 0 0,-2-1 0 0,0 4 128 0,0-1-128 16,1 0 192-16,1 2-192 0,-1 3 192 0,1 0-192 15,-1-2 0-15,1 3 0 0,0-1 128 0,0 3-128 0,0-5 0 16,0 3 0-16,-1-1 0 0,-2-3 0 0,-1 0 0 16,0 0 0-16,-2-2 0 0,1 2 0 0,-3-4 0 15,1 3 0-15,-2 0 0 0,0 2 0 0,1-4 0 16,-2 3 0-16,0 1 0 0,-2-1 0 0,1 1 240 15,0 2-64-15,0-2-16 0,1 2-160 0,-2 1 0 16,2 1 0-16,2 0 0 0,-2 1 0 0,1 3 0 16,1-2 0-16,0 0 0 0,0 0 0 0,-1-1 0 0,-1-2 0 0,0 2 0 15,0-2 0-15,0-4 0 0,0 0 0 0,-1 2 0 16,0-3 0-16,0 1 0 0,-2-2 0 0,2-1 0 16,0 0 0-16,-1 1 0 0,1-1 128 0,0 2-128 15,0 1 0-15,0-2 160 0,-1 2-160 0,2 1 160 16,0-1-160-16,0 0 0 0,0 0 0 15,2 0 0-15,-1-1 0 0,0 0 0 0,1-1 0 0,0-2 0 16,-1-2 0-16,1 2 0 0,0-2 0 0,0 2 0 16,-1-4 0-16,1 2 0 0,-1-2 128 0,0 2-128 15,0-2 208-15,1 2 16 0,-2-3 0 0,1 2 0 16,-1 1-224-16,0 0 176 0,0 0-176 0,0 0 160 16,0 0-160-16,0 0 0 0,0 0 0 0,0 0 0 15,0 0 0-15,0 0 0 0,0 0 0 0,0 0 0 0,0 0 0 16,0 0 0-16,0 0 0 0,0 0 0 0,0 0 128 15,0 0-128-15,0 0 128 0,0 0-128 0,0 0 0 0,0 0 0 16,0 0 0-16,0 0 0 0,0 0 128 0,0 0-128 16,0 0 0-16,0 0 128 0,-3-21-128 0,5 20 0 15,-2-2 0-15,1 3 0 0,-1-3 128 0,1 0-128 16,-1 1 192-16,0-2-64 0,-1 3-128 0,0-4 128 16,-1 1-128-16,1-2 128 0,0 0-128 15,-2 0 0-15,1-2 0 0,-1 2 0 0,0-3 0 16,0 3 0-16,0 0 0 0,-1 0 0 0,0 2 0 0,-1 0 0 15,1 4 0-15,0-2 0 0,-1 4 0 0,-3 0 0 16,1 3 0-16,-3 1 0 0,0 4 0 0,-2 2 0 16,-2 2 0-16,-1 2 0 0,2 2 0 0,-2-2 0 15,1 5-144-15,0-3 144 0,3 0 0 0,3-3-160 0,-1 1 160 16,4-3-128-16,1-4 128 0,2 1 0 0,1 0 0 0,1-1 0 16,2-3 0-16,2 0 0 0,1 0 0 0,1 2 0 15,1 0-208-15,2-1 32 0,2-1 16 0,0 1 0 16,3-1 32-16,1 3 0 0,2-3 0 0,0 0 0 15,2 1-48-15,-2 0 0 0,1-1 0 0,-2-2 0 16,-2 1 176-16,-1-1-192 0,-3-2 192 0,-2-1-192 16,1-1 192-16,-2-1 0 0,-2 1 0 0,-1-5 0 15,0 1 0-15,-3-4 0 0,-1 0 160 0,-1-4-160 16,-2 2 400-16,1-2-16 0,-3-3 0 0,-1-1 0 16,0-2-96-16,-3 0-32 0,-1 2 0 0,0-3 0 0,-1 1-256 15,-1 2 0-15,-2 0 128 0,0 1-128 0,1 2 0 16,-1 2 0-16,1 3-176 0,-1 1 176 0,2 1-208 0,-1 3 64 15,2 0 16-15,1 2 0 0,0 1 128 16,2 4 0-16,-2-3 0 0,1 4 0 0,2-2 0 16,-1 4-160-16,3-1 160 0,-1-2 0 0,2 2-320 15,2-3 64-15,0 2 0 0,2-1 0 0,0 2 256 0,1-3-192 16,1 0 192-16,1 1-160 0,-1 0 160 0,2-2 0 16,0 1-144-16,2 1 144 0,0-4 0 0,0 0 0 15,3 0 0-15,-2 0 0 0,2 0 0 0,0-4 0 16,-1-1 0-16,0-1 0 0,-1 1 0 0,2-1 0 15,-1-1 0-15,0-1 0 0,-1 0 0 0,1 0 240 16,-1-1-48-16,-1 2 0 0,-1-2-48 0,0 3-16 16,-1 0 0-16,-2 2 0 0,1 0-128 0,-2 0 0 15,0 2 0-15,-1 2 0 0,-1 0 0 0,-1 0 0 0,-1 2 0 16,-2 2 0-16,0-3-192 0,-1 2 16 0,0 1 16 0,0 0 0 16,-1-2 160-16,0 3 0 0,1-4 0 0,-2 1-128 15,3 1 128-15,-2 1 0 0,1-1 128 0,-2 0-128 16,2 3 128-16,0-2-128 0,1 2 128 15,-1 0-128-15,2 0 0 0,-1 0 0 0,3 1 0 0,-2-1 0 16,2 4 0-16,-1 0 0 0,2 2 0 0,0-2 0 16,1 2 0-16,0 1 0 0,1-4 0 0,1 4 0 15,1-3 0-15,2-2 0 0,0 0 0 0,1-2 0 16,0 0 0-16,3 0 0 0,2-3-144 0,0-3 144 16,0-3-384-16,4 0 0 0</inkml:trace>
  <inkml:trace contextRef="#ctx0" brushRef="#br1" timeOffset="37130.48">16139 11462 21183 0,'-9'-4'1888'16,"1"2"-1504"-16,3 2-384 0,3-3 0 0,1 2-1456 0,-3-2-352 0,-4 1-80 0,-5-3-16 0,-5-1-208 0,0 0-64 0,-1 3 0 0,3 1 0 0,1 4 1744 0,3-2 432 0,1 4 0 0,1 1 0 0,4-1 1936 0,-2-1 480 0,4 3 80 0,-1-3 32 0,2 1 128 0,1-2 32 0,-1-1 0 0,3 2 0 0,0-3-1056 0,0-3-208 15,0 2-32-15,0-1-16 0,1-1-192 0,-2 2-32 16,1 1-16-16,0 0 0 0,0 0-736 0,0 0-144 16,0 0-16-16,-4-22-16 0,3 19-224 0,1 0 0 15,0 0 0-15,1 1 0 0,2-2 0 0,-1 1 0 16,3-2 0-16,0 3 0 0,3-2 0 0,-1-1-128 0,2 2 128 15,-1 0 0-15,2 2 0 0,0-3 0 0,1 4 0 0,-1-1 0 16,0 2 0-16,-1 0 128 0,-1 2-128 0,0 1 0 16,-2-2 496-16,-1-1 0 0,-1 2 0 0,-2-1 0 15,-1-1 16-15,-1 2 0 0,0-3 0 16,-2 2 0-16,-1-2 48 0,-1 0 16 16,-3-2 0-16,-1 2 0 0,0-4-304 15,-2 2-48-15,0-2-16 0,1-1 0 0,0 0-208 0,-1 0 0 0,3 2 0 0,-1-1 0 16,2-2 0-16,1 3 144 0,1-1-144 0,1 1 128 15,0 0-128-15,2 3 0 0,-2 0 0 16,2 0 0-16,-1 1 0 0,-2 4 0 0,2-1 0 0,-3 2 0 16,1 1 0-16,0-4 0 0,-1 2 0 0,2 3 0 15,0-6 0-15,1 2 0 0,0-2 0 0,1 2-176 16,1-2 176-16,0-2 0 0,0 4 128 0,1-4-128 16,1 0 0-16,-1 0 0 0,0 0 0 0,0 0-128 0,1 0 128 15,-1-2 0-15,0 0 0 0,-1 2 0 0,0 0 0 16,0 0 0-16,0 0 0 0,0 0 0 0,0 0 0 0,0 0 0 15,0 0 0-15,0 0 0 0,-20 2 0 0,15-2 0 16,0 0 0-16,-1 2 0 0,1-2 0 0,-1 1 0 16,1 1 0-16,0-1 0 0,1 1 0 0,2-2 0 15,-1 0 0-15,2 0 128 0,1 0 32 0,1 0 16 16,2 0 0-16,1 0 0 0,1 0-176 0,0-2 0 16,2 2 0-16,0 0-12608 15,3-1-2464-15</inkml:trace>
  <inkml:trace contextRef="#ctx0" brushRef="#br1" timeOffset="41418.92">16080 11411 37775 0,'-1'-4'3360'0,"-2"2"-2688"0,2-2-544 0,1 4-128 0,0-2 496 0,0-1 64 0,-1 0 16 0,-2-5 0 0,-1 0-1216 0,-4-2-224 0,-1 0-48 0,-3 4-16 0,1 3-1328 0,-3-1-272 0,0 6-48 0,-3 0-16 0,-1 2 1344 0,-1 1 272 0,0 2 48 0,0-1 16 0,2 3 2272 0,2-3 464 0,1 2 96 0,3-2 0 0,1-3 256 0,3 2 32 0,1-1 16 0,2-3 0 16,3 1-1328-16,1-2-256 0,1 0-48 0,3-2-16 0,2 1-368 0,1 1-80 15,3-2 0-15,1 0-128 0,3 2 160 0,1 0-160 16,0 0 128-16,1 0-128 0,0 0 0 0,-3 2 0 15,1 0 0-15,-2-1 0 0,-2 2 0 0,-2-1-144 0,-2-2 144 16,-3 2-160-16,0-2 160 0,-2 0 0 0,2 0 0 16,-2-2 0-16,1-1 144 0,1 0 16 0,2-3 0 15,-2 0 0-15,4 0 224 0,-1-2 64 0,1 0 0 0,-1 1 0 16,2 1-160-16,-3 2-32 0,1-1 0 0,-2 2 0 16,1 2-256-16,-3-2 0 0,1 3 0 0,-2-2 0 15,-1 4 0-15,0-2 0 0,-1 3 0 0,-2-2 0 16,1 2 0-16,-2 0 0 0,4-3-176 0,0 0 176 15,0 0-144-15,0 0 144 0,-16 15 0 0,15-11-144 16,1-4 144-16,0 0 0 0,1 0 0 0,1-3 0 16,3 2 288-16,0 1-16 0,0-3 0 0,1 1 0 0,1 1-64 15,0 1-16-15,0 0 0 0,2-3 0 0,-2 3-192 0,1-4 0 16,-1 4 0-16,-1 0 0 0,1 0 0 0,-1 0 0 16,-1 0 0-16,0 0 0 0,-2 0 0 0,0 0 0 15,-1 2 0-15,1-2 0 0,-2 0 0 0,0 0 0 16,1 0 0-16,-2 2 0 0,0-2 0 0,-2 3 176 15,1-3-176-15,-1 3 160 0,2-3 0 0,0 0 0 16,-18 16 0-16,8-9 0 0,-1-1-160 0,-1 0 0 16,0-4 0-16,2 2 0 0,-1-3 0 0,1 2 0 15,-1-1 0-15,-1-2 0 0,4 0 0 0,-2-2 192 16,2 1-192-16,1-2 192 0,1 3-32 0,1-4 0 16,0 2 0-16,1-1 0 0,3 2-32 0,0-1 0 15,1-2 0-15,0 4 0 0,1-2 0 0,1 2 0 0,2-3 0 16,0 2 0-16,1 1-128 0,0 0 0 0,2 0 0 15,1 0 0-15,-1 0 0 0,0 0 0 0,1-3 0 16,-2 3 0-16,-1-1-160 0,0 0 160 0,-1 0 0 0,-1-2-144 16,0 2 144-16,-1-1 0 0,0 2 0 0,-1-4 0 15,0 1 0-15,-1 1 0 0,0-2 0 0,-1 2 0 16,1 0 0-16,-1-1 0 0,-2 3 0 0,1-2 0 16,-1 2 0-16,-1 2 0 0,-1 1 0 0,1 4 128 15,-3-1-128-15,0 4 0 0,-2 0 0 0,1-1 0 16,0 0 0-16,-2 4-128 15,2-4 128-15,-1 1-128 0,3 0 128 16,0-1 0-16,2-3 0 0,0-2 0 0,3-1 0 0,1 2 0 0,1-5 0 16,2 0 0-16,2 0 0 0,0-2 128 0,3-4-128 15,2 0 176-15,2-2 64 0,2-3 16 0,3 0 0 0,-1 0 0 0,2 0-256 16,-1-2 0-16,-2 2 128 0,0 0-128 0,0-4 0 16,-2 5 0-16,0-2 0 0,-2 2 0 0,-3 0 0 0,-1 1 0 15,-1 1 0-15,-3 0 0 0,1 2 0 0,-3 0 0 16,-1 0 0-16,0 2 0 0,-1 0 0 0,-1 4 0 15,0-2 128-15,-1 2-128 0,-1 0 0 0,-2 2 176 16,1 0-176-16,-1 1 160 0,0 2-160 0,-3-1 0 16,3 2 0-16,-3 0 0 0,2 2 0 0,-2 0 0 15,2-1 0-15,-1-1 0 0,2 0 0 0,2 0 0 16,-1-2 0-16,0 2 0 0,2 0 0 0,-1-2 0 16,1 2 0-16,0 0 0 0,1 1 0 0,0-1 0 15,2-3 0-15,-1 4 0 0,1-4 0 0,0 2 0 16,0-4 0-16,1 4 0 0,0-3-368 0,0 0 0 0,2 1 0 15,2 0-21280-15</inkml:trace>
  <inkml:trace contextRef="#ctx0" brushRef="#br1" timeOffset="43941.56">8756 10095 18431 0,'0'0'1632'0,"-1"-2"-1312"0,0 2-320 0,1-3 0 0,0 2 2656 0,-2 1 464 0,2 0 80 0,-1 0 32 15,-1 0-1344-15,-2 0-272 0,0 0-48 0,0 0-16 0,0 0-752 0,-3 0-160 0,2 1-16 0,-1 2-16 0,-1-3-368 0,-1 2-80 0,1 0-16 0,-2 0 0 0,-1 2-144 0,1 0 0 0,-1 0 0 0,-3 3 0 16,0 3 0-16,-1-1 0 0,-1 0 0 0,0 2 128 16,-1 2 256-16,0-1 32 0,0 3 16 0,-1 1 0 15,0 2-80-15,-1 0-16 0,1 3 0 0,0-1 0 16,1 1-80-16,-1 1 0 0,0 0-16 0,0 4 0 15,-2-1-48-15,2 3 0 0,0 1 0 0,-2 0 0 16,3 2-192-16,0 4 0 0,1 0 0 0,2-1 0 16,1 4 0-16,1 0 0 0,3 4 0 0,0-2 0 15,2-1 0-15,2 2 0 0,2-4 144 0,1 5-144 16,1 2 0-16,2 6 0 0,2 4 128 0,2 1-128 16,0 4 0-16,2-2 0 0,0 0 0 0,3-4 0 15,0-5 0-15,1-7-176 0,-1-4 48 0,4 3 0 16,3 3-480-1,4-2-96-15,4-3 0 0,3-6-11472 16,3-1-2288-16</inkml:trace>
  <inkml:trace contextRef="#ctx0" brushRef="#br1" timeOffset="46674.34">8509 10884 35935 0,'2'-3'3200'0,"1"1"-2560"0,-2 0-512 0,1 2-128 0,2 0 528 0,1-3 96 0,2 2 16 0,6-4 0 16,2 4-512-16,-2-4-128 0,2 4 0 0,-4 1 0 0,0 1 0 0,-3 2 192 0,-2-1-64 0,0 4 0 0,-1-2-128 0,0 2 0 0,0 0 0 0,1-2 0 0,3 2 0 0,2-3 0 0,3 3 0 0,3-5 0 0,0 2 0 0,4-3 128 15,5 0 0-15,4 0 0 0,4-4 128 0,4 1 16 16,2 1 16-16,1 1 0 0,0 1-288 15,-4 0 0-15,-4 0 0 0,0 1-11840 16,-4 1-2368-16</inkml:trace>
  <inkml:trace contextRef="#ctx0" brushRef="#br1" timeOffset="47390.58">9387 10460 19343 0,'2'-1'1728'0,"-1"1"-1392"0,1-3-336 0,-1 3 0 15,0-2 3728-15,2 2 688 0,0-1 128 0,1-2 16 16,2 3-3648-16,3-3-720 0,1-4-192 0,1 5 0 16,-1-2-384-16,-2 4-128 0,0 0 0 0,-2 4-16 15,-2 0 16-15,-2 2 16 0,-2 5 0 0,-1-1 0 0,-3 3 752 0,-2 2 128 16,0 1 48-16,-2 0 0 0,-1 7 336 0,-1-2 64 15,-1 2 0-15,1-2 16 0,0 2-80 0,1-6-32 16,3 0 0-16,0-3 0 0,2 1-304 16,3-6-64-16,1 1-16 0,1-1 0 0,4-3-192 0,-1-1-32 15,-1 0-128-15,2-1 192 0,0-2-192 0,0-2 0 16,1 4 0-16,2-4 0 0,-2 2 0 0,0-2 0 16,-1 2 0-16,0 3 0 0,0-4 0 0,-1 5 0 15,1 0 0-15,-3 3 0 0,2-2 0 16,-2 2 0-16,2 1 0 15,0-1 0-15,2-2 0 0,0 2 0 0,2 0 0 0,1-1 0 16,1 1 0-16,3-3 0 0,2 2-128 16,1-3 128-16,0 2 0 0,2-1 0 15,1 0 0-15,1-1 0 0,-2 2 0 0,-1-1 0 0,1 1 0 0,-5 1 0 16,-2-3 0-16,-1 1 128 0,0 3-128 0,-1 0 0 0,-3 1 0 0,0 0 0 0,0-1 0 16,-2 4 0-16,1 0 0 0,-1 2 0 0,0-1 0 15,-2 1 0-15,0-3 0 0,0 4 0 0,-1-2 0 0,-1 1 0 16,0-2 0-16,-1 2 0 0,-1-1 0 0,0 3 0 15,-2-3 0-15,-1 0 0 0,0 0 0 0,-1 1 0 16,-1-2 0-16,-3 2 0 0,0 1 128 0,-2-3-128 16,-2 3 0-16,-2-4 0 0,0 2 128 0,-3-4-128 15,0 1 0-15,-2-1 0 0,-2 0 0 0,1-4 0 0,1 0-320 16,-3-2 64-16,1-2 0 0,-2-2 0 16,2-2-272-16,-1-1-48 0,-2-1-16 0,0-3 0 15,-3 1-544-15,-1-7-96 16,0 1-32-16,1-3-14400 0</inkml:trace>
  <inkml:trace contextRef="#ctx0" brushRef="#br1" timeOffset="47723.28">9432 10505 48831 0,'-1'-4'2176'0,"-1"-2"432"0,-1 0-2096 0,2 2-512 0,1 1 0 0,1 2 0 0,2-1-720 0,-1-4-256 0,2-4-48 0,2-3-16 0,5-2 624 0,3-1 128 0,3 3 32 0,2 3 0 0,0 1-112 0,2 3-16 0,2 2 0 16,1 2 0-16,1 1 176 0,2 2 16 0,1 1 16 0,-4 2 0 0,-1-1 48 0,-2 0 0 0,1 3 0 0,-2 1 0 16,-2-1-672-16,-2 1-128 15,-1 2-32-15,1 1-16608 0</inkml:trace>
  <inkml:trace contextRef="#ctx0" brushRef="#br1" timeOffset="48142.88">10121 11440 35935 0,'1'-3'3200'0,"-1"2"-2560"0,0 1-512 15,2-3-128-15,-1 3 1104 0,1 0 208 0,2-2 32 0,2 1 16 16,3-2-1216-16,6 1-144 0,5-2-224 0,1 4 48 31,1 0-400-31,1 4-64 0,1 4-32 0,-2 1 0 0,0 5 144 16,-2 4 16-16,-1 2 16 0,-2 5 0 0,-2 1 496 0,-4 5 240 0,-1 0-32 0,-4 4 0 15,-1 2 240-15,-4 4 64 0,-5-1 0 16,-4 3 0-16,-5 2 0 0,-4-2 0 16,-4 3 0-16,-2-3 0 15,-1 1-336-15,-4-3-176 0,-3-5 192 0,-4-2-192 0,-1-2-144 0,-2-6-144 0,-3 1-32 16,-3-1-17504-16</inkml:trace>
  <inkml:trace contextRef="#ctx0" brushRef="#br1" timeOffset="50550.04">10662 11064 35935 0,'0'0'3200'0,"0"0"-2560"0,0-3-512 0,0 2-128 0,2 1 1088 0,0 0 192 0,2-3 32 0,4 0 16 0,3-2-1200 0,1-3-128 0,3 2-224 0,-1 0 48 0,-1 0-224 0,0 2-48 0,1-2-16 0,1 2 0 16,1-2-848-16,-1 4-160 0,0-2-48 0,0-1 0 15,0 4 288-15,1-2 48 0,-1 2 16 0,1 1 0 16,-2-2 496-16,0 2 96 0,1 0 32 0,1-3 0 15,0 2 96-15,0 1 0 0,-1 0 16 0,1-3-7248 16,-1 1-1472-16</inkml:trace>
  <inkml:trace contextRef="#ctx0" brushRef="#br1" timeOffset="51150.05">11211 10788 33167 0,'-3'-9'1472'0,"1"3"304"0,-1-1-1424 0,2 0-352 0,2 3 0 0,0 0 0 16,2 0 576-16,1-5 32 0,3-4 16 0,3-8 0 15,3 1-624-15,4-2 0 0,1 1-192 0,1 1 64 16,0 1 128-16,2 1 0 0,-1 2 0 0,0 0 0 15,0-3 0-15,-2 6 0 0,0 0 0 0,-3 3 0 16,-2 2 512-16,-1 0 96 0,1 3 16 0,-2 2 0 0,-1 0 16 16,0 2 0-16,0 2 0 0,0 2 0 0,-1 3-272 15,1 0-48-15,0 1-16 0,-1 4 0 0,0-1-128 16,-2 4-32-16,0 5 0 0,-2 2 0 0,2 1-144 16,-4 1 128-16,0 6-128 0,-2 2 128 0,-1 0-128 15,-1 3 0-15,-3 2 0 0,-1 1 0 0,-1-5 0 0,-3-1 0 16,-2 4-144-16,-1-3 144 0,-3 0-192 0,-1-3 32 15,1-5 0-15,-1 1 0 0,-1 1 160 0,-2-1 0 16,-2 1 0-16,0-2-128 0,0 2 128 0,-1-6 0 16,-1 2 0-16,1-4 0 0,1-2 0 0,0-3 176 15,-1 2-48-15,1-5 0 0,0-4 64 0,1 1 0 16,3-4 0-16,1 0 0 0,1-2-192 0,2-2 0 16,1 1 0-16,2-3 0 15,0 3-144 1,3-3-64-16,2 3-16 0,0 0 0 15,3 0-96-15,0 3 0 16,2 0-16-16,0-2 0 16,3 4 336-1,0-1 0-15,2-2 0 0,3 2 0 0,4 2 128 16,4-5 160-16,5 4 32 0,4-5 0 0,1 4-16 0,4-4 0 0,6-3 0 0,2 2 0 16,-4 1 16-16,6 0 16 0,-2 0 0 0,2 0 0 0,1 0-336 0,-3 0 0 0,-1 4 0 0,-1-2 128 0,-1 2-128 15,-3-1 0-15,-2 0 0 0,-5 3 0 0,-1-2-304 0,-3 2 32 0,-4-2 0 0,-2 1 0 0,-1 0-112 0,-4 0-32 16,0-1 0-16,-3-1-11776 0,0 0-2352 0</inkml:trace>
  <inkml:trace contextRef="#ctx0" brushRef="#br1" timeOffset="51657.63">11692 10140 30399 0,'-12'-9'2704'0,"4"-1"-2160"0,0 4-544 0,3 0 0 16,3 2 832-16,1 2 64 0,-1-2 16 0,0-5 0 0,-2 0-1152 0,1-5-224 0,-2-1-48 16,1 2-16-16,1 1 240 0,1 5 48 0,1 1 16 0,1 2 0 0,0 2 640 0,0-1 128 0,2 6 32 0,-1-1 0 0,1-1 720 0,0 2 160 0,2 3 16 0,2 1 16 0,1 5-560 0,2-3-112 0,2 5-32 0,3 1 0 15,1 1-400-15,1 0-64 0,2 3-32 0,6 3 0 0,3 3 32 0,6 3 16 0,3 5 0 0,4 4 0 16,1 1-80-16,1 0-32 0,2 6 0 0,-3 1 0 0,-1-1-224 15,-2 6 0-15,-3 1 0 0,-6 1 0 16,-2 1 0-16,-4 0 0 0,-1-2 0 0,-6-4 0 16,0-5 0-16,-2 2 0 0,-3 3 0 0,0 0 0 15,-1 0 128-15,-1-1-128 0,-1 5 176 0,-2 1-176 0,-2 2 384 16,-1-6-48-16,-5 2 0 0,-1-5 0 0,-4-1-128 0,-1-2-16 16,-2-1-16-16,-7 2 0 0,-4-1-176 0,-5 1-176 15,-5-7 48-15,-6-3 0 16,-5 2-320-16,-9-9-64 15,-5-1-16-15,-8-6-19408 0</inkml:trace>
  <inkml:trace contextRef="#ctx0" brushRef="#br2" timeOffset="55402.16">9674 12179 18431 0,'0'-2'1632'0,"0"-2"-1312"0,0 1-320 0,0 1 0 0,0 1 2384 0,0 1 416 0,0-4 80 0,1 2 0 15,0-2-2048-15,0-2-432 0,2-4-80 0,-1 4 0 0,1-1-896 0,-1 1-192 0,1 1-16 0,-2 4-16 0,1-3 304 0,1 2 64 0,1 2 16 0,-1 0 0 16,1 0 912-16,0 0 176 0,-1 4 32 0,1-1 16 0,-1 2 416 0,-1 1 80 0,0 1 0 0,1-1 16 0,-3 1-304 0,0 2-64 0,0 1-16 0,-1 0 0 0,-1-2-160 0,0 3-48 0,0 4 0 0,-3 4 0 0,2 1-176 0,-2 1-32 0,0 5-16 0,-1-4 0 0,1 0-240 16,0 3-48-16,-1 4-128 0,0 5 192 0,-2 2-192 0,1 1 0 0,1 1 0 0,-3-1 0 0,2 2 240 0,-2-4-48 15,-1 0-16-15,-1-2 0 0,0 2 80 0,-3-5 0 16,1-2 16-16,-1-1 0 0,0-1 0 0,1-1 0 15,0 1 0-15,-4-1 0 0,-3 7-80 0,-1-1 0 16,-1 4-16-16,-3 0 0 0,-1 4-176 0,-2 2 0 16,-3-1 0-16,-1 1 128 0,-1-3-128 0,-1 1 0 0,1-2 0 15,1-2 0-15,4-7 0 0,0 2 0 16,0 1 0-16,2-3 0 0,5-8 0 0,0 1 160 0,-3 4-160 16,1-3 160-16,-1-2-32 0,1 2-128 0,-1-1 192 15,2-4-64-15,1-1-128 0,-1 2 0 0,-2 1 144 16,-1 0-144-16,-1 3 0 0,-1-3 0 0,0 3 0 15,-2 0 0-15,2 0 0 0,-1 1 0 0,1-1 0 16,1-3-128-16,5-1 128 0,-4-2 0 0,-1 6 0 0,-1-3 0 16,2 1 0-16,5-4 0 0,2-1 160 0,-1-2-160 15,-3 2 0-15,0 1 0 0,1-2 0 16,2-2 0-16,3-2 0 0,1-4 0 0,3 0 0 16,-1-3 0-16,2 1 0 0,-1-4 0 0,1 0 0 0,0-4 0 15,2 1 0-15,2 0 128 0,-1-1-128 0,1-1 0 0,2 1 224 16,-1-2-48-16,2 0-16 0,-1 0 0 0,1 0-160 15,1-1 0-15,-1 1 144 0,0 1-144 0,2-1 0 0,-2 0 0 16,1 0 0-16,-2 0-192 0,2-1 192 0,-2 1 0 16,0 2-144-16,0-2 144 0,0 0 0 0,-1-3 0 15,2 2 0-15,-2-2 0 0,1-1 0 0,0 1 0 16,1-4 0-16,-1-2 0 0,2 2 128 0,-2-6 64 16,0-1 0-16,-1-2 0 0,1-3-192 15,-2 3 160-15,4-3-160 0,-1 3 160 0,0 2-160 0,1-1 0 16,0 5 0-16,1 3 0 0,-2-2 0 0,3 6 0 15,-2 2 0-15,2 1 0 0,-3 2 0 0,1 1 0 16,0 1 0-16,1 1 0 0,-1 1 0 0,-1 0 0 16,3 1 0-16,-1 1 0 0,1 1 0 0,1-2 0 15,0 4 0-15,0-1 0 0,2 0-128 0,-1 4 128 16,3 2 0-16,0 2 0 0,1 5 0 0,0 1 0 0,1 4 0 16,1 2 0-16,1 3 0 0,-1 1 0 0,2 7 0 15,-2 0 0-15,0-1 0 0,0 5 0 0,-2-1 0 0,0 3 0 16,-2-3 0-16,2-3 0 0,0-1 0 0,0-3 0 15,1-2 0-15,2-6 0 0,0 0 0 0,2-5 0 16,4-2 0-16,1-3 0 0,1-1 192 0,5-3-64 16,4 0 192-16,3-2 16 0,3-4 16 0,3 0 0 15,4-3-96-15,1-3-32 0,1 1 0 0,-1 1 0 16,2-4-224-16,-4 3-160 0,-3 0 32 0,0-2 0 16,5-2-592-1,-1 0-112-15,1-3-32 0,3 2 0 16</inkml:trace>
  <inkml:trace contextRef="#ctx0" brushRef="#br2" timeOffset="60574.43">1614 11696 3679 0,'-2'0'320'0,"0"0"-320"0,1 0 0 0,0 1 0 0,-1 1-304 0,1-2-128 0,-1 4-16 0,-3 1-16 16,-2-1 464-16,1 2 240 0,1-2-32 0,0-2 0 0,2-1 1728 0,1-1 352 0,0-1 64 0,1-1 16 0,-1-2 1504 0,2 0 304 0,-1-2 64 0,0 1 16 0,1 1-912 0,-1-3-176 16,0 2-32-16,-2-1-16 0,2 0-1968 0,-2 2-400 0,1-2-80 0,-2-1-16 0,-1 0-528 0,-2-2-128 0,-2-1 0 0,-1-4 0 0,-2 0 0 0,-2 2 0 0,2-1 128 15,-3 1-128-15,-3-2 128 0,-3 0-128 0,-3 0 0 16,-1-1 128-16,3 3 80 0,-1 1 16 0,-2-1 0 0,0 5 0 16,2 1 80-16,-1 0 16 0,3 3 0 0,-1 3 0 15,1 5 16-15,1 1 16 0,0 4 0 0,2 0 0 16,2 2-208-16,-3 5-144 0,-2 7 192 0,-1 5-192 15,-1 3 0-15,1 2 0 0,-2 5 0 0,-1 2 0 16,0 3 0-16,0 1 0 0,3-2 0 0,2-2 0 16,2 1 0-16,3-4 0 0,3 0 128 0,2 2-128 0,2 1 384 15,3-2 0-15,4 2 16 0,2 3 0 0,7 0-128 0,-1-3-16 16,4 0-16-16,2-3 0 0,-1-6-240 0,3-1 144 16,3 4-144-16,2 1 128 0,4 1-128 0,0-2 0 15,2-1 0-15,-1-6 0 0,2-2 0 0,2-3-144 16,0-1 144-16,1-4 0 0,2 1-192 0,0-5 64 15,2-2 128-15,-1-3-208 0,-1-2-48 0,0-3 0 16,1 1 0-16,-1-2 0 16,0 0-528-16,-1-2-112 0</inkml:trace>
  <inkml:trace contextRef="#ctx0" brushRef="#br2" timeOffset="63074.38">2717 12705 38703 0,'-9'-7'3440'0,"3"1"-2752"0,3 5-560 0,3-1-128 0,0-2 176 0,-2-1 0 0,-2-3 0 0,-3-1 0 0,-3-4-176 0,1 1 0 0,2 3 0 0,-1 5 0 0,3 7 0 0,1 1 0 0,-1 4 0 15,0 2 0-15,0 6-144 0,-2 4 144 0,1 7 0 0,-1 2 0 0,1 3 0 0,0 2 144 0,-4 5 16 0,2-2 0 0,1-2 272 0,1 7 48 16,-2 8 16-16,2 6 0 0,0 5-80 0,1 3-16 16,0 4 0-16,1 0 0 0,1 0-272 0,-1 0-128 15,0 6 128-15,-1 6-128 0,1 6 0 0,-2 2 0 16,-1-2 0-16,-2 2 0 0,-1 3 0 0,-2 1 0 0,0 1 0 16,-3-3 0-16,-1-7 448 0,-2 2 0 0,1 7 0 15,0-9 0-15,1-4 128 0,0 2 48 16,-1-3 0-16,5 1 0 15,1-8-624-15,1-2 0 0,1-2 0 0,1-8 0 16,0-7 0-16,3-2 0 0,-1-3 0 0,0 1 0 0,1-4 0 0,-1 3 0 0,0-2 0 16,0-2 0-16,-1-3 0 0,1-1 0 0,1-4 0 0,0 0 0 15,0-3 0-15,2-3 0 0,-2 2 0 0,1-2 0 16,-1 2 0-16,1-5 0 0,1-2 0 0,-1 2 0 16,1-1 0-16,1-5 0 0,-1 1 0 0,2-4 0 15,-1-2 0-15,1-1 0 0,-1 0 0 0,0-4 0 16,1 0 0-16,-2-1 0 0,2 0 0 0,-2-2 128 15,2-1-128-15,-1 0 192 0,0-2-64 0,2 1 0 16,0 0 192-16,0 1 32 0,0 0 16 0,2 0 0 16,0 3-224-16,1 1-144 0,-1-1 192 0,3 1-192 0,1-1 0 15,0 0 0-15,-1-3 0 0,3 2 0 0,0-2 0 0,4 0 0 16,1 0-208-16,2 0 80 0,4 1 128 0,-1-1-160 16,2-2 160-16,1-4-160 0,5 2 160 0,4-2 0 15,0 4 0-15,6-4-128 0,3-4 128 0,4 2 0 16,3-2 0-16,3 1 0 0,2 0 0 0,6 0 0 15,6-1 0-15,4 4 0 0,1-2 0 0,2 2 0 16,4 2 0-16,4-4 0 0,3-1 0 0,1 2-128 16,4-1 128-16,2 1 0 0,3 4-256 0,-1-5 16 15,-2 1 16-15,1 1 0 0,4 0 224 0,-3 1-144 16,0 2 144-16,3 0-128 0,1-1 128 0,0 2 0 16,0 2 0-16,-1-3 0 0,-2-3 0 0,2-3 0 15,2 0 0-15,-3 0 0 0,-3 1 0 0,1 0 0 0,3-3 0 16,-3 2 0-16,-3-1 0 0,-2 4 0 0,-1 3 0 15,-2-3 0-15,-3 1 0 0,-4 1 0 0,1 4 0 0,-2 2 0 16,-4 3 0-16,-3 3 0 0,-3-5 0 16,-1 1 0-16,-2-1 0 0,-2 0 0 0,0 1 0 0,-5-3 0 15,-5 2 0-15,0-1 144 0,-1 2-144 0,-5-4 160 16,-2-2-160-16,-1 0 0 0,-1 1 0 0,-1-4 128 16,0 3-128-16,-5 1 0 0,0-2 0 0,-8 1 0 15,-5-1 0-15,1-1 0 0,0 2 0 0,0-2 0 16,0-2 0-16,-1 1 0 0,-2-1 0 0,-2 3 0 15,0-3 0-15,0 1 0 0,-1 2 144 0,0-3-144 0,-1 2 176 16,-1-2-48-16,0 0 0 0,-1 0 0 16,-1 0 32-16,0 0 0 0,-1-2 0 0,0-1 0 0,0 2-160 0,0-3 0 15,1 2 0-15,0-2 0 0,0-1 0 0,0 1 0 16,2-2-144-16,-2 2 144 0,0-2-320 16,-1 3 64-16,2-4 0 0,-2 5 0 0,1-2 256 15,-1 2 0-15,0-1-128 0,1 2 128 0,-1-1 0 0,0 0 0 16,1 0 0-16,-1 2 0 0,1 0 0 15,0-3 0-15,-1 3 0 0,0-1 0 0,0 1 0 0,0-2 0 16,1-1 0-16,-1 2 0 0,1-2 160 16,-1 0-16-16,0-3 0 0,-2 2 0 0,1-2-144 15,0-3 192-15,-2 3-192 0,1-2 192 0,-2 2-192 0,-1-2 0 16,0-1 0-16,-2-1 0 0,0 0 0 0,-1-3 0 16,-2 0 0-16,2-3 0 0,-2-2 256 0,-2-3-16 15,0-3-16-15,-1-4 0 0,0 3 96 16,-1-6 0-16,0-4 16 0,-1-4 0 15,-1-7 0-15,0-5 0 0,1-3 0 0,-1-3 0 0,1-4-48 16,0 8-16-16,1 9 0 0,1-13 0 0,-4-12-144 0,0-14-128 0,-2-5 192 16,1-1-192-16,-1 1 128 0,-1-1-128 0,0 4 0 0,-1-4 0 15,-1-3 0-15,1 7 0 0,-1 7 0 0,4 11 0 16,-1 9-224-16,-1-5 0 0,0-3 0 0,-2 3 0 16,1 9 224-16,-3 1 160 0,-1-2-32 0,-2-1 0 15,1-1 96-15,-1-5 16 0,1-3 0 0,1-1 0 16,-1 0-112-16,1 2-128 0,1 1 176 0,3 0-176 15,0 0 0-15,1 0 0 0,1-3 0 0,2 3 0 16,2 1-320-16,0 5 48 0,3 4 0 0,0 2 0 16,0 4 64-16,-1 0 16 0,0 3 0 0,-1 2 0 0,0 5 192 15,1 2 0-15,0 3-160 0,-2 4 160 0,2-1 0 0,-2-3 0 16,1 4-144-16,0-7 144 0,0 2-256 16,1 0 0-16,0 1 0 0,0 0 0 0,-1 1-32 0,1-1 0 15,1-1 0-15,-1 3 0 0,1 1 32 0,-1 2 16 16,1 4 0-16,0 1 0 0,-2 3 240 0,0 0 0 15,2 5-160-15,-2 2 160 0,3 4 0 16,-2-2 0-16,1 4 192 0,-1 0-64 0,1-3-128 16,-1 3 160-16,1 1-160 0,-2 0 160 0,2 1-160 0,-3 0 0 15,0-1 0-15,-1 4 0 16,-2-4 0-16,-2 2 0 16,-1 1 0-16,-2 0 0 15,-4-1 0-15,-4 2 0 0,-3 1 0 0,-5 0 0 0,-4 0 0 0,-5 0 0 16,-6 0 0-16,-4 0 0 0,-4 0 0 0,-4 0 0 0,3 1 0 0,-6 2 0 0,-5-1 0 0,-6 2 0 15,-3 0 0-15,-4 2 0 0,-4 0 0 0,0-2 0 0,-1 1 0 16,-3 0 0-16,-3 0 0 0,-1-2 0 16,0 4 0-16,1-4 0 0,3 0 0 0,-2-3 0 0,-1 0 0 0,-1 2 0 15,-3 3 208-15,1-4 64 0,5-2 16 0,-3 0 0 16,-2-3-144-16,-1 2-16 0,0-2-128 0,-1-2 192 16,2 0-64-16,-4-4 0 0,-4-1-128 0,2 0 192 15,6-2-192-15,3 1 0 0,3-1 0 0,-1 1 0 16,5-2 0-16,3 2 0 0,4 2 0 0,6 4 0 15,6-3 0-15,1 6-128 0,2 0 128 0,3 3-160 16,4 0-672-16,-1 3-128 0,0 0-16 16,-6 0-20528-16</inkml:trace>
  <inkml:trace contextRef="#ctx0" brushRef="#br2" timeOffset="68913.8">15692 11668 9647 0,'32'-28'864'0,"-13"14"-688"0,-5 2-176 0,-4 2 0 0,-4 8 0 0,-3 0 0 0,1 2 448 16,3-2 176-16,4-2 32 0,2 2 48 0,-2 2 128 0,-3 0 48 0,0 2 0 0,-5 2 16 0,0 2 128 0,-3 0 16 0,-1 0 16 0,-2 1 32 0,0-1 256 0,-1 0 64 0,0-1 16 0,-1 0 32 0,0 1-704 0,0 0-144 16,0 0-32-16,2-1 16 0,-2 4-592 0,0-3-208 15,-1 0 0-15,-1 4 16 0,0-1-128 0,0 1-16 16,-3 2-16-16,-2 2 32 16,0 2-368-16,-4 0-64 0,-3 1-16 0,-2-1 16 15,-2 3 560-15,-2-2 192 0,-1 1 0 0,0-2 0 0,3 0 512 16,-4 2 208-16,-3 0 48 0,-2 0 48 15,-3 4 336-15,-1-1 80 0,3 2 16 0,0-4 16 0,0 0-688 0,0-1-128 16,0-1-16-16,-2-1 16 0,2 0-240 0,-3 0-32 16,0 0-16-16,0 1 32 0,0-1-192 0,0 0 0 15,-1 0 0-15,-1 3 0 0,0 0 320 0,-2 0 80 16,0 4 16-16,-3-5 0 0,1 4 80 0,-1-2 16 16,1 1 0-16,5-4 0 0,2 1-512 0,-5-1 128 15,0 5-128-15,-4 2 0 0,2-2 0 0,2 0 0 0,0 1 0 0,0-1 0 16,5 0 0-16,-4 0-160 0,-3-2 160 15,-1 2-128-15,1 1 128 0,0 0 0 0,1 1 0 16,1-2 0-16,0-3 192 0,0 2-48 0,3-2 0 16,0 4 0-16,-3-4 160 0,2 5 16 0,-2-4 16 0,1-1 0 15,-1 0-336-15,-2-3 0 0,1 5 0 0,3-5 0 16,5-2 0-16,1-2 0 0,-1 3 0 0,-3 1 0 16,-6 3 0-16,-5 0 0 0,-1 2 0 0,-1 2 0 15,-2-4 0-15,-1 4 128 0,0-1-128 0,-1 3 0 16,1-1 0-16,-1 2 128 0,-1 3-128 0,-2-4 0 15,1 1 0-15,2-2 0 0,-2-1 0 0,3 0 0 16,2-1 0-16,1 2 0 0,1-2 0 0,-4 0 0 16,-4 7 0-16,0-1 0 0,4-6 0 0,0 7 0 0,-1-3 0 15,3 0 0-15,3-3 0 0,1 0 0 0,3-4 0 0,-1 1 0 16,1 1 0-16,0-1 0 0,1-2 0 0,-4 1 0 16,0 0 0-16,0-3 0 0,3-3 0 0,4 2 0 15,1 1 0-15,-4 3-128 0,-1-2 128 0,-3 4 0 16,3-2 0-16,0 0 0 0,0 0 0 15,-1-1 144-15,2-1-144 0,3 1 0 16,3-2 256-16,-3 3-64 0,-3 1-16 0,-1 2 0 16,0 0-176-16,2-2 128 0,-1 3-128 0,1 0 128 15,-2 3-128-15,0-4 0 0,-2-4 0 0,3 1 0 0,3-3 0 0,-1 0-144 16,0 3 144-16,1-2 0 0,-2 0 0 0,0 3 0 16,0-1 0-16,2-1 0 0,-1-1 0 0,2 1 0 15,2-2 0-15,-3 0 0 0,-2 2 0 0,-1 2 0 16,1-1 0-16,1-1 0 0,1-2 0 0,2 3 0 0,0-2 0 15,1-1 0-15,2 2 0 0,2-5-160 0,0 3 32 0,0 0 0 16,1-1 128-16,0 1 0 0,0-2 0 16,0-2-128-16,4-1 128 0,-3 1 0 0,2 0 128 15,-3 3-128-15,0-3 160 0,-1 4-32 0,1-2-128 0,1 1 192 16,2-2 0-16,-3 3 0 0,-4 2 0 0,-2-1 0 16,1-1-192-16,1-1 0 0,4 1 0 0,3-6 0 15,2 2 0-15,3 1 0 0,2-1 160 0,0-2-32 16,4-2 96-16,-2 2 32 0,2 0 0 0,-2 0 0 15,2 0 0-15,-2 1 0 0,2-1 0 0,1-3 0 16,0 2-256-16,2-5 0 0,1 1 0 0,0-1 0 16,3-4 128-16,0 2 48 0,2-4 0 0,0 2 0 15,2 0 96-15,-1-3 32 0,2 2 0 0,-1-2 0 0,1 3-176 16,0-2-128-16,-1 1 144 0,-1-2-144 0,4 1 0 16,-2 0 0-16,0 2 0 0,0 0 0 0,0 0 0 15,-1 0 0-15,-2 2 0 0,0 0 0 0,-2 1 0 0,0 0-128 16,-1 0 128-16,-2 3-160 0,1-2 160 0,-2-1 0 15,2 0 0-15,-2 1 0 0,1-2 0 0,-3 2 0 16,3-2 0-16,1-2 0 0,2 0 192 0,0 0-48 16,0 0 0-16,3-2 0 0,1-1 112 0,0 0 32 15,1-1 0-15,0-2 0 0,1 2-128 0,0-5-32 16,2 3 0-16,1-4 0 0,-1 0-128 0,4 2 0 16,1-5 0-16,0 3 0 0,0 1 0 0,4-4 0 15,3-3 0-15,6-6 0 0,2-3 0 0,-4 9 0 0,-6 4 0 16,4 2 0-16,6-9 0 0,7-1-176 0,3-4 176 15,2-2-128-15,-3 2 128 0,-1 4 0 0,-1 2 0 16,-4 4-128-16,-4 2 128 0,-1 0 0 0,-1 2 0 16,-4 0 0-16,0 4 0 0,-3 1 0 0,-2 3 0 15,-1 0 0-15,-3 4 0 0,-2 0 0 0,0 3 0 0,-3 1 0 16,-2 1 0-16,-3 3-208 0,0 2 48 0,-5 3 16 16,0 1 144-16,-5 3-208 0,-1 1 80 0,-2 1 128 15,2-1-160-15,-4 2 160 0,-1 4 0 0,1-2-144 16,5-2 144-16,-2 1 0 0,-1 5 0 0,0 3-128 15,0 2 128-15,5-5 0 0,4 0 0 0,2-3 0 16,4-5 0-16,1 1 0 0,4-4 0 0,1 1 0 16,2-5 0-16,3 2 0 0,2-1 0 0,3 0 0 15,2-2 0-15,1-1 0 0,-1-1 0 16,7-1 0-16,2 1 128 0,3 2 0 16,0-3 0-16,0-1 0 0,1 0-128 0,4-1 0 0,5 3 0 0,1-2 0 15,1 2 0-15,0 2-256 0,-2-2 32 0,3 3 16 16,7 4-768-16,8 4-160 15</inkml:trace>
  <inkml:trace contextRef="#ctx0" brushRef="#br2" timeOffset="73784.59">4549 13526 23951 0,'-1'-3'1056'0,"0"0"224"0,-2-1-1024 0,2 3-256 0,0-1 0 0,0 2 0 0,-1-2 896 0,0-2 112 0,-3 0 16 0,-4-2 16 0,1 1-1216 0,-1 2-240 0,-1 1-48 16,-1 1-16-16,0 2-1200 0,0 3-240 0,0-3-64 0,-1 2 0 0,3 1 992 0,-1 0 192 0,2 0 32 0,1-1 16 0,1-2 752 0,1 1 368 0,0 1-48 0,1-2 0 0,0-1 1168 0,1 3 240 0,-2-3 32 0,0 0 16 0,0 1-160 0,0-1-16 0,-1 2-16 0,-2 1 0 0,2-3-1168 0,-1 3-224 0,-3 0-64 0,1 1 0 0,-1-1-128 0,0 2 0 0,0 0 0 0,1 1 0 15,-1-1 0-15,-2 2 0 0,1-3 0 0,-1 3 0 16,2-2 0-16,-1 1 0 0,1 0 0 0,0 1 0 16,0-3 0-16,0 2 0 0,1-1 0 0,-1 1 0 15,2-1 176-15,-2 2 144 0,0 1 48 0,2-2 0 16,-2 1 16-16,-1-4 0 0,1 3 0 0,-3 3 0 15,2-3-176-15,0 4-16 0,-1-2-16 0,0 3 0 16,-2-1-176-16,2 0 0 0,-2 2 0 0,0-2 0 0,1-2 0 16,0 2 0-16,2 0 0 0,0-1 128 0,1-2-128 15,2 2 0-15,-2-2 0 0,0 2-176 0,2 1 176 16,1-4 0-16,-2 3 0 0,1 1-128 0,-2 2 128 16,-1-2 0-16,1 4 0 0,1-2-128 0,0 0 128 0,0 1 0 15,-1 0-144-15,0 2 144 0,1-1 0 0,-1 0-144 16,0 3 144-16,-1-1 0 0,1 2 0 0,0-2 0 15,0 3 0-15,1-1 0 0,-1-2 0 0,1 1 0 16,2-1 0-16,-1-2 0 0,2 0 0 0,1-2 0 16,1-2 0-16,1 3 0 0,0-1 0 0,1 0 0 15,0 1 0-15,1 0 0 0,-1 0 0 0,-1-1 0 16,1-2 0-16,-1 2 0 0,2 1 128 0,-1-3-128 0,0-2 0 16,1 2 0-16,0 0 0 0,0 0 0 0,1-1 0 15,-2-3 0-15,2 4 256 0,0-3 0 0,0-1 0 16,0 3 0-16,0-3 0 0,0 4 0 0,0-1 0 0,2 1 0 15,-2-3-256-15,0 2 0 0,0-1 0 0,1 2 0 16,-1 0 0-16,0-1 0 0,-1-4 0 0,1 3 0 16,-3 5 0-16,1 0 0 0,-1 2 128 0,1-5-128 15,-1 2 320-15,2-2 0 0,-1 3 16 0,0-5 0 16,1 2-176-16,1-4-32 0,0 2-128 0,1-2 192 16,2 0-192-16,-2 0 0 0,3-3 0 0,-1 1 0 15,2-2 0-15,0 2 0 0,2-2 0 16,-1 2 0-16,0 2 0 0,1-2 144 0,1 2-144 0,0 0 128 15,0 0-128-15,1 2 0 0,-1 0 0 0,0 1 0 16,0-3 224-16,0 2 16 0,0 0 0 0,0-1 0 0,-1 0 32 16,1-1 16-16,-1 0 0 0,-1 1 0 0,0 0-288 15,1-1 160-15,-1 0-160 0,1-1 128 0,2 1-128 0,-1 2 0 16,1-2 0-16,0 3 0 0,2-2 0 0,0 3 0 16,0-1 0-16,2 1 0 0,-1-1 0 0,-1 4 0 15,1-1 0-15,1-2 0 0,-2 2 0 0,-1 1 0 16,-2-3 0-16,2 2 0 0,0 3 0 0,1 1 0 15,-1-4 0-15,0 2 0 0,0 1 0 0,0-4 0 16,0 1 0-16,0-1 0 0,0 1 0 0,1-1 0 16,-3-1 0-16,3-3 0 0,-1 2 128 0,0-2-128 15,0 2 192-15,0-3-64 0,-1 0 64 0,1 0 16 16,0 0 0-16,-1-2 0 0,0 0-208 0,1 1 0 0,0 1 0 0,0-1 0 16,1 1 0-16,0 3 0 0,1-3 128 0,2 4-128 15,-2-2 0-15,1 2 0 0,-1 0 0 0,0 0 0 16,1 1 0-16,-1-1 0 0,1 0 0 15,-4 0 0-15,1-1 0 0,-1 1 0 0,0-4 0 16,-1 0 0-16,1 0 0 0,-2 1 128 0,3-2-128 0,-2 2 144 16,0-4 64-16,0 1 16 0,0 0 0 0,1 1 0 15,1-4-224-15,-1 1 0 0,-1 2 128 0,1 1-128 16,0-1 0-16,-1-1 0 0,0 4 0 0,-1 1 0 16,2 0 0-16,-2 0 0 0,2 2 0 0,-1-1 0 15,1 1 0-15,0-3 0 0,2 2 0 0,-1-3 0 0,1 2 0 16,0-4 0-16,3 3 0 0,-2-6 0 0,2 1 192 15,-1 0-16-15,2-2 0 0,0 0 0 0,1 0-176 0,0-2 160 16,3 2-160-16,-1 0 160 0,1 2-160 16,-2-1 0-16,2 3 0 0,-2-1 0 0,-1 1 176 15,-1 1-48-15,0-1-128 0,-1-1 192 0,1 4-192 0,1-4 0 16,-2 2-144-16,1-1 144 0,5 2 0 0,1-3 0 16,0 0 0-16,0-2 0 0,2 1 0 0,1-2 0 15,0 0 0-15,1-3 0 0,1 1 128 0,1-2-128 16,-2 0 192-16,1 2-192 0,2-4 160 0,-2 0-160 15,2-2 128-15,-1 2-128 0,1-3 0 0,1 2 0 16,-2-2 0-16,-1 1 0 0,-3 0 0 0,2 2 0 16,-1-4 0-16,-1 1 0 0,1 2 0 0,-2-2 0 15,-1-1 0-15,0-1 0 0,0 1 0 0,-1 0 0 16,1-2 0-16,0 0 0 0,1 1 0 0,0-2 128 16,3-2-128-16,-2 2 0 0,2 0 0 0,1-1 128 0,-1 0-128 15,-2-1 0-15,1 3 0 0,-2-2 0 0,-1 2 0 16,-2-4 0-16,-1 0 0 0,0 0 0 0,-4 0 0 0,1-3 0 15,-1 3 0-15,-3-3 0 0,1 1 128 0,-1-4-128 16,-2 3 0-16,1-3 0 16,0-3 0-16,1-3 128 0,-2 2 64 0,-1-3 16 0,2-5 0 15,0-2 0-15,-1-1-208 0,-1-2 128 0,0 2-128 0,-2 1 0 16,0 2 0-16,-1-1 0 0,1 3 0 0,-2 3 0 16,0 1 0-16,-1-3 0 0,-1 3 144 0,-1-1-144 15,-1 1 272-15,-1-1-16 0,-1 1-16 0,-1 2 0 16,-1 1-16-16,-2-3 0 0,1-1 0 0,-1-2 0 15,0 2-48-15,-1-5-16 0,1-2 0 0,0-1 0 16,-1 3-160-16,0 5-176 0,2 3 48 0,-2-2 0 16,-3-3-48-16,-1 1 0 0,-1-1 0 0,-2 5 0 0,0 4 32 15,0 4 0-15,0 2 0 0,0-1 0 0,0 3 144 0,0 0 0 16,0-1 0-16,0 2 0 0,-1-2 0 0,0 1 144 16,-1 3 0-16,1 0 0 0,0-2-144 0,-2 2 128 15,-1-2-128-15,0 0 128 0,-2 0-128 0,0-2 0 16,2 3 0-16,-2-2 0 0,0-2 0 0,-1 0 0 15,-2 1 0-15,-2-1 0 0,1 0 0 0,0 3 0 16,-3 1 0-16,-2 0 0 0,-1 2-320 0,-4 1 64 16,-5 2 16-16,-1-3 0 0,-1 4 64 0,3 1 16 15,3 1 0-15,2 2 0 0,2-2 160 0,1 0-128 16,1 0 128-16,2 2-128 0,0-2 128 0,2 2 0 16,-1-2 0-16,3-2 0 0,1 0 0 0,-2-3 0 0,1 2 0 0,0 0 0 15,2 4 0-15,-2-3 0 0,-1-1 0 0,0 1 0 16,-1 0 0-16,-1 0 0 0,-1 0 0 15,0 2 0-15,-2 1 0 0,-2-3-160 0,-1 3 160 0,0-1-160 16,1-1-160-16,0 1-48 0,1-2 0 0,3 2 0 16,1-1 144-16,3 4 32 0,0-1 0 15,2 2 0-15,-1-2 192 0,1 2 0 0,0 0 0 0,1 2 0 16,-1 0 0-16,0 2 0 0,0 2 0 0,0-2 0 16,0 1-448-1,1 1-32-15,-2 1-16 0,-1-1 0 0,3 3-656 16,-4 1-144-16,-3 0-32 0,-1 2 0 0,-2 1-1168 0,-2 3-224 15</inkml:trace>
  <inkml:trace contextRef="#ctx0" brushRef="#br2" timeOffset="74940.59">4952 13722 34095 0,'-2'0'3024'0,"-1"0"-2416"0,1 0-480 0,1 0-128 0,1 0 464 0,-2 0 80 0,0-2 16 16,-3 1 0-16,0 1-1376 0,-1-5-272 0,1 1-48 0,-1 0-16 0,0 2 64 0,-1 1 0 0,3-4 0 0,-3 3 0 0,0 2-288 0,-2 0-48 0,3 4-16 16,-3-1 0-16,0 3 1280 0,-3 1 160 0,0 2 224 0,0 1-48 0,-2 2 64 0,0 0 16 15,2 2 0-15,1 1 0 0,1-4-256 0,1 4 0 16,3-3 0-16,0 1 0 0,2 0 0 0,2 0 176 15,1 0-48-15,1 2-128 0,2-3 544 16,-1 1 0-16,1-3 0 0,0 0 0 0,3 2-544 0,2 1 0 16,2 2 0-16,0-5-192 0,1 3 192 0,1-4 0 15,2 1 0-15,1-1 0 0,-2 0-208 0,1-3 48 16,-1-2 16-16,3 2 0 0,1 0-192 0,1 0-48 16,-1 0 0-16,0-2 0 0,2 0 384 0,-2-2-144 15,-1-1 144-15,-1-1 0 0,1-1 144 0,-1-1 144 0,0-2 32 16,-1 0 0-16,-1-2 32 0,0 0 16 15,-4 3 0-15,2-3 0 0,3-1 32 0,-1-4 16 16,-1 1 0-16,0 0 0 0,2 0-64 0,-2-2-16 16,-1-1 0-16,-3 1 0 0,-1 0-336 0,-1-1 128 0,0 3-128 15,-2 0 0-15,-1-4 128 0,0 0-128 0,-2-2 160 0,0 4-160 16,0-2 1040-16,-2 2 112 0,-2-6 32 0,-1 2 0 16,0 0-368-16,-1 0-80 0,-1 2-16 0,-2 0 0 15,-1 1-720-15,-1 3 0 0,-2 0 0 0,-2 1 0 16,0 2-224-16,-2 1 16 0,-1 4 0 0,-2-1 0 15,3 2-1008-15,-1 1-192 16,-2 4-32-16,-2-1-16 0,-2 6-288 16,-1 0-64-16,1 1-16 0,-6 2-9872 0</inkml:trace>
  <inkml:trace contextRef="#ctx0" brushRef="#br2" timeOffset="75573.75">4163 14129 39615 0,'-12'1'1760'0,"3"2"352"0,1-2-1680 15,2 2-432-15,2-3 0 0,1 2 0 0,0-1-1136 0,-5 4-304 0,-4 1-64 0,-3 4-16 0,-2 3-2368 0,-1 0-464 0,1 3-112 0,1 0-16 0,0 3 656 0,0 0 128 0,4-1 32 0,0-2 0 0,4 4 3088 0,2-1 576 0,1-1 192 0,2 1 0 16,2-3 2160-16,2 0 432 0,3 2 96 0,1-4 0 16,1 1-368-16,3-2-80 0,1 2 0 0,2-2-16 0,0-4-576 15,3 1-112-15,0-1-32 0,0-3 0 0,0-1-1696 0,-1 0-256 16,1-1-80-16,1-2-32 16,0-2-784-16,-1 0-144 0,-4 0-48 0,1-2 0 15,1-2 1216-15,0-1 128 0,-2 1 224 0,1-2-48 0,2 0 816 0,-1-1 160 16,6-3 48-16,-4 1 0 0,-1-1 144 0,0 0 48 15,-2 2 0-15,0-5 0 0,0 3-496 0,-2-2-112 16,-4 2-16-16,0 0 0 0,-1-1-560 0,-2 0-208 16,-1 2 144-16,-2-3-144 0,-1 2 0 0,-3-2 0 15,-2-1 0-15,-3 1 0 0,-2-2 272 0,-1 2-16 16,-2 2-16-16,1-2 0 0,-1 2 112 0,-2-3 32 16,-3-1 0-16,-4 0 0 0,3-2-64 0,0 4-16 15,1-3 0-15,-1 4 0 0,2-4-128 0,1 5-32 16,1 0 0-16,1 4 0 0,2 0-144 0,0 1 0 15,1 5 0-15,1 2 128 0,0 2-400 0,-1 2-96 16,3 5-16-16,-1-1 0 16,2 2-1200-16,2 0-240 0,2 2-48 0,2 2-14064 0</inkml:trace>
  <inkml:trace contextRef="#ctx0" brushRef="#br2" timeOffset="76190.95">5713 14237 13823 0,'-14'1'608'0,"2"1"128"0,-2 1-592 0,3 1-144 0,3-1 0 0,1 0 0 0,-1 3-768 0,-8 0-176 0,-8 8-32 0,-6 4-16 0,2 2 112 0,4 1 32 0,6-1 0 0,2 1 0 15,2 1 1792-15,3 2 352 0,0-2 80 0,4-1 16 0,0-5-368 0,2 6-64 0,2 1 0 0,2 1-16 0,2 1 336 0,1 1 80 0,2-1 16 0,1-3 0 0,2-2-656 0,1 1-128 0,3-1-16 0,0-1-16 0,1 0-864 0,2-3-160 16,0-1-48-16,0-3 0 0,2-1 352 0,3-2 160 0,1-3-160 0,1-2 160 0,-3 1 704 0,3-5 256 0,3 0 32 0,-1-3 16 0,1-3 144 0,-1-2 48 0,1 0 0 0,-1-2 0 0,-4 2-352 0,-1-6-64 0,5-1-16 0,-4-1 0 0,0 0-112 0,-3-3-16 0,0-3-16 0,-2 1 0 16,-3-1-416-16,-1-2-80 0,-3 2 0 0,-2 0-128 0,-1 3 0 0,-4 1-272 0,-3 2 16 0,-2 0 16 15,-1 1 240-15,-1 1 240 0,-3-2-48 0,-1 1-16 16,-2-1 640-16,2 1 128 0,3 4 16 0,-2 0 16 16,-5 0-352-16,-1-1-80 0,0-1-16 0,-3 3 0 0,2 2-80 15,-2-1-32-15,1 4 0 0,-1 0 0 0,2 4-288 16,0 1-128-16,-1 0 128 0,0 1-128 0,1 2 0 15,-1-1 0-15,1-1 0 0,-2 3 0 0,2 1-160 16,1-1-64-16,1-2-16 0,0-1-11664 16,2 4-2320-16</inkml:trace>
  <inkml:trace contextRef="#ctx0" brushRef="#br2" timeOffset="76480.3">5572 14490 35935 0,'4'-3'1600'0,"-2"-4"320"0,-1 2-1536 0,1 2-384 0,-2 0 0 0,0 2 0 32,0 1-768-32,0-4-208 0,1-1-48 0,-1-1-16 0,0 0-192 0,0 2-48 15,0 2 0-15,-1 2-7488 0,-2 2-1488 0</inkml:trace>
  <inkml:trace contextRef="#ctx0" brushRef="#br2" timeOffset="77022.75">4107 14338 41471 0,'0'-2'3680'0,"0"-1"-2944"0,0 2-592 0,0 1-144 0,1 1 0 0,0-1-144 0,0 0 144 0,2 0-208 16,-1 0-432-16,-1 0-96 0,1 0-16 0,-2 0 0 0,0 0 176 0,0 0 16 0,0 0 16 0,0 0 0 0,0 0 224 0,0 0 32 0,0 0 16 0,0 0 0 0,0 0 496 0,0 0 96 16,0 0 32-16,0 0 0 15,5 22-1216-15,0-19-240 0,0-1-48 0,1-2-14000 0</inkml:trace>
  <inkml:trace contextRef="#ctx0" brushRef="#br2" timeOffset="78240.39">5053 15416 16575 0,'-2'-3'1472'0,"1"-2"-1168"0,1 4-304 0,0-2 0 0,-1 3 0 0,1 0 0 0,-1-4 0 0,-2-1 0 0,1 1-832 0,-2 1-208 0,0-1-48 0,-1 4-16 0,2 4 1104 0,-1 0 416 0,-1 2-16 0,1 3 0 0,1 0 2160 0,-1 1 448 16,1 5 64-16,2-1 32 0,-1 1-64 0,-1 1-16 16,2 2 0-16,-2 2 0 0,2-1-1440 0,0-1-304 15,0 2-48-15,1-2-16 0,-2 5-768 0,0-5-176 0,1-4-16 0,0 4-16 16,-1 1-240-16,1 3 0 0,1 1 0 16,-1-1 0-16,1 3 0 0,1-6 0 0,2 0 0 15,-1-1 0-15,2 0 0 16,-1 0 0-16,1 2 0 0,0-1 0 0,1-1 0 0,-1-2-192 0,-1-1 192 15,0-3-160-15,-2-2 160 0,0-2-128 0,0 0 128 0,-2-1-128 16,1-1 128-16,-1-3 0 0,-2 0 128 0,2-2-128 16,0 2 368-16,0-6 0 0,0 3 0 0,-1-1 0 15,1-4-32-15,0 1 0 0,0-2 0 0,1 6 0 16,0 0-192-16,0 0-144 0,-3-22 192 0,2 14-192 16,1 0 0-16,0 2 0 0,0-2 0 0,0 2 0 15,0 1 128-15,0 1-128 0,-1 1 0 0,1 0 0 0,-2 3 128 16,1-2-128-16,0 2 0 0,0-2 0 0,-1 2 0 0,2 0 0 15,-1 0 0-15,1-2 0 0,-1 1 0 0,1 1 0 16,0 0 0-16,0 0 0 0,0 0 0 16,0 0 0-16,0 0 0 0,0 0 0 0,0 0 0 0,0 0 0 15,0 0 0-15,0 0 0 0,0 0 0 0,0 0 0 16,0 0 0-16,-24 0 0 0,20 5 0 0,-3 1 0 16,0 3 0-16,-2-3 0 0,-1 6 0 0,-3-2 0 15,-3 4 0-15,-3 3 0 0,-2-1 0 0,-2 1 0 16,-2 2 0-16,-5 2 0 0,-2 1 160 0,-4-3 32 15,-2 3 0-15,-4 1 0 0,0 2 80 0,0-5 32 16,1 1 0-16,1-3 0 0,2-1 32 0,2-4 16 16,0 0 0-16,2-4 0 0,2 3-224 0,-1-5-128 15,-1 2 160-15,2-2-160 16,1 2-288-16,-1 1-160 0,-1-2-16 0,4 0-16 16,0 0-608-16,3 0-128 0,2 0-32 0,3-1-17760 0</inkml:trace>
  <inkml:trace contextRef="#ctx0" brushRef="#br2" timeOffset="78627.95">5041 15957 2751 0,'-2'0'256'15,"-2"-3"-256"-15,1 1 0 0,0 1 0 0,2-2 4128 0,0 2 784 0,-1-1 144 0,1-2 48 0,-1-1-6608 0,-2 1-1312 0,1-2-272 0,3 2-48 0,3 1 5440 0,1 3 1088 0,1 0 208 0,2 0 48 0,3 3 880 0,0 1 160 16,2 5 48-16,3-3 0 0,1 5-3072 0,0 0-624 15,1 1-112-15,2 0-32 0,2 5-400 0,4 3-96 16,4 2-16-16,1 0 0 0,1 0-96 0,1 3-32 16,5 4 0-16,3-1 0 0,-1 3-96 0,1 2-32 15,1 7 0-15,0-4 0 0,-1 2-128 0,-3-3 0 16,-2-1 0-16,-5-3 0 16,-2-5-656-16,-2 1-64 0,0-4-16 0,-2-6-12432 0,-6-5-2480 15</inkml:trace>
  <inkml:trace contextRef="#ctx0" brushRef="#br2" timeOffset="79850.73">4271 13371 41471 0,'-2'0'3680'0,"0"0"-2944"0,2 0-592 0,0 0-144 0,0 0 0 0,0-2 160 0,0 0-160 16,-1 0 160-16,1-1-608 0,-2 0-128 0,-1-3-32 0,-1-2 0 0,1 2 352 0,-3-3 80 0,-2-1 16 0,-1-2 0 0,1 0-32 0,-2-2-16 0,0-3 0 0,0-1 0 0,-1 0 608 0,1-1 128 0,-1 0 32 0,0-4 0 0,1 1-64 0,-1-3-16 16,0 3 0-16,-3-3 0 0,1-1-32 15,-2-2-16-15,0 3 0 0,-1-1 0 0,0 2-144 16,-3-5-32-16,-1 3 0 0,1-1 0 0,-4 1-64 16,2 0 0-16,-1 2-16 0,1 1 0 0,0 1-176 15,1-3 0-15,2 3 0 0,-1-1 128 0,3 1-128 0,2 4 0 16,2-1 0-16,2 3 0 0,3 4 144 0,-1-1-144 15,1 6 160-15,2-3-160 0,0 4 0 0,0 0 0 16,1 3 0-16,1 1 0 0,0 0 0 0,2 0 0 16,-2 2 0-16,2 0 0 0,0 0 0 0,0 2 0 15,1 0 0-15,0 0 0 0,0 1 0 0,0-3 0 16,0 0 0-16,0 0 0 0,0 0 0 0,5 19 0 16,-4-12 0-16,1-1 0 0,1 0 128 0,-2-2 16 0,0 1 16 15,2-2 0-15,-2 1-160 0,2 0 0 16,-2-2 0-16,0 1 0 0,-1-2 0 15,1-1 192-15,-1 2-32 0,0-2 0 0,0 0-160 0,-1 0 0 0,0 0 0 16,-2 3 0-16,2-3 0 0,-1 0 128 0,2 0-128 0,0 0 128 16,0 0 48-16,-25 4 0 0,15-2 0 0,-1 2 0 15,-2-3-176-15,2 4 0 0,0 1 0 0,-2 0 0 16,-5 2 0-16,-1 2 0 0,-2 2 0 0,-2 3 0 16,-3 3 0-16,2 2 0 0,1-4 0 0,-1 3 0 15,-4 3 0-15,2 0 0 0,2 3 0 0,1-3 0 16,4-3 0-16,0 1 0 0,3-2 0 0,4-2 0 15,3-3 0-15,3-1 0 0,3-1 0 0,2-2 0 16,2-3 0-16,2 0 0 0,2 0 0 0,1-2 0 16,3 0 0-16,0-2-192 0,5-2 32 0,2 3 16 0,3-3-64 0,2-3-16 15,-3 0 0-15,3 0 0 0,2-3 224 0,-1-2 0 16,1 2 0-16,-2-5 0 0,0 1 0 0,-3 0 128 16,-1-2 0-16,-2-2-128 0,-3 2 144 0,-1-4-144 15,-1 0 0-15,-4 1 144 0,-1-1-144 0,-1 1 0 16,-2 1 0-16,-2 0 0 0,0 0 144 0,-1-2-144 15,-1 0 160-15,-2 4-160 0,0 2 192 0,-1 1-48 16,0-3-16-16,-1 2 0 0,-2-3 0 0,-1 3-128 16,-1-4 192-16,0 4-64 0,-1 6-128 0,0 0 160 15,2-1-160-15,1 4 160 0,0-1-160 0,0-2 0 16,0 4 0-16,2 0 0 0,0 4-128 0,1-4 128 16,0-4 0-16,1 4 0 0,2 0 0 0,-1 1 0 15,1-1 0-15,1 3 0 0,1-1 0 0,-2 2 0 16,2-2 0-16,-1 2 0 0,1-3 0 15,-1 2 0-15,1-1 0 0,-1 2 0 0,-1-2 0 16,1 2-144-16,-1-1 144 0,-1 0 0 0,-1 3 0 0,-1-3 0 0,1 1 0 0,-3 2 0 31,2-2-608-31,-1-2-16 0,0 4 0 0,1-1 0 16,0 0-400-16,4 3-64 0</inkml:trace>
  <inkml:trace contextRef="#ctx0" brushRef="#br2" timeOffset="81083.08">5796 13513 33167 0,'-4'0'2944'0,"2"0"-2352"0,0 0-464 0,1-2-128 0,1 2 1152 0,0-1 192 0,-1-2 64 0,-2 3 0 0,1-4-1552 0,-2 2-304 0,2-2-64 0,-2-1-16 0,2 4 528 0,-2-3 0 0,0 2 128 0,-1-1-128 0,0 2 592 0,-2 1 32 0,1-2 0 0,-2 2 0 15,2 2-48-15,-1-2-16 0,2 1 0 0,0-1 0 16,2 0-176-16,1-1-16 0,2-1-16 0,0-2 0 0,1-1-48 16,3-1-16-16,3-2 0 0,3-4 0 0,4-1-80 0,3-5-16 15,4 1 0-15,1-4 0 0,2 2-192 16,0 0 144-16,4-4-144 0,0 1 128 0,2 0-128 16,-2-3 0-16,-2 3 0 0,0-4 0 0,0 1 0 0,-1-3 0 15,-2-1 0-15,0 1 0 0,-2 2 0 0,-3-1 0 16,1 1 0-16,-3 0 0 0,0 1 0 0,-1 0 160 15,0-1-160-15,-1 4 160 0,-1 3-160 0,-2-2 0 16,0 4 0-16,-1 1 0 0,-3 7 0 0,-1-1 0 16,-1 4 0-16,-2 3 0 0,-2 0 0 0,0-1 0 15,-1-2 0-15,-1 4 128 0,-1-2-128 0,-1-2-144 16,1 2 144-16,-2-1-208 0,-1 4 208 0,0-4 0 16,0 4 0-16,-1-4 0 0,0 4 0 0,1-3 0 15,0 1 144-15,0 1-144 0,0 1 208 0,-1-6-48 16,1 3-16-16,-1 0 0 0,2 1-144 0,0 2 0 0,1-1 0 15,-1 0 128-15,1 2-128 0,1 0 160 0,1 2-160 0,-1-2 160 16,2 0-160-16,-1-2 0 0,2 2 0 0,-1-1 128 16,2 2-128-16,-1-2 0 0,0 1 0 0,0-1 128 15,2-3-128-15,-3 4 0 0,0 0 0 0,0 0 0 16,0 0 0-16,18-15 0 0,-13 8 0 0,0 1 128 16,-1 0-128-16,0-1 128 0,1-2-128 0,-2 2 128 15,1-1-128-15,-1 1 0 0,-2 1 0 0,0 0 0 16,-1 2 0-16,0-2 0 0,-1 3 0 0,-2-2 0 15,2 3 0-15,-3 0 0 0,1 1 0 0,-2 2 0 16,0 1 144-16,-3 2 0 0,1 0 0 0,-2 2 0 16,-1 3-144-16,-1 0 0 0,0 1 0 0,-1 5 0 15,-2 1 0-15,1 3 0 0,0-2 0 0,1 4-176 16,-1-1 176-16,1 1 0 0,2 1 0 0,0-3 0 0,4-3 0 16,1 0 0-16,3 0 0 0,0-4 0 0,5-4 0 0,2 3 0 15,4-1 0-15,0-3 0 0,3 2-160 0,-1-5 160 16,4 1-192-16,-1-5 192 0,4 0-336 0,-1 0 32 15,2-5 16-15,0 1 0 0,2 0 288 0,-1 2-128 16,1-4 128-16,-2 2 0 0,0-2 0 0,0-1 0 16,-3 1 0-16,1-1 0 0,1-2 208 0,-3 1 0 15,-2 0 0-15,0-2 0 0,-2-2-80 0,-1-3-128 16,-2 1 176-16,0-2-176 0,-2 2 240 16,0-3-64-16,-1 1-16 0,-1-2 0 0,-1-2 80 0,0 1 16 15,-1 1 0-15,0 2 0 0,-1-3-256 0,-1 3 176 16,0 0-176-16,-1 4 160 0,-1 3-160 0,-1 2 0 0,-1 3 144 0,-2 2-144 15,1-2 0-15,-3 4 0 0,-2 6 0 16,-1-1-128-16,-2 6-128 0,-2-1-32 0,-1 2 0 16,-2 2 0-1,1 1-112-15,-1 1-32 0,0-4 0 0,2 1 0 0,1-1 432 0,4-1-128 0,1 0 128 16,3-3 0-16,1-2 0 0,1 0 0 0,2-4 192 0,2 2-64 16,1 0 32-16,1 0 16 0,2-2 0 0,-1 1 0 15,2-2-176-15,0 1 0 0,-1 1 0 0,2 0 0 16,0 0-304-16,-1 1 16 0,0-4 0 0,-2-3 0 15,1 3 96-15,-2 0 32 0,0-1 0 0,-1 1 0 16,1 0 160-16,-2 0 0 0,0 1 0 0,0 2 0 16,-1-1 0-16,2-2 0 0,0 0 0 0,-21-18-19664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6-01-13T14:55:03.747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762 8748 7359 0,'1'0'656'0,"-1"-1"-528"0,1 0-128 0,0 0 0 0,1 1 592 0,-1 0 96 0,3-4 16 0,-1 3 0 15,4-4-272-15,-3 0-48 0,3 0-16 0,-4 2 0 16,1-2-368-16,0 4 128 0,-2-3-128 0,1 1 0 15,-2 1 304-15,-1 1-16 0,1 0 0 0,-2 2 0 16,1 2 256-16,-1-3 48 16,-1-2 16-16,0 2 0 0,1 0-160 0,0 0-48 0,1 0 0 0,-2 0 0 0,2 2 112 0,0-2 0 31,0 0 16-31,0 0 0 0,0 0-16 0,0 0-16 16,0 0 0-16,0 0 0 0,0 0 0 0,0 0 0 15,0 0 0-15,0 0 0 0,0 0-32 0,0 0 0 16,0 0 0-16,0 0 0 0,0 0 0 0,0 0 0 15,0 0 0-15,0 0 0 0,0 0-160 0,0 0-48 16,0 0 0-16,0 0 0 0,0 0-256 0,0 0 0 16,0 0 0-16,0 0 0 0,0 0 448 0,0 0 48 15,0 0 0-15,0 0 0 0,0 0 16 0,0 0 0 0,0 0 0 0,0 0 0 16,0 0-64-16,0 0-16 0,0 0 0 0,0 0 0 16,0 0-112-16,0 0 0 0,0 0-16 0,0 0 0 15,0 0-304-15,0 0 0 0,5 22 128 0,-6-12-128 16,0 1 0-16,-2 5 0 0,2 0 0 0,-1 1 0 15,-1 3 0-15,2 1 192 0,-2 2-64 0,2-1-128 16,-1 1 416-16,-2 5-32 0,2-5 0 0,-1 0 0 16,2 0-384-16,0 3 128 0,-2 2-128 0,1 3 0 15,-1 0 0-15,-1 1 0 0,-3 2 0 0,1-1 0 16,-2 2 320-16,1-2 96 0,0-2 16 0,0-1 0 16,1-3-432-16,1 0 128 0,-1 0-128 0,1-1 0 0,1-5 0 0,1 0 0 15,-1-1 0-15,2-3 0 0,-1-1 0 0,2 0 0 16,1-4 0-16,1-1 0 15,0-5-640-15,1-1-64 0,1-4-16 0</inkml:trace>
  <inkml:trace contextRef="#ctx0" brushRef="#br0" timeOffset="396.3">767 9144 10127 0,'-8'-4'448'0,"3"2"96"0,0 2-544 0,2-1 0 0,1 1 0 0,1 0 0 0,1 0 256 0,-2 0-48 0,-2 1-16 0,0-1 0 0,-1-1 1024 0,2 1 192 16,0-3 32-16,1 2 16 0,2-3 96 0,2 0 32 16,2 4 0-16,1-3 0 0,1 0-256 0,1-2-48 15,3 2-16-15,1-2 0 0,2 0-64 0,0-1-16 16,3-1 0-16,-1 0 0 0,-2 1-528 0,0 0-96 16,7-6-32-16,2-1 0 0,4-2 80 0,1-5 16 15,1 3 0-15,-1-2 0 0,1 1 16 16,1-3 16-16,-1 0 0 0,-2 1 0 0,-1 0-496 0,-2 0-160 15,0 3 0-15,-4 0 0 0,0-1 0 0,-3 4 0 0,-1 0 0 16,-4 3 0 0,0 2-1072-16,-2 3-160 0,-3 1-48 0,-2 3-8912 0,-1 2-1792 0</inkml:trace>
  <inkml:trace contextRef="#ctx0" brushRef="#br0" timeOffset="791.83">1288 8473 20271 0,'-4'-7'896'0,"0"2"192"0,3-1-880 0,-1 4-208 15,1 1 0-15,1 1 0 0,0-2-208 0,-1 1-96 16,-2-3-16-16,1 1 0 0,-2-1 1424 0,-1 1 288 15,2 2 48 1,-2 1 16-16,0 4-768 0,0-3-160 0,1 4-16 0,-1 0-16 16,1 1 224-16,-1 5 48 0,2 0 16 0,-2-1 0 0,2 2 240 0,1 1 64 0,-2 6 0 0,2 2 0 31,0 2-224-31,-1 4-32 0,0 3-16 0,0 5 0 16,-1 3-240-16,-1 3-64 0,0 1 0 0,0 0 0 15,0 0-320-15,-2 1-64 0,-1-2 0 0,1 4-128 0,-2-2 0 0,0 1 0 0,1 0 0 0,-1-2 0 16,2-3 0-16,-1 1 0 15,1-2 0-15,-3-4 0 0,1-4 208 0,1-4-64 0,1-1-16 0,0-1 0 16,1-1 64-16,0-3 16 0,0-3 0 0,2-1 0 16,1-5-400-16,3 2-64 0,0-7-32 0,0 0 0 15,2-1-2096-15,0 0-432 0,2 0-64 16,-2-1-32-16</inkml:trace>
  <inkml:trace contextRef="#ctx0" brushRef="#br0" timeOffset="1361.73">1452 9195 22111 0,'-3'-5'976'0,"1"0"208"0,-1 2-944 0,2 0-240 0,2 1 0 0,-1 2 0 0,0 0 384 0,0 0 16 0,-1 0 16 0,-1 0 0 15,-1 0-416-15,-1 3 0 0,1 2-224 0,-3 1 80 0,-1 3 144 0,0 3 0 16,1 4 160-16,-2-1-160 0,1 6 192 0,-1 0-64 15,1-1-128-15,1 0 192 0,0 2 384 0,1-2 64 16,0-1 0-16,1-1 16 16,2 0-224-16,-1 0-48 0,-1 0-16 0,3-2 0 0,0 2-32 0,0-4 0 15,2-3 0-15,-1 2 0 0,2-6-336 0,1 2 0 16,1-3 0-16,-1-1 0 0,1-2 176 0,2-2-48 16,2-1 0-16,0-1 0 0,2-2 128 0,3-4 0 15,-1 0 16-15,0-1 0 0,3 2-144 0,1-8-128 16,0 2 144-16,-1-1-144 0,0 2 144 0,0-4-144 0,1-2 128 15,-1-2-128-15,0 2 224 0,-2-1-32 0,-1-2-16 0,0 0 0 16,-2 3 272-16,-3-4 48 0,-1 2 16 0,-1-3 0 16,0-2 64-16,-4 2 0 0,-1 0 16 0,-2 1 0 31,-1 1-336-15,-3 4-80-16,1 0-16 0,-3 4 0 0,-2-5-32 0,0 5-128 0,-1 1 192 0,-1 2-64 0,0 2-128 0,1 1 160 0,0 1-160 0,0 2 160 15,0 1-160-15,1-1-224 0,1 3 48 0,0 0 16 16,1 2-992-16,0-1-192 15,2 1-32-15,-1 2-16 0,2 0-1120 0,1 1-240 0,2 0-32 0,-1-2-8192 16</inkml:trace>
  <inkml:trace contextRef="#ctx0" brushRef="#br0" timeOffset="2201.11">1881 9176 12895 0,'-1'3'1152'0,"-1"-2"-928"0,1 1-224 0,0-2 0 0,2 3 2720 0,0 1 496 0,1-2 112 0,-1 4 0 0,3 5-2736 0,-2 5-592 0,3 7 0 0,-1 4 0 0,-1-1 0 0,1 4 0 15,-1 0 0-15,-2 3 0 0,0 1 0 0,-2 0 0 16,-2 1 0-16,0 4 0 0,-2 2 0 0,-3 3 0 15,2-1 0-15,-1 4 0 0,-1-5 0 0,1-1 0 16,1-6 0-16,1-4 0 0,0-6 1136 0,-1 0 128 16,1-1 16-16,-2-2 16 0,2-4 80 0,0-1 16 15,-1-1 0-15,1-4 0 16,-1 1-752-16,1-3-160 0,0-6-32 0,0-1 0 0,2-3-448 0,-1-3 0 0,1-1 0 16,0-5 0-16,-1 0 0 0,0-6 0 0,2-2 0 15,-2-4 0-15,2 0 0 0,0-4 0 16,1-4 0-16,0-5 0 0,1-3 400 0,2-6-16 0,1-2 0 0,1-2 0 15,1 3-208-15,1-7-48 0,2-6-128 0,4 4 192 16,-3 7-192-16,3 4 0 0,-1 5 0 0,0-2 0 16,2 4-176-16,1-5 176 0,0 3-160 0,-1 1 160 15,0 8 0-15,-2 5 0 0,-1-1-128 0,1 2 128 32,2-5 0-32,3 2 0 0,-1-2 0 0,-1 6 0 15,-2 2 0-15,1 2 0 0,-1-1 0 0,2 4 0 0,-1 0 0 0,2 3 0 16,2 0-128-16,-3 2 128 0,-2 5 0 0,1 1 0 15,-1 1 0-15,0 2 0 0,2 3 0 0,-2 1 0 16,-1 3-160-16,2 3 160 16,-2 4-576-16,-1 0-32 0,-1 2-16 0,-1 3 0 15,0 7 96-15,-2-1 16 0,-1-1 0 0,-2 5 0 0,0-1 512 0,-1 3 0 16,-2-2 0-16,0-1 0 0,-1 2 288 0,-1-3 64 16,-2-4 16-16,-1-2 0 0,-1 1 16 0,-2-3 16 15,0 5 0-15,-2-3 0 0,0-6-16 0,0-1 0 16,-2 4 0-16,-1-2 0 0,1-5-384 0,1-2 0 0,-2-1 0 15,0 0 0-15,-2-2 0 0,0-1 0 0,2 0 0 0,-2-3 0 16,-3 1 0-16,0-3 0 0,-1-3 128 0,2 0-128 16,-2-2 0-16,3-2 0 0,3 1 0 0,-3-2 0 15,0-4-288-15,-2 0-32 0,2 0-16 0,1-3 0 32,2 1-752-32,2 3-128 0,2-1-48 0,0 1 0 0,3 0-976 0,1-1-208 15,3 3-48-15,1 1-9008 0</inkml:trace>
  <inkml:trace contextRef="#ctx0" brushRef="#br0" timeOffset="2756.3">2269 9250 1839 0,'-2'-3'160'0,"0"1"-160"0,1-1 0 0,1 0 0 0,0 3 3568 0,1-2 672 0,2-1 144 0,-1 2 32 32,2-4-4240-32,2-1-848 0,0 1-160 0,3-4-48 0,-2 3 496 0,2 0 80 0,0 0 32 0,-1 0 0 31,2-1-128-31,0 1-32 0,-1 0 0 0,1 1 0 0,-2-1 1040 0,2 1 208 0,-1-1 32 0,1 0 16 15,-1 1 1056-15,-1-2 192 0,1 4 64 0,-1-2 0 16,1 0-400-16,0 1-80 0,-2-1-16 0,2-1 0 16,1-1-1040-16,0-3-192 0,-2 1-64 0,2-2 0 0,-1 2-384 0,-3-2 0 15,1-2 128-15,0 4-128 16,-4-2 0-16,1 0 0 0,0-2 0 0,-2 2 0 0,-1 0 352 0,-1 0 32 16,0-1 16-16,-2 0 0 0,-2 2 64 0,-1 2 16 15,-1 0 0-15,0 2 0 0,-1 3-144 0,-2 1-16 16,-1 1-16-16,0 2 0 0,0 3-304 0,-2-2 0 15,0 7 0-15,-1-3 0 0,1 2 0 0,1 0-144 16,1 4-16-16,-1-4 0 0,1 7 160 0,0-1-128 16,2 2 128-16,1 0-128 15,0 1 128-15,0 2 0 0,2 2 0 0,2-2 0 0,0 4 0 0,1 0 0 0,2 2 0 16,1 0 128-16,0 2 0 0,2-2 16 0,2 2 0 0,-2 0 0 16,2-4 0-16,0 0 0 15,3-1 0-15,-1-5 0 0,3 1-144 0,0-2 0 16,1-3 0-16,0 2 0 0,3-6-128 0,-1 1-64 0,3 0-16 0,2-3 0 31,-3-1-960-31,2-1-192 0,1 0-48 0,1-4 0 0,2 1-1120 16,-1-2-224-16</inkml:trace>
  <inkml:trace contextRef="#ctx0" brushRef="#br0" timeOffset="3404.93">3303 8553 18431 0,'1'-12'816'0,"0"0"160"0,1 3-784 0,-1 2-192 0,0 2 0 0,-1 3 0 0,2-2 752 0,-2-3 96 0,3-4 32 0,-2-3 0 15,-1-3-96-15,-1-1-16 0,0 4 0 0,-3-2 0 16,-1 1 64-16,0-1 0 0,-1 2 0 0,-1-1 0 31,-1 3-512-31,1-2-80 0,-1 3-32 0,0-5 0 0,-1 4 0 0,0-4 0 16,2 3 0-16,-2 1 0 0,1 1 304 0,-2 1 64 15,1 2 16-15,-1 0 0 0,0 2-32 0,-1 1-16 16,0 2 0-16,1-2 0 0,-1 0-240 0,1 4-48 16,-1-1-16-16,0 4 0 0,2-1-64 0,0 3-16 15,1-2 0-15,-1 3 0 0,2 2-160 0,-1 2 0 16,1 3 0-16,1 0 0 0,1 4 0 0,0 4 0 15,0 2 0-15,0 2 128 0,1-5 240 0,1 6 32 16,-2 5 16-16,0 2 0 0,1 3-176 0,0 0-48 0,1 5 0 0,-1 2 0 16,1 1-192-16,0 2 0 0,0 1 0 0,1 2 0 15,0 0 0-15,0-3 0 0,-1-2 0 0,0-1 0 16,0-1 0-16,-2 1 0 0,2 3 0 0,-2 1 0 16,1 0 0-16,0 0 0 0,2-2 0 0,-1-4 0 15,1-6 160-15,1-5-16 0,1-3 0 0,-2-1 0 16,2-6 80-16,-1 1 16 0,0-6 0 0,0 1 0 15,-2-4-240-15,2-4 0 0,-2-1 128 0,2-2-128 16,0-1-256-16,0-3-112 0,0-2-16 0,-1 1 0 16,0-3-1152-16,1-2-224 0,-1-1-48 15,0-4-16-15,-1 1-1040 0,0-3-208 0,-1 0-32 0,0-1-7216 16</inkml:trace>
  <inkml:trace contextRef="#ctx0" brushRef="#br0" timeOffset="3690.3">2740 9060 19343 0,'-2'-1'848'0,"0"-1"192"0,1 2-832 0,0-2-208 0,1 2 0 0,0 0 0 0,1 0 1408 0,-1-1 256 0,1 0 32 0,2-1 16 15,1 0 0-15,-4 2 0 0,0 0 0 0,18-8 0 16,-8 5-336-16,1-2-64 0,3-1-16 0,2-1 0 15,1 1-624-15,2-1-128 0,1 1-32 0,-1 1 0 16,1-2-320-16,0 2-192 0,-2 4 192 0,1-4-192 16,0 5 0-16,-3-3 0 0,0 1 0 0,-1 2 0 15,-2-1-768-15,0 1-128 0,0 0 0 0,-2-2-16 16,2 0-912 0,-1 1-176-16,-1 0-48 0,0-2 0 0,-1 1-848 0,0 2-176 0</inkml:trace>
  <inkml:trace contextRef="#ctx0" brushRef="#br0" timeOffset="4216.72">3345 8972 10127 0,'-9'9'896'0,"3"-4"-704"0,1 1-192 15,1-1 0-15,2-1 2496 0,1-1 480 0,-1 0 96 0,0 4 0 31,-3 6-2848-31,-1 1-576 0,0 5-112 0,-2 1-32 16,3-3-96-16,-1 2-32 0,2-1 0 0,-1 2 0 0,3-3 336 0,-2 1 64 0,1-1 16 0,0-1 0 16,2 1 1248-16,0 1 256 0,1-6 48 0,1 0 16 15,0 1 720-15,2-3 144 0,-1-3 16 0,2 0 16 16,-1 0-944-16,2-6-192 0,2 3-32 0,-2-3-16 16,1-1-704-16,1-1-144 0,1-3-32 0,0-1 0 0,2-1-192 0,0-2 0 15,1 3 0-15,-1-5-160 0,1-2 0 0,-1 0 0 16,1-6 0-16,-1 2 0 0,0 1 160 0,-1 4 0 15,-2 3 128-15,0-6-128 0,2-1 192 0,0-1-16 16,-2-1-16-16,1 4 0 0,-1 2 16 0,-1 0 0 16,-1 3 0-16,0 0 0 0,0 3-176 0,-3 0 192 15,2 4-192-15,-3 1 192 16,2 0-192-16,-3 0 0 0,1 4 144 0,-2-2-144 0,0 3 0 0,-1 0 0 16,1 3 0-16,-1 0-128 0,0 0 320 0,0 1 64 0,1 3 0 0,-2 0 16 31,2 0 144-31,0 1 32 0,1 2 0 0,1 1 0 15,0-2-160-15,2 3-32 0,-1 4 0 0,2-2 0 16,1 2-128-16,-1 0-128 0,2-1 192 0,-1 1-192 16,1 1 0-16,-1-3 0 0,1-2 0 0,0 1 0 15,-1-2-288-15,1 0-64 0,1-1-16 0,-1-1 0 16,0-2-208-16,-1-3-64 0,0 3 0 16,1-6 0-16,-1 0-704 0,1-1-128 0,2-5-48 0,-2-4 0 15,0-1-192-15,0-2-32 0,0-2-16 0,0-2-9632 16</inkml:trace>
  <inkml:trace contextRef="#ctx0" brushRef="#br0" timeOffset="4601.87">3843 8128 35935 0,'-2'-5'3200'0,"-1"2"-2560"0,3 1-512 0,0 4-128 0,0-2-176 0,0 1-48 0,0 1-16 0,-1 1 0 16,-1 2-288-16,0 3-64 16,1 3-16-16,0 5 0 0,2 1 448 0,-1 5 160 0,0 2 0 0,0 3-144 15,1 5 144-15,-1 2 0 0,0-1 0 0,0 2 0 0,0 2 0 16,0 0 0-16,2 5 0 0,-2-2 0 0,1-3 480 0,-1 6 80 15,-1 3 16-15,-2 1 0 0,-1 2 80 0,1-1 32 16,0-2 0-16,1-3 0 0,2-2-368 0,-2-3-80 16,4 2-16-16,-1-5 0 0,0-2-80 0,2 2-16 15,-2 3 0-15,1-3 0 0,0-4-128 0,-1-3 0 16,0-1-192-16,0-6 192 16,-1-2-960-16,0-3-64 0,2-4 0 0,-2-1-16 15,-2-1-304-15,2-4-48 0,0-3-16 0,-2 1 0 16,-1-2-864-16,1-2-176 0,1 3-48 15,-2-8 0-15</inkml:trace>
  <inkml:trace contextRef="#ctx0" brushRef="#br0" timeOffset="4979.6">4032 8142 32255 0,'-1'-3'1424'0,"1"1"304"0,0-1-1392 0,1 3-336 0,1 0 0 0,0 1 0 0,1 1 0 0,-1 1-192 16,4 3 32-16,2 3 0 0,0 2 16 0,0 2 0 15,0 5 0-15,0 2 0 0,-2 3 144 0,-1 2 0 16,2 3 0-16,-3 1 0 0,0 2 0 0,-3-3 0 15,0 0 0-15,0-2 0 16,-1 5 704-16,-1 2 64 0,1 0 0 0,0 4 16 0,-1 3 144 0,1 5 32 0,-1 1 0 0,-2 5 0 16,2 3-544-16,-1 1-96 0,-1-2-32 0,-1-3 0 15,-1-1-288-15,2 0 0 0,-2 4 0 0,0-7 0 16,1-4 0-16,-2-1-144 0,1-1 144 0,-1-1-192 47,1-1-896-47,0-4-176 0,0-5-32 0,0-5-16 0,3-4-1120 0,0-8-240 0,1-2-32 0,0-3-16 15,0 0 992-15,1-7 208 0</inkml:trace>
  <inkml:trace contextRef="#ctx0" brushRef="#br0" timeOffset="5310.72">4209 9014 39615 0,'-3'5'3520'0,"0"0"-2816"0,2-2-560 0,2-1-144 15,0 0 288-15,1 3 32 0,-1 5 0 0,1 3 0 16,2 4-464-16,2 4-96 0,4 3-16 0,2-5 0 15,1 2 256-15,3 0 0 0,1-2-160 0,3 2 160 16,0-1-352-16,1-1 0 0,1-1 0 0,-2 0 0 31,1 0-96-31,-1-2-32 0,-2 0 0 0,-2-4 0 0,1 4 272 0,-2-3 48 0,-1-2 16 0,-2 1 0 16,1 0-720-16,-1-3-144 16,0-3-16-16,0-3-9072 0,-3-3-1808 0</inkml:trace>
  <inkml:trace contextRef="#ctx0" brushRef="#br0" timeOffset="5566.39">4641 8898 35935 0,'-10'14'1600'0,"1"-3"320"0,2 4-1536 0,2-6-384 0,2 1 0 0,2 0 0 15,-1 3-192-15,-5 14-96 0,-1 12-32 0,-5 18 0 32,0 6-64-32,-1 4-32 0,2-4 0 0,0-4 0 0,-1 1 416 0,1-3 0 0,-1 0 0 0,1-1-128 15,-2 1 0-15,-2-2 0 0,2-1 0 0,-3-3 0 16,1-4-704-16,0-4-144 16,0-2-32-16,0-5-12560 0</inkml:trace>
  <inkml:trace contextRef="#ctx0" brushRef="#br0" timeOffset="11547.23">5568 8753 3679 0,'-4'-6'320'0,"2"1"-320"0,1 0 0 0,0 1 0 0,-1 4 1872 0,2-2 304 0,0 1 64 0,0 0 16 0,2-6-1328 0,-2 2-272 16,1 0-48-16,0 0-16 16,0 1-384-16,0 1-80 0,2 3 0 0,-1-4-128 0,2 2 208 0,-1-1-64 15,-1 6-16-15,2-6 0 0,-2 3 272 0,1 0 48 16,-1 3 16-16,1 1 0 0,-1 3 256 0,1 4 48 0,-2 3 16 0,0 2 0 16,2 0 64-16,-3 2 16 0,2 6 0 0,-1-2 0 15,1 0-352-15,-2 2-80 0,0 3-16 0,-2 0 0 16,0-1 48-16,1 0 16 0,-2-1 0 0,2-1 0 15,-2 2-112-15,0 1-32 0,0-4 0 0,-2 6 0 16,2-1-336-16,-4 1 0 0,2-1 0 0,-1 2 128 16,0-3-352-16,0-2-64 0,0-3-16 0,0-1 0 15,1-5-688-15,0-4-144 16,0-1-16-16,0 1-5792 16,1-6-1152-16</inkml:trace>
  <inkml:trace contextRef="#ctx0" brushRef="#br0" timeOffset="12047.7">5205 9064 16575 0,'2'0'1472'0,"1"-4"-1168"0,-1 4-304 0,1-1 0 0,0 1 1024 0,2-2 128 16,3 0 48-16,3-2 0 0,5-1 16 0,4 0 0 15,1-1 0-15,2 0 0 0,3 1-256 0,0-1-64 16,0 0 0-16,-1-2 0 0,1 2-528 0,0-1-112 15,-3 0-32-15,1 1 0 0,-1 0-224 0,-1 1 0 16,-1-1 0-16,-1 0 0 0,0 1 0 0,-3-1-128 0,1 0 128 0,-4-2-160 31,1 4-896-31,0-3-176 0,-1 0-48 0,-2 0 0 16,0 1-576-16,-2 2-128 0,0 2-32 0,-2-3-6800 0</inkml:trace>
  <inkml:trace contextRef="#ctx0" brushRef="#br0" timeOffset="12728.26">6000 8485 17503 0,'-4'0'768'0,"2"1"176"0,0 0-752 0,1 2-192 0,1-3 0 0,0 0 0 16,0 0 640-16,0 1 80 0,1 3 32 0,-1 0 0 16,2 0 48-16,-2 3 16 0,0-2 0 0,0 1 0 15,0 2-176-15,-2 1-16 0,2 1-16 0,-1 5 0 16,0-3-336-16,0 5-64 0,-1 6-16 0,1 0 0 15,-1 0 0-15,-1-1 0 0,2-2 0 0,0 6 0 16,-2 7 432-16,0 6 80 0,0-4 0 0,-1 2 16 16,2-2-368-16,-2 1-80 0,0 3-16 0,1-3 0 15,0-1-80-15,1-1-32 16,1 1 0-16,1-3 0 0,-2 2-144 0,2-6 0 0,3-3 0 16,-2-3 0-16,2-1 0 0,-2-4 0 0,1-3 0 0,-1-4 0 0,-1-4 176 0,2 1 0 15,-2-3 0-15,0 0 0 0,0 2 48 0,-2-4 16 16,2 2 0-16,-1-4 0 0,1 0-48 0,0-4 0 15,-1 2 0-15,1-3 0 0,0 0-192 0,0 5 0 16,0 0 0-16,0 0 0 0,2-30-176 0,1 16 176 16,-1-4-160-16,2-2 160 0,0 2 0 0,1-2 0 15,0 3 208-15,0-4-64 0,3 2-144 0,1 1 160 16,0-1-160-16,-2 4 160 0,0 2-384 0,1 0-80 16,1 0-16-16,-2 2 0 0,2 0 320 0,-2 1-192 15,-1 2 192-15,2-2-160 0,-1 3 160 0,0-2 0 0,1 1 0 16,1 1 0-16,-2 2 0 0,0 2 0 0,1 0 0 0,-2 1 0 15,0 1 0-15,2 1 0 0,-2 1 0 0,1 2 0 16,-1 2 0-16,1 3-160 0,-1 2 160 0,1 1 0 16,-1 0 0-16,1 0 0 0,0 4 128 0,2 2-128 15,1 1 160-15,-2 0-160 0,1-1 160 0,-1 1-160 32,0-3 0-32,-2 1 128 0,0 0-128 0,-2 0 0 0,1-4 0 0,-1 1 0 0,-2-1 0 0,1 2 0 15,-1-3-224-15,1 0-32 16,-2 0-16-16,-1 1 0 15,1-4-1664-15,-1 0-336 0,1 0-64 0,-1-2-16 0</inkml:trace>
  <inkml:trace contextRef="#ctx0" brushRef="#br0" timeOffset="13297.73">6442 9176 2751 0,'0'1'256'0,"-1"1"-256"0,0-1 0 0,1-1 0 0,0 0 4528 0,1 0 848 0,0 0 192 0,1 0 16 16,0-1-3968-16,1-1-784 0,2-3-176 0,-5 5-16 15,0 0-496-15,16-12-144 0,-10 3 0 0,1 2 0 16,1 1-176-16,-1-3-144 0,2 1-16 0,-1-1-16 15,1 3-32-15,1 0-16 0,0-1 0 0,-2 2 0 16,1 0 592-16,1 2 128 0,0-5 32 0,0 1 0 16,1 1 608-16,-1-2 112 0,0 3 16 0,0-5 16 15,1 3-384-15,0 1-80 0,0-4 0 0,-2 4-16 0,-1-3-144 16,0 0-32-16,-1 3 0 0,-2-2 0 0,-1 0-320 0,-2 2-128 16,1 0 0-16,-3 1 0 0,0-1 0 0,-3 1-288 15,2 1 32-15,-3-1 16 0,1 1-48 0,-2 1-16 16,-1-2 0-16,-1 2 0 0,-1 1 160 0,-2-1 144 15,0 3-208-15,-1 0 80 0,0 0 128 0,1 2 0 16,-1 1 0-16,-1-2 0 0,1 4 272 0,1-2 48 16,2 2 0-16,-1 0 0 0,2 1 336 0,-1 1 80 15,3 2 16-15,0 2 0 0,0 2-336 0,1 3-64 16,-1 0-16-16,0 1 0 0,0 0-336 0,0 2 0 16,0 4 0-16,-1 3 0 0,-1 3-128 0,1-3 128 0,1 1-128 0,0 0 128 31,2 2-464-31,0-5-16 0,2-3 0 0,1 0 0 0,1-2 96 0,0-5 0 0,1-1 16 0,0-2 0 15,1 2 368-15,2-2 0 0,-2 0 160 0,2-2-160 16,0-1 0-16,-1 1 0 0,1-2-192 0,0-1 48 16,2 1-368-1,-1-5-64-15,2 2 0 0,0-2-16 0,1-2-528 0,1-1-96 0,1 0-32 0,0-4-10336 16</inkml:trace>
  <inkml:trace contextRef="#ctx0" brushRef="#br0" timeOffset="13913.33">7040 8967 6783 0,'-5'-8'144'0,"1"1"48"0,2 2 0 0,0 2 0 0,1 3-192 0,1-3 0 0,0 2 0 0,-1 0 0 0,-2-3 640 0,0 2 80 0,-1-3 32 0,-1 3 0 0,0 2-48 0,-1 0 0 16,1 3 0-16,-2 2 0 0,0 0-304 0,0 0-64 0,-1-2-16 0,0 2 0 15,0 2 832-15,0-3 176 0,-1 5 16 0,0-3 16 16,0 2 640-16,-1 2 128 0,0-3 32 0,0 2 0 16,2-3-768-16,0 0-160 0,0 1-16 0,1 0-16 15,1-1-624-15,1-1-112 0,1 0-16 0,2 0-16 16,-1 0-432-16,3-3 0 0,-1 2 0 0,1-2 0 15,1 2 0-15,0 1 0 0,1 0 0 0,0-1 0 0,2 1-176 0,0 0-64 16,0-2-16-16,0 2 0 0,2-1 256 0,1 0 0 16,0-1 0-16,0-1 0 0,3 2 352 0,-1-1-32 15,1 2-16-15,0-1 0 16,0-4-112-16,0 0-32 0,2 2 0 0,0 2 0 0,1-3-160 0,-1 4 0 16,2 0-192-16,-1-3 192 15,0 3-352-15,-1 0 48 0,0 1 16 0,-1 1 0 0,1 0 32 0,-4 2 16 16,1 2 0-16,-2-2 0 0,1-1 240 0,-3 2 0 15,0-1 0-15,-3 1 0 0,2-1 0 0,-3 0 192 16,0 2-48-16,0-2 0 0,-1 1 64 0,-1 0 16 16,-1 1 0-16,-1-1 0 0,1 1 64 0,-2-4 16 15,0 2 0-15,-1-3 0 0,1 0-32 0,-3 3 0 0,0 0 0 0,-1-2 0 16,0 3-128-16,-1-4-16 0,1 0-128 0,-1 0 192 16,0-1 128-16,-1 0 32 0,0 0 0 0,1 2 0 15,-3-3-352-15,1 3 0 0,-1-2 0 0,1 1 0 16,0-4 0-16,-3 2-128 0,0 1 128 0,1 1-128 31,-1-3-576-31,1 0-96 0,-1 0-32 0,0-1 0 0,3-1-544 0,1-1-112 16,2-1-32-16,-1 1 0 15,0-5-464-15,3 0-112 0,1 2-16 0,2-4-7600 0</inkml:trace>
  <inkml:trace contextRef="#ctx0" brushRef="#br0" timeOffset="14674.72">7298 9250 8287 0,'-1'2'736'0,"1"-2"-592"0,0 1-144 0,-1-1 0 0,1 0 3264 0,1 0 608 0,0 0 128 0,2-1 32 0,0-1-2608 0,1 2-512 16,2-2-96-16,0 1-32 0,1-1-784 0,-1 0 0 16,0 1 0-16,1-2-144 0,1 3-48 0,-1-2 0 15,3 1 0-15,-1-1 0 0,-1 1 0 0,1-3-16 16,0 3 0-16,-1-4 0 0,0 4 480 0,0-3 112 15,1 1 0-15,-1 0 16 0,0 2 176 0,1-4 48 0,-1 1 0 16,1-1 0-16,1 1-80 0,0-3-16 0,0 0 0 0,1-1 0 16,0 0-160-16,0-1-48 0,0-2 0 0,-1 0 0 15,0 0 0-15,-1 1-16 0,-1 0 0 0,-1 1 0 16,-2-2-176-16,-1 1-128 0,0-2 192 0,-1-1-192 16,-2 5 0-16,0-1 0 0,-2-2 0 0,0 0 0 15,-2 1-240-15,1-1-48 0,-2 1-16 0,0 1 0 16,-1 3-144-16,-1 0-48 15,0-4 0-15,-1 4 0 0,-1 5 272 0,-2 1 48 0,2 1 16 0,-1 0 0 0,-2 3 160 16,1-1 0-16,0 2 0 0,-1 2 0 0,0 0 0 0,0 0 0 16,-2 3 0-16,1-1-128 0,0 2 128 0,-1 0 0 15,3 4 0-15,0-4 128 0,3 0 0 0,1 3 0 16,0 1 0-16,-1 2 0 0,4 0 208 0,-2 1 48 16,2 4 16-16,0-2 0 15,1 3 48-15,0 2 0 0,1 1 0 0,-1 0 0 0,4-4 64 0,-2-2 32 16,2 0 0-16,1-3 0 0,0 0-208 0,1-1-32 15,1-1-16-15,-3-1 0 0,2-2-96 0,0-1 0 16,3 2-16-16,2 3 0 0,1 1-464 0,1-3-96 0,-2-2 0 16,1-1-16-1,2-1-496-15,1 0-80 0,2-3-32 0,1-3 0 16,2-1-304-16,-1-5-64 0,4 1-16 0,3-4-6832 0,1-1-1376 0</inkml:trace>
  <inkml:trace contextRef="#ctx0" brushRef="#br0" timeOffset="25371.15">1530 10400 14735 0,'1'-2'1312'0,"0"-1"-1056"0,0 2-256 0,1 1 0 0,-1-1 224 0,0 1-16 15,0-5 0-15,2 0 0 16,0-1 1136-16,1-2 208 0,-1 4 48 0,-2-3 16 0,0 2-624 0,-2-1-128 16,0 1-32-16,-3 2 0 0,0 0-352 0,-1-2-80 15,-1 4-16-15,-1-2 0 0,-2 2-80 0,-1 0-32 16,0 1 0-16,0 0 0 0,3 0-272 0,-3-3 0 15,-1 2 0-15,-1-1 0 0,-2-1 0 0,2 0 0 16,-1-1 128-16,1 0-128 16,1 0 640-16,0-3 64 0,1 3 0 0,-1-2 16 15,1 1 128-15,0 2 32 0,1 0 0 0,0 3 0 0,1-2-496 0,-1 4-112 0,0 1-16 0,0 0 0 16,1 2-256-16,1 1 0 0,-2 1 0 0,-1 4 0 16,0-3 0-16,0 1 0 0,1 0 0 0,-1-1 0 15,1 3 0-15,2-3 0 0,0 3 0 0,1-1-144 16,1 1 144-16,2 1 0 15,-1 1 0-15,1-1 0 0,2 2 0 0,0-1 0 0,2 2 0 0,0-3 0 16,2 5 0-16,1-5 0 16,0 4 0-16,1-1 0 0,3-2 0 0,-2 0 0 0,1-1 160 0,2 1-160 15,1 0 0-15,1 0 0 0,-1-1 0 0,1-2-160 16,0-2 160-16,-1-1 0 0,1 0 0 0,-1-4 0 0,1 0 0 0,-1-2 0 16,-1 1 0-16,0-2 0 0,-1-3 0 0,0 0 0 15,-2 0 0-15,1-2 0 0,-1-1 0 0,2-3 0 16,-2 1 0-16,0-1 0 0,0 0 0 0,-1-2 224 31,3 0-32-31,-2-3 0 0,0 3 256 0,0-2 32 0,2-2 16 0,-2 0 0 0,0-1-160 0,-2 0-16 16,1-1-16-16,-3-1 0 0,1 2-304 0,-3-1 0 15,0 0 0-15,-2-2 0 0,0 3 0 0,-1 0 0 16,1 2 128-16,0-1-128 16,-2 5 304-16,0 2 0 0,0 2 0 0,1 1 0 15,0 1-32-15,0 2 0 0,-1 2 0 0,1-3 0 0,2 6-272 0,1-3 160 0,-1 1-160 0,1 2 128 16,1 4-128-16,2-2 0 0,-1 1 0 0,1 1 0 15,1 3 0-15,1-1 0 0,3 2 0 0,-1 2 0 16,2 1 0-16,0 2 0 0,0 0 128 0,3 2-128 31,-1-1 192-31,1-1-32 0,-1 1-16 0,0 1 0 16,0-1-144-16,1 0 0 0,-1-1 0 0,-1 2 0 16,-1-1 0-16,1 0 0 0,0 1 0 0,0-5 0 15,-2 2 0-15,0-3 0 0,0 1 0 0,-1-2 0 0,2 0-128 16,-2-1-64-16,-1-2-16 0,2 1 0 15,-1-1-784-15,-1 0-160 0,1-2-16 0,-1 1-16 16,-1-1-688-16,0-3-144 0,-2-1-32 0,2-2-11392 16</inkml:trace>
  <inkml:trace contextRef="#ctx0" brushRef="#br0" timeOffset="27101.11">1960 10586 11055 0,'0'5'976'0,"0"-4"-784"0,1 2-192 0,-1-1 0 0,0-2 448 0,0 0 32 15,1 4 16-15,1 3 0 0,-1 1 144 0,1 1 48 16,1 3 0-16,-2-4 0 0,2 2-432 0,-2 0-64 16,0 1-32-16,0-1 0 0,2 1 448 0,-3 3 96 15,0-2 0-15,-2 2 16 0,1 1 208 0,0-2 32 0,1 1 16 0,-1-3 0 16,0 1-80-16,1-7 0 0,0 1-16 0,0-1 0 15,0-2 16-15,0-2 0 0,1-1 0 0,1 0 0 16,-1-1-320-16,1-2-64 16,0-2-16-16,-1-3 0 0,2-1-240 0,-2-2-32 0,0-1-16 0,-1-3 0 15,0 2 160-15,-1-4 16 16,0 1 16-16,-2-1 0 0,2 1-144 0,-1 0-48 16,-1-2 0-16,2 2 0 0,-1 1 240 0,-2-2 64 0,1-3 0 0,0 3 0 15,-1-2 80-15,0 1 32 0,2 2 0 0,-2-5 0 16,2 2-304-16,-1-1-64 0,1 1-16 0,-1-2 0 15,3 1-96-15,0 2-16 0,1-1 0 0,3 0 0 0,0 3-128 16,2 0 0-16,0 1 0 0,2-1 0 16,-1-1 0-16,2 1 0 0,1 3 0 0,1-2 0 0,0 4 0 0,-1 3 0 15,1-2 0-15,0 4 128 0,1-1-128 0,-1 2 0 16,2 4 0-16,-2-2 0 0,0 3 0 0,-1 0 0 16,1 0 0-16,-1 1 0 0,-1 1-288 0,1-2-96 31,-2 1 0-31,0 1-16 15,0 1-1024-15,-2-1-208 0,1 3-32 0,-1-3-16 0</inkml:trace>
  <inkml:trace contextRef="#ctx0" brushRef="#br0" timeOffset="28501.55">2442 10476 22111 0,'-2'0'1968'0,"0"-1"-1584"0,2 1-384 0,0 0 0 0,2 0 0 0,-2 0 128 0,0 0-128 0,0-2 0 0,0 2 768 0,1-1 64 16,1-1 0-16,-2 2 16 0,0 0-208 0,0 0-32 15,0 0-16-15,24-8 0 0,-17 7-448 0,1-1-144 16,0 2 0-16,1-2 0 0,-2 2 0 0,1 2 0 16,-1 0 0-16,1-1 0 0,-2 3 160 0,0-3-32 0,0 2 0 0,-1-1 0 15,3 2 400-15,-3-2 80 0,0 0 16 0,1-1 0 16,2-1-192-16,4-3-48 0,1 0 0 0,1-2 0 15,-3 1-16-15,-1-1-16 0,0-1 0 0,0-2 0 16,1-2-208-16,0-1-144 0,1-2 192 0,-1-1-192 16,-2 2 256-16,0-2-48 0,-3 1-16 0,-1 0 0 15,-2 0 192-15,-1 0 48 0,-1 1 0 0,-4 0 0 16,1 0-432-16,-2 0 128 0,-1 1-128 0,-1-3 0 16,-1 3 192-16,-2 1-64 0,-1-1 0 0,-2-2 0 0,-2 4-128 15,1-2 0-15,-1 2 0 0,-1 3 0 0,0 3-176 0,0 1-64 16,1 2-16-16,-1 2 0 0,1 5 16 0,1-1 0 15,-1 4 0-15,2-3 0 0,-2 4 240 0,2 0 0 16,-2 5 0-16,2-2 0 16,-1 5 0-16,0-1 0 0,-1 3 144 0,1 0-144 0,0 5 128 0,0-2-128 15,1-2 0-15,-1 4 144 0,2 5-144 0,0-3 0 16,3 1 0-16,2-1 0 0,2 1 128 0,2-3-128 16,3 0 128-16,1-2-128 0,3 2 448 0,2-4 0 15,1 2 0-15,2-4 0 0,1 0-128 0,3-3 0 16,1-4-16-16,2-1 0 0,2-3-304 0,2-4 0 0,2-2 0 0,3-3 0 31,3-3-1120-31,1-2-224 0,3-1-64 0,0-4 0 0</inkml:trace>
  <inkml:trace contextRef="#ctx0" brushRef="#br0" timeOffset="35558.93">3718 10165 14735 0,'-1'0'1312'0,"0"-2"-1056"0,1 2-256 0,0-1 0 0,0 1 256 0,-1-2 0 0,-1 1 0 0,1 1 0 16,0-5 112-16,-2 2 16 0,1 0 0 0,1-1 0 15,1 2 432-15,-2-3 80 0,2 3 32 0,0-2 0 16,0 1-288-16,0 1-64 15,2-1-16-15,-2 1 0 0,1 1-560 0,-2-2 0 0,1 2 0 0,-2 0 0 0,1 1 0 0,-1 0 0 16,-1 0-160-16,0 1 160 0,-1 0 0 0,4-1 0 16,0 0 128-16,0 0-128 15,-22 10 656-15,14-6 48 0,1 2 16 0,-2-1 0 16,2-1 128-16,-1 2 32 0,2-1 0 0,0 1 0 16,0 1 96-16,2-3 32 0,0 2 0 0,1 2 0 0,0-2-544 0,1 0-96 15,0-1-32-15,1 1 0 16,2-1-624-16,-1 1-128 0,2-1-32 0,-1 1 0 15,1 1-320-15,1-2-64 0,-1 1 0 0,0 1-16 0,-2 1 592 0,0-1 256 0,1-1-192 0,-1-1 192 16,1 1 0-16,0 1 0 16,2-5 0-16,-1 2 0 0,2 1 272 0,1-4 80 0,0 0 16 0,2 2 0 15,1-3-48-15,0 1-16 0,1 0 0 0,1 0 0 16,0 2-48-16,0-3 0 0,0 2 0 0,-1-1 0 16,4 2 0-16,-3 2-16 0,1 1 0 0,-1 0 0 15,-3 2-240-15,1 2 0 0,-2-1 0 0,0 3 0 16,-2-2 0-16,-1 3 0 0,0-1-192 0,-2 5 192 0,-1-5-384 15,0 2 16-15,-1-1 16 0,0-1 0 0,-2 0 560 0,2-1 112 16,-2-3 32-16,0 1 0 0,0 2 704 0,1-2 144 31,-2 0 16-31,0 2 16 0,1-4-512 0,-2 2-96 16,0-2-32-16,0 1 0 0,-1 0-384 0,-1-2-80 0,1 1 0 0,-1-2-128 0,-1 1 0 0,0 0 0 16,-1 0-160-16,-1 0 160 15,-1 3-336-15,-1-5 48 0,2 3 16 0,-1-4 0 0,0 0 272 0,-1-3 0 16,1 1 0-16,0 3 0 15,-1-4 240-15,-1 0 48 0,0 0 16 0,-1 0 0 0,3 0-160 16,-1-2-16 0,-1-1-128-16,1 1 192 0,1-2-192 0,0 0 0 0,0-2 0 0,-1 1 0 31,4-1-784-31,-1 1-112 0,3 3 0 0,0-3-16 16,1-2-720-16,1 4-144 0,2 2-16 0,0-4-12256 0</inkml:trace>
  <inkml:trace contextRef="#ctx0" brushRef="#br0" timeOffset="36750.37">3987 10297 35007 0,'-4'4'3120'0,"0"-1"-2496"0,3 1-496 0,2-2-128 0,0 2 0 0,-1 1-128 0,-1 1 128 0,1 6-192 32,0 4-320-32,1 0-80 0,2 3-16 0,1-2 0 0,1 2 448 0,0 1 160 0,-1-2 0 0,1 0-144 15,-1-4 16-15,0 1 0 0,-2 0 0 0,1 1 0 16,-1-3-320-16,1-1-48 0,-1-1-16 0,1-1 0 15,-2-4-128-15,0-3-48 0,0 0 0 0,1-2-11968 16</inkml:trace>
  <inkml:trace contextRef="#ctx0" brushRef="#br0" timeOffset="36956.86">4057 9947 43311 0,'-4'3'3840'0,"2"0"-3072"0,1-1-608 0,1 1-160 32,1-1-736-32,0-1-176 0,0 4-48 0,-1 3 0 15,2 2-2432-15,-1 1-480 0,0-3-96 0,0 2-32 0,1 0 3200 0,0-4 640 0,2 2 160 0,-3 0 0 16</inkml:trace>
  <inkml:trace contextRef="#ctx0" brushRef="#br0" timeOffset="37749.28">4260 10429 30399 0,'-1'4'2704'0,"-1"-4"-2160"16,2 1-544-16,0 0 0 0,2 1 1440 0,-2 0 176 0,1 3 48 0,1 1 0 15,1 1-2112 1,1 2-400-16,-1 1-96 0,2-2-16 0,0 2 624 0,0-2 112 0,0-1 32 0,0-1 0 15,0 2 192-15,-1-2 0 0,-1 1 144 0,1 0-144 16,0-1 528-16,-2 2 16 0,1-5 0 0,-2 3 0 16,0-1 416-16,-1-1 64 0,1-2 32 0,-1 1 0 15,2-3-352-15,-1-3-80 0,0 1-16 0,2-3 0 0,-2-1-480 0,1-4-128 32,0 0 0-32,0 0 0 0,1-4 0 0,-1 1 0 0,2-2 0 0,-2 1 0 0,-1-3 0 0,2 1 0 15,-2-1 0-15,0-1 0 0,1 1 0 0,-2 0 0 31,2-1 0-31,1 4 0 0,0 1-304 0,1 3-80 16,1 2 0-16,0 3-16 0,0 0 144 0,0 1 48 16,2 2 0-16,1-2 0 0,0 1 208 0,1 3 0 15,2 0 0-15,1 0 160 0,0 0-160 0,-1 0 0 16,1 3 0-16,-1 1 0 0,0 0 0 0,0 4 0 0,-1-1 0 16,-1 2 0-16,-2 0 0 0,0 1 0 0,-1 1 0 0,-1 1 0 15,0 3-128-15,-3-2 128 0,1 2-160 0,-2-2 160 16,0-1 0-16,0 0 0 0,-1 2 0 0,0-5 0 15,0 1 304-15,0-3 96 0,2 0 32 0,-2-4 0 16,1 1-112-16,0-4-32 0,1-3 0 0,2 1 0 16,0-3-96-16,2-3-32 0,-1 1 0 0,1-3 0 15,3 0-160-15,-2-2 0 0,3-3 0 0,-1-1 0 16,1 1 0-16,-2 0 0 0,0-1 0 0,-1 2 0 16,1 0 0-16,-3 0 0 0,1 2 0 0,-1-3 0 0,0 2 0 0,1 1 0 15,0 1 0-15,0 2 0 0,0 3 0 0,1 1-144 16,0 3 144-16,-1-1 0 0,0 2-144 0,-1 0 144 15,1 2 0-15,-1 3-144 0,2-3 144 0,-1 3 0 16,0-1 0-16,-1 2 0 0,1 1 0 0,0 1 0 16,0 0 0-16,1 2 0 0,-1-1 0 0,0 3 0 15,-1 1 0-15,0 1 128 0,-1 0-128 0,1 3 176 16,0 1-176-16,-1 4 192 0,1-4-192 0,-1 1 0 16,-1-2 0-16,0 3 0 0,0 2 0 0,-1 3 0 15,-1 3 144-15,1-3-144 0,-1 0 0 0,0-1-128 16,0-4 0-16,1-4 0 15,-1-1-368-15,0-3-64 0,2-5-16 0,-2-1 0 16,-1-2-544-16,1-2-112 0,0-4-32 0,1 0-9552 0,-2-2-1904 0</inkml:trace>
  <inkml:trace contextRef="#ctx0" brushRef="#br0" timeOffset="38034.07">5106 10564 43311 0,'0'7'3840'0,"0"-1"-3072"0,1-2-608 0,0-4-160 0,0 1-192 0,1 0-80 16,1 3-16-16,2 2 0 16,3 2-144-16,-1-1-16 0,1-3-16 0,-2-2 0 15,0-4-688-15,-1-1-128 0,0 0-16 0,-1-4-15440 0</inkml:trace>
  <inkml:trace contextRef="#ctx0" brushRef="#br0" timeOffset="38239.75">5055 10106 36863 0,'0'-1'3264'0,"0"1"-2608"16,0 0-528-16,0 0-128 0,0 0 1152 0,0 0 208 15,1 1 48-15,0-1 0 0,2 3-1280 0,-1-2-128 16,1 4-256-16,-3-5 64 15,0 0-1280-15,0 0-256 0,0 0-48 0,4 22-16 0</inkml:trace>
  <inkml:trace contextRef="#ctx0" brushRef="#br0" timeOffset="39081.96">5433 9832 29487 0,'0'0'2624'0,"0"1"-2112"0,0 1-512 0,0 0 0 0,2 0 1104 0,-2 0 112 0,1 5 32 0,1-1 0 16,0 10-560-16,0-1-112 0,-1 5-32 0,2 2 0 15,-2 0-32-15,1 3-16 0,1 2 0 0,1 1 0 0,-1 6-160 16,1-2-16-16,-1 1-16 0,0 4 0 16,0-1 64-16,-2 3 16 0,1-2 0 0,-2-1 0 0,-1-2-192 0,1 1-16 15,-1-4-16-15,0 2 0 0,-2 2-160 0,1 2 0 16,-2-2 0-16,0-2 128 0,1-3-128 0,-1-3 0 16,1-5-192-16,1-1 192 15,1-2-1120-15,1-7-96 0,0-1-32 0,1-6-10016 16,0-1-2016-16</inkml:trace>
  <inkml:trace contextRef="#ctx0" brushRef="#br0" timeOffset="40080.98">5929 10367 31327 0,'-1'-2'2784'0,"1"-1"-2224"0,0 2-560 0,0 1 0 0,0-1-176 0,-1-1-144 16,-2 0-16-16,0-1-16 16,-1-3-288-16,-4 0-64 0,1 1-16 0,-2 1 0 0,0 2 480 0,-3 2 112 15,2 1 128-15,-2 0-208 0,-1 3 208 0,-1 1 0 0,2 1 144 0,-1 0-144 16,1 2 1328-16,-1 0 160 0,0-1 48 0,-1 1 0 15,2 2-208-15,-2 0-48 0,1 1 0 0,0 0 0 16,2 0-864-16,1-2-176 0,0 4-48 0,3 0 0 16,1-1-192-16,1 2 0 0,1 0 0 0,0-1 0 15,2 0 0-15,-1 2 0 0,1 1 0 0,1 1 0 16,0-4 0-16,1 2 0 0,1-1 0 0,1-3 0 16,3 1-208-16,0-3 64 0,1-1 16 0,2-2 0 15,2-4 128-15,0-1 144 0,-1-2-16 0,3-1-128 0,-3-1 0 16,1 0 0-16,0-2 0 0,1-2 0 0,2 0-272 0,0-3-16 15,1-1 0-15,0 0 0 0,-2 0 128 0,-3 2 32 16,-1-1 0-16,1 0 0 16,0-2 128-16,-1-2 192 0,1-2-32 0,-3 0-16 0,0 1 192 0,-1 0 48 15,-1-4 0-15,-2 1 0 0,1 3-160 0,-2 1-32 16,0 1 0-16,-1 1 0 0,-1 1-64 0,0 1 0 16,0 4-128-16,-1 0 192 0,0 3-192 0,1 2 0 15,-2 5 0-15,1-2 0 0,-1 3-128 0,2 1-32 16,0 0 0-16,-1 3 0 0,2-2 160 0,0 3 0 0,2 1 0 0,-1 2 0 15,1 0 0-15,0 3 176 0,0 4-48 0,2-2 0 16,0 0 208-16,-1 3 48 16,2 3 0-16,0-5 0 0,0 1-192 0,0-2-16 0,1-1-16 0,0-1 0 15,-1-2-160-15,2-2 0 0,0 1 144 0,2-4-144 32,-3 0-352-32,1-3-144 0,-1-1-16 0,2-1-16 0,-1-2-1488 0,1-2-288 15,0-2-64-15,0-1-12736 0</inkml:trace>
  <inkml:trace contextRef="#ctx0" brushRef="#br0" timeOffset="40525.31">6220 10644 24879 0,'-1'6'2208'0,"-1"-1"-1760"0,1 0-448 0,1-5 0 0,1 0 1136 0,-1 3 144 0,2 0 16 0,-1 3 16 31,1 4-2320-31,1-3-464 0,1-1-80 0,-1-1-32 0,2-3 1200 0,-2 1 256 16,0-3 128-16,2 0-160 0,-1 0 800 0,0-3 176 0,1 2 16 0,-2 1 16 15,1-1 944-15,1 1 192 0,-1-4 48 0,-1 1 0 16,1 1-192-16,-1 0-48 0,-1-3 0 0,-1-2 0 15,2 1-1104-15,-3-2-240 0,0-1-32 0,-1-2-16 16,-1-3-112-16,0 1-32 0,-1-2 0 0,-2-3 0 0,2 1-256 0,-2-3 0 16,1-1 0-16,-1-1 0 15,0 0 0-15,0-2 0 16,3 2 0-16,-1 0 0 0,2 2 0 0,1-2 0 0,1 3 0 0,-1 1 0 0,3 3 160 0,-2-1-32 16,3 3 0-16,-2 0 0 0,1 4-128 0,0 0 0 15,2 3 0-15,1 1 0 16,1 2 0-16,0 3-176 0,2 0 48 0,1 0 0 15,0 1-320-15,3 1-48 0,3 3-16 0,3 0 0 32,2 0-608-32,4 0-128 0,0-2-32 0,4 0-10080 0,2 0-2016 0</inkml:trace>
  <inkml:trace contextRef="#ctx0" brushRef="#br0" timeOffset="50392.83">8686 9119 7999 0,'1'-2'0'0,"-1"1"0"0,1-1 0 0,-1 2 0 0,1 0 0 0,-1-2 0 15,3 1 0-15,-2-2 0 0,1-2 832 0,1 2 240 0,-1-2 48 0,1 0 16 16,-1 1-240-16,1 0-64 0,-1-1 0 0,0 0 0 16,0 2-64-16,-1-1-32 0,2 0 0 0,-2 0 0 15,0 1-160-15,0 0-48 0,-1 1 0 0,0-3 0 16,0 4-384-16,-1-1-144 0,1 1 0 0,-1-3 144 15,0 3-144-15,-1-1 0 16,1-2 0-16,0 2 0 0,0-2 384 0,0-1 32 0,1 0 16 0,0 0 0 0,0-1 48 0,0 0 16 31,1-1 0-31,-1-1 0 0,1 0-304 0,-1 2-48 0,0-2-16 0,0 0 0 0,-1 1-128 0,1 2 0 16,0-4 0-16,0 3 0 0,-1 1 0 0,-1 1 128 16,1-1 32-16,-1 2 0 0,-1 0-160 0,1-1 0 15,-1 3 0-15,1 0 0 0,-2 1 0 0,0 0 0 16,1 0-144-16,0 0 144 15,-1 0 0-15,2 0 0 0,-2 0 0 0,2 0 0 0,-2 0 0 0,0 0 0 16,-1 0 0-16,2 1 176 0,-4 0 160 0,2 1 48 16,-1 0 0-16,1 1 0 0,-1-2 0 0,0 1 16 0,-1-2 0 15,-1 2 0-15,2 1-208 0,-3 1-32 16,2 0-16-16,-1-1 0 0,0 1-16 0,-2 1-128 0,0 0 192 0,0 0-64 16,0 1 112-16,0 0 16 15,-1 0 0-15,0 3 0 0,0-3 48 0,1 0 16 0,-1 4 0 0,2-1 0 16,2 0-64-16,-1-1 0 0,1 2 0 0,0 1 0 15,0 1-256-15,0 0 0 0,0 3 0 0,-1-3 0 16,2-1 0-16,0 0 0 0,0-2 0 0,1 2 0 16,0-2 0-16,1-2 0 0,2-1 128 0,-1 1-128 15,2-4 144-15,0 0-16 16,1-1-128-16,1-2 192 0,0 0 128 0,0 0 0 16,1 0 16-16,0-3 0 0,2 0-160 0,-1-1-48 0,1-1 0 0,1 0 0 0,0-1-128 0,1-1 0 15,0 1 0-15,1-3 0 0,0 0 0 0,2-2 0 31,1 0 0-31,-2-1 0 0,3-2 0 0,0-1 128 16,3 0-128-16,1-2 0 0,0 1 128 0,-2-1-128 16,2 1 0-16,0 1 128 0,-1 0-128 0,-1 1 0 15,1 3 0-15,-1 0 0 0,0 0 0 0,-2 0 0 16,0 1 0-16,-1 3 0 0,0 0-176 0,-3-1 176 0,-1 2-128 16,2 1 128-16,-3-2 0 0,0 2 0 0,0 1 0 0,-2-3 0 15,2 5 0-15,-2-3 0 0,1 1 0 0,-2 0 0 16,1 1 0-16,0-1 0 0,0 3 128 0,-1-2-128 15,1 1 0-15,-2-1 144 0,0 3-144 16,2-1 0-16,-2-1 256 0,-1 0-48 0,1 2-16 0,-1-1 0 16,0 1 64-16,0 0 16 0,0 0 0 0,0 0 0 15,0 1 128-15,0-1 32 0,0 0 0 0,0 0 0 16,0 0-48-16,0 0-16 0,0 0 0 0,0 0 0 16,0 0-192-16,0 0-48 0,0 0 0 0,-7 19 0 0,8-19 112 0,1 2 16 15,0-2 0-15,-1 3 0 0,0 1-48 0,2-3 0 16,-1 4 0-16,0-3 0 0,1 2-208 0,-1 1 128 15,2 0-128-15,0 1 0 0,0 2 0 0,0-1 128 16,3 2-128-16,-1 0 0 0,1-1 240 0,1 2 0 16,-1 2 0-16,3 1 0 0,0 1-48 0,0 4 0 15,1-1 0-15,0-2 0 0,0 3-192 0,2 0 0 16,-1 1-144-16,2 1 144 0,-2-2 0 0,0-1 0 16,-1 0 0-16,1-3 0 0,-1 1 0 0,-1-3 0 0,-2-1 0 15,0-1 0-15,-1 1 0 0,-1-3 0 0,0 1 0 0,-2-1 0 16,0 2 0-16,-2-3 0 0,1 1 0 0,-3 0 0 15,1 3-160-15,-2 1 16 0,0-1 0 0,-2 0 0 32,1 1-1088-32,-2 1-224 0,0-2-32 0,-1-1-9520 15,1-2-1920-15</inkml:trace>
  <inkml:trace contextRef="#ctx0" brushRef="#br0" timeOffset="52482.84">8768 8889 6447 0,'0'-2'576'0,"0"-2"-576"0,-1 3 0 0,1 1 0 0,0 0 1408 0,0 0 192 0,-1-4 16 0,1 2 16 0,-1-5-400 0,-1 3-80 16,1-3 0-16,0 2-16 0,-2 3-688 0,1-2-144 0,1 2-32 0,-3-1 0 15,2 2-272-15,-2 1-144 0,1 0 16 0,1 0 0 32,-2 0 128-32,2 0 128 0,-1 0-128 0,0 0 176 0,0 0 416 0,-1 0 96 0,2 0 16 0,1 1 0 15,-2 1 416-15,2-2 96 0,0 0 0 0,1 0 16 16,-1 0-144-16,1 0-16 0,0-2-16 0,0 1 0 15,1 1-416-15,-1 0-64 0,1-2-32 0,-1 0 0 16,0 2-368-16,0 0-176 0,0 0 160 0,0 0-160 16,0 0 0-16,0 0 0 15,0 0 0-15,0 0 0 16,0 0 0-16,0 0 128 0,0 0-128 0,0 0 0 0,0 23 368 16,1-18-32-16,-1-1 0 0,0 0 0 0,1 2-48 0,1-1-16 15,-1 2 0-15,0 0 0 0,0-1-32 0,1 0-16 16,-1-1 0-16,0 3 0 0,2 2-64 0,-1-3-16 15,-1 4 0-15,1-1 0 0,-1 2-144 0,-1 1 0 16,1-1 0-16,-1 2 0 0,0 1 0 0,0 1 192 16,-1 2-192-16,0 1 192 0,1-1-16 0,-2 0 0 15,1 0 0-15,1 2 0 0,-1-3 32 0,1 2 16 16,-1-2 0-16,-1 2 0 0,1 0 48 0,0 0 16 16,0 0 0-16,-1 0 0 0,2-3-128 0,0 2-32 15,0-1 0-15,-1 0 0 0,1-1 16 0,0 2 0 0,0-1 0 0,0 2 0 16,0 2-16-16,0-4 0 0,1 0 0 0,-1 1 0 15,3-1-128-15,-2-1 0 0,3 2 144 0,-2 3-144 16,2-2 0-16,-2 2 0 0,2-1 0 0,-3 1 0 16,1-1 0-16,-1-1 0 0,0 0 0 0,-1 0 128 15,0-2 16-15,-1-1 16 0,1-1 0 0,-1-3 0 16,-1 0-160-16,1 0 192 0,0-1-192 0,0-1 192 16,-2 1-192-16,0-4 128 0,0 3-128 0,1-4 128 15,-1 2-128-15,1 0 160 0,-2-1-160 0,1-3 160 0,1 4-160 0,1-2 0 16,0 3 0-16,-1-3 0 0,1 1 0 0,0 1 0 15,1 0 0-15,0 0 192 0,0 0-64 0,0-1 0 16,0 0 0-16,0 1 0 16,1-1-128-16,-1-1 0 0,1 0 144 0,1-1-144 0,-1 1 128 0,0-1-128 15,0-2 128-15,0 1-128 0,2 0 0 0,-3-1 128 16,1 1-128-16,0-2 0 0,1 2 0 0,-2 1 128 16,1-3-128-16,0 3 0 0,-1 1 0 0,0-1 0 15,0 0 0-15,-1 0 0 0,1 1 0 0,-1-1 0 16,1 2 0-16,-2-5 0 0,1 3 0 0,1-1 0 0,0-1 0 15,0 1 0-15,0 0 0 0,0 0 0 0,1-1 0 0,-1 2 0 16,2-2 128-16,-1 0-128 0,0 2 128 0,0 1-128 16,2-1 0-16,-2 3 0 0,2-2 0 0,-2 0 128 15,1 3-128-15,-1-3 0 0,-1 3 0 0,2-2 0 16,-1 2 0-16,-1-1 0 0,-1 1 0 0,1 0 0 16,1-2 0-16,-1-1 0 0,0 1 0 0,0-2 0 15,0-1 0-15,1 0 0 0,-1 2 0 0,1-3 0 16,1 1 0-16,-2 0 0 0,1 3 0 0,0-2 0 15,-1 1 0-15,1 0 0 16,-1-1 0-16,2 1 0 0,-2-1 0 0,1 2 0 16,-1 1 0-16,1-2 0 0,-1 1 0 0,1 0 0 0,-1-2 0 0,0 1 0 15,0 0 0-15,2-1 0 0,-2 1 0 0,0 0 0 0,-2-1 0 0,2 1 0 16,0 1 0-16,0-1 0 0,0-1 0 0,0 1 0 16,0 0 0-16,0 0 0 0,0 3 0 0,2-3 0 15,-1 0 0-15,-1 2 0 0,1 0 0 0,-1-1 0 16,1 0 0-16,0 0 0 0,-1 2 0 0,0 1 0 15,0-3 0-15,0 5 0 0,0-1 0 0,-1 0 0 16,0 0 0-16,-1 0 0 0,0-2 0 0,1 1 0 16,0-1 0-16,0-2 0 0,-1-1 0 0,2 0 0 0,-1-1 0 15,0 0 0-15,1-4 0 0,-1 2 0 0,1-1 0 0,-2-1 0 16,1 3 0-16,1-4 0 0,-1 1 0 0,1 1 0 31,-1 1 0-31,1-2 0 0,-2 3 0 0,1 0 0 0,0 1 0 0,0-1 0 0,0 2 0 0,-1 0 0 16,1 0 0-16,0 1 0 0,0 1 0 0,-1 1 0 15,0-1 0-15,1 1 0 16,-1 0 0-16,1-2 0 0,2 2 0 0,-2-3 0 0,0-2 0 0,0-1 0 16,1-2 0-16,0 2 0 0,-2-3 0 0,2 1 0 15,-1 0 0-15,0 1 0 0,0 0 0 0,0-1 0 0,-1 1 0 0,2 0 0 32,-1-1 0-32,0-1 0 0,1 0 0 0,-1 2 0 0,1-1 0 0,0 1 0 0,-2-2 0 0,2 0 0 15,0 0 0-15,0 0 0 16,0 0 0-16,0 0 0 0,0 0 0 0,0 0 0 0,0 0 0 0,0 0 0 15,0 0 0-15,0 0 0 0,0 0 0 0,0 0 0 16,-19-2 0-16,16-1 128 0,1-2 0 0,-2 0 16 16,1 0 0-16,0 1 0 0,0-3-144 0,0-1 192 15,-1-1-192-15,0 0 192 0,-1-1-192 0,0-1 0 16,-1-1 144-16,-1 0-144 0,-1-2 0 0,2-1 0 0,-1 0 0 16,-1-2 0-16,1-2 0 0,-2 2 0 0,0 1 0 15,1-1 128-15,-1-1-128 0,0 1 144 0,0 0-144 0,-1 1 160 16,1 3-160-16,0 0 0 0,2 4 144 15,0-1-144-15,0 3 0 0,1 2 0 0,1-1 0 0,0-1 128 32,0 3-128-32,2-3 0 0,-1 4 0 0,0-1 128 0,2 0-128 0,0 2 0 0,2-1-128 0,0 2 128 15,2-3 0-15,-1 3 0 0,0-1 0 0,3 2 0 16,-2 0 0-16,2 2 0 0,0-2 0 0,1 5-128 16,0-2 128-16,1 1 0 15,-1 3 0-15,2 3 0 0,2 1 0 0,0 0 0 16,-1 1 0-16,2 1 0 0,0-1 0 0,0 0 0 15,0-2 0-15,-2 1-128 0,1 0 128 0,0 1 0 16,-2-1 0-16,2 1 0 0,-2 0-128 0,1 2 0 16,-1-2 0-16,0 1 0 0,1-1 128 0,-2-1-128 15,0 0 128-15,2-1-128 0,0 0 128 0,0 0 0 16,-2-1 0-16,0 1 0 0,-1-3 0 0,1-1 0 16,-1 2 0-16,-1-5 0 0,0 1 0 0,-1-1 0 15,0 0 0-15,1-3 0 0,-2 0 0 0,0-2 0 16,1 1 0-16,-1-2 0 0,1-2 0 0,-1 0 0 15,2 0 0-15,-1-1 0 0,0 0 0 0,1 0 0 0,0 1 0 0,1-1 0 16,0 1 0-16,0 0 0 0,-1-2 0 0,1 1 128 16,0 1-128-16,2-1 0 0,-3 0 0 0,3-3 128 15,-1 2-128-15,0-1 0 0,1-3 0 0,0 0 0 16,0 0 0-16,0-1 144 0,1-3-144 0,1 1 0 16,-1-2 240-16,1-1-64 0,1 0-16 0,0-6 0 15,0 2-160-15,-2 1-256 0,1-2 64 0,-2 0 16 16,1-2-192-16,-2 0-32 0,-1 1-16 15,0 2-11968-15,1-1-2400 0</inkml:trace>
  <inkml:trace contextRef="#ctx0" brushRef="#br0" timeOffset="64953.77">850 8128 34095 0,'2'-8'3024'0,"0"3"-2416"0,1 0-480 0,2 4-128 0,0-3 720 0,0 2 128 0,1-1 32 0,5 1 0 15,6-7-1424-15,8 1-288 0,4-4-48 0,0 0-16 16,0 1-1232-16,-2 1-256 0,-2 0-48 0,-2 1-16 16,-1 1-336-16,-2 0-64 0,-3 0-16 0,1 2 0 15,-3 1 1856-15,-2 1 368 0</inkml:trace>
  <inkml:trace contextRef="#ctx0" brushRef="#br0" timeOffset="65636.31">1736 7867 3679 0,'1'0'320'0,"1"-2"-320"0,-1 1 0 0,-1 1 0 0,1 0 1120 0,0-2 160 0,1 2 16 0,-1-2 16 31,2 1 48-31,1 1 16 0,2-4 0 0,1 2 0 0,1 0-192 0,1-1-32 0,1 2-16 0,0-2 0 32,0 2 96-32,1 0 32 0,0-2 0 0,1 2 0 0,1 1-48 0,0 0 0 0,1 0 0 0,2 0 0 31,2 0-1056-31,3-1-160 0,3 1-144 0,1-1 144 15,2 1-960-15,1-3-80 0,1 2-16 0,-1 0 0 16,-1-3-912-16,-1 2-176 0,0-1-32 0,-1 1-5504 16</inkml:trace>
  <inkml:trace contextRef="#ctx0" brushRef="#br0" timeOffset="66163">2847 7774 26719 0,'6'0'2368'0,"0"-3"-1888"0,-1 3-480 0,0 0 0 16,1-1 384-16,3 1 0 0,5-2-16 0,10-1 0 16,7 1-2336-16,5-3-464 0,0 4-80 0,-3-4-32 0,-1 1 2016 0,-1 1 400 15,-3 0 128-15,-2 0 0 16</inkml:trace>
  <inkml:trace contextRef="#ctx0" brushRef="#br0" timeOffset="66927.16">3790 7797 42383 0,'4'-1'3776'0,"-1"1"-3024"0,2 0-608 0,-1-2-144 16,0 2-1264-16,2-2-272 0,4 1-64 0,5 1-16 15,5-4 80-15,2 3 32 0,0 0 0 0,-1 1 0 16,-1 0-608-16,-2 0-128 0,2 0-32 0,-1 2 0 0,-1 2 208 16,1-1 32-16,-3 0 16 0,1 0 0 0,1 1 1456 0,-2-1 304 0,1-2 48 0,0 2 16 15,2-1 32-15,-2 0 16 0,0-1 0 0,2-1 0 16,-1 2-512-16,3-2-112 0,1 0 0 0,-3 2-4912 16</inkml:trace>
  <inkml:trace contextRef="#ctx0" brushRef="#br0" timeOffset="67484.7">4808 7837 35007 0,'5'0'3120'0,"0"0"-2496"0,0 0-496 0,-1 0-128 15,1 0-1472-15,2 0-320 0,4 0-64 0,7 1-16 0,7 0 848 16,2 2 192-16,3-2 16 0,-3 3 16 0,-2 0 800 0,0-2 0 0,-2 2 0 0,1-1 0 16,-1 1 848-16,-1 0 80 0,-1 0 16 0,-2-1 0 15,1 1-272-15,-2 0-48 0,1 1-16 0,-1 0 0 16,2-4-1824-16,0 4-352 0,2-4-80 0,0 3-10576 15</inkml:trace>
  <inkml:trace contextRef="#ctx0" brushRef="#br0" timeOffset="68042.13">6018 7995 16575 0,'4'0'1472'16,"1"0"-1168"-16,-1 0-304 0,-2 0 0 0,2 0 464 0,0 0 48 0,4 0 0 0,5 0 0 0,3 1-512 0,3 1-160 0,1 1 0 0,0 2 0 15,-1 2-256-15,-2-5-48 0,1 3-16 0,1 0 0 0,-2 0 896 0,-3 0 176 16,-2-4 48-16,2 4 0 0,6 0 1008 0,4-1 208 16,5 3 32-16,-1-1 16 0,-3-2-1216 0,-3 1-240 15,2-1-64-15,-1 1-12000 32</inkml:trace>
  <inkml:trace contextRef="#ctx0" brushRef="#br0" timeOffset="68961.8">7184 8230 30399 0,'13'4'2704'0,"-2"-3"-2160"0,-2 0-544 0,-3-1 0 0,-1 3 1408 0,5-2 160 0,8 4 32 0,12-3 16 16,7 5-1616-16,5-1-496 0,-1 1-16 0,-2-1 0 15,-2 1-2176-15,-1-2-432 0,-1 1-80 0,-2 0-32 16,2 1-464-16,-2 2-80 0,-3-3-32 0,-3-1 0 31,-1 1 2608-31,-4 1 528 0,-2-3 96 0,-1 0 32 0</inkml:trace>
  <inkml:trace contextRef="#ctx0" brushRef="#br0" timeOffset="69488.14">8313 8496 33167 0,'13'1'2944'0,"-1"1"-2352"0,-2 0-464 0,-3-2-128 0,1 2 512 0,4 1 96 15,10-1 16-15,13 5 0 16,12 1-1968-16,2 0-384 0,0 2-64 0,-4-2-32 15,-5 3-1520-15,-3 0-304 0,-1 4-64 0,-3-2-5392 0</inkml:trace>
  <inkml:trace contextRef="#ctx0" brushRef="#br0" timeOffset="70546.7">9345 9205 10127 0,'8'10'896'0,"-2"-2"-704"0,1 2-192 0,-2-4 0 0,-2 0 2176 0,1-3 416 0,1 6 80 0,2-1 16 15,6 8-480-15,3 5-96 0,2 3 0 0,0 1-16 16,-5 0-592-16,-2-2-112 0,-1-1-32 0,-1-3 0 16,-2 2-1024-16,0-3-208 0,0 1-128 0,-1 0 160 15,2-1-2256-15,-1-1-448 0,0 0-80 0,0 1-9184 16</inkml:trace>
  <inkml:trace contextRef="#ctx0" brushRef="#br0" timeOffset="71564.49">9453 10352 31327 0,'2'4'2784'0,"0"0"-2224"0,1 1-560 0,-2-3 0 0,1 0 1712 0,1 5 224 0,1 0 48 0,2 8 16 15,1 2-1056-15,2 5-224 0,-2 2-32 0,-1-1-16 16,-1 0-672-16,-2-3 0 0,-1 1 0 0,-1 0 0 16,-2 2 0-16,-1-4 0 0,-2 2 0 0,-2-2 0 15,-2 1 0-15,0-1 0 0,-1-3-128 0,-2 0 128 16,-1-2-704-16,-1-2-80 0,-2-1-16 0,-1-2-10752 16,0-3-2144-16</inkml:trace>
  <inkml:trace contextRef="#ctx0" brushRef="#br0" timeOffset="72387.25">9078 11171 6447 0,'-3'8'576'0,"-1"-3"-576"0,2 2 0 0,-1-2 0 0,1-1 1248 0,-1 1 144 16,1 0 16-16,-4 6 16 0,-3 3-912 0,-3 5-176 0,-2 2-32 0,-1-3-16 15,2 0 544-15,-1-4 128 0,2 0 0 0,-1 0 16 16,1-3 1264-16,-2 1 240 0,0-1 48 0,-2 0 16 15,-1 0-544-15,0-3-96 0,-3 2-32 0,-1-4 0 16,-1-1-1008-16,0 1-208 0,-2-3-32 0,-2-1-10480 16,0-1-2080-16</inkml:trace>
  <inkml:trace contextRef="#ctx0" brushRef="#br0" timeOffset="78405.82">7923 11422 25791 0,'-3'0'2304'0,"2"-1"-1856"0,1 1-448 0,0 0 0 0,1 0 832 0,-1-3 80 0,-1 2 16 0,1-3 0 0,-1 0-704 0,-2 1-224 16,2-2 128-16,-2 2-128 15,1 0-384-15,-2 0-128 0,-1-1-16 0,-1 3-16 0,0 1 544 0,-1-2 0 16,-3 4 192-16,-1-2-48 0,-3 1 736 0,-1 3 144 15,-2-3 16-15,-2 4 16 0,-1 0-400 0,-2 1-80 16,-1 1 0-16,-2-2-16 16,0 1-1184-16,-1-1-224 0,-1-3-48 0,1-1-16 15,4 2-656-15,-2-3-128 0,1-4-32 0,-2 3-10032 0</inkml:trace>
  <inkml:trace contextRef="#ctx0" brushRef="#br0" timeOffset="79309.47">6577 11315 12895 0,'-3'-2'1152'0,"0"0"-928"0,2 0-224 0,1 2 0 0,-1-1 1856 0,-1 0 336 16,0-2 64-16,-3-3 16 0,-3 0-1504 0,1-1-288 15,0-3-64-15,-1 2-16 0,2-2 384 0,-1 0 80 0,0 3 16 0,-1 1 0 16,0-5 448-16,-2 5 80 0,1-3 32 0,-1 3 0 16,-3 0-848-16,0-1-160 0,0 2-48 0,-1 3 0 15,0-3-384-15,0 0 0 0,-1 1 0 0,1 2-176 32,-1-3-1040-32,-1 4-192 0,2-2-64 0,-1 3-11264 0</inkml:trace>
  <inkml:trace contextRef="#ctx0" brushRef="#br0" timeOffset="80218.7">5567 11120 17503 0,'-5'0'1552'0,"1"-4"-1232"0,1 3-320 0,0 0 0 0,1 1 1584 0,-2 0 256 0,-2-4 48 0,-7 0 16 15,-1 1-1392-15,-5-3-288 0,0-2-48 0,0 1-16 16,0 1-160-16,-1-1 192 0,-1 1-192 0,-1 0 192 16,0 1-560-16,-2 1-96 0,-2 2-32 0,-1-2 0 0,1 2 496 0,-1 2-144 15,0 0 144-15,1 0-6992 16,4 0-1344-16</inkml:trace>
  <inkml:trace contextRef="#ctx0" brushRef="#br0" timeOffset="80990.19">4382 11105 3679 0,'-12'4'320'0,"2"-4"-320"0,0 1 0 0,3-1 0 0,2 1 6096 0,1-1 1152 16,-1 3 240-16,-5-3 32 16,-6 2-6432-16,-6 2-1280 0,-4-3-256 0,-4 3-48 15,1 0-2592-15,-2-1-528 0,0 2-96 0,-1-2-32 16,-1 2 2960-16,1-1 592 0,3 0 192 0,-1 0 0 15,2 1-3200-15,-1-1-560 0,6 1-96 0,-2 1-32 0</inkml:trace>
  <inkml:trace contextRef="#ctx0" brushRef="#br0" timeOffset="81787.32">3292 11313 16575 0,'-3'-2'1472'0,"1"0"-1168"0,1 2-304 0,-1-1 0 0,2 1 960 0,-1 0 144 0,-1-1 32 0,-3 1 0 15,-2-4 160-15,0 3 48 0,1-3 0 0,0 3 0 16,-1 0 112-16,1 1 16 0,-1 0 16 0,-1 0 0 16,1 0 80-16,-2 0 16 0,-1 1 0 0,-1 1 0 15,-2 1-752-15,-1-1-128 0,-3 2-48 0,0 1 0 31,-3 1-864-31,1-3-176 0,-2 2-48 0,1 0 0 0,1-2-1232 0,-2 1-256 16,1-2-64-16,-1 3 0 16,1-2 304-16,0 1 48 0,0-2 16 0,2 2 0 15,-1-3 208-15,1 3 32 0,0-2 16 0,0 2 0 0</inkml:trace>
  <inkml:trace contextRef="#ctx0" brushRef="#br0" timeOffset="82519.67">2158 11393 37775 0,'-4'-1'3360'0,"0"1"-2688"0,3-2-544 0,0 0-128 16,0 1-864-16,-2 1-208 0,-1-4-32 0,-4 0-16 16,-3-3-752-16,-5 1-160 0,-2-1-16 0,-1 2-16 15,-4-1-1584-15,1 1-304 0,-1 1-64 0,-2 0-16 0,0 1 3376 0,0-1 656 16,1 0 144-16,-1 2 32 0,0-1 2304 0,2 1 464 15,-2 2 80-15,1-2 32 0,1 2-2144 0,-1 0-416 16,1-1-96-16,2 0-16 16,1-3-1984-16,0 2-384 0</inkml:trace>
  <inkml:trace contextRef="#ctx0" brushRef="#br0" timeOffset="83266.84">939 11188 30399 0,'-4'-4'2704'16,"0"2"-2160"-16,3-1-544 0,1 2 0 0,0 0 576 0,0-1 0 0,-1-2 0 0,-3-5 0 16,0-2-1616-16,-2-1-320 0,-1-2-64 0,-2-1-16 0,0 2 848 0,-1-3 160 15,-1-2 48-15,-1 2 0 16,0 4-256-16,-2-4-64 0,-2 0 0 0,-4-2 0 15,-1 1 992-15,0 1 192 0,3 2 32 0,-1-1 16 0,2 2-144 0,-1 2-48 16,4 0 0-16,-3 1 0 16,6 2-1840-16,0 2-368 0</inkml:trace>
  <inkml:trace contextRef="#ctx0" brushRef="#br0" timeOffset="84043.46">403 10483 35935 0,'-4'-5'3200'0,"2"-1"-2560"0,1 2-512 0,1 2-128 0,0-1-2480 15,-2-1-512-15,1-4-96 0,-4-4-32 0,0-6 2288 0,-2-4 464 0,-1-1 96 0,2-6 16 16,0 2 624-16,1-1 128 0,0 0 16 0,0 4 16 16,0-4 432-16,0 4 64 0,2 1 32 0,-2 1 0 0,1 2-528 0,0 6-96 15,2 2-32-15,-1 1 0 16,1-1-1040-16,-1 2-192 0,1 0-64 0</inkml:trace>
  <inkml:trace contextRef="#ctx0" brushRef="#br0" timeOffset="85312.59">297 9064 911 0,'-3'0'0'0,"1"0"0"0,-1 0 0 0,2 0 0 0,1 0 4672 0,0 0 864 16,1 0 160-16,-1 1 48 15,0-1-5024-15,0 1-992 0,0 2-208 0,0-3-32 0,0 0 240 0,0 0 48 16,0 0 16-16,0 0 0 0,-5 23 208 0,0-18 0 16,2 4 0-16,-3 1-144 0,-1 3 832 0,0 2 160 15,-2 1 48-15,-1 1 0 0,-1 3 448 0,0 5 112 16,1-2 16-16,3 6 0 0,1-1-960 0,3 0-176 0,1-7-32 0</inkml:trace>
  <inkml:trace contextRef="#ctx0" brushRef="#br0" timeOffset="86266.84">543 8348 10127 0,'-1'0'896'0,"-1"0"-704"0,1 0-192 0,1 0 0 0,0 0 992 0,0 0 160 0,0 0 48 0,0-3 0 15,1 2-256-15,1 0-48 0,0 1-16 0,-2 0 0 16,0 0-272-16,0 0-48 0,0 0-16 0,0 0 0 16,0 0-256-16,0 0-48 0,0 0-16 0,0 0 0 15,0 0 512-15,0 0 96 0,0 0 32 0,0 0 0 16,3 22 224-16,-10-17 32 0,1 2 16 0,-2 1 0 16,-2 0 144-16,-1 1 48 0,-1 0 0 0,-1 1 0 15,-1 2-48-15,-1-1-16 0,-1 0 0 0,0 3 0 0,1 1-320 16,1 2-64-16,-3-5-16 0,1 4 0 0,-1 1-560 0,2 0-112 15,4 0-32-15,1 0 0 0,3 3-160 0,2 0-176 16,2-5 48-16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C3ED-D7D5-4847-9EE1-D324FF9FC6B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78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89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41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05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02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74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02C86-7497-28FC-35BA-5E338A88F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54B366-F67B-2388-6AE8-86FE91B49B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B5E55B-7A6B-6E0E-FF44-503678F1D9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F94F1-42BC-CAC5-5C89-8083EAB5D1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96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6C3ED-D7D5-4847-9EE1-D324FF9FC6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337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559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111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984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16FEC-3569-FDDF-E7BA-9B2341719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624179-8969-6C75-48B2-E1BAB1BFF3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133F5E-DF8D-B7C6-320F-5F956B049A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EB844-5979-6DAE-D183-E19B9304CB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60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azza.com/" TargetMode="External"/><Relationship Id="rId2" Type="http://schemas.openxmlformats.org/officeDocument/2006/relationships/hyperlink" Target="https://www.cs.cmu.edu/~1031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hyperlink" Target="https://thispersondoesnotexis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customXml" Target="../ink/ink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5" Type="http://schemas.openxmlformats.org/officeDocument/2006/relationships/image" Target="../media/image28.png"/><Relationship Id="rId4" Type="http://schemas.openxmlformats.org/officeDocument/2006/relationships/customXml" Target="../ink/ink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8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stanford.edu/people/karpathy/convnetjs/demo/autoencoder.html" TargetMode="External"/><Relationship Id="rId11" Type="http://schemas.openxmlformats.org/officeDocument/2006/relationships/image" Target="../media/image840.png"/><Relationship Id="rId5" Type="http://schemas.openxmlformats.org/officeDocument/2006/relationships/image" Target="../media/image8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cs.stanford.edu/people/karpathy/convnetjs/demo/autoencoder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github/genforce/interfacegan/blob/master/docs/InterFaceGAN.ipynb" TargetMode="External"/><Relationship Id="rId2" Type="http://schemas.openxmlformats.org/officeDocument/2006/relationships/hyperlink" Target="https://github.com/genforce/interfacega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enforce/interfacega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hyperlink" Target="https://colab.research.google.com/github/genforce/interfacegan/blob/master/docs/InterFaceGAN.ipynb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png"/><Relationship Id="rId10" Type="http://schemas.openxmlformats.org/officeDocument/2006/relationships/image" Target="../media/image60.jpe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you walk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545" y="1076036"/>
            <a:ext cx="4058806" cy="4114800"/>
          </a:xfrm>
        </p:spPr>
        <p:txBody>
          <a:bodyPr/>
          <a:lstStyle/>
          <a:p>
            <a:r>
              <a:rPr lang="en-US" dirty="0"/>
              <a:t>Welcome!</a:t>
            </a:r>
          </a:p>
          <a:p>
            <a:endParaRPr lang="en-US" dirty="0"/>
          </a:p>
          <a:p>
            <a:pPr marL="514350" indent="-514350">
              <a:buAutoNum type="arabicParenR"/>
            </a:pPr>
            <a:r>
              <a:rPr lang="en-US" dirty="0">
                <a:solidFill>
                  <a:schemeClr val="tx1"/>
                </a:solidFill>
              </a:rPr>
              <a:t>Help draw some aliens for our dataset today!</a:t>
            </a:r>
          </a:p>
          <a:p>
            <a:pPr marL="974725" lvl="2" indent="-514350"/>
            <a:r>
              <a:rPr lang="en-US" sz="2800" dirty="0"/>
              <a:t>Grab a sharpie and some sticky notes</a:t>
            </a:r>
          </a:p>
          <a:p>
            <a:pPr marL="974725" lvl="2" indent="-514350"/>
            <a:r>
              <a:rPr lang="en-US" sz="2800" dirty="0"/>
              <a:t>Just stick figures, nothing quite this fancy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451AB4-EABD-3B9E-7A6D-79B73787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433" y="690562"/>
            <a:ext cx="6857840" cy="58098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A7E6C6-D5B2-F72E-C119-260A372709C4}"/>
              </a:ext>
            </a:extLst>
          </p:cNvPr>
          <p:cNvSpPr/>
          <p:nvPr/>
        </p:nvSpPr>
        <p:spPr>
          <a:xfrm>
            <a:off x="5362127" y="561975"/>
            <a:ext cx="1905448" cy="432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79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38C74-59D1-9C1D-289E-AC3D2D75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94C5DC-822B-5BB9-D99F-81DBF6BA0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752" y="1675177"/>
            <a:ext cx="8802495" cy="4949042"/>
          </a:xfrm>
          <a:prstGeom prst="rect">
            <a:avLst/>
          </a:prstGeom>
        </p:spPr>
      </p:pic>
      <p:sp>
        <p:nvSpPr>
          <p:cNvPr id="5" name="Text Box 19">
            <a:extLst>
              <a:ext uri="{FF2B5EF4-FFF2-40B4-BE49-F238E27FC236}">
                <a16:creationId xmlns:a16="http://schemas.microsoft.com/office/drawing/2014/main" id="{C652956D-E422-31AE-C664-0BA675C69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375" y="1017003"/>
            <a:ext cx="3533340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Students!!</a:t>
            </a:r>
          </a:p>
        </p:txBody>
      </p:sp>
    </p:spTree>
    <p:extLst>
      <p:ext uri="{BB962C8B-B14F-4D97-AF65-F5344CB8AC3E}">
        <p14:creationId xmlns:p14="http://schemas.microsoft.com/office/powerpoint/2010/main" val="401528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117583"/>
          </a:xfrm>
        </p:spPr>
        <p:txBody>
          <a:bodyPr/>
          <a:lstStyle/>
          <a:p>
            <a:r>
              <a:rPr lang="en-US" dirty="0"/>
              <a:t>Website: </a:t>
            </a:r>
            <a:r>
              <a:rPr lang="en-US" dirty="0">
                <a:hlinkClick r:id="rId2"/>
              </a:rPr>
              <a:t>https://www.cs.cmu.edu/~10315</a:t>
            </a:r>
            <a:endParaRPr lang="en-US" dirty="0"/>
          </a:p>
          <a:p>
            <a:endParaRPr lang="en-US" sz="2000" dirty="0"/>
          </a:p>
          <a:p>
            <a:r>
              <a:rPr lang="en-US" dirty="0"/>
              <a:t>Communication: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hlinkClick r:id="rId3"/>
              </a:rPr>
              <a:t>https://piazza.com/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E-mail Brynn if Piazza doesn't work:</a:t>
            </a:r>
          </a:p>
          <a:p>
            <a:r>
              <a:rPr lang="en-US" dirty="0">
                <a:solidFill>
                  <a:schemeClr val="tx1"/>
                </a:solidFill>
              </a:rPr>
              <a:t>	bedmunds@andrew.cmu.edu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	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D997A8-799F-C3B2-E547-73E3F97C7259}"/>
              </a:ext>
            </a:extLst>
          </p:cNvPr>
          <p:cNvSpPr txBox="1">
            <a:spLocks/>
          </p:cNvSpPr>
          <p:nvPr/>
        </p:nvSpPr>
        <p:spPr>
          <a:xfrm>
            <a:off x="7492181" y="1911097"/>
            <a:ext cx="4444180" cy="4579772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Important posts!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Course Infrastructure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1"/>
                </a:solidFill>
              </a:rPr>
              <a:t>Numpy</a:t>
            </a:r>
            <a:r>
              <a:rPr lang="en-US" dirty="0">
                <a:solidFill>
                  <a:schemeClr val="tx1"/>
                </a:solidFill>
              </a:rPr>
              <a:t> Tutorial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Pre-reading (due Wed)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HW0 (due Thu)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1"/>
                </a:solidFill>
              </a:rPr>
              <a:t>Lec</a:t>
            </a:r>
            <a:r>
              <a:rPr lang="en-US" dirty="0">
                <a:solidFill>
                  <a:schemeClr val="tx1"/>
                </a:solidFill>
              </a:rPr>
              <a:t> Preview &amp; Poll Links</a:t>
            </a:r>
          </a:p>
          <a:p>
            <a:r>
              <a:rPr lang="en-US" dirty="0">
                <a:solidFill>
                  <a:srgbClr val="7030A0"/>
                </a:solidFill>
              </a:rPr>
              <a:t>Coming soon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Recitation1 (Fri)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HW1 (out Fri)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8EB63C9-777B-8F6B-4F7C-F274F189B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779" y="2477728"/>
            <a:ext cx="2035690" cy="52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875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0BE43-17CB-608F-F18A-1A4ED8972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8CB8E-47E4-136F-D641-9AAE06633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BE0D0-C689-3E59-DCF7-2A1E31DB5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many 07-280 assignments are due this week?</a:t>
            </a:r>
          </a:p>
        </p:txBody>
      </p:sp>
    </p:spTree>
    <p:extLst>
      <p:ext uri="{BB962C8B-B14F-4D97-AF65-F5344CB8AC3E}">
        <p14:creationId xmlns:p14="http://schemas.microsoft.com/office/powerpoint/2010/main" val="1443138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6E00C-B3DF-5C3E-DF21-5B1482193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6EF99B7-80B6-1A24-7F38-E475511D0B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</a:rPr>
              <a:t>Today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C5DC15-FD9D-8403-E8C5-22EFCE743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3125" y="183945"/>
            <a:ext cx="3747386" cy="416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909D7-3A93-4E21-20FD-63405FEE1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  <a:p>
            <a:r>
              <a:rPr lang="en-US" dirty="0"/>
              <a:t>Quick course info </a:t>
            </a:r>
          </a:p>
          <a:p>
            <a:endParaRPr lang="en-US" sz="800" dirty="0"/>
          </a:p>
          <a:p>
            <a:r>
              <a:rPr lang="en-US" dirty="0"/>
              <a:t>Alien Autoencoders!</a:t>
            </a:r>
            <a:endParaRPr lang="en-US" sz="800" dirty="0"/>
          </a:p>
          <a:p>
            <a:endParaRPr lang="en-US" sz="800" dirty="0"/>
          </a:p>
          <a:p>
            <a:r>
              <a:rPr lang="en-US" dirty="0"/>
              <a:t>What is AI and ML?</a:t>
            </a:r>
          </a:p>
          <a:p>
            <a:r>
              <a:rPr lang="en-US" dirty="0"/>
              <a:t>Seasons of AI</a:t>
            </a:r>
          </a:p>
          <a:p>
            <a:r>
              <a:rPr lang="en-US" dirty="0"/>
              <a:t>Example Applications</a:t>
            </a:r>
            <a:endParaRPr lang="en-US" sz="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135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EC6D1-D91C-D6E6-1464-586844320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Alien Autoencoders Game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5B58C-0830-85B6-67FD-C62AE4F135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14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C371-0F3F-B489-433E-E80BEB2D5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Face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9DCEF-DF34-93CB-ECC1-E81CF13C2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https://thispersondoesnotexist.com/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212B17-290C-E7C0-BF90-FD753B70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8" y="186812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5FEB245-F996-D0E0-5169-E49DA2D88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090" y="186812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EF2EAF4-CF1C-0E4F-5A3A-8E954F6E9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10" y="402590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4EE2504-6604-81F8-0BE4-60BCDA655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713" y="194657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34D56ED-76D7-E318-DBF4-62CB0F12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92" y="402590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984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08387-2F9F-AAE5-8612-7C1FC08D1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0FA3F-3715-F33C-B018-34188497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Classification from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7A81B-7520-D252-943C-F5F895FD8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this?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D2372E-8246-C7BD-E7F9-EEE54486A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09" y="3012786"/>
            <a:ext cx="2350245" cy="2732036"/>
          </a:xfrm>
          <a:prstGeom prst="rect">
            <a:avLst/>
          </a:prstGeom>
        </p:spPr>
      </p:pic>
      <p:sp>
        <p:nvSpPr>
          <p:cNvPr id="8" name="Google Shape;144;p3">
            <a:extLst>
              <a:ext uri="{FF2B5EF4-FFF2-40B4-BE49-F238E27FC236}">
                <a16:creationId xmlns:a16="http://schemas.microsoft.com/office/drawing/2014/main" id="{14461A09-84A1-31E5-B976-7277B10B44E6}"/>
              </a:ext>
            </a:extLst>
          </p:cNvPr>
          <p:cNvSpPr/>
          <p:nvPr/>
        </p:nvSpPr>
        <p:spPr>
          <a:xfrm>
            <a:off x="340405" y="1853183"/>
            <a:ext cx="2665953" cy="83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Input:</a:t>
            </a:r>
          </a:p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Image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9" name="Google Shape;145;p3">
            <a:extLst>
              <a:ext uri="{FF2B5EF4-FFF2-40B4-BE49-F238E27FC236}">
                <a16:creationId xmlns:a16="http://schemas.microsoft.com/office/drawing/2014/main" id="{14E8C18C-2560-7E06-8495-38431B12DE13}"/>
              </a:ext>
            </a:extLst>
          </p:cNvPr>
          <p:cNvSpPr/>
          <p:nvPr/>
        </p:nvSpPr>
        <p:spPr>
          <a:xfrm>
            <a:off x="8126569" y="2000268"/>
            <a:ext cx="3882294" cy="95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Predicted</a:t>
            </a:r>
            <a:r>
              <a:rPr lang="en-US" dirty="0">
                <a:solidFill>
                  <a:srgbClr val="00B050"/>
                </a:solidFill>
                <a:sym typeface="Calibri"/>
              </a:rPr>
              <a:t> </a:t>
            </a: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Output:</a:t>
            </a:r>
            <a:b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Category</a:t>
            </a:r>
            <a:endParaRPr dirty="0">
              <a:solidFill>
                <a:srgbClr val="00B050"/>
              </a:solidFill>
            </a:endParaRPr>
          </a:p>
        </p:txBody>
      </p:sp>
      <p:cxnSp>
        <p:nvCxnSpPr>
          <p:cNvPr id="10" name="Google Shape;146;p3">
            <a:extLst>
              <a:ext uri="{FF2B5EF4-FFF2-40B4-BE49-F238E27FC236}">
                <a16:creationId xmlns:a16="http://schemas.microsoft.com/office/drawing/2014/main" id="{001AF678-43E9-F515-2E72-8323AE54856A}"/>
              </a:ext>
            </a:extLst>
          </p:cNvPr>
          <p:cNvCxnSpPr>
            <a:cxnSpLocks/>
          </p:cNvCxnSpPr>
          <p:nvPr/>
        </p:nvCxnSpPr>
        <p:spPr>
          <a:xfrm>
            <a:off x="3098597" y="4390682"/>
            <a:ext cx="520366" cy="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439899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08387-2F9F-AAE5-8612-7C1FC08D1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0FA3F-3715-F33C-B018-34188497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Classification from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7A81B-7520-D252-943C-F5F895FD8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this?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D2372E-8246-C7BD-E7F9-EEE54486A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09" y="3012786"/>
            <a:ext cx="2350245" cy="2732036"/>
          </a:xfrm>
          <a:prstGeom prst="rect">
            <a:avLst/>
          </a:prstGeom>
        </p:spPr>
      </p:pic>
      <p:sp>
        <p:nvSpPr>
          <p:cNvPr id="8" name="Google Shape;144;p3">
            <a:extLst>
              <a:ext uri="{FF2B5EF4-FFF2-40B4-BE49-F238E27FC236}">
                <a16:creationId xmlns:a16="http://schemas.microsoft.com/office/drawing/2014/main" id="{14461A09-84A1-31E5-B976-7277B10B44E6}"/>
              </a:ext>
            </a:extLst>
          </p:cNvPr>
          <p:cNvSpPr/>
          <p:nvPr/>
        </p:nvSpPr>
        <p:spPr>
          <a:xfrm>
            <a:off x="340405" y="1853183"/>
            <a:ext cx="2665953" cy="83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Input:</a:t>
            </a:r>
          </a:p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Image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9" name="Google Shape;145;p3">
            <a:extLst>
              <a:ext uri="{FF2B5EF4-FFF2-40B4-BE49-F238E27FC236}">
                <a16:creationId xmlns:a16="http://schemas.microsoft.com/office/drawing/2014/main" id="{14E8C18C-2560-7E06-8495-38431B12DE13}"/>
              </a:ext>
            </a:extLst>
          </p:cNvPr>
          <p:cNvSpPr/>
          <p:nvPr/>
        </p:nvSpPr>
        <p:spPr>
          <a:xfrm>
            <a:off x="8126569" y="2000268"/>
            <a:ext cx="3882294" cy="95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Predicted</a:t>
            </a:r>
            <a:r>
              <a:rPr lang="en-US" dirty="0">
                <a:solidFill>
                  <a:srgbClr val="00B050"/>
                </a:solidFill>
                <a:sym typeface="Calibri"/>
              </a:rPr>
              <a:t> </a:t>
            </a: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Output:</a:t>
            </a:r>
            <a:b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Category</a:t>
            </a:r>
            <a:endParaRPr dirty="0">
              <a:solidFill>
                <a:srgbClr val="00B050"/>
              </a:solidFill>
            </a:endParaRPr>
          </a:p>
        </p:txBody>
      </p:sp>
      <p:cxnSp>
        <p:nvCxnSpPr>
          <p:cNvPr id="10" name="Google Shape;146;p3">
            <a:extLst>
              <a:ext uri="{FF2B5EF4-FFF2-40B4-BE49-F238E27FC236}">
                <a16:creationId xmlns:a16="http://schemas.microsoft.com/office/drawing/2014/main" id="{001AF678-43E9-F515-2E72-8323AE54856A}"/>
              </a:ext>
            </a:extLst>
          </p:cNvPr>
          <p:cNvCxnSpPr>
            <a:cxnSpLocks/>
          </p:cNvCxnSpPr>
          <p:nvPr/>
        </p:nvCxnSpPr>
        <p:spPr>
          <a:xfrm>
            <a:off x="3098597" y="4390682"/>
            <a:ext cx="520366" cy="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954C9E8-798D-6743-9769-530E7DF03501}"/>
                  </a:ext>
                </a:extLst>
              </p14:cNvPr>
              <p14:cNvContentPartPr/>
              <p14:nvPr/>
            </p14:nvContentPartPr>
            <p14:xfrm>
              <a:off x="689040" y="898920"/>
              <a:ext cx="7507440" cy="4859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954C9E8-798D-6743-9769-530E7DF0350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9680" y="889560"/>
                <a:ext cx="7526160" cy="487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8C3478D-1D75-5FED-6603-CE6AD635E70D}"/>
                  </a:ext>
                </a:extLst>
              </p14:cNvPr>
              <p14:cNvContentPartPr/>
              <p14:nvPr/>
            </p14:nvContentPartPr>
            <p14:xfrm>
              <a:off x="3670200" y="3142080"/>
              <a:ext cx="6758640" cy="1662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8C3478D-1D75-5FED-6603-CE6AD635E70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60840" y="3132720"/>
                <a:ext cx="6777360" cy="168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C069843-591F-924C-9564-98B0DC6CF05B}"/>
                  </a:ext>
                </a:extLst>
              </p14:cNvPr>
              <p14:cNvContentPartPr/>
              <p14:nvPr/>
            </p14:nvContentPartPr>
            <p14:xfrm>
              <a:off x="10366920" y="3531960"/>
              <a:ext cx="1333080" cy="460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C069843-591F-924C-9564-98B0DC6CF05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57560" y="3522600"/>
                <a:ext cx="1351800" cy="47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828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you walk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545" y="1076036"/>
            <a:ext cx="4058806" cy="4114800"/>
          </a:xfrm>
        </p:spPr>
        <p:txBody>
          <a:bodyPr/>
          <a:lstStyle/>
          <a:p>
            <a:r>
              <a:rPr lang="en-US" dirty="0"/>
              <a:t>Welcome!</a:t>
            </a:r>
          </a:p>
          <a:p>
            <a:endParaRPr lang="en-US" dirty="0"/>
          </a:p>
          <a:p>
            <a:pPr marL="514350" indent="-514350">
              <a:buAutoNum type="arabicParenR"/>
            </a:pPr>
            <a:r>
              <a:rPr lang="en-US" dirty="0">
                <a:solidFill>
                  <a:schemeClr val="tx1"/>
                </a:solidFill>
              </a:rPr>
              <a:t>Help draw some aliens for our dataset today!</a:t>
            </a:r>
          </a:p>
          <a:p>
            <a:pPr marL="974725" lvl="2" indent="-514350"/>
            <a:r>
              <a:rPr lang="en-US" sz="2800" dirty="0"/>
              <a:t>See table up front</a:t>
            </a:r>
          </a:p>
          <a:p>
            <a:pPr marL="974725" lvl="2" indent="-514350"/>
            <a:r>
              <a:rPr lang="en-US" sz="2800" dirty="0"/>
              <a:t>Just stick figures, nothing quite this fancy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A7E6C6-D5B2-F72E-C119-260A372709C4}"/>
              </a:ext>
            </a:extLst>
          </p:cNvPr>
          <p:cNvSpPr/>
          <p:nvPr/>
        </p:nvSpPr>
        <p:spPr>
          <a:xfrm>
            <a:off x="5362127" y="561975"/>
            <a:ext cx="1905448" cy="432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451AB4-EABD-3B9E-7A6D-79B73787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433" y="690562"/>
            <a:ext cx="6857840" cy="58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04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F0AB-AC8B-4728-AE33-1FD4E272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7" y="1113178"/>
            <a:ext cx="6664779" cy="560981"/>
          </a:xfrm>
        </p:spPr>
        <p:txBody>
          <a:bodyPr/>
          <a:lstStyle/>
          <a:p>
            <a:r>
              <a:rPr lang="en-US" dirty="0"/>
              <a:t>Try to organize data on a 2-D coordinate plot</a:t>
            </a:r>
          </a:p>
          <a:p>
            <a:r>
              <a:rPr lang="en-US" dirty="0"/>
              <a:t>to win the following game:</a:t>
            </a:r>
          </a:p>
          <a:p>
            <a:r>
              <a:rPr lang="en-US" dirty="0">
                <a:solidFill>
                  <a:schemeClr val="tx1"/>
                </a:solidFill>
              </a:rPr>
              <a:t>Select three students: A, B, 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A </a:t>
            </a:r>
            <a:r>
              <a:rPr lang="en-US" dirty="0">
                <a:solidFill>
                  <a:srgbClr val="C00000"/>
                </a:solidFill>
              </a:rPr>
              <a:t>draws a new alien</a:t>
            </a:r>
            <a:r>
              <a:rPr lang="en-US" dirty="0">
                <a:solidFill>
                  <a:schemeClr val="tx1"/>
                </a:solidFill>
              </a:rPr>
              <a:t> and 		hands it to student B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B thinks about where to plot it		 and </a:t>
            </a:r>
            <a:r>
              <a:rPr lang="en-US" dirty="0">
                <a:solidFill>
                  <a:srgbClr val="00B050"/>
                </a:solidFill>
              </a:rPr>
              <a:t>comes up with a 2-D coordinate</a:t>
            </a:r>
            <a:r>
              <a:rPr lang="en-US" dirty="0">
                <a:solidFill>
                  <a:schemeClr val="tx1"/>
                </a:solidFill>
              </a:rPr>
              <a:t>		 (</a:t>
            </a:r>
            <a:r>
              <a:rPr lang="en-US" i="1" dirty="0">
                <a:solidFill>
                  <a:schemeClr val="tx1"/>
                </a:solidFill>
              </a:rPr>
              <a:t>horizonal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i="1" dirty="0">
                <a:solidFill>
                  <a:schemeClr val="tx1"/>
                </a:solidFill>
              </a:rPr>
              <a:t>vertical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C </a:t>
            </a:r>
            <a:r>
              <a:rPr lang="en-US" dirty="0">
                <a:solidFill>
                  <a:srgbClr val="7030A0"/>
                </a:solidFill>
              </a:rPr>
              <a:t>draws a second alien</a:t>
            </a:r>
            <a:r>
              <a:rPr lang="en-US" dirty="0">
                <a:solidFill>
                  <a:schemeClr val="tx1"/>
                </a:solidFill>
              </a:rPr>
              <a:t> based 	on coordinate and plot of aliens 	(</a:t>
            </a:r>
            <a:r>
              <a:rPr lang="en-US" i="1" dirty="0">
                <a:solidFill>
                  <a:srgbClr val="C00000"/>
                </a:solidFill>
              </a:rPr>
              <a:t>don't peak </a:t>
            </a:r>
            <a:r>
              <a:rPr lang="en-US" i="1" dirty="0">
                <a:solidFill>
                  <a:schemeClr val="tx1"/>
                </a:solidFill>
              </a:rPr>
              <a:t>at drawing from A!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2B558-7306-89DE-7C7E-D0EAFC34F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168" y="1674159"/>
            <a:ext cx="5314832" cy="448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81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07-280</a:t>
            </a:r>
            <a:br>
              <a:rPr lang="en-US" sz="4600" dirty="0"/>
            </a:br>
            <a:r>
              <a:rPr lang="en-US" sz="4600" dirty="0"/>
              <a:t>AI &amp; ML I</a:t>
            </a:r>
            <a:br>
              <a:rPr lang="en-US" sz="4600" dirty="0"/>
            </a:br>
            <a:endParaRPr lang="en-US" sz="46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 Light" panose="020F0302020204030204"/>
              </a:rPr>
              <a:t>Nihar Shah &amp;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143DD-5A2C-507D-AAAD-0D6B89CE7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FC50-BE94-3F2B-4A46-E4A2CDD3D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pic>
        <p:nvPicPr>
          <p:cNvPr id="5" name="Picture 4" descr="A group of sticky notes on a white board&#10;&#10;Description automatically generated">
            <a:extLst>
              <a:ext uri="{FF2B5EF4-FFF2-40B4-BE49-F238E27FC236}">
                <a16:creationId xmlns:a16="http://schemas.microsoft.com/office/drawing/2014/main" id="{5AADB170-5B0D-064D-0610-15B654533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053" b="19810"/>
          <a:stretch/>
        </p:blipFill>
        <p:spPr>
          <a:xfrm>
            <a:off x="5959858" y="1149759"/>
            <a:ext cx="4593122" cy="534111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5BF0EA2-9A4E-C8D5-D3C8-7B35B2782696}"/>
                  </a:ext>
                </a:extLst>
              </p14:cNvPr>
              <p14:cNvContentPartPr/>
              <p14:nvPr/>
            </p14:nvContentPartPr>
            <p14:xfrm>
              <a:off x="1548801" y="1332360"/>
              <a:ext cx="5558040" cy="46278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5BF0EA2-9A4E-C8D5-D3C8-7B35B278269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39441" y="1323000"/>
                <a:ext cx="5576760" cy="46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D134C7F-A2D1-83F7-6924-1498715D045A}"/>
                  </a:ext>
                </a:extLst>
              </p14:cNvPr>
              <p14:cNvContentPartPr/>
              <p14:nvPr/>
            </p14:nvContentPartPr>
            <p14:xfrm>
              <a:off x="67320" y="2786040"/>
              <a:ext cx="3372480" cy="13363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D134C7F-A2D1-83F7-6924-1498715D045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960" y="2776680"/>
                <a:ext cx="3391200" cy="135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0934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86721-A214-445C-857E-8B8C0B238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595" y="967073"/>
            <a:ext cx="4725306" cy="47209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47E1D6-C237-4BE4-9BA8-45577A8F7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73" y="3233213"/>
            <a:ext cx="591851" cy="6341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to Organize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6CF0AB-AC8B-4728-AE33-1FD4E272AF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7193407" cy="796304"/>
              </a:xfrm>
            </p:spPr>
            <p:txBody>
              <a:bodyPr/>
              <a:lstStyle/>
              <a:p>
                <a:r>
                  <a:rPr lang="en-US" dirty="0"/>
                  <a:t>Neural networks can learn to organization too!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Image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2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 Image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6CF0AB-AC8B-4728-AE33-1FD4E272AF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7193407" cy="796304"/>
              </a:xfrm>
              <a:blipFill>
                <a:blip r:embed="rId5"/>
                <a:stretch>
                  <a:fillRect l="-1780" t="-13077" b="-12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A30B06E-470E-49AE-8CAC-23FC2A94864A}"/>
              </a:ext>
            </a:extLst>
          </p:cNvPr>
          <p:cNvSpPr txBox="1"/>
          <p:nvPr/>
        </p:nvSpPr>
        <p:spPr>
          <a:xfrm>
            <a:off x="552099" y="6097805"/>
            <a:ext cx="10359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https://cs.stanford.edu/people/karpathy/convnetjs/demo/autoencoder.html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23C578-D1C3-41D1-A051-18ED064DD9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94" y="4653307"/>
            <a:ext cx="592934" cy="6249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5076A-0DE6-4F25-AAC1-9830086DB3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955" y="4653307"/>
            <a:ext cx="608018" cy="5999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6F24D6-97DD-472F-8138-AD31F0D16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955" y="3233213"/>
            <a:ext cx="591851" cy="634126"/>
          </a:xfrm>
          <a:prstGeom prst="rect">
            <a:avLst/>
          </a:prstGeom>
        </p:spPr>
      </p:pic>
      <p:sp>
        <p:nvSpPr>
          <p:cNvPr id="21" name="Trapezoid 20">
            <a:extLst>
              <a:ext uri="{FF2B5EF4-FFF2-40B4-BE49-F238E27FC236}">
                <a16:creationId xmlns:a16="http://schemas.microsoft.com/office/drawing/2014/main" id="{8FD3E63A-27AF-4AA5-8949-C625833C7815}"/>
              </a:ext>
            </a:extLst>
          </p:cNvPr>
          <p:cNvSpPr/>
          <p:nvPr/>
        </p:nvSpPr>
        <p:spPr>
          <a:xfrm rot="5400000">
            <a:off x="1594558" y="3085881"/>
            <a:ext cx="941294" cy="894230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67763D10-060B-473F-9105-F5E4BE951102}"/>
              </a:ext>
            </a:extLst>
          </p:cNvPr>
          <p:cNvSpPr/>
          <p:nvPr/>
        </p:nvSpPr>
        <p:spPr>
          <a:xfrm rot="16200000">
            <a:off x="3743846" y="3085881"/>
            <a:ext cx="941294" cy="894230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2D5A24A-A9FC-4211-A582-1DCB2892E958}"/>
                  </a:ext>
                </a:extLst>
              </p:cNvPr>
              <p:cNvSpPr txBox="1"/>
              <p:nvPr/>
            </p:nvSpPr>
            <p:spPr>
              <a:xfrm>
                <a:off x="2711646" y="3129616"/>
                <a:ext cx="836307" cy="806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2D5A24A-A9FC-4211-A582-1DCB2892E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1646" y="3129616"/>
                <a:ext cx="836307" cy="80675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48E34E-6F68-4F28-966B-06227BE87DEB}"/>
                  </a:ext>
                </a:extLst>
              </p:cNvPr>
              <p:cNvSpPr txBox="1"/>
              <p:nvPr/>
            </p:nvSpPr>
            <p:spPr>
              <a:xfrm>
                <a:off x="9144786" y="5600540"/>
                <a:ext cx="83630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3200" i="1" dirty="0" err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𝑧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48E34E-6F68-4F28-966B-06227BE87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786" y="5600540"/>
                <a:ext cx="836307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E9C1B7E-A83F-47D8-B0FE-08C080C6A92C}"/>
                  </a:ext>
                </a:extLst>
              </p:cNvPr>
              <p:cNvSpPr txBox="1"/>
              <p:nvPr/>
            </p:nvSpPr>
            <p:spPr>
              <a:xfrm>
                <a:off x="6276042" y="2823279"/>
                <a:ext cx="83630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3200" i="1" dirty="0" err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𝑧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E9C1B7E-A83F-47D8-B0FE-08C080C6A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042" y="2823279"/>
                <a:ext cx="836307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920804-16C7-024A-DA34-895D25768366}"/>
                  </a:ext>
                </a:extLst>
              </p:cNvPr>
              <p:cNvSpPr txBox="1"/>
              <p:nvPr/>
            </p:nvSpPr>
            <p:spPr>
              <a:xfrm>
                <a:off x="2702250" y="4579193"/>
                <a:ext cx="836307" cy="806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920804-16C7-024A-DA34-895D25768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250" y="4579193"/>
                <a:ext cx="836307" cy="80675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172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00078 0.2155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076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3.7037E-6 L -0.00104 0.21273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6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D6E3-6949-4FF9-AF11-166453F9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 Autoencoder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10F2F-8CDE-467A-8C35-B896774F2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2151"/>
            <a:ext cx="10515600" cy="2039539"/>
          </a:xfrm>
        </p:spPr>
        <p:txBody>
          <a:bodyPr/>
          <a:lstStyle/>
          <a:p>
            <a:r>
              <a:rPr lang="en-US" sz="2400" dirty="0">
                <a:hlinkClick r:id="rId2"/>
              </a:rPr>
              <a:t>https://cs.stanford.edu/people/karpathy/convnetjs/demo/autoencoder.html</a:t>
            </a:r>
            <a:endParaRPr lang="en-US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A1E958-D152-4ED3-9B71-5936A4E10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567" y="3188830"/>
            <a:ext cx="1962424" cy="17814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C21225-8EAA-480E-82A1-A470A340F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679" y="3241888"/>
            <a:ext cx="1733792" cy="179095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B08A79A-45CC-42A7-B7AB-2CA4776DD9AB}"/>
              </a:ext>
            </a:extLst>
          </p:cNvPr>
          <p:cNvGrpSpPr/>
          <p:nvPr/>
        </p:nvGrpSpPr>
        <p:grpSpPr>
          <a:xfrm>
            <a:off x="3919199" y="1438409"/>
            <a:ext cx="3994395" cy="5298564"/>
            <a:chOff x="3919199" y="1532540"/>
            <a:chExt cx="3994395" cy="529856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FD7CD48-9871-481B-AACA-B96413B3B793}"/>
                </a:ext>
              </a:extLst>
            </p:cNvPr>
            <p:cNvSpPr/>
            <p:nvPr/>
          </p:nvSpPr>
          <p:spPr>
            <a:xfrm>
              <a:off x="3919199" y="1532540"/>
              <a:ext cx="3994395" cy="52985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  <a:sym typeface="Symbol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8C98913-62F4-42D3-BD01-98B95140C91E}"/>
                </a:ext>
              </a:extLst>
            </p:cNvPr>
            <p:cNvSpPr txBox="1"/>
            <p:nvPr/>
          </p:nvSpPr>
          <p:spPr>
            <a:xfrm>
              <a:off x="4036047" y="6367645"/>
              <a:ext cx="2270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Autoencoder network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BC9EBD7-55F5-449C-BBDB-D118791C3846}"/>
                </a:ext>
              </a:extLst>
            </p:cNvPr>
            <p:cNvSpPr/>
            <p:nvPr/>
          </p:nvSpPr>
          <p:spPr>
            <a:xfrm rot="5400000">
              <a:off x="3248761" y="4017641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9DC1C09-A45B-4305-BF23-B8F0FE73BEE9}"/>
                </a:ext>
              </a:extLst>
            </p:cNvPr>
            <p:cNvSpPr/>
            <p:nvPr/>
          </p:nvSpPr>
          <p:spPr>
            <a:xfrm rot="5400000">
              <a:off x="4769932" y="4066803"/>
              <a:ext cx="1358754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2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 neurons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371E3EF-6489-423F-B6B2-039C01227A4D}"/>
                </a:ext>
              </a:extLst>
            </p:cNvPr>
            <p:cNvSpPr txBox="1"/>
            <p:nvPr/>
          </p:nvSpPr>
          <p:spPr>
            <a:xfrm rot="5400000">
              <a:off x="3854631" y="1876189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3E23CB9-3111-43FC-A05D-C4A7E7453A8B}"/>
                </a:ext>
              </a:extLst>
            </p:cNvPr>
            <p:cNvSpPr/>
            <p:nvPr/>
          </p:nvSpPr>
          <p:spPr>
            <a:xfrm rot="5400000">
              <a:off x="2650960" y="4017640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858BADC-4320-412B-A7B6-5063949E6340}"/>
                </a:ext>
              </a:extLst>
            </p:cNvPr>
            <p:cNvSpPr/>
            <p:nvPr/>
          </p:nvSpPr>
          <p:spPr>
            <a:xfrm rot="5400000">
              <a:off x="5031142" y="4039028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E39D00-8BB6-4F1F-B4F5-851635F3CC39}"/>
                </a:ext>
              </a:extLst>
            </p:cNvPr>
            <p:cNvSpPr/>
            <p:nvPr/>
          </p:nvSpPr>
          <p:spPr>
            <a:xfrm rot="5400000">
              <a:off x="4433341" y="4039027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7B80C6-5765-4991-8C8D-1AFF61E75C77}"/>
                </a:ext>
              </a:extLst>
            </p:cNvPr>
            <p:cNvSpPr/>
            <p:nvPr/>
          </p:nvSpPr>
          <p:spPr>
            <a:xfrm rot="5400000">
              <a:off x="4768312" y="4028148"/>
              <a:ext cx="5109882" cy="307776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784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neurons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F1AAB6A-39C3-4207-8C06-0F6D4DE6494E}"/>
                </a:ext>
              </a:extLst>
            </p:cNvPr>
            <p:cNvSpPr txBox="1"/>
            <p:nvPr/>
          </p:nvSpPr>
          <p:spPr>
            <a:xfrm rot="5400000">
              <a:off x="4439523" y="1876687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4F395E0-DBD4-44E4-88B1-6EA10997F568}"/>
                </a:ext>
              </a:extLst>
            </p:cNvPr>
            <p:cNvSpPr txBox="1"/>
            <p:nvPr/>
          </p:nvSpPr>
          <p:spPr>
            <a:xfrm rot="5400000">
              <a:off x="5019782" y="2856677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3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D776350-5648-495E-8580-85FDC59B90CE}"/>
                </a:ext>
              </a:extLst>
            </p:cNvPr>
            <p:cNvSpPr txBox="1"/>
            <p:nvPr/>
          </p:nvSpPr>
          <p:spPr>
            <a:xfrm rot="5400000">
              <a:off x="5637012" y="1890103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B4FBFFF-808C-4652-8F4E-3DF562A63C7D}"/>
                </a:ext>
              </a:extLst>
            </p:cNvPr>
            <p:cNvSpPr txBox="1"/>
            <p:nvPr/>
          </p:nvSpPr>
          <p:spPr>
            <a:xfrm rot="5400000">
              <a:off x="6221904" y="1890601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A5D8C0B-C331-45E3-AB2C-E7A1375A4C45}"/>
                </a:ext>
              </a:extLst>
            </p:cNvPr>
            <p:cNvSpPr txBox="1"/>
            <p:nvPr/>
          </p:nvSpPr>
          <p:spPr>
            <a:xfrm rot="5400000">
              <a:off x="7265504" y="1890104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6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5A366AA-2BD2-41D8-B067-8572B4A23C2F}"/>
              </a:ext>
            </a:extLst>
          </p:cNvPr>
          <p:cNvSpPr txBox="1"/>
          <p:nvPr/>
        </p:nvSpPr>
        <p:spPr>
          <a:xfrm>
            <a:off x="1565000" y="2568393"/>
            <a:ext cx="1962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  <a:sym typeface="Symbol" charset="0"/>
              </a:rPr>
              <a:t>Input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  <a:sym typeface="Symbol" charset="0"/>
              </a:rPr>
              <a:t>28x28 = 784 pixels</a:t>
            </a:r>
          </a:p>
        </p:txBody>
      </p:sp>
    </p:spTree>
    <p:extLst>
      <p:ext uri="{BB962C8B-B14F-4D97-AF65-F5344CB8AC3E}">
        <p14:creationId xmlns:p14="http://schemas.microsoft.com/office/powerpoint/2010/main" val="1971721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D6E3-6949-4FF9-AF11-166453F9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 Autoencoder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10F2F-8CDE-467A-8C35-B896774F2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2151"/>
            <a:ext cx="10515600" cy="2039539"/>
          </a:xfrm>
        </p:spPr>
        <p:txBody>
          <a:bodyPr/>
          <a:lstStyle/>
          <a:p>
            <a:r>
              <a:rPr lang="en-US" sz="2400" dirty="0"/>
              <a:t>Demo: Using a learned feature space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6CF792-19A4-BFA5-093C-D1C7F521B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907" y="1517019"/>
            <a:ext cx="8364186" cy="20595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5838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311E0-1C99-451D-B35F-FD33472B2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GAN Slider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3D215-70E6-4BAF-ADB8-68E9A7BE9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2151"/>
            <a:ext cx="10515600" cy="2039539"/>
          </a:xfrm>
        </p:spPr>
        <p:txBody>
          <a:bodyPr/>
          <a:lstStyle/>
          <a:p>
            <a:r>
              <a:rPr lang="en-US" sz="2400" dirty="0">
                <a:hlinkClick r:id="rId2"/>
              </a:rPr>
              <a:t>https://github.com/genforce/interfacegan</a:t>
            </a:r>
            <a:endParaRPr lang="en-US" sz="2400" dirty="0"/>
          </a:p>
          <a:p>
            <a:r>
              <a:rPr lang="en-US" sz="2400" dirty="0">
                <a:hlinkClick r:id="rId3"/>
              </a:rPr>
              <a:t>https://colab.research.google.com/github/genforce/interfacegan/blob/master/docs/InterFaceGAN.ipynb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3DE6E-67F3-5669-1942-41E9DB1052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188" y="2367956"/>
            <a:ext cx="7698441" cy="43567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6053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311E0-1C99-451D-B35F-FD33472B2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GAN Slider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3D215-70E6-4BAF-ADB8-68E9A7BE9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2151"/>
            <a:ext cx="10515600" cy="2039539"/>
          </a:xfrm>
        </p:spPr>
        <p:txBody>
          <a:bodyPr/>
          <a:lstStyle/>
          <a:p>
            <a:r>
              <a:rPr lang="en-US" sz="2400" dirty="0">
                <a:hlinkClick r:id="rId3"/>
              </a:rPr>
              <a:t>https://github.com/genforce/interfacegan</a:t>
            </a:r>
            <a:endParaRPr lang="en-US" sz="2400" dirty="0"/>
          </a:p>
          <a:p>
            <a:r>
              <a:rPr lang="en-US" sz="2400" dirty="0">
                <a:hlinkClick r:id="rId4"/>
              </a:rPr>
              <a:t>https://colab.research.google.com/github/genforce/interfacegan/blob/master/docs/InterFaceGAN.ipynb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B6DE08-D1BA-4ED1-A345-13254BCAD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188" y="2233923"/>
            <a:ext cx="7698441" cy="44907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6512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3F300-6810-2366-0909-4479B1706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3E9BE00-44DE-8B33-C2A0-75BA5E4504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</a:rPr>
              <a:t>Today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6C9FAC-3E18-9EE1-1986-D7018F22C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3125" y="183945"/>
            <a:ext cx="3747386" cy="416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3A2E0-ED38-3FF5-E311-623C0E688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  <a:p>
            <a:r>
              <a:rPr lang="en-US" dirty="0"/>
              <a:t>Quick course info </a:t>
            </a:r>
          </a:p>
          <a:p>
            <a:endParaRPr lang="en-US" sz="800" dirty="0"/>
          </a:p>
          <a:p>
            <a:r>
              <a:rPr lang="en-US" dirty="0"/>
              <a:t>Alien Autoencoders!</a:t>
            </a:r>
            <a:endParaRPr lang="en-US" sz="800" dirty="0"/>
          </a:p>
          <a:p>
            <a:endParaRPr lang="en-US" sz="800" dirty="0"/>
          </a:p>
          <a:p>
            <a:r>
              <a:rPr lang="en-US" dirty="0"/>
              <a:t>What is AI and ML?</a:t>
            </a:r>
          </a:p>
          <a:p>
            <a:r>
              <a:rPr lang="en-US" dirty="0"/>
              <a:t>Seasons of AI</a:t>
            </a:r>
          </a:p>
          <a:p>
            <a:r>
              <a:rPr lang="en-US" dirty="0"/>
              <a:t>Example Applications</a:t>
            </a:r>
            <a:endParaRPr lang="en-US" sz="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94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AI Definition by John McCarthy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half" idx="1"/>
          </p:nvPr>
        </p:nvSpPr>
        <p:spPr>
          <a:xfrm>
            <a:off x="588603" y="1295401"/>
            <a:ext cx="6929797" cy="6034617"/>
          </a:xfrm>
        </p:spPr>
        <p:txBody>
          <a:bodyPr>
            <a:noAutofit/>
          </a:bodyPr>
          <a:lstStyle/>
          <a:p>
            <a:r>
              <a:rPr lang="en-US" dirty="0"/>
              <a:t>What is artificial intelligence</a:t>
            </a:r>
          </a:p>
          <a:p>
            <a:pPr lvl="1"/>
            <a:r>
              <a:rPr lang="en-US" sz="2800" dirty="0"/>
              <a:t>It is the science and engineering of making intelligent machines, especially intelligent computer programs</a:t>
            </a:r>
          </a:p>
          <a:p>
            <a:pPr lvl="1"/>
            <a:endParaRPr lang="en-US" dirty="0"/>
          </a:p>
          <a:p>
            <a:r>
              <a:rPr lang="en-US" dirty="0"/>
              <a:t>What is intelligence</a:t>
            </a:r>
          </a:p>
          <a:p>
            <a:pPr lvl="1"/>
            <a:r>
              <a:rPr lang="en-US" sz="2800" dirty="0"/>
              <a:t>Intelligence is the computational part of the ability to achieve goals in the worl</a:t>
            </a:r>
            <a:r>
              <a:rPr lang="en-US" dirty="0"/>
              <a:t>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172200"/>
            <a:ext cx="12192000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http://www-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formal.stanford.edu</a:t>
            </a:r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/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jmc</a:t>
            </a:r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/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whatisai</a:t>
            </a:r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/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whatisai.html</a:t>
            </a:r>
            <a:endParaRPr lang="en-US" sz="2133" dirty="0">
              <a:solidFill>
                <a:schemeClr val="tx1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769" r="-11769"/>
          <a:stretch>
            <a:fillRect/>
          </a:stretch>
        </p:blipFill>
        <p:spPr>
          <a:xfrm>
            <a:off x="8026400" y="1295401"/>
            <a:ext cx="4165600" cy="466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3CBE7-E36F-07D9-3DCF-620CC1D23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artificial Intelligence?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8080A-EB70-4CCC-8ADD-11C378111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is folding clothes a research problem while robots are actively being used to assemble cars in factories?</a:t>
            </a:r>
          </a:p>
          <a:p>
            <a:endParaRPr lang="en-US" dirty="0"/>
          </a:p>
        </p:txBody>
      </p:sp>
      <p:pic>
        <p:nvPicPr>
          <p:cNvPr id="1026" name="Picture 2" descr="This New Robot Is So Far Ahead of Elon Musk's Optimus That It's Almost  Embarrassing">
            <a:extLst>
              <a:ext uri="{FF2B5EF4-FFF2-40B4-BE49-F238E27FC236}">
                <a16:creationId xmlns:a16="http://schemas.microsoft.com/office/drawing/2014/main" id="{99C1058B-276D-4E45-D6D4-69F615FE2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0"/>
          <a:stretch/>
        </p:blipFill>
        <p:spPr bwMode="auto">
          <a:xfrm>
            <a:off x="668908" y="2255857"/>
            <a:ext cx="5186067" cy="385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-150 Lightning pre-production at Rouge Electric Vehicle Center | Ford  Media Center">
            <a:extLst>
              <a:ext uri="{FF2B5EF4-FFF2-40B4-BE49-F238E27FC236}">
                <a16:creationId xmlns:a16="http://schemas.microsoft.com/office/drawing/2014/main" id="{63633576-C5B5-C5D1-1A15-101D45FAF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r="14213"/>
          <a:stretch/>
        </p:blipFill>
        <p:spPr bwMode="auto">
          <a:xfrm>
            <a:off x="6136221" y="2272568"/>
            <a:ext cx="5503680" cy="385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440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AI Definition (Pat's Version)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half" idx="1"/>
          </p:nvPr>
        </p:nvSpPr>
        <p:spPr>
          <a:xfrm>
            <a:off x="588603" y="1295402"/>
            <a:ext cx="6929797" cy="5195468"/>
          </a:xfrm>
        </p:spPr>
        <p:txBody>
          <a:bodyPr>
            <a:noAutofit/>
          </a:bodyPr>
          <a:lstStyle/>
          <a:p>
            <a:r>
              <a:rPr lang="en-US" dirty="0"/>
              <a:t>What is intelligence</a:t>
            </a:r>
          </a:p>
          <a:p>
            <a:pPr lvl="1"/>
            <a:r>
              <a:rPr lang="en-US" sz="2800" dirty="0"/>
              <a:t>Intelligence is the ability to perform well on a task that involves uncertainty</a:t>
            </a:r>
            <a:endParaRPr lang="en-US" dirty="0"/>
          </a:p>
          <a:p>
            <a:endParaRPr lang="en-US" dirty="0"/>
          </a:p>
          <a:p>
            <a:r>
              <a:rPr lang="en-US" dirty="0"/>
              <a:t>Intelligence is not binary</a:t>
            </a:r>
          </a:p>
          <a:p>
            <a:pPr lvl="1"/>
            <a:r>
              <a:rPr lang="en-US" sz="2800" dirty="0"/>
              <a:t>How </a:t>
            </a:r>
            <a:r>
              <a:rPr lang="en-US" sz="2800" b="1" dirty="0"/>
              <a:t>well</a:t>
            </a:r>
            <a:r>
              <a:rPr lang="en-US" sz="2800" dirty="0"/>
              <a:t> an agent performs and how much </a:t>
            </a:r>
            <a:r>
              <a:rPr lang="en-US" sz="2800" b="1" dirty="0"/>
              <a:t>uncertainty</a:t>
            </a:r>
            <a:r>
              <a:rPr lang="en-US" sz="2800" dirty="0"/>
              <a:t> is involved will determine how intelligent we consider the agent to be</a:t>
            </a:r>
          </a:p>
          <a:p>
            <a:pPr lvl="1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1AEF0F-8FEE-159F-D9F9-E6905875C4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1786" y="1295400"/>
            <a:ext cx="2625913" cy="4668290"/>
          </a:xfrm>
          <a:prstGeom prst="rect">
            <a:avLst/>
          </a:prstGeom>
        </p:spPr>
      </p:pic>
      <p:pic>
        <p:nvPicPr>
          <p:cNvPr id="1028" name="Picture 4" descr="Snapchat Logo PNG Transparent &amp; SVG Vector - Freebie Supply">
            <a:extLst>
              <a:ext uri="{FF2B5EF4-FFF2-40B4-BE49-F238E27FC236}">
                <a16:creationId xmlns:a16="http://schemas.microsoft.com/office/drawing/2014/main" id="{0346BD66-766E-08D1-07B9-853547B38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3562" y="5291501"/>
            <a:ext cx="541696" cy="54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49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</a:rPr>
              <a:t>Today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E4BE07-974C-6E4A-495C-D8D7F964D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3125" y="183945"/>
            <a:ext cx="3747386" cy="416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D863D-D649-FC38-622B-C0D12F60C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  <a:p>
            <a:r>
              <a:rPr lang="en-US" dirty="0"/>
              <a:t>Quick course info </a:t>
            </a:r>
          </a:p>
          <a:p>
            <a:endParaRPr lang="en-US" sz="800" dirty="0"/>
          </a:p>
          <a:p>
            <a:r>
              <a:rPr lang="en-US" dirty="0"/>
              <a:t>Alien Autoencoders!</a:t>
            </a:r>
            <a:endParaRPr lang="en-US" sz="800" dirty="0"/>
          </a:p>
          <a:p>
            <a:endParaRPr lang="en-US" sz="800" dirty="0"/>
          </a:p>
          <a:p>
            <a:r>
              <a:rPr lang="en-US" dirty="0"/>
              <a:t>What is AI and ML?</a:t>
            </a:r>
          </a:p>
          <a:p>
            <a:r>
              <a:rPr lang="en-US" dirty="0"/>
              <a:t>Seasons of AI</a:t>
            </a:r>
          </a:p>
          <a:p>
            <a:r>
              <a:rPr lang="en-US" dirty="0"/>
              <a:t>Example Applications</a:t>
            </a:r>
            <a:endParaRPr lang="en-US" sz="400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D6763-F238-93E7-85F5-72CFC8E2D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97C89-4E0F-1A08-986A-CA22B7CB1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Intelligence vs Machine Learning?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578EBE3-765D-CE56-7BDF-283587E36542}"/>
              </a:ext>
            </a:extLst>
          </p:cNvPr>
          <p:cNvGrpSpPr/>
          <p:nvPr/>
        </p:nvGrpSpPr>
        <p:grpSpPr>
          <a:xfrm>
            <a:off x="4095482" y="1988104"/>
            <a:ext cx="7418231" cy="4293533"/>
            <a:chOff x="3037031" y="3617258"/>
            <a:chExt cx="6241439" cy="214002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22ED678-05B0-FBE6-2F87-053F76238D4A}"/>
                </a:ext>
              </a:extLst>
            </p:cNvPr>
            <p:cNvSpPr/>
            <p:nvPr/>
          </p:nvSpPr>
          <p:spPr>
            <a:xfrm>
              <a:off x="3037031" y="3617258"/>
              <a:ext cx="6241439" cy="2140025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2C0D59-F1E0-18E1-49ED-94438977BE66}"/>
                </a:ext>
              </a:extLst>
            </p:cNvPr>
            <p:cNvSpPr txBox="1"/>
            <p:nvPr/>
          </p:nvSpPr>
          <p:spPr>
            <a:xfrm>
              <a:off x="4490570" y="3708297"/>
              <a:ext cx="3334361" cy="2607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Machine Learning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DCF808CF-7B5E-10D5-A5FA-D61306761C1D}"/>
              </a:ext>
            </a:extLst>
          </p:cNvPr>
          <p:cNvSpPr/>
          <p:nvPr/>
        </p:nvSpPr>
        <p:spPr>
          <a:xfrm>
            <a:off x="552098" y="1204175"/>
            <a:ext cx="11360859" cy="544776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D0322F-32B5-AA59-38A3-39EA42482A93}"/>
              </a:ext>
            </a:extLst>
          </p:cNvPr>
          <p:cNvSpPr txBox="1"/>
          <p:nvPr/>
        </p:nvSpPr>
        <p:spPr>
          <a:xfrm>
            <a:off x="4517138" y="1464884"/>
            <a:ext cx="3157723" cy="52322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Artificial Intelligence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AF5F69-0F56-70C3-367B-2B4E0E197BDC}"/>
              </a:ext>
            </a:extLst>
          </p:cNvPr>
          <p:cNvGrpSpPr/>
          <p:nvPr/>
        </p:nvGrpSpPr>
        <p:grpSpPr>
          <a:xfrm>
            <a:off x="5473522" y="2646608"/>
            <a:ext cx="5396248" cy="2669257"/>
            <a:chOff x="3037031" y="3617258"/>
            <a:chExt cx="6241439" cy="214002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AC93CF-4AE1-FCB2-376D-87920992328D}"/>
                </a:ext>
              </a:extLst>
            </p:cNvPr>
            <p:cNvSpPr/>
            <p:nvPr/>
          </p:nvSpPr>
          <p:spPr>
            <a:xfrm>
              <a:off x="3037031" y="3617258"/>
              <a:ext cx="6241439" cy="2140025"/>
            </a:xfrm>
            <a:prstGeom prst="ellipse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22F30C-AD13-2CCE-5582-B4A5CC824973}"/>
                </a:ext>
              </a:extLst>
            </p:cNvPr>
            <p:cNvSpPr txBox="1"/>
            <p:nvPr/>
          </p:nvSpPr>
          <p:spPr>
            <a:xfrm>
              <a:off x="4490570" y="3708297"/>
              <a:ext cx="3334361" cy="26078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Machine Learning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A55FBD-2347-96D5-0303-F042A8C437DE}"/>
              </a:ext>
            </a:extLst>
          </p:cNvPr>
          <p:cNvGrpSpPr/>
          <p:nvPr/>
        </p:nvGrpSpPr>
        <p:grpSpPr>
          <a:xfrm>
            <a:off x="8217751" y="4023309"/>
            <a:ext cx="2220613" cy="817808"/>
            <a:chOff x="4470400" y="4864891"/>
            <a:chExt cx="3343564" cy="74284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640FCD9-0149-5769-F6D4-09345A308BBE}"/>
                </a:ext>
              </a:extLst>
            </p:cNvPr>
            <p:cNvSpPr/>
            <p:nvPr/>
          </p:nvSpPr>
          <p:spPr>
            <a:xfrm>
              <a:off x="4470400" y="4864891"/>
              <a:ext cx="3343564" cy="742846"/>
            </a:xfrm>
            <a:prstGeom prst="ellipse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EE55C1-7448-B0D2-F104-D652D99D9AAE}"/>
                </a:ext>
              </a:extLst>
            </p:cNvPr>
            <p:cNvSpPr txBox="1"/>
            <p:nvPr/>
          </p:nvSpPr>
          <p:spPr>
            <a:xfrm>
              <a:off x="5182325" y="4992339"/>
              <a:ext cx="1868155" cy="120265"/>
            </a:xfrm>
            <a:prstGeom prst="rect">
              <a:avLst/>
            </a:prstGeom>
            <a:grp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Deep Learning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7972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1923D-AD4B-C5E9-39E6-8FEBEB7EA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9346C-9F1B-5EBD-14F3-6544346D0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Intelligence vs Machine Learning?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AE3A7A-5EE8-61F9-A677-BA8F2877E833}"/>
              </a:ext>
            </a:extLst>
          </p:cNvPr>
          <p:cNvGrpSpPr/>
          <p:nvPr/>
        </p:nvGrpSpPr>
        <p:grpSpPr>
          <a:xfrm>
            <a:off x="4095482" y="1988104"/>
            <a:ext cx="7418231" cy="4293533"/>
            <a:chOff x="3037031" y="3617258"/>
            <a:chExt cx="6241439" cy="214002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3AECBDB-8D8A-06A7-1209-3BA7BD9C6A45}"/>
                </a:ext>
              </a:extLst>
            </p:cNvPr>
            <p:cNvSpPr/>
            <p:nvPr/>
          </p:nvSpPr>
          <p:spPr>
            <a:xfrm>
              <a:off x="3037031" y="3617258"/>
              <a:ext cx="6241439" cy="2140025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4CFCC2-BCD4-6788-2D88-89C04DDC7088}"/>
                </a:ext>
              </a:extLst>
            </p:cNvPr>
            <p:cNvSpPr txBox="1"/>
            <p:nvPr/>
          </p:nvSpPr>
          <p:spPr>
            <a:xfrm>
              <a:off x="4490570" y="3708297"/>
              <a:ext cx="3334361" cy="2607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Machine Learning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8314D008-D0AA-5EC8-1A72-D7998AADB0C9}"/>
              </a:ext>
            </a:extLst>
          </p:cNvPr>
          <p:cNvSpPr/>
          <p:nvPr/>
        </p:nvSpPr>
        <p:spPr>
          <a:xfrm>
            <a:off x="552098" y="1204175"/>
            <a:ext cx="11360859" cy="544776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1CF12C-7C22-C3E3-7980-8136587964F4}"/>
              </a:ext>
            </a:extLst>
          </p:cNvPr>
          <p:cNvSpPr txBox="1"/>
          <p:nvPr/>
        </p:nvSpPr>
        <p:spPr>
          <a:xfrm>
            <a:off x="4517138" y="1464884"/>
            <a:ext cx="3157723" cy="52322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Artificial Intelligence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03511A5-8037-074A-3FFF-FD74D0D02450}"/>
              </a:ext>
            </a:extLst>
          </p:cNvPr>
          <p:cNvSpPr/>
          <p:nvPr/>
        </p:nvSpPr>
        <p:spPr>
          <a:xfrm>
            <a:off x="1897831" y="2075799"/>
            <a:ext cx="1873304" cy="7597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  <a:latin typeface="Calibri" panose="020F0502020204030204"/>
              </a:rPr>
              <a:t>Search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54D420A-1197-9B07-F418-D34B670BE022}"/>
              </a:ext>
            </a:extLst>
          </p:cNvPr>
          <p:cNvSpPr/>
          <p:nvPr/>
        </p:nvSpPr>
        <p:spPr>
          <a:xfrm>
            <a:off x="1112151" y="2602399"/>
            <a:ext cx="1873304" cy="7597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  <a:latin typeface="Calibri" panose="020F0502020204030204"/>
              </a:rPr>
              <a:t>CSPs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628DC8D-3328-5575-4242-3FF919FCD402}"/>
              </a:ext>
            </a:extLst>
          </p:cNvPr>
          <p:cNvGrpSpPr/>
          <p:nvPr/>
        </p:nvGrpSpPr>
        <p:grpSpPr>
          <a:xfrm>
            <a:off x="3904882" y="5389807"/>
            <a:ext cx="1944443" cy="1039115"/>
            <a:chOff x="4658209" y="5054257"/>
            <a:chExt cx="3155755" cy="5534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52BDB16-CA4B-E5E2-348A-61D9C7ADF173}"/>
                </a:ext>
              </a:extLst>
            </p:cNvPr>
            <p:cNvSpPr/>
            <p:nvPr/>
          </p:nvSpPr>
          <p:spPr>
            <a:xfrm>
              <a:off x="4658209" y="5054257"/>
              <a:ext cx="3155755" cy="553480"/>
            </a:xfrm>
            <a:prstGeom prst="ellipse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218AF24-15FC-E6AF-1DAA-DC146887BF65}"/>
                </a:ext>
              </a:extLst>
            </p:cNvPr>
            <p:cNvSpPr txBox="1"/>
            <p:nvPr/>
          </p:nvSpPr>
          <p:spPr>
            <a:xfrm>
              <a:off x="4881263" y="5228791"/>
              <a:ext cx="2737348" cy="21880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4472C4"/>
                  </a:solidFill>
                  <a:latin typeface="Calibri" panose="020F0502020204030204"/>
                </a:rPr>
                <a:t>MDPs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3AF036A9-BBC0-AD80-E7F6-733C1A40F6F0}"/>
              </a:ext>
            </a:extLst>
          </p:cNvPr>
          <p:cNvSpPr/>
          <p:nvPr/>
        </p:nvSpPr>
        <p:spPr>
          <a:xfrm>
            <a:off x="2248425" y="3093522"/>
            <a:ext cx="1873304" cy="7597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  <a:latin typeface="Calibri" panose="020F0502020204030204"/>
              </a:rPr>
              <a:t>Planning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B69E36D-803D-7BA6-A38C-1FDD87CD70D1}"/>
              </a:ext>
            </a:extLst>
          </p:cNvPr>
          <p:cNvSpPr/>
          <p:nvPr/>
        </p:nvSpPr>
        <p:spPr>
          <a:xfrm>
            <a:off x="865759" y="3462507"/>
            <a:ext cx="1873304" cy="7597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  <a:latin typeface="Calibri" panose="020F0502020204030204"/>
              </a:rPr>
              <a:t>Logic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8397A7C-D2AA-E84B-C6DD-77FC13264401}"/>
              </a:ext>
            </a:extLst>
          </p:cNvPr>
          <p:cNvSpPr/>
          <p:nvPr/>
        </p:nvSpPr>
        <p:spPr>
          <a:xfrm>
            <a:off x="1269159" y="4075127"/>
            <a:ext cx="2695978" cy="92838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Linear/Int. Programming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81C0165-40B6-2EE8-2B0E-EBADD789DDEF}"/>
              </a:ext>
            </a:extLst>
          </p:cNvPr>
          <p:cNvSpPr/>
          <p:nvPr/>
        </p:nvSpPr>
        <p:spPr>
          <a:xfrm>
            <a:off x="2034145" y="4934592"/>
            <a:ext cx="1873304" cy="92838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  <a:latin typeface="Calibri" panose="020F0502020204030204"/>
              </a:rPr>
              <a:t>Game Theory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292D708-D376-5A65-51F5-ABD5CFE3562A}"/>
              </a:ext>
            </a:extLst>
          </p:cNvPr>
          <p:cNvGrpSpPr/>
          <p:nvPr/>
        </p:nvGrpSpPr>
        <p:grpSpPr>
          <a:xfrm>
            <a:off x="5473522" y="2670292"/>
            <a:ext cx="5396248" cy="2669257"/>
            <a:chOff x="3037031" y="3617258"/>
            <a:chExt cx="6241439" cy="214002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E050437-6CB6-29A6-A35A-DA943AC61C01}"/>
                </a:ext>
              </a:extLst>
            </p:cNvPr>
            <p:cNvSpPr/>
            <p:nvPr/>
          </p:nvSpPr>
          <p:spPr>
            <a:xfrm>
              <a:off x="3037031" y="3617258"/>
              <a:ext cx="6241439" cy="2140025"/>
            </a:xfrm>
            <a:prstGeom prst="ellipse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BD4B0F-F736-D977-CFEB-3C45E9BB4269}"/>
                </a:ext>
              </a:extLst>
            </p:cNvPr>
            <p:cNvSpPr txBox="1"/>
            <p:nvPr/>
          </p:nvSpPr>
          <p:spPr>
            <a:xfrm>
              <a:off x="4490570" y="3708297"/>
              <a:ext cx="3334361" cy="26078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Machine Learning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94F4B99-0D95-F697-B271-331F035FA25D}"/>
              </a:ext>
            </a:extLst>
          </p:cNvPr>
          <p:cNvGrpSpPr/>
          <p:nvPr/>
        </p:nvGrpSpPr>
        <p:grpSpPr>
          <a:xfrm>
            <a:off x="8217751" y="4046993"/>
            <a:ext cx="2220613" cy="817808"/>
            <a:chOff x="4470400" y="4864891"/>
            <a:chExt cx="3343564" cy="74284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BB0053E-157F-564B-DB42-5AA9D349B8C7}"/>
                </a:ext>
              </a:extLst>
            </p:cNvPr>
            <p:cNvSpPr/>
            <p:nvPr/>
          </p:nvSpPr>
          <p:spPr>
            <a:xfrm>
              <a:off x="4470400" y="4864891"/>
              <a:ext cx="3343564" cy="742846"/>
            </a:xfrm>
            <a:prstGeom prst="ellipse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56EFA63-1E74-C48A-DD60-CDD9D38A0AFC}"/>
                </a:ext>
              </a:extLst>
            </p:cNvPr>
            <p:cNvSpPr txBox="1"/>
            <p:nvPr/>
          </p:nvSpPr>
          <p:spPr>
            <a:xfrm>
              <a:off x="5182325" y="4992339"/>
              <a:ext cx="1868155" cy="120265"/>
            </a:xfrm>
            <a:prstGeom prst="rect">
              <a:avLst/>
            </a:prstGeom>
            <a:grp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Deep Learning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2F668B1-6509-51CB-9740-F32063E84EDB}"/>
              </a:ext>
            </a:extLst>
          </p:cNvPr>
          <p:cNvGrpSpPr/>
          <p:nvPr/>
        </p:nvGrpSpPr>
        <p:grpSpPr>
          <a:xfrm>
            <a:off x="6050237" y="4008175"/>
            <a:ext cx="2007780" cy="1071533"/>
            <a:chOff x="4658209" y="5054257"/>
            <a:chExt cx="3155755" cy="5534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5960706-5CBC-D876-E3DC-D88F88EA3EEA}"/>
                </a:ext>
              </a:extLst>
            </p:cNvPr>
            <p:cNvSpPr/>
            <p:nvPr/>
          </p:nvSpPr>
          <p:spPr>
            <a:xfrm>
              <a:off x="4658209" y="5054257"/>
              <a:ext cx="3155755" cy="553480"/>
            </a:xfrm>
            <a:prstGeom prst="ellipse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52B187-F066-16AD-A09D-84B16736054B}"/>
                </a:ext>
              </a:extLst>
            </p:cNvPr>
            <p:cNvSpPr txBox="1"/>
            <p:nvPr/>
          </p:nvSpPr>
          <p:spPr>
            <a:xfrm>
              <a:off x="4867412" y="5176691"/>
              <a:ext cx="2737348" cy="35301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4472C4"/>
                  </a:solidFill>
                  <a:latin typeface="Calibri" panose="020F0502020204030204"/>
                </a:rPr>
                <a:t>RL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5D5E281-F5E0-8634-1F5C-DDE95EF7A4CE}"/>
              </a:ext>
            </a:extLst>
          </p:cNvPr>
          <p:cNvGrpSpPr/>
          <p:nvPr/>
        </p:nvGrpSpPr>
        <p:grpSpPr>
          <a:xfrm>
            <a:off x="5808823" y="3222679"/>
            <a:ext cx="2163200" cy="1030824"/>
            <a:chOff x="4658209" y="5054257"/>
            <a:chExt cx="3155755" cy="55348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88FC3D2-59F2-DCC8-87BA-8BD9EDA18B6D}"/>
                </a:ext>
              </a:extLst>
            </p:cNvPr>
            <p:cNvSpPr/>
            <p:nvPr/>
          </p:nvSpPr>
          <p:spPr>
            <a:xfrm>
              <a:off x="4658209" y="5054257"/>
              <a:ext cx="3155755" cy="553480"/>
            </a:xfrm>
            <a:prstGeom prst="ellipse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B71F852-F57B-F1E7-6E79-68E1B6447984}"/>
                </a:ext>
              </a:extLst>
            </p:cNvPr>
            <p:cNvSpPr txBox="1"/>
            <p:nvPr/>
          </p:nvSpPr>
          <p:spPr>
            <a:xfrm>
              <a:off x="4880901" y="5202129"/>
              <a:ext cx="2497480" cy="17694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4472C4"/>
                  </a:solidFill>
                  <a:latin typeface="Calibri" panose="020F0502020204030204"/>
                </a:rPr>
                <a:t>PGM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5598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F97BF-63F0-5E56-B3CD-8D7BCD259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498BA29-0B3B-6E0B-052B-06021096F180}"/>
              </a:ext>
            </a:extLst>
          </p:cNvPr>
          <p:cNvSpPr/>
          <p:nvPr/>
        </p:nvSpPr>
        <p:spPr>
          <a:xfrm>
            <a:off x="552098" y="1204175"/>
            <a:ext cx="11360859" cy="544776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6D38AB-3460-77EB-FB7D-6BF1212D2883}"/>
              </a:ext>
            </a:extLst>
          </p:cNvPr>
          <p:cNvSpPr txBox="1"/>
          <p:nvPr/>
        </p:nvSpPr>
        <p:spPr>
          <a:xfrm>
            <a:off x="4517138" y="1464884"/>
            <a:ext cx="3157723" cy="52322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Artificial Intelligence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AF11366-BB0C-11A7-CC38-3D73D8DBFC6E}"/>
              </a:ext>
            </a:extLst>
          </p:cNvPr>
          <p:cNvGrpSpPr/>
          <p:nvPr/>
        </p:nvGrpSpPr>
        <p:grpSpPr>
          <a:xfrm>
            <a:off x="5473522" y="2670292"/>
            <a:ext cx="5396248" cy="2669257"/>
            <a:chOff x="3037031" y="3617258"/>
            <a:chExt cx="6241439" cy="214002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690E2CA-27A5-3EA0-A49E-17FB2A0C37C6}"/>
                </a:ext>
              </a:extLst>
            </p:cNvPr>
            <p:cNvSpPr/>
            <p:nvPr/>
          </p:nvSpPr>
          <p:spPr>
            <a:xfrm>
              <a:off x="3037031" y="3617258"/>
              <a:ext cx="6241439" cy="2140025"/>
            </a:xfrm>
            <a:prstGeom prst="ellipse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DD9EC6C-05B6-D88D-A705-8CD9214CD6EA}"/>
                </a:ext>
              </a:extLst>
            </p:cNvPr>
            <p:cNvSpPr txBox="1"/>
            <p:nvPr/>
          </p:nvSpPr>
          <p:spPr>
            <a:xfrm>
              <a:off x="4490570" y="3708297"/>
              <a:ext cx="3334361" cy="26078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Machine Learning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7679995-D931-48DF-8872-1B8260382DEB}"/>
              </a:ext>
            </a:extLst>
          </p:cNvPr>
          <p:cNvGrpSpPr/>
          <p:nvPr/>
        </p:nvGrpSpPr>
        <p:grpSpPr>
          <a:xfrm>
            <a:off x="8217751" y="4046993"/>
            <a:ext cx="2220613" cy="817808"/>
            <a:chOff x="4470400" y="4864891"/>
            <a:chExt cx="3343564" cy="74284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913D16C-0477-8AE9-7C54-E5491EB0DE59}"/>
                </a:ext>
              </a:extLst>
            </p:cNvPr>
            <p:cNvSpPr/>
            <p:nvPr/>
          </p:nvSpPr>
          <p:spPr>
            <a:xfrm>
              <a:off x="4470400" y="4864891"/>
              <a:ext cx="3343564" cy="742846"/>
            </a:xfrm>
            <a:prstGeom prst="ellipse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DA4A96D-7C5E-3D08-9B81-2FA5042393F2}"/>
                </a:ext>
              </a:extLst>
            </p:cNvPr>
            <p:cNvSpPr txBox="1"/>
            <p:nvPr/>
          </p:nvSpPr>
          <p:spPr>
            <a:xfrm>
              <a:off x="5182325" y="4992339"/>
              <a:ext cx="1868155" cy="120265"/>
            </a:xfrm>
            <a:prstGeom prst="rect">
              <a:avLst/>
            </a:prstGeom>
            <a:grp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Deep Learning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CC7B42-D93D-6D02-8585-DF8E6C307A65}"/>
              </a:ext>
            </a:extLst>
          </p:cNvPr>
          <p:cNvGrpSpPr/>
          <p:nvPr/>
        </p:nvGrpSpPr>
        <p:grpSpPr>
          <a:xfrm>
            <a:off x="4095482" y="1988104"/>
            <a:ext cx="7418231" cy="4293533"/>
            <a:chOff x="3037031" y="3617258"/>
            <a:chExt cx="6241439" cy="214002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5F9B9BD-2550-548E-4AB7-0A64132FA4B0}"/>
                </a:ext>
              </a:extLst>
            </p:cNvPr>
            <p:cNvSpPr/>
            <p:nvPr/>
          </p:nvSpPr>
          <p:spPr>
            <a:xfrm>
              <a:off x="3037031" y="3617258"/>
              <a:ext cx="6241439" cy="2140025"/>
            </a:xfrm>
            <a:prstGeom prst="ellipse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FAD825-BE22-BC82-B0BD-6417CA0CE8BF}"/>
                </a:ext>
              </a:extLst>
            </p:cNvPr>
            <p:cNvSpPr txBox="1"/>
            <p:nvPr/>
          </p:nvSpPr>
          <p:spPr>
            <a:xfrm>
              <a:off x="4490570" y="3708297"/>
              <a:ext cx="3334361" cy="26078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Machine Learning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9C3FD2E-0603-F2FF-F242-6BA8AA282613}"/>
              </a:ext>
            </a:extLst>
          </p:cNvPr>
          <p:cNvGrpSpPr/>
          <p:nvPr/>
        </p:nvGrpSpPr>
        <p:grpSpPr>
          <a:xfrm>
            <a:off x="7450833" y="2802234"/>
            <a:ext cx="3616865" cy="2851591"/>
            <a:chOff x="4470400" y="4864891"/>
            <a:chExt cx="3343564" cy="74284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FFA7CDF-17C8-D179-18E6-209FF0792BAE}"/>
                </a:ext>
              </a:extLst>
            </p:cNvPr>
            <p:cNvSpPr/>
            <p:nvPr/>
          </p:nvSpPr>
          <p:spPr>
            <a:xfrm>
              <a:off x="4470400" y="4864891"/>
              <a:ext cx="3343564" cy="742846"/>
            </a:xfrm>
            <a:prstGeom prst="ellipse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85C8324-546F-0696-AAD1-2CA3BD76BEA7}"/>
                </a:ext>
              </a:extLst>
            </p:cNvPr>
            <p:cNvSpPr txBox="1"/>
            <p:nvPr/>
          </p:nvSpPr>
          <p:spPr>
            <a:xfrm>
              <a:off x="5208103" y="4945763"/>
              <a:ext cx="1868155" cy="120265"/>
            </a:xfrm>
            <a:prstGeom prst="rect">
              <a:avLst/>
            </a:prstGeom>
            <a:grp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Deep Learning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90DCBD3-63C5-8609-5169-F8A73D2EC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Intelligence vs Machine Learning?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8D85FB-DC46-0A49-71B0-1D515BCEE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3079" y="3495822"/>
            <a:ext cx="2020858" cy="190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8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058C5-C291-E0EC-9035-A331E9381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BBD3F75-FFFB-75A3-18C8-AAF2A33004B8}"/>
              </a:ext>
            </a:extLst>
          </p:cNvPr>
          <p:cNvSpPr/>
          <p:nvPr/>
        </p:nvSpPr>
        <p:spPr>
          <a:xfrm>
            <a:off x="552098" y="1204175"/>
            <a:ext cx="11360859" cy="544776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66BA8A-BCBA-D578-6A8B-BC725E965575}"/>
              </a:ext>
            </a:extLst>
          </p:cNvPr>
          <p:cNvSpPr txBox="1"/>
          <p:nvPr/>
        </p:nvSpPr>
        <p:spPr>
          <a:xfrm>
            <a:off x="4517138" y="1464884"/>
            <a:ext cx="3157723" cy="52322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Artificial Intelligence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EFE6DBC-7134-0A34-1CF7-12781DA0C163}"/>
              </a:ext>
            </a:extLst>
          </p:cNvPr>
          <p:cNvGrpSpPr/>
          <p:nvPr/>
        </p:nvGrpSpPr>
        <p:grpSpPr>
          <a:xfrm>
            <a:off x="5473522" y="2670292"/>
            <a:ext cx="5396248" cy="2669257"/>
            <a:chOff x="3037031" y="3617258"/>
            <a:chExt cx="6241439" cy="214002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BD68A64-819A-4C2E-4DE0-106E0DCCAEDE}"/>
                </a:ext>
              </a:extLst>
            </p:cNvPr>
            <p:cNvSpPr/>
            <p:nvPr/>
          </p:nvSpPr>
          <p:spPr>
            <a:xfrm>
              <a:off x="3037031" y="3617258"/>
              <a:ext cx="6241439" cy="2140025"/>
            </a:xfrm>
            <a:prstGeom prst="ellipse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A270427-4558-D4F7-C40E-1FAC2059E4CB}"/>
                </a:ext>
              </a:extLst>
            </p:cNvPr>
            <p:cNvSpPr txBox="1"/>
            <p:nvPr/>
          </p:nvSpPr>
          <p:spPr>
            <a:xfrm>
              <a:off x="4490570" y="3708297"/>
              <a:ext cx="3334361" cy="26078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Machine Learning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DFE64B9-254F-A8A6-92A2-B621EB3D4668}"/>
              </a:ext>
            </a:extLst>
          </p:cNvPr>
          <p:cNvGrpSpPr/>
          <p:nvPr/>
        </p:nvGrpSpPr>
        <p:grpSpPr>
          <a:xfrm>
            <a:off x="8217751" y="4046993"/>
            <a:ext cx="2220613" cy="817808"/>
            <a:chOff x="4470400" y="4864891"/>
            <a:chExt cx="3343564" cy="74284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7857678-B682-4671-E5EE-4BC19CFCD75A}"/>
                </a:ext>
              </a:extLst>
            </p:cNvPr>
            <p:cNvSpPr/>
            <p:nvPr/>
          </p:nvSpPr>
          <p:spPr>
            <a:xfrm>
              <a:off x="4470400" y="4864891"/>
              <a:ext cx="3343564" cy="742846"/>
            </a:xfrm>
            <a:prstGeom prst="ellipse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D07703F-7B95-555D-61BD-BB400BC99446}"/>
                </a:ext>
              </a:extLst>
            </p:cNvPr>
            <p:cNvSpPr txBox="1"/>
            <p:nvPr/>
          </p:nvSpPr>
          <p:spPr>
            <a:xfrm>
              <a:off x="5182325" y="4992339"/>
              <a:ext cx="1868155" cy="120265"/>
            </a:xfrm>
            <a:prstGeom prst="rect">
              <a:avLst/>
            </a:prstGeom>
            <a:grp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Deep Learning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2EEC06-B5A9-8BE0-58A9-512675915264}"/>
              </a:ext>
            </a:extLst>
          </p:cNvPr>
          <p:cNvGrpSpPr/>
          <p:nvPr/>
        </p:nvGrpSpPr>
        <p:grpSpPr>
          <a:xfrm>
            <a:off x="4095482" y="1988104"/>
            <a:ext cx="7418231" cy="4293533"/>
            <a:chOff x="3037031" y="3617258"/>
            <a:chExt cx="6241439" cy="214002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CD36E70-04DD-321D-8C68-A7627CF40C8B}"/>
                </a:ext>
              </a:extLst>
            </p:cNvPr>
            <p:cNvSpPr/>
            <p:nvPr/>
          </p:nvSpPr>
          <p:spPr>
            <a:xfrm>
              <a:off x="3037031" y="3617258"/>
              <a:ext cx="6241439" cy="2140025"/>
            </a:xfrm>
            <a:prstGeom prst="ellipse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48BCEB9-EFE6-93AD-351E-3F83BA76D7C6}"/>
                </a:ext>
              </a:extLst>
            </p:cNvPr>
            <p:cNvSpPr txBox="1"/>
            <p:nvPr/>
          </p:nvSpPr>
          <p:spPr>
            <a:xfrm>
              <a:off x="4490570" y="3708297"/>
              <a:ext cx="3334361" cy="26078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Machine Learning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EE04100-D786-FAA2-E0EC-89BE976D9F4B}"/>
              </a:ext>
            </a:extLst>
          </p:cNvPr>
          <p:cNvGrpSpPr/>
          <p:nvPr/>
        </p:nvGrpSpPr>
        <p:grpSpPr>
          <a:xfrm>
            <a:off x="7450833" y="2802234"/>
            <a:ext cx="3616865" cy="2851591"/>
            <a:chOff x="4470400" y="4864891"/>
            <a:chExt cx="3343564" cy="74284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4D2EE43-C1DB-F182-ABFA-76F41FFA775E}"/>
                </a:ext>
              </a:extLst>
            </p:cNvPr>
            <p:cNvSpPr/>
            <p:nvPr/>
          </p:nvSpPr>
          <p:spPr>
            <a:xfrm>
              <a:off x="4470400" y="4864891"/>
              <a:ext cx="3343564" cy="742846"/>
            </a:xfrm>
            <a:prstGeom prst="ellipse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F601A2D-6FCF-55A6-30BC-BF34AC7CAFC4}"/>
                </a:ext>
              </a:extLst>
            </p:cNvPr>
            <p:cNvSpPr txBox="1"/>
            <p:nvPr/>
          </p:nvSpPr>
          <p:spPr>
            <a:xfrm>
              <a:off x="5208103" y="4945763"/>
              <a:ext cx="1868155" cy="120265"/>
            </a:xfrm>
            <a:prstGeom prst="rect">
              <a:avLst/>
            </a:prstGeom>
            <a:grp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Deep Learning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A6A3410-1DCB-5102-9B77-10E2A3878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Intelligence vs Machine Learning?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B9B069-4047-A16C-13B5-CE16021BB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311" y="3670221"/>
            <a:ext cx="2357492" cy="20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3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Intelligence vs Machine Learning?</a:t>
            </a:r>
          </a:p>
        </p:txBody>
      </p:sp>
      <p:sp>
        <p:nvSpPr>
          <p:cNvPr id="10" name="Oval 9"/>
          <p:cNvSpPr/>
          <p:nvPr/>
        </p:nvSpPr>
        <p:spPr>
          <a:xfrm>
            <a:off x="552098" y="1204175"/>
            <a:ext cx="11360859" cy="544776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7138" y="1464884"/>
            <a:ext cx="3157723" cy="52322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Artificial Intelligence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48B67B-3B54-87D7-29D4-25BAA59ED264}"/>
              </a:ext>
            </a:extLst>
          </p:cNvPr>
          <p:cNvGrpSpPr/>
          <p:nvPr/>
        </p:nvGrpSpPr>
        <p:grpSpPr>
          <a:xfrm>
            <a:off x="4095482" y="1988104"/>
            <a:ext cx="7418231" cy="4293533"/>
            <a:chOff x="3037031" y="3617258"/>
            <a:chExt cx="6241439" cy="214002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" name="Oval 5"/>
            <p:cNvSpPr/>
            <p:nvPr/>
          </p:nvSpPr>
          <p:spPr>
            <a:xfrm>
              <a:off x="3037031" y="3617258"/>
              <a:ext cx="6241439" cy="2140025"/>
            </a:xfrm>
            <a:prstGeom prst="ellipse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490570" y="3708297"/>
              <a:ext cx="3334361" cy="26078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Machine Learning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7D11AAF-8F82-7DBD-7F87-D30BF3EB6C53}"/>
              </a:ext>
            </a:extLst>
          </p:cNvPr>
          <p:cNvGrpSpPr/>
          <p:nvPr/>
        </p:nvGrpSpPr>
        <p:grpSpPr>
          <a:xfrm>
            <a:off x="6406769" y="2802234"/>
            <a:ext cx="4660930" cy="2851591"/>
            <a:chOff x="4470400" y="4864891"/>
            <a:chExt cx="3343564" cy="74284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8" name="Oval 7"/>
            <p:cNvSpPr/>
            <p:nvPr/>
          </p:nvSpPr>
          <p:spPr>
            <a:xfrm>
              <a:off x="4470400" y="4864891"/>
              <a:ext cx="3343564" cy="742846"/>
            </a:xfrm>
            <a:prstGeom prst="ellipse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08103" y="4945763"/>
              <a:ext cx="1868155" cy="120265"/>
            </a:xfrm>
            <a:prstGeom prst="rect">
              <a:avLst/>
            </a:prstGeom>
            <a:grp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Deep Learning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44B88F-7681-D765-E514-EBBB8AAB5E7F}"/>
              </a:ext>
            </a:extLst>
          </p:cNvPr>
          <p:cNvGrpSpPr/>
          <p:nvPr/>
        </p:nvGrpSpPr>
        <p:grpSpPr>
          <a:xfrm>
            <a:off x="7805177" y="3682605"/>
            <a:ext cx="2941783" cy="1707202"/>
            <a:chOff x="4822327" y="5054257"/>
            <a:chExt cx="2991637" cy="5534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4214F6E-4F52-35AA-0756-D913F2773492}"/>
                </a:ext>
              </a:extLst>
            </p:cNvPr>
            <p:cNvSpPr/>
            <p:nvPr/>
          </p:nvSpPr>
          <p:spPr>
            <a:xfrm>
              <a:off x="4822327" y="5054257"/>
              <a:ext cx="2991637" cy="553480"/>
            </a:xfrm>
            <a:prstGeom prst="ellipse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9FE377-7C4D-EAC0-2AD5-E955A75969A0}"/>
                </a:ext>
              </a:extLst>
            </p:cNvPr>
            <p:cNvSpPr txBox="1"/>
            <p:nvPr/>
          </p:nvSpPr>
          <p:spPr>
            <a:xfrm>
              <a:off x="5101308" y="5161799"/>
              <a:ext cx="2497480" cy="2843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Generative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5D5AAE80-B949-B569-A715-736FE7209501}"/>
              </a:ext>
            </a:extLst>
          </p:cNvPr>
          <p:cNvSpPr/>
          <p:nvPr/>
        </p:nvSpPr>
        <p:spPr>
          <a:xfrm>
            <a:off x="1897831" y="2075799"/>
            <a:ext cx="1873304" cy="7597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  <a:latin typeface="Calibri" panose="020F0502020204030204"/>
              </a:rPr>
              <a:t>Search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825D23A-47EB-464A-2773-69299B710AE5}"/>
              </a:ext>
            </a:extLst>
          </p:cNvPr>
          <p:cNvSpPr/>
          <p:nvPr/>
        </p:nvSpPr>
        <p:spPr>
          <a:xfrm>
            <a:off x="1112151" y="2602399"/>
            <a:ext cx="1873304" cy="7597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  <a:latin typeface="Calibri" panose="020F0502020204030204"/>
              </a:rPr>
              <a:t>CSPs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6A085A6-A93A-4FC2-1D70-05C676114BDE}"/>
              </a:ext>
            </a:extLst>
          </p:cNvPr>
          <p:cNvSpPr/>
          <p:nvPr/>
        </p:nvSpPr>
        <p:spPr>
          <a:xfrm>
            <a:off x="2248425" y="3093522"/>
            <a:ext cx="1873304" cy="7597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  <a:latin typeface="Calibri" panose="020F0502020204030204"/>
              </a:rPr>
              <a:t>Planning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23DE343-B582-B2CB-E8FF-84B1473192BA}"/>
              </a:ext>
            </a:extLst>
          </p:cNvPr>
          <p:cNvSpPr/>
          <p:nvPr/>
        </p:nvSpPr>
        <p:spPr>
          <a:xfrm>
            <a:off x="865759" y="3462507"/>
            <a:ext cx="1873304" cy="7597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  <a:latin typeface="Calibri" panose="020F0502020204030204"/>
              </a:rPr>
              <a:t>Logic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9E8ECE-3515-6F48-5CC1-BB817E4E4F44}"/>
              </a:ext>
            </a:extLst>
          </p:cNvPr>
          <p:cNvSpPr/>
          <p:nvPr/>
        </p:nvSpPr>
        <p:spPr>
          <a:xfrm>
            <a:off x="1269159" y="4075127"/>
            <a:ext cx="2695978" cy="92838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Linear/Int. Programming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186DFB6-DB76-F3AC-2730-625ECB7D97D7}"/>
              </a:ext>
            </a:extLst>
          </p:cNvPr>
          <p:cNvSpPr/>
          <p:nvPr/>
        </p:nvSpPr>
        <p:spPr>
          <a:xfrm>
            <a:off x="2034145" y="4934592"/>
            <a:ext cx="1873304" cy="92838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  <a:latin typeface="Calibri" panose="020F0502020204030204"/>
              </a:rPr>
              <a:t>Game Theory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1C5A1D-E9E6-7382-F3D3-35D10EE989A4}"/>
              </a:ext>
            </a:extLst>
          </p:cNvPr>
          <p:cNvGrpSpPr/>
          <p:nvPr/>
        </p:nvGrpSpPr>
        <p:grpSpPr>
          <a:xfrm>
            <a:off x="4243308" y="3733320"/>
            <a:ext cx="2205450" cy="1444108"/>
            <a:chOff x="4658209" y="5054257"/>
            <a:chExt cx="3155755" cy="55348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2333784-71BA-9E3F-F638-7AA8B7C6FBD0}"/>
                </a:ext>
              </a:extLst>
            </p:cNvPr>
            <p:cNvSpPr/>
            <p:nvPr/>
          </p:nvSpPr>
          <p:spPr>
            <a:xfrm>
              <a:off x="4658209" y="5054257"/>
              <a:ext cx="3155755" cy="553480"/>
            </a:xfrm>
            <a:prstGeom prst="ellipse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670958-76C1-D153-3A25-6A214EA3BF40}"/>
                </a:ext>
              </a:extLst>
            </p:cNvPr>
            <p:cNvSpPr txBox="1"/>
            <p:nvPr/>
          </p:nvSpPr>
          <p:spPr>
            <a:xfrm>
              <a:off x="4987346" y="5134368"/>
              <a:ext cx="2497480" cy="41068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4472C4"/>
                  </a:solidFill>
                  <a:latin typeface="Calibri" panose="020F0502020204030204"/>
                </a:rPr>
                <a:t>Probabilistic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Graphical Models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FEAE9068-9A9D-BA08-9725-7998E012F499}"/>
              </a:ext>
            </a:extLst>
          </p:cNvPr>
          <p:cNvSpPr/>
          <p:nvPr/>
        </p:nvSpPr>
        <p:spPr>
          <a:xfrm>
            <a:off x="4309762" y="2291659"/>
            <a:ext cx="1511484" cy="1065695"/>
          </a:xfrm>
          <a:prstGeom prst="ellipse">
            <a:avLst/>
          </a:prstGeom>
          <a:solidFill>
            <a:srgbClr val="ECDFF5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7030A0"/>
                </a:solidFill>
                <a:latin typeface="Calibri" panose="020F0502020204030204"/>
              </a:rPr>
              <a:t>AI/ML Ethics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BD94628-B2D6-E9EE-4DC5-BABC1C81AC93}"/>
              </a:ext>
            </a:extLst>
          </p:cNvPr>
          <p:cNvGrpSpPr/>
          <p:nvPr/>
        </p:nvGrpSpPr>
        <p:grpSpPr>
          <a:xfrm>
            <a:off x="5635606" y="4738355"/>
            <a:ext cx="2359871" cy="1302904"/>
            <a:chOff x="4658209" y="5054257"/>
            <a:chExt cx="3155755" cy="5534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E352701-7D25-AC9D-8A56-711071518C4B}"/>
                </a:ext>
              </a:extLst>
            </p:cNvPr>
            <p:cNvSpPr/>
            <p:nvPr/>
          </p:nvSpPr>
          <p:spPr>
            <a:xfrm>
              <a:off x="4658209" y="5054257"/>
              <a:ext cx="3155755" cy="553480"/>
            </a:xfrm>
            <a:prstGeom prst="ellipse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DA2C30-A0F8-FBE1-DCC2-30B1148DDD0E}"/>
                </a:ext>
              </a:extLst>
            </p:cNvPr>
            <p:cNvSpPr txBox="1"/>
            <p:nvPr/>
          </p:nvSpPr>
          <p:spPr>
            <a:xfrm>
              <a:off x="4867412" y="5176691"/>
              <a:ext cx="2737348" cy="2843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4472C4"/>
                  </a:solidFill>
                  <a:latin typeface="Calibri" panose="020F0502020204030204"/>
                </a:rPr>
                <a:t>Reinforcement Learning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BA53FE-2130-DA43-F592-E32A42A0A888}"/>
              </a:ext>
            </a:extLst>
          </p:cNvPr>
          <p:cNvGrpSpPr/>
          <p:nvPr/>
        </p:nvGrpSpPr>
        <p:grpSpPr>
          <a:xfrm>
            <a:off x="3904882" y="5389807"/>
            <a:ext cx="1944443" cy="1039115"/>
            <a:chOff x="4658209" y="5054257"/>
            <a:chExt cx="3155755" cy="5534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833BDE5-DA7D-36DF-F503-3AF3BB37EEE1}"/>
                </a:ext>
              </a:extLst>
            </p:cNvPr>
            <p:cNvSpPr/>
            <p:nvPr/>
          </p:nvSpPr>
          <p:spPr>
            <a:xfrm>
              <a:off x="4658209" y="5054257"/>
              <a:ext cx="3155755" cy="553480"/>
            </a:xfrm>
            <a:prstGeom prst="ellipse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EC1E29-742A-EFD8-4270-59AFCF1835DB}"/>
                </a:ext>
              </a:extLst>
            </p:cNvPr>
            <p:cNvSpPr txBox="1"/>
            <p:nvPr/>
          </p:nvSpPr>
          <p:spPr>
            <a:xfrm>
              <a:off x="4881263" y="5228791"/>
              <a:ext cx="2737348" cy="21880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4472C4"/>
                  </a:solidFill>
                  <a:latin typeface="Calibri" panose="020F0502020204030204"/>
                </a:rPr>
                <a:t>MDPs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15464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Why Trust Science? - Dietrich College of Humanities and Social Sciences - Carnegie  Mellon University">
            <a:extLst>
              <a:ext uri="{FF2B5EF4-FFF2-40B4-BE49-F238E27FC236}">
                <a16:creationId xmlns:a16="http://schemas.microsoft.com/office/drawing/2014/main" id="{E3549CA1-2272-0845-8E9D-69C47F19E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767" y="2580511"/>
            <a:ext cx="6416233" cy="427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amerschlag Hall... - Carnegie Mellon University Office Photo | Glassdoor">
            <a:extLst>
              <a:ext uri="{FF2B5EF4-FFF2-40B4-BE49-F238E27FC236}">
                <a16:creationId xmlns:a16="http://schemas.microsoft.com/office/drawing/2014/main" id="{03E56D00-5C01-9D4A-93B2-C50E01BA2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6942"/>
            <a:ext cx="5694744" cy="427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720BC3D-8278-87DE-4BA6-F04C3D805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54" y="282571"/>
            <a:ext cx="10218821" cy="627812"/>
          </a:xfrm>
        </p:spPr>
        <p:txBody>
          <a:bodyPr/>
          <a:lstStyle/>
          <a:p>
            <a:r>
              <a:rPr lang="en-US" sz="8800" dirty="0"/>
              <a:t>Seasons of AI…</a:t>
            </a:r>
          </a:p>
        </p:txBody>
      </p:sp>
    </p:spTree>
    <p:extLst>
      <p:ext uri="{BB962C8B-B14F-4D97-AF65-F5344CB8AC3E}">
        <p14:creationId xmlns:p14="http://schemas.microsoft.com/office/powerpoint/2010/main" val="26261935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amerschlag Hall... - Carnegie Mellon University Office Photo | Glassdoor">
            <a:extLst>
              <a:ext uri="{FF2B5EF4-FFF2-40B4-BE49-F238E27FC236}">
                <a16:creationId xmlns:a16="http://schemas.microsoft.com/office/drawing/2014/main" id="{DD40D4ED-8BEB-A74F-9DB3-B6CA5AB00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628" y="0"/>
            <a:ext cx="2847372" cy="213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20D5854-9792-C34C-83A5-3217F4F6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45" y="171162"/>
            <a:ext cx="11637819" cy="1034184"/>
          </a:xfrm>
        </p:spPr>
        <p:txBody>
          <a:bodyPr/>
          <a:lstStyle/>
          <a:p>
            <a:r>
              <a:rPr lang="en-US" dirty="0"/>
              <a:t>Summer: 1940s, 50s, early 60s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DB003B8-DE4C-4147-BFA0-4040BE343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945" y="2442258"/>
            <a:ext cx="11637819" cy="3734705"/>
          </a:xfrm>
        </p:spPr>
        <p:txBody>
          <a:bodyPr/>
          <a:lstStyle/>
          <a:p>
            <a:r>
              <a:rPr lang="en-US" dirty="0"/>
              <a:t>First mathematical model of neurons: Pitts &amp; McCulloch (1943) </a:t>
            </a:r>
          </a:p>
          <a:p>
            <a:r>
              <a:rPr lang="en-US" dirty="0"/>
              <a:t>Beginning of artificial neural networks </a:t>
            </a:r>
          </a:p>
          <a:p>
            <a:r>
              <a:rPr lang="en-US" dirty="0"/>
              <a:t>Perceptron, Rosenblatt (1958)</a:t>
            </a:r>
          </a:p>
        </p:txBody>
      </p:sp>
    </p:spTree>
    <p:extLst>
      <p:ext uri="{BB962C8B-B14F-4D97-AF65-F5344CB8AC3E}">
        <p14:creationId xmlns:p14="http://schemas.microsoft.com/office/powerpoint/2010/main" val="850994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20D5854-9792-C34C-83A5-3217F4F6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45" y="171162"/>
            <a:ext cx="11637819" cy="1034184"/>
          </a:xfrm>
        </p:spPr>
        <p:txBody>
          <a:bodyPr/>
          <a:lstStyle/>
          <a:p>
            <a:r>
              <a:rPr lang="en-US" dirty="0"/>
              <a:t>Winter: Late 1960s, 70s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DB003B8-DE4C-4147-BFA0-4040BE343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945" y="1939404"/>
            <a:ext cx="11637819" cy="4237560"/>
          </a:xfrm>
        </p:spPr>
        <p:txBody>
          <a:bodyPr/>
          <a:lstStyle/>
          <a:p>
            <a:r>
              <a:rPr lang="en-US" dirty="0"/>
              <a:t>Collapse of early promises</a:t>
            </a:r>
          </a:p>
          <a:p>
            <a:r>
              <a:rPr lang="en-US" dirty="0"/>
              <a:t>Perceptron can’t even learn the XOR function </a:t>
            </a:r>
          </a:p>
          <a:p>
            <a:r>
              <a:rPr lang="en-US" dirty="0"/>
              <a:t>Don’t know how to train multi-layer </a:t>
            </a:r>
            <a:r>
              <a:rPr lang="en-US" dirty="0" err="1"/>
              <a:t>perceptrons</a:t>
            </a:r>
            <a:r>
              <a:rPr lang="en-US" dirty="0"/>
              <a:t> (aka deep neural nets) </a:t>
            </a:r>
          </a:p>
          <a:p>
            <a:r>
              <a:rPr lang="en-US" dirty="0"/>
              <a:t>1960s Backpropagation algorithm for training</a:t>
            </a:r>
          </a:p>
          <a:p>
            <a:pPr lvl="1"/>
            <a:r>
              <a:rPr lang="en-US" dirty="0"/>
              <a:t>but not much attention</a:t>
            </a:r>
          </a:p>
        </p:txBody>
      </p:sp>
      <p:pic>
        <p:nvPicPr>
          <p:cNvPr id="7" name="Picture 2" descr="Why Trust Science? - Dietrich College of Humanities and Social Sciences - Carnegie  Mellon University">
            <a:extLst>
              <a:ext uri="{FF2B5EF4-FFF2-40B4-BE49-F238E27FC236}">
                <a16:creationId xmlns:a16="http://schemas.microsoft.com/office/drawing/2014/main" id="{375D231C-F895-FA4A-81E7-AE0AE8E26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896" y="0"/>
            <a:ext cx="2909104" cy="193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0645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amerschlag Hall... - Carnegie Mellon University Office Photo | Glassdoor">
            <a:extLst>
              <a:ext uri="{FF2B5EF4-FFF2-40B4-BE49-F238E27FC236}">
                <a16:creationId xmlns:a16="http://schemas.microsoft.com/office/drawing/2014/main" id="{DD40D4ED-8BEB-A74F-9DB3-B6CA5AB00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628" y="0"/>
            <a:ext cx="2847372" cy="213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20D5854-9792-C34C-83A5-3217F4F6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45" y="171162"/>
            <a:ext cx="11637819" cy="1034184"/>
          </a:xfrm>
        </p:spPr>
        <p:txBody>
          <a:bodyPr/>
          <a:lstStyle/>
          <a:p>
            <a:r>
              <a:rPr lang="en-US" dirty="0"/>
              <a:t>Summer: 1980s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DB003B8-DE4C-4147-BFA0-4040BE343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0" y="2094201"/>
            <a:ext cx="11637819" cy="4763799"/>
          </a:xfrm>
        </p:spPr>
        <p:txBody>
          <a:bodyPr/>
          <a:lstStyle/>
          <a:p>
            <a:r>
              <a:rPr lang="en-US" dirty="0"/>
              <a:t>Expert (rule based) systems</a:t>
            </a:r>
          </a:p>
          <a:p>
            <a:r>
              <a:rPr lang="en-US" dirty="0"/>
              <a:t>1986 Backpropagation reinvented / popularized</a:t>
            </a:r>
          </a:p>
          <a:p>
            <a:pPr lvl="1"/>
            <a:r>
              <a:rPr lang="en-US" dirty="0"/>
              <a:t>“Learning representations by back-propagating errors,” </a:t>
            </a:r>
            <a:r>
              <a:rPr lang="en-US" dirty="0" err="1"/>
              <a:t>Rumelhart</a:t>
            </a:r>
            <a:r>
              <a:rPr lang="en-US" dirty="0"/>
              <a:t>, Hinton, Williams, Nature, 323, 533—536, 1986 </a:t>
            </a:r>
          </a:p>
          <a:p>
            <a:r>
              <a:rPr lang="en-US" dirty="0"/>
              <a:t>Successful applications: Character recognition, autonomous cars,…</a:t>
            </a:r>
          </a:p>
        </p:txBody>
      </p:sp>
    </p:spTree>
    <p:extLst>
      <p:ext uri="{BB962C8B-B14F-4D97-AF65-F5344CB8AC3E}">
        <p14:creationId xmlns:p14="http://schemas.microsoft.com/office/powerpoint/2010/main" val="19125155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20D5854-9792-C34C-83A5-3217F4F6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45" y="171162"/>
            <a:ext cx="11637819" cy="1034184"/>
          </a:xfrm>
        </p:spPr>
        <p:txBody>
          <a:bodyPr/>
          <a:lstStyle/>
          <a:p>
            <a:r>
              <a:rPr lang="en-US" dirty="0"/>
              <a:t>Winter 1990s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DB003B8-DE4C-4147-BFA0-4040BE343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946" y="1817225"/>
            <a:ext cx="9755880" cy="4359738"/>
          </a:xfrm>
        </p:spPr>
        <p:txBody>
          <a:bodyPr/>
          <a:lstStyle/>
          <a:p>
            <a:r>
              <a:rPr lang="en-US" dirty="0" err="1"/>
              <a:t>Vapnik</a:t>
            </a:r>
            <a:r>
              <a:rPr lang="en-US" dirty="0"/>
              <a:t> and collaborators develop SVM (1993)</a:t>
            </a:r>
          </a:p>
          <a:p>
            <a:pPr lvl="1"/>
            <a:r>
              <a:rPr lang="en-US" dirty="0"/>
              <a:t>Shallow architecture</a:t>
            </a:r>
          </a:p>
          <a:p>
            <a:pPr lvl="1"/>
            <a:r>
              <a:rPr lang="en-US" dirty="0"/>
              <a:t>SVM almost kills the ANN research</a:t>
            </a:r>
          </a:p>
          <a:p>
            <a:endParaRPr lang="en-US" dirty="0"/>
          </a:p>
          <a:p>
            <a:r>
              <a:rPr lang="en-US" dirty="0"/>
              <a:t>Training deeper networks consistently yields poor results. </a:t>
            </a:r>
          </a:p>
          <a:p>
            <a:endParaRPr lang="en-US" dirty="0"/>
          </a:p>
          <a:p>
            <a:r>
              <a:rPr lang="en-US" dirty="0"/>
              <a:t>Exception: deep convolutional neural networks, </a:t>
            </a:r>
            <a:r>
              <a:rPr lang="en-US" dirty="0" err="1"/>
              <a:t>LeCun</a:t>
            </a:r>
            <a:r>
              <a:rPr lang="en-US" dirty="0"/>
              <a:t> 1998.</a:t>
            </a:r>
          </a:p>
        </p:txBody>
      </p:sp>
      <p:pic>
        <p:nvPicPr>
          <p:cNvPr id="7" name="Picture 2" descr="Why Trust Science? - Dietrich College of Humanities and Social Sciences - Carnegie  Mellon University">
            <a:extLst>
              <a:ext uri="{FF2B5EF4-FFF2-40B4-BE49-F238E27FC236}">
                <a16:creationId xmlns:a16="http://schemas.microsoft.com/office/drawing/2014/main" id="{1D03EB5E-F211-0A45-8A6B-F8962A195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896" y="0"/>
            <a:ext cx="2909104" cy="193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856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ECDDF-8ED3-0F78-4B56-A60EDBE94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4CAFB-C736-0CDA-31E8-1A2DA6EE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EA6FF49A-CC0D-63E9-E7B0-9BA9EEB78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375" y="1017003"/>
            <a:ext cx="3533340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rgbClr val="7030A0"/>
                </a:solidFill>
                <a:latin typeface="Calibri"/>
                <a:cs typeface="Calibri"/>
              </a:rPr>
              <a:t>Instructors</a:t>
            </a:r>
          </a:p>
        </p:txBody>
      </p:sp>
      <p:sp>
        <p:nvSpPr>
          <p:cNvPr id="6" name="Text Box 19">
            <a:extLst>
              <a:ext uri="{FF2B5EF4-FFF2-40B4-BE49-F238E27FC236}">
                <a16:creationId xmlns:a16="http://schemas.microsoft.com/office/drawing/2014/main" id="{06572AF5-DE6A-396A-8285-8A368AB0C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2617" y="1040948"/>
            <a:ext cx="3533340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rgbClr val="7030A0"/>
                </a:solidFill>
                <a:latin typeface="Calibri"/>
                <a:cs typeface="Calibri"/>
              </a:rPr>
              <a:t>Education Associate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411600-69A3-0FC8-9A28-0BF66DCC1407}"/>
              </a:ext>
            </a:extLst>
          </p:cNvPr>
          <p:cNvSpPr/>
          <p:nvPr/>
        </p:nvSpPr>
        <p:spPr>
          <a:xfrm>
            <a:off x="3136490" y="1541827"/>
            <a:ext cx="2005781" cy="2007618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14F6DC-FF63-C591-4DC4-50FA89CA21C1}"/>
              </a:ext>
            </a:extLst>
          </p:cNvPr>
          <p:cNvSpPr/>
          <p:nvPr/>
        </p:nvSpPr>
        <p:spPr>
          <a:xfrm>
            <a:off x="6371049" y="1541827"/>
            <a:ext cx="2005781" cy="2007618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6C9253-B3EC-1791-3068-4A8AB41B0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53" y="1541827"/>
            <a:ext cx="2091115" cy="274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459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18" name="Picture 26" descr="Internet Icon. Internet Symbol. Planet, Planet Earth, Global... Royalty  Free Cliparts, Vectors, And Stock Illustration. Image 114217014.">
            <a:extLst>
              <a:ext uri="{FF2B5EF4-FFF2-40B4-BE49-F238E27FC236}">
                <a16:creationId xmlns:a16="http://schemas.microsoft.com/office/drawing/2014/main" id="{1FB4CCEA-4E66-5644-B471-7666CC342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320" y="438139"/>
            <a:ext cx="1323055" cy="132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20D5854-9792-C34C-83A5-3217F4F6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45" y="171162"/>
            <a:ext cx="11637819" cy="1034184"/>
          </a:xfrm>
        </p:spPr>
        <p:txBody>
          <a:bodyPr/>
          <a:lstStyle/>
          <a:p>
            <a:r>
              <a:rPr lang="en-US" dirty="0"/>
              <a:t>2010s onwards</a:t>
            </a:r>
          </a:p>
        </p:txBody>
      </p:sp>
      <p:pic>
        <p:nvPicPr>
          <p:cNvPr id="33794" name="Picture 2" descr="Competition, podium, sport, winner icon">
            <a:extLst>
              <a:ext uri="{FF2B5EF4-FFF2-40B4-BE49-F238E27FC236}">
                <a16:creationId xmlns:a16="http://schemas.microsoft.com/office/drawing/2014/main" id="{4B0D0A6A-F69F-3140-83C5-79F508D39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3" y="3283702"/>
            <a:ext cx="2235522" cy="223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Free Facebook icon | Flaticon">
            <a:extLst>
              <a:ext uri="{FF2B5EF4-FFF2-40B4-BE49-F238E27FC236}">
                <a16:creationId xmlns:a16="http://schemas.microsoft.com/office/drawing/2014/main" id="{D9769113-E661-2149-8D53-063CA14F6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980" y="4772042"/>
            <a:ext cx="568607" cy="56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>
            <a:extLst>
              <a:ext uri="{FF2B5EF4-FFF2-40B4-BE49-F238E27FC236}">
                <a16:creationId xmlns:a16="http://schemas.microsoft.com/office/drawing/2014/main" id="{FEE85C54-9273-3C45-B3B7-E57477986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575" y="5586073"/>
            <a:ext cx="784568" cy="78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0" descr="Microsoft icon">
            <a:extLst>
              <a:ext uri="{FF2B5EF4-FFF2-40B4-BE49-F238E27FC236}">
                <a16:creationId xmlns:a16="http://schemas.microsoft.com/office/drawing/2014/main" id="{BD60FA47-527B-8A4E-9C20-CB32069EB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981" y="5719658"/>
            <a:ext cx="568607" cy="56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8" name="Picture 16">
            <a:extLst>
              <a:ext uri="{FF2B5EF4-FFF2-40B4-BE49-F238E27FC236}">
                <a16:creationId xmlns:a16="http://schemas.microsoft.com/office/drawing/2014/main" id="{A07C1E58-A93C-4848-9F35-4845694B3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826" y="4828132"/>
            <a:ext cx="522067" cy="53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0" name="Picture 18" descr="Academia Icon of Glyph style - Available in SVG, PNG, EPS, AI &amp; Icon fonts">
            <a:extLst>
              <a:ext uri="{FF2B5EF4-FFF2-40B4-BE49-F238E27FC236}">
                <a16:creationId xmlns:a16="http://schemas.microsoft.com/office/drawing/2014/main" id="{710ED36C-405F-184E-9952-DE59C8FD7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467" y="4713380"/>
            <a:ext cx="1390571" cy="139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2" name="Picture 20" descr="Picking a GPU for Deep Learning. Buyer's guide in 2019 | by Slav Ivanov |  Slav">
            <a:extLst>
              <a:ext uri="{FF2B5EF4-FFF2-40B4-BE49-F238E27FC236}">
                <a16:creationId xmlns:a16="http://schemas.microsoft.com/office/drawing/2014/main" id="{534D28A5-711D-BC4C-A775-222CB972A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4" y="1092766"/>
            <a:ext cx="2537305" cy="151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4" name="Picture 22" descr="Prepare the ImageNet dataset — gluoncv 0.9.0 documentation">
            <a:extLst>
              <a:ext uri="{FF2B5EF4-FFF2-40B4-BE49-F238E27FC236}">
                <a16:creationId xmlns:a16="http://schemas.microsoft.com/office/drawing/2014/main" id="{B31DAD98-CEAB-0541-862B-1FE5BCDFA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438" y="1572614"/>
            <a:ext cx="2867790" cy="114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6" name="Picture 24" descr="Workers Enlisted By YouTube For AI-Training Efforts Make 10 Cents A Task To  Analyze Videos - Tubefilter">
            <a:extLst>
              <a:ext uri="{FF2B5EF4-FFF2-40B4-BE49-F238E27FC236}">
                <a16:creationId xmlns:a16="http://schemas.microsoft.com/office/drawing/2014/main" id="{09940D91-F068-BE48-BC7F-E8346A935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955" y="704681"/>
            <a:ext cx="1986203" cy="85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20" name="Picture 28" descr="Plant research Icon of Colored Outline style - Available in SVG, PNG, EPS,  AI &amp; Icon fonts">
            <a:extLst>
              <a:ext uri="{FF2B5EF4-FFF2-40B4-BE49-F238E27FC236}">
                <a16:creationId xmlns:a16="http://schemas.microsoft.com/office/drawing/2014/main" id="{C067AEF1-761D-604A-A1D4-A0FD6CBA1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164" y="768407"/>
            <a:ext cx="1919687" cy="191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22" name="Picture 30" descr="Engineering | Free Icon">
            <a:extLst>
              <a:ext uri="{FF2B5EF4-FFF2-40B4-BE49-F238E27FC236}">
                <a16:creationId xmlns:a16="http://schemas.microsoft.com/office/drawing/2014/main" id="{EC04B163-146E-2B4A-869E-090D2C503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587" y="678906"/>
            <a:ext cx="2235522" cy="223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2C1736-7EEA-0D43-B78E-4127B79300E1}"/>
              </a:ext>
            </a:extLst>
          </p:cNvPr>
          <p:cNvSpPr txBox="1"/>
          <p:nvPr/>
        </p:nvSpPr>
        <p:spPr>
          <a:xfrm>
            <a:off x="5590686" y="5201425"/>
            <a:ext cx="1660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Academia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9E7D62-CF22-954B-92F4-BAF4D899879C}"/>
              </a:ext>
            </a:extLst>
          </p:cNvPr>
          <p:cNvSpPr txBox="1"/>
          <p:nvPr/>
        </p:nvSpPr>
        <p:spPr>
          <a:xfrm>
            <a:off x="9570382" y="5177871"/>
            <a:ext cx="1421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Industry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7B3503-29AD-B04C-A687-47CEDBF59DF4}"/>
              </a:ext>
            </a:extLst>
          </p:cNvPr>
          <p:cNvSpPr/>
          <p:nvPr/>
        </p:nvSpPr>
        <p:spPr>
          <a:xfrm>
            <a:off x="40504" y="5578904"/>
            <a:ext cx="31702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“ImageNet Classification with Deep Convolutional Neural Networks,” </a:t>
            </a:r>
            <a:r>
              <a:rPr lang="en-US" sz="1600" dirty="0" err="1"/>
              <a:t>Krizhevsky</a:t>
            </a:r>
            <a:r>
              <a:rPr lang="en-US" sz="1600" dirty="0"/>
              <a:t>, </a:t>
            </a:r>
            <a:r>
              <a:rPr lang="en-US" sz="1600" dirty="0" err="1"/>
              <a:t>Sutskever</a:t>
            </a:r>
            <a:r>
              <a:rPr lang="en-US" sz="1600" dirty="0"/>
              <a:t>, Hinton, </a:t>
            </a:r>
            <a:r>
              <a:rPr lang="en-US" sz="1600" dirty="0" err="1"/>
              <a:t>Imagenet</a:t>
            </a:r>
            <a:r>
              <a:rPr lang="en-US" sz="1600" dirty="0"/>
              <a:t> competition winner 2012.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30D95D-6D6D-4946-8E9C-FB7744A2D603}"/>
              </a:ext>
            </a:extLst>
          </p:cNvPr>
          <p:cNvSpPr txBox="1"/>
          <p:nvPr/>
        </p:nvSpPr>
        <p:spPr>
          <a:xfrm>
            <a:off x="847436" y="2669771"/>
            <a:ext cx="1759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Processing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C14B4A-6221-8644-8EF8-691958B9105F}"/>
              </a:ext>
            </a:extLst>
          </p:cNvPr>
          <p:cNvSpPr txBox="1"/>
          <p:nvPr/>
        </p:nvSpPr>
        <p:spPr>
          <a:xfrm>
            <a:off x="4673445" y="2691055"/>
            <a:ext cx="884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Data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785AC2-AC01-8E43-8B8D-46A2452685DF}"/>
              </a:ext>
            </a:extLst>
          </p:cNvPr>
          <p:cNvSpPr txBox="1"/>
          <p:nvPr/>
        </p:nvSpPr>
        <p:spPr>
          <a:xfrm>
            <a:off x="7559831" y="2688094"/>
            <a:ext cx="1530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Research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217562-336E-1947-94FE-BECBA5A11BA9}"/>
              </a:ext>
            </a:extLst>
          </p:cNvPr>
          <p:cNvSpPr txBox="1"/>
          <p:nvPr/>
        </p:nvSpPr>
        <p:spPr>
          <a:xfrm>
            <a:off x="9638386" y="2610091"/>
            <a:ext cx="1943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Engineering</a:t>
            </a:r>
          </a:p>
        </p:txBody>
      </p:sp>
    </p:spTree>
    <p:extLst>
      <p:ext uri="{BB962C8B-B14F-4D97-AF65-F5344CB8AC3E}">
        <p14:creationId xmlns:p14="http://schemas.microsoft.com/office/powerpoint/2010/main" val="275871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9" grpId="0"/>
      <p:bldP spid="10" grpId="0"/>
      <p:bldP spid="28" grpId="0"/>
      <p:bldP spid="29" grpId="0"/>
      <p:bldP spid="3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B952C-9C27-EBD4-0FA7-52D4A23BE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 2010s onwards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F324B-ED5C-1A28-3EC3-74C398252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Scaling</a:t>
            </a:r>
          </a:p>
          <a:p>
            <a:r>
              <a:rPr lang="en-US" dirty="0"/>
              <a:t>Attention mechanisms, Transformers</a:t>
            </a:r>
          </a:p>
          <a:p>
            <a:endParaRPr lang="en-US" dirty="0"/>
          </a:p>
          <a:p>
            <a:r>
              <a:rPr lang="en-US" dirty="0"/>
              <a:t>	      2022: ChatGPT released</a:t>
            </a:r>
          </a:p>
          <a:p>
            <a:endParaRPr lang="en-US" sz="2200" dirty="0"/>
          </a:p>
          <a:p>
            <a:endParaRPr lang="en-US" sz="2200" dirty="0"/>
          </a:p>
          <a:p>
            <a:r>
              <a:rPr lang="en-US" dirty="0"/>
              <a:t>Diffusion models</a:t>
            </a:r>
          </a:p>
          <a:p>
            <a:r>
              <a:rPr lang="en-US" dirty="0"/>
              <a:t>Generative AI</a:t>
            </a:r>
          </a:p>
          <a:p>
            <a:endParaRPr lang="en-US" dirty="0"/>
          </a:p>
        </p:txBody>
      </p:sp>
      <p:pic>
        <p:nvPicPr>
          <p:cNvPr id="1026" name="Picture 2" descr="ChatGPT - Simple English Wikipedia, the free encyclopedia">
            <a:extLst>
              <a:ext uri="{FF2B5EF4-FFF2-40B4-BE49-F238E27FC236}">
                <a16:creationId xmlns:a16="http://schemas.microsoft.com/office/drawing/2014/main" id="{A5C353B4-B3B4-1DC4-E2F2-8F01C6C9B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2165233"/>
            <a:ext cx="1263767" cy="126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amerschlag Hall... - Carnegie Mellon University Office Photo | Glassdoor">
            <a:extLst>
              <a:ext uri="{FF2B5EF4-FFF2-40B4-BE49-F238E27FC236}">
                <a16:creationId xmlns:a16="http://schemas.microsoft.com/office/drawing/2014/main" id="{9CD3D6CE-DB8A-4165-3CC3-80C0563D2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628" y="0"/>
            <a:ext cx="2847372" cy="213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712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E0CD8-2BCF-D179-B970-4CEBD48ED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535" y="1987384"/>
            <a:ext cx="10218821" cy="627812"/>
          </a:xfrm>
        </p:spPr>
        <p:txBody>
          <a:bodyPr/>
          <a:lstStyle/>
          <a:p>
            <a:r>
              <a:rPr lang="en-US" sz="8800"/>
              <a:t>Some applications…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2450230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BC0B9F-6F4B-B426-D674-47685C3C3036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591500" y="339027"/>
            <a:ext cx="6962837" cy="5147373"/>
          </a:xfrm>
          <a:prstGeom prst="rect">
            <a:avLst/>
          </a:prstGeom>
        </p:spPr>
      </p:pic>
      <p:sp>
        <p:nvSpPr>
          <p:cNvPr id="5" name="Multiply 4">
            <a:extLst>
              <a:ext uri="{FF2B5EF4-FFF2-40B4-BE49-F238E27FC236}">
                <a16:creationId xmlns:a16="http://schemas.microsoft.com/office/drawing/2014/main" id="{3918CE95-2DD3-D874-F641-C8A70148A50B}"/>
              </a:ext>
            </a:extLst>
          </p:cNvPr>
          <p:cNvSpPr/>
          <p:nvPr/>
        </p:nvSpPr>
        <p:spPr bwMode="auto">
          <a:xfrm>
            <a:off x="3596878" y="3871158"/>
            <a:ext cx="346106" cy="346106"/>
          </a:xfrm>
          <a:prstGeom prst="mathMultiply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6" name="Multiply 5">
            <a:extLst>
              <a:ext uri="{FF2B5EF4-FFF2-40B4-BE49-F238E27FC236}">
                <a16:creationId xmlns:a16="http://schemas.microsoft.com/office/drawing/2014/main" id="{89FC8B14-7AD8-EAE1-D9D6-0437AA8C840E}"/>
              </a:ext>
            </a:extLst>
          </p:cNvPr>
          <p:cNvSpPr/>
          <p:nvPr/>
        </p:nvSpPr>
        <p:spPr bwMode="auto">
          <a:xfrm>
            <a:off x="4979605" y="487104"/>
            <a:ext cx="346106" cy="346106"/>
          </a:xfrm>
          <a:prstGeom prst="mathMultiply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889638-CE51-EF4D-37A0-412DE7805B0C}"/>
              </a:ext>
            </a:extLst>
          </p:cNvPr>
          <p:cNvSpPr txBox="1"/>
          <p:nvPr/>
        </p:nvSpPr>
        <p:spPr>
          <a:xfrm>
            <a:off x="4681879" y="3131160"/>
            <a:ext cx="2074894" cy="554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Best route?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D24F7A-BAF0-5C87-43A8-AF835F63689B}"/>
              </a:ext>
            </a:extLst>
          </p:cNvPr>
          <p:cNvSpPr txBox="1"/>
          <p:nvPr/>
        </p:nvSpPr>
        <p:spPr>
          <a:xfrm>
            <a:off x="8858594" y="413569"/>
            <a:ext cx="21832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SEARCH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B4E94C-77D8-FE60-7E0A-0435A2AD5AFD}"/>
              </a:ext>
            </a:extLst>
          </p:cNvPr>
          <p:cNvSpPr txBox="1"/>
          <p:nvPr/>
        </p:nvSpPr>
        <p:spPr>
          <a:xfrm>
            <a:off x="8858594" y="1347536"/>
            <a:ext cx="3064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Find best path from initial to goal state under uncertainty</a:t>
            </a:r>
          </a:p>
        </p:txBody>
      </p:sp>
      <p:pic>
        <p:nvPicPr>
          <p:cNvPr id="9218" name="Picture 2" descr="Pat Virtue">
            <a:extLst>
              <a:ext uri="{FF2B5EF4-FFF2-40B4-BE49-F238E27FC236}">
                <a16:creationId xmlns:a16="http://schemas.microsoft.com/office/drawing/2014/main" id="{66BACAC5-D7B7-AEB6-A1B3-92F7BD7C2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8253"/>
            <a:ext cx="2189747" cy="218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loud Callout 11">
            <a:extLst>
              <a:ext uri="{FF2B5EF4-FFF2-40B4-BE49-F238E27FC236}">
                <a16:creationId xmlns:a16="http://schemas.microsoft.com/office/drawing/2014/main" id="{58D1DEC7-5F03-30D0-524D-01FABDAE3ECF}"/>
              </a:ext>
            </a:extLst>
          </p:cNvPr>
          <p:cNvSpPr/>
          <p:nvPr/>
        </p:nvSpPr>
        <p:spPr>
          <a:xfrm>
            <a:off x="72505" y="3100461"/>
            <a:ext cx="2415806" cy="1169473"/>
          </a:xfrm>
          <a:prstGeom prst="cloudCallout">
            <a:avLst>
              <a:gd name="adj1" fmla="val -19505"/>
              <a:gd name="adj2" fmla="val 103652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I feel like going to the zoo today!</a:t>
            </a:r>
          </a:p>
        </p:txBody>
      </p:sp>
    </p:spTree>
    <p:extLst>
      <p:ext uri="{BB962C8B-B14F-4D97-AF65-F5344CB8AC3E}">
        <p14:creationId xmlns:p14="http://schemas.microsoft.com/office/powerpoint/2010/main" val="407234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unny Chess Pictures - Chess Forums - Chess.com">
            <a:extLst>
              <a:ext uri="{FF2B5EF4-FFF2-40B4-BE49-F238E27FC236}">
                <a16:creationId xmlns:a16="http://schemas.microsoft.com/office/drawing/2014/main" id="{08A55D25-E8AB-C87E-3F42-3ADC97D58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981" y="1085674"/>
            <a:ext cx="8855242" cy="464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B3E2AD-F87F-B42F-719F-3F52090DD287}"/>
              </a:ext>
            </a:extLst>
          </p:cNvPr>
          <p:cNvSpPr txBox="1"/>
          <p:nvPr/>
        </p:nvSpPr>
        <p:spPr>
          <a:xfrm>
            <a:off x="1235242" y="6211669"/>
            <a:ext cx="8855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www.chess.com</a:t>
            </a:r>
            <a:r>
              <a:rPr lang="en-US" dirty="0"/>
              <a:t>/forum/view/fun-with-chess/funny-chess-pictures-1</a:t>
            </a:r>
          </a:p>
        </p:txBody>
      </p:sp>
      <p:pic>
        <p:nvPicPr>
          <p:cNvPr id="6" name="Picture 4" descr="Funny Chess Pictures - Chess Forums - Chess.com">
            <a:extLst>
              <a:ext uri="{FF2B5EF4-FFF2-40B4-BE49-F238E27FC236}">
                <a16:creationId xmlns:a16="http://schemas.microsoft.com/office/drawing/2014/main" id="{3241C0FC-FE2F-67DF-0890-2AC6B25F1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1" r="54820"/>
          <a:stretch/>
        </p:blipFill>
        <p:spPr bwMode="auto">
          <a:xfrm>
            <a:off x="1187117" y="1771813"/>
            <a:ext cx="4000766" cy="39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976F0E-0D71-A6FB-1C21-6FD5F99E265B}"/>
              </a:ext>
            </a:extLst>
          </p:cNvPr>
          <p:cNvSpPr txBox="1"/>
          <p:nvPr/>
        </p:nvSpPr>
        <p:spPr>
          <a:xfrm>
            <a:off x="8858594" y="413569"/>
            <a:ext cx="21832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SEARCH</a:t>
            </a:r>
          </a:p>
        </p:txBody>
      </p:sp>
    </p:spTree>
    <p:extLst>
      <p:ext uri="{BB962C8B-B14F-4D97-AF65-F5344CB8AC3E}">
        <p14:creationId xmlns:p14="http://schemas.microsoft.com/office/powerpoint/2010/main" val="182568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13DDFC82-2312-7DC3-7607-CF9003C12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49" y="291645"/>
            <a:ext cx="6274709" cy="627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59D9DD-EE6D-B5B6-2732-34B8DA1F1461}"/>
              </a:ext>
            </a:extLst>
          </p:cNvPr>
          <p:cNvSpPr txBox="1"/>
          <p:nvPr/>
        </p:nvSpPr>
        <p:spPr>
          <a:xfrm>
            <a:off x="7860632" y="413569"/>
            <a:ext cx="31812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00ABFC-46DE-B533-D8CF-1EA56EEBC4C9}"/>
              </a:ext>
            </a:extLst>
          </p:cNvPr>
          <p:cNvSpPr txBox="1"/>
          <p:nvPr/>
        </p:nvSpPr>
        <p:spPr>
          <a:xfrm>
            <a:off x="7860632" y="1347536"/>
            <a:ext cx="4062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Find maximum or minimum subject </a:t>
            </a:r>
            <a:r>
              <a:rPr lang="en-US" sz="2400"/>
              <a:t>to constraints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63313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5D5CE5-FEFA-3D39-56ED-1B9DB2DB7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89" y="2854051"/>
            <a:ext cx="9477749" cy="3349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72244B-58DB-371B-5585-3941ED3D00B4}"/>
              </a:ext>
            </a:extLst>
          </p:cNvPr>
          <p:cNvSpPr txBox="1"/>
          <p:nvPr/>
        </p:nvSpPr>
        <p:spPr>
          <a:xfrm>
            <a:off x="6432884" y="413569"/>
            <a:ext cx="46089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E954E0-2532-B3E4-F11E-CF74DEDEC7C0}"/>
              </a:ext>
            </a:extLst>
          </p:cNvPr>
          <p:cNvSpPr txBox="1"/>
          <p:nvPr/>
        </p:nvSpPr>
        <p:spPr>
          <a:xfrm>
            <a:off x="6432884" y="1241394"/>
            <a:ext cx="501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Learn from examples, identify patterns</a:t>
            </a:r>
          </a:p>
        </p:txBody>
      </p:sp>
    </p:spTree>
    <p:extLst>
      <p:ext uri="{BB962C8B-B14F-4D97-AF65-F5344CB8AC3E}">
        <p14:creationId xmlns:p14="http://schemas.microsoft.com/office/powerpoint/2010/main" val="20690784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77E9FDC-A48E-5AA6-8E46-71A09C9CA47B}"/>
              </a:ext>
            </a:extLst>
          </p:cNvPr>
          <p:cNvGrpSpPr/>
          <p:nvPr/>
        </p:nvGrpSpPr>
        <p:grpSpPr>
          <a:xfrm>
            <a:off x="2983832" y="914401"/>
            <a:ext cx="9286240" cy="4045058"/>
            <a:chOff x="3560628" y="1030639"/>
            <a:chExt cx="8549024" cy="39288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0057AB-7518-1E11-1F9D-75AF03500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0628" y="1030639"/>
              <a:ext cx="8549024" cy="3928819"/>
            </a:xfrm>
            <a:prstGeom prst="rect">
              <a:avLst/>
            </a:prstGeom>
          </p:spPr>
        </p:pic>
        <p:pic>
          <p:nvPicPr>
            <p:cNvPr id="7" name="Picture 2" descr="Pat Virtue">
              <a:extLst>
                <a:ext uri="{FF2B5EF4-FFF2-40B4-BE49-F238E27FC236}">
                  <a16:creationId xmlns:a16="http://schemas.microsoft.com/office/drawing/2014/main" id="{6F812CB4-FFF2-D2F0-9146-37C703AB8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4543" y="3173280"/>
              <a:ext cx="433951" cy="433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FBB426D-D057-013F-FA4A-D11A61C2C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31" y="445898"/>
            <a:ext cx="3003857" cy="48479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320173-3DF5-7374-1ACA-46840F7C6930}"/>
              </a:ext>
            </a:extLst>
          </p:cNvPr>
          <p:cNvSpPr txBox="1"/>
          <p:nvPr/>
        </p:nvSpPr>
        <p:spPr>
          <a:xfrm>
            <a:off x="8518358" y="2531007"/>
            <a:ext cx="184217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password.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2F352F-EA48-98C7-1810-A64227B75C5C}"/>
              </a:ext>
            </a:extLst>
          </p:cNvPr>
          <p:cNvSpPr txBox="1"/>
          <p:nvPr/>
        </p:nvSpPr>
        <p:spPr>
          <a:xfrm>
            <a:off x="4491788" y="2226496"/>
            <a:ext cx="2790829" cy="400110"/>
          </a:xfrm>
          <a:prstGeom prst="rect">
            <a:avLst/>
          </a:prstGeom>
          <a:solidFill>
            <a:schemeClr val="bg1"/>
          </a:solidFill>
        </p:spPr>
        <p:txBody>
          <a:bodyPr wrap="none" lIns="0" r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king on deathbed. I want</a:t>
            </a:r>
          </a:p>
        </p:txBody>
      </p:sp>
    </p:spTree>
    <p:extLst>
      <p:ext uri="{BB962C8B-B14F-4D97-AF65-F5344CB8AC3E}">
        <p14:creationId xmlns:p14="http://schemas.microsoft.com/office/powerpoint/2010/main" val="428827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426162-F772-1B1E-8390-14ED014FF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6919" y="400050"/>
            <a:ext cx="3987800" cy="6057900"/>
          </a:xfrm>
          <a:prstGeom prst="rect">
            <a:avLst/>
          </a:prstGeom>
        </p:spPr>
      </p:pic>
      <p:pic>
        <p:nvPicPr>
          <p:cNvPr id="6146" name="Picture 2" descr="X-ray - Simple English Wikipedia, the free encyclopedia">
            <a:extLst>
              <a:ext uri="{FF2B5EF4-FFF2-40B4-BE49-F238E27FC236}">
                <a16:creationId xmlns:a16="http://schemas.microsoft.com/office/drawing/2014/main" id="{2440F3DF-6035-0EBD-E613-C7E483AAD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12" y="990599"/>
            <a:ext cx="5073192" cy="477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t Virtue">
            <a:extLst>
              <a:ext uri="{FF2B5EF4-FFF2-40B4-BE49-F238E27FC236}">
                <a16:creationId xmlns:a16="http://schemas.microsoft.com/office/drawing/2014/main" id="{CBE20335-3D6A-5AB9-9DC5-3E0A99848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624" y="120560"/>
            <a:ext cx="1151082" cy="109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57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46F273-1DDA-C6AD-DA55-B9707379F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434" y="2550198"/>
            <a:ext cx="8545119" cy="33277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523BD2-0DE6-BC55-1E63-2273577C4CEC}"/>
              </a:ext>
            </a:extLst>
          </p:cNvPr>
          <p:cNvSpPr txBox="1"/>
          <p:nvPr/>
        </p:nvSpPr>
        <p:spPr>
          <a:xfrm>
            <a:off x="2277979" y="4684295"/>
            <a:ext cx="6279283" cy="415498"/>
          </a:xfrm>
          <a:prstGeom prst="rect">
            <a:avLst/>
          </a:prstGeom>
          <a:solidFill>
            <a:srgbClr val="303030"/>
          </a:solidFill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can I find a king who’ll give me a million $$?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6FA471-81E0-141B-6D6D-8E95617D09F1}"/>
              </a:ext>
            </a:extLst>
          </p:cNvPr>
          <p:cNvSpPr txBox="1"/>
          <p:nvPr/>
        </p:nvSpPr>
        <p:spPr>
          <a:xfrm>
            <a:off x="6432884" y="413569"/>
            <a:ext cx="46089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LANGUAGE MODELS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16A8BF-A111-4977-C589-3EAC438FEA25}"/>
              </a:ext>
            </a:extLst>
          </p:cNvPr>
          <p:cNvSpPr txBox="1"/>
          <p:nvPr/>
        </p:nvSpPr>
        <p:spPr>
          <a:xfrm>
            <a:off x="6432884" y="1218143"/>
            <a:ext cx="4411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Predicting and generating text from patterns in text data.</a:t>
            </a:r>
          </a:p>
        </p:txBody>
      </p:sp>
    </p:spTree>
    <p:extLst>
      <p:ext uri="{BB962C8B-B14F-4D97-AF65-F5344CB8AC3E}">
        <p14:creationId xmlns:p14="http://schemas.microsoft.com/office/powerpoint/2010/main" val="176301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3C25A2D-736D-94E6-C596-B3C0045F1FE5}"/>
              </a:ext>
            </a:extLst>
          </p:cNvPr>
          <p:cNvSpPr txBox="1"/>
          <p:nvPr/>
        </p:nvSpPr>
        <p:spPr>
          <a:xfrm>
            <a:off x="168608" y="0"/>
            <a:ext cx="119123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  <a:latin typeface="+mj-lt"/>
              </a:rPr>
              <a:t>Nihar Shah</a:t>
            </a:r>
            <a:r>
              <a:rPr lang="en-US" sz="3600" dirty="0"/>
              <a:t>			</a:t>
            </a:r>
            <a:r>
              <a:rPr lang="en-US" sz="4000" dirty="0">
                <a:latin typeface="+mj-lt"/>
              </a:rPr>
              <a:t>Research on</a:t>
            </a:r>
            <a:r>
              <a:rPr lang="en-US" sz="3600" dirty="0"/>
              <a:t> </a:t>
            </a:r>
          </a:p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the Evaluation of Science and the Science of Evaluation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4272B9-0C13-DFC1-192E-ACCED7429C3B}"/>
              </a:ext>
            </a:extLst>
          </p:cNvPr>
          <p:cNvSpPr txBox="1"/>
          <p:nvPr/>
        </p:nvSpPr>
        <p:spPr>
          <a:xfrm>
            <a:off x="5641190" y="1261884"/>
            <a:ext cx="373692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System Font Regular"/>
              <a:buChar char="🤨"/>
            </a:pPr>
            <a:r>
              <a:rPr lang="en-US" sz="2800" dirty="0"/>
              <a:t>Is it correct?</a:t>
            </a:r>
          </a:p>
          <a:p>
            <a:pPr marL="457200" indent="-457200">
              <a:buFont typeface="System Font Regular"/>
              <a:buChar char="🤨"/>
            </a:pPr>
            <a:r>
              <a:rPr lang="en-US" sz="2800" dirty="0"/>
              <a:t>Is it good? </a:t>
            </a:r>
          </a:p>
          <a:p>
            <a:pPr marL="457200" indent="-457200">
              <a:buFont typeface="System Font Regular"/>
              <a:buChar char="🤨"/>
            </a:pPr>
            <a:r>
              <a:rPr lang="en-US" sz="2800" dirty="0"/>
              <a:t>Is it even real?</a:t>
            </a:r>
          </a:p>
          <a:p>
            <a:pPr marL="457200" indent="-457200">
              <a:buFont typeface="System Font Regular"/>
              <a:buChar char="🤨"/>
            </a:pPr>
            <a:r>
              <a:rPr lang="en-US" sz="2800" dirty="0"/>
              <a:t>Should it be funded?</a:t>
            </a:r>
          </a:p>
        </p:txBody>
      </p:sp>
      <p:pic>
        <p:nvPicPr>
          <p:cNvPr id="10" name="Picture 9" descr="a group of minions are dressed as scientists. These minions are wearing lab coats and safety googles. These minions are in a laboratory with beakers and test tubes. There is smoke everywhere. There is fire coming out of a test tube. The minions are shouting and running around.">
            <a:extLst>
              <a:ext uri="{FF2B5EF4-FFF2-40B4-BE49-F238E27FC236}">
                <a16:creationId xmlns:a16="http://schemas.microsoft.com/office/drawing/2014/main" id="{8D16809F-2F58-5C4C-4991-A7F229315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57" y="3267137"/>
            <a:ext cx="1624503" cy="162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a group of minions are dressed as scientists. These minions are wearing lab coats and safety googles. These minions are in a laboratory with beakers and test tubes. There is smoke and fire everywhere.">
            <a:extLst>
              <a:ext uri="{FF2B5EF4-FFF2-40B4-BE49-F238E27FC236}">
                <a16:creationId xmlns:a16="http://schemas.microsoft.com/office/drawing/2014/main" id="{D115C916-78FD-1777-142E-74AA43655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57" y="1458445"/>
            <a:ext cx="1624503" cy="162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group of minions are dressed as scientists. These minions are wearing lab coats and safety googles. These minions are in a laboratory. There is smoke and fire everywhere.">
            <a:extLst>
              <a:ext uri="{FF2B5EF4-FFF2-40B4-BE49-F238E27FC236}">
                <a16:creationId xmlns:a16="http://schemas.microsoft.com/office/drawing/2014/main" id="{160B9400-E23B-BC31-9E6E-6D2E96B95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1" y="5066668"/>
            <a:ext cx="1624503" cy="162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2471AB-FA47-6353-3E2B-C802AE8CD8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6" t="15643" r="3652" b="4820"/>
          <a:stretch/>
        </p:blipFill>
        <p:spPr>
          <a:xfrm>
            <a:off x="2106575" y="2392202"/>
            <a:ext cx="783547" cy="8749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A4BBE9-F4A9-6472-97E5-299F1BC93D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6" t="15643" r="3652" b="4820"/>
          <a:stretch/>
        </p:blipFill>
        <p:spPr>
          <a:xfrm>
            <a:off x="2161196" y="2829669"/>
            <a:ext cx="783547" cy="8749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B8BAE8-D8D5-1E51-8D36-A2BBACEBC7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6" t="15643" r="3652" b="4820"/>
          <a:stretch/>
        </p:blipFill>
        <p:spPr>
          <a:xfrm>
            <a:off x="2209765" y="3266592"/>
            <a:ext cx="783547" cy="8749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3A2053-0F51-DCEA-56F9-D4306AD5ACF7}"/>
              </a:ext>
            </a:extLst>
          </p:cNvPr>
          <p:cNvSpPr txBox="1"/>
          <p:nvPr/>
        </p:nvSpPr>
        <p:spPr>
          <a:xfrm>
            <a:off x="3730950" y="3192975"/>
            <a:ext cx="8167749" cy="3539430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Our research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Humans + Algorithms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Empirical performance + mathematical guarantees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Deployed in evaluation of</a:t>
            </a:r>
          </a:p>
          <a:p>
            <a:pPr marL="1028700" lvl="1" indent="-571500">
              <a:buFont typeface="Wingdings" pitchFamily="2" charset="2"/>
              <a:buChar char="§"/>
            </a:pPr>
            <a:r>
              <a:rPr lang="en-US" sz="2800" dirty="0"/>
              <a:t>Over 100,000 papers</a:t>
            </a:r>
          </a:p>
          <a:p>
            <a:pPr marL="1028700" lvl="1" indent="-571500">
              <a:buFont typeface="Wingdings" pitchFamily="2" charset="2"/>
              <a:buChar char="§"/>
            </a:pPr>
            <a:r>
              <a:rPr lang="en-US" sz="2800" dirty="0"/>
              <a:t>1000s of research proposals</a:t>
            </a:r>
          </a:p>
          <a:p>
            <a:pPr marL="1028700" lvl="1" indent="-571500">
              <a:buFont typeface="Wingdings" pitchFamily="2" charset="2"/>
              <a:buChar char="§"/>
            </a:pPr>
            <a:r>
              <a:rPr lang="en-US" sz="2800" dirty="0"/>
              <a:t>Competitions</a:t>
            </a:r>
          </a:p>
          <a:p>
            <a:pPr marL="1028700" lvl="1" indent="-571500">
              <a:buFont typeface="Wingdings" pitchFamily="2" charset="2"/>
              <a:buChar char="§"/>
            </a:pPr>
            <a:r>
              <a:rPr lang="en-US" sz="2800" dirty="0"/>
              <a:t>Admissions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FB8B9C8-B3EC-B909-5A8A-98087D734F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6" t="15643" r="3652" b="4820"/>
          <a:stretch/>
        </p:blipFill>
        <p:spPr>
          <a:xfrm>
            <a:off x="2275704" y="3736000"/>
            <a:ext cx="783547" cy="8749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B0BAD1C-582E-C19D-05AC-45EA93D6B6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6" t="15643" r="3652" b="4820"/>
          <a:stretch/>
        </p:blipFill>
        <p:spPr>
          <a:xfrm>
            <a:off x="2330325" y="4173467"/>
            <a:ext cx="783547" cy="8749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60D8451-4BF2-67B8-1B2D-EA35F1170D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6" t="15643" r="3652" b="4820"/>
          <a:stretch/>
        </p:blipFill>
        <p:spPr>
          <a:xfrm>
            <a:off x="2378894" y="4610390"/>
            <a:ext cx="783547" cy="8749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664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rs Exploration Rover | Facts, Spirit, &amp; Opportunity | Britannica">
            <a:extLst>
              <a:ext uri="{FF2B5EF4-FFF2-40B4-BE49-F238E27FC236}">
                <a16:creationId xmlns:a16="http://schemas.microsoft.com/office/drawing/2014/main" id="{737A2AA4-23B9-C57C-F838-C458D4959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5" y="850231"/>
            <a:ext cx="6053221" cy="453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holding a video game controller&#10;&#10;Description automatically generated">
            <a:extLst>
              <a:ext uri="{FF2B5EF4-FFF2-40B4-BE49-F238E27FC236}">
                <a16:creationId xmlns:a16="http://schemas.microsoft.com/office/drawing/2014/main" id="{1E263E21-DAB0-7B91-87B1-17CEC6E5DB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59" r="3372" b="10958"/>
          <a:stretch/>
        </p:blipFill>
        <p:spPr>
          <a:xfrm>
            <a:off x="9079832" y="3500947"/>
            <a:ext cx="2980194" cy="2996105"/>
          </a:xfrm>
          <a:prstGeom prst="rect">
            <a:avLst/>
          </a:prstGeom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7469FB79-03ED-3F49-32EC-87790F32D40E}"/>
              </a:ext>
            </a:extLst>
          </p:cNvPr>
          <p:cNvSpPr/>
          <p:nvPr/>
        </p:nvSpPr>
        <p:spPr>
          <a:xfrm>
            <a:off x="5037221" y="2903892"/>
            <a:ext cx="3834063" cy="1540042"/>
          </a:xfrm>
          <a:prstGeom prst="wedgeEllipseCallout">
            <a:avLst>
              <a:gd name="adj1" fmla="val 80003"/>
              <a:gd name="adj2" fmla="val 87499"/>
            </a:avLst>
          </a:prstGeom>
          <a:solidFill>
            <a:srgbClr val="36363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Comic Sans MS" panose="030F0902030302020204" pitchFamily="66" charset="0"/>
              </a:rPr>
              <a:t>Wheeee</a:t>
            </a:r>
            <a:r>
              <a:rPr lang="en-US" sz="4400" dirty="0">
                <a:latin typeface="Comic Sans MS" panose="030F0902030302020204" pitchFamily="66" charset="0"/>
              </a:rPr>
              <a:t>!!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F62F49-6553-B345-EF69-291D51525BC4}"/>
              </a:ext>
            </a:extLst>
          </p:cNvPr>
          <p:cNvSpPr txBox="1"/>
          <p:nvPr/>
        </p:nvSpPr>
        <p:spPr>
          <a:xfrm>
            <a:off x="5590808" y="250067"/>
            <a:ext cx="66011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REINFORCEMENT 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0DD62C-DD0D-FB0F-8467-B74D9565470C}"/>
              </a:ext>
            </a:extLst>
          </p:cNvPr>
          <p:cNvSpPr txBox="1"/>
          <p:nvPr/>
        </p:nvSpPr>
        <p:spPr>
          <a:xfrm>
            <a:off x="7204616" y="978370"/>
            <a:ext cx="4796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Learning to take appropriate actions by rewarding desired behaviors and penalizing undesired ones.</a:t>
            </a:r>
          </a:p>
        </p:txBody>
      </p:sp>
    </p:spTree>
    <p:extLst>
      <p:ext uri="{BB962C8B-B14F-4D97-AF65-F5344CB8AC3E}">
        <p14:creationId xmlns:p14="http://schemas.microsoft.com/office/powerpoint/2010/main" val="400269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6B8D4-851C-8AB7-BA9B-6D09D1F0C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731" y="2785478"/>
            <a:ext cx="10515600" cy="627812"/>
          </a:xfrm>
        </p:spPr>
        <p:txBody>
          <a:bodyPr/>
          <a:lstStyle/>
          <a:p>
            <a:r>
              <a:rPr lang="en-US" dirty="0"/>
              <a:t>(More next semester in 07-380)</a:t>
            </a:r>
          </a:p>
        </p:txBody>
      </p:sp>
    </p:spTree>
    <p:extLst>
      <p:ext uri="{BB962C8B-B14F-4D97-AF65-F5344CB8AC3E}">
        <p14:creationId xmlns:p14="http://schemas.microsoft.com/office/powerpoint/2010/main" val="1699180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38C74-59D1-9C1D-289E-AC3D2D75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3C874E13-62C3-0094-7FA2-425A8D6CF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375" y="1017003"/>
            <a:ext cx="3533340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rgbClr val="7030A0"/>
                </a:solidFill>
                <a:latin typeface="Calibri"/>
                <a:cs typeface="Calibri"/>
              </a:rPr>
              <a:t>Instructors</a:t>
            </a:r>
          </a:p>
        </p:txBody>
      </p:sp>
      <p:sp>
        <p:nvSpPr>
          <p:cNvPr id="6" name="Text Box 19">
            <a:extLst>
              <a:ext uri="{FF2B5EF4-FFF2-40B4-BE49-F238E27FC236}">
                <a16:creationId xmlns:a16="http://schemas.microsoft.com/office/drawing/2014/main" id="{C014AFDF-15BE-62B1-6E7D-A0B96A7AE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2617" y="1040948"/>
            <a:ext cx="3533340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rgbClr val="7030A0"/>
                </a:solidFill>
                <a:latin typeface="Calibri"/>
                <a:cs typeface="Calibri"/>
              </a:rPr>
              <a:t>Education Associate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A07027-DA58-8F8B-0C52-D1EEBCC42049}"/>
              </a:ext>
            </a:extLst>
          </p:cNvPr>
          <p:cNvSpPr/>
          <p:nvPr/>
        </p:nvSpPr>
        <p:spPr>
          <a:xfrm>
            <a:off x="6371049" y="1541827"/>
            <a:ext cx="2005781" cy="2007618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3704917-70D1-015F-3308-39AABA946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929" y="1541827"/>
            <a:ext cx="2112673" cy="27450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2634F6F-3940-1DED-8459-797228BDE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53" y="1541827"/>
            <a:ext cx="2091115" cy="274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13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AA486-4DA0-8B48-61F0-01D4892FE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Pat Virtue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D2862-E298-09DC-4765-459275093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Medical Imaging background to AI Education Outreach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E48681-FDC6-E4E7-4EA0-67A514647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" b="1493"/>
          <a:stretch/>
        </p:blipFill>
        <p:spPr>
          <a:xfrm>
            <a:off x="77850" y="2366406"/>
            <a:ext cx="3181311" cy="3181311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5B03AB-E2E3-929B-3081-317D23F7A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38" y="4584858"/>
            <a:ext cx="1899085" cy="189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-up of a brain&#10;&#10;Description automatically generated with medium confidence">
            <a:extLst>
              <a:ext uri="{FF2B5EF4-FFF2-40B4-BE49-F238E27FC236}">
                <a16:creationId xmlns:a16="http://schemas.microsoft.com/office/drawing/2014/main" id="{496260D5-78CD-8A01-31F0-B36DD22F66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32" r="-2" b="9501"/>
          <a:stretch/>
        </p:blipFill>
        <p:spPr>
          <a:xfrm>
            <a:off x="3931762" y="2513484"/>
            <a:ext cx="2897439" cy="2470498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6" name="Picture 2" descr="AI">
            <a:extLst>
              <a:ext uri="{FF2B5EF4-FFF2-40B4-BE49-F238E27FC236}">
                <a16:creationId xmlns:a16="http://schemas.microsoft.com/office/drawing/2014/main" id="{88BB47BE-B405-906D-8FB0-2931CE8A2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5" r="-3" b="10023"/>
          <a:stretch/>
        </p:blipFill>
        <p:spPr bwMode="auto">
          <a:xfrm flipH="1">
            <a:off x="4954107" y="4200158"/>
            <a:ext cx="2283785" cy="2283785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4E9E8F-6074-47B6-9BE8-98697A260ADA}"/>
              </a:ext>
            </a:extLst>
          </p:cNvPr>
          <p:cNvSpPr txBox="1"/>
          <p:nvPr/>
        </p:nvSpPr>
        <p:spPr>
          <a:xfrm>
            <a:off x="515897" y="1843186"/>
            <a:ext cx="2327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GE Healthcare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082C63-ECFF-A816-2BA3-715EE9D39AC1}"/>
              </a:ext>
            </a:extLst>
          </p:cNvPr>
          <p:cNvSpPr txBox="1"/>
          <p:nvPr/>
        </p:nvSpPr>
        <p:spPr>
          <a:xfrm>
            <a:off x="3931762" y="1843186"/>
            <a:ext cx="2327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UC Berkeley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B79830-77DA-53A7-78B7-1D99B7056063}"/>
              </a:ext>
            </a:extLst>
          </p:cNvPr>
          <p:cNvSpPr txBox="1"/>
          <p:nvPr/>
        </p:nvSpPr>
        <p:spPr>
          <a:xfrm>
            <a:off x="7499730" y="1843186"/>
            <a:ext cx="4240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Carnegie Mellon University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ECA616-2FE7-C2A8-4A0D-E5CC78406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066" y="2513484"/>
            <a:ext cx="3298333" cy="257098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C9E9468-DB44-5971-808F-9844B404CB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" b="9646"/>
          <a:stretch/>
        </p:blipFill>
        <p:spPr>
          <a:xfrm>
            <a:off x="9936064" y="4491596"/>
            <a:ext cx="2160052" cy="1951704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63903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127CE-92FD-76AC-67AE-695153169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9EBC1E-9E3B-002D-0998-6D04FE0B1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929" y="1541827"/>
            <a:ext cx="2112673" cy="27450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BC2976-E2B4-776D-F3DA-0622580CE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B11A5715-4F6B-EA18-5C7E-7E25AF6DC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375" y="1017003"/>
            <a:ext cx="3533340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rgbClr val="7030A0"/>
                </a:solidFill>
                <a:latin typeface="Calibri"/>
                <a:cs typeface="Calibri"/>
              </a:rPr>
              <a:t>Instructors</a:t>
            </a:r>
          </a:p>
        </p:txBody>
      </p:sp>
      <p:sp>
        <p:nvSpPr>
          <p:cNvPr id="6" name="Text Box 19">
            <a:extLst>
              <a:ext uri="{FF2B5EF4-FFF2-40B4-BE49-F238E27FC236}">
                <a16:creationId xmlns:a16="http://schemas.microsoft.com/office/drawing/2014/main" id="{969038F1-1DCD-270B-2FC4-A48493463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2617" y="1040948"/>
            <a:ext cx="3533340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rgbClr val="7030A0"/>
                </a:solidFill>
                <a:latin typeface="Calibri"/>
                <a:cs typeface="Calibri"/>
              </a:rPr>
              <a:t>Education Associate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9874036-3F3D-051D-3BA5-CC09E91E12C4}"/>
              </a:ext>
            </a:extLst>
          </p:cNvPr>
          <p:cNvSpPr txBox="1">
            <a:spLocks/>
          </p:cNvSpPr>
          <p:nvPr/>
        </p:nvSpPr>
        <p:spPr>
          <a:xfrm>
            <a:off x="6331975" y="4418638"/>
            <a:ext cx="5592686" cy="12570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Email Brynn, bedmunds@andrew.cmu.edu: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Exceptions, extensions, </a:t>
            </a:r>
            <a:r>
              <a:rPr lang="en-US" sz="2400" dirty="0" err="1">
                <a:solidFill>
                  <a:schemeClr val="tx1"/>
                </a:solidFill>
              </a:rPr>
              <a:t>etc</a:t>
            </a:r>
            <a:endParaRPr lang="en-US" sz="2400" dirty="0">
              <a:solidFill>
                <a:schemeClr val="tx1"/>
              </a:solidFill>
            </a:endParaRPr>
          </a:p>
          <a:p>
            <a:pPr marL="917575" lvl="2" indent="-457200"/>
            <a:r>
              <a:rPr lang="en-US" sz="2400" dirty="0">
                <a:solidFill>
                  <a:schemeClr val="tx1"/>
                </a:solidFill>
              </a:rPr>
              <a:t>(may replace with exceptions form)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Any course logistics</a:t>
            </a:r>
          </a:p>
          <a:p>
            <a:endParaRPr lang="en-US" sz="1800" dirty="0"/>
          </a:p>
          <a:p>
            <a:endParaRPr lang="en-US" sz="24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FB9A40B-529A-E3F0-DAB2-9AAA3D3DC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53" y="1541827"/>
            <a:ext cx="2091115" cy="27450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131B02E-B780-3620-384F-057ECA8F8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975" y="1519767"/>
            <a:ext cx="2083930" cy="274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62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38C74-59D1-9C1D-289E-AC3D2D75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63E9BA9D-17FF-3D44-355F-D196A3021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375" y="1017003"/>
            <a:ext cx="3533340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Teaching Assistants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467E7-C7CD-94C7-E9EC-02BA203AF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715" y="681037"/>
            <a:ext cx="6429364" cy="574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70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5011</TotalTime>
  <Words>1230</Words>
  <Application>Microsoft Office PowerPoint</Application>
  <PresentationFormat>Widescreen</PresentationFormat>
  <Paragraphs>291</Paragraphs>
  <Slides>51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3" baseType="lpstr">
      <vt:lpstr>45 Helvetica Light</vt:lpstr>
      <vt:lpstr>Arial</vt:lpstr>
      <vt:lpstr>Calibri</vt:lpstr>
      <vt:lpstr>Calibri Light</vt:lpstr>
      <vt:lpstr>Cambria Math</vt:lpstr>
      <vt:lpstr>CMU Serif</vt:lpstr>
      <vt:lpstr>CMU Serif Roman</vt:lpstr>
      <vt:lpstr>Comic Sans MS</vt:lpstr>
      <vt:lpstr>System Font Regular</vt:lpstr>
      <vt:lpstr>Times New Roman</vt:lpstr>
      <vt:lpstr>Wingdings</vt:lpstr>
      <vt:lpstr>Office Theme</vt:lpstr>
      <vt:lpstr>As you walk in</vt:lpstr>
      <vt:lpstr>  07-280 AI &amp; ML I </vt:lpstr>
      <vt:lpstr>Today</vt:lpstr>
      <vt:lpstr>Course Team</vt:lpstr>
      <vt:lpstr>PowerPoint Presentation</vt:lpstr>
      <vt:lpstr>Course Team</vt:lpstr>
      <vt:lpstr>Pat Virtue</vt:lpstr>
      <vt:lpstr>Course Team</vt:lpstr>
      <vt:lpstr>Course Team</vt:lpstr>
      <vt:lpstr>Course Team</vt:lpstr>
      <vt:lpstr>Course Information</vt:lpstr>
      <vt:lpstr>Poll 1</vt:lpstr>
      <vt:lpstr>Today</vt:lpstr>
      <vt:lpstr>Alien Autoencoders Game</vt:lpstr>
      <vt:lpstr>Task: Face Generation</vt:lpstr>
      <vt:lpstr>Task: Classification from Features</vt:lpstr>
      <vt:lpstr>Task: Classification from Features</vt:lpstr>
      <vt:lpstr>As you walk in</vt:lpstr>
      <vt:lpstr>Exercise: Human-defined Feature Space</vt:lpstr>
      <vt:lpstr>Exercise: Human-defined Feature Space</vt:lpstr>
      <vt:lpstr>Learning to Organize Data</vt:lpstr>
      <vt:lpstr>Digit Autoencoder</vt:lpstr>
      <vt:lpstr>Digit Autoencoder</vt:lpstr>
      <vt:lpstr>Face GAN Slider Demo</vt:lpstr>
      <vt:lpstr>Face GAN Slider Demo</vt:lpstr>
      <vt:lpstr>Today</vt:lpstr>
      <vt:lpstr>AI Definition by John McCarthy</vt:lpstr>
      <vt:lpstr>What is artificial Intelligence?</vt:lpstr>
      <vt:lpstr>AI Definition (Pat's Version)</vt:lpstr>
      <vt:lpstr>Artificial Intelligence vs Machine Learning?</vt:lpstr>
      <vt:lpstr>Artificial Intelligence vs Machine Learning?</vt:lpstr>
      <vt:lpstr>Artificial Intelligence vs Machine Learning?</vt:lpstr>
      <vt:lpstr>Artificial Intelligence vs Machine Learning?</vt:lpstr>
      <vt:lpstr>Artificial Intelligence vs Machine Learning?</vt:lpstr>
      <vt:lpstr>Seasons of AI…</vt:lpstr>
      <vt:lpstr>Summer: 1940s, 50s, early 60s</vt:lpstr>
      <vt:lpstr>Winter: Late 1960s, 70s</vt:lpstr>
      <vt:lpstr>Summer: 1980s</vt:lpstr>
      <vt:lpstr>Winter 1990s</vt:lpstr>
      <vt:lpstr>2010s onwards</vt:lpstr>
      <vt:lpstr>Late 2010s onwards</vt:lpstr>
      <vt:lpstr>Some applications…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(More next semester in 07-380)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134</cp:revision>
  <dcterms:created xsi:type="dcterms:W3CDTF">2020-05-18T13:01:09Z</dcterms:created>
  <dcterms:modified xsi:type="dcterms:W3CDTF">2026-01-13T18:58:15Z</dcterms:modified>
</cp:coreProperties>
</file>