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ink/ink5.xml" ContentType="application/inkml+xml"/>
  <Override PartName="/ppt/ink/ink6.xml" ContentType="application/inkml+xml"/>
  <Override PartName="/ppt/notesSlides/notesSlide4.xml" ContentType="application/vnd.openxmlformats-officedocument.presentationml.notesSlide+xml"/>
  <Override PartName="/ppt/ink/ink7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ink/ink8.xml" ContentType="application/inkml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ink/ink9.xml" ContentType="application/inkml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7.xml" ContentType="application/vnd.openxmlformats-officedocument.presentationml.notesSlide+xml"/>
  <Override PartName="/ppt/ink/ink16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notesSlides/notesSlide13.xml" ContentType="application/vnd.openxmlformats-officedocument.presentationml.notesSlide+xml"/>
  <Override PartName="/ppt/ink/ink19.xml" ContentType="application/inkml+xml"/>
  <Override PartName="/ppt/notesSlides/notesSlide14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notesSlides/notesSlide15.xml" ContentType="application/vnd.openxmlformats-officedocument.presentationml.notesSlide+xml"/>
  <Override PartName="/ppt/ink/ink22.xml" ContentType="application/inkml+xml"/>
  <Override PartName="/ppt/notesSlides/notesSlide16.xml" ContentType="application/vnd.openxmlformats-officedocument.presentationml.notesSlide+xml"/>
  <Override PartName="/ppt/ink/ink23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24.xml" ContentType="application/inkml+xml"/>
  <Override PartName="/ppt/notesSlides/notesSlide19.xml" ContentType="application/vnd.openxmlformats-officedocument.presentationml.notesSlide+xml"/>
  <Override PartName="/ppt/ink/ink25.xml" ContentType="application/inkml+xml"/>
  <Override PartName="/ppt/notesSlides/notesSlide20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ink/ink31.xml" ContentType="application/inkml+xml"/>
  <Override PartName="/ppt/ink/ink32.xml" ContentType="application/inkml+xml"/>
  <Override PartName="/ppt/notesSlides/notesSlide23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ink/ink38.xml" ContentType="application/inkml+xml"/>
  <Override PartName="/ppt/notesSlides/notesSlide29.xml" ContentType="application/vnd.openxmlformats-officedocument.presentationml.notesSlide+xml"/>
  <Override PartName="/ppt/ink/ink39.xml" ContentType="application/inkml+xml"/>
  <Override PartName="/ppt/ink/ink40.xml" ContentType="application/inkml+xml"/>
  <Override PartName="/ppt/notesSlides/notesSlide30.xml" ContentType="application/vnd.openxmlformats-officedocument.presentationml.notesSlide+xml"/>
  <Override PartName="/ppt/ink/ink41.xml" ContentType="application/inkml+xml"/>
  <Override PartName="/ppt/ink/ink42.xml" ContentType="application/inkml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79"/>
  </p:notesMasterIdLst>
  <p:sldIdLst>
    <p:sldId id="2327" r:id="rId3"/>
    <p:sldId id="260" r:id="rId4"/>
    <p:sldId id="687" r:id="rId5"/>
    <p:sldId id="346" r:id="rId6"/>
    <p:sldId id="276" r:id="rId7"/>
    <p:sldId id="263" r:id="rId8"/>
    <p:sldId id="264" r:id="rId9"/>
    <p:sldId id="2329" r:id="rId10"/>
    <p:sldId id="267" r:id="rId11"/>
    <p:sldId id="268" r:id="rId12"/>
    <p:sldId id="271" r:id="rId13"/>
    <p:sldId id="265" r:id="rId14"/>
    <p:sldId id="266" r:id="rId15"/>
    <p:sldId id="270" r:id="rId16"/>
    <p:sldId id="272" r:id="rId17"/>
    <p:sldId id="273" r:id="rId18"/>
    <p:sldId id="275" r:id="rId19"/>
    <p:sldId id="279" r:id="rId20"/>
    <p:sldId id="385" r:id="rId21"/>
    <p:sldId id="350" r:id="rId22"/>
    <p:sldId id="285" r:id="rId23"/>
    <p:sldId id="286" r:id="rId24"/>
    <p:sldId id="287" r:id="rId25"/>
    <p:sldId id="288" r:id="rId26"/>
    <p:sldId id="289" r:id="rId27"/>
    <p:sldId id="688" r:id="rId28"/>
    <p:sldId id="689" r:id="rId29"/>
    <p:sldId id="292" r:id="rId30"/>
    <p:sldId id="293" r:id="rId31"/>
    <p:sldId id="294" r:id="rId32"/>
    <p:sldId id="351" r:id="rId33"/>
    <p:sldId id="296" r:id="rId34"/>
    <p:sldId id="297" r:id="rId35"/>
    <p:sldId id="352" r:id="rId36"/>
    <p:sldId id="298" r:id="rId37"/>
    <p:sldId id="301" r:id="rId38"/>
    <p:sldId id="319" r:id="rId39"/>
    <p:sldId id="312" r:id="rId40"/>
    <p:sldId id="313" r:id="rId41"/>
    <p:sldId id="314" r:id="rId42"/>
    <p:sldId id="353" r:id="rId43"/>
    <p:sldId id="317" r:id="rId44"/>
    <p:sldId id="302" r:id="rId45"/>
    <p:sldId id="336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30" r:id="rId55"/>
    <p:sldId id="328" r:id="rId56"/>
    <p:sldId id="329" r:id="rId57"/>
    <p:sldId id="331" r:id="rId58"/>
    <p:sldId id="332" r:id="rId59"/>
    <p:sldId id="333" r:id="rId60"/>
    <p:sldId id="359" r:id="rId61"/>
    <p:sldId id="360" r:id="rId62"/>
    <p:sldId id="304" r:id="rId63"/>
    <p:sldId id="695" r:id="rId64"/>
    <p:sldId id="694" r:id="rId65"/>
    <p:sldId id="354" r:id="rId66"/>
    <p:sldId id="362" r:id="rId67"/>
    <p:sldId id="365" r:id="rId68"/>
    <p:sldId id="368" r:id="rId69"/>
    <p:sldId id="370" r:id="rId70"/>
    <p:sldId id="363" r:id="rId71"/>
    <p:sldId id="307" r:id="rId72"/>
    <p:sldId id="309" r:id="rId73"/>
    <p:sldId id="692" r:id="rId74"/>
    <p:sldId id="310" r:id="rId75"/>
    <p:sldId id="386" r:id="rId76"/>
    <p:sldId id="357" r:id="rId77"/>
    <p:sldId id="338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84121" autoAdjust="0"/>
  </p:normalViewPr>
  <p:slideViewPr>
    <p:cSldViewPr snapToGrid="0" snapToObjects="1">
      <p:cViewPr varScale="1">
        <p:scale>
          <a:sx n="114" d="100"/>
          <a:sy n="114" d="100"/>
        </p:scale>
        <p:origin x="102" y="306"/>
      </p:cViewPr>
      <p:guideLst/>
    </p:cSldViewPr>
  </p:slideViewPr>
  <p:outlineViewPr>
    <p:cViewPr>
      <p:scale>
        <a:sx n="33" d="100"/>
        <a:sy n="33" d="100"/>
      </p:scale>
      <p:origin x="0" y="-32875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16:30.8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5785 7146 10127 0,'3'-9'896'0,"0"0"-704"0,-1 5-192 0,-1 1 0 0,1 1 896 0,-2 1 128 0,2-6 48 0,3-5 0 0,3-6 144 0,0-2 48 0,1-2 0 0,0 1 0 0,-2 4-160 0,-1 3-16 16,-1 2-16-16,-1 1 0 0,-2 5-768 0,1 2-160 15,-1 1-16 1,-1 3-128-16,1 0 0 0,-2 0 0 0,1 3 0 0,-1 2-192 16,-1 3 192-16,-1 2 128 0,0 2 0 0,-1 0-128 0,1-2 176 0,-3 5-176 15,-1 2 160-15,-5 7-160 16,-3 2 0-16,-3 5 0 0,-4 1 0 0,-4 3-160 16,-3 5 160-16,-4 2 0 0,-2 2 0 0,-1-5 0 0,5-5 144 0,-5 2 64 0,-3 3 16 0,1 1 0 15,6-7 288-15,0-1 64 0,-1 4 16 0,1 1 0 16,0 4-272-16,2-6-64 15,3 1-16-15,3-3 0 0,1-5-240 0,3-2 0 16,2-3 0-16,2-4 0 0,1-1 0 0,2-2 0 16,2-6 0-16,3-2 0 0,0 0 0 0,4-6 0 0,0-1-128 0,3-1 128 15,3-1 0-15,-1-5 0 0,3 0 0 0,3-4 0 32,1-2 0-32,3-3 0 0,2-5 0 0,2-1 144 15,3-3 144-15,1-3 32 0,3-1 0 0,0-1 0 0,0 3 192 16,1-2 32-16,2-1 16 0,3-3 0 0,3 0-96 15,3-1-16-15,3 1 0 0,1-3 0 0,0 3-448 0,0 0 0 16,-2 1 0-16,-3 2 0 0,-3 1 0 0,-2 3 0 16,-3 0 0-16,-5 6 0 0,-2 0 0 0,-4 6 0 15,-1 0 0-15,-6 5 0 0,-1 4 0 0,-4 0 0 16,-1 4 0-16,-4 4 0 0,0 2 0 0,-6 3 0 16,0 7 192-16,-7 1-48 0,-1 4-16 0,-4 4 0 15,-2 3 0-15,-4 4 0 0,-3 3-128 0,-1 0 0 16,-3 3 0-16,-6 3 0 0,-4 6 0 0,-4 1 0 0,0 5 0 15,1-1 0-15,4-2-128 0,2-3 128 0,4-5 0 16,3-5 0-16,5-3 0 0,2-4 0 0,5-3 128 16,3-5-128-16,7-5 0 0,2-5 0 0,6-5 0 0,1-3 0 15,6-4 0-15,2-1 0 0,3-5 0 0,5-4 0 32,3-6-528-32,4-3-192 0,5-3-48 0,4-5 0 0,3-2 208 15,4-3 48-15,4-5 0 0,3-5 0 0,6-3 512 0,1 1 0 0,2-1 0 0,-5 5 0 16,-2 1 160-16,2-2 144 0,1-3 16 0,0 3 16 15,-7 6 368-15,0-2 80 0,1 3 16 0,-2 2 0 16,-2 3-224-16,-3 1-32 0,-4 5-16 0,-3 1 0 0,-6 6-288 16,-4 4-64-16,-3 2-16 0,-5 4 0 0,-4 3-160 15,-2 6 192-15,-2 0-192 0,-6 6 192 0,-3 5-192 0,-4 4 0 16,-6 4 0-16,-5 9 0 0,-5 3 0 0,-6 3 0 16,-5 4 0-16,1-7 0 0,2 1 0 0,-8 7-144 15,-12 11 144-15,-4 6 0 0,-2 5-144 0,-2 2 144 16,1-3 0-16,3-2-144 0,5-8 144 0,3-5 0 15,6-3 0-15,3-2 0 0,5-5 0 0,5-3 0 16,7-3 0-16,4-7 128 0,5-5-128 0,6-5 0 16,4-5 0-16,4-4 0 0,4-5 0 0,2-2 0 15,4-3 0-15,4-2 0 16,2-3-352-16,2-3-144 0,3-2-16 0,2-2-16 16,5-5-448-16,7-4-96 0,3-3-16 0,5-2 0 0,5-4 704 0,1-1 128 0,1-3 16 0,1-1 16 15,-1-2 224-15,1 1 256 16,-1 1-48-16,2-1-16 0,-2 1 320 0,0 2 64 0,-2 2 16 0,-3 5 0 15,-1 4-128-15,-2 0-16 0,-4 3-16 0,0 2 0 16,1 3-128-16,-8 4-32 0,-5 4 0 0,-5 4 0 16,-3 6-272-16,-3 1 128 0,-5 8-128 0,-6 3 0 15,-1 2 0-15,-7 7-176 0,-5 4 0 0,-8 4 0 16,-4 6-144-16,-6 6-16 0,-8 3-16 0,-6 6 0 16,-6 4 352-16,-4-1 0 0,0 2 0 0,2-8 0 0,4-3 0 15,-2 3 0-15,-1 4 0 0,1 0 0 0,3-1 320 0,4-3 48 16,5-5 0-16,4-3 0 0,5-5-16 0,5-3 0 15,2-6 0-15,3-3 0 0,4-4-352 0,3-4 0 16,5-4 0-16,3-6 128 0,1-1-128 0,4-6-208 16,4-1 48-16,4-6 16 15,4-2-736-15,2-4-144 0,4-5-16 0,4-2-16 16,3-5 448-16,4-4 96 0,4-2 0 0,2-2 16 0,-2 1 624 0,4-5 128 16,2 2 32-16,0 2 0 0,0 2 64 0,3-3 16 15,2 2 0-15,-2 0 0 0,-1 3 80 0,-6 4 0 0,-2 2 16 16,-7 3 0-16,0 7-240 15,-6 2-48-15,-2 1-16 0,-3 6 0 0,-6 1-160 0,-2 6 0 0,-4 1 0 0,-3 4 0 16,-2 2 176-16,-4 6 0 16,-2 3 0-16,-3 5 0 0,-3 1-16 0,-3 1 0 15,-2 6 0-15,-8 8 0 0,-4 7-160 0,-7 7 0 16,-4 6 144-16,-4 2-144 0,-2 5 0 0,-3-4 0 16,0-1 0-16,1-7 128 0,9-7-128 0,-1 1 0 0,1-2 0 15,2-2 0-15,4-5 288 0,4-2-16 0,5-7 0 0,4-2 0 16,4-6 32-16,6-5 0 0,1-3 0 0,6-5 0 0,0-4-304 15,4 0 0 1,1-6 0-16,6-3 0 0,2-1-384 0,3-6-128 0,4-2-16 0,3-1-16 16,3-3-320-16,2-4-64 0,6-1-16 0,3-7 0 15,5 1 672-15,4-5 128 0,5 1 144 0,4-3-208 0,3-2 336 0,1-4 64 16,-2 1 0-16,2 1 16 0,0-1 144 0,1 1 32 16,-1 1 0-16,0 1 0 0,-2 6 112 0,-7 4 16 15,-4 6 16 1,-4 1 0-16,-4 3-272 0,-3 3-48 0,-3 4-16 0,-5 5 0 15,-7 4-192-15,-4 3 0 0,-6 6 0 0,-4 4 0 16,-4 3-912-16,-6 6-80 0,-5 3-16 0,-7 5 0 16,-1 2 384-16,-9 7 80 0,-7 5 16 0,-6 6 0 0,0 1 400 0,-5-4 128 0,-2 3 0 15,0-3 0-15,1-5 0 0,0 1 0 0,2-4 0 0,3-2 0 16,5 1 128-16,4-9 48 16,2-2 0-16,4-4 0 15,4-2 368-15,5-7 80 0,3 0 16 0,1-5 0 0,4-2-384 0,3-4-64 16,3-3 0-16,2 0-16 0,2-1-176 0,4-5 0 0,1-4 0 15,2 0-176 1,4-2-256-16,4-2-48 0,2-1-16 0,3-4 0 0,2 0 496 0,5-4 0 0,6-2 128 0,1-3-128 16,3-1 352-16,2 1-32 0,0 1-16 0,1 2 0 0,1-1-112 15,-3 1-32-15,-1 3 0 0,-6 3 0 0,-3 0-160 16,-5 6 0 0,-4 1 0-16,-2 5 128 0,-6 4-128 0,-4 2 0 0,-2 4 0 0,-4 1 0 0,-2 4-192 0,-5 1 16 31,-2 5 16-31,-4 4 0 0,-2 0 288 0,-3 5 48 15,-1 0 16-15,-5 2 0 0,-1 3-32 0,-4 1 0 0,1-3 0 0,0-1 0 0,1 1-160 0,-1-1 0 16,2-4 0 0,-2 2 0-16,1 0 0 0,0-1 0 0,1-3 0 15,3-4 0-15,2 0 0 0,2-5 0 0,-1-1 0 0,3-5 128 16,2 1 128-16,2-3 0 0,-2-1 16 0,2-7 0 0,2-1 144 0,0 0 32 0,3-6 0 0,2 0 0 16,4-2 64-16,1-7 32 0,5-6 0 31,3-5 0-31,6-5-144 0,3-3-16 0,5-3-16 15,2-1 0-15,-1 3-176 0,3-1-16 0,4-2-16 0,2-3 0 16,3 1-160-16,-1 0 0 0,1 4 0 0,-2 6 0 16,-3 1 0-16,-5 5 0 0,-5 5 0 0,-5 2 0 15,-7 7 0-15,-4 4 0 0,-5 4-144 0,-7 6 144 16,-3 3-544 0,-9 8 0-16,-7 2 0 0,-9 8 0 0,-6 8-64 0,-4 0-16 0,-2 5 0 15,-7 7 0-15,-6 6 304 0,-3 2 64 0,1 2 16 0,-5 5 0 0,-5 1 240 16,-2 2 0-16,3 8 0 0,1-4-144 0,3 0 144 0,5-4 0 15,6-5 0-15,8-7 0 0,5-7 0 0,4-1 0 16,1-1 0-16,7-5 128 0,5-2-128 0,6-5 0 16,6-4 0-16,5-4 0 0,5-6 0 0,4-5 0 15,2-2 0-15,5-5 0 0,4-4 0 0,5-2-160 16,5-9 160-16,5-3-208 0,-1 2 0 0,11-7 0 16,9-8 0-16,7-3 0 0,4-2 208 0,0-5 0 15,2 0 0-15,-3 2 160 0,-2 1-160 0,-1 3 160 0,2-1-160 16,2-2 160-16,3 4-160 0,-4 1 192 0,-4 5-192 15,-6 1 192-15,-3 1-192 0,-1-1 160 0,-3 3-160 16,-3 2 160-16,-3 3 16 0,-4 3 0 0,-1 0 0 16,-5-1 0-16,-2 7 144 0,-4-1 48 0,-4 6 0 0,-4-2 0 15,-2 4 80-15,-3 2 0 0,-2 1 16 0,-4 0 0 16,-2 3 0-16,-6 1 0 0,0 2 0 0,-4 2 0 16,-5 5-240-16,-4 1-48 0,-3 3-16 0,-8 8 0 15,-5 6-160-15,-5 6 0 0,-5 2 0 0,-6 4 0 16,-4 0-240-16,0 2-16 0,1-5-16 0,3-2 0 15,4 1 32-15,0 0 16 0,-2-3 0 0,5-3 0 16,5-4 224-16,0-2 0 0,1-3 0 0,4-4 0 16,8-5 160-16,5-8-32 0,7-1 0 0,4-6 0 0,5-1 48 0,4-8 0 15,3-1 0-15,4-6 0 0,2-7-48 0,6-2-128 16,0-5 192-16,6-2-64 0,3-3-128 0,3-3 0 16,5-2 0-16,1-2 0 0,2-5-128 0,0 4 128 15,-4 8-160-15,2-3 160 0,1 1-128 0,-1 1 128 16,0 0 0-16,-5 5-144 0,-2 4 144 0,-3 2 0 15,-4 5 0-15,-3 2 0 0,-4 1 0 0,-4 5 0 16,-3 2 0-16,-3 1 0 0,-3 4 128 0,-3 2 0 16,-1 6 0-16,-4 0 0 0,-2 3 0 0,-1 6 0 0,-5 3 0 15,-2 4 0-15,-1 6-128 0,-3 0 0 0,-1 0 0 0,1 0 0 16,-1 1 0-16,-2 2 0 0,-1 3 0 0,-1-1 0 16,1 1 0-16,4 1 0 0,4-6 0 0,-4 5 0 15,-1-1 0-15,-1 2 0 16,0-1 0-16,2-5 0 0,2-2 0 0,0-9 0 0,2-4 0 0,-2-6-18240 15</inkml:trace>
  <inkml:trace contextRef="#ctx0" brushRef="#br0" timeOffset="3988.14">7220 5338 30399 0,'-3'-5'2704'0,"-1"2"-2160"0,1-1-544 0,2 1 0 0,1 2 1088 0,-2-1 128 16,-2-5 0-16,-5-2 16 0,-2-4-448 0,-6 0-80 0,-2 0-32 0,-3 1 0 0,0 2-432 0,-2 1-96 0,-3 3-16 0,-1 0 0 0,-2 2-400 0,-2 2-96 0,1 1-16 15,-5 1 0-15,-2-3-640 16,-4 3-128-16,3 3-16 0,-4-2-16 0,-5 4 624 0,-5-2 128 0,-4 1 32 0,0 2 0 16,1 3 400-16,-1-3 144 0,0-2 0 15,-1 0 0-15,0-1 512 0,-1 0 112 0,-2-1 0 0,3-2 16 16,4 0 240-16,1 0 64 0,1 0 0 0,3-2 0 0,6-1-304 15,2 2-48-15,5-4-16 0,4 1 0 0,5 1-560 16,5-1-160-16,3-2 0 0,4 0 0 16,4 1-256-16,4 0-128 0,4 0-32 0,1 1 0 31,4 0-592-31,3-2-112 0,4 4-32 0,3-2 0 0,3 2-880 0,3 2-176 0,4 0-32 0,4 2-16 16,3-1-560-16,4 2-96 0,0-1-32 0,7-2 0 15,8 4 736-15,7-2 144 0,9 0 16 0,4 0 16 0,4 1 1328 0,4 0 272 16</inkml:trace>
  <inkml:trace contextRef="#ctx0" brushRef="#br0" timeOffset="7083.79">8733 7526 4607 0,'-2'-3'400'0,"1"3"-400"0,1-2 0 0,1 2 0 0,2 0 1088 0,-2-1 144 0,0-2 32 0,2 2 0 0,-1-4-816 16,3 1-176-16,1 0-16 0,-1 0-16 0,0 2-240 0,-2 2-192 0,-1 0 48 0,-2 2 0 0,0 2 16 0,-4 3 0 15,1 3 0-15,-5-1 0 0,0 8 384 0,-6 1 96 16,-1 4 16-16,-5 1 0 0,-2 5-368 0,-4 0 0 15,-5 3 0-15,-1 4-192 16,0-3 0-16,1-3 0 0,0-1 0 0,-1-3 0 0,4-3 320 0,-2-2 48 16,1 1 16-1,1 1 0-15,0-2 112 0,-1-2 16 0,2 1 16 0,1-3 0 16,2 0-592-16,2-2-128 16,4-2-32-16,-1 0 0 0,-1 1 416 0,1-4 0 0,0-6 144 0</inkml:trace>
  <inkml:trace contextRef="#ctx0" brushRef="#br0" timeOffset="7320.64">8357 7501 28559 0,'0'-7'1264'0,"0"4"272"0,0-1-1232 0,0 4-304 0,1 2 0 0,0 0 0 0,3 1 432 0,1 2 16 16,1 3 16-16,4 2 0 0,3 5-656 0,3 5-128 15,3 1-16-15,2 5-16 0,4 2-752 0,-2 3-160 0,3-2-16 0,1 4-16 32,4 4-256-32,2-2-48 0,-1-1-16 0,0-3-7584 0</inkml:trace>
  <inkml:trace contextRef="#ctx0" brushRef="#br0" timeOffset="7988">6272 10235 34095 0,'-13'0'3024'15,"4"0"-2416"-15,2 3-480 0,4 0-128 0,-1 1 288 0,-3 2 32 0,-8 3 16 0,-8 7 0 0,-6 6-928 0,-3 4-192 0,-1 5-48 0,3 4 0 16,1-3-528-16,1 2-112 0,-1 2-32 0,0 4 0 16,-1-1-544-16,-1 5-128 0,0 0 0 0,0 0-16 15,1-2 400-15,3-5 96 0,2-5 16 0,1 0 0 16,-1 1 768-16,0-4 144 0</inkml:trace>
  <inkml:trace contextRef="#ctx0" brushRef="#br0" timeOffset="8243.62">5577 10286 8287 0,'0'-6'736'0,"0"2"-592"15,0 4-144-15,2 0 0 0,1 1 6720 0,2 4 1328 16,2-1 256-16,4 4 48 0,9 6-6736 0,9 5-1344 16,8 3-272-16,2 0 0 31,1 0-1280-31,1 3-224 0,3 5-32 0,1 3-16 0,-1 3-480 0,-2 1-80 0,-2 4-32 0,-2 1-10208 0</inkml:trace>
  <inkml:trace contextRef="#ctx0" brushRef="#br0" timeOffset="33337.35">22012 8667 32255 0,'-8'-10'2864'0,"3"2"-2288"0,4 1-576 16,1 4 0-16,1 0 1008 0,1 0 80 0,-2-10 32 0,0-5 0 0,1-6-288 0,4-7-48 0,5-1-16 0,5-1 0 0,6 3-592 0,2 2-176 0,4 0 0 0,3 2 0 15,6 0 144-15,3-1-144 0,2 1 192 0,1 4-192 0,2 2 256 0,0 5-64 16,1 2-16-16,-2 4 0 0,0 5-176 0,2-1 128 16,3 8-128-16,-1-1 128 0,1 2-128 0,-5 5 0 15,-3 2 0 1,-4 4 0-16,-3 1 0 0,-6 2 0 0,-3 5-176 0,-6 1 176 0,-3 0-208 15,-5 3 32-15,-1 1 16 0,-5 7 0 16,-4 3 160-16,-4 1-128 16,-5 5 128-1,-3 0-128-15,-2-6 128 0,-4 9 0 0,-7 4 0 0,-3-1 0 0,-2 1-160 0,-5-4 0 0,-1-1 0 0,-2-3 0 0,0-2 0 0,-1-2 0 16,1 1 0-16,0-2 0 0,2-2 160 0,-1-1 0 0,0-4 0 0,2-7 0 16,2 0 144-16,0-3-144 15,3-1 192-15,0-2-192 0,3-3 464 0,1-1-16 0,1-6 0 0,4-1 0 31,4-3-192-31,6-1-32 0,2-1-16 0,5 0 0 16,3-2 32-16,3 0 0 0,5 0 0 0,0 0 0 0,2 0-48 16,4 2-16-16,6 2 0 0,3 1 0 0,4-1 0 15,-5-2 0-15,-1-1 0 0,6 2 0 0,6-6-176 0,4 2 128 16,1 1-128-16,-1 0 128 0,0 1-128 0,-2 2-272 16,-2-2 64-16,-2 1 16 15,-1 2-256-15,-4 1-32 0,1-1-16 0,-2-2-11808 16,-2 2-2368-16</inkml:trace>
  <inkml:trace contextRef="#ctx0" brushRef="#br0" timeOffset="34367.48">22103 10852 33167 0,'-6'-1'2944'16,"1"-2"-2352"-16,4 3-464 0,1-2-128 0,0 1 720 0,0-2 128 0,0 0 32 0,0-4 0 0,1-2 16 0,5-6 0 0,6-1 0 0,4 0 0 0,5-3-496 0,3 3-80 16,6-3-32-16,2 3 0 0,4 0-32 0,2 0 0 0,3 0 0 15,0 4 0-15,-1-1-80 0,2 1-32 0,1 2 0 16,0 0 0-16,-4 4-144 15,-1 0 0-15,1 3 0 0,-4 0 0 0,-3 3 0 0,-6-3 0 16,-5 6 0-16,-4-3 0 0,-2 1 0 0,-6 1 0 0,-2 1 0 16,-3-2 0-16,-1 2 0 0,-5 0 128 15,-1 2-128-15,-5 3 128 0,-2 0-128 0,-3 5 0 0,-3 3 0 0,-4 0 0 16,-2 2 0-16,-4 5 0 0,-3-1-144 0,1 4 144 16,-2-1-128-16,2 1 128 15,0-4 0-15,2 0 0 0,0 3 0 0,3-5 0 0,3 1 0 0,2-5 0 0,2 2 0 16,3-5 0-16,5 0 0 0,0 0 0 0,3-4 0 15,4 0 0-15,0-3 0 0,3-2 0 16,6 2 128-16,2-2-128 0,2 0 0 0,4 1 144 0,4 1-144 0,3 0 0 16,6 1 144-16,2-1-144 0,2 1 128 15,0 1-128-15,2-3 128 0,-3 4-128 0,2 0 0 0,-5 0 0 16,0 1 0-16,-3 3 128 0,-3 3-128 0,-2-1 0 16,-1 2 0-16,-2 2 0 15,-3 3 0-15,-1-1 0 0,-2 1 0 0,-1 0-128 0,-3 1-64 0,0-5 0 16,-3 4 0-16,-1-4 0 15,-1 0 192-15,-2 1 176 0,-1-1-48 0,0-2 0 16,-1 3 0-16,-3-3 0 0,-1 3 0 0,-1-2 0 16,-4 4 64-16,-3-1 0 0,0 1 0 0,-2-1 0 0,1-2-64 0,-2 1 0 0,-7 3 0 0,-4 0 0 15,-2 0-128-15,-2 1 160 16,-1-1-160-16,-1-4 160 0,-1 1-160 0,0-2 0 0,-1-2 0 0,1-2 0 16,0-4 0-16,1 0-176 0,1-2 16 0,-1-3 0 31,4 2-480-31,2 1-112 0,2 2-16 0,4 3-17888 0</inkml:trace>
  <inkml:trace contextRef="#ctx0" brushRef="#br0" timeOffset="34858.97">22681 12372 35007 0,'-8'4'3120'0,"2"-2"-2496"0,1 2-496 0,3-2-128 0,1 2 1008 0,-2 2 176 0,-3 2 32 16,-4 6 16-16,-1 5-832 0,-1 3-160 0,-1 4-48 0,1 3 0 0,1-1-32 0,0 3-16 0,1 4 0 0,-1-1 0 0,-1 2 160 16,1-1 16-16,0-1 16 0,0 1 0 0,0 3 288 0,0-3 48 15,0 6 16-15,1-3 0 0,0-3-224 0,1-4-32 16,3 1-16-16,0-4 0 0,2-3-416 15,2-1 0-15,0-2 128 0,2 0-128 0,0-1 0 0,2-5 0 16,1 3 0-16,1-3 128 0,2-4-128 0,2 0 160 16,2-4-160-16,2 1 160 0,2-6-160 15,0 1 0-15,4 1 144 0,0-1-144 0,4-2 0 0,2-1 0 16,3-1 0-16,0-1-128 0,3-1 128 0,2-2 0 16,0 1 0-16,0-3 0 0,1-1-160 0,-1-2 0 15,4 1 0-15,-2 0 0 16,1-2-304-16,-3 2-64 0,0-2-16 0,-3 0 0 15,-2 1-224-15,-1-1-64 0,-3 0 0 0,0-1-17760 0</inkml:trace>
  <inkml:trace contextRef="#ctx0" brushRef="#br0" timeOffset="35159.11">23307 12540 44223 0,'-24'21'1968'0,"5"-7"400"0,2-1-1904 0,5-1-464 0,4-6 0 0,3 0 0 0,-1 4 352 0,-6 6-32 16,-7 9 0-16,-3 9 0 0,1 8-160 0,1 2-32 16,4 4-128-16,3 0 192 0,3 5-192 0,0 7 144 15,2 6-144-15,1 1 128 0,1 2 160 0,0 1 32 16,2-6 0-16,1 1 0 15,3-2 192-15,2 1 64 0,0 2 0 0,4-6 0 0,2-8-448 0,2-3-128 0,3-4 0 16,3-5 0 0,2-4-784-16,4-2-272 0</inkml:trace>
  <inkml:trace contextRef="#ctx0" brushRef="#br0" timeOffset="39429.51">24361 6556 27647 0,'-2'-3'2448'0,"1"-1"-1952"0,2 1-496 16,3 1 0-16,0 1 1280 0,3-4 176 0,4 0 16 0,6-6 16 0,8-3-496 0,8-2-96 0,7 1-32 0,3 2 0 0,2 3-288 0,0 1-64 0,2 3-16 0,-2 0 0 0,-3 2-496 0,-3-2 128 15,0 2-128-15,-3 2 0 0,-4 2 0 0,-3 0 128 16,-3 0-128-16,-1 2 0 0,-1-1 0 0,-6 4 128 16,0-1-128-16,-5-3 0 0,-2 4 208 0,-1-1 0 0,-2-1 0 0,-3 2 0 15,-3-3-208-15,-1 0 0 0,-2 2 0 16,-1 0 0-16,-5 1 0 0,0-2 128 0,-2 1-128 0,-3 1 0 15,0-1 0-15,-3-2 0 0,0 3 128 0,-2 0-128 16,-1-1 0-16,1 2 0 0,-2-2 0 0,2-1 0 16,2 2 0-16,2-1 0 0,-1 0 0 0,0 2 0 0,2-1 0 0,1 0 0 15,1 3 0-15,1-1 0 0,3-1 0 0,1 1 0 16,4 4 0-16,1-1 0 0,4 0 0 0,2 2 0 16,1 1 0-16,4 0 0 0,3 2 0 0,1 1 0 15,2 3 0-15,3-1 0 16,1 2 144-16,1 0-144 0,2 1 128 0,-2 1-128 0,-1 1 0 0,-1-1 128 15,-3-2-128-15,-1 1 0 16,-1-3 0-16,-4 2 0 0,-1 1-144 0,-3-1 144 16,0 2 0-16,-5 0-128 0,1 1 128 0,-6-1 0 15,1-1 160-15,-5 1 96 0,0-5 0 0,-2 1 16 16,1-2 176-16,-6 0 16 0,-2 0 16 0,-1 2 0 0,-3-1 32 16,-2-4 0-16,-2 2 0 0,-1-3 0 0,-2 4-192 0,-1-3-48 15,-3 0 0-15,0 2 0 0,-1-2-128 0,-2-1-16 16,2-1-128-16,-1 0 192 15,0-3-192-15,0 0 0 0,2-4 0 0,1 2 0 0,2 0 0 0,0-3 0 0,2 1 0 0,1-3 0 16,2 1-256-16,4 1-32 0,3-6-16 0,1 3 0 31,3-3-576-31,1-1-112 0,5 1-32 0,2-3-17472 0</inkml:trace>
  <inkml:trace contextRef="#ctx0" brushRef="#br0" timeOffset="40032.15">26748 6193 24879 0,'-5'-6'2208'0,"1"2"-1760"0,2 1-448 0,0 2 0 0,2 1 1344 0,0 0 192 0,2 0 48 0,-2 0 0 15,0 0-304-15,1 1-48 0,-1 4-16 0,0-5 0 0,0 0-432 0,2 29-80 0,-3-13-32 0,-1 2 0 0,0 5-160 0,-2-1-48 0,-3 1 0 0,1 1 0 16,-2-2-16-16,-1 0 0 0,-1 1 0 0,0 0 0 15,0 1-128-15,-2-1-16 0,1 2-16 0,-2 1 0 16,2 1-128-16,-1 1-32 0,2-2 0 0,-1-1 0 16,2-3 48-16,2-2 0 0,-1 1 0 0,1 1 0 15,2-2-48-15,2-4 0 0,2 0 0 0,1-1 0 16,3-2-128-16,3-1 0 0,1-2-160 0,4-3 160 16,3 2 0-16,2-3 0 0,4-2 0 0,3 0 0 15,5 1 0-15,4-2 0 0,4-3 0 0,2 3 0 0,-1-3 128 16,4 0-128-16,3-3 0 0,3 3 0 0,0-3 0 15,0 0 0-15,2 3 0 0,-1-4 0 0,0 2-208 16,1-2-112-16,0 0 0 0,-5-2-16 16,-3 0-752-1,-1 0-128-15,-1-4-48 0,-3-1-16160 0</inkml:trace>
  <inkml:trace contextRef="#ctx0" brushRef="#br0" timeOffset="40332.83">27555 6187 35935 0,'-11'4'1600'0,"3"3"320"0,-1 0-1536 0,4 2-384 0,2-3 0 0,1 0 0 16,1 4 528-16,-4 6 48 15,-1 13 0-15,-3 9 0 0,-1 11 192 0,0 2 32 16,0 3 16-16,0 3 0 0,3 0-480 0,-4 3-80 0,0 0-32 0,-2 3 0 0,1-5-32 16,-2 2-16-16,1-1 0 0,-1 2 0 0,2-8-176 15,-1 5 0-15,1 4 0 0,0 0 0 0,2-1 0 16,-1-2-272-16,0-4 64 0,1-4-12240 16,1-7-2448-16</inkml:trace>
  <inkml:trace contextRef="#ctx0" brushRef="#br0" timeOffset="41946.97">28991 6514 43311 0,'-5'-6'3840'0,"3"0"-3072"0,2 2-608 0,2 2-160 0,2-1-800 0,-1-1-192 0,2-5-32 0,3-4-16 0,4-5 1040 0,3-5 0 0,4 1 0 0,2-3 192 0,0 6-192 0,0-1 0 16,0 5 0-16,0-1 0 0,0 0 240 0,0 6-48 15,-2-1-16 1,2 5 0-16,2 4-176 0,-2 2 160 0,0 0-160 0,-1 4 160 16,-1 2-160-16,0 3 192 0,-1-2-192 0,0 2 192 0,-1 1-192 0,-1 0 128 15,-1 2-128-15,-1 1 128 0,-2-1-128 0,-1 0 128 0,-1 4-128 16,-1 0 128-16,-2-2-128 0,-1 7 192 0,2 1-192 16,-5 7 192-1,1-1-192-15,-3 2 0 0,-1 5 144 0,-1 2-144 0,0-2 128 0,-3 5-128 16,0 1 128-16,-3-2-128 0,0 1 0 15,-2-2 0-15,0 1 0 0,-2-2 0 0,-1-1 0 0,-1-2 0 0,0 1 0 0,-1-7 0 16,3-2 0-16,-3 3 0 0,-2 4 0 0,-1-1 0 16,-3 3 0-16,2-3 144 0,-2-1-144 0,0-5 0 15,2 2 0-15,-2-7 0 0,0-1 0 0,0-4 0 16,2-1 0-16,-1-4 0 16,2 0 0-16,0-4 0 0,2-3 0 0,0-2 0 0,1-2 0 15,1-5 0-15,0-3 0 0,2-3 0 16,0-2 0-16,1-3 0 0,-1-5 0 15,0-3 0-15,0-1 0 0,0 1 0 0,1 0 0 0,0-4-176 16,-1-3 32-16,0 0 0 0,2 2 144 0,0 3-192 16,3 0 192-16,1 5-192 0,3 3 192 0,0 4-160 15,2 2 160-15,2 3-160 0,0 2 160 0,2 1 0 16,1-1 0-16,1 4 0 0,1 0 0 0,3 3 176 16,4 0-48-16,1 3 0 0,3 0 80 0,3 1 16 15,2 5 0-15,4 1 0 0,1 0 32 0,3 4 0 16,1 0 0-16,3 1 0 0,0 1-80 0,0 0-16 15,1 0 0-15,1 3 0 0,-2-3-32 0,2-1 0 0,1-2 0 16,1 0 0-16,0-1-128 0,-2 0 0 0,2 1 144 16,-3-3-144-16,-1-4 0 0,-2 1 0 0,-1 2 0 15,-3-6 0-15,-1 4-224 0,-5-1-64 0,1-4-16 0,-5-2 0 32,0-2-336-32,-2-2-64 0,1-5 0 0,0 0-11840 0,2-7-2352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17:56.6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2060 2541 26719 0,'6'-10'2368'0,"-1"1"-1888"0,-1 6-480 0,-2 0 0 0,0 2 1328 0,-1-1 160 0,4-6 48 0,2-3 0 16,2-3-624-16,-2-2-112 0,0 0-32 0,-5 4 0 0,-4 0-128 0,-5 3-48 0,-4 1 0 0,-6 2 0 15,-5 1-304-15,-6 2-64 16,-2-1-16-16,-8 0 0 0,-5 2-208 0,-5-1 0 15,0 2-192-15,-10 2 192 0,-8 4-224 0,-6 1 64 0,1-2 16 0,-2-3 0 16,1 2 144-16,4-1 0 0,7 2 0 0,-4 5 0 0,-2 1 0 31,1-1 0-31,5 1 0 0,5 0 0 0,9-1 128 16,6 1 48-16,5 2 16 0,4-2 0 16,3 5 96-16,4-2 32 0,4 4 0 0,5 0 0 15,3 0-320-15,2 2 0 0,3 3 0 0,0 3 0 0,1 3 0 0,-1 3 0 16,3 5 0-16,0 2 0 0,2 6 0 0,0 0 0 15,3-2 0-15,-1-1-144 0,2-1 144 0,2 4 0 16,0 1 0-16,4 5-128 0,-1 5 128 0,1 4-128 16,1 4 128-16,-1-9-128 0,2 0 128 0,-2-2 0 15,-1 3 0-15,0 6-128 0,1 2 128 0,-5 7 128 0,1 8-128 16,-5-2 176-16,2-7 64 0,-3 4 16 0,-2 1 0 0,-3 10 0 16,-2 8-80-16,0-1-16 0,2-5 0 0,-1-4 0 15,2-2-160-15,1 1 128 0,1 6-128 0,1-6 128 16,1-14-128-16,2 2 0 0,1 1 0 0,0-6 0 15,1 1 0-15,-1 1 0 0,-1 2 0 0,-1-5 0 16,-2-4 144-16,-1-8 0 0,0-4 0 0,-2 4 0 16,-1-3-144-16,-3 3 0 0,-1 2 0 0,-3-4 128 15,-2 2 0-15,-3-6-128 0,3-7 192 0,-3-2-64 16,1 1 0-16,4-11-128 0,3-4 192 0,0 2-64 0,-2 2 48 16,0 2 0-16,1 0 0 0,2 1 0 0,5-4 160 15,1-3 48-15,0 0 0 0,1 0 0 0,0 1-160 16,3-4-32-16,1 2 0 0,1-3 0 15,2-1 64-15,2-1 0 0,2-2 0 0,2 1 0 0,1 1 256 0,2-4 48 16,5 0 16-16,6-2 0 16,-2 0-128-16,6-4-32 0,7 1 0 0,5-4 0 0,3 0-32 0,-1-3-16 15,2-4 0-15,1-1 0 0,1 1-224 0,4 1-144 16,6-2 192-16,0-1-192 0,0 2-192 0,-2 0-160 16,0-2-32-16,-2 2 0 15,-2 2-768-15,2-2-144 0,1 5-48 0,4 4-19168 0</inkml:trace>
  <inkml:trace contextRef="#ctx0" brushRef="#br0" timeOffset="17931.9">2875 6925 28559 0,'-1'-3'2544'0,"-2"1"-2032"0,1 2-512 0,1 0 0 0,-1 0 432 0,-1 0-16 0,-2 0 0 0,-4-1 0 0,-3-2 592 15,-6 3 112-15,-1-2 32 0,-6 0 0 0,-1 2-416 0,-6-2-80 0,-5 2-16 0,-8-3 0 0,-6 2-496 0,-5 1-144 16,-6-3 0-16,-4 3 0 0,-2 0 0 0,-5 0 144 15,-5 4-144-15,-5 1 0 0,-2 2 448 0,0-4 0 0,3 3-16 16,-7 4 0-16,-5 5-64 0,-1-1-16 0,2-2 0 0,7 1 0 16,7-1-176-16,6 0-48 0,6 2 0 0,6-2 0 15,7-2 144-15,7 0 32 0,7 0 0 0,7 1 0 16,4-1-64-16,5-1-16 16,5 2 0-16,3 0 0 0,4 2-224 0,2 0 0 0,4-1 0 0,2 2 0 15,3 2 0-15,2-1-128 0,5 3 128 0,3-2-160 16,1 4 160-16,3 1 0 0,3 3 0 0,0 0 0 0,2 2 0 15,3 5 0 1,2 10 0-16,1 4 0 0,-5 2 0 0,1 6 0 16,-2 7 0-16,-2 10 0 0,-2 12 0 0,-4 6 0 15,-2 9 0-15,-4 9 0 0,-3 8 0 0,-4 6 0 0,-4 0 0 0,-3 0-128 16,-4-5 128-16,0-5-192 0,0-9 192 0,0-13-192 16,3-15 192-16,0 0-128 0,-1-4 128 0,1-5-128 0,1-1 128 0,1-3 176 15,3-7-48-15,1-2 0 16,2-6 176-16,2-1 16 0,1-3 16 0,1-3 0 0,3-1-128 0,1-5-16 15,0 0-16-15,1-3 0 0,2-1-176 16,-3-3 0-16,1-3 0 0,0 0 128 0,-2 1-128 0,1-5 0 16,0 2 0-16,-3 1 0 0,2-1 0 0,-3 2 0 0,1-1 0 15,0 1 0-15,-2 4 0 0,0 0 0 0,0 1 0 0,0 2 0 16,-2-6 0-16,2 2 0 0,2-6 0 16,-2-1 0-16,2-2 352 0,1 0 96 0,2-3 0 0,2-3 16 31,4 0-16-31,4-4-16 0,5 0 0 0,7-6 0 15,6-3 64-15,9-3 16 0,5 1 0 0,15-3 0 16,15-6 0-16,7-1 0 0,2-1 0 0,-1 1 0 16,-6 2-512-16,-4-2-192 0,-1 1 16 0,3-2 0 15,1 0-768-15,0 1-144 0,1-1-48 16,-5 4-19744-16</inkml:trace>
  <inkml:trace contextRef="#ctx0" brushRef="#br0" timeOffset="35187.75">767 13178 15663 0,'-2'-2'1392'0,"1"1"-1120"0,0 1-272 0,1 0 0 0,-1 1 3136 0,1 1 560 0,0-2 112 0,0 4 32 16,-2 2-2512-16,1 4-496 0,1 2-112 0,-1 3-16 0,1 3 384 0,-1-1 80 0,1 0 16 0,1-1 0 0,-1-1-112 0,0 1-32 0,0-1 0 0,1 1 0 0,0 1-400 0,1 1-96 0,-1 4-16 0,0 0 0 0,2 3-208 0,-2 2-32 0,0 0-16 0,-1 3 0 15,1 3-144-15,-2 2-128 0,0 3 192 0,-2 1-192 16,1-1 128-16,1-1-128 0,-1-6 0 0,0 1 0 15,1-3 160-15,-2-1-160 0,1 1 128 0,1-3-128 16,-2 2 320-16,2-3-32 0,2 1 0 0,-1-2 0 0,-1 1 64 16,1-3 16-16,-1-2 0 0,1-4 0 15,0-1-112-15,1-5 0 0,-1 0-16 0,1-1 0 0,-1-6 128 16,0 0 16-16,0 0 16 0,0-3 0 0,0-2-272 0,0 1-128 16,-1-4 128-16,1-1-128 0,-1-2 432 0,1-2 0 15,0-1 0-15,1 0 0 0,-1-1-128 0,1-4-32 16,2 1 0-16,-1-4 0 0,1 2-112 0,-1-4-32 15,2 1 0-15,-1-1 0 0,2-1-128 0,0-2 0 16,4 3 0-16,0-5 0 0,1 4 0 0,-1-3 0 16,5 1 0-16,0-1 0 0,-1 1 0 0,2 0 0 15,1-2 0-15,-1 1 0 0,2 0 0 0,1-1 0 16,0 0-224-16,1-1 80 0,-2 5 0 0,0-2 0 16,-1 3 0-16,-1 1 0 0,-1 3 144 0,-1 1 0 15,1 0 0-15,-2 2 0 0,1 0 0 0,-1 0 0 0,2-1 0 0,-1 3 0 16,1 1 0-16,-2-1 0 0,3 5 0 0,0-2 0 15,0 3 0-15,0 3 0 0,1 0 0 0,-1 3 0 16,-1 3 0-16,1 3 0 0,1 0 0 0,-1 4 0 16,0-2 0-16,1 2 0 0,-1 0 0 0,0 3 0 15,0-1 0-15,-1 0 0 0,0 2 0 0,-2 1-128 16,1 1 128-16,-2 0 0 0,-1 0 0 0,-2 3 0 16,1-1 0-16,-1 2 144 0,-1 2-144 0,0 0 160 0,0 3-16 15,-1-3 0-15,0 1 0 0,-1-1 0 0,-1 3 48 16,1-2 0-16,-1 1 0 0,1-2 0 0,0 1-192 15,0-2 128-15,-1-1-128 0,0 1 128 0,-1-1-128 0,1-1 0 16,0-3 0-16,0 0 0 0,-2-1 0 0,0-4 0 16,2 0 0-16,0-5 0 0,0-2 0 0,-2-3-192 15,2-2 32-15,-2-8-22928 0</inkml:trace>
  <inkml:trace contextRef="#ctx0" brushRef="#br0" timeOffset="48534.64">1562 15459 35935 0,'-1'-4'3200'0,"-1"0"-2560"0,2 2-512 0,0 0-128 0,3 2-2576 0,-3-2-544 0,1-2-96 0,0-2-32 0,-1-5 2672 0,0 3 576 0,-1-1 0 0,-3 0 0 16,1 3-3936-16,-4 2-880 0,1-2-176 0,0 0-16 0,-1 2 7120 0,-2-2 1408 0,2 2 304 0,-1-2 48 16,1 1-896-16,1 1-176 0,-1-2-48 0,2 0 0 15,0-2-1072-15,0 2-208 0,2 0-64 0,0 0 0 16,0-3-432-16,-1 2-80 0,0-2-32 0,0 2 0 15,0-2-368-15,-1 0-80 0,0 2-16 0,-2 1 0 16,1 0-256-16,0-1-144 0,-1 1 160 0,-2 3-160 16,2 0 192-16,-3 2-48 0,1-2-16 0,-2 3 0 0,0 3-128 15,-2 1 0-15,1-1 0 0,-2 3 0 0,0 1 0 16,-1 1 0-16,0 2 0 0,-1 0 0 0,0 0 0 16,0 2 0-16,0 1 0 0,2-3 0 0,2 2 0 15,2 0 0-15,2-2 0 0,1 3 0 0,1-1 0 0,0 2 0 16,1-2 0-16,1 3 128 0,1-2-128 0,1 2 0 15,1 3 144-15,1-1-144 0,-2 3 0 0,2-2 0 16,0 4 0-16,0 2 0 0,2 3 0 16,-2-2 0-16,1 1 0 0,0 2 0 0,2-3 0 0,-1-2 0 15,2 2 0-15,2-5-128 0,0-1 128 0,2-3 0 16,3-2 0-16,-1-1 0 0,1-3 0 0,0-2 0 0,3 2 0 16,-2-4 128-16,3 2-128 0,-2-2 0 0,2 0 0 15,0-2 0-15,0 1 0 0,0-5-192 0,0 1 64 0,-1-1 0 16,1 0 0-16,1-1 0 0,3-2 0 0,1 0 0 15,-1-2 128-15,2-1 192 0,-2 1-32 0,1-4-16 16,-2 3-16-16,1-4-128 0,-1 0 192 0,-2-2-64 16,-1 2-128-16,-1-3 160 0,-2-1-160 0,-2 0 160 15,0-2 16-15,-1-1 0 0,-2-1 0 0,-1 0 0 16,1 2 48-16,-4-5 16 0,2 1 0 0,-2-2 0 16,0-1 16-16,0 2 16 0,-1 2 0 0,0-7 0 15,0-2 0-15,-1-1 0 0,2-2 0 0,-3-1 0 0,1-2-80 16,-1 2 0-16,0 0-16 0,0 1 0 0,-1 1-16 15,1-1 0-15,-2 3 0 0,2-3 0 16,-1 1 0-16,0-1 0 0,0 3 0 0,0 0 0 16,1-3-32-16,-2 1 0 0,2 2 0 0,-1-1 0 0,1 2-128 15,-1 1 0-15,0 0 144 0,-2 1-144 0,2 3 0 16,-2 0 0-16,0-1 0 0,-1 2 0 0,-1 2 0 16,1 0 0-16,-1 5 0 0,0-2 0 0,0 4 0 0,1 1-128 15,-1 0 128-15,-2 2 0 0,2-1 0 0,1 4 0 16,-1-3 0-16,-2 2 0 0,2 2 0 0,0 0 0 15,2 3 0-15,-1-5 0 0,0 5 0 0,2-2 0 0,-1 2 0 16,1 1 0-16,1-2 0 0,1 3 0 0,0 0 0 16,0-2 0-16,0 2 0 0,1 2 0 0,-1-2 0 15,0 0 0-15,0 0-160 0,0 0 160 0,0 0-192 0,12 22 192 16,-7-13-144-16,0 1 144 0,-1 2 0 0,0 1-144 16,-1 3 144-16,1 0 0 0,1 0 0 0,1 2 0 15,-1 5 0-15,1-1 0 0,0 0 0 0,2 3-128 16,-1-2 128-16,1 2 0 0,0 4 0 0,0 1 0 15,-1-1 0-15,1-1 0 16,-1 4 0-16,0 3 0 0,0 0 0 0,-1 3 0 0,-1 3 0 0,0 0 0 16,-3 3 0-16,1-5 0 0,-2 1 0 0,0-3 0 15,0 2 0-15,1-3 0 16,-1 3 0-16,1 0 0 0,1-5 0 0,-1-2 0 0,2 3 0 0,1-4 176 0,-1-3-32 16,-2 1 0-16,2-3 0 0,-2-2 0 15,0 0-144-15,0-2 192 0,1-1-192 0,-2 1 192 0,0-2-192 0,0 1 0 16,-1-1-192-16,-1 1 192 0,-1 1-400 15,-1-2 32-15,-1 1 16 0,1 3 0 16,-2 3-400-16,-3-1-80 0,2 2 0 0,-1 1-12192 16,-2 2-2432-16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21:08.0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1852 9430 6447 0,'-29'-4'576'0,"6"2"-576"0,2 1 0 0,-2-2-1152 0,9 2-352 0,4 1-64 15</inkml:trace>
  <inkml:trace contextRef="#ctx0" brushRef="#br0" timeOffset="1265.83">1448 9410 6447 0,'-48'-6'272'0,"24"2"80"0,8 4-352 0,8 0 0 0,3 0 0 0,1 0 0 0,-5 0 1056 0,-7 2 144 15,-7 0 16-15,-7 1 16 0,0 0 304 0,4 0 64 16,5 1 16-16,3-4 0 0,4 2-144 0,6-1-16 16,0 2-16-16,3-2 0 0,1 1-496 0,4 1-112 15,3-2 0-15,2 2-16 0,5-3-816 0,2 0 0 0,3 0-224 16,0-4 48-16,-2 4 176 0,6-4 176 0,9 2-48 0,7-2 0 16,1 2 128-16,7-2 32 0,10 1 0 0,10 0 0 15,5-4 96-15,3 1 0 0,-1-4 16 0,2 2 0 16,4 0 160-16,3 3 16 0,7 4 16 0,3-5 0 15,-1-5 48-15,-3 0 0 0,-1 4 0 0,1 1 0 16,0 4-112-16,-1-1-16 0,-1 2 0 0,-2-8 0 16,-3 0-352-16,1 0-160 0,1 9 128 0,-1 2-128 15,-6 1 0-15,-2-6 0 0,1-4 0 0,-5 1 0 16,-5 1 128-16,-2 4-128 0,0 1 128 0,-7 0-128 16,-9 3 0-16,-3-5 0 0,-3 1 0 0,-5-6 0 0,-5-2 0 15,-6 6 0-15,-4 6 0 0,-7-2 0 16,-4 1 0-16,-3-2 0 0,-4 0 0 0,-4 4 192 0,0-2 240 0,-7 2 48 15,-5-1 16-15,-5 0 0 16,-2 0-272-16,-8 0-48 0,-7 4-16 0,-8-4 0 0,-4 0-160 0,-2 1 160 16,2-2-160-16,-3 2 160 0,-4-2-160 0,-3-1 128 15,-2 4-128-15,-3-1 128 0,-3 0-128 0,0-4 0 16,-1 2 0-16,-1 0 0 16,5 2-512-16,-6-2 0 0,0-4 16 0,-4 2 0 15,2 0 48-15,8-2 0 0,7 0 0 0,-6 0 0 0,-7 4 288 0,-3 0 160 16,-3 0-160-16,3 2 160 0,2-4 0 0,4 0-144 15,6 0 144-15,2-2 0 0,4 4-208 0,2-2 32 0,2 4 16 0,1-2 0 32,2 5-272-32,3-7-48 0,3 0-16 0,3 0 0 15,3 6-160-15,2-3-48 0,6 4 0 0,-1-1 0 0,2 0 256 0,3 1 32 0,4 2 16 0,2-5 0 16,4 1 272-16,4 2 128 0,5-3-128 0,4 1 128 16,2-4-128-16,3 2 128 0,6-1-128 0,6 2 128 15,5-4 0-15,3 0 0 0,3-3 0 0,5 2 0 16,6-1 352-16,8-1 0 0,7 2 0 0,4-2 0 15,6-3-176-15,3 0-48 0,-2 0 0 0,-2-2 0 16,0 3-128-16,2 2-176 0,0-3 48 0,3 3 0 0,1 3-112 16,-1-4-16-16,1-3 0 15,-5 1 0-15,-6 3 0 0,-2 1-16 0,3 4 0 0,-4 1 0 16,-1 0 0-16,-9 1 0 0,-7 1 0 0,1-1 0 0,1-3 16 16,-2 4 16-16,-5-1 0 0,-5 2 0 15,-7-2-160-15,-4 2-48 0,-3 2 0 0,-6 2 0 16,-2 3-800-16,-7-1-160 0,-3 0-48 0,-5 2 0 15,-5 1-80-15,-4-2-32 0,-4 2 0 0,-5-4 0 0,-3 4 992 0,-6-5 208 16,-6 3 48-16,-4-1 0 0,-3 0 480 0,-3-2 96 0,-2 0 32 16,-3 2 0-16,-3-2-48 0,-3-1-16 0,-5 1 0 15,2-4 0-15,2 4-224 0,3-4 0 0,2-2-192 0,4 1 192 16,3-4 736-16,0 1 256 0,4-2 48 16,0 3 16-16,1-3-32 0,2 0-16 15,1 0 0-15,5-3 0 0,4 0-816 0,5-2-192 0,5 1 0 0,0-2 0 16,-1-1 128-1,4 0 48-15,1 1 0 0,2 0 0 0,3 0 336 16,1 2 64-16,3-2 0 0,0 1 16 0,3 1-592 0,1 1 0 0,3-2-192 0,2 0 64 16,0 0 128-16,3 1 256 15,-1-2-64-15,2 2-16 0,2 2 192 0,0-2 32 0,2 0 16 0,0-1 0 0,0 2-32 16,-1 0 0-16,2 2 0 16,0-2 0-16,1 1 96 0,0 1 16 0,1-2 0 0,-1-1 0 15,1 1 256-15,-1 0 48 0,2 0 16 0,0-2 0 0,-4 3 48 0,2-3 16 16,0 2 0-16,-1-1 0 15,0 0-368-15,-1-2-80 0,0 1-16 0,-1-2 0 0,0 1-64 0,-1-4-16 16,0 1 0-16,-2-5 0 16,0 2 288-16,-3-4 48 0,0 1 16 0,0 2 0 0,1 0-256 15,-3-5-48-15,-4-7-16 0,-3-7 0 0,1-5-48 0,-3-2-16 16,1 3 0-16,1-3 0 16,-1 1-112-16,1-3-32 0,-1-1 0 0,3-2 0 0,2 9-160 15,2-6 128-15,1-4-128 0,1-2 128 16,3 0-128-16,4 3 0 0,0 2 0 0,2 5 0 15,1 4 0-15,1 5 0 0,0 1 0 0,-1 3 0 0,0 3 0 0,0 1 0 0,-1 6 0 0,-2 0 0 16,2 2 0-16,-2 2 0 0,1 0 0 0,-3 1 0 16,-1 3 0-1,-1 2 0-15,1 1 0 0,-3 0 0 0,0-1 0 0,-4 2 0 16,1 2 0-16,-3 0 0 0,-1 0 0 0,-2 2 0 16,0 0 0-16,-2 0 0 0,0 1 0 0,0 0 0 0,2 1 0 0,0 2 0 15,1-2-128-15,-1 2 128 0,4 0 0 0,-1 0 0 0,3 1 0 16,3-1 0-16,1 0 0 15,4 0 0-15,4 0 0 0,4-2 0 0,5 2 0 0,5-3 0 16,6 0 0-16,8-3 0 16,3 0 0-16,10-3 0 0,11-2 0 0,6-3 0 0,5-1 0 0,0 0 0 0,4 0 0 0,3-1 0 31,2 0 0-31,4-2 0 0,7-4 0 0,-1 1 0 16,-4 2 192-16,-2 0-64 0,1 0-128 0,-2-2 0 15,-3 1-192-15,-5-2 192 0,-3 4-336 0,-5 6 48 16</inkml:trace>
  <inkml:trace contextRef="#ctx0" brushRef="#br0" timeOffset="78802.58">2884 10722 33167 0,'-2'-3'2944'0,"1"0"-2352"0,1 2-464 0,0 1-128 0,0 0 704 0,0 0 128 0,1-1 32 0,-1-3 0 16,0 0-2784-16,-1 1-544 0,0-2-112 0,-3 1-32 0,-1 0 1056 0,-3-1 208 0,-6 4 32 0,-2-3 16 15,-4 2-48-15,-3-1 0 0,-1 3 0 0,-7 0 0 0,-12 3 1840 0,-9 1 352 0,-6 0 80 0,-3 4 16 16,0 1 688-16,-1 0 144 0,0 1 16 0,-1-3 16 15,0 1-528-15,-4 0-128 0,0 0 0 0,2-2-16 16,0-2-48-16,2 2 0 0,3-2 0 0,3-1 0 16,1-3-224-16,3 1-48 0,0-1-16 0,3-1 0 15,5-2-128-15,4-1-32 0,5 1 0 0,-1 0 0 16,0-1-448-16,2 2-192 0,0-2 128 0,5 2-128 16,1-1 0-16,3 2 0 0,3-1 0 0,2 2 0 15,3 0 0-15,3 0 0 0,3 0 0 0,1 2 128 0,2-1-128 16,3 4 0-16,0-1 0 0,2 2 0 15,2 2-352-15,1 0 48 0,3 2 16 0,2 3 0 0,1-1 80 16,1 0 16-16,0 2 0 0,1 2 0 0,1 1 192 16,1 1 0-16,-2 3 0 0,0-3 0 0,-2-1 0 15,2 8 160-15,-1 6-160 0,-1 4 192 0,-2-1-192 0,0 2 0 16,-2 3 0-16,-2-2 0 0,0-3 0 0,-3-2 0 16,-1-3 0-16,-1-4 0 0,0-1 0 0,-4-4 0 15,1 2 128-15,-1-3-128 0,0-3 0 0,-1 0 192 16,-2-1-192-16,-1 1 192 0,-1 0 64 0,1-4 0 15,3-2 16-15,-1 3 0 0,-2-3-80 0,-2 2-32 16,0 0 0-16,1-2 0 0,1 3 64 0,0-4 16 0,2 0 0 16,2-4 0-16,2 1 48 0,3-1 16 0,3-1 0 15,2-2 0-15,2 2-144 0,4-4-32 16,6 0 0-16,5 0 0 0,8-4 80 0,11-2 16 0,9-2 0 16,-5 0 0-16,-8 2 160 0,14-3 16 0,25-4 16 0,28-6 0 15,24 1-128-15,2-2-32 0,-7 1 0 0,-5 3 0 31,-2 7-704-31,-1 1-160 0,-1 4-32 0,-7 3-19584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25:33.7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27341 16456 39615 0,'-18'4'3520'0,"1"-1"-2816"0,4-3-560 0,5 1-144 0,-1 1-320 0,-6 1-80 0,-13 3-32 0,-19 0 0 0,-16 8-1424 0,-10-2-272 0,-3-2-64 0,3-1-16 0,3-2 1696 0,0-2 352 16,4 2 160-16,-1-3-160 0,-1 1 160 0,-3-1 224 15,1 0-48-15,-3 1-16 0,-1-2 880 0,-3-2 176 16,0 4 48-16,0-1 0 0,-4 0 0 0,-3 1 0 15,-2-2 0-15,-2 4 0 0,1 0-1008 0,-1 2-256 16,1-2 0-16,-4 4 0 16,1 5-240-16,0-3-80 0,3 0-32 0,6 3 0 15,3 5 352-15,1-1 0 0,3 1 192 0,2-3-64 16,7-7 272-16,2 0 48 0,2 0 16 0,2-1 0 0,3 0-256 16,2 0-48-16,0 1-16 0,2-6 0 0,5 0-144 0,3-2 160 0,3-3-160 0,3 0 160 15,3 0-160-15,2 0 160 16,2 0-160-16,2-2 160 0,5 4-160 0,1-2 0 15,4 0 0-15,1 0 0 0,3-2 0 0,3 1 0 16,5-4-192-16,2 1 192 0,2-2 0 0,6 2 0 0,2 0 0 16,5-1 0-16,2-2 0 0,5-3 0 0,3 1 0 0,2-3 0 15,2 0-192-15,1-1 48 0,0 2 0 16,4-4 0-16,-1 3 144 0,1 0 0 16,-1-2 0-16,2-2 0 0,0 1 0 0,-1 2 0 0,1-4 128 0,-3 3-128 0,2 0 128 15,-5-1-128-15,0 2 160 0,-2 0-160 0,0 1 128 0,-2-1-128 16,-1 0 0-16,-1-2 0 0,0 3 128 0,-2-1-128 15,0 2 0-15,0-1 0 0,-1-3 208 0,-2 3-48 32,0-1-16-32,-4 2 0 0,-1 2-144 0,-3 1 0 0,-3 3-160 0,-2-1 160 15,-1 3-128-15,-5 1 128 16,-4 2 0-16,-5 2-144 0,-2 4 16 0,-5 2 0 0,-3 0 0 0,-5 5 0 16,-3 0 128-16,-4 5 0 0,-4-1 0 0,-1 2 0 15,-1 2 0-15,-2-2 0 0,1 1 0 16,-1-1 0-16,2 2 0 0,1 1 0 0,0 2 144 0,3-2-144 15,5-1 192-15,2-1-64 0,4 4 0 0,1 2-128 16,1 5 208-16,3 1-64 0,3 2-16 0,5-2 0 16,4-2-128-16,7-2 0 0,8-3 0 0,6-1 0 15,5-1 0-15,8-1 0 0,7 0 144 0,4-1-16 16,4-1 48-16,5-1 16 0,8-2 0 0,3-2 0 16,-7-3-192-16,6-2 128 0,8-1-128 0,2-3 128 15,1 1-128-15,2-1-224 0,-1 1 48 0,1-1-12544 16,-2 0-2512-16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27:56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21791 1333 12895 0,'-4'0'1152'16,"1"-3"-928"-16,2 2-224 0,0 1 0 0,1 0 1152 0,-1 0 192 0,-1-1 48 0,-1 0 0 0,-1-2 48 0,1 0 16 0,1 0 0 15,1-1 0-15,2 1-480 0,1-2-80 0,2 0-32 0,1 0 0 0,3 1-64 0,-1 0-16 0,2-1 0 0,1 2 0 0,-2-1 112 0,2 4 0 0,-1-2 16 0,-1 2 0 0,0 2-224 0,-1-1-48 16,-1 4-16-16,-1-1 0 0,0 0-368 0,0 1-64 16,-1-1 0-16,0 3-16 15,-1-2 112-15,0 1 32 0,-1 1 0 0,0 2 0 16,0-3 32-16,-1 4 16 0,1-3 0 0,0 5 0 0,0 0-32 0,0 1 0 16,0 0 0-16,1-1 0 0,-1 4-16 0,-1 3-16 0,3 3 0 15,-1 4 0-15,0 3-144 0,0 1-32 16,0 5 0-16,1 3 0 0,0 3-128 0,0 4 0 15,-2 2 0-15,2-8 0 0,-2-5 0 0,1-2 160 0,0-4-160 16,0-3 160-16,-1-2-160 0,2-2 0 0,0-2 144 0,-1-3-144 16,1-4 128-16,0-2-128 15,-2-2 128-15,2-3-128 0,-1 1 192 0,0-6-48 0,0 0 0 0,0-3 0 16,1 0-16-16,0-3 0 0,1-1 0 0,0-3 0 16,0-2-128-1,0 0 160-15,1-4-160 0,0 0 160 0,1-3-160 0,0 1 0 0,0-2 0 0,-1 1 0 0,0 3 0 16,1-2 0-1,-1 1 0-15,0 5 0 0,0 2-160 0,-1 0 160 0,0 5-208 0,0 4 80 0,-1 1 128 16,-2 4 0 0,2 2 0-16,0 1 0 0,1 6 0 0,-2 2 0 0,1-2 0 0,0 2-128 0,-1 1 128 0,2 0 0 15,0 0 0-15,1 0 0 0,1 0 0 0,-1-1 0 16,1 1 0-16,1-3 0 0,-2-3 0 0,0 0 0 16,1-2 0-16,1 1 0 15,-2-4 0-15,0 0 0 0,0-2 0 0,-1 0 0 0,0 1 0 0,-1-4 0 16,1 0 0-16,-1 0 0 0,-1-4 0 0,1 1 0 15,1 0 0-15,-1-3 0 0,1 2 128 0,-2-5-128 16,4 1 128-16,-1-2-128 0,0-3 192 0,1 0-48 0,1-3 0 16,-1 0 0-16,1-3-144 0,0-2 192 15,1-1-192-15,0-1 192 0,0-1-192 0,0-4 192 0,0 0-192 16,-3 0 192-16,0 3-192 0,0-4 128 16,-1-1-128-16,0-3 128 0,0 1-128 0,0-2 192 0,-1-1-192 0,0 0 192 31,-2 3-192-31,-1-1 0 0,0 1 0 0,1 3 0 0,-2 1 0 0,0 2 0 0,0 1 0 0,0 5 0 15,-2 5 0-15,1 2 0 0,0 2 0 0,-1 3-176 32,-1 0-272-32,-1 4-48 15,2 0-16-15,-1 2 0 0,0 2-816 16,0 3-160-16,1 4-48 0,-1 1-15536 0</inkml:trace>
  <inkml:trace contextRef="#ctx0" brushRef="#br0" timeOffset="381.7">22887 1264 30399 0,'-13'-9'1344'0,"3"5"288"0,1 4-1312 0,3 0-320 0,4 0 0 0,-1 3 0 0,1 0 480 15,-2 4 32-15,-4 1 0 0,-3 6 0 0,0 4 240 0,-1 5 48 0,1-1 16 0,-2 3 0 0,2 3-576 0,-1 1-112 0,-1-1-128 0,0 4 176 0,-1-1-176 0,2 1 0 0,-2-2 0 0,1 3 0 0,-2 6 0 16,0 1-144-16,-1 2 144 0,0 2 0 16,1 0-768-16,0-5-64 0,2-2 0 15,0-9 0-15,5-2-880 0,-1-4-176 0,1-3-32 0,2-3-16 16,3-6-80-16,-1-1-16 0</inkml:trace>
  <inkml:trace contextRef="#ctx0" brushRef="#br0" timeOffset="683.83">22901 1168 34095 0,'-7'-14'1504'0,"2"6"320"0,0 6-1456 0,1-2-368 0,3 4 0 15,1-3 0-15,-2 3 480 0,1 3 32 0,-1-3 0 0,-2 1 0 16,2 4 80-16,-3 1 32 0,2 4 0 0,-1 3 0 15,2 3-176-15,-1 3-48 16,1 6 0-16,1 4 0 0,1 2-128 0,0 1-16 0,1-1-16 0,1 2 0 16,2-2-96-16,1 1-16 0,1 1 0 0,0 0 0 0,4 1-128 0,0 2 0 15,1 4 0-15,2-1 0 16,0 5 0-16,2-4 0 0,0 2 0 0,1-3 0 16,-2-6 0-16,1-1 0 0,-1-6 0 15,0-1 0-15,0-3-624 0,-2-1-144 0,2-5-48 0,-2 0 0 16,-1-2-1488-1,-2-3-320-15</inkml:trace>
  <inkml:trace contextRef="#ctx0" brushRef="#br0" timeOffset="902.15">22733 1795 26719 0,'-23'-3'1184'0,"7"-1"240"0,0 1-1136 0,6 3-288 16,6 3 0-16,1-3 0 0,1 1 1136 0,-6 2 160 0,-2-1 48 0,-1-2 0 16,1 4-320-16,4-4-64 0,5 2-16 0,3-2 0 15,4-2-272-15,6-1-48 0,4 2-16 0,5-5 0 0,3 3-352 16,5-3-64-16,1 3 0 0,2-4-16 16,1 4-960-16,0-3-192 0,1 1-48 0,-2 1-14736 15</inkml:trace>
  <inkml:trace contextRef="#ctx0" brushRef="#br0" timeOffset="1614.28">23455 2035 30399 0,'2'0'2704'0,"1"3"-2160"0,-1-2-544 0,1 1 0 0,-1 2 496 0,2 1-16 0,2-1 0 0,3 6 0 0,3 2 80 0,3 4 16 16,4 3 0-16,-2-1 0 0,0 0-416 0,-1 0-160 0,-2 1 128 0,-1-1-128 0,-1-2 0 0,-3 3 0 0,0-2 0 0,-4 4 0 16,-2-2-688-16,-3 3-112 0,-4-2-32 0,-4 2-13584 0</inkml:trace>
  <inkml:trace contextRef="#ctx0" brushRef="#br0" timeOffset="2945.08">24292 1896 24879 0,'-1'0'2208'0,"0"0"-1760"0,1 0-448 0,0 0 0 0,0 0 560 0,0-3 16 0,0 3 16 0,0-4 0 0,0-2 864 0,0 0 160 0,0-4 48 15,1-2 0-15,0-1-592 0,2-3-112 0,-1 0-32 0,2-6 0 16,-1 0-192-16,1-1-32 0,0-1-16 0,0-2 0 15,-1 5-192-15,0-5-48 0,0-3 0 0,0 1 0 0,1-6-240 16,-1 1-48-16,0-2-16 0,1 1 0 0,-2-1-144 16,0 1 0-16,1-1 0 0,-2 3 0 0,0 3 0 0,1 2 0 15,-1 5 0-15,0 3 0 0,0 8 0 0,1 0 0 16,-2 5 144-16,0 1-144 0,1 5 208 0,0 1-16 16,2 5-16-16,0 3 0 0,2 5-176 0,-1 4 0 15,2 7 144-15,0 3-144 0,2 5 0 0,-1-3 0 16,-1 0 0-16,0 1 0 0,1 1 0 0,-1-1 0 15,0-2 0-15,1-1 0 0,2 0 0 0,0-2 0 16,-1 0 0-16,2-1 0 0,3 0 0 0,-3 0 0 16,2-2 0-16,-1 2 0 0,0-7 0 0,0 1 0 15,2-3 0-15,-2-2 0 0,0-2 0 0,0-6 128 16,0 0-128-16,-1-3 0 0,0-2 256 0,0-2 0 0,0-2-16 0,-2-3 0 16,4 0-32-16,-3-4 0 0,1 0 0 15,1-5 0-15,-1 2-32 0,0-5-16 0,0 1 0 16,0 1 0-16,-1-3-32 0,-1-2 0 0,1-1 0 0,-2-1 0 15,1 4 0-15,-2-6-128 0,0-3 192 0,0-3-64 16,-1 1-128-16,-1-1 128 0,-1 2-128 0,-2 0 128 16,0 1-128-16,-1-3 128 0,0 3-128 0,-1-1 128 15,0 4-128-15,-2 3 0 0,2 2 144 0,-2 2-144 16,0 2 0-16,0 0 0 0,-1 3 0 0,1-2 0 16,0 3 0-16,0 2 0 0,0 3 0 0,-1-2-192 0,2 3-48 15,-1 2-16-15,1 2 0 0,1 0 0 16,-1 4-192-16,1 0-64 0,0 1 0 0,1 4 0 15,0-1-368-15,0 4-80 0,1 2 0 0,2 1-17040 16</inkml:trace>
  <inkml:trace contextRef="#ctx0" brushRef="#br0" timeOffset="3277.56">25394 1166 28559 0,'-8'-10'1264'0,"3"6"272"16,1 2-1232-16,0-1-304 0,3 3 0 0,-1 0 0 0,1 3 720 0,-3-1 96 0,1 5 16 0,-4 0 0 0,0 5 320 0,-2 7 80 0,2 3 16 0,1 3 0 0,0 3-544 0,-1 4-128 0,1 3 0 0,3-3-16 0,-1 0-128 0,1 2-32 0,1-1 0 0,-1 1 0 0,1 0-208 0,2-2-64 16,-1-1 0-16,1-1 0 0,1 1-128 0,-1 0 0 15,1 1 0-15,0-2 0 32,2 0-400-32,-2-4-64 0,3-3-16 0,-2-2 0 0,2-8-1168 15,-2 0-224-15,2-3-48 0,-1-5-13120 0</inkml:trace>
  <inkml:trace contextRef="#ctx0" brushRef="#br0" timeOffset="3530.05">25041 1241 35935 0,'-8'-16'1600'0,"2"6"320"0,-1 4-1536 0,5 0-384 0,1 6 0 0,1-2 0 16,1 2 768-16,-1-3 96 0,0 2 16 0,2-4 0 15,1 0-192-15,3 0-48 0,1 1 0 0,3-2 0 16,3 4-288-16,-1 0-64 16,4 0-16-16,1-1 0 0,3 2-272 0,4 1 160 0,0 0-160 0,5 0 128 15,2 0-128-15,1 0-144 0,3 0 144 0,2 0-208 32,1-2-352-32,4 1-64 0,1 1-16 0,3-3-17472 0</inkml:trace>
  <inkml:trace contextRef="#ctx0" brushRef="#br0" timeOffset="4579.71">25767 1899 19343 0,'-6'-6'1728'0,"2"2"-1392"16,2 1-336-16,1 0 0 0,-1 3 2240 0,2 0 384 0,2 0 80 0,-1 0 16 0,1 0-1520 0,1 0-304 0,3 0-64 15,0 0-16-15,3 4-48 0,0 2 0 0,-1 0 0 0,1 4 0 0,-1 3-304 0,0-1-64 0,1 4-16 0,-3 2 0 0,1-1 32 0,-3 1 0 0,1 4 0 0,-1 1 0 16,-2 1-176-16,2 2-48 0,-3-1 0 0,0-1 0 16,-1 0-192-1,-2 1 0-15,0-3 0 0,-1-3-160 0,-1 3-64 0,-2-3-16 16,0-2 0-16,-2-1 0 0,0 1-176 15,-1-1-32-15,-1-3-16 0,0-3-10320 16,-1 0-2064-16</inkml:trace>
  <inkml:trace contextRef="#ctx0" brushRef="#br0" timeOffset="5208.72">26614 1251 22111 0,'-1'-10'976'0,"0"2"208"0,-2-2-944 0,2 6-240 0,1 0 0 0,0 4 0 16,0-2 832-16,0-2 112 0,0-2 16 0,-1-3 16 16,0-1 240-16,-2 1 32 0,1 0 16 0,-2 2 0 15,0 0-304-15,-1 5-64 0,-1-2-16 0,-1 4 0 16,-3 0-192-16,-1 0-48 0,-2 6 0 0,-2 1 0 16,-1 0-400-16,-3 3-96 0,-1 2-16 0,-2 1 0 15,-2 1-128-15,-1 2 0 0,-1 1 0 0,0 1-176 0,2-2 176 16,-1 1-128-16,1 1 128 0,2-5-128 0,1 0 128 15,4-1 0-15,0-2 0 0,4-1 0 0,2-3 0 16,2-2 0-16,3 2 0 0,1-3 0 16,3 0 0-16,1 1 0 0,1-2 0 0,1-1 0 0,1 2 0 15,2-1 144-15,0 2-144 0,1-3 160 0,1 2-160 0,0-1 160 16,3 2-160-16,-1 0 160 0,1 1-16 0,2 1 0 16,1-3 0-16,2 4 0 0,1 0-144 0,0 2 0 15,0 1 144-15,-1-2-144 0,0 0 0 0,0 0 0 16,0 2 0-16,1 3 0 0,-1-3 0 0,0 2 0 0,-2 0 0 15,-1 1 128-15,1 0 16 0,0 2 16 16,-3 1 0-16,0 0 0 0,0 0 48 0,-2-1 16 16,2 1 0-16,-3 0 0 0,1 0-224 0,-2-2 176 0,0 1-176 15,0-3 160-15,-1 1-160 0,-3-1 0 0,2-2 0 0,-3 0 0 16,0-2 0-16,0-3 0 0,-3 1 128 0,1-1-128 16,-2 2 0-16,-1-4 0 0,-2 0 0 0,-1 0 0 15,-2-1 0-15,-2 0-144 0,-2 1 0 0,-2 0 0 16,-2 0-480-1,-3-3-80-15,0 4-32 0,-3-4 0 0,-1 0-864 0,1 0-192 16,0-3-16-16,1-1-16 0,2 1-896 0,2-4-176 0</inkml:trace>
  <inkml:trace contextRef="#ctx0" brushRef="#br0" timeOffset="5557.57">27172 1118 34095 0,'-7'-9'3024'16,"0"2"-2416"-16,1 0-480 0,1 5-128 0,3 0 1536 0,-1 2 272 0,2 2 64 0,-3-2 16 0,-1 0-1488 0,-2 2-400 0,0 2 128 0,-3 2-128 16,1 2 0-16,-1 4-176 0,-1 4 32 0,-1 5 0 0,-2 4-96 0,-1 5-16 0,-1 7 0 0,-2-1 0 0,-2 1 256 0,1-1 0 0,-1 1 0 0,1 0 0 15,-2-1 0-15,0 1 160 0,0-1-32 0,1-3 0 0,0-1-128 16,0-2 0 0,2 1 0-16,-2-3 128 0,3 1-128 0,-2-3 0 0,2 1-160 0,-1-3 160 15,4 0-880-15,0-3-80 0,3-5 0 16,2 0-16-16,2-6-1648 15,2-1-336-15</inkml:trace>
  <inkml:trace contextRef="#ctx0" brushRef="#br0" timeOffset="5827.49">26972 1176 12383 0,'1'-14'256'0,"-1"6"64"0,0 0 16 0,1 6 32 0,-1-1-368 0,1 3 0 0,-1 0 0 0,2-1 0 0,-1 1 1600 0,1 0 240 0,1 0 48 0,0 4 16 16,2-1 128-16,0 6 16 0,2 3 16 0,-1 1 0 31,1 4-144-31,2 4-16 0,-1 1-16 0,1 3 0 16,0 1-608-16,1 3-112 0,-2-4-16 0,1 3-16 0,0 0-544 0,-2-2-96 0,-1 3-32 0,0-1 0 16,1-3-256-16,-2 3-48 0,-2 1-16 0,2-3 0 0,-1 0-144 31,0-2 0-31,-3 1 0 0,1-3 0 0,1 1-368 0,-1-1-144 0,1 0-48 0,0-2 0 31,1 1-1632-31,0-3-336 0</inkml:trace>
  <inkml:trace contextRef="#ctx0" brushRef="#br0" timeOffset="6049.64">26925 1647 43311 0,'3'-4'3840'0,"2"1"-3072"0,0 3-608 0,0 1-160 15,1 1 0-15,2-2 0 0,3 3 0 0,9-3 0 16,7 1 128-16,6 1 32 0,6 2 16 0,-2-1 0 16,-1 0-176-16,-3 2 160 0,-1-3-160 0,-2 0 160 15,-2 4-416-15,-2-5-96 0,0 2-16 0,-1 1-12496 16,1 1-2512-16</inkml:trace>
  <inkml:trace contextRef="#ctx0" brushRef="#br0" timeOffset="7334.29">26729 5055 18431 0,'2'1'1632'0,"-1"-1"-1312"0,1 2-320 0,-1-2 0 0,1 2 0 0,0-2 0 15,1 0 0-15,0 1 128 0,2 2 80 0,0-1 32 0,0 2 0 0,-1-2 0 0,0 0 976 0,-3 0 192 0,0 2 32 0,-2-1 16 0,-2 2 1248 0,0 2 256 0,-4 0 48 0,0 2 16 16,-3 3-1232-16,-2 0-256 0,-3 4-64 0,-4 4 0 16,1-1-800-16,-6 6-160 15,-3-2-48-15,-2 4 0 0,-2 2 16 0,-5 3 0 16,-3-1 0-16,-3 3 0 0,-2 5-288 0,-2-1-48 0,-1 0-16 0,0 1 0 15,-1 0 48-15,0 1 0 16,1-1 0-16,1 0 0 0,3-5 96 0,2 1 32 16,1-3 0-16,2-3 0 0,1 2-16 0,-1-3 0 0,0 2 0 0,1-2 0 15,1 1-144-15,1-2-16 16,2-4-128-16,1 2 192 0,4-3-192 0,-3 3 0 0,1 1 0 0,1-1 0 0,1-2 0 0,4-2 0 16,3 1 0-16,2-7 0 0,1 1 256 0,3-3-64 15,1 0 0-15,3-4 0 0,1 1 80 0,1-4 16 16,2 0 0-16,0 0 0 0,0 2-32 0,1-6 0 15,1 4 0-15,-1-2 0 0,0 0 0 0,-2 1-16 16,2 0 0 0,-1 0 0-16,-1 1-112 0,0-2-128 0,-1 2 176 0,-1 0-176 0,2-2 128 0,-2 2-128 15,1 0 0-15,-2 0 0 16,1 0 0-16,0 2 0 0,0-2 0 0,-1-1 0 16,2 1 0-16,0-1 0 0,-1 1 0 0,1 0 0 0,0 1 0 0,1-2 128 0,2 0-128 15,1 0 0 1,1 1 192-16,0-3-64 0,2 1 0 0,0 1-128 0,4 2 240 15,-1-3-64-15,3 2-16 0,2 1 0 0,4 1-160 0,1-2 160 0,1 2-160 0,6 0 160 16,3 2-160-16,3 0 0 16,5 5 0-16,3-3 0 0,2 5 0 0,4-4 0 0,2 6 0 0,6-3 0 15,0 2 0-15,5 1 0 0,2 3 0 0,2-2 0 16,2 1 0-16,0 1 0 16,3 0 0-16,-1-3 0 0,4-2 0 15,1 1 0-15,1-5 0 0,3 0 0 0,6 0 0 16,0-2 0-16,1-1 0 0,-3-2 0 0,-8 0 0 0,8 0 0 15,7 3 128-15,-2 1-128 0,-4-2 0 0,-4 0 0 16,-3-1 0-16,-5-2 0 0,-1 5 0 0,-6-3 0 16,-2-1 0-16,-4 0 0 0,-6 2 0 0,-4-4 0 15,-5 0 128-15,-3 1-128 0,-4-1 0 0,-4 0 0 16,-1 1 0-16,0 2 128 0,-5-5-128 0,-2 2 160 16,-2 0-160-16,-2-2 160 0,-2 0-32 0,-1 0-128 15,-2 0 192-15,0-1-64 0,-3-2 16 0,0 1 0 0,1 1 0 16,-2-3 0-16,0 1-16 0,-1 2-128 0,0-3 192 15,0 0-64-15,0 0-128 0,2 0 0 0,-4-3 0 16,2 2 0-16,-1-2 0 0,1 1 0 0,-1-2 0 16,1-2 0-16,0-3 128 0,0 2-128 0,0-5 128 0,0-1-128 15,0 0 320-15,0-3-32 0,-1-3 0 0,1-3 0 16,-2-3-48-16,1-6-16 0,-1-1 0 0,-2-6 0 16,2-1 192-16,-3-8 32 0,0-2 16 0,-1-6 0 15,-2 1-336-15,-1-7-128 0,0-4 0 0,-3-2 0 16,1 4 0-16,-2-3 0 0,-2 2 0 0,0 1 0 0,-1 0 0 15,-3 0 0-15,0 0 0 0,-2 2 0 0,0 1 0 16,-3 4 0-16,1 2 0 0,0 3 0 0,1 1 0 16,-1 5 0-16,-5-1 0 0,2 4 0 15,3 1-416-15,-3 0-80 0,-1 3-16 16,1 3 0-16,0 3 160 0,0-1 32 0,2 3 0 0,1 2 0 0,2 2-32 0,1 5 0 16,1 1 0-16,2 4 0 15,0 1-96-15,1 1-32 0,0 3 0 16,1 1 0-16,0 3-96 0,3-2 0 0,1 3-16 0,1-3 0 15,1 2-304-15,3 1-64 0,1 0-16 0,1-2 0 16,3 0-288-16,2-1-48 0</inkml:trace>
  <inkml:trace contextRef="#ctx0" brushRef="#br0" timeOffset="8335.09">21908 894 8287 0,'-5'-15'736'0,"3"1"-592"0,-1 2-144 0,2 5 0 0,2 0 2160 0,-1 5 400 0,1-4 64 0,-1-2 32 0,2-4-1248 0,-2-4-240 0,0-1-48 15,-2 3-16-15,1 2 192 0,-3 5 48 0,-1 1 0 0,-3 6 0 0,-3 3-496 0,-3 4-80 0,-3 6-32 0,-7 5 0 0,-2 4-592 0,-5 3-144 0,-2 7 0 0,-3-1 0 16,1 1 352-16,3 3 32 0,0 0 16 0,-1 5 0 16,-3 11 416-16,-2 6 80 0,-2 10 0 0,2 6 16 0,-1 0-128 15,5-2-16-15,2 2-16 0,2 3 0 16,1 4-192-16,5 4-48 0,3 3 0 0,7-3 0 0,5-7-272 0,8-2-64 15,7 0-16-15,8 2 0 16,10 2-752-16,6-7-160 0,9-5-16 0</inkml:trace>
  <inkml:trace contextRef="#ctx0" brushRef="#br0" timeOffset="9084.4">27344 486 31327 0,'-5'-9'2784'0,"1"3"-2224"0,3 5-560 0,1 1 0 0,1 0 560 0,-1 0 0 16,0-3 0-16,0-4 0 0,-1 1-240 0,1-1-64 0,2-1 0 0,1 0 0 0,1 3 48 0,-1 2 0 0,2 0 0 0,1 2 0 0,1 1-304 0,0 4 0 15,0-1 0-15,2 4 0 0,-1 1 0 0,3 5 0 16,0 3 0-16,2 4 0 0,0 4 160 0,4 1 128 15,4 8 32-15,4 4 0 0,2 4 320 0,4 4 64 16,2 3 0-16,2 1 16 0,2 2-32 0,1 2-16 16,1 4 0-16,-6-6 0 0,-4-7-352 0,-2 5-64 15,1 4 0-15,-2 4-16 0,-2 0-240 0,-7 0 0 16,-2-1 0-16,-4-2 0 0,-6-6 0 0,-5 5 0 0,-5 4 0 0,-5 0 0 16,-5 0-176-16,-2-5 32 0,-4-2 0 0,-4-4 0 15,-1-4 144-15,-3-5-192 0,-2-2 192 0,-2-7-192 16,-1 1 192-16,2-6 0 0,2-2 0 0,-3-1 0 15,-2 1 0-15,0-5-208 0,1 0 80 0,-1-3 128 16,2-1-1264 0,-1-6-128-16</inkml:trace>
  <inkml:trace contextRef="#ctx0" brushRef="#br0" timeOffset="10511.63">18397 1032 18431 0,'-5'-5'1632'0,"2"4"-1312"0,2 1-320 0,1 0 0 0,0 1 864 0,-2-1 96 0,-1 3 32 0,-2-1 0 0,-3 5-64 0,0 0-16 0,-2 8 0 0,-3 1 0 0,2 9-416 0,-4 7-96 0,0 0-16 0,-1 9 0 16,-2 3 576-16,-1 3 128 15,-2 4 0-15,-1 0 16 0,-1-3-352 0,-1 1-80 16,2-7-16-16,-2 3 0 0,1 1-208 0,-1 2-32 0,1 0-16 0,2-2 0 0,1-2 64 16,3-3 16-16,1-2 0 0,3-7 0 0,1-1-336 15,2-3-144-15,1-2 128 0,3-4-128 16,1-3-624-16,1-3-208 0,3-1-32 0,1-5-9392 16,4 0-1888-16</inkml:trace>
  <inkml:trace contextRef="#ctx0" brushRef="#br0" timeOffset="10875.5">18467 852 22111 0,'-7'-5'1968'0,"3"4"-1584"0,2 1-384 0,1 1 0 16,1 1 960-16,-2 2 96 0,-1 2 32 0,-3 0 0 15,-3 8-320-15,1 5-48 0,-2 5-16 0,1 5 0 16,2 3-544-16,-1 5-160 0,3 1 0 0,2 3 0 31,1 1 0-31,2 1 144 0,3 2-144 0,1 0 0 0,3-2 400 0,0-2-16 16,2-6-16-16,1-2 0 0,-1-2-64 0,-1 1-16 15,2-1 0-15,0 1 0 0,-1-1-288 0,1 1 0 16,-2 2 128-16,1-1-128 0,0 1 0 0,-2 1-304 16,0-1 64-16,-2-1 16 15,0 0-1648-15,-4-5-336 0,2-2-64 16,-3-1-8992-16</inkml:trace>
  <inkml:trace contextRef="#ctx0" brushRef="#br0" timeOffset="11145.42">18070 1766 26719 0,'-6'1'1184'0,"3"-1"240"0,3 2-1136 0,1-2-288 0,2 0 0 0,0 0 0 0,1 0 752 0,5 0 80 16,4 0 32-16,7 0 0 0,5-2 352 0,5-2 64 15,1 1 0-15,1-4 16 0,-1 1-832 0,0-3-160 16,-1 2-48-16,-1-5 0 16,1 2-2080-16,-3-3-416 0</inkml:trace>
  <inkml:trace contextRef="#ctx0" brushRef="#br0" timeOffset="11479.05">18823 875 28559 0,'-14'7'1264'0,"4"1"272"0,2 0-1232 0,3 0-304 0,1 2 0 0,3-4 0 16,0 7 512-16,-2 3 32 0,-1 15 16 0,1 9 0 15,0 11 208-15,2 0 32 0,2 3 16 0,0-1 0 16,3 2-544-16,-1-4-96 0,0-4-32 0,0 0 0 15,-1-3-144-15,1-2 0 0,0 1-192 0,0-1 192 16,1 2-1440 0,-1-2-160-16,2 1-48 0,-1 2 0 0,1-5-704 15,-1-1-144-15,-1-5-16 0,0-5-7296 0</inkml:trace>
  <inkml:trace contextRef="#ctx0" brushRef="#br0" timeOffset="11817.32">19195 738 27647 0,'-19'-6'2448'0,"6"3"-1952"0,2 3-496 0,3 3 0 16,6-2 784-16,-1 4 64 0,2-1 16 0,-4 6 0 16,-1 8-736-16,-3 7-128 0,2 8 0 0,-1 8 0 15,4 4 0-15,-1 0 0 0,2 4 192 0,-1 4-64 16,2 1-128-16,1 6 0 0,1 3 0 0,1-2 128 0,1-1-128 16,1-6 0-16,1-4 0 0,1-3 0 0,-1-3-208 0,1 1-16 15,2-1 0-15,-2 3 0 16,1 0-1184-16,0-1-224 0,0 0-48 0,-1-7-16 15,0-2-384 1,0-4-80-16,0-3-16 0</inkml:trace>
  <inkml:trace contextRef="#ctx0" brushRef="#br0" timeOffset="12792.68">19842 1590 26719 0,'-8'-7'2368'0,"2"0"-1888"0,4 5-480 0,-1 1 0 0,3-2 368 0,-4 0-32 0,-2-6 0 0,-5-3 0 0,-2-2-32 0,-6-5-16 0,-1 1 0 0,0 4 0 0,2 2-288 0,-2 2 0 0,0 4 0 0,2 1 0 32,0 4-352-32,1 4-80 0,1 1-16 0,2 2 0 0,0 4 576 0,0 1 128 0,2-1 0 0,-2 4 16 15,2 3 80-15,-1-1 16 0,1 4 0 0,1 1 0 16,1 1 0-16,-1 4 0 0,2-1 0 0,0 3 0 16,1 1-368-16,0 0 0 0,2 2 0 0,-1 0 0 15,2-1 0-15,1-2 0 0,0-3 0 0,3-3 0 16,1-3 0-16,1 0 0 0,2-3 0 0,1 0 0 15,2-4 0-15,1-2 0 0,3 0 0 0,0-2 0 16,2 0 0-16,1-3 0 0,3 0 0 0,-1 0 128 0,1-4-128 16,1-1 0-16,0 0 128 0,-1-1-128 0,3-5 240 0,-2-1-32 15,1 1 0-15,-2-4 0 0,0 0 272 0,0-2 48 16,-1 0 16-16,-1-4 0 0,1-3 160 0,-2 1 16 16,0-5 16-16,0 1 0 0,-2-4-128 0,-1-1-32 15,-2 1 0-15,0 0 0 0,-1-3-176 0,-2-1-32 16,-1 1-16-16,-2-6 0 0,1-2-160 0,-3-2-48 15,-1-2 0-15,-3-4 0 0,0 0-144 0,-2-1 0 16,-1-7 0-16,-1 2 128 0,-1 0-128 0,1 4 0 16,-2 3 0-16,0-1 0 0,0 5 0 0,1-5 0 15,1 4 0-15,0 3 0 0,1 0 0 0,2 3 0 16,0 0 0-16,1 1 0 0,2 5-432 0,2 2 48 16,0 7 0-16,0 0 0 15,1 6-960-15,2 1-192 0,0 3-48 0,2 2 0 16,1 3-1120-16,1-1-240 0</inkml:trace>
  <inkml:trace contextRef="#ctx0" brushRef="#br0" timeOffset="13085.84">20019 1700 43311 0,'-10'4'3840'0,"2"2"-3072"0,6 0-608 0,2-2-160 15,1 1-960-15,-1-1-208 0,-2 5-48 0,-3 10-16 0,1 2 912 0,0 5 176 0,2-1 144 0,2 1-192 0,0-4 192 0,1 0-192 0,1 1 192 0,1-1-192 16,-1 0-512-16,2 3-96 0,-1-3-32 0,-1 0 0 15,2-1-1104-15,-1 2-240 0,2-1-32 0,0-2-6880 0,1-2-1392 0</inkml:trace>
  <inkml:trace contextRef="#ctx0" brushRef="#br0" timeOffset="13291.06">20085 1377 12895 0,'-10'-8'1152'0,"3"0"-928"0,1 2-224 0,2 4 0 16,3 0 2304-16,1 2 432 15,0 0 80-15,-3 0 0 0,1-2-2064 0,-1-2-432 0,1 2-64 0,1 2-32 32,2 0-1312-32,1 0-256 0</inkml:trace>
  <inkml:trace contextRef="#ctx0" brushRef="#br0" timeOffset="13686.97">20734 1008 25791 0,'-12'-16'2304'0,"3"3"-1856"0,2 3-448 0,2 0 0 0,4 4 0 0,0 0 0 0,-2 0 0 0,-1-10 0 32,0-6-480-32,-4-12-144 0,1-2-16 0,-1-1-16 0,3 3 656 0,-1 4 224 15,0 3 0-15,-1 3 0 0,-1 6-224 0,1 3 0 16,-2 5 0-16,2 0 0 0,-2 4 0 0,0 2 144 16,-1 4-144-16,2 1 192 0,-1 4 368 0,-1 0 80 15,0 6 0-15,0 2 16 0,-1 3-272 0,0 4-48 16,-1 4-16-16,-1 6 0 0,1 5 336 0,-2 4 64 15,3 1 16-15,0 3 0 0,1-1 288 0,-1 8 64 0,1 6 16 0,3 9 0 0,1 3-400 16,-1 2-64-16,4 2-32 0,-1-4 0 16,0-6-384-16,2-2-80 15,-1 0-16-15,2-3 0 0,1 1-128 0,1-3 0 16,1-4 0-16,-2-5 0 0,0-7 128 0,-2-4-128 0,2-3 0 16,-1 0 128-16,1-1-128 0,-1-2 0 0,1-3 0 0,1 0 0 0,0 1 0 0,2-1 0 15,2 5 0 1,1-5-176-1,1 0-1120-15,2-3-240 0,2-1-32 0,2-2-8528 0,0-4-1696 0</inkml:trace>
  <inkml:trace contextRef="#ctx0" brushRef="#br0" timeOffset="14116.72">20992 849 30399 0,'-9'-28'1344'0,"2"7"288"0,-1 1-1312 15,4 7-320-15,3 4 0 0,0 3 0 0,0-4 0 0,0-6 0 0,-3-7 0 0,0-7 0 0,-1-5 0 0,1-1-192 0,2 5 192 0,-2 4-192 0,1 5 192 0,-2 2 0 0,0 4 0 0,-1 3-128 0,-1 4-32 0,1 2 0 0,0 5 0 0,-1 2 0 16,-1 4 160-16,-1 2 0 0,2 5 0 0,-3 5-128 16,-1 6 128-16,0 7-192 0,-1 2 192 15,-1 11-192-15,1 8 432 0,-1 11 80 16,1 7 0-16,0-1 16 0,2 0 544 0,0-3 96 0,0-1 32 0,1 9 0 16,3 3-448-16,1 2-96 0,3 1-16 0,1-5 0 15,1-5-448-15,0 0 0 0,2-2 0 0,0-1 0 16,2 0 0-16,-3-2 0 0,2-3 0 0,-4-8 0 15,-1-5-192-15,0-7 64 0,-2-1 128 0,1-5-208 16,-2 1 208-16,-2-3 0 0,2 0 0 0,1-3 0 0,-1-1 0 16,1-4 0-16,0-2 0 0,3-5 0 15,1 1-896-15,-1-5-272 0,2-4-64 16,0-3-12976-16</inkml:trace>
  <inkml:trace contextRef="#ctx0" brushRef="#br0" timeOffset="14399.66">20117 1713 41471 0,'-23'-4'1840'0,"9"4"368"0,4 0-1760 0,6 0-448 0,2 0 0 0,4 0 0 15,0 0 368-15,3 0-16 0,2-3 0 0,8 3 0 16,10-2-112-16,10-2-32 0,5-3 0 0,7-2 0 16,7-1-208-16,6-5 144 0,4-1-144 0,4-2 128 15,-1 0-272-15,7 0-64 0,8-4-16 0,5-1-18976 16</inkml:trace>
  <inkml:trace contextRef="#ctx0" brushRef="#br0" timeOffset="63110.52">3235 13643 37775 0,'1'-8'3360'0,"0"1"-2688"16,1 6-544-16,0-3-128 0,0 4-736 0,1-2-176 0,2-4-48 0,2-4 0 0,4-5 160 0,2 1 32 0,0 0 0 0,0 1 0 15,-3 6-224-15,-2 1-32 0,-1 2-16 0,-5 1 0 0,-1 3 1376 0,-4 0 288 0,-5 4 48 0,-3 2 16 16,-5 3 400-16,-5 1 96 0,-8 2 16 0,-6 1 0 15,-7-1-176-15,-7-1-48 0,-4 1 0 0,-3 1 0 16,0-1-352-16,-5 1-80 16,-3-1-16-16,-1-2 0 0,0 0-160 0,-1-2-48 0,2 0 0 0,5 0 0 15,3-1-80-15,5-1-32 0,4-2 0 0,7-4 0 16,5 2-208-16,6-4 128 16,8 2-128-16,7-4 0 15,4 1 0-15,6 1-192 0,4 1 16 0,5-4 0 16,6 1-32-16,6 0-16 0,7 1 0 0,7 0 0 15,10 1-336-15,8 0-64 0,9-3-16 16,5 2 0-16,4-1 480 0,-4 2 160 0,-4 0 0 0,-3 2-144 0,-3-2 448 0,2-1 80 16,0 0 32-16,0-1 0 0,-1-1-80 0,-4 1-16 15,-8 2 0-15,-7 1 0 0,-4-3 32 0,-7-1 0 16,-4 1 0-16,-7 0 0 0,-3 2-32 0,-5-4 0 16,-2 0 0-16,-6 2 0 0,-4-2-48 0,-9 2-16 15,-4-1 0-15,-7 1 0 0,-7 1 0 0,-7-1 0 16,-7 1 0-16,-5 3 0 0,4 0-256 0,-5 0 0 15,-5 3 0-15,-2-3 0 0,0 1 0 0,1 2 0 0,7-3 0 16,0 1 0-16,0 1 0 0,2 1 0 0,4 1 0 16,5-1 0-16,4 2-144 0,4-4-96 0,8 2-16 15,3-6-12944-15,4 2-2608 16</inkml:trace>
  <inkml:trace contextRef="#ctx0" brushRef="#br0" timeOffset="64063.01">13346 14793 35935 0,'4'-2'3200'0,"-3"-1"-2560"0,0 3-512 0,-2 3-128 0,1-3-640 0,-1 2-160 0,0-1-32 0,-3 4 0 0,-2 3 544 0,-7 0 96 0,-2 2 32 0,-4 3 0 0,-6-1 560 0,-3-2 112 0,6 0 32 0,-5-1 0 0,-7 0 416 0,-3-2 64 15,8-1 32-15,-3-2 0 16,-3 2-160-16,-2-3-48 0,3 0 0 0,4-2 0 16,5 2-208-16,5-3-64 0,7 0 0 0,2 0 0 15,2 0-448-15,3 0-128 0,3 2 0 0,2-2 0 0,1 0 0 0,1 0-192 16,2 4 64-16,1-2 0 0,2 2-208 0,1-2-48 16,4 2 0-16,2 2 0 0,2 1 0 0,3-1 0 31,2-3 0-31,1 4 0 0,-1-1 384 0,2-3 0 0,3 4 160 0,1-1-160 0,-2-2 320 0,0-1-64 0,-1 2 0 15,-3-4 0-15,-3 2 128 0,-2-3 32 0,-2 0 0 16,-2 0 0-16,-3-3-176 0,-3 2-48 0,-1-1 0 0,-4-1 0 16,0 2 0-16,-4-3 0 0,-2 2 0 0,-4-2 0 15,0-1-48-15,-2-1-16 0,-3 1 0 0,-6-1 0 32,-1-3 0-32,-4 3 0 0,-1-1 0 0,-3 0 0 15,-2-1-128-15,0 2 192 0,0 2-192 0,-1 0 192 16,1 4-192-16,4-2 0 0,4 2 0 0,1-3-13376 15,-3 2-2800-15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29:12.0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5056 5863 19343 0,'3'-3'1728'0,"-3"-1"-1392"16,0 2-336-16,0-2 0 0,0 2 3024 0,1 2 544 0,0-4 96 0,0 0 32 0,-1-2-2992 0,0-3-704 15,-1 0 0-15,-1 0 0 0,-2 1-1152 16,-2 0-256-16,-2 0-64 0,0 2 0 0,-5 1-336 0,-1 2-80 0,-3-1-16 0,-2-1 0 0,-4 1 768 0,0 2 160 0,-4 0 16 0,-4 0 16 0,-4 1 944 0,-3 1 176 16,-4 0 32-16,-5 0 16 15,-3 0 800-15,-3 1 144 0,-1 1 48 0,-8 2 0 0,-2 2-272 0,-4-2-48 16,-3 1-16-16,-2-1 0 0,2-2-96 0,-1 2-16 15,0-3 0-15,2 2 0 16,0 0-176-16,1 2-32 0,-1 1-16 0,-3-2 0 0,0 2-368 0,0-2-176 0,1 0 160 16,5 1-160-1,3-2 0-15,1 4 0 0,1-1 0 0,1 0 0 16,3-2 0-16,3-1 0 0,4 0 0 0,2-1 0 0,3 2 0 0,0-1 0 0,2 0 0 0,1 3 0 16,5-2 0-1,1-1 0-15,6 0 0 0,3 1-160 0,4-1 160 0,7-3 0 0,2 0 0 0,6 0 0 16,6 0 0-16,3 0 0 15,6-4 0-15,5 1 0 0,8 3-240 0,5-2-64 0,5 1-16 16,7-2 0-16,6 1 64 0,7 0 0 0,5-1 0 0,6 1 0 16,4 2 48-16,4 0 16 15,6 2 0-15,2-2 0 16,0-3-512-16,2 1-80 0,4 1-32 0,3 1 0 0,6 3 512 0,0-3 112 0,-3-2 0 0,0 1 16 0,1-2 176 0,1 3 0 16,3 3 0-16,-3-3 0 15,-4 0 192-15,-1-3 64 0,-1 3 0 0,0 3 16 0,0-2 928 0,-4-1 176 31,-6-1 32-31,-4 1 16 0,-2 0-112 0,-5 3-32 16,-3 0 0-16,-3 0 0 0,-2 1-464 0,-7-4-112 16,-5 3 0-16,-6-3-16 0,-6 0-304 0,-5 0-48 15,-5 1-16-15,-5 1 0 0,-3-2-320 0,-5 0 128 16,-4 0-128-16,-5 0 0 0,-2 0 0 0,-5 0 0 0,-4-2 0 0,-6 1 0 16,-6 1 0-16,-7-3-128 0,-6 3 0 0,-7-2 0 15,-8 0 128-15,-6 0-128 0,-5-2 128 0,-3 1-128 16,-2 0 128-16,-6 1 0 0,-5 4 128 0,-5-2-128 15,-4 0 256-15,-1 0 0 0,2 0-16 0,-4 3 0 16,-6 0-96-16,0-2-16 0,-3 1 0 0,-2-2 0 16,1 0 16-16,-2 1 0 0,-3 1 0 0,1-2 0 0,7-2-144 15,-3 2 0-15,-2 2 0 0,-1-4 0 0,5 1 240 0,-1 1 16 16,0 0 0-16,1 1 0 0,1 1-256 16,6-2 0-16,6-3 0 0,3 3 0 0,2 1 0 0,2 1 0 15,3 0 0-15,6 0 0 0,3-2 0 0,5 0-128 16,5 0 128-16,3 3-17984 15</inkml:trace>
  <inkml:trace contextRef="#ctx0" brushRef="#br0" timeOffset="66531.14">3100 7048 6447 0,'7'-6'576'15,"-2"3"-576"-15,0-2 0 0,-1 3 0 0,0 0 5632 0,-2 2 1008 0,3-4 208 0,1 2 32 0,4-2-5360 0,3-2-1072 0,-1-3-224 0,-2 3-32 16,-1 0-368-16,-6 1-64 0,0 0-16 0,-5 1 0 0,-1 0-64 0,-3 2 0 0,-3-2-16 0,-3 2 0 0,-5-1 80 0,-2 3 32 0,-6-1 0 0,-3 1 0 0,-6 0 720 15,-3 1 144-15,-3-1 16 0,-2 0 16 0,0 0 464 0,-6 3 80 0,-4-1 32 0,-5 2 0 0,-4 0-208 0,-4 1-32 0,0-4-16 0,0-1 0 0,4 2-416 0,-6-2-64 0,-4 3-32 0,-4 1 0 0,-4 2-176 16,2-3-48-16,4 0 0 0,4 1 0 0,3-2-96 0,-2 2-32 0,3-2 0 0,-1 2 0 0,6 0-128 0,2-2 0 0,2-2 0 0,6 1 0 0,6-1-192 0,4-1 192 0,6 2-160 0,4-1 160 0,7 3 0 0,2-1 0 0,4-2-128 0,8 0 128 0,2 2 0 0,7-2 0 16,5 0 0-16,6-2 0 0,7 2-192 0,6 0 48 15,10 0 16-15,8-2 0 0,10 2 128 0,10 0-208 0,7 0 80 16,6 0 128-16,6 0-256 0,-3 0 80 0,-3 0 16 0,10 0 0 31,11 2-320-31,3 0-64 0,1 0-16 0,0-2 0 0,1 3 272 16,-1-3 48-16,-4 1 16 0,-7 1 0 0,-3-2 224 0,2 0 0 0,0 0 0 0,-2 0 0 15,-3-2 400 1,-4 1 128-16,-2 1 32 0,-4 0 0 0,-4 0-192 0,-7 1-48 16,-4 1 0-16,-7-1 0 0,-7 1-128 0,-5 1-48 0,-6-3 0 0,-6 2 0 15,-6 0-144-15,-6 1 0 16,-5-3 0-16,-5 1 0 0,-5 1 0 0,-5 1 160 16,-5 1-160-16,-8-2 160 0,-7 3-16 0,-7 1 0 15,-9 0 0-15,-10-1 0 0,-2 1 112 0,-10-1 32 0,-7 4 0 0,-10-5 0 0,-5 2-128 16,-5-1-32-16,-3-1 0 0,-1 2 0 15,0-3 16-15,-5 0 0 0,-3 1 0 16,-1-2 0-16,4 2 80 0,0-4 16 0,-2 2 0 0,2-2 0 0,4 0-48 16,4-2 0-16,10 2 0 0,-1-3 0 15,3 0-192-15,6-1 128 0,6-2-128 0,8 0 0 16,7 2 0-16,5-2 0 0,2 1 0 0,7 1 0 0,7 0 0 0,4-1 0 16,3 4 0-16,5-1 0 0,4 0-256 0,5 2-80 15,4 0-32-15,4 0 0 16,4 2-208-16,6 1-64 0,5 2 0 0,8 3 0 15,6 0 192-15,9 0 16 0,11 3 16 0,7-1 0 0,2 0 96 0,13 0 32 0,14 1 0 16,7-1 0 0,-2-4-80-16,7 0-16 0,10-2 0 0,-2-1 0 15,-10 4 384-15,3-5 0 0,6-2 0 0,-1 0 0 0,-2-2 432 0,-6 2 208 16,-2 0 32-16,-6-3 16 16,-3 2-224-16,-7-2-32 0,-2 2-16 0,-6 1 0 15,-6 0-272-15,-8 0-144 0,-2 1 160 0,-8-1-160 0,-6 0 0 0,-7 0 0 0,-7-1 0 0,-8 1 0 16,-5-2-256-16,-6 2 48 15,-4-3 16-15,-7 2 0 0,-2-1 192 16,-7-1 0-16,-4-1 0 0,-10 1 0 0,-8-4 384 0,-10 1 32 16,-6 0 0-16,-10 0 0 0,-10 0-144 0,-9-2-16 15,-2 3-16-15,-13 2 0 0,-11-1 16 16,-6 1 0-16,-2 3 0 0,-2 0 0 0,-2 3-64 0,-10-2 0 16,-5 4 0-16,-5 1 0 0,0-2-192 0,2 3 176 15,4 2-176-15,-1-3 160 0,-1 4-32 16,2-1-128-16,4 1 192 0,6 0-64 15,10-4-256-15,7 2-64 0,5-1-16 16</inkml:trace>
  <inkml:trace contextRef="#ctx0" brushRef="#br0" timeOffset="71094.3">6497 10848 911 0,'-9'-8'0'0,"3"4"0"0,0-2 0 0,1 3 0 0,2 2 3040 0,2-2 528 0,-1 3 96 0,-3-5 32 0,-3-2-2400 0,0 0-464 0,-1 1-112 0,3-3-16 15,1 3-2016-15,1 2-416 0,3 1-64 0,0 0-32 0,2 1 1504 0,0 0 320 0,0-1 0 0,3 0 0 16,4 1 0 0,0 0 0-16,3-2 0 0,2 0 0 15,0 0-1728-15,1 2-288 0,1-2-64 0,-2-2 32 0,2 2 2752 0,0 2 544 16,0-2 112-16,-2 1 32 0,2 0-192 0,0-1-48 15,-1 1 0-15,-1 0 0 0,1 3-1152 0,-2-3 0 16,2 3-144-16,-4 0-16 0,-2 0-768 0,-1 0-160 16,-2 0-16-16,-4 0-16 0,-2 0 80 0,-3 3 16 0,-5-3 0 0,-3 1 0 15,-4 1 1728-15,-6-2 368 16,-4 0 64-16,-7 0 16 0,-1 2 816 0,-6-4 160 0,1 2 48 16,-6-2 0-16,-3 1-416 0,-7-4-80 0,-1 1-16 0,-6-2 0 0,-1-2-608 0,-2 4-128 15,2 2-32-15,3-3 0 0,2 4-304 0,-5-4-64 16,-3 4-16-1,-1-2 0-15,0 1-176 0,1 2-32 0,-4 0-16 0,2 0 0 0,4 2-288 0,5-2 0 0,6 3 0 16,1-3 0 0,1 1 256-16,5 2-16 0,7-1 0 0,0 2 0 15,5 0 160-15,0 0 48 0,5 4 0 0,4-4 0 0,4 1-448 16,4-2 0-16,3 1-192 0,5 1 192 31,6-1-896-31,3 2-64 0,5-2-16 0,4 2 0 16,8-3 224-16,2 4 48 0,7-1 16 0,8 0 0 15,4-2-272-15,8 1-64 0,4 2-16 0,9-3 0 0,5 1 288 16,4-4 64-16,0 1 16 0,6 2 0 0,5 1-32 0,4-4 0 16,5 2 0-16,-2-2 0 0,0 2 144 0,-3-1 32 15,-2 2 0-15,1-2 0 0,1-2 320 0,-4 1 64 0,-4 2 16 0,-4-3 0 0,-4 4 128 16,-2 1 224-16,-1-2-48 0,-4-2-16 0,-7 2-160 16,-9-3 160-16,-8 2-160 0,-7-2 160 0,-8 0-352 15,-9 0-64-15,-6 2 0 0,-6-2-16 16,-5 0-816-16,-8 0-176 0,-7-2-16 0,-7 2-16 15,-7 0 2208-15,-5 0 448 0,-5-2 96 0,-11 2 16 0,-11-4 352 0,-7 1 80 16,-3-4 16-16,-6 2 0 0,-3 4-640 0,-7-1-112 16,-5-1-16-16,1 0-16 0,17 0-400 0,-9 2-80 15,-9 1-16-15,-5-4 0 0,-3 2-640 0,5-1-272 16,7 2 16-16,2 1 0 16,1 0-1040-16,7 0-208 0,8 0-32 0,6 0-8320 0</inkml:trace>
  <inkml:trace contextRef="#ctx0" brushRef="#br0" timeOffset="71823.42">6806 11537 16575 0,'-7'-6'1472'0,"-1"1"-1168"0,-1 0-304 0,2 3 0 16,1 2 1440-16,-2-3 224 0,0 2 64 0,-8-4 0 0,-10 1-2224 0,-13-4-432 0,-8 0-96 0,-6-4 0 0,0 3 1024 0,-3-1 192 0,-3 3 64 0,0-4 0 15,2 3 384-15,-1 2 96 0,-2 0 16 0,2 0 0 16,5 2 464-16,-1-2 112 0,-4 0 16 0,-4 0 0 0,-4 2-272 0,-3 4-48 15,-3 1-16-15,-2 4 0 0,-5-1-720 0,1-2-144 0,9 2-16 0,-5 2-128 16,-4 4-208-16,3-1-160 16,14 1-16-16,-1-4-16 15,-2 0 16-15,4 0 16 0,3 0 0 0,8 0 0 0,3 2 368 0,6 1 0 16,7 0 0-16,8-2 0 0,8-4 0 0,7 1 0 16,5 1 0-16,6-4 0 15,12 2-384-15,12-1 64 0,8-2 0 0,10 0 0 0,12 0 320 0,8-2 0 0,8 2 0 0,9-4 0 16,6 2 0-16,8-2 128 0,6-1 0 0,4 0 0 15,2 2 144-15,1-3 32 0,-5 0 0 0,2 2 0 16,3-2-304-16,-13 2 128 0,-13 2-128 0,8-4 0 31,6 0-480-31,-5 2-208 0,-8-1-32 0,-12 4-7536 16,-12-3-1488-16</inkml:trace>
  <inkml:trace contextRef="#ctx0" brushRef="#br0" timeOffset="72419.05">6735 12167 34095 0,'-4'-4'1504'0,"-1"2"320"0,-2-2-1456 0,2-1-368 0,2 4 0 0,-2-2 0 0,-1 3 0 0,-8-4 0 0,-6-2-192 0,-8 0 64 0,-8-4-208 0,-9 4-48 0,-5-3 0 0,-2 3 0 15,-3 2-880-15,-3-2-176 0,-5 3-32 0,-5-1-16 16,-4 1 512-16,-2 3 96 0,-1 0 32 0,-3 0 0 0,-1 3 848 0,-5 1 0 0,-5-1 128 16,1 0 0-16,8 3 640 0,-1 1 128 0,1 2 32 15,1-3 0-15,1 2-192 0,5 0-32 0,10-2-16 0,0 2 0 16,2 1-400-16,4-3-80 0,5-3-16 0,5 1 0 31,8 1-1280-31,4-4-272 0,5 2-48 0,9-3-16 0,5 2-240 16,8-2-64-16,5 0 0 0,6 0 0 15,7 0 832-15,8 0 144 0,8 0 48 0,9 0 0 0,7 0 320 0,8-2 80 0,11 2 16 16,7-4 0-16,9-1 288 0,7 0 0 0,7 3 128 0,2-4-128 16,-1 2 448-16,3-2 0 0,5-1 0 0,-1 1 0 15,-5 0-96-15,-4 2-32 0,-1-2 0 0,-1 1 0 0,-3 0 64 0,-7-1 16 16,-9 0 0-16,-11 1 0 0,-9 1-640 0,-12-2-128 15,-10 2-16-15,-10-2-16 16,-7 2-1648-16,-9 0-320 0,-4 2-64 0,-10 2 0 16,-5-2 912-1,-12 2 192-15</inkml:trace>
  <inkml:trace contextRef="#ctx0" brushRef="#br0" timeOffset="72885.14">6700 12849 33167 0,'0'-5'2944'0,"-2"4"-2352"0,1-1-464 0,0 0-128 16,-2 2 1152-16,0-2 192 0,-2-2 64 0,-4-2 0 0,-7 1-2816 0,-9-1-576 0,-8 1-96 0,-10-1-32 15,-8 3-2032-15,-10 0-400 0,-7 6-96 0,-10-3-16 0,-6 4 3760 16,-5-2 768-16,-2-2 128 0,-2 3 0 16,0-2-1856-16,-2 5-400 0,-4 1-96 0,2-1-16 0,3-4 5760 15,6 2 1136-15,5 0 224 0,-4 4 48 0,0 0-1920 0,1 0-384 0,7-4-64 0,4 2-32 16,5-2-1616-16,6 2-320 0,4 3-64 16,3-2-16-1,3 2-1168-15,9-5-240 0,5-2-64 0,8 1 0 16,5 0-1552-16,7 1-320 0,6 0-64 0,7-2-6816 0</inkml:trace>
  <inkml:trace contextRef="#ctx0" brushRef="#br0" timeOffset="73645.59">6515 13207 23951 0,'13'-4'2128'0,"-3"-1"-1696"0,-4 4-432 0,-4-2 0 0,2 1 1568 0,2 1 224 0,9-2 64 0,7-3 0 0,7-1-2544 0,0 2-496 0,-1 1-96 0,-4 4-32 0,-5 0 1312 0,-3 0 0 15,-4 0 272-15,-4 0-32 0,-5 2 400 0,-4 2 96 16,-1-1 16-16,-7 0 0 0,-5 3 448 0,-7 1 80 0,-7-1 32 0,-7 1 0 15,-7 3-176-15,-3-1-48 0,-6 1 0 0,-6-2 0 16,-5 2-528-16,-8-1-112 16,-6 1-32-16,-5-4 0 0,-3 4-224 0,-3-3-64 0,0 2 0 0,-2-5 0 15,-1 1-128-15,1-2 128 0,1 0-128 0,7-3 128 16,5 1 0-16,0 1-128 0,0-2 192 0,1 0-64 16,2 4 0-16,9-1 0 0,7 0 0 0,7-5 0 0,7 1-128 15,6 1 160-15,7 0-160 0,7-3 160 16,8 3-336-16,6 0-64 0,7-2-16 0,3 0 0 15,5 0-272-15,5-2-64 16,7 2-16-16,5-2 0 0,5 4-160 16,6-2-48-16,4 0 0 0,7 2 0 0,2 2 320 0,6 0 64 0,6-4 16 15,4 0 0-15,2 2 176 0,3-2 48 0,1 2 0 0,3 0 0 16,1 2-256-16,1-2-32 0,1 0-16 0,1 0 0 16,-6-2-768-16,2 2-144 0,-2 0-48 0,-1 2 0 15,0 0-608-15,-4 0-128 16,-1-4-32-16,-4 2 0 0,-6 0 496 0,-6 2 112 0,-3 1 16 0,-9 3-4864 15</inkml:trace>
  <inkml:trace contextRef="#ctx0" brushRef="#br0" timeOffset="74170.03">6535 13909 35935 0,'-7'-4'3200'0,"-1"1"-2560"0,0 0-512 0,0-1-128 0,2 2 880 0,0 0 144 0,-3 0 48 0,-7-3 0 0,-11-1-2544 0,-10-1-512 0,-8 1-112 0,-8 2-16 16,-4 4-1072-16,-7 1-208 0,-5 4-64 0,-1 1 0 0,6-1 2304 16,-6 4 448-16,-6 3 80 0,-4 1 32 0,-3 3 2672 0,0-3 544 0,13-2 96 0,7-1 32 15,2 0-208-15,-12 2-48 16,-23 1 0-16,-12 0 0 0,2 0-1408 0,1-1-304 0,-2-2-48 0,0-1-16 16,-2-3-464-16,10-2-112 0,11 2-16 0,12-4 0 0,6 2-128 15,7-4 0 1,8-4 0-16,11 2 0 0,10 2 0 0,2-4-144 0,1-1 144 0,2 1-208 31,7-4-976-31,6 3-192 0,6-1-32 0,6-3-16 16,5 3-1680-16,9 2-336 0,5 0-64 0,7-1-8096 0</inkml:trace>
  <inkml:trace contextRef="#ctx0" brushRef="#br0" timeOffset="74820.23">6726 14677 15663 0,'-26'4'1392'0,"3"-2"-1120"0,0 1-272 0,2-3 0 0,5 0 3728 0,1-3 688 0,-5 3 144 0,-12-2 32 0,-21 0-7168 0,-21-4-1440 0,-10 1-272 0,-2 2-64 15,3-1 1216-15,7 0 256 0,3 4 64 0,4-2 0 0,1 4 5232 0,0-2 1040 0,-1 0 224 0,-1 1 32 16,-3 2 240-16,-1-1 32 0,1 3 16 0,1 0 0 16,5 1-1792-16,6-2-352 0,5-1-80 15,6-2-16-15,7 1-1216 0,9 0-240 0,6 0-48 16,6 1-16-16,7 0-240 0,4 0 0 0,2-2-144 0,5 1 144 31,2 1-576-31,4-3-32 0,5 1 0 0,5 2 0 0,4-1-160 0,5 2-48 0,3-4 0 16,6 1 0-16,5 2 512 0,9-1 112 0,4-2 0 0,4 4 16 0,0-4-80 0,8 2 0 15,7-1-16-15,5 4 0 0,2-3 656 0,0 0 128 16,3 1 16-16,-13 0 16 0,-8-2 48 0,2 2 16 16,4 1 0-16,-5 1 0 0,-7-2-752 0,-6 0-160 15,-10 1-16-15,-9-4-16 16,-6 2-368-16,-8-2-64 0,-8 1 0 0,-5 2-16 0,-7-2 944 0,-8 1 192 15,-6 1 32-15,-8-2 16 0,-8 2 688 0,-5-3 144 16,-6 0 32-16,-4-4 0 0,-5 1-752 0,3 3-128 16,5-2-48-16,-9 1 0 0,-7 1-336 0,1-4 0 0,12-2-192 15,-2-3-18240-15</inkml:trace>
  <inkml:trace contextRef="#ctx0" brushRef="#br0" timeOffset="80858.06">22348 15389 22111 0,'3'-3'1968'0,"-2"-1"-1584"0,0 1-384 16,0 2 0-16,1 1-1024 0,-1-2-272 0,1-5-64 0,2 0-16 0,1-4-960 0,1 1-192 0,0-2-32 0,1 2-16 0,0-3 1856 0,0 6 368 0,1-2 80 0,0 3 16 15,2-1 1952-15,1 1 400 0,3 1 80 0,1 1 0 16,0-2 64-16,1 2 16 0,0 0 0 0,1-1 0 0,-1 4-1424 0,0-1-272 15,2-1-64-15,-3 2-16 0,-3 2-672 0,0 2-144 16,-3-3-32-16,-2 2 0 16,-2 2 688-16,-2-2 144 0,-1 0 32 0,-2 0 0 15,-1 2 752-15,-2-2 160 0,0-1 16 0,-3 4 16 16,-2-3 160-16,0 0 48 0,-2 1 0 0,-1 0 0 16,-2-3-560-16,-2 3-96 0,0-6-32 0,-1 3 0 0,-2-2-464 0,-2 1-112 15,-3-2 0-15,-2 1-16 0,-1-2-224 0,-4 0-144 16,-2 2 192-16,-4-2-192 0,-3 2 128 0,-6 0-128 0,-2 0 0 15,-4 2 0-15,-2 0 128 16,-4-3-128-16,-3 6 0 0,-5-1 0 0,-4 2 0 0,-4 2 0 16,-2 0 0-16,-1-2 0 0,3 2 0 0,-3 0 0 0,-5 1 0 15,1 3 0-15,1-4 128 0,1 1-128 0,5-2 144 0,1-1-144 16,2 2 352-16,-1-2-32 0,-2 2 0 0,3-2 0 16,1 1 0-16,2-5 0 0,3 0 0 0,-1 1 0 15,7-1-144-15,-4 2-48 0,-2-2 0 0,2 3 0 16,0-3 0-16,3 0 0 15,0-3 0-15,2 3 0 0,4 0-128 0,-2 0 0 0,0 3 0 0,-1 0 0 16,3-3 0-16,2 0 0 16,3 0-176-16,2 0 176 0,3 0 0 0,4 0 0 15,4 3 0-15,-1-3 0 0,1 1 0 0,4 2 0 16,3-1 0-16,3-1 128 0,4 2-128 0,4-2 0 0,3 1 0 0,4 1 0 0,2-3 0 0,4 0-160 16,3 0 160-16,3 1-208 0,4-1 64 0,5 0 16 15,5 3 0-15,4-3 0 16,5 0-16-16,3 2 0 0,6-2 0 0,2 1 0 15,2 2 144-15,5-1-208 0,3 3 80 0,2 0 128 0,-3 1-144 0,5 1 144 16,6-4 0-16,3 3 0 16,2-4 0-16,-3-1 0 0,-3 0 0 0,9 2 0 0,11-2 0 0,8-1-128 15,1 0 128-15,7-1 0 16,1-2-160-16,3 3 160 0,-2 0-128 0,1 0 128 0,0-2 0 0,0 0 0 16,0 2 0-16,-2 0 0 0,-1 2 0 0,-3-2 0 0,-2-2 0 0,-1 2 0 15,-4-2 0-15,1 2 176 0,-3 0-176 0,-6 0 192 16,-6-1-192-16,-1-4 0 0,1 4-160 0,-5-2 160 15,-3 3 0-15,-3-2 0 0,-3 0 0 0,-3 0 160 16,-6 2 16-16,2-4 0 0,1-2 0 0,-4 2 0 16,-6 2-176-16,0-2 160 0,0-2-160 0,-3 0 160 15,-3 2-160-15,-8 2 0 0,-4 2 0 0,-4 0 0 0,-5-3 0 16,-4 3-256 0,-5-1 64-16,-2 1 16 0,-2 1 176 0,-4-1 192 15,-7 0-32-15,-4-1-16 0,-5 2 96 0,-5 2 16 16,-9-1 0-16,-8 2 0 0,-3-1-256 0,-5 0 0 15,-4 3 128-15,-5-2-128 0,-2 2 0 0,-3-5 0 16,2 2 0-16,-2-1 0 0,-5 2 144 0,-1 2-16 16,-5 0 0-16,0-2 0 0,2 0-128 0,-5 1 0 15,-4-2 0-15,-4 6 0 0,2-2 0 0,-3 2 0 16,-4 1 0-16,-3-1 0 0,-5 2 0 0,2 0 0 16,2-1 0-16,2 0 0 0,3 2 0 0,3-2 0 15,3 0 0-15,7 1 0 0,4-6 160 0,6 1 0 0,3 0 0 16,3-1 0-16,2 1 48 0,5-4 16 0,6 0 0 15,6-1 0-15,5-1-224 0,4 0 0 0,4 0-192 0,6 0 192 16,5 0-128-16,6 0 128 0,4 0 0 0,4 0 0 16,4 0-352-16,5 0 32 0,1 0 16 0,5 0 0 15,5 0 0-15,7-1 0 0,5-1 0 0,8 0 0 16,9 0 96-16,11-1 16 0,12 2 0 0,10-4 0 16,10 2-128-16,18-5-32 0,13 2 0 0,18-3-18672 15</inkml:trace>
  <inkml:trace contextRef="#ctx0" brushRef="#br0" timeOffset="113840.9">18469 16463 35935 0,'12'-9'3200'0,"0"2"-2560"0,-2 0-512 0,-3 5-128 0,3-2-1280 0,5-2-288 0,13-6-48 15,18-8-16-15,12-5-640 0,4-3-128 0,-2 0-32 0,-6 3 0 0,-6 2 1344 0,-9 3 272 0,-5 2 48 0,-7-1 16 0,-4 3 752 0,-5 0 0 16,-3 4 0-16,-6 2 160 0,0 0 1824 0,-5 1 384 0,-3 3 64 16,-2 3 0-16,-3 0 0 0,-3 1 0 0,-4 2 0 0,-5 0 0 15,-3 2-1280-15,-7 1-256 0,-7 0-48 0,-8 3-16 16,-6 4-656-16,-9 3-176 0,-7 2 0 15,-7 1 0-15,-6 1 0 0,-3 0 0 0,-3-1 0 0,-4-2 0 16,-6 1 336-16,-2-5 48 0,-1-7 0 0,-2 1 0 16,-2 1 0-16,-3-5 16 0,2 1 0 0,0-2 0 15,3-3-144-15,0-1-16 0,-1 4-16 0,3-5 0 16,5-3-224-16,3-1 176 0,4 0-176 0,8-1 160 0,4 0-160 16,7 3 160-16,6-5-160 0,10 1 160 15,7 4-160-15,10-1 0 0,6 2 0 0,8 2 0 0,3 4 272 16,6-1 32-16,1 2 0 0,4 2 0 0,1-1-64 0,4 2-16 15,1 3 0-15,2 0 0 0,4 2-224 0,2 4-160 16,4 7 32-16,4 0 0 0,3 5-16 16,5 6 0-16,5 7 0 0,3 1 0 0,1 3 144 0,-1 1-208 15,3 2 80-15,-1 0 128 0,0-2 0 0,-1 1 0 16,-1 4 0-16,-1-3 0 0,-2 3 0 0,-2-1 0 16,-4 4 0-16,-4 0 0 0,-4 1 0 0,-3 12 0 15,-1 1 0-15,-5 6 128 0,-3 1 336 0,-4-1 64 16,-1-2 16-16,-4 1 0 0,-2 0-80 0,-5 3-16 0,-1 2 0 15,-4-2 0-15,1-3 112 0,1-6 16 0,-1-5 0 16,-1 3 0-16,2 2-256 0,2-6-64 0,-1-4 0 0,3-6 0 16,1-5-256-16,3-5 0 0,1-6 0 0,2-3 0 15,2-2 0-15,2-3 208 0,3-5-64 0,2 1-16 16,0-6-128-16,2 2 0 0,2-4 0 0,1-2 0 16,2 0 0-16,2-4 0 0,0 0 0 0,2-4 0 15,1 1 144-15,1-2 0 0,1 0 0 0,0 0 0 16,-1 3-16-16,-1-3 0 0,1 3 0 0,-1 4 0 0,-1-4-128 15,3 6 0 1,3 3 0-16,1 2 0 0,3 1 0 0,2 1 0 0,1 2 0 0,-1 0 0 0,3 3-208 0,-1-3-32 16,1 2 0-16,1-1 0 15,-4-2-208 1,5 0-64-16,1-4 0 0,5-3 0 0,6-7-496 0,7-13-96 0,10-14-32 0,0-21 0 0</inkml:trace>
  <inkml:trace contextRef="#ctx0" brushRef="#br0" timeOffset="120795.19">27710 16944 21183 0,'-5'-10'1888'0,"-1"0"-1504"0,0 1-384 0,1 1 0 0,0 3 304 0,-3-4-16 0,-5-10 0 0,-10-7 0 16,-8-8-2672-16,-3-4-544 0,-2 3-96 0,0 3-32 0,3 5 4256 0,1 4 848 0,1 5 160 0,-1 0 32 15,1 6 2160-15,-2-3 416 0,-2 3 96 0,-2 2 16 16,-3 0-2832-16,-3-2-560 0,-7 2-128 0,-7-3 0 16,2 1-832-16,-10-2-144 0,-9 0-48 15,-5 0 0 1,-3-3-384-16,-8-1 0 0,-6 2 0 0,-11 1 0 0,-6 2-144 0,-4 0-112 16,0 1-32-16,-7 2 0 0,-6 4 80 0,-2 0 16 15,0 0 0-15,-8 2 0 0,-2 4 192 0,-4-2 0 16,0-2 0-16,-4 4 0 0,2 0 0 0,-4 4 0 0,0 2 0 0,1 0 0 15,4 0 0-15,0 0 0 0,-2 5 0 0,2 0 0 16,4-4 0-16,-3 3 0 16,-6 2 0-16,0 0 0 0,1 2 0 0,0-2 0 0,1 4 0 0,1-1 0 15,0 3 0-15,3 3 0 0,4 1 0 0,0 0 0 16,3 0 0-16,1 7-144 0,2 2 16 0,-3 1 0 16,0 2 128-16,1 1 0 0,1 3-144 0,1 1 144 15,4-5 0-15,-2 7-176 0,1 1 176 0,5 1-128 16,8-2 128-16,8 0 0 0,8 1 0 15,11-1 0-15,12-3 0 0,10 1-160 0,14 0 160 0,9-3 0 0,11-1 0 0,6-1 0 0,9 1 0 16,6 3 0 0,5 1 0-16,6 5 0 0,5 3 0 0,6 3 0 31,7 2-192-31,8 1-64 16,7 1-32-16,9 3 0 0,9 2 288 15,10 1 0-15,11 3 0 0,9-3 0 0,8-3 144 0,15 4-16 0,12-2 0 0,11-1 0 0,11-2 0 0,13 1 0 0,11 1 0 0,10-2 0 16,9-4-128-16,9-8-224 0,10-7 48 31,10-6 16-15,10-2 288-1,12-6 48 1,9-1 16 0,9-1 0-16,2-2 64 15,15-3 0 1,8-4 16-16,3-2 0 15,-2-2-272-15,3-2-256 0,5-1 64 0,-5-4 0 16,-3 1-720-16,10-2-144 0,3-3-32 0,-2-3 0 16,-4-3-1232-16,-5-1-256 0,-4-5-48 0,-12-2-16 0,-5-4 1120 0,-11-8 240 15,-8-5 32-15,-16-6 16 0,-14-1 1712 0,-5-6 352 0,-9-3 64 0,-30 0 0 16,-25 6 720-16,5-17 144 0,8-14 32 0,-9-12 0 47,-13-7-896-32,-13 0-160-15,-11-1-32 16,-13 0-16-16,-11-3-368 0,-17-1-64 16,-10 1 0-16,-16 3-16 15,-12 0 192-15,-13 1 32 16,-13 2 16-16,-13 0 0 0,-13 5 256 0,-18-2 48 16,-21-2 16-16,-21-2 0 0,-20-2-160 15,-17 1-16-15,-5 5-16 0,-21-2 0 0,-22 5-224 0,-20 0-32 0,-15-3-16 0,-10 5 0 0,-4 8 48 0,-16-3 16 16,-13 3 0-16,-10-1 0 0,4 6-112 0,-17 0-32 0,-12 2 0 0,-10 0 0 0,-8-1-256 15,-8 4-144-15,-11 6 16 0,-9 0-20608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31:50.2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1546 5573 23039 0,'-6'0'2048'16,"2"0"-1648"-16,4 0-400 0,1 0 0 0,3 0 0 0,-1-1 0 0,4 1 0 0,3 0 0 0,6-3-256 0,10 0 32 0,6-2 0 0,6 0 0 0,5 0 32 15,7-1 0-15,8 2 0 0,5 0 0 0,4-2 192 0,4 2 256 0,6-1-48 0,1 2-16 16,2-3 160-16,5 3 32 0,1 6 0 0,4-3 0 0,3 0 64 0,1 2 32 15,1-2 0-15,2 1 0 0,-1 4-48 0,3-4-16 16,1-1 0-16,4 3 0 16,0-1 224-16,-1 0 32 0,0 1 16 0,-1 0 0 0,-7 1 288 0,-1 0 64 15,1 0 16-15,-1 2 0 0,-1-2-288 0,-1 2-64 16,-3 0-16-16,-3-2 0 0,-1 2-384 0,-4-1-80 16,-9-1-16-16,-3 2 0 0,-2-2 0 0,-7-2 0 15,-4 2 0-15,-7-1 0 0,-5-3 48 0,-6 1 0 16,-5-1 0-16,-6-1 0 0,-4 1-256 0,-6 0 176 15,-3-3-176-15,-4-1 160 0,-6 2-160 0,-1-2 128 0,-3-1-128 16,-4 0 128 0,-2-1 64-16,-3 0 16 0,-5 0 0 0,-6 0 0 0,-5-3-48 15,-6 1-16-15,-5 2 0 0,-6-2 0 0,-7 0-144 0,-7 2 0 16,-3 0 0-16,-7 3 0 0,-4 1 192 0,-4 1-32 16,-1 1-16-16,1 0 0 0,0 0-144 0,-4 0 160 0,-2 3-160 0,-4 0 160 15,0 1-160-15,-1-2 0 16,-1 2 0-16,-8-2 0 0,-5 4 0 0,-4-1-176 15,6 2 48-15,-1-3 0 0,0 0-112 0,-7 2-16 0,-5 1 0 16,1-1 0-16,12-3 80 0,-6 1 16 0,-3 1 0 0,-2 1 0 0,2-2-16 16,2 2 0-16,2-2 0 0,2 0 0 15,1 1-32-15,0-2-16 0,3 3 0 0,2 1 0 16,0-4-320-16,4 1-64 16,8 1-16-16,3-1 0 0,-1-1-704 0,2 0-144 0,5 1-16 0</inkml:trace>
  <inkml:trace contextRef="#ctx0" brushRef="#br0" timeOffset="44939.37">2966 11118 37775 0,'-8'-1'3360'0,"0"-2"-2688"16,3 3-544-16,2 0-128 0,-1 0-288 0,-2 0-96 0,-5-2 0 0,-10 1-16 0,-8-2-272 0,-9 2-48 0,-8 0-16 0,-3-1 0 16,-1-1-480-16,0-2-112 0,-5 1-16 0,0-2 0 15,-1 2 240-15,-3-2 32 0,-5 0 16 0,-1 0 0 0,-1-1 1632 0,-2 1 320 0,-2 3 64 0,3-1 0 16,5 1 336-16,-6 3 64 0,-5-2 16 0,-2 2 0 15,-1 0-272-15,5-1-48 0,8 1-16 0,3 0 0 16,7 0-208-16,2-3-64 0,7 3 0 0,-1 3 0 16,3-3-400-16,4 1-96 0,7 1-16 0,0 2 0 15,0-1-256-15,3-1 128 0,2 5-128 0,4-3 0 0,4 2 0 16,3 1 0-16,3 1 0 0,1 2 0 0,2 0-160 16,1 2 160-16,0 4-160 0,3 1 160 0,0 1 0 0,4 3 0 15,0 1-128-15,2 7 128 0,3 0 0 0,1 5 0 16,2 2 192-16,1 1-192 0,-1-5 160 0,2 9-160 15,1 9 128-15,-2 9-128 0,1 9 0 0,-3 6 128 16,0 10-128-16,-2-2 0 0,1 0 0 0,-1 4 0 16,-2-7 0-16,3 10 0 0,0 9 0 0,2-4 0 15,0-9 0-15,-2 5 0 0,1 7 0 0,-1-2 0 16,0-4 0-16,-2 1 0 0,1-1 0 0,0 0 0 0,-2-1 128 16,-1-7-128-16,1-8 0 0,-4-2 0 0,1-6 0 0,-4 5 0 15,-1 2 0-15,-4 1 0 16,-1 1 0-16,-3-5 0 0,2 0 0 0,-4-2 0 0,-1 4 192 0,-3-4-64 15,1-6-128-15,-2-2 0 16,0 0 0-16,3-8 128 0,3-9-128 0,0 6 0 0,-2 4 0 0,1 3 0 16,2-6 128-16,4-4-128 0,3-9 0 0,1-7 128 15,-1-5 256-15,3-10 32 0,0-1 16 0,1-5 0 16,3-3 32-16,3-2 16 0,1-1 0 0,2-2 0 16,5 2-128-16,4-6-32 0,2-2 0 0,5 0 0 15,5-5-80-15,8 1-32 0,7-3 0 0,4-2 0 16,5 1-16-16,-1 0-16 0,1-4 0 0,1 1 0 0,5 1-176 15,8-4 0-15,9-2-192 0,2-3 192 16,-1 2-704-16,1 2-32 0,-1-2 0 16,1 1 0-16,-7 1-352 0,-1 0-80 0,2 0-16 0,5-1-17520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33:56.7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7038 3644 37775 0,'-2'-4'3360'0,"1"-1"-2688"0,2 4-544 0,0 1-128 0,2 0-192 0,0-2-80 0,1-2-16 0,4-2 0 0,1-4-1136 0,4-1-240 0,2-3-32 0,1-2-16 0,-1-2 1264 0,-1-2 256 16,2-5 64-16,1-1 0 0,1-2 128 0,-1-7 0 16,2 0 0-16,-1-3 128 0,1-2-128 0,-2 2 0 15,-1 0 0-15,2-3 0 0,-1-7 0 0,0 1 192 16,-2 6-64-16,-1 3 0 0,-1-1 480 0,0 5 96 16,-1 0 32-16,-1 6 0 0,-1 2-288 0,-2 4-64 15,-2 2-16-15,-3-1 0 0,0 2 512 0,-2 6 96 0,0 0 32 16,-1 3 0-16,2 1-272 0,-2 2-48 0,1 5-16 15,-1-2 0-15,0 4-320 0,-1 4-64 0,1 2-16 16,0 0 0-16,0 7-272 0,0 3 0 0,1 3 128 16,-1 6-128-16,2 1 0 0,-2 5 0 0,2 4 0 0,-1-1 0 15,0 2 0-15,2 1 0 0,-2 4 0 16,1-3 0-16,1 3 0 0,0 0 0 0,2-3 0 0,0 3 0 16,3-2 0-16,-2-5 0 0,1 1 0 0,1-7 0 15,0 1 0-15,0-3 0 0,0-2 0 0,1-4 0 16,-3-1 0-16,2-3 0 0,-2 0 0 0,0-1 0 0,0-5 0 15,0-2 0-15,1 2 0 0,0-4 0 16,2 0 0-16,-1-4 0 0,1 0 0 0,0-2 0 0,1-4 176 0,1 0-32 16,1-4 0-16,2-2 0 15,1-2 48-15,1-4 0 0,0-2 0 0,1-1 0 0,2-4-192 0,-2-1 192 16,3-2-192-16,-2-3 192 16,1-3-192-16,-1-2 192 0,0-1-192 0,-4 0 192 0,0 1-192 0,0-1 128 15,-1-3-128-15,-2-1 128 0,2-4-128 0,-3 2 0 16,-2 3 0-16,0 0 0 0,-1 0 128 0,-1 3-128 15,0-4 0-15,-1 2 128 0,0 3-128 0,-1 1 0 16,-1 5 0-16,-1 0 0 0,1 3-128 0,-1 0 128 0,-1 3 0 16,2 2 0-16,-1 5-320 0,1 2 0 0,0 3 0 15,0 4 0 1,1 3-544-16,-2 3-96 0,2 3-32 0,-1 3-17040 0</inkml:trace>
  <inkml:trace contextRef="#ctx0" brushRef="#br0" timeOffset="403.54">8378 3088 19343 0,'-5'-7'848'0,"1"4"192"0,2 0-832 0,-1 1-208 0,3 2 0 0,0 0 0 15,1 0-272-15,-1 0-112 0,2-1 0 0,-2 1-16 0,1 0 400 0,1 0 0 0,1 1 0 0,0 1 0 0,2 1 1040 0,2 0 304 0,0 0 48 0,2 1 16 0,2-2-224 0,0 2-32 0,2 0-16 0,1-2 0 16,3 2-720-16,1-2-144 0,0-2-16 0,2 0-16 16,0 0-240-16,3 0 0 0,2-2 0 0,2-2 0 15,3 2 0-15,1-5 0 0,1 4 0 0,1-4 0 16,0 1 576-16,0-1 32 16,2 1 0-16,-2-1 0 0,0 1-480 0,-1 1-128 0,1 2 0 0,-2 1-13392 15</inkml:trace>
  <inkml:trace contextRef="#ctx0" brushRef="#br0" timeOffset="719.06">8417 3425 24879 0,'4'0'2208'16,"2"-2"-1760"-16,0 2-448 0,2 0 0 0,0 0 688 0,5 0 48 0,9 0 16 0,11 0 0 15,14-3-1984-15,10 2-400 0,8-1-80 0,-1-2-5424 16,0 1-1088-16</inkml:trace>
  <inkml:trace contextRef="#ctx0" brushRef="#br0" timeOffset="1186.64">9832 2787 34095 0,'-14'12'1504'0,"3"-2"320"0,0 3-1456 0,4-3-368 0,2-2 0 0,2 0 0 15,-1 0-848-15,-4 10-240 0,-6 9-64 0,-2 8 0 16,-2 3 0-16,0-2-16 0,1-3 0 0,2-4 0 0,3-3 832 0,-1-5 160 16,3-2 48-16,2-3 0 0,0-1 128 0,2-1-160 15,2-2 160-15,1 1-160 0,0-1 160 0,1-2 0 16,2 0 0-16,1 0 128 0,0-2 672 0,2 0 144 15,-1 0 16-15,3-1 16 0,0-1-32 0,1-3-16 16,3 1 0-16,2 1 0 0,3-4-32 0,1 2-16 16,2-3 0-16,3 2 0 0,2-2 16 0,1 0 0 15,3-5 0-15,0 2 0 0,0-1-512 0,0-1-80 16,3 0-32-16,0-1 0 0,4-3-272 0,0 2 0 16,0-4 0-16,3 1 0 0,1 0 0 0,-1 0 0 0,0-1-128 15,-4 3 128 1,-3-2-512-16,-2 2 0 0,0 0 0 0,-1 0 0 15,-3-1-1952-15,0-1-400 0,-2 3-80 0,-1-2-10656 0</inkml:trace>
  <inkml:trace contextRef="#ctx0" brushRef="#br0" timeOffset="1472.34">10464 2692 33167 0,'-11'1'1472'0,"1"2"304"0,0 3-1424 0,2 0-352 15,5 0 0-15,-1 2 0 16,-1 1 768-16,-2 9 96 0,-7 8 16 0,-5 11 0 16,-2 9-160-16,-2 4-16 0,-3 3-16 0,0 4 0 0,-2 3-80 0,-5 6-16 15,-4 5 0-15,-1 1 0 0,-3-2-592 0,0-4 0 16,2-6 0-16,-1-4 0 0,2 1 0 0,2-5 0 15,3-3 0-15,2-4 0 0,6-3 0 0,5-3 0 0,7-3 0 16,6-5 0 0,7-2-960-16,10-3-96 0,8-2-32 0,10-1 0 0</inkml:trace>
  <inkml:trace contextRef="#ctx0" brushRef="#br0" timeOffset="28126.55">3816 4952 17503 0,'-2'-6'1552'0,"0"0"-1232"0,1 4-320 0,0 0 0 0,0 2 1120 16,-1-2 160-16,0-2 48 0,-4-5 0 0,-3 0 192 0,-2-4 32 0,-4 1 16 0,-3 2 0 0,-2-2-720 0,-5 2-144 0,-2-3-16 0,-4 3-16 0,-4-2-304 0,-3 0-64 0,-3 2-16 0,-2 4 0 15,-4-3 0-15,-1 3 0 0,-3 1 0 16,-5 2 0-16,-3 3 80 0,-5 3 16 15,-4 4 0-15,-2-1 0 0,5 3-208 0,-2 1-48 0,0 2 0 0,-6 1 0 16,0 3-128-16,-2-3 0 0,0 2 0 0,4-1 0 0,7-2 0 16,2-2 0-16,3 2-144 0,3-2 144 15,5 3 0-15,3-1 0 0,3-2 0 0,5 0 0 0,3 1 0 0,2-1 0 16,6-3 128 0,4 2-128-16,1 3 0 0,5-2 0 0,3-1 0 0,4 1 0 15,1 2 0-15,2-2 0 0,4 2 0 16,0 1 0-16,4 0 0 0,2 0 192 0,2-1-16 0,1 4-16 0,2 0 80 0,1 3 16 15,3 3 0-15,1 0 0 0,2 3-112 0,-1 4-16 16,2-4 0-16,-2 4 0 0,1-4 64 0,1 4 0 16,-2 2 0-16,1 4 0 0,0 0-32 0,0 9 0 0,-2 7 0 0,0 8 0 31,-2 8-160-31,-3 6 0 0,-2 2 144 0,-3 2-144 0,-1 5 0 0,-4 3 0 16,-2 4 0-16,-3 5 0 0,1-5 0 0,-2-1 0 0,-1 3 0 15,-2 6 0-15,-2 9 0 0,2 2 0 0,-1-5 0 0,-2 3 0 16,0-6 0-16,1-8 0 0,0-6 0 0,1-5 0 15,0-1 0-15,2-5 0 0,0-5 0 0,3-6 0 16,0-4 0-16,1-7 0 0,2-4 160 0,0-9-160 16,1-3 192-16,1-1-48 0,-1-1-16 0,3-4 0 15,0-3 96-15,-1-3 16 0,2-1 0 0,1-3 0 16,0-3-240-16,1-4 0 0,2-4 0 0,-2-2 0 16,2 0 192-16,1-2 80 15,2-1 32-15,2 1 0 0,-1-2-48 0,4 2 0 0,3-2 0 0,2-2 0 16,4 2 0-16,3-4 0 0,3 0 0 0,5-4 0 0,3-5-16 15,0 2-16-15,1-4 0 0,6 0 0 16,4-2 80-16,5-1 16 0,1 0 0 0,-2 2 0 0,-3 2-320 0,1-3 0 16,0 2 128-1,-3 0-128-15,1 0-400 0,-3 3-144 16,0 0-32-16,-1 2-18368 0</inkml:trace>
  <inkml:trace contextRef="#ctx0" brushRef="#br0" timeOffset="62325.16">7979 12569 22111 0,'3'-4'1968'16,"-1"0"-1584"-16,1 2-384 0,-2 2 0 0,0 0 0 0,1-3-224 0,1 2 32 0,2-4 0 0,1 1-768 0,1-2-160 0,-1 2-32 16,-1-2 0-16,0 3-112 0,-3 0-16 0,2-1-16 0,-2 2 0 0,2-2 896 0,0 2 176 0,1-2 32 0,0 2 16 15,1 0 1456-15,0 0 304 0,-1 2 48 0,1-4 16 16,-1 4 224-16,1-2 48 0,0 2 16 0,-1 0 0 0,2 0-848 16,-2 0-192-16,-1 0-16 0,1 0-16 0,-1 0-416 0,0 2-64 15,-2-2-32-15,1 1 0 0,1 2 32 0,-2-3 0 16,-1 0 0-16,2 2 0 0,-2-2 256 0,0 2 48 31,-1 0 16-31,0 2 0 0,0-2-96 0,-1-2-16 0,0 4 0 0,-2-2 0 0,1-2-208 0,-2 4-64 16,2-4 0-16,-2 3 0 0,0-2-160 0,-1 1-32 15,1-2-128-15,-2 3 192 16,-1-3-64-16,-1 1-128 0,-1 1 176 0,-1 0-176 16,-1 3 352-16,-2-4-32 0,-2 1-16 0,-1 1 0 0,-1-2 48 0,0 2 16 0,-1-1 0 15,0 2 0-15,-1-2-160 16,-1-1-16-16,3 2-16 0,1-2 0 0,0 2-176 0,0-3 128 0,1 2-128 15,0-2 128-15,3 1-128 0,1-1-176 0,1 0 48 0,1 0 0 16,2-1 128-16,2 1 0 0,0-2 0 0,2 2 0 31,2-3 0-31,1 2 0 0,1 1 0 0,2-3-128 0,1 6-176 0,-1-3-16 0,3 4-16 0,1-2 0 32,-7-2-112-17,0 0 0-15,24 12-16 0,-12-8 0 0,-1 2 32 0,1-2 16 0,3 2 0 0,0-2 0 0,1 1 96 0,1-1 32 0,0-2 0 0,1 2 0 16,-1-1 288-16,-1-3 0 0,1 3 176 0,-2-2-176 0,-1 2 624 15,-1-1 16-15,1-2 0 0,0 0 0 16,-2 0 112 0,-1 0 16-16,-1 0 16 0,0-2 0 0,-1-1-400 15,-2 2-96-15,0-2-16 0,-2 3 0 0,0-3-272 0,-1 3 128 16,-3-4-128-16,1 2 0 0,-4-1 192 0,1-1-192 16,-3 1 192-16,-1-2-192 0,-1 1 208 0,-2 0-64 15,-2 1-16-15,-1 0 0 0,-2-1 0 0,0 2 0 16,-4 2 0-16,0-4 0 0,-1 4 48 0,-1-2 0 15,-1 2 0-15,-1 0 0 0,-1-3-48 0,0 2 0 0,-1 1 0 16,2-2 0-16,3-1-128 0,1 2 128 16,-1-2-128-16,3 1 128 0,3-2-128 0,0 3 0 0,1-4 0 15,2 1 0-15,2 1 0 0,0-4 0 0,2 4-192 16,0-3 192-16,3 3-384 0,-1-1 64 0,1-1 0 0,1 2 0 16,0 3 0-16,-1-4 0 0,2 4 0 15,0 0 0 1,0 0-192-16,2 0-48 0,-2 4 0 0,1-4 0 0,0 2-496 15,0-1-96-15,-1-1-32 0,0 0 0 0,0 0-368 16,0 0-80-16,19 12-16 0,-14-9-7664 0,1 0-1536 0</inkml:trace>
  <inkml:trace contextRef="#ctx0" brushRef="#br0" timeOffset="63492.25">10330 12581 19343 0,'0'0'1728'0,"-1"0"-1392"0,0 0-336 0,-1 0 0 0,2 0 0 0,-2 0 0 0,-1 2 0 0,-1-2 0 0,-4 2-512 0,-2 0-112 0,0 1-16 0,-1 0-16 16,-1-1-48-16,1 0-16 0,0 1 0 0,-1-2 0 0,0 1 272 0,0-2 64 15,-1 0 16-15,1 3 0 0,0-3 368 0,-2 1 0 16,2 1 0-16,-3-2 0 16,0 3 1152-16,-1-2 128 0,-1 2 48 0,-2-2 0 0,2 1-32 0,-3 1 0 15,-2-2 0-15,-1 1 0 0,0 1-96 0,-1 1-32 16,1-2 0-16,-1-1 0 0,0 2-112 0,0-1-32 16,1 2 0-16,-1-4 0 0,0 3-336 15,0-2-80-15,3 1-16 0,-1-2 0 0,2 1-416 0,0 2-176 16,3-3 128-16,0 0-128 0,0 0 448 0,4 0 0 15,1 0 0-15,2 0 0 0,1-3-160 0,3 3-32 0,0-1 0 0,1 1 0 16,1-3-16-16,0 0-16 0,4 1 0 0,0 0 0 16,1-3-368-16,2 4-80 0,2-4-16 0,2 1 0 15,2 1-96-15,3-1-32 0,3 2 0 0,2-2 0 16,2 1-16-16,3 0 0 0,3-3 0 0,2 3 0 16,2-3 64-16,-1 2 0 0,2 0 0 0,-1-2 0 15,2 4-16-15,-2-4 0 16,0 2 0-16,-1-1 0 0,0 0 80 0,-1-1 32 15,1 0 0-15,-4-1 0 0,1 1 96 0,0 3 128 0,-3-4-208 0,-1 1 80 16,-1 1 128-16,-3 2 192 0,-2 1-32 0,-1 2-16 0,-5-2 304 0,-2 2 64 16,-2 0 16-16,-4 0 0 0,0 0 80 0,-3 2 16 15,-2-2 0-15,-2 4 0 0,-4 0-336 0,-3-2-64 16,-3 2-16-16,-3 2 0 0,-2-3-208 0,-3 0 0 16,-3 3 0-16,-3-2-160 0,0-1 160 0,-2 0 0 15,-2 4 0-15,-1-5 128 16,-1 2 144-16,2-1 48 0,-2 1 0 0,0 1 0 0,2-4 160 0,2 2 32 15,3-3 16-15,1 0 0 0,4 0-144 0,1 0-48 16,2-4 0-16,4 4 0 16,4-2-336-16,0-2 0 0,5-1 0 0,1 1-192 15,4 1-1104-15,0-4-240 0,3 1-32 16,3-1-13920-16</inkml:trace>
  <inkml:trace contextRef="#ctx0" brushRef="#br0" timeOffset="65276.8">10026 12647 28559 0,'4'-5'2544'0,"-2"1"-2032"0,-1 0-512 0,1 2 0 0,0-1 1088 15,1 2 128-15,0-5 32 0,5 0 0 0,0-4-2064 0,1-3-400 0,0 5-96 0,-4 0-16 0,-2 2 496 16,0 1 112-16,-2 1 16 0,-1 2 0 0,-1 1 352 0,-2 1 80 0,-2 0 16 0,-1 1 0 16,-1 1 912-16,-4 2 192 0,-3 1 48 0,-1 1 0 15,-1 2 256-15,-1 0 64 0,-2 2 16 0,-1 3 0 0,2-4-224 0,-3 0-48 16,0 1-16-16,-1-4 0 0,-2 2-144 16,2 0-32-16,0-2 0 0,-1-2 0 0,2 0-320 15,0 1-64-15,3-1 0 0,0-2-16 0,4 2-240 0,2-4-128 16,3 2 128-16,1-2-128 0,3 4-144 0,3-2-112 15,1 2 0-15,1 0-16 16,1-2-288-16,1 2-48 0,3 0-16 0,0-2 0 0,3 2 208 0,0-2 32 16,2 0 16-16,2 0 0 0,5 1 128 0,-1-3 32 15,1 0 0-15,1-3 0 0,2 3 208 0,0-1 0 16,0 0 0-16,0-1 0 0,-1 0 0 0,0 1 192 16,-1 1-48-16,-1 0 0 0,-3 0 0 0,-1 0 0 0,-1 0 0 15,-1-3 0-15,-1 3 240 0,-2-2 32 16,-1 0 16-16,-3 2 0 0,-2 0-96 0,-1-2-16 0,-1 2 0 0,-1 0 0 15,-1 0-32-15,-1-2-16 0,-2 0 0 16,-1 0 0-16,0-1-32 0,-2 2-16 0,2-5 0 0,-2 6 0 16,0 0 16-16,0 1 0 0,-1-2 0 15,0 1 0-15,2 0-240 0,-2 0 128 0,1-3-128 0,-1 2 0 16,1 1 0-16,0-2 128 0,-2 2-128 0,0 0 0 0,1 0-144 16,-1 0-80-16,-1-3-16 0,-1 2-17984 15</inkml:trace>
  <inkml:trace contextRef="#ctx0" brushRef="#br0" timeOffset="65996.05">8090 12672 10127 0,'3'-2'896'0,"0"1"-704"0,-2 1-192 0,0-3 0 0,0 3 4272 0,-1 0 816 0,2 0 160 0,-1-2 48 0,1 1-4608 0,2-2-928 0,1-1-176 0,-1-1-32 16,-1 2-528-16,-1 0-112 0,-1 2 0 0,-1-3-16 0,-1 4 912 0,-1-2 192 15,-1-1 0-15,-1 2 0 0,-1 1 768 0,-1 0 64 16,-3 1 0-16,-1 2 16 16,-1-1 176-16,-2 2 48 0,0 2 0 0,-2-2 0 15,1 2-176-15,-1 0-48 0,-1 0 0 0,0-3 0 0,1 2-160 0,-1 0-48 0,-2-1 0 16,2-2 0-16,0 2-112 0,0-2-16 0,0-1-16 0,0 2 0 16,1-2-176-16,-1 0-16 0,1 3-16 0,2-4 0 15,-1 0-288-15,2 0 0 0,-1 1 128 0,3-1-128 16,2-1 0-16,0 1 0 0,3-4 0 0,2 3 0 15,1 0 0-15,2 1 0 0,2-4 0 16,3-1 0 0,3 2 0-16,2-1-192 0,3-1 48 0,3 1 16 15,3 0-96-15,1 1-16 0,1 0 0 0,1 0 0 0,3-4 96 16,1 2 16-16,0 1 0 0,-1-3 0 0,-2 2 128 0,0-1 0 16,-2 2 0-16,-3-3 0 0,1 5 0 0,-3-5-128 15,-3 4 128-15,-1-2 0 0,-5 4 0 0,-1-2 304 16,-2 3-48-16,-3-2-16 0,-2 2 256 0,-2-2 48 15,-2 4 16-15,-2-2 0 0,-3 2-176 0,-2-2-48 16,-2 3 0-16,-3 0 0 0,0 0-144 0,-5-2-48 16,0 4 0-16,0-1 0 0,0-2-144 0,-3 2 128 15,-2 2-128-15,0-2 128 0,-1 2-304 0,0-2-64 16,-2 2-16-16,1 0 0 16,-1 0-1456-16,1 0-288 0</inkml:trace>
  <inkml:trace contextRef="#ctx0" brushRef="#br0" timeOffset="116393.83">29215 11905 25791 0,'16'-29'2304'0,"-8"4"-1856"0,-1 6-448 0,-4 3 0 0,0 3 2496 0,-2 4 416 0,0-3 80 0,1-8 16 0,-1-12-1968 0,-1-9-384 0,-4-3-80 0,-5-1 0 16,-7 5-160-16,-5 2-32 0,-7 4 0 0,-8 2 0 0,-6 1-192 0,-7 5-64 0,-6 0 0 0,-7 5 0 0,-3 2 192 0,-7 2 16 15,-2 1 16-15,-3 1 0 16,-1-1-48-16,-3 4-16 0,-5 2 0 0,-3 0 0 0,-1 1-160 0,-4 5-128 16,-1 2 144-16,-4-2-144 0,-2 4 0 0,-2 4 0 15,2-2 0-15,-3 5 0 0,0 2 0 0,-1 1 128 16,3 3-128-16,2 3 0 0,6 0 176 0,-1 5-16 0,0 2 0 16,2 2 0-16,5-4 32 0,-2 6 16 0,0 4 0 15,-2 6 0-15,3 4-208 0,1 4 0 0,3 3 0 0,1 1 0 16,0 8 0-16,1-1-256 0,3 6 16 0,2-2 16 15,6-5 16-15,-1 7 0 0,1 7 0 0,1 4 0 16,1 7 208-16,4-2 0 0,1-2 144 0,5-4-144 16,3 1 0-16,0 9 128 0,-1 7-128 0,5 0 0 15,2 3 128-15,4-1 0 0,4 4-128 0,2 6 192 16,6 4-192-16,6-4 0 0,5-1-144 0,4 3 144 0,7 7 0 16,8-3 0-16,3-1 0 0,9 2 160 0,5 4-160 15,7-1 0-15,5-1 0 0,6-5 0 0,7-1 0 16,4-3 0-16,3-3 0 0,6-9 0 0,5-4-176 0,9-7-64 15,5-7-16-15,7-8 0 0,6-9 80 0,10-8 16 16,10-6 0-16,16-3 0 0,14 0 160 0,15-5 0 16,13-6 0-16,5-1-128 0,6-3-112 0,22-8-16 15,15-2 0-15,2-7 0 16,-2-8-656-16,-7-5-144 0,-5-3-32 0,-2-4 0 16,2-1-336-16,8 1-80 0,7-1-16 0,-4 2 0 15,-1 2-48-15,-7-1-16 0,-5 4 0 0,-10-4 0 0,-8 0 1584 0,-16-2 352 16,-15 1 48-16,-9-3 16 0,-5-5 2528 0,-5-2 512 0,-3-4 112 15,-7-3 16-15,-4-1-2048 0,-5-7-416 0,-6-2-80 16,-7-6-16-16,-7 0-192 0,-4-3-64 0,-3-7 0 16,-3-4 0-16,-3-8-192 0,-4-4-64 0,-5-2 0 0,-2-11 0 15,-3-5-208-15,-4-2-48 0,-7 2-16 0,-7-1 0 16,-5-6-240-16,-8-3-128 0,-8 0 128 0,-9-7-208 16,-6-5-48-16,-6 5 0 0,-7-2 0 0,-8-2 0 15,-5 2-96-15,-9-1-32 0,-7 2 0 0,-10 2 0 16,-6 4 48-16,-10 2 0 0,-4 0 0 0,-7 10 0 15,-4 8 112-15,-7-2 32 0,-8 3 0 0,-5-1 0 0,-5-1 192 16,-7 4 0-16,-4 4 0 0,-6 7 0 0,-3 6 0 16,-7 6 0-16,-3 4 0 0,-9 5 0 0,-5 6 0 15,-8 5 0-15,-5 4 0 0,-4 11 0 16,0 4 0-16,-7 8 0 0,-7 5-144 0,-2 5 144 16,-2 2-640-16,-3 11-64 0,-3 5 0 0,-9 11-18528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38:48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26463 12293 25791 0,'-3'0'2304'16,"-1"-3"-1856"-16,3 3-448 0,0 3 0 0,1-3 896 0,-2 1 64 0,0 2 32 0,-2-1 0 0,-1 2-160 0,1 3-48 0,1 2 0 0,-1 1 0 0,0 2-528 0,2 3-128 0,1-1 0 0,-1 2-128 0,1 2 528 0,1 1 0 15,1 5 0-15,1 2 0 0,1 3-528 16,0 5 0-16,-1 5 0 0,3 3 0 0,0 4 0 0,0 2 0 15,3-1 0-15,-2 3 0 0,0-3-128 16,0 4 128-16,2 6 0 0,-1 1-144 0,0 4 144 0,0-5 0 16,-1-3-144-16,-3 1 144 0,1 0 0 0,-3-4 0 15,-2-4-144-15,0-1 144 16,-2-2-384-16,-2 0-32 0,2-6 0 0,-3-3 0 16,1-3-256-16,-3-4-48 0,1-1-16 0,-3-4 0 0,1-1 592 0,1-6 144 15,-2 3 0-15,0-6 0 0,-1-1 0 0,0-2 128 0,1 0-128 16,-3-1 176-16,2 0-176 0,-1-6 192 0,-1 3-192 15,1-3 192-15,0-2 480 0,-1-1 96 0,1-2 32 0,0-2 0 16,0-2 80-16,1-2 16 0,0 0 0 0,0-2 0 16,1-3-256-16,0 0-32 15,0-4-16-15,1-1 0 0,-1-3-192 0,0 1-32 16,1-1-16-16,-2 2 0 0,1-1-208 0,-2-1-144 16,1-1 192-16,-3-1-192 0,3 4 0 0,0 0 0 15,2 0 0-15,-2 1 0 0,1-2 176 0,0-1-176 0,1 1 160 0,1 1-160 0,2 1 0 16,-1 2 0-16,4 3 0 0,-1 1-160 15,3 2 160-15,1 3 0 0,1 2 0 0,2 1 0 0,0 3 0 16,1 5 0-16,2 2 0 0,0 6 0 16,0 5-192-16,1 5-16 0,0 4 0 0,1 5 0 15,-1 3-176-15,0 7-48 0,2 1 0 0,1 5 0 0,0 0 432 0,0 1 0 16,2 1 0-16,0-4 0 0,1 0 0 0,-2-7 0 16,3-2 0-16,-2-8-128 0,-1 0 128 0,1-10 128 15,1 2-128-15,-2-5 176 0,-1-4-176 0,0 0 0 16,-2-3 0-16,0-2-176 0,-2-3 480 0,-1 0 80 15,-1-6 32-15,0 0 0 0,-1-1 32 0,1-6 16 0,-1-2 0 16,2-7 0-16,0 1-48 0,1-5-16 0,1-3 0 16,1-2 0-16,1-3-80 0,1-1 0 0,1-6-16 15,1 0 0-15,2 0-128 0,2 0-32 0,1 1 0 0,1 1 0 32,1 2-144-32,0 2 0 0,1 1 0 0,0-1 0 0,1 1-224 0,2 2 80 0,3-3 16 0,2-2-12848 15,3-1-2560-15</inkml:trace>
  <inkml:trace contextRef="#ctx0" brushRef="#br0" timeOffset="1138.52">26716 14300 14735 0,'-3'0'1312'0,"2"-1"-1056"0,0-1-256 0,1 0 0 0,0 1 1280 0,0-2 208 0,-1-1 48 0,-1-2 0 0,0 0 352 15,-1-4 80-15,2 2 16 0,-3-2 0 0,2 3-224 0,-3-2-32 0,0 0-16 0,-1 2 0 0,0 0-192 0,-4 1-48 0,0 0 0 0,-1 1 0 16,-3 4-864-16,-1-4-176 0,-1 4-48 0,-2 1 0 15,-2 0-384-15,-2 0 0 0,-2 0 0 0,-3 0 0 16,0 1-256-16,0-1 64 0,-2 1 0 16,1 0 16-16,-1 2 176 0,1-3 0 0,1 1 0 0,-2 1 0 15,3 1 0-15,-1-2 0 0,2 2-128 0,0-1 128 16,2-2 0-16,-3 1 0 0,0 4 0 0,0-5 0 16,1 4 0-16,-2 2 144 0,-3 0-16 0,-2 4-128 15,0-1 192-15,-1 2-192 0,-1 4 192 0,-1-3-192 16,-3 2 0-16,4-2 0 0,2 1 0 0,-3-1-192 0,-2 0 64 15,2 2 128-15,2 1-208 0,2 1 80 0,3-3 128 16,0 4 0-16,4-3 0 0,1 2 0 16,1 1 0-16,0-1 0 0,1 0 160 0,1 1-160 0,-1-1 0 15,1 3 0-15,-1-3 0 0,-1 3-160 16,-2 4 160-16,0 1 0 0,-1 1 0 0,-1 1 0 16,-1 3-272-16,0 2 16 0,2-5 16 0,1 4 0 0,-2-1 96 0,0 3 16 15,1 0 0-15,-4 0 0 0,7-3 128 0,0-1 0 16,-1 6 0-16,2-5 0 0,3 0 0 0,0-2 0 15,5 1 0-15,-1-4 128 0,4 1-128 0,0-1 0 16,3 0 0-16,0 3 128 0,2-2-128 0,0 1 0 16,1-2 0-16,2 0 128 0,0 1-128 15,2 3 0-15,0-2 0 0,0 1 0 0,0-4 0 0,0 5 128 0,2 4-128 0,-1 3 176 16,1 2-176-16,1-4 128 0,0 4-128 16,1-5 128-16,2 3-128 0,-1-4 0 0,1-3 0 0,2-3 0 15,-1-1 0-15,3-2 0 0,3 3 0 0,0-6 0 16,2 3 192-16,2-3-64 15,4 0 0-15,0-1 0 0,4 1 0 0,0-3-128 0,1 0 192 0,3 3-64 16,4-3-128-16,0-4 0 0,3 2 0 0,2-2 0 16,3-3 0-16,0 1 0 0,0-1 144 0,-1 0-144 15,2-1 192-15,3 1-48 0,-3 3 0 0,4-1 0 16,2 0-144-16,3-1 0 0,1 2 144 16,0-2-144-16,-1-1 0 0,-1 1 0 0,-3-3 0 0,-3 2 0 0,1-3 0 15,-1-2 0-15,-1 2 0 0,0-4 0 0,3 2 0 0,-1-2 0 16,4 2 0-16,-4-4 0 15,-3 3 0-15,3-6 0 0,1-1 0 0,-1-2 0 0,-1 1-176 0,-1-1 176 16,1 1-208-16,-2-1 80 0,0 0-80 0,1 0-16 16,-5 1 0-16,-2 1 0 0,-3 0-16 0,-3-2 0 15,-4 4 0-15,-3-2 0 0,0 1 112 0,-5 2 128 16,-2-1-208-16,-2 0 80 0,-3 4 0 0,-2-2 0 16,-3 2 0-16,0-2 0 15,-4 4-1008-15,-2 0-192 0,0 0-32 0,-2 3-16 16,-1-2-1760-16,-2 1-336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39:33.9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1138 6703 42159 0,'6'-6'3744'0,"5"-2"-2992"0,6-11-608 0,2 2-144 0,-1 4 176 0,-3 5 0 0,-1-1 0 16,6-2 0-16,14-8-176 0,26-13 0 0,21-9 0 0,17-8 0 0,3 1-336 0,1 3-112 0,0 4 0 15,-2 3-18112-15</inkml:trace>
  <inkml:trace contextRef="#ctx0" brushRef="#br0" timeOffset="627.62">1233 9941 44223 0,'-17'-19'3936'0,"5"1"-3152"16,9 10-624-16,8 0-160 0,3-1 0 0,5-8 0 0,5-18 0 0,14-21 0 16,22-14-144-16,23-15-16 0,24-1 0 0,17 1 0 15,13 2-48-15,7 4-16 0,1 4 0 0,-3 8-18928 16</inkml:trace>
  <inkml:trace contextRef="#ctx0" brushRef="#br0" timeOffset="1486.37">1119 12496 45151 0,'0'-25'4016'0,"4"1"-3216"0,2 3-640 0,3 5-160 16,3-2 0-16,8-12-144 0,14-27 144 0,25-33-208 0,27-24-112 0,25-17 0 0,15-1-16 0,15 2 0 0,14 0-304 0,13-11-64 0</inkml:trace>
  <inkml:trace contextRef="#ctx0" brushRef="#br0" timeOffset="3473">3931 14082 42383 0,'-9'-21'3776'0,"1"4"-3024"0,2 8-608 0,3 5-144 0,1 2-976 0,-2-4-240 0,-5-8-32 0,-7-11-16 31,-6-5-1408-31,-4 0-272 0,-3 5-64 0,-1 5-16 0,-5 8 1120 0,-6 1 240 0,-5 3 32 0,-7 5 16 0,-5 0-320 0,-6 3-64 0,-5-2-16 0,-6 4 0 31,-4 1 416-31,-7 2 64 0,-5 1 32 0,-1-1 0 0,6-1 944 0,-6 2 192 0,-4 0 48 0,-1 0 0 16,-1-2 1216-16,0 0 240 16,1-2 48-16,1 2 16 0,5 2 1056 0,3-2 224 15,5-2 32-15,7-2 16 0,3-1-416 0,2 2-96 16,1 2-16-16,0 0 0 0,4 0-736 0,3 0-160 15,4 0-16-15,3-3-16 0,2 4-816 0,5-1-256 16,3 2 160-16,3 0-160 0,5 0 0 0,3-1 0 0,3 0 0 16,5-2 0-16,3 1 0 0,4-3 0 0,4 1 0 0,3 1 0 15,1-1 320-15,4 2 16 0,2-1 16 16,1 2 0-16,2 0 368 0,2 4 80 0,1-1 16 0,0 5 0 16,4 2-304-16,-1 7-64 0,2 1-16 0,2 8 0 15,0 7-176-15,-1 4-16 0,3 3-16 0,-1 4 0 16,1 3-224-16,0 2 0 0,-1 6 0 0,1 5 0 15,0 2 0-15,-2 11 0 0,2 11 0 0,-3-2 0 0,-1-2 0 16,1 3 0-16,0 3 0 0,2 6 0 0,0 5-368 16,0-3 48-16,-1-13 0 0,2 16 0 0,1 16 176 0,-3 3 144 15,2-3-192-15,-3 7 192 0,0 3 0 0,-2 2 0 16,0-3 0-16,-2-3 0 0,1 1 0 0,-1-8 144 16,1-7-16-16,-2-9 0 0,1-8 272 0,-1-7 48 15,3-3 16-15,-1-9 0 0,-2-7 112 0,0-6 32 16,-1 0 0-16,0-3 0 0,1-2-336 0,-1-2-64 15,-1-5-16-15,1-5 0 0,-1-8 64 0,0-3 16 16,1-3 0-16,0-1 0 0,2 1-32 0,-1-4-16 0,2 3 0 16,1-5 0-16,-3 2 96 0,2-5 0 0,0 3 16 15,-1-3 0-15,1 2-192 0,-1-3-144 16,2-1 192-16,0 0-192 0,1-4 144 0,1-1-144 0,0-6 0 0,2-1 144 16,1-1 0-16,3-1 0 0,2-4 0 0,4-2 0 15,4-2 208-15,3-2 32 16,3-4 16-16,3-3 0 0,2 1 0 0,6-4 0 0,4-6 0 0,4 0 0 15,4-1-272-15,-1 1-128 0,0 0 0 0,1 1 128 32,-1 1-656-32,3 4-144 0,1 4-32 0,-1 0 0 0,0 9-384 0,1 1-64 15,1 6-32-15,-7 0-18288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43:19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1774 6398 35935 0,'0'-6'3200'0,"0"2"-2560"0,0 0-512 15,0 4-128 1,2-2-1200-16,-1-1-256 0,-1 0-48 0,1-5-16 0,-1-3 272 0,-1-1 48 0,-3 1 16 0,-3 2 0 0,-2 3 416 0,-3 0 64 16,-6 2 32-16,-3 0 0 0,-3 5-560 0,-5 2-112 0,-2-1-32 0,-5 2 0 0,1 0 1056 15,-5 0 320-15,3 0-128 0,-1 0 128 0,1 2 192 0,-2 1 128 16,0-1 0-16,-1 0 16 0,2 4 304 0,-1-3 64 16,1 4 16-16,0-3 0 0,3 0 112 15,2 2 32-15,6-1 0 0,3-2 0 0,5 2 96 0,5-2 32 16,3 5 0-16,2-2 0 0,0 3-544 0,3 3-128 15,1 0 0-15,0 5-16 16,1 2-624-16,2 1-128 0,-2 2-32 0,2 0 0 16,-1 5 176-16,1 4 48 0,1 7 0 0,1 4 0 0,0-2 256 0,1 3 0 0,0-2 0 15,2-1 0-15,-2 3 0 0,1 11 128 0,1 11-128 16,-1 4 0-16,2 5 192 0,-2 1-48 0,3 4-16 16,0-1 0-16,0-3 368 0,3 6 64 0,0 13 16 0,1-3 0 15,1-3 416-15,1 6 96 0,0 9 0 0,0 4 16 16,2-1-400-16,-1 4-64 0,3 4-32 0,-2 2 0 15,2 0-432-15,0 3-176 0,1 1 128 0,-4 2-128 16,2 4 176-16,-3-8-48 0,-2-7-128 0,0 9 192 16,-1 8-192-16,-2 1 0 0,1-7 0 0,-4-6 0 0,0 0 0 15,-2-3 0-15,-3-2 0 0,-2-1 0 0,-4-4 0 0,0-10 0 16,-3-11 0-16,-3-4 0 0,-1 5 0 0,-3-9 176 16,-1 2 0-16,2-20 0 0,2-12 144 0,-5 4 48 15,-8 16 0-15,-8 8 0 0,-3 0-368 0,0-3 0 16,2-10 0-16,1-5 0 15,0-5 0-15,0-6 0 0,2-3 0 0,4-2 0 0,3-7 0 0,2 0 0 16,3 3 0-16,1-6 0 0,2-7 272 0,2 1 48 16,3-4 0-16,1-3 0 0,3 0 0 0,1-2 0 15,0 1 0-15,3-1 0 0,0-2-320 0,0 4 128 16,1 1-128-16,1-1 0 0,2 4 0 16,1 2 0-16,1 6 0 0,1-1 0 0,2 8 0 0,2-1 0 15,3-7 0-15,-2-2 0 0,3-6 0 0,2-1 0 0,4-4 0 16,2-1 0-16,4-3 288 0,1 0 48 0,4-3 16 0,0 0 0 15,3-2 96-15,-1-1 0 16,1 0 16-16,1 0 0 0,4 2-192 0,0 0-32 0,4-2-16 0,0 3 0 16,1-1-384-16,3 2-80 0,-1 3-16 0,1 3 0 31,3 2-256-31,-1 3-48 0,1 4-16 0,-3 2 0 16,-1-5-128-16,-3 1-48 0,-3 2 0 0,-4-3 0 15,-3 2-1312-15,-4-3-272 0</inkml:trace>
  <inkml:trace contextRef="#ctx0" brushRef="#br0" timeOffset="17198.52">5977 9736 4607 0,'3'-7'400'0,"-3"1"-400"0,0 2 0 0,-1 2 0 0,-2 2 0 0,1 0-176 16,-3-2 16-16,-3 0 0 0,-4 2 160 0,-7-5 0 0,-4 0 0 0</inkml:trace>
  <inkml:trace contextRef="#ctx0" brushRef="#br0" timeOffset="17643.5">2933 9790 10127 0,'0'-7'448'0,"3"4"96"0,0-1-544 0,3 2 0 0,2 2 0 0,1 0 0 15,3 0-480-15,13-3-208 0,14 2-32 0,17-1-16 16,11-2 128-16,6 2 32 0,1 0 0 0,5 0 0 16,3 2-96-16,3-4-16 0,4 2 0 0,-3-1 0 0,0 2 688 0,0-4 256 0,1 4-16 15,4-5 0-15,6 1 592 0,-2 0 112 0,-2 2 16 0,4-3 16 16,7 0 432-16,0-2 64 15,-2 3 32-15,1-1 0 0,4 0-256 0,2 0-48 16,1 1-16-16,-4-1 0 0,0 0-352 0,2-1-80 0,2 2-16 0,-4 2 0 16,-8 2-48-16,2-2-16 0,4-1 0 0,-1 2 0 15,-2 4-288-15,-6-2-48 0,-3 0-16 0,-4 0 0 16,-2 4-320-16,-7-1 0 0,-4 0 0 0,-11-2-128 16,-9 2-208-16,-6-1-48 15,-6-2 0-15,-7 0 0 16,-8 0-512-16,-5 0-96 0,-7 2-32 0,-9 0-7552 0</inkml:trace>
  <inkml:trace contextRef="#ctx0" brushRef="#br0" timeOffset="22531.57">8737 13539 17503 0,'-17'-1'1552'0,"4"-1"-1232"0,4-1-320 0,5 3 0 0,2 0 928 0,-6-1 128 0,-5-4 32 0,-8 1 0 0,-2-3 512 0,5 1 96 0,4-1 32 0,7 1 0 0,4 0-576 0,7 1-96 15,5 0-32-15,3 0 0 16,5 4-272-16,4-1-64 0,4-2-16 0,2 4 0 16,6 0-32-16,2 0-16 0,6 0 0 0,7 0 0 0,9 0-160 0,9 0-16 0,6 0-16 0,10-3 0 31,11 0-112-31,9-1 0 0,3 1-16 0,15-3 0 0,16 0-48 0,8 0 0 0,-14 0 0 0,25-2 0 15,22-3-256-15,10 4 0 0,6 1 0 0,4-1 0 16,2 1 0-16,6-2-192 16,7 0 192-16,4-1-192 15,6 3-448-15,3 0-64 0,-3 2-32 0,4 3 0 16,4-1 16-16,5 2 0 0,2 2 0 0,-6 2 0 16,-9 0-208-16,5 2-32 0,-2 2-16 0,-4 2 0 15,-2 3-960-15,-6 0-192 0,-6 2-48 0,-3-1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44:22.3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2949 6311 6447 0,'0'-8'576'0,"0"-2"-576"0,0 4 0 0,1 2 0 0,1 2 1664 0,-1-1 208 0,0 2 48 0,2-5 16 0,0-1-880 0,2-2-176 0,1 0-48 0,1 0 0 0,-1 3 64 0,-1 1 16 0,0 3 0 0,-2-1 0 0,2 3-528 0,-1-1-128 0,-1 1 0 0,-1 1-16 16,0 4-112-16,0-1 0 15,-2 0-128-15,-2 4 192 0,0 2 560 0,-3 2 96 0,-2 7 32 0,-2-2 0 16,-2 4 80-16,-2 2 0 0,-1-1 16 0,-4 6 0 16,-3 1 176-16,-2 3 48 0,-2 5 0 0,-3 1 0 15,-2-1-144-15,-2 5-32 0,-3 5 0 0,-3 2 0 16,-3 4-496-16,-2 0-96 0,-2-2-32 0,4-3 0 15,4-7-400-15,-3 6 128 16,-1 0-128-16,1 1 0 0,6-1 0 0,4-5 0 0,4-4 0 0,5-3 0 31,6-7-672-31,4-3-64 0,5-6-16 0,3-3 0 0,2-8-1360 0,4-3-256 0,-1-2-64 0,3-6-16 16,2 0-528-16,1-5-96 0,0-3-32 0,4-5-5136 16</inkml:trace>
  <inkml:trace contextRef="#ctx0" brushRef="#br0" timeOffset="301.7">2834 6177 17503 0,'0'-16'768'0,"0"6"176"0,1 0-752 0,1 4-192 0,0 1 0 0,-1 3 0 16,3 0 1232-16,0-1 224 15,3 0 32-15,3-1 16 0,2 4 416 0,3 6 64 0,0 4 32 0,0 5 0 16,0 7-768-16,-2 4-160 0,0 9-16 0,-1 1-16 15,-1 4-256-15,-1 4-48 0,-1 0-16 0,-1 1 0 32,2 2-384-32,0 3-80 0,0 4-16 0,3 3 0 15,0 4-256-15,1 1 0 0,1 1 128 0,-2-2-128 16,0-4 0-16,0 3 0 0,1 3 0 0,-2 0 0 0,0 3 128 16,-2-8-128-16,-1-2 0 0,0-6 0 0,-1-4 128 15,-1-5-128-15,-1-3 0 0,0-3 0 0,-1-4 0 0,-1-3 0 16,-1-2 0-16,0-5 0 15,-1-2-384-15,-1-3-176 0,1-4-32 0,-2-4-15664 16</inkml:trace>
  <inkml:trace contextRef="#ctx0" brushRef="#br0" timeOffset="520.31">2441 7121 50687 0,'5'-3'4496'0,"2"0"-3600"0,2 3-704 0,2 0-192 32,4 0-1440-32,5-2-320 0,12 0-64 0,22-4-16 0,23-4 1200 0,17-1 224 0,9-1 48 0,-2 1 16 15,-6-2-496 1,-5 1-112-16,-4 2 0 0,-3 0-16 0</inkml:trace>
  <inkml:trace contextRef="#ctx0" brushRef="#br0" timeOffset="1031.8">2617 8526 43311 0,'-14'15'3840'0,"3"1"-3072"0,3 0-608 0,6-1-160 16,1 1 128-16,-3 10 0 0,-3 21 0 0,-6 28 0 0,3 21-512 0,3 14-96 0,6-1-32 0,3-3 0 15,4-7-160-15,3-9-32 0,1-11-16 0,-2-12 0 16,0-10-1344-16,-2-10-272 0,-1-5-48 0,-1-5-16 16,-2-1-272-16,-2-5-48 0,-2-3-16 0,-2-3 0 15,-1-5 688 1,-2-8 128-1</inkml:trace>
  <inkml:trace contextRef="#ctx0" brushRef="#br0" timeOffset="1625.97">2301 8607 43311 0,'1'-7'3840'0,"2"5"-3072"0,-1-1-608 0,1 3-160 15,2 3-480-15,2-3-128 0,6-3-32 0,6 0 0 0,11-1 640 0,10 0 0 16,7 2 0-16,2-4 0 0,3 3 0 0,-1 2 128 16,-2-2 32-16,-2 6 0 0,-1-3-160 0,-3 4 0 0,-4 3 0 0,-2 2 128 15,-4 3-128-15,-3 2 0 0,-4 3 0 16,-4 0 0-16,-4 4-240 0,-3-1 32 0,-2 2 0 16,-5 3 0-16,-3 0-112 0,-5 1 0 0,0-1-16 0,-6-3 0 31,-4-2 128-31,-2 1 16 0,-5-2 16 0,-2 0 0 0,-1-1 176 0,-2-1 128 0,2-5-128 0,-1 0 176 15,1-2 144-15,1 0 16 0,0-3 16 0,0 0 0 16,3-2-192-16,2-2-32 0,0 0-128 0,2-3 192 16,3 1-192-16,2-1 0 15,0-1 0-15,5 1 0 16,1 0 0-16,2 0 0 0,1 0 0 0,3 0 0 0,0 0 0 16,3 0 0-16,4 1 0 0,2-1 0 15,2 3 0-15,2-3-160 0,3 2 160 0,4-2-192 16,2 4 192-16,4-1-128 0,4 4 128 0,1-1-128 0,-2 2 128 0,2 2-160 15,1 0 160-15,-2 3-160 0,-2-4 160 16,-1 1-192-16,0 5 192 0,-2-2-192 0,-3 0 192 0,-4 3 0 16,-4 0 0-16,-1 2 0 0,-5 1 0 0,-4 0 224 15,-2 3-48-15,-3 0-16 0,-3 3-16 0,-2-3 0 16,-3-2 0-16,-2 1 0 0,0-1-16 0,-4-1 0 16,-1 3 0-16,-4-4 0 0,-1 5 32 0,-2-4 0 15,0 1 0-15,-3 1 0 0,-1-2-160 0,-3 1 0 16,-2-4 0-16,-1 2 0 0,-3-3 0 0,-3-1 0 15,0-2 0-15,-3 0 0 0,1-2 0 0,-3-1 0 16,1 1 0-16,-2 0 0 0,2-4 192 0,0 0-64 0,-1 0 0 16,1-2 0-16,2-2 48 0,2 0 0 0,3-2 0 0,2-2 0 0,6 2-176 0,1-6 0 15,1 4 0-15,2-4 128 0,5 2-384 0,3-2-64 16,3 2-32 0,1 2-12224-16,5-1-2448 0</inkml:trace>
  <inkml:trace contextRef="#ctx0" brushRef="#br0" timeOffset="2352.63">3350 10771 35007 0,'-5'-2'3120'0,"1"2"-2496"0,2 0-496 0,0-2-128 0,2 2-240 16,-1-1-64-16,-2-2-16 0,-2-1 0 0,-3-2 320 0,1 0 176 0,-2-3-32 0,2 2 0 0,-1-4 592 0,0 1 112 0,0 0 32 0,1-4 0 0,-2 2-48 0,-1-4 0 15,-1-1 0-15,-1-3 0 0,-1 0-400 0,-2-1-96 16,-1-5-16-16,-1 1 0 0,1 3-320 0,-4-3 0 15,0 2 0-15,-1 2 0 0,-1-1-192 0,0 6-96 16,1 1-32-16,0 7 0 16,1 5-288-16,-3 3-64 0,-1 7-16 0,-2 5 0 0,3 7 320 0,-2 4 64 15,-1 11 16-15,-1 7 0 0,-2 11 288 0,1 7 0 16,-1 8 0-16,3 2 144 0,3 0 304 0,3-2 48 16,4-1 16-16,5-5 0 0,4 1-80 0,4-5-16 0,3-2 0 0,3-1 0 15,3-1-64-15,1-3-16 0,3-2 0 16,1-5 0-16,0-1-112 0,4 3-32 15,2 4 0-15,3-3 0 0,1 1-64 0,0-4-128 0,2-5 176 0,-1-3-176 16,0-9 144-16,2-1-144 0,2-3 0 0,1-3 144 16,0-3-144-16,1-6 0 0,2-2 0 0,1-3-176 15,2-2-304 1,2-5-64-16,1 0-16 0,2-7-17904 0</inkml:trace>
  <inkml:trace contextRef="#ctx0" brushRef="#br0" timeOffset="2820.11">2664 12796 43311 0,'-2'16'3840'0,"2"0"-3072"0,2-1-608 0,0-5-160 0,2 2-608 0,-1 7-160 0,4 16-16 0,2 21-16 0,5 15-752 0,2 11-160 0,0-2-16 0,-2-6-16 0,-2-6 1392 0,-2-2 352 15,0-6 0-15,-4 0 0 0,0-7-352 0,-2-3 0 0,0 1 0 16,-4-6 0-16,0-4 592 0,-3-6 112 0,1-1 32 15,-2-6 0-15,0-2 16 0,1-7 16 0,-1-1 0 16,2-7-10816-16,-1-2-2160 16</inkml:trace>
  <inkml:trace contextRef="#ctx0" brushRef="#br0" timeOffset="3240.02">2447 12754 43311 0,'-2'-6'3840'0,"0"-3"-3072"15,2 6-608-15,2 0-160 0,-1 2-512 0,1-2-144 16,3-5-32-16,3-2 0 16,2-4 16-16,3 2 0 0,5 3 0 0,1 5 0 0,2 2 672 0,3 4 0 15,2 2 0-15,3 5 176 0,4 3 112 0,1 4 32 16,5 3 0-16,1 3 0 0,4 0-128 0,1 2-32 15,4 3 0-15,0 1 0 0,-1 1-160 0,-2 3 0 0,-1-1 144 16,-5-1-144-16,-2-2 160 0,-5 1-32 0,0 1-128 0,-2 3 192 16,-2-1 0-16,-3-1 0 0,-3 3 0 0,-2-3 0 15,-2 1 80-15,-4 1 16 0,-2-1 0 0,-3 1 0 16,-1-1-288-16,-3 0 0 0,-1 5 0 0,-4-1 0 16,-1 5 160-16,-4-3-32 0,-2 0 0 0,-3-4 0 15,0 1 96-15,-4-1 16 0,1 1 0 0,-4-5 0 16,0 1-64-16,-4-3-16 0,-2 3 0 0,-4-3 0 15,1-2-160-15,-5 0 192 0,-4 2-192 0,-6-6 192 16,2 0-48-16,-4-2 0 0,-4 1 0 0,-3-1 0 16,-3-2-144-16,-4 1 160 0,0-6-160 0,-2 0 160 15,1-7-160-15,3-4-192 0,1-2 32 0,6-6 16 16,5-5-176-16,3-5-16 0,7-1-16 0,5-7 0 16,6 1-304-1,4-8-64-15</inkml:trace>
  <inkml:trace contextRef="#ctx0" brushRef="#br0" timeOffset="4273.06">3856 13135 49759 0,'-4'-4'4416'0,"1"1"-3520"16,3 0-720-16,2 2-176 0,0 1-2240 0,1-3-496 0,-1 1-80 0,3-4-32 0,2-2 2320 0,3-2 528 0</inkml:trace>
  <inkml:trace contextRef="#ctx0" brushRef="#br0" timeOffset="4502.67">4015 13804 46079 0,'-7'0'2048'0,"0"0"400"0,3 0-1952 0,1-3-496 0,2 3 0 0,2-2 0 16,0 1-704-16,3-4-224 0,3-3-48 0,13-4-12080 15,9-7-2432-15</inkml:trace>
  <inkml:trace contextRef="#ctx0" brushRef="#br0" timeOffset="5731.94">5422 12912 41471 0,'-1'7'3680'0,"1"-4"-2944"0,3 3-592 0,-1-2-144 0,2 2-192 0,1 1-64 0,2 2 0 0,4 10-16 0,4 7-240 0,2 5-32 0,3 3-16 0,0 1 0 0,-3 0 176 0,-1 3 16 0,-1 0 16 0,-2-1 0 31,-4 4-352-31,-1-2-64 0,-2-1 0 0,-4-1-16 0,0-1 336 0,-4-1 80 0,1 2 16 0,-4-3 0 16,2 2 352-16,-4-4 0 0,2 2 0 0,-1-8 0 31,1-2-448-31,2-4 16 0,-1-5 16 0,3-4-13856 0</inkml:trace>
  <inkml:trace contextRef="#ctx0" brushRef="#br0" timeOffset="6230.01">5374 12669 43311 0,'-21'-5'3840'0,"6"1"-3072"16,0 0-608-16,5 2-160 0,6-2 384 0,2 1 64 0,0 0 0 0,-2-3 0 31,-1-4-1376-31,1-2-272 0,4-3-48 0,7 2-16 16,3 2 160-16,4 3 16 0,6-1 16 0,2 5 0 0,7 3 928 0,1 1 144 15,2 1 0-15,2 3 160 0,3 2-160 0,2 3 0 0,0 1 0 0,0 2-176 16,-4 3 176-16,0 1 224 16,0 4-48-16,-4 2-16 0,-2 3-160 0,0 3 0 15,-1 3-160-15,-4 1 160 0,-1 0-256 0,1 7 64 16,-2-2 0-16,-2 1 0 0,-2-1 336 0,2 2 80 0,0 1 16 0,0-1 0 15,1-2 240-15,-2-1 48 0,1-2 16 0,0-3 0 0,0 1-160 16,-3-3-16 0,-2-3-16-16,-1-1 0 0,-3-3-224 0,-3 0-128 0,-1-1 128 15,-4-1-128-15,0-2 0 0,-5-2 0 0,-1 3 0 0,-3-3 0 0,-1-2 0 0,-3 1 0 16,-3 1 0-16,-3 2 128 16,-3-2-128-16,-3-2 0 0,-1 1 0 0,-5-2-128 0,1 0 128 0,-1-1 0 31,-1-2 0-31,0 0 0 0,-1 1 144 0,0-4-144 0,3 2 192 0,-1-3-192 0,-2 0 192 0,0-2-192 15,2 0 192-15,-1 1-192 16,0-2 176-16,0-1-176 0,3 0 160 0,0 1-160 0,4 0 0 0,2 0 0 0,2-2-128 16,3 2 128-1,1-3-512-15,4 2 0 0,2-2 0 0,0 1-11376 0,3 2-2256 32</inkml:trace>
  <inkml:trace contextRef="#ctx0" brushRef="#br0" timeOffset="6605.27">6666 12666 43311 0,'-5'3'1920'0,"2"-3"384"0,-1 0-1840 0,1 1-464 0,2-1 0 0,1 2 0 0,-1-2 176 0,1 4-176 0,0 2 192 0,1 7-192 0,3 7-624 0,2 4-224 0,1 7-48 0,1 4-16 15,-1 3 32-15,0 4 16 0,-1 8 0 0,-1-2 0 16,0 3 224-16,-3 2 64 0,1 4 0 0,-2-1 0 0,-2 4 400 0,-2-6 176 16,-1-1-128-16,-3-2 128 0,0-3 0 0,0-3 0 0,1-4 0 0,0-4 0 15,1-3 0-15,1-1 0 0,2-5 0 16,-1-6 0-16,2-3-640 0,1-9-128 16</inkml:trace>
  <inkml:trace contextRef="#ctx0" brushRef="#br0" timeOffset="6887.61">6549 12790 46991 0,'-11'0'2080'15,"2"-4"432"-15,2 2-2000 0,4 1-512 0,3 1 0 0,3-3 0 16,2-1-400-16,2-2-176 0,5-2-48 0,9-6 0 16,10-5-96-16,8 1-32 0,5-4 0 0,7-1 0 0,3 1 416 0,4-3 80 0,5 3 0 0,0-4 16 31,-1 4-240-31,-4 1-48 0,-3 5-16 0,-6 0 0 0,-4 6-224 16,-6 0-32-16,-3 1-16 0,-5 3 0 0,-6 2-496 15,-3-1-96-15,-2 4-32 0,-4 1 0 0,-2 4 0 0,-3-2 0 16,-3 0 0-16,0 2-10944 0</inkml:trace>
  <inkml:trace contextRef="#ctx0" brushRef="#br0" timeOffset="7140.51">6836 13026 49759 0,'-7'14'2208'0,"4"-6"448"0,0 0-2128 0,2-3-528 0,2-5 0 15,2 1 0-15,2 1-960 0,2-2-288 16,7 4-64-16,6-1-16 16,5 0 320-16,5-3 64 0,4 0 16 0,-1-2 0 15,-1-2 64-15,0 2 16 0,2-2 0 0,-2 0-16816 16</inkml:trace>
  <inkml:trace contextRef="#ctx0" brushRef="#br0" timeOffset="7743.02">8127 12654 40543 0,'-14'4'1792'0,"3"-4"384"0,0-2-1744 0,3 2-432 0,3 0 0 0,2 0 0 47,-4-2-704-47,-2 2-208 0,-7-3-48 0,-5 2-16 16,-4-1-3488-16,-1 4-688 0,0-2-144 0,2 6-16 0,1 1 2368 15,2-1 496-15,-1 5 80 0,2 0 32 0,4 0 2576 0,0 4 512 0,1 1 96 0,1 3 32 16,3-3 3024-16,2-1 624 0,2 1 112 0,2 0 32 16,0-3-2000-16,3 2-400 0,0-3-80 0,4 1-16 0,-1-3-1472 0,1 2-320 15,2-1-48-15,1 0-16 0,1 2-512 0,2-2-96 16,0 0-32-16,1 0 0 15,1 1-704-15,0 0-160 0,0-2-32 0,-1 2 0 16,3 1 448-16,0 0 64 0,-1 0 32 0,0 2 0 0,3-1 672 0,-1 3 224 16,2-1 0-16,0 0 0 0,2 3 704 0,-1-2 144 15,2 1 16-15,-1 1 16 0,0 0-608 0,1-1-128 16,-2 5-32-16,-1-4 0 0,-1 4-336 0,-1-1 0 16,-1-1 0-16,-2 1 0 0,0 1 0 0,-1-4 0 0,-3 2 0 15,-2-1-128-15,-1-1 128 0,-3-1 0 0,-1 2 0 0,-3-1 0 16,1-1 640-16,-5-2 48 0,1 1 16 0,-3 1 0 15,0-2-112-15,-2 0-16 0,0-4 0 0,-1 2 0 16,1-2-256-16,-5 1-64 0,1-1-16 0,-1 0 0 16,-3-2-240-16,0 3 0 0,1-3 0 0,-4-1 0 15,0 4 0-15,-2-5-208 0,-1 0 16 0,-1 1 0 16,-1 0-224-16,-2-2-32 0,-1 0-16 0,-1-1 0 31,0 0-944-31,-3-1-176 0</inkml:trace>
  <inkml:trace contextRef="#ctx0" brushRef="#br0" timeOffset="10736.6">4395 8673 43311 0,'-13'4'3840'0,"5"0"-3072"15,3 1-608-15,3-4-160 0,2 1-192 0,-1 1-64 0,-2 4 0 16,-4 3-16-16,1 5-1840 0,1 1-384 0,3-2-64 0,3 1 0 0,1 1 2032 0,-2-6 528 0</inkml:trace>
  <inkml:trace contextRef="#ctx0" brushRef="#br0" timeOffset="10889.6">4321 9274 42383 0,'-13'3'1872'0,"3"-3"400"0,2 1-1824 0,3 1-448 0,2-2 0 0,4 0 0 15,1 3-1360-15,-1-2-368 0,3 2-80 0,3 0-16 0,3-3 1440 0</inkml:trace>
  <inkml:trace contextRef="#ctx0" brushRef="#br0" timeOffset="11223.77">5668 8598 50687 0,'0'6'2240'0,"0"-6"464"0,-1 3-2160 0,1-2-544 0,0 1 0 0,1 2 0 15,3 2-1456-15,0 0-400 0,3 9-64 0,4 5-32 16,4 8-208-16,1 3-32 0,2 1-16 0,-4 3 0 16,0 0-272-16,-4 3-48 0</inkml:trace>
  <inkml:trace contextRef="#ctx0" brushRef="#br0" timeOffset="11915.21">5527 8427 45151 0,'-1'-8'2000'0,"-1"0"416"15,-1 2-1936-15,2 2-480 0,2 4 0 0,2 0 0 0,-1-2 0 0,4-1-192 16,5 0 16-16,7-4 0 16,8 4-480-16,5-3-112 0,3-1 0 0,5 1-16 0,3 2 784 0,1 1 0 15,3 0 0-15,1 1 0 0,0 4 0 0,0 1-128 16,1 2 128-16,-1 1-160 0,-1 3 160 0,-3-3-208 16,-4 4 80-16,-1-2 128 0,-3 2-224 0,-4 3 80 15,-1 3 16-15,-5-3 0 0,-4 2 128 0,-4 1 0 16,-3 3 128-16,-4-1-128 0,-4 2 0 0,-4 2 0 0,-3-2-192 0,-4 4 64 15,-4-5 128-15,-3 4 0 0,-4-2 0 0,-5-2 0 16,-3 1-320-16,-2-1 32 0,-2-1 0 0,-4 1 0 16,0-3 160-16,-3-2 128 0,2-2-192 0,-1 0 192 15,5-3-128-15,1-3 128 0,5-2 0 0,2-4 0 16,5 0 0-16,1 0 0 0,4-3 0 0,0 2 0 16,3-1 0-16,2-1 0 0,2 2 0 0,1-2 0 15,1 0 0-15,2 0-128 0,4 0 128 0,1-4 0 0,3 4-368 16,1-4 48-16,5 1 0 0,3 0 0 15,2 0 48-15,2 0 16 0,2 0 0 0,3-1 0 0,3 4 256 16,-2-4-192-16,1 4 192 0,1 0-160 16,-1 3 160-16,2 0 0 0,1 0 0 0,1 3 0 15,0 0 0-15,-2 4-128 0,1-1 128 0,-4 4 0 16,0 0 0-16,-2 0 0 0,-2 4 0 0,-3-1-128 0,-1 3-128 0,-3-4 0 16,-2 4-16-16,-3-2 0 0,-3 2 144 0,-2 1 128 15,-3-1-192-15,-3 0 192 0,-4 0-320 0,-2 1 64 16,-3-1 0-16,-2-2 0 15,0 0-272-15,-4-2-48 0,-4 3-16 0,-4-1 0 16,0 1 144-16,-1-4 16 0,0 1 16 0,-4 1 0 0,-1-1 416 0,-3 0 256 16,1 1-48-16,-2-1 0 0,1-2 480 0,0 2 80 0,1-2 32 0,2 0 0 15,1-1-240-15,2-2-48 0,3 2-16 0,1-3 0 16,3 1-368-16,1-2-128 0,3 2 0 0,-1-6 144 16,2 2-144-16,0 0 0 0,1-3 0 0,0-3 0 15,1 2 0-15,0-1 0 0,-1 1-176 0,1-6 176 16,0 2-1728-1,-2-2-272-15,-1-2-48 0,2 2-11776 0</inkml:trace>
  <inkml:trace contextRef="#ctx0" brushRef="#br0" timeOffset="12215.78">5699 8907 30399 0,'0'0'2704'0,"0"1"-2160"0,2 2-544 16,-1-1 0-16,0-1 1216 0,0 4 128 0,4 3 16 0,1 0 16 0,3 9-1872 0,3 1-368 15,1 2-80-15,0 2-16 0,0-1 128 0,-2 1 0 0,1 1 16 0,-1-1 0 16,-1 0-16-16,-1 0-16 0,-2 1 0 0,-1-3 0 0,-1 1 528 0,0-3 128 0,-2-1 0 0,-1 2 16 16,0-1 48-16,-1-1 0 0,-1-3 0 0,0 2-7296 15,0-2-1440-15</inkml:trace>
  <inkml:trace contextRef="#ctx0" brushRef="#br0" timeOffset="12692.28">7092 8436 17503 0,'5'13'1552'0,"-3"-3"-1232"0,1 2-320 0,-1-3 0 0,0 1 4928 0,1-1 912 0,1 2 192 0,3 10 48 0,4 14-4736 0,5 12-960 0,4 11-176 0,0-1-32 16,-2-4-688-16,-3-6-144 0,-1-9-32 0,-3-2 0 0,-2-3 560 0,-3-3 128 15,-1-1 0-15,-3-5 0 16,1-1-624-16,-2-2-80 0,0-2-32 0,-1 0 0 16,-1 1-1424-16,0-4-272 0,-2-1-64 0,0-3-10496 0</inkml:trace>
  <inkml:trace contextRef="#ctx0" brushRef="#br0" timeOffset="12953.4">7052 8336 43311 0,'4'-3'3840'0,"1"2"-3072"16,0 1-608-16,1 0-160 0,1 0-240 0,4 0-80 15,10-2 0-15,13-2-16 0,12 0 80 0,9-1 0 16,5 1 16-16,-2 1 0 0,-1-1 240 0,-4 2-144 15,-4-1 144-15,-3 2-128 16,-4-2-640-16,-5 3-112 0,-4-2-16 0,-3 2-16 16,-4 0-1744-16,-2 0-352 0,-3 0-64 0,-3 2 0 0</inkml:trace>
  <inkml:trace contextRef="#ctx0" brushRef="#br0" timeOffset="13186.89">7145 8731 32255 0,'-1'5'2864'0,"1"-5"-2288"0,0 2-576 0,0-2 0 0,1 0 2224 0,4-2 336 15,1 2 64-15,6-2 0 0,8-2-2208 0,12-2-416 16,9-3-144-16,8-1 0 15,6-2 144-15,2 0-192 0,3-2 192 0,1 2-192 16,-2 2-912-16,-1 0-192 0,-4 1-48 0,-5-1-15488 0</inkml:trace>
  <inkml:trace contextRef="#ctx0" brushRef="#br0" timeOffset="13928.37">8845 8300 18431 0,'0'0'1632'0,"-2"0"-1312"0,-1-3-320 0,1 1 0 0,-1 1 5120 0,1 1 960 16,-3 0 192-16,0-3 48 16,-4 1-5936-1,-2 1-1168-15,-4 1-240 0,0 0-64 16,-1 3-2256-16,-1 0-464 0,0 3-96 0,-2-1 0 0,-1 3 2608 0,-1-1 528 0,0 3 96 0,0-2 32 0,0 5 640 0,0-4 0 16,0 4 0-16,1-1 0 0,1 2 1152 0,0-4 192 0,1 2 64 15,-2 0 0 1,1 1-16-16,2-1 0 0,0 1 0 0,2-4 0 15,1 4-1008-15,3-2-192 0,2-2-32 0,3 0-16 16,1 1 16-16,3-1 0 0,2 1 0 0,2-1 0 0,4 0-160 0,2 0 0 0,4 1 0 0,3 0 0 31,2 0-608-31,6 2 0 0,0 1 0 0,4-4 0 0,2 4 608 0,0-1 192 0,2-2 0 0,-1 2 0 16,1 1-192-16,-4-3 0 0,-2 2 0 0,-2 0 0 16,1 1-160-16,-3-2-112 15,-3 0-32-15,-2 0 0 0,-1 0 304 16,-4-1 0-16,1 0 0 0,-4-4 0 0,0 3 0 15,-2-2 0-15,0 2 0 0,-1-3 0 0,0 4 752 16,0-3 96-16,0 5 32 0,0-3 0 0,0 1-32 16,0 3 0-16,0-1 0 0,0 0 0 0,-1 5-464 0,1-1-80 15,0 2-32-15,-1-2 0 16,0-2-656-16,-2 2-144 0,-1 1-32 0,-1-3 0 0,0 1 352 16,-1 1 64-16,-1-4 16 0,-1-2 0 0,0 0 128 0,-4-1 176 15,1-3-48-15,0 1 0 0,-3 2 448 0,1-3 96 16,-2-2 16-16,-1 2 0 0,2 0-304 0,-1-2-48 15,0-2-16-15,0 2 0 0,2-4-64 0,-1 2-32 16,2 0 0-16,-1-2 0 0,1 0-80 0,-1-2-16 16,1 2 0-16,-2 0 0 0,1-2 80 0,-1 2 16 0,-1-2 0 15,-1 0 0-15,0 0-96 0,-2-1-128 0,0 2 176 16,-2-4-176-16,0 4 128 0,-2-3-128 16,1 2 0-16,-1-2 0 0,-2-1 0 0,-1 1 0 0,0 1 0 0,1-4 0 15,0 5 0-15,-1-2 0 0,0 2-128 0,2-2 128 16,-2 0 0-16,-1-2 0 0,0 4 0 0,0-4 0 15,1 2-448-15,2 0 0 16,3-2 0-16,-2 0 0 0,-2-4-1392 0,-1-2-272 0</inkml:trace>
  <inkml:trace contextRef="#ctx0" brushRef="#br0" timeOffset="20374.34">6470 6033 25791 0,'-3'-2'2304'0,"1"2"-1856"0,0 0-448 0,2 0 0 0,0 0 368 0,-1 0-32 0,-1 2 0 0,-2-2 0 0,0 0-560 0,-2 0-112 0,0 0-32 0,0-2 0 15,0 2-672-15,-2-3-144 16,1 2-32-16,-3-4 0 0,0 4-640 0,-2-4-128 0,-2 1-16 0,-3 0-16 15,-2 1 864-15,-2 0 160 0,0 0 32 0,-4 0 16 0,-3 3 1184 0,-2 0 224 16,-4 0 48-16,-1 0 16 0,-2 0 48 0,2 0 16 0,2 0 0 0,0 3 0 16,2-3 16-16,1 3 0 15,1 1 0-15,2 0 0 0,1 2 560 0,0 0 112 0,2 3 32 0,0-3 0 0,4 1-336 0,1 2-64 16,0 0-16 0,0 1 0-16,3 2-512 0,0-2-128 15,3 0 0-15,2 0-16 0,-1 4-240 0,1-1 0 0,0 0-192 0,1 3 192 16,0 3-448-16,2 0 32 0,-1 0 0 0,2 2 0 15,0-1 128-15,4 0 32 0,0 1 0 0,2-3 0 0,0-1 256 16,2-1 272 0,0-3-48-16,2 2-16 0,-2-1 496 0,1 1 112 15,2 1 16-15,0-2 0 0,0-2-64 0,2 2-16 0,0-1 0 16,1-1 0-16,1-1-272 0,2 0-48 0,-2-3-16 16,2 0 0-16,1-1-256 0,1-1-160 0,0-2 192 15,0 2-192-15,-1-4 288 0,2 2-48 0,-2 0-16 0,0-1 0 16,0 0-96-16,0 1-128 0,2-2 176 0,-2 0-176 15,0 2 176-15,0-1-176 0,-1 0 160 0,0-3-160 16,-2 3 208-16,1-2-48 0,1 2-16 0,-1-2 0 16,-1-1 272-16,1 2 48 0,0-2 16 0,-2 0 0 15,2 0 32-15,-2-2 0 0,2 2 0 0,-1-1 0 16,0 2-240-16,0-1-32 0,1 2-16 0,-1 1 0 0,-1 0-224 16,0 0 128-16,0 3-128 0,-1-2 0 0,1 2 0 15,-2-2 0-15,1 2 0 0,1 0 0 0,-3 0 0 16,0 0-128-16,0-2-16 0,-2 2 0 0,1 1 0 0,-2-1 0 15,-1 0 0-15,0 1 0 0,0 2 144 0,-1-2 0 16,0 2 0-16,-2 0 0 0,2 1 0 0,-2-1 128 16,2 4-128-16,0-3 176 0,1 0-32 0,1 1 0 15,0-4 0-15,3 2 0 0,-1 1-144 0,2-3 0 16,-2 2 144-16,2-1-144 0,-1-1 0 0,0-2 0 16,-1 1 0-16,1-1 0 0,-2-2 0 0,0 4 0 0,-1-5 0 15,-1 3 0-15,0 0 0 0,-1-1 0 16,-1-2 0-16,1 2 0 0,0-2 0 0,0 0 0 0,0 0 0 0,-1 1 0 15,2-2 384-15,-1 1 16 0,1-2 0 16,0 0 0-16,1 0-80 0,-1 0-32 0,0 0 0 0,3 0 0 16,-1 1-128-16,-2-1-32 0,0 0 128 15,0 0-256-15,0 0 0 0,0 0 144 0,0 0-144 16,0 0 0-16,20 3 0 0,-19-3 0 0,-1 0 0 16,2 0-560-1,-4 0-128-15</inkml:trace>
  <inkml:trace contextRef="#ctx0" brushRef="#br0" timeOffset="21224.5">6158 6900 20271 0,'-4'3'1792'16,"3"-3"-1424"-16,2 1-368 0,1 1 0 0,0-2-960 0,0 0-272 0,2 4-48 0,2-2-16 0,3 2-560 0,2-1-96 0,3 0-32 0,2 0 0 16,1-3 1232-16,0 1 240 0,2-1 64 0,0 0 0 0,2-1 128 0,-2 1 16 0,1-3 16 15,-3 3 0-15,1 0 288 0,-2 0 176 0,-4 0-32 16,1 0 0-16,-5 0 800 0,0 3 144 0,-1-2 48 0,-2 1 0 15,0-2-816-15,-3 3-144 0,1-2-48 0,-2 2 0 32,0-3-960-32,1 0-208 0,-2 0-48 0,0-3 0 15,0 3 16-15,0-2 0 0,0 0 0 0,0 2 0 0,0 0 896 0,0 0 176 0,0 0 0 0,0 0 0 16</inkml:trace>
  <inkml:trace contextRef="#ctx0" brushRef="#br0" timeOffset="21699.2">6501 6896 6271 0,'-5'0'128'0,"0"0"48"0,1 0 0 0,1 0 0 16,2 0-176-16,1 0 0 0,-1 0 0 0,0 0 0 16,-2 0-592-16,1-2-160 0,-2 2-16 0,2-4-16 0,-1 2 784 0,1-2 0 0,0 1 144 0,1 0-16 15,2-3 1184-15,-1-1 224 0,3 1 64 0,-1 0 0 16,1-1 224-16,2-2 48 0,-1 0 16 0,0-1 0 0,0 1-416 15,1-1-96-15,1-3-16 0,-1 1 0 0,0-2-688 16,0 2-144-16,1 0-16 0,-1-3-16 16,0 1-1216-16,0-2-240 0,-1-2-64 0,0 1 0 15,-1 3-176-15,1-2-32 0,0 2-16 0,-1-1 0 16,1 3 16-16,1 2 0 0,0 1 0 0,1 2 0 16,0 3 464-16,2 2 80 0,-1 2 32 0,-1 0 0 0,1 0 528 0,-2 2 128 15,-1 2 0-15,0-2 0 0,1 4 432 0,-1 2 112 16,0-2 32-16,-2 3 0 0,1-3-576 0,-1 1 0 15,-1 2-160-15,-1-3 160 16,1-1-704-16,-1 1 0 0,-1 0-16 16,0 1 0-16,0 1 592 0,-3-2 128 0,-1-4 0 0,-2-2 0 0</inkml:trace>
  <inkml:trace contextRef="#ctx0" brushRef="#br0" timeOffset="22271.57">6477 6658 22111 0,'-1'-2'976'16,"0"0"208"-16,1 1-944 0,0-1-240 0,1 2 0 0,1-1 0 0,1 1 240 0,2 0 0 0,2-3 0 0,4 0 0 0,3 1-496 0,1-2-112 0,0 1-16 0,1 2 0 0,0-1-224 0,-1-2-48 0,1 0-16 0,0 2 0 15,-1-2-688-15,1 2-144 16,-2-2-32-16,3-1 0 0,-3 1 512 15,1 1 112-15,-1-4 16 0,-1 4 0 0,1-4 1024 0,-2 1 192 0,-1 0 64 0,1 0 0 0,-1 0 240 0,0-3 48 16,0 2 16-16,1-2 0 0,-1-1 256 0,1 0 48 0,-2 2 16 0,-2-2 0 16,1 0 16-16,-3 0 0 0,0 1 0 15,-3-1 0-15,-1 2-320 0,-1 0-64 16,-1-3-16-16,-2 1 0 0,-2 0-624 0,-2 0 0 0,0-2-192 0,-3 2 64 16,1 0-192-16,-4-1-16 0,-1-1-16 15,-2 1 0-15,-1-2 0 0,-1-2 0 16,-2 2 0-16,0-2 0 0,1-1 608 0,1 0 128 0,1 0 32 0,1 0 0 0,-1 0 688 15,1-2 144 1,2 1 32-16,0 0 0 0,0-1-64 0,1 2-16 16,2-1 0-16,0 3 0 0,3 0-624 0,-2 2-112 0,3 1-16 0,0 4-16 0,1 3-640 0,0-1-128 15,0 4-32-15,-1 1 0 32,-2 1-976-32,1 2-208 0,0 0-48 0,-3 4 0 15,-1-1-736-15,-1 0-160 0,0 3-16 0,0-2-16 16,1-1 480-16,-2 0 80 0,1 3 32 0</inkml:trace>
  <inkml:trace contextRef="#ctx0" brushRef="#br0" timeOffset="23121">5971 6266 13823 0,'-1'0'608'0,"0"-2"128"0,0 2-592 0,1 0-144 0,0 0 0 0,0 0 0 0,0 2-1232 0,0 0-288 0,0 1-48 0,0-2-16 0,1 4 512 0,-1-5 112 0,0 0 0 0,-4 22 16 0,2-15 304 0,-2 3 48 0,-1 1 16 0,-1-1 0 0,1 0 384 0,0-1 192 16,1 1-160-16,-1-3 160 16,3 2 592-16,-1-3 224 0,1 0 32 0,2 0 16 0,-1 1 352 0,1-4 80 15,1 1 16-15,0-1 0 0,0-1-544 0,2-2-128 16,-1 0 0-16,2 0-16 0,0 0-144 0,1-5-32 15,0 4 0-15,2-5 0 0,0 1-448 0,1 0 0 16,2-1-128 0,-2-3 128-1,4 3-1008-15,-3-4-80 0,3 0-32 0,0 1 0 16,0-3 176-16,1 0 48 0,-1-2 0 0,0 2 0 0,-1-4 560 0,-1 3 112 0,0 0 32 16,-1 0 0-16,0 2 768 0,-2 0 176 0,-2 5 16 0,-3 0 16 15,1-1-160-15,-3 4-48 0,-1 0 0 0,-2 3 0 16,-2 0-304-16,-1 3-64 0,-3-3-16 0,1 3 0 15,-2 1-400-15,0 2-96 0,-1-3-16 0,0 0 0 16,-2 4 320-16,2-4 0 0,0 1 0 0,0 1 0 16,0-1 528-16,0-1 224 0,1 2 32 0,0-1 16 0,-1 0-288 15,0 1-64-15,0 0-16 0,1 0 0 0,0-2-432 16,1 1 0-16,0 2-224 0,2-1 80 16,1 3-480-16,-2-2-80 0,3-3-32 0,1 2 0 15,0 3 288-15,1-2 48 0,1-2 16 0,1 1 0 16,1 1-368-16,1-2-64 0,3-1-16 0,-1 1 0 15,2-2-160-15,3 1-32 0,0-2-16 0,2 2 0 0,3-1 912 0,-2-2 128 16,2 0 128-16,1 0-128 0,-1 0 400 0,1 0-16 16,-2-2 0-16,2 2 0 0,-2-3-192 0,0 2-64 15,-3-2 0-15,0 3 0 0,0-3-272 0,-3 0-64 0,0 0-16 16,-1-1 0-16,-1 1 224 0,-3 0 0 0,1-2 0 16,-2 1-144-16,-1 0 384 0,1-2 80 0,-1 2 0 0,-1-2 16 15,-1 1 320-15,1 2 64 0,-2-4 16 16,1 1 0-16,0 3 0 0,-1-1 0 0,0 1 0 0,1 1 0 15,-2 1-352-15,-2 2-80 0,2 1-16 0,-1 1 0 32,0-2-736-32,-1 4-128 0,-1 1-48 0,1 2 0 0,-1-2 240 0,0 0 64 0,0 0 0 0,1 2 0 15,1-2 192-15,1 0 128 0,0 0-160 0,1-2 160 16,3 1 0-16,0-2 0 0,2 4 0 0,1-5 0 16,3 2-656-16,2 0-48 0,1-1 0 15,3 2 0-15</inkml:trace>
  <inkml:trace contextRef="#ctx0" brushRef="#br0" timeOffset="23641.1">6351 6303 26719 0,'-1'-4'1184'0,"-1"-1"240"0,1 1-1136 0,1 2-288 0,0 1 0 0,1 1 0 0,1-4-368 0,-1 2-128 0,1-2-16 0,3-1-16 0,0 1-2704 0,0 0-544 0,0 1-96 0,-1 1-32 0,1 2 3136 0,-1 3 608 0,-1 1 160 0,0 1 0 16,-1 1 0-16,-1 4 0 0,-1 0-144 0,-1-1 144 15,-1 4-992-15,-1-1-128 16,0 1-32-16,-1-1 0 0,0 0 1280 0,0 2 240 0,1-2 48 0,0-2 16 0,2-1 464 15,0 1 112-15,0-4 16 0,2 1 0 16,-1-2-832-16,2 1-192 0,1-2 0 0,-1-4 0 31,3 3-416-31,0-6-128 0,1 1-32 0,2-2 0 0,-1 0-96 0,1-2-32 0,-1 0 0 0,0-3 0 0,1 2 288 0,-2-4 48 16,1 0 16-16,0-2 0 16,-2 3 544-16,-1-1 96 0,-1-1 32 0,-1 1 0 15,0-2 272-15,-4 1 64 0,1 0 16 0,-1 2 0 0,-1 0-384 0,-2 1-80 0,2 2-16 16,-2 1 0-16,0 1-192 0,0 1-208 0,0 0 32 0,1 2 16 15,-1 2 16-15,0 0 0 0,0 2 0 0,-1 2 0 16,0-2 144-16,0 5 0 16,-2-3 0-16,2 5 128 0,-3 0 48 0,2-2 16 15,-2 3 0-15,1-1 0 0,-1 3 128 0,0-2 48 16,2-1 0-16,-2 1 0 0,2-3-368 0,1 2 0 0,0-3 0 0,1 1 0 31,1 2-1264-31,1-3-160 0,1 0-48 0,2 0 0 0,0 1 1296 0,2-4 176 0</inkml:trace>
  <inkml:trace contextRef="#ctx0" brushRef="#br0" timeOffset="23977.58">6123 6805 24879 0,'-1'-3'2208'0,"1"0"-1760"0,1 0-448 0,1 1 0 0,-1 0 720 0,1 2 64 0,2-3 16 0,2-3 0 16,3-1-2784-16,2-1-544 0,1 0-112 0,2 3-32 0,2 2 2144 0,4-4 528 0</inkml:trace>
  <inkml:trace contextRef="#ctx0" brushRef="#br0" timeOffset="24952.67">5571 6847 33167 0,'-7'-1'2944'0,"4"-2"-2352"0,2 1-464 0,2 2-128 0,0 0-272 0,0-2-80 0,-1 0-16 0,3-1 0 0,2 0-208 0,3-1-64 0,3 2 0 0,4-1 0 16,3 2-64-16,1 1 0 0,5 0-16 0,1 0 0 0,2 1 528 0,0 4 192 0,4-1-144 0,1 4 144 16,1 0-144-16,3 4 144 0,3 3-160 0,1 1 160 15,0 6-176-15,2 1 176 16,3 1-192-16,-1 2 192 0,-1 0-864 15,-2 2-64-15,-5-2-16 0,-3-1 0 0,-2 4 368 0,-1-1 64 0,-4 3 0 16,-1-2 16-16,-4-3 48 0,-1 1 16 0,-2-1 0 16,-1-1 0-16,-1-3-384 0,1-2-80 0</inkml:trace>
  <inkml:trace contextRef="#ctx0" brushRef="#br0" timeOffset="25410.37">7024 6695 5519 0,'-4'0'496'0,"1"0"-496"0,1 2 0 0,1-2 0 0,-1 1 848 0,0 2 80 0,-2-1 16 0,-3 3 0 0,-4 4-304 0,-3 0-64 0,-1-2-16 0,-1 2 0 0,0 1 208 0,-2 2 64 15,-2-2 0-15,-2 0 0 16,-2 2 272-16,-2 1 64 16,0-1 16-16,-5-2 0 0,-2 2 400 0,-4 1 80 0,-3 0 0 15,1-1 16-15,-2 1 64 0,-4-1 16 16,-4 2 0-16,-4 4 0 0,-4 2-880 0,-5 7-176 0,-5 3-48 16,-3 5 0-16,-2 2-656 0,0 0 0 0,2 1 0 15,-2 1 0 1,2 1-640-16,3-1-16 0,5-1 0 0,6-5 0 15,7 0 80-15,7-9 0 0,6-1 16 0,4-1-12352 0</inkml:trace>
  <inkml:trace contextRef="#ctx0" brushRef="#br0" timeOffset="28041.18">6000 11243 21183 0,'0'0'1888'0,"-1"-3"-1504"0,-2 3-384 0,1-2 0 0,0 2 3568 0,2-1 640 0,-1 1 128 0,0 0 16 0,-2 0-3824 0,0 0-768 0,-1 0-144 0,0 0-48 0,2 3-1168 0,-2 0-224 0,0 1-48 16,-1 2-16-16,0 4 656 0,-2 0 128 0,0 2 16 0,-2 3 16 0,0 1 880 0,-1 1 192 0,1 4 0 0,-1-1 0 16,0 5 864-16,0 0 128 15,0-3 32-15,0 2 0 0,1 0 0 0,1 1 0 16,0-3 0-16,1 0 0 0,1 1-592 0,1-7-112 0,-1 0-32 0,1-2 0 15,1-1 160-15,0-6 48 16,1 2 0-16,-1-5 0 0,1 2 48 0,0-4 16 0,0 0 0 16,-1-2 0-16,2 0-304 0,0-2-48 0,-1 0-16 0,-1-2 0 15,2 2-192-15,-1 0 0 0,0-3 128 0,0 2-128 0,1 0 0 32,-2 0 0-32,2 0 0 0,-1 2 0 0,1-2 0 0,0 3 0 15,1 0 0-15,-1 0 0 0,0 0 0 0,1 0 0 16,-1 3 0-16,-1-3 0 0,2 4 0 0,-1-4 0 15,0 2 128-15,0 2-128 0,-1-2 0 0,2 2 0 16,0-4 0-16,0 2 0 0,-1-2 0 0,2 2 0 16,0 0 0-16,0-2 0 0,0 0 320 0,0 0 32 15,0-2 0-15,0 2 0 0,0 0-144 0,0 0-16 16,0 0-16-16,0 0 0 0,0 0-176 0,0 0 0 0,0 0 0 16,0 0 128-16,0 0-128 0,0 0 0 0,0 0 0 15,0 0 0-15,23 6 0 0,-18-4 192 0,2-2-192 16,0 2 192-16,2 0-192 0,0-2 128 0,2 2-128 0,0 0 128 15,3 0-128-15,-1-2 0 0,2 3 0 0,1-3 0 32,1 0-560-32,3-3-32 0,1 3-16 0,0-4 0 0,3 2 0 15,-2 0 0-15,2 0 0 0,-2 0 0 0,-1-2 32 0,0 2 16 16,2 0 0-16,0 2 0 0,-2 0 192 0,0 2 48 0,-2 0 0 0,-1-1 0 16,0 2 448-16,-2-1 112 0,3-2 16 0,-2 2 0 15,0 0 32-15,1 0 16 0,-1 0 0 0,-1 0 0 16,-1 1-304-16,-1 0 0 0,-1 1 128 0,-2 2-128 0,2 0 0 0,-5 1-176 15,1-1 32-15,-4 0 0 16,0 1-304-16,-4 0-64 0,0 1-16 0,-1-2 0 16,-1 2-192-16,-3-3-48 0,0 1 0 0,-1-2 0 15,-2-2 464-15,0 2 96 0,0-3 16 0,-2 2 0 0,3-3 656 0,-2 0 144 16,1 0 32-16,2 0 0 0,0-3 64 0,0 2 32 16,1-4 0-16,1 1 0 0,0 1-448 0,1-4-96 15,0 1 0-15,2-1-16 0,0-2 0 0,2-1 0 16,0 0 0-16,1-2 0 0,2 0 272 0,0-3 64 0,-1 1 16 15,4-2 0-15,1 0-384 0,0-3-144 0,-1 3 0 16,0-1 144-16,0 1-144 0,2-1-256 16,-2-2 64-16,1 1 16 0,0-2-80 0,-1 1 0 0,1 1-16 0,-1 2 0 15,-1 0-96-15,-1-1-16 0,0 0 0 0,0 1 0 16,-1 2 160-16,0-2 32 0,0 2 0 0,-1 0 0 16,0 2 32-16,-2-3 16 0,-1 1 0 0,2-1 0 15,-2 2-416 1,0-2-80-16,1 1 0 0,-2 2-16 0,1 2-384 15,-1-2-80-15,0 3-16 0,0 2-7328 0,-1-3-1472 0</inkml:trace>
  <inkml:trace contextRef="#ctx0" brushRef="#br0" timeOffset="29637.27">6504 11222 20271 0,'1'0'1792'0,"-1"0"-1424"0,2 0-368 0,-1 0 0 0,0 0 1408 0,0 2 224 0,3-2 32 16,2 4 16-16,2 0-1680 0,0 2-224 0,2-1-96 0,-1 2-32 0,-2-3 80 0,2 1 16 0,-2-4 0 0,0 2 0 0,0-6 0 0,-1 2 16 0,2 1 0 16,-1-2 0-16,0-2 880 0,2-1 192 0,0 1 16 0,1 0 16 0,0 1 112 0,1-3 32 15,0 1 0-15,0-2 0 16,3 3-384-16,-1-3-80 0,1 1-16 0,2 0 0 0,0 0-272 0,0-3-64 16,3 3-16-16,-1-1 0 0,1 0-176 0,-1-3-144 15,2 4 144-15,-1-2-208 0,-1-2 208 0,-2 1-144 31,0-1 144-31,-1 3-128 0,-1-4 128 0,-1 1 0 16,-2 0 0-16,-1 0 0 0,-1-1 0 0,-2 0 272 0,1-2-32 16,-3-2-16-16,1-1 208 0,-2 0 32 0,-1-3 16 15,-1 0 0-15,-1 0-144 0,0-3-16 0,-1 0-16 16,0 1 0-16,0-1-304 0,-1-2 0 0,1-1 0 0,1-3-144 16,0 0 304-16,3-3 64 0,1-2 16 0,1-1 0 15,-1 3-240-15,-1 1 0 0,-1 2-144 0,-1 2 144 16,-1-1 0-16,-2 2 192 0,-1 3-16 0,-1 2 0 15,0 1 128-15,-2 3 16 0,-1 0 16 0,-1 1 0 16,-2 4-96-16,-1-4-32 0,0 2 0 0,0-2 0 16,-1 1-208-16,0 3 0 0,-1 1 0 0,-1 0 0 0,0 1-224 15,-1-1-96-15,2 1 0 0,-2 0-16 16,2 2 336-16,-2-2 0 0,1 2 160 0,-1-2-160 0,0-1 0 0,0 0 0 16,-1-1 0-16,0 0 0 0,-1 0-192 15,0 0 16-15,-1-2 0 0,-1 1 0 0,0 0 16 0,-1 2 0 16,2-3 0-16,-2 4 0 0,-1 0 160 0,1-1 128 15,-1 0-128-15,1 4 176 0,1 0 32 0,-2-3 16 16,0 2 0-16,-1-2 0 0,4 2-32 0,-2-2 0 16,0 3 0-16,-1-3 0 0,2 2-64 0,0 1-128 0,-1-1 176 15,1 4-176-15,-1-4 0 0,1 4 0 0,-2 0 0 16,1 1 0-16,2 1 0 0,-3 1 0 0,1 0-192 0,-4 3 192 16,0 0-384-16,-1 0 32 0,0 1 0 0,-1 2 0 31,0 1-80-31,-2-1-16 0,0 1 0 0,-2 2 0 0,3-3 208 15,-1 3 48-15,1-2 0 0,1 3 0 0,3 1 192 0,0-1 0 0,0 2 0 0,1 2-144 16,2-2 144-16,0 2 0 0,1 1 0 0,1-3 0 16,-1 4 0-16,1-2 0 0,1 3 0 0,0-3 0 15,0 1-320-15,0 1-48 0,1-3 0 0,0 3 0 16,0 2 112-16,0-1 32 0,0 1 0 0,2 1 0 16,1 0 224-16,-1-2 0 0,3 1 0 0,0 1 0 0,2 0 0 15,-2-1 0-15,1 4 0 0,1 1 0 0,0-1-160 16,1 0 160-16,0 0-160 0,1 1 160 0,1-5-256 15,0 2 32-15,0 1 16 0,2-4 0 16,0 1 208-16,2-2-192 0,1 0 192 0,1-4-192 0,1 0 192 0,0 0 0 16,-1-1 0-16,2-1 0 0,-1 2 128 0,2-2-128 15,-2 2 192-15,2 1-192 0,-1-2 0 0,0 1 0 16,2 3 0-16,-1-3 0 0,0-1 0 0,1 4 0 16,-2-2 0-16,3-1 0 0,1 0 192 0,-1 2-192 15,1-2 192-15,1 1-192 0,-1-3 416 0,0 2-32 0,2 0 0 16,0-4 0-16,1 2 208 0,0-2 48 0,-2 1 0 15,2-3 0-15,0 2-368 0,0-5-64 0,1 2-16 0,-1-5 0 16,0 4-64-16,0-2-128 0,2 2 176 0,2-3-176 16,-1 4 192-16,1-1-64 0,-3-1 0 0,0 0-128 15,0 1 128-15,-1 1-128 0,0-1 0 0,0 2 0 16,-1 0 0-16,-1-2 0 0,1 2 0 0,-2 0 0 16,1-2 160-16,-1-1-160 15,2 2 128-15,1-1-128 0,0-1 320 0,1 0-32 0,1-3 0 0,0 0 0 16,2 0-64-16,0-2-16 0,1 1 0 0,-1 1 0 15,1-3-80-15,-1-1-128 0,-1 4 176 0,-1-2-176 0,-1 2 0 16,-3 0 0-16,1 0 0 0,-4 0 0 16,0 0 0-16,-1 0 0 0,-3 2 0 0,0 2 0 0,-1-1 0 15,-1 3 0-15,-2-3 0 0,0 4-144 16,-2-1-224-16,-3 4-32 0,0-3-16 0,-2 4 0 16,-3-1-240-16,1 3-48 0,-2-4-16 0,0 4 0 15,0-3-432-15,0 2-96 0,1-2-16 0,-2 0 0 16,3-2-784-16,0-1-176 0</inkml:trace>
  <inkml:trace contextRef="#ctx0" brushRef="#br0" timeOffset="30364.44">6179 10453 28559 0,'-2'0'2544'0,"-1"0"-2032"15,2 0-512-15,1 0 0 0,0 0 192 0,0 0-64 0,-1 0-128 0,-1 1 192 0,0 1-1168 0,-1-2-240 0,2 0-64 0,1 0 0 16,0 0-192-16,0 0-32 0,0 0-16 0,0 0 0 16,0 0 368-16,0 0 64 0,-26 0 0 0,18 0 16 15,-4 4 368-15,-1 2 80 0,-2 1 16 0,-4 1 0 0,0 3 432 0,0 2 176 16,3-2-128-16,-1 2 128 0,-2 2 624 0,-1 5 208 0,1 2 32 0,3 1 16 16,3-2-288-16,2-2-48 0,4 1-16 0,3 1 0 15,1-5-144-15,5 0-48 0,0-1 0 16,4-4 0-16,2 0-192 0,2-1-144 0,2 0 192 0,0-1-192 0,2-2 272 15,1 2-48-15,2-2-16 0,2 2 0 0,0 1-16 16,0-4 0-16,0 3 0 0,-1-3 0 16,1 1-64-16,-2-3-128 0,0 1 176 0,1-1-176 0,-2-2 128 15,0-1-128-15,1-1 0 0,-1-1 0 0,1-1 208 0,2-2-64 16,-2 2-16-16,-1-2 0 0,0-2 720 0,-1-1 144 31,0 1 32-31,-1-2 0 0,-1 0-464 0,-2-2-96 16,-1 2-16-16,-1-6 0 0,-3 2-64 0,-1-3-32 15,-1-1 0-15,-2 0 0 0,0-4 208 0,-4 1 32 0,-1-3 16 16,-2 1 0-16,-2-1-608 0,-1 0-288 16,-3-1 32-16,-2-1 0 15,1 1-304-15,-2 0-48 0,1 2-16 0,-2 1 0 16,0-1 32-16,0 5 0 0,0 0 0 0,2 4 0 16,-1 2-256-16,2 0-48 0,-1 5-16 0,2 4-5968 0,1-2-1184 0</inkml:trace>
  <inkml:trace contextRef="#ctx0" brushRef="#br0" timeOffset="31153.62">6818 10536 13823 0,'0'-3'1216'15,"-1"2"-960"-15,1-2-256 0,-1 3 0 0,1-2 432 0,0 1 32 0,-1-2 16 0,-2 0 0 0,1-4 416 0,-3-3 64 0,1 2 32 0,-1 0 0 0,-1 0-32 0,1 2-16 0,0-3 0 0,0 4 0 0,0-1-448 0,0 3-96 16,0 0-16-16,0 0 0 0,0 1 64 0,0 0 16 16,0 4 0-16,-1 0 0 15,0 1-704-15,-1 0-144 0,-2 6-16 0,-1-2-16 16,-2 3-112-16,-2 1-32 0,1 3 0 0,-4 1 0 0,1 2 352 0,-2 4 64 15,-1 1 16-15,0 1 0 0,0 3 128 0,0-2 0 0,3 1 0 16,1 1 0-16,3-4 176 0,2 3 64 0,2-3 16 16,4-3 0-16,1-2 512 0,3-2 128 0,2 1 0 15,3-4 16-15,0 1-448 0,1-1-80 0,2-2-32 16,1 2 0 0,2-2-800-16,2 0-176 0,0-1-16 0,3-3-16 15,2 0-400-15,0-1-80 0,2 0-16 0,-2-4 0 16,1-1 736-16,1-1 144 0,0-1 16 0,-1-2 16 0,0-2 240 0,-2 0 240 15,2-1-48-15,-2-1-16 0,-1 0 448 0,0-2 80 0,-2 4 32 0,-2-6 0 16,0 2 128-16,0-2 32 16,-2-1 0-16,-2 1 0 0,1-2-32 0,-2 0 0 0,-1-5 0 0,-1 2 0 0,-1-2-192 15,-1-2-32-15,-1 4-16 0,-2-4 0 0,0 1-496 16,-1-2-128-16,-2 3 0 0,1-2 0 16,-3 1-576-16,0 2-128 0,-1-2-16 0,-3 1-16 15,0 0-688-15,0 0-144 0,-3 4-32 0,1 2 0 16,-1 0-240-16,0 3-48 0,-1 1-16 0,0 2-6480 0</inkml:trace>
  <inkml:trace contextRef="#ctx0" brushRef="#br0" timeOffset="32133.58">6676 10507 16575 0,'-2'-4'1472'0,"0"2"-1168"0,2 2-304 16,0-2 0-16,0 0 1968 0,2 2 336 0,-1-2 64 0,0-4 0 0,2-1-1872 0,-1 1-496 0,3 0 128 0,0 2-128 0,-1 2-256 0,-1 1-96 0,0 1-16 0,-2 3 0 0,-1 1-112 0,-2 2-32 0,-2 5 0 15,-2-1 0-15,-3 3 160 0,-2 0 32 0,0 0 0 0,-4 3 0 0,-1 0 320 0,-4 2 0 16,-1 1 0 0,1-3 0-16,1 0 0 0,0 0 0 0,3-1 0 0,2-3 0 15,4-2 416-15,4-4 48 0,3 1 16 0,3-6 0 0,2 1 256 0,4-2 48 0,5 0 16 16,5 0 0-16,5-3-960 0,3-2-192 0,4-2-32 15,0 1-16 1,-1-1-560-16,4 1-96 0,5-4-32 0,-1 0 0 31,4 1 32-31,-2-3 0 0,-1 4 0 0,-4 0 0 0,-4 2 640 0,-1-3 128 0,-1 4 32 0,-5 0 0 0,-2 1 640 0,-4 1 144 16,-3 3 32-16,-3 0 0 0,-3 0 32 0,-2 0 16 0,-4 0 0 0,-1 3 0 16,-3 0-80-16,-4 3-16 0,-1-2 0 0,-4 3 0 15,-2 2 96-15,-2-1 16 0,-3 2 0 0,-2 0 0 16,1 3-304-16,-3-4-64 0,-2 4-16 0,0-1 0 31,2 1-240-31,-1-4-192 0,2 4 48 0,2-3 0 16,1 0-432-16,1-2-64 0,3 2-32 15,4-2 0-15,1 0-96 0,3-4 0 0,3 1-16 16,3-1 0-16,1-2 784 0,2-1 0 0,0-1 224 0,3 0-48 0,-1 0 384 0,2 0 80 16,2 0 0-16,0-1 16 0,-1 1-656 15,2-2-320-15,0-2 16 0,1 4 16 0,1-3 592 0,-2 0 112 16,1 0 32-16,0 1 0 0,-1 1-64 0,1-2 0 15,0 3 0-15,-1-4 0 16,0 4-1024-16,-2-3-224 0,0 3-32 0,0-3-16 16,-2 3-640-16,0 0-128 0,-2 0-32 0,-1 0 0 15,-1 3 416-15,-1 0 80 0,-1 4 0 0,-4-1 16 0,-2 1 960 0,-2 6 240 16,-1-4 0-16,-2 4 0 0,-1 2 640 0,-2-3 160 0,-1 4 32 16,-3 0 16-16,0 3-496 0,-2-3-96 0,1 0-32 15,-2 0 0-15,5-4-224 0,1-4 0 0,3-2 0 0,3-1 0 16,5-4 1152-16,1-1 272 0,3 0 64 0,2-4 16 15,3 1 1312-15,2-4 272 0,2-2 48 0,3-3 16 16,3 1-1616-16,3-4-320 0,2-1-64 0,2 0 0 16,1-2-976-16,0-1-176 0,1 1 0 0,1 0 0 15,0 1-688 1,-1 3-16-16,-1 0 0 0,-2 2 0 0,-2 4-240 16,-3-2-48-16,-2 4-16 0,-1 0 0 0,-1-1 304 0,-2 4 48 0,-3-1 16 15,-2 1 0-15,0 3 448 0,-3-3 192 0,-2 3-128 0,0 0 128 0,-2-3 512 16,-2 3 176-16,-1 0 32 0,-3 0 16 0,-1 0 144 0,-3 0 16 15,0 3 16-15,0-3 0 0,-1 3-592 0,0-3-112 16,-1 2-16-16,1-1-16 0,1 0-400 0,1-1-80 16,0 0-16-16,2 0 0 15,0 0-480-15,3-1-96 0,-1-2-32 0,1 3 0 16,2-3 336-16,0 0 64 0,1 1 16 0,0-2 0 0,3 0 320 0,-1-1 64 16,2 2 128-16,0-1-208 15,1 0-352-15,1-1-64 0,3 2-16 0,-1-1-10080 0</inkml:trace>
  <inkml:trace contextRef="#ctx0" brushRef="#br0" timeOffset="32991.83">6322 10799 21183 0,'2'0'1888'16,"-2"0"-1504"-16,-2 0-384 0,2 0 0 0,-1 0 2192 0,1 0 368 0,0 3 80 0,0-3 16 0,0 2-3440 0,1 2-688 0,2-2-144 0,-3-2-32 15,0 0-848-15,16 13-192 0,-9-6-16 0,0-3-16 16,0 2 976-16,-2 2 192 0,-1-1 32 0,-2-1 16 16,-1 1 528-16,-3 2 96 0,-2 1 32 0,-3-2 0 0,-2 2 1232 0,-2 0 240 15,-3 0 48-15,-2 1 16 0,0-1 1008 0,-2-2 208 16,-2 0 32-16,1 0 16 0,2-3 96 0,1 1 0 15,0-5 16-15,1 2 0 0,-1-3-368 0,2 0-80 0,3-3-16 0,3-1 0 16,1 1-1248-16,4-2-352 0,0 0 128 0,2-1-128 31,4-3-1232-31,0-1-304 0,2 0-48 0,3 1-16 0,3-4-272 0,0 0-64 0,1 1-16 16,1-3 0-16,-1 3 208 0,-1 1 32 0,0-2 16 0,-1 1 0 16,-2 2 1072-16,-1-2 224 15,-1 2 32-15,0-1 16 0,0 0 992 0,1 0 192 0,-2 1 32 0,1-3 16 0,1 1 384 0,1 1 80 16,-1-2 0-16,-1 2 16 0,2 1-400 0,-2 3-96 15,1-3-16-15,-1 4 0 0,1 1-288 0,-4 4-64 16,1-2-16-16,-3 3 0 0,-1 3-480 0,0 0 128 16,-2 4-128-16,-3 0 0 15,-1 4-752-15,-3-1-192 0,-2 2-32 0,-3 1-16 16,1 3 416-16,-5-3 64 0,0 2 32 0,-2 1 0 0,0-2 480 0,-1 1 0 0,1-3 0 16,3-2 0-16,1-3 960 0,2 0 192 0,2-1 48 0,2-1 0 15,3-4 784-15,1 1 144 0,1-2 48 0,1 0 0 31,1 0-864-31,2 0-160 0,1-3-48 0,1 0 0 0,2 0-784 0,1-4-144 16,1 1-48-16,1-2 0 0,2 0-704 16,2-4-160-1,4-1-32-15,0-1 0 0,-1 0-16 0,2-1-16 0,0 2 0 0,0-4 0 0,-2 5 224 0,0-3 64 16,-2 4 0-16,0-1 0 0,-2 2 320 0,-2-2 192 0,-1 2-192 0,-2 1 192 0,-2-1 0 16,0-1 0-16,-2 4 0 0,-3 0 144 15,2 1 448-15,-4 0 96 0,-3 0 16 0,-1 2 0 0,-4 0 64 16,-2-1 32-1,1 4 0-15,-1-1 0 0,-1 2-288 0,0 2-64 16,-1-2-16-16,3 1 0 0,-1 2-144 0,0-1-32 16,0 0 0-16,0 0 0 0,2 1-256 0,-1-2 0 15,2 1 0-15,-1-2 0 0,2 1 0 0,0-1-304 16,4 0 64-16,-1 0 16 16,3 0-1376-16,3 0-256 0,1 0-64 0,1 0-10848 0</inkml:trace>
  <inkml:trace contextRef="#ctx0" brushRef="#br0" timeOffset="33511.65">6088 11269 39615 0,'-2'-3'3520'0,"2"2"-2816"0,0-1-560 15,0 2-144-15,2 0 288 0,-1-3 32 0,2 2 0 0,5-1 0 0,4-2-2208 0,6 1-432 0,3 6-96 0,3-2-16 0,5 4 2016 0,-3-4 416 0</inkml:trace>
  <inkml:trace contextRef="#ctx0" brushRef="#br0" timeOffset="37904.75">7207 11045 39615 0,'-28'12'3520'0,"4"-3"-2816"0,6-1-560 0,7-2-144 0,1 2 0 0,-11 2 0 0,-19 9 0 0,-25 13 0 0,-16 9-448 0,-10 1-128 0,6 1-32 0,3-7 0 0,6-3 368 0,3-3 80 16,1 1 16-16,2 0 0 15,-2 1-1104-15,1 0-224 0,1 3-32 0,2-3-16 16,0 5 192-16,2 1 48 0,3 1 0 0,1-2 0 16,3 1 544-16,0-1 112 0,3 2 32 0,3-7 0 15,5-1-1104-15,3-5-224 0,6-2-32 0,0-1-16 16,6-1-560-16,3-4-112 0,5 1-32 0,3-5-2496 0</inkml:trace>
  <inkml:trace contextRef="#ctx0" brushRef="#br0" timeOffset="38374.67">5363 11039 26719 0,'-9'-1'1184'0,"3"-2"240"0,0 1-1136 0,2 1-288 0,2 1 0 16,2 0 0-16,-2 1 352 0,0 1 16 16,0-2 0-16,-2 3 0 0,1 0 640 0,2 4 128 0,2-1 16 0,3 1 16 15,3 2 80-15,3 3 16 16,5 1 0-16,28 16 768 0,-14-10-1344 0,4 3-32 0,6 0 0 16,4 6-272-16,5 1-64 15,3 6-16-15,1-3 0 0,-3-1-304 0,4 4 0 0,3 3 128 0,1 3-128 16,-9-4 0-16,3 2 0 15,3 7 128-15,1 2-128 0,-3-1 0 0,0-2 0 0,-2-1 128 0,-2-5-128 16,1-2 128-16,-1-3-128 0,0 2 192 16,0 1-192-16,1-2 288 0,-2-3-48 0,-2-1-16 0,2 1 0 0,-1-3-224 15,0-1 176-15,0-2-176 0,-2-4 160 16,1-1-160-16,-2-5 0 0,-1-3 0 0,1-3-12528 16,-1-2-2384-16</inkml:trace>
  <inkml:trace contextRef="#ctx0" brushRef="#br0" timeOffset="40914.78">8061 6748 11967 0,'4'-3'1072'0,"-3"1"-864"0,1 1-208 0,1-2 0 15,-1 3 4608 1,2 0 896-16,1 0 160 0,5 0 32 0,5 3-4032 0,7-3-832 0,8 3-144 0,2 0-48 0,3 1-1088 0,-1 2-240 0,3-4-32 0,0 0-16 0,0 0-704 0,1-2-144 16,0 1-16-16,3-2-16 0,-4 1 464 0,0-4 80 0,-1 2 32 0,-2-1 0 0,1 2 848 0,-4-1 192 15,-1-1 0-15,-3 2 0 0,0-4 0 0,-4 4 128 0,-1-2-128 0,-3 1-6720 16,0 1-1408-16</inkml:trace>
  <inkml:trace contextRef="#ctx0" brushRef="#br0" timeOffset="41315.21">9414 6028 35935 0,'-3'-1'3200'0,"0"1"-2560"0,0 0-512 0,2 0-128 16,0 1 496-16,-2 2 80 0,0 0 0 0,-2 4 16 16,-3 1-336-16,0 6-80 0,0 4-16 0,-1 2 0 15,3 5-160-15,0 6 0 0,1 3 0 0,3 5 0 16,-1 5 0-16,2 1 0 0,2-2 192 0,0 2-64 16,2 2 448-16,-1-2 96 0,2 5 16 0,-1-2 0 0,-1 2-192 15,-2-5-48-15,0 2 0 0,0-6 0 0,-1-3-256 16,1-3-48-16,0-4-16 0,0-1 0 0,1-2-128 15,0 1 0-15,3-2 0 0,0-1 0 16,1-5-416-16,0 2-112 0,3-1-32 0,1-1-18208 16</inkml:trace>
  <inkml:trace contextRef="#ctx0" brushRef="#br0" timeOffset="42216.82">7937 10918 43311 0,'0'0'3840'0,"2"0"-3072"0,-1 0-608 0,1 0-160 0,1 0-768 0,2 0-176 0,2-3-32 0,6 3-16 0,4 0 160 0,6 0 48 0,3 0 0 0,2 0 0 0,-1 0 432 0,0 0 96 16,3 0 0-16,-1 0 16 0,3 0 240 0,4 0 192 15,1 0-48-15,3 0 0 0,1 0 544 0,2 0 96 16,3 0 32-16,2 0 0 0,0 0-432 0,1 0-64 15,-3 0-32-15,1-2 0 0,-2 1-288 0,-3-3 0 0,0 1 128 16,-1 0-128-16,-2 0 0 0,0 3-224 0,-3-2 32 16,-4 0 16-1,-3 2-912-15,-4 0-176 0,-3 0-32 0,-2 2-15184 0</inkml:trace>
  <inkml:trace contextRef="#ctx0" brushRef="#br0" timeOffset="42936.38">9363 10299 12895 0,'-6'35'1152'0,"1"-8"-928"0,1 2-224 0,1-3 0 0,1-8 5408 0,1 1 1040 0,-1 4 208 0,-2 24 32 0,-2 25-4384 0,-2 23-896 0,1 9-160 0,1-1-32 0,0-3-640 16,1-9-112-16,-2-5-16 0,2-13-16 0,2-10-64 0,-1-9-16 0,3-7 0 0,1-6 0 0,1-6-192 0,3-3-32 15,2-4-128-15,1-3 192 16,2-8-656-16,1-6-144 0</inkml:trace>
  <inkml:trace contextRef="#ctx0" brushRef="#br0" timeOffset="-18540.64">5442 12120 48207 0,'-163'-6'2128'0,"38"4"448"0,9-3-2064 0,25 4-512 0,27 1 0 0,1 0 0 16,-42-2 0-16,-74 2 0 0,-74 2 0 0,-36-1 0 0,-2 4 0 0,27 3 0 0,24 0 0 0,24 6 0 0,16 5 0 0,14-3 0 0,4 3 0 0,8 2 0 0,8 2 0 0,10-1 0 0,11 3 0 0,9-2 0 0,8 4 0 15,7 2 0-15,7-4 0 0,8 3 0 0,7 5 0 0,8-2 0 0,11 0 0 0,8-2 0 16,7-1 0-16,5 2 128 0,6 1-128 0,7 0 0 0,4 1 0 16,6-1-192-16,6 1 0 0,6 2 0 0,6 2-64 0,5 1-16 0,2-2 0 0,4 1 0 15,3 3 32-15,4 3 16 0,2 5 0 0,4 4 0 0,2 2 32 0,2 4 0 16,3 4 0-16,2 2 0 15,2-3 192-15,4 4 0 0,3 2 0 0,6 12 0 0,3 5 0 0,2 0 0 16,3 1 0 0,-1-5 0-16,-1-6 0 0,7 4 0 0,9 1 0 0,3-8 0 15,4-7 0-15,7-6 0 0,4 0 0 0,-1-6 0 0,-9-10 0 0,13-3 0 16,8 5 0-16,6-3 0 0,0-1 0 0,1-4 0 0,0 0 0 16,1-2-144-1,-1-5 144-15,3 3-208 0,8 0 80 0,-7-2 128 0,-3-7-128 0,15 4 128 0,14 5 0 16,6 3 0-16,-2-1 0 0,6-3 160 0,14 0-16 0,3-1 0 15,-3-2 64-15,6-5 16 0,8-2 0 16,4-2 0-16,-2-2-224 0,5-3 0 16,3-3 128-16,5 2-128 0,2-2-160 0,-2-1-80 0,4-3-16 0,-1-2 0 15,3-2 64-15,5 2 0 0,2-1 0 16,-2-4 0-16,-10-4 192 0,0-2 0 0,0-4 0 0,-3 0 0 16,0-1 0-16,-5-1 0 0,-4-2 0 0,-2-2 0 0,1-1 128 15,-1-1 32-15,2-6 0 0,-8 1 0 16,-15 3 96-16,7-5 0 0,0-5 16 0,-39 9 0 15,-23 6 48-15,6-6 0 0,26-10 0 0,21-13 0 16,1-2-144-16,-8-2-32 16,-9 1 0-16,-10-2 0 0,-13 2-144 0,-10 1 192 0,-7 0-192 15,-8-1 192-15,-6 1-192 0,-4-2-176 0,-1-5 48 0,-8 1 0 16,-5-2-112-16,-8 3-16 0,-6 8 0 0,-2-1 0 0,-3 1 48 0,0-9 0 31,1-10 0-31,-2-2 0 0,-4 5-80 0,-4-2-16 0,0-2 0 0,-8 1 0 0,-3 3 160 0,-7 6 144 16,-4 7-208-16,-4-1 80 15,-7 1 128-15,-6 0 256 0,-8-2-64 0,-5-1-16 0,-2 6-176 0,-9 0 128 16,-8-3-128-16,-6 5 128 0,-3 1-128 0,5 9 0 0,4 3 0 0,-15-1 0 16,-16-3 0-16,-14-1 0 15,-9 0 0-15,-3-2 0 16,0-1-256-16,-3-1 64 0,-2 3 0 0,-1 3 16 0,8 1 176 0,-9 3 0 16,-7 2-144-16,-6-2 144 0,-2-1 0 0,-3 4 0 15,-3 6 0-15,-3 0 0 0,1 3 0 0,-11 1 0 0,-6 5-144 16,-5 0 144-16,1 2-160 0,-4 1 32 15,1 6 0-15,-6 1 0 16,-6 4-496-16,-3 0-80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3:16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40 1175 0 0,'6'12'98'0'0,"-7"-14"-82"0"0,0 0-17 0 0,-1 0 0 0 0,1 0 0 0 0,-1 0 0 0 0,1 0 0 0 0,-1 1 0 0 0,0-1 0 0 0,0 1-1 0 0,-3-3 1 0 0,-13-1 185 0 0,17 5-159 0 0,-1 0-1 0 0,1-1 1 0 0,-1 1-1 0 0,0 0 0 0 0,1-1 1 0 0,-1 1-1 0 0,1-1 1 0 0,-1 0-1 0 0,1 1 1 0 0,-1-1-1 0 0,1 0 1 0 0,0 0-1 0 0,-1 0 1 0 0,1 0-1 0 0,0 0 1 0 0,-3-2-1 0 0,4 2-24 0 0,0 1 0 0 0,0 0 0 0 0,0-1 0 0 0,0 1 0 0 0,0 0 0 0 0,0 0 0 0 0,0-1 0 0 0,1 1 0 0 0,-1 0 0 0 0,0-1 0 0 0,0 1 0 0 0,0 0 0 0 0,0 0 0 0 0,0-1 0 0 0,0 1 0 0 0,0 0 0 0 0,1 0 0 0 0,-1-1 0 0 0,0 1 0 0 0,0 0 0 0 0,0 0 0 0 0,1 0 0 0 0,-1-1 0 0 0,0 1 0 0 0,0 0 0 0 0,1 0 0 0 0,-1 0 0 0 0,0 0 0 0 0,0-1 0 0 0,1 1 0 0 0,-1 0 0 0 0,0 0 0 0 0,0 0 0 0 0,1 0 0 0 0,3-3 0 0 0,-2 0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56:47.8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3011 6090 38703 0,'-2'-5'3440'0,"0"1"-2752"15,2 2-560-15,2 1-128 0,-1 1 0 0,0-3 128 0,1 0-128 0,0-4 128 0,-1-3-128 0,0 2-224 0,0-2 48 16,-2 0 16-16,-1 1 160 0,-3 1 0 0,-1 0 0 0,-3 2 0 0,-2-3 0 0,-4 2 0 0,-1 1 0 0,-5 0 0 15,-4 2-224-15,-7-2 32 0,-4 1 16 0,-2 4 0 0,-2-3 176 0,-9 4 0 0,-11-3 160 0,-8 1-160 0,-3-2 240 0,-5 0-48 0,-3 2-16 0,-3-2 0 0,-2 4-16 0,0-2 0 16,1-2 0-16,4 0 0 0,6 2 256 0,-1 2 48 0,-2 2 16 0,1 2 0 0,5 0-256 0,3 2-48 0,4-2-16 0,5 2 0 0,3 3-32 0,-1 0-128 0,-1 6 192 0,0 3-64 0,1 3-128 16,3-3-176-16,8-2 48 0,2 4 0 0,0 1 128 0,0 1 0 15,2 1 0-15,3-4 0 0,3 0 0 16,5-1 0-16,3-1 0 0,4 1 0 16,0 2 0-16,3 2 0 0,2 0 0 0,1-1 0 0,1 2 0 0,-1-4 0 15,3 0 0-15,1 3 0 0,3 1 144 0,3-1 64 16,0 3 16-16,2 0 0 0,1 6-64 0,1 4-16 15,3 3 0-15,0 7 0 0,2 6-144 0,1 5 0 16,4 4 0-16,-1-3 0 0,0-12 160 0,1 5-160 16,2-2 192-16,0 5-192 0,-1 0 176 0,1 6-176 0,1 6 160 0,-3-1-160 15,-1-4 0-15,-2-1 128 16,1-1-128-16,-1 8 0 0,-2 7 128 0,0 6 0 16,-1 9-128-16,0-2 192 0,-1 0 0 0,0-2-16 0,2 2 0 15,1 8 0-15,1 8-48 0,-2-5-128 0,1-1 192 16,2 1-64-16,-1 7-128 0,1-7 0 0,2-7-160 0,-1-5 160 0,-1-9 0 0,0 4 0 15,0 4 0-15,-2-1 0 0,1-4 0 0,-1-6 0 16,-2-4 0-16,-2 2 160 0,-2 4-160 0,-2 1 0 16,-2-3 0-16,-1-7 0 15,0-4 0-15,-1-4 0 0,0 2 144 0,-1-3-144 16,3-1 0-16,0 1 128 0,0 4-128 0,0-4 0 0,-3-4 160 0,1-2-32 16,2-1-128-16,0-1 192 0,-1 1-192 0,0 1 0 0,-1 2 0 15,0 0 0-15,1 1 0 0,-1-4 0 0,3-2-128 0,-2-1 128 16,0 2 0-16,0-2 0 0,1 1-128 0,1-1 128 31,-1 0 256-31,2-5 96 0,-1 1 32 0,4-8 0 0,2-6-384 0,0-4 0 16,-1-4 0-16,1-8 0 0,0-2 208 0,1-3-16 0,3-5-16 0,0-2 0 15,1-2 16-15,9-2 0 0,8-3 0 0,12-4 0 16,10-2 192-16,9-4 64 16,9-3 0-16,12 0 0 0,13-4-32 0,8 5 0 15,8-5 0-15,3 1 0 0,-1-3-416 0,8 1 0 16,7-2 0-16,-3 1 0 0,-8 0-160 0,15-1-64 0,9-6-16 0,1 1 0 31,-6 2-800-31,-4-2-176 0</inkml:trace>
  <inkml:trace contextRef="#ctx0" brushRef="#br0" timeOffset="3475.09">3614 11506 40543 0,'-2'-2'3600'0,"1"1"-2880"0,1-3-576 0,0 3-144 0,0-1 0 0,0 0 0 0,-3-2-160 0,1-2 160 0,-3-6-240 0,-3 2 48 0,-1-3 16 0,-5 0 0 0,-1 1 304 0,-5-1 48 0,-3 1 16 16,-6-3 0-16,1 4-32 0,-7 0 0 0,-3 3 0 0,-8-2 0 0,-6 5-160 0,-7 4 0 15,-5 1 0-15,-8 0 0 16,-6 4 144-16,-6-2-144 0,-3 2 160 0,-3 2-160 16,1 4 0-16,1-1 128 0,0-2-128 0,8 2 0 0,7-3 272 0,-6 0 16 0,-1 7 0 15,0-3 0-15,6-3 160 0,8-1 16 0,4-2 16 16,5 1 0 0,6-2-96-16,5 4-32 0,3-1 0 0,4-2 0 0,0 0-160 0,3 1-48 15,3 0 0-15,3-3 0 0,3 0-144 0,-4 1 0 16,-3-2 0-16,-1 1 0 0,4 2 0 0,4-2 0 15,5 2 0-15,2 0 0 0,-1 1 0 0,-2-1 0 0,0 2 0 16,1-3 0-16,-1 4 0 0,2-1 0 0,4 0 0 0,1 3 128 31,1-4-128-31,3 3 0 0,1 1 0 0,1 1 0 0,1 0 0 16,0 0 0-16,1 4 144 0,2 0-16 0,-1 5-128 16,3-1 0-16,0 1 128 0,0 0-128 0,3 6 0 0,0 1 128 15,1 3-128-15,1 2 0 0,1-3 0 0,1 7 0 16,1 3 0-16,-2 3 0 0,0-5 0 0,0 7 0 15,-1 9 0-15,0 10 0 0,-2 7 0 0,-2 4 0 16,0 4 0-16,-3 0 0 0,-2 0 0 0,-3 15 0 16,-1 5 0-16,-1 1 0 0,1-9 0 0,1-2 0 15,0-7 0-15,1 0 0 0,0 2 0 0,0-3 0 16,3-6 0-16,-1-1 0 0,1 4 0 0,1 1 0 16,1 2 0-16,1-1 0 0,0-11 176 0,2-2-48 0,0 0 0 15,0 13 0-15,1 11-128 0,0 2 0 0,-1 1 0 16,0-7 0-16,1-8 0 0,-1 4 0 0,0 5 0 0,-1-1 0 0,0-2 0 15,-1-2 0-15,-1-1 0 0,0-7 0 0,0-8 0 0,-1-4 0 16,1-4 0-16,0-7 0 0,0-3 0 0,3-8 0 16,-1-4 0-16,2-1 0 15,0 0 0-15,-2-1 0 0,2-9 0 0,0 2 0 0,0 0 240 0,-1-1 16 16,2-3 0-16,0-1 0 0,0-1-112 0,0-4-16 0,3 3 0 16,-3-3 0-16,1 4-128 0,0 1 0 0,-1-5 0 15,1 2 0-15,1-2 0 0,-1 0 0 0,1-1 0 0,0 1-176 16,-2-6 176-16,2 3 0 0,2 0 128 0,0-2-128 31,0-3 256-31,1 0 0 0,2-1-16 0,-1 0 0 0,2-1 160 0,1 3 48 0,1 1 0 0,-4-7 0 16,-2 4-272-16,2-5-48 0,1 5-128 0,5 3 192 15,5 5-64-15,3 5 0 0,1-3-128 0,-1 1 192 16,2 0 48-16,1 1 0 16,3 3 0-16,1-2 0 0,-1 1 16 0,3-5 16 0,2 4 0 0,1-3 0 15,4 0-144-15,-2-2-128 0,4 1 144 0,-3-3-144 16,0-4-400-16,-3 0-176 0,0-3-48 0,-2-7-22640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57:03.7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5337 11521 24879 0,'-24'0'2208'0,"5"0"-1760"0,0 0-448 0,4 1 0 0,7 2 1232 0,0-1 176 0,-2 2 16 0,-11 4 16 16,-12 3-1168-16,-9 5-272 0,-3 1 0 0,2 4 0 0,5 1 0 0,2 3 0 0,4 1 0 0,2 5 0 0,4 1 0 0,4 0 0 0,2 3-176 0,4-1 176 15,4 1 0-15,-1 0-144 0,5 1 144 0,3 1 0 16,1-9-160-16,3 3 160 0,4 1-192 0,1-6 192 16,4-1-448-16,-1-5 0 0,4-2 16 15,3-3 0-15,-1-5 176 0,3-1 16 0,2-2 16 0,-1-3 0 0,3-2 624 16,1 1 128-16,4-6 32 0,0 0 0 0,4-6 624 16,-2 1 128-16,2-3 32 0,0-2 0 0,5-2-352 0,-2-2-64 15,1-1-16-15,-2-2 0 0,-2 2-576 0,0-6-112 16,0 0-32-16,-2-4 0 0,-1-1-192 0,-4 0 0 15,-5 3 0-15,-3 2 0 0,-2-4 0 0,-4 2 128 16,-3 1-128-16,-3 0 0 0,-2-1 0 0,-4 1 0 16,-2-1 0-16,-2 4 0 0,0 3 128 0,-2 1-128 15,-5-2 176-15,-2-1-176 0,-3 2 128 0,1 2-128 16,-4 2 0-16,2 2 0 0,3 2 0 0,2 3 0 16,2 3 0-16,-1 1 0 0,-2 4 0 0,-3 3 0 0,0 3 0 15,3 0 0-15,2 4 0 0,3 3 0 0,1 0 0 0,3 2 0 16,3 1 0-16,3-2 0 0,3 0 0 0,2-1 0 0,-1-3 0 0,3 0-144 15,4-2 144-15,1 0 0 0,2-2 0 0,0-1 0 16,3-1 0-16,-1-3-128 0,-1 1-144 0,0-4-32 16,0 1 0-16,0-3 0 0,-1 1 80 0,-2-3 16 15,0 2 0-15,-4-2 0 0,0 0 208 0,-1 0 0 16,-1 0-160-16,-3-3 160 0,-1 2 0 0,0-2 0 16,1 2 0-16,-2 0 0 15,0-2 208-15,0-3-32 0,-1 5-16 0,2-3 0 0,0 1-32 0,0 0-128 0,2-1 192 0,0-1-64 31,1 4-128-31,0 2 0 0,0 3 0 0,0 2 0 16,0 1 0-16,-1 4 0 0,0-1 0 0,-1 0 0 0,0 0-192 0,-1 4 192 0,-1 4-160 0,-2 3 160 16,0 5-192-16,-3 2 48 0,-2 0 16 0,-2 4 0 15,-2 2 128-15,-3 0-208 16,-1 2 80-16,-1-2 128 0,-2-1-128 0,2-2 128 16,4-5 0-16,-1-2 0 0,0 1 0 0,2-2 0 15,0-2 0-15,5-3 0 0,3-2 336 0,2-3-16 0,2-1 0 0,2 0 0 16,3-2 0-16,0-1 0 0,1 0 0 15,2-2 0-15,-1 2-144 0,2-3-48 0,2-3 0 16,3 2 0-16,-2-3 48 0,3-2 0 16,2 0 0-16,2-5 0 0,-2-1 32 0,3 0 16 15,1-4 0-15,0-1 0 0,0-1 32 0,-3 2 0 16,1-2 0-16,-2-1 0 0,-3 1-256 0,-3 2 0 0,-2 0 0 0,-4-1 0 16,-4 5 0-16,-2-4 0 0,-3 4 0 0,-4 2 0 15,-3 1 0-15,-2 2 0 16,-5 4 0-16,-4 3-160 0,-1 0-32 0,-5 6 0 0,-2 4 0 0,-6 5 0 0,-3 5 32 0,-1 2 0 15,-2 4 0-15,-1 1 0 0,4-2 160 16,1 1 0-16,2 2 0 0,1 1 0 0,3 3 0 0,5-3 0 16,2-1 0-16,4 0 0 15,5 3 0-15,2-2 0 0,4-3 0 0,4-2 0 16,3-1-224-16,3 1 32 0,2-1 16 0,4-4 0 16,4 0-1440-16,4-3-304 0,3-1-48 0,4-4-13264 0</inkml:trace>
  <inkml:trace contextRef="#ctx0" brushRef="#br0" timeOffset="901.58">5900 11731 39615 0,'-28'-13'1760'0,"11"3"352"0,3 4-1680 0,6 0-432 15,4 2 0-15,3 4 0 0,0-3 176 0,-4-3-48 0,-1 0-128 0,-2 0 192 0,2-2-384 0,0 3-96 0,2 4-16 0,2 1 0 0,0 1-416 0,0 6-96 0,2 1-16 0,-1 5 0 0,-4 0 48 0,0 6 0 16,-4 3 0-16,-2 3 0 0,-4 3 304 0,-3-2 64 0,-1 3 16 0,0-5 0 0,1 0 400 15,-2-1 0-15,-1 3 0 0,3-3 0 0,3-4 544 16,1 2 32-16,4-2 16 0,3-2 0 0,4 2-48 16,3-4-16-16,3 1 0 0,3-4 0 0,3 4-128 15,1-3-16-15,3 0-16 0,1 0 0 0,1-5-368 0,-1 2 128 16,1-4-128-16,-1-5 0 0,1 2 0 0,-3-3 0 16,2-3 0-16,-2 0 128 0,0-3-128 0,-1-3 128 15,-1-2-128-15,-1 2 128 0,-2-1-128 0,0-5 0 16,0-2 0-16,-1-4 0 15,-1-1 192-15,0-3 128 0,-1-1 32 0,-2 0 0 0,1-1 96 0,-2 1 32 0,-1 0 0 16,-1 1 0-16,0 3-288 0,-3-3-48 16,0 3-16-16,-1 0 0 0,1 2-128 15,0 1 160-15,-1 3-160 0,1 0 160 16,-1 1-160-16,1 3 0 0,2 2 0 0,-2 0 128 0,2 4-128 0,-2 2 0 0,1 2 0 0,0-1 0 16,0 6 0-16,1-3 0 0,-1 6 0 0,-2 0 0 15,0 2-192-15,-1 4 192 16,0 3-192-16,-3 1 192 0,2 3-224 15,-3 3 80-15,0 0 16 0,-1 0 0 0,0 3 128 16,0 1 0-16,0-4-144 0,-1 3 144 0,3-1 0 0,1 0 0 0,2-1 0 0,4-1 0 16,0-1 0-16,5-4 0 0,2 0 0 0,2-1 0 15,4-2 0-15,3-2 0 0,4 1 0 0,3-6 0 16,3 2 0-16,1-5 0 0,3 1 0 0,1-5 0 16,0 0 128-16,1-3-128 0,0-1 0 0,-2-4 128 15,0 0-128-15,-2 0 0 0,-1-2 0 0,-1 0 0 0,-3-3 144 16,-3 2-144-16,0 0 160 0,-4-4-160 15,-1 5 176-15,-5-2-176 0,0-1 192 0,-4-2-192 0,-3 1 192 0,-2-1-64 16,-3-1 0-16,-2 0-128 0,-2 4 208 0,-2-3-64 16,-3 1-16-16,-5-2 0 15,-1 0-128-15,-2 4 0 0,0 2 0 0,-3 1 0 0,2 3 0 0,-2 0 0 16,2 3 0-16,-1 5 0 16,-1 1 0-16,1 1 0 0,-2 6-144 0,0 1 144 0,2 3 0 15,-1-1-192-15,2 5 192 0,0 1-160 0,2 1 32 16,1 1 0-16,2 1 0 0,2-2 0 0,2 2-64 0,-1 2 0 15,4-2 0-15,1-2 0 0,3-1-16 0,2-6-16 0,4 0 0 16,2-4 0-16,1 0 224 0,4-3 0 16,0-2-160-16,4-2 160 0,0 2 0 0,3-4 0 0,1-2 160 15,1 0-160-15,0-1 256 0,1 0-64 0,3-3-16 0,0 0 0 32,0 0-176-32,1-2 128 0,1 0-128 0,0-1 128 0,-1 2-336 0,1-3-80 15,3-1-16-15,-1 1 0 16,-1 0-2000-16,-1-3-416 0</inkml:trace>
  <inkml:trace contextRef="#ctx0" brushRef="#br0" timeOffset="2331.32">4980 11649 34095 0,'-9'6'1504'0,"4"0"320"0,3 0-1456 0,-1 0-368 0,3 0 0 0,3-2 0 0,-1 2-1248 0,2 4-320 0,3 3-64 0,2 5-16 0,2-2 816 0,0 0 176 16,0-7 16-16,0-2 16 0,-1-3-528 0,0-4-128 0,1-1 0 0,0-4-16 16,0-2 688-16,-1-3 144 0,0-2 16 0,0 1 16 0,0-5 432 0,-1 1 0 15,1-1 0-15,-2 0 0 16,1-2 992-16,0-2 224 0,-1 1 64 0,1-2 0 0,0 2 288 0,-1-4 64 16,1 1 16-16,1-3 0 0,0-1-464 0,1-1-96 15,-1 1 0-15,1 0-16 0,-1-1-496 0,0 1-80 0,-1-2-32 0,3-1 0 16,0 1-144-16,2-3-48 0,0 1 0 15,1 2 0-15,1-1-48 0,4 1-16 0,4-3 0 0,2 2 0 16,0 1-208-16,2 0 0 0,0 3 0 0,2 1 0 16,1 2 0-16,0 1 0 0,0 1 0 0,-2-2 0 15,1 6 0-15,0-3 0 16,0 3 0-16,-1 4 0 0,0 0-240 0,-2 2 64 0,-1 4 16 0,-1-1 0 0,0 4 16 0,1 0 0 16,0 3 0-16,0 0 0 0,2 3 144 0,-1 2 0 15,0 3 0-15,0 1 0 0,-1 1 0 0,0 0 0 31,-2-2 0-31,2 6 0 0,1-2 0 0,-2 1 0 0,-1 3 0 0,1-4 0 0,0 4 0 0,1 3 0 32,-2-1 0-32,1 0 0 0,0 3 0 0,-3-3 0 0,-1 2 0 0,-1-1 0 15,-1-1 0-15,-3 2 0 0,-3-4 0 0,0-1 0 16,-4 2 0-16,-2-1 0 0,-1 1 0 0,-4 3 0 0,-2-4 0 0,-1 3 128 0,-3 1-128 16,1-3 0-16,-4 0 0 0,1-2 0 0,0-3 0 0,1 1 0 15,1-6 0-15,1 2 0 16,-1-3 0-16,3-2 0 0,2 2 128 0,0-2-128 0,2-2 128 0,2 2-128 15,1-2 0-15,3 2 0 16,2-1 0-16,2-2 128 16,2 1-128-16,0-2 0 0,2 0 0 0,1 0 0 15,0 0 0-15,1 1 0 0,-1 2 0 0,1-1 0 16,-1 2 0-16,0 0 0 0,-1 1 0 0,-1 2 0 0,0 2 0 0,0 1 0 16,-1-2 0-16,0 4-128 15,-3-1 128-15,1 0 0 0,0 4 0 0,-2-3 0 0,2 4 0 0,-3-1 0 16,1 1 0-16,0-2 128 0,-1 2-128 15,0 0 0-15,-2 1-128 0,0-1 128 0,-1 0 0 0,-1 3 0 16,0 1 0-16,-2 2 0 0,0-1 0 0,-2 5 0 16,-2 0 0-16,-1 2 0 0,0 3 0 0,-3-2 0 15,2-1 0-15,-3 0 0 0,0 1 0 0,-1 1 0 16,-2 1 0-16,1-1 0 0,-2 3 0 0,0-3 0 16,0 3 0-16,-1-1 0 0,0 1 192 0,0 1 0 15,-1-1 16-15,0-5 0 0,1 1-208 0,-1-3 0 16,2-4 0-16,-1-1 0 0,0-1 0 0,0-4 176 0,0 2-176 15,-1-1 160-15,0 1-160 0,0-2 0 0,0 3 0 16,0-3 0-16,1 0 192 0,-3-1-64 0,1 1 0 0,0-3 0 16,-1 2-128-16,0-2 0 0,0-2 0 0,0 0 0 15,-2-1 0-15,3 0 0 0,-3-4 0 0,-1 0 0 16,-2-2 144-16,1-1-144 0,-1 2 160 0,-1-5-160 16,-1 2 304-16,-1 0-48 0,0-2 0 15,0 0 0-15,0-4-128 0,0 2-128 0,0-1 144 0,0-1-144 16,0 1 144-16,0-3-144 0,0 0 128 0,-1-3-128 15,-1 2 272-15,1-3-16 0,1 1-16 0,0-3 0 16,1 2-112-16,-1-4 0 0,3 3-128 0,0 1 192 16,2-2-64-16,0-1 0 0,-2 2-128 0,0-4 192 0,2 2-192 15,3 0 128-15,-1 1-128 0,2-3 0 16,-1 5 0-16,2-2 0 0,0 2 0 0,0 0 0 16,2 0 0-16,0 2 0 0,0-2 0 0,0 4 0 15,1-3 0-15,-1 2 0 0,0 0 0 0,-1 1 0 16,2 0 0-16,-2 2 0 0,0-2 0 0,0 0 0 0,0 0 0 15,-1 2 0-15,1-2 0 0,-1 0 0 0,1 1 0 16,-1 0 0-16,1-1 0 0,-1 1 0 0,1 1 0 16,-1-2 0-16,1 2 0 0,-1 0 0 0,0-1 0 0,-2 4 0 15,1-4 0-15,-2 1 0 0,0 1 0 0,-1-1 0 16,1 3 0-16,-2-3 0 0,0 3 0 0,-3-2 0 16,1 0 0-16,-2 3 0 0,2-3 0 0,-2 3 0 15,0 0 0-15,-1 0 0 0,1 0 0 0,0 0 0 16,1 0 0-16,-1-2 0 0,3 2 0 0,-2-1 0 15,0 1 0-15,0-3 0 0,0-1 0 0,1-1 0 16,-2 0 0-16,0-1 0 0,0 0 0 0,0-3 0 0,2 2 0 16,-1-2 0-16,1 1 0 0,0 0 0 0,1-2 0 0,0 4 0 15,2-2 0-15,-1 0 0 0,2 2 0 0,1 0 0 16,0 1 0-16,2 0 0 0,1 2 0 0,0 1 0 16,2 1 0-16,0 1 0 0,1 0 0 0,1 0 0 15,-2 1 0-15,1 4 0 0,-2 2 0 0,-1 6 0 16,0-1 0-16,-1 4 0 0,-1 0 0 15,0 3 0-15,-1 0 0 0,0 3-128 0,-1-3 128 0,-1 0 0 16,0-3-272-16,2-4 48 0,-1 1 16 0,2-7 0 16,-1 0-560-16,2-2-128 0,1-2 0 0,-1-2-16 15,1 0-688-15,0-2-128 0</inkml:trace>
  <inkml:trace contextRef="#ctx0" brushRef="#br0" timeOffset="4042.52">11568 9327 26719 0,'-30'2'2368'16,"3"3"-1888"-16,7-2-480 0,5 4 0 0,1-4 192 0,-15 6-64 0,-25 5-128 0,-32 8 192 0,-24 5-16 0,-12 5-16 0,3 0 0 0,7 3 0 0,3-3 512 0,5 1 96 0,4 0 32 0,1-2 0 0,0 1-288 0,-2 2-64 15,-4 5-16-15,-3-5 0 0,4 1 96 0,-1 0 32 16,1 3 0-16,1-4 0 0,7-4 64 0,-3 4 16 16,-1 1 0-16,0 5 0 0,-2-4-112 0,6 2-16 15,2-1 0-15,2 2 0 0,3-2-192 0,4-3-32 16,2-2-16-16,4-2 0 0,5-3-144 0,0-1-128 16,0 5 144-16,-1-5-144 15,4 1-384-15,3-1-160 0,5-3-32 0,-3-1-16 16,3 0-752-16,0 0-160 0,2-1-32 15,2-3 0-15,1 0-240 0,2-2-48 0</inkml:trace>
  <inkml:trace contextRef="#ctx0" brushRef="#br0" timeOffset="4303.85">7756 9898 42383 0,'16'18'1872'0,"-3"2"400"0,5 8-1824 0,-6 1-448 0,-2-2 0 0,0-4 0 16,3 17 192-16,11 27-64 0,13 34-128 0,9 33 192 15,2 19-432-15,-5-9-80 0,-7-24-32 0,-9-25 0 16,-2-17-1296-16,-5-15-256 0,0-15-48 0,-3-7-14544 16</inkml:trace>
  <inkml:trace contextRef="#ctx0" brushRef="#br0" timeOffset="4545.5">8954 10156 50687 0,'0'45'2240'16,"-1"-10"464"-16,-1 5-2160 0,5-10-544 0,2-9 0 0,2-3 0 15,4 8-624-15,7 19-224 0,11 24-48 0,11 13-16 0,8-3-480 16,-1-16-80-16,0-17-32 0,10-13-11632 15,-12-27-2336-15</inkml:trace>
  <inkml:trace contextRef="#ctx0" brushRef="#br0" timeOffset="4718.84">10193 9613 46079 0,'-5'31'4096'0,"0"0"-3280"15,3 5-656-15,-1-8-160 0,2-8 1376 0,3-3 240 16,2 6 48-16,2 15 16 0,7 23-1344 0,8 16-336 16,7 4 0-16,5-9 0 15,1-21-1136-15,-1-11-288 0,-1-14-64 16,-2-11-20176-16</inkml:trace>
  <inkml:trace contextRef="#ctx0" brushRef="#br0" timeOffset="4910.85">11036 9122 50687 0,'3'10'4496'0,"-1"9"-3600"16,1 0-704-16,0 0-192 0,4 1 1152 0,2 11 192 0,11 19 32 16,15 32 16-16,18 27-1264 0,19 11-128 0,12-6-256 0,17-8 64 31,20-8-1984-31,20-12-416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57:26.4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6990 4363 12895 0,'4'-4'1152'0,"0"0"-928"0,-1 4-224 15,0-2 0-15,-1 0 416 0,2 0 32 0,3-2 16 0,3-4 0 0,4-2 832 0,0 0 176 0,-2-1 16 0,-2 1 16 0,-4 2 160 0,-2 3 16 0,-3 2 16 0,-2-1 0 0,-3-1-160 0,-2 4-48 0,-3-3 0 0,-2 2 0 16,-4 2-592-16,-2 0-128 0,-2 0-32 16,-4 2 0-16,-3-1-608 0,-4 2-128 0,-2-1 0 0,-4 2 0 31,-2 0-464-31,-1-2-96 0,1-1-16 0,-6 2 0 0,-5-1 176 0,-3-2 16 0,2 0 16 16,-1 0 0-16,7 2 368 0,-5-4 0 0,-1 4 0 0,-2 0 0 15,0 1 608-15,1 0 96 0,3 1 0 0,3-2 16 16,1 5-144-16,4-4-48 0,3 6 0 0,4-2 0 0,2 2-80 0,4 3 0 15,3-2-16-15,2 0 0 0,0 6-144 0,3-1-32 0,4 2 0 16,3 1 0 0,2 2-256-16,0-1 0 0,4 6 0 0,2 3-144 0,2 1-112 0,0 2 0 0,4 1-16 15,0-1 0-15,3 4 32 0,0 0 16 0,5 0 0 0,-3 2 0 16,3-5-96-16,0-1-32 0,0-1 0 0,0 4 0 16,1 1 112-16,-1 0 32 0,-3-4 0 0,1 1 0 15,-2 4 208-15,0 3 0 0,-1 3 0 0,0 5 0 16,-1 0 0-16,-2-2 0 0,1-1 0 0,-1 1 0 15,-1-4 0-15,1-4 0 0,-1 1 0 0,-1 0 0 16,0 1 0-16,-1-1 0 0,-2 5 0 0,1-2 0 0,-2 0 416 16,-1-3 32-16,1-3 0 0,1-5 0 0,-1-2 128 15,1-3 16-15,1-5 16 0,0-2 0 0,0 1-208 16,1-3-32 0,1-4-16-16,0 0 0 0,0-2-32 0,0-1 0 0,0-3 0 0,1-1 0 15,-1 4-320-15,2-3 0 0,0 0 0 0,0 2 0 0,1 0 192 0,-1-2-48 16,2 1 0-16,0-1 0 15,1 4-144-15,3-4 192 0,4 3-192 0,1-5 192 0,3 1-192 0,3-5 128 16,3 0-128 0,4-2 128-16,2-4 64 0,-3 2 0 0,-1 0 0 15,7-2 0-15,14 0-64 0,5-4 0 0,-18 4 0 16,-2 0 0-16,3 1 16 0,8-1 0 0,8-2 0 0,9 2 0 16,1 0-144-16,0 2-192 0,-2-1 32 0,-3 4 16 31,-4-2-528-31,-5 6-96 0,-3 1-32 0,-3-2 0 0</inkml:trace>
  <inkml:trace contextRef="#ctx0" brushRef="#br0" timeOffset="2445.77">9342 7097 26719 0,'0'-2'2368'0,"1"2"-1888"0,-1 0-480 0,2 0 0 0,0 0 1728 0,2 0 256 0,2 0 64 0,3 0 0 0,3 0-2048 0,3 0-464 0,3-2-64 16,1 2-16-16,1 0 544 0,0-4 0 0,-1 2 192 0,4-2-48 16,0-1 80-16,2 0 16 0,-3 0 0 0,2 2 0 0,0-1 608 0,-1-1 128 15,-5 4 32-15,2-2 0 0,2-1-80 0,3 1-16 16,3 0 0-16,2 1 0 16,1 1-528-16,-3 1-128 0,-7 0 0 0,5-3-16 0,6 3-240 15,4 0 176-15,3 0-176 0,-2 0 160 0,-3 0-160 0,3 0 0 16,6-2 0-16,0 0 128 0,-4 0-128 15,3-2 0-15,3 2 0 0,2 2 0 0,-3-3 320 0,2 2 0 16,2 2-16-16,1 2 0 0,-1-3-304 0,0 2 0 16,0-1 0-16,-6 2 0 0,-2-3 160 0,2 2-32 15,6-2 0-15,2 2 0 0,-1 0-128 0,3 1 0 0,6-3 0 0,0 0 128 16,2 0-128-16,-1 0 0 0,0 0 0 0,2-3 0 16,2 3 0-16,-2 0 160 0,-12 0-32 0,4-2-128 15,7 0 192-15,1 0-192 0,4-1 192 0,-2 0-192 16,2 0 256-16,-2 0-48 0,-3 1-16 0,0 1 0 15,1 0-32-15,-2-2-16 0,-6 0 0 0,3 0 0 16,3 2-144-16,2-2 0 0,5 3 0 0,-2 0 128 0,-2 0-128 16,0-3 0-1,-1 0 0-15,1 0 0 0,-1-1 0 0,2 3 0 0,2-1 0 0,0 2 0 0,-4-2 0 16,1 1 128-16,1-2-128 0,-1 1 128 0,-1 0 96 0,-1 2 16 16,5 2 0-16,0 0 0 15,1 1-240-15,-3-2 0 0,0 1 0 0,-4 0 0 0,2 0 192 0,-1 2-64 16,1 1-128-16,0 1 192 0,-2 0-192 0,-2-2 0 15,1-2 0-15,-2 2 0 0,-4 0 0 0,1-2 0 16,2 2 0-16,1 2 0 0,-2-3 0 0,2 0 0 16,1 0 0-16,-1-2 0 0,-3 1 144 0,1-2-16 15,3-2 0-15,-1 2 0 0,1-1 0 0,-2-1 0 16,1 1 0-16,-5-1 0 0,-4 1-128 0,2-4 128 0,4 1-128 16,3-2 128-16,-3 2-128 0,0-2 128 15,-3 3-128-15,-1 0 128 0,-2-1-128 0,-2 1 0 16,-3-3 0-16,-2 3-176 0,-1-4 176 0,-2 4 0 15,-1-4 0-15,0 1 0 0,-1 4 0 16,1-4-160-16,1 3 160 0,1-1 0 0,-1 3-544 0,2-1 0 16,2-2 0-16,1-2 0 0,1 1-256 0,3-1-48 15,4-2-16-15,8 2-18672 0</inkml:trace>
  <inkml:trace contextRef="#ctx0" brushRef="#br0" timeOffset="4281.68">12028 11782 17503 0,'-12'-1'1552'0,"2"-3"-1232"0,3 3-320 0,5 0 0 0,1 1 320 0,-4 0 0 0,-5-4 0 0,-5 2 0 0,-3-5-992 0,0 1-192 0,3-1-32 0,6 2-16 0,0 1 640 0,3 0 128 15,3-2 144-15,1 4-208 0,2-1 1520 0,0 2 304 16,2 1 64-16,2-2 16 0,0 2 544 0,3-2 128 15,3 2 0-15,4 0 16 0,3 0-784 0,5 0-176 16,4 0-16-16,4 0-16 0,2 0-512 0,6 0-112 16,7-2 0-16,2 2-16 0,-2 0-240 0,4 0-64 0,0 0 0 15,1 0 0-15,-1 0-128 0,2 0-16 0,3 0-16 16,1 2 0-16,-1 0-80 0,-1 0-16 0,2 2 0 16,-5-2 0-16,2 2 0 0,1-2 0 0,3 2 0 0,2-1 0 15,3 0-16-15,1-2-16 0,3 1 0 0,1-1 0 16,-3-1 32-16,2-1 16 0,2-1 0 15,5 1 0-15,2-2-16 0,0 0-16 0,-1-1 0 0,-1 2 0 16,-2 2-16-16,3-4 0 0,3-2 0 0,-1 2 0 16,2-2-32-16,-3 0 0 0,0 3 0 0,-2-3 0 15,-3 0-128-15,3 2 128 0,1-2-128 0,-1 4 128 0,-3 0 112 0,0 2 16 0,2 0 0 0,-3-2 0 32,-2 2 0-32,2 0 0 0,0 0 0 0,0 2 0 15,2 0-256-15,-1 0 0 0,0 1 128 0,2-2-128 16,0 1 0-16,-1-2 0 0,-5 3 0 0,-2-3 0 15,-4 4 0-15,2-3 0 0,0-1 0 0,-2 0 0 16,2-1 0-16,-3 1 0 0,0-4 176 0,-3 4-176 0,-1-3 128 16,0 1-128-16,2 1 0 0,-1-2 0 0,2-1 192 15,-1 0-192-15,1 0 192 0,-2 1-192 0,-1 3 0 16,-1-1 0-16,0 1 0 0,1 0-144 0,-2 1 144 16,1-2 0-16,1 1 160 0,-2 0-160 0,-2 1 0 0,0 2 0 15,-2-1-128-15,-5 0 128 0,0 0 0 0,0-2 0 16,-1 2 0-16,-2-2 0 0,-1-2 0 0,-1 2 0 15,0-4 0-15,-1 4 0 0,1-2 0 0,-3 2 0 16,0 0 0-16,0 0 0 0,-3 0 128 0,1 0 96 16,2 0 16-16,1 0 0 0,0 0-112 0,2 0 0 0,0 0-128 15,3 2 192-15,0-2-192 0,0 0 0 0,1 2 0 16,-2 0 0-16,0 0 0 0,-2 2 0 0,-1-1 0 0,1-2 0 16,-1 1 0-16,-3-2 0 0,1 0 0 15,-3 0 0-15,-1-2 0 0,-1 1 0 0,-1-2 0 16,0 3 0-16,-1-4 0 0,1 2 176 0,-2 2-176 0,-1-2 160 15,1 2 0-15,1-2 0 0,1 2 0 0,1 0 0 16,1 0 0-16,1-2 0 0,1 2 0 0,2-3 0 0,-1 2-160 0,1 1 0 16,1-2 0-16,-2 0 0 0,2 2-128 0,-1 0 128 0,-2 0-160 15,-1 0 160-15,2 0 0 0,-3 4 0 0,-2-4 0 16,0 1 0-16,-2 2 0 0,-1-3 0 16,-2 0-128-16,-2 0 128 0,-4 2 0 0,0-2 0 0,-1-2 0 0,-2 2 0 31,-2-3-240-31,-1 2 0 0,-3-1 0 0,0-2-14208 15,-2 0-2832-15</inkml:trace>
  <inkml:trace contextRef="#ctx0" brushRef="#br0" timeOffset="16202.75">6872 9400 28559 0,'-8'-3'2544'0,"3"1"-2032"0,0 1-512 0,3 1 0 0,3 3 1056 16,0-2 112-16,3 3 32 0,1-2 0 0,2 2-2752 0,6-2-560 0,3 2-96 0,5 1-32 0,1-1 976 0,4-3 192 16,4 0 48-16,2-1 0 0,1-2 576 0,4-2 128 0,2-1 32 0,1-2 0 15,0 0 1184-15,1 1 224 0,1 0 48 0,0 0 16 16,2 0 560-16,1 2 112 0,2 4 32 0,2 0 0 0,5 0-672 16,-1 0-128-16,4 0-16 0,-5 0-16 15,-7 0-336-15,8 0-64 0,6 0-16 0,0 4 0 0,-3-2-144 16,-2 2-48-16,3-7 0 0,-4 3 0 0,0 0-64 15,2-1-32-15,3 1 0 0,0-2 0 0,1 2-96 0,1 0-32 16,-4 2 0-16,3-4 0 0,0-1-224 0,0 0 0 16,1-1 128-16,-2 1-128 0,-10 3 128 0,5 0-128 15,8 3 176-15,-1-3-176 0,-3 0 0 0,0 0 0 16,-1-3 0-16,-3 2 0 0,-2-1 0 0,-2 2 0 16,-3 3 0-16,0 4 0 0,1 2 0 0,-3-4 0 0,-1-5 0 15,-4-2 0-15,-5-2 0 0,2 2 0 16,4 2 0-16,-1 0 0 0,1-3 208 0,-2 2-64 0,2-1-16 15,-1 0 0-15,5 1-128 0,0-3 192 0,4 1-192 16,2-1 192-16,-3-2-32 0,4-3 0 0,3 5 0 16,2-2 0-16,2 2-160 0,-1 0 0 0,-1 2 144 15,-1-3-144-15,-2 2 0 0,-2-1 0 0,-2 0 0 16,-3-1 0-16,-2 4 128 0,-2-1-128 0,-1 2 160 16,-2 0-160-16,-1 0 0 0,-3-3 0 0,-1 3 0 0,-2-1-160 15,2 1 160-15,-2-3 0 0,1 0 0 0,-1 0 0 16,2 2 0-16,-2-2 0 0,0 1 0 0,2 1 0 15,-2-2 0-15,-1 0 0 0,-2 0 160 0,0 1-160 16,-3 0 0-16,-2 0 128 0,0-1-128 0,-2 2 0 16,-2-2 0-16,0 0 0 0,-3 3 0 0,-1-4 0 15,-2 4-560-15,-3-5 0 0,-1 2 0 16,-4-1-11888-16,-2-2-2384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6:59:25.7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1454 5090 42383 0,'-5'-14'3776'0,"2"2"-3024"0,-1 2-608 0,3 1-144 0,1 3 0 0,1 2 0 0,0-2 0 0,0-4 0 0,2-6-208 0,-1-6 16 0,1-5 16 0,0 1 0 0,4 3 304 0,-2 4 64 0,-1 1 16 0,5 1 0 0,2 2-208 0,3-1 0 0,3 4 0 0,4-4 0 15,3 3-496-15,0 3 16 0,2 0 0 16,0 4 0-16,-1 1-576 0,-1 2-112 0,-5 3-32 16,-3 2 0-16,-3 4 688 0,-7 4 144 0,-2 0 32 0,-8 6 0 15,-3 5 576-15,-8 1 112 0,-6 3 32 0,-5 4 0 16,-4-1 720-16,-7 4 160 15,-5 3 16-15,-3-3 16 0,1 3-528 0,-7 0-128 16,-6 5 0-16,2-2-16 0,4-3-48 0,3-3 0 0,4 0 0 0,7-4 0 0,8-3-96 0,6-6-32 16,7 0 0-16,8-6 0 0,5-3-256 0,7-1-48 15,5-3-16-15,3 0 0 16,4-5-336-16,6-1-80 0,7-1-16 0,4-5 0 0,3-3 304 0,7 2-192 16,8-6 192-16,3 1-160 0,5-1 160 0,-5-5 0 15,-1-2 0-15,-6 1 0 16,-6 0 0-16,-8 3 224 0,-4-1-48 0,-8 3-16 0,-5 4 96 0,-6 0 0 15,-7 2 16-15,-6-1 0 0,-6 5 96 0,-5 1 16 0,-3 3 0 16,-9 0 0 0,-8 6-32-16,-11 6 0 0,-7 2 0 0,-10 7 0 15,-6 2-208-15,-8 4-144 0,-2-1 192 0,1 3-192 16,2 2 0-16,5-5 0 0,7-2 0 0,6-1 0 0,4-3 0 16,6 1 0-16,6-2 0 0,8 0 0 0,7-3 0 15,10-4 0-15,6-2 0 0,5-4 0 0,3-3 0 16,7-3 0-16,5 0 0 0,6-5 0 0,6-1 0 15,5-4-320-15,8-4 32 0,5-4 16 0,7 2 272 0,4-5 0 16,6-2 0-16,1 1 0 0,-2-3 0 0,1 2 144 16,1-6-144-16,-4 5 128 0,-3 1-128 0,-5 1 128 15,-4 0-128-15,-8 3 128 0,-4 6-128 0,-6-2 0 16,-6 5 0-16,-3 0-176 0,-4 1 176 0,-2 1 0 16,-2 3 0-16,-2 0 0 0,-1 1 0 0,-2 0 0 0,1 2 128 15,-2 0-128-15,0 2 128 0,-1-2-128 0,-1 2 128 16,0 0-128-16,-2 2 0 0,-2-2 128 0,-2 0-128 15,-2 0 0-15,-1 0 128 0,-1-2-128 0,0 2 128 16,-1-5-128-16,-2 0 0 0,-2-3 144 0,0-5-144 0,1 1 0 16,3 0 240-16,-1-6-64 0,0-6-16 0,0-7 0 15,2-1 96-15,4-3 0 0,1-2 16 0,3 1 0 16,3 1-272-16,3-2 0 0,0 4 0 0,2-2 0 16,3-2 144-16,0 3-16 0,1 3-128 0,2-3 192 15,2 1-192-15,-2 1 144 0,1 6-144 0,-2 1 128 16,1 5-128-16,-2 2 0 0,-2 5 0 0,-1 1 0 0,1 2 0 15,-5 4 0-15,2 2 0 0,-3 2 0 16,-1-1 0-16,-1 6 0 0,-2-1 0 0,-2 2 0 16,-1 2 0-16,-3 0 0 0,-2 4 0 0,-1-1 0 15,1-2-128-15,-3 3 128 0,-2 2 0 0,-1 3 0 16,-2 1-464-16,2-3-32 0,2 3 0 0,-3 0 0 16,-3 9-1072-16,-3 3-224 0</inkml:trace>
  <inkml:trace contextRef="#ctx0" brushRef="#br0" timeOffset="2048.71">1721 5996 3679 0,'-33'-6'320'0,"8"2"-320"0,2 2 0 0,4-1 0 0,7 2 3904 0,2 1 704 0,-4-4 128 0,-10 2 48 0,-15-2-4080 0,-10-2-704 0,-2 0-384 16,4 0 64-16,4 2 320 0,6-2 0 0,5 3 0 0,4-1 0 0,4 2-256 0,3-2 32 0,3-1 0 0,5 4 0 0,3-3-96 0,1-1 0 15,3 4-16-15,2-1 0 16,3 2 1088-16,0 0 208 0,2-3 64 0,1 3 0 0,3 3-112 0,2-3-16 16,0 0 0-16,3 2 0 0,1-2 80 0,3 0 16 15,3 1 0-15,1-1 0 0,1 0 64 16,1 0 16-16,3 0 0 0,3 0 0 0,5 0-304 0,5 0-48 15,4 0-16-15,3 0 0 0,5 3-224 0,3-6-48 16,2 0-16-16,0-1 0 0,-1-2-176 0,4 0-48 16,2 2 0-16,0-2 0 0,3 3-192 0,0-3 0 15,1 2 0-15,1-2 0 0,-1 0 0 0,-1 2 128 16,-1-1-128-16,2 2 0 0,0 3 208 0,-1 0-48 16,-1-3-16-16,-1 2 0 0,3-1 96 0,0-2 16 0,1 0 0 15,-1 2 0-15,1-2 144 0,3 1 48 0,3 0 0 16,1-3 0-16,-3-1-128 0,4-1 0 0,2 2-16 15,2-1 0-15,2 0-64 0,-2 1-16 16,-4 2 0-16,-2-5 0 0,3 3-96 0,2 0-128 0,4 2 176 0,-2-2-176 16,0 0 0-16,-3 2 0 0,-7 2 0 0,5-2 0 15,2 2 0-15,1-2 0 0,2 0 0 16,-2-1 0-16,0 4 0 0,1-2 0 0,2 3 0 0,1-3 0 16,0-1 0-16,-3 2 0 0,1 2 0 15,-1-4 0-15,-1 1 0 0,4 1 0 0,4-2 0 0,-3 1 0 16,-1 0 0-16,-5-1 0 0,-1 4 0 0,1-3 0 15,1 0 224-15,-1 1-64 0,0 0-16 0,-2 2 0 16,1 0-144-16,-1 2 128 0,-6 0-128 0,3 1 128 16,3 0-128-16,-2 1 192 0,-1-1-192 0,-3 0 192 0,2 3-192 15,-1-2 0-15,0 1 0 0,1-1 0 0,-1-1 0 16,-2 0 160-16,0-2-32 0,-2 2-128 0,1 0 0 16,-2 0 0-16,-3 1-160 0,1-2 160 15,2-2 0-15,-2 0 0 0,-1 0 144 0,-1 0-16 0,-5 1-128 0,1-1-128 16,3 0 128-16,-3 0-192 0,0-1 192 0,1 1 128 15,-4-2-128-15,1 2 176 0,0-2-176 0,-2 2 0 16,1 2 0-16,-2-2 0 0,1 2 0 0,2-4 0 16,2 2 176-16,2-2-176 0,0 2 0 0,-2-2 0 15,-1 2 0-15,-1 0 0 0,-3-3 0 0,0 3 0 16,2-1 0-16,-1 1 0 0,1-2 0 0,-2 2 0 16,-1-4 0-16,-2 1 0 0,0 3 0 0,0-2 0 0,-1 2 0 15,0-1 0-15,1 1 0 0,0-3 176 0,-1 2-176 16,3-1 160-16,3-1 0 0,1-1 0 0,-1 1 0 0,2 0 0 15,1 0-160-15,2 0 128 0,-5 1-128 0,6-2 128 16,1 0-128-16,2 0 0 0,2-2 0 0,-2 0 0 16,-1 1 0-16,0 0 0 0,6 3 0 0,-1-4 0 15,-9 2 0-15,3 1 0 16,4 0 0-16,0-2 0 0,5 1 0 0,-4 0 0 0,-2 1 0 16,-3 0 0-16,-1 1 0 0,2 0 0 0,4 0 0 15,-2-2 0-15,0 4 0 0,0-2 0 0,1-2 0 16,1 2 0-16,1 0 0 0,-1 0 0 0,-1-1 0 0,2 3 128 15,1-1 16-15,-1 1 0 0,0 0 0 0,-1-2 0 16,2 2-144-16,0-3 0 0,3 2 0 0,-3 1 128 16,0-3-128-16,-2 1 0 0,0 1 0 0,0-2 0 15,4 1 0-15,-2 1 0 0,-4-2 0 0,-1 3 0 16,0-1 0-16,1 1 0 0,2-3 0 0,0 3 0 16,2-2 0-16,-3 2 0 0,0 0 0 0,-3 0 0 0,1 2 0 15,0-2 0-15,2 3 0 0,-5-3 0 0,-4 0 0 16,3 1 0-16,5 2 0 0,3-2 0 0,1 1 0 0,-1 1 0 15,-2-2 0-15,-2 1 0 0,-5-2 0 16,3 3 0-16,4-2 0 0,1 2 0 0,0-1 0 0,-1 2 0 16,2-2 0-16,0 0 0 0,-1 0 0 0,0 2 0 15,2-2 0-15,1 2 0 0,-2 0 0 0,0 1 0 16,-1-2 0-16,1 0 128 0,0 2-128 0,0 0 0 16,4 1 144-16,-3 0-144 0,-1 0 0 0,-1-1 0 15,-2 0 0-15,0 1 0 0,0 2 0 0,3 0 0 16,2-1 0-16,-2 0 0 0,0-1 0 0,0 0 0 15,0 0 0-15,-1 1 0 0,-2-1 0 0,2 0 0 16,0 0 0-16,1-2 0 0,1 2 0 0,0-2 0 16,-3 1 0-16,0-2 0 0,1 4 0 0,-2-4 0 0,1 4 0 0,0-4 0 15,-1 2 0-15,-1-1 0 0,-2 0 0 16,0-2 0-16,0 2 0 0,-1-2 0 0,1 2 0 0,0-2 0 16,-1-2 128-16,0 2-128 0,1 0 160 0,-1-2-160 15,-1 3 128-15,3-3-128 0,3 0 0 16,0 0 144-16,-2 1-144 0,4 1 0 0,2 1 0 0,1 1 128 0,1-3-128 0,1 1 0 15,-3 1 0-15,3-3 0 0,2 3 0 0,-1 0 192 16,-1 1-192-16,0-2 192 0,-1 2-192 0,-3-3 0 16,-1 0-192-16,4 3 192 0,2-3 0 0,1 4 0 15,0 1 0-15,1-2 192 0,2-1-192 0,-2 0 160 16,1 3-160-16,3 1 160 16,5 0-160-16,0 2 192 0,0-3-192 0,-3-2 192 15,-1 2-192-15,3 0 160 0,3 0-160 0,-3 2 160 16,-1-4-160-16,-4 3 0 0,0-4 0 0,2 4-176 15,2-1 304-15,-5 0 48 0,-3 0 16 16,-1 0 0-16,2-6-192 0,-2 2 0 0,2 0 0 0,-2-2 128 0,-1 1 32 0,-1-1 0 0,-4-1 0 16,0-3 0-1,-3-2 32-15,1 0 0 0,0 1 0 0,-1-1 0 0,-2 1 16 0,-1 0 16 16,-1 1 0-16,-5-4 0 0,-2 0-224 0,-4-1 0 16,-2 2 0-16,-2-2 0 0,-4 2 0 0,-3-2 0 0,-2 3 0 0,-2 2 144 31,-4-2-528-31,-2 3-128 0,-3 0 0 0,-5 1-14176 0,-1 0-2832 15</inkml:trace>
  <inkml:trace contextRef="#ctx0" brushRef="#br0" timeOffset="48923.53">5268 8218 11967 0,'1'-2'1072'0,"-2"1"-864"16,-1-2-208-16,2 3 0 0,-1-2 4576 0,1 2 864 0,-1 0 192 0,-1 0 16 0,-1-2-3840 0,-3 2-768 0,-2-2-144 0,-1-1-48 0,-4 2-384 0,0-1-80 0,-6-2 0 0,-1 2-16 0,-2-2-96 0,-3 0-16 0,-2 2 0 0,-6-2 0 15,-2 1-48-15,-5 1-16 16,-3 1 0-16,-4-2 0 0,0 3-32 0,-7 0-16 16,-10 0 0-16,-6 0 0 0,0 3-144 0,-4-2 192 0,-2 4-192 0,4-1 192 15,7-2-192-15,-14 2 0 0,-15-2 144 0,-6 2-144 16,4 0 0-16,-1-1 0 0,-5 0 0 0,0 1 0 0,6 1 128 15,-1-2 96-15,-5 3 32 0,-3 2 0 16,-1 1-64-16,1 0 0 0,5 0 0 0,0 1 0 0,-2 0-192 16,3 0 128-16,3-2-128 0,5 0 0 0,15-3 192 15,-2 1-64-15,0 1-128 0,3 0 192 0,5-1-192 0,5-4 0 16,4-2-192-16,4 0 192 0,7 1 0 0,4-1 0 16,6 3 128-16,6-3-128 0,3 0-224 0,4 0-144 31,6 0-16-31,6 0-17632 0</inkml:trace>
  <inkml:trace contextRef="#ctx0" brushRef="#br0" timeOffset="53204.03">1990 11158 35935 0,'-15'-3'3200'0,"5"-1"-2560"0,5 4-512 0,5 0-128 0,1 0-1024 0,-2-2-208 0,-4 2-48 0,-1-4-16 0,0 2 928 0,4-2 192 0,6 2 48 0,6-2 0 31,5 4-416-31,5-4-80 0,2 4-16 0,4-2 0 0,6 2 1216 0,4-3 224 16,5 2 48-16,2-1 16 0,1-1 848 0,7 2 160 0,9-4 48 0,10 4 0 0,14-6-896 0,10 7-160 31,2-2-32-31,12 1-16 0,13 1-256 0,3 0-48 16,-15 1-16-16,22 1 0 0,20-2-192 0,7 0-48 16,-5 2 0-16,9-1 0 0,9 0-256 0,4 2 0 0,4-3 0 15,-6 3 0-15,-14 0 160 0,9 1-160 16,8-4 128-16,-8 2-128 0,-5-1 192 0,-7 2-64 0,-5 0 0 15,-6 0 0-15,-3-2-128 0,-5 2 0 0,-2 0 0 0,-5 2 0 32,-2-3-512-32,-11 2-16 0,-10 0-16 0,-5 2-18832 0</inkml:trace>
  <inkml:trace contextRef="#ctx0" brushRef="#br0" timeOffset="60974.82">2417 14228 18431 0,'4'-4'1632'0,"-3"-1"-1312"16,1 4-320-16,-1-1 0 0,0 2 2608 0,-1-1 448 0,1 1 80 0,2-2 32 0,1 1-3648 0,2-3-736 0,1 2-128 0,2-1-48 15,1 3-816-15,0-1-160 0,2 2-48 0,-1-2 0 0</inkml:trace>
  <inkml:trace contextRef="#ctx0" brushRef="#br0" timeOffset="61871.78">2593 14231 13823 0,'9'-3'1216'0,"-3"1"-960"15,0 0-256-15,0 2 0 0,-1 0 1776 0,1 0 304 16,3 0 64-16,3 0 16 16,9 0-6128-16,7-2-1232 0,0-2-240 0,-3-2-64 15,-3 2 4560-15,-2-2 944 0,-4 4 128 0,-2-2 64 0,-2-1 176 0,-3 1 16 16,-1 2 16-16,-2 1 32 0,1-2 1360 0,-4 2 288 0,1 2 48 15,-2-1 16-15,0 3 288 0,-2-3 48 16,1 0 16-16,-2 0 0 0,1 2-752 0,-2-1-144 16,2 2-16-16,-1-3-16 0,1 0-160 0,0 0-16 0,0 0-16 0,0 0 0 0,0 0-176 15,0 0-48-15,-25 0 0 0,19-4 0 0,-2 2-192 16,-1-1-64-16,-1 2 0 0,-2-2 0 0,1 3-400 16,-4-2-96-16,-3 1-16 0,-3 1 0 0,-1 0-384 15,-4 0 0-15,0 0 0 0,-3 1 0 0,-2 4-176 16,-3-1 176-16,-3-1-128 0,-4 3 128 0,2 3 0 0,-6-3 128 15,0 4 0-15,-5-2 0 0,1 3 0 0,-3-4 0 16,2 3 0-16,0-1 0 0,0-1-128 0,3 0 0 16,1-2 128-16,1 0-128 0,0 0 192 0,1 1-16 15,0-1-16-15,-2 0 0 0,-1 1-160 0,1 3 128 16,1 1-128-16,-2-1 128 0,0-2-128 0,2 0 0 16,7 1 0-16,5-4 0 0,3 1 0 0,4 0-176 0,4-1 176 15,-2 1-192-15,0-1 192 0,-2 0 0 0,1 1 0 16,3 1 0-16,3-1 0 0,1-1 0 0,-1 0-128 15,3-2 128-15,2 0 0 0,3 1-128 0,1-4 128 16,3 2 0-16,1-2 0 16,1-2 0-16,1 2 0 0,2 0 0 0,0 0 128 0,2 0 0 0,0-3 0 0,0 3 0 15,0 0-128-15,0 0 128 16,0 0-128-16,0 3 128 0,2-3-128 0,-2 0 0 0,0 0 0 0,0 0 0 16,0 0 0-16,0 0 0 0,0 0 0 0,0 0 0 15,2 18 0-15,-2-10 0 0,-1 0 0 16,0 0 0-16,-1 0 0 0,-1 5 0 0,-1 3 0 0,-1 0 0 15,-1 2 0-15,0 5 0 16,-1-1 0-16,0 3 0 0,0 4 0 0,-2 6 0 0,0 5 0 0,1 4-128 16,-2 4 128-16,1-1 0 0,0 0 0 0,1 1-128 15,-2 6 128-15,0-2 0 0,0 0 0 0,-1-2 0 16,-1 5 0-16,-1-5 0 0,0 4 0 0,-2-4 0 16,2-3 0-16,2-5 0 0,0-5 0 0,0 2 0 0,-3 3 0 0,2 1 128 15,-1-2-128-15,-1-3 0 16,3-3 0-16,0-1 128 0,-2 1-128 0,5-3 0 15,0-3 0-15,3-5 0 0,0 0 0 0,2-3 0 16,1-3 0-16,1-4 0 0,1-4 0 0,1 0 0 0,2 1 0 16,-1-5 144-16,2 2-144 0,0-2 0 0,1 0 208 0,0 0-64 15,0 0-16-15,1-3 0 0,2 2-128 16,2-3 128-16,3 2-128 0,0 1 128 0,2-1-128 0,1-2 0 16,3 2 144-16,2-2-144 0,0 2 144 0,3 0-144 15,2-1 192-15,3 2-192 0,1-4 192 0,-1 4-192 16,0-3 192-16,3 0-192 0,5 1 144 0,1-3-144 0,2 1 0 15,-1-2 144-15,-1 1 32 0,0-3 0 0,3 3 0 0,-1-4 0 16,1-1-176-16,-1 2 0 0,-2 0-160 0,2 0 160 16,2-4-240-16,-1 4 48 0,1-1 16 0,-2 2 0 15,2-2-144-15,-1 4-16 0,0-3-16 0,0 3-18528 16</inkml:trace>
  <inkml:trace contextRef="#ctx0" brushRef="#br0" timeOffset="63202.06">20590 14423 35935 0,'-4'-8'3200'0,"0"0"-2560"0,2 2-512 16,1 4-128-16,1-2 1088 0,0-2 192 0,-2-6 32 0,1-5 16 0,2-5-1888 0,4-5-368 0,5 1-80 0,3 4-16 16,3 2-240-16,2 5-48 0,3 0-16 0,3 5 0 0,3 4 944 15,5 2 192-15,5 2 48 0,4 2 0 0,4 0 848 0,2 2 192 16,4 1 16-16,1-3 16 0,0 4 32 0,2-2 0 16,5-2 0-16,-2 4 0 0,-5 0-480 15,1-1-96-15,4 2 0 0,-2-1-16 0,0-2-96 0,-4 2-16 16,-2-1 0-16,-1-2 0 0,-2 1-48 0,-4 1-16 15,-1 0 0-15,-4 1 0 0,-4 2 0 0,-1-3-16 16,-2 3 0-16,-4-2 0 0,-4-2 16 0,-2 3 0 0,-3 1 0 16,0 3 0-16,-4-3-192 0,-3 0-176 15,-1 2 48-15,-3-2 0 0,0 0 128 0,-4 0-128 0,2 1 128 16,-1-1-128-16,-1 0 128 0,-1 0 176 0,-1-2-48 0,2 2 0 16,-2-4 112-16,0 2 16 0,1 0 0 0,-1 1 0 15,1 1-112-15,-1 1-16 0,1 2 0 0,1 3 0 16,-1 0-128-16,0-4 0 0,0 1 144 0,1-2-144 15,0 6 0-15,0-1 0 0,2 8 0 0,2 5 0 16,2 3 0-16,-1 4 0 0,1 3 0 16,0 2 0-16,0-1 0 0,0 5 0 0,1 2 0 0,0 3 128 0,1-1-128 15,-1 4 0-15,3-2 0 0,-1 3 0 0,4-2 0 16,-2 2 0-16,2 1 0 0,1-3 0 0,1 1 0 16,1-4 176-16,0-4-176 0,0 1 192 15,-1 2-32-15,-1 1 0 0,0 2 0 0,-1-3 0 0,-3 3-160 0,-1-6 160 16,-1 1-160-16,-2 1 160 0,-1-2-160 15,-1-1 0-15,0-3 0 0,1-6 0 0,-1-3 0 0,0 1 0 16,0 3 144-16,0-4-144 0,1 1 176 0,-1-5-48 16,-1-1 0-16,1-7 0 0,-1 0 0 15,1-4 0-15,-1 1 0 0,1-4 0 0,-1 0 0 0,1-4 0 16,-1 1 0-16,0-1 0 0,1-1-128 0,-1 0 0 0,0 1 0 16,-1-4 0-16,-2 1 0 0,1-2 0 0,-2 1 0 0,-2 2 0 15,0-3-224-15,-3 2-32 0,-2 2 0 0,-3-1 0 16,-2 3-112-16,-5-1-16 0,-1 3-16 0,-6 1 0 15,0-2 256-15,-3 2 144 16,-3 1-160-16,0-1 160 0,-1-6 0 0,-3 4 192 0,-1-4-16 0,0 1 0 16,-2 1 64-16,0-4 16 0,3 2 0 0,-3-1 0 0,-1-2-80 15,-3 4-16-15,2-4 0 0,-6 2 0 0,0 2-32 16,-3 0-128-16,-3 2 192 0,0-4-64 0,0 5-128 0,1-4 160 31,-1 1-160-31,0 0 160 0,-1 1-160 0,1-2 128 0,5 0-128 0,-1 1 128 16,3-2-128-16,-2-2 0 0,3-2-192 0,1-7 192 31,1-1-1104-31,-1-6-112 0,0-4 0 0,0-5-16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0:42.9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0 3983 46239 0,'6033'-952'2048'0,"-5939"936"432"15,-12 3-1984-15,-32 3-496 0,-25 4 0 0,-14 3 0 0,5-2 144 0,14-5-144 0,7-6 128 0,-11-3-128 0,-28-1 0 0,-44 4 0 0,-43 8 0 0,-43 4 0 0,-35 4-128 0,-36 6-128 0,-31 4 0 0,-26 3-16 0,-18 6 16 0,-7 1 0 0,-1 1 0 0,6-3 0 0,13-2 256 0,18-2 0 0,15-3 176 0,24-1-176 0,19-4 656 0,1 0 32 0,3-2 0 0,14-6 0 0,17-2-240 0,18-2-64 0,15-3 0 0,16-2 0 0,14-1-256 0,14 2-128 16,11 1 0-16,12-3 128 0,12 2-128 0,11-3 0 16,12 4 0-16,14-4 0 0,6 1-256 0,8 2-16 15,9 0-16-15,15-2 0 16,14-1-288-16,18 3-48 0,17-2-16 0,25 0 0 16,24-1-32-16,20 0-16 0,18-3 0 0,9-3 0 15,8 3 144-15,7 0 32 0,4-1 0 0,-1 3 0 16,-3 4-304-16,-11 2-48 0,-13 4-16 0,-7 1 0 15,-10 6-96-15,-11 1-32 0,-12 2 0 0,-8 4-9664 0,-3 2-1936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0:56.0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4150 13034 11055 0,'10'-4'976'0,"-4"-2"-784"0,0-1-192 0,0 4 0 0,-1-2 5600 16,-1 1 1072-16,3 0 224 0,2-4 32 0,7-6-7072 0,5-2-1424 0,0-6-288 0,-1 1-48 0,-3 2-720 0,-4 2-160 0,-5-2-32 16,-4 5 0-16,-3 2 608 0,-4 6 112 0,-2 0 32 0,-5 0 0 15,-1 3 3408-15,-6 3 704 0,-1 3 128 0,-6 1 16 0,-4 4 672 0,-3-2 128 16,-2 2 16-16,-3-2 16 0,-4 0-1056 0,-2 3-224 15,-1-4-32-15,-3 0-16 16,0 2-784-16,-1-2-144 0,2 1-48 0,-5-2 0 0,1 0-240 0,-1-1-48 16,2 2-16-16,-1-5 0 0,-3 0-48 0,-1-2-16 15,-1-1 0-15,0 2 0 0,1-4-80 16,1 2-16-16,1-1 0 0,2 1 0 0,2 2-96 0,1-1-32 16,3-2 0-16,2 1 0 0,5 0-128 0,1 0 0 15,4 1 0-15,2 1 0 0,2 1 0 0,2 0 0 16,4 1 0-16,2-1 0 0,4 0 0 0,2-1 0 0,2 1 0 15,0 0 0 1,3 0 128-16,2-3 0 0,2 3 0 0,2 0 0 0,1-1 0 0,1 1 0 16,0 0 0-16,1 0 0 0,1 0 0 0,1 0-128 0,0 4 192 0,1-4-64 15,0 3-128-15,-4-3 192 0,0 0-192 0,0 0 192 16,21 19-192-16,-15-13 0 0,0 0 0 0,0 2 0 16,2 0 0-16,-1 2 0 15,1 3 128-15,0-1-128 0,0 4 0 0,-1 0 0 16,1 5 0-16,-1 3 0 0,-1 0 0 0,-1 1 0 15,0 7 0-15,-1 0 0 0,-1 5 0 0,-1 2 0 16,-1-2 0-16,0-1 0 0,-1 1 0 0,0-3 0 0,0 0 0 16,-1-1 0-16,2-4 0 0,0-3 0 0,-1 0 0 0,0 1 0 15,-1-2 176-15,1-3 48 0,-1 0 16 0,0-2 0 0,-2-2 16 0,1 1 16 16,-2 1 0-16,0-4 0 0,1 2-80 0,-4-2-32 16,3 3 0-16,-3 0 0 0,0-3-160 0,0 2 0 15,-2-2 0-15,0 3 0 16,1 1 0-16,-2-2 0 0,1 1 0 0,2-3 0 0,-1-3 0 15,3 0 0-15,1-1 0 0,2-2 0 0,1-1 0 0,0-2 0 0,2-1 0 16,1 0 0-16,1 1 240 0,2-4 64 0,0 3 16 16,0-1 0-16,1 0-160 0,1 2-32 0,1-3 0 15,-1 3 0-15,0-4-128 0,1 4 0 0,-1 0 0 0,1-1 0 16,-2 3 0-16,1-2 0 16,1 4 0-16,-2-1 0 0,0 3 128 0,0 0-128 0,-1 0 128 0,0-1-128 15,0 0 0-15,1 1 0 0,-1-2 0 0,1 0 0 16,2-4 0-16,-2 2 0 15,3-3 0-15,1 0 0 0,-1-2 208 16,3 0 176-16,1 1 16 0,1-2 16 0,2-1-144 16,1 0-16-16,3 1-16 0,3-2 0 0,3 1-240 0,3 1 0 15,1-2 128-15,0-1-128 0,1 3 0 0,0-3 0 16,0-3 0-16,0 3 0 0,-1 0 0 0,-2 3 0 16,1-3 0-16,-1 0 0 0,-1-3 0 0,-1 3-320 15,-1-1 64-15,-1 1 0 16,-3 0-640-16,-2-3-112 0,-1 3-16 0,-5-2-20448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1:22.77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9351 11677 11967 0,'0'-4'1072'0,"0"-1"-864"0,0 4-208 0,0-1 0 15,1 2 576-15,0-2 64 0,2-3 0 0,-1 2 16 0,2-3-656 0,1-1-144 0,-1 0-32 0,1 4 0 0,-2 0-112 0,0 3-32 0,-1 0 0 0,-1 0 0 0,-1 1 496 0,0 1 80 0,0 2 32 0,-2 0 0 16,-1 1 656-16,1 1 128 0,0-2 16 0,-1 2 16 0,1-2-144 0,-1-1-48 16,1 2 0-16,0-1 0 0,1-2-272 0,0 2-64 15,1-1-16-15,-1-2 0 0,1 1-112 0,0-2-32 16,0 3 0-16,-2-3 0 0,2 0-32 0,0 0 0 16,0 0 0-16,0 0 0 0,-1 4-160 0,1-3-32 15,0 1-16-15,-1 1 0 0,0 0-176 0,-2 0 160 16,0 3-160-16,-1 0 160 0,-1 2 64 0,-1 0 16 0,-2 3 0 15,-2 1 0-15,1 0 320 0,-3-1 64 16,-1 4 16-16,-1-3 0 0,-1 4 0 0,1-2 16 16,0 1 0-16,-1-3 0 0,3 4-48 0,1-2-16 0,-2 1 0 0,1-2 0 15,2 2-176-15,-1-2-32 0,2-1-16 0,2 2 0 16,-1-2-368-16,2-3 128 0,1 0-128 0,0 1 0 16,3-1 0-16,1 1 0 0,-1-3 0 0,2 2 0 15,2-3 0-15,-1-2 0 0,1 2 0 0,2-4 0 0,2 2 0 16,0-4 0-16,3 0 0 0,2-4 128 0,3 0 32 0,2-4 16 15,4-2 0-15,3-5 0 0,3-1 144 0,0 0 16 16,1-2 16-16,7-5 0 0,5-3-176 0,7-4-48 16,3-1 0-16,2 1 0 0,1-1-128 0,0 3 0 15,-1-5 0-15,-4 5 0 0,-4 1 0 0,-1 1 0 16,-1 4 0-16,-4-1 0 0,-4 4 0 0,-1 0 0 16,-2 3 0-16,-4 4 0 0,-4 2 0 0,-6 3 0 15,-2 5 0-15,-7 2 0 16,-4 4 0-16,-4 4 0 0,-4 2 0 0,-5 5 0 0,-4 5-336 0,-4 2 48 0,-6 4 16 15,-4 5 0-15,-4 0 272 0,-3 4 224 16,-2-1-32-16,-3 2-16 0,1 1 16 0,-2-2 16 0,0 3 0 16,2-3 0-16,0-6 0 0,0 2 0 0,0 4 0 0,1-4 0 15,2 1 48-15,4-2 0 0,3-2 0 0,5-3 0 16,3-3-256-16,3-3 176 0,5-3-176 0,2-4 160 16,3-3-160-16,5-4 0 0,1-4 0 0,4-1 128 15,0 0-128-15,5-3 0 16,3-5 0-16,3-2 0 0,3-2 128 0,4-5 0 15,1-1 0-15,6-4 0 0,2-2-128 0,7-4 0 0,5-7 0 16,4 0 0-16,0 2 0 0,2-2 160 0,3 0-160 0,-1 0 160 0,1-2-160 0,-1 4 0 16,1 2 144-16,-3-2-144 15,1 3 0-15,-4 1 0 16,-3 3 0-16,-4 1 128 0,-2 3-128 0,-5 4 0 0,-4 1 0 0,-5 3 0 0,-2 4 0 0,-4 2 0 16,-1 2 0-1,-5 1 0-15,-3 4 0 0,-4 2 0 0,-1 4 0 0,-3 1 0 0,-2 2 0 0,-4 7 0 16,-5 1 0-16,-4 3 0 0,-3 4 0 0,-3 4 128 15,-6 3-128-15,-3 3 0 16,-4-1 0-16,0-1 0 0,-2 1 0 0,1-3 0 0,1-1 0 0,1 1 0 0,3-1 0 16,3-2 0-16,1-1 0 0,6-3 0 0,5-4 0 15,6-1 0-15,3-5 0 16,6-2 0-16,3-4 0 0,4-2 0 0,4-2 0 0,3-4 0 16,5-1 0-16,6-4-128 0,0-2-16 0,7-3 0 0,6-4 0 0,3-2 0 15,4-3 0-15,2-1 0 0,2 0 0 0,1-3 0 16,0 2 144-16,2-6 0 15,2 2 0-15,-3 1 0 16,-1-1 0-16,-1 3 0 0,0 2 0 0,-3 0 0 16,-3 3 0-16,-6-2 0 0,-1 4 0 0,-6 5 128 15,-4-1-128-15,-6 7 0 0,-2 0 0 0,-5 3 0 16,-2 3 0-16,-4 3 0 0,-2-1 0 0,-5 2 0 0,-1 2 0 16,-4 3 0-16,-2 2 0 0,-5 4-128 0,-3 1 128 15,-6 4 176-15,-1 1-48 0,-5-2 0 0,-2 3-128 0,-1 0 192 16,0-4-192-16,-3 2 192 0,1-1-192 0,-2 0 160 15,2 2-160-15,2-1 160 0,1 0-32 0,4-3-128 16,2-1 192-16,4 0-64 0,4-3-128 0,4-3 0 16,1-2 144-16,6-4-144 0,4 0 0 0,1-2 0 15,3-2 0-15,3 0 128 0,4-5-128 0,3 0 0 0,4-3-128 16,3-2 128-16,2 0-192 0,3-7 32 0,7 1 16 0,4-3 0 16,2-1 144-16,3 0 0 0,3-2 0 0,1 0 0 15,2 3 0-15,-3-3 0 0,1 0 0 0,-1-3 0 16,-2 3 0-16,-3 0 0 0,-1 3 0 0,-3-1 0 15,-4 3 0-15,-1 3 0 0,-4 0 0 0,-6 2 0 16,-3 4 0-16,-6 2 0 0,-3 2 0 0,-9 4 0 16,-1 4 0-16,-10 2 0 0,-7 6 0 0,-9 4 0 15,-7 6-192-15,-14 7-16 0,-8 6 0 0,-8 3 0 16,-4 3 16-16,-8-1 16 0,-8 5 0 0,-3 2 0 16,0 4 176-16,0-3 0 0,1 1 0 0,4-3 0 15,5 0 272-15,7-8 48 0,8-3 0 0,8-7 0 0,9-4 112 16,6-2 16-16,8-5 16 0,6-3 0 0,6-4-272 15,6-2-64-15,5-5-128 0,4-2 192 0,5-1-336 0,2-1-80 16,4-2-16-16,6 0 0 0,4-6-96 0,7-1-32 16,3-5 0-16,7-2 0 0,2-1 192 0,7-5 48 15,5 1 0-15,3-5 0 0,6 1 128 0,3-5 0 16,4 1 128-16,1-1-128 0,0-1 0 0,1-1 144 16,3-1-144-16,2 1 0 0,1 1 128 0,1-3-128 15,2 3 0-15,-4 1 0 0,-3 0 0 0,-4 2 128 0,-3 3-128 16,-6 2 0-16,-3 4 128 0,-7 1-128 0,-5 0 0 0,-5 3 0 15,-6 4 128-15,-5 2-128 0,-5 1 0 0,-6 5 0 16,-2 2 0-16,-4-1 160 0,-2 6-160 0,-5-3 128 16,0 2 96-16,-4 2 16 0,-3 5 0 0,-5 1 0 15,-4 3-64-15,-4 6-16 0,-6 2 0 0,-4 2 0 16,-4 2-160-16,-2 1 0 0,-3 1 0 0,-2 3-176 16,-2 1-16-16,-2 0-16 0,0 2 0 0,4-2 0 15,2-3 208-15,4-3 0 0,3 0 0 0,4-5 0 0,4-2 0 16,6-2 240-16,4-2-32 0,5-3 0 15,4-5-64-15,3 2-16 0,4-6 0 0,2-2 0 16,6 1-368-16,3-2-80 0,4-4 0 0,7-2-16 0,5-3 16 16,5-6 16-16,2 1 0 0,4-1 0 15,5-6 304-15,4-1-160 0,5-4 160 0,-1 1-128 0,1 1 128 0,6-1 0 16,9-2 128-16,2-3-128 0,0 1 0 0,-2 2 0 16,0 0 0-16,-4-1 0 0,-5 2 0 0,-4 5 0 15,-2 2 0-15,-6 1 0 0,-4 6 0 0,-6 4 0 16,-5 3 0-16,-6 2 0 0,-6 4 0 0,-4 1 0 15,-4 4 0-15,-3 1 0 0,-2 1 0 0,-4 0 0 16,-2 5 0-16,-2 1 0 0,-3 3 0 0,-4 0 128 0,0 5 0 16,-5-1 0-16,0-2 32 15,-3 2 16-15,-2 1 0 0,-2 1 0 0,-2 1-176 0,-1-1 160 16,1 0-160-16,-3-2 160 0,-1 5-160 0,-2-1 0 0,0 2 0 0,-1-1 128 16,0 4-128-16,2-5 0 15,4-4 0-15,3-4 0 0,3 3 0 0,0-6 0 0,4 2 0 0,0-5 0 16,3 0 0-16,4-1 0 0,0-3 0 0,4-3 0 15,1 1 0-15,2-1 0 16,3-3 0-16,-1 0 128 0,5-3-128 0,0 2 0 16,4-5 0-16,3 0 0 0,0-1 0 0,4-2 0 15,2-4-160-15,2 1 160 0,1-3 0 0,3 1 0 0,2-2 0 0,1 0 0 16,-2 0 0-16,3-1 0 0,0-1 0 0,-2 2 0 0,-1 2 0 0,-1-3 0 16,0 5 0-16,-2-1 0 15,-2 0 0-15,-1 2 0 0,-2 4 0 0,-2-3 0 0,-2 1 0 0,-2 2 0 16,-1 2 0-1,-4 1 0-15,-3 4 0 0,-1-2 0 0,-2 2 0 0,-2 2 0 0,0 0 0 0,-2 0 0 16,-1 0 0-16,-2 4 0 0,-2-2 192 0,-2 2-192 16,-1 3 192-16,-2 1-192 0,-2 0 176 0,0 0-176 15,-1 2 160-15,-1 0-160 0,0-2 0 0,0 3 128 16,-2-1-128-16,1-2 0 0,0 0 0 0,1-2 0 16,1 0 0-16,0-2 0 0,4-1 0 0,0-1 0 15,2-2 0-15,2-2 0 0,3 0 128 0,0-2-128 0,3-1 0 0,1-1 144 31,2-2-144-31,3-1 160 0,3-2-160 0,2-3 160 16,3-1-160-16,2 0 0 0,1 0 0 0,4-1 0 0,1-2 0 0,2 0 0 16,0 2-144-16,-3-1 144 0,1 1 0 0,-3 2 0 15,-1 2 0-15,-3 2 0 0,-4-1 0 0,-4 5 0 16,-1 0 0-16,-4 4 0 0,-3 0-240 0,-3 0 64 16,-4 2 16-16,-3 0 0 0,-6 4 160 0,-3 1 0 0,-2 1 128 15,-4 2-128-15,-4 2 128 0,-5-2-128 0,-1 4 128 0,-4 1-128 16,0-3 0-16,-2 4 0 15,-2 0 0-15,1-2 0 0,1 1 0 0,2-2 128 16,3-2-128-16,2-1 0 0,6-3 0 0,4-4 0 0,4 0 0 0,2-3 128 16,4 0-128-16,2-3 192 0,3 0-64 0,3-4 0 15,3 1-128-15,1-2 0 0,1 0 0 0,5-2 128 16,1-2-128-16,5-4 0 0,4-2 0 0,4-1 0 16,8-4 0-16,4-3 0 0,6-2 0 15,4 0 0-15,5-3 0 0,4-1 144 0,3 1-16 0,-2 0-128 16,1 2 0-16,-2 3 0 0,-1 0 0 0,-5 4 0 0,-7 3 0 0,-4 3 0 15,-5 7-160 1,-9 0 160-16,-5 5-304 0,-5 2 64 0,-4 2 16 16,-4 2 0-16,-4 2 32 0,-6 5 16 0,-6 0 0 0,-8 4 0 15,-4 4 320-15,-6 2 64 0,-5 5 16 0,-5 1 0 16,-1 1-16-16,-2 0 0 0,0 2 0 0,1 0 0 16,-1 0-208-16,2 1 176 0,2-1-176 0,6-4 160 0,2-2-160 15,3-1 0-15,6-3 0 0,2 0 128 16,5-1-128-16,2 0 0 0,3-2 0 0,4-1 0 15,2-2 0-15,2-2 0 0,5 1 0 0,0-5 0 0,2-1-176 0,4 0 48 16,0-4 0-16,3-1 0 0,2-1-80 0,3-1-16 0,4-4 0 0,2-2 0 31,4-3 224-31,4-3 0 0,1-2 0 0,4-2 0 0,0-1 0 0,5-1 0 0,0-2 160 0,1 0-160 16,1-3 0-16,0 0 128 0,2-1-128 0,1 2 0 0,-2 1 0 31,-2 1 0-31,0 2 0 0,-3 2 0 0,-2 2 0 16,-5 0 0-16,-4 3 0 0,-4 2 0 0,-5 4 0 0,-4 3 0 15,-7 5 0-15,0 2 0 0,-5 3-128 0,-3 0-16 16,-3 2 0-16,-4 4 0 0,-6 3 144 0,-4 2-208 16,-2 2 80-16,-3-1 128 0,0-4 0 0,-5 7 0 15,-7 1 224-15,-4 3-64 0,-2 3 32 0,-2-2 0 16,-2 3 0-16,1-1 0 0,1-3-192 0,2 1 0 16,3-1 0-16,3-6 0 0,4 0 0 0,4-4 0 0,6-2 128 15,5-4-128-15,5-3 304 0,4-2-32 0,4-4 0 16,5 0 0-16,3-3-272 0,1 0 0 0,5-6 0 0,5 2 0 15,4-6 0-15,6 1 0 0,4-4-192 0,4-3 48 16,5-1-32-16,3 2 0 0,5-3 0 0,1 1 0 16,4 0 176-16,1-2 0 0,3 4 0 0,-3-3 0 15,2 3 0-15,-3 3 0 0,-1 2 0 0,-3 0 0 16,-2 1 0-16,-5 2 0 0,-7 4 0 0,-4-3 0 16,-8 6 0-16,-4-4 0 0,-5 5 0 0,-3 1-128 15,-4 1 128-15,-1-3 0 0,-1 3 0 0,-4 0 0 16,-2 0 256-16,-6-2 64 0,-1 1 32 0,-7 1 0 0,-4 0 128 0,-6 3 32 0,-5 0 0 0,-6 4 0 15,-4 2-368-15,-9 4-144 0,-8 6 128 0,-4 2-128 32,-1 1 0-32,-3 0-320 0,3 1 48 0,2-3 16 15,0 1 112-15,-3 1 144 0,1 0-208 0,3 0 80 0,7-3 128 0,4-3 0 0,4-4 0 0,7-1 0 16,2-2 0-16,8-3 176 16,3-2-176-16,6-2 192 0,3-2-192 0,4-3 0 0,6 0 0 0,3 0 128 0,2-4-128 15,3-1 0-15,3-2-192 0,1 0 192 0,5-2-288 16,3-5 64-1,3 1 16-15,6-2 0 0,4-1 48 0,7-3 16 0,3 0 0 0,7 0 0 16,8-6 144-16,3 5 0 0,-3-2 0 0,1 0 0 0,1 2 0 0,1-2 0 31,-2 3 0-31,-3 0 0 0,-5 1 0 0,-4 3 0 0,-5 3 0 0,-6 3 0 0,-4 5 0 0,-9-2 0 16,-3 5 0 0,-7 2 0-16,-2 2 0 0,-5 2 0 15,-3 2 0-15,-8 2 0 0,-5 0 144 0,-7 2 16 16,-2 4 0-16,-10 3 0 0,-2 4 16 0,-6 3 0 15,-4 4 0-15,-4-1 0 0,2 0-176 0,-2-2 0 16,-3 1 0-16,2 1 128 0,2-3-128 0,0 4 0 0,-1-1 0 16,5-3 128-16,6 1-128 0,4-7 0 0,4 0 0 0,6-6 0 15,6-2 0-15,4-4 0 0,4-1 0 0,3-3 128 16,4-3-128-16,4-3 128 0,2 0-128 0,4-2 128 16,2-2-128-16,3-4 0 0,2-3 0 0,4-1 0 15,4-1-208-15,2 0 16 0,4-2 16 0,2-2 0 0,1 0 176 0,4 1 0 16,0-1-144-16,0-1 144 0,2 1 0 0,-1-1 0 0,-1 1 0 15,-2-1 0-15,-3 4 0 0,-3 1 0 16,-1-1 0-16,-4 4 0 0,-3 2 0 0,-3-3 0 0,-4 5 0 16,-3 2 0-16,-2 2 0 0,-2 0 0 0,-3 2 0 0,-3 0 0 15,0 3 128-15,-5 2-128 0,-2 1 192 0,-4 4-64 16,-4 2-128-16,-4 6 160 0,-4 2-160 0,-6 7 160 16,-2 5-160-16,-5 2-176 15,0 3 48-15,-3 5 0 0,1-5-128 0,0 1-32 0,-2 3 0 0,-1-1 0 16,-1 2 288-16,3-1-128 0,4 0 128 0,3-5 0 0,7-1 0 15,4-4 0-15,6-3 0 0,6-5 0 0,4-2 160 16,7-5 32-16,6-1 16 0,5-6 0 0,5 0-208 0,8-3 176 31,6-5-176-31,7-1 160 0,6-5-160 0,6-2-192 16,4-3 32-16,6-5 16 0,7-1-96 0,5-4-16 16,7-1 0-16,2 1 0 0,0-3 256 0,2 1-176 15,-2-1 176-15,0 3-160 0,0 2 160 0,-1 4 0 16,2-1 160-16,-5 1-160 0,-3-2 0 0,-2 1 0 15,-2 2 0-15,-1 2-160 0,1-2 160 0,-3 3 0 0,-5 0 160 16,-3 1-160-16,-4 5 0 0,-2 1 0 0,-3 2-128 0,-5 5 128 16,-5-1 0-16,-5 3 0 0,-2 3 128 0,-6 3-128 15,-6 0 0-15,-4 3 0 0,-4 1 0 0,-6 2 0 16,-3 2 0-16,-4 1 0 0,-5 2-208 0,-6 4 64 16,-5 1 144-16,-6 1 176 0,-2 1-48 0,-4-1 0 15,-4 2-128-15,0 0 192 0,-1-3-192 0,3 1 192 16,4-3-32-16,3-2 0 0,4-3 0 0,6-5 0 0,8-3 96 15,4-1 0-15,6-1 16 0,4-5 0 16,6 0-96-16,7 0-32 0,7-2 0 0,8-4 0 0,8-4-144 0,8-3-176 16,7-1 48-16,5-2 0 0,6-2-32 0,4 3 0 15,4-1 0-15,-3 4 0 0,-4 0 32 0,-4 2 0 16,0-4 0-16,-7 5 0 0,-2 1-112 0,-7 2-16 16,-4 2 0-16,-4 1 0 15,-4 2-336-15,-2-3-80 0</inkml:trace>
  <inkml:trace contextRef="#ctx0" brushRef="#br0" timeOffset="3355.54">3524 12031 12895 0,'-17'-13'1152'16,"3"5"-928"-16,2 0-224 0,3 0 0 0,4 4 4480 0,3 1 864 0,-2 0 160 0,-2-3 48 0,-5-7-3824 0,-4 0-768 0,0-2-160 0,2 1-32 0,1 4-416 0,1 4-96 0,0 0 0 0,0 6-16 0,-1 0-240 0,-4 6 0 0,-3 1 0 0,-3 6 0 0,-5 5 0 0,-6 5 0 16,-1 3 0-16,-7 4 0 0,-2 6 0 15,-7 8 224-15,-4 3-16 0,-3 3 0 16,0 7 256-16,-1-4 48 0,2 3 16 0,-2 0 0 0,3 1 0 0,-2-1 0 0,-3 5 0 15,5 0 0-15,3-2-272 0,5-6-64 0,3-5-16 0,6-4 0 16,7-8 16-16,2-2 16 0,4-2 0 0,5-4 0 31,4-6-208-31,4-4 0 0,4-2-192 0,4-6 192 16,3-2-224-16,2-3 64 0,3-4 16 0,4-1 0 16,1-4-224-1,6-3-32-15,6-8-16 0,8-5 0 0,4-8 96 0,8-3 32 0,7-8 0 0,7-4 0 16,5-3 416-16,4-6 64 0,0-2 32 0,0 0 0 0,3-6-48 15,-1 1-16-15,5 1 0 0,1 1 0 0,1 3-160 16,-4 0 128-16,-2 4-128 0,-7 3 128 16,-8 5-128-16,0 5 0 0,-3-2 0 0,-2 5 0 0,-3 6 0 0,-6 5 0 15,-5 7 0-15,-5 5 0 0,-6 3 208 0,-7 5-32 16,-4 4-16-16,-7 5 0 0,-3 0-32 0,-5 6 0 16,-6 7 0-16,-8 5 0 0,-8 9 16 0,-11 8 0 15,-8 7 0-15,-9 5 0 0,-7 4-144 0,-9 7 192 16,-7 8-192-16,-6 1 192 0,-6 7-192 0,-4 6 0 0,-3 2 144 15,1-1-144-15,2-4 128 0,3 0-128 0,2-1 160 16,-4 3-160-16,2 0 192 0,2-3-64 0,8-5-128 16,6-6 192-16,7-8-192 0,6-5 144 0,7-2-144 0,8-11 128 15,9-7-128-15,9-10 0 0,5-5 144 0,10-10-144 16,5-2 0-16,6-7 0 0,3-4 0 0,7-4-128 16,1-4-128-16,9-5 0 0,5-5-16 0,7-6 0 15,5-8-16-15,5-7 0 0,9-6 0 0,1-3 0 16,5-3 288-16,5-8-160 0,10-7 160 0,4-4-128 15,5-3 128-15,5-5 0 0,4-2 0 0,-2 0 128 0,-5 5-128 0,4-2 144 16,2-1-144-16,-1 3 160 0,-1 1-160 0,-4 0 160 16,-6 6-160-16,-2 2 160 0,-6 5-160 0,-4 5 160 15,-4 5-160-15,-4 4 160 0,-6-1-160 0,-7 7 0 16,-6 6 0-16,-6 4-176 0,-4 3 176 0,-8 6 0 16,-3 3 0-16,-5 7 0 0,-4 4 128 0,-3 2 0 15,-4 6 0-15,-7 4 0 0,-2 4 96 0,-5 5 32 16,-4 4 0-16,-7 10 0 0,-7 5-256 15,-7 9 176-15,-9 6-176 0,-4 8 160 0,-4 2-160 0,-1 2 0 16,0-1 0-16,-4 5 0 0,1 4 0 0,-3 1 0 0,3 2-144 16,3 0 144-16,2-7 0 0,5-6 0 0,4-1 0 0,5-1 144 15,4-1 32-15,1 2 0 16,3-2 0-16,5-1 0 0,3-2-176 0,2-6 0 16,4-2 0-16,3-10 128 0,5-2-128 0,2-5 0 15,5-2 0-15,1-7 0 0,5-2-144 0,2-5-16 16,4-2 0-16,2-4 0 0,3-1-48 0,4-3-16 15,8-7 0-15,4-4 0 0,3-5 16 0,5-4 0 0,5-8 0 0,3-4 0 16,6-3 208-16,2-6 0 0,5-3-160 16,1-6 160-16,0 2 0 0,-1-2-144 0,-2 0 144 0,0 2 0 15,-1 1-144-15,-2 2 144 0,-1 5 0 16,-4 4-144-16,-3 5 144 0,-4 2 0 0,-5 7 0 0,-6 0 0 16,-4 6 0-16,-5 1 0 0,-5 7 0 0,-4 2 0 15,-4 4 0-15,-2 2 0 0,-4 4 0 0,-1 4 128 16,-1 5 0-16,-5 3 16 0,-1 6 0 0,-7 4 0 15,-5 7-16-15,-4 6-128 0,-3-1 192 0,-6 5-64 16,-7 8-128-16,-1 6 160 0,-7 1-160 0,-3 7 160 16,-3 2-160-16,-1 2 0 0,-3 2 144 0,-1 1-144 0,-2 1 128 15,0 0-128-15,2-2 160 0,1 0-160 0,2-4 160 16,1-2-160-16,2-2 160 0,5-2-160 0,6-8 160 16,4-2-160-16,5-4 160 0,6-5-160 0,5-5 192 0,6-9-64 15,5-6-128-15,3-2 192 0,4-7-192 0,3-5 0 16,4 0 0-16,1-6 0 0,2 2-128 0,3-8-128 15,4-1-32-15,2-5 0 16,4-3-96-16,2-8-32 0,3-8 0 0,2-5 0 0,1-1 288 0,2-5 128 16,6-7-128-16,-9 10 128 0,-5 9 0 0,7-8 0 15,13-17 144-15,15-18-144 0,8-7 176 0,0-1-176 16,-7 6 160-16,-5 8-160 0,-4 7 0 0,-1 1 0 0,-3 6 0 0,-2 0 0 0,-3 8 0 0,-4 2 0 31,-5 5 0-31,-4 3 0 0,-4 3 0 0,-3 3 0 16,-3 5 0-16,-4 2 0 0,-3 4 0 0,-4 1 0 15,0 5 0-15,-3 0 0 0,0 2 0 0,-2 2 0 16,-1 2 0-16,-2 4 0 0,1-3 0 0,-3 6 128 16,0-1-128-16,-2 5 0 0,-4 2 0 0,-1 4 0 15,-5 7 0-15,-4 7 0 0,-6 6 0 0,-5 10-128 16,-6 6 128-16,-6 8-160 0,-6 4-80 0,-7 7-16 16,-2 4 0-16,-9 7 0 0,-6 9-48 0,-4-1-16 0,1-3 0 15,-2 2 0-15,-1 3 320 0,2 3 272 0,2 2-48 0,0-6-16 16,2-8 128-16,5-2 32 0,4-4 0 0,4 0 0 15,4-3-32-15,5-8 0 0,7-4 0 0,4-11 0 16,7-4-336-16,6-12 144 0,6-6-144 0,3-5 0 16,7-5 0-16,5-6 0 0,3-4 0 0,6-6 0 15,3-4 0-15,5-4-256 0,8-6 32 0,5-9 0 16,10-7-160-16,5-8-16 16,7-9-16-16,7-7 0 0,8-9 240 0,4-1 176 0,-3-2-208 0,10-3 80 0,7-4 0 15,0 0 0-15,-2 2 0 0,-3 0 0 0,0 4 128 0,2-2 0 16,-1 2 0-16,-1 1 0 0,2 2 0 0,-4 3 0 15,-4 6 0-15,-7 5-128 0,-6 5 128 16,-2 4 0-16,-1 0 0 0,-6 7 0 16,-6 5 176-16,-5 7-48 0,-4 6 0 0,-6 2 0 0,-7 8 96 0,-2 4 16 15,-6-1 0-15,-2 6 0 0,-5-1-240 0,-3 8 176 16,-3 4-176-16,-6 7 160 0,-3 7 16 0,-6 4 0 16,-5 9 0-16,-7 4 0 0,-6 9-32 0,-4 2 0 15,-5 1 0-15,-2-3 0 0,0 0-144 0,-4 8 0 16,-1 1 144-16,0-2-144 0,2 2 0 0,4-6 144 15,4-5-144-15,4-5 0 0,5-4 208 0,5-8-64 16,3-1-16-16,6-5 0 0,2-3-128 0,3-2 0 16,1-1 0-16,5-1 128 0,4-6-128 0,1-4 0 15,6-2-160-15,1-6 160 0,3 1-320 0,3-5 16 16,5-3 16-16,3-3 0 0,6-4 48 0,2-2 16 16,3-4 0-16,1-3 0 0,2 0 224 0,5-9 0 0,5 0 0 15,2-2 0-15,0-1 0 0,1-1 0 0,-1 1 128 16,2-1-128-16,1 4 0 0,-4-3 0 0,-1 2 0 0,-3 3 0 15,-5-1 0-15,-4 5 0 0,-4 5 0 0,-4 2 0 16,-3 1 0-16,-4 6 0 0,-3-1 0 0,-3 5 0 16,-5 2 0-16,-1 4 0 0,-4 1 0 0,-2 3 0 15,-3 4 192-15,-4 2-192 0,-3 4 192 0,-7 6-192 16,-4 3 144-16,-5 5-144 0,-5 7 0 0,-5 1 144 16,-2-3-144-16,-5 3 0 0,-3 3 0 0,-2 2 128 15,3 2-128-15,-3-1 0 0,-2 5 144 0,2-2-144 0,3-3 192 0,2-1-48 16,5-4 0-16,2-5 0 0,4-4 32 0,5-5 0 15,7-4 0-15,1-4 0 0,2-1-176 0,5-4 0 16,4 0 0-16,4-5 0 0,3-4 0 0,4 0 0 0,1-3 0 0,4 0-176 16,2-3-112-16,6-2-32 0,2 0 0 0,4-7 0 15,5 3 0-15,2-7 0 0,2-1 0 0,3-4 0 16,1-1 320-16,3-1 0 0,1-6 0 0,0 1 0 16,-2-3 256-16,-1 0-32 15,-1 1-16-15,-4 2 0 0,-2-1 16 0,0-2 0 16,-1 1 0-16,-3 0 0 0,-2-2-96 0,-4 3-128 0,-4 2 176 0,-3 1-176 0,-4 4 192 0,-4 0-64 31,-2-1 0-31,-3 1-128 0,-3 0 192 0,-3 1-64 16,-1-1 0-16,-4-1-128 0,-1 2 272 0,-2 1-48 0,0-2-16 0,-2 2 0 0,-1-2-208 0,-2 1 0 31,-1 1 0-31,-2 2 0 0,-1-1-144 0,0 3-80 16,0 4-16-16,-2 2 0 0,2 4 240 0,-3 3-192 0,-3 6 192 0,-4-1-192 15,-3 8-80-15,-3 2-16 16,-3 5 0-16,-2 1 0 0,-2 6 32 0,-1 0 16 0,-3 5 0 15,0 2 0-15,0-2 240 0,0 5 0 0,1-5 0 0,3 2 0 16,1-2 0-16,4-4 0 0,2 1 0 16,8-7 0-16,4 0 224 0,5-4-64 0,5-5-16 0,5-7 0 15,6 0 128-15,4-6 32 0,2 1 0 0,4-3 0 16,2-6-112-16,5-5-32 0,2-4 0 0,6-7 0 16,4-3-304-16,4-7-64 0,6-4-16 0,4-5 0 15,4-4 224-15,4-6-192 0,4 2 192 0,6-10-192 16,8-1 192-16,2-4 0 0,4-2 0 0,-3-2 0 15,-4 6 0-15,2-2 0 0,5-6 0 0,3-1 0 16,1 3 0-16,-1 0 0 0,-4 0 0 0,-6 7 0 0,-5 4 0 16,1 1-144-16,-1 3 144 0,-5 5-128 0,-2 6 128 15,-5 6-208-15,-6 7 80 0,-5 1 128 0,-4 3-176 0,-6 6 176 16,-5 8-128-16,-7 4 128 0,-1 5 0 0,-6 5-128 16,-2 4 128-16,-6 5 0 0,-4 4 0 0,-6 7 0 15,-7 7 0-15,-8 7 0 0,-4 5 0 0,-8 4-128 0,-7 7 128 16,-9 9-128-16,-11 9 128 0,-4 8 0 0,-6 5 0 0,-3 1 0 0,-2 3-192 15,0-7 64-15,2 0 0 0,-1 0 0 0,5-3 128 16,2-3 0-16,3-4 0 0,9-12 0 0,9-9 144 0,4-4 64 16,6-4 16-16,6-6 0 15,7-6 16-15,8-8 0 0,8-5 0 0,4-10 0 0,6 0-240 0,3-6 0 32,3-2 0-32,5-4 0 0,4-9-208 0,5-7 16 0,4-5 0 0,5-3 0 0,3-7-16 0,5-4 0 31,5-3 0-31,3-2 0 0,2-1 208 0,2-2 0 0,6-4 0 0,3-4 0 0,7-4 0 0,3-2 0 0,-1-2 192 15,-1 2-192 1,-5 4 224-16,2-3-64 0,1 2-16 0,0 1 0 16,-4 4-144-16,-4 5 0 0,-2 6 144 0,-10 4-144 15,-4 3 0-15,-8 5 0 0,-6 8 0 0,-6 6 0 16,-5 4 0-16,-5 8 0 0,-3 1 0 0,-7 8 0 16,-3 1 0-16,-7 10 128 0,-7 2-128 0,-8 13 0 15,-8 7 0-15,-9 10 0 0,-4 8 0 0,-5 3 0 0,-2 4 0 0,-8 11 0 16,-7 10 0-16,-3 5-192 0,0 4 0 0,1-4-16 15,8-10 0-15,0-1 0 0,2 1 208 0,5-6-144 0,7-4 144 16,9-13-128-16,6-6 128 0,9-12 176 0,8-6-48 16,4-8 0-16,8-5 192 0,3-10 48 0,4 0 0 15,4-6 0-15,1-3-368 0,4-4 0 0,1-6 0 16,5-8 128-16,2-5-320 0,7-12-64 0,3-1-16 0,6-11 0 16,4-1 64-16,7-9 16 0,3-3 0 0,4-1 0 15,2-3 192-15,0 4 0 0,0 3-160 0,8-7 160 16,6-2 0-16,2-1-144 0,0 6 144 0,-2-2 0 15,-3 0-160-15,-3 3 160 0,-3 2-128 0,-3 3 128 16,-2 4 0-16,-5 8 0 0,-4 7 0 0,-6 1-128 16,-5 9 128-16,-4 4 0 0,-6 3 0 0,-5 9 0 0,-5 3 0 15,-4 5 0 1,-3 4 0-16,-2 4 0 0,-3 4 128 0,-4 7 0 16,-5 5 0-16,-5 10 0 0,-7 6-128 0,-7 8 144 15,-6 5-144-15,-3 2 160 0,-2 4-352 0,-14 12-80 0,-9 13-16 0,-6 5 0 16,1-2-32-16,-3-4-16 0,1-4 0 0,3-8 0 0,11-2 336 0,1-4 256 15,8-4-32-15,7-9-16 0,7-3 160 0,8-9 16 16,9-6 16-16,4-5 0 0,9-4-160 0,4-9-48 16,5-3 0-16,6-2 0 15,4-6-320-15,6-4-80 0,10-9-16 16,7-7 0-16,6-5-48 0,6-9-16 0,4-5 0 0,7-5 0 16,7-10 112-16,5 0 32 0,4-4 0 0,5-4-17920 15</inkml:trace>
  <inkml:trace contextRef="#ctx0" brushRef="#br1" timeOffset="19272.36">4097 13081 28559 0,'-10'-7'2544'0,"2"4"-2032"16,5-1-512-16,1 3 0 0,2-1 176 0,-1-1-176 0,-4-3 192 0,-1-3-192 0,-3-5 1056 0,3 2 96 0,3-4 32 0,4-1 0 0,5 3-480 0,6-2-80 0,4 1-32 0,5 1 0 15,5-2-592-15,4-2 0 0,5 2 0 0,1 0 0 0,3 1-208 0,-3 2 32 16,-1 6 16-16,-3-2 0 16,-5 2-80-16,-4 4-16 0,-3 3 0 0,-6 3 0 15,-7-2-96-15,-6 5-32 0,-3 1 0 0,-8-1 0 16,-7 4-512-16,-9 2-96 0,-8 3-32 0,-11 1 0 0,-12 6 768 15,-11 4 256-15,-4-1-144 0,-6 3 144 16,-6-2 0-16,-4 3 224 0,-2 2-32 0,1-3 0 16,1-2 448-16,4 0 64 0,3 1 32 15,8-2 0-15,8-3 224 0,10-4 64 0,5-1 0 0,11-1 0 16,5-2-256-16,9-6-64 0,7 0 0 0,7-3 0 0,6-2-480 0,5 0-96 16,4-6-128-16,3 1 176 0,7-2-176 0,8-2 128 15,9-6-128-15,8-1 128 16,8 0-128-16,8-6-144 0,8-6 144 0,2 2-208 0,3-2 208 0,8-1 0 0,3-1 144 15,-2 2-144-15,-4 2 160 0,1 0-160 16,1-1 160-16,-6 1-160 0,-6 4 128 0,-8 1-128 0,-11 2 0 0,-9 3 0 16,-9 3 0-16,-10 1 0 15,-9 3 0-15,-5 2 0 0,-6 4 0 0,-7 0 0 0,-9 0 0 0,-7 4-160 16,-7-2 0-16,-8 6 0 0,-6 0 0 0,-7 5 0 16,-4-3-192-16,-1 2-32 0,0 4-16 0,0 0 0 31,2 3-416-31,2-1-80 0,5-2 0 0,7 2-9344 0,3-1-1872 0</inkml:trace>
  <inkml:trace contextRef="#ctx0" brushRef="#br1" timeOffset="20616.05">4656 14134 27647 0,'-8'-4'2448'0,"0"1"-1952"0,0 0-496 0,2 2 0 0,0 1-208 0,-3-2-144 0,-6-1-32 0,-11-1 0 16,-6-2-2176-16,-4-1-448 0,2 1-96 0,2 1-16 0,2 1 1648 0,4-2 336 0,2 0 64 0,1 2 16 0,-1-2 1376 0,1-1 288 15,-3-1 48-15,-4 0 16 0,1 0 704 0,-6 2 144 16,-5-1 16-16,-3 2 16 0,-4-1-144 0,-4 1-16 16,3 2-16-16,-3 0 0 0,0 2 352 0,-5-2 80 15,-5 1 16-15,-1 1 0 0,1-2-768 0,1 3-160 16,5 0-16-16,1 0-16 0,4 0-416 0,0 0-96 15,3 3-16-15,2-3 0 0,3 1-80 0,3 1 0 0,8-2-16 16,5 0 0-16,7 0-240 0,2 0 128 0,6-2-128 16,5 1 0-16,5 1 0 0,2-3 0 0,4 2 0 15,5-2-160-15,6 1-192 0,6-2-32 16,10-2-16-16,7 0 0 16,8-4-144-16,5 1-32 0,7 2 0 0,7-2 0 0,4 3 432 0,4-1 144 15,4 2 0-15,-1-1-144 0,-8-2 144 0,3 4 0 0,2 0 0 16,-1 2 0-16,0 4 208 0,-4-2-16 0,-2 0-16 0,-6 0 0 15,-8 0 112-15,-3 0 32 0,0 2 0 0,-7 2 0 16,-5 1 128-16,-7-2 16 0,-6 1 16 0,-9 0 0 16,-5-2-64-16,-7 1-16 0,-4-2 0 0,-6 1 0 15,-3 1-240-15,-6-2-160 0,-8 2 192 0,-12-1-192 16,-7-2 0-16,-12 0 0 0,-8 1 0 0,-9 2 0 16,-6-1-656-16,-7 2-192 0,-6-4-48 15,-3 1-14864-15</inkml:trace>
  <inkml:trace contextRef="#ctx0" brushRef="#br1" timeOffset="27187.32">14077 10346 43311 0,'-8'-12'3840'0,"1"1"-3072"0,-2 0-608 0,3 3-160 0,1 0 1040 0,2 4 176 0,-1-2 48 0,-4-7 0 0,-3-6-1264 0,-5-4-368 0,-1-4-16 0,-3 1 0 16,-1 5-64-16,-2 1 0 0,-3 2-16 0,-3 2 0 15,-4 0-112-15,-4 3 0 0,-5 6-16 0,-5 4 0 16,-3 10-544-16,-4 3-96 0,-8 12-32 0,-6 9 0 16,-2 7-16-16,-5 13 0 0,2 8 0 0,4 2 0 0,9-1 1472 0,9-4 272 0,10-4 64 15,3 7 16-15,4 4 672 0,8 4 128 0,9-1 16 0,7-6 16 16,5-2-992-16,9-2-192 0,6-3-32 0,7 2-16 16,7-5-144-16,8 1-176 0,9-4 48 0,4-3 0 15,7 1-112-15,6-8-16 0,4-5 0 0,5-7 0 16,7-3 96-16,7-2 16 0,6-5 0 0,0-5 0 15,-7-4-112-15,2-6 0 0,3-6-16 0,-1-3 0 16,0-1 80-16,-1-5 32 0,-1-2 0 0,-6-8 0 0,-1-6 352 16,-6-1 80-16,-4-4 16 0,-8-3 0 0,-5-3 176 15,-8-3 48-15,-10-2 0 0,-8-3 0 0,-9-1-256 16,-10-6-32-16,-11-4-16 0,-15-2 0 0,-9-2-208 0,-12 0 144 16,-4 10-144-16,-16-5 128 0,-12 2-128 0,-11 1 0 15,-5 8 0-15,-13 1-176 16,-12-3 176-16,-8 3 0 0,-3 5 128 0,-6 7-128 15,0 6 128-15,-3 7-128 0,-6 6 160 0,7 6-160 16,5 6-288 0,3 5-160-16,8 5-16 0,8 4-11584 0,11 3-2320 0</inkml:trace>
  <inkml:trace contextRef="#ctx0" brushRef="#br1" timeOffset="27982.12">28150 10026 38703 0,'-9'-16'3440'0,"1"4"-2752"0,2 3-560 0,1 5-128 0,1 1 144 0,-3-4 0 0,-8-4 0 0,-8-8 0 0,-9-6-1520 0,-6 1-304 0,-5 2-64 0,-2 7-16 0,-2 3 1136 15,-2 4 240-15,-1 2 32 0,-3 0 16 0,-1 4 336 0,-2-2 288 16,-2 1-48-16,-3 2-16 15,-2 2 784-15,-6-1 144 0,-5 0 48 0,-7-1 0 0,-3 0-240 0,-5 1-64 16,-3 2 0-16,-2 2 0 0,-3 1-512 0,-2-1-128 16,-1 4 0-16,1 2-16 0,3 4-96 0,4 4-16 15,7 2 0-15,4 4 0 0,7 2 96 16,3 6 16-16,4 9 0 0,4 2 0 0,5 5-112 0,-1 5-128 16,4 4 176-16,2 4-176 0,4-1 0 0,7 0 0 0,8 0 0 0,9-6 0 15,8-3-192-15,9 1 16 0,7-1 0 0,6 0 0 16,7 0 176-16,9-3 0 15,8 1-144-15,5-3 144 0,9-2 0 0,10 2 0 0,12 2 0 16,9-4 128-16,6 0 16 0,9-5 0 0,11-5 0 0,7-2 0 16,10-3 0-16,1-8 0 0,5-5 0 0,3-6 0 15,1-3-16-15,-2-7-128 0,-1-5 192 16,-4-6-64-16,0-1-128 0,-7-8 0 0,-4-6 144 0,-7-5-144 16,-5-3 0-16,-5-7 0 0,-6-4-160 0,-5-3 160 15,-7-8-176-15,-4-4 176 0,-3-5-160 0,-7-6 160 16,-5-6-336-16,-8-1 16 0,-5 1 16 0,-7-2 0 15,-5 4 48-15,-8-2 16 0,-5-2 0 0,-10 1 0 16,-5-1 240-16,-11 0 0 0,-7 3 0 0,-9 3 0 16,-7 1 352-16,-12 2 64 0,-10 0 16 0,-10 4 0 15,-9 3-144-15,-20 3-32 0,-18 3 0 0,-19 7 0 16,-13 8-576-16,-20 4-128 0,-18 3-32 16,-23 10-18320-16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2:35.46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14163 13397 21183 0,'-6'0'1888'16,"0"3"-1504"-16,2-3-384 0,2 1 0 0,1 0 976 0,-2 0 128 0,-2 3 32 0,-3 1 0 0,-1 1-1520 0,-1 2-320 0,4 0-48 0,1 2-16 15,1-1-32-15,1-2-16 0,1 2 0 0,1 1 0 0,0-3 1152 0,-2 2 240 0,1 3 32 0,-1 1 16 16,0 0 704-16,0 2 144 0,-1 1 16 0,1 0 16 16,-2 0 64-16,1 3 16 0,0-1 0 0,-1 1 0 15,2-3-480-15,0 4-80 0,1-2-32 0,-1-2 0 16,1 3-304-16,-1-3-64 0,2 3-16 0,-1-7 0 15,0 4-224-15,0-4-32 0,1-2-16 0,-2 3 0 16,2-4-48-16,-1-1-16 0,0 1 0 0,0-1 0 0,-1-2-112 16,0 2-32-1,0-2 0-15,-1-2 0 0,1 2 32 0,-3 0 0 0,1 0 0 16,-2 0 0-16,1 1 0 0,-1-4 0 0,-1 4 0 0,0-1 0 0,-1-3 32 0,-1 4 16 16,0-2 0-1,0-1 0-15,2 1-208 0,-2-1 0 0,0 2 0 0,-1-3 0 0,2 0 0 0,1 1 144 16,-1-1-144-16,1 0 128 0,1 0-128 0,0 1 0 15,-1-1 144-15,1 2-144 0,-2-1 0 0,2-2 0 16,-1 2 0 0,1 2 128-16,-1-2-128 0,1-2 128 0,1 2-128 15,0-1 128-15,-3 0-128 0,2 0 144 0,-2-3-144 0,-1 4 160 16,1-3-160-16,0 1 128 0,-1-2-128 0,0 0 128 16,-1 3-128-16,-1-3 0 0,1 0 0 0,1 0 128 15,2 0-128-15,-2 0 0 0,1 0 0 0,-1 0 0 16,0 0 0-16,1 0 0 0,0 0 128 0,0 0-128 15,-1 1 0-15,0 1 0 0,2-2 0 0,-1 3 0 16,-1-3 128-16,0 1-128 0,-1 2 0 0,0-1 128 16,0 2-128-16,0-2 0 0,-2 2 0 0,0 0 0 0,1-2 0 15,-2 2 0-15,-1 0 128 0,1 1-128 0,0-2 0 16,0 0 0-16,0 0 0 0,0 1 0 0,-2 0 0 0,-2 1 0 16,2-1 144-16,-1-2-144 0,1 2 0 0,-2-2 128 15,2 2-128-15,-1-3 0 0,1 2 128 0,-1-1-128 16,1-1 160-16,0 2-160 0,1-3 160 0,-1 2-160 15,1-2 160-15,-1 1-160 0,1 2 128 0,-1-3-128 16,0 2 0-16,1-2 0 0,0 4 0 0,-1-4 0 16,-1 0 0-16,-1 3 0 0,0-3 0 0,-1 1 0 15,1 1 0-15,-2-2 0 0,1 2 0 0,-2 0 0 0,2-2 0 16,-2 3 0-16,0-3 0 0,1 0 0 0,0 1 0 0,-2 1 0 16,1-2 0-16,0 0 0 0,0 3 0 0,-2-3 0 15,1 1 0-15,0 1 0 0,-2-2 0 0,0 3 0 16,-1-3 0-16,-2 1 0 0,-2 2 0 0,0-3 0 15,-2 0 0-15,-2 0 0 0,4-3 0 0,-1 2 0 16,0 1 0-16,1-5 0 0,2 1 0 0,-2 1 0 16,2-2 0-16,0 1 0 0,2 0 0 0,2-2 0 15,0 0 0-15,-1 0 0 0,-1 2 0 0,-1-2 0 16,1 0 0-16,0-1 0 0,-1 1 0 0,0-1 0 0,2 1 0 0,0-3 0 16,-2 0 0-16,0-1 0 0,3 0 144 0,-2 1-144 15,3-4 128-15,0 3-128 0,0-2 208 0,0 0-32 16,2 2-16-16,1-3 0 0,-1 1 0 0,0-2 0 15,2 2 0-15,-2-3 0 0,1 2-32 0,1-4 0 16,0 0 0-16,1 1 0 0,2 0-128 0,-1 0 0 16,0-3 0-16,0 0 0 0,0 0 0 0,1-3 160 0,0 2-16 15,0-2 0-15,2 1-144 0,-2-2 0 0,1 1 0 16,1 0 0-16,0 3 0 0,0 0 160 0,-1 0-160 0,1 1 160 16,0 1-160-16,1 1 0 0,1 4 0 0,0-2 0 15,-1 2 0-15,3 1 0 0,-1 1 0 0,1 0 0 16,0 4 0-16,2-3 0 0,0 2 0 0,0 1 0 15,2 2 0-15,0-1 0 16,2 4 0-16,0-2 0 0,1 3-144 0,1 0 144 0,-1 3 0 0,2 0 0 16,0 1-128-16,0 5 128 15,2-2 0-15,-1 4 0 0,0 2-192 0,2-2 192 16,-1 1-192-16,2 3 192 0,-2-3-144 0,2 5 144 0,0-1 0 0,-1 0-144 0,2 2 144 16,-1-2 0-16,0 3 0 0,-1-3 0 0,1 4 0 15,-1-2 0-15,0 3 0 16,0-1 0-16,-1 5 0 0,-1-2 0 0,2 2 0 0,-2 0 0 15,0-3 0-15,-1 0 0 0,2 3 0 16,-2-3-128-16,0 1 128 0,0-1 0 0,1-4 0 0,-1 0 0 16,0-4 0-16,0 0 0 0,0-3 0 0,1 0 0 0,-1 0 0 0,1-1 0 15,-1-2 0-15,0-2 0 0,0 0 144 0,2-1-144 16,-2-1 192-16,0-2-192 0,0 0 144 0,0-2-144 0,0 0 0 16,0-2 144-16,-2 0 0 0,1-2 0 0,0-2 0 31,1 6 0-31,0 0 80 0,-4-25 16 0,3 10 0 0,0-2 0 0,1-2-48 0,1 1-16 0,0-4 0 15,2-3 0 1,-1 1-176-16,2-3 0 0,-2-1 144 0,1-1-144 0,0 3 0 0,-1-2 0 0,0 2 0 0,-1-1 0 16,2 3 0-16,-3 0-208 0,-1-1 48 0,-1 3 16 15,-1-1 144-15,0 1-160 16,-3 2 160-16,2 2-160 0,1 2 160 16,-2 1 0-16,1 1 0 0,-1 3 0 0,1 4 0 0,1 0-160 15,-1 1 160-15,0 3 0 0,2 0 0 0,-1-1-128 16,1 4 128-16,-1 0 0 0,2 0 0 15,-1 0 0-15,0 0 0 0,1 2 0 0,0 0 0 0,0 1-128 16,1 0 128-16,0 1 0 0,0 0 0 0,1 1 0 16,1-2 0-16,1 1 0 0,1 1 0 0,-1 1 0 15,3-1 0-15,1 0 0 0,-1-1 0 0,4-2 0 16,3 2 0-16,2-2 0 0,1-2 128 0,4 2 96 16,2 0 16-16,4-4 0 0,3 0 64 0,3 2 16 15,5-2 0-15,1-2 0 0,3 2-160 0,-1-2-32 16,2 4 0-16,-3-4 0 0,0 3-128 0,-4 0 0 15,0-3 0-15,0 2 0 0,-3-1 0 0,0 0 0 0,-1 0-192 16,1-1 192-16,3 2-192 0,0-2 192 0,3 0-160 0,-3 1 160 16,1 0-896-16,0 0-64 0,1 3-32 0,2-3-13504 15,1 1-2704-15</inkml:trace>
  <inkml:trace contextRef="#ctx0" brushRef="#br0" timeOffset="2874.23">26902 13353 32255 0,'-1'-4'2864'0,"1"0"-2288"0,1 2-576 0,2 2 0 0,-1 0-832 0,1-4-288 0,1 2-48 0,2-5-16 16,4-1-784-16,2-2-144 0,2 2-48 0,-1 0 0 0,1 2 1632 0,-2 2 320 16,-2 0 64-16,-1-1 16 0,-1 1 1472 0,-3 2 320 15,-1 1 48-15,-2 1 16 0,0 0 144 0,-1 0 48 16,-1 1 0-16,0 4 0 15,-1-1-704-15,-1-1-128 0,1 4-16 0,-1-1-16 0,-1 2-224 16,1-1-64-16,1 2 0 0,-2 1 0 0,1 3-272 0,-1-1-64 0,1 2-16 0,-1 2 0 16,1 1-224-16,-1 3-64 15,1-2 0-15,1 5 0 0,-1 0-128 0,1 1 192 0,1-2-192 0,-1 4 192 16,-2 2-64-16,2 3 0 0,-3-1 0 0,1 3 0 16,-1-3-128-16,-2 1 0 0,0 1 0 0,-3-1 128 15,0 4-128-15,-2-3 0 0,-1 2 0 0,-3 1 0 16,-1 3 0-16,-3-1 128 0,1 2-128 0,-2 2 128 15,-2-2-128-15,-2 2 128 0,1 0-128 0,-2-3 128 0,0-3-128 16,2-2 0-16,-2-4 144 0,-1-1-144 16,0 0 0-16,-1 1 144 0,-1-1-144 0,-2 1 0 0,-1-1 128 0,-1 1-128 15,-2-1 0-15,0 1 0 0,-1-1 0 0,-1-2 0 16,-2 0 0-16,0-1 0 0,2-3 0 0,-3 0 0 16,0-2 0-16,-4 1 0 15,-2-3 0-15,1-1 0 0,0 1 0 0,-1 2 0 16,-2-2 160-16,-3 1-160 0,-1-2 128 0,1 1-128 15,-1-1 0-15,0-2 128 0,-2 1-128 0,-3 0 0 16,0 0 0-16,-3-1 128 0,-2-2-128 0,1 0 0 16,5-1 0-16,-3 2 0 0,-2 1 0 0,0-3 0 15,3 0 0-15,-5-1 0 0,-5 1 0 0,-1 0 0 0,0 2 0 16,0-5 0-16,0 4 0 0,0-1 0 16,0-2 0-16,0 0 160 0,-1 1-160 0,2-1 160 0,4 0-160 0,0-1 0 15,2 0 144-15,-1-1-144 0,3 3 128 16,-3 0-128-16,-1 0 160 0,0 2-160 0,4-3 128 15,-1-1-128-15,1 0 0 0,-2 1 0 0,-2 0 128 0,-1 2-128 16,-3 2 0-16,2-2 0 0,3-2 0 0,-1 1 0 16,0-1 0-16,0 0 0 0,1 0 0 0,-4 0 0 15,-2 1 0-15,0-4 0 0,4 2 144 0,0-3-144 0,-3 2 128 0,2-2-128 0,4 2 128 0,-6-1-128 16,-5-4 128-16,-3 1-128 16,2 1 192-16,-2-4-64 0,-1 3 0 0,0-3 0 0,-4 0 0 0,5 2 0 15,2-3 0-15,1 1 0 0,3 2 0 16,-1-3 0-1,-2 0 0-15,1 0 0 0,1 0-128 0,-1 0 0 16,1 0 0-16,1 0-176 0,2 2 176 0,-4-2 0 16,-2 0 128-16,2-2-128 0,3 2 0 0,1 0 0 0,1 0-160 15,1 0 160-15,-3-4-144 0,-3 1 144 16,1 1 0-16,-2-2-144 0,4 3 144 0,-2 1 0 0,-2-2 0 0,1-1 0 0,0 2 0 0,1-2 0 16,1 0 0-16,6 0 0 0,9-1 0 0,-7 2 0 15,-4-2 0-15,-2 1 0 0,0 0 0 0,3-1 0 16,2 2 0-16,3-2 0 0,0 2 0 15,0 2 0-15,-4-4 0 0,0 2 0 0,-1 0 0 0,-1 0 0 16,1-1 0-16,0 2 0 0,-1-4 0 0,-1 1 0 16,-1 1 0-16,-1 0 0 0,0 0 0 0,1-2 0 15,2 1 0-15,-1-2 0 0,4 0 0 0,-3-2 0 0,-3 2-128 16,0 0 128-16,3 0 0 0,-1 2 0 16,0-2 0-16,1-1 128 15,3 1-128-15,-1-2 0 0,-2 1 0 0,0 3 0 0,1 1 0 16,-1-3 176-16,2 2-16 0,3-2 0 15,3 0-32-15,-3 0 0 0,0-3 0 0,0 2 0 0,2 2-128 0,3-3 0 16,0 2 0-16,2 0-176 0,2-4 176 0,1 0 0 16,-1 1 0-16,-1-1 0 0,1 1 0 0,-2 0 0 15,-1 0 128-15,-1-1-128 0,1 3 0 0,0-2 0 16,-1-1 0-16,1 4-192 0,-1 0 192 0,0 0 0 16,-2-2 160-16,1 2-160 0,-1 0 0 0,2 0 0 15,0 0-176-15,1 0 176 0,2 3-128 0,-1-1 128 0,-3-2 0 16,0 2 0-16,2-2 0 0,0 0 0 0,-1 0-144 0,4 0 144 15,3 2 0-15,0-2 0 0,0 0 0 0,-2 2 0 16,1-2 0-16,-1 0 0 0,2-1 0 0,0 1 0 16,1 0 0-16,0 0 0 0,2 2 0 0,1 0 0 15,3 2 128-15,-2-2-128 0,-2-1 176 0,0-1-176 16,0 2 0-16,2-2 0 0,1 2 0 0,2-2 0 16,3 0 0-16,-1-3 0 0,-3 2 0 0,0 1-192 15,0-3 192-15,-1 2 0 0,-1-2 0 0,0 2 0 16,4 1 0-16,-3-1 0 0,0 1 0 0,0 0 0 15,0 0 0-15,1 0 0 0,1-1 0 0,0 0-144 0,0 1 144 16,2 0 0-16,2-1 0 0,-1 4 0 0,0-3 0 16,0 1 0-16,-1 1 0 0,1 0 0 0,-1-1 0 0,1 2 0 15,0-1 0-15,1-2 0 16,2 2 0-16,0-1 0 0,5 1 0 0,-5-2 0 16,-2 0 0-16,1 2 0 0,-1 0 0 0,1 0 0 15,0 0 0-15,2 0 0 0,1 0 0 0,2 2 0 0,4-2 0 16,-1-1 0-16,-3 2 0 0,1-6 0 0,-1 2 0 0,-1-2 0 15,1 1 0-15,0 2 0 0,0 0 0 0,0 0 0 16,1 0 0-16,-1-2 0 0,1 2 0 0,2 0 0 16,1 0 0-16,-2-3 0 0,-1 2 0 0,0-2 0 15,1 3 0-15,1-4-128 0,0 1 128 0,2 2 0 16,6-2 0-16,-5 2 0 0,-1-2 0 16,1-1 0-16,1 4 128 0,0-4-128 0,-7-2 0 0,-1-1 0 15,0 1 0-15,0-2 0 0,1 2 224 0,-1 0-32 16,0-3 0-16,0 4 0 0,4 0 16 0,-2 1 0 15,2-3 0-15,-2 1 0 0,2 1-80 0,-1-4-128 16,1 1 176-16,1 0-176 0,1 0 128 0,0-3-128 16,-1-1 0-16,0 0 0 0,2-1 0 0,0 3 0 0,2-2 0 0,0-2 0 15,1-1 0-15,-1 1 0 0,4-2 128 0,-1 0-128 16,2-1 208-16,0 2-16 0,2 1 0 0,-1-2 0 16,0 0-16-16,1 0-16 0,-1-1 0 0,1 2 0 15,3 2-160-15,-1 3 128 0,1-3-128 0,1 3 128 16,0-1-128-16,2 3 0 0,0-1 144 0,2 2-144 0,-2-2 128 15,-1-1-128-15,3 2 160 0,0-1-160 0,-1 3 0 16,1-2 0-16,-1 1 0 0,2 0 0 0,0 2 0 16,0 0-128-16,0-1 128 15,-3-3 0-15,1 2 0 0,0 2 0 0,2-1 0 0,-1 3 0 16,3 2 0-16,-3 1 0 0,0-5-128 0,-2-1 128 0,1 1 0 0,-1 1-192 0,3 3 192 0,-2 2-160 16,2 1 160-16,0 1-192 0,1 0 192 0,0 3-192 31,0 0 32-31,1 3 0 0,1-2 0 0,0 4 0 15,0 1-96-15,-1 1 0 0,-1 6-16 0,1 0 0 16,0 5 80-16,1-1 0 0,-1 0 16 0,0 3 0 16,1 0 176-16,-1 1 0 0,0 1 0 0,1 0-128 0,0 1 128 15,-1-4 0-15,1 2 0 0,0-4 0 0,2-4 0 16,-2 2 0-16,0 10 0 0,0 1 128 0,0 0-128 0,-1 2 0 16,0 1 0-16,0 1 0 0,1 1 0 0,-1 2 0 15,0-8 0-15,1 3 0 0,0-9 0 0,-1 0 0 16,3-3 0-16,-1-6 0 0,2 0 0 0,-2-1 144 15,1-3-144-15,1-4 160 0,0 2-32 0,0-4-128 16,1 1 192-16,-1-1-64 0,0-1-128 0,2 1 0 16,-1-4 0-16,1 2 128 0,1-4-128 0,1-4 0 15,1-3 0-15,-2-2 0 0,2 2-128 0,0-6 128 16,0 1 0-16,1-2 0 0,-1 0 0 0,0-1 0 16,0-1 0-16,-2 2 0 0,0 5 0 0,0-1 0 0,-1-6 0 15,2-9 0-15,0-1 0 0,-2 0 0 0,1 3 0 0,-1 1 0 16,-2 3 0-16,1 3 0 0,-2 0 0 0,0-1 0 15,1 1 0-15,-1 0 0 0,1 1 0 0,-2 1 0 0,2 1 128 16,0 1-128-16,2 4 128 0,-1-2-128 16,0 4 160-16,2-3-160 0,-1 3 192 0,2 1-192 15,-1-2 192-15,2 3-192 0,0 2 192 0,-1 1-192 16,0 1 128-16,1 3-128 0,2 0 0 0,2 3 0 0,2 3 0 16,2 0 0-16,4 6 0 0,-1 1 0 0,3 0 160 0,2 0-160 15,4 2 128-15,2 0-128 0,2-2 384 0,-2-1 0 16,0-2 0-16,-1-2 0 0,-1 1-384 0,-2-2 128 15,-2 2-128-15,-2-4 0 0,0 0 0 0,-2-4-176 16,-1 0 16-16,-2 0-14784 0,-2-2-2960 16</inkml:trace>
  <inkml:trace contextRef="#ctx0" brushRef="#br1" timeOffset="19119.57">13096 12786 18431 0,'-3'-3'1632'0,"-1"-2"-1312"0,1 3-320 0,2 0 0 0,0 2 352 0,-2-3 0 0,0 0 0 0,-5-3 0 0,1-1 240 0,-2 4 48 0,2-1 16 16,-1 1 0-16,3 3-160 0,-1-2-48 0,3 4 0 0,0-2 0 0,2 3-320 0,0-2-128 0,1 2 0 0,1-1 0 31,0 2-240-31,0-3-144 0,3 2-16 0,0 0-16 16,1 2-112-16,1-1-32 0,0-2 0 0,-1 2 0 0,1-1 176 0,0-2 16 0,1 1 16 0,-2-1 0 15,-2 2 192-15,1-3 160 0,0 0-208 0,-1 0 80 16,0 2 272-16,-1-2 64 0,0 0 16 0,-2 0 0 0,1 0 576 0,-1 0 112 16,0 0 32-16,0 0 0 0,1 0-112 0,-1 0 0 15,0 0-16-15,0 0 0 16,0 0-400-16,0 0-80 0,0 0-16 0,0 0 0 16,0 0-320-16,0 0 144 0,0 0-144 0,0 0 0 0,0 0 0 0,0 0 0 0,-17 10-160 0,12-6 160 15,1 1-320 1,-1-1 64-16,1-1 16 0,-1 0 0 0,3 1 240 0,0-2 0 0,-1-1 0 0,3 2 0 15,-1-1 464-15,1-2-16 0,1 1 0 0,0-1 0 0,2 3 80 16,-2-3 16-16,1 0 0 0,2 2 0 0,-1-2-224 0,0 0-64 31,1 0 0-31,0 0 0 0,-1-2-48 0,1 2-16 16,0 0 0-16,-2 0 0 0,2 0-192 0,-1-3 144 16,-1 3-144-16,-1 0 128 0,2-1-128 0,-3 1 0 15,1 0 0-15,-1 1 0 0,0 2-128 0,0-3 128 16,0 2-160-16,0-2 160 0,0 0-368 0,0 0 32 15,0 0 0-15,0 0 0 0,0 0 16 0,0 0 16 16,0 0 0-16,0 0-8336 16,0 0-1664-16</inkml:trace>
  <inkml:trace contextRef="#ctx0" brushRef="#br1" timeOffset="38652.33">13658 13071 25791 0,'-18'0'2304'0,"5"1"-1856"0,5-1-448 0,5-1 0 0,-1 1 0 0</inkml:trace>
  <inkml:trace contextRef="#ctx0" brushRef="#br1" timeOffset="38897.71">13300 13093 4607 0,'-11'0'400'0,"3"0"-400"0,0-4 0 0,3 4 0 16,3-2 1952-16,-1 2 304 0,1-4 64 0,-3-1 16 16,-1-2-992-16,-2-3-208 0,2-3-48 0,1-3 0 15,3 4 176-15,2-4 16 0,1 4 16 0,1-1 0 16,2-2-304-16,-1 4-64 0,0 0-16 0,1 1 0 15,1 0 416-15,-3 0 80 0,2 2 0 0,-1 0 16 0,-1 2-416 16,-1 0-96-16,2 0-16 0,-2 1 0 16,1 0-896-16,0 2 0 0,-1 0-160 0,0 0 16 15,2 3-1408-15,-1-4-288 0,2 4-48 0,1-2-16 16,1 2-1232-16,0-4-256 0</inkml:trace>
  <inkml:trace contextRef="#ctx0" brushRef="#br1" timeOffset="39159.74">13350 12833 4607 0,'11'-12'192'0,"-10"9"64"0,-1 3-256 0,0 0 0 16,0 0 0-16,1-2 0 0,1 1 864 0,-1-2 128 15,0 2 32-15,0-2 0 0,-1 0 800 0,0 3 160 16,-1 0 48-16,-1 0 0 0,-1 3-656 0,-2 0-128 16,0 4-32-16,5-7 0 0,0 0-864 0,-17 19-176 15,10-13-48-15,-1 4 0 0,1 0-320 0,-3 2-64 0,1 1 0 0,-1-3-16 32,0 2-560-32,-1 3-128 0,-1-4 0 0,-3 4-16 15,-1-3-48-15,0 0-16 0,-3-2 0 0,1 3 0 16,-2-3 464-16,0-3 80 0,3 2 32 0,-2-1 0 0,1-1 1104 0,-1 0 208 0,2 2 48 0,0-3 16 15,2 0 240-15,1-1 32 0,2 1 16 0,2-1 0 16,1-1-560-16,4-1-96 0,3 0-32 0,1-3 0 31,2 0-752-31,4-3-144 0,1 2-48 0,4-1 0 0,5-4-208 0,2-1-64 0,4-3 0 16,3 1 0 0,-1 0 16-16,4-1 0 0,5-2 0 0,2-1-5696 0</inkml:trace>
  <inkml:trace contextRef="#ctx0" brushRef="#br1" timeOffset="39349.11">13494 12831 35007 0,'-6'-4'1552'0,"1"2"320"0,0 2-1488 0,3-3-384 0,1 3 0 0,-1 0 0 15,1 3-272-15,-1-3-128 0,-2 0-32 0,0 2 0 16,-1-1-144-16,3 2-16 0,-1 0-16 0,2 2 0 15,2 3-2848-15,-1-2-560 0,2 3-112 0,-1-2-32 0</inkml:trace>
  <inkml:trace contextRef="#ctx0" brushRef="#br1" timeOffset="49457.94">13393 12597 22111 0,'-10'-4'1968'0,"0"-2"-1584"0,-1-3-384 0,1 6 0 0,3-1 2640 0,-1 2 448 0,-1-2 96 0,-10-2 16 0,-11 0-2400 0,-12-1-480 0,-10 1-80 0,-5 4-32 0,-2 7-208 0,0 1-128 0,-2 4 128 0,2 2-208 15,-2 2-128-15,-1 4-32 0,2 2 0 0,-1 1 0 16,2 4 96-16,6-2 16 0,6 2 0 16,6-3 0-16,8-3 528 0,5-1 112 0,9-2 32 0,5-3 0 0,4-6 528 15,5-1 96-15,4 3 32 16,2-3 0-16,4-2-560 0,4-2-128 0,6-2 0 15,6 0-16-15,5 0-368 0,7-2 144 0,5-2-144 0,8-2 0 16,7-5 368-16,5-3-48 0,5-5 0 0,2 0 0 16,1-3-48-16,4 1-16 0,0-2 0 0,2-3 0 15,-2-2-112-15,-3 2-16 0,-4 3-128 0,0-1 192 16,3-3-64-16,-7 3 0 0,-8 6-128 0,0-3 192 16,-1 3-64-16,-6 0 0 0,-6 3-128 0,-8 1 192 0,-7 5-192 15,-8-3 0-15,-5 8 0 0,-9-1 0 0,-5 5 208 0,-6 2-48 16,-4 4-16-16,-6 0 0 0,-3 4 0 0,-4-1 0 15,-5 1 0-15,-9 6 0 0,-13 2-144 0,-8 6 0 16,-3 3 144-16,-2-1-144 0,1 3 0 0,-3-1 0 16,-1 0 0-16,-2 1 0 0,5-1 0 0,-1 3 128 15,4 1-128-15,2-3 0 0,5-7 0 0,5-3 0 16,6-3 0-16,7-4 0 0,2 0 128 0,6-2-128 16,6 0 128-16,8-4-128 0,6-2 128 0,7-1-128 15,3-1 128-15,2-4-128 0,3 2 0 0,5-4-160 0,9-2 16 16,4-7 0-16,6 3-32 0,5-4 0 15,2 0 0-15,3-2 0 0,-4 4 176 0,6-1 0 0,1-3 0 0,1 0 0 16,2-1 256-16,-2-1-32 0,0 0 0 0,-2 2 0 16,-2 0 128-16,-3 1 32 0,-3 1 0 0,-6 2 0 15,-6 3-112-15,-3 2-16 16,-2 1 0-16,-4 0 0 0,-4-1-32 0,-3 4-16 0,-3 0 0 16,-2 1 0-16,-3 2 80 0,-3 2 16 0,-2-1 0 15,-4 4 0-15,-3-1-128 0,-4 5-32 0,-2 2 0 0,-7 1 0 16,-1 4-144-16,-3 2 0 0,-2-1 0 15,-3 1 0-15,-1 3 0 0,-1 2-144 0,0-3 144 0,2 2 0 16,5-1 0-16,2 1 0 0,4-6 0 0,4 0 0 16,5-3 0-16,4-4 0 0,4 0 0 0,4-3 0 15,5-2 0-15,3-3 0 0,2 2 0 0,3-6 0 16,5 2 0-16,4-3 0 0,2-2 0 0,4-3 0 16,7-3 0-16,2-2 128 0,2-2-128 0,6-2 0 0,4-1 0 15,3 0 0-15,1-2 0 0,2-2 0 0,0 1 128 16,0 2-128-16,-2-1 0 0,-2 1 0 0,-3 4 128 15,-4-1-128-15,-5 6 0 0,-3-1 144 0,-6 0-144 0,-3 5 0 16,-5 1 0-16,-4 0 0 0,-4 2 0 16,-4 1 128-16,-3 3-128 0,-5 3 0 0,-2 1 320 0,-4-1-32 15,-4 3 0-15,-5 3 0 0,-3 1-160 0,-4 2-128 16,-5 1 192-16,-4 3-192 0,-1 2 128 0,-1 2-128 16,-2 1 0-16,0 1 0 0,0 1 0 0,0-1 0 15,1-2 0-15,1-2 0 0,2 5 0 0,2-5 0 16,1 1 0-16,2-3 0 0,7 0 0 0,2-4 0 0,5 1 0 15,3-4 0-15,6-2 0 0,2-4 0 0,6 0 0 16,3-3 0-16,3-3 0 0,6 0 0 0,3-4 0 0,3-1 0 16,1 0 0-16,7-4 0 0,8-3 0 15,6-2 0-15,6-2 0 0,0 1 0 0,2 2 0 0,0-3 0 16,0-1 128-16,-3-1-128 0,-3 2 0 0,-2 2 0 0,-3 3 0 0,-2 1 160 16,0 1-160-16,-5 2 128 0,-3 3-128 0,-4-2 0 15,-2 5 0-15,-6 1 128 0,-1 1-128 0,-6 2 0 16,-2 3-192-16,-5 0 192 15,0 2-160-15,-6 3 160 0,-1 0 0 0,-5 2-144 0,-2 3 144 0,-4-1 0 0,-4 4 0 16,-6 0 0 0,-4-1 0-16,-3 2 0 0,-4 4 0 15,-4-2 0-15,-1 1 0 0,0 2 0 0,0 0 0 0,0-3 0 16,1-1 0-16,4 0 0 0,0-3 0 0,2-2 0 16,2 2 0-16,4-5 0 0,5-1 0 0,4 0 0 15,5-2 0-15,4-5 0 0,5 2 0 0,3-4 0 16,3 0 0-16,5-4 0 0,3 2 0 0,2-5 0 15,4 1-176-15,5-4-96 0,3 0-32 0,4-2 0 16,4 0 80-16,2-1 16 0,3 0 0 0,2 0 0 16,0-1 208-16,0 0-144 0,0-1 144 0,-1 1-128 0,0 2 128 15,-2 0 0-15,-2-1 128 0,-3 3-128 0,-2 4 0 16,-3 0 0-16,-6 2 0 0,-3-1 0 0,-5 4 0 16,-4 1 0-16,-2 0 0 0,-5 1 0 0,-3 2 0 0,-4 3 0 15,-3-2 0-15,-4 4-192 0,-3 2 192 0,-6-1 0 16,-3 5-144-16,-5 0 144 0,-3 3 0 0,0-1 0 15,-3 3 0-15,0 2 0 0,0-2 0 0,2-2 0 0,5-2 0 16,-1 1 0-16,0-3 0 0,2-1 0 0,2 2 0 0,3-2 128 16,4-2-128-16,2 0 0 0,6-2 0 0,2 1 0 15,4-5 0-15,5-1 0 0,4 0 0 0,3-2 0 16,3 0 0-16,4-1 0 0,5 0-144 0,7-2 144 16,6-2 0-16,2 2 0 0,-1-4 0 0,5-1 0 15,6-1 0-15,2-2-160 0,2 0 160 0,1 0-128 0,-3-2 128 16,2 2 0-16,0-3 0 0,-3 4 0 0,-3 2 0 15,-6-1 0-15,-5 1 128 0,-6 4-128 0,-4 0 0 0,-6 2 0 16,-3 1-192-16,-5 0 64 16,-4 0 0-16,-3 0 0 0,-2 4 0 0,-2-1 0 0,-3 2 128 0,-3-1 176 15,-4 4-48-15,-3 0 0 0,0 1 32 0,-4 1 0 16,-4 0 0-16,0 2 0 0,-1 0-160 0,-2 4 160 16,-1-2-160-16,0 1 160 15,0 1-160-15,3-2 0 0,2 0 0 0,1-1 0 0,3-1 0 0,2-2 0 16,4 0 0-16,1-1 0 0,3-2 0 15,1-2 0-15,3 0 0 0,1 0 0 16,3-1 0-16,0-4 0 0,3 0 0 0,0 0 0 0,2 0 0 0,3-4 0 16,1 1 0-16,2-4 0 0,4 1 0 0,3-3 0 0,3-1 160 0,3-2-160 15,3 0 208-15,2-2-64 0,1 2-16 16,3-1 0-16,3-3-128 0,4 1 128 0,-2 2-128 0,2-2 128 16,-4 2-128-16,-2 2 0 0,-2 0 0 0,-2 1 0 15,-2 3 0-15,-3-2 0 16,-5 6 0-16,-2-2 0 0,-5 3 0 0,-4 0 0 15,-2 2 0-15,-4 0 0 0,-3 2 0 0,-2-2 0 16,-3 4 0-16,-3-1 0 0,-2 0 0 0,-2 0 192 0,-4 3-192 0,-3-2 192 16,-2 2-192-16,-5 1 0 0,-1 2 0 0,1-3 128 0,-1 0-128 15,0 0 0-15,-1 2 0 0,-1-2 0 16,4-1 0-16,0 0 0 16,2 0 0-16,2-1 0 0,3-2 0 0,2-2 0 0,4 1 0 0,3-1 0 15,1-1 0-15,3-1 0 0,2-2 0 0,5-1 0 0,1-1 0 0,2-2 0 16,4-4 0-16,1 0 128 0,1-1 96 0,3 0 16 15,5-6 0-15,1 0 0 16,3 0-240-16,1 0 128 0,2-3-128 0,-1 0 0 0,1-1 0 0,-1 1 0 0,0 0 0 16,0 0 0-1,-1 3 0-15,-3 1 0 0,-1-1 0 0,-2 3 0 16,-2 2 0-16,-2-1 0 0,0 6 0 0,-2-5 0 16,-1 2 0-16,-3 0 0 0,-1 3 0 0,0-1 0 0,-1 1 128 0,-2 2-128 0,0 3 0 0,-2-2 0 31,1 3 128-31,-4 3-128 0,0-2 0 0,-3 4 144 15,0 1-144-15,-6 0 0 0,-2 4 144 0,-4 2-144 16,-2 4 0-16,-5 3-160 0,-3 0 16 0,-2 5 0 16,0-1-64-16,-3 2-16 0,1 0 0 0,0-1 0 15,3-1 224-15,2-5 0 0,1 1-160 0,4-2 160 16,3-2 0-16,2 0 0 0,3 1 160 0,2-3-160 0,6-2 0 16,2 0 0-16,3-5 0 0,3 2 0 0,4-3 0 0,2 0 0 15,3-2 0-15,3-2 0 0,3-2 0 16,3 0-304-16,3-4 48 0,4 0 0 0,2-3 256 15,2 0 0-15,2-4 0 0,-2 1 0 0,1 0 0 0,1-3 256 16,-1-1-64-16,-2-2 0 0,-2 2-64 0,-1-2-128 16,-3 3 176-16,-2-1-176 0,-2 3 192 0,-2-1-192 15,-3 4 192-15,-3-4-192 0,0 1 0 0,-4 1 0 16,-3 2 0-16,-1 2 0 0,-4-2 208 0,-1 2-64 16,-2-2-16-16,-4 2 0 0,-2 1 0 0,-3 2 0 15,2 0 0-15,-3 1 0 0,-3 0-128 0,-3 2 0 16,0 2 0-16,0 2 0 0,-2 0 0 0,0 2 0 0,1-2 0 15,-1 4 0-15,1 0 0 0,1-1-144 0,0 4 144 16,1-2 0-16,2 1-176 0,-1 1 176 0,4-1-160 16,0 1 160-16,4 0-192 0,3-2 48 0,1 1 16 0,5-2 0 15,1-2 128-15,1-1-128 0,2 2 128 0,2-1-128 16,2 0 128-16,0-2-128 0,3 2 128 0,1-4-128 16,1 2 128-16,1-2-192 0,1 0 192 0,0-1-192 15,1 2 192-15,-2-1 0 0,2 2 0 0,-2-4 0 16,2 2 0-16,-2-1 0 0,1 2 0 0,0-3 0 15,1 2 0-15,-1-2 0 0,2-1 0 0,1 1-128 16,0-2 128-16,0 2 0 0,1 1 0 0,-1-2 0 0,-2 1 0 0,0 0 0 16,-2 2 0-16,-3 2 0 15,-3 0 0-15,-2 0 0 0,-2 0 0 0,-2 2 0 16,-2 2-176-16,-5 2 176 0,-3 2-208 0,-5 3 80 0,-1-4 128 16,-5 3-160-16,-3 1 160 0,-4 0-160 0,-3 1 160 0,-2 0 0 15,-2-1 0-15,-2 1 0 0,1 1 0 0,-2-3 0 0,-3 1 0 0,0-1 128 16,0-3 48-16,3-2 16 0,3 1 0 15,3-5 0-15,5 2 0 0,3-3 16 0,6-3 0 0,3 2 0 16,4-1-80-16,1-2 0 0,5-1-128 0,4 1 192 16,1-2-192-16,1 0 0 0,1-1-144 0,5 0 144 15,1-1-560 1,3 0-16-16,3 2 0 0,2 0 0 0,5 0 0 0,1 0-16 0,2 2 0 16,2-2 0-16,1 3-32 0,3 1 0 0,1 1 0 0,0 1 0 15,-1 0 48-15,-2 0 16 0,-4 1 0 0,-1 1 0 31,-1 1-784-31,-4 3-144 0</inkml:trace>
  <inkml:trace contextRef="#ctx0" brushRef="#br1" timeOffset="56736.52">26431 12901 23951 0,'-1'-5'2128'0,"1"3"-1696"0,0-2-432 0,1 4 0 0,1 0 384 0,-1-2-16 0,1-7 0 0,1 2 0 0,2-3 656 0,1 1 128 0,2-1 16 0,0 1 16 0,1 0 96 0,-2 2 32 16,3 0 0-16,-1 1 0 15,0 1-512-15,0-1-96 0,1-1-32 0,-1 3 0 16,1-1-416-16,-2 1-96 0,0 1-16 0,-1 3 0 0,0 3-144 0,-3 1 0 0,0 1 0 16,-4 2 0-16,0 3 0 0,-4 2-192 15,0 4 32-15,-5 3 16 0,-3 3 144 16,-4 5 0-16,-3 2 0 0,-4 0 128 0,0 2-128 15,-3-1 192-15,-3 3-64 0,1 0 0 0,0-3 0 0,-1-1 0 16,1-1 0-16,-1-2 0 0,1 0 192 0,2-3 32 16,1-2 16-16,3-3 0 0,2-2-96 0,3-3-16 0,-1-4 0 0,5-1 0 15,2-2-256-15,3-1 128 0,2-4-128 0,2-1 0 16,3 0 208-16,2-3-64 0,3-4-16 0,2-1 0 16,3-2-128-16,2-4 192 15,5-2-192-15,5-2 192 0,4-5-192 0,2-1 0 0,4-2 0 0,1-3 0 0,0 2 0 16,-3 5 0-16,-5 3-144 0,5-1 144 0,4-6 0 0,2 2 0 15,0-1 128 1,-5 3-128-16,-4 6 192 0,-1 0-48 0,-1 1-16 0,-3 1 0 0,-5 4 32 0,-4 4 0 31,-3 2 0-31,-6 4 0 0,0 0 16 0,-7 4 0 0,-2 2 0 0,-6 0 0 0,-1 4 32 0,-2 3 16 16,-1 3 0-16,-3 0 0 0,-2 2-224 0,-4 2 144 16,-2 5-144-16,-3 0 128 0,2 1-128 0,-2-2 128 15,1 2-128-15,0-1 128 16,0-3-128-16,2 3 0 0,0-3 0 0,2-2 128 0,2 0-128 0,0-2 0 15,2-2 0-15,3-1 0 0,2-2 0 0,3-3 0 0,3-4 0 16,4 0 0-16,1-5 0 0,4 2 0 0,1-6 0 16,4-1 0-16,2 1 0 0,3-7-224 15,2-1 80-15,2-5 16 0,5-4-64 0,3-5 0 16,5-1 0-16,1-2 0 16,3-1 32-16,0 1 0 0,-1-1 0 0,1 1 0 15,-2 1 160-15,2 1-160 0,-2 0 160 0,-1 4-160 16,-2 0 160-16,-1 3 0 0,-3 0 0 0,-3 3 0 0,-1 1 192 15,-4 2 0-15,-1 3 16 0,-4 1 0 0,-3 5 144 16,-3 1 32-16,-2 0 0 0,-4 3 0 0,-3 4-32 16,-3 1 0-16,-2 2 0 0,-3 2 0 0,-4 3-224 0,-2 4-128 15,-3 4 160-15,-2 1-160 0,-3 1 0 0,1 4 128 16,-2-1-128-16,0 1 0 0,2-1 0 0,-2-3 0 16,3-2 0-16,0-2 0 0,2 2 0 0,2-2 0 15,2-2 0-15,2-3 0 0,4-3 0 0,3-1 0 16,2-1 0-16,2 0 0 0,5-6 0 0,0-2-128 15,5 0 128-15,1-2 0 0,3-2-320 0,3-2 32 0,3-4 16 16,3-2 0-16,3-3 80 0,3-2 0 0,3-7 16 16,2 1 0-16,2-2 176 0,-3 0 0 0,1 2 0 15,2-5 0-15,-1 5 0 0,-1-4 0 0,-1 3 144 0,-3 3-144 16,-1 1 208-16,-3 2-64 0,-2 2-16 0,-1 0 0 16,-2 3 144-16,-3 1 32 0,-3 2 0 0,-2 4 0 15,-1 6 64-15,-4-3 16 0,-2 3 0 0,0-2 0 16,-4 4-32-16,-2 2 0 0,-2 5 0 0,-3-1 0 15,-3 6-192-15,-2 1-32 0,-3 1-128 0,0 4 192 16,-2-2-192-16,1 5 0 0,-2-1-144 0,1 0 144 0,-2-1 0 16,1 1 0-16,2-2-128 0,0 2 128 0,2-3 0 0,0-1 0 15,3-1 0-15,1-4 0 16,1 2 0-16,3-5 0 0,2-1 0 0,2 0 0 16,1-2 0-16,2-4 0 0,3 3 0 0,0-6 0 15,2 0-240-15,3-2 48 0,-1 1 16 0,3-5 0 16,3-1-192-1,2-2-32-15,1-6-16 0,5-1 0 0,2-4 160 0,-2 5 16 0,-3 3 16 0,3-4 0 0,7-7 80 16,6-5 16-16,3-4 0 0,1 1 0 0,3-1 128 16,-1 1 0-16,-3 2-144 0,-1 1 144 0,0 2 0 15,-4 1 0-15,-1 3 0 0,-3 2 0 0,0 2 128 16,-4 1-128-16,0 3 192 0,-4 0-64 0,-2 5 64 16,-1-1 16-16,-5 4 0 0,-1 3 0 0,-3 0 32 0,-2 3 0 15,-1 0 0-15,-4 4 0 0,-1 2-64 0,-3 3-16 16,-5 1 0-16,0 3 0 0,-5 4-160 0,-4 3 0 15,-3 0 0-15,-4 4 0 0,-3 4-128 0,-4-2-16 16,-3 5 0-16,-3-1 0 0,0 2 144 0,0 1 0 0,-1-3 0 16,1 1 0-16,2 0 0 0,2-3 0 0,2 0-144 15,-1-2 144-15,2 3 0 0,2-4 0 0,3-6 0 0,4 2 0 16,4-7 0-16,4-2 0 0,4 1 0 0,3-7 0 16,3 0 0-16,5-2 0 0,1-4 0 0,2 0 0 15,4-4 0-15,2-1 0 0,4-2 0 0,3-3 0 16,3-3 0-16,1-3 0 0,2 2 0 0,3-6 0 15,4-2 0-15,5-6 0 0,5-1 0 0,-10 6 0 16,-8 9 0-16,4-6 0 0,10-5 0 0,11-12 0 16,5-1 0-16,0-3 128 0,0 2-128 15,-6 2 0-15,-3 4 128 0,-7 6-128 0,-5 7 128 0,-4 4-128 0,-5 4 240 0,-5 2-48 16,-3 1 0-16,-5 0 0 16,-1 3 160-16,-5 1 32 0,-3 5 0 0,-2 0 0 15,-2 5-16-15,-3 1 0 0,-1 3 0 0,-2 0 0 16,-1 1-208-16,-2 2-32 0,-4 4-128 0,-2 3 192 15,-1 0-192-15,-1 4 0 0,-1-1 0 0,-1 0 0 16,0 3 0-16,0 1 0 0,0 1 0 0,1-1 0 16,1-1 0-16,4-6-160 0,2 0 160 0,1 0-128 15,-2 0 128-15,0 0 0 0,2-3 0 0,2-1 0 16,2-2 0-16,3-3 0 0,1-1 0 0,3-3-128 0,2 0 128 16,2-4-128-16,1 0 128 0,2-2-128 0,1 0-80 0,3-4-16 15,1-1 0-15,2-1 0 0,3-1-48 0,2-3-16 16,4-2 0-16,4-5 0 0,2 0 96 0,4-3 32 15,3-4 0-15,2 0 0 0,2-4 160 0,2-1 0 16,0 1 0-16,3-3-128 0,0 0 128 0,-2 1 0 16,-3 6 128-16,-1-1-128 0,-1 5 0 0,-4 2 0 15,-2-1 0-15,-4 5 0 0,-4 2 160 0,-5 3 16 16,-5 4 0-16,-3 3 0 0,-5 2 64 0,-4 4 16 16,-4 2 0-16,-3 2 0 0,-5 2-64 0,-1 3-16 15,-6 3 0-15,-2 0 0 0,-3 2 48 0,-3 5 16 16,-3-1 0-16,-1 3 0 0,-1-2-240 0,0 4 0 15,0 2 0-15,1-3 0 0,1-1 0 0,6-3 0 16,2-4 0-16,-3 5 0 0,-1-1 0 0,-1-2 0 0,2 1 0 16,2-4 0-16,0 5 0 0,4-3 0 0,1-1 0 15,5-5 0-15,1-1 0 0,3-2 0 0,3-3 0 0,3 0 0 16,3-3 0-16,2 0 0 0,3-1 0 0,1-6 0 16,4 1 0-16,2-2-192 0,5-6 192 0,2-2-208 31,4-3-192-31,3-2-48 0,1-4 0 0,4-3 0 0,4-1 240 0,3-3 32 0,5-4 16 0,4-3 0 15,0-2 160-15,0 2 0 0,-2 3-144 0,-4 1 144 16,-2 3 0-16,-3 2 0 0,-1 0 0 0,-3 2 0 0,-3 5 0 16,-4 0 192-16,-4 3-64 0,-4 4 0 15,-1 2 64-15,-3 2 0 0,-4 3 0 0,0 2 0 0,-4-1 144 0,-1 4 48 16,-2 0 0-16,0 0 0 0,-3 6-64 0,-3-2 0 16,0 6 0-16,-1-2 0 0,-2 4-144 0,0 2-48 15,-3 3 0-15,0 1 0 0,-1 1-128 0,-3 0-176 16,0 2 48-16,-4 2 0 0,2 3-112 0,-2-4-16 15,-1 3 0-15,0-2 0 0,1-2 80 0,-3-1 16 16,2 2 0-16,-2 0 0 0,2-3 160 0,-1 0 0 16,1-1-144-16,0 1 144 0,2-6 0 0,2 0 0 15,3-3 0-15,2-2 0 0,3-2 0 0,2-2 0 0,4-4 0 16,2 0 128-16,3-4-128 0,2-2-176 0,3 0 48 0,2-6 0 16,1 2-96-16,4-3-16 0,5-5 0 0,5-4 0 15,5-4 64-15,4-3 16 0,6-2 0 0,2-3 0 16,3 1 160-16,1 1 0 0,-1-1 0 15,0 3 0-15,-2-1 0 0,1 3 0 0,-3 3 0 16,-4 2 0-16,-4 4 176 0,-3 3-48 0,-2 4 0 0,-4-4 0 0,-2 1 32 0,-6 2 0 16,-2 6 0-16,-4 1 0 0,-4 3 144 0,0 1 16 15,-5 2 16-15,0 5 0 0,-4 1 0 0,-1 0 0 16,-5 0 0-16,0 4 0 0,-2 0-192 0,-5 5-144 16,-3 5 192-16,-6 2-192 15,-1 3 0-15,-2 1 0 0,-2-2-160 0,-3 2 160 0,0 3-256 0,-2-1 64 0,5-3 0 16,-5 3 16-1,0 1 176-15,-1-1 0 0,5-2 0 0,-2 2-128 0,-1-1 128 0,0 0 0 0,3-2 0 0,7-3 0 32,2-5 0-32,6-2 0 0,5-5 0 0,4-4 0 0,4 0 0 0,3-6 0 0,3 0 0 0,2 0 0 15,1-3-208-15,4-4-112 16,2-2-32-16,4-4 0 0,2-2 32 0,4-1 0 16,2-2 0-16,-3 4 0 0,-2-1 144 0,4-2 48 15,11-8 0-15,8-9 0 0,9-4 128 0,4 0 0 16,1-3 0-16,-4 5 0 0,-3 2 128 0,-4 3-128 15,-2-1 160-15,-5 3-160 0,-2 7 240 0,-3 0-48 0,-3 1-16 0,-5 4 0 16,-6 4 144-16,-3 4 48 16,-3 1 0-16,-6 3 0 0,0 2-112 0,-4 3 0 15,-3 0-16-15,-2 4 0 0,-4 2 64 0,-5 3 16 16,-2 3 0-16,-6 4 0 0,-1 0-192 0,-4 3-128 16,-1 3 144-16,-2 4-144 0,-4 5 0 0,1-2 0 15,-2 3 0-15,1-4 0 0,1-3 0 0,-2-2 0 0,1 2 0 16,3-4-160-16,3 1 160 0,0-2 0 15,-1 2 0-15,3-2-128 0,3-1 128 0,6-3 0 16,1-4 0-16,4-2 0 0,3-4-128 0,4-3 128 16,2-1-128-16,3-4 128 0,1-1-320 0,3-2 0 0,2-1 16 15,2-2 0-15,4-2 16 0,3-6 0 0,2-2 0 0,2-2 0 0,5 1 160 0,4-9 128 16,5 3-192-16,4-8 192 0,3 2-160 0,3-1 160 16,4 1-128-16,0-4 128 0,-2 0 0 0,-1 2 0 15,-3 3 0-15,0-1 0 0,1 0 0 0,-4 5 0 0,-6 1 0 16,-4 6 0-16,-2-1 0 15,-7 2 192-15,-3 7-64 0,-6 0 0 0,-6 5 112 0,-3 2 16 16,-5 2 16-16,-3 4 0 0,-6 1 208 0,-2 3 32 0,-2 0 16 16,-7 8 0-16,-6 2-240 0,-5 5-48 0,-2 2-16 15,-2 2 0-15,-1 3-224 0,-1 1 0 0,-1 3 128 16,0-1-128-16,1 1 0 0,1-1 0 0,-1-3 0 0,0 3 0 16,0-1 0-16,3-1 0 15,6-2 0-15,3-1 0 0,4-4 0 16,4-2-128-16,5-3 128 0,1 0 0 0,3-2-368 0,4-2 48 0,1-4 0 0,4-2 0 0,2-4 0 15,3-3 0-15,2 0 0 0,2-3 0 0,2 0-16 16,3-4 0-16,1-2 0 0,4-3 0 0,3-2 160 0,3-4 48 31,7-5 0-31,4-1 0 0,4-5 128 0,3-3-160 16,6 0 160-16,0-3-160 0,4 4 160 0,-1-3-208 16,1-3 80-16,-2 3 128 0,-3 3 0 0,-2-1 0 15,2-5 0-15,-3 2 0 0,-4 6 0 0,-2 0 0 0,-4 5 144 0,-5 1-16 16,-4 5 0-16,-6 2 16 0,-5 6 0 0,-5 1 0 0,-3 5 240 15,-7 2 32-15,-2 2 16 0,-5 0 0 0,-4 4 48 16,-5 4 16-16,-5 5 0 0,-6 3 0 0,-6 4-272 16,-3 4-48-16,-5 7-16 15,1-2 0-15,4-3-160 0,-5 5 0 0,-7 3 0 0,-2 2 0 0,0 1 0 0,-1-2 0 16,1-1-128-16,1 1 128 0,6-3 0 0,3-3 0 16,5-5 0-16,4 0 0 0,7-3-128 0,3-1 128 15,7-4 0-15,4-4 0 0,4-3-240 0,3-6 32 16,4 1 0-16,4-1 0 15,4-6-192-15,4-1-48 0,6-4 0 0,3-2 0 32,5-4 32-32,3-2 0 0,4-5 0 0,6-5 0 0,5-2 160 0,5-3 16 0,1 2 16 0,5-3 0 0,1-2 224 0,-1-1-176 15,-3-2 176-15,0 1-160 16,-1 1 160-16,-4 1 0 0,-3 2 0 0,-3 1 0 0,-3 2 0 0,-5 3 144 0,-7 5-16 16,-4 4-128-16,-4 2 304 0,-7 3-48 0,-3 4-16 0,-3 2 0 15,-4 1 160-15,-4 4 48 0,-3 1 0 16,-3 0 0-16,-3 1-48 0,-2 4 0 15,-3 1 0-15,-2 1 0 0,-3 2-192 0,-1 4-32 0,0 0-16 16,-2 2 0-16,-1-1-160 0,0 2 0 16,-1 0 0-16,2-1 128 0,0-2-128 0,1 2 0 15,1-1 0-15,-1 1 0 0,2-5 0 0,1-2 0 16,2 0 0-16,3 0 0 0,1 5 0 0,4-7 0 0,0-1 0 0,2-3 0 0,3 1-192 16,0-2 0-16,4 1-16 0,2-4 0 15,0 1 16-15,2-5 16 0,0 2 0 0,1-2 0 0,0 3-144 0,0-3-48 16,1 0 0-16,0 0 0 31,0 2-416-31,1-2-96 0,-1 2-16 0,0 2 0 0,0-2-672 16,1 0-144-16</inkml:trace>
  <inkml:trace contextRef="#ctx0" brushRef="#br1" timeOffset="57958.28">27078 12837 8287 0,'-1'0'736'0,"1"0"-592"0,0 0-144 0,1 0 0 0,0 0 384 0,0 0 64 0,2 2 0 0,1-2 0 0,-1 2-448 0,2 0 0 15,1 4 0-15,-2 2 0 0,0 3 272 0,-2-1 80 0,-2-3 16 0,0 4 0 0,-1-1 128 0,-1 0 16 0,0-1 16 0,0 1 0 16,-2 0-16-16,2-2-16 0,-2 0 0 0,0-2 0 0,2 0 496 0,-1 0 96 16,1-3 32-16,1 0 0 0,-1-1-80 0,2 0-16 0,0-2 0 0,0 0 0 15,3-2-192-15,-2 0-64 0,2 2 0 0,0-3 0 16,-3 3-304-16,0 0-64 0,0 0-16 0,21-13 0 15,-13 7 64-15,-1 4 16 0,1-5 0 0,-1 4 0 16,2-1 112-16,-1-2 0 0,2 1 16 0,0-3 0 16,1 2 240-16,0 0 32 0,2 0 16 15,-2-3 0-15,3-1-112 0,-2 3-32 0,1-4 0 0,0 1 0 16,0 0-304-16,0-2-64 0,-1-1-16 0,1 0 0 16,-1-6 48-16,0 1 16 0,1 2 0 0,-1-1 0 15,-1 8-144-15,2-4-16 0,-2-2-16 0,-1 2 0 0,-1 0-368 16,-1 0-80-16,0 0-16 15,-3 1-17296-15</inkml:trace>
  <inkml:trace contextRef="#ctx0" brushRef="#br1" timeOffset="58907.68">28081 12843 7359 0,'-6'4'656'0,"1"-4"-528"16,0 2-128-16,1-2 0 0,3 0 2208 0,0 0 416 0,-2 2 64 0,1-2 32 0,-3-2-1024 0,0 4-208 0,-1 2-32 0,1-2-16 0,0-2-496 0,1 2-112 0,3 2 0 15,-2 1-16-15,3-4-96 0,0 2-16 0,0 0 0 0,3 1 0 0,-1 1-80 0,1-1-32 0,-1-1 0 0,2 2 0 16,1 0-352-16,-1 1-80 0,0-1-16 0,0 2 0 15,1-1-144-15,-1-3 0 0,0 4 0 0,-2-1 0 16,2 0 0-16,-2 0-144 0,1-1 144 0,-1 1 0 16,-1 0 0-16,1-1 0 0,-1-1 0 0,0 0 0 0,0 0 0 0,1-2-128 15,0 1 128-15,-1-2 0 16,2-2-272-16,-1-2 0 0,2 3 0 0,0-6 0 16,-1 2 272-16,2-2 0 0,1-4 176 0,2 0-176 0,-1-2 832 0,1-3 48 15,2-1 16-15,0-4 0 0,2 2 32 0,0-5 16 16,2 1 0-16,-2 0 0 0,4-3-448 0,0-1-96 15,0 1-16-15,1-2 0 0,-1 4-384 0,-2 2-224 16,1 3 32-16,0 1 0 16,-1 3-448-16,-1 2-64 0,1 3-32 0,0 2 0 15,-2-3-672-15,1 4-144 0,1 0-32 0,1 0 0 16,0 2-640-16,1-2-128 0,0 3-16 0,0-1-7904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4:16.03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15892 12863 23951 0,'3'-8'2128'0,"0"4"-1696"0,1 2-432 0,-1 2 0 0,-1-2 144 0,0 2-144 0,5-4 160 0,1-2-160 0,5-4 0 15,-1 1 0-15,-1 3-176 0,-2 5 176 0,-3 1-160 0,-2 4 160 0,-3-1 0 0,-4 6-144 0,0 3 144 0,-3 2-128 0,-2 1 128 0,-2 1-128 0,-1 1 608 0,-4 2 128 0,0 2 32 16,-2-1 0-16,-1 1 128 0,-3 1 48 0,2 0 0 0,2-6 0 16,2-2-96-16,-4 2-16 0,-2 5 0 0,-3-1 0 15,0 1 16-15,1-5 0 16,3 0 0-16,1-4 0 0,3-2-144 0,5-1-16 0,2-6-16 0,3 0 0 0,4-2-352 16,2-2-192-16,1-2 192 0,4 0-192 0,4-6-192 0,2-1-128 15,4-2-48-15,2 0 0 31,1-2-256-31,3-2-48 0,3 1-16 0,2-4 0 0,1 1 448 0,4-2 96 0,2-2 16 0,2 0 0 0,1-1 128 0,1-1 0 16,1-1 160-16,1 3-160 0,-1 2 128 0,-1-1-128 16,0 3 0-16,-3 0 0 0,-4 2 192 0,-2 3-48 15,-4 1-16-15,-3 2 0 0,-4 0-128 0,-5 4 128 16,-3 1-128-16,-6 2 128 0,-2 3 272 0,-4 3 48 16,-3 8 16-16,-3-1 0 0,-1 3 0 0,-5-1 0 15,-3 8 0-15,-7 0 0 0,0 4-128 0,-4 1-16 0,-2 3-16 16,5-5 0-16,5-7-112 0,-5 6 0 0,-9 6-16 15,-2 3 0-15,-1 2-16 0,0-3 0 0,4 0 0 0,2-3 0 16,3-3 80-16,5-3 16 0,5-3 0 0,4-4 0 16,5-4-16-16,4-4 0 0,4 0 0 0,3-6 0 15,3-2-112-15,3-2-128 0,3 0 176 0,3-4-176 16,5-2 0-16,0-3 0 0,1 4 0 0,4-5-144 0,6-5 144 16,2 1-208-16,-4 2 80 0,4-6 128 0,5-1-192 15,2 1 192-15,-1 3-192 0,1-3 192 0,3 0 0 16,0 0 0-16,0-3 0 0,-3 3 0 0,-1-1 0 0,-5 2 0 31,-1 2 0-31,-5 3 0 0,-6 3 0 0,-4 3 0 16,-5 4 0-16,-4 0 0 0,-5 2 0 0,-4 4 0 0,-2 0-128 0,-4 1 128 15,-3 4 0-15,-5 3 0 0,-5 0 0 16,-5 5 128-16,-3 3 96 0,-4 0 16 0,-1 4 0 0,-5 2 0 16,-1 0-240-16,3-1 0 0,4-2 128 0,-2 1-128 15,-8 2 0-15,-1 3 0 0,2-2 128 0,1 1-128 16,4-1 0-16,4-2 0 0,3-5 0 0,3 0 0 0,4 0 0 15,4-3 128-15,4-5-128 0,5 0 0 0,3-4 0 16,4-2 128-16,3-2-128 0,5-2 0 0,0-2 144 0,5-4-144 16,1 0 128-16,5-2-128 0,4-3 0 0,5 1 0 15,3-4 0-15,3 0-176 0,-4 0 176 0,3-3 0 16,1 1 0-16,5-2-128 0,4-2 128 0,5-3 0 16,3 0 0-16,0 1 0 0,-2 0 0 0,-1-1 0 15,-3 3 0-15,0 0 0 16,0 3 0-16,-4-1 144 0,-1 4-144 0,-3 4 160 0,-6 6-160 15,-2 0 0-15,-1-3 0 0,-4 5-176 0,-6 2 176 0,-4 4 0 16,-5 2 0-16,-4 5 0 0,-4 3 0 0,-4 0 0 16,-7 0 0-16,-3 2-128 0,-2 2 128 0,-7 3 0 15,-6 3 0-15,5-2 0 0,4-4 0 0,-8 6 0 16,-11 7 128-16,-9 8-128 0,-2 0 0 0,1-5 128 0,3-3-128 16,3-3 0-16,3 1 128 0,6-5-128 0,5-5 128 0,7-2-128 15,4-2 144-15,5-4-144 16,6-5 192-16,3-1-192 0,5-1 144 0,4-4-144 0,3-5 0 15,4 1 144-15,6-1-144 0,6-4 0 0,5-3 0 0,5-2-176 16,5-3 176-16,4-3-160 0,1 0 160 0,-3 1-160 16,-2 4 160-16,1-2 0 0,3 1 0 0,6-5 0 0,6-3 144 0,3-2-144 15,-1 4 192-15,-3 1-192 0,-2 2 144 0,-7 4-144 16,-2-2 0-16,-7 3 144 0,-2 0-144 0,-4 5 0 16,-6 3 0-16,-4 0 0 0,-1 4 0 0,-9 0 0 15,-2 8 0-15,-3-2 0 0,-4 6 128 0,-6 0-128 0,-1 5 128 0,-8 4-128 16,-4 4 192-16,-6 1-64 0,-5 4 0 15,-9 5 0-15,-5 5-128 0,-8 5 0 0,-8 6 0 0,-3 0 0 16,-3 4 0-16,0-4-176 16,3-2 176-16,1-1-128 15,3 0 128-15,7-5 0 0,10-9 0 0,6-4 0 0,6-5 0 0,0-1 0 0,0-1 0 0,6-6 128 16,8-4-128-16,6-3 176 16,5-6-176-16,3-2 192 0,6-4-192 0,4-4 0 15,6-6 0-15,5-3 0 0,7-3-208 16,7-4 16-16,5-3 16 0,5-4 0 0,8-3 176 15,2-1-128-15,3-1 128 0,3-4-128 0,0 1 128 16,4 3 0-16,3-8 0 0,-1 6 0 0,-4 3 0 16,1 0 0-16,1 1 0 0,-4-1 0 0,-2 2 0 15,-3 6 0-15,-3 0 0 0,-4 7 0 0,-6 3 0 16,-7 7 144-16,-7 3-144 0,-5 6 0 0,-7 5 176 16,-8-1-176-16,-4 4 160 0,-7 3-160 0,-3 7 0 0,-7 1 0 15,-6 4 0-15,-6 2 0 0,-5 5 128 0,-7 1 0 16,-3 5-128-16,-10 4 192 0,-8 7-64 0,-6 3-128 15,-4 1 176-15,-1-1-176 0,2 2 0 0,3-6 0 0,5-5 0 16,5-6 0-16,4-1 0 0,10-5 0 0,7-5 0 16,6-3 0-16,5-6 224 0,8-3-64 0,6-6-16 0,6-3 0 15,6-3-144-15,4-4 0 0,5-2 0 0,6-4 128 16,7-5-128-16,7-5-256 0,8-3 64 0,7-2 16 16,5-3 176-16,7-4-128 0,6-3 128 0,3 0-128 15,1-2 128-15,2 2 0 0,5 0 128 0,-1-1-128 16,1 1 224-16,1 1-32 0,-2 2 0 0,-4 3 0 0,-4 1-192 15,-5 1 0-15,-5-1 0 0,-5 3 0 0,-1 6 0 16,-10 1 0-16,-3 5 0 0,-7 6 0 0,-6 6 0 16,-7 2 0-16,-5-2 0 0,-6 4 0 0,-3 6 0 0,-7 4 0 15,-2 2 0-15,-8 7 0 0,-4 1 144 0,-7 2-144 16,-7 3 128-16,-6 4-128 0,-6 5 0 0,-4 2 0 16,-4 3 0-16,-1 0 0 15,0 1 0-15,-1-1 0 0,-2-1 0 0,4-1 0 0,5-4 0 0,4-2 0 16,4-2 0-16,6-4 128 0,6-7 80 0,4-4 16 0,6-2 0 15,6-6 0-15,5 0-224 0,2-2 144 0,5-1-144 16,3-6 128-16,4-1-128 0,3-4-192 0,2 0 32 16,7-4 16-16,2 0-48 0,6-7-16 15,4 1 0-15,5-5 0 0,6 1 208 16,2-1 0-16,2-5 0 0,3 2-144 0,5-5 144 0,3 2 0 16,-4-2 0-16,4 0 0 0,3-1 128 0,-2 0-128 15,2 3 160-15,-6 2-160 0,-4 3 0 0,-4 0 0 0,-4-5 0 0,-4 7 0 16,-6 6 0-16,-6 4 0 0,-6 2 0 0,-6 4 0 15,-6 3 0-15,-5 3 0 0,-6 0 0 0,-3 4 0 16,-3 4 0-16,-7 5 128 0,-6 5-128 0,-8 2 0 0,-6 5 240 16,-1-3-48-16,0 3-16 0,-12 5 0 0,-13 7-176 15,-8 3 0-15,5-1 144 0,-12 2-144 0,-8 7 0 0,-5 3 0 16,1-2 0-16,4-5 0 0,5 1 0 0,4-4 0 16,2-5 0-16,7-2 0 15,8-2 0-15,7-7 256 0,9-3-64 0,8-7-16 0,8-2-176 0,8-10 0 16,6 0 0-16,6-4 0 15,3-1 0-15,7-8 240 0,7 2-48 0,6-8 0 0,7 0-192 0,6-7 176 16,5 1-176-16,7-3 160 0,5-1-160 0,4-2 0 16,1 3-160-16,7-3 160 0,7-3 0 0,3 1 0 15,4-1-128-15,-1 3 128 0,-3 2 0 0,-6 4 0 0,-6-2 144 16,-11 7-144-16,-5 2 0 16,1 1 0-16,6 0 0 0,3 0 0 0,-6 2 0 0,-5 3-128 0,-8 2 128 15,-10 4 0-15,-4 1 0 0,-7 0 0 16,-4 4 128-16,-4 0-128 0,-5 4 128 0,-3 0-128 0,-4 7 0 0,-6 3 0 15,-5 0 176-15,-7 4-176 0,-5 3 192 0,-8 3-192 16,-6 5 128-16,-7 5-128 16,-1-1 0-16,-7 2 0 0,-2 1 0 15,-2 3 0-15,0-2 0 0,6-2 0 0,6-4 0 0,7-5 0 16,9-6 0-16,6-3-192 0,4-3 192 0,8-5 0 16,6-1 0-16,5-6 160 0,7-2-160 0,5-4 160 15,3-4-160-15,8-2 160 0,5-3-160 0,4-3-256 0,9-4 64 0,5-2 16 16,4-5-16-16,5-1 0 0,5-5 0 0,4-1 0 0,4-2 192 15,4 0 0-15,2 1 0 0,-1-1 0 0,2 0 0 16,-9 4 0-16,-7 2 0 16,1 1 128-16,-1 3-128 0,-4-1 0 0,-5 7 0 0,-8 2 0 15,-6 3 0-15,-9 6 0 16,-4 1 0-16,-6 6 0 0,-5 0 0 0,-4 3 0 16,-3 4 0-16,-6 2 0 0,-3 4 176 0,-7 7-48 0,-6 4 0 0,-8 7 0 15,-4 4 112-15,-5 0 16 0,-4 4 0 0,-4 4 0 0,-3 4-256 0,-1-1-192 16,9-6 48-16,-7 4 0 15,-5 3 144-15,2-5 0 0,6-1 0 0,7-10-128 0,11-5 128 0,4-8 0 16,5 2 0-16,4-7 0 0,7-1 224 0,4-8-32 16,4-2 0-16,3-4 0 0,5-2-192 0,3-5 0 0,3-1 0 0,5-2 0 15,5-2 0-15,5-4-256 0,1-1 16 16,4-3 16-16,5-4 224 16,7-2 0-16,8-3 0 0,2-4 0 0,3 3 0 0,-2 0 0 0,0 1 0 0,0-1 0 15,-2 3 0-15,-3 1 0 16,-3 3 0-16,1-1 0 15,1 4 0-15,-4-2 0 0,0 5 0 0,-7 3 0 16,-5 1 128-16,-2 7-128 0,-4 2 0 0,-5 2 0 0,-4 2 128 16,-3 4-128-16,-3 0 192 0,-4 3-192 0,-2 2 128 0,-4 3-128 15,-2 5 0-15,-5-2 0 0,-4 6 0 0,-4 2 0 0,-4 5 0 0,-4-1 0 0,-6 3 0 0,-3 1 0 32,-1-6 0-32,-2 2 0 0,0 0 0 0,-4-2 0 15,-3 4 0-15,3-5 0 0,4 1 144 0,4-5-16 16,2 0-128-16,5-4 192 0,3-1-192 0,6-7 0 15,5 0 0-15,4-2 0 0,3-4 0 0,2-3 0 16,4 0 0-16,3-1 0 0,3-1 0 0,4-2 0 16,6-3 0-16,3-5-160 0,7 1 160 0,5-4-128 0,2-2 128 15,5-1-128-15,2 1 128 0,2-2 0 16,1 1 0-16,0 2 0 0,-1 0 0 0,-3 0 0 0,-1 3 0 16,-4 2 0-16,-3 3 144 0,-3 1-144 0,-2 0 192 0,-5 0-192 15,-3 4 0-15,-4 0 0 0,-3 2-160 16,-4 2 160-16,-3-2 0 0,-3 4 0 0,-4 0 0 0,-2 0 0 15,-3 4 0-15,-1-4 0 0,-1 2 0 0,-5 0 0 16,-3 6 0-16,-4 0 192 0,-5 0-64 0,-3 2 0 16,-5 5-128-16,-3 1 160 0,-1 0-160 0,-4 4 160 15,-5-1-352-15,1 0-64 0,0 2 0 0,-1-2-16 16,2 0 96-16,5-3 32 0,5-4 0 0,1-1 0 0,0 0 144 16,5-5 0-16,4 2 0 0,4-6 0 0,3 0 0 15,2-4 0-15,5-3 0 0,2-1 0 0,3-1 176 0,3-6-48 16,4 0 0-16,3-6 0 0,3 1-128 0,2-5 128 15,6-3-128-15,2-2 128 0,2 0-128 0,4-6 128 16,2-2-128-16,4-1 128 0,1 1 0 0,0-1 0 0,-1 1 0 0,-3 3 0 16,-1 3-128-16,-1-1 192 0,-1-1-192 0,-1 4 192 15,-3 3-192-15,-3 3 0 0,-3 3 0 0,-5 6 128 16,-4 0-128-16,-3 7 0 0,-3 2 0 0,-3 2 0 0,-2-1 0 16,-3 3 0-16,-3 3 0 0,-5 1 128 15,-2 4-128-15,-6 5 192 0,-4 3-192 0,-5 2 192 0,-5 6-192 0,-5 4 0 31,-5 3 0-31,-3 4-176 0,2-1-48 0,-6 5-16 16,-4 2 0-16,0-1 0 0,3-1 112 0,6-5 128 16,4-2-208-16,4-3 80 0,7-7 128 0,3-3 0 0,4-6 0 0,6-2 0 0,3-1 0 0,7-6 0 31,5-1 0-31,3-6 0 0,5 1 0 0,3-5 128 0,2 0-128 0,5-5 0 0,6-2 0 0,4-5 0 31,4 1 0-31,6-8 0 0,4-1 0 0,4-2 0 0,-1 3 0 16,3-2 0-16,3-3 0 0,2 1 0 0,1-4 0 15,5 0 0-15,4 1 0 0,-1-2 0 0,-6 7 0 16,-8 1 128-16,-5 7-128 0,-9 4 0 0,-6 3 0 0,-9 3 0 16,-3 6 0-16,-7 2 0 0,-3 2 0 0,-3 0 0 15,-2 4 0-15,-4 2 0 0,-9 3 0 0,-8 7 128 16,-5 1 0-16,-7 7 16 0,-5-1 0 0,-8 6 0 16,-5 2-144-16,-8 3 0 0,-4 7 0 0,-5-3 128 0,0 3-128 15,-2 0 0-15,3-1 0 0,-3-1 0 16,-3 3 0-16,2-4 0 0,3 3 0 0,5-4 0 15,8-2 0-15,4-3 0 0,5-3 0 0,9-7 0 0,9-4 0 16,2-2 0-16,6-3 0 0,4-3 0 0,8-7 0 16,5 0 0-16,6-3 0 0,4-6 0 0,6-3 0 15,5-2 0-15,7-6-160 0,4-1 160 0,3-3-256 0,6-1 64 16,7 0 0-16,8-7 0 0,6 1 192 0,7-7 0 16,2 3-160-16,1-2 160 0,4 1 0 0,2-1 0 15,4-3 0-15,-1 1 128 0,1 1-128 0,-2 1 0 16,-6 3 0-16,-6 5 0 0,-7-3 0 0,6 1 0 15,13-4 0-15,1-3 0 0,-4 0 0 0,-6 2 0 16,-3 5 0-16,-7 2 0 0,-6 3 0 0,-6 4 0 16,-8 4 0-16,-6 2 0 0,-6 6 0 0,-7 1 0 15,-8 3 0-15,-7 1 0 0,-4 2 0 0,-9 5 0 0,-4 5 0 16,-11 3 0-16,-7 5 0 0,-2-2 0 0,-3 1 0 16,-16 10 128-16,-17 8-128 0,-12 3 128 0,-3 7-128 0,-4-2 128 15,-1 1-128-15,-6 2 0 0,-3 1 0 0,-2 3 0 16,2 0 0-16,2-3 0 0,2-5 0 0,5-3 0 15,7-2 0-15,3-5 0 0,5-4 0 0,4-3 0 16,3-3 0-16,9 1 0 0,7-10 0 0,9-2 0 16,7-4 0-16,5-7 0 0,6 0 0 0,7-7 0 15,5-1 0-15,6-5 0 0,5 0 0 0,4-3 0 16,6-5 0-16,6-2 0 0,7 1 0 0,7-6 0 16,7-1 0-16,8-3 0 0,8 1 0 0,3-1-176 15,3-3 176-15,4 3 0 0,3 1 0 0,2 3-128 0,0-3 128 16,2 3 0-16,4-1 0 0,-3 3 0 0,-4 0 0 0,0 1 0 15,-4 3 0-15,-4 1 0 0,-1 4 0 0,-10 2 0 16,-7 5 0-16,-1 1 0 0,-3 2 0 0,-4 1 0 0,-6 2 0 0,-7 2 0 16,-5 2 0-16,-6 0 0 15,-4 2 0-15,-4 2 0 0,-5 6 0 0,-5-2 0 0,-6 6 0 0,-8 1 0 16,-8 5 0-16,-5-2 0 16,0 4 128-16,-14 4-128 0,-10 8 0 0,-7 2 0 0,-2-2 0 0,0 3-192 15,-1 2 192-15,2-3 0 0,0-2 0 0,2 0-128 16,7-2 128-16,5-4 0 0,7-2 0 0,5-5 128 0,3-1-128 15,6-8 0 1,4 1 0-16,8-3 0 0,6-4 0 0,7-4 0 16,7-1 0-16,4-2 0 0,5-1 0 0,4-4 0 15,5-1 0-15,6-5 0 0,7 0 0 0,7-4 128 16,6-1-128-16,6-2 0 0,6-4 0 0,5-4 0 16,0 1 0-16,3-2-192 0,1-3 192 0,4 1 0 0,2-1 0 0,0 3 0 15,-2-4 0 1,-2 1 0-16,-3 2 0 0,-2 1 0 15,2-3 0 1,-5 3 0-16,-7 4 0 16,-7 6 0-16,-2-2 0 0,-7 5 0 0,-4 5 0 0,-6 0 0 0,-7 4 0 0,-5 0 0 15,-4 6 0-15,-6-3 0 0,-3 6 0 0,-6-3 0 16,-4 6 0-16,-6 0 0 0,-6 0 0 0,-7 5 176 0,-8 7-48 0,-6 2 0 0,-9 4-128 0,-6 2 0 0,-4 5 0 0,-4 4 128 0,-4-3-128 0,-6 6 0 16,-7 1-160-16,-3 1 160 0,2 1-176 0,0-2 176 15,2-2-192-15,5-3 192 0,1 1 0 0,8-3 0 16,6-4 0-16,9-3 0 0,10-5 0 0,6-8 0 15,5 1 0-15,4-7 0 0,9-2 0 0,3-7 0 16,6 2 0-16,5-5 0 0,4-3 0 0,4 2-192 0,2-6 192 16,5 1-208-1,2 0-256-15,4-5-48 0,5-1-16 0,6 2 0 0,5-4 272 0,6 2 48 0,6-4 16 16,6 0 0-16,3-1 192 0,2-1 0 16,3 1 0-16,2-4 0 0,1 3 0 0,0-1 0 15,2 3 0-15,0-4 160 0,1 1-160 0,-5 3 0 16,-2 0 0-16,-6 3-176 0,-3 1 176 0,-5 2 0 0,-4 0 128 0,-3 1-128 15,-3 2 0-15,-8 2 0 0,-3 3 0 0,-6 0 128 16,-5 6-128-16,-4-1 0 0,-2 2 0 0,-6 2 0 0,-3 2 224 16,-6 0 32-16,-2 4 0 0,-8-1 0 15,-1 4-64-15,-8 2 0 0,-6 4 0 0,-6 3 0 16,-5 3-192-16,-3-1 0 16,-3 5 0-16,-3-1 0 0,-1 1 128 0,-2-2-128 15,-1 2 0-15,4-1 144 0,4-1-144 0,2-2 0 16,5-1 0-16,3-5-176 0,3-4 176 0,6 1 0 0,6-1 0 15,2-2-128-15,2 0 128 0,4-4 128 0,6-2-128 16,3-1 176-16,4-1-176 0,5-4 0 0,3 1 0 16,3-5-176-16,4 2 176 0,5-4-128 0,3-8 128 15,5-1-128-15,8-1 128 0,5-4 0 0,4-3 0 0,5-1 0 16,4-3 0-16,1 1-160 0,5 0 160 0,-4 2-160 16,0-2 160-16,1 0 0 0,3 0 0 15,1-2 0-15,0-1 0 0,-2 3 0 0,-1-1 160 0,-5 3-160 0,-1 4 0 0,-6 1 0 0,-2 2-128 16,-6 2 128-16,-3 5 0 0,-8-1 0 0,-4 3 0 0,-5 5 0 15,-5 2 0-15,-3 3 0 0,-4 2 0 0,-6 2 0 16,-7 5-176 0,-5 0 176-16,-8 7-160 0,-6 1 160 0,-4 5-208 0,-7 0 48 15,-6 7 16-15,-7 3 0 0,-1 2 0 16,-8 6 0-16,-6 2 0 0,-2 1 0 0,2 2 144 16,3-7-160-16,3-2 160 0,7-5-160 0,6 0 160 0,8-9 0 0,6-3 0 0,7-6 0 0,5-3 0 31,5-5 0-31,6-1 0 0,4-4 128 0,4-3-128 0,3 0 0 15,4-4 0-15,1-1 0 0,4-3 0 0,3-2 0 16,4-3 0-16,3-2 0 0,4-5 0 0,3-1 0 16,5 1 0-16,3-3 0 0,0 2 128 0,5-2-128 15,4-2 128-15,-2 2-128 0,-3 4 0 0,0 0 128 16,5-3-128-16,2-1 0 0,2 2 0 0,-1-1 0 16,-2 5 0-16,-4 1 0 0,-3 1 0 0,-3 4 0 0,-4 2 0 15,-5 2 0-15,-4 1 0 0,-3 3 0 0,-5 2 0 16,-3 1 0-16,-2 3 0 0,-4 0 144 0,-4 0-144 0,-6 1 0 15,-1 1 320-15,-6 2-32 0,-4 0-16 0,-4 2 0 16,-1 0-80-16,-2 3-32 0,-5 3 0 0,-3-2 0 0,-2 4-160 0,0 1 0 16,3-3 0-16,-1 2 0 0,4-2 0 0,1-2 0 15,4-1 0-15,2-1 0 0,4 0 0 0,4-5 0 16,2 2 0-16,3 1 0 16,3-2-128-16,3-4 128 0,4 3 0 0,3-5 0 0,3 2-192 0,1-1 16 15,3-1 16-15,2-2 0 0,5 0 0 0,4-2 0 0,2 0 0 16,2-3 0-16,3 2 160 0,4-4 0 0,4 1 0 15,2 0 0 1,2-4 0-16,2 2 0 0,-2-4 0 0,0 1 0 0,-1 1 0 16,-1 0 0-16,-1 0 0 0,-3 2 128 0,-1-1-128 0,-2 3 144 0,-2 2-144 15,-3-1 160-15,-2 4-160 16,-4-1 0-16,0 3 0 0,-3 0-176 0,0 0 176 0,-4 1 0 0,-1 4 0 0,-2-2 0 16,0 3 0-16,-1-2 0 0,0 1 128 0,-2 5-128 15,-2-4 0-15,0 6 144 16,-3 3-144-16,-2 2 0 0,-2 1 128 0,-2 1-128 15,-4 2 0-15,-2 5 0 0,-1-1 0 0,-5 4-192 0,-4 2 16 0,-2 3 16 0,-1 1-32 16,-2-1-16 0,0 1 0-16,0-2 0 0,2-3 208 15,2-1 0-15,1 2-160 0,3-9 160 0,3 1 0 0,4-3 0 0,3-3 0 0,6-5 0 0,3-3 0 0,3-2 0 32,2-4 0-32,4 0 0 0,2-3 0 0,4-1 160 0,3 1-160 15,4-6 160-15,5-1-160 0,4 0 0 16,3-5-160-16,1 2 160 0,4-2 0 0,2-1-144 0,2 0 144 15,3 0 0-15,2 0 0 0,7-3 0 0,5-3 0 16,1 1 0-16,-5 2 0 0,3-1 0 0,4 1 0 0,-1-2 0 16,0 2 0-16,-3 2 128 0,-3 1-128 0,-3 3 128 15,-3 1-128-15,-6 2 0 0,-5 5-128 0,-7 1 128 16,-6 2 0-16,-6 2 0 0,-4 2 0 0,-6 1 0 16,-4 3 0-16,-3 2 0 0,-3 0 0 0,-5 5-128 0,-5 0 128 15,-4 2 0-15,-4 2 0 0,-3 1 0 16,-3 1 0-16,-1 0 0 0,-1 3 0 0,-4 0 128 0,-2 1-128 15,-1 1 0-15,2 2 0 0,2-3 128 0,6-4-128 16,3 0 0-16,5-4 0 0,6-2 0 0,5 2 0 0,5-7 0 16,5-3 0-16,6-2 0 0,2 0 0 0,9-3-160 15,7-3 160-15,7 0-160 0,5-4-96 0,6-1 0 16,9-6-16-16,5 2 0 0,2-4 272 0,4-3-160 16,5-3 160-16,-3 1-128 0,-2 4 128 0,8-8 0 15,10-1 0-15,-2-1 0 0,-1 1 0 0,-3-1 144 16,1 1-144-16,-5 1 160 0,-3 1-160 0,-5 3 0 15,-3 5 144-15,-6 6-144 0,-4 7 0 0,-10 0 0 16,-6 1 0-16,-8 4 0 0,-4 1 0 0,-6 3 0 16,-5-1 0-16,-2 3 0 0,-4 2 0 0,-3 3 0 15,-3-1 0-15,-3 4-128 0,-3 3 128 0,0 0 0 16,-3 3 0-16,-3-4 128 0,-1 4-128 0,-4 1 192 16,-2 3-64-16,-2-2 0 0,-5 5-128 0,-3-3 0 15,-2 2 0-15,-4 3 128 0,-2 5-128 0,-3-3-128 0,4-1 128 0,-4-2-192 0,-2 1 192 16,1 0 0-16,4-5-144 0,2 2 144 0,0-3 0 15,4-3 0-15,6-3-144 0,3-7 144 0,4 2 0 0,4-8 0 16,5 0 0 0,4-6 144-16,3 0 48 0,5-3 16 0,2-4 0 0,5-1 0 0,5-5-208 0,4 0 0 15,5-3 0-15,5-5 0 0,4-2 0 16,5-1-128-16,3 0-16 0,3-3 0 16,4 1 144-16,4 0 0 0,6-2 0 0,1-3-128 0,1 2 128 0,-1-3 0 15,-6 5 0-15,-2 1 0 0,2 0 0 0,-3 4 0 16,-1-3 0-16,-3 3 0 15,-6 1 0-15,-3 3 0 0,-5 3 0 0,-4 2 0 16,-2 1 0-16,-6 5 0 0,-5 1 0 0,-4 0 0 0,-3 3 0 0,-4 3 0 16,0 0 0-16,-5 3 0 0,0-1 0 0,-3 0 0 15,-1 3 0-15,-4 0 128 0,-1 0-128 0,-4 2 176 16,-4 3-176-16,-4 2 192 0,-4 4-192 0,-5 3 0 16,-3 2 0-16,-2 2 0 0,-3 2-320 0,-1 1-64 15,-3 1 0-15,1 2 0 0,1-1 128 0,1 1 32 16,3-3 0-16,3-5 0 0,4-4 224 0,4-2 0 0,6-3 0 0,3-5 0 0,6-2 0 15,3-3 128-15,4 0-128 0,5-4 160 0,4-2-16 16,5-5 0 0,4-1 0-16,6-3 0 0,6-3-144 0,6-5-144 0,4-2 144 0,5-5-208 15,1 2 80-15,0-2 128 16,3-1-208-16,3 2 80 0,4 1 128 0,5-2 0 16,4-5 0-16,3-1 0 0,0 5 0 0,-1 1 0 15,-4-1 0-15,-3 5 0 0,-5 4 0 0,-5 5 0 16,-6 1 0-16,-5 6 0 0,-6 0 0 0,-4 6 0 15,-7 2 0-15,-3 2 0 0,-4 2 0 0,-6 2 0 16,0 7 0-16,-5-2 0 0,-4 6 0 0,-4-1 0 0,-2 3 0 16,-6 1 128-16,-3 4-128 0,-3 2 176 0,-1-4-176 15,-6 7 192-15,-5 3-192 0,-5 1 128 0,-1 0-128 0,0-1 128 16,3 0-128-16,2-1 0 0,3-3 0 0,2-3 128 16,5-5-128-16,4-2 0 0,4-5 0 0,2-6 128 15,5-2-128-15,4-4 0 0,4-2 0 0,3-5-13008 16,5-4-2608-16</inkml:trace>
  <inkml:trace contextRef="#ctx0" brushRef="#br0" timeOffset="4136.83">13844 13950 12895 0,'-3'-4'1152'0,"-1"2"-928"0,3 2-224 0,0-3 0 0,1 2 544 16,-2 1 64-16,1-5 16 0,-3-2 0 0,1 0 400 0,-1-2 64 0,1-4 32 0,1 3 0 0,2 0 288 0,0 2 48 0,2-1 16 0,0 2 0 0,0-3 0 0,1 4 16 0,0-3 0 0,0 3 0 16,1 2-528-16,-1-2-96 0,0 2-32 0,0-1 0 15,0 1-448-15,-1 1-80 0,0 0-32 0,-1 2 0 0,0 0-96 0,-1 0-32 16,0 1 0-16,0 0 0 0,1 0 48 16,-1 0 16-16,0 0 0 0,0 0 0 0,0 0 176 0,0 2 16 15,0 2 16-15,0-4 0 0,0 0-80 0,0 0-16 16,8 22 0-16,-5-12 0 15,2 0-144-15,4 2-48 0,1 3 0 0,1 1 0 0,1-2-128 16,3 4 128-16,3 2-128 0,0 1 128 16,-2-2 80-16,4 3 16 0,7 8 0 0,3 3 0 15,1 2-96-15,2 3 0 0,2 0-128 0,1-1 192 0,-2 2-192 0,1-7 0 16,-2-1 0-16,-1-5 0 0,-2-7 192 0,2 0 64 16,2 0 0-16,-1-5 0 0,-1 0-112 0,2-2-16 15,0 1 0-15,1-1 0 0,-1 2-128 0,1-6 192 16,0 2-192-16,-2-2 192 0,-2 0-192 0,-9-1 0 0,-3-5 0 15,1 4 128-15,8-1-128 0,7 1 0 0,2-1 0 0,4 1 0 16,6 1 0-16,4-7 0 0,4 0 0 0,-4-3 0 16,-2-1 0-16,-1-4 0 0,2-5 176 0,-5 1-176 15,-10 2 320-15,5-6-16 16,8-4-16-16,3-3 0 0,-11 7-160 0,5-4-128 0,4-5 144 0,0-1-144 16,-2 2 128-16,-5-2-128 0,0 1 0 0,-3-1 144 0,1 1-144 0,-3-1 192 15,-2 4-192-15,-3 0 192 0,0 1-192 16,-4-2 0-16,1 5 0 0,-5 2 0 0,0 0 0 0,-4 1 0 15,0 1 0-15,-4-1 0 0,-4 4 0 0,0 0 0 16,1 0 0-16,-2-1 0 0,0-1 0 0,-1 1 0 16,-3 2 0-16,2 0 0 15,0-2 0-15,-1 1 0 0,2 1 0 0,-1 0 0 16,1 0 0-16,-3 1 0 0,1 2 0 0,-2-3 0 0,1 4 0 0,-3 0 0 16,0 1-192-16,-1 1 192 0,1-2-192 0,-3 0 192 15,2-1-192-15,-3 1 192 0,0 0 0 0,-2 0 0 16,1 1 0-16,-3-1 0 0,2 0 208 15,-2-3-32-15,1 1-16 0,-1 0 0 0,0 2-160 0,0-4 192 0,0 4-192 16,0-1 192-16,0 1-192 0,0 0 0 16,-1 2 0-16,-1-2 0 0,1 2 0 0,-2 2 0 0,1-1 0 0,-3 2 0 15,0 1 0-15,1 1 0 0,-3 2-128 0,-2-1 128 16,0 5 0 0,-3-4-176-16,-1 3 176 0,-1 1-128 0,-2 0 128 0,0 2 0 0,-1-3 0 0,-1 0 0 15,1 0 0-15,0-2 0 0,1 0 0 0,0-2 0 16,3 2 0-16,0-2 144 15,1 0-144-15,1 0 160 0,1 1-160 0,2-3 192 16,2 1-192-16,-1 1 192 0,2-2-192 0,1 3 0 0,-1-3 0 16,0 1 0-16,2 1 0 0,1 1 0 15,-2-2 0-15,2 2 0 0,0-1 0 0,1 2 0 0,0-1 0 0,0 0-176 16,0 1 176-16,1-2-128 0,1 2 128 16,0-2-128-16,1 2 128 0,1-4-128 0,-1 1 128 0,2-1-128 15,2 0 128-15,-1-1 0 0,1-1 0 0,3 0 0 16,0 0 0-16,1-2 0 0,3-1 0 0,1 1 0 15,1 2 0-15,1-3 0 0,1 3 0 0,0-5-128 0,3 4 128 16,1-2 0-16,0 1 0 0,1 0-128 0,1 1 128 0,-1-2-128 16,0 1 128-16,0 0-128 0,1 2 128 0,-3-1 0 15,-1 2-144-15,0-1 144 0,1-2 0 0,0 4 0 16,-1-3-144-16,-2 3 144 0,2-1 0 0,-3 1 0 16,1 0 0-16,-2-2 0 0,0-2 0 0,-1 2 0 15,0-1 0-15,-2-1 0 0,2 2 0 0,-1-2 0 16,1 0 0-16,-3 1 0 15,2 0 0-15,-3 1 0 0,2 1 0 0,-2-2 0 0,-1 1 0 0,0 0 144 16,-2 2-144-16,1-2 192 0,0 2-192 0,-3 0 128 0,2 0-128 16,-2 0 128-16,-1 0-128 0,1 2 192 0,-1-2-192 15,0 2 192-15,0 0-64 0,0 2-128 16,0-2 192-16,0 2-64 0,0 0-128 0,0 1 0 0,0-2 144 16,0 0-144-16,0 1 160 0,0-2-32 0,0 2-128 15,1 2 192-15,-1-2-16 0,0 2-16 16,1 0 0-16,1 0 0 0,0 0 32 0,-1 1 0 0,1 0 0 15,-1 2 0-15,1 3-192 0,1-2 192 0,-2 0-192 0,2 5 192 16,-2-3-192-16,0 4 0 0,0 0 144 0,0 0-144 16,-1-2 0-16,2 3 0 0,-2 5 0 0,-2 1 0 15,2 5 0-15,-1 2 0 0,0 1 0 0,0 0 0 16,0-5 0-16,-2 2 0 0,1 3 0 0,-2-1 0 16,3 2 0-16,-2-3-256 0,2 0 64 0,1-3 0 15,-1-4-352-15,2 0-80 16,0 3-16-16,2-3 0 0,0-3-144 0,2-3-48 0,3-4 0 0,3-4-17664 15</inkml:trace>
  <inkml:trace contextRef="#ctx0" brushRef="#br0" timeOffset="7728.98">26191 13891 28559 0,'-2'8'2544'0,"-1"-2"-2032"0,1 1-512 16,0-6 0-16,0 1 480 0,0 1 0 0,-3 3 0 0,-4 5 0 0,-3 4-1072 0,-3 3-224 0,-1-2-32 0,-1 1-16 0,1-3 528 0,-2 0 96 0,1-4 32 0,0 2 0 15,-1 1 1424-15,1-3 272 0,-2 2 64 0,0-2 16 16,-2 5-288-16,-3-3-48 0,-1 2-16 0,-2 0 0 0,-1 0-832 0,-2 2-160 15,-2 3-32-15,-1-3-16 0,0 2-176 0,0 1 0 16,-3-1 0-16,0 2 0 0,0-4 176 16,-2 0 0-16,0 3 0 0,-3-3 0 0,-2 0 176 15,-3 0 32-15,-2 1 16 0,-2-3 0 0,-2 2-144 0,-2-4-48 16,-2 1 0-16,-1-1 0 0,2 1-208 0,-5-2 0 16,-3 4 128-16,-2-3-128 0,0 0 0 0,0 2 0 15,-1 1 0-15,0-2 0 0,6 0 0 0,-3-1 0 16,-2 0 0-16,-2-2 0 0,1 4 0 0,1 1 0 15,-1 1 0-15,-1-1 0 0,1-2 192 0,-2 2-48 0,-2 1-16 16,0-2 0-16,1 2-128 0,-2-1 0 0,-2-2 0 16,0 2 128-16,-1 4-128 0,0-2 0 15,-1 0 0-15,0-1 0 0,-1-3 0 0,3 0 0 0,0 2 128 0,-3 1-128 16,1 0 0-16,1 0 0 0,-1 0 0 16,6-3 0-16,5-1 0 0,-4 1 0 15,-1-1 0-15,-3 2 0 0,0-5 0 0,-1 1 0 0,2-1 160 0,0 0-160 16,2-2 240-16,0 2-64 15,3-3-16-15,-1 4 0 0,1 0-160 0,-1 2 0 0,2-3 0 0,1 1 0 16,1 0 0-16,0-4 0 0,0 1 0 0,0 2 0 16,-3-3 0-16,5 1 0 15,-1 2 0-15,2-3 0 0,2-2 0 0,1 1 0 16,2-4 0-16,-1 2 0 0,3-3 0 0,0-3 0 0,0 2 128 0,-1-4-128 0,4 4 0 0,-2-4 0 16,0 1 144-16,1 0-144 0,0 2 0 15,-1-2 0-15,1 2 0 0,-1 0 128 0,-2 2-128 0,1-2 0 16,0 2 0-16,4-4 0 0,2 2 0 0,-3-4 0 15,2-3 0-15,1 2 0 0,1-2 0 0,2-1 0 16,3 0 0-16,1 0 128 16,2-2 0-16,-3-3 16 0,-1 1 0 0,-1-2 0 0,3 4-144 0,-1-4 0 0,2 1 0 15,-2 1 128-15,3 3-128 0,1 0 0 0,1 2 0 16,1 0 0-16,4-1 0 0,-2 1 0 0,-4-1 0 0,-3-2 0 16,1 2 0-16,-2 0 192 15,2-1-192-15,1 0 192 0,1-4-16 0,0-1 0 0,0 0 0 0,0-3 0 16,7 4-48-16,-2-2-128 0,0-4 192 0,1 1-64 15,6 2 32-15,-2-2 0 0,-1-1 0 0,-2-3 0 16,3 3-160-16,-2 2 0 0,1-4 0 0,-1 5 0 16,1-1 0-16,2 6 0 15,4 0 0-15,-2 1 0 0,-3 0 0 0,0-1 0 0,0 0 0 0,-1 0 0 0,0-3 0 16,2 4 0-16,4-1 0 0,1-1 0 16,0 0 0-16,-2-1 160 0,6 4-16 0,0-4 0 0,-1 2-16 15,1-6-128-15,0 3 192 0,2 0-64 0,3 3 0 0,-1-3 0 31,0 2 0-31,0-3 0 0,1 1-128 0,0 0 0 16,0 1 0-16,0 3 0 0,0 2 0 0,-1-2 0 0,1 2 0 0,0 1 0 16,-1 2 0-16,1-2 0 0,-1 2 0 0,1-2 0 15,0 2 0-15,1-2 0 0,-1 3 0 0,3-3 0 16,-3 2 0-16,3 1 0 0,-1-3 0 0,0 2 0 0,2 0 0 0,1 1 0 0,1 0 0 0,1 0 0 31,1 2-144-31,0 0 144 0,3 2 0 0,-1-2 0 0,-1 2-128 0,2 2 128 16,1-3 0-16,-1 2 0 15,1 1 0-15,-1 0-128 0,-1 0 128 0,1 1 0 16,0 2-128-16,-2 0 128 0,2 6-192 0,0 1 192 16,0-1-320-16,-2 4 64 0,2 0 0 0,0 0 0 15,-1 2 128-15,1-1 128 0,0 1-192 0,0 1 192 16,-1 0 0-16,2-1 0 0,-1 1 0 0,0-4 0 16,0 2 0-16,1 0 0 0,-1-1 128 0,1 0-128 15,-2 2 0-15,2-4 0 0,-1 2 0 0,0-1 0 0,0-2 0 16,-1 1 0-16,1 0 0 0,-3 4 0 15,2-5-128-15,-3 2 128 0,-1 1 0 0,-2-1 0 0,2-2-192 16,-1 2 192-16,-3 1-192 0,-1-2 192 0,0 0-208 16,1-4 64-16,0 2 16 0,1-8 0 0,3 2 128 0,0-1 0 15,-2-4 0-15,2-2 0 0,1 0 128 0,-1-2-128 16,2-3 128-16,1 0-128 0,0-4 240 0,1 1-32 16,1-1 0-16,-1 1 0 0,4-1-80 0,-2 0-128 15,1 0 176-15,1-2-176 0,2-1 144 0,0 1-144 16,1 1 0-16,1-2 144 0,1-2 80 0,2-2 16 15,1-1 0-15,0 1 0 0,1-1-240 0,1-1 128 0,3 2-128 16,-1-2 0-16,-1 1 128 0,1-2-128 0,2 1 0 0,-1 2 144 0,1-2-144 16,0 0 0-16,1 3 0 0,-1 3 0 15,0 0 0-15,0 1 0 0,0 2 128 0,-2 0-128 0,0 1 0 0,-1 2 0 16,0 1 0-16,-2 1 0 0,-3 3 0 0,2-1 0 16,1-1 0-16,1 2 0 0,-1 1 0 0,0 1 0 15,-1-1 0-15,1 2 128 0,0 2-128 0,3 0 160 16,0 2-160-16,2-2 160 0,1 2-160 0,0 0 0 0,0-1 0 15,2 1 128 1,2-1 0-16,-1-1 0 0,1 0 0 0,1 0 0 0,0 0-128 0,-1 0 0 16,0 0 0-16,0 0 0 15,5-1 0-15,0-1 0 0,1 1-192 0,0-3 192 0,2 2-272 0,-1-4 64 0,1-1 16 0,0 0 0 32,1-2-704-32,4-5-128 0</inkml:trace>
  <inkml:trace contextRef="#ctx0" brushRef="#br0" timeOffset="13138.65">20722 13656 21183 0,'-5'0'1888'0,"0"3"-1504"0,2 0-384 0,1-3 0 0,1 1 1760 0,-1 1 288 15,-3 5 48-15,-3-1 16 0,-2 6-1936 0,0-2-384 0,3 2-80 0,0 1-16 0,-1 0-352 0,2 2-80 0,-1-2-16 0,-1 0 0 0,1 0 1392 0,-3-1 288 16,0 2 48-16,-2 0 16 0,-1 0 272 0,0 1 48 15,-2 1 16-15,-1-2 0 0,1-2-784 0,-2 3-160 16,-2-2-16-16,-2 2-16 0,-4 1 0 0,-1 0 0 16,-1 0 0-16,-1 3 0 0,-1-3-128 0,-3 0-32 0,0 3 0 15,-1-3 0-15,-1 0 64 0,-1 0 0 0,2-1 0 16,0-2 0-16,1 0 352 0,2-1 80 0,1-3 16 0,0 1 0 16,0-1-336-16,0-2-64 0,1-1-16 0,0 0 0 15,2 0-160-15,-1-2-128 0,1 2 144 0,0-2-144 16,0 2 192-16,0-1-64 0,0-1-128 0,0-4 192 15,1 3-32-15,1-3-16 0,-1 3 0 0,1-3 0 16,0 0-16-16,-1 0 0 0,1 0 0 0,2 0 0 16,1 1 16-16,-2-1 0 0,-2-1 0 0,-1 1 0 15,0 0-144-15,0 0 0 0,2-5-192 0,1 1 192 16,0 0 0-16,0-2 0 0,2 0 0 0,1 0 0 16,1 0 0-16,0-2 208 0,1 2-16 0,0-3-16 0,1 2-48 15,1 1 0-15,-1-3 0 0,-1 3 0 0,3-1-128 16,2 0 0-16,-2-1 0 0,1-2 128 15,1 1-128-15,-2-1 0 0,-1 2 0 0,-1-2 0 0,2 0 0 0,0 0 0 16,1 0 0-16,1 1 0 0,-1 0 0 0,0-1 128 16,2 1-128-16,-2-1 0 0,-2 0 0 0,2 2 0 0,0-2 128 15,0 0-128-15,2-1 0 0,0 0 128 16,-1-1-128-16,2 1 128 0,1-1-128 0,-1 0 128 16,2-1-128-16,1 1 128 0,0-1-128 0,2 4 128 0,1-4-128 15,0 6 128-15,3-2-128 0,-2 3 192 0,0-3-192 16,3 4 192-16,-1-1-192 0,0 4 0 0,1-2 0 0,0 1 0 15,0 3-160-15,1 0 160 0,0 0 0 0,-1-2-144 16,1 2 144-16,-2-1 0 0,4 2 0 0,-1 1 0 16,0-2 0-16,0 3 0 0,0-2 0 0,-1-1 0 0,0 0 0 15,0 0 0-15,0 0 0 0,18 18 0 0,-13-14 0 16,0 3 0-16,0 1 0 0,0 0 0 0,1 3 0 16,-1-1 0-16,1 2 0 0,-1 0 0 0,-1-2 0 15,0 3 0-15,0 0 0 0,1 6 0 16,-1-3 0-16,-2 0 0 0,1 0 0 15,0 1 0-15,0-1 0 0,-1-2 0 0,1 1 0 0,-1-1-128 0,2 0 128 0,-1 2 0 16,0-2 0-16,0 1 0 16,0-3 0-16,1 2 0 0,1-2 0 0,-1 1 0 0,0-1 0 15,-1 0 0-15,1-1 0 0,0 1 0 0,-2-6 0 0,1 0 0 16,-1 1 0-16,-1 0 0 16,1-5 0-16,-1 2 0 0,0-2 0 0,0-2 0 0,1 1 0 0,-2-2 0 15,0 1 0-15,0 0 0 16,0 0 0-16,0-5 0 0,0 4 0 0,0-5 0 0,-2 1 0 0,2-1 0 15,-1 1 0-15,1-1 0 0,-1-1 0 16,0-1 0-16,-1 0 0 0,1 0 0 0,-1 1 0 0,-1-2 0 16,1 2 0-16,-1 1 0 0,-1-2 0 15,2 3 0-15,-2-4 0 0,1 3 0 0,-1-3 0 0,0 2 0 16,-1 1 0-16,0-3 0 0,2 1 0 0,-2 2 0 16,1-2 0-16,0 0 0 0,0 2 0 0,1-3 0 15,0 2 0-15,0-2 0 0,-1-1 0 0,1 0 0 0,0 2 0 0,-1-2 0 16,0 0 0-16,1-1 0 15,-1 3 0-15,1-1-128 0,0-3 128 0,0 5 0 16,0-3-144-16,0 0 144 0,1 4 0 0,-2-3 0 0,0 0 0 0,0 0 0 16,1-1 0-16,-1 1 0 0,0 2 0 0,2-2 0 15,-2 2 0-15,0 1 0 0,2-1 0 0,-1-1 0 16,2 4 0-16,1-2 0 0,-1 2 0 0,1 1 0 16,0 0 0-16,1-1 0 0,-1 2 0 0,1 2 0 15,2-4 0-15,1 2 0 0,-1-1 0 0,2 2 0 0,0-2 0 16,3 0 0-16,-1-1 0 0,1 3 0 0,-2 0 0 0,2-3 0 15,3 1 0-15,-1 1 0 0,-1 1 0 0,2-2 0 16,2 1 0-16,1 1 0 0,0-2 0 0,1 1 0 16,0 2 0-16,1-2 0 0,1 2 0 0,0-2 192 15,2 1-192-15,2-2 192 0,2 1-64 0,3-2-128 16,2 0 192-16,-2 2-64 0,1-4 80 0,0-1 16 16,0 1 0-16,-2-1 0 15,0 1-224-15,-2-1 128 0,-2-1-128 0,-1 0 0 0,-2 2 0 16,-3 0 0-16,0 0 0 0,-5 0 0 0,-1-1-176 15,-4 1-128-15,-3 0-16 0,-2-4-20032 16</inkml:trace>
  <inkml:trace contextRef="#ctx0" brushRef="#br1" timeOffset="27428.84">13634 12992 8287 0,'5'-19'736'0,"-1"7"-592"0,-2 2-144 0,2 0 0 0,-1 4 992 0,-1 1 160 0,0 0 48 0,2-8 0 0,6-5 352 0,-1-4 80 0,2-1 16 0,-2 1 0 0,-1 1-112 0,0 7-32 0,-2 2 0 0,-3 2 0 0,0 2-192 0,-2 4-32 0,0 1-16 0,-1 2 0 0,-1 2-752 0,0 3-160 0,-3 1-32 0,-1 5 0 16,-1 0-320-16,-3 5-192 0,-4 4 32 0,-3 2 0 31,1 2-416-31,-5 0-96 0,-6 4-16 0,-2 2 0 16,2-1 320-16,-3-2 64 0,-2 5 16 0,1 1 0 0,0-3 896 0,0-1 176 15,2 1 48-15,1-5 0 0,2-1 384 0,3-4 64 16,4-4 32-16,3-1 0 0,4-6-496 0,3-4-112 0,3 0 0 16,2-4-16-16,3-1-336 0,3-6-64 0,3-4-16 0,2 0 0 15,4-4-400-15,2-4-96 0,5-2-16 0,3-3 0 32,4-1-208-32,-2-1-32 0,-2 5-16 0,1 2 0 0,2-4 192 0,1 1 48 0,1 1 0 0,-3 1 0 15,-3 4 48-15,-4 4 16 0,-3-1 0 0,-4 7 0 16,-4 0 192-16,-4 2 0 15,-2 4 0-15,-2 2-144 0,-3 0 480 0,-5 4 112 0,-2 2 0 0,-3 3 16 16,-2 1 272-16,-2 2 48 0,0 1 16 0,-2 2 0 0,-3 5-368 16,-4 3-80-16,-1 0-16 0,-3 3 0 0,-1 1-160 0,0-1-48 15,1 2 0-15,0-2 0 16,2 1 0-16,2-2-128 0,2-5 192 0,3-2-64 0,4-5 64 0,1-3 16 16,7-1 0-16,3-5 0 0,3-3-208 0,3-3 0 15,4 0 128-15,1-6-128 0,6-2-256 16,5-4-80-16,3-4-32 0,6-5 0 15,5-5-96-15,3-5-32 0,1-4 0 0,0 3 0 16,-2 0 368-16,-1 1 128 0,1 3 0 0,0-3-144 16,2-2 144-16,-1 5-160 0,-4 3 160 0,-4 2-160 0,-2 2 160 0,-2 5 0 15,-6 6 0-15,0 0 0 0,-3 1 0 16,-3 2 0-16,-2 1 0 0,-1-1 0 0,-2 7 416 0,-2-2 16 16,0 2 0-16,-1 0 0 0,-1 2-112 0,-2 2-32 15,-1 0 0-15,-1 2 0 0,-2 0-288 0,-2 3 160 16,-1 1-160-16,0 0 128 0,0 0-128 0,-1 4 0 0,-2 0 0 0,0 1 0 15,1-3-208-15,-2 4 80 0,-1 3 128 0,-1-2-208 16,-2 4 208-16,1-5 0 0,4 0 0 0,-1-3 0 16,1 0 0-16,3-2 192 0,1 1-16 0,2-6 0 0,2-1 112 15,2-5 32-15,3 0 0 0,1-5 0 0,2-3-64 0,3-2 0 16,4-2 0-16,3-6 0 0,3-2-112 0,4-5-16 16,4-3-128-16,2-5 192 15,2 3-192-15,1 1 128 0,1-3-128 0,-1 3 0 0,-1 7 0 0,-2 5 0 16,-3 3 0-16,-3 2 0 0,-4-2 0 0,-4 6 0 15,-2 2 0-15,-4 3 0 0,-3 3 0 0,-2 3 0 16,-2 3 0-16,-3 2 0 0,-4 6 0 0,-3-2-160 16,-4 7 160-16,-3-1-128 0,-3 5 128 0,-2 3 0 0,-2 0 0 15,4-4-128-15,3-4 128 0,-2 5 0 0,-3 5 0 16,-5 3 0-16,0-3 0 0,1-3 0 0,5-3 0 16,1-2 128-16,3-1-128 0,3-6 128 15,2-1-128-15,6-5 128 0,2-1-128 0,1-3 128 0,5-3-128 0,1-3 128 16,3-1-128-16,2-2 0 0,2 0 0 0,4-4 0 15,4-2 0-15,1-4 0 0,4-3-176 0,4-1 176 16,2 2-176-16,1-4 176 16,-5 4-192-16,1 1 192 0,6-5-192 15,1 3 192 1,0 1-192-16,-2-1 192 0,1 3-208 0,0 2 64 0,0 2 16 16,-2 0 0-16,-2 2 128 0,-3-3 0 0,1 1 0 0,-2 2-128 0,-1 0 128 0,0-2 0 15,-2 2 0-15,-2-2 0 0,-1 3 0 0,-2 2 0 0,-3 7 0 0,-4-3 0 16,1 3 0-16,-3 0 0 0,-2 3 0 0,-3 0 0 15,0 1 0-15,-3 5 0 0,-4-2 0 0,-1 5 0 16,-6 3 160-16,-3 3-32 16,-2 3-128-16,-2 1 192 0,0 0-192 0,0 0 128 15,2-3-128-15,-5 4 0 0,-2 1 0 0,-1 2 0 0,0-1 0 0,1-3 0 0,1 0 128 16,4-3-128-16,2-2 0 0,6-2 0 0,2-8 0 16,4-1 128-16,4-1-128 0,3-3 0 0,1-4 0 0,4 0 0 15,4-8 128-15,3 0-128 0,5-5 0 0,2-1 0 16,1-2 128-16,2-2-128 15,4-5 0-15,2-1 0 0,2-2 0 0,0-1 0 16,-1 2 0-16,0 1 0 0,-2 0 0 0,-2 4 0 0,-1-2 160 0,-3 7-160 16,-1 1 160-16,-5 4-160 0,-3 3 0 0,-3 2 0 15,-1 0-128-15,-4 2 128 0,-1 5 0 0,-3 3-128 16,0 1 128-16,-3 1 0 0,0-1 0 0,-2 5 0 0,-1 0 0 16,-3 2 0-16,0 0-128 0,-1 5 128 0,-2 0 0 15,-2 3 0-15,0-1 0 0,-2 5 0 16,-2-1 0-16,1 0 0 0,1 0 0 0,-3 2 0 0,-3 3 0 0,1-1 0 31,-1 1 0-31,1-1 0 0,0-4 0 0,0 1 0 0,2 1 0 0,-2-5 0 16,3 1 0-16,-1-2 0 0,4-4 128 0,3-2 0 15,1-3-128-15,2-2 192 0,3 0-192 0,2-4 144 16,2-3-144-16,2-1 128 0,0-1-128 0,3-2 128 16,2-5-128-16,4 2 128 0,0 1-128 0,2-4 0 15,1-3 0-15,4-3 0 0,2 1 0 0,0-1 0 0,-1 0 0 16,1 1 0-16,-2 2 0 0,1-3-144 0,0 0 144 0,1 1 0 15,-2 1 0-15,-3 2 0 0,-2-1 0 0,3 1 0 16,1-1 0-16,1 0-128 0,-1-2 128 0,0 2 0 16,-2 2 0-16,-2 1 0 0,-2 0 0 0,-3 6 0 15,-1-1 0-15,-2 4 0 0,-2-2 176 0,0 2-176 16,-1 2 0-16,-1 2 0 0,-2 1 0 0,0 2 0 16,-2 0 0-16,-1 1 0 0,-3 5 0 0,2-3 0 15,-2 1 0-15,-2 5 0 0,-7 5-208 0,-6 11 80 0,-5 3 128 16,-4 6-160-16,-3 3 160 0,-2-2-160 0,-2 0 16 15,-2-3 0-15,0 1 0 0,-1-1 0 0,-1 2 144 16,5-2 0-16,6-6 0 0,0-1 0 16,4-1 128-16,1-3 16 0,4-4 0 0,4-2 0 15,4-7-144-15,6-5 128 0,3-2-128 0,3-5 128 0,4-2-128 0,6-6 0 16,4-7 144-16,4-5-144 0,-3 7 0 0,6-7 0 16,10-11 0-16,9-8 128 0,6-5-128 0,0 1 128 15,-5 7-128-15,2-3 128 0,1 1-128 16,-3 4-192-16,-2 1 64 0,-8 5 0 0,-4 3 128 0,-7 5 0 15,-4 3 0-15,-6 5 0 16,-2 6 0-16,-4 2 0 0,-3 4 0 0,-2 0-128 0,-1-2 128 0,-4 2 0 16,-3 7 0-16,-3 1 0 0,0 6 160 0,-3 0-32 15,-1 2-128-15,-1 2 192 0,-3 1-192 0,-1 1 128 16,-1 3-128-16,0-3 0 0,4-2 0 0,-1 2 128 0,1 0-128 16,1 0 0-16,0 1 0 0,3-2 0 0,1-1 0 15,4-1 0-15,0-3 144 0,4-4-144 0,0 2 128 16,0 0-128-16,3-1 0 0,2-1 0 15,1-2 128-15,1-2-128 0,1 0 0 0,1-2 0 16,1 1 0-16,1-1 0 0,0-3 0 0,1-3-144 16,2 3 144-16,0-3-160 0,1 0 160 0,2-3 0 0,2 0 0 0,3-3-128 15,-1-1 128-15,3-3 0 0,3-2 0 0,3-4-128 16,0 0 128-16,2-3 0 0,1-2 0 0,2-2-128 16,3-2 128-16,-2 0 0 0,3 1 0 0,-2-2 0 15,1 1 0-15,-3 2 0 0,-2 0 0 0,0 1 0 0,-2 3 0 16,-3 3 0-16,-2 0 0 0,-2-1 0 0,-2 0 0 15,-2 2 0-15,-1 5 0 0,-1 0 0 0,-2 1 0 16,-2 2 0-16,-1 4 0 0,-1 0 0 0,-1 3 0 0,-1 0 0 16,0 0 0-16,1 0 0 15,-1 1 0-15,-1 4 0 0,0 0 0 0,0 1 0 0,0 0 0 0,0 3 0 16,-1 1 0-16,-2-2 0 0,1 5 0 0,-2 0 0 16,2 0 0-16,-2 0 0 15,0 0 0-15,2 2 0 0,-1-3 0 0,1-1 0 16,-1 0 0-16,1-1 0 0,-1 0 0 0,1-4 128 0,1 0-128 0,-2 1 0 15,2-5 0-15,1-1-128 16,0 2 128-16,0-3 0 0,0 0 0 0,1 0 0 0,0-5 0 0,2 1 0 0,-1-2 0 0,3-1 0 16,3-5 0-16,-1-1 0 15,4-3 0-15,2 0 128 0,1-5-128 0,4 1 128 0,2-2-128 0,-1-1 128 0,0 1-128 16,1 0 0 0,-1 3 0-16,1-2 0 0,0 4 0 0,-3 0 0 0,1 3 0 0,-5 2 0 15,0 2 0-15,-1 1 0 0,-1 2 0 0,-2 0 0 0,-3 1 0 16,-1 6 0-16,-1 0 0 0,-3 0 0 0,0 0 0 15,-1 0 0 1,-1 0 0-16,-2 3 0 0,1 2 0 0,-2 0 0 0,-1 1 0 0,-1 0 0 16,-1 4 0-16,-2-3 128 0,-1 4-128 0,-1 2 0 0,-3 3 0 0,-2 1 0 31,-1 4 0-31,-2-2 0 0,0 4 0 0,-2 2 0 0,0-3 0 0,0-1 0 0,-3 2 0 0,2-4 0 16,0 1 0-16,-1-1 0 0,2 2 0 0,0-4 0 31,1 0 0-31,2-1 128 0,1 0 32 0,2-3 16 0,4-1 0 15,0-2 0-15,1 0-176 0,2-4 128 16,2 0-128-16,2-3 128 0,2 1-128 0,1-4 0 0,2 1 0 0,1-2 0 0,2-2 0 0,2-1 0 0,3-2 0 0,2-2 0 31,1 0 0-31,3-4 0 0,3-1 0 0,-1-3 0 16,-1 4 0-16,4-2 0 0,1-3 0 0,3 0 0 16,2-1 0-16,-1 1 0 0,-1 2 0 0,-3 2 0 15,0 0-176-15,-3 1 176 0,-2 3-128 0,-2 2 128 0,-2 1-128 16,-2 2 128-16,-2-2-128 0,-2 3 128 0,-3 0 0 0,0 3 0 15,-2 0 0-15,-2-3 0 0,0 2 0 0,-2 1 0 16,1 0 0-16,-3 4 0 0,0-3 0 0,-3 4 144 0,1 1-16 16,-2 1-128-16,-1 2 160 0,-1 1-160 0,1-4 128 15,1 3-128-15,-1 2 128 0,-1 0-128 0,-1 3 0 0,1-2 128 16,0 2-128-16,0 0 0 0,0-1 0 0,1-1 0 16,0-2 0-16,-1 2 0 0,-1 2 0 0,-1-2 0 15,2 1 0-15,2-6 0 16,2 2 0-16,0-3 0 0,0-4 0 0,1 2 0 0,3-1 0 0,0-6 0 15,1 1 0-15,2-2 128 16,1-2-128-16,1-4 128 0,2-2 0 0,1-3 0 0,2-1 0 0,0-4 0 0,-1 4-128 16,1-3 192-1,2-3-192-15,1 0 192 0,0-1-192 0,0 1 0 16,2 0 0-16,-2 0 0 0,0-1 0 0,1 5 0 0,0-1 0 0,-2 3 0 16,-1 4 0-16,0 0 0 15,0 2 0-15,0 1 0 0,-2-1 0 0,0 3 0 0,-1 0 0 0,0-1 0 16,0 4-128-16,0-1 128 0,-1 4 0 0,-3-3 0 15,1 4 0-15,-2 1 0 0,0 2 0 0,-1 3 0 0,-4 2-192 16,-2 4 192-16,-6 4-192 16,-3 6 192-16,-5 5-256 0,-6 6 80 0,-6 1 16 15,-4 7 0-15,-6 1-64 0,-2 1-16 0,-2 4 0 0,-1-5 0 16,-2-1 240-16,3-2 0 0,0-1 0 0,9-7 0 0,4-7 0 0,3 0 256 16,1-3-16-16,2-5-16 15,9-4 96-15,4-8 0 0,7-1 16 0,5-6 0 0,3-4-80 0,5-6-32 0,4-3 0 16,6-7 0-1,8-6-224-15,4-4 128 0,2 0-128 0,10-9 0 16,9-8 0-16,6-2-128 0,6-1-16 0,-1-4 0 0,-1 0 144 0,-3 4-192 0,-5 6 192 0,-5 5-192 16,-3 4 48-1,-3-1 0-15,-1 5 0 0,-5 5 0 0,-7 5 144 0,-4 4-208 0,-3 5 80 0,-6 1 128 16,-4 8 0 0,-5 0 0-16,-3 6 0 0,-4 1 0 0,0 2 0 0,-5 0 0 0,0 2 0 15,-6 5 128-15,-5 6 0 0,-4 3 0 0,-4 3 0 0,-4 4 0 16,-4 5-128-16,-4 4 128 0,-3 3-128 0,-5 3 128 0,-2 0-128 0,0 3 0 15,1 4 0-15,0-4 0 0,-1-2 0 16,5-8 0-16,2 1 0 0,2-1 0 0,2 1 0 0,3-5 0 16,4 1 0-16,5-9 0 0,5-1 0 0,4-7 0 31,5-2 0-31,0-2 0 0,5-4 0 0,2-4 0 16,3-2 0-16,3-2 0 0,1-4 0 0,6-7 0 0,0-3 0 0,6-2 0 0,3-6 0 0,6-4 0 15,4-7 0-15,2-3 0 0,5-2 0 0,2 0 0 16,2-2 0-1,2-2 0-15,2 2 0 0,-3-1 0 0,-5 7 144 16,-1 1-144-16,0 1 0 0,2-1 0 0,1-1 0 0,-3 2 0 16,-2 3 0-16,-5 5 0 0,-5 4 0 0,-1 3 0 15,-4 0 0-15,-2 7 0 0,-6 5 0 0,-2 0 0 16,-3 5 0-16,-3 2 0 0,-3 0 0 0,-1 2 0 0,-3 5 0 0,-3 0 0 16,-2 3 0-16,0-1 0 0,-2 1 0 0,-6 4 0 15,-7 6 0-15,-5 5 0 0,-3 0 0 0,1 1 0 16,-5 0 0-16,1 1 0 0,-1-1 0 0,3 0 0 15,1-2 0-15,5-4 0 0,3-2 0 0,1-1 0 16,4-1 0-16,3-4 128 0,3-1-128 0,5-3 0 16,1-6 0-16,4 2 0 0,4-2 0 0,0-2 0 15,4-2 0-15,-2 0 0 0,1-2 0 0,3-2 0 0,2-2 0 16,4-4 0-16,2-1 0 0,2-3 0 0,0 0-144 16,6-2 144-16,4-7 0 0,2 0 0 0,1 2-144 15,-1-2 144-15,2 3 0 0,0-4 0 0,1-3 0 0,-2 5 0 16,-2 1 0-16,-4 2-128 15,-1 2 128-15,-3 3 0 0,-2-1 0 0,-3 5 0 0,-2 0 0 0,-2 2 0 16,-2 4 0-16,-2 3 0 0,-3 2 0 0,-2 2 0 16,-2 2 0-16,-2-2 0 0,-2 5 0 0,-4 3 0 15,0 3-144-15,-3 2 144 0,-6 7 0 0,-5 2-144 16,-3 6 144-16,-4 2 0 0,-4 0-144 0,-1-2 144 16,2 2 0-16,-1-2 0 0,-1 1-144 0,0-1 144 15,0 1 0-15,1-3 0 0,4-1 0 0,1-6 0 16,4-2 224-16,3-3 0 15,6-3 0-15,2-4 0 0,3-6 16 0,5-7 0 0,2-2 0 0,4-3 0 16,2 1-48-16,3-7 0 0,4-6 0 0,4 0 0 0,1-1-192 0,5-4 144 16,6-1-144-16,5-4 128 0,4-1-128 0,1-1 0 15,1 2 0-15,-2 1 0 0,-1 2 0 0,-3 3-176 0,0 4 48 16,-5 5 0-16,-4 6 128 0,-1-2-208 0,-3 1 80 0,-5 6 128 16,-2 2-144-16,-4 2 144 0,-2-2 0 15,-2 1 0-15,-1 6 0 0,-3 1 0 0,1-2 0 0,-5 4 0 16,-2 0 0-16,-3 2 0 0,-3 4 0 0,-3 1 0 15,-1 5 0-15,-3 2 0 0,-2 2 0 0,-3 3 0 16,5-2-128-16,-2 5 128 0,-4 3 0 0,-2 2 0 16,1 0 0-16,0 2 0 15,2-3 0-15,2-4 0 16,5 3 0-16,3-5 0 0,4-3 0 0,3-5 0 0,4-2 0 0,3-6 0 16,4-6 0-16,4-2-160 0,3-4 160 0,4-2 0 0,4-3 0 0,6-4 0 0,8-5 0 0,5-4-128 31,4-5 128-31,7-6-128 0,3 1 128 15,3-4 0-15,1-1-144 0,-5 7 144 0,-4 2-128 0,5-5 128 16,9-4-160-16,1-2 160 0,-6 5 0 0,-6 6 0 16,-4 4-128-16,-6 3 128 0,-5 3-144 0,-5 4 16 15,-4 6 0-15,-6 2 0 0,-3 1 128 0,-6 3 0 16,-1 3 0-16,-3 1 0 0,-3 2 0 0,-3 6 0 16,-4 4 0-16,-3 4 0 0,-3 1 192 0,-1 1-16 15,-5 7-16-15,-3 2 0 0,-7 7-16 0,-3 6 0 16,-5 3 0-16,-1 4 0 0,-1 0-144 0,4-4 0 0,0 4 0 0,4-7 128 15,1-3-128-15,4-2 0 0,2-1 0 16,3-4 0-16,1-2 0 0,3-1 0 0,2-5 0 16,4-4 0-16,2-1 0 0,3-4 0 0,2-5 0 0,2-2 0 15,3-6 0-15,0-2-144 0,3-1 144 0,2-2-160 16,1-3-32-16,4-4 0 0,4-2 0 0,1-5 0 16,3-1 192-16,2-4 0 0,6-5 0 0,2-3-128 0,2-3 128 15,-2 1 0-15,2-1 128 0,-1 0-128 0,1 3 0 16,-5 2 0-16,-3 4 0 0,-4 2 0 0,-6 5 0 0,-4 5 0 15,-4 7 0-15,-5 0 0 0,-3 6 0 0,-4 0 128 16,-3 5-128-16,-3 3 0 0,-4 2 0 0,-5 6-160 16,-4 3 16-16,-5 4 0 0,-1 5 144 0,-2 1 0 15,1-1 0-15,2 0 0 0,1 1 0 0,2-3 0 16,7-7 0-16,-1 0 0 0,0 3 128 16,1-3-128-16,3-2 128 0,5-1-128 0,4-6 0 0,2-2 0 15,3-1 0-15,3-4 0 0,2-2 0 0,3-1 0 16,2-2-160-16,3-1 160 15,1 0-480-15,2-1 16 0,3-2 0 0,-2-1 0 0,2 1 80 0,-1 0 0 16,-1-3 16-16,-1 2 0 16,-1 2-528-16,-1 2-128 0,-2 0 0 15,0 6-16432-15</inkml:trace>
  <inkml:trace contextRef="#ctx0" brushRef="#br1" timeOffset="29818.07">14547 13124 10127 0,'1'1'896'0,"0"2"-704"0,2-3-192 0,-2 3 0 0,0-3 0 0,2 3 0 0,0 0 0 0,4 4 0 0,0-1 0 0,0 4 0 0,1 0-192 0,-2-1 192 0,0 3-368 0,-2-5 48 0,-2 2 16 0,1-2 0 15,-3 2 304-15,1-1 0 0,-1 0 0 0,0-4 0 16,-1 2 368-16,1-1 176 0,-3-2 32 0,3 0 16 15,-1-2 288-15,1 2 48 0,0-6 16 0,0 3 0 16,0 3-256-16,1-3-48 0,1 0-16 0,0 0 0 16,2-4-368-16,0 1-64 0,0 0 0 0,3-4-16 15,-1 3-400-15,0 0-80 16,1 0-16-16,1 0 0 16,-1 2-336-16,-1-2-80 0,2 2-16 0,-1-2 0 0,-1 2 496 0,1-2 112 15,-1 1 16-15,-1-4 0 0,1 1 768 0,0-3 144 16,-1-1 48-16,1 0 0 0,2-2 704 0,-1 0 160 0,3-4 32 0,-1 1 0 15,1 1-288-15,-1-2-48 0,4-6-16 0,-1 1 0 16,1 2-736-16,0-1-128 0,2-2-48 0,0 0 0 0,2 0-672 0,-2 1-144 16,0 3-32-16,0 0 0 15,-1-3-1280-15,3 1-272 0</inkml:trace>
  <inkml:trace contextRef="#ctx0" brushRef="#br1" timeOffset="35968.47">20600 13298 14735 0,'-3'0'1312'0,"1"0"-1056"0,-1 0-256 0,2 0 0 0,1 0 1088 0,-1 1 144 0,-3 2 48 0,-2-3 0 0,0 0 512 0,-3 2 96 0,0-2 32 0,1 4 0 0,-1-1-224 16,0 0-32-16,-2 3-16 0,0-2 0 0,-1 2-784 0,-2 3-160 0,1-2-16 0,-2 3-16 0,-3-1-512 0,1 3-160 15,0-2 0-15,1 0 0 0,1-1 0 0,0 1 0 0,-1-2 0 0,-1 0 0 16,2 0 368-16,-1-1-48 0,2 0 0 0,1-1 0 16,1 0 48-16,0 1 0 0,2-5 0 0,2 4 0 31,-1-5-368-31,3 2 0 0,2-1 0 0,0-2 0 16,2 0 0-16,1 0 0 0,-1-1 0 0,2 0 0 15,0-2 0-15,2 0 0 0,0-1 0 0,1-2 0 16,-1 1-256-16,3-3-64 0,2 2 0 0,2-4-16 15,1 2 176-15,2-5 160 0,3 0-208 0,0-2 80 16,2-1 320-16,-1 0 64 0,3 0 0 0,1-3 16 16,2-1-272-16,-1-1 160 0,0 3-160 0,-1 0 128 0,0 2-128 15,-3-1-144-15,-2 3 144 0,-2 2-208 0,-3 2 208 16,-1 0 0-16,-3 2-160 0,-2 2 160 0,-2 2 0 16,-2 0 0-16,-1-2 128 0,-3 3-128 0,-1 3 448 15,-2 3 0-15,-2 1 0 0,-2-2 0 0,-1 6-144 0,-3-2-32 16,-1 2 0-16,0-1 0 0,-2 2-272 0,0 1 0 15,1 0 0-15,-2 3 0 0,-1-1 0 0,0 2 0 16,1 0 0-16,-2 2 0 0,1-3 0 0,0-1 0 16,0 1 0-16,3 0 0 0,0 0 128 0,1-4-128 15,4 0 0-15,0-3 0 0,2-2 192 0,3 0-64 16,1-2 0-16,2-4-128 0,3 2 128 0,2-2-128 0,1-3 0 0,5 2 0 16,4-6 128-16,2-1-128 0,7-3 0 0,4-3 0 15,4-2 144-15,5-4-144 0,3-2 0 0,3-3 144 16,0 1-144-16,2 4 0 0,1-4 0 0,-2 1 0 15,-1 3 0-15,-4 4-224 0,-2-2 48 0,1 5 16 16,-4-1-64-16,-2 3-16 0,-5 4 0 0,-6 2 0 16,-4 1 48-16,-8 6 16 0,-3 0 0 0,-5 6 0 15,-9 3-176-15,-7 5-32 0,-6 1-16 0,-5 2 0 16,-3 4 544-16,-9 7 112 0,-9 4 32 0,-7 7 0 16,-6 2-16-16,-3 2 0 0,0-1 0 0,-1-1 0 15,0 0 80-15,4-3 16 0,3-4 0 0,1 5 0 16,3-5-48-16,4 1-16 0,7-9 0 0,6-1 0 0,7-7-48 15,6-5-16-15,6-6 0 0,6-3 0 16,6-4-112-16,4-4-128 0,5-3 176 0,3 0-176 0,-1-1 256 0,7-6-48 16,9-8-16-16,7-3 0 0,-5 3-64 0,6-3-128 15,11-13 176-15,7 0-176 16,3-2 128-16,0 2-128 0,2-1 0 0,-2 5 0 0,-4-1 0 16,-2 5 0-16,-5 3 128 0,-4 5-128 0,-5 2 0 0,-4 8 0 15,-4-1 0-15,-4 4 0 0,-3 2 0 0,-2 4 0 16,-1 3 0-16,-4 0 0 0,0 1 0 0,-3 1-176 15,1 2 176-15,-3 2-160 0,0 0 160 0,-2 3-128 16,-1 1 128-16,-2 2-128 0,-3 4 128 0,-2 3 0 16,-1 1-144-16,-2 0 144 0,-3 2 0 0,-2-1-176 15,-2-1 176-15,2-2-128 0,-2 1 128 0,0-6 0 16,2 2 0-16,1-2-128 0,2-4 128 0,0 1 0 16,1 0 0-16,4-1 0 0,2-7 0 0,3 2 0 0,1-3 0 15,3-1 0-15,2-1 0 0,3-3 0 0,1-2 0 16,5-3 128-16,4-4 32 0,7-2 16 0,5-5 0 15,4-1 0-15,3 1-176 0,2-4 160 0,1-2-160 0,0-1 160 16,-2 3-160-16,1-1 0 0,0 6 0 0,-3-2 0 16,-2 4 0-16,-2-1 0 0,-2 4 0 0,-1 2 0 15,-3 0 0-15,-2 2 0 0,-2 1 0 0,-2 2 0 16,-1 0 0-16,-2 2 0 0,-2 1 0 0,-3 1 0 16,0 3 0-16,-3 0 0 0,0 0 0 0,-3 0 0 15,-2 3 0-15,-1 0 0 0,-2 3 0 0,-3 2 128 0,-4 2-128 16,-2 2 0-16,-2 0 0 0,-4 3 128 0,-7 3-128 15,-5 3 0-15,-2 3 0 0,-4 2 128 0,-2-1-128 0,-3 1 160 16,0 2-160-16,-1-3 160 0,2 4-160 0,0-7 192 16,2 3-192-16,2-6 192 0,1 1 16 0,4-2 16 15,2-2 0-15,1 0 0 0,4-3-80 0,4-2-16 16,4-1 0-16,3-2 0 0,5-3-128 0,3-4 0 16,1 1 0-16,4-5 0 0,4 0 0 0,2-7 0 0,4 0 0 0,2-2 128 15,6-4 80-15,3-3 16 0,5 1 0 0,3-3 0 16,3-3-224-1,3 0 0-15,2-2 0 0,-1 1 0 0,0 0 0 0,1-1 0 16,1-5 0-16,1 3 0 0,-4 2 0 0,1 0 0 16,-2 1 0-16,-1 0 0 0,-1 2 0 0,-2 2 0 15,-3 1 0-15,-2 2 0 0,-3 2 0 0,-5 1 0 16,-2 5 0-16,-4 0 0 0,-2 4 0 0,-4 0 0 16,-3 2 0-16,0 4 0 0,-4 0 0 0,0 0 0 15,-3 1 0-15,-2 4 0 0,-3 1 144 0,-1-1-144 16,-2 4 128-16,-3 1-128 0,0 2 0 0,-2 3 0 0,-3 1 0 0,-3 0 0 15,1 3 128-15,-2 0-128 0,-1 0 0 0,-1-1 128 16,1 2-128-16,1-1-176 0,0-6 48 0,3 0 0 16,2-1 128-16,2 0 0 0,2-2 0 0,2-1 0 0,3-5 0 0,2-1 0 15,3 2 0-15,1-3 0 0,3-4 0 0,2 0 0 16,1-1 0-16,2 0 0 16,4-1 0-16,1-5 0 0,3-3 0 0,3-2 0 15,2 0 0-15,1-2 128 0,4-1-128 0,-1 1 0 16,1 0 128-16,0 0-128 0,2-1 128 0,-1 0-128 15,0-2 144-15,0 0-144 0,1 1 192 0,-4 1-192 0,0 4 0 0,-3-3 0 16,-2 5 0-16,-2 1-144 16,-3 4 144-16,-3 0 0 0,-1 0 0 0,-2 2 0 15,-3 1 0-15,-1 2 0 0,-1 5 0 0,-3 0 0 0,0 1 0 16,-5 1-128-16,-2 1 128 0,-4 6-128 16,-2-1 128-16,1 0-128 0,-2 2 128 0,-2 2-128 0,-3 5 128 15,-4 1 0-15,-1 3 0 0,-2-2 0 0,1 2 0 0,0 0-128 16,2-2 128-16,1 0 0 0,1 1 0 0,2-3 0 15,1 2 0-15,1-4 0 0,3-4 0 0,2-1 0 16,1-2 0-16,3-2-128 0,2-4 128 0,4-3 0 16,1 1 0-16,2-4 0 0,3-4 0 0,1 1 0 15,1-3 0-15,4-1 0 0,2-4 0 0,3-3 0 16,4-2 0-16,3-5 0 0,3-3 176 0,1 0-48 0,2-1 0 16,0 0 0-16,-1 3 32 0,0 2 0 0,-1 0 0 15,0 2 0-15,0-3-160 0,-1 4 128 0,-3 2-128 16,1-1 128-16,-1 0-128 0,-4 1 0 15,-1 5 0-15,-4 1 0 0,-3 4 0 0,-2 0 128 16,-2 4-128-16,-2 1 0 0,-2 1 0 0,-2 2 0 0,-2 0 0 0,-4 6 0 16,-3-2 0-16,-3 5 0 0,-3 1 0 0,-1 2 0 15,-2 1-160-15,-3 4 160 0,-4 0 0 0,-2 3-144 16,-2-1 144-16,-2 1 0 0,1 3 0 0,-2 0-128 16,-2 1 128-16,1-1 0 0,0 2 0 0,-1-3 0 15,2 0 0-15,0-3 0 0,2 4 0 16,2-1 0-16,2 1 0 0,4-7 0 0,2 0 0 0,5-4 0 0,4-5 0 15,4-2 0-15,2-3 0 0,3 0 0 0,3-5 0 16,4-2 0-16,1-2 0 0,5-6 0 0,3-2 0 0,5-1 0 16,2-3 0-16,6-6 0 0,3 0 0 0,3-5-208 15,2 1 80-15,3-3 128 0,4-2-144 0,0 2 144 16,-2 4 0-16,2-4 0 0,3-1 0 0,-2 0 0 16,-1-1 0-16,-2 5 0 0,-4 4 0 0,-4 0 0 15,-4 4-160-15,0 1 160 0,-2 0 0 0,-2 0 0 16,-1 4 0-16,-5 3 128 0,0-1-128 0,-6 3 0 15,-1 2-128-15,-2 3 128 0,-2 0 0 0,-3 3 0 16,0 0 0-16,-3 3 0 0,-2 3 0 0,-3-3 144 16,-1 5-16-16,-4 3-128 0,-2-1 128 0,-2 2-128 0,0 4 0 15,-2-3 0-15,-1 0 0 0,-4 3 0 0,-2 5 0 16,-4-1 0-16,0 1 0 0,-1 1 0 0,1-2 0 16,0-1 0-16,3-3 0 0,1 0 128 0,3-1-128 0,3-5 0 15,4 0 0-15,2-4 0 0,4 0 0 0,3-4 0 16,3 0 0-16,3-4 0 0,1 2 0 0,1-6 0 15,3 1 0-15,2-2 0 0,4 1 0 0,3-7 0 16,3 1 0-16,2-4 0 0,2 1 0 0,6-2 0 0,3-2 0 16,3-3 0-16,4 0 0 0,-4-1 0 0,-2 2 0 15,5-1 0-15,3-3-160 0,1-1 160 0,-1 2-144 16,-1 0 144-16,0-1 0 0,-4 3 0 0,-1 2 0 16,-4 2 0-16,-1 5 0 15,-5 1 0-15,-3 0 0 0,-5 4 0 0,-1 6 0 16,-2-2 0-16,-1-2 0 0,-4 0 0 0,0 0 0 0,-4 2 0 15,0 1 0-15,-2 1 0 0,1 4 176 0,-2-2-176 16,-3 0 240-16,0 3-64 0,-4-3-16 0,-1 4 0 16,0-1-160-16,-2 4 0 0,-3-1 0 0,-5 2 128 15,1 2-128-15,-2 0 0 0,-2 0 0 0,0 2 128 16,-1 1-128-16,1-1 0 0,-2 0 0 0,2 1 0 16,-1 0-128-16,2 2 128 0,2-5 0 0,0 0 0 0,3-1 0 0,1-2 0 15,2-1 0-15,3-2 0 0,3 1 0 0,-1-1 0 0,3-2 0 16,1-2 0-16,1 0 0 0,3-2 0 0,1 2 0 0,0-4 0 15,1 2 0-15,0-2 0 0,2-2 0 0,-1 1 0 16,2 0 0-16,0-1 0 0,1-1 0 0,0 1 0 16,1-4-128-16,0 2 128 0,3-2 0 0,-1 0 0 0,2 1 0 0,2-1 0 15,2 0 0-15,1-2 0 0,1 0 0 0,1 2 0 16,3-3 0-16,-1 1 0 0,-1 2-176 0,1-2 176 16,-1-1-128-16,1 4 128 0,-3 2 0 0,-1 1-128 31,-2 0 128-31,-2 2 0 0,-2 4 0 0,-1-2 0 0,-4-1 0 0,-1 3-128 0,-3 3 128 0,-1-1 0 31,-3 2 0-31,-2 2 0 0,-3 0 0 0,-2 1-192 16,-1-1 32-16,-4 1 0 0,-3 6 160 0,-1-4-192 15,-2 4 192-15,1-1-192 0,-1-2 192 0,-2 2 0 0,1-2 0 16,0-1 0-16,1-2 0 0,0 0 0 0,0 1 0 0,-1-2 0 16,2 1 0-16,0-1 0 0,2 0 0 0,-1 0 0 15,1 0 0-15,2-1 192 0,1 0-64 0,0 1 0 0,1 1-128 0,1-4-128 16,2 3 128-16,3-4-192 0,3 0 192 0,-1-2 0 15,1 3 0-15,2-3 0 0,0 0 0 0,2 0 0 16,2 0 0-16,-2-3 176 0,4 3-176 0,0 0 0 16,2-4 0-16,2 2 0 0,1 1 0 0,2-5 0 15,2 3 0-15,2-3 0 0,1 0 0 0,3-2 0 0,1 2 0 16,2 0 0-16,1-3 0 0,1-1 0 0,3 2 0 16,0 0 128-1,-2 0-128-15,-1 1 0 0,-1 1 0 0,-1 3-176 0,-3-4 176 0,-3 4-208 0,-2 0 80 0,-2 2 128 16,-2-2-192-16,-5 1 192 0,1 4-192 0,-3-2 192 15,-1 7-160-15,-2-6 160 16,-3 1 0-16,-1-2-144 0,-4 3 144 0,-1 1 0 0,-3-2-144 0,-3 5 144 16,0 2 0-16,-3-3 0 0,-2-2 0 0,-2-2 0 0,2 0 0 15,-1 3 0-15,0 1 0 0,0-1 0 0,1 1 0 16,1-1 160 0,2-1-160-16,-1-1 160 0,4 2-160 0,0-3 0 0,2-2 0 0,3 0 0 15,1 3 0-15,3 0 0 0,1-1 0 0,3-2 0 16,1 0 0-16,0 0 0 0,4-2 0 0,-1-2 0 0,4 2 0 0,1 0 0 15,1-3 0-15,4 2 0 16,-1-4 0-16,4 4 0 0,2-7 0 16,5 1 0-16,0 1 0 0,3 0 0 0,-1-2 0 0,3 2 0 15,0-2 0-15,1 0 0 0,0 1-144 0,1-4 144 16,-1-2 0-16,-1 1 0 0,0-1-128 16,-4 5 128-16,-3 4 0 0,-1-2 0 0,1-6 0 15,-2 2 0-15,-1 2 0 0,-5 1 0 0,0 5 0 0,-3-2 0 16,-5 2 0-16,0 2 0 0,-2 4 0 0,-3 0 0 15,-2 0 0-15,-3 4-128 0,-2-2 128 0,-5 5 0 16,-2 3 0-16,-4 4-128 0,-1 3 128 0,-3 0 0 16,-2 1 0-16,-1 1 0 0,-2 1 0 0,3-3 0 0,3-5 0 15,-2 4-128-15,-2 1 128 0,1-1 0 16,3-2 0-16,1 2 0 0,1 0 0 0,1-2 0 0,3 0 0 0,3-3 0 16,6-2 0-16,2-4 0 0,3-1 0 0,2-3 0 15,2-3 0-15,5 0 0 0,4-3 0 0,4-3 0 16,2 0 0-16,4-4 0 0,3 0 0 0,4-5-128 15,3 2 128-15,2-6 0 0,2 3-144 0,-1 0 144 16,3-5 0-16,0 1-144 0,-2-2 144 0,0 4 0 0,-1-1 0 16,-2 3 0-16,0-3 0 0,-3 3 0 15,-2 3 0-15,-2-2 0 0,-4 5 0 0,-3 0 0 0,-1 0 0 16,-4 2 0-16,-2 1 0 0,-2 7 0 0,-3 0 0 16,-4 4 0-16,-1 5 0 0,-3-3 0 0,-3 0 0 0,-1 0 0 15,-3 0 0-15,-4 6 0 0,-3 2 0 0,-4 5 0 16,-4-3 144-16,1 4-144 15,-2 1 192-15,-2 1-192 0,1-2 128 0,-1 2-128 16,-1 0 0-16,1 1 0 0,1-2 0 0,1-2 0 16,3 0 0-16,4-3-144 0,1-1 144 0,0-1 0 0,-5 2 0 15,1 0 0-15,0-1 0 0,3-2 0 0,3-2 0 16,4-1 0-16,2-4 0 0,1 1 0 16,6-4 0-16,-1-3 176 0,4 0-176 0,1-3 0 0,3-2 0 0,3-3-176 15,3-2 176-15,1-2 0 0,-1 3 0 0,4-4 128 16,6-3 32-16,3-7 16 0,4 1 0 0,2-3 0 15,-1 3-48-15,1-5-128 0,-1 3 192 0,-1 2-64 16,-2 1-128-16,0 3 0 0,0 0 0 0,-3 1 128 16,-1 3-128-16,-1-1 128 0,-2 4-128 0,-3 3 128 0,0-2-128 15,-3 0 0-15,-1 4 0 0,-2 1 0 0,0 1 0 16,-2 3 0-16,-2-2 0 0,-1 3 0 0,-2 2 0 0,-1-1 0 16,1 3-192-16,-2-1 192 15,0 3 0-15,-2 1 0 0,0 3 0 0,-2-2 0 0,1 2-224 0,-2 0 80 16,0 2 16-16,-3 1 0 0,1 5 128 0,-3 0 0 15,-1 3 0-15,1-2-128 0,-1 4 128 0,-2-1 0 16,0 5 0-16,-1-1-128 0,1-1 128 0,-2-3 0 16,1 0 0-16,1-3 0 0,-1-2 0 0,0 0 0 15,3-4 0-15,1-2 128 0,0 0-128 0,3-3 0 16,2 0-128-16,0-4 128 0,4-2 0 0,1-4 0 0,1 2 0 16,2-4 0-16,2-2 0 0,1 0 0 0,2-3 0 0,3-1 0 15,4-3 0-15,0-2 0 16,0-1 0-16,4 0 0 0,3-3 0 0,3-3-128 15,1 0 128-15,-1-1 0 0,0 2 0 0,-1 4 0 0,-2-2 0 0,-1 3 0 16,0 2 0-16,-2 0 0 0,-2-1 0 0,0 3 0 16,-2 4 0-16,-1 2 0 0,-2 0 0 0,-3 2 0 0,-1-1 0 0,0 4 0 15,-1 5 0-15,-3 2 0 0,0 1 0 0,-2 2 0 16,-1 0 0-16,-2-2 0 0,0 5-160 0,-4 3 160 16,-1 3-192-16,-4 3 192 0,1-3-128 0,-3 4 128 15,-3 2 0-15,-2 4 0 0,-3 3 0 0,-1 0-128 16,0-2 128-1,1-1 0-15,1-2 0 0,2-1 0 0,2-3 0 0,2-5 0 16,3 1 0-16,1-5 0 0,3-3 0 0,1-1 0 16,3-3 0-16,2-2 0 0,1-1 0 0,1 0 0 0,2-1 0 15,1-2 0-15,0 2 0 0,2-4 0 0,3 2 0 0,3-5 0 0,0 2 0 0,1-1 0 16,-2-2 0-16,3 0 0 0,2-1 0 0,1-2 0 31,-2 0 0-31,1-1 0 0,0 0 0 0,1 1 0 16,-1 2 0-16,-1-2 0 0,-1-1 0 0,0 2 0 15,-2 0 0-15,-2 2 0 0,-1 3 0 0,0 3 0 0,-2 1 0 16,-2 1 0-16,-1-2 0 0,-3 0 0 0,1 4 0 16,-3 0 0-16,-2 2 0 0,-1 2 0 0,-3 5 0 15,-3-1 0-15,-4 2 0 0,-1 2 0 0,-4 2 0 0,-1 1 0 16,-2 0 0-16,-3 0 0 0,1-3 0 0,-2 5 0 16,0-1 0-16,2-1 0 0,2-1 0 15,-2 0 0-15,2-1 0 0,3 0 0 0,2-1 128 0,1-1-128 16,2-1 0-16,4-2 0 0,1-3 0 0,3-2 128 15,3-1-128-15,0-1 0 0,2-1 0 0,3-4 0 16,1 0 0-16,2 0 0 0,0-2 0 0,1 0 0 0,0-3 0 16,1 2-160-16,3-3-16 0,2-2 0 0,0-1 0 0,1 0 0 15,0-1 176-15,-3-1-208 0,1-1 80 0,-1 1 128 16,-1 1-400-16,1 0 32 0,-2 1 16 0,0 0 0 31,-1 2-96-31,-2 2-32 0,-1 1 0 0,2 0-18112 0</inkml:trace>
  <inkml:trace contextRef="#ctx0" brushRef="#br1" timeOffset="37269.5">19075 13144 18431 0,'0'-3'1632'0,"0"2"-1312"0,1-2-320 0,-1 3 0 0,2 0 656 0,-1 0 64 0,1-3 16 0,1-2 0 0,0 1-288 0,2 0-48 0,0 1-16 0,0-2 0 0,-1 3-384 0,0 2 0 0,-1 0 128 16,2 0-128-16,-1 2 0 0,1 3 0 0,0-2 0 0,0 4-176 0,1 0 176 16,0 2-128-16,2 1 128 0,-2-1-128 0,0 4-128 0,0 2-32 15,0-2 0-15,-1 2 0 0,-1 1 48 0,0-4 16 16,-1 1 0-16,0-3 0 15,-1 2 224-15,0-1 0 0,-1 0 0 0,0-1 160 0,0 3 96 0,1-6 0 16,-1 4 16-16,-1-1 0 0,2-3-32 0,0 0-16 16,-1-2 0-16,0-2 0 15,1 1-224-15,0-1 128 0,-1-3-128 0,1 0 0 16,1 0 224-16,1 0-48 0,-2 0-16 0,2-3 0 0,1-1 560 0,1 1 112 16,-1-4 32-16,1-1 0 0,1-5 64 0,1 1 16 0,2-2 0 15,-2-2 0 1,0-2-560-16,1-4-96 0,-1-1-32 0,2-4 0 31,1 4-880-31,2-2-176 0</inkml:trace>
  <inkml:trace contextRef="#ctx0" brushRef="#br1" timeOffset="38322.32">21070 13084 8287 0,'0'5'736'0,"0"-1"-592"16,0-3-144-16,1-1 0 0,0 0 400 0,2 1 48 0,-1 3 16 0,3 2 0 0,1 0 304 0,0 4 64 0,3 3 16 0,0-6 0 0,-2 2-368 0,0-3-80 0,1 4-16 0,-1-4 0 0,1 0-176 15,-2 0-32-15,0 4-16 0,-2-1 0 0,2-2 112 0,-4 0 32 0,2-4 0 0,-1 2 0 16,0-1 288-16,-1-2 64 0,0 0 16 0,-1 0 0 16,2-2-240-16,-1-4-48 0,2 2-16 0,0-4 0 15,1 0 144-15,0-7 48 0,2 1 0 0,2-4 0 16,-1-3 112-16,2-1 32 0,1 1 0 0,0-4 0 15,2 2 64-15,3-5 32 0,2-5 0 0,2-1 0 16,2 0-192-16,-1 1-32 0,3-3-16 0,-2 1 0 31,2 3-800-31,-2 4-144 0,0 1-48 0,-1 0 0 16,0 2-864-16,2-1-176 0,0 4-48 0,2-2-9280 0</inkml:trace>
  <inkml:trace contextRef="#ctx0" brushRef="#br1" timeOffset="43416.13">27271 13119 14735 0,'-3'2'1312'0,"1"-2"-1056"0,2 0-256 0,0-2 0 16,0 1 256-16,-1 1 0 0,-1 1 0 0,1-1 0 0,-1 0 336 0,-1 0 64 0,1 2 16 15,2-2 0-15,0 0 208 0,0 0 32 0,0 0 16 0,0 0 0 0,0 0 1088 0,0 0 224 0,0 0 32 0,0 0 16 0,0 0-432 0,-10 20-96 0,7-11-16 0,-1 1 0 16,-4 2-544-16,-3 4-112 16,-5 4-32-16,-3 3 0 0,-2 6-608 0,-7 1-128 0,-6 4-32 15,-6 4 0-15,-5 3-96 16,-3 0 0-16,-4 1-16 0,-1-1 0 0,-2 0 128 0,1-3 16 16,1-1 16-16,3-2 0 0,2-4 64 0,2-3 16 15,4-2 0-15,4-6 0 0,5-4-240 0,3-4-48 16,5 0-128-16,4-5 192 0,6-5-192 0,3-4 0 15,6-2 0-15,3-6 0 0,5-1-256 0,4-6 64 16,5-5 16-16,0 1 0 0,-1 5-16 0,8-9 0 16,12-7 0-16,11-12 0 0,5 2 64 0,3-2 0 0,8-3 0 15,4-1 0-15,2 1 128 0,-1 0 0 0,-2 0 0 16,-3 2 0-16,-1 1 0 0,-6 3 0 0,-1 2 128 16,-6 5-128-16,-5 2 0 0,-6 7 0 0,-6 5 0 0,-8 3 0 15,-7 6 224-15,-6 5-32 0,-4 3 0 0,-6 1 0 16,-4 4 96-16,-4 2 16 0,-6 4 0 0,-7 5 0 15,-5 0-128-15,-6 8-32 0,-5 5 0 0,-5 5 0 16,-2 1-320-16,-2-1-64 0,-2 4-16 0,0-2 0 16,1 2 48-16,0-4 0 0,1 0 0 0,4-5 0 15,5-1 208-15,1-3 0 0,4 0 0 0,4-3 160 16,3-2-32-16,4-2 0 0,5-3 0 0,5-2 0 0,4-1-128 16,3-6 0-16,7-3 0 0,2 0 128 15,3-3-128-15,6-6 0 0,3-1-192 0,8-8 192 0,6-2 0 16,5-7 0-16,7-2 0 0,7-3 128 0,2-3-128 0,7-3 0 15,7-5 0-15,1 1 0 0,-4 1 0 0,-1 3 0 16,-2 0 0-16,0 4 0 0,-3 2 0 0,-5 3 0 16,-5 4 144-16,-9 8-144 0,-5 2 0 0,-9 5 144 15,-7 7-144-15,-7 3 0 0,-6 3 256 0,-6 4-64 0,-7 5-16 16,-6 4 0-16,-4 1-48 0,-9 8-128 16,-7 6 192-16,-7 1-64 0,-5 5-128 0,-4 2 192 0,-1 1-192 0,-3 1 192 15,0 1-192-15,1-3 192 0,1-2-192 0,2-5 192 16,4-1-192-16,5-3 0 0,5-2 0 0,6-4 0 15,4-1 128-15,6-7-128 0,6-2 128 0,5-3-128 16,6-1 192-16,4-6-64 0,3-2 0 0,5 0 0 16,3-5-128-16,4 0 0 0,6-6 0 0,5-3 0 15,3 0 0-15,5-4 0 0,8-7-160 0,7-3 160 16,3 0 0-16,2-5 0 0,5 0 0 16,2-3 0-16,-1 2 0 0,-4-4 0 0,-2 9 0 0,-7-2 0 0,-4 5 0 0,-3 1 0 15,-4 3 0-15,-7 6 0 0,-3 3 0 0,-5 1 0 16,-3 6 0-16,-6 2 0 0,-3 2 320 15,-4 4-64-15,-3 4 0 0,-3 4 0 0,-5 3-16 0,-4 3-16 16,-4 4 0-16,-5 4 0 16,-3 1-224-16,-4 3 0 0,-4 1 0 0,-1 3 0 0,1-4 0 15,-4 3-160-15,0-2 160 0,-2-1-128 16,0-2 128-16,4-4 0 0,5-3 0 0,2 0-128 0,3-3 128 0,0-3 0 0,0 2 160 16,3-3-160-16,7-4 224 0,3-2-48 0,7-2-16 15,4-5 0-15,6 1-32 0,4-9 0 16,9-1 0-16,6-5 0 15,2 2-128-15,8-7 0 0,13-5 0 0,10-3 0 0,8-7 0 16,3-3 128-16,-2-1-128 0,4-4 0 0,5-2 160 0,1 1-160 0,0-3 192 16,-3 4-192-16,-5 3 160 0,-10 3-160 0,-7 6 128 0,-12 8-128 15,-8 4 128-15,-9 3-128 0,-10 10 128 0,-7 2-128 16,-10 8 192-16,-9 2-32 0,-5 4-16 0,-10 5 0 16,-8 5 336-16,-12 8 64 0,-7 3 16 0,-11 7 0 15,-8 4-320-15,-6 3-64 16,-3 4-16-16,0-2 0 0,7-1-160 0,1-3 0 0,3-2 0 0,1 0 128 15,3-2-128-15,9-1 0 16,9-6 0-16,9-5 0 0,7-5 0 0,9-6 128 0,9-6-128 16,7-4 0-16,8-6 0 0,2-3 0 15,7-6 128-15,4-3-128 0,7-4 0 0,6-7 0 0,8-3 144 0,4-7-144 16,10-3 0-16,6-7 0 0,9-2 0 0,5 1 0 16,-1-1 0-16,6 1 0 0,3-7 128 0,-4 4-128 0,-5 0 0 0,-2 2 0 15,0 1 0-15,-6 6 0 0,-7 7 0 0,-7 2 0 16,-8 9 0-16,-9 2 0 0,-7 6 0 0,-7 2 0 15,-6 6 0-15,-6 4 0 16,-3 0 176-16,-6 5-48 0,-3 4 0 0,-9-1 0 0,-1 6 64 0,-9 2 0 16,-5 5 0-16,-5 5 0 0,-3 0-192 0,-1 5-176 15,0 0 48-15,-1 1 0 0,2 2 128 0,0-1-160 0,4-2 160 16,1-2-160 0,2 0 160-16,2-5 0 0,5 1 0 0,4-5 0 15,6-5 0-15,5-3 0 0,6-2 0 0,3-6 0 16,6-1 0-16,3 0 0 0,2-3 0 0,4-4 0 0,5-1 0 15,3-2 0-15,4-3 0 0,4-2-128 0,6-5 128 0,4-1 0 16,7-4 0-16,2-7-128 0,3-2 128 0,-4 3 0 16,-7 4 128-16,4 0-128 0,6-8 0 0,5-3 0 15,0 0 0-15,-2 2 0 0,-4 4 0 0,-6 6 0 16,-3 2 0-16,-7 5 0 0,-6 2 0 0,-6 6 0 0,-6 1 0 16,-6 7 0-16,-3-2 0 0,-5 4 0 15,-3 5 0-15,-8-1 0 0,-4 4 0 0,-7 2-128 0,-7 4 128 16,-7 5 0-16,-3 5 0 0,4-4 0 0,6-2 0 15,-8 5-128-15,-10 9 128 0,-9 5 0 0,2-1 0 0,2-1 0 16,0-2 144-16,3-3-144 0,3-4 192 0,4 0-192 16,4-6 192-16,7 0-64 0,5-6 0 0,6-3-128 15,7-3 128-15,5-2-128 0,5-7 0 0,4-1 0 16,5-1 128-16,3-5-128 0,2-3 144 16,5-4-144-16,3-6 192 0,4 1-64 0,7-8-128 0,6-3 192 0,6 1-192 15,3-6 0-15,0 2-192 0,4-2 192 0,3-1-176 16,-2 0 176-16,1 3-160 0,-5 0 160 0,-5 4-192 0,-5 5 192 15,-5 1-208-15,-6 7 80 0,-6 2 128 0,-4 0 0 16,-4 7-144-16,-4 2 144 0,-5 4 0 0,-3 0 0 16,-4 4 0-16,-3 0 0 0,-6 4 0 0,-3 2 0 15,-4 6 0-15,-4-1 0 16,-1-1 0-16,-1 2 0 0,-5 3 0 0,-1 0 128 16,-3 4-128-16,1-1 0 0,1 1 0 0,3 1 0 15,6-3 0-15,4-4 0 0,3 0 0 0,5-4 0 0,7-2 0 0,4-5 0 16,4-1 0-16,5-4 0 0,2-1 0 0,5-1 0 15,2-4-176-15,7-2 176 0,8-3-320 0,4-5 32 0,8-5 0 16,2-1 0-16,7-5 288 0,2-1 0 0,-1-1-128 16,0-2 128-16,-2 1 0 0,-5 1 0 0,-6 0 0 15,-4 3 0-15,-5 5 0 0,-5 1 0 0,-3 7 0 0,-8 2 0 16,-5 4 0-16,-5 0 0 16,-3 2 0-16,-4 2 0 0,-5 4 176 0,-4 4 80 15,-5 4 32-15,-3 0 0 0,-1-4 0 0,-6 4 0 0,-4 5 0 0,-5-1 0 16,-1 7-288-16,-4-2 0 0,1 1 0 0,3 1 0 0,8-5 0 15,-2 3 0 1,3-1 0-16,2-1 0 0,7-5 0 0,4-1 0 16,7-2 0-16,4-3 0 0,5-6 0 0,3 0 0 15,3 0 0-15,3-6 0 0,3-1 0 0,3-2-192 16,5-1 192-16,2-5-192 0,2 1-48 0,4-4 0 0,1-1 0 0,1 1 0 16,0 0 48-16,-1 0 16 0,0-1 0 0,-2 1 0 0,-3 4 176 0,-5-1-192 15,-2 5 192-15,-5 2-192 16,-4 1 192-16,-2 4 0 0,-3 2 0 0,-4 1-128 15,-1 1 128-15,-5 1 0 0,-1 4 0 0,-4 1 0 0,-1-1 0 0,-2 5 0 16,-3 1 0-16,-2 3 0 0,1-1 0 0,0 1 0 16,1 1 0-16,1-4-128 15,5 0 128-15,4-2 0 0,4-2 0 0,4-3 0 16,5-2 0-16,2-3 0 0,6 0 0 0,5-3-128 0,7-4-128 0,4-2 0 0,8-4-16 16,3 1 0-16,5-7 32 0,4-1 16 0,-1 2 0 15,-1-4 0-15,-3-1 224 0,-2 2-144 0,-1 2 144 0,-3-2-128 16,-5 3 128-16,-7 3 0 0,-5 6 0 0,-9 2 0 15,-4 1 0-15,-6 5 0 0,-4 2 0 0,-5 2-128 16,-5 3 352-16,-4 0 80 0,-7 4 16 0,-6 4 0 16,-3 3-64-1,-5 3-16-15,-4 4 0 0,-3-1 0 0,-1 0-240 0,-3 2 0 0,-2 0 128 0,0-1-128 16,1 2 0-16,3-3 0 16,5 1 0-16,7-4 0 0,6-4 0 0,7-4 0 0,7-2 0 0,7-1 0 31,5-8 0-31,5 1 0 0,3-5 0 0,4-1 0 0,4-4-192 0,5-2 32 15,5-3 0-15,7-3 0 0,6-2-144 0,6-4-16 16,6-1-16-16,4-3 0 0,6 2 80 0,3-1 32 16,4 3 0-16,-1-4 0 0,0 3 224 0,-1 1-192 0,0 4 192 0,0 1-192 0,-5 5 192 15,-3 2 0-15,-4 2-160 0,-5 4 160 16,-6 4-448-16,-7 1-32 0,-6 4 0 0,-8 1 0 16,-6 5 16-16,-5 4 0 0,-3-1 0 0,-6 3 0 0,-4 5 464 15,-4-2 0-15,-5 5 0 0,-4-2 0 0,-4 2 320 0,-3 0 96 16,-1 0 32-1,-5-2 0-15,1 2 0 0,-5 3 16 0,-1 1 0 16,-4-1 0-16,1 1-160 0,1-1-48 0,2-2 0 0,2 1 0 16,2-3-256-16,1 0 160 0,3 2-160 0,0-2 128 15,5-2-128-15,-1-2 0 0,4-5 0 0,1 1 0 16,5-4-128-16,3-2 128 0,4 0 0 0,4-4 0 16,1-3-144-16,4-3 144 0,4 0-192 0,2-3 192 0,4-3-128 0,3-4 128 15,6 0 0-15,3-7 0 0,7 0 0 0,3-8 0 0,5-1 0 0,0-3 0 16,1 2 0-16,4-2 0 15,5-2 0-15,1-4 0 0,-1 7 160 0,-2-3-160 0,-2 5 160 0,-4 1-160 16,-6 6 0-16,-7 6 0 0,-6 3-176 0,-8 6 176 31,-4 2 0-31,-6 5 0 0,-3 4 0 0,-5 5 0 0,-3 0 0 16,-6 8-144-16,-5 7 144 0,-6 5 0 0,-6 4 0 16,-4 4 0-16,-3 2 128 0,-5-1-128 0,0 0 224 0,-2-1-48 15,2 1-16-15,2 1 0 0,1-1-160 0,4-5 0 16,3-1 0-16,7-5 128 0,2-1-128 0,7-4 0 15,2-6 144-15,3-4-144 0,6-4 0 0,3-2 0 16,3-5 0-16,2-2 128 0,3-2-128 0,3-2 0 16,5-2 0-16,1-5 128 0,3-1-128 0,4-2 0 15,2-2 0-15,3-4 0 0,0-2 0 0,-1 2 192 16,2-5-32-16,4-3-16 0,1 2-144 0,2-4 160 16,1 2-160-16,-1 1 160 0,1 2-160 0,-3 1 0 0,-3 3 0 15,-2 1 0-15,-1 4 0 0,-3 2 0 0,-1 0 0 16,-5 3 0-16,-2 3 0 0,-6 2 0 0,0 0 0 0,-5 4 0 15,0 2 0-15,-4 0 0 16,-1 2 0-16,-1 4 0 0,-4-1 0 0,0 2 0 0,-4 4 128 0,-3 3-128 0,-2-1 160 0,-5 5-160 16,-1-2 192-16,-3 2-192 15,-2 2 0-15,-1 0 0 0,-3 3 0 0,0 0 0 0,1 1 0 0,0-1 0 16,2-3 0-16,3 0 0 0,3-3 0 0,3-2 0 0,3-2 0 16,4-3 0-16,3-2 0 0,4-1 0 0,3-3 0 15,2-5 0-15,2 2 0 0,3-3 0 0,3-3 0 0,3-1 0 16,3 1 0-16,3-6-224 15,1 0 64-15,5-2 16 0,-1-1 144 0,5-4 0 0,4-5 0 0,1-1 0 16,-1-1 0 0,0 1 0-16,0 0 0 0,-4 1 0 0,-1 1 0 0,-4 4 0 0,-4 0 0 0,-5 3 0 15,-2 4 0 1,-6 0 0-16,-1 5 0 0,-4 2 0 0,-1 0 0 0,-3 2 0 0,-1 2 0 0,-2 0 0 0,-2 4 0 16,-2-2 0-16,-3 5-128 0,1-2 128 0,-2 3-176 0,0 1 176 15,0 0-208-15,0 2 80 0,3-2 128 0,-2-1-160 16,3 2 160-16,0-5-160 15,4 2 160-15,-2-1 0 0,3-2 128 0,1-1-128 0,1 0 128 0,2-3-128 16,1 1 160-16,1-2-160 16,1 1 192-16,-1-2-64 0,1-2-128 0,0 1 192 0,2-3-192 0,0-1 0 31,1-1 0-31,1-4 0 0,0 0 0 0,1-6 0 16,-1 0 0-16,1-5 0 0,-1 1 0 0,0-2 0 15,-1-3 0-15,-2-1-160 0,1 1 0 0,-3-3 0 0,-1 2 0 16,-2-5 0-16,-1 2 16 0,-2 1 0 0,-1-3 0 0,-2 3 0 15,-2-2 144-15,-3 2-128 0,1 0 128 0,-4 5-128 16,-2-1-112-16,-3 5-16 0,-2 3 0 0,-2-1 0 16,0 8 64-16,-1 0 0 0,-4 3 0 0,-1 2 0 15,-3 4 192-15,0 1 0 0,-4 4 0 0,-2-1 0 16,2 5 0-16,-3-2-144 0,1 5 144 0,3 1 0 16,4-1 0-16,0 0 0 0,4 0 0 0,2-1 0 0,4-1 0 15,4-1 0-15,3-2 0 0,3-1 0 0,4-4 0 0,3-2 0 16,3 0 0-16,2-2 0 0,3-2 0 0,3-5 144 15,3 0-16-15,3-4-128 0,2-3 128 0,5 0-128 16,1-5 0-16,6-1 0 0,4-2 0 0,3 0 0 16,2 1 0-16,1 1-144 0,-2 3 144 0,1 3 0 15,1 4 0-15,-2 2 0 0,-1 4 0 0,-3 6 0 16,-3 1 0-16,-3 5-192 0,-3 3 192 0,-4 3 0 16,-3 1 0-16,-5 3 0 0,-1 0-144 0,-4 2 0 15,-2 2 0-15,-5 1 0 0,-1-3 144 0,-3 0 192 16,-3 3-32-16,-1-4-16 0,0-2 144 0,-3 1 32 15,-2-2 0-15,-2-2 0 0,2 0 0 0,-1-3 0 0,2-2 0 16,0-1 0-16,3-5-128 0,2 1-32 16,1-4 0-16,2-2 0 0,3-2-160 0,1 0 0 0,2-4 0 0,3-2 128 15,2-1-128-15,3 0 0 16,2 0 0-16,4-3-176 0,3 0-112 0,4 1-32 16,6-1 0-16,2 0 0 15,3 4-112-15,2-4-16 0,0 6-16 0,1-3 0 0,-1 2 64 0,-1 1 16 0,-2 3 0 0,0-4 0 16,-1 3 48-16,-2 2 16 0,-1 0 0 0,-3 0 0 0,-1 2 320 15,-4 2 0-15,-2 1 0 0,-4-2 0 0,-2 3-144 0,-2 0 144 16,-2 0-192-16,-3 0 192 0,1 0-144 0,-5 3 144 16,1-3 0-16,-3 3-144 0,-1 1 144 0,-3 0 0 15,-1 1-144-15,-1 1 144 0,-3 1-224 0,1 2 32 16,-1 1 0-16,2 0 0 0,2 0 16 0,1 1 16 16,2-1 0-16,2 2 0 15,2 0 0-15,3 2 0 0,3 1 0 0,1 1 0 16,3 0-32-16,0 2-16 0,3 0 0 0,0-1 0 15,1 3 16-15,0-2 16 0,1 2 0 0,-3-1 0 16,0-3-160-16,-1-4-48 0,-1-4 0 0,-1-6-11968 16,-2-3-2384-16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6:15.091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31882 14313 36863 0,'-12'-2'3264'0,"-1"1"-2608"0,5-2-528 0,1 3-128 0,1 0 192 0,-4 0 0 0,-7 0 0 15,-13-3 0-15,-9 0-816 0,-8-1-144 0,-3 1-48 0,1-4 0 0,2 3 240 0,-1-3 32 0,1 1 16 0,-3 1 0 16,1-1 368-16,-3-3 160 0,1 2-128 0,-1 1 128 0,-1 0 0 16,-1 1 0-16,-3 1 0 0,-3-2 0 0,1 2 0 15,-3 0 0-15,0 2 0 0,-1-1 128 0,1 3-128 0,2-1 176 16,1 1-176-16,0 0 192 0,4 0-192 0,-1 1 0 15,3 2 0-15,3-3 128 0,3 2-128 16,2 2 0-16,0 0 0 0,2 2 0 0,3-2-336 0,2 1 48 16,3-2 16-16,3 3 0 15,1 1-512-15,2-1-112 0,0 0 0 0,2 0-16 16,2 2 272-16,2-2 48 0,3 2 16 0,1-4 0 0,6 2 144 0,-1-3 48 16,4 1 0-16,3-1 0 0,1 0 720 0,2-3 160 0,3 1 16 15,0-1 16-15,2-1 240 0,0-2 64 0,3 3 0 0,1-3 0 16,2-1-240-16,1-2-32 0,3-3-16 0,2-3 0 15,3-2 32-15,3-2 16 0,2-1 0 0,0-1 0 16,0 3-160-16,2-4-48 0,5 0 0 0,1-3 0 16,1 3-224-16,2-3-160 0,0 0 192 15,-1 1-192-15,1 1 128 0,-2 0-128 0,-1 3 0 16,-5 1 0-16,-1 0 160 0,-4 2-160 0,-3 2 128 16,-3-1-128-16,-2 5 160 0,-2 0-160 0,-6 0 192 0,-2 4-192 15,-2-2 0-15,-4 3 0 0,-5 2 0 0,-3-1 0 16,-7 0-800-16,-6 4-64 0,-6 0-16 0,-5 2 0 15,-6 2-288 1,-2 0-64-16,-2 3-16 0,-1 1 0 0,-2 0 1248 0,2 2 208 0,1-2 64 16,3 0 16-16,0-2 896 0,3 2 176 0,-1-1 48 0,5 1 0 0,3 2-608 0,0-2-112 15,3 2-32-15,3 2 0 0,3 1-368 0,4-1-80 16,4 0-16-16,5 2 0 0,2 3 128 0,5-2 0 16,3 4 16-16,5 2 0 0,3 1-16 0,4 0 0 0,6 3 0 15,4 1 0-15,1-2-48 0,5 0-16 16,4 3 0-16,2-2 0 0,-1-1-64 0,-5-4-32 15,-4-6 0-15,4 5 0 0,7 2-160 0,3-1 0 0,0 3 0 16,-3-3 0-16,-4-6 0 0,-5 0 0 0,-4-6 0 0,-1-4-12384 31,-3-3-2464-31</inkml:trace>
  <inkml:trace contextRef="#ctx0" brushRef="#br1" timeOffset="3239.12">32192 14667 40543 0,'-1'-9'3600'0,"1"2"-2880"16,0 5-576-16,-1-1-144 0,0 2-1424 0,-2-2-320 0,-1 0-64 0,-3-7-16 0,-4-3-720 0,-8-1-144 0,-5 0-16 0,-7 3-16 16,-4 3 1248-16,-6 2 240 0,-4 0 48 0,-7 6 16 0,-6 0 1168 0,-4 3 192 15,-3 3 64-15,-4 0 16 0,-3-1 1312 0,-3 1 256 16,-3 0 48-16,-4-1 16 0,0 1-336 0,-2-1-64 15,-3 0-16-15,-2 1 0 0,-3-2-816 0,-4 2-160 0,-3-2-48 16,0 0 0-16,5 1-464 0,-5-2 0 0,-2 1 0 16,1-1 0-16,4 3 0 0,5-4 0 0,4 2 0 0,5-4 0 15,1 1 0-15,5-1 0 0,5 1 0 0,3-1 0 16,5-1 0-16,5 0 0 0,3-5 0 0,3 0 0 16,6-1 176-16,1-1-176 0,5 0 192 0,5-2-192 15,4 1 528-15,3-3 0 0,5 0 0 0,2 1 0 0,4-4-256 0,3 1-48 16,5 2-16-16,3 0 0 15,2-1-48-15,6 1-16 0,3 2 0 0,5 0 0 0,3 0 208 0,6-2 32 0,4 3 16 16,7-1 0-16,6 0-144 0,5 2-16 16,4 0-16-16,5-3 0 0,2 1-224 0,1 1 176 0,2-4-176 0,1 3 160 15,-5 0-16-15,2 2 0 0,3-2 0 16,-4 0 0-16,-2 1-144 0,-4-1 0 0,-5 2-160 0,-5 0 160 16,-5-2 0-16,-7 4-144 15,-6 0 144-15,-7 1 0 0,-6 4 0 0,-8-2-128 0,-4 3 128 0,-8 3 0 31,-6-2-448-31,-9 4-16 0,-8 1 0 0,-8 2 0 0,-6 0 192 0,-1 0 32 0,-4 0 16 0,2 2 0 16,3 0 352-16,2 5 64 16,3-1 0-16,5 4 16 0,5-2 272 0,4 3 48 15,3 3 16-15,3-2 0 0,2 3-208 0,3 1-32 0,2 1-16 0,3 3 0 16,2 0-288-16,3 3 0 16,3 1 0-16,4 3 0 0,4 0 0 0,4 3 0 0,7 0 0 0,5 3 0 0,5 0 144 0,6 1 32 15,4-1 0-15,7 2 0 0,6 2-48 0,11 2-128 16,9 1 192-16,10-1-64 0,5-3-128 15,6-5 0-15,5-1 0 0,7-1 0 16,7-2-640 0,6 1-16-16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6:53.5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18522 5269 30399 0,'14'-22'2704'0,"-5"6"-2160"0,-1 1-544 0,0 7 0 0,-3 6 1536 0,-3-2 192 0,3 2 32 0,1-4 16 0,4-4-1200 0,0-3-224 0,0 0-48 0,-5 0-16 0,-8 1-528 0,-9 3-96 0,-7 6-32 0,-7-1 0 16,-4 4-368-16,-11 0-80 0,-11 0-16 0,-10 1 0 31,-9 4 128-31,-6-1 32 0,-6-1 0 0,-5 2 0 0,-2 3 320 0,-4 0 64 0,-5 2 16 0,-3 0 0 16,3 5 272-16,2-1 0 0,0 2 0 0,0 2 0 0,0 2 0 0,3 4 0 16,5-1 128-16,3 8-128 0,4 0 960 0,5 5 112 15,7 1 16-15,8-2 0 0,6 0 96 0,-1 6 32 16,1 10 0-16,1 8 0 0,2 6-640 0,6 6-112 15,6 2-16-15,5 0-16 0,7 0-432 0,5 5-272 16,7 5 32-16,6 3 16 16,8 5-304-1,6-11-64-15,5-1-16 0,11 7 0 0,9 8-192 0,7 1-32 0,3-5-16 0,-1-16 0 16,3-8-880-16,9 3-160 16,15-2-32-16,7 0-16 0,5-11 704 15,3-9 144-15,0-12 16 0,0-11 16 0,1-7 1728 0,1-5 352 0,2-2 64 0,-2-6 0 16,3-8 368-16,1-6 64 0,1-5 16 0,3-3 0 0,0-2-128 15,-1-7 0-15,-4-3-16 0,-1-4 0 0,1-3-464 16,1-6-96-16,4-4 0 0,2-7-16 0,3-5-448 0,-4-4-96 16,-5 2-16-16,-3-2 0 0,-3-4-256 0,-5-6 160 15,-6 0-160-15,-9 4 128 0,-7 1-128 0,-1-5 0 16,-3-4 0-16,-4-2 0 0,-6-2 0 0,-7 1 0 16,-4 1 0-16,-10 0 0 0,-4 0 0 0,-10 0-176 15,-5 3 48-15,-8 6 0 0,-8-2-80 0,-11 6-16 16,-8-1 0-16,-11 1 0 0,-10 6 224 0,-10-1-176 0,-9 2 176 15,-7 5-160 1,5 10-240-16,-8 3-48 0,-11 3-16 0,-10 3 0 16,-10 9-768-16,-9 1-160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7:57.7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19275 2594 27647 0,'-3'-2'2448'0,"0"1"-1952"0,2 1-496 0,1 0 0 0,0 0 240 0,0-2-48 0,-1 2-16 0,-1-1 0 0,1 1 528 0,0-4 96 0,2 2 32 0,-1 2 0 0,0 0-496 0,0 0-80 0,27-13-32 0,-13 10 0 0,5-2-224 0,2 0 176 16,2-1-176-16,4 1 160 0,4 1 208 0,5-3 32 15,2 4 16-15,7-3 0 0,6 3 320 0,6 0 64 16,4-1 16-16,5-2 0 0,1 0-96 0,6 0-16 16,8-1 0-16,9 1 0 0,6-1-224 0,4-2-48 0,5 0-16 15,14 2 0-15,11 1-160 0,4-3-48 0,-5-1 0 16,9 3 0-16,13 1-16 0,0-1-16 0,-4 1 0 0,7 0 0 15,8 2-176-15,2-1 0 0,5 4 0 16,1-1 128-16,-2-2-128 0,3 2 0 0,3-1 0 0,0 6 0 16,2-3 0-16,-5 0 0 0,-7 0 0 0,-1-3 0 15,-1 6 0-15,-7-3 0 0,-9 2 0 0,-5-1 0 16,-5-1 0-16,-3 3 0 0,-2-1-128 0,-6 2-18640 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9:07.85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16099 6313 32255 0,'-3'-4'2864'0,"2"1"-2288"0,0 2-576 0,-1-1 0 0,1 2 1392 0,1 0 160 0,0 0 48 0,-1-3 0 0,0 2-784 0,-2 1-160 0,-2-2-16 0,-2 2-16 0,-2 2-352 0,-4 2-64 0,-3 2-16 0,-7 0 0 0,-3 4-192 0,-5 2 0 0,-6 2 0 0,-7 5 0 0,-7 3-624 0,-7 3-16 15,-8 3 0-15,-3 0 0 0,-1-2-32 0,-1 2-16 0,2-2 0 16,-4 0 0-16,-1 1 528 0,-3 1 160 0,1-2 0 0,1 0 0 0,5 3 272 0,2-2 176 0,2-1 16 15,4-2 16-15,7 1-160 0,3-8-16 0,4 0-16 16,6-5 0-16,3 0 48 0,3-2 16 0,6-1 0 0,1-3 0 0,4 0-160 0,3 0-16 0,4-4-16 0,1 3 0 0,4-4-160 0,2 1 0 0,0 1 0 0,2 0 0 0,2-1 128 0,0-1 0 0,2 3 0 0,2-4 0 0,-1 3-128 0,2 0-224 16,-1-2 48-16,2 2 16 15,0-1-352-15,1 2-64 0,-2-2 0 0,2-2-16 16,0 4 176-16,-1-4 32 16,1 1 16-16,-1 0 0 0,0-1 368 0,-1 0 0 15,0 0 0-15,-1 0 0 0,3 0 0 0,0 0 0 16,0 0 0-16,0 0 0 0,-19-11 320 0,14 8-32 0,0-1 0 0,0-2 0 0,0-1 272 15,0 1 48-15,0-4 16 0,1 1 0 0,1-3-368 16,-1 0-64 0,1-2 0-16,2-2-16 0,0-2-176 0,0-2 0 0,2-2 0 0,0-5 128 0,0 1-128 0,2 1 0 15,2-6 0-15,0 7 0 16,0 2 0-16,0-3 0 0,1 1 0 0,1 0 0 0,-1 1 0 16,2 0 0-16,-2 4 0 0,1-1 0 0,-2 5 0 0,0 1 0 0,0 2 0 15,-1 2 0 1,-2 2 0-16,0 1 0 0,-2 5 128 0,-2 1-128 0,2 1 0 0,-3 3 0 15,-2 4 0-15,-3 1 0 16,-1 6 0 0,-4 1 0-16,0 4 0 0,-4 0-176 0,3 0 176 0,-4 0 0 0,0 4 0 15,-2-1 0-15,-1-1 0 0,1-1 144 16,-1 2-16-16,1-4-128 0,-1 2 304 0,0 1-48 0,0-1-16 0,0 2 0 0,-1-1-112 0,0 2-128 16,0-4 176-16,-1 1-176 15,2 1 0-15,0-1 0 0,-1 1 0 16,1 1 0-16,0-3 0 0,1 1 0 0,0-2 0 0,2 1 0 0,0 0 0 0,2-2 0 0,3-3 0 15,0 2 0-15,1-2 0 0,1 1 0 0,1-3 0 16,3-2 0-16,0 2 0 0,5-5-192 0,2 0 16 0,2-1 16 16,3-3-240-16,4-3-48 0,3 0-16 15,4 0 0-15,3-3-1120 0,2 0-208 0</inkml:trace>
  <inkml:trace contextRef="#ctx0" brushRef="#br0" timeOffset="1081.11">16465 8667 26719 0,'-3'-9'2368'0,"1"2"-1888"0,0 2-480 15,1 1 0-15,1 2 1536 0,-1-3 192 0,0-4 64 0,-3-7 0 16,0-5-1152-16,-2-1-240 0,1-2-32 0,-2 6-16 0,-1-1 96 0,-1 1 0 0,-4 4 16 0,-2 2 0 0,-3 2 368 0,-3 0 64 15,-5 1 0-15,-5 1 16 0,-3 2-400 0,-4-2-96 16,-5 2-16-16,-3-4 0 0,-2 0-208 0,-3-2-32 16,-2-1-16-16,0 1 0 0,0-3 112 0,-3-2 32 15,2 1 0-15,-5-6 0 0,3 1-96 0,-1-2 0 0,5 5-16 0,1-2 0 16,0 1-176-16,-3 0 128 0,-3-10-128 16,1 4 128-16,6 3-128 0,-1-3 0 15,0 3 0-15,2 0-176 0,3 0 176 0,5 1-192 0,3 3 192 0,3 0-192 0,3 2 192 16,3 0 0-16,1 1 0 0,5 1-128 0,1-2 128 0,1 1 0 15,3 0 0-15,1-1 0 0,3-1 0 0,1 2 0 16,3-1 0-16,1 0 0 16,3 4 0-16,2-3 0 0,2 4 160 0,1 0-160 0,1 0 128 0,1-1-128 31,3 2 0-31,0 3 0 0,3-2 0 0,0 6 128 16,4-2-128-16,-2 4 0 0,3 1 0 0,2 0 0 0,1 1 0 15,0 4 0-15,2 1 0 0,0 0 0 0,2 4 0 16,0-3 0-16,1 2 0 0,3 1 0 0,-1-1 0 0,1-2 0 15,3-1 0-15,3 0 0 0,-1 1 0 0,3-5 0 16,0 2 0-16,0-2 0 0,1-1 0 0,0 2 0 16,0-3 0-16,-2 2 0 0,0 0 0 0,-4-4 0 15,0 1 0-15,-3 0 0 0,-1 1 0 0,-2-4 0 16,-3 2 0-16,0 2 0 0,-4-4 0 0,-3 4 0 16,-1-2 0-16,-3-1 0 0,-2 2 0 0,-3-2 0 0,-1 3 0 15,-3-2 0-15,0 1 0 0,-5-3 0 0,-2 1 0 16,-3 0 0-16,-3 0 0 0,-5 0 0 0,-3-2-304 15,-3 1 0-15,-5 0 0 0,-5 1 0 0,-4 0 32 0,-4-1 0 16,0 4 0-16,-2-2 0 0,0 4 144 16,1-2 128-16,0 4-192 0,0-1 192 0,2 0 0 0,1 3 0 15,4 1 0-15,3-1 0 0,5 4 0 0,2 0 0 0,2 2 0 0,2 2 0 16,3 0 0-16,2 2 0 16,4-2 0-16,3 1 0 0,3-3 0 0,3 1 0 15,2 3 0-15,4-3 0 0,3 3-176 0,6 3-128 16,5 2-16-16,10 1-16 15,4 4-1392-15,14 3-288 0,11 2-48 0,12 1-13424 0</inkml:trace>
  <inkml:trace contextRef="#ctx0" brushRef="#br0" timeOffset="119501.79">15885 6436 21183 0,'-1'-6'1888'0,"-1"1"-1504"0,1 0-384 0,0 4 0 0,1-1 752 0,-1-2 80 0,1-2 0 0,-3-4 16 0,-1-5-448 0,1-1-80 0,-1 0-32 0,0 0 0 0,2 1 224 0,-1 1 32 0,1-3 16 0,1 3 0 16,2-2-560-16,0 4 0 15,3 0 0-15,-2 2 0 0,2 1-384 0,0 2 0 16,-2 0 16-16,1 4 0 0,-2 0 368 0,-1 1 0 0,0 2 0 16,-1 2 0-16,-1 1 0 0,0 0 0 0,-1 5 0 0,1 0 0 15,-3 5 0-15,-1-1 0 0,0 4 0 0,-4 3 0 16,0 1 0-16,-4-2 0 0,1 2 224 0,-5 1-64 15,-1-1 336-15,-5 1 64 0,2-1 16 0,-5-1 0 16,-4 2 240-16,-5 2 48 0,-3-4 16 0,0 2 0 16,6-3 48-16,-8 0 16 0,-6 7 0 0,-5-3 0 15,-6 3-432-15,-4-2-64 0,-6 5-32 0,-1-2 0 0,1 1-240 16,-2-4-48-16,2 2-128 0,-2 0 192 0,-1 3 64 0,-2-2 16 16,0-4 0-16,-1 3 0 15,-2-1-64-15,-4 0-16 0,1 5 0 0,0-1 0 0,3 0-192 0,5-2 0 16,8-4 0-16,-1 2 0 0,-2 0 0 0,6 1 0 15,3-4 0-15,6-1 0 0,6-4 0 0,6-2 0 16,4 0 0-16,7-2 0 0,4-3 0 0,6-5 0 16,3 2 0-16,4-5 0 0,3 2 0 0,3-3 0 15,3-3 0-15,2 2 0 0,2-4 0 0,2 1 176 0,4 1-176 16,3-4 160-16,1 1 16 0,3-4 0 0,5 0 0 0,3-1 0 16,6 0-176-16,0-4 0 0,5 2 0 15,0-2 0-15,2 1 0 0,-1-1 0 0,-1 2 0 0,4-4 0 16,0-1 0-16,9-4 0 0,7-3 0 0,4-3 0 15,-1 3 0-15,1-1 0 0,2-1 0 0,-2 1 0 16,0-3 0-16,-1 1 0 0,0 3 0 0,0 2 0 16,-1-2 0-16,0 0 0 0,0 2 0 0,-3-2 0 15,-5 3 0-15,0 0 0 16,-2 1 0-16,-3-2 0 0,-2 4 0 0,0 0 0 16,1-3 0-16,0 2 0 0,-1 1 128 0,-3 3-128 0,-3-1 0 15,-5 3 128-15,-6 5-128 0,-5-1 0 0,-4 3 0 0,-5 1 0 16,-4 4 0-16,-5-1 0 0,-1 6 0 0,-5-3-176 15,-4 6 176-15,-4 0 0 0,-5 2 0 0,-5 3 0 16,-5 1 0-16,-8 2 0 0,-5-1 0 0,-1 5 0 16,2-5 0-16,-7 6 0 0,-10-1 0 0,-4 5 128 15,-6 0-128-15,-1 1 0 0,-1-2 0 0,-3 1 0 16,1 2 0-16,2 0 0 0,0-3 0 0,3 3 0 16,3-2 0-16,3-1 0 0,-1 1 0 0,5-2 0 0,4-5 0 15,4 2 0-15,2 1 0 0,1 1 128 0,1 2-128 0,12-7 0 16,6-2 0-16,0 1 0 15,-2 3-448-15,-2-1-16 0,3 1 0 16,4-5 0-16,0 0-256 0,4-2-48 0,2 0-16 0,4-4 0 0,3-3 400 0,1-3 96 16,3 0 16-16,1 0 0 0,3-3 592 0,-1-1 128 15,3 0 32-15,0-3 0 0,1 0 208 0,2-2 32 16,2-2 16-16,2-1 0 0,1 1-320 0,2 0-64 16,2-4-16-16,5-4 0 0,3 2-144 0,2-2-48 0,4-3 0 15,1-3 0-15,4-1-144 0,3 2 192 0,0-2-192 16,2 1 192-16,0-2-192 0,-1 1 128 0,-2 3-128 0,2-3 128 15,-2 2-128-15,2 2 0 0,-2-1 0 0,-3 5 0 16,-3 2 0-16,-1 0 0 0,-4 1 0 0,-1 2 0 16,-2 3 0-16,-3 1 0 0,-2 0 0 15,-5 1 0-15,-1 2 0 0,-2 3 0 16,-4 0 0-16,-2 3 128 0,0 3 0 0,-2-2 0 0,-2 4 0 0,-1-2 0 0,-3 5-128 16,-3 1 192-16,1 0-192 0,-4 4 192 0,-3 2-192 0,-4 4 0 15,-4 1 0-15,-3 4 128 0,-2 3-128 0,-3 4 0 16,-1-3 0-16,-1 3 0 0,1-2 0 0,-1-1 0 15,3-2 0-15,-4 0 0 0,2 5 0 0,0-3 0 16,3 1 0-16,3-3 128 0,3-1-128 0,0-1 0 16,3 1 0-16,1-3 0 15,4-4 0-15,2 0 0 0,1 1 0 0,2-1 0 16,2-2 0-16,1 0 0 0,3-3 0 0,1-1 0 0,4-2-128 0,0 2 128 16,2-4 0-16,2 0 0 0,3 2 0 0,1-1 0 15,3-3 0-15,1-2 0 0,0 0 0 0,3 1 0 16,2-4 0-16,3 1 0 0,-1-2-160 0,3 0 160 15,1-3 0-15,1-2-144 0,-5 1 144 0,2 1 0 16,2 0 0-16,2-1 0 0,2-2-128 0,0 2 128 0,0 2-128 0,0-2 128 31,1-1-432-31,0 4 0 0,-1 1 0 0,1 0-11488 0,0 3-2304 0</inkml:trace>
  <inkml:trace contextRef="#ctx0" brushRef="#br0" timeOffset="120495.99">16211 8573 30399 0,'-4'-4'2704'16,"2"1"-2160"-16,1-2-544 0,1 4 0 0,0-2 384 0,-1-1-48 0,-1-2 0 0,0-6 0 0,-2-4-336 0,-1-7 0 0,-1 1 0 0,1 0 0 0,-1 0 0 0,-3-3 0 0,-1 3 0 15,-1-1 0-15,-1 1 0 0,-4-3 0 16,-2 6 0-16,-3-4 128 0,-3 1 576 0,-2 1 112 15,-4 1 16-15,-3 2 16 0,-1-3 176 0,-5 1 48 16,-5 0 0-16,-3 2 0 0,-2-1-624 0,2 3-112 0,4 4-16 0,-10-4-16 16,-17 0-304-16,-8-1 0 0,-2 0 0 0,1 4-144 15,2 0 144-15,3 0 0 0,4-5 0 0,5 2-128 16,6 0 256-16,3 2 48 0,3-2 16 0,2 2 0 16,4 0 48-16,2-1 16 0,0 2 0 0,2 0 0 15,3 1-256-15,3-1 144 0,3 4-144 16,3-1 128-16,5 3-128 0,2-1 0 0,3 4 0 0,5-2 0 0,4 3 0 15,2 2 0-15,4 1 0 0,2 0 0 0,4 1-144 16,1 2 144-16,3-1-192 0,0 3 192 16,3 4-256-16,2 0 48 0,3 1 16 0,0-1 0 15,4 5 16-15,1 1 16 0,1-3 0 0,1 2 0 0,2 2 160 0,1-1 0 16,3-3-144-16,1 2 144 0,3-2 0 0,3 0-144 16,2-3 144-16,0 1 0 0,1-4 0 0,-2-2 0 15,2-2 0-15,0 2 0 0,-2-4 0 0,2 0 0 16,-1 0 128-16,3-2-128 0,0 0 192 0,2 0-48 15,-1-2-16-15,0-1 0 0,0 0-128 0,-4-3 128 0,1-1-128 16,-4 2 128-16,-2-3-128 0,-1-3 128 0,-5 3-128 16,-2-1 128-16,-5 4-128 0,-1-3 0 0,-3-1 0 0,-3 3 128 15,-3-1-128-15,-2 2 0 0,-3-1 0 0,-2-5 0 16,-3 3 0-16,-2 1 0 0,-4-4 0 16,-2 3 0-16,-2-1 0 15,-3 0 0-15,-3 2 0 0,-2-1 0 0,-2 1 0 0,0-3 0 16,-6 3 0-16,0 1 0 0,-1 2 0 0,0 1 0 15,-1 1-176-15,0 1 176 0,2 0 0 0,0 2 0 0,0-2 0 0,3 3 0 16,2-3 0-16,-2 3 0 16,-4 1 0-16,-3 1 176 0,0-2-176 0,-2 3-176 0,0 1 48 0,-1-1 0 0,-1 3-48 15,-2 1 0-15,1 1 0 0,0 2 0 0,5-2 176 0,-1 0-128 16,2 1 128-16,0 1-128 0,4 0 128 16,0 0 0-16,3 2 0 0,3-2 0 15,1 2 0-15,3 3 0 0,4-4 0 0,4 4 128 0,5-3-128 0,2 1 0 16,5 0 0-1,6 2 0-15,2 1-240 0,8-2 48 0,6 4 0 0,7-1 0 0,3-1-32 0,7 0 0 16,8 1 0-16,8-1 0 16,4 0-1168-16,11 0-224 0,9-3-48 0,7-4-13440 0</inkml:trace>
  <inkml:trace contextRef="#ctx0" brushRef="#br0" timeOffset="154152.91">29258 7097 27807 0,'-4'3'608'0,"-1"0"128"0,3-1 32 0,-1-2 16 0,1 2-624 16,1-2-160-16,1-2 0 0,0 0-12336 0</inkml:trace>
  <inkml:trace contextRef="#ctx0" brushRef="#br0" timeOffset="155065.78">29301 6849 21183 0,'-1'-15'1888'0,"0"6"-1504"0,0-1-384 0,-1 1 0 16,2 5 3056-16,2 1 528 0,-2-2 128 15,1-3 0-15,1-7-2992 0,0-2-592 0,0-1-128 0,-1-1 0 0,1-1 0 0,-2 4 0 16,-2 4 0-16,1-1 0 31,0 1-496-31,-2 2-16 0,0-1 0 0,-1 1 0 0,-2 0 176 0,0 0 16 0,-3 0 16 0,-1-1 0 0,0 4 752 0,-2-3 160 0,-2-1 32 0,-2 1 0 16,1 0 224-16,-2 0 48 0,-2 0 16 0,-2-1 0 15,0 1-304-15,-1 3-64 0,-1-2-16 0,2 3 0 32,1 2-224-32,-3 1-64 0,-1 0 0 0,-3 3 0 0,-2 0-256 15,-1 3 160-15,1-2-160 0,-3 3 128 0,-2 1-128 0,1-2 192 16,-2 3-192-16,-1-2 192 0,-2 1-192 0,-3 0 0 16,-2 0 0-16,0 1 0 0,1 0 0 0,-4-2 0 15,-1 2 0-15,-3-2 0 0,2-2 0 0,-3 0 0 16,3 0 0-16,-1-2 0 0,-3 3 176 0,2-3 0 15,2 3 0-15,-1 0 0 0,-2 2-176 0,-1 0 0 16,3-2 0-16,0 0 0 0,4 1 0 0,0-2 0 16,1-1 0-16,-1 2 0 0,3-1 0 0,0 2 0 15,1-3 0-15,3 2 0 0,2-1 0 0,1 2 0 16,2-4 0-16,2 2 0 0,1-2 0 0,2 2 0 0,1 0 0 16,1 0 0-16,0-2 0 0,1 4 0 0,2-4 0 15,2 3 0-15,1-3 0 0,1 3 0 0,3-3 0 16,-1 2 0-16,0 0 0 0,-1 1 0 0,1 0 0 0,0-3 0 15,-2 3 0-15,1-3 0 0,-2 0 0 16,0 0 0-16,-1 0 0 0,-1 0 0 0,-1 0 0 0,-1-3 0 16,-2 3 0-16,0-3 0 0,-1 3 0 0,-2-4 0 0,2 4 0 15,-4-1 0-15,-1 1 0 0,-3 0 0 16,-3 2 0-16,-3 1 0 0,-5 3 0 0,-4-3 0 0,-5 6 0 16,-4-1 0-16,-2 4 0 0,-4-2 0 0,-1 2 0 15,-2 1 0-15,-2 3 0 0,0-2 0 0,1 2 0 16,0 1 0-16,2 2 0 0,3 0 0 0,3-1 0 0,4 1 0 15,5-3 0-15,4 3 0 0,5 0 0 0,3-3 0 16,6 3 0-16,2 0 0 0,6-3 0 0,1 2 0 16,5 0 0-16,2 3 0 0,0-2-144 0,5 6 144 15,0 0 0-15,5 1 0 16,3 2-544-16,3 1 0 0,6 2 0 0,4 1 0 16,5 0 0-16,6 2 0 0,4 1 0 0,7-3 0 0,6 3 544 0,6-3-128 0,5 1 128 0,5-3 0 15,6-1 0-15,9-1 0 0,7-1 128 0,11-1-128 16,9-1 224-16,6-3-48 0,5 0-16 0,7-2 0 15,6-1 96-15,7-1 0 0,4 2 16 0,3 1 0 16,4 1-16-16,0-3-16 16,2-2 0-16,2 2 0 0,6-1-240 0,0-5 0 15,-2-3 0-15,2-2 0 0,1-2 0 0,4-2 0 16,1-4 0-16,-4 0 0 0,-3-4 0 0,-4-1 0 0,-1 2 0 0,-6-6 0 16,-5-1 128-16,2 0-128 0,4 4 0 0,-4-6 0 15,-8-2 416-15,0 2-16 0,1-1 0 16,-7-3 0-16,-7-2-112 0,-1-2-32 0,-2-1 0 15,-4-1 0-15,-4-1-256 0,-9 1 0 0,-4-4 128 0,-5-2-128 16,-5-3 0-16,-8-4 0 0,-9 1 0 0,-11-2 0 16,-8-1 0-16,-12-2 0 0,-9 2 128 0,-13-4-128 0,-7 2 240 15,-14-4-16-15,-10-4 0 0,-13-2 0 0,-10-1-32 0,-13-3 0 16,-8 2 0-16,-14 3 0 0,-10-2-192 0,-13 3 144 16,-8-1-144-16,-11 1 128 0,-8 0-128 0,-8 5 0 15,-4-1 0-15,-8 7-176 0,-3 1-112 0,-4 0-32 16,-3 3 0-16,-17 8-18880 15</inkml:trace>
  <inkml:trace contextRef="#ctx0" brushRef="#br0" timeOffset="157756.44">17881 7887 8287 0,'-8'-14'736'0,"-1"6"-592"0,1-2-144 0,0 4 0 15,2 6 5760-15,0-3 1104 0,-3 2 240 0,-7-2 32 0,-11 0-5088 0,-11 3-1024 0,-10 3-208 0,-9 4-48 0,-3 5-976 16,-5 6-208-16,-9 8-32 0,-11 5-16 0,-10 8-2080 16,-6 1-400-16,14-5-96 0,-18 10-16 0,-21 13 672 15,-12 7 128-15,-6 5 16 0,-1-1 16 0,1 4 2224 0,-3 0 352 0,3 3 112 0,-2 8 32 0,2 7 1392 16,1-1 288-16,7-1 48 0,7 3 16 0,7-1-256 0,7 7-64 0,7-1 0 15,17-13 0-15,17-9-576 0,-1 10-112 0,-1 20-16 0,7 3-16 16,11-8-560-16,12 1-128 0,8 1 0 0,11-5-16 16,7-5-496-16,7-7 0 0,8-4-176 0,8-4 176 31,6-4-592-31,8-2 0 0,10-3 0 0,9-4 0 16,7-7 128-16,12-9 16 0,10-1 16 0,8-10 0 0,-2-4 432 15,13-7 0-15,13-2 0 0,6-5 0 0,-7-7 0 0,16-4 256 16,13-3-48-16,5-5 0 0,2-9 112 0,0-5 32 0,-4-1 0 0,1-3 0 0,6-6-80 0,-6-4-16 15,-4-7 0-15,-3 1 0 0,2-5 80 0,-3-8 16 16,-5-2 0-16,-6-5 0 0,-16 0 32 0,3-6 0 16,4-12 0-16,-3-5 0 0,-4 2 96 0,-5-5 32 15,-4-2 0-15,-7-6 0 16,-10 5 0-16,-3-6 16 0,0-5 0 0,-6-5 0 0,-4-5-160 0,-6-6-48 16,-5-1 0-16,-8-6 0 0,-5-3-128 0,-7 0-48 15,-7 6 0-15,-7 0 0 0,-8 0-144 0,-7 3 0 0,-9 5 0 16,-9 4 0-1,-9 7-288-15,-10 0-32 0,-6 5-16 0,-11 4 0 0,-3 12-48 0,-14 2 0 0,-9 9 0 16,-8 3 0 0,-4 0 96-16,-1 10 16 0,1 8 0 0,-11 5 0 0,-11 8-32 0,-12 13 0 15,-8 10 0-15,-19 15-18192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09:28.33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13758 12470 39615 0,'-1'-7'3520'0,"3"-1"-2816"0,2 0-560 0,1 2-144 0,2 0 0 0,4-6 128 0,7-11-128 0,10-11 128 0,13-13 48 0,10-10 0 0,3 0 0 0,-1-2 0 0,0 2-176 0,-1 2 0 0,0 2 0 0,-4 3 0 16,-3 1 0-16,-3 2 0 15,-1 0 0-15,-5 2 0 0,-2 1 0 0,-3 0 0 0,0-1 0 16,-1 2 0-16,-4 7 0 0,-3-2 0 0,-2 3 0 0,-2 1 0 15,-3 3 0-15,-4-2 0 0,-2 3 0 0,-2-3 0 16,-5 1 128-16,-2-2 0 0,1 3 0 0,-4-1 0 16,1 1 32-16,-1 0 0 0,-1 1 0 0,0-2 0 15,1 1-32-15,2 3-128 0,2-1 192 0,0 3-64 16,3 1-128-16,1 3 160 0,2 0-160 0,0 3 160 0,2 3-160 16,1 0 0-16,2 0 0 0,-2 1 0 0,1 5 0 15,1-2 0-15,-1 2 0 0,-2 1 0 0,-2 2-160 16,1 1-16-16,-3 0 0 0,-1 1 0 0,-2 0 16 15,-3 2 0-15,-3 0 0 0,0 0 0 16,-4-1 160-16,-1-1-192 0,-3 2 192 0,-3-1-192 0,-1 0 192 0,2 2 176 16,-1-4-48-16,2 2 0 0,-1-2 112 0,1 0 16 15,-1-1 0-15,2 4 0 0,1-3-32 0,1 1 0 16,-1 0 0-16,1 2 0 0,2 1-224 0,-3 0 0 16,1 0 0-16,-1 2 0 0,-1 2 0 0,-1 0 0 15,-2 1 0-15,-2 4 0 0,0 1 0 0,-4 1 0 16,-1 4 0-16,-4 2 0 0,-2 3 0 0,0 0 0 15,-3 3 0-15,2 1 0 0,1-2 0 0,1 0 0 16,5-3 0-16,3-1 0 0,5-3 0 0,3-3 0 0,2 0 0 0,5-4 0 0,1-3 0 16,2 2 0-16,3-3 0 0,1 0 0 0,-1-2 0 15,4 0 0-15,0 0 0 0,2-2 0 0,0 0 0 16,1-3 0-16,3-1 0 0,2 0 0 0,1 0-224 0,1-4 64 16,4 0 16-1,-1 0 0-15,2-2-16 0,2-3 0 0,-1 1 0 0,1-2 0 0,-1 2 160 0,1-3-160 16,-1 1 160-16,2 0-160 0,-1 0 160 0,-3 4 0 15,-2-1 0-15,1 0 0 0,-2 2 0 0,1 0 0 16,-2 2 0-16,-1-1 0 0,-1 1 0 0,-1 2 0 16,-1-2 0-16,2 1 128 0,-1 0 16 0,-2 2 16 0,-2 0 0 15,0 2 0 1,2-1 16-16,2 4 0 0,1 1 0 0,-2 1 0 16,1 5-48-16,-3 6-128 0,1-1 192 0,0 6-64 15,-3-1-128-15,0 3 128 0,0 3-128 0,-1-2 128 0,1 2-128 0,0 0 0 0,1 0 0 0,-2-1 0 31,2 2 0-31,1-1 0 0,-1-2 0 0,-1 1 0 16,0-1 0-16,-5 2 0 0,-1-1 0 0,-3 1-12784 16,-4 4-2592-16</inkml:trace>
  <inkml:trace contextRef="#ctx0" brushRef="#br0" timeOffset="19576.02">24787 7308 34095 0,'-18'-10'3024'0,"4"4"-2416"0,4 2-480 0,5 2-128 0,1-1 800 0,-5 0 144 0,-9-4 16 0,-11-6 16 0,-7-2-976 0,-3-5-240 0,3 5-16 0,5 3-16 16,1 2-816-16,6 3-144 0,1 1-48 0,6 1 0 0,2 3 448 0,4 2 96 0,3 0 16 0,1 0 0 0,4 2 720 15,0 0 0-15,4 2 128 0,2 1-128 0,-1-2 256 0,5 4-64 16,2-1-16-16,5 0 0 0,6 0-48 0,3-5 0 16,7 2 0-16,5-3 0 0,4-4 512 0,6-2 80 15,5 0 32-15,5-3 0 16,-1-1-64-16,2 0-16 0,3-1 0 0,2 0 0 0,3 0-352 0,0 0-64 15,3 0 0-15,2 1-16 0,4 0-240 0,-1 0 0 16,0-1 0-16,-5 4 0 0,-3 0 0 0,-7-1 0 16,-7 4 0-16,1 0 0 0,-3 1 0 0,-4 0 0 0,-7-1 0 15,-5 4 0-15,-7-2 144 0,-6 2-16 0,-5 0 0 0,-4 0 0 16,-4 0 160-16,-3 0 32 16,-5 2 0-16,0-4 0 0,-1 2 176 0,-3 0 32 0,-4 0 16 0,-2-3 0 15,-3 2-304-15,-3-1-64 16,-1 2-16-16,-1-4 0 0,0 0-160 0,1 2 128 0,0-2-128 15,1 2 128-15,0-1-128 0,1 2 0 0,1-4 0 0,0 4 0 0,1-4 0 0,0 1-192 32,-1 0 32-32,1 1 16 0,0-2-240 0,3 1-32 0,2 2-16 0,0-2 0 0,4 0 208 0,1-1 32 15,4 1 16 1,1 1 0-16,4-1 176 0,1-2 0 16,2 1 0-16,4-1 128 0,1 1-128 0,4-1 0 0,3-1 128 0,2 1-128 0,1 3 0 15,3-4 0-15,1 2 0 0,2 2 0 16,1-4 0-16,-2 4 0 0,3-1-176 0,-3 4 176 0,-1-2-192 0,-1 2 192 15,-1 0-208-15,0 2 80 0,-4 2 128 0,-2-1 0 16,0 1 0-16,-4 1 0 0,-1 1 0 0,-2 1 0 0,-1 0 0 0,-2 2 0 16,1-2 144-16,-3 5 64 15,0-2 16-15,1 5 0 0,-4 1 64 0,1 3 16 16,-1-1 0-16,-2 2 0 0,-1 2-128 0,-1 3-32 0,-2 1 0 0,-2 0 0 16,1 5-144-16,-3-5 0 0,0 1 0 0,-2-1 0 31,-1-5-432-31,-2 1-112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10:00.92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26828 11866 24879 0,'-2'-5'2208'0,"1"2"-1760"0,1-1-448 0,1 4 0 0,0-3 704 0,-1 0 48 0,0-4 16 0,1-1 0 0,0-3 256 0,1-5 48 0,-1 3 16 0,1 1 0 0,0 0-16 0,-2 3 0 15,0 1 0-15,0 2 0 0,-2 0-48 0,-1 2 0 16,-2 2 0-16,-3-1 0 0,0 2-400 0,-5 1-96 15,-2 0-16-15,-4 1 0 0,-4 2-384 0,-1-3-128 16,-4 2 0-16,-2 2 0 0,-6-1 0 0,-5 0 0 16,-7-2 0-16,-4 4-144 0,-1-1 144 0,-2-1 0 15,1 0 0-15,-2 1 0 0,3-1 0 0,2-1 128 0,2 2-128 16,3 2 128-16,4-2 0 0,2-2 0 0,5 4 0 16,2 0 0-16,4-2-128 0,3 2 0 15,4-2 0-15,2 2 0 16,4-2 0-16,2 1 0 0,4-1 0 0,0-3 128 0,4 0-128 15,0 0 0-15,2 2 128 0,2-3-128 0,0 0 144 0,1 1-144 0,1 1 192 0,0-2-192 16,0 3 144-16,0-3-144 16,1 4 0-16,-1-1 144 0,2 4-144 0,-1 1 0 15,0 2 0-15,2 2 0 0,0 5 0 0,0 5 0 0,2 3 0 16,0 3 0-16,0 7 0 0,-2 3 0 0,2 9 0 0,0 7 0 16,-1 3 0-16,0 9 0 0,-2 1 0 0,1 2 0 0,-2 4-160 15,0 2-16-15,2 8 0 0,-2-1 0 0,0 0-16 0,0-2-16 16,-1-1 0-16,-1 0 0 0,1 6 16 0,-4-2 16 15,1 2 0-15,-5-3 0 0,0-5 176 0,-2-2 0 32,-3 3 128-32,1-7-128 0,1-12-144 0,-2 1-112 15,-1 0 0-15,-1-3-16 0,-1-5 128 0,2-3 144 16,0-4-208-16,1-1 80 0,2-3 352 0,1 0 80 0,1-3 16 16,2-1 0-16,1-2-160 0,2 1-32 15,1-2 0-15,2 1 0 0,0-4-128 0,2 1 0 0,0-2 0 16,1 1 0-16,-1-5 0 0,0 1 0 0,2-4 0 15,0 1 0-15,1-2 0 0,1-2 160 0,0-2-160 0,1 1 160 16,2 1-160-16,-1-4 0 0,0 0 0 0,2 2 0 16,0-3 176-16,2-1-48 0,0 1-128 0,0-4 192 15,3 0-192-15,-3-5 0 0,1 2-144 0,-1-5 144 16,0 0 128-16,1-3 112 0,1 0 16 0,1-4 16 16,1 2-144-16,1-2-128 0,1-2 144 0,-1-1-144 15,-1 1 0-15,1-1 0 0,3 1 0 0,-1-3 0 16,2-1-352-16,0-2-16 0,-1-1 0 0,1 1-11936 15,2-2-2400-15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13:07.93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28859 5756 43311 0,'17'3'3840'0,"5"-2"-3072"0,0 4-608 0,-1-1-160 0,3-1 0 0,12 0 0 0,24 3 0 0,38 1 0 15,32 4-224-15,21-1-32 0,7-2 0 0,-10 0 0 0,-13-4 0 0,-14 1-16 0,-8 3 0 0,-12 0 0 0,-7 2 64 0,-8 2 16 16,-8 1 0-16,-7 0 0 0,-5 6 320 15,-7 1 64-15,-3 7 0 0,-8-1 16 0,-7 2 80 0,-4 7 16 16,-2 3 0-16,-6 7 0 0,-2 6-32 0,-6 8 0 16,-3 0 0-16,-6 12 0 0,-6 2-272 0,-4 11 160 0,-7 7-160 15,-5 11 128-15,-5-3-128 0,-4 4 0 0,-3 3 0 16,0 0 0-16,0-1 0 0,-3-1 0 16,1 1 0-16,1-1 0 0,-1 0 0 0,3-3 0 15,0-3 0-15,2-3 0 0,-1-3 0 0,1 0 0 0,2 2 0 0,-3 0 0 16,2 2 0-16,-1-1 192 0,0 2-64 0,3 1 0 15,2-6 112-15,1 3 16 0,3 3 0 0,4-3 0 16,2-6-256-16,4 2 0 0,3-3 0 0,3-3-160 16,1-2 160-16,2-7 0 0,0-2 0 0,-3-6 0 0,-1-10 0 0,-3-7 0 15,-2-6 0 1,-2-2 0-16,-1-9 0 0,-2-3 224 0,1 1-32 0,-5-3 0 0,1 0 704 0,-1 2 128 16,0-2 16-16,2-5 16 0,-1 1-640 0,1 1-128 15,0 3-32-15,4-1 0 0,2 2 0 0,1 1 0 16,3 3 0-16,5 1 0 0,2 2 0 0,3 1-16 15,3 3 0-15,3 4 0 0,2-3-96 0,1 5-16 0,5 0 0 16,-1 0 0-16,1 1-128 0,-1-1 0 0,0-3-160 0,-3 3 160 16,-2-5-176-16,-3 3 176 15,-2-2-192-15,-3-4 192 0,-2-2-256 0,-3-1 48 0,1-2 16 16,-4-5 0-16,-1 1 192 0,-3-4 0 0,-1-3 192 16,-4-1-192-16,-1 3 512 0,-2-3-16 0,-2 0 0 0,-2 3 0 15,0-2-160-15,-3 1-16 16,0 2-16-16,-3-4 0 0,0 3 176 0,-1-2 32 0,-2 2 16 0,-1-3 0 15,-4 3 176-15,-2-3 48 0,-3 3 0 0,-2-3 0 16,-3 4-592-16,-2-3-160 16,-1 1 0-16,-3 2 96 0,-1 3-96 15,-2-2 0-15,0-1 0 0,0-1 0 0,-2-3 0 0,-3 0 0 0,-7-2 0 0,-1-4 0 16,4 0 0-16,-5-5 0 0,-4-1 0 0,0-4 0 16,0-2 0-16,-1-4 0 0,-5-4 0 0,-1-6 0 15,0-2 0-15,-2-7 0 0,2-6 0 0,1-4 0 31,2-6-1664-31,3 2-256 0,5 1-64 0,4-3-22208 0</inkml:trace>
  <inkml:trace contextRef="#ctx0" brushRef="#br0" timeOffset="781.63">26083 13103 4607 0,'2'-16'400'0,"-2"7"-400"0,1 2 0 0,-1 4 0 0,0 2 1792 0,0 2 288 0,-1 3 48 0,0 1 16 0,-2 2 912 0,0 8 176 0,-1 10 32 0,-3 11 16 0,-3 4-16 0,-4 9-16 0,-1 6 0 0,-3 3 0 0,-5 4-1360 0,-1 5-272 0,-2 0-48 0,-4 0-16 15,-1 2-1104-15,-2 0-240 0,-3-2-32 16,-6 0-16-16,-1-2 16 0,-9-2 0 0,-5 7 0 0,-5-4 0 15,-1 1-176-15,-4-4 0 16,-2 0 0-16,4-10 0 0,5-4-320 0,9-12-128 16,10-11-48-16,7-10 0 15,8-8-608-15,7-8-128 0</inkml:trace>
  <inkml:trace contextRef="#ctx0" brushRef="#br0" timeOffset="1058.51">25807 12961 49759 0,'2'-4'2208'0,"1"4"448"0,-1 0-2128 0,2 4-528 16,2-1 0-16,0 3 0 15,4 3 256-15,6 7-64 0,13 10-16 0,9 14 0 0,10 8-384 0,3 6-80 16,1 8-16-16,-5 1 0 16,-5 4-336-16,-7 2-80 15,-6-1-16-15,-6 2 0 16,-7 1 224-16,-7 0 32 0,-1 1 16 0,-6-3 0 0,-2-1 464 0,-1 0-144 0,0-5 144 0,-3 1 0 0,0-3 0 15,0-2 0-15,-1-2 0 0,0-9 0 0,0-1 0 0,1-10-128 16,0-8 128-16,-1 3-128 16,-1-1-640-16,-3-2-112 0,2-1-16 0,-2-9-11808 15,0-4-2352-15</inkml:trace>
  <inkml:trace contextRef="#ctx0" brushRef="#br0" timeOffset="1217.31">25694 13861 43311 0,'-6'-5'1920'0,"2"4"384"0,2-3-1840 0,1 3-464 0,2-1 0 0,3 2 0 16,1 0 368-16,3 0-32 0,6 0 0 0,8-3 0 15,9 0-160-15,5 0-48 0,3 0 0 0,2-1 0 16,3-2-128-16,-2 0 0 0,0 2 0 0,-4-2 0 16,-2 4 0-16,-3-2-192 0,-3-2 0 0,0 0-13056 15,-3-1-2608-15</inkml:trace>
  <inkml:trace contextRef="#ctx0" brushRef="#br0" timeOffset="1488.63">26684 12743 45151 0,'-9'11'4016'0,"1"-1"-3216"15,4 0-640-15,4-1-160 0,2-2 640 0,0 5 80 16,2 11 32-16,0 15 0 16,3 15-1184-16,7 13-224 0,4 7-48 0,3 6-16 15,2 0 144-15,-3 0 16 0,-4 0 16 0,-2 0 0 0,-2 0 368 0,-5 3 176 0,-3-2-160 0,-3-2 160 16,-4-5 0-16,-1-6 0 0,-4-1 0 0,-1-6 0 16,1 0 0-16,-2-6 0 0,1-7 0 0,-1-5 0 15,0-4 0-15,3-10-256 0,1-6 32 0,1-9-18784 16</inkml:trace>
  <inkml:trace contextRef="#ctx0" brushRef="#br0" timeOffset="1783.27">27172 12672 43311 0,'-9'13'3840'0,"1"-1"-3072"15,1-1-608-15,4 0-160 16,2 1 512-16,-3 5 80 0,-2 11 16 0,-4 21 0 16,0 16-480-16,2 12-128 0,5 2 0 0,1-1 0 0,6-2 0 0,1-5 0 15,1 1 0-15,1-6 0 0,-3-2 0 0,1-1 192 16,-1-3 0-16,-1 0-16 0,-2-4-48 0,-1-2 0 15,-1 0 0-15,-2-1 0 0,2 2-128 16,-3-2 0-16,2 1 0 0,-2-1 0 16,2 2-800-16,-1-2-96 0,3-1 0 15,1-3-18816-15</inkml:trace>
  <inkml:trace contextRef="#ctx0" brushRef="#br0" timeOffset="2538.54">28950 13665 40543 0,'0'-2'3600'0,"-1"1"-2880"0,0-4-576 0,-1 0-144 0,1 0 1296 0,1 1 240 0,1-2 32 0,-1-4 16 0,2-5-1264 0,-1-7-320 16,0-6 0-16,0-5 0 0,1 1-400 0,-4-1-144 0,0 3-32 0,-2 3 0 0,-2 4 208 0,-3 0 48 0,-1 7 0 0,-1 4 0 16,0 3 320-16,-2 5 0 0,-3 8-144 0,-2 2 144 0,-3 9 0 0,-5 7-160 15,-2 11 160-15,-3 1-128 16,-1 11-192-16,-3 5-16 0,0 7-16 0,2 4 0 0,5 4 208 0,4-11 144 0,7-6-192 16,0 0 192-1,3 8 272-15,5-4 176 0,4 1 16 0,5-9 16 0,4 0-16 0,5-6 0 0,2-2 0 16,2-5 0-16,5 0-208 0,-1-7-32 15,4-1-16-15,-1-1 0 0,2-8-208 0,0-2 0 0,2-3 0 0,-1-6 0 32,2 1-464-32,-1-7-48 0,2-1 0 0,-2-3 0 15,-1-4-704-15,0-2-160 0</inkml:trace>
  <inkml:trace contextRef="#ctx0" brushRef="#br0" timeOffset="2824.8">29641 12271 41471 0,'-7'16'3680'0,"-2"-3"-2944"0,2 6-592 15,1-1-144-15,3-2 1248 0,2 1 224 0,0 5 32 16,0 16 16-16,-2 24-1520 0,2 21-256 0,2 12-80 0,0 9-16 31,1 3-352-31,-2-1-64 0,-4 2 0 0,-1-3-16 0,-1-6 304 0,-4-2 64 0,-3-2 16 16,-3-2 0-16,-2-2 624 0,-2-3 128 0,-1-6 32 0,0-9 0 15,0-4 480-15,1-2 96 0,-1-4 32 0,3-5 0 16,-1-2-656-16,4-12-128 0,2-8-16 0,1-5-16 16,4-9-512-1,0-3-112-15,3-7 0 0,2-6-19984 0</inkml:trace>
  <inkml:trace contextRef="#ctx0" brushRef="#br0" timeOffset="3246.5">29557 13919 50687 0,'-5'11'2240'0,"3"-6"464"0,1 0-2160 0,2-5-544 0,3-2 0 15,1-1 0 1,2-1-784-16,3-2-272 0,6-4-48 0,7-3-16 16,10-6 128-16,0-6 32 0,3 1 0 0,-4 0 0 0,-2-1 640 0,-3 3 128 0,-2 0 16 0,-3 0 16 15,-1 1 688-15,0 1 144 16,-1 1 32-16,-1-3 0 0,0 2-288 0,-2-2-48 16,1 1-16-16,-4-4 0 0,0 2-352 0,-3-2-208 0,-2 3 16 0,-4 1 16 15,-4 1-16-15,-2 4-16 16,-3 1 0-16,-5 4 0 0,0 5 208 0,-5 3 0 0,-3 1 0 15,-4 7 0-15,-4 1 0 0,-5 4 160 0,-2 6-160 0,7-4 192 16,4 1-192-16,-3 3 0 0,-9 8 0 0,-4 10 0 16,-1 7 0-16,2 2 0 0,5 4 0 0,5-1 0 15,8-2 240-15,4 2 16 0,5-4 0 0,6 1 0 16,3 2-112-16,5-1-16 0,1-3 0 0,2 0 0 16,4-3-128-16,1-2 0 0,5 1 0 0,3-1 0 0,0 1-160 15,1-6-64-15,1-1-16 0,2-3 0 16,0-1-208-16,0-4-32 0,-1-7-16 0,0-5 0 15,0-4-32-15,0 0-16 0,-1-6 0 16,2-2-18544-16</inkml:trace>
  <inkml:trace contextRef="#ctx0" brushRef="#br0" timeOffset="3806.09">30920 13510 28559 0,'-9'-3'1264'0,"2"1"272"0,-2-2-1232 0,3 2-304 0,1 0 0 16,1 2 0-16,1-2 464 0,-5-2 48 0,-7-5 0 0,-4 2 0 0,-5-5 1408 0,-2 2 272 0,-1 1 64 0,0 3 16 0,-2 2-1168 0,1 4-224 0,-1 4-48 0,-1 5-16 0,0 4-368 16,-1 8-80-16,3 5-16 0,-1 5 0 0,2 7-352 0,2 3 128 0,5 4-128 0,2 2 0 15,3 1 0-15,3-1 0 0,0 0 0 0,5 1-128 16,2-6 128-16,3-1 0 0,2 0-144 0,2-7 144 16,3-1-192-16,2-2 48 0,3-7 0 0,3-1 0 15,2-7 144-15,2-3 0 0,1-4 0 0,2-3 0 16,1-6 0-16,1-6 128 0,4-4-128 0,0-5 128 15,3-5-128-15,-1-4 0 0,4-5-176 0,-1-3 176 16,2-3-240-16,-4-2 48 0,2 1 16 0,-4-2 0 0,-2 1 176 16,-4-1-192-16,-2-1 192 0,-5 2-192 0,-1-1 320 0,-2 0 48 15,-4 0 16-15,0 6 0 0,-3 1 320 16,-1 9 80-16,-1 2 16 0,0 6 0 0,-2 4-64 16,-2 7-16-16,1 3 0 0,0 9 0 0,-2 3-112 0,1 8-32 15,0 5 0-15,-1 9 0 0,2 5-160 0,1 3-32 16,0 1-16-16,2 4 0 0,0-1 48 0,0 1 16 15,0 2 0-15,2-4 0 0,0-1 80 0,1-5 32 16,0-1 0-16,0-4 0 0,1 0-352 0,-1-6 144 16,0 1-144-16,0-7 0 15,0-2-224-15,-2-2-160 0,2-4-16 0,0-3-16 16,-1-3-752-16,1-5-160 0</inkml:trace>
  <inkml:trace contextRef="#ctx0" brushRef="#br0" timeOffset="4231.95">31396 13495 53439 0,'-5'28'2368'0,"-1"-5"496"0,0 1-2288 0,3-2-576 0,3-9 0 0,3-1 0 15,2 4-800-15,-2 8-272 0,4 13-48 0,-1 10-16 0,4 10 48 0,0 3 0 0,-2 0 0 0,-2-6 0 0,1-6 640 0,-4-2 128 0,-1-6 16 0,-1-3 16 0,-1-6 768 0,-1-5 160 16,-1-4 16-16,1-4 16 0,0-5 288 0,0-6 48 16,1-2 16-16,0-4 0 0,2-2-608 0,1-5-112 15,1-6-32-15,3-4 0 0,0-5-272 0,2-3 0 16,-2-1 0-16,3-9-144 0,1-11 144 0,3-6-128 16,2-8 128-16,1-1-128 0,2 0-96 0,2 2-16 0,1 2 0 15,3 6 0 1,-1 5-224-16,2 7-48 0,-1 3-16 0,-1 9 0 0,-1 5 528 0,-1 5 176 15,1 6 0-15,-1 0 0 0,-2 5 192 0,2 4 32 16,4-1 16-16,2 4 0 0,3 2 16 0,5 2 0 0,4 2 0 16,3 4 0-16,3 3 160 0,3 3 48 0,2 5 0 15,0 2 0-15,-2 6-256 0,-1 2-32 0,-1 2-16 16,-2 5 0-16,-2 0-336 0,-3 3-160 0,-3-1 16 0,-5 1 0 31,-5-7-752-31,-3 1-160 0,-2 1-32 0,-4-4 0 0,-2-6-240 16,-2-8-48-16,-2-8-16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13:16.25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22050 4244 21183 0,'-2'4'1888'0,"0"-1"-1504"0,2 0-384 15,0-3 0 1,2 1 1536-16,-2 1 224 0,1 1 48 0,-1 1 16 0,-1 2-64 0,1-4-16 0,0 2 0 0,0-3 0 0,-2-1-272 0,2-1-48 0,-1-5-16 0,1 0 0 16,-1-4-528-16,1-3-112 0,1 1-32 0,-1-7 0 0,3 1-224 0,-1-4-32 0,1-2-16 0,-1-7 0 15,2-3-80-15,-2-5-32 16,1-2 0-16,-2-1 0 0,3-5-160 0,-2-3-48 0,1-6 0 0,-1 2 0 15,1-3-144-15,0-4 0 16,1-4 144-16,-1 0-144 0,-1 2 0 0,2 0 128 0,1 1-128 0,0 7 0 16,0 8 0-16,1 6 0 0,0 4 0 0,1 7 0 15,0 5 0-15,0 6 0 0,-1 1 0 0,0 5 0 16,0 3 128-16,-1 0 16 16,2 4 0-16,-2 0 0 0,-1-1-16 0,0 5 0 15,1-2 0-15,-1 1 0 0,0 1-128 0,-2 1 0 16,1 1 0-16,-2 0 128 0,0 1-128 0,-1 1 0 15,1-2 0-15,-1 1 0 0,0 1 0 0,0-1 0 16,0 2 0-16,0-1 128 0,0-2-128 0,0 0 128 16,0 0-128-16,1 23 128 0,-1-11-128 0,0 0 0 15,2 0 0-15,-1 2 128 0,3 5-128 0,-1 4 0 16,2 5 0-16,0 0 0 0,3 7 0 0,0 3 0 0,2 4 0 0,1 1 0 16,2-2 0-16,-1 0 0 0,3 1 0 15,-1-4 0-15,-2-1 0 0,4 4 0 0,0 4 0 0,1-1 0 16,1-2 0-16,-2 3 0 0,0-4 0 0,-1-2 0 15,-3-7 0-15,-1-3 0 0,0-1 0 0,0-3 0 16,-1-3 0-16,1-2 192 0,-1-1-64 0,1-6 0 16,-1 2 320-16,1-5 48 0,1-1 16 0,-1-3 0 15,0-3-320-15,0-1-64 0,0-4-128 0,0-1 192 0,0-6 64 16,-1-1 0-16,0 0 0 0,-1-5 0 0,2-4 32 0,0-9 16 16,0 2 0-16,-1-8 0 0,-1-3-128 0,-4-5-32 15,0-5 0-15,-3-1 0 0,1-6-144 0,-3-3 0 16,-3-2 0-16,-1-1 0 0,1-5 0 0,-2 2 0 15,-1-5 0-15,-2 6 0 0,2 3 0 0,-1-2 0 16,0 0 0-16,0 2 0 0,0 3-288 0,0 9-32 16,2 2-16-16,0 10 0 15,3 4-352-15,-1 9-64 0,2 6-16 0,0 4 0 16,0 6-80-16,2 4-32 0,0 2 0 0,2 8-12864 16,4 4-2576-16</inkml:trace>
  <inkml:trace contextRef="#ctx0" brushRef="#br0" timeOffset="400.31">23242 3546 38703 0,'-5'9'1712'16,"0"-5"352"-16,2 2-1648 0,0 0-416 0,2-2 0 0,0 0 0 0,1 0 640 0,-2 3 64 0,-1 6 0 0,-2 6 0 0,-3 6-480 0,-2 3-96 0,-2 2 0 0,-2 3-128 0,-3 3 176 0,0-1-176 0,-2-5 160 15,0 3-160-15,1-2 0 0,2-6 128 0,3 0-128 0,1-3 0 0,5-2 128 0,2-4-128 16,4 0 176-16,2-3-176 16,4-3 0-16,2-2 0 0,3-1-160 0,1-5 160 15,3-2 0-15,5 0 0 0,3-6 0 0,3-3 0 0,2-3 0 0,2-4 0 16,2 0 128-16,0-7-128 0,0 1 0 0,0-3 128 16,-1 1-128-16,-2 0 0 0,1-4 128 0,-1 3-128 15,-2-3 0-15,-4 2 128 0,-3 1 64 0,-4-1 0 16,-3 1 0-16,-4 0 0 0,-2 3 64 0,-4-3 32 15,-2-1 0-15,-4 0 0 0,-2 2 48 0,-4 1 16 0,-2 2 0 16,-3 2 0-16,-1 3-80 0,-1 1-16 16,-2 5 0-16,1 2 0 0,-3 4-256 15,-2 2 0-15,2 4 0 0,0 2 0 0,2 4-144 16,-1 1-96-16,2 0-16 0,2 1 0 16,3 3-464-16,0-5-112 0,4 3 0 0,2 1-16 15,4-6-768-15,1 4-160 0,4-4-16 0,3 4-15296 0</inkml:trace>
  <inkml:trace contextRef="#ctx0" brushRef="#br0" timeOffset="889.89">23734 3413 35007 0,'4'-6'1552'0,"-3"-1"320"0,1 4-1488 0,-1 3-384 0,0-3 0 0,1 3 0 0,1 0 1120 0,1 0 160 15,3 3 16-15,3-2 16 0,4 4-720 0,0 5-144 16,3 0-16-1,-3 2-16-15,2 2-192 0,0 4-32 0,1 2-16 0,-3 4 0 0,-1-2-16 0,-1 4 0 16,2 8 0-16,-1 1 0 0,1 1 48 0,-2-3 16 16,-1-3 0-16,1-2 0 0,-1 0 32 0,-1-6 0 15,1-2 0-15,-1-6 0 0,0 0 0 0,1-4 0 16,0-1 0-16,0-6 0 0,0 1-112 0,1 1-16 16,1-7 0-16,0-2 0 0,1-2 0 0,0-4 0 0,-1-1 0 15,2-3 0-15,0-5-128 0,-2 0 0 0,1-4 0 0,0-1 0 16,-1 1 0-16,-2 1 0 0,2-3 0 0,-2 6 0 31,0 0 0-31,-1 3-192 0,0 6 64 0,-2 1 128 16,0 3-128-16,-1 4 128 0,1 4 0 0,-1 1 0 0,1 4 0 15,-2 4 0-15,1 0 0 0,1 4 128 0,-1 1-128 0,0 0 160 16,2 3-160-16,0-3 160 0,1-1-160 0,-2-4 192 0,2 0-192 0,1-1 192 16,2-4-192-16,0-2 0 0,-2 0 0 0,1-2 0 0,-3-2 128 15,1 0 0 1,0-2 0-16,-1-2 0 0,-1 0 128 0,1-2 32 15,1-3 0-15,-1 2 0 0,-1-3 16 0,1-1 0 0,0 1 0 0,-1-4 0 16,0 0 144-16,-1-5 48 0,1-1 0 0,-2-6 0 16,-1-1-48-16,0-5-16 0,-2-5 0 0,0-5 0 15,-1-3-256-15,0-4-48 0,-1-3-128 0,-2-5 192 0,-1 0-384 0,0 1-64 16,-2 5-32-16,0 4 0 16,-1 3-768-16,1 8-160 0,-1 8-16 0,1 6-16 31,0 3-224-31,0 7-64 0</inkml:trace>
  <inkml:trace contextRef="#ctx0" brushRef="#br0" timeOffset="1574.37">26325 3316 43311 0,'-14'9'1920'0,"4"-3"384"0,2 3-1840 0,3 1-464 0,4-4 0 0,1 0 0 0,0 4-320 0,0 4-144 0,-2 10-48 0,0 11 0 0,2 2 512 0,1 1 0 0,0 1 0 0,4-1 0 0,0-1 0 0,1 2 0 0,4-2 144 0,-1 2-144 16,0 1 256-16,-1-2-32 16,1 0-16-16,-2 1 0 0,2-2-64 0,-3-3-16 0,2-1 0 0,-2-5 0 0,1 1-128 0,1-5 0 15,-2-1 0 1,0-5 0-16,1-1 0 0,-2-5 0 0,2-5 144 0,-4-5-144 0,1 0 0 0,0-4 0 16,-1-6 0-16,1-5 128 0,0-4 96 15,-2-4 32-15,1-1 0 0,-1-10 0 0,-1-7-128 0,1-6 0 16,-2-7-128-16,-2-8 192 15,1-4 64-15,0-2 16 0,-1 0 0 0,0-10 0 16,0-9-112-16,1-4-32 0,1-1 0 0,0 9 0 0,1 8-128 0,0-2 0 16,2-7 0-16,-1 3 0 0,4 6 128 0,0 10 0 15,2 9 0-15,-1 9 0 0,3 10-128 0,-1 7 128 0,-1 6-128 16,2 3 128 0,3 3-128-16,-1 4 128 0,-1 3-128 0,3 5 128 15,2 1-128-15,1 3 0 0,3 3 0 0,0 4 0 16,0 2 0-16,1 4 0 0,-2 3 0 0,0 2 0 0,-2 7 0 0,-1-1-176 15,-1 4 48-15,-3 3 0 0,0 1 128 0,-3 3-128 16,-1 2 128-16,-3 1-128 16,-1-2 128-16,-3 1 0 0,-1-2 0 0,-3 1 0 0,0-2 0 0,-4 3 0 0,0 1 128 15,-4-3-128-15,-3 0 240 0,-1 0-32 0,-1-4 0 0,-2-5 0 16,-1-1 176-16,-2-2 16 16,0-2 16-16,-2-8 0 0,-2 0-48 0,-2-5-16 15,1 0 0-15,-3-3 0 0,2-2-224 0,0-3-128 16,2-3 160-16,1-2-160 0,-1-3 0 0,0-1 0 0,3-3 0 0,0-4 0 31,1-3-640-31,-1-6-160 0,0-4-32 0,2 1-16 16,2-3-464-16,2 3-96 0,1 2 0 0,4 1-18144 0</inkml:trace>
  <inkml:trace contextRef="#ctx0" brushRef="#br0" timeOffset="2004.61">27055 2759 43311 0,'-3'0'3840'0,"2"3"-3072"15,1 0-608-15,1 1-160 0,0 2 128 0,2 0-128 0,-1 6 192 0,3 7-64 0,1 7-128 0,3 6 0 0,1 9 0 0,0 0 0 0,0 3 0 0,-2-2 0 0,0 4 0 0,-1-4 0 0,1-1 0 0,-3 0 0 0,-2-6 0 0,1 0 0 32,0-4-352-32,-2-6-96 0,2-3-32 0,-3-5-18464 0</inkml:trace>
  <inkml:trace contextRef="#ctx0" brushRef="#br0" timeOffset="2193.98">27101 2323 50687 0,'-6'-3'2240'0,"3"0"464"0,0 3-2160 0,2 3-544 0,2-1 0 0,3-1 0 15,1 2-1440-15,0 3-400 0,5 1-80 0,2 6 0 16,3 3-960-16,3 5-192 0</inkml:trace>
  <inkml:trace contextRef="#ctx0" brushRef="#br0" timeOffset="2520.42">27658 2970 39615 0,'-7'-12'3520'0,"2"3"-2816"0,0 2-560 0,3 1-144 16,4 1 736-16,-1 0 112 16,1-2 32-16,1-1 0 15,-1-11-1056-15,2-4-208 0,-2-8-32 0,0-4-16 0,-2 3 432 0,-3-3 0 0,0 5 0 0,-4 4-128 16,2 3 128-16,-1 5 0 0,-2 2 0 0,-2 3 0 16,-1 5 192-16,-1 4-48 0,-1 4 0 0,-3 6 0 15,0 4 112-15,-4 6 0 16,-1 6 16-16,-1 6 0 0,-1 1-16 0,1 6 0 15,1 2 0-15,0 4 0 0,1-3 96 0,0 7 16 0,3-1 0 16,1 3 0-16,2 0-224 0,6-5-144 0,3-1 192 0,4-4-192 16,3-2 176-16,6-3-176 0,1-1 160 15,5-5-160-15,2-4 224 0,4 0-48 0,3-6-16 16,6-3 0-16,2-5-320 0,5-4-64 0,3-4-16 0,1-4 0 16,2-4-656-1,4-2-144-15,3-6-32 0,4-7-18032 0</inkml:trace>
  <inkml:trace contextRef="#ctx0" brushRef="#br0" timeOffset="2766.85">28104 1633 43311 0,'-16'-6'1920'0,"5"4"384"0,1 2-1840 16,3 5-464-16,3 1 0 0,3 4 0 15,0 2-256-15,-1 8-128 0,-1 15-48 0,-1 9 0 0,2 13 432 0,3 8 176 0,2 6-16 0,5 4 0 16,2 5 176-16,2-1 48 16,4 2 0-16,2 2 0 0,1-1 64 0,1-3 32 15,1 0 0-15,-2 0 0 0,-3-2-304 0,-1-4-176 16,-2-5 192-16,-3-5-192 0,0-6 0 0,-3-7 0 16,1-4 0-16,-2-3 0 0,0-4-256 0,3-5-96 15,-2-5-32-15,1-7-19552 0</inkml:trace>
  <inkml:trace contextRef="#ctx0" brushRef="#br0" timeOffset="3176.27">28826 2367 50687 0,'-8'0'2240'0,"0"0"464"0,1 1-2160 0,1 4-544 0,1-1 0 0,1-1 0 16,0 3-832-16,-3 4-256 0,-4 5-64 0,-6 5-16 0,-4 5 928 16,-3 1 240-16,-3 1 0 0,-4 1 0 15,0 1 0-15,-5-1 0 0,-1 1 0 0,-1-1 0 0,-1 1 0 0,1-6-144 16,2 2 144-16,2-3-128 0,0 3 128 16,3-5 0-16,3-2 128 0,4-2-128 0,6-5 0 15,3-1 0-15,4-4 0 0,2-2 0 0,2-1 0 0,2-2 0 16,2 1 0-16,1-2 0 0,1 0 0 0,-1 3 0 15,2-3 0-15,0 0 0 0,3 3 272 0,1 1-16 16,1-1 0-16,2 0 0 0,2 1-16 0,3 1-16 16,5 0 0-16,3 0 0 0,2 1 160 0,4 0 16 15,3 0 16-15,0-1 0 0,2 2-224 0,5-2-32 0,3 1-16 16,1 0 0-16,5 0-144 0,-1 1 0 0,2 2 0 16,1-1 0-16,0 0-384 0,-1 2-16 0,-2-4 0 15,0 2 0 1,-1-2-368-16,-2 3-80 0,-3-3-16 0,-3 1 0 15,-4-1-176-15,-5 3-48 0,-4-3 0 0,-1 0-18064 0</inkml:trace>
  <inkml:trace contextRef="#ctx0" brushRef="#br0" timeOffset="4115.32">25148 4526 7359 0,'-6'-13'656'0,"-1"5"-528"0,1 0-128 0,2 3 0 0,2 4 5168 0,0-1 992 16,-1 0 208-16,-2 0 32 0,-2-4-3296 0,-4 0-672 0,-3 2-128 0,-1-2-16 0,-1 6-1120 0,1 0-208 0,-1 2-64 0,-1 6 0 0,-4 0-640 0,-3 3-256 0,0 4 176 0,-1 1-176 0,-2 3 208 0,-1 3-48 15,1 0-16-15,-1 3 0 0,2 1 80 0,-3 5 16 16,1 1 0-16,0 5 0 0,0 2 16 0,4-1 16 16,0-1 0-16,2-1 0 0,2 5-64 0,4-9-16 15,2-1 0-15,4 3 0 0,3 5-32 0,3 2-16 16,4-3 0-16,7-4 0 0,1-1 32 0,6-2 0 0,2-6 0 0,4 0 0 0,3 0-176 0,2-6 0 16,3-2-192-16,2-2 192 0,3-2-272 0,1-4 64 31,0-2 16-31,1-2 0 0,1-5 32 0,1 0 16 0,1-2 0 0,2-4 0 0,-1-2 144 0,1 0 0 15,0-2 160-15,-1 0-160 0,-1-5 0 0,1-4 0 16,-2-3 0-16,-1-1 0 0,-3-2 0 0,-2 0 0 16,-4-1 128-16,0-2-128 0,-2-3 0 0,-3-5 144 0,-1-1-144 15,-3-1 128 1,-3-3-128-16,-5 2 128 0,-3-1-128 0,-5-1 128 16,-3-4 0-16,-4 1-128 0,-3 0 192 0,-6 2-64 15,-1 2 112-15,-6-1 16 0,-5 2 0 0,-4 1 0 16,-4 5-256-16,-2 3-192 0,-1 3 48 0,-1 3 0 15,-1 2 0-15,2 4 0 0,1 1 0 0,3 5 0 16,-1 2-32-16,4 4 0 0,2 1 0 0,2 4 0 16,3-2-256-1,2 6-48-15,2-2-16 0,2 4 0 0,2-1-432 16,3-1-96-16,2 2 0 0,1-1-11248 0,4 0-2240 0</inkml:trace>
  <inkml:trace contextRef="#ctx0" brushRef="#br0" timeOffset="4511.21">25009 5041 41471 0,'-10'0'1840'0,"4"0"368"0,2 0-1760 0,2-2-448 16,3 2 0-16,2 0 0 0,0 0 272 0,2-1-16 0,4 1-16 0,3 1 0 0,6 1 112 0,4 1 32 0,4 3 0 0,0 0 0 0,1 4-160 0,2 3-32 0,-1 0 0 16,2 3 0-16,-1 3-192 0,1-1 0 0,0 1 128 0,-3 1-128 15,-1-1 0-15,-1 2 0 0,-2-1 0 0,-3-1 0 16,-3-3-560 0,0 2-96-16,1-2-32 0,-3 1 0 0,1-1-1024 0,-1-2-208 0,-1-1-32 0,0-3-14752 0</inkml:trace>
  <inkml:trace contextRef="#ctx0" brushRef="#br0" timeOffset="5443.29">26210 4741 21183 0,'-5'0'1888'15,"1"-3"-1504"-15,4 2-384 0,2 1 0 0,-1 0 928 0,0-2 112 0,0-2 32 0,2-1 0 0,3-1 848 0,3-4 192 0,3 0 16 0,4 0 16 0,1 0-560 0,4 2-112 0,3-2-32 0,2 0 0 16,2 1-832-16,3 1-160 0,4 0-48 0,1-2 0 15,-3 4-400-15,4-4-272 0,5 2 32 0,0-2 16 32,-2 0-1808-32,1 1-352 0</inkml:trace>
  <inkml:trace contextRef="#ctx0" brushRef="#br0" timeOffset="5713.09">26313 4952 18431 0,'-20'2'1632'0,"7"-2"-1312"16,2 0-320-16,5 0 0 0,5 0 5168 0,2 0 960 15,2-2 192-15,-1 0 32 0,3-2-5200 0,6-1-1152 0,5-2 0 0,6-6-160 16,7 1 160-16,3 0 0 0,6-2 0 0,4 2 0 31,7-2 0-31,1 2-128 0,5-1 128 0,2 4-192 16,2-3-1120-16,0 3-224 0,1-1-64 0,-2 0-14784 15</inkml:trace>
  <inkml:trace contextRef="#ctx0" brushRef="#br0" timeOffset="6689.06">28179 4333 19343 0,'-4'0'1728'0,"0"0"-1392"0,2 0-336 15,0 0 0-15,2 0 752 0,-2 0 80 0,-2-3 0 0,-1 3 16 0,-2-3 128 0,-2 0 32 0,2 2 0 0,-1-2 0 0,2 0 272 0,0-3 64 0,2 1 16 16,-1-2 0-16,3 0 112 0,-1 1 0 0,1-3 16 0,1 2 0 0,-2-3-400 0,1 1-96 0,-1 2-16 0,0-2 0 16,0-1-416-16,-2 0-96 0,1 2-16 0,-2-2 0 15,0-1-48-15,-1 3-16 0,-1-2 0 0,-2 2 0 16,0 2-96-16,-2-2-32 0,-2 3 0 0,-2 1 0 0,-1 2-96 16,-1 4-32-1,-2 1 0-15,-3 4 0 0,0 3-128 0,0 5 0 16,-3 1 0-16,0 3 0 0,0 3-128 0,-2 3 128 0,2 3 0 0,2 2 0 15,0-2 0-15,1 3 0 0,0 0 0 0,4-1 0 16,0 1 0-16,3 0 0 0,1 4 0 0,4-4 128 16,2-1-128-16,6-3 0 0,1-4 0 0,4-5 0 15,3-1 0-15,1-4 0 0,4-3 0 0,1-4 0 16,2-1 0-16,2-5 0 0,5-3 144 0,2-3-144 0,4-4 160 16,3-2-32-16,2-4-128 0,1-3 192 0,0-1-192 15,0-2 0-15,0-1 128 0,0-1-128 0,1-3 0 16,-6 4 0-16,-3 0 0 0,0-1 0 0,-1-2 0 15,0 1 0-15,-3-1 0 0,-4-3 0 0,-2 2 0 0,-1 1 0 16,-2-2 0-16,-4 3 0 0,0 5 0 0,-4 2 0 16,1 5 0-16,-3 3 0 0,-2 4-192 15,-2 4 192-15,0 4-192 0,-3 4 192 0,-1 4 0 16,-1 3 0-16,-1 5 0 0,-1 5 0 0,2 0 0 0,-2 2 0 16,1 2 0-16,2 1 0 0,-1-2 0 0,2 0 0 0,2 2 0 15,1-6 0-15,0-2 0 0,2 2 128 0,1 6-128 16,1 4 0-16,3 2 0 0,0 2 0 0,2 1 0 0,-1-3 0 15,1 1 0-15,0-3 0 0,0 3 0 0,0-4 0 16,1 2 144-16,-4 1-16 0,1 4 0 0,-2-4 0 16,1 1-128-16,-3 0-144 0,-1-3 144 0,-1-1-208 15,-3 1 208-15,1-1 0 0,-1-5 0 0,-3-4 0 16,0 0 0-16,-2-3 0 0,-3-3 0 0,0 0 0 16,-2-1 160-16,0-5-32 15,-2-3 0-15,-2-1 0 0,-1 1-128 0,-2-5 0 0,-1-1 0 16,-2-4 0-1,-2-1-416-15,1-6-112 0,-2-6-32 0,1-6 0 16,4-3-864-16,-2-6-176 0,2-1-48 0,3-7-15936 0</inkml:trace>
  <inkml:trace contextRef="#ctx0" brushRef="#br0" timeOffset="7080.11">28117 4339 18431 0,'18'-16'816'0,"-5"4"160"15,-1 3-784-15,-2 2-192 0,-4 4 0 0,-1 1 0 0,1 0 0 0,4-3 144 0,7 2-144 0,3-1 128 0,1 2 912 0,-1 5 176 0,-5 6 48 0,-5 4 0 0,-3 5-16 0,-3 2 0 0,-3-1 0 0,-1 2 0 0,-2-1 736 0,-1 1 128 16,-1 1 48-16,-1-3 0 0,2-2-592 0,-2 2-112 16,1-1-32-16,0-2 0 0,1-1-720 0,0-1-128 15,1-5-48-15,-1 0 0 0,2 1-224 0,1-3-48 16,0-1-16-16,1-4 0 0,1-1 16 0,-1-1 0 15,0-1 0-15,0-1 0 0,2-4 128 0,-1-3 16 0,1-1 16 0,0 0 0 16,1-6 16-16,0 0 0 0,-1-3 0 0,2 0 0 16,0-2-16-16,0-2 0 15,1-1 0-15,1-2 0 0,0-3-32 0,1-3-16 16,-1-3 0-16,2 1 0 0,0-1-160 0,3 1-16 16,-1 1-16-16,0 2 0 0,0 3-176 0,3 2 160 15,-1 1-160-15,2 3 160 0,0 0-160 0,1 3 0 0,1 1 0 16,2 2-176-16,-1 3-128 0,2 3-16 0,2 0-16 15,1 4 0 1,0 3-544-16,2 0-96 0,0 1-32 0,-1 2-13088 0,4 2-2624 16</inkml:trace>
  <inkml:trace contextRef="#ctx0" brushRef="#br0" timeOffset="7439.8">28903 4154 29487 0,'-6'6'1296'0,"2"0"288"0,1 0-1264 0,1-3-320 0,2 0 0 0,2-3 0 0,-1 3 608 15,1 2 64-15,2 1 16 0,2 3 0 0,2-1 384 16,3-2 80-16,1-1 0 0,2 0 16 0,3-5-336 0,0 0-64 16,4-2 0-16,2-2-16 0,-1-2-112 0,1-4-32 15,3-2 0-15,0-1 0 16,1-3-240-16,-1 0-48 0,2-1-16 0,-4 0 0 0,0 2-160 0,-3-1-16 16,-1 2-128-16,-3-3 192 0,-2 1-192 0,-3 2 0 15,-2-2 0-15,-4 0 0 0,-1 1 0 0,-4 3-208 16,-2-1 32-16,-4 3 16 15,-3-2-320-15,-6 5-64 0,-2 0-16 0,-5 7 0 16,-3 2-288-16,-3 4-64 0,0 2-16 0,-1 2 0 0,-3 3 480 0,-2 3 112 16,0 5 16-16,0 1 0 0,-1 2 720 0,3 3 160 0,1 1 16 15,1 2 16-15,3 1 112 0,4-3 0 0,3-2 16 0,4 1 0 16,6-4-240-16,1 0-48 0,3-1-16 0,4-1 0 0,3-2-48 0,2-3-16 16,4 0 0-16,1-3 0 0,4-1-208 0,2 0-144 15,4-2 192-15,2-4-192 0,4 1 0 16,1-4 0-16,4 0-160 0,-2-3 160 0,1 0-352 0,2-3 48 15,1 0 16-15,0 0-18496 0</inkml:trace>
  <inkml:trace contextRef="#ctx0" brushRef="#br0" timeOffset="7832.06">29678 4152 34095 0,'0'-5'1504'0,"-1"2"320"16,0 0-1456-16,1 2-368 0,1-2 0 0,-1 3 0 0,1-2-224 0,1 1-112 0,-1-3-32 0,1-1 0 0,2 1 1376 0,1-4 272 0,1 2 48 0,0-2 16 0,2 2-544 16,-1 0-96-16,2-3-32 0,1 2 0 0,1 1-288 0,1-4-48 0,2 1-16 0,0 2 0 0,0-5-96 0,1 5-32 15,0-3 0-15,0-2 0 0,0 2-192 0,0-3 0 16,-2 1 128-16,0 0-128 0,-1-3 0 0,-2 4 0 15,-3-2 0-15,-1 1 0 0,-2 0 0 0,-1-1 0 16,-3 3 0-16,-3 2-160 0,-3 0 32 0,-3 5 0 16,-2-2 0-16,-4 5 0 0,-3 2 128 0,-5 4-128 0,-2 4 128 0,-4 0-128 0,1 5 128 15,-2 1 0-15,0 3 0 0,-1 3 0 0,2 0 0 0,-2 3 128 16,1 3 0 0,0 4 0-16,1 4 32 0,2 1 16 0,3-1 0 0,4-1 0 0,5-2-48 0,4-3 0 15,5-3 0-15,4-3 0 0,3-3 64 0,3-2 0 31,3-4 0-31,3-2 0 0,1-2-192 0,3-3-224 0,3-1 48 16,3-4 16-16,-3 0-256 0,4-1-48 0,4-2-16 0,0-5-11872 16,0 2-2384-1</inkml:trace>
  <inkml:trace contextRef="#ctx0" brushRef="#br0" timeOffset="8264.08">30200 3856 43311 0,'-7'3'1920'0,"1"0"384"0,0 3-1840 0,2 0-464 0,3 2 0 0,1-2 0 0,0 2 0 16,-2 2-336-16,-1 10 48 0,-2 7 16 0,-2 5 112 0,1 3 32 15,-1 0 0-15,1-3 0 0,1-4 128 0,0 1 0 16,0-5 0-16,0-1 0 0,2-4 0 0,0-2 0 15,1-3 0-15,0-1 0 0,1-3 0 0,1-4 0 16,0 0 160-16,0-2-160 0,1-4 448 0,0 0-16 0,0-3 0 0,1 2 0 16,0-5-16-16,-1-3 0 0,2-1 0 0,-2-2 0 0,-1-2-48 15,1-2-16-15,1-5 0 0,-2 5 0 16,1-2-32-16,1-2 0 0,1-9 0 0,1 1 0 16,2-3-96-16,1 3-32 0,1 2 0 0,1 1 0 0,3 5-192 0,1 1 0 15,1 5 0-15,2 4 0 0,2 2 192 16,1 6 0-1,2 2 0-15,0 4 0 0,0 1 0 0,0 2 0 0,3 2 0 0,-1 0 0 0,2 4-64 0,-1-3 0 16,1 0-128-16,-1 2 192 0,-1-3-192 0,1 1 0 31,-2-3 0-31,0 2 0 0,-1-1 0 0,-2 0 0 0,-1 0 0 0,-3-4 0 16,-1 2 0-16,-2-3 0 0,-2 0 0 0,-3-1 0 16,1 0-800-16,-1-2-160 0,-1 0-16 0,3 0-20272 0</inkml:trace>
  <inkml:trace contextRef="#ctx0" brushRef="#br0" timeOffset="12016.19">21795 8636 2751 0,'-1'0'256'0,"-1"3"-256"0,-1-2 0 0,1 0 0 0,-1 3 3680 0,2-4 688 0,0 4 144 0,-3-2 32 16,-2 4-3072-16,-3 2-592 0,-1-3-128 0,1 0-32 0,-3 1-320 0,0-4-64 0,1 1-16 0,-1-2 0 0,0-2-48 0,0 1-16 0,0-3 0 0,-1 0 0 0,0 0 368 0,-1-1 64 15,-1 1 16-15,2 0 0 0,-2-3 736 0,0 2 160 0,-1-2 16 0,0 0 16 0,0 0-432 16,-3 0-96-16,-1-4-16 0,-1 0 0 0,0 1-448 16,0-3-112-16,0-2-16 0,-1 2 0 0,0-3-192 0,-2-1-64 15,-2 0 0-15,-1-4 0 0,1-1-256 0,0-1 0 16,-1-3 0-16,-1-1 0 0,0 0 0 0,2-2 0 16,0-3 0-16,2-1 0 0,0-2 128 0,3 1-128 15,0-1 0-15,3 5 0 0,2 1 288 16,-1-1 0-16,0-8 0 0,0-2 0 0,2 2-128 0,3 3-32 15,1 1 0-15,-1 1 0 0,5 0 0 0,0 1-128 0,3 0 192 16,0 2-64-16,2 0-128 0,-1-2 0 16,2 3 0-16,0-1 0 0,-1 3 0 0,2-2 0 0,2 3 128 15,-1-1-128 1,1 3 0-16,1-3 0 0,1 0 0 0,-1 1 0 0,2 0 0 0,0 2 0 16,0 1 0-16,0-3 0 0,0 3 0 0,0-1 128 15,1 1-128-15,0 1 192 0,1 5-192 0,-3 0 0 16,1 0 0-16,-1 6 128 0,0-1-128 0,0 3 0 15,1 2 0-15,-3 0 0 0,0 4-128 0,1 0 128 0,-2 0 0 16,0 2 0-16,2 0 0 0,-1 0 0 0,0 0 0 0,0 2 0 16,-1-2 0-16,2 0 0 0,-2 0 0 0,-1 0 128 15,1 0-128-15,-1 0 0 0,0 0 0 0,0 0-176 16,0 0 176-16,0 0 0 0,0 0 0 16,0 0 128-16,0 0-128 0,0 0 144 0,0 0-144 0,-6-21 160 15,6 20-160-15,-1-5 0 0,0 1 144 0,-2-2-144 16,2 0 0-16,-2-1 0 0,1 4 0 0,1-2 128 15,-2 3-128-15,0 2 0 0,-2 1 0 0,0 1 0 16,-3 4 0-16,-3 3-128 0,-1 3 128 0,-4 5-128 16,-3 0-16-16,-2 0 0 0,-1 4 0 0,-3 1 0 15,-2 4 144-15,0-3 0 0,-2 0 0 0,2 0-128 16,2-4 128-16,1-1 0 0,1-1 0 0,4-4 0 16,2-2 0-16,0 3 0 0,0-3 0 0,-1-2 128 15,4 2 64-15,0-2 0 0,4-2 16 0,2-1 0 0,0-2-208 0,2-1 0 16,1 0 0-16,2-4 0 0,2 2 0 0,1-4 0 15,3 0 0-15,0-4 0 0,2 0 0 0,4-2 176 16,2-1-176-16,3-2 160 0,3-2-160 16,2-3 0-16,3 1 144 0,3-3-144 0,2-2 0 0,0 1 0 15,0-1-192-15,0 0 64 0,1-1 128 0,-2 3 0 16,-2-1 0-16,-1 2 0 0,-5 3 0 0,-2 1 0 0,0 1 0 16,-1-2 0-16,1 0 0 0,-1-1 0 0,-1-1 0 15,-2 2 0-15,0 1 0 16,0 2 0-16,-3 4 0 0,0-1 128 0,-2 4-128 15,0 2 128-15,0 3-128 0,-1 1 128 0,2 5 96 0,0 1 32 16,2 4 0-16,-4-4 0 0,-1 1-256 0,3-1 0 16,0 6 0-16,7 8 0 0,1 2 256 0,4 0 0 15,2 4 0-15,1-1 0 0,-1 0-256 0,1-3 0 16,3-2 0-16,0 1 0 0,2-1 0 0,-3-2 0 16,1-3-192-16,0 1-12864 15,-1-6-2560-15</inkml:trace>
  <inkml:trace contextRef="#ctx0" brushRef="#br0" timeOffset="13162.98">17349 5923 17503 0,'-5'-4'1552'0,"1"2"-1232"15,2-1-320-15,2 3 0 0,1 0 1264 0,-1-1 192 0,0-1 32 0,0-2 16 0,2-2-416 0,2 0-64 0,5 0-32 0,2-3 0 0,4 1-544 16,2 0-128-16,5 0 0 0,3 0-16 0,3-2 96 0,6 0 32 16,3-2 0-16,4-1 0 0,1 1-64 0,1-2-16 15,3-1 0-15,-2-1 0 16,1 4 16-16,-2-2 0 0,-1 2 0 0,5 0 0 0,4-1 112 0,5 0 32 15,3 1 0-15,0 3 0 0,3-1-16 16,-3 4 0-16,-2-1 0 0,0 1 0 0,3 2-304 0,1 1-64 16,5 0-128-16,-1 3 192 0,1 3-192 0,-4 0 0 15,-5 4 0-15,-3-1 0 0,-2 4 272 0,0 0-32 16,0 2-16-16,-1 0 0 0,-1 4-32 0,-1 3 0 16,-2 1 0-16,-3 1 0 0,-1 1-192 0,-1-2 0 0,-2 0 128 0,-3-2-128 15,-2 1 192-15,-3-3-16 0,-1 2 0 0,-2 1 0 0,-4-1 128 0,0-2 16 16,-2-2 16-16,-2 1 0 0,-2-1-80 0,-2-2-32 31,-2 0 0-31,-1-2 0 0,-1 0-48 0,-3-1-16 0,1-3 0 0,-3 0 0 0,-1-2-32 0,-1-2 0 31,-1 2 0-31,0-4 0 0,0 2-128 0,-1-2 160 16,-2-2-160-16,2 2 160 0,-3 0-160 0,2-3 0 16,-1 2 0-16,1-1 128 0,-1-2-128 0,1-2 0 15,-1-3 0-15,1 2 128 0,-2-2-128 0,0 2 0 16,-1 1 144-16,-1-3-144 0,0 0 128 0,-3 2-128 15,-1-3 160-15,-1 1-160 0,-2 2 128 0,0-4-128 16,-2 1 0-16,-1 0 0 0,0-2 0 0,-2-2 128 0,0-1-128 16,-1-1 0-16,2-2 0 0,-2-2 0 0,0-1 0 15,2-2 0-15,2 4 0 0,-1-2 0 0,2 1 0 0,-1 0 0 16,1 2 128-16,-1 1-128 0,1 0 0 0,0 1 144 16,2 2-144-16,-1 2 0 0,2 0 0 0,0 2 0 15,1 4 0-15,1-1 0 0,1 1 0 0,-1 3 0 16,2 0 0-16,-1 2 0 0,2 1 0 0,1 0 0 15,0 0 0-15,1 1 0 0,3 2 0 0,1-2 0 0,1 4-192 0,1-2-32 16,2 1 0-16,2 2 0 0,0 3 224 0,3 1-144 16,-1-1 144-16,2 4-128 0,3 2-32 0,0 1 0 15,2 3 0-15,2 0 0 0,2 6 32 0,-2-1 0 16,1 3 0-16,-2-5 0 0,1 0 128 0,-3 1-128 16,0-5 128-16,-3-1-128 0,-1 2 128 0,-2-3 0 15,0 1 0-15,-2-1 0 0,-1 1 128 0,-3-1-128 16,1-4 128-16,-3 2-128 0,-2 0 0 0,0-1 0 15,-2-1 0-15,-1-2 0 0,0 0 0 0,-3-1 0 0,1-4 0 16,-2 1 0-16,-1-1 192 0,0-4-16 0,-2 1-16 0,-2-2 0 16,1 0 64-16,-2 3 16 0,-3-6 0 0,0 3 0 15,0 0-240-15,-1 0 176 16,-4-2-176-16,-1 1 160 0,-3-2-160 0,3 1 0 0,-1 1 0 0,0-6 0 16,4 5 0-16,1-2 0 0,2 0-128 0,-3-2 128 15,1 1-512 1,0 2-48-16,4-1 0 0,0 1-17552 0</inkml:trace>
  <inkml:trace contextRef="#ctx0" brushRef="#br0" timeOffset="14308.31">17308 8278 22111 0,'-4'-3'1968'0,"2"1"-1584"0,1 0-384 15,-1 2 0-15,2-2 688 16,-1-1 48-16,-1 0 16 0,-2-6 0 0,-1-1 496 0,0-3 96 0,0 0 32 0,0-3 0 0,3 4-288 0,-1-4-48 0,2 3-16 0,1-1 0 0,0 0-384 0,0 2-64 0,1-2-32 0,0-1 0 15,2 2-32-15,1-5-16 0,1 1 0 0,0-2 0 16,2 3-48-16,0-2 0 16,3-1 0-16,1-3 0 0,3 2-160 0,1-5-32 0,3 1-16 0,3-2 0 15,4-5-16-15,4-1 0 0,1-3 0 0,4 0 0 0,-1 4-224 16,2 2 0-16,3-3 128 0,-1 1-128 0,-1 5 0 16,5-3 0-16,11-5 0 0,2-1 0 0,-1 0 0 0,-1 1 0 15,-1 2 0-15,1 1 0 0,0 2 0 0,-1-2 0 16,-7 5 0-16,1 0 0 0,3-2 0 15,-1 3 0 1,-1 3 0-16,-3 1 0 0,-2 4 0 0,-2 2 0 0,-3 5 0 0,-2-2 0 0,-2 3 0 0,2 2 0 0,6-3 0 31,-2 1 0-31,-4 3 0 0,0 0 0 0,2-2 0 0,-1 2 0 0,-1 0 0 16,-1 0 0-16,-3 2 0 0,-1-1 0 16,-2 4 0-16,-2-2 0 0,-2 3-128 0,0 0 128 15,-2 0 0-15,-3 3 0 0,-2-3 0 0,-2 0 0 16,-3 1 0-16,-2-1 0 0,-1 2 0 0,-2-2 0 0,-1 3 0 0,-1-3 0 15,-1 0 0-15,-2 0 0 0,-1 0 176 0,0 0-176 16,0 0 192-16,-3-3-192 0,2 1 256 0,-3 1-64 16,2-2-16-16,2 3 0 0,0 0-32 0,0 0 0 15,-17-10 0-15,10 7 0 0,2-2-144 0,-2 1 0 16,0-2 0-16,-1-2 0 0,1 2 0 0,-1 0 0 16,0-3 0-16,-1 2 0 0,0-2 0 0,0 1 0 0,-1-2 0 0,-2 0 0 15,3 0 0-15,-4 0 0 0,1-1 0 0,-2 1 0 16,2 0 128-16,-2-2-128 0,-1 2 128 0,-1 0-128 15,0 1 0-15,-1 1 0 0,1 0 0 0,-1 0 0 16,2 1 0-16,0 1 0 0,0 1-144 0,0-1 144 16,0 1 0-16,2 1 0 15,-1-2 0-15,2 3 0 0,1-1 0 0,0-2 0 16,2 3 0-16,0-3 0 0,1 2 0 0,0-2 0 16,2 2 0-16,0 2 0 0,3-2 0 0,1 2 0 0,1-1 0 0,1 2 0 0,-2 1-304 0,4 0 48 15,0 1 16-15,4 2 0 31,2 0-976-31,3 4-208 0,4-1-48 0,2 2-9824 0,5 2-1968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5:01.0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23762 15006 10127 0,'-9'-4'896'0,"1"2"-704"0,2 1-192 16,3-1 0-16,0 2 128 0,2 0-128 0,0-1 192 0,-2 1-64 31,-2-2-576-31,-1 0-112 0,1 0-16 0,1-2-16 16,2-1-80-16,1 1-16 0,-1 1 0 0,1-1 0 0,1-1 416 16,-1 4 80-16,0-2 0 0,0 0 16 0,-1 3 176 0,0-3 0 15,-1 3 0-15,0-2 0 0,1 1 256 0,0-2 0 16,1 1-16-16,-2-2 0 0,2 0 656 0,1 0 144 15,-1-2 32-15,-1 0 0 0,1 0 96 0,1 0 32 16,0-4 0-16,1 1 0 0,1-1-272 0,-1 0-48 16,3-1-16-16,-1 1 0 0,1 0-464 0,1 1-80 15,1 0-32-15,-1 1 0 0,1 2-288 0,-1 1 0 16,-1 2 0-16,0 1 0 0,-2 2 0 0,-1 0 0 16,-1 0-192-16,0 2 192 0,-1 0 0 0,0 2 0 0,-2-2 0 15,1 2 0-15,0 0 192 0,-1 1 128 0,-1-2 16 16,2 0 16-16,-1-2 800 0,2 2 176 0,0-3 16 15,0 1 16-15,1-1-336 0,-2 2-64 0,1-2 0 16,0 0-16-16,-1 0-256 0,-1 3-48 0,1-3-16 0,-2 0 0 16,0 0-304-16,0 3-48 0,-2 0-16 0,0-2 0 15,-1 4 32-15,-2 1 0 0,0-1 0 0,-2 4 0 16,-1 0-32-16,-1 0 0 0,1 4 0 0,-1-1 0 0,-2 4 192 16,-1 2 16-16,0 3 16 0,-1-3 0 0,3 4-96 15,-2 1-32-15,-2-1 0 0,1-2 0 0,0 1-64 16,-1-1-16-16,3-2 0 0,-3 1 0 0,1-3 160 15,-3 2 16-15,1 2 16 0,-1 0 0 0,-1 1-144 16,0-3-16-16,-1 5-16 0,-1-4 0 0,0 0-96 0,0 0 0 16,-1-1-16-16,1-1 0 0,-2 4-176 0,3-3 192 15,0 0-192-15,-3 3 192 0,3 2-192 0,-1-4 0 16,4 0 144-16,1-3-144 0,1 0 0 0,1 0 0 16,1-1 0-16,0 1 0 0,0-4 0 0,3 1 128 15,0 3-128-15,-1-4 0 0,1 1 128 0,2 0-128 16,-1 0 128-16,0-1-128 0,0 0 0 0,1 1 0 15,-1-3 0-15,1 2 128 0,1-1-128 0,-1 0 0 0,0-1 0 16,2 0 0-16,-2-1 0 0,0-2 0 0,0 2 0 16,1-3 0-16,2 0 0 0,0 1 0 15,0 0 0-15,1-1 0 0,1 0 208 0,1-4-16 16,2 2-16-16,1-1 0 0,0-3-176 0,1 3 160 0,0-3-160 0,0 2 160 16,0-1-160-16,0 0 0 0,0 2 0 0,0 0 0 15,0 0 0-15,0-2 0 0,0 4 0 0,-2-1 0 16,1-1 0-16,-1 2 0 0,-1 3 0 0,-1-2 0 15,1 0 0-15,-1 0 0 0,-1 0 0 0,0 1 0 16,-1-1 0-16,1 0 0 0,-1-1 0 0,0 1 0 0,1-1 0 16,0-1 0-16,1-2 0 0,-1 2 0 0,0-2 0 15,0 2 0-15,1-4 0 0,1 4 0 0,-2-4 192 16,1 2-64-16,2-2 0 0,-1 2 0 0,1 0-128 16,-1-2 0-16,1 2 0 0,0-2 0 0,-1 2 0 15,2-2 0-15,1 2 0 0,-3 1 0 0,3-2 0 0,-2 1 0 16,2 1 0-16,-2-3 0 0,1 4 0 0,0-1 0 15,0 0 0-15,-2 0 0 0,2 1 0 0,-2 1 0 16,1-1 0-16,0-2 0 0,-2 3 0 0,1 0 0 16,0-1 0-16,-1-2 0 0,0 2 0 0,-1-1 0 15,2 0 0-15,-1 0 0 0,1-3 0 0,1 1 0 16,1 1 0-16,-1-2 0 0,0 0 0 0,1 0 0 0,-1 0 0 16,2-3 0-16,0 3-256 0,2-3 80 0,-1 0 16 15,1 0 0 1,2-1-736-16,1-2-128 0,3 0-48 0,1-3-16496 0</inkml:trace>
  <inkml:trace contextRef="#ctx0" brushRef="#br0" timeOffset="1">24042 15075 4607 0,'4'-2'400'0,"-2"0"-400"0,1 0 0 0,-2 2 0 16,0 0 352-16,1-2-16 0,1 0 0 0,2-3 0 15,3 0 576-15,0-1 112 16,1 0 32-16,-2 1 0 0,-2 1 704 0,0 2 144 15,0-2 1952-15,-3 4-2192 0,-2 0-48 0,1-1-16 0,-1 2 0 0,-1 2 32 0,-1-3 0 32,1 1 0-32,0 1 0 0,-2 2-432 0,0 1-96 0,0-1-16 0,-1 2 0 15,-1-2-256-15,1 2-64 0,-3 0-16 16,1 3 0-16,0-2-224 0,-3 3-32 0,2 1-16 0,-3-1 0 16,0 2 0-16,-2-1 0 15,2 2 0-15,-4 2 0 0,-1 3-48 0,-2 0-16 16,-1 0 0-16,-1 3 0 0,-1 1-160 0,-1-2-16 0,-1 2-16 0,-2 1 0 0,2 1-224 0,-4-1 176 31,2 1-176-31,-2 2 160 0,0-1-32 0,-2-3 0 0,2 4 0 16,-1-1 0-16,2 1 32 0,-4 5 0 0,-3 4 0 15,-4 0 0-15,1 5-160 0,-1-2 0 0,2-2 0 16,0 1 0-16,0-2 0 0,-1 3 0 0,2-1 0 0,-2-2 0 16,2-3 0-16,2 0 0 0,0-1 0 0,2-5 0 15,2-1 128-15,1 0-128 0,1-2 0 0,2-2 128 16,3-1 0-16,2-2 0 0,0-1 0 0,1-3 0 15,1 2-128-15,1 1 160 0,2-5-160 0,-1 0 160 16,3-1-160-16,-2 1 0 0,2-3 144 0,0 1-144 16,0 0 0-16,1 0 0 0,1 1 0 0,0-3 0 0,0 0 0 15,0 2 0-15,1-1 0 0,0 1 0 0,2-4 0 16,0 0 128-16,2-2-128 0,0-2 128 0,3 0-128 0,1 0 0 16,-1-2 0-16,2 0-128 0,0 0 128 0,2-2 144 15,1 0-16-15,-1 0-128 0,2-1 0 0,0 0 0 16,1-1 0-16,1-1 0 0,-1 1 0 0,1-3 0 15,2 1 0-15,-2-1-192 16,2 1-256-16,-2 0-64 0,2 0 0 0,-2 0 0 16,0 2-816-16,0-2-160 0,2 1-48 0,-1 0-9776 15,2 3-1952-15</inkml:trace>
  <inkml:trace contextRef="#ctx0" brushRef="#br0" timeOffset="2">24482 15435 13823 0,'0'0'1216'0,"0"-2"-960"0,0 2-256 0,0 0 0 0,0 2 912 0,-1-2 144 0,1 0 32 0,-1 0 0 15,0 0 352-15,-2 1 80 16,0 2 16-16,3-3 0 0,0 0-192 0,0 0-48 0,0 0 0 0,-21 16 0 16,16-12-48-16,-2 0-16 0,1 3 0 0,-1-2 0 15,-2 3-208-15,1 1-64 0,-1-2 0 0,-2 2 0 16,1 1-160-16,-1 0-32 0,1 2-16 0,-3-2 0 15,1 2-176-15,-2 3-48 0,1-1 0 0,-2 1 0 16,-1 4-256-16,0 0-48 0,-3 1-16 0,1 1 0 0,-1 1-16 16,-2 2-16-16,-2 3 0 0,-2 1 0 0,0 1 16 0,-3-1 0 15,-1 2 0-15,-2 3 0 0,-1-1-48 0,-1 5 0 16,0-1 0-16,-3 1 0 0,0-1-144 16,1-2 0-16,1-1 0 0,-1-2 0 0,2 1 0 0,0-3 192 15,4-2-192-15,-1-1 192 0,2-2-16 0,2-1 0 16,1 1 0-16,0-1 0 0,0 3-48 0,2-2 0 15,-1 2 0-15,1 0 0 0,1-1-128 0,1 0 192 16,1-3-192-16,1 0 192 16,1-3-16-16,1-1 0 0,2 0 0 0,0-3 0 0,1 1-176 15,1-4 0-15,0-2 0 0,3-1 0 0,0-2 0 16,2 2 0-16,0-3 0 0,2-2 0 0,1-7 0 0,0 6 0 0,3-1 0 16,-1-2 0-16,2 0 0 0,0 0 0 0,1-2 0 0,-1 2 0 15,2-4-336-15,-1 4-48 16,2-3-16-16,0-3 0 15,0 0-352-15,2-1-64 0,1 0-16 0,1-1-17856 0</inkml:trace>
  <inkml:trace contextRef="#ctx0" brushRef="#br0" timeOffset="3">24562 15947 9215 0,'-2'0'816'0,"1"-2"-656"16,0 2-160-16,0 2 0 0,-1-2 704 0,0 1 128 0,-2 2 0 0,-1-1 16 16,-3 6 144-16,-2-2 32 0,-1 4 0 15,-2 2 0-15,2 0-224 0,0 1-32 0,0 0-16 0,-1 0 0 16,0 2-160-16,1-6-16 0,3 4-16 0,-2-3 0 16,1 0-560-16,-1-4 0 0,0 0 0 0,0 0 0 15,-1 0 464-15,1 1 96 0,-1 2 16 0,-1-2 0 16,-1 2 112-16,0 4 16 0,-2-1 16 0,-2 1 0 15,-2 3 176-15,-1 2 16 0,1 2 16 0,-4-1 0 16,2 0-64-16,0 2-16 0,-1-1 0 0,-1 1 0 0,0 1 160 16,-1 2 16-16,-2 3 16 0,0-1 0 0,0-1-208 15,0 1-64-15,1-1 0 0,0-3 0 0,1 0-96 16,1-3-32-16,2-2 0 0,1 0 0 0,2-3-288 16,-1 1-64-16,2-2-16 0,0 0 0 0,1 3-144 0,0-4-128 15,1-5 144-15,-1 5-144 0,2 0 0 0,-1-1 0 16,2 4 0-16,-2-5 0 0,1 0 0 0,-1 1 0 15,1-1 0-15,-1 2 0 0,0-1 0 0,1 0 0 16,2 2 0-16,1-3 0 0,1 2 0 0,0-2 0 16,0 0 0-16,1 0 0 0,4 0-128 0,2-2-32 15,0-4 0-15,3 1 0 16,3-4-1056-16,2 2-224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8:20.2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23762 15006 10127 0,'-9'-4'896'0,"1"2"-704"0,2 1-192 16,3-1 0-16,0 2 128 0,2 0-128 0,0-1 192 0,-2 1-64 31,-2-2-576-31,-1 0-112 0,1 0-16 0,1-2-16 16,2-1-80-16,1 1-16 0,-1 1 0 0,1-1 0 0,1-1 416 16,-1 4 80-16,0-2 0 0,0 0 16 0,-1 3 176 0,0-3 0 15,-1 3 0-15,0-2 0 0,1 1 256 0,0-2 0 16,1 1-16-16,-2-2 0 0,2 0 656 0,1 0 144 15,-1-2 32-15,-1 0 0 0,1 0 96 0,1 0 32 16,0-4 0-16,1 1 0 0,1-1-272 0,-1 0-48 16,3-1-16-16,-1 1 0 0,1 0-464 0,1 1-80 15,1 0-32-15,-1 1 0 0,1 2-288 0,-1 1 0 16,-1 2 0-16,0 1 0 0,-2 2 0 0,-1 0 0 16,-1 0-192-16,0 2 192 0,-1 0 0 0,0 2 0 0,-2-2 0 15,1 2 0-15,0 0 192 0,-1 1 128 0,-1-2 16 16,2 0 16-16,-1-2 800 0,2 2 176 0,0-3 16 15,0 1 16-15,1-1-336 0,-2 2-64 0,1-2 0 16,0 0-16-16,-1 0-256 0,-1 3-48 0,1-3-16 0,-2 0 0 16,0 0-304-16,0 3-48 0,-2 0-16 0,0-2 0 15,-1 4 32-15,-2 1 0 0,0-1 0 0,-2 4 0 16,-1 0-32-16,-1 0 0 0,1 4 0 0,-1-1 0 0,-2 4 192 16,-1 2 16-16,0 3 16 0,-1-3 0 0,3 4-96 15,-2 1-32-15,-2-1 0 0,1-2 0 0,0 1-64 16,-1-1-16-16,3-2 0 0,-3 1 0 0,1-3 160 15,-3 2 16-15,1 2 16 0,-1 0 0 0,-1 1-144 16,0-3-16-16,-1 5-16 0,-1-4 0 0,0 0-96 0,0 0 0 16,-1-1-16-16,1-1 0 0,-2 4-176 0,3-3 192 15,0 0-192-15,-3 3 192 0,3 2-192 0,-1-4 0 16,4 0 144-16,1-3-144 0,1 0 0 0,1 0 0 16,1-1 0-16,0 1 0 0,0-4 0 0,3 1 128 15,0 3-128-15,-1-4 0 0,1 1 128 0,2 0-128 16,-1 0 128-16,0-1-128 0,0 0 0 0,1 1 0 15,-1-3 0-15,1 2 128 0,1-1-128 0,-1 0 0 0,0-1 0 16,2 0 0-16,-2-1 0 0,0-2 0 0,0 2 0 16,1-3 0-16,2 0 0 0,0 1 0 15,0 0 0-15,1-1 0 0,1 0 208 0,1-4-16 16,2 2-16-16,1-1 0 0,0-3-176 0,1 3 160 0,0-3-160 0,0 2 160 16,0-1-160-16,0 0 0 0,0 2 0 0,0 0 0 15,0 0 0-15,0-2 0 0,0 4 0 0,-2-1 0 16,1-1 0-16,-1 2 0 0,-1 3 0 0,-1-2 0 15,1 0 0-15,-1 0 0 0,-1 0 0 0,0 1 0 16,-1-1 0-16,1 0 0 0,-1-1 0 0,0 1 0 0,1-1 0 16,0-1 0-16,1-2 0 0,-1 2 0 0,0-2 0 15,0 2 0-15,1-4 0 0,1 4 0 0,-2-4 192 16,1 2-64-16,2-2 0 0,-1 2 0 0,1 0-128 16,-1-2 0-16,1 2 0 0,0-2 0 0,-1 2 0 15,2-2 0-15,1 2 0 0,-3 1 0 0,3-2 0 0,-2 1 0 16,2 1 0-16,-2-3 0 0,1 4 0 0,0-1 0 15,0 0 0-15,-2 0 0 0,2 1 0 0,-2 1 0 16,1-1 0-16,0-2 0 0,-2 3 0 0,1 0 0 16,0-1 0-16,-1-2 0 0,0 2 0 0,-1-1 0 15,2 0 0-15,-1 0 0 0,1-3 0 0,1 1 0 16,1 1 0-16,-1-2 0 0,0 0 0 0,1 0 0 0,-1 0 0 16,2-3 0-16,0 3-256 0,2-3 80 0,-1 0 16 15,1 0 0 1,2-1-736-16,1-2-128 0,3 0-48 0,1-3-16496 0</inkml:trace>
  <inkml:trace contextRef="#ctx0" brushRef="#br0" timeOffset="820.77">24042 15075 4607 0,'4'-2'400'0,"-2"0"-400"0,1 0 0 0,-2 2 0 16,0 0 352-16,1-2-16 0,1 0 0 0,2-3 0 15,3 0 576-15,0-1 112 16,1 0 32-16,-2 1 0 0,-2 1 704 0,0 2 144 15,0-2 1952-15,-3 4-2192 0,-2 0-48 0,1-1-16 0,-1 2 0 0,-1 2 32 0,-1-3 0 32,1 1 0-32,0 1 0 0,-2 2-432 0,0 1-96 0,0-1-16 0,-1 2 0 15,-1-2-256-15,1 2-64 0,-3 0-16 16,1 3 0-16,0-2-224 0,-3 3-32 0,2 1-16 0,-3-1 0 16,0 2 0-16,-2-1 0 15,2 2 0-15,-4 2 0 0,-1 3-48 0,-2 0-16 16,-1 0 0-16,-1 3 0 0,-1 1-160 0,-1-2-16 0,-1 2-16 0,-2 1 0 0,2 1-224 0,-4-1 176 31,2 1-176-31,-2 2 160 0,0-1-32 0,-2-3 0 0,2 4 0 16,-1-1 0-16,2 1 32 0,-4 5 0 0,-3 4 0 15,-4 0 0-15,1 5-160 0,-1-2 0 0,2-2 0 16,0 1 0-16,0-2 0 0,-1 3 0 0,2-1 0 0,-2-2 0 16,2-3 0-16,2 0 0 0,0-1 0 0,2-5 0 15,2-1 128-15,1 0-128 0,1-2 0 0,2-2 128 16,3-1 0-16,2-2 0 0,0-1 0 0,1-3 0 15,1 2-128-15,1 1 160 0,2-5-160 0,-1 0 160 16,3-1-160-16,-2 1 0 0,2-3 144 0,0 1-144 16,0 0 0-16,1 0 0 0,1 1 0 0,0-3 0 0,0 0 0 15,0 2 0-15,1-1 0 0,0 1 0 0,2-4 0 16,0 0 128-16,2-2-128 0,0-2 128 0,3 0-128 0,1 0 0 16,-1-2 0-16,2 0-128 0,0 0 128 0,2-2 144 15,1 0-16-15,-1 0-128 0,2-1 0 0,0 0 0 16,1-1 0-16,1-1 0 0,-1 1 0 0,1-3 0 15,2 1 0-15,-2-1-192 16,2 1-256-16,-2 0-64 0,2 0 0 0,-2 0 0 16,0 2-816-16,0-2-160 0,2 1-48 0,-1 0-9776 15,2 3-1952-15</inkml:trace>
  <inkml:trace contextRef="#ctx0" brushRef="#br0" timeOffset="1531.01">24482 15435 13823 0,'0'0'1216'0,"0"-2"-960"0,0 2-256 0,0 0 0 0,0 2 912 0,-1-2 144 0,1 0 32 0,-1 0 0 15,0 0 352-15,-2 1 80 16,0 2 16-16,3-3 0 0,0 0-192 0,0 0-48 0,0 0 0 0,-21 16 0 16,16-12-48-16,-2 0-16 0,1 3 0 0,-1-2 0 15,-2 3-208-15,1 1-64 0,-1-2 0 0,-2 2 0 16,1 1-160-16,-1 0-32 0,1 2-16 0,-3-2 0 15,1 2-176-15,-2 3-48 0,1-1 0 0,-2 1 0 16,-1 4-256-16,0 0-48 0,-3 1-16 0,1 1 0 0,-1 1-16 16,-2 2-16-16,-2 3 0 0,-2 1 0 0,0 1 16 0,-3-1 0 15,-1 2 0-15,-2 3 0 0,-1-1-48 0,-1 5 0 16,0-1 0-16,-3 1 0 0,0-1-144 16,1-2 0-16,1-1 0 0,-1-2 0 0,2 1 0 0,0-3 192 15,4-2-192-15,-1-1 192 0,2-2-16 0,2-1 0 16,1 1 0-16,0-1 0 0,0 3-48 0,2-2 0 15,-1 2 0-15,1 0 0 0,1-1-128 0,1 0 192 16,1-3-192-16,1 0 192 16,1-3-16-16,1-1 0 0,2 0 0 0,0-3 0 0,1 1-176 15,1-4 0-15,0-2 0 0,3-1 0 0,0-2 0 16,2 2 0-16,0-3 0 0,2-2 0 0,1-7 0 0,0 6 0 0,3-1 0 16,-1-2 0-16,2 0 0 0,0 0 0 0,1-2 0 0,-1 2 0 15,2-4-336-15,-1 4-48 16,2-3-16-16,0-3 0 15,0 0-352-15,2-1-64 0,1 0-16 0,1-1-17856 0</inkml:trace>
  <inkml:trace contextRef="#ctx0" brushRef="#br0" timeOffset="2339.12">24562 15947 9215 0,'-2'0'816'0,"1"-2"-656"16,0 2-160-16,0 2 0 0,-1-2 704 0,0 1 128 0,-2 2 0 0,-1-1 16 16,-3 6 144-16,-2-2 32 0,-1 4 0 15,-2 2 0-15,2 0-224 0,0 1-32 0,0 0-16 0,-1 0 0 16,0 2-160-16,1-6-16 0,3 4-16 0,-2-3 0 16,1 0-560-16,-1-4 0 0,0 0 0 0,0 0 0 15,-1 0 464-15,1 1 96 0,-1 2 16 0,-1-2 0 16,-1 2 112-16,0 4 16 0,-2-1 16 0,-2 1 0 15,-2 3 176-15,-1 2 16 0,1 2 16 0,-4-1 0 16,2 0-64-16,0 2-16 0,-1-1 0 0,-1 1 0 0,0 1 160 16,-1 2 16-16,-2 3 16 0,0-1 0 0,0-1-208 15,0 1-64-15,1-1 0 0,0-3 0 0,1 0-96 16,1-3-32-16,2-2 0 0,1 0 0 0,2-3-288 16,-1 1-64-16,2-2-16 0,0 0 0 0,1 3-144 0,0-4-128 15,1-5 144-15,-1 5-144 0,2 0 0 0,-1-1 0 16,2 4 0-16,-2-5 0 0,1 0 0 0,-1 1 0 15,1-1 0-15,-1 2 0 0,0-1 0 0,1 0 0 16,2 2 0-16,1-3 0 0,1 2 0 0,0-2 0 16,0 0 0-16,1 0 0 0,4 0-128 0,2-2-32 15,0-4 0-15,3 1 0 16,3-4-1056-16,2 2-224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6:17.22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6219 13424 20271 0,'-4'0'1792'0,"1"2"-1424"15,3-2-368-15,0 0 0 0,2-2 128 0,-2 2-128 0,0 0 160 0,-2-2-160 16,1 2 0-16,1-3 0 0,0 0 0 0,0 3 0 0,0 0-336 0,0 0 32 16,0 0 16-16,0 0 0 15,6-20 288-15,-7 17 0 0,1 0 0 0,0 3 0 0,-1-3 1424 0,-2 3 192 16,2 0 48-16,-1 0 0 0,0 0 352 0,0-2 80 0,1 2 16 0,-2 0 0 15,1 0-736-15,-1 0-144 0,1-1-16 0,1 1-16 16,-1 0-688-16,1-3-144 0,0 3-32 0,-2 0 0 16,2-2-336-16,0 2 0 15,-1-2 0-15,-2 2 128 0,0 2-128 0,0-2 128 0,-1 2-128 0,0 1 128 16,1 0 128-16,-3 0 48 16,0 0 0-16,1 0 0 0,0 1-64 0,-2-1-16 0,0 3 0 0,-1 1 0 15,0-1-32-15,-2 0 0 0,1 1 0 16,-1 2 0-16,0-3 32 0,-1 3 0 0,0 1 0 0,1 0 0 0,0-2 32 0,0 2 0 15,1 0 0-15,-3 3 0 16,0 0-64-16,0 2-16 16,-1 1 0-16,0 0 0 0,2 0 16 0,0 3 0 15,-1-1 0-15,2 1 0 0,0 1-64 0,1-2 0 0,0 1 0 16,2-2 0-16,-1 2 16 0,2-5 0 0,-1 3 0 0,1 0 0 16,0 0-144-16,0 3 160 0,1-2-160 0,0 1 160 15,1 1-160-15,-3 5 0 0,2-2 144 0,-1 4-144 0,1 2 176 0,-2-5-48 0,3 2 0 0,-1-1 0 16,2-1-128-16,1 0 160 0,-1-1-160 0,0 1 160 31,2-1-32-31,-1-1 0 0,1 3 0 0,1-3 0 0,-1 0-128 0,1-2 128 16,0 1-128-16,1 1 128 15,-1-2 0-15,1-1-128 0,0 0 192 0,0 0-64 16,0-1-128-16,0 1 0 0,1-2 0 0,-1 4 0 16,2-1 128-16,-2 1-128 0,2-1 128 0,-2 1-128 15,0-4 176-15,0 1-48 0,1 1-128 0,0 0 192 16,0-3-192-16,0 0 128 0,1 3-128 0,0-3 0 0,-1 0 192 15,2 0-64-15,1 0-128 0,-2 0 192 0,-1 1-192 0,2-3 128 16,-1-2-128-16,1 2 0 0,-1-2 0 0,1 1 0 16,-2-1 0-16,1 0 0 0,0 1 272 0,-1-1-32 15,1-2-16-15,0 2 0 0,-1 1-224 0,1-2 0 16,-1 0 0-16,1 0 0 0,-2 0 0 0,1-3 0 16,-1 1 0-16,1 0 0 0,-1 0 0 0,0-3 0 15,0 1 0-15,0 0 0 0,-1-1 192 0,1 0-64 16,-1-2-128-16,1-1 192 0,-2 2-16 0,1-3-16 0,0 2 0 15,-1-4 0-15,0 4-160 0,-1-1 192 0,0-3-192 0,-1 1 192 16,-1 1 0-16,1-2 0 16,-3 0 0-16,1 0 0 0,-1 0-32 0,-1-2 0 0,2 1 0 0,-1 1 0 15,-3-3-160-15,1 1 192 0,-1 0-192 0,-1 0 192 16,0-2-192-16,0-2 0 0,0 1 0 0,-2 0 0 16,1-1 128-16,0-3-128 0,-4-1 0 0,3 1 128 15,1 0 16-15,-2-1 0 0,1 0 0 0,-2-2 0 16,0-1-144-16,1-1 0 0,0 2 0 0,0-2 0 15,2 1 0-15,0 1 0 0,3 2 0 0,0 0 0 16,3 1 0-16,1 2 0 0,0-2 0 0,2 2 0 16,2 1 0-16,0 0 0 0,2 2 0 0,-1-1 0 15,3 4 0-15,-1-2 0 0,2 1 0 0,-1 2 0 16,4 2 0-16,-1 1 0 0,1 0 0 0,1 1 0 0,2 5 0 0,-2-2 0 16,2 2 0-16,0 1 0 0,0 2-128 0,0 0 128 15,1 2 0-15,-1 1 0 0,1 1 0 0,0-2 0 16,0 3 0-16,0-1 0 0,0 0 0 0,1 0 0 15,-1-4 0-15,1 5 0 0,0-5 0 0,1 2 0 16,-1-2 0-16,-1 0 0 0,0-3 0 0,1 1 0 0,-3-3 0 16,0 2 0-16,0-3 0 0,-1 0 0 15,0 0 0-15,-1-2 0 0,1-1 0 0,-1 0 0 0,-1 0 0 16,0-3 0-16,1 1 0 0,-1 2 0 16,-1-3 0-16,0-3 0 0,0 2 0 0,-2-2 0 0,1 1 0 0,-1-2 0 15,-1 0 0-15,1-2 0 0,-1 0 0 0,0 0 0 16,0-3 0-16,0 2 0 0,-1-3 128 0,1-1-128 15,-1 1 0-15,1 0 0 0,0-2 0 0,-2-2 128 16,1-1 160-16,0-1 32 16,-1-4 0-16,1 2 0 0,1-1-192 0,-1-3-128 0,0 2 192 0,1-1-192 15,1-1 0-15,-1 2 0 0,2-2 0 0,0-2 0 16,0 5 0-16,1-4 0 0,-2 4 0 0,2-2 0 16,-1 4 0-16,1 1 0 0,1 0 0 0,0 1 0 15,2 2 0-15,-1-2 0 0,0 3 0 0,1-1 0 0,-1 2 0 16,2 0-144-16,1 0 144 0,1-1-128 15,1 2-768-15,1-3-128 0,0 5-48 0,1-2 0 16,1 0-320-16,-3 4-64 0,-1-1-16 0,4 1-19776 0</inkml:trace>
  <inkml:trace contextRef="#ctx0" brushRef="#br0" timeOffset="1">9048 13168 26719 0,'-3'-2'2368'0,"2"2"-1888"0,1 0-480 0,-1 0 0 16,1 0 432-16,-3 0-16 0,1-3 0 0,-3 2 0 16,-1-1 64-16,-3-2 16 0,-1-1 0 0,0 1 0 15,-1 1 16-15,0 0 16 0,0 2 0 0,-3-2 0 16,1 1-80-16,-2 1-32 0,-1 2 0 0,-3 1 0 16,1 1 368-16,-3 1 80 0,-1-1 16 0,-2 4 0 15,-2-1-16-15,-1 2 0 0,-2 2 0 0,0 0 0 0,-1 0-304 16,0 0-64-16,-1 2-16 0,-1-1 0 15,3 3-160-15,-2-4-16 0,2 2-16 0,-2-3 0 0,5 3-48 16,-1-2-16-16,1 0 0 0,-2 0 0 0,-1 2-224 0,-2 4 0 16,-1 3 0-16,-1 3 0 15,-2 0 0-15,-3 3 0 0,-2 0 0 0,1 1 0 0,-1 0 0 0,-1 2 0 16,1 1 0-16,0 2 0 16,2-3 0-16,2 1 0 0,1-5 0 0,2 5 0 0,2-3 192 0,2 2 0 0,4-3 0 15,0-2 0-15,0 2-192 0,3-3 128 16,0-2-128-16,1 4 0 0,1-2 0 0,-1-2 0 0,2 2 0 15,1 0 0-15,2 0 176 0,-2 1-176 16,2 1 192-16,-1 1-192 0,1 1 144 0,-2-1-144 0,2-3 0 16,2 0 144-16,-1 1-144 0,1-4 0 0,0 2 0 0,3-2 0 15,3-3 0-15,-1 0 160 0,2-2-32 0,0 1-128 16,3-3 240-16,-1 2-64 0,0-2-16 0,-2 0 0 16,2 2-160-16,-1 1 0 0,3-3 0 0,-2 0 0 15,1 1 0-15,0-2 0 0,2 0 0 0,-1-1 0 16,2 2 0-16,-1-2 0 0,0 3 0 0,0-3 0 15,1 2 0-15,-1-2 0 0,1 2 0 0,0 2 0 0,0 1 0 16,-2-2 0 0,2 3 0-16,-3-1 0 0,2-3 0 0,-1 1 0 15,0-1 0-15,-1-2 0 0,1 2 0 0,1-5 160 0,-1 3-160 0,0-4 160 0,0 0-160 0,1 0 0 16,-1-2 0-16,1 2 0 0,-1 0 0 16,1-2 0-16,1 0 144 15,-2 1-144-15,2-2 0 0,0 1 144 0,0 0-144 0,-1 1 0 0,1-2 128 0,0-3-128 16,0 3 0-16,-1-3 0 15,2 1 0-15,0-2 0 0,0 1 0 0,0-3 0 0,0 1 192 0,2-2 0 16,-2 4-16-16,0 0 0 0,0 0-48 0,0 0 0 16,2-22 0-1,-2 16 0-15,0 2 64 0,0-5 0 0,0 3 0 0,-1-1 0 0,0-2-64 0,-1 2 0 16,0-4 0-16,1 3 0 0,-1 2-128 0,0-4 128 16,-2-2-128-16,2-3 128 0,0 5-128 0,0-4 0 0,1-3 0 15,0 1 128-15,-2 0-128 0,1 2 0 0,0 2 0 0,0-3 0 16,-1 3 0-16,1 1 0 0,1-2 0 0,-2 3 0 31,2 2 0-31,-1 1 0 0,0 1 0 0,0 3 0 16,1 0 0-16,-1 3 0 0,2 0 0 0,0 3 0 15,-1 0 0-15,0 0 0 0,1-2 0 0,0 4 0 0,0 1 0 0,0-6 0 0,2 20 0 0,0-8 0 0,0 2 0 16,2 1 0 0,-1 1 0-16,1-1 0 0,1 1-128 15,0 0 128-15,-1 0 0 0,-1 0 0 0,2-1 0 16,-2 1 0-16,1 0 0 0,-3-4 0 0,1 1 0 15,-2-2 0-15,2 4 0 0,-1-3 0 0,-1 2 0 16,-1-3 0-16,1 2 0 0,0-3 0 0,1 0 0 0,-1-1 0 16,0-6 0-16,1 2 0 0,0-3 0 0,2 0 0 15,-2-2 0-15,1 0 0 0,2 0 0 0,0 0 0 16,0-2 0-16,1 0 0 0,-2 0 256 0,1-2 0 16,1-2 16-16,0 0 0 0,1 0-128 0,0 0-16 15,2-4-128-15,0 1 192 0,1 2-192 0,1-2 0 16,1 0 0-16,1 2 0 0,2-3 176 0,1 1-176 15,2-1 192-15,3 0-192 0,2-1 320 0,2 0-32 0,0 0-16 16,0 0 0-16,-3 2-272 0,2-1 0 0,5-1 0 16,-1 0 0-16,1-1 0 0,-2 2 0 0,-2 1 0 0,-3-1-144 15,-3 4 144-15,0-4 0 0,-4 4 0 0,1 0-128 16,-2-3-896 0,-1 3-160-16,-1 0-32 0,-2 0-20288 0</inkml:trace>
  <inkml:trace contextRef="#ctx0" brushRef="#br0" timeOffset="2">9377 14952 4607 0,'0'0'400'15,"-1"0"-400"-15,-1 0 0 0,2 0 0 0,0 0 736 0,0 0 64 0,-1 0 16 0,1 0 0 16,-2 0-192-16,0 0-48 0,0 0 0 16,2 0 0-1,0 0-48-15,0 0-16 0,0 0 0 0,0 0 0 16,-21 0 320-16,17 0 48 0,0 1 16 0,-1 1 0 0,2-2 192 16,-1 0 64-16,-1 0 0 0,1 3 0 0,2-3-64 0,-3 0 0 0,1 0 0 0,1 0 0 31,-1 0 0-31,-1 1 0 0,1-1 0 0,-1 2 0 0,0-2-224 0,2 0-48 0,-2 3-16 0,-2-3 0 31,3 1 0-31,-3-1 0 0,1 3 0 0,1-3 0 0,0 0 224 0,-1 0 32 0,0 2 16 0,0-2 0 16,-2 0-208-16,1 0-32 0,-2 0-16 0,1 0 0 15,-1-2-352-15,0 2-64 0,1 0-16 0,-2-3 0 0,1 2-192 16,-2 1-32 0,0-3-16-16,0 1 0 0,-3 1-16 0,-1 1 0 0,0-3 0 0,1 3 0 0,-1 0 32 0,-1 0 0 15,-2 0 0-15,-3 0 0 0,0 0-32 0,-1 3 0 31,0-2 0-31,-2 1 0 0,0 1 48 0,-1 1 0 16,3-2 0-16,-2 2 0 0,1-3 16 0,-1 4 0 16,2-1 0-16,-3-2 0 0,-2 2-16 0,0 2 0 15,-3 0 0-15,-2 0 0 0,0 2-48 0,-3 2-128 16,4-2 192-16,-1 2-64 0,2 1-128 0,-4 3 0 0,-6 1 0 16,-1 1 0-16,1 0 0 0,1 0 0 15,3-2 0-15,2 1 0 0,4-2 0 0,2-1 0 0,2 3 0 0,0-1 0 16,2 1 0-16,1-3 0 0,2-2 0 15,0 2 0-15,0-2 0 0,1 0 0 0,1 0 0 0,3-1 0 16,0 1 0-16,3-2 0 0,-1 0 0 0,2 0 0 16,0-1 0-16,3-1 0 0,0 0 0 0,0 0 0 15,1-1 0-15,1 1 0 0,1-1 0 0,1 1 0 16,0-1 0-16,-1 0 0 0,2 1 0 0,-1-2 0 16,2 2 0-16,-1-3 0 0,2 0 0 0,-2 4 128 15,1-4-128-15,0 0 0 0,0 1 0 0,1-4-176 16,-1 2 176-16,1-1 0 0,1 2 0 0,-2-3 0 0,2 2 0 15,0-2 0-15,1 1 0 0,0-1 0 0,0 0 240 0,0-1 16 16,0 1 16-16,0 0 0 0,0 0-272 0,0 0 128 16,0 0-128-16,0 0 0 0,0 0 192 0,0 0-192 15,0 0 192-15,0 0-192 0,0 0 0 0,0 0 0 16,0 0 0-16,0 0 0 0,0 0 0 0,0 0 0 16,0 0 0-16,0 0 0 0,0 0 0 0,0 0 0 15,0 0 0-15,0 0 0 0,0 0 0 0,0 0 0 16,0-18 0-16,0 15 0 0,0 2 0 0,0 0 0 0,0-1 0 15,0-1 0-15,1 0 0 0,-1 1 0 0,1 1 0 16,-1-4 0-16,1 3 0 0,2-3 0 0,-2 2 0 0,0-1 0 16,2 0 0-16,-1-2 0 0,2 0 192 0,-2 0-192 15,3-3 192-15,-1 2-192 0,0 1 192 0,1-4-192 16,0 3 144-16,0-4-144 0,1 1 0 0,-1 1 144 16,1-1-144-16,0 0 160 0,2-3-160 0,-2 2 160 15,1 0-160-15,1 0 0 0,0 0 0 0,2 0 0 16,-1 1 0-16,-1-3 0 0,2 4 0 0,-1-5 0 15,0 5 0-15,-2-1 0 0,2-2 0 0,-2 3 0 16,1 2 0-16,0-3 0 0,0 4 0 16,-1-3 0-16,-1 3 0 0,-1 2 0 0,0-2 0 0,-1 2 0 15,-1 2 0-15,0 0 0 0,-1 0 0 0,0 0 0 0,-1 2 0 16,-1-3 0-16,1 3 0 0,-2 0 0 0,1 0 0 0,-1 0 0 16,-1 3 0-16,1-3 0 0,-1 0 0 0,-1 2 0 15,1 0 0-15,-2 0 0 0,0 0 0 0,1 2 0 16,-2 0 0-16,0 0 0 0,-1 2 0 0,-1 0 0 15,0 3 0-15,0-3 0 0,-1 4 0 0,-1 0 0 16,1 1 0-16,-2 0 0 0,-1 1 0 0,0 3-176 16,-2 1 48-16,1 0 0 0,0 0 128 0,-1-1 0 0,3-1 0 15,0-2 0-15,2 0 0 0,0-4 0 0,1 3 0 16,2-4-128-16,0 2 128 16,0-2 0-16,1 2 0 0,1-3 0 0,-1 2 0 0,1 0 0 0,1 1 0 0,0-2 0 15,0 2 0-15,1-3 0 0,1-1 0 0,-1 0 0 16,2 1 0-16,0-2 0 0,1-1 0 15,-1 0 0-15,1 1 0 0,1 1 0 16,0 0 0-16,0 1 0 0,2 0 0 0,0 0 0 0,1 3 0 0,-1-3 0 16,0 0 0-16,1 1 0 0,0-1 0 0,-1-1 0 15,-1 1 0-15,1-1 0 0,0 1 0 0,-1-2 0 16,-1 0 144-16,1-1-144 0,0 2 192 0,-2-4-192 16,2 2 272-16,-2-1-48 0,2-2-16 0,0 2 0 0,-1 0 0 15,2-2 0-15,0 0 0 0,0 0 0 16,-1 0-64-16,2 0-16 0,2-2 0 0,1 0 0 0,3 2 0 0,0-2 0 15,2-1 0-15,-1 2 0 0,3-1-128 16,2 2-176-16,0-3 48 0,1 2 0 0,0 1 128 0,0 0-208 16,1 1 80-16,-3 2 128 15,2 0-528-15,-2 2 16 0,0 2 0 0,1 0 0 16,-2 2-448-16,0 1-96 0,0 2-16 0,-1 0-18752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3:33.38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21145 15581 13823 0,'-4'-4'1216'0,"1"4"-960"0,1-2-256 0,2 2 0 0,0 0 960 16,0-3 160-16,-1 0 32 0,-1-1 0 15,-2-2-2864-15,1 0-560 0,0-3-112 0,0 3-32 0,1 1 1904 0,-2 2 512 0,0 0-144 0,-1 0 144 16,1 3 1168-16,-1-2 304 0,1 0 48 0,-1 2 16 16,2 0 912-16,1-2 192 0,-1-1 48 0,2 2 0 15,1 1-432-15,-1-2-80 0,1-1 0 0,1 0-16 16,0 0-1088-16,1 2-224 0,-1-3-32 0,1-1-16 16,1 1-192-16,1-2-32 0,-1 0-16 0,2 0 0 0,0 0 80 0,0 0 0 15,1 2 16-15,1-4 0 0,-1 2-208 0,0 0-32 16,1 0-16-16,1 0 0 15,0-1-176-15,0-1-32 0,2 0-16 0,0 2 0 0,1-2-48 16,-1 0-128-16,1 2 192 0,1-4-64 0,0 4 0 0,2-5 0 16,0 3 0-16,-1-2 0 15,1 2 16-15,-1-1 0 0,2 2 0 0,1-2 0 0,0 2 0 0,2-2 0 16,0 2 0-16,1-2 0 16,1 3-144-16,1-4 128 0,0 4-128 0,1-3 128 0,-1 2-128 0,-1 3 0 0,0-5 0 15,1 3 128-15,3 0-128 0,0-2 0 0,1 6 0 0,-2-2 0 16,-1-1 0-16,1 4 0 0,-1 2 0 0,-2 2 0 15,-2-1 0-15,-1 4 0 0,1-2 0 16,-3 2 0-16,-1 0 0 16,0 2 0-16,0 1 0 0,-1 0 0 0,0-2 0 0,0 1 0 15,0 2 0-15,-1-2 0 0,0 0 0 0,2 2 0 16,-2 3 0-16,1-5 0 0,-2 2 0 0,0 0 0 16,0 0 0-16,-1 0 0 0,-1 1 0 0,0-4 0 15,0 2 0-15,0-3 0 0,-1 2 0 0,1-3 0 16,1 2 0-16,-1-3 0 0,-1 1 0 0,1-2 0 15,-2 3 0-15,2-3 0 0,0 1 0 0,-2-1 0 16,1 1 0-16,-1 1 0 0,0-1 176 0,0-2 0 16,-1-1 0-16,1-1 0 0,-1 3-32 0,-1-1 0 0,1 2 0 0,-1-4 0 15,2 4-144-15,-2-4 0 0,-1 2 0 0,1 2 0 16,0-2 0-16,-1 0 0 16,-1 0 0-16,-1 1 0 0,2 0 0 0,-2-1 0 15,1 0 0-15,-2 1 0 0,1-2 0 0,0 1 0 0,-1 1 128 16,0-3-128-16,-1 0 128 0,0 0 0 0,1 1 0 15,1-1 0-15,-1 0 0 0,0-1 0 0,0 1 0 16,1 0 0-16,-1 0-128 0,-1-3 0 0,1 3 144 0,0 0-144 16,-1 0 0-16,0 0 0 0,0 0 0 0,0 0 0 15,0 0 0-15,0 0 128 0,0 0-128 0,0 0 0 16,0 0 128-16,0 0-128 0,0 0 160 0,0 0-160 16,-16-16 144-16,14 12-144 0,-1 0 128 0,2 0-128 15,-1-4 144-15,0 2-144 0,1 0 160 0,1-3-160 16,0 1 160-16,0 0-160 0,0-2 160 0,-1-1-160 0,1 0 128 15,1 0-128-15,-1 0 0 0,0-1 0 16,-1-1 128-16,-2 1-128 0,1 2 0 0,-1-2 144 0,0 3-144 0,-1 1 0 16,0-1 144-16,-1 2-144 15,0 1 0-15,0 0 0 0,-1 0 0 0,1 2 128 0,2-1-128 16,-1 1 0-16,1 1 0 0,1 0 0 0,1 0 0 0,-1-1 0 16,2 1 0-16,0 0 0 0,2 3 0 0,-1-5 0 15,0 3 0-15,0 0 0 0,1 0 0 0,-1 0 0 16,1 2 0-16,1-2 0 0,-1 2 0 0,1 0 0 0,-1 0 0 15,-1 0 0-15,2 2 0 0,-2 2 0 0,2 0 0 16,-2 2 0-16,0-1 0 0,0 2 0 0,2-1 0 16,-2 1 0-16,2-1 0 0,-1 0 0 0,0 1 0 0,2 0 0 15,0-1 0-15,1 0 0 0,1 3 0 0,-1-3 0 16,1 0 0-16,0 1 0 0,1 2 0 0,-1-3 0 16,1 4 0-16,-1-4 0 0,2 2 0 0,-1 0 0 15,-1-1 0-15,1-1 0 0,0 1 0 0,-2-1 0 16,1 3 0-16,-1-5 0 0,0 2 0 0,-1 0 0 15,-1-2 0-15,0 1 0 0,-1-2 0 0,1 1 0 16,-1 0 0-16,0 1 0 0,-1-5 0 0,0 4 0 16,-1-2 0-16,1 2 0 0,-1-4 0 0,-1 2 0 0,1-1 0 15,-1 2 0-15,1-2 0 0,-1 0 0 0,-1 1 0 16,1 0 0-16,0-1 0 0,0 2 0 0,-1-1 0 0,0 2 0 16,1-2 0-16,-2 2 0 0,2-1 0 0,0 0 0 15,-2 4 0-15,1-4 0 0,-1 0 0 0,1 0 0 16,-2 0 0-16,-1 1 0 0,1-1 0 0,1 1 0 15,-2 1 0-15,-1-4 0 0,1 4 0 0,0-5 0 16,-2 4 0-16,3-2 0 0,-3 0 240 0,1 0-32 16,0-2 0-16,-1 3 0 0,-1-3-16 0,1 1 0 15,-1 1 0-15,1-2 0 0,-2 0-48 0,1 3-16 16,-1-2 0-16,-1 1 0 0,1 2-128 0,-2-1 0 0,0 0 144 16,-2 0-144-16,-2 1 128 0,-1-2-128 0,-2 3 160 0,0 1-160 15,-2-1 288-15,-1 1-32 0,-1 0-16 16,-2-1 0-16,2 2 16 0,0-3 0 0,-1 3 0 0,4-4 0 15,0 1-112-15,1-1-16 16,1 0 0-16,1 0 0 0,3-3-128 0,2 1 0 16,1 1 0-16,2-2-176 0,2 0 176 0,1-2 0 0,3 2 0 0,-1-1 0 15,3-2 0-15,0 0-128 0,2-1 128 0,0 1-15504 16,2 0-3024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4:34.86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23101 14882 1839 0,'0'0'160'0,"0"0"-160"0,0 0 0 0,0 0 0 0,0 0 0 0,0-2 0 0,0 2 144 0,0-1-144 15,1 1 192-15,-1-3-16 0,2 1-16 0,-2 2 16 16,0 0-176-16,0 0 160 16,0 0-160-16,0 0 192 0,0 0-192 0,0 0 0 0,0 0 0 0,0 0 0 15,0 0 0-15,0 0 0 0,0 0 0 0,0 0 0 16,0 0 144-16,0 0 0 0,0 0 0 16,0 0 48-16,0 0 0 0,0 0 0 15,0 0 0-15,0 0 32 0,0 0-80 0,0 0-16 0,0 0 0 0,0 0 48 16,0 0 144-16,0 0 48 0,-16-13 0 0,16 13 32 15,-2 0 0-15,2 0 0 0,0 0 0 0,0 3 48 0,0-3-224 0,0 0-32 16,2 0-16-16,-2 0 0 0,1 0 304 0,-1 0 64 16,0 0 16-16,0 0 32 0,0 0 16 0,0 0 0 15,0 0 0-15,0 0 32 16,0 0-128-16,0 0-48 0,0 0 0 0,0 0 48 16,0 0-128-16,0 0 0 0,0 0-16 0,0 0 32 0,0 0 128 0,0 0 32 15,0 0 0-15,0 0 32 0,0 0 112 0,0 0 32 16,0 0 0-16,0 0 32 0,0 0-32 0,0 0-16 0,0 0 0 0,0 0 0 15,0 0-384-15,0 0-80 16,0 0 0-16,0 0-16 0,0 0-96 0,0 0-16 0,0 0 0 16,0 0 0-16,0 0 176 15,0 0 16-15,0 0 16 0,0 0 0 0,0 0 64 0,0 0 16 16,0 0 0-16,0 0 0 0,0 0 384 0,0 0 80 16,0 0 16-16,0 0 0 0,0 0-304 0,0 0-48 15,0 0-16-15,0 0 0 0,0 0-352 0,0 0-176 0,0 0 160 0,0 0-160 16,0 0 352-16,0 0-32 15,0 0 0-15,0 0 0 0,0 0 128 0,0 0 0 16,17-10 16-16,-16 10 0 0,2-4 64 0,-1 2 16 0,1 2 0 0,1-4 0 16,-1 1-288-16,2-3-48 15,0 3-16-15,0-1 0 0,1-1 48 0,-1 1 0 0,1-2 0 0,1 2 0 0,0-2 0 0,-1-3 0 16,0 3 0-16,2-1 0 0,-1-2-80 0,-1 2-16 31,2-2 0-31,-2-1 0 0,1 2 48 0,-2 0 0 16,2-3 0-16,-1 4 0 0,0-3-192 0,0-1 192 0,2 1-192 15,-2 2 192-15,1-3-192 0,2 1 160 0,-2 0-160 16,2 0 160-16,-2 1-160 0,1-3 0 0,-2 1 0 0,1 0 128 16,1 1-128-16,-2 0 160 0,1 1-160 0,1-4 160 15,-2 3-160-15,-1 2 160 0,-1 0-160 0,-1 0 160 16,2-2-160-16,0-3 128 0,0 1-128 0,0-2 128 16,0-1 16-16,0 2 0 0,0-2 0 0,0-1 0 15,-1 4 32-15,-1-2 0 0,1-1 0 0,-2 2 0 16,1 0-176-16,-1-2 0 0,-2 2 0 0,2-3 0 15,0-3 128-15,-2 3 0 0,1-3 0 0,-1 1 0 16,2-1-128-16,-1 0 192 0,-1 0-192 0,1 0 192 0,-1 2-192 16,1-4 0-16,-1 3 0 0,0 0 0 0,0 0 0 15,0 3 0-15,0 1 0 0,-2 2 0 0,2-4 0 16,-3 0 0-16,2-2 128 0,-1 5-128 0,0-3 128 0,1 3 0 16,0 0 0-16,0 0 0 0,-1 1-128 0,1 0 192 15,-1 2-192-15,1-3 192 0,-2 1-192 0,1-1 128 16,-1 0-128-16,2 1 128 0,-2-3-128 0,1 1 0 15,-1-1 0-15,2 2 0 0,-1-3 0 0,-1 0 0 16,2-3 0-16,-1 3 0 0,0-2 0 0,1-1 0 16,0 0 0-16,0 0 0 0,1 3 0 0,0 0 0 15,0 3 0-15,0 1 0 0,0-1 0 0,0 5 0 0,1 0 0 16,-2 0 0-16,1 2 0 0,0-1 0 0,0 2 0 0,0 3 128 16,-2-2 112-16,1-1 16 0,0 4 0 0,0-4 0 15,1 4-256-15,-2-2 0 0,1 1 0 0,0 1 0 16,0-2 0-16,-1 3 0 0,1-1 0 0,-1 0 0 15,1 1 0-15,-1-2 192 0,1 2-16 0,0 0-16 16,0 0-160-16,-1 0 0 0,1-2 0 0,0 2 0 16,0 0 0-16,-1 0 0 0,2 0 0 0,0 0 0 15,0 0 0-15,0 0 0 0,0 0 0 0,0 0 0 16,0 0 0-16,-18 12 0 0,14-9 0 0,2-2 0 0,-1 4 0 16,-1-1 0-16,2-2 0 0,-2 3 0 0,2 0 0 0,-1-1 0 15,2 0 0-15,-1 0 0 0,-1 3 0 16,1-1 0-16,-1 1 0 0,2 2 0 0,-1-2 0 15,-2 3 0-15,1 1 0 0,0 3 0 0,-1-2 0 0,0 4 0 16,-1-1 0-16,0-1 0 0,-1 2 0 0,0-1 0 16,0 1 0-16,0-3 0 0,-1 2 0 0,1-1 0 15,0 1 0-15,-1-3 0 0,2 0 0 0,-2 2 0 16,1-4 0-16,0 1 0 0,1-1 0 0,-1-3 0 16,1 0 0-16,1-1 0 0,1-3 0 0,-1 0 0 15,3-1 0-15,-1-2 0 0,1 0 0 0,1 0 0 0,0 0 0 16,0 0 0-16,1-2 0 0,1-2 0 0,-2-1 0 0,2 2 0 15,-2 3 0-15,0 0 0 0,10-24 0 0,-5 13 0 16,1-1 0-16,0 0 0 0,1-2 0 0,0-2 0 16,0 1-240-16,2-1 80 0,1 2 16 0,0-2 0 15,0 1-112-15,0 1 0 0,-2 2-16 0,2 0 0 16,-1-1 272-16,1 1-128 0,-2 2 128 0,2-2 0 16,0 2 0-16,-1 0 0 0,1 0 0 0,-2 1 0 15,1 0 0-15,-2 0-128 0,1 1 128 0,0 0 0 0,0 0 0 16,-2 2 0-16,0 0 0 0,0-3 0 0,-1 3 0 0,-1 2 0 31,-1 1 0-31,-1 0 0 0,-1 0 0 0,2 3 0 0,-2-3 0 0,-1 3 0 0,1 0 0 0,-2 3 0 16,1-3 0-16,0 3 0 0,-1 0 0 0,1-2 176 15,-1 3-48-15,1-4-128 0,0 0 128 0,0 0-128 16,0 23 0-16,1-13 0 0,0 0 0 0,1-1 0 16,2 4 0-16,1 0 0 0,0-1 0 0,1 0 0 15,2 2 0-15,-2-2 0 0,1 1 0 0,1-1 0 16,-1 0 0-16,2 2 0 0,-1-2 0 0,0 1 0 15,-1-3 128-15,1-2-128 16,-1 2 0-16,1-4 0 0,0 2 0 0,-2-2 0 16,1 0 0-16,-1-2 0 0,0 1 0 0,-1-4 0 0,1 2 0 0,-2-1 0 0,-1-2 0 0,0 0 0 31,-2 1-512-31,-2 2-144 0,0-1-48 0,-3 3-18880 0</inkml:trace>
  <inkml:trace contextRef="#ctx0" brushRef="#br0" timeOffset="1">21261 12729 1839 0,'-2'0'160'0,"-2"0"-160"16,2 0 0-16,-1 0 0 0,2 0 448 0,1 0 48 15,-1 0 16-15,-2 0 0 0,-2 0-80 0,0 0-16 0,0 2 0 0,0-1 0 16,0-1-240-16,2-3-48 0,-1 3-128 0,0-2 192 16,2 1 416-16,1-2 80 15,-1 3 16-15,1-4 0 0,1-2-112 0,0 4-16 0,0-2 0 0,1 0 0 16,-1 2 208-16,0-1 48 0,0 2 0 0,0-1 0 15,0-1 288-15,0 3 64 0,-1-1 16 0,1 1 0 16,-1-2-128-16,1 2-32 0,-1-3 0 0,1 2 0 0,-2 1-160 0,2 0-48 16,0 0 0-16,0 0 0 15,0 0-192-15,0 0-64 0,0 0 0 0,0 0 0 16,0 0-176-16,0 0-32 0,0 0-16 0,0 0 0 0,0 0 176 0,-12 20 48 16,10-14 0-16,-1-4 0 0,1 2 64 0,0-2 0 15,0 2 16-15,1 0 0 0,-2 0 32 0,2-2 0 16,0 1 0-16,-2 0 0 15,1 0-64-15,1-3-16 0,-1 1 0 0,1 1 0 16,0 1-208-16,1 1-32 0,0-4-16 0,-1 2 0 0,1-1-176 0,0 2-48 0,0-3 0 16,0 1 0-16,1 2-128 0,-1-1 128 15,0 2-128-15,0-4 128 0,0 2 176 0,0-1 16 16,-1 2 16-16,1 1 0 0,0 1-80 0,0-4 0 16,0 2-16-16,0 0 0 15,-2-6-112-15,2 6 0 0,0 3-128 0,2 0 192 0,-2 0-192 0,1-2 176 0,0-1-176 0,2 0 160 16,0 1-160-16,0 1 160 0,0-1-160 0,1-1 160 15,1 2-32-15,1-1-128 0,-1 0 192 0,1 0-64 16,1 0-128-16,-1 3 0 0,0-1 0 0,1-2 0 16,0-1 0-16,0 1 0 0,0 1 0 0,0-1 0 15,0-1 192-15,0 0-32 0,1 1-16 0,1-2 0 16,-2 2-144-16,2-2 160 0,-1 4-160 0,1-2 160 0,0 0-160 0,-1 1 0 16,1 0 0-16,0 0 0 0,-1 1 0 0,1 0 0 31,-1-2 0-31,1-1 0 0,1 0 0 0,-1 1 0 0,1-1 0 0,-1 0 0 15,1-1 0-15,2-1 0 0,-4 2 0 0,2-1 0 0,0-2 0 0,0 2 0 32,1 0 0-32,-1-1 0 0,1 1 0 0,0 1 0 0,0-1 0 0,0 0 0 0,1 1 0 0,0 0 0 15,-1 0 0-15,0 0 0 16,0-3 0-16,-1 3 0 0,1-2 0 0,0 2 0 16,1-2 0-16,-3 0 0 0,3 0 0 0,-1 2 0 15,-1-3 0-15,-1 0 0 0,4 0 0 0,-3 0 0 16,-2 0 0-16,2-3 0 0,0 2 0 0,1-1 0 0,-1 2 0 0,0-4 0 0,1 4 0 0,-1-3 0 15,0 3 192-15,0-2-64 16,1 1 0-16,0 1 0 0,0 0 64 0,-1-3 0 0,1 3 0 0,0-2 0 31,1 1-192-31,-3 1 0 0,3-3 0 0,-1-1 0 0,0 4 0 0,0-3 0 0,-1 1 0 0,-1 1 0 32,0-1 0-32,1 0 0 0,0 2 0 0,0-2 0 15,-1 2 0-15,1-3 0 0,-2 2 0 0,1 1 0 16,-2-2 0-16,2-1 0 0,0 2 0 0,-1-1 0 0,2-2 0 0,-1 0 0 15,1-1 0-15,0 2 0 0,0-1 0 0,-2-1 0 16,2 1 0-16,0 0 0 0,0 1 0 0,0-2 0 16,1 1 0-16,-1-2 0 0,0 2 0 0,-2-1 0 15,2 0 0-15,0 0 0 0,-1 2 0 0,1-1 0 16,-2-2 0-16,-1 3 0 0,0 0 0 0,-1-4 0 16,0 4 0-16,-1 0 0 0,0-1 0 0,0 2 0 15,-1-2 0-15,0 2 0 0,1-2 0 0,-2 0 0 16,1-2 0-16,0 1 0 0,1 2 0 0,-2-4 0 15,2 4 0-15,0-4 0 0,-1 4 0 0,0-3 0 0,1 3 0 16,-2-1 0-16,2-2 0 0,-1 3 0 0,0-4 0 16,1 2 0-16,-2 2 0 0,1-1 0 0,0-1 0 15,-1 1 0-15,0 3 0 0,-1-1 0 0,0 2 0 16,-1-3 0-16,0 2 0 0,-1 1 0 0,0 0 0 0,1 0 0 16,-2 0 0-16,1 0 0 0,0 0 0 0,0 0 0 15,0 0 0-15,0 0 0 0,0 0 0 0,0 0 0 16,0 0 0-16,0 0 0 0,0 0 0 0,0 0 0 15,0 0 0-15,0 0 0 0,0 0 0 0,0 0 0 16,0 0 0-16,0 0 0 0,0 0 0 0,0 0 0 16,0 0 0-16,0 0 0 0,0 0 0 0,0 0 0 0,0 0 0 0,0 0 0 15,0 0 0-15,0 0 0 0,0 0 0 0,0 0 0 16,0 0 0-16,0 0 0 0,0 0 0 0,0 0 0 16,0 0 0-16,-21 14 0 0,15-12 400 0,-2-1 112 15,1 2 0-15,-2-1 16 0,1-1-256 0,-1 2-48 16,-1-3-16-16,0 0 0 0,0 0-208 0,0-3 0 15,1 2 0-15,-3-1 0 0,1-2 256 0,1-1-64 16,-1 0 0-16,0 0 0 0,1 1-192 0,-1-2 144 16,1-1-144-16,0 1 128 0,2-1-128 0,0-1 0 15,1 0 0-15,1 2 0 0,0 0 0 0,2 1 0 0,0 1 0 0,2 1 0 16,0-1 0-16,1 1 0 0,1 0 0 0,0 0 0 16,0 0 0-16,1 0 0 0,1 1 0 0,0 0 0 15,1 0-128-15,-2-2 128 16,1 4 0-16,1-2 0 0,0 2 0 0,1-1 0 0,0 1 0 0,1-2 0 15,0 1-128-15,0 1 128 0,1 0 0 0,0 0 0 16,2 4 0-16,-2-2 0 0,1-4-144 0,1 1 144 16,0 2-128-16,1 1 128 0,0 4-192 0,-1-4 192 15,2 0-128-15,0 1 128 0,0 0 0 0,-2 0 0 16,2 0 0-16,-1-3 0 0,0 2 0 0,-1 0 0 16,1 4 0-16,-2-2 0 0,1-1 0 0,-2-1 0 15,1 4 0-15,0-2 0 0,-1 2 0 0,-1-5 0 0,-2 4 0 0,2-1 0 16,0-2 0-16,-1 2 0 0,0 0 0 0,-1 0 0 15,1 1 0-15,0-2 0 0,-2 1 0 0,2 1 0 16,-1-4 0-16,-1 2 0 0,1 0 0 0,-1 0 0 16,-1-3 0-16,0 0 0 0,1 0 0 0,-1 1 0 15,-1 2 0-15,0-1 0 0,0-2 0 0,0 1 0 16,0 2 0-16,0-1 0 0,0-2 0 0,0 0 0 16,0 0 0-16,0 0 0 0,0 0 0 0,0 0 0 15,-5 20 0-15,4-14 0 0,0 0 0 0,-2-2 0 0,2 5 0 16,0-3 0-16,-2-2 0 0,1 2 0 0,-1 2 0 0,-1 2 0 15,2 0 0-15,-1-1 0 0,1 1 0 0,-2 0 0 16,1-2 0-16,-1 2 0 0,0 0 0 0,0 0 0 16,0 2 0-16,-1-2 0 0,0 3 144 0,0-4-144 15,-1 1 128-15,1 2-128 0,0-3 128 0,-2 1-128 16,1 0 0-16,0 1 0 0,0-1 0 0,0 0 0 16,-2-1 0-16,0 1 0 0,0-4-192 0,1 1 192 15,1 2 0-15,-1-3 0 16,2-2 0-16,2-2 0 0,3-2-288 0,1 0 64 15,3-5 16-15,3-2-13600 0,7-3-2704 0</inkml:trace>
  <inkml:trace contextRef="#ctx0" brushRef="#br0" timeOffset="2">25704 12091 4607 0,'1'0'400'0,"-1"0"-400"15,0 0 0-15,0-2 0 0,2 2 512 0,-2-1 32 0,2 1 0 0,-1-3 0 16,2 2 160 0,-1-4 48-16,2 4 0 0,0-4 0 0,-2 3 432 0,2 0 96 15,-2-2 0-15,1 2 16 16,-2 2 112-16,0-4 0 0,1 4 16 0,-2 0 0 15,0-2-128-15,0 2-16 0,0 0-16 0,-2-2 0 16,2 2-336-16,-1 0-64 0,0 0-16 0,1 0 0 0,0 0-48 16,0 0-16-16,0 0 0 0,0 0 0 15,0 0-160-15,0 0-48 0,0 0 0 0,0 0 0 0,0 0-96 0,0 0-32 16,-11-18 0-16,8 15 0 0,2 0 128 0,0-1 0 16,0 1 16-16,-2 1 0 0,1-2-96 0,-2 2-32 15,0 1 0-15,-1-4 0 0,0 1-96 0,-1 1-32 16,0 2 0-16,0-2 0 0,-2-2-128 0,0 1-16 15,-2 0-16-15,-1 2 0 0,0-2 48 0,-1-2 16 16,0 2 0-16,0-1 0 0,-1 1-32 0,2 1 0 0,1 0 0 16,0 0 0-16,-1 0-80 0,-2-1-128 0,-1-2 176 15,-1 2-176-15,2 2 160 0,-1-2-160 0,-1 2 128 16,2-2-128-16,-1 2 0 0,0-1 128 0,-2 2-128 0,1 1 0 16,2 0 128-16,-1 0-128 0,3 0 128 0,-1 0-128 15,-4 0 0-15,0 1 0 0,-2 0 0 0,1 1 0 16,2 0 0-16,-1-1 0 0,-1 2 0 15,-1-1 0-15,2 0 0 0,-1 0 0 0,1 0 0 0,0 0 0 16,4 0 0-16,-2 1 192 0,0 0-192 0,1 1 192 16,0 2-192-16,1-3 0 0,1 3 0 0,0-2 128 0,1-1-128 15,1 4 0-15,1-4 0 0,0 2 0 0,1-1 0 16,1 2 0-16,-2-2 0 0,1 2 0 16,-1 0 0-16,0-2 0 0,0 1 0 0,0 1 0 0,0-2 0 15,-1-1 0-15,1 4 0 0,0-4 0 0,1 2 0 16,-2-1 0-16,-1 2 0 0,1 0 0 0,-3 0 0 0,1 1 0 15,0-1 0-15,0-1 0 0,1 1 0 0,0 0 0 16,2 0 0-16,-1-1 0 0,3 0 128 0,-2 0 0 16,1 1 0-16,1 1 0 0,0-4-128 0,-1 3 0 15,2 1 0-15,0-4 0 0,0 4 0 0,1-4 0 16,-1 1 0-16,1 1 0 0,-1-1 0 0,1-1 0 16,1 2 0-16,0-1 0 0,-1-2 0 0,2 2 0 0,-2 0 0 15,0 0 0-15,2 1 0 0,-3-2 0 0,1 1 0 0,1 1 0 16,-1-1 0-16,-1 2 0 0,0-3 0 15,0 4 0-15,0-1 0 0,1 0 0 0,-1-3 0 0,2 1 0 16,-2 1 0-16,1-1 0 0,0 2 0 0,1-3 0 16,-1 0 0-16,0 1 0 0,1 0 0 0,0-2 0 15,1 1 0-15,-1 1 0 0,2-4 0 0,0 2 0 16,-1-2 0-16,2 0 0 0,0 0 0 0,-1-2 0 16,1 2 0-16,0 0 0 0,0 0 0 0,0-3 0 15,0 3 0-15,0 0 128 0,0 0-128 0,0 0 128 0,0 0-128 16,0 0 192-16,0 0-192 0,0 0 192 15,0 0-192-15,0 0 0 0,0 0 0 16,5-20 0-16,-4 18 0 0,1 1 0 0,-1-4 0 0,-1 1 0 0,1 1 0 16,0 0 0-16,1-1 0 0,-2 0 0 0,1 2 0 15,0-4 0-15,1 2 0 0,0-2 0 0,0 0 0 0,1-1 0 16,-1 1 0-16,1 0 0 0,0-1 0 0,0 0 0 16,1-1 0-16,0-1 0 0,0 2 144 0,0-3 0 15,0 1 0-15,-1-1 0 0,2 0-144 0,-1 2 0 16,0-2 144-16,-1 0-144 0,1 1 0 0,0-1 0 15,-2 0 0-15,2 2 0 0,1-2 0 0,0 0 0 0,0 1 0 16,0-1 0-16,0 4 0 0,-2-2 0 16,4 0 0-16,-1-2 0 0,1 2 0 0,-1 2 0 0,2-2 0 15,-1-1 0-15,-1 3 0 0,2 0 0 0,-2 0 0 0,0 0 0 16,-1 2 0-16,0 0 0 16,0 2 0-16,-1-2 0 0,-2 2 0 0,1 0 0 0,-2 1 0 0,0 1 0 15,0 1 0-15,-1 1 0 0,0 0 0 0,0-1 0 16,-1 4 0-16,1-1 0 15,-1 2 0-15,-2 0 0 0,2 1 0 0,0-1 0 16,-1 4 0-16,0-4 0 0,0 1 0 0,1 2 0 0,-3 0 0 0,0 0 0 16,0 1 0-16,-1 0 0 0,-1 3 0 0,0-4 0 0,0 1 0 15,-1 1 0-15,-1 2 0 0,-1 0 0 0,0 0 0 16,-1-1 0-16,-1 4 0 0,1-3 0 16,0-1 0-16,1-1 0 0,0 0 0 0,2-1 0 0,0 0 0 0,-1 0 0 15,2 0 0-15,0 1 0 0,0-1 0 0,-1-3 0 16,1 4 0-16,1-3 0 0,-1 0 0 0,1 2 0 15,-1 0 0-15,0-1 0 0,0 1 0 0,1-2 0 16,0 2 0 0,2 0 0-16,0-1 0 0,1-3 0 0,1 2 0 0,1-2 0 0,0 0 0 0,1 0 0 0,1 0 0 15,-1 0 0-15,1-2 0 0,2 2 0 0,0-3 0 16,1 0 0-16,1 0 0 0,1 1 0 0,1-3 0 0,2 1 0 16,1 1 0-16,0 1 0 0,2-2 0 0,1-2 0 31,1 4 0-31,1-2 0 0,1-1 0 0,1 4 0 0,-2-3 0 0,0 0 0 15,0-1 0-15,0 2 0 0,0-1 0 0,-1 0 0 0,0 0 0 0,-1-2 0 32,0 2 0-32,-2-2 0 0,1 2 0 0,-1 0 0 0,-2 1 0 0,0-3 0 0,-1 1 0 0,-1 1 0 15,0-2-144-15,-1 3-112 0,0-3 0 0,0 4-18816 32</inkml:trace>
  <inkml:trace contextRef="#ctx0" brushRef="#br0" timeOffset="3">24469 12839 13823 0,'-5'0'1216'0,"1"0"-960"0,2 0-256 0,2 0 0 16,0 0 640-16,-1-2 64 16,-1 2 32-16,-1-3 0 0,-1 2 400 0,0-1 80 15,2-1 0-15,0 2 16 0,4-1-928 0,-1 2-304 16,0 0 160-16,2-3-160 0,-1 2 128 0,-1 1-128 0,2 0 128 0,-1 0-128 0,-2 0 608 0,0 0 32 31,0 0 16-31,0 0 0 0,0 0 304 0,0 0 48 16,0 0 16-16,0 0 0 0,0 0-96 0,8 20-16 15,-7-17 0-15,0 0 0 0,0-1-320 0,2 2-64 16,1-4-16-16,-1 2 0 0,3 0-32 0,1 0-16 16,1-2 0-16,1 3 0 0,1-3 16 0,0 3 0 0,2 0 0 15,0-2 0-15,1 2-192 0,0 0-32 16,1 0-16-16,-2 0 0 0,1 0-240 0,-1 3 128 0,1 0-128 0,-2-1 0 15,-1 1 0-15,-1 1 0 0,1-1 0 0,0-1 0 16,-1 2 0-16,0-3 128 0,-1 1-128 0,1-1 0 16,1-1 544-16,-2 0 64 0,1 0 16 0,1 0 0 15,0 1-336-15,0-4-64 0,0 2-16 0,1-2 0 16,0 1-64-16,0-1-16 0,0 3 0 0,0-3 0 16,0 0 64-16,2 0 0 0,-2 0 0 0,0 2 0 15,-2-2-32-15,1 1 0 0,-2 2 0 0,1 1 0 16,-2-2-160-16,1 1 0 0,0 0 0 0,1-3 0 0,0 4 0 15,-1-4 0-15,0 3 0 0,-1-2 0 0,1 1 0 16,1-2 0-16,3 3 0 0,-1-3 0 0,-1 0 128 0,0-3 64 16,1 3 0-16,-1 0 0 0,-1-2-192 0,1 1 160 15,0 1-160-15,0-3 160 0,-1 3-32 0,-1-4-128 16,1 4 192-16,0-2-64 0,-2 1 0 0,2-1 0 16,-2 2 0-16,1-1 0 0,-1 1-128 0,0 0 0 15,2 0 0-15,0 0 0 0,-1 0 0 0,1 0 0 16,0-2 0-16,1 2 0 0,0-2 0 0,-1 2 0 15,1-2 0-15,1-1 0 0,-1 2 0 0,-1-1 0 16,0-1 0-16,-1 2 0 0,2-4 0 0,0 1 0 0,0 1 0 16,0-1 0-16,1 2 0 0,-1-5 0 0,0 4 0 15,0-2 0-15,-2 1 0 0,1 0 128 0,0 1-128 0,-2-4 0 16,2 2 0-16,-3 2 0 0,1-1 0 0,1 0 0 16,-1-1 0-16,1 2 0 0,-2-1 0 0,0 1 0 15,0 0 256-15,0 0-16 0,1 0-16 0,-1 0 0 16,0-1-224-16,0 1 176 0,0-2-176 0,0 1 160 15,2 0-160-15,-2 2 0 0,0-4 0 0,0 2 0 16,1 0 0-16,-2 2 0 0,1-1 0 0,-1 0 0 16,0-1 0-16,-2 1 0 0,4 1 0 0,-4-2 0 15,1 3 0-15,0-2 0 0,-1 0 0 0,0 0 0 0,-1 1 0 16,1-2 0-16,-1 4 0 0,-1-4 0 0,2 4 0 0,-1-2 0 16,0-2 0-16,-1 2 0 0,0-2 0 0,0 2 0 15,2 0 0-15,-2-3 0 0,0 4 0 0,1-1 0 16,-1-2 0-16,0 2 0 0,0-2 0 0,0 1 0 15,2 2 0-15,-2-1 0 0,2-1 0 0,-1 2 0 16,-1-2 0-16,2 1 0 0,-2 1 0 0,0-2 0 16,2 0 0-16,-2-2 0 0,0 3 0 15,2 2 0-15,-2 2 0 0,0-2 0 0,0-2 0 0,2-1 0 16,-2 0 0-16,0-1 0 0,1 4 0 0,0-2 0 16,-1 0 0-16,2 0 0 0,-2 0 0 0,0-2 0 0,1 2 0 15,-1-1 0-15,-1 2 0 0,1-3 0 0,-1 2 0 0,0 2 0 16,1 0 0-16,-1-3 0 0,0 2 0 15,0 1 0-15,0 0 0 0,-1 0 0 0,2 0 0 0,-1 0 0 16,0-2 0-16,0 2 0 0,0 0 0 0,0 0 0 16,0 0 0-16,0 0 0 0,0 0 0 0,0 0 0 15,0 0 0-15,0 0 0 0,0 0 0 0,0 0 0 16,-17 13 0-16,14-10 0 0,0 0 0 0,-1 0 0 16,2-1 0-16,-2 2 0 0,0-2 0 0,0-2 0 15,1 4 0-15,0-4 0 0,-2 3 0 0,2-2 0 0,-1 1 0 16,0 0 192-16,0 0-192 0,1 1 192 0,0-3 112 0,0 0 16 15,-1 1 16-15,0 1 0 0,0-2-336 0,1 3 0 16,-1-3 0-16,-1 1 0 16,0-1 0-16,0 2 0 0,-1 1 0 0,0 1 0 0,0-2 0 0,-2-1 0 15,1 2 0-15,-2 1 128 0,2-4 0 0,-2 0 16 16,0 0 0-16,1 0 0 16,-2 2 96-16,0-2 16 0,0 1 0 0,0 2 0 0,0-6-256 15,2 2 0-15,-1-1 0 0,2-2 0 0,-1 4 0 0,1 0 0 0,1-4 0 16,1 4-160-16,-2-2 160 0,2 2 0 0,1-4 0 15,-1 4 0-15,1-3 0 0,1 3 0 0,0 0 0 0,0-2 0 32,1 1 0-32,1-2 0 0,-1 1 0 0,1 1 0 0,0-2 0 0,0 1 0 0,-1 0 0 0,1 0 0 15,0 2 0-15,0-1 0 16,-1-2 0-16,0 3 0 0,1-2 0 0,-1 2 0 0,2 0 0 0,-1-2 0 16,1 2 0-16,0 0 0 0,0-2 0 0,0 2 0 15,0 0 0-15,0 0 0 0,0 0 0 0,0 0-128 16,0 0 128-16,25-12 0 0,-18 9 0 0,3 2 0 15,0-3 0-15,1 2 0 0,2 2 0 0,0-4-128 16,3 4 128-16,-1-2 0 0,0-2 0 0,0 4 0 0,0-3 0 16,-2 0 0-1,2 0 0-15,-1 1-128 0,-2 0 128 0,0-1 0 0,0 0 0 0,-3 0 0 0,1 0 0 0,0-1 0 16,-1 2 0-16,0-2 0 0,-1 2 0 0,0-1 0 16,-1 2 0-16,0-1 0 0,1 0 0 0,-2 2 0 15,0 0 0-15,-1-2 0 0,0 2 0 0,-1 0 0 31,0 0 0-31,-2 0 0 0,1 0 0 0,-1 0 0 0,-1 2 0 0,-1-2 0 16,1 0 0-16,-2 0 0 0,0 2 0 0,0 0 0 0,1-2 0 0,0 0 0 0,0 0 0 0,-15 14 0 16,10-9 0-16,0-2 0 0,-1 3 0 0,0-2 0 31,1 2 0-31,-1-2 0 0,-2 2 0 0,2 0 0 16,1 1 0-16,-1-1 0 0,0 2 0 0,-1-1 0 15,2 3 0-15,1-4 0 0,-3 4 0 0,2-4 0 16,0 4 0-16,2-4 0 0,-2 3 0 0,1-2 0 15,-1 2 0-15,1 0 0 0,1 1 0 0,-2-1 0 16,1 1 0-16,-1 0 0 0,1-2 0 0,-1 2 0 16,1 0 0-16,-1-1 0 0,0-2 0 0,0 2 128 15,-2-3-128-15,1 4 0 0,0-4 0 0,0 4 0 16,-1-4 0-16,-1 3 176 0,1-2-48 0,-2 2 0 0,-1 1-128 16,1-4 0-16,1 4 0 0,-2-4 0 0,3 0 0 15,-1 1-144-15,1-4 144 0,-1 3-208 0,2-3 208 0,0 1 0 16,1-1 0-16,0 0 0 0,0-1 0 0,1 0 0 15,2 0 0-15,1-2 0 16,1 0-576-16,0-2-32 0,1 0 0 0,1 2 0 16,2-2-560-16,1-2-112 0,1 2-32 0,0-2-17472 0</inkml:trace>
  <inkml:trace contextRef="#ctx0" brushRef="#br0" timeOffset="4">26944 10371 11967 0,'-1'0'1072'0,"0"3"-864"0,0-3-208 0,1 0 0 0,0 1 832 0,-1 1 112 16,-1-2 16-16,1 2 16 0,-1 3 720 0,-1-4 144 16,1 4 16-16,0-2 16 0,1 0-768 0,1 1-144 15,1-1-48-15,1 1 0 0,-1-1-320 0,1 0-64 16,2 2-16-16,0-1 0 0,-2 2 240 0,2-2 32 15,1 2 16-15,0-4 0 0,0 5-128 0,0-1-32 16,1 0 0-16,-1-1 0 0,0 0-224 0,0 1-48 16,2 0-16-16,-1 2 0 0,2 0-96 0,-2-2-32 0,0 1 0 0,0-1 0 15,3 1 112-15,-2-1 32 0,0 1 0 0,-1-1 0 16,4 0 96-16,0 0 32 16,1 4 0-16,0-4 0 0,1 4-336 0,1-4-160 0,0 3 160 15,-2-2-160-15,0 2 0 0,-1-2 128 0,1 2-128 0,1 1 0 16,-3-1 0-16,1-2 0 0,-1 3 0 0,-2 1 0 15,1-1 0-15,-3 2 0 16,0 1 0-16,-2 0 0 0,1 2 0 0,-1-1 128 0,-1 1-128 0,1 1 0 16,-2 0 0-16,0 0 0 0,1 0 0 0,1-1 0 15,-2-2 0-15,0 2 0 0,2-1 0 0,-1-2 0 0,1 2 176 16,-2 1-176-16,2-3 192 0,-2 0-192 0,0-1 320 16,-1 2-64-16,0 2 0 0,-1-3 0 0,1 2-64 0,-3 1 0 15,2 1-16-15,-1 0 0 0,-1-2-16 0,-1 4 0 16,1 0 0-16,-2 1 0 0,1-1-160 0,0 0 0 15,-1-1 0-15,-1 0 0 0,0 2 128 0,0-1-128 16,0-1 192-16,1-1-64 0,-1-2-128 0,1 0 0 16,-2 1 0-16,1-3 128 0,0 2-128 0,1-4 0 15,-1 2 0-15,1-3 0 0,0 1 0 0,0-3 0 16,0 2 0-16,-1-1 0 0,1-1 0 0,-1 0 0 16,0-1 0-16,-1 0 0 0,1 1 0 0,0-1 0 0,0-3 0 15,-3 4 0-15,1-1 0 0,-1 0 0 16,-1 0 0-16,0 0 0 0,2 1 0 0,-2-1 0 15,2-3 128-15,0 4-128 0,0-4 0 0,1 4 0 0,-1-5 0 0,1 2 0 16,-1 2 0 0,1-5 0-16,1 4 0 0,-2-4 0 0,2 2 0 0,0-1 0 0,0 2 0 0,2-4 0 15,0 2 0-15,1-2 0 0,-2 0 0 0,2 0 0 0,1 0 176 16,1 0 0-16,-1 0 0 0,1 0 0 0,0 0-176 16,0 0 0-16,1 0 0 0,0 0 0 15,0 0 0-15,-2-2 0 0,2 2 0 0,-1 0 0 16,1 0 144-16,0 0-144 0,0 0 160 0,0 0-160 0,0 0 128 0,0 0-128 31,0 0 0-31,-5-20 144 0,4 14-16 0,1 1-128 0,-1 1 192 0,1-3-64 0,0 1-128 0,0 0 0 16,0-3 0-16,1-1 128 0,0 0-128 0,0-1 0 15,1 0 0-15,0-4 128 0,1 1-128 0,-2 2 0 16,0-3 0 0,0 2 0-16,1 0 0 0,-2 1 0 0,0-2 0 0,0 2 128 0,0 3-128 0,-2-1 0 15,1 0 0-15,-1 4 0 0,0 0 0 0,0 0 0 16,1 2 0-16,-1 2 0 0,1-1 0 0,1 2 0 15,-1 1 0-15,1-2 0 0,0 2 0 0,0 0 0 16,0 0 0-16,1 0 0 0,-1 0 0 0,0 0 0 0,0 2 0 0,0-2 0 16,1 4 0-16,-1-2 0 15,2 2 0-15,-2-2 0 0,0 3 0 0,1 0 0 0,-1 1 0 0,1 2 0 16,-1 1 0-16,1-3 0 0,-1 4 0 0,2-2 0 31,-2 2 0-31,1 0 0 0,0-1-144 0,0 2 144 16,1 4 0-16,-1-3 0 0,0 0 0 0,0 0 0 15,1-1 0-15,0-1 0 0,-1 2 0 0,1-2 0 16,0-2 0-16,-1 2 0 0,0 0 0 0,2-2 0 0,-2 3 0 16,2-1 0-16,-2-2 0 0,0 2 0 0,0 0 0 15,1-2 0-15,-2 0 0 0,1-2 0 0,-1 3 0 0,1-5 0 16,-1 2 0-16,0-2 0 0,0-2 0 0,1 2 0 16,-1-2 0-16,2-2 0 0,-2 4 0 0,1-1 0 15,1-3 0-15,-1 1 0 0,1 1 0 0,-1-2 0 16,1 0 0-16,0 0 0 0,-1 1 0 0,0-1 0 15,0 0 0-15,1 0 0 0,0 0 0 0,-1-1 0 16,3 1 0-16,0-3 0 0,-2 0 0 0,3 1 0 0,0-2 0 16,1 0 0-16,-1 2 240 0,1-2 0 0,4-2 0 15,1 0 0-15,3-1-240 0,1 1 0 0,1 0 0 16,0 0 0-16,-1 2 0 0,1-2 0 0,1 2 0 16,1-2 0-16,-1 0 0 0,0 0 0 0,2 0 0 0,-2-1 0 15,0-1 0-15,1 0 0 0,-2-2 0 0,-1 2 0 16,1 0 0-16,-2-3 128 0,1 1-128 0,-1 0 0 15,0 1 0-15,-2-4 0 0,-1 3 0 0,0-2 0 16,0 0-576-16,-2-1-16 16</inkml:trace>
  <inkml:trace contextRef="#ctx0" brushRef="#br0" timeOffset="5">26996 14888 1839 0,'0'-2'160'0,"-1"1"-160"0,0 1 0 0,0 0 0 16,1 0 1408-16,0 0 240 0,0 0 48 0,0 0 16 0,0 0-624 15,0-3-128-15,1 3-32 0,-1 0 0 16,0 0-160-16,0 0-48 16,0 0 0-16,0 0 0 0,0 0 352 0,0 0 64 0,0 0 16 0,16-16 0 0,-12 14 80 0,-2-2 32 15,2 2 0 1,-2 0 0-16,2 0-368 0,-1-1-80 0,0 2-16 0,0-1 0 16,-1-1 16-16,2 2 0 0,-2-2 0 0,1 1 0 15,-1 1 64-15,2-2 16 0,-1 0 0 0,0-1 0 0,2 1-160 0,-1 0-32 0,1-4 0 16,0 5 0-1,1-4-16-15,-1 0-16 0,1 2 0 0,0-2 0 16,2 0-176-16,-1-3-48 0,-1 2 0 0,2 0 0 16,0-3 32-16,1 1 0 0,0-3 0 0,-1 0 0 0,1 1-144 15,-2-4-16-15,3 1-16 0,-1-2 0 0,0 2-48 0,0-3 0 16,0 3 0-16,0-2 0 0,-1 2-48 0,0-2-16 16,-1 1 0-16,-1 1 0 0,1 0-48 0,-1 0-16 15,-1 2 0-15,0-1 0 0,0-3 32 0,-2 0 0 0,1 1 0 16,-1-3 0-16,-1 0 64 0,1 1 16 0,-1 0 0 0,-1-2 0 15,2 1-112-15,-2-2-128 0,1 1 176 0,1-3-176 0,-2 0 240 0,2 0-64 16,-2-1-16-16,0 0 0 0,-1 1-160 0,0 2 192 31,1-2-192-31,1 2 192 0,-2 1-192 0,0 1 0 0,0-2 0 0,0 3 0 0,-2 0 224 0,1 1-32 16,0 3-16-16,0 0 0 0,-1-1-176 0,0 0 192 16,1 2-192-16,-1-1 192 0,1 0-192 0,-1 0 160 31,2 2-160-31,-3 0 160 0,1 0-160 0,1 1 128 0,-1 0-128 0,1 0 128 0,-1 0-128 0,0 2 128 15,1-2-128-15,0 0 128 0,0 1-128 0,-1 1 0 0,1 0 0 16,0-2 0-16,0 4 0 0,1-4 0 0,-2 4 0 31,2-3 0-31,-1 3 0 0,0 0 0 0,0 0 0 16,0 0 0-16,-1 2 0 0,1-2 0 0,0 2 0 0,0-2 0 16,-1 2 0-16,1-1 128 0,1-1-128 0,-1 2 128 15,0 2 32-15,-1 1 0 0,2-3 0 0,-1 4 0 16,0-3-160-16,1 3 0 0,-1 0 0 0,1-2 0 15,-2 2 0-15,2-1 0 0,0 1 0 0,0 0 0 16,0 0 0-16,0 0 0 0,0 0 0 0,0 0 0 16,0 0 0-16,0 0 0 0,0 0 0 0,0 0 0 15,0 0 0-15,0 0 0 0,0 0 0 0,0 0 0 16,0 0 0-16,0 0 0 0,0 0 0 0,0 0 0 0,0 0 0 16,4-19 0-16,-5 17 0 0,0 0 0 0,1 0 0 15,-2 2 0-15,2 0 0 0,0-3 0 0,-1 3 0 0,1-1 0 16,-1 1 0-16,1-2 0 0,-1 2 0 0,1 0 0 15,0 0 0-15,0 0 0 0,0 0 0 0,0 0 0 16,0 0 0-16,0 0 0 0,0 0 0 0,0 0 0 16,0 0 0-16,0 0 0 0,0 0 0 0,0 0 0 15,0 0 0-15,0 0 0 0,0 0 0 0,0 0 0 0,0 0 0 16,-8 24 0-16,7-16 0 0,-1 2 0 0,0 1 0 16,-1 1 0-16,0 2 0 0,-1 1 0 0,1 1 0 0,-2 0 0 15,1 2 0-15,-1-1 0 0,-1 1 0 0,-1 2 0 16,-1-2 0-16,-1 1 0 0,1 1 0 0,-2-2 0 15,1-2 0-15,1 3 0 0,-2-3 0 0,1-4 0 16,2 2 0-16,-1-2 0 0,1-2 0 0,-1-1 0 16,2-2 0-16,1-1 0 0,0 1 0 0,0-4 0 15,2 0 0-15,0-1 0 0,1-2 0 0,0 0 0 16,1 0 0-16,1 0 0 0,0-2 0 0,0-1 0 0,0 2 0 16,0-5 0-16,0 6 0 0,0 0 0 0,0 0 0 15,6-22 0-15,-3 15 0 0,-1-2 0 16,1 0 0-16,-1 2 0 0,1 0 0 0,-1 1 0 0,2-4 0 15,0-1-144-15,1-1 144 0,0-2 0 0,0 2 0 16,-2-2-128-16,2 2 128 0,0-3 0 0,0 5 0 0,-1-3 0 16,1 4 0-16,-2-4 0 0,2 4 0 0,-1-4 0 15,1 3 0-15,0-2 0 0,0 2 0 0,0-2 0 16,0 2 0-16,1-3 0 0,0 1 0 0,-1 2 0 16,1 0 0-16,-1-2 0 0,0 3 0 0,0 2 0 15,0-2 0-15,-1 3 0 0,-2 0 0 0,1 2 0 0,-2-2 0 16,0 2 0-16,0 2 0 0,-1-2 0 0,0 4 0 0,-1-2 0 15,1-2 0 1,-1 1 0-16,1 3 0 0,-1 0 0 0,0-2 0 0,-1 1 0 16,2-2 0-16,-1 3 0 0,1-1 0 0,0 1 0 0,0 0 0 0,0 0 0 15,0 0 0-15,0 0 0 0,0 0 0 0,0 0 0 16,0 0 0-16,0 0 0 0,0 0 0 0,0 0 0 16,0 0 0-16,0 0 0 0,0 0 0 0,0 0 0 15,0 0 0-15,0 0 0 0,0 0 0 0,0 0 0 16,0 0 0-16,0 0 0 0,0 0 0 0,0 0 0 0,0 0 0 15,0 0 0-15,0 0 0 0,0 0 0 0,0 0 0 16,0 0 0-16,0 0 0 0,11 23 0 16,-7-18 0-16,1 0 0 0,2 2 0 0,-1-1 0 0,2-1 0 15,1 1 0-15,-1 1 0 0,1-1 0 16,1 1 0-16,0 1 0 0,2 0 0 0,0 2 0 0,3 1 0 0,-1 2 0 16,-1 0 0-16,2-1 0 0,-1-2 0 0,-2 2 0 15,2 1 0-15,-3-3 0 16,0-1 0-16,-1 4 0 0,1-4 0 0,-2 0 0 0,-2-1 0 0,-1 0 0 15,2 0 0-15,-2 1 0 0,-1-1 0 0,1-2 0 16,-1 2 0-16,0-2 0 0,1 3 0 0,-1-4 0 16,0 3 0-16,0-2 0 0,0 3-288 0,0 1 48 0,0 0 16 15,1-1 0 1,1 0-1248-16,1 1-256 0</inkml:trace>
  <inkml:trace contextRef="#ctx0" brushRef="#br0" timeOffset="6">24486 16241 11055 0,'-4'0'976'0,"2"0"-784"0,1 2-192 0,1-2 0 0,0 0 576 0,0-2 80 15,-3 2 16-15,1 0 0 0,-1-2-224 0,1 2-64 16,1-3 0-16,-1 2 0 0,2-3-96 0,0 2-32 16,0 2 0-16,0-4 0 0,2 4 512 0,-2-2 112 15,1-1 16-15,-1 2 0 0,1 1 256 0,-1-2 64 16,1 2 16-16,-1 0 0 0,0 0-96 0,0 0-32 0,0 0 0 0,0 0 0 15,0 0-144-15,0 0-16 16,0 0-16-16,0 0 0 0,9 18 160 0,-9-14 48 0,0-2 0 0,-1 0 0 16,0 0-176-16,-2 0-16 0,2 2-16 0,-2-1 0 15,1 0-224-15,-1 0-32 0,1 1-16 0,-1-3 0 16,1 1-352-16,1 1-80 0,0-3-16 0,1 1 0 16,0 1-208-16,0-2 128 0,0 3-128 0,1-3 0 15,0 4 128-15,0-4-128 0,3 3 0 0,0 1 144 16,1 1-16-16,0 1 0 0,-1 2 0 0,1 0 0 0,0-2 64 15,2 4 0-15,-2-1 0 0,1 1 0 16,0-3-192-16,-1 2 192 0,1-2-192 16,-1 2 192-16,1 0-64 0,0-3-128 0,2 1 192 0,-1-1-64 0,2-2 64 15,1 1 16-15,0 1 0 0,2-2 0 0,-1 0-16 0,1-1 0 16,2 2 0-16,0-3 0 16,-1 3-192-16,2-4 0 0,0 1 128 0,0 1-128 15,0 0 0-15,-1 1 0 0,1-1 0 0,-1 0 0 0,-2 0 0 0,1-2 0 16,-1 4 0-16,2-4 0 15,-1 4 0-15,1-4 0 0,-1 6 0 0,2-5 0 0,0 4 240 16,0-2 0-16,0-2 0 0,1 2 0 0,0-1-240 0,0-2 0 0,0-1 0 16,-1 0 0-16,0 0 0 0,-2-1 0 0,2 1 0 0,1-5 0 15,-1 3 0-15,0-4 144 0,-1 4-144 0,0-4 128 16,0 2 48-16,0 0 0 0,-1-2 0 0,1 1 0 16,-1 1-176-16,2 1 0 0,-1-4 0 0,-1 1 0 15,2 3 0-15,-2-4 0 0,0 2 0 0,1 2 0 16,-2-1 0-16,1-2 0 0,-1 2 0 0,-1-1 0 15,1 1 0-15,1 1 0 16,-1 0 0-16,1 0 0 0,-2-1 0 0,2 1 0 0,-2 0 0 0,0 0 0 0,1-1 0 16,-2-2 0-16,1 4 0 0,-3-2 0 0,1-2 0 0,0 2 0 15,-2-1 0-15,0 2 0 0,0-1 0 0,-1-1 0 16,0 0 0-16,0-1 0 0,2 1 0 0,-1 1 0 16,0-3 0-16,2 1 0 0,1-3 0 0,-3 3 0 15,2-3 0-15,0 2 0 0,1 0 0 0,-2-1 0 16,2 0 0-16,0-2 0 0,0 2 0 0,-1 0 0 15,-1 2 0-15,1 0 0 0,-2 0 0 0,1 0 0 16,-2 1 0-16,-1 1 0 0,0 0 0 0,0 1 0 16,-2 0 0-16,0-1 0 0,-1 2 0 0,0-2 0 0,0 2 0 15,-2 1 0-15,1 1 0 16,-2 0 0-16,1 0 0 0,-1 0 0 0,0 0 0 0,-2 0 0 0,3 0 0 0,0 0 0 16,0 0 0-16,0 0 0 0,0 0 0 0,0 0 0 15,0 0 144-15,-20 0-144 0,19 0 160 0,-1 0-160 16,0 0 320-16,1 0-16 0,0 0-16 0,0 0 0 15,0 0-288-15,-1-3 0 0,2 3-128 0,-1 3 128 16,0-3 0-16,1 0 0 0,0 0 0 0,0 0 0 16,0 0 0-1,0 0 0-15,0 0 0 0,0 0 0 0,0 0 0 0,0 0 0 16,0 0 0-16,0 0 0 0,0 0 0 16,0 0 0-16,0 0 0 0,0 0 0 0,0 0 0 0,0 0 0 15,0 0-128-15,0 0 128 0,0 0 0 0,0 0 0 16,-18 9 0-16,17-11 0 0,1 2 0 0,-1 0 0 15,0 0 0-15,0 0 0 0,-1 0 0 0,0-3 0 16,1 3 0-16,-1 0 0 0,0-1 0 0,1 1 0 16,1 0 0-16,0 0 0 0,0 0 256 0,0 0 0 15,0 0 0-15,-19-6 0 0,15 6-112 0,-1-2-16 16,1 0-128-16,-4 2 192 0,1-2 32 0,-2-1 0 16,-2 2 0-16,-1-1 0 0,-2-1-224 0,-2 2 0 15,0-2 0-15,-3 0 0 0,1 3 0 0,-1-3 0 0,2 2 0 0,1-4 0 16,1 4 0-16,0-4 0 0,1 1 0 0,1-2 0 15,2 2 0-15,1-2 0 0,0 2 0 0,3-2 0 16,-1 1 0-16,2 2 0 0,1-1 0 0,0 0 0 16,3 2 0-16,-2-1 0 0,1 2 0 0,1-1 0 15,1-1 0-15,-2 2 0 0,2 1 0 0,-2-3 0 16,2 3 0-16,0 0 0 0,0 0 0 0,0-2 0 16,-2 2 0-16,2 0 0 0,0 0 0 0,-1 0 0 15,1 0 0-15,0 0 0 0,0 0 0 0,1 0 0 0,0 2 0 0,0-2 0 16,0 0 0-16,0 0 0 0,0 0 0 0,0 0 0 15,0 0 0-15,0 0 0 0,24 9-128 0,-15-8 128 16,-2 2 0-16,5-1 0 0,1 2 0 0,3 0 0 16,4-1 0-16,-1 2 0 0,2-1-128 0,-3-2 128 15,1 2 0-15,-3-4 0 0,0 3 0 0,-1 0 0 16,0-1 0-16,-2 0 0 0,1 1 0 0,-2-3 0 16,-1 0 0-16,2 1 0 0,-1-1 0 0,-1 0 0 15,1 0 0-15,1-1 0 0,-3 1 0 0,1 0 0 16,-1 0 0-16,0 0 0 0,0 0 0 0,-2 0 0 15,1 0 0-15,-2 0 0 0,2 1 0 0,-3 1 0 16,2-2 0-16,-2 3 0 0,-1-3 0 0,0 0 0 16,0 1 0-16,-2-1 0 0,0-1 0 0,0 1 0 15,0-3 0-15,-1 0 0 0,1 3 0 0,-1-3 0 16,1-1 0-16,-2 2 0 0,1 1 0 0,1-2 0 0,-2-1 0 16,0 2 0-16,1-2 0 0,0 2 0 0,-1-2 0 0,1 2 0 15,0-1 0-15,-1 2 0 0,2-2 0 0,-2 2 0 16,2-1 0-16,-2 2 0 0,0 0 0 0,-1 0 0 15,0-3 0-15,0 3 0 0,0 3 0 0,0-3 0 16,0 2 0-16,-1 2 0 0,1-4 0 0,0 0 0 16,0 0 0-16,-5 20 0 0,1-12 0 0,0 0 0 15,2 0 0-15,-2 1 0 0,0 2 0 0,0 0 0 16,0-1 0-16,-1 3 0 0,0-2 0 0,0 4 0 0,0-3 0 16,0 4 128-16,-1-2-128 0,0 0 0 0,0 1 128 0,-1 1 0 15,0 0-128-15,0 1 192 0,-1-1 112 16,-1-2 16-16,2 2 0 0,-2-2 0 15,1 1-320-15,0-3 0 0,1 2 0 0,-1-4 0 0,2 0 0 0,0-2 0 16,1 1 0-16,0-3 0 0,2-2 0 0,0 0 0 16,1-1 0-16,-1 0 0 0,2-3 0 0,0 2 0 15,-1-4 0-15,2 2 0 16,0-4-688-16,0-1-144 0,2 0-16 0,0-3-16 16,2-5-448-16,1 0-96 0,0-2 0 0,1-5-18688 15</inkml:trace>
  <inkml:trace contextRef="#ctx0" brushRef="#br0" timeOffset="7">26439 13576 14735 0,'-2'-2'1312'0,"2"2"-1056"0,0-3-256 0,0 3 0 0,2 0 368 0,-2-1 16 16,0 1 0-16,0-3 0 15,1 0 320-15,-1 1 80 0,1 0 16 0,-1 2 0 0,0 0-16 0,0 0 0 0,0 0 0 16,0 0 0-16,0 0 336 0,0 0 64 0,0 0 16 0,0 0 0 16,0 0 64-16,-13 16 16 0,8-9 0 0,0-1 0 15,0 0-160-15,-1 1-32 0,-1 2 0 0,0-3 0 0,1 0-128 16,-2 4-48 0,0-4 0-16,0 4 0 0,0-2-192 0,-1 0-32 0,2 1-16 0,-1 1 0 15,1-3-416-15,-1 5-96 0,0-3-16 0,0 4 0 16,0-1-16-16,-1-1 0 15,1 2 0-15,1-1 0 0,-2 0 0 0,1 2 0 0,-1-2 0 0,0 1 0 0,1 2 32 0,0-4 0 16,0 4 0 0,0-3 0-16,2 2 16 0,0 0 0 0,0-1 0 0,1 0 0 0,-1 2-32 0,1-2 0 15,-2 0 0-15,1 2 0 16,1-1 0-16,0 0 0 0,0 0 0 16,1-2 0-16,-1 2-16 0,1-2-128 0,0 3 192 0,2-2-64 15,-1-4 0-15,1 4-128 0,-1 0 192 16,2 0-64-16,-1 2-128 0,0-4 0 0,1 4 0 15,0-3 0-15,0 0 0 0,-1-1 0 0,1 4 0 16,1-2 0-16,0-1 0 0,-1-1 0 0,1 2 0 0,0-2 0 16,-1 2 0-16,1-4 0 0,-2 2 0 0,2 0 0 15,-1 2 0-15,1-4 0 0,0 4 0 0,0-3 0 16,1 2 0-16,-1 0 0 0,0 0 0 0,2 0 0 16,-1 0 176-16,-1 1-48 0,1-5-128 0,0 3 192 15,1 1 0-15,-1-3 0 0,0 4 0 0,0-3 0 16,2 0-192-16,-2-1 0 0,0 3 0 0,0-5 0 0,2 3 0 15,-2-1 0-15,2-3 0 0,-2 0 0 0,1 1 0 16,1 2 0-16,1-3 0 0,-1 4 0 0,1-1 0 0,1 1 0 16,-1 0 0-16,-1-2 0 0,2 2 0 0,-1-2 0 15,0 3 0-15,-1-4 0 0,1 3 0 0,0 1 0 16,0-1 0-16,-1 0 0 0,1-1 0 0,0 0 0 16,1-2 0-16,-2 3 0 0,1-4 0 0,-1 0 0 15,0-2 0-15,1 2 0 0,0 0 0 0,-1-2 0 16,2-1 0-16,-1 2 0 0,0-1 0 0,1-2 0 15,-2 5 0-15,1-4 0 0,-1 0 160 0,0-2-160 16,0 2 160-16,-1 0-160 0,1 0 272 0,-1-2-32 16,1 4-16-16,-1-1 0 0,1-2-224 0,-1 2 0 0,1 0 0 15,0-1 0-15,0 2 0 0,-1-1 0 0,1 2 0 16,-2-3 0-16,1 0 0 0,0 3 0 0,0-2 0 16,-1-1 0-16,2 0 0 0,-2 1 0 0,0 1 0 15,0-4 0-15,1 2 0 0,-1-1 0 0,-1-2 0 16,0 1 0-16,1 2 0 0,-1-3 0 0,-1 0 0 0,1 0 0 15,0 0 320-15,-1 0-48 0,1 0 0 0,0 0 0 16,0 0-128-16,0 0-16 0,0 0-128 0,0 0 192 16,0 0 0-16,-19-19-16 0,14 17 0 0,-1-2 0 15,0-2-176-15,-2 0 128 0,1 0-128 0,-3-1 128 0,3 4 16 16,-3-5 0-16,0 0 0 0,-2-2 0 16,2 0-16-16,-3 1 0 0,2-3 0 0,0 2 0 0,0 0-128 15,0-2 0-15,0 2 0 0,0-3 0 0,-2 4 240 0,2-4 16 16,-1 1 0-16,-1 2 0 0,2-1-256 15,0 1 0-15,-1 0 128 0,-1 0-128 0,2 0 0 0,-1-2 0 16,-1-1 0-16,2 4 0 0,-1-4 256 0,3 7 0 16,2 0 0-16,-1 0 0 0,0-4-256 0,-3 0 0 15,0 1 0-15,-1-3 0 0,1 2 0 0,1 0 0 16,3 0 0-16,0 2 0 0,2-1 0 0,0 1 0 16,0 2 0-16,1 0 0 0,0 0 0 0,2 0 0 0,1 2 0 15,-1 0 0-15,1 2-128 0,1-2 128 16,-1 4 0-16,1 0 0 0,1 0 0 0,0 0 0 0,1 4 0 15,0-2 0-15,1 2-128 0,-1 0 128 16,1-1 0-16,1 2 0 0,1 3 0 0,3 2-128 16,2 2 128-16,0 3 0 0,1-3 0 0,1 2 0 0,-1 1 0 15,2 1 0-15,0-4 0 0,0 2 0 0,-2-2 0 16,0 0 0-16,4 2 0 0,-2 1 0 0,2-1-128 0,-1 0 128 16,-1 0 0-16,0-2 0 0,2 1 0 0,-4-1 0 15,1-3 0-15,-1 1 0 0,0 0 0 0,-1-1 0 16,0-2 0-16,-1 1 0 0,1 0 0 0,-2-2 0 15,0 0 0-15,-1 3 0 0,1-6 0 0,-1 4 0 0,-1-4 0 16,-1 0 0-16,1 0 0 0,-1-3 0 0,-1 3 0 0,0-2 0 16,-1 2 0-16,0-3 0 0,0 0 0 0,0 0 0 15,-1 0 0-15,1-3 0 16,-1 3 0-16,1-1 0 0,-2 1 0 0,2 0 0 0,-1-3 0 0,-1 3 0 16,1-2 0-16,-1 1 0 0,1-2 0 0,-1 3 128 15,2-2-128-15,-2 1 0 0,0 1 0 0,1-3 0 16,0 2 0-16,-1 1 0 15,1-3 0-15,0 3 0 0,-1-3 0 0,2 0 0 16,-2-1 0-16,1 2 0 0,0-2 0 0,0-2 0 0,2 0 0 0,-2 0 0 0,2-3 0 16,0-1 0-16,-1 0 0 0,1 0 128 15,1-2-128-15,-1-3 0 0,1 2 0 0,-1-3 0 16,0 3 0-16,1-3 0 0,0 0 0 0,2-1 0 16,0 3 0-16,-1-2 0 0,2 0 128 0,0 0-128 15,0 1 0-15,-1 1 144 0,2 0-144 0,-1 0 0 16,1 2 0-16,0-1 0 0,-1 3 0 0,2-1 0 0,0 0-224 0,2-1 80 15,1 2 16-15,-1-3 0 0,2 1 0 0,1 2 0 16,-2-2-1088-16,3-3-192 0,0 1-64 0,3 2 0 16,0-3-144-16,0 4-48 0</inkml:trace>
  <inkml:trace contextRef="#ctx0" brushRef="#br0" timeOffset="8">23676 10322 4079 0,'-2'0'368'15,"-1"0"-368"-15,2 0 0 0,1 0 0 16,-1 0 0-16,0 0 0 0,-1-2 848 0,-1 2 112 16,-2 0 32-16,0-3 32 0,0 3 384 0,1-3 96 15,0 0 16-15,2 0 16 0,-1 1 64 0,2-2 32 0,0 1 0 0,1 0 32 16,1-1-576-16,0 0-128 0,2-1 0 0,1 2 0 15,-1-1-384-15,0 1-96 0,1 0-16 0,-1 0 32 16,1 1-32-16,0 1 0 0,-1-2 0 0,0 3 32 16,-1 0 16-16,0 0 16 0,-1 0 0 0,0 0 16 15,0 3 224-15,0-3 64 0,1 0 0 0,0 1 16 0,-1 0-144 0,1 0-16 16,0 2-16-16,1-2 32 0,0 1-368 0,0 1-64 16,2-2-16-16,-2 2 32 0,2 0-112 0,-1 2-32 15,2-1 0-15,-1 2 16 0,1 0 96 0,-1 1 0 16,2-1 16-16,-3 1 32 0,0 2 64 0,0 1 16 15,0 0 0-15,-2 0 0 0,2 2-144 0,-2 0-32 16,1 3 0-16,-1-1 0 0,2-2-48 0,-2 2-16 16,1 0 0-16,1-1 0 0,-2-1-16 0,2 2-128 15,-2-2 192-15,2 2-64 0,0 1-128 16,1 1 0-16,-2-1 0 0,1 1 0 0,1-3 0 0,-1 3 0 16,1 0 0-16,0 2 0 0,0-2 0 0,-2 0 0 0,2 2 128 15,0 0-128-15,-1 0 416 0,0 1 0 0,-1-3 0 0,1 0 0 16,-2 3-416-16,1-5 0 0,-2 0 0 0,0 1 0 15,1-2 192-15,-1 2-64 0,1 1 0 0,-2-3 0 16,0 3 0-16,-1-4 0 0,1 4 0 0,-1-3 0 16,1 0-128-16,-1 0 0 0,1-1 0 0,-2-2 0 15,1 2 0-15,1-2 0 0,-1-1 0 0,0 1 0 16,-1-3 128-16,1 4-128 0,0-3 192 0,0 1-64 0,-1 3-128 16,0-3 0-16,0 1 0 0,-1 3 0 0,1-1 0 15,-2 0 0-15,0 0 0 0,-1 0 128 0,2-1 64 0,-2 0 0 16,-2 0 0-16,2 0 0 0,-1 1-192 0,1-3 192 31,-1 1-192-31,0-1 192 0,1 1-64 0,0 0 0 0,0-4 0 0,0 3 0 0,1-2-128 0,1-1 0 16,0 3 0-16,0-3 0 0,0-2 0 0,1 2 0 31,0 0 0-31,0 0 0 0,-1 1 0 0,1-3 0 16,1 1 0-16,1 2 0 0,-3-4 0 0,2 1 0 15,-1 1 0-15,0-1 0 0,0 2 0 0,-1-2 0 0,1 2 0 16,-1-3 0-16,2 2 0 0,-1 0 0 15,-1 2 0-15,0-1 0 0,0 0 0 0,-1-1 0 0,2 0 0 16,-1 0 0-16,1-2 0 0,-2 1 0 0,3-1 0 0,-1 0 0 16,-1 0 0-16,2-1 0 0,-2 2 0 0,1-4 0 15,1 2 0-15,-2 0 0 0,1 0 0 0,-1-1 0 16,1 2 0-16,-1-1 0 0,0 2 0 0,-1-1 0 16,0 0 0-16,0 0 0 0,1 0 0 0,0-1 0 15,0 3 0-15,-1-5 0 0,1 3 0 0,0-3 0 16,0 3 0-16,-2 1 0 0,1-2 0 0,0 2 0 15,1-2 0-15,-1-1 0 0,3 2 0 0,-1-3 0 0,0 2 0 16,1 0 0-16,0 0 0 0,1-2 0 0,0 0 0 0,-1 0 0 16,1 0 0-16,0 0 0 0,-2 0 0 0,2 0 0 15,-1 0 0-15,1 0 0 0,-1 0 0 0,0 0 192 16,1-2-192-16,-1-1 192 0,-1 2 0 0,2 1 16 16,0 0 0-16,0 0 0 0,0 0-208 0,-3-21 0 15,3 13 0-15,0 2 0 0,0-2 0 0,0 0 0 16,1-2 0-16,-1-1 0 0,1 1 128 0,-1 0-128 15,1-2 176-15,-1-2-176 0,-1 0 128 0,1 0-128 0,1-1 0 16,-1-1 0-16,0 0 0 0,0 0 0 0,-1 0 0 16,0-1 0-16,1 3 0 0,-1-1 0 15,-1 1 0-15,1 0 0 0,0 3 0 0,0-1 0 0,1 3 0 0,-2-1 0 16,1 3 0-16,0-1 0 0,0 2 0 0,-1 1 0 16,1 0 0-16,1 1 0 0,-1 0 0 0,1 2 0 15,0-1 0-15,0 2 0 0,0 1 0 0,0 0 0 16,0 0 0-16,0 0 0 0,-1 1 0 0,1 2 0 15,0-1 0-15,-1 0 0 0,1 2 0 16,0-4 0-16,0 0 0 0,-3 23 0 0,2-11 0 0,0-1 0 16,1 4-176-16,-2 1 176 0,1-1-192 0,0 1 192 0,0 1-176 15,-1 1 176-15,1-1-160 0,0 0 160 0,0-3 0 16,-1 1 0-16,1 1 0 0,0-5 0 0,1 1 0 0,-1-1 0 16,1 3 0-16,-2-4 0 0,2 0 0 0,0 1 0 15,-1 1 0-15,2-2 0 0,-1-2 0 0,0 3 0 16,-1-4 0-16,1 2 0 0,0-2 0 0,0-1 0 15,0 1 0-15,0-1 0 0,0 0 0 0,0-4 0 16,0 2 0-16,0-1 0 0,-1-2 0 0,1 1 0 16,0-2 0-16,0 0 0 0,0 2 0 0,0-2 0 0,1-2 0 15,-1 2 0-15,1 0 0 0,-1 0 0 0,0 0 0 16,0 0 0-16,0 0 0 0,0 0 0 0,0 0 0 0,0 0 0 31,20-6 0-31,-15 2 0 0,0 4 0 0,1-4 0 0,1 2 160 0,1-3-32 16,1 2 0-16,1-1 0 0,1-2 16 0,1 2 0 0,2-2 0 0,1 1 0 15,1 0-144-15,0-1 160 0,0 0-160 0,0-1 160 16,0 1-32-16,0-4-128 0,1 2 192 0,1-2-64 16,-2 1-128-16,1-1 0 0,-1 0 0 0,2 0 0 15,0-2 0-15,-1 1 0 0,-2 1 0 0,1 0 0 16,0 0 0-16,0-2-176 0,3 0 176 0,-2-2-192 16,2 2-576-16,1-5-112 0</inkml:trace>
  <inkml:trace contextRef="#ctx0" brushRef="#br0" timeOffset="9">24156 15034 6447 0,'-4'3'576'0,"2"-3"-576"0,1 1 0 15,-1 2 0-15,2-3 848 0,-1 2 64 0,-1-2 16 0,-2 4 0 0,-1-1 128 0,0 1 32 16,1 1 0-16,1-1 0 0,0-2-16 0,1 2 0 16,0 0 0-16,1-2 0 0,1 1-272 0,0-2-48 15,1 1-16-15,-1 1 0 16,2 1 400-16,-1-4 80 0,0 3 0 0,0 0 16 0,2-3 112 0,-1 3 0 15,2-3 16-15,0 3 0 0,-1 1-336 0,2-2-80 16,0 2-16-16,0-2 0 0,0 2-352 0,0 0-64 16,0-2 0-16,0 2-16 0,0-2-144 0,1 2-32 15,-1-4 0-15,0 3 0 0,1-3 64 0,2 1 16 0,-2-1 0 0,1 0 0 16,1 0-96-16,0-1-32 0,1 1 0 16,1 0 0-16,0-3 32 0,1 3 0 0,1-4 0 0,-1 4 0 15,1-2-112-15,-1-1 0 0,0 2-16 0,0-4 0 16,1 4-32-16,-1-4 0 15,2 1 0-15,-2 1 0 0,0-1 0 0,-1-2 0 0,1 1 0 0,0 0 0 16,-2 2-144-16,1 0 192 0,0-2-192 0,0 1 192 0,1 2-192 16,0-2 0-16,-1 0 0 0,0 2 128 0,1-2-128 0,-1 0 128 15,2-1-128-15,-1 2 128 0,3-4 16 0,-2 1 0 16,2 0 0-16,-1-1 0 0,2 0 0 0,0-1 0 16,0 0 0-16,1 2 0 0,0-3-144 0,-1 3 0 15,1-1 144-15,0 1-144 0,-1 0 144 0,-2 1-144 16,1 0 192-16,1 0-192 0,-3 1 128 0,1 0-128 15,-1-1 0-15,0 2 0 0,1-1 0 0,-5 1 0 16,1 2 0-16,-2-1 0 16,5 2 208-16,-1-4-64 0,1 2-16 0,2-2 0 0,-1 1-128 0,0-3 0 0,-1 0 0 15,-1-1 128-15,1 0 32 0,0 1 0 0,-1 0 0 16,0-4 0-16,0 1-160 0,0 1 192 16,0 0-192-16,2-2 192 0,0 2-192 0,0-2 160 0,0 1-160 15,0-1 160-15,0 1-32 0,1-1 0 16,-1-2 0-16,0 1 0 0,0 0-128 0,1 0 0 0,0 0 0 0,-1 0 0 15,-1 2 0-15,0-1 0 0,-1-1 0 0,-1 4 0 16,0-3 0-16,-2 0 0 0,2 1 0 0,-1-1 0 16,-1-1 240-16,1 0-48 0,1-1 0 0,0-1 0 15,1 1-64-15,0-4 0 0,0 0-128 0,2 0 192 0,0-3 0 16,0 3-16-16,-2-2 0 0,1 2 0 16,2-1-176-1,-2-1 0-15,2 2 0 0,-3 1 0 0,1 1 0 0,-1 0 0 16,0 0 0-16,0-1 0 0,1 3 0 0,-2-2 0 0,-1 4 0 0,1-2 0 0,-1 0 144 0,0-1 112 15,-2 3 0-15,2-2 16 0,-3 2-272 0,1-2 0 16,-1 2 0-16,1-3 0 0,0 1 0 0,-1 2 0 31,0-2 0-31,1-2 0 0,-1 2 0 0,1-1 0 16,-1-1 0-16,2 0 0 0,0-2 0 0,0 0 0 0,1 1 0 0,-1-1 0 0,0 0 0 16,-1-3 0-16,0 3 0 0,0 1 0 15,-2 3 0-15,0-2 0 0,2 1 0 16,-2 0 0-16,-1 1 0 0,-1 0 0 0,1 2 0 0,-1 1 0 0,-1 2 288 0,0 1-48 0,2-3-16 15,-1 3 0-15,-1 0-224 0,1-2 0 32,-1 2 0-32,1 0 0 0,0 0 0 0,0-3 0 0,0 2 0 15,0 0 0-15,1-3 0 0,-2 2 0 0,2-2 0 16,-2 0 0-16,2 1 0 0,0-3 0 0,1 2 0 0,-3 0 0 16,2 0 0-16,-2 4 0 0,1 0 0 0,-1-3 0 15,-1 2 0-15,2-2 0 0,-2-1 0 16,2 0 0-16,-2-1 0 0,0 1 0 0,0 3 0 0,2-4 0 15,-1 3 0-15,1-1 0 0,0 0 0 0,0-1 0 0,1 4 0 16,-3-4 0-16,3 4 0 0,-2-3 0 16,2 3 0-16,-2-2 0 0,2 2 0 0,-2 0 0 0,1 0 0 15,-1 0 0-15,1 2 0 0,-1-2 0 0,0 0 0 0,0-1 0 16,-1 4 0-16,1-3 0 0,-2 3 0 0,1-1 0 16,-1 2 0-16,1-2 0 0,-1 2 0 0,0-1 0 15,-1 2 0-15,1-1 0 0,-1 0 0 0,-1 2 0 16,2 0 0-16,-1 0 0 0,0 0 0 0,0 0 0 15,-2 0 0-15,2 0 0 0,0 2 0 0,-2-2 0 16,3 0 0-16,0 0 0 0,0 0 0 0,0 0 0 16,0 0 0-16,0 0 0 0,0 0 0 0,0 0 0 15,0 0 0-15,0 0 0 0,0 0 0 0,-18 12 0 16,14-8 0-16,0 1 0 0,-1-2 0 0,0 3 0 16,-1 1 0-16,-1-1 0 0,-1 1 0 0,0 2 0 0,-1-3 0 15,0 0 0-15,-2 4 0 0,0-2 0 0,0 0 0 16,-3 1 0-16,4 1 0 0,-2-3 0 0,0 2 0 0,1 0 0 15,-1 0 0-15,1-2 0 0,1 0 0 16,2-1 0-16,0 0 0 0,1 1 0 0,1-1 0 0,-2-3 0 16,3 2 0-16,-1 0 0 0,0 0 0 0,1-1 0 15,0 0 0-15,-1 1 0 0,1 1 0 0,0-2 0 16,0-1 0-16,0 1 0 0,0 1 0 0,2-4 0 0,-2 2 0 16,1-1 0-16,0-1 0 0,0 2 0 0,1-3 0 15,-1 0 0-15,2 0 0 0,-1-3 0 0,1 2 0 16,-1-1 0-16,2-1 0 0,0-1 0 0,-1 1 0 0,2 0 0 15,-1 0 0-15,1-4 0 0,0 1 0 0,1-2 0 16,1 1 0-16,0 2 0 0,1-3 0 0,0 2 0 16,1 2 0-16,1-2 0 0,1-1 0 0,2-1 0 15,0 0 0-15,1-1 0 0,0 2 0 0,0-1-128 16,1-1 128-16,0 2 0 0,1 0 0 0,2-2 0 16,-1 2 0-16,-1-3 0 0,2 4 0 0,-4 0 0 15,0 0 0-15,0 0 0 0,-1 0 0 0,0 2 0 16,-1-2 0-16,1-1 0 0,-2 1 0 0,0 0 0 15,0 0 0-15,-1-1 0 0,1 2 0 0,-1-2 0 0,0 1 0 16,0 2 0-16,0-2 0 0,-1 3 0 0,1-1 0 16,-1 1 0-16,-1 0 0 0,1 0 0 15,0 1 0-15,-1 1 0 0,0-2 0 0,1 3 0 0,-2-2 0 0,2 0 0 16,-2 0 0-16,1 1 0 0,-1-1 0 0,1 2 0 16,-2-1 0-16,1 1 0 0,0 1 0 0,-1-1 0 15,-1 0 0-15,1 2 0 0,-1-1 0 0,0 1 0 16,0-2 0-16,-1 2 0 0,1 0 0 0,-1 1 0 0,1-2 0 15,0-1 0-15,0 0 0 0,0 0 0 0,0 0 0 16,0 0 0-16,0 0 0 0,-7 21 0 0,6-20 0 0,0 4 0 16,1-4 0-16,0 2 0 0,0 0 0 0,0 0 0 15,1 1 0-15,0 1 0 0,1-1 0 0,0 3 0 16,1 1 0-16,-1 0 0 16,2 3 0-16,-1-1 0 0,1 2 128 0,0 0-128 15,1 2 0-15,0 2 0 0,-2-1 0 0,1 1 0 16,1 0 208-16,-1-1-48 0,-2-1-16 0,1 2 0 15,-1 2-144-15,-1-4 0 0,1 1 0 0,-2-2 0 0,0 0 0 0,0-1 0 16,0 0 0-16,0-2 0 0,-2-1 0 0,2 1 0 16,0-2 0-16,2-1 0 0,-2 0 0 0,1-1 0 0,0-3 0 15,0 0 0-15,2 1 0 0,-2-1 0 0,2 0 0 16,0 0 0-16,1 0 0 0,1 1 0 0,0 1-144 0,1-1 144 16,0 2 0-16,2-3 0 0,-2 1 0 15,1 3 144 1,2 1-848-16,1 1-192 0,0 2-16 0,0 0-20256 0</inkml:trace>
  <inkml:trace contextRef="#ctx0" brushRef="#br0" timeOffset="10">20798 14964 7359 0,'-3'1'656'0,"2"2"-528"0,0-3-128 0,1 0 0 0,0 0 496 0,0 2 64 16,-2-2 16-16,0 1 0 0,-1 2 192 0,1 0 64 15,1-3 0-15,-1 3 0 0,2-3-288 0,-1 0-48 16,0-3-16-16,1 3 0 0,-1 0 80 0,1-3 16 16,-1 3 0-16,1-4 0 0,-2 4 384 0,1-2 96 15,1 2 16-15,0 0 0 0,0 0-144 0,0 0-32 16,0 0 0-16,0 0 0 0,0 0-224 0,0 0-48 16,0 0-16-16,0 0 0 0,0 0-176 0,0 0-48 15,0 0 0-15,0 0 0 0,0 0-80 0,0 0-32 0,0 0 0 0,0 0 0 16,0 0-96-16,-4-21-32 0,7 19 0 0,-1-4 0 15,1 2 176-15,-2-1 16 0,1-1 16 0,0 3 0 16,0-5 192-16,-1 2 32 0,1-3 16 0,-1 3 0 16,0-1 16-16,-1 1 0 0,0-3 0 0,0 0 0 15,1 2-176-15,-1 1-48 0,0-3 0 0,2 2 0 0,-1-2-80 16,0 1-32-16,2 0 0 0,-1-2 0 0,1 0 64 16,-1 1 16-16,0-3 0 0,3 2 0 15,-1-2-48-15,0-1-16 0,2 1 0 0,-1 1 0 0,0-1-160 0,1-1-128 16,0 1 192-16,2-1-192 0,-2 4 272 0,0-5-48 15,1 2-16-15,0 0 0 0,0 1-208 0,-1 0 0 16,0 0 0-16,1 2 0 0,-1 0 0 0,0-1 0 16,0-2 0-16,2 0 0 0,0-1 320 0,1 0 0 15,1 0 16-15,0-2 0 0,1 1-336 0,0-1 0 16,1-1 0-16,-1 0 0 0,3 0 0 0,-2 1 0 16,2-1 0-16,0 0-128 0,0 1 128 0,0 2 0 0,1-2 0 15,-2 1 0-15,1-1 0 0,1 2 0 16,1-3 0-16,-2 1 0 0,0 1 0 0,0 2 0 0,-2-3 0 15,1 4 0-15,-2-1 0 0,0-1 0 0,0 1 0 0,-1 2 0 16,0-2 0-16,0-1 0 0,1 1 0 0,0-1 0 16,0 2 0-16,0-4 0 15,0 3 0-15,1-2 0 0,-1 2 0 16,-1 0 0-16,1-1 0 0,-1 0 0 0,2-2 0 0,-1 1 0 0,0 2 0 0,0 0 0 16,1 2 0-16,-4-1 0 0,0 3 0 0,0 2 0 15,2-3 0-15,-1 2 0 16,1 1 0-16,-2-3 0 0,1 3 0 0,0 0 0 0,-1 1 0 0,1-1 128 0,1-3 48 15,0 2 16-15,1 0 0 0,-1-1 0 16,1-1-192-16,0 2 0 0,1-3 0 0,2-1 0 0,-2 1 0 0,2 0 0 16,-2 0 0-16,2-2 0 0,-2 2 0 15,-1 0 0-15,2 1 0 0,-3-1 0 16,1 0 0-16,0 2 0 0,0-2 0 0,0 1 0 0,0 2 0 0,-1 0 0 16,1-1 0-16,-2 0 0 0,1 2 0 0,-1 0 0 15,-1 0 0-15,1 0 0 0,-2 2 0 0,1-2 0 16,-1 1 0-1,1-1 0-15,0-1 0 0,0 3 0 0,2-3 0 0,-3 1 0 0,0 0 0 0,2 0 0 16,0 0 0-16,-1-3 0 16,1 3 0-16,-2-2 0 0,2 2 0 0,0 0 0 15,-1 0 0-15,1 2 0 0,1-2 0 0,-1 0 0 16,-1 2 0-16,1-2 0 0,2 1 0 0,0 0 0 16,0 0 0-16,0 1 0 0,1 1 0 0,-1 0 0 0,0-1 0 0,-1 2 0 15,0-1 0-15,-2 2 0 16,2-1 0-16,-1-1 0 0,-1 2 0 0,0-1 0 0,-2 0 0 15,0 0 0-15,0-1 0 0,1 2 0 0,-1-4 0 0,0 4 0 16,-1-2 0-16,1 0 0 0,-1-1 0 0,0 2 0 16,0 2 0-16,-1-3 0 0,1 2 0 0,-2 1 0 15,2-3 0-15,0 3 0 0,0-2 0 0,0 1 0 16,0-2 0-16,1 3 0 0,-2-2 0 0,1 2 0 16,1-1 0-16,-1 1 0 0,0-3 0 0,0 3 0 15,1-2 192-15,-1 2-64 0,0-2-128 0,0 2 0 16,1-2 0-16,0 1 0 0,0-1 0 0,-1 2-176 15,2-1 176-15,-2 1-128 0,1-2 128 0,0 0 0 0,0 2 0 0,0-2 0 0,0-1 0 0,2 2 0 32,-2-1 0-32,0-2 0 0,0 2 0 0,1-2 0 15,-1 0 0-15,1-1 0 0,1 2 0 0,-2-1 0 16,1 1 0-16,-1-3 0 0,2 2 0 0,-2 1 0 0,0-2 0 16,-1 1 0-16,3 0 0 0,-4 2 0 0,3-2 0 0,-2 2 0 15,1 2 0-15,-1-3 0 0,-2 2 0 16,2-1 0-16,0 0 0 0,0 0 0 0,-1 2 0 0,0-4 0 15,-2 4 0-15,2 0 0 0,0 0 0 0,-2 0 0 16,2-2 0-16,-2 2 0 0,2-3 0 0,-3 2 0 16,2-2 0-16,-1 3 0 0,-1 0 0 0,2-2 0 15,-2 1 0-15,0-2 224 0,-1 1-48 0,0 1-16 16,0 1 64-16,-1 0 16 0,0-3 0 0,-2 2 0 0,3 1-240 16,0 0 0-16,0 0 0 0,0 0 0 0,-22 0 0 0,16 0 128 15,-1 0-128-15,-1 0 0 0,-1 0 288 0,1 0-32 16,-2 0-16-16,-1 0 0 0,-2-3-240 15,1 1 0-15,1 1 0 0,-1-2 0 0,-2-1 0 0,-1 0 0 16,2 2 0-16,-1-4 0 0,2 2 0 0,-1 2 0 16,1-2 0-16,1-2 0 0,0 1 0 0,-1 1 0 15,3 1 0-15,-1-1 0 0,1-1 0 0,0 1 128 16,2 1-128-16,-1 0 0 0,1-1 0 0,1 2 0 16,1-1 0-16,0 2 0 0,1-1 0 0,-1 1 0 15,3 1 0-15,-1 0 0 0,2-3 0 0,0 6 0 16,1-3 0-16,0 0 0 0,0 0 0 0,1-3-128 0,2 3 128 15,-1 0 0-15,1 0 0 0,0 0 0 0,2 0 0 0,1 3 0 16,1-3 0-16,-1 0 0 0,1-3 0 0,2 3 0 16,0 3 0-16,0-3 0 0,1 1 0 0,3 1 0 15,-1-2 0-15,2 0 0 0,-1 0 0 0,1 0 0 16,1 0 0-16,-2-2-128 0,-2 1 128 0,2 1 0 16,0 0 0-16,1 0 0 0,0-3 0 0,-2 3 0 0,0 3 0 15,1-3 0-15,-2 3 0 0,0-2 0 0,-1 2 0 16,0-1 0-16,0 2 0 0,-2-1 0 0,0 0 0 0,-1 0 0 15,-1 0 0-15,-1 1 0 0,-1 2 0 0,0-3 0 16,-2 3 0-16,1 0 0 0,-2-2 0 0,0 2 0 16,-1-2 0-16,0 2 0 0,-1-2 0 0,0 1 0 15,-1-2 0-15,1 0 0 0,-1 1 0 0,0-1 0 16,1 1 0-16,0-2 0 0,0 1 0 0,-2-2 0 16,3 2 0-16,-2-1 0 0,1-1 0 0,-1 2 0 15,2-3 0-15,-1 2 0 0,0 0 0 0,0 0 0 16,-1 2 0-16,1-2 0 0,0 2 0 0,-2 2 0 0,1 0 0 15,1 0 0-15,-2 1 0 0,1-1 0 0,-1 1 0 16,0 2 0-16,0-2 0 0,1 2 0 16,-2-2 0-16,0 2 0 0,2 0 0 0,-2-3 0 0,-1 4 0 0,1-4 0 15,-1 0 0-15,2 2 0 0,-2 0 0 0,-1 2 0 16,1-1 0-16,-2-2 0 0,2 2 0 0,-2 1 0 16,1-3 0-16,-2 2 0 0,1 1 0 0,-2 0 0 15,2 1 0-15,0-1 0 0,-2 0 0 0,1 2 0 16,0 0 0-16,0 1 0 15,1-4 0-15,1 4 0 0,-2-1-128 0,2 2 128 0,-1 1 0 0,1 1 0 32,2 0-816-32,1 0-48 0,3-1-16 0,3-4-17616 0</inkml:trace>
  <inkml:trace contextRef="#ctx0" brushRef="#br0" timeOffset="11">26186 10280 6447 0,'-1'0'576'0,"1"0"-576"0,0 0 0 0,0 0 0 32,0 0 720-32,0 0 48 0,0 0 0 0,-1 0 0 15,1 2 592-15,0-2 128 0,0 0 32 0,0 0 0 0,0 0-496 0,0 0-112 16,0 0-16-16,0 0 0 0,0 0 16 15,0 0 0-15,0 0 0 0,0 0 0 0,19-9 16 0,-17 9 0 16,0 0 0-16,1 0 0 0,-1 3 144 0,1-2 16 16,-1 4 16-16,0-1 0 0,0 2-400 0,-2-2-96 15,0 2-16-15,0 3 0 0,-1-3 176 0,0 4 48 16,-1-4 0-16,0 1 0 0,-1 2-256 0,1 1-48 16,-1-2-16-16,0 0 0 0,0 1-16 0,1 0 0 15,-1 0 0-15,1 1 0 0,-1-3-192 0,1 2-32 16,-1 1-16-16,1-1 0 0,0 0-240 0,-1-1 176 15,1 3-176-15,-1-1 160 0,1 0-16 0,-2-2 0 0,0 5 0 16,-1-2 0-16,0 1 16 0,-1 1 0 0,0-1 0 0,-1 0 0 16,-1 1 64-16,-1 0 16 0,2 2 0 0,-3-2 0 15,1 0-32-15,1 0 0 0,-2 0 0 0,1 0 0 16,2-1-80-16,-2-2-128 0,1 5 176 0,-1-2-176 16,-1 2 128-16,1-3-128 0,-1 5 0 0,-1-5 0 15,1 2 0-15,1 0 0 0,-1 0 0 0,0 1 0 16,0-2 0-16,1 0 0 0,-1 0 0 0,0 2 0 15,1-2 208-15,-3-1-64 0,1 2-16 0,1 0 0 16,-1-3-128-16,1 2 160 0,2-1-160 0,-3-2 160 16,1 1-160-16,0-1 0 0,0 0 0 0,-1-1 0 0,0 2 0 15,-2 0 192-15,1 1-192 0,-2 2 192 16,-1-2-192-16,2 1 0 0,-2-1 144 0,0-1-144 0,0 0 0 16,0 2 0-16,1 0 0 0,-1 0 0 0,0-1 0 15,-1 0 0-15,2-2 0 0,1 0 0 0,2 2 192 0,-3-2-48 16,2-1 0-16,-3 1 0 0,0 2-144 0,0-2 0 15,-1 3 144-15,1-4-144 0,0 1 0 0,-1 3 128 16,1-1-128-16,-2-3 0 0,1 2 0 0,1 0 0 16,-2 3 0-16,1-5 0 0,-2 4 0 0,2-1 0 15,-1 1 0-15,-1-1 0 0,0-2 0 0,2-2 0 0,1 2 0 16,-1 0 0-16,-1-2 0 0,1 3 0 0,0-4 0 16,1 2 0-16,0 1 0 0,2-4 0 0,-1 3 0 15,2-4 0-15,0 3 0 0,3-2 0 0,-3 1 0 16,3 0 0-16,-1 2 0 0,-2-3 0 0,1 3 0 0,-1-2 0 15,0 2 0-15,-2 0 0 0,2-1 0 0,-2 1 0 16,3 0 0-16,-3 0 0 0,2-1 0 0,-2 0 0 16,2-2 0-16,-2 2 0 0,2 0 0 0,-2-1 0 15,2 1 0-15,-2 0 0 0,3-2 0 0,-1 0 0 16,0 0 0-16,0-3 0 0,1 0 0 0,-1 1 0 16,1 0 0-16,0-2 192 0,1 1-32 0,-1-2-16 15,1 2-16-15,0-1-128 0,0-1 192 0,-1 2-64 0,0-1-128 16,0 2 0-16,-1 0 0 0,1-2 0 15,0 2 0-15,1-1 0 0,-1 0 0 0,1 1 0 0,-1 1 0 16,0-2 0-16,1 1 0 0,-1 2 0 16,0-3 0-16,1 0 0 0,0 0 0 0,-1-2 0 0,0 2 0 0,1-1 0 15,-1 2 0-15,1-4 0 0,1 3 0 0,-2 0 192 16,1-2-192-16,2 2 192 0,-1-1-192 0,0-1 0 16,1 2 0-16,0-1 0 0,2 0 0 0,-1 0 0 15,2-1 0-15,-1 1 0 0,2-1 0 0,0 1 0 16,2-2-192-16,-2 0 192 0,1 0 0 0,2 0 0 15,-1 0 0-15,0 0 0 0,2 1-128 0,-1-1 128 0,0 0 0 16,1 0 0-16,-1 0 0 0,1-1 0 0,0 1 0 16,0 0 0-16,0 0 0 0,0 0 0 0,0 0 0 0,0 0 0 15,0 0 0-15,0 0 0 0,0 0 0 16,0 0 0-16,0 0 0 0,-9-18 0 0,9 14 0 0,0-1 0 16,0 1 0-16,1 1 0 0,1-4 0 15,-1 1 0-15,1 0 304 0,1-1-32 0,-1 0 0 0,2 1 0 16,1 0-272-16,0-3 0 15,1 2 0-15,0-2 0 0,-1 3 0 0,1-4 0 0,2 2 0 0,-1 0 0 16,1-2 0-16,-1 2 0 0,-1-1 0 0,2 2 0 16,-1-3 0-16,0-1 0 0,2-1 0 0,-3 1 0 15,3 1 0-15,-3 0 0 0,2 2 0 0,-1-2 0 0,0 3 0 16,0-2 0-16,-1 3 0 0,1 0 0 16,-1-2 0-16,2 3 0 0,-2 1 0 0,0 1 0 15,0 0 0-15,-1 1 0 0,0 1 0 0,-1 1 0 0,0-3 0 0,-1 3 0 16,0 0 0-16,-1 0 0 0,1 3 0 0,-2-3 0 15,0 1-128-15,0 1 128 0,-1 1 0 0,0 0 0 16,-1 4 0-16,0-4 0 0,-1 4 0 0,-1-4 0 16,-1 6 0-16,-1-3 0 0,0 1 0 0,-2 5 0 15,1-5 0-15,-2 2 0 0,1 1 0 0,0-2 0 0,-1 2 0 16,0 0 0-16,0-1 0 0,-1 1 0 0,2-1 0 16,-2 0 0-16,1 1 0 0,-1 2 0 0,0-2 0 15,0 3 0-15,0-1 0 0,-2-1 0 0,1 1 0 0,0 0 0 16,-1 1-256-16,1 0 64 0,0-4 0 15,0 0 0 1,1 1 192-16,1-3 0 0,0 0 0 0,0 1 0 0,2-2 0 0,-2 1 0 16,3-4 0-16,0 4 0 0,3-4 0 0,-2 2 0 0,2-4 0 0,-1 3 0 15,2 1 0-15,0-1 0 16,-1-2 0-16,2 2 0 0,0-2 0 0,0 2 0 0,0-1 0 0,2-2 0 16,-2 1 0-16,2 2 0 0,-1-1 0 0,3 0 0 15,0 0 0-15,0-2 0 0,-1 1 0 0,2 1 0 16,1-2 0-16,2 2 0 0,0-3 0 0,1 2 0 15,2-2 192-15,0 0-64 0,2 0 0 0,-1 0-128 0,3 0 192 0,-1 0-64 16,-1 0 0-16,-1-2-128 0,1 2 0 16,-2 0 0-16,-1 0 0 0,-1 0 0 0,-1 0 144 0,-2 0-144 31,-1 0 0-31,0 2 144 0,-1-2-144 0,0 1 0 0,-2 2-160 0,1-3 160 16,-1 4-560-16,1-1-16 0,-2 2 0 0,0 1-12480 15,0 4-2512-15</inkml:trace>
  <inkml:trace contextRef="#ctx0" brushRef="#br0" timeOffset="12">19943 15010 11967 0,'-5'0'1072'0,"1"0"-864"0,1 0-208 0,1 0 0 0,1 0 576 0,1 0 64 0,-1-2 0 0,0 2 16 0,-2 0 16 15,0-2 0-15,-1-2 0 0,0 2 0 0,0-2 176 16,2 2 48-16,0 0 0 0,-2-3 0 0,1 4-176 0,1-4-16 16,-1 1-16-16,0 1 0 0,1 0-128 15,0 2-32-15,-2-4 0 0,1 1 0 0,-2 1 192 0,1-2 48 16,-1 1 0-16,0-2 0 0,0 2 176 0,-2-2 32 16,0 0 16-16,0 0 0 0,1-2-96 0,-3 0 0 15,2-1-16-15,-1-1 0 0,1 0-304 0,-3 0-48 16,1-2-16-16,1-1 0 0,-3 0-192 0,1-2-32 0,-1 3-16 15,1-2 0-15,-1-1 16 0,-1 2 0 0,3-3 0 16,-3 3 0-16,1-3-32 0,1 1-16 0,1 3 0 16,0 0 0-16,0-1-32 0,-1 0 0 0,0-4 0 0,1 1 0 15,0 0-32-15,0 1-16 0,2-1 0 16,-1 0 0-16,1 0-160 0,0 1 0 0,-1 2 0 0,1-3 128 16,-2-3-128-16,0 1 0 0,3 3 0 15,-2-3 0-15,-1 0 0 0,0-4 0 0,-1-1 0 0,2 1 0 16,0 0 0-16,2 3 0 0,1-2 0 15,-1 2 0-15,2-4-128 0,-1 1 128 0,0 0 0 0,2 0 0 16,-1-1 0-16,0 1 0 0,2 1 0 0,-1 1 0 16,2 2 0-16,0-1 0 0,1 3 0 15,-1 0 0-15,1 0 0 0,0 1 0 0,1 1 0 0,0-2 0 0,0 4-128 16,2-4 128-16,-1 1 0 0,-1 1 0 0,1 3 0 0,-1 0 0 16,1 0 0-16,1-1 0 0,-1 1 0 15,1-2 0-15,1 3 0 0,-2-1 0 0,2 4 0 0,-3-3 0 16,1 1 0-16,1 1 0 0,-1 0 0 0,0 2 0 15,1-3 0-15,0 2 0 0,-1 1 0 0,1 0 0 16,-1-1 0-16,2 1 0 0,0-1-128 0,-1 1 128 16,1-1 0-16,0-1 0 0,1 0 0 0,-2 2 0 15,1-3 0-15,-1 3 0 0,0-1 0 0,0 1 0 0,0-1 0 16,0 1 0-16,1 0 0 0,-1-3 0 16,0 3 0-16,-1 0 0 0,1 2 0 15,-1-2 0-15,2 2 0 0,-2-2 0 0,1 3 0 0,-1-4 0 0,2 2 0 0,-3 2 0 16,2-1 0-16,-1 0 0 0,0-1 0 0,0 2 0 15,-1-1 0-15,2 0 0 0,-1 2 0 0,-1-2 0 16,2 2 0-16,-2-2 0 0,2-1 0 0,-2 1 0 16,0 2 0-16,0-2 0 15,1 2 0-15,-1-2 0 0,0 3 0 0,0-4 0 0,0 3 0 0,1 0 0 16,-2-2 0-16,1 2 0 0,-1 2 0 0,0-4 0 16,0 2 0-16,0 0 0 0,0 0 0 0,0-1 0 15,0 2 0-15,0-1 0 16,0-1 0-16,0 2 0 0,1 1 0 0,-1-2 0 15,0 2 0-15,0-3 0 0,0 3 0 0,1 0 0 0,-1-1 0 0,0 1 0 0,2 0 0 0,-2 0 0 16,1 0 0-16,-1 0 0 16,0 0 0-16,0 0 0 0,0 0 0 0,0 0 0 15,0 0 0-15,0 0 0 0,0 0 0 0,0 0 0 0,0 0 0 0,0 0 0 16,0 0 0-16,-20 4 0 0,16-2 0 0,-1-2 0 0,-1 1 0 16,0 2 0-16,0-1 128 0,-1 2 112 0,-1-2 16 15,1 2 0-15,-2 0-256 0,2-4 0 0,-2 4 0 16,0-2 0-16,1 0 128 0,-1 2-128 0,-1-1 176 0,1 0-176 31,3-3 160-31,-2 3-160 0,-1 1 128 0,-2-1-128 0,1 0 0 0,-1 0 0 0,-2 1 0 0,0 1 0 16,-2-1 0-1,1 2 0-15,0-2 0 0,0-1 0 0,0 0 0 0,1 1 128 16,0-2-128-16,0 1 0 16,0-3 0-16,2 1 0 0,1-1 128 0,2 2-128 15,-1-2 0-15,3 0 0 0,1 1 0 0,0 2 0 16,1-1 0-16,1-2 0 0,0 2 0 0,2 0 0 0,0-2 0 15,1 0 0-15,0 0 0 0,1 0 0 0,1 0 0 16,2 0 0-16,1 3 0 0,1-6 0 0,-6 3 0 16,0 0-224-16,25-4 80 0,-14-2 16 0,1 3-192 0,0 0-16 15,-3-1-16-15,3-2 0 16,1 0-64-16,3 0-16 0,0-3 0 0,-1 2 0 0,-1 1 48 0,-1-1 16 16,0 1 0-16,0 0 0 0,1 2 16 0,-2-1 0 15,-2 4 0-15,0-4 0 0,0 4 48 0,-1 1 16 16,-1-3 0-16,2 3 0 0,-2 3 288 0,-1-3-192 15,0 1 192-15,0 2-160 0,-1-1 160 0,-1-1 0 16,1 4 0-16,-1-3 0 0,0 2 0 0,0 0 0 16,0 0 0-16,0 1 0 0,0 0 0 0,-2 0 0 15,1-2 0-15,0 4 0 0,-2-4 0 0,1 2 0 0,-2-1 0 0,0 2 0 16,0-2 0-16,-1-2 128 0,2 2-128 16,-2 0 0-16,1-2 0 0,-1 2 0 0,0-2 0 0,1 2 0 15,0-1 0-15,1 0 144 0,-1 1-144 0,0 1 0 16,0-1 240-16,2-1-64 0,0 1-16 0,0 1 0 15,1-1 32-15,-1 2 16 0,1-2 0 0,0-1 0 16,-1 2-16-16,1 1-16 0,0 1 0 0,1-1 0 16,-1 1-16-16,2 2 0 0,0 1 0 0,0 0 0 0,-1 2-160 15,1 2 128-15,0 3-128 0,1-1 128 16,-1 0-128-16,0 0 128 0,-1-2-128 0,1-2 128 0,1 1-128 0,0-1 0 16,-1 0 0-16,0-2 0 0,0 3 0 0,0-5 0 15,1 2 0-15,-1 0 0 0,-1-1 0 0,1 1 0 16,-1-4 0-16,0 4 0 15,0-4-992-15,1 0-176 0,-1 1-48 0,1 0-14144 0</inkml:trace>
  <inkml:trace contextRef="#ctx0" brushRef="#br0" timeOffset="13">19943 10299 911 0,'1'-5'0'0,"-1"3"0"0,2-2 0 0,-2 4 0 16,0-2 400-16,0 2 0 0,1 0 0 0,-1 0 0 15,1-3-192-15,-1 2-32 0,1-1-16 0,-1-1 0 16,2 2-160-16,-1-2 0 0,-1 1 0 0,1 1 0 15,0-3 0-15,-1 2 0 0,1-2 0 0,1 1 0 16,-2 1 352-16,1 1 96 0,-1-2 0 0,0 0 16 16,0 0 240-16,1-1 32 0,-1 2 16 0,0 1 0 15,1-1-144-15,-1 1-32 0,0 1 0 0,0 0 0 0,0 0 192 16,-1 0 48-16,0 0 0 0,0 0 0 0,1 0-48 0,-2 0-16 16,2 0 0-16,0 0 0 0,0 0-144 0,0 0-32 15,0 0 0-15,0 0 0 0,0 0-320 0,0 0-64 16,0 0 0-16,0 0-16 0,0 0-176 0,0 0 192 15,-19 8-192-15,16-8 192 0,2 2 320 0,-2 1 80 16,1-3 16-16,0 3 0 0,-1 0-128 0,1-2-32 16,-1 4 0-16,1-4 0 0,-2 3 80 0,1-2 16 15,1 2 0-15,-2 1 0 0,2-1-176 0,-2-1-48 0,2 2 0 0,-1-1 0 16,1-2 0-16,-2 2 0 0,0 2 0 0,2-2 0 16,-2 0 0-16,0 1 0 0,2 0 0 0,-2 0 0 15,0 1 160-15,1-2 32 0,-1 2 0 0,0 0 0 16,1 0-96-16,-1 0-16 15,-1 0 0-15,1 1 0 0,1 0-224 0,-2 2-48 0,1-3-128 0,0 4 192 16,-1-3 144-16,2 2 32 0,-2 1 0 0,1 0 0 16,-1 1-160-16,0-1-16 0,1-3-16 0,-2 4 0 0,1-1 208 15,-1 2 32-15,1 1 16 0,0-3 0 16,1 0-112-16,1 2 0 0,-1-2-16 0,1 2 0 0,2-2-128 0,0 3-32 16,0-1 0-16,0-2 0 15,1 2-144-15,-2-2 0 0,2 0 0 0,-1 0 0 0,0 2 0 0,1 3 0 16,1-3 0-16,-2 1 0 0,1 0 0 0,0 0 0 15,0 0 0-15,0 0 0 0,0-1 0 0,0 0 0 16,-1 1 0-16,1-3 0 0,0 2 448 0,0-2 0 16,0 0 0-16,1 1 0 0,-1-1-256 0,0-3-32 15,0 4-16-15,1-1 0 0,-1-2-144 0,1 0 0 16,-1 0 0-16,2 0 0 0,-1 2 0 0,1 0 0 0,-1-1 0 16,2 1 0-16,1 2 0 0,-2-3 0 0,1 1 0 0,-1 0 0 15,1-2 0-15,-2 0 0 0,1 0 0 0,1-1 0 16,-2 2 0-16,3-1 0 0,-2 3 144 0,1-1-144 15,-1-3 0-15,1 2 0 0,-1 0 0 0,-1-3 0 16,2 4 128-16,-1-4-128 0,1 4 128 0,-1-3-128 16,2 4 432-16,-2-3 16 0,1 2 0 15,1 1 0-15,-2-1-320 0,2 2-128 0,-1-2 128 0,1-1-128 16,0 2 0-16,1 0 0 0,-1 2 0 0,0-3 0 0,1 3 0 16,0-1 0-16,-1-2 0 0,1 0-176 0,1 1 176 15,-2-4 0-15,1 3 0 0,0-1 0 16,-1 0 0-16,-1-3 0 0,1 1 0 0,0-1 0 0,-1 1 0 0,0-1 0 15,-1-3 0-15,1 1 0 0,-1 1 0 0,-1-1 0 16,2 2 0-16,-2-4 0 16,2 3 0-16,-2 0 0 0,0-1 0 0,2-1 0 0,-2 0 0 0,0 1 0 15,0 1 0-15,1-4 0 16,0 3 0-16,-1-3 0 0,-1 3 0 0,1-3 0 0,-1 1 0 0,0-2 0 16,0 3 0-16,0-3 0 0,2 1 0 0,-4 2 0 15,2-3 0-15,0 0 0 0,0 0 0 0,0 0 0 16,0 0 0-16,0 0 128 15,0 0 144-15,0 0 48 0,0 0 0 0,0 0 0 0,-18-9-320 0,14 8 0 0,1-4 0 0,-2 1 0 16,0 0 0-16,0 1 0 16,-1-3 0-16,-2-1 0 0,2 1 0 0,-3-4 0 0,1 2 0 0,-1-2 0 15,-1 0 0-15,0 1 0 16,-1-3 128-16,1 2-128 0,0-2 0 0,-1 2 0 0,1 0 0 0,0-3 0 16,0 1 0-16,1 0 0 15,-1-1 0-15,-1 1 0 0,1 1 0 16,-2-2 0-16,3 1 0 0,-3 0 0 0,3 2 0 0,-3-3 0 15,4 4 0-15,-2-4 0 0,2 3 0 0,0-2 0 0,0 2 0 0,1-2 0 0,1 2 0 0,0 1 0 16,-1-1-128-16,1 4 128 0,1 0 0 0,2 0 0 16,0 2 0-16,1 1 0 0,-1 0 0 0,2 0 0 15,0 2 0-15,-1 1 0 0,4 0 0 0,-2 0 0 16,1 1 0-16,0 2 0 16,2 0 0-16,0 4 0 15,1-1 0-15,1 2 0 0,2 4 0 0,1-1 0 16,1 2-128-16,-2 2 128 0,2-1 0 0,0 1 0 15,1 1 0-15,-1-3 0 0,1 2 0 0,0-1 0 0,0 1 0 16,1 1 0-16,-1 0 0 0,0-3 0 0,-2 2 0 16,1 1 0-16,1-3 0 0,-2 0 0 0,2 2 0 15,-2-5 0-15,0 2 0 0,0-3 0 0,-2 1 0 16,0 0 0-16,0-4 0 0,1 1 0 0,-2 0 0 0,-1-1 0 16,1 0 0-16,-1-1 0 0,0-1 0 0,0-1 0 15,-1 0 0-15,0 0 0 0,-1-3 0 0,-1 3 0 16,1-3 0-16,-1 1 0 0,1 2 0 0,0-3 0 15,-1 0 0-15,1 0 0 0,0 0 0 0,-1-3 0 16,0 3 0-16,0-1 0 0,-1 1 0 0,0 0 0 16,0 0 0-16,0 0 0 0,0 0 0 0,8-19 0 0,-7 13 224 15,0 0-64-15,0-1-16 0,1-2 0 0,-1 3 48 0,1-4 0 16,1-2 0-16,-1 2 0 0,2-3-64 0,0 1-128 16,-1 0 192-16,2-2-64 0,0 2 0 0,2-3 0 15,0 1 0-15,-1 2 0 0,2 2-128 0,-1-3 0 16,2 1 0-16,-1 2 0 0,1-2 0 0,0 2 0 15,-1 0 0-15,1 1 0 0,0 0 0 0,-2-1 0 16,2-1 0-16,-2 3 0 0,2-1 0 0,-2 2 0 16,1-2 0-16,-2 2 0 15,1 1-640-15,1 0 0 0,-1-3 0 0,3 1-17984 0</inkml:trace>
  <inkml:trace contextRef="#ctx0" brushRef="#br0" timeOffset="14">22520 9919 11967 0,'-2'0'1072'0,"0"0"-864"0,2 0-208 0,0 0 0 15,2 0 224-15,-2 0 0 0,0 0 0 0,0-3 0 16,0 3-32-16,0-4 0 0,0 2 0 0,0 2 0 0,0 0 32 0,0 0 0 16,0 0 0-16,0 0 0 0,0 0 288 0,0 0 64 15,0 0 16-15,-4-20 0 0,3 20 192 0,-2-2 48 16,1 2 0-16,-2 0 0 0,0 0 80 0,-1 2 32 15,0-1 0-15,-1 2 0 0,0-1-304 0,-3 2-64 16,2 0-16-16,0-1 0 0,2 2-112 0,-3-3 0 16,0 3-16-16,-4-2 0 0,0 3 224 0,0 1 48 15,-3-1 16-15,0 0 0 0,-1 0 32 0,-1 2 0 16,1 0 0-16,-1-2 0 0,1 1-304 0,0 0-64 16,-1 2-16-16,1-2 0 0,-3 2-64 0,2 1-16 0,-2-2 0 0,1 2 0 15,-1 0-48-15,0-1-16 0,-1 2 0 16,0 0 0-16,1-1-48 0,0 2-16 0,0 1 0 0,1-3 0 15,-2 2 64-15,-1 0 16 0,1 2 0 0,0-2 0 16,0 2 48-16,-1 1 16 0,0-3 0 0,2 0 0 16,-2 5-16-16,2-4 0 0,1 3 0 0,-2-1 0 15,2 1-48-15,0-2-16 0,1 1 0 0,-2-3 0 0,2 0-80 16,-1 2-16-16,0 1 0 0,-1-3 0 0,2 2-128 16,-2 1 160-16,0-2-160 0,0 2 160 0,-1-1-160 15,2 0 128-15,2 2-128 0,-2 1 128 0,-3-1-128 0,-1 6 0 16,-1-2 0-16,-1 1 0 0,2 1 0 0,2-3 160 15,2 3-160-15,0-4 160 0,2 2-160 0,1-1 160 16,0-1-160-16,2 2 160 0,-1-1-160 0,-1-1 0 16,2-1 0-16,-1 2 0 0,2-1 128 0,-1-1-128 15,0-3 128-15,1 4-128 0,-2 0 128 16,-1 1-128-16,0 3 0 0,0-3 128 0,2-1-128 0,-2 4 0 16,1-2 0-16,-1 2 0 0,2-1 0 0,-1 2 0 0,3-1 128 15,0 0-128-15,0 1 0 0,1-1 0 16,1 3 0-16,-1-3 0 0,2 0 0 0,-1-2 0 0,2 1 0 15,-2-4 0-15,2 2 0 0,-1-1 0 0,1-2 0 0,-1-1 0 16,1 1 0-16,1 0 0 0,-2-2 0 0,2 1 0 16,-2 1 144-16,1-4-144 0,2-2 160 0,0 2-160 15,1-2 128-15,0 0-128 0,0 0 0 0,2 1 144 16,-1-3-144-16,1 0 0 0,0 0 0 0,1 0 0 16,0 1 144-16,1-1-144 0,-1 0 160 0,0 0-160 15,-1-2 0-15,1 0 0 0,0 0 0 0,0 0 0 0,-1 0 0 16,1 1 0-16,-1-4 0 0,-1 4 0 15,2-4 0-15,-2 2 0 0,1-4 0 0,1 2 0 0,-1-1 0 0,1 0 0 16,0 0 0-16,0-4 0 0,1 2 0 0,-1-2 0 16,1 2 0-16,-2-2 0 0,1-1 160 0,0 2-160 15,1-4 160-15,-1 2-160 16,-1-4 176-16,1 0-176 0,0 1 192 0,1-3-192 16,-1-1 128-16,1 2-128 0,-2-2 0 0,2 0 0 0,0 0 0 0,-1 1 0 15,1 3 0-15,0-1 0 0,0-2 0 0,0-3 0 16,-1 2 0-16,1-3 0 0,0 3 0 0,-1-2 0 15,-1 2 0-15,1-2 0 0,0 2 0 0,-1-2 0 0,-1 2 0 16,1-1 0-16,0-1 0 0,0 4 0 0,-1-2 0 16,1 0 0-16,-2-1 0 0,2 3 0 15,-1-1 0-15,1 0 0 0,-1 3 0 0,1-2 0 0,1 0 0 16,-1 1 0-16,1 1 0 0,1-1 0 0,0 1 0 0,0-1 0 16,0 1 0-16,0 0 0 0,0 0 0 15,0 2 0-15,1-2 0 0,1-3 0 0,0 6 0 0,-1-4 0 16,1 1 0-16,-1 3 0 0,-1-2 0 0,1 3 0 15,-1 0 0 1,0-1 0-16,0 3 0 0,-1 3 0 0,1-3 0 0,0 2 0 0,0 2 0 0,0 0 0 0,-1 2 0 16,1 3 0-16,-2 1 0 0,2-1 0 0,0 4 0 0,0-1 0 15,0 2 0-15,2 1 0 0,-2-3 0 0,0 4 0 16,0 0 0-16,0-1 0 0,0 1 0 0,1 0 0 16,-1 0 0-16,0-2 0 0,-1 1 0 0,1-1 0 15,-2 3 0-15,1-1 0 16,1-3 0-16,-1 2 0 0,0-3 0 0,-1 0 0 0,1 5 0 0,0-3 0 15,-2-2 0-15,2 0 0 0,1-2 0 0,-1-1 0 16,1 1 0 0,0-4 0-16,1 0 0 0,0 0 0 0,1-2 0 0,-1 0 0 0,1-1 0 0,0 2 0 15,0-1 0-15,1-4 0 0,0 2 0 0,2 0 0 0,0 0 0 16,0 1 0-16,1-3 0 16,2 0 0-16,0 0 0 0,1 0 0 0,1 0 0 0,1-3 0 0,1 3 0 15,1-2 0-15,-1 0 192 0,2 0 48 0,1-2 0 0,-1-2 0 16,1 2-240-16,-1-2 0 0,1 1 0 0,0 2 0 15,-1-4 0-15,0 4 0 16,0-4 0-16,-2 4 0 0,0-3 0 0,1 1 0 0,-2 3 0 16,0-3 0-1,0 4 0-15,0-2 0 0,-1 0 0 0,0 3 0 16,-1 0-304-16,-1 0-48 0,1 0-16 0,1 3 0 16,1-2-960-16,1 1-192 0</inkml:trace>
  <inkml:trace contextRef="#ctx0" brushRef="#br0" timeOffset="15">22374 12299 8287 0,'0'0'736'0,"0"0"-592"0,0 0-144 16,0-2 0-16,0 2 384 0,0 0 64 16,0-4 0-16,0 1 0 0,0 0 256 0,0-2 64 0,0 1 16 0,0 0 0 15,0 1 144-15,0-2 32 0,-1 1 0 0,1 0 0 16,0 2 16-16,-1-2 16 0,-1 0 0 0,1 2 0 15,0-2 96-15,-1-1 32 0,0 1 0 0,0-2 0 16,-1 0 96-16,0 2 0 0,0-2 16 0,-1 0 0 16,2 0-160-16,-2 0-48 0,1-1 0 0,-1 1 0 0,-1-1-256 15,0 1-64-15,0-4-16 0,-1-1 0 0,-2 3 16 16,2-2 16-16,-1 2 0 0,-2-2 0 0,0 1-176 16,0-1-32-16,1 3-16 0,-3-2 0 0,-3-1-160 15,1 0-16-15,-2-1-16 0,0 1 0 0,0 3-96 16,0-4-16-16,-2 1 0 0,1 3 0 0,0-2-64 15,0 0-128-15,-3-1 176 0,1 3-176 0,-1-2 192 16,1 3-192-16,-1-1 192 0,-2 0-192 0,1 5 240 0,1-2-64 16,-1 2-16-16,-1 2 0 0,1 0-160 0,-1 2 0 15,0 2 0-15,-1 0 0 0,-1 1 0 0,1-2 128 16,-1 4-128-16,-2-1 0 0,1-3 0 0,0 4 0 16,0-1 128-16,6-2-128 0,3-2 0 0,-4 2 0 15,0-1 144-15,-5 2-144 0,3 2 128 0,2-4-128 16,3 1 160-16,0-2-160 0,-2 5 144 0,-1-4-144 0,2 1 128 15,0 1-128-15,1 0 0 0,2 0 0 0,0 1 0 16,1-2 0-16,0 2 0 0,2 0 0 0,0 0 0 0,1 0 0 16,0 1 0-16,0-1 0 0,1 1 0 0,-1-1 0 15,1 1 0-15,-1-1 0 0,0 1 0 0,0-1 0 16,0 3 0-16,1-3 0 0,0 0 0 0,0 1 0 16,1-1 0-16,0 0 0 0,1-2 0 15,-1 2 128-15,1-2 0 0,1-2-128 0,0 4 192 0,1-2-64 16,1-2-128-16,0 2 0 0,0-4 0 0,2 3 0 0,-1-2 0 15,1 1 0-15,1-4 0 0,-2 2 0 0,2 2 0 16,-1 2 128-16,0-4-128 0,0 3 128 0,1-3-128 16,-1 1 0-16,1 1 0 0,-1 1 0 0,-1 0 0 15,1 0 0-15,-2 1 0 0,0-1 0 0,2 1 0 16,-1-2 0-16,1 2 0 0,-1-1 0 0,1 0 0 16,-1 2 0-16,1-3 0 0,0 0 0 15,-1-1 0-15,1 1 0 0,0-2 0 0,1 0 0 16,-1-2 0-16,0 1 0 0,1-3 0 0,0-1 0 0,1 2 0 15,0-4 192-15,0 1-192 0,0-1 192 0,0 1-192 0,1-3 128 16,0-1-128-16,2 0 128 0,1 2-128 0,-2-5 0 0,2 3 0 16,1-2 0-16,0 2 0 0,0-2 0 0,1-1 0 15,0 0 0-15,3 0 0 0,-1 1 0 0,1-2 0 16,1 2 0-16,2-3 0 0,1 2 0 0,0 0 0 0,2 1 0 16,0-3 0-16,0 1 0 0,0 5 0 0,-1-4 0 15,0 1 0-15,0 2 0 0,-1 0 0 0,-2 1 0 16,0 2 0-16,-1 1 0 0,-2 1 0 0,-1 1 0 15,-1 0 0-15,1 2 0 0,-3-1 0 16,0 2 0-16,-1 1 0 0,-2 0 0 0,0 0 0 0,0 0 0 16,-1-2 0-16,0 4 0 0,0-2 0 0,0 0 0 0,-1 1 0 15,-1 2 0 1,0-1 0-16,0 0 0 0,-2 0 0 0,4-2 0 0,0 0 0 0,0 0 0 0,-18 15 0 16,13-10 0-16,-1 0 0 15,-1 1 0-15,1 0 0 0,0 0 0 0,-1 4 0 0,-1-4 0 0,0 4 0 16,-1-2 0-16,0 0 0 0,-1 1 0 0,3 1-192 0,-1-3 192 15,1 2-192-15,1-3 192 16,-2 2 0-16,2 0 0 0,-1-2 0 0,1 4 0 0,1-3 0 0,-1 1 0 0,1 0 0 16,0 0 0-16,1 0 0 0,0 0 0 0,1-1 0 15,-2 0 0-15,2 2 0 0,-1-3 0 16,2 0 0-16,-1 0 0 0,1-2 0 0,0 2 0 0,0 0 0 16,1-2 0-16,1 2 0 15,-1 0 0-15,0-2 0 0,-1 2 0 0,1 3 0 0,0-3 0 16,0 1 0-16,-2 2 0 0,2 4-128 0,-2-6 128 15,1 3 0-15,-1 1 0 0,1-4 0 0,-2 0 0 0,2-1 0 0,1-3 0 16,-2 0 0-16,1-1 0 0,0 0 0 0,2-2 0 16,0 2 0-1,-1-2 0-15,1 0 0 0,0 0 0 0,0 0 0 0,0 3 0 0,0-3 0 16,0 0 0-16,0 0 0 0,0 0 0 0,0 0 0 0,0 0 0 0,0 0 0 0,0 0 0 16,19 12 0-16,-16-8 0 0,1-4 0 0,0 1 0 15,0-1 0-15,-1 2 0 0,1-2 0 0,1 0 128 16,1 0-128-16,2 0 128 0,-1 3 0 0,0-6 0 15,1 3 0-15,0 0 0 16,1 0-128-16,0 0 0 0,-1-2 0 0,2 2 128 16,0-1 32-16,-1 1 0 0,1 0 0 0,-2 0 0 0,2 0-160 0,0 0 0 15,1 0 0 1,-1 1 0-16,0 1 0 0,0 1 0 0,1-3 0 0,-1 4 0 16,1-2 0-16,-1 2 0 0,0-4 0 0,-1 2 0 15,0 3-144-15,0 0-16 0,1-1 0 0,0 2 0 16,1-2-464-16,-1 4-80 0,0-1-32 0,1 2-18208 0</inkml:trace>
  <inkml:trace contextRef="#ctx0" brushRef="#br0" timeOffset="16">20963 11994 911 0,'-5'0'0'0,"2"-2"0"0,-1 2 0 0,1 0 0 15,2-2 704-15,1 2 48 0,-1 0 16 0,-2-3 0 16,0 2 256-16,-2-4 64 0,-1 2 16 0,1-1 0 16,1 0-320-16,0 2-64 0,1-2-16 0,0-2 0 0,1 3-64 15,0 0 0-15,1-2-16 0,1 1 0 0,0 3 384 0,0-2 80 16,1-1 0-16,2 2 16 0,1-2 64 16,-2 4 16-16,3-2 0 0,0 2 0 15,0-3-320-15,1 3-64 0,-1 0-16 0,1 0 0 0,0 3-176 0,2-3-32 16,-1 0-16-16,1 0 0 0,0 2-336 0,1-2-64 15,0 2-16-15,0-2 0 0,1-2-144 0,0 2 0 16,1-2 0-16,-1 2 0 0,1-4 496 0,2 4 16 16,-2-2 0-16,0 0 0 0,-1 1-128 0,0 0-32 0,2 1 0 15,2-4 0-15,-1 4 0 16,2-2 0-16,0-2 0 0,0-1 0 0,0 4-96 0,-2-4-32 16,1 1 0-16,-2 2 0 0,-1 0-224 0,1-1 0 0,1 0 0 0,1 0 0 15,-1-2 464-15,1 1 48 0,0 0 16 0,-1-1 0 16,1 0-528-16,-1-1 0 0,1 0 0 0,0 0 0 15,0 0 128-15,0-3-128 0,0 3 0 0,-2 0 0 16,2-2 544-16,0-1 48 0,1 2 16 0,4-2 0 16,-2 0-480-16,2-1-128 0,-1-3 0 0,2 3 0 15,0-2 0-15,1 0 0 0,1-3 0 0,0 1 0 16,1 2 128-16,-2-2 0 16,-3 2 0-16,1-1 0 0,-1-1 192 0,0 3 64 15,-2-2 0-15,0 1 0 0,0-1-384 0,0 1 0 0,-1 0 0 0,-3 2 0 16,0 0 0-16,1-2 128 15,2 2-128-15,-1-3 0 0,1-2 144 0,0 2-144 0,1 0 192 16,-1 0-192-16,1 1 0 0,0-3 0 0,0 1 0 0,0-1 0 16,0 2 0-16,1-3 0 0,-1-2 0 0,1 2 0 0,-1 0 304 15,0 0 48-15,1-3 16 0,-1 3 0 0,1-3-128 0,-1 0-32 16,0 1 0 0,-1-2 0-16,-2 4-208 0,-1-3 0 0,2 1 0 0,-2-1 0 0,1 3 304 0,-1-4 16 15,1 3 0-15,-2 0 0 0,0 0-320 0,0-1 0 16,-1-1 0-16,0 0 0 0,1 0 0 0,-1 0 0 15,1 1 0-15,-1 2 0 0,-2-3 0 0,2 2 0 0,0-2 0 16,0-2 0-16,0 2 176 0,1-2-176 0,-1 1 160 0,1-2-160 16,2 2 192-16,-2-1-64 0,-1 5-128 15,1-4 192-15,-1 3-192 0,1-1 0 0,-1 2 0 0,-2 4 0 16,1-3 0-16,-2 1 0 0,1 2 0 0,-2 2 0 16,0-2 0-16,-1 2 0 0,-1 1 0 0,-2-1 0 15,1 2 0-15,-1 0 0 0,-1 0 0 0,-1-1 0 16,2 1 0-16,-2-1 176 0,0 2-176 0,0-2 160 15,0 2-160-15,-2-1 160 0,4-2-160 0,-2 0 160 0,0 1-160 16,1 1 0-16,-1-2 0 0,0 2 0 0,0 0 0 0,0-2 0 16,0 0 0-16,0 1 0 0,-1 2 0 0,1 1 0 31,0-1 0-31,0 1 0 16,-2-2 0-16,1 1 0 0,1 4 0 0,-1-4 0 0,0 4 0 15,-1-2 0-15,1 1 0 0,1 0 0 0,-1 1 0 0,0 0 0 16,0 0 0-16,1 0 0 0,0 1 0 0,0 0 0 15,-2 0 0-15,2 1 0 0,-1-1 0 0,1 2 0 16,0-1 0-16,0 1 0 0,0 0 0 0,0 0 0 16,0 0 0-16,0 0 0 0,0 0 0 0,0 0 0 15,0 0 0-15,0 0 0 0,0 0 0 0,0 0 0 0,0 0 0 16,0 0 0-16,-19 13 0 0,15-10 0 0,0 6 0 16,-2-3 0-16,-1 4 0 0,0 2 0 0,-2-2 0 15,1 3 0-15,-2-1 0 0,0 2 0 0,-2-2 0 16,-1 4 0-16,2-4 0 0,-3 2 0 0,2 1 0 0,0-3 0 15,1-2 0-15,-2 2 0 0,2-2 0 0,0 3 0 16,0-3 0-16,0-2 0 0,0 2 0 0,2-4 0 16,-1 0 0-16,3 1 0 0,0-4 0 0,-1 4 0 15,2-4 0-15,1 0 0 0,0-3 0 0,1 1 0 0,2 1 0 16,-1-2 0-16,2-2 0 0,0 1 0 0,1 1 0 16,0-3 0-16,1 0 0 0,0-1 0 0,3-1 0 0,0 1 0 15,0-2 0-15,3-4 0 0,1 1 0 0,1 2 0 16,0-4 0-16,2 1 0 0,0 0-128 0,0 0 128 15,0 2 0-15,0-2 0 0,0 0 0 16,1 0 0-16,-1-2 0 0,0 2 0 0,0-3 0 0,0 5 0 16,0-2 0-16,-1 0 0 0,1-1 0 0,-2 1 0 15,-1 2 0-15,1-2 0 0,-1 4 0 0,-2-2 0 16,0-1 0-16,-1 2 0 0,1 0 0 0,-1 1 0 16,0 0 0-16,0-1 0 0,0 0 0 0,-1 2 0 15,0 2 0-15,1-1 0 0,-1-1 0 0,0 1 0 16,0 2 0-16,-2 1 0 0,2 1 0 0,-2 0 0 0,2 1 0 15,1 1 0-15,0 5 0 0,1-1 0 0,1 0 0 0,1 4 0 16,0 2 0-16,1-2 0 0,1 5 0 0,-1-3 0 16,1 2 0-16,-1-2 0 0,3 1 0 0,-1-1 0 15,0-2 0-15,-1 2 0 0,1-2 0 0,0 3 0 16,0-4 0-16,0 1 0 0,-2-1 0 0,1-2 0 16,1 5 0-16,1-1 0 0,2 1 0 0,-3 3 0 0,1-3 0 15,0 2 0-15,-3-2 0 0,0 1 0 0,-1 0-128 16,-1 3 128-16,0 2 0 0,1 1 0 15,-2 0-832-15,-1 1-112 0,1 2-16 0,-1 0 0 16,0 0-2064-16,0 2-432 0</inkml:trace>
  <inkml:trace contextRef="#ctx0" brushRef="#br0" timeOffset="17">23351 11522 2751 0,'-4'-1'256'0,"1"-1"-256"0,0 2 0 0,1-3 0 0,0 2 432 0,2 1 32 0,-1 0 16 0,0-2 0 16,-2 2 736-16,0-4 160 0,-2 4 32 0,0-3 0 0,0 1 64 15,0 2 0-15,1 0 16 0,-1 0 0 0,-1 2-368 16,1-2-80-1,1 3-16-15,1-2 0 0,-2 2-240 0,-3-1-48 16,1 4-16-16,-2-2 0 0,2-3 176 0,-2 2 16 0,2-1 16 0,-2-1 0 16,2 2 128-16,-2-3 32 0,2-3 0 0,-2 2 0 0,0-3 64 0,2 2 0 15,0-2 16-15,-2-2 0 0,-1 1-144 0,-1-2-48 16,0-2 0-16,0 2 0 0,1-5-400 0,-1 1-64 16,1-1-32-16,-1 0 0 15,-1-1-224-15,1-3-64 0,0 0 0 0,1-2 0 0,2-1-192 0,-1 0 128 16,0 0-128-16,2-4 0 0,-1 5 160 0,2-4-160 15,0-1 160-15,0 1-160 0,1 0 144 0,0-3-144 0,1 3 128 32,-1 0-128-32,3-1 0 0,-2 1 0 0,3 0 0 0,0 1 0 15,-1 1 256-15,4-6-16 0,-2 1-16 0,1 3 0 16,3-3-96-16,-2 3 0 0,2-3-128 0,0 5 192 16,-2 4-192-16,1-2 0 0,-1 2 0 0,2-3 0 15,-1 1 0-15,1-1 0 0,0 2 0 0,0-2 0 16,-1-1 0-16,0 6 0 0,-1-1 0 0,1-1 0 15,0 0 0-15,2 0 0 0,0-4 0 0,0 2 0 0,0 5 0 16,0-3 0-16,3 3 0 0,-2 0 0 0,1 0 0 16,1 1 0-16,-1 0 0 0,0-1 0 0,1 3 0 0,0 1 0 15,0-3 0-15,-2 5 0 0,1-3 0 0,1 4 0 16,-2-3 0-16,2 3-160 0,-2 0 160 0,0 0 0 16,0 2 0-16,0-3 0 0,2 4 0 0,-1-3 0 15,-1 2 0-15,2 2 0 0,-2-2 0 0,0 2 0 16,-1-1 0-16,0 2 0 0,-1-2 0 0,-1 2 0 15,1 1 0-15,-1 0 0 0,-1-2 0 0,0 2 0 16,0-3 0-16,-1 3 128 0,0-1-128 0,-1 1 0 0,0 0-128 16,0-2 128-16,1 2 0 0,-1-3 0 0,0 3 0 15,0 0 0-15,0 0 0 0,0 0 0 0,0 0 0 16,0 0 0-16,0 0 0 0,0 0 0 0,0 0 0 0,9-20 0 16,-9 20 0-16,0-3 0 0,0 0 0 0,0 1 0 15,-1 0 0-15,-2 0 0 0,1-1 0 0,-1 2 0 16,-2 1 0-16,1-2 0 0,-1 0 0 0,-2 2 0 15,0 0 0-15,0 2 0 0,-3 0 0 0,0-1 0 16,-1 4 0-16,-2-1 0 0,0-1 0 0,-1 3 0 0,0-3 0 16,0 4 0-16,-2-1 0 0,1 0 0 0,0 0 0 0,0-2 0 15,0 2 0-15,0 0 0 0,1-2 0 0,-1 2 144 16,0 0-144-16,0 1 160 16,0-1-32-16,2 0 0 0,0 0 0 0,1 2 0 0,1-2-128 0,1 0 192 15,0-2-192-15,0 1 192 0,3-2-192 0,-2 1 0 16,2-2 0-16,2 0 0 0,1 0 0 0,0-2 0 15,2 0 0-15,0-2-176 0,2 0 176 0,2 0 0 16,0-2 0-16,1 1-128 0,0 0 128 0,2-3 0 0,3 2 160 16,-1-2-160-16,2 0 0 0,1 0 0 0,2-4-176 0,2 4 176 15,-1-4-320 1,2 3 64-16,2-1 16 0,-1-1 0 0,1 2-48 0,-1 1-16 16,1-4 0-16,0 3 0 0,-1 1 16 0,-1 3 0 15,0-4 0-15,-1 5 0 0,-1-4 288 0,0 2-160 0,-2-2 160 0,0 2-128 16,-1-1 128-16,0 1 0 0,0-2 0 0,-2 3 0 15,0-1 0-15,-1 1 0 0,0 1 0 0,0 1 0 16,-2 1 0-16,0 0 0 0,-2 1 0 0,0 1 0 0,0 1 0 16,0-2 0-16,-1 3 0 0,0 1 0 0,-1-2 0 15,0 0 0-15,-1 1 0 0,0-2 0 16,0 2 128-16,0-2-128 0,0 0 128 0,0 0-128 16,1 2 160-16,-1-1-32 0,0 2-128 0,2-1 192 0,-1 2 16 0,1-2 0 15,1 5 0-15,0-3 0 0,2 4-208 0,-1-4 0 16,2 4 128-16,-1 0-128 15,1 0 0-15,-1 1 0 0,0 1 128 0,0-2-128 0,0 2 256 0,-1-2 0 16,1 3 0-16,0-4 0 0,-2 1-256 0,1 0 0 16,0 1 128-16,0-1-128 0,-1-2 0 0,0 3 0 0,1-1 0 15,-1 0 0 1,0 0 0-16,-1 2 0 0,1-3 0 0,-1 2 0 0,1 0-128 0,-1 1 128 0,1 2-192 0,0-2 192 31,0 4-1920-31,0-1-288 0</inkml:trace>
  <inkml:trace contextRef="#ctx0" brushRef="#br0" timeOffset="18">21183 9553 7359 0,'-3'0'656'0,"-1"0"-528"0,3 0-128 0,-1 0 0 16,2 0 864-16,-1 0 144 0,-1 0 16 0,-3-3 16 15,0 2 608-15,1-2 112 0,-1 3 32 0,3-3 0 16,-1 3-384-16,1-3-80 0,2 1-16 0,-1 0 0 0,1 2-224 16,0 0-32-16,-2 0-16 0,4 0 0 0,-2 0-336 15,0 0-80-15,0 0-16 0,1 2 0 0,0 0-464 0,2 1-144 16,-3-3 0-16,0 0 0 0,0 0 224 0,0 0-64 15,17 16-16-15,-11-14 0 0,0 2 496 0,2 0 112 16,0 2 16-16,0-2 0 0,2 0-336 0,-1 3-64 16,3 3-16-16,-1-4 0 0,0 0-32 0,0 1 0 15,1 2 0-15,2-2 0 0,0 5-320 0,-1-3 144 16,0 1-144-16,-1 0 0 0,1 0 0 0,0-1 0 0,0-1 0 16,0 2 0-16,0-4 0 0,1 1 128 0,-2-2-128 15,1 0 0-15,-2-2 560 0,0 0 0 0,1-3 0 0,1 1 0 16,-1 1-80-16,0-2-16 15,2 3 0-15,0-3 0 0,-1 1-336 0,2 2-128 0,2-1 0 0,-1-1 0 16,3 2 0-16,-2 1 128 0,1-1-128 0,0 0 0 16,1 0 0-16,-2 2 0 0,2-3 0 0,-3 0 0 15,-1-2 0-15,-1 0 0 0,2 0 0 0,-2 0 0 16,1 0 0-16,-2 0 0 0,1 0 0 0,1-2 0 16,0 0 192-16,-2 2 0 0,1-2 0 0,-2-1 0 15,2 2 48-15,0-4 0 0,-1 4 0 0,1-4 0 16,-2 1-240-16,0 1 0 0,2-4 0 0,0 4 0 15,-1-3 0-15,2 1 0 0,0 0 0 0,0-2 0 16,0 3 0-16,-1 0 0 0,3 0 0 0,-3 0 0 0,1 2 0 0,-1-2 0 16,-2 2 0-16,-1-2 0 0,-1 2 0 0,-1-2 0 15,-2 1 0-15,-2 1 0 0,1 1 0 0,-1-3 0 16,0 1 0-16,-1 0 0 0,0 0 0 0,-1 0 0 16,1-2 0-16,-1 1 0 0,2 0 0 0,-2-4 0 15,2 1 0-15,-1 0 0 0,2-2 0 0,-1 2 0 0,0-2 0 16,1-1 0-16,-1 0 0 0,-1 2 0 0,1-1 0 15,-1 2 0-15,-1-2 0 0,0 2 224 0,0-2-64 16,0 5-16-16,-1-6-144 0,1 4 0 0,-2 1 144 0,2 0-144 16,-2 3 0-16,0-2 128 15,0-1-128-15,0 4 0 0,1-4 0 0,-1 4 0 16,-1-3 0-16,1 2 0 0,-1 2 0 0,0-4 0 0,0 4 0 0,-1-3 0 16,1 1 0-16,-1 1 0 15,-1 1 0-15,1 0 0 0,0 0 0 0,0 0 224 0,1 0-48 0,0 0-16 16,0 0-160-16,0 0 0 0,0 0 0 0,0 0 128 15,0 0-128-15,0 0 192 0,-21 0-192 0,17 0 192 16,2 0-192-16,-1 0 0 0,1 0 0 0,-1 0 0 16,-1 0 0-16,1 1 0 0,-2-1 0 0,0 2 0 15,-1 1 0-15,-1-2 0 0,0 2 0 0,0-1 0 16,-2 2 0-16,-1-4 0 0,1 3 0 0,0-3 0 0,1 0 0 16,-1 3 0-16,-2-3 0 0,0 0 0 15,0 0 208-15,1-3-32 0,2 3-16 0,-2 0 0 0,0-3-160 0,1 3 0 16,-1-3 0-16,2 2 0 15,-1 0 0-15,1 1 0 0,2-1 0 16,1 1 0-16,0 0 0 0,2 0 0 0,-1 1 0 0,3-1 0 0,-1 0 0 0,1 0 0 0,1 1 0 16,3-1 0-16,-1 0 0 0,1 0 0 0,2 0 0 15,1 0 0-15,0 0 0 0,1 0 0 0,2 1 0 0,0-1 0 16,2 3 0-16,-1-2 0 0,-3 1 0 0,3-2 0 16,0 3 0-16,2-2 0 15,1 2 0-15,-2-3 0 0,0 0 0 0,-1 0 0 0,1 0 0 0,-2-3 0 16,-1 3 0-1,0-1 0-15,0 1 0 0,0-3 0 0,-2 3 0 0,1 0 0 0,0-2 0 0,0 2 0 16,-1 0 0-16,-1 0 0 0,1 0 0 0,-1 2 0 16,0-2 0-16,0 3 0 0,0-3 0 0,-1 4 0 15,1-2 0-15,-2 2 0 0,1-2 0 0,1 2 0 0,-1-2 0 16,0 2 0-16,0 0 0 0,0-2 0 0,0 2 0 16,0-1 0-16,1 0 0 0,-1-3 0 15,0 3 0-15,-1-2 0 0,-1 1 0 0,1-2 0 0,-1 4 0 0,1-1 0 16,0-2 0-16,0 1 0 0,-2 2 0 0,1 1 0 15,0-1 0-15,-1-1 0 0,0 1 0 0,0 1 0 16,-1 3 0-16,0-2 0 0,-1 2 0 0,2 0 0 16,-3 0 0-16,-1 1 0 15,1-2 0-15,-2 2 0 0,-1 1 0 0,2-3 0 0,-2 2 0 0,0-3 0 16,0 0 0-16,-1 1 0 0,1 0 0 0,-2-2 0 16,3 1 0-16,-3 0 0 15,2 2 0-15,-1-2 0 0,0 0 0 0,-1 0 0 16,0 2 0-16,1 0 0 0,0 2 0 0,0 3 0 0,-2-1 0 0,2-2 0 0,-1 2 0 0,-1 1 0 15,1-3 0-15,1-1 0 0,1 1 0 16,0-1 0 0,1 0 0-16,-1-2 0 0,3-1 0 15,1-2 0-15,-1 1-128 0,4-4 128 0,0 2-160 0,2-3 160 16,3-4-1216 0,3 1-160-16</inkml:trace>
  <inkml:trace contextRef="#ctx0" brushRef="#br0" timeOffset="19">25771 9522 3679 0,'-4'-4'320'0,"1"0"-320"0,0 2 0 0,2 0 0 15,1 1 704-15,0 0 80 0,0 1 16 0,-1-4 0 16,1 2 416-16,-2-4 64 0,2 2 32 0,0-2 0 15,2 1-128-15,-1 0-32 0,0 2 0 0,2 0 0 16,-2 0-608-16,0 3-128 0,0-2-32 0,-1 2 0 16,1 0-256-16,-1 0-128 0,0 2 128 0,0-2-128 15,0 0 432-15,0 0 0 0,0 0 0 0,0 0 0 16,0 0 592-16,0 0 128 0,0 0 32 0,-14 13 0 16,11-11 96-16,-1 2 0 0,0-1 16 0,-1 0 0 0,0-2-400 0,0 4-96 15,-1-1-16-15,-1-2 0 0,2 2-16 0,-1 2 0 16,-1-2 0-16,-2 2 0 0,-1 0 112 0,-1 2 16 15,-1 3 0-15,-3-1 0 16,1 2-192-16,-2 0-48 0,0 2 0 0,0-2 0 16,-1 2-272-16,-2 1-48 0,1 1-16 0,-1-1 0 0,-1-2-112 0,2 2-16 0,-1-4-16 15,1 0 0-15,2-1-176 0,-2-2 0 0,1 0-160 16,0 1 160-16,-1-3 0 0,1-1 208 0,0 1-16 0,-1-1 0 16,0 2-64-16,-2-4-128 15,2 3 176-15,-2-2-176 0,2 0 128 0,0 1-128 16,1-1 0-16,-1-2 0 0,3 2 0 0,1-3 0 15,-1 1 0-15,1 1 0 0,1-3 0 0,-1 1 0 16,3 2 128-16,0-3-128 0,0 2 128 0,-1-2-128 16,1-2 144-16,0 2-144 0,0 0 176 0,-1-3-176 0,1 2 192 15,-1 1-192-15,1-3 176 0,-1 1-176 0,0 1 160 0,-2-3-160 16,0 2 192-16,0-2-48 0,-3-2-16 0,1 1 0 16,0-2-128-16,-1 0 0 0,-3-3 0 0,0 0 0 15,1-2 0-15,-1 0 0 0,0-1 0 16,0 3 0-16,3-2 0 0,1 2 0 0,1 1 0 0,1 2 128 15,1 1-128-15,0 0 0 0,2-1 0 0,0 2 0 16,1 2 0-16,0-1 192 0,2-2-192 0,-1 2 192 0,2 2-192 0,-1-1 0 16,1 2 0-1,1-2 0-15,1 1 0 0,-1 1 0 0,1 1 0 0,0 0 0 16,-2 0 0-16,3 0-176 0,-1 0 48 0,0-3 0 0,1 2 128 0,0 1 0 16,1-2 0-16,-1-1 0 15,0 2 0-15,0-2 0 0,2 1 0 0,-1 1 0 16,1-2 0-16,-1 1 0 0,2 1 0 0,-1-2 0 15,1 3 0-15,-2-2 0 0,3 0 0 0,-2 2 0 0,0 0 0 0,2 0 0 16,0 0 0-16,0-2 0 0,0 2 0 0,0 0 0 16,2 0 0-16,-2 0 0 0,0 0 0 0,0 0 0 15,0 0 0-15,0 0 0 0,0 0 0 0,0 0 0 16,0 0 0-16,0 0 0 0,0 0 0 0,0 0 0 16,0 0 0-16,0 0 0 0,0 0 0 0,0 0 0 15,-13 16 0-15,11-14 0 0,1 1 0 16,-1-3 0-16,1 4 0 0,1-4 0 0,-1 2 0 0,1 2 0 15,0-3 0-15,0 1 0 0,0 1 0 0,1 1 0 0,-1 2 0 0,1 0 0 16,1 1 0-16,-1 2 0 0,1 0 0 0,-1 4 0 16,-1 0 0-16,0 0 0 0,0 5 0 15,-2-2 0-15,0 1 0 0,-3 2 0 0,0 2 0 0,0-3 0 16,0 2 0-16,-1-1 0 0,-1-3 0 0,1 0 0 0,1-2 0 0,-1 0 0 16,2-4 0-16,-1 0 0 15,2-1 0-15,0-3 0 0,0 0 0 0,0-2 0 16,1-2 0-16,0-2 0 0,2 0 0 0,-1 0 0 15,1 0 0-15,-1-2 0 0,1-2 0 16,-1-2 0-16,-1 2 0 0,0-5 128 0,1 3-128 0,-1-4 176 16,2 0-16-16,-1-1 0 0,1 0 0 0,0-1 0 15,0-1-160-15,0-1 192 0,0 0-192 0,0-2 192 16,1-3-192-16,-1 0 0 0,2-2 0 0,-2 1 0 16,1-3 0-16,0 1 0 0,-1 4 0 0,1-1 0 15,1 1 0-15,-1 1 0 0,0-1 0 0,0 1 0 16,1 4 0-16,-1-3 0 0,1 4 0 0,2-1 0 15,-2 5 0-15,2-2 0 0,-1 0 0 0,0 1 0 16,1 2 0-16,-1 1 0 0,-1 1 0 0,0 1 0 16,1 3 0-16,-2-2 0 0,2 3 0 0,-2-2 0 15,-1 2 0-15,1 2 0 0,-1 1 0 0,0 1 0 0,0-1 0 16,0-3 0-16,0 0 0 0,0 0 0 0,-5 25 0 0,4-19 0 16,0-2 0-16,-1 2 0 0,2 0 0 15,2-3 0-15,-1 0 0 0,0 1 0 0,3-1 0 0,1-3 0 16,0 0 0-16,2 0 0 0,2 0 0 0,1-3 0 15,3-1 0-15,2-2 0 0,4 3 0 0,1-4 0 16,2 1 0-16,4 0 128 0,3 0-128 0,5-3 0 16,0 2 0-16,1 1 0 0,1-3 0 0,-1 2 0 15,-3-2 0-15,-3-1 0 0,0 0 0 0,-3 0 0 16,0 2 0-16,-2-5 0 0,0 3-128 0,-1 0 128 0,0-1 0 0,-2 0 0 16,-1 2-320-16,-3-3 0 0,-2 2 0 0,-2 2-18896 15</inkml:trace>
  <inkml:trace contextRef="#ctx0" brushRef="#br0" timeOffset="20">20331 11474 5519 0,'-2'1'496'0,"1"2"-496"0,1-3 0 0,-2 2 0 15,2-2 736-15,0 0 48 16,-1 2 16-16,-1 0 0 0,0 2 144 0,0 1 16 0,0-2 16 0,0-1 0 16,1 0 48-16,0 1 16 15,0-2 0-15,1-1 0 0,0 0-192 0,0 0-32 0,1 2-16 0,-1-2 0 16,0-2 320-16,0 2 64 0,0 0 16 15,0 0 0-15,0 0-240 0,0 0-32 0,0 0-16 16,0 0 0-16,0 0-416 0,0 0-96 0,17-11-16 0,-13 8 0 16,0 1 0-16,-1-2-16 0,1 0 0 0,1-1 0 15,0-1 208-15,0-1 64 0,1 1 0 0,-1-4 0 0,1 1-176 16,0-1-16-16,2 0-16 0,-2-2 0 0,3-3-144 0,-2 2-32 16,0 0 0-16,1-3 0 0,-2 1-128 0,0 2-128 15,-1 0 192-15,0 0-192 0,0-2 128 0,0-1-128 16,0 0 0-16,1-3 0 0,-1 3 128 0,0-2-128 15,0 1 0-15,0-2 0 0,0 0 240 0,0-2-64 16,0 4-16-16,-2-4 0 0,1 2-160 0,-1-1 0 16,-1 1 0-16,-1 0 128 0,1-2-128 0,-2 1 0 15,0-1 0-15,-2 1 0 0,2 1 0 0,-1-2 128 16,0 1-128-16,-2-2 0 0,2 3 320 0,0-2-32 16,0 1 0-16,-2 0 0 0,2 2-288 0,-2-1 0 0,2 0 0 15,0 0 0-15,0 0 128 0,1 1-128 0,0 1 0 16,0-1 0-16,0 1 128 0,-1 2-128 0,1-3 0 15,0 4 0-15,-2 2 224 0,2-3-16 16,-1 4 0-16,0-4 0 0,0 1-208 0,-2-1 176 0,1 3-176 0,-1 0 160 16,1 1 144-16,-2 2 16 0,2 0 16 0,-1 2 0 15,-1-2-64-15,1 2-16 0,-1-2 0 0,0 2 0 16,1-2-64-16,-2 3-32 0,1-3 0 0,1 4 0 16,1-1-160-16,-1-3 0 0,1 6 0 0,-2-4 128 0,3 1-128 0,-1 3 0 15,-1-4 0-15,1 1 0 0,0 1 0 16,0 2 0-16,-2-1 0 0,2-2 0 15,0 2 0-15,0-1 0 0,0 0 0 0,0 3 0 16,0-5 0-16,-1 4 0 0,1-2 0 0,1 1 0 0,-1 2 0 0,1 0 0 16,0-1 0-16,0 0 0 0,-1 3 0 0,1-4 0 15,0 4 0-15,1 0 0 0,-1 0 0 0,-1 0 0 16,1 0 0-16,0 0 0 0,0 0 0 0,0 2 0 16,1-2 0-16,0 0 0 15,0 0 0-15,0 0 0 0,-13 16 0 0,9-10 0 0,1 3 0 0,-1-2 128 0,0 4-128 0,1-1 192 16,-1-3-192-16,-1 5 0 0,0 4 0 15,0-3-176-15,0 2 176 0,0 1 0 16,0 0 0-16,-1-1 0 16,1 1 0-16,0-2 0 0,1 1 0 0,0 1 0 0,-1-3 0 0,1 2 0 15,-1-1 128-15,1-2-128 0,-1 0 0 0,2 2 0 16,-1-3 0-16,0 2 0 0,-1-4 0 0,1 1-128 0,0-1 128 0,0-3-128 16,1 2 128-16,0-6 0 0,0 2 0 0,1-2 0 15,0-2 0-15,1 1 0 0,1-1 0 0,-1-1 0 16,1 1 0-16,0-2 0 0,1-2 0 0,0-1 0 15,-1 5 0-15,0 0 0 0,8-20 0 0,-4 10 0 0,-1 1-128 16,2-3 128 0,-1 5-128-16,1-3 128 0,2-2-256 0,2-4 16 15,0-2 16-15,-1 1 0 0,2-2-96 0,-1 1 0 0,-1-2-16 0,1 4 0 0,0-2 80 0,-2 1 32 16,1 0 0-16,-2 4 0 0,0-2 224 0,-2 4-144 16,1-1 144-16,-2 1-128 0,0 3 128 0,-1-1 0 15,1 2 0-15,-2 0 0 0,1-2 0 0,-2 4 0 31,2 1 0-31,-2 1 0 0,1 2 0 0,-1-3 0 0,0 4 0 0,0-2 0 16,0 2 0-16,0-3 0 0,0 3 0 0,0 0 0 16,0 0 128-16,-1 0-128 0,1 3 128 0,0-3-128 0,0 0 160 0,0 0-32 0,0 0-128 15,0 0 192 1,0 0-16-16,0 0-16 0,0 0 0 0,0 0 0 16,0 0 112-16,0 0 32 0,0 0 0 0,0 0 0 15,0 0-48-15,0 0-16 0,0 0 0 0,0 0 0 16,0 0-240-16,0 0 0 0,20-6 128 0,-16 6-128 15,1 2 0-15,2-1 176 0,-1 2-176 0,0 1 160 16,1 1-160-16,1 0 192 0,2 0-192 0,-2 1 192 16,3 0-192-16,1-1 0 0,0 1 0 0,0 0 0 15,3 0 176-15,-1 3-48 0,1-3-128 0,-1 0 192 16,3 2-64-16,-1 0-128 0,-2-1 176 0,0-1-176 0,2 0 0 16,-4 0 0-16,2 2 0 0,-2-2 0 0,1 2 0 15,-3-1 0-15,0 0 0 0,-2-3 0 0,0 2 0 0,-1-1 0 16,-1-1 0-16,0-2 0 0,1 2 0 0,-1-3 0 15,-1 2 0-15,1-1 0 0,-1-1 0 0,0 2 0 16,1-3 0-16,0 0 0 16,2 0-432-16,0 0-32 0,1 0-16 0,0 0 0 15,0 0-1312-15,3 2-256 0,1-2-48 0,2 4-13456 0</inkml:trace>
  <inkml:trace contextRef="#ctx0" brushRef="#br0" timeOffset="21">22488 8793 3679 0,'0'0'320'0,"-1"0"-320"0,1 0 0 0,0 2 0 16,1 0 224-16,-2 0-32 0,-1-2 0 0,1 4 0 15,-1-1-192-15,-1-3 144 0,1 1-144 0,2-1 128 0,0 0 816 16,0 0 144-16,0 0 48 0,0 0 0 0,0 0-96 16,0 0-16-16,0 0 0 0,0 0 0 0,0 0-144 0,-16-10-48 15,16 6 0-15,-2 2 0 0,1-2-16 0,0 2-16 16,0-2 0-16,0-2 0 0,-1 3 96 0,0 0 0 16,1 0 16-16,-3 2 0 0,1-4 0 0,1 1 0 15,-2 0 0-15,-1-2 0 0,2 3-32 0,-2-4-16 16,0 2 0-16,0 2 0 0,0-1-192 0,-1 0-32 15,-2-2-16-15,1 4 0 0,-1-2-288 0,0-1-48 16,0 1-16-16,1 1 0 0,-3 0 48 0,0-1 0 16,-2 1 0-16,-2-2 0 0,0 1 80 0,0 0 32 0,-1 1 0 15,-1 0 0-15,0 1-240 0,0 0-32 0,-2 0-16 16,0 2 0-16,-1 0-144 0,-1 0 0 0,1 0 0 16,-1 2 0-16,0-2 0 0,0 0 0 0,0 2 0 15,2 0 0-15,-1-2 0 0,0 0 0 0,-1 0 0 16,0 0 0-16,0 1 128 0,-1-1-128 0,0 0 128 0,1 0-128 15,2 0 352-15,-2 0-16 0,2 0 0 0,0-1 0 16,1 1-208-16,-2-2-128 0,2 2 128 0,0 0-128 16,1 2 0-16,0-2 128 0,1 0-128 15,1 1 0-15,2-1 0 0,-2 2 0 0,2 1 0 16,1-3 0-16,-2 4 0 0,3-1 0 0,-1 0 0 16,0 0 0-16,1 0 0 0,0 0 0 0,0 2 0 0,1 0 0 15,-3 1 0-15,3 0 0 0,-3 2 0 0,3-2 0 16,-3 2 0-16,3-1 0 0,-3 2 0 0,1-1 0 15,0 3 0-15,1-4 0 0,2 2 0 0,-1 1 0 16,2-4 0-16,0 4 0 0,1-1 0 0,-1-2 128 0,1 2-128 0,-2 1 0 16,2-2-128-16,0 0 128 15,0 2 0-15,-1 1 0 0,1-1 0 0,0-3 0 0,0 2 0 16,0-1 0-16,-1 0 0 0,3 0-128 0,-3 0 128 0,2 1 0 16,-1-3 0-16,-1 1 0 0,2-1 0 0,-1 3 0 15,1-3 0-15,-1 0 0 0,2 2 0 0,-1-2 0 16,2 0 0-16,0-2 0 0,0 1 0 0,0 1 0 0,-1-2 0 0,1-1 0 15,1 4 0-15,-1-5 0 0,1 2 0 0,-1-2 0 16,1-1 0-16,1 2 176 16,0-1-176-16,-1-2 192 0,1 2 128 0,-1 0 48 0,0-2 0 0,0 0 0 15,1 0-368-15,-1 0 128 0,1 0-128 0,1-2 0 16,0 2 0-16,0 0 0 0,0 0 0 0,0 0 0 0,0 0 0 16,0 0 0-16,0 0 0 0,0 0 0 0,-9-20 0 0,9 17 0 15,0 0 0-15,0-1 0 0,2-2 0 0,-1 0 144 16,1-3-144-16,1 2 160 0,-1-2 96 0,2-1 32 15,-1 0 0-15,0-1 0 0,2 1-288 0,0-2 0 16,0 2 0-16,1-4 0 0,-1 2 0 0,1-1 0 16,-1-1 0-16,2 0 0 0,-3 2 0 0,1-4 0 0,0 1 0 15,0 1 0-15,-1 2 0 0,1-4 0 0,-1 3 0 16,-2-3 0-16,2 4 0 0,-2-2 0 0,1 2 0 0,-1 0 0 16,1 3 0-16,-1 2 0 0,1-3 0 0,-2 3 0 15,0 2 0-15,2 2 0 0,-2-1 0 0,0 2 0 16,0-1 0-16,1 2 0 0,-2 1 0 0,0 1 0 15,1 2 0-15,-1-1-144 0,-1 4 144 0,1 0 0 16,-2 2 0-16,0 2 0 0,-1 1 0 0,1-1-128 16,-2 3 128-16,1 2 0 0,-2-1 0 0,-2 1 0 15,2 1 0-15,-2 0 0 16,0 2 0-16,-1-2 0 0,1 3 0 0,-1-3 0 16,1 0 0-16,-2 0 0 0,1-1 0 0,0-1 0 0,1 0 0 0,-1-4 0 0,3 3 0 15,-1-3 0-15,1 0 0 0,-1-1 0 0,1 3 0 16,0-5 0-16,2-1 0 0,-1 3 0 0,1-3 0 0,0 0 0 15,1 4 0-15,0-3 0 16,1 2 0-16,-1-1 0 0,2 0 0 0,-1-2 0 0,2 1 0 0,1-4 0 31,0 3 0-31,1-3 0 0,-1 1 0 0,2-2 0 16,2-1 0-16,0 2 0 0,0-1 0 0,2 0 128 16,-1 0-128-16,3-2 0 0,1 1 0 0,2-1 0 15,0-1 0-15,4 1 128 0,0-4 80 0,1-1 32 16,2 2 0-16,1-1 0 0,-1-1-112 0,-1 0-128 0,0 3 176 0,3-5-176 15,2 1 0-15,-1 3 0 0,1-4 0 0,-1 1 0 16,0 2 0-16,-1 2 0 0,0-1 0 0,-1 2 0 16,-1-1 0-16,-2 2 0 0,-2 0 0 0,2 0-144 15,0 0-176-15,5 0-48 0,-1 2 0 0,1-2-17040 16</inkml:trace>
  <inkml:trace contextRef="#ctx0" brushRef="#br0" timeOffset="22">26629 11608 14735 0,'-2'-1'1312'0,"0"-2"-1056"0,1 3-256 0,1 0 0 16,0 0 704-16,-1-2 64 0,-2 0 32 0,1 0 0 0,-3-2 512 16,0-2 96-16,-1 4 32 0,1-2 0 0,0 0-416 0,-1 2-64 15,2-2-32-15,-1-1 0 0,0 4-224 0,0-4-64 31,0 4 0-31,-1-2 0 0,1 1 256 0,-2 0 64 0,1 2 0 16,-2 0 0-16,1 0-80 0,-1 0-16 0,1 0 0 0,-2-2 0 16,1 2-352-16,-1-1-64 0,2-2 0 0,-2-1-16 15,1-2 0-15,0 1 0 0,0-2 0 0,0 1 0 16,-1-3 144-16,-1 2 48 0,2-3 0 0,-1 1 0 0,0-1-368 0,1-2-80 16,-1 2-16-16,0-2 0 0,1 2-32 15,-1-3-128-15,0 1 192 0,-1 0-64 16,2-2-128-16,-1-1 0 0,0 2 0 0,1-5 0 15,0 5 0-15,1-3 0 0,1-3 0 0,-2 0 0 0,2 0 0 0,1 0 0 0,0-1 0 32,2-2 0-32,-1 1 0 0,-1 1 0 0,1-1 0 15,0 1 0-15,2 2 0 0,0-2 0 0,-1 2 0 0,2-1 128 16,-3-1-128-16,4 3 0 0,-1 0 0 0,1 1 0 16,1-3 0-16,0 0 0 0,2 1 0 0,-1-1 0 15,2 2 0-15,0-2 0 0,1 1 0 0,-2 2 128 0,2-4-128 16,2 2 0-16,-3-1 0 0,1 0 0 0,2 1 0 15,-1 2 0-15,-1-2 0 0,1 4 0 0,0-1 0 0,0-1 0 16,0 2 0-16,1 2 0 0,-1-2 0 0,-1 3 0 16,2-3 0-16,-1 2 0 0,2 0 0 0,-2-2 0 15,1 2 0-15,1-1 0 0,-2 1 0 0,0 0 0 16,2-1 0-16,-2 1 0 0,1 1 0 0,-1 2 0 16,1-1 0-16,0 0 0 0,-1-1 0 0,2 1 0 15,-1 3 128-15,-1-2-128 0,2-1 0 0,0 0 0 16,1 2 128-16,0-2-128 0,-2 4 0 0,2-4 0 15,-1 4 0-15,2-3 0 0,-1 2 0 0,-1-2 0 16,1 0-224-16,0 2 80 0,-3 1 144 0,0-1 0 16,-1 4 0-16,0-2 0 0,-1 1 0 0,-2 3 0 0,-1-2 0 15,2 3 0-15,-2 0 0 0,-1 0 0 0,1 0 0 16,-1 0 0-16,0 3 0 0,2-3 0 0,-2 0 0 0,0 0 0 16,0 0 0-16,0 0 0 0,0 0 0 15,0 0 0-15,0 0 0 0,0 0 0 0,0 0 0 0,0 0 0 16,0 0 0-16,0 0 0 0,0 0 0 0,0 0 0 15,0 0 0-15,0 0 0 0,0 0 0 0,0 0 0 16,0 0 0-16,0 0 0 0,-13 17 0 0,11-14 0 16,-2-3 0-16,0 2 0 0,1-1 0 0,-2 2 0 0,0-1 0 15,1-2 0-15,-2 4 0 0,1-3 0 0,-1 4 0 16,0-4 0-16,-1 4 0 0,0-1 0 0,0 0 0 16,-1 2 0-16,0 0 0 0,-2 0 0 0,1 3 0 0,-1-3 0 15,0 2 0-15,0-2 0 0,0 2 0 0,0-1 0 16,1 0 160-16,-1-1-160 0,-1 0 0 0,-1 1 0 15,1 0 0-15,-1-1 0 0,1 3 320 0,0-3-16 16,-2 0-16-16,2 0 0 0,-1 2-288 0,1-2 0 16,0 0 0-16,1 0 0 0,1-2 0 0,2 1 0 15,0-4 0-15,1 2 0 0,3-1 0 0,-1-2 0 0,1 0 0 16,1 0 0-16,1 0 0 0,1-2 0 0,0-1 0 16,0 2 0-16,1-1 0 0,0-1 0 15,2-1 0-15,-1 1 0 0,2-1 0 0,1 1 0 16,1-3 0-16,0 0 0 0,3 0 0 0,-1 0 0 0,4-2 0 0,0 0 0 15,1 2 0-15,1-4 0 16,1 1 0-16,0 2 0 0,-2-3 0 0,2 1 0 0,0 3 0 0,0-4-144 16,-2 1 144-16,2 2 0 0,-1 1 0 0,1-4 0 15,-2 4 0-15,0-1 0 0,0 1 0 0,-2 0 0 16,-1 0 0-16,1 0 0 0,-1-1 0 0,0 4 0 16,-1-2 0-16,0 4 0 0,-2-3 0 0,-1 1 0 0,-1 1 0 15,0 1 0-15,-1 1 0 0,0 0 0 0,-2 0 0 16,0-3 0-16,1 6 0 0,-1-3-128 0,0 0 128 15,-1 0 0-15,0 1 0 0,-1 1 0 0,0-2 0 0,0 3 0 16,0 1 0-16,-1-2 0 0,0 3 0 16,-1 0 0-16,-1 1 0 0,-1 2 0 0,2 0 0 0,-3-2 0 15,0 2 0-15,0 0 0 0,1 0 0 0,0 1 0 16,-1 0 0-16,2 0 0 16,0 1 0-16,1-1 0 0,-1 1 0 0,2-1 0 15,1 1 0-15,-1 3 0 0,1-1 0 0,0 0 128 16,-2 1-128-16,2-2 0 0,2 4 128 0,-1 1-128 0,0-1 176 15,0 1-48-15,1 0 0 0,0 0 0 0,-1 0-128 16,2-1 0-16,-2-3 0 0,2 2 128 0,-1-2-128 16,2 1 0-16,-2-4 0 0,2 0 0 0,0-2 0 0,-1 0 0 0,1-1 0 15,0 0 0-15,1-2 0 0,0-2 0 0,0 2 0 16,-2-2 0 0,2 0-384-16,0 0-64 0,1-2-16 0,1 3-18304 15</inkml:trace>
  <inkml:trace contextRef="#ctx0" brushRef="#br0" timeOffset="23">23993 11892 3679 0,'-1'-1'320'0,"1"0"-320"16,0-1 0-16,0 2 0 0,0-2 864 0,0 1 96 0,0-2 32 0,-2-3 0 15,2 0 416-15,0-4 64 0,0-2 32 0,0 2 0 16,2-3-336-16,-1 1-64 0,0-2-16 0,0 0 0 16,1 0 16-16,-2 2 0 0,1-4 0 0,0 1 0 15,0-1-16-15,0 1 0 0,1 1 0 0,-1-2 0 16,0 1-176-16,0 2-32 15,1-3-16-15,-1-3 0 0,-1 3-176 0,1-3-48 0,0 3 0 0,1-5 0 0,-1 4-224 16,3-4-48-16,-1 1-16 0,1-2 0 0,1 1-16 16,0 1 0-16,1-2 0 0,1 0 0 0,1 1 64 15,1 1 16-15,-1-1 0 16,2 1 0-16,0 0-144 0,1-1-16 0,0 1-16 0,0-1 0 16,0 2-64-16,1 0-16 0,0-3 0 0,0 2 0 15,-1 1 32-15,2-2 0 0,0 2 0 0,2-1 0 0,-2 1-16 0,1 1 0 16,4-2 0-16,0-5 0 0,2 3-16 0,1-3 0 15,0-1 0-15,1-1 0 0,1 4-160 0,-2-5 0 16,0 5 0-16,-1 1 0 0,-2 1 0 0,1-2 0 16,0-1 0-16,1 1 0 0,0 1 0 0,-1 2 0 15,2-2 0-15,-2 4 0 16,1-4 0-16,1 3 0 0,0 0 0 0,1 2 0 0,-1 0 496 0,2-1 64 16,-2 3 16-16,-2-3 0 0,0 4-576 0,1-2 0 0,0-2 0 0,1 2 0 31,1-1 0-31,-1-1 0 0,1 2 0 0,0-3 0 0,-2 4 0 0,1 2 0 0,0-2 0 0,0 1 0 31,0 2 0-31,0-2 0 0,2 3 0 0,-4 0 0 0,2 3 0 0,-1-2 0 16,0 0 0-16,-3 1 0 0,2-1 0 0,-1 0 0 0,0 2 0 0,-2-2 0 0,1 4 0 15,-2-1 0 1,-2 1 0-16,1 0 0 0,1 0 0 0,0-2 0 0,-2 2 0 0,1 1 0 0,1-1 0 0,1 0 160 16,-1 1-160-1,0 0 128-15,1 1-128 0,-3 1 0 16,1-2 0-16,-2 1 0 0,1 1 0 0,-1 0 0 15,0 2-176-15,-2-2 176 0,0 3 0 0,-1-2 0 16,-2 2 0-16,-2 0 0 0,1-2 0 0,-2 2 0 16,0 0 0-16,-1 0 0 0,0 0 0 0,-2 0 224 15,2 0-48-15,-3 0-16 0,1 0-16 0,0 0 0 16,0 0 0-16,1-2 0 0,-1 2-144 0,0 0 0 16,2-3 0-16,-3 3 0 0,0 0 0 0,0 0 0 0,0 0 0 0,0 0 0 15,0 0 0-15,0 0 0 0,0 0 0 0,0 0 0 16,0 0 0-16,0 0 0 0,7-19 0 0,-8 16 0 15,-2 2 192-15,2 1-64 0,-1-3 0 0,-2 1 0 16,1 1-128-16,0 1 0 0,-1-3 144 0,-1 1-144 16,0 1 128-16,0-2-128 0,-1 1 128 0,0 0-128 15,0-1 0-15,-2 0 128 0,-1 1-128 0,2 0 0 16,-2 0 0-16,1-2 0 0,-2 2 0 0,-1 2 0 16,0-4 0-16,-2 4 0 0,1 0 0 0,-2 0 0 0,1 0 160 15,-2 0-32-15,1 1-128 0,-2 2 192 0,3-1-192 0,-1-2 0 16,0 2 0-16,2-2 0 0,2 0 0 0,1 0 0 15,2-2 0-15,1 0 0 0,2 2 0 0,3-4 0 16,0 2 0-16,2-1 0 0,0 2 0 0,2-2 0 16,0 2 0-16,1-1 0 0,2-2 0 0,-1 4 0 15,4-2 0-15,-1-2 0 0,1 1 0 0,2 1 0 16,3 1 0-16,1-2 0 0,2 1 0 0,-1-2 0 16,3 3 0-16,0-4 0 0,-1 4-192 0,0-4 192 15,2 3-192-15,-1-3 192 0,-1 4-224 0,1-3 64 16,-2 2 16-16,2 0 0 0,-2 0 144 0,0 0 0 15,0-1 0-15,0 2-128 0,-3 1 128 0,0 0 0 16,-2 4 0-16,-1-2 0 0,-1 2 0 0,-1 2 0 0,-2 2 0 0,0 0 0 16,-2 2 0-16,-2 0 0 0,0 1 0 0,-2 0 0 15,0 4 0-15,-2-1 0 0,0 1 0 0,-2 1 0 16,0-1 0-16,-1 1 0 0,3 0 0 0,-3 0 0 16,-1 0 0-16,1-1 0 0,-1 1 0 0,0 0 0 15,0 0 128-15,0-1-128 0,1 1 128 0,-3 0-128 16,1 2 0-16,-1-1 0 0,-1-1 0 0,2-3 0 0,0 2 0 15,2-3 0-15,-1-2 0 0,0-2 0 0,3 0 0 0,-1-5 0 16,2 1 0-16,0-2 0 16,1-4-256-16,1 2-128 0,0-4-32 0,1-2-17376 15</inkml:trace>
  <inkml:trace contextRef="#ctx0" brushRef="#br0" timeOffset="24">24416 9085 3759 0,'0'0'336'0,"-2"0"-336"0,2 3 0 0,-1-3 0 0,0 0 528 0,0 0 48 15,0 1 0-15,-2 0 16 0,1 3-48 0,-3-3-16 0,0 1 0 0,1 2 48 16,0-1-576-16,1 0 0 0,0 0 0 0,1-1 0 16,0-2 0-16,1 0 0 0,0 0 0 0,1 0 0 15,-1 0 128-15,1 0 0 16,-2 0 16-16,2 0 32 0,-1-2 832 0,1 2 160 0,-1 0 48 0,1 0 32 0,0 0-224 0,0 0-32 31,0 0-16-31,0 0 32 0,0 0-352 0,0 0-64 16,0 0-16-16,0 0 32 0,0 0 160 0,0 0 16 15,0 0 16-15,-17-10 32 0,17 7-64 0,-2 0 0 16,2-2 0-16,0 1 32 0,2 0 16 0,-1 1 0 16,0-3 0-16,2-1 32 0,-1 2-144 0,1 0-48 0,0-1 0 0,2 0 32 15,0 0-48-15,0 0-16 0,3 0 0 0,-1-3 32 16,0 1-416-16,2 0-96 16,2 0-16-16,0 2 0 0,3-4-128 0,-1 2 0 15,2-1 0-15,-1-1 0 0,0 3 0 0,-1-2-176 16,3 0 176-16,1 2-128 0,3-3 128 0,1 1 0 15,2-1 0-15,1 1 0 0,3-4 0 0,1 3 0 16,3 2 0-16,0-2-128 0,-1 0 128 0,1-2 0 16,1-3 0-16,2 1 0 0,-2 2 0 0,1-3 0 0,0 1 0 0,-4 4 0 15,-2-1 0-15,2 4 0 0,-1 1 0 0,1-1 0 16,-2 4 0-16,-1-1 0 0,-1 3 0 0,-2 1 0 16,-1 2 0-16,-1 1 0 0,-1 0 0 0,-1 4 0 15,-2-4 0-15,0 2 0 0,1 0 0 0,-2 0 0 16,0 1 0-16,1 1 0 0,-2-4 0 0,0 3 0 15,-2 1 0-15,0-4 144 0,-2 1-144 0,-1 1 160 0,1 1-160 16,0-2 0-16,0 3 0 0,-1 0 128 0,-1-3-128 16,-1 3 0-16,1 0 0 0,-1-1 0 0,0 0 0 0,0 1 0 15,-2-1 0-15,0-3 0 0,-2 4 0 0,1-5 0 16,-3 2 0-16,2 0 0 0,-3 1 0 0,0-5 0 16,1 3 0-16,-2-2 0 0,0 2 0 0,1-3 0 15,-1 2 0-15,0-2 128 0,0 0 800 16,0 2 160-16,0-2 16 0,0 0 16 0,0 0-640 0,0 0-128 15,0 0-32-15,0 0 0 0,0 0-64 0,0 0-32 16,0 0 0-16,0 0 0 0,0 0 144 0,5-20 16 16,-5 17 16-16,0 0 0 0,0-1-400 0,-2 1 0 15,2-3 0-15,-2 3 0 0,1-4 0 0,0 1 0 0,-2 0 128 16,1 0-128-16,-1 0 0 0,3 0 0 0,-4-2 0 16,2-1 0-16,-1 2 0 0,0-4 0 15,0 0 0-15,0 2 0 0,-1-1 304 0,1-2 16 0,0 2 16 0,-2-2 0 16,1-1-208-16,-1 1-128 0,1 2 160 15,-1 0-160-15,-1-2 0 0,0-1 0 0,-1-2 0 0,-1 4 0 16,1-1 0-16,-1 0 0 0,0 2 0 0,0-3 0 16,1 7 0-16,1-4 0 0,-1 2 0 0,0 0 0 15,1 0 0-15,1 1 0 0,0 0 0 0,0 2 0 16,3 1 0-16,-1 1 0 0,1 3 0 0,0-3 0 0,2 3 0 16,-1-2 0-16,1 2 0 0,-1 0 0 0,1 0 0 15,0 0 0-15,1 0 0 0,-1 0 0 16,1 0 0-16,1 2 0 0,0-2 0 0,-2 0 0 0,0 0 0 0,0 0 0 15,0 0 0-15,21 6 0 0,-15-3 0 0,-1 0 0 16,0 0 0-16,0 2 0 0,3 0 0 0,0 5 0 16,2-4 0-16,0 4 0 0,0 2 0 0,1-2 0 15,0 2 0-15,0-2 0 0,0 3 0 0,2-5 0 16,-2 3 0-16,-1 1 0 0,2-2 0 0,-1-3 0 16,0 2 0-16,-1-1 0 0,1 0 0 0,-1 0 0 15,1 5 0-15,-1-2 0 0,0 4 0 0,-1-2 0 0,-2 2 0 16,0-3 0-16,-1 1 0 0,-3-1 0 0,1-2 0 15,-1 0 0-15,-2 0 0 0,-1-1 0 16,0-3 0-16,-1 0 0 0,-1-2 0 0,0 2 0 16,-2-3 0-16,0 1 0 0,1 1 0 0,-2 1 0 0,1-2 0 0,-1-1 0 15,0 0 0-15,0-2 0 0,0 2 0 0,0-1 0 16,2 0 0-16,-2 0 0 0,1-2 0 0,-1 0 0 16,1 0 0-16,2 0 0 0,-2 0 0 0,0 0 0 15,2 0 0-15,-2-2 0 0,2 2 0 0,-2 0 0 16,2-2 0-16,-2 2 0 0,0-2 0 0,0-1 0 0,0 3 0 0,0-1 0 15,0 2 0-15,-1-1 0 0,1 3 0 0,0-1 0 16,-1 2 0-16,-2-1 0 16,1 0 0-16,-1 1 0 0,-2 1 0 0,2 0 0 0,-1 1 0 0,0 0 0 15,-2 3 0-15,0-3 0 0,-1 4 192 0,-3-1 0 16,1 1 0-16,-2-1 0 0,0 4 112 0,0-3 16 16,1-2 0-16,1 2 0 15,-3 0-64-15,-2 0 0 0,1 1 0 0,0-1 0 16,-1-3-256-16,2 2 0 0,0 1 0 0,1-4 0 0,1 0 0 0,0 1 0 15,2-1 0-15,1-3 0 16,2 0 0-16,1-2 0 0,2-1 0 0,1-1 0 0,3-2 0 16,2 0-192-16,2-3 192 0,6-4-13040 0,2 1-2480 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3:37.52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21145 15581 13823 0,'-4'-4'1216'0,"1"4"-960"0,1-2-256 0,2 2 0 0,0 0 960 16,0-3 160-16,-1 0 32 0,-1-1 0 15,-2-2-2864-15,1 0-560 0,0-3-112 0,0 3-32 0,1 1 1904 0,-2 2 512 0,0 0-144 0,-1 0 144 16,1 3 1168-16,-1-2 304 0,1 0 48 0,-1 2 16 16,2 0 912-16,1-2 192 0,-1-1 48 0,2 2 0 15,1 1-432-15,-1-2-80 0,1-1 0 0,1 0-16 16,0 0-1088-16,1 2-224 0,-1-3-32 0,1-1-16 16,1 1-192-16,1-2-32 0,-1 0-16 0,2 0 0 0,0 0 80 0,0 0 0 15,1 2 16-15,1-4 0 0,-1 2-208 0,0 0-32 16,1 0-16-16,1 0 0 15,0-1-176-15,0-1-32 0,2 0-16 0,0 2 0 0,1-2-48 16,-1 0-128-16,1 2 192 0,1-4-64 0,0 4 0 0,2-5 0 16,0 3 0-16,-1-2 0 15,1 2 16-15,-1-1 0 0,2 2 0 0,1-2 0 0,0 2 0 0,2-2 0 16,0 2 0-16,1-2 0 16,1 3-144-16,1-4 128 0,0 4-128 0,1-3 128 0,-1 2-128 0,-1 3 0 0,0-5 0 15,1 3 128-15,3 0-128 0,0-2 0 0,1 6 0 0,-2-2 0 16,-1-1 0-16,1 4 0 0,-1 2 0 0,-2 2 0 15,-2-1 0-15,-1 4 0 0,1-2 0 16,-3 2 0-16,-1 0 0 16,0 2 0-16,0 1 0 0,-1 0 0 0,0-2 0 0,0 1 0 15,0 2 0-15,-1-2 0 0,0 0 0 0,2 2 0 16,-2 3 0-16,1-5 0 0,-2 2 0 0,0 0 0 16,0 0 0-16,-1 0 0 0,-1 1 0 0,0-4 0 15,0 2 0-15,0-3 0 0,-1 2 0 0,1-3 0 16,1 2 0-16,-1-3 0 0,-1 1 0 0,1-2 0 15,-2 3 0-15,2-3 0 0,0 1 0 0,-2-1 0 16,1 1 0-16,-1 1 0 0,0-1 176 0,0-2 0 16,-1-1 0-16,1-1 0 0,-1 3-32 0,-1-1 0 0,1 2 0 0,-1-4 0 15,2 4-144-15,-2-4 0 0,-1 2 0 0,1 2 0 16,0-2 0-16,-1 0 0 16,-1 0 0-16,-1 1 0 0,2 0 0 0,-2-1 0 15,1 0 0-15,-2 1 0 0,1-2 0 0,0 1 0 0,-1 1 128 16,0-3-128-16,-1 0 128 0,0 0 0 0,1 1 0 15,1-1 0-15,-1 0 0 0,0-1 0 0,0 1 0 16,1 0 0-16,-1 0-128 0,-1-3 0 0,1 3 144 0,0 0-144 16,-1 0 0-16,0 0 0 0,0 0 0 0,0 0 0 15,0 0 0-15,0 0 128 0,0 0-128 0,0 0 0 16,0 0 128-16,0 0-128 0,0 0 160 0,0 0-160 16,-16-16 144-16,14 12-144 0,-1 0 128 0,2 0-128 15,-1-4 144-15,0 2-144 0,1 0 160 0,1-3-160 16,0 1 160-16,0 0-160 0,0-2 160 0,-1-1-160 0,1 0 128 15,1 0-128-15,-1 0 0 0,0-1 0 16,-1-1 128-16,-2 1-128 0,1 2 0 0,-1-2 144 0,0 3-144 0,-1 1 0 16,0-1 144-16,-1 2-144 15,0 1 0-15,0 0 0 0,-1 0 0 0,1 2 128 0,2-1-128 16,-1 1 0-16,1 1 0 0,1 0 0 0,1 0 0 0,-1-1 0 16,2 1 0-16,0 0 0 0,2 3 0 0,-1-5 0 15,0 3 0-15,0 0 0 0,1 0 0 0,-1 0 0 16,1 2 0-16,1-2 0 0,-1 2 0 0,1 0 0 0,-1 0 0 15,-1 0 0-15,2 2 0 0,-2 2 0 0,2 0 0 16,-2 2 0-16,0-1 0 0,0 2 0 0,2-1 0 16,-2 1 0-16,2-1 0 0,-1 0 0 0,0 1 0 0,2 0 0 15,0-1 0-15,1 0 0 0,1 3 0 0,-1-3 0 16,1 0 0-16,0 1 0 0,1 2 0 0,-1-3 0 16,1 4 0-16,-1-4 0 0,2 2 0 0,-1 0 0 15,-1-1 0-15,1-1 0 0,0 1 0 0,-2-1 0 16,1 3 0-16,-1-5 0 0,0 2 0 0,-1 0 0 15,-1-2 0-15,0 1 0 0,-1-2 0 0,1 1 0 16,-1 0 0-16,0 1 0 0,-1-5 0 0,0 4 0 16,-1-2 0-16,1 2 0 0,-1-4 0 0,-1 2 0 0,1-1 0 15,-1 2 0-15,1-2 0 0,-1 0 0 0,-1 1 0 16,1 0 0-16,0-1 0 0,0 2 0 0,-1-1 0 0,0 2 0 16,1-2 0-16,-2 2 0 0,2-1 0 0,0 0 0 15,-2 4 0-15,1-4 0 0,-1 0 0 0,1 0 0 16,-2 0 0-16,-1 1 0 0,1-1 0 0,1 1 0 15,-2 1 0-15,-1-4 0 0,1 4 0 0,0-5 0 16,-2 4 0-16,3-2 0 0,-3 0 240 0,1 0-32 16,0-2 0-16,-1 3 0 0,-1-3-16 0,1 1 0 15,-1 1 0-15,1-2 0 0,-2 0-48 0,1 3-16 16,-1-2 0-16,-1 1 0 0,1 2-128 0,-2-1 0 0,0 0 144 16,-2 0-144-16,-2 1 128 0,-1-2-128 0,-2 3 160 0,0 1-160 15,-2-1 288-15,-1 1-32 0,-1 0-16 16,-2-1 0-16,2 2 16 0,0-3 0 0,-1 3 0 0,4-4 0 15,0 1-112-15,1-1-16 16,1 0 0-16,1 0 0 0,3-3-128 0,2 1 0 16,1 1 0-16,2-2-176 0,2 0 176 0,1-2 0 0,3 2 0 0,-1-1 0 15,3-2 0-15,0 0-128 0,2-1 128 0,0 1-15504 16,2 0-3024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5:45.09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6219 13424 20271 0,'-4'0'1792'0,"1"2"-1424"15,3-2-368-15,0 0 0 0,2-2 128 0,-2 2-128 0,0 0 160 0,-2-2-160 16,1 2 0-16,1-3 0 0,0 0 0 0,0 3 0 0,0 0-336 0,0 0 32 16,0 0 16-16,0 0 0 15,6-20 288-15,-7 17 0 0,1 0 0 0,0 3 0 0,-1-3 1424 0,-2 3 192 16,2 0 48-16,-1 0 0 0,0 0 352 0,0-2 80 0,1 2 16 0,-2 0 0 15,1 0-736-15,-1 0-144 0,1-1-16 0,1 1-16 16,-1 0-688-16,1-3-144 0,0 3-32 0,-2 0 0 16,2-2-336-16,0 2 0 15,-1-2 0-15,-2 2 128 0,0 2-128 0,0-2 128 0,-1 2-128 0,0 1 128 16,1 0 128-16,-3 0 48 16,0 0 0-16,1 0 0 0,0 1-64 0,-2-1-16 0,0 3 0 0,-1 1 0 15,0-1-32-15,-2 0 0 0,1 1 0 16,-1 2 0-16,0-3 32 0,-1 3 0 0,0 1 0 0,1 0 0 0,0-2 32 0,0 2 0 15,1 0 0-15,-3 3 0 16,0 0-64-16,0 2-16 16,-1 1 0-16,0 0 0 0,2 0 16 0,0 3 0 15,-1-1 0-15,2 1 0 0,0 1-64 0,1-2 0 0,0 1 0 16,2-2 0-16,-1 2 16 0,2-5 0 0,-1 3 0 0,1 0 0 16,0 0-144-16,0 3 160 0,1-2-160 0,0 1 160 15,1 1-160-15,-3 5 0 0,2-2 144 0,-1 4-144 0,1 2 176 0,-2-5-48 0,3 2 0 0,-1-1 0 16,2-1-128-16,1 0 160 0,-1-1-160 0,0 1 160 31,2-1-32-31,-1-1 0 0,1 3 0 0,1-3 0 0,-1 0-128 0,1-2 128 16,0 1-128-16,1 1 128 15,-1-2 0-15,1-1-128 0,0 0 192 0,0 0-64 16,0-1-128-16,0 1 0 0,1-2 0 0,-1 4 0 16,2-1 128-16,-2 1-128 0,2-1 128 0,-2 1-128 15,0-4 176-15,0 1-48 0,1 1-128 0,0 0 192 16,0-3-192-16,0 0 128 0,1 3-128 0,0-3 0 0,-1 0 192 15,2 0-64-15,1 0-128 0,-2 0 192 0,-1 1-192 0,2-3 128 16,-1-2-128-16,1 2 0 0,-1-2 0 0,1 1 0 16,-2-1 0-16,1 0 0 0,0 1 272 0,-1-1-32 15,1-2-16-15,0 2 0 0,-1 1-224 0,1-2 0 16,-1 0 0-16,1 0 0 0,-2 0 0 0,1-3 0 16,-1 1 0-16,1 0 0 0,-1 0 0 0,0-3 0 15,0 1 0-15,0 0 0 0,-1-1 192 0,1 0-64 16,-1-2-128-16,1-1 192 0,-2 2-16 0,1-3-16 0,0 2 0 15,-1-4 0-15,0 4-160 0,-1-1 192 0,0-3-192 0,-1 1 192 16,-1 1 0-16,1-2 0 16,-3 0 0-16,1 0 0 0,-1 0-32 0,-1-2 0 0,2 1 0 0,-1 1 0 15,-3-3-160-15,1 1 192 0,-1 0-192 0,-1 0 192 16,0-2-192-16,0-2 0 0,0 1 0 0,-2 0 0 16,1-1 128-16,0-3-128 0,-4-1 0 0,3 1 128 15,1 0 16-15,-2-1 0 0,1 0 0 0,-2-2 0 16,0-1-144-16,1-1 0 0,0 2 0 0,0-2 0 15,2 1 0-15,0 1 0 0,3 2 0 0,0 0 0 16,3 1 0-16,1 2 0 0,0-2 0 0,2 2 0 16,2 1 0-16,0 0 0 0,2 2 0 0,-1-1 0 15,3 4 0-15,-1-2 0 0,2 1 0 0,-1 2 0 16,4 2 0-16,-1 1 0 0,1 0 0 0,1 1 0 0,2 5 0 0,-2-2 0 16,2 2 0-16,0 1 0 0,0 2-128 0,0 0 128 15,1 2 0-15,-1 1 0 0,1 1 0 0,0-2 0 16,0 3 0-16,0-1 0 0,0 0 0 0,1 0 0 15,-1-4 0-15,1 5 0 0,0-5 0 0,1 2 0 16,-1-2 0-16,-1 0 0 0,0-3 0 0,1 1 0 0,-3-3 0 16,0 2 0-16,0-3 0 0,-1 0 0 15,0 0 0-15,-1-2 0 0,1-1 0 0,-1 0 0 0,-1 0 0 16,0-3 0-16,1 1 0 0,-1 2 0 16,-1-3 0-16,0-3 0 0,0 2 0 0,-2-2 0 0,1 1 0 0,-1-2 0 15,-1 0 0-15,1-2 0 0,-1 0 0 0,0 0 0 16,0-3 0-16,0 2 0 0,-1-3 128 0,1-1-128 15,-1 1 0-15,1 0 0 0,0-2 0 0,-2-2 128 16,1-1 160-16,0-1 32 16,-1-4 0-16,1 2 0 0,1-1-192 0,-1-3-128 0,0 2 192 0,1-1-192 15,1-1 0-15,-1 2 0 0,2-2 0 0,0-2 0 16,0 5 0-16,1-4 0 0,-2 4 0 0,2-2 0 16,-1 4 0-16,1 1 0 0,1 0 0 0,0 1 0 15,2 2 0-15,-1-2 0 0,0 3 0 0,1-1 0 0,-1 2 0 16,2 0-144-16,1 0 144 0,1-1-128 15,1 2-768-15,1-3-128 0,0 5-48 0,1-2 0 16,1 0-320-16,-3 4-64 0,-1-1-16 0,4 1-19776 0</inkml:trace>
  <inkml:trace contextRef="#ctx0" brushRef="#br0" timeOffset="1915.02">9048 13168 26719 0,'-3'-2'2368'0,"2"2"-1888"0,1 0-480 0,-1 0 0 16,1 0 432-16,-3 0-16 0,1-3 0 0,-3 2 0 16,-1-1 64-16,-3-2 16 0,-1-1 0 0,0 1 0 15,-1 1 16-15,0 0 16 0,0 2 0 0,-3-2 0 16,1 1-80-16,-2 1-32 0,-1 2 0 0,-3 1 0 16,1 1 368-16,-3 1 80 0,-1-1 16 0,-2 4 0 15,-2-1-16-15,-1 2 0 0,-2 2 0 0,0 0 0 0,-1 0-304 16,0 0-64-16,-1 2-16 0,-1-1 0 15,3 3-160-15,-2-4-16 0,2 2-16 0,-2-3 0 0,5 3-48 16,-1-2-16-16,1 0 0 0,-2 0 0 0,-1 2-224 0,-2 4 0 16,-1 3 0-16,-1 3 0 15,-2 0 0-15,-3 3 0 0,-2 0 0 0,1 1 0 0,-1 0 0 0,-1 2 0 16,1 1 0-16,0 2 0 16,2-3 0-16,2 1 0 0,1-5 0 0,2 5 0 0,2-3 192 0,2 2 0 0,4-3 0 15,0-2 0-15,0 2-192 0,3-3 128 16,0-2-128-16,1 4 0 0,1-2 0 0,-1-2 0 0,2 2 0 15,1 0 0-15,2 0 176 0,-2 1-176 16,2 1 192-16,-1 1-192 0,1 1 144 0,-2-1-144 0,2-3 0 16,2 0 144-16,-1 1-144 0,1-4 0 0,0 2 0 0,3-2 0 15,3-3 0-15,-1 0 160 0,2-2-32 0,0 1-128 16,3-3 240-16,-1 2-64 0,0-2-16 0,-2 0 0 16,2 2-160-16,-1 1 0 0,3-3 0 0,-2 0 0 15,1 1 0-15,0-2 0 0,2 0 0 0,-1-1 0 16,2 2 0-16,-1-2 0 0,0 3 0 0,0-3 0 15,1 2 0-15,-1-2 0 0,1 2 0 0,0 2 0 0,0 1 0 16,-2-2 0 0,2 3 0-16,-3-1 0 0,2-3 0 0,-1 1 0 15,0-1 0-15,-1-2 0 0,1 2 0 0,1-5 160 0,-1 3-160 0,0-4 160 0,0 0-160 0,1 0 0 16,-1-2 0-16,1 2 0 0,-1 0 0 16,1-2 0-16,1 0 144 15,-2 1-144-15,2-2 0 0,0 1 144 0,0 0-144 0,-1 1 0 0,1-2 128 0,0-3-128 16,0 3 0-16,-1-3 0 15,2 1 0-15,0-2 0 0,0 1 0 0,0-3 0 0,0 1 192 0,2-2 0 16,-2 4-16-16,0 0 0 0,0 0-48 0,0 0 0 16,2-22 0-1,-2 16 0-15,0 2 64 0,0-5 0 0,0 3 0 0,-1-1 0 0,0-2-64 0,-1 2 0 16,0-4 0-16,1 3 0 0,-1 2-128 0,0-4 128 16,-2-2-128-16,2-3 128 0,0 5-128 0,0-4 0 0,1-3 0 15,0 1 128-15,-2 0-128 0,1 2 0 0,0 2 0 0,0-3 0 16,-1 3 0-16,1 1 0 0,1-2 0 0,-2 3 0 31,2 2 0-31,-1 1 0 0,0 1 0 0,0 3 0 16,1 0 0-16,-1 3 0 0,2 0 0 0,0 3 0 15,-1 0 0-15,0 0 0 0,1-2 0 0,0 4 0 0,0 1 0 0,0-6 0 0,2 20 0 0,0-8 0 0,0 2 0 16,2 1 0 0,-1 1 0-16,1-1 0 0,1 1-128 15,0 0 128-15,-1 0 0 0,-1 0 0 0,2-1 0 16,-2 1 0-16,1 0 0 0,-3-4 0 0,1 1 0 15,-2-2 0-15,2 4 0 0,-1-3 0 0,-1 2 0 16,-1-3 0-16,1 2 0 0,0-3 0 0,1 0 0 0,-1-1 0 16,0-6 0-16,1 2 0 0,0-3 0 0,2 0 0 15,-2-2 0-15,1 0 0 0,2 0 0 0,0 0 0 16,0-2 0-16,1 0 0 0,-2 0 256 0,1-2 0 16,1-2 16-16,0 0 0 0,1 0-128 0,0 0-16 15,2-4-128-15,0 1 192 0,1 2-192 0,1-2 0 16,1 0 0-16,1 2 0 0,2-3 176 0,1 1-176 15,2-1 192-15,3 0-192 0,2-1 320 0,2 0-32 0,0 0-16 16,0 0 0-16,-3 2-272 0,2-1 0 0,5-1 0 16,-1 0 0-16,1-1 0 0,-2 2 0 0,-2 1 0 0,-3-1-144 15,-3 4 144-15,0-4 0 0,-4 4 0 0,1 0-128 16,-2-3-896 0,-1 3-160-16,-1 0-32 0,-2 0-20288 0</inkml:trace>
  <inkml:trace contextRef="#ctx0" brushRef="#br0" timeOffset="5801.98">9377 14952 4607 0,'0'0'400'15,"-1"0"-400"-15,-1 0 0 0,2 0 0 0,0 0 736 0,0 0 64 0,-1 0 16 0,1 0 0 16,-2 0-192-16,0 0-48 0,0 0 0 16,2 0 0-1,0 0-48-15,0 0-16 0,0 0 0 0,0 0 0 16,-21 0 320-16,17 0 48 0,0 1 16 0,-1 1 0 0,2-2 192 16,-1 0 64-16,-1 0 0 0,1 3 0 0,2-3-64 0,-3 0 0 0,1 0 0 0,1 0 0 31,-1 0 0-31,-1 1 0 0,1-1 0 0,-1 2 0 0,0-2-224 0,2 0-48 0,-2 3-16 0,-2-3 0 31,3 1 0-31,-3-1 0 0,1 3 0 0,1-3 0 0,0 0 224 0,-1 0 32 0,0 2 16 0,0-2 0 16,-2 0-208-16,1 0-32 0,-2 0-16 0,1 0 0 15,-1-2-352-15,0 2-64 0,1 0-16 0,-2-3 0 0,1 2-192 16,-2 1-32 0,0-3-16-16,0 1 0 0,-3 1-16 0,-1 1 0 0,0-3 0 0,1 3 0 0,-1 0 32 0,-1 0 0 15,-2 0 0-15,-3 0 0 0,0 0-32 0,-1 3 0 31,0-2 0-31,-2 1 0 0,0 1 48 0,-1 1 0 16,3-2 0-16,-2 2 0 0,1-3 16 0,-1 4 0 16,2-1 0-16,-3-2 0 0,-2 2-16 0,0 2 0 15,-3 0 0-15,-2 0 0 0,0 2-48 0,-3 2-128 16,4-2 192-16,-1 2-64 0,2 1-128 0,-4 3 0 0,-6 1 0 16,-1 1 0-16,1 0 0 0,1 0 0 15,3-2 0-15,2 1 0 0,4-2 0 0,2-1 0 0,2 3 0 0,0-1 0 16,2 1 0-16,1-3 0 0,2-2 0 15,0 2 0-15,0-2 0 0,1 0 0 0,1 0 0 0,3-1 0 16,0 1 0-16,3-2 0 0,-1 0 0 0,2 0 0 16,0-1 0-16,3-1 0 0,0 0 0 0,0 0 0 15,1-1 0-15,1 1 0 0,1-1 0 0,1 1 0 16,0-1 0-16,-1 0 0 0,2 1 0 0,-1-2 0 16,2 2 0-16,-1-3 0 0,2 0 0 0,-2 4 128 15,1-4-128-15,0 0 0 0,0 1 0 0,1-4-176 16,-1 2 176-16,1-1 0 0,1 2 0 0,-2-3 0 0,2 2 0 15,0-2 0-15,1 1 0 0,0-1 0 0,0 0 240 0,0-1 16 16,0 1 16-16,0 0 0 0,0 0-272 0,0 0 128 16,0 0-128-16,0 0 0 0,0 0 192 0,0 0-192 15,0 0 192-15,0 0-192 0,0 0 0 0,0 0 0 16,0 0 0-16,0 0 0 0,0 0 0 0,0 0 0 16,0 0 0-16,0 0 0 0,0 0 0 0,0 0 0 15,0 0 0-15,0 0 0 0,0 0 0 0,0 0 0 16,0-18 0-16,0 15 0 0,0 2 0 0,0 0 0 0,0-1 0 15,0-1 0-15,1 0 0 0,-1 1 0 0,1 1 0 16,-1-4 0-16,1 3 0 0,2-3 0 0,-2 2 0 0,0-1 0 16,2 0 0-16,-1-2 0 0,2 0 192 0,-2 0-192 15,3-3 192-15,-1 2-192 0,0 1 192 0,1-4-192 16,0 3 144-16,0-4-144 0,1 1 0 0,-1 1 144 16,1-1-144-16,0 0 160 0,2-3-160 0,-2 2 160 15,1 0-160-15,1 0 0 0,0 0 0 0,2 0 0 16,-1 1 0-16,-1-3 0 0,2 4 0 0,-1-5 0 15,0 5 0-15,-2-1 0 0,2-2 0 0,-2 3 0 16,1 2 0-16,0-3 0 0,0 4 0 16,-1-3 0-16,-1 3 0 0,-1 2 0 0,0-2 0 0,-1 2 0 15,-1 2 0-15,0 0 0 0,-1 0 0 0,0 0 0 0,-1 2 0 16,-1-3 0-16,1 3 0 0,-2 0 0 0,1 0 0 0,-1 0 0 16,-1 3 0-16,1-3 0 0,-1 0 0 0,-1 2 0 15,1 0 0-15,-2 0 0 0,0 0 0 0,1 2 0 16,-2 0 0-16,0 0 0 0,-1 2 0 0,-1 0 0 15,0 3 0-15,0-3 0 0,-1 4 0 0,-1 0 0 16,1 1 0-16,-2 0 0 0,-1 1 0 0,0 3-176 16,-2 1 48-16,1 0 0 0,0 0 128 0,-1-1 0 0,3-1 0 15,0-2 0-15,2 0 0 0,0-4 0 0,1 3 0 16,2-4-128-16,0 2 128 16,0-2 0-16,1 2 0 0,1-3 0 0,-1 2 0 0,1 0 0 0,1 1 0 0,0-2 0 15,0 2 0-15,1-3 0 0,1-1 0 0,-1 0 0 16,2 1 0-16,0-2 0 0,1-1 0 15,-1 0 0-15,1 1 0 0,1 1 0 16,0 0 0-16,0 1 0 0,2 0 0 0,0 0 0 0,1 3 0 0,-1-3 0 16,0 0 0-16,1 1 0 0,0-1 0 0,-1-1 0 15,-1 1 0-15,1-1 0 0,0 1 0 0,-1-2 0 16,-1 0 144-16,1-1-144 0,0 2 192 0,-2-4-192 16,2 2 272-16,-2-1-48 0,2-2-16 0,0 2 0 0,-1 0 0 15,2-2 0-15,0 0 0 0,0 0 0 16,-1 0-64-16,2 0-16 0,2-2 0 0,1 0 0 0,3 2 0 0,0-2 0 15,2-1 0-15,-1 2 0 0,3-1-128 16,2 2-176-16,0-3 48 0,1 2 0 0,0 1 128 0,0 0-208 16,1 1 80-16,-3 2 128 15,2 0-528-15,-2 2 16 0,0 2 0 0,1 0 0 16,-2 2-448-16,0 1-96 0,0 2-16 0,-1 0-18752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16:41.59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27427 10905 34095 0,'-44'0'3024'0,"10"3"-2416"0,14-3-480 0,11 0-128 0,4 0 192 0,-6-3 0 0,-13 3 16 0,-12 0 0 0,-4-2-208 0,12-2 0 0,18 0 0 0,20-4 0 0,22-2 0 0,17-2 176 16,19-5 0-16,15-1 0 0,14-4-16 0,16-3 0 0,17-1 0 0,14 0 0 15,13 1 80-15,10 1 16 0,7 4 0 0,5 1 0 16,-2 3-256-16,12 1 0 16,8 4 128-16,3 3-128 0,-4 1 0 0,6 1 0 0,7 2 128 15,0 2-128-15,-3 4 0 0,-1 0 0 16,-1 3 0-16,-6-2 0 0,-4 4 0 0,-9-1 144 0,-16 0-144 0,-4 0 192 0,2 0-192 15,-1 0 160-15,0-4-160 0,-4 1 160 0,-4 0-320 0,-2-1-64 16,-2 2-16-16,-4-1 0 16,-4-3-1184-1,-3 3-240-15,-3 0-64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17:08.65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6219 15784 21183 0,'2'-4'1888'0,"1"2"-1504"0,-2 0-384 0,0 2 0 0,0-2 208 0,2 2-16 0,2-4-16 0,2-2 0 0,3-3-1408 0,1 2-288 0,-1 1-48 0,-3 0-16 16,0-1 1344-16,-4 4 240 0,0 0 0 0,-4-1 192 0,-1 4 1232 0,0-2 256 15,-1 2 48-15,-2-3 16 0,0 3 112 0,1-1 0 16,-3 1 16-16,1 0 0 0,-1-2-528 0,-1 2-128 16,3 0 0-16,-1 0-16 0,1 0-704 0,0 0-144 15,0 0-32-15,0 0 0 0,2 0-320 0,-2 0 0 16,1 0 0-16,-1 0 128 0,0 2-128 0,-1-2 0 16,1 0 0-16,-2 1 0 0,-1 2 0 0,-2-1 0 0,-1 0 0 15,-1 0 0-15,1 1 0 0,0 0 0 16,-2-1 0-16,1 0 0 0,-2 1 0 0,1-3 192 0,-1 0 0 0,-1-3-16 15,2 3 368-15,-3 0 80 0,-1-2 16 0,0 0 0 16,-3 0-352-16,1 1-64 0,-1-2-16 0,-4 3 0 16,-3 0-208-16,-4-2 0 0,1 0 0 0,0 2 0 15,-4 0 0-15,0-2-128 0,-4-1 128 0,-2 2 0 16,0-1 0-16,-2-2-128 0,-1 2 128 0,-3-2 0 0,-1 0 0 16,-2-2 0-16,-3 0 0 0,-2 0 0 0,-1-3 0 15,-3 3 0-15,1 2 0 0,-3-2 0 0,-1 0 0 0,-1 0 0 16,1-2 0-16,4 2 0 15,4 0 0-15,-9-3 0 0,-8 2 0 0,6-2 0 0,14 5 0 0,-7-2 0 16,-11 0 0-16,-1-4 0 0,18 5 0 0,-3 0 0 16,-10-1 0-16,-3 1 0 0,14 4-320 0,-4-4 32 15,-6 4 16-15,-2-2 0 16,5 1-224-16,-2 0-32 0,-2 2-16 0,1 2 0 16,3 3-560-16,3-2-112 0,-1 0-32 0,3 1 0 15,3 2-896-15,1-3-176 0</inkml:trace>
  <inkml:trace contextRef="#ctx0" brushRef="#br0" timeOffset="1771.85">3461 15711 24879 0,'-4'0'2208'0,"2"0"-1760"16,1-3-448-16,1 2 0 0,1 1-1968 0,-1 0-464 0,0-2-112 0,-1-2-16 0,2-5-816 0,0 2-160 0,3-6-48 0,0 4 0 0,-1-4 4064 0,1 1 800 0,1-3 176 15,-3-1 16-15,1 2 1920 0,-1-2 368 0,-2 4 80 0,0-4 0 16,-1 0-1264-16,0 3-256 0,0-3-48 0,-2-1-16 15,-1-3-896-15,1-2-176 0,-1 1-32 0,0-3-16 16,1 0-688-16,0-5-144 0,1 1-32 16,-1-1 0-16,2 1-16 0,1-4-16 0,-1 3 0 0,1 1 0 15,1-4-64-15,0 1-16 0,0-4 0 0,3 1 0 16,-1-1 112-16,-1 0 32 0,1 3 0 0,-2-2 0 16,3-4-48-16,-2 3 0 0,2 0 0 0,-1 0 0 15,0 1 48-15,1 2 0 0,-2-3 0 0,2 3 0 0,-1-3-128 16,0 1-32-16,2-11 0 0,0-2 0 0,0 0-144 0,-1 0 0 15,-1 5 0-15,1 1 0 0,-2-3 0 16,2 0 0-16,0 4 0 0,-2 0 0 0,1 0 0 0,-1 5 0 16,-1 2 0-16,-1 0 0 0,2 1 0 0,-2 0 0 15,0 1 0-15,0-4 0 0,1 3 0 0,-1-3 0 16,1 3 176-16,-1-2-176 0,1 0 0 0,-1 5 128 16,0 0-128-16,0-3 0 0,0 1 0 0,0-1 128 15,0 1-128-15,0 3 0 0,0-3 0 0,2 1 0 16,-2-1 0-16,1 0 0 0,-1 5 0 0,1-2-192 15,-1 2 16-15,0 1 0 0,-1-1-48 0,0 1-16 0,-2 3 0 16,1 0 0-16,0 3 80 0,0-1 16 0,0-2 0 0,-2 1 0 16,1 3 144-16,1-2 0 0,-2 1 0 0,0 0 0 15,2-3 0-15,-3-1 192 0,1 2-32 0,-1 1-16 16,2-2 80-16,-2 0 16 0,0-1 0 0,0 2 0 16,1 3-112-16,-1-4-128 0,1 2 176 15,1-2-176-15,-2-1 128 0,1-1-128 0,0-1 0 16,1 3 0-16,-1 2 0 0,0 1 0 0,-1 1 0 0,0-2 0 15,0-2 0-15,-1-3 0 0,0-1 0 0,0 1 0 16,-2 3 0-16,2 0 0 0,0 1 0 0,-1 1 0 0,-1 0 160 0,2-3-32 16,-3 3 0-16,3 1 0 0,0 3-128 0,-1 0 0 0,-1-4 0 15,1 2-176-15,1-1 176 0,-2 3 0 0,3 1 0 16,-2-1 0-16,1 0 0 0,-2 0 0 0,1-2 0 16,1-1 0-16,-1 2 0 0,1-1 128 0,1 2-128 0,-1 0 128 15,1 0-128-15,0 0 0 0,0 1 0 16,0-1 0-16,0 3 0 0,-1-4 0 0,3 5 0 0,-2-3 0 15,1 2 0-15,-1-2 0 0,1 1 0 0,-1-1 0 16,2 5 0-16,-2-2 0 0,0 0 0 0,0 1 0 16,1 2 0-16,-1-1 0 0,0-5 0 0,0 3 0 15,0-2 0-15,0 2 0 0,0 2 0 0,0 0 0 16,2 1 0-16,-1 0 0 16,-1-1 0-16,0 1 0 0,1 3 0 0,-1-4 128 0,3 1-128 0,-3-1 128 0,1 0-128 15,-1 1 0-15,2 0 0 0,-1-1 0 0,1 4 0 16,2-4 0-16,-1 1 0 0,-1-1 0 0,2 4 0 15,0-4 0-15,0 0 0 0,-2 2-128 0,2-2 128 0,-2 0 0 16,2 1 0-16,-1 1-128 16,0-3 128-16,0 2 0 0,-1 1 0 0,1 2 0 15,-2 0 0-15,2 0 0 0,-2 0 0 0,2 0 0 0,-1 2 0 0,1-1 0 32,0 1 0-32,0 1 0 0,1 0-128 0,1-1 0 0,0 1 0 15,0 0 0 1,1 3-752-16,0-4-144 0,2 2-16 0,0-2-16 15,2-1-720-15,3 4-144 0,-1-1-16 0,4-2-12416 0</inkml:trace>
  <inkml:trace contextRef="#ctx0" brushRef="#br0" timeOffset="2621.21">2997 11624 7359 0,'-3'-4'656'0,"0"2"-528"0,2 0-128 16,1 0 0-16,0-1-224 0,0 2-80 0,0-5-16 0,0 0 0 0,1-4 320 0,2-2 0 0,2-1 0 0,1 0 0 0,2-2 352 0,4 1 80 0,-1 2 16 0,1-1 0 15,2 1 768-15,1 0 176 0,-2 2 16 0,2-3 16 16,-1 4 64-16,-2-4 16 0,0 3 0 0,-2 0 0 16,0 2-464-16,-2-2-80 0,-1 0-32 0,-1-1 0 15,0 1-544-15,-2 0-128 0,0 0 0 0,-2 0-16 0,-1 2-240 0,1-2 0 16,-2 0 0-16,1-1 0 16,-1 3 144-16,-1 0-16 0,1 0 0 0,-2 0 0 15,2-1-384-15,0 1-96 0,2 2-16 0,-1 0-9536 0</inkml:trace>
  <inkml:trace contextRef="#ctx0" brushRef="#br0" timeOffset="5163.68">3109 11407 8287 0,'-4'-2'736'16,"0"2"-592"-16,3 0-144 0,0 0 0 0,1 0 320 0,-1-3 48 0,-3 2 0 0,-1 1 0 0,0-2-624 0,-1 2-128 0,1-3-32 0,0 3 0 31,1-1-160-31,2 1-16 0,2 0-16 0,-2 0 0 0,1 0 1136 0,0-2 240 0,1 2 32 0,0 0 16 16,0 0 448-16,1 0 80 0,2 0 32 0,-3 0 0 0,0 0-432 0,0 0-96 15,0 0-16-15,19 2 0 0,-12-2-224 0,0 1-48 0,1 2-16 0,0-3 0 32,2 0 176-32,1 2 48 0,2-2 0 0,0 0 0 15,2 0-224-15,1 0-32 0,0 0-16 0,1-2 0 0,2-1-176 16,1 2-16-16,-2-1-16 0,1 2 0 15,-3-4 288-15,3 4 64 0,-1-3 16 0,2 2 0 0,1-1-16 0,-3 2-16 16,3-3 0-16,-2 2 0 0,1-1-48 0,0-1 0 0,1 2 0 0,2-2 0 16,3 0 16-16,-1-4 0 0,-2 4 0 0,2 0 0 15,1 0-224-15,1-4-48 0,2 5-16 0,-1-4 0 16,2 2-112-16,-1 0-32 16,4 2 0-16,-1-1 0 0,-1 6-160 0,1-6 0 0,0 3 0 0,-1 0 0 15,1 3 0-15,-1-6 0 16,0 2 0-16,0-1 0 0,-2-1 0 0,0 2 0 15,-3-2 0-15,-1 0 0 0,-1 3 160 0,2-3 0 16,1 0 0-16,2-1 0 0,-1 4 272 0,2-3 48 16,2 1 16-16,0 1 0 0,2-2-240 0,-1 3-32 15,-1-2-16-15,0 0 0 0,1 0-208 0,0-2 0 16,0 2 128-16,1-2-128 0,0 0 0 0,-2 2 0 0,-1 2 0 16,0-4 0-16,0 4 0 0,0-2 0 0,0-1 0 0,0 2 0 15,1 1 0-15,-3-2 0 0,0 2 0 0,0 0 0 16,0 0 0-16,0 0 0 0,-2 0 0 0,0 0 0 15,-1 0 0-15,1 0 224 0,1 0-64 0,-1 0-16 16,0 0 32-16,1 0 0 0,1 0 0 0,-1 0 0 16,1 0-176-16,-1-3 192 0,-1 3-192 0,1-1 192 15,0 1-192-15,-1 0 0 0,0 0 0 0,-2-3 0 16,1 3 0-16,-1 0 0 0,-2 0 128 0,1 0-128 16,1 0 0-16,-2 3 0 0,1-3 0 0,-2 0 0 0,1 0 160 15,-2 0-160-15,2 1 192 0,-1-1-192 0,-1 3 0 16,1-3 0-16,2 0 0 0,-2 0 0 0,3 2 128 0,-1-2-128 15,0 0 0-15,2 0 0 0,1 0 176 0,0 0-176 16,-1 0 160-16,0 0-160 0,1-2 0 16,-2 2 0-16,0-3 0 0,1 2 0 0,1 1 0 0,-1-3 0 15,0 3 128-15,0-2-128 0,0 2 0 16,0-1 0-16,-1-2 0 0,-3 2 0 0,1-2 144 16,0 3-144-16,-2-2 128 0,-2 1-128 0,2 1 0 0,-1-3 0 15,0 3 128-15,1-2-128 0,0 1 0 0,0 1 0 0,1 0 0 16,-1-3 0-16,0 3 0 0,3 0 0 0,-1 0 0 15,1-2 0-15,1 2 0 0,-1-2 0 0,1 0 0 0,0 2 0 16,-1-3 0-16,0 2 0 0,1 1 0 0,-2-3 128 16,-1 3-128-16,1-3 0 0,-2 3 0 0,0 0 0 15,0-2 0-15,0 2 0 16,0 0 0-16,0-2 0 0,-3 2 0 0,1 0 0 0,1-2 0 0,-2 2 0 16,0 0 0-16,-2 0 0 0,1-3 0 0,2 2 0 15,-2 1 0-15,0-2 0 0,2 2 0 0,-1-3 0 16,3 2 176-16,0-1-48 0,2 2-128 0,-1-4 192 0,0 1-192 15,2 2 0-15,-1-1-192 0,-1-1 192 0,1 2 0 0,-1-2 0 16,0 1 0-16,0 1 0 0,-1 1 0 0,2-3 0 16,-1 1 0-16,-1-2 0 0,0 2 0 0,0-2 0 15,0 0 0-15,-1 0 0 0,0 2 0 0,-1-2 0 16,0 2 0-16,-2-4 0 0,2 3 128 16,-2-1-128-16,2 1 0 0,-1-1 0 0,-1 2 0 0,-1-2 0 15,-1 1 0-15,0 0 0 16,1 3 0-16,2-5 128 0,0 3-128 0,1-1 0 0,0 0 0 0,0 0 0 15,-3 0 0-15,3-1 0 0,0 2 0 0,2-2 0 16,-1-1 0-16,1 2 0 0,0-1 0 0,0-2 0 16,-1 2 0-16,1-2 0 0,-1 0 0 0,1-1 0 15,1 1 0-15,-2 3 0 0,0-2 0 0,-2 1 0 16,0 0 0-16,-1 0 0 0,-2 2 0 0,1-1 0 0,1 2 0 0,0-1 0 16,1-1 128-16,-2 2-128 0,-1 1 0 0,2 0 0 15,-1 0 0-15,1-2 0 0,1 2 0 0,-4 0 0 16,-1 0 0-16,2 0 0 0,1 0 0 0,4-3 0 15,-2 3 0-15,2-1 0 0,1 1 0 0,-3-3 0 0,-3 3 0 0,0-1 0 32,1 0 0-32,2 0 0 0,0 1 144 0,1 0-144 15,-2-3 128-15,0 2-128 0,2 1 128 0,-3-2-128 0,-4 2 128 0,1 0-128 0,3-3 128 0,0 3-128 32,0 0 128-32,-1 0-128 0,-4 3 0 0,0-3 0 0,1 2 128 0,1-2-128 0,-2 1 0 0,0 2 0 15,3-2 0-15,-2 0 0 0,0 0 0 0,-1 2 0 16,2-2 0-1,-3 2 0-15,0-3 128 0,-2 0-128 0,1 0 192 0,-1 0-64 0,-1 0-128 0,-1 0 0 16,1 0 0-16,1 0 0 0,2 0 0 0,-2-3 0 16,1 2 0-16,-3 1 0 0,-1 0 0 0,2 0-144 0,1-3 144 15,2 2 0-15,0 0-128 0,0 1 128 0,-6-1 0 16,3 1 0-16,-1 0 0 0,0 1 0 0,0-2 0 0,-1 2 0 16,0 0 0-16,-2-1-128 15,0 0 128-15,0 1 0 16,-2-1 0-16,0 3-160 0,-1-3 160 0,0 0-128 15,0 0 128-15,0 0 0 0,-1 0 0 0,-1-3-128 16,-1 2 128-16,1-1 0 0,2 2 0 0,0 0 0 16,0 0 0-16,-23-13 0 0,16 10 0 0,-2-4 128 15,3 1-128-15,-1 3 0 0,-1-4 0 0,1 2 0 16,-3-1 0-16,1 1 0 0,2-1 0 0,-3 0 0 0,-2 0 0 16,-2-4 0-16,0 1 128 0,0 1-128 0,-1 0 0 0,0-1 0 15,0 2 0-15,0 1 0 0,-1-3 0 0,-1 3 0 16,2-1 0-16,-1 2 0 0,0-2 0 0,1 3 0 15,1-3 0-15,0 1 0 0,0 1 0 0,0-1 0 16,3 1 0-16,0 0 0 0,0 1 0 0,1-2 0 0,0 3 0 0,2-4 0 16,-1 4 0-16,1 0 0 0,2-1 0 0,1 2 0 15,0 2 0-15,3-4 0 0,-1 4 0 0,2 0 0 16,0-2 0-16,1 2 0 0,0 0 0 0,1 0 0 16,0 0 0-16,2 2-128 0,-3-2 128 0,0 0 0 15,0 0-192-15,18 6 64 0,-9-2 0 0,0-1 0 16,-2 0 128-16,3 1-192 0,0 0 192 0,1-2-192 15,1 4 192-15,1-3 0 0,-1 3-144 0,2-2 144 16,1 0 0-16,-1-1 0 0,3 2-144 0,-1-1 144 16,-2-2 0-16,3 0 0 0,-1 3-128 0,0-4 128 0,1 1 0 15,-2 2 0-15,-2-2 0 0,1-2 0 16,-4 4 0-16,-1-4 0 0,-1 3 0 0,1-3 0 0,-2 1 0 0,1 1 0 16,-3 1 0-16,0-2 0 15,-2 1 0-15,0-2 0 0,-1 3 0 0,1-3 0 16,-2 1 144-16,0 2-16 0,0-2 0 0,-1 1 0 15,2 1-128-15,-2 1 0 0,1-2 0 0,-1-2 0 0,0 4 0 0,0-2 0 16,0-1 0-16,0 2 0 0,0 1 0 0,-1-2 0 16,-1 2 0-16,1-4 0 0,0 2 0 0,0 2 0 15,-1-4 0-15,0 4 0 0,0 1 0 0,-2-2 0 16,0 4 0-16,0-4 0 0,1 3 0 0,-1-2 0 16,0 1 0-16,1-1 0 0,0 2 0 0,-1-2 0 15,1-1 0-15,-1 2 0 0,0-1 0 16,1 0 0-16,-1-1 0 0,0 2 0 0,0-1 128 0,-1 2-128 0,1-2 128 15,-3 1-128-15,4 0 144 0,-4 0-144 16,1 1 160-16,-1 0-160 0,-2 2 192 0,1-2-64 16,-2 3-128-16,0-3 192 0,0 1-64 0,1 2 0 15,-1-2-128-15,-1 2 192 0,3-2-192 0,-2 2 176 16,-1 0-176-16,1-3 160 0,0 1-160 0,-1 2 192 16,1-3-192-16,-1 1 192 0,-1 2-192 0,1-3 0 15,0 2 144-15,0 0-144 0,1-1 0 0,-1-1 0 16,0 1 0-16,0-1 0 0,1 3 0 0,0-5 0 15,0 2 0-15,0-2 0 0,3 1 0 0,-1-2 0 0,2-2 0 16,0 2-19392-16</inkml:trace>
  <inkml:trace contextRef="#ctx0" brushRef="#br0" timeOffset="19598.3">12647 7868 22111 0,'-8'0'1968'16,"2"0"-1584"-16,2 3-384 0,3-3 0 0,-1 0 144 0,0 0-144 0,-5-3 160 0,-3 3-160 0,-4-1 0 0,-1 1-192 0,2-5 16 0,0 1 0 0,3 1 176 0,0-1 176 0,2-1-48 15,-2 1 0-15,1 1-128 0,-1-2 160 0,2 3-160 0,-3-1 160 16,-1 3 288-16,0-2 48 0,0 4 16 0,-3-1 0 16,0 3 192-16,-2 1 32 0,-2-2 16 0,-1 4 0 15,-1-1-272-15,-1 0-48 0,-1-2-16 0,-3 2 0 16,-2 0 0-16,1 0 0 0,-1 0 0 0,-1 0 0 16,1 1-32-16,-2-4 0 0,2 1 0 0,-1 0 0 15,0 1-256-15,-1-4-128 0,-1 4 128 0,0-1-128 16,0-2 0-16,0 2 0 15,-1 2 0-15,0-2 0 0,-1 2 0 0,-2-2 128 0,-1 1-128 0,-1 1 0 0,1-3 288 16,0 1-32-16,3-1 0 0,0 0 0 0,-1 0 224 16,0-2 32-16,-1 2 16 0,0-1 0 0,3-2-112 15,-1 1-32-15,-1-1 0 0,2 3 0 0,0-3-384 0,0-3 0 16,2 2 128-16,1-1-128 0,-1-1 0 0,1-1 0 16,2 1 0-16,1 0 0 0,-1-3 0 0,0 2 0 15,0 1 0-15,-1-4 0 0,0 5 0 0,0-4 0 16,0 2 0-16,0 0 0 0,-2 2 0 0,2-1 0 15,-2 2 0-15,-1-1 0 0,0 2 0 0,0-4 0 16,2 1 128-16,-3 3-128 0,1-3 0 0,-1 0 0 0,-1 1 0 16,1 1 0-16,0 1 0 0,-1-3 0 15,2 3 0-15,-1 0 0 0,-1 0 0 0,1 3 0 0,1-3 0 0,-1 0 0 16,3 0 0-16,0-3 0 0,2 2 0 0,1-2 0 16,1 0 0-16,1 3 0 0,0-3 0 0,1-1 0 15,2 4 128-15,-3-2 64 0,1 2 0 0,-3 0 0 16,1 0-192-16,0 0 128 0,-1 0-128 0,-1 0 128 15,0 2-128-15,0-2 0 0,1 0 0 0,0 0 0 16,0-2 0-16,1 0 0 0,1 0 0 0,1-1 0 16,1 0 0-16,1-1 0 0,2-1 176 0,-1 2-176 15,0-1 256-15,2 2-64 0,-2-2 0 0,0 0 0 16,1 2-192-16,-1 2 176 0,1-3-176 0,1 2 160 16,0 1-160-16,1-2 0 0,0 2 144 0,-1 0-144 0,4 0 0 15,-1-3 0-15,1 3 0 0,2-1-128 16,-1 1 128-16,1 0 0 0,2 0 0 0,-1 0 0 15,-1 0 0-15,-1 0 0 0,2 0 0 0,0 0 0 16,1 0 0-16,2 1 0 0,-1-1 0 0,3 3 128 16,0-3-128-16,1 2 144 0,1-1-144 0,0 2 160 0,0-1-160 15,2 2 128-15,-1 0-128 0,2-1 128 0,-1 2-128 16,1 1 0-16,-2 2 144 0,2 0-144 0,-2-1 0 0,1 3 0 16,-1-1 0-16,0 4 0 0,-2-1 0 0,0 1 0 15,0 0 0-15,-1 3 0 0,-1 3 0 0,1-4 0 16,-1 1 0-16,1-3 0 0,-3 6 0 0,0-1 0 15,1 5 0-15,-2-4 0 0,1 2 0 0,-1-1 0 16,0 0 0-16,2-1 128 0,-2-1-128 16,0 1 0-16,0-1 0 0,1 0 0 0,0-1 0 0,0 0 128 15,1 2-128-15,1-3 128 0,1-1 0 0,1 1 16 16,0-4 0-16,1 2 0 0,-1 1-144 0,2 1 0 16,0-3 0-16,-1 2 128 0,2-3-128 0,-1 1 192 15,1 0-192-15,0 2 192 0,0-4-192 0,1 2 0 0,1-1 0 16,-1 0 0-16,2-2 0 0,-1 3 0 0,1-3 0 15,1 1 0-15,0 0 0 0,0 0 0 0,1-4 0 0,1 3 0 16,-1-1 0-16,1-2 0 0,0 2 0 0,-1 0 0 16,1-3 0-16,0 0 0 0,1 1 128 0,0 0-128 15,0-1 0-15,1 0 0 0,0-2 0 0,2-1 0 16,0 2 128-16,1-1-128 0,1-1 128 0,0 0-128 16,2 0 160-16,-1-3-160 0,1 3 192 0,1-1-192 0,-1 0 160 15,2-2-160-15,-1 3 128 0,0-2-128 0,0 1 128 16,2 1-128-16,0-2 0 0,0 2 128 0,1-1-128 15,1-1 0-15,2 2 0 0,1-3 128 0,2 0-128 0,0 0 128 0,3 0-128 0,0 0 128 16,-2-3-128-16,3 2 128 0,2-1-128 0,2-1 128 31,0 2-128-31,0-2 128 0,-1 3-128 0,2-3 128 16,-1 3 16-16,1-3 0 0,-2 3 0 0,1 0 0 16,0-2-144-16,-1 2 0 0,1-2 0 0,-1 2-176 15,-1 0 176-15,-1 0 0 0,0 0 0 0,1 0 0 0,-1 0 0 16,0 0 0-16,1 0 0 0,1 2 0 0,1-2 0 0,0 0 0 15,3 0 128-15,-2 0-128 0,2-2 0 0,0 2 0 16,3-2 0-16,1 1-128 0,0 1 128 0,-1-3 0 16,-1 1 0-16,1 1 0 0,0 1 0 0,-2 0 176 15,-2 0-48-15,0 1 0 0,2 1-128 0,-2 1 128 16,-1-2-128-16,0 1 128 0,-1 2-128 0,0-4 0 16,3 3-160-16,-2 0 160 0,-1 0 0 0,1-3 0 15,0 4 0-15,0-4 0 0,-2 2 0 0,2-2 0 16,2 0 0-16,0 0 0 0,1 1 0 0,0-1 0 15,2 0 0-15,-1-1 0 0,2 1 0 0,-1-2 0 16,2 2 0-16,-2-4 0 0,1 4 0 0,-1-3 0 16,1 3 0-16,-1 0 0 0,0 0 0 0,0 0 0 0,-2 0 0 0,1 0 0 15,-3 3 0-15,0-2 0 16,-2 2 0-16,1 0 0 0,1 0 0 0,-1-1 0 0,-2 2 0 0,2-3 0 16,0 2 0-16,3-1 0 0,-2-1 0 0,0 2 0 15,4-1 0-15,0 2 0 0,1-2 0 0,-1-2 0 16,-2 2 0-16,2-2 0 0,1 2 0 0,-1-2 0 15,0-2 0-15,1 2 0 0,0-2 0 0,1 2 0 0,0-2 0 0,0 2 0 16,0 0 0-16,1 0 0 0,0 0 0 0,-2-2 0 16,2 2 0-16,-2 0 0 0,-1 0 0 0,-2 2 0 15,2-2 0-15,-3 0 0 0,1 0 0 0,-1 2 0 16,-1-2 0-16,0 0 0 0,2 4 0 0,-1-1 0 16,-1-2 0-16,1 1 0 0,-1 2 0 0,0-4 0 0,0 3 0 15,1-6 0-15,-2 3 0 0,3-2 0 0,0 0 0 16,2 0 0-16,1 1 0 0,-1-4 0 0,-1 1 0 0,1 2 0 15,-3 0 0-15,2 0 0 0,-2-2 0 0,0 2 0 16,-2 2 0-16,1-4 0 0,1 0 0 0,-1 2 0 16,-1-2 0-16,0-1 0 0,-1 1 192 0,3 1-192 15,-1-2 128-15,2 1-128 0,2 0 0 0,-2 1 0 16,-1-2 0-16,0 1 0 0,3 0 0 16,-1-1 0-16,0 2 0 0,-1-1 0 0,1 0 0 0,-1 2 0 15,-3 2 0-15,1-3 0 16,4 2 0-16,0-2 0 0,1 3 0 0,-1-2 0 0,0 2 0 0,0-1 0 0,1 1 0 15,-1 0 0-15,-2 0 0 0,0-3 0 16,0 6 0-16,1-3 0 0,1 1 0 0,-1 1 0 16,0 1 0-16,1-2 0 0,1 2 0 0,0-1 0 15,-1-1 0-15,1 2 0 0,-1-1 0 0,0-2 0 16,0 2 0-16,-1 0 0 0,3-2 0 0,-1 1 0 0,1 2 0 0,1-3 0 31,-1 0 0-31,0 0 0 0,2 0 0 0,-2 0 0 0,2-3 0 0,1 2 0 0,-1 1 0 0,1 0 0 16,0 0 0-16,1 0 0 0,1 0 0 0,2 0 0 15,-1 0 0-15,1 0 0 16,-3 0 0-16,1 1 0 0,1-1 0 0,-2 0 0 16,-2 3 0-16,1-3 0 0,0 0 0 0,-1 2 0 0,-6-2 0 0,5 0 0 0,0 0 0 0,1 0 0 31,-2 0 0-31,-1 0 160 0,-1-2-160 0,-1 2 192 0,-1-4-192 0,0 2 0 0,-2 0-192 0,-1 0 192 16,-2-2 0-16,1 2 0 0,0 2 0 0,-1-4 0 15,0 4 0-15,-1 0 0 0,2-3 0 0,1 3 0 31,-1 0 0-31,-1 0 0 0,3 0 0 0,-1 0 0 0,1 0 0 16,-1 0 0-16,-1 0 0 0,0 0 0 0,-1 0 0 16,-1 0 0-16,-1 0 0 0,-2 0 0 0,-1 3 0 15,-1-3 0-15,-2 1 0 0,0 2 0 0,0-3 0 16,-2 0 0-16,-1 0 0 0,-1 0 0 0,-1 2 0 0,-1-2 0 16,0 0 0-16,-2 0 192 0,0 0-192 0,-2 0 0 15,0 0 0-15,-1 1-176 0,1-1 176 0,-2 0 0 16,1 0 0-16,1 3-128 0,-1-3 128 0,1 0 0 15,-1 0 0-15,-2 0 0 0,1 0 0 0,-2 0 0 16,1 0 0-16,-2 0 0 0,0 0 0 0,-2 0 0 16,1 0 0-16,-2 0 0 0,0-3 0 0,-1 2 0 0,2 1 0 15,-1-2 0-15,-2 2 0 0,1-3 144 0,1-1-144 0,-1 4 160 16,1-3-160-16,0 0 0 0,0 0 0 16,1-1 128-16,-1 1-128 0,1 0 0 0,2 0 0 0,-1 0 0 15,0-2 0-15,-1 1 0 0,1 0 0 0,-2 0 0 16,1-2 0-16,0 4 0 0,0-2 128 0,1-2-128 15,-2 3 0-15,0 0 160 0,0-1-160 0,1 2 160 16,-1-2-160-16,-1 1 0 0,2 0 0 0,-3 0 0 0,2-1 0 16,-1 2 0-16,0-2 128 0,2 1-128 0,-1 0 128 0,-1-1 0 15,3-2 0-15,0 1 0 0,-1 0 32 16,2 0 0-16,0-1 0 0,-1 0 0 0,1-1-32 16,0 0-128-16,1 1 192 0,-2-2-64 0,1 0 64 15,-1 2 0-15,-2-3 0 0,4 2 0 0,-4-3-64 0,1 1 0 16,-2 1 0-16,2-2 0 0,-1 0 0 0,-2 0 0 15,1 1 0-15,-2-1 0 0,2 1-128 0,-2-1 0 16,0-3 0-16,-2 1 0 0,2 0 0 0,-1-3 0 16,0 1 0-16,-2-2 0 0,2 0 0 15,0-3 0-15,0 0 0 0,-1 0 0 0,1-2 0 0,1 1 0 0,0-1 0 16,1-2 0-16,1-2 0 0,-1 0 208 0,1 2-48 16,2-4-16-16,0 3-144 0,0-1 0 15,0 1 0-15,1 1 0 0,2 1 0 0,-2 2 0 16,1 2 0-16,0-1 0 0,-1 3 0 0,0 0 0 15,0 1 0-15,-2 2 0 0,1 0-192 0,-1 1-80 16,-1 2-16-16,-2-2 0 0,0 3 160 0,-1 2 128 0,-2-2-192 0,0 1 192 0,-1 2-224 16,-1 0 64-16,-1 0 16 0,-2 0 0 15,0 2 144-15,0-2-192 0,-2 1 192 0,2 1-192 16,-3 0 192-16,0 1 0 0,-1 0 0 0,0 0 0 0,-2 0 0 0,1-1-128 16,-1 2 128-16,-2-2 0 0,0 1-144 0,0 3 144 15,-3-3-160 1,1-1 160-16,-2 4-128 0,-2 0 128 0,-2 0 0 0,1 0-144 0,-1 0 144 0,-3 2 0 15,0 0 0-15,-1 1 0 0,-2 0 0 0,0 1 0 16,1-2 0-16,-1 2-128 0,-2-1 128 0,1 0 0 16,-1 1 0-16,-2-2 0 0,2 2 0 0,-1-1-128 0,1 0 128 15,-2 0-128 1,3 1 128-16,-2-2 0 0,-1-1 0 0,-1 2-128 16,-2-1 128-16,-2-1 0 0,1 2 0 0,-2-3 0 0,1 0 0 0,-2 1 0 0,0 2 0 0,0-1 0 15,2 2 0 1,-3-4 0-16,-2 2 0 0,1 0 0 0,1 0 0 0,0-2 0 15,-2 0 0-15,-1 2 0 0,0-2 0 0,1 0 0 0,1 0 0 0,2-2 0 16,0 2 0-16,2-2 0 16,-2 0 0-16,0 0-128 0,0 2 128 0,-1 0 0 0,0-3 0 0,-3 2 0 15,2 1 0-15,-1-2 0 0,-1 2 0 0,-1 0 0 0,2 2 0 16,-1-2 0 0,5 0 0-16,-2 0 0 0,-2 1 0 15,2-1 0-15,1 0 0 0,1-1 0 0,0 1 0 0,0-2 0 16,2 0 0-16,0 2 0 0,1-1 0 0,0 0 0 0,-2-2 0 0,1 2 0 15,0-1 0-15,-2-1 0 0,-2 2 0 0,-1-1 0 16,1-1 0-16,-2 2 0 16,1-2 0-16,1 0 0 0,1-1 0 0,3 1 0 0,0 3 0 0,-1-3 0 0,2 0 0 15,-1 0 0-15,0 0 0 0,-2-1 0 0,0-1 0 16,0 1 0-16,1 1 0 0,1-3 0 0,0 2 0 0,-1-1 0 31,1 1 0-31,1 1 0 0,1 0 0 0,-2 0 0 0,-1 0 0 0,-2 2 0 16,1-2 0-16,-1 1 0 0,0 1 0 0,0 1 0 0,0 0 0 15,1 0 0-15,0 0 0 0,-2 1 0 0,2 1 0 0,0 1 0 16,-1-2 0-16,0 2 0 0,3-1 0 0,-2-1 0 16,2 2 0-16,-2-2 0 0,3 1 0 0,1 1 0 15,4-2 0-15,1 2 0 0,3-1 0 0,-2-1 0 0,2 2 0 16,-1-3 0-16,2 2 0 0,-3-2 0 0,2 2 0 16,-2 0 0-16,1-2 0 0,0 0 0 0,-1 0 0 0,2 0 0 15,0 0 0-15,-2 0 0 0,1 0 0 16,1 0 0-16,0 3 0 0,0-3 0 0,1 1 0 0,1-1 0 15,0 2 0-15,0-2 0 0,0 1 0 0,0 2 0 32,0-3 0-32,-1 2 0 0,2 0 0 0,2 0 0 0,-1 1-128 15,1-2 128-15,2 1-128 0,1-2 128 0,3 3-384 0,2-3 16 16,0 1 0-16,4 1 0 16,1-2-400-16,4 0-64 0</inkml:trace>
  <inkml:trace contextRef="#ctx0" brushRef="#br0" timeOffset="22618.62">12184 8949 8287 0,'5'-7'736'0,"-3"0"-592"0,1 3-144 16,-1 0 0-16,-1 1 1472 0,1 2 272 0,0-3 48 0,1 2 16 0,1-4-784 0,1-3-176 0,0 2-16 0,-1 0-16 0,0 4 96 0,-1 0 32 0,-1 1 0 0,-1 1 0 0,0 1 32 15,0 1 16-15,1 1 0 0,-2 1 0 0,0 0-304 0,0 4-64 16,0-4-16-16,0 4 0 0,0 1-32 0,0 2 0 16,-2 2 0-16,1 0 0 0,0 2 0 0,-2-1-16 0,1 3 0 0,0 2 0 15,-2 1-240-15,1 1-64 16,0 2 0-16,-2-1 0 0,1 3-256 0,0 0 128 0,-1 5-128 0,0-7 0 16,-1 3 0-16,1-2 0 0,-1 4 0 0,0-1 0 15,1-5 128-15,0-1-128 0,1-4 0 0,-1-1 0 16,0 1 320-16,-1-3 16 0,3-4 0 0,-1 1 0 15,0-1 368-15,2 1 80 0,-1-3 16 0,2-1 0 0,0-1-400 16,-1 0-80-16,2 0 0 16,-1 2-16-16,2-4-304 0,1 0 0 0,-1 0 0 0,0 0 0 0,2-2 128 0,-2 2-128 31,1-2 0-31,0-1 0 0,-1 1 128 0,0-1-128 0,0 0 144 0,-1 0-144 16,0 0 352-16,0 0-32 0,0 0 0 0,0 0 0 15,0 0 0-15,0 0 0 0,0 0 0 0,0 0 0 0,0 0-144 0,0 0-48 16,0 0 0-16,0 0 0 15,0 0-128-15,0 0 0 0,0 0 0 0,0 0 0 16,0 0 0-16,0 0 0 0,0 0 0 0,0 0 0 16,0 0 0-16,0 0 192 0,0 0-192 0,21 10 192 0,-12-10-16 0,2 1 0 15,0-1 0-15,0 3 0 0,2-3-16 0,-1 2 0 16,-1-1 0-16,3 2 0 16,-1 1-160-16,2-2 0 0,0 2 0 0,0-1 0 15,-1 0 0-15,-1-1 0 0,1 5 0 0,2-6 0 16,-1 1 0-16,1-2 0 0,2 0 0 0,0 0 0 15,1 0 0-15,1 0 160 0,1 0-160 0,0 0 160 0,1 0-160 0,2 0 0 0,-1 0 144 0,2 0-144 16,0 0 128-16,1 0-128 0,1 0 160 0,0 0-160 16,-1 0 0-16,1 0 128 0,3-2-128 0,0 2 0 15,-1-1 0-15,1 1 0 0,1 0 0 0,-1-3 0 16,-2 3 0-16,1 0 0 16,0 0 0-16,0 0 0 0,-1 0 0 0,1 0 0 15,-1 0 0-15,1 3 0 0,-4-3 0 0,3 0 0 16,1 3 0-16,4-3 0 0,0 3 0 0,0-2 0 0,3 3 0 0,0 1 0 15,0-2 0-15,0 4 0 0,0-4 0 0,-1 2 0 16,1-1 0-16,-1 0 0 0,1-1 0 0,-2 0 0 0,1-1 0 0,0 0 0 16,1 0 0-16,-2 0 0 15,1-2 0-15,1 2 0 0,-1 0 0 0,3 1 0 16,-1-2 0-16,-3 1 0 0,-2 0 0 0,-1 0 0 0,0 1 0 0,-1-3 0 16,1 1 0-16,1-1 0 0,0 2 0 15,0-2 0-15,-1 0 0 0,3 0 0 0,1 0 0 0,1-2 192 16,1 2-48-16,2-1-16 0,-2 1-128 0,1-3 0 15,-1 3 0-15,2 0 0 0,0-2 0 0,1 2 0 16,-3-2 0-16,2 2 0 16,2-2 0-16,0 1 0 15,0-2 0-15,-2 3 0 0,2-4 0 0,-4 4 0 0,0-2 0 0,-1 0 0 0,-4 0 0 16,1 2 0-16,0 0 0 0,-1 0 0 16,0 0 0-16,0 0 0 0,1 2 0 0,-3 0 0 15,3 0 0-15,-2-2 0 0,-4 2 160 0,1 0-160 0,2-2 128 16,0 0-128-16,0 0 0 0,0 0 0 0,0 0 0 0,-1 0 0 15,1-2 0-15,0 0 0 0,-3 2 0 0,0-2 0 16,-1 2 0-16,1 0 0 0,4-2 128 0,0 2-128 16,0 0 0-16,0-2 0 0,-1 2 0 0,-1 0 0 15,1 0 0-15,-1 0 0 0,-2 0 0 0,-1 2 0 16,2-2 0-16,-1 0 0 0,1-2 0 0,-1 2 0 16,1 0 0-16,-2 0 0 0,0 0 0 0,0-2 0 0,1 2 0 15,1-4 0-15,1 4 0 0,0-2 0 16,-1-2 0-16,1 1 0 0,0 0 0 0,-2 0 0 0,1 0 0 0,0 0 0 15,0-1 0-15,0 1 0 0,0 0 0 0,1-1 0 16,0-2 0-16,1 4 0 0,1-4 128 0,-1 2-128 16,-1 0 0-16,0-2 0 0,-1 2 0 0,-1-1 0 15,-1 2 0-15,0-1 0 16,-1 1 0-16,-2 0 0 0,1-1 0 0,-1 2 0 0,1-2 0 0,1-1 0 16,-1 1 0-16,2 1 0 15,-1-2 0-15,2 0 0 0,1 0 0 0,-1 1 0 0,0 1 160 0,0 0-160 0,3 0 0 16,-2 2 0-16,2-1 0 0,1-1 0 15,0 3 0-15,-2-1 0 0,1 1 0 0,0 0 0 0,-1-3 0 0,-1 2 0 16,-1 0 0-16,0 0 0 16,0-2 0-16,0 2 0 15,-2 1 0-15,0 0 0 0,-2 0 0 0,0 0 0 0,-1 0 0 0,1 0 0 16,0 1 0-16,-2-1 0 0,1 0 0 0,0 3 0 0,0-3 0 16,1 0 0-16,-1-3 0 0,0 2 0 0,-1 1 0 0,-1-2 0 15,0-2 0-15,-2 1 0 16,1 0 0-16,-1-2 0 0,1 0 0 0,0 0 0 15,-1 1 0-15,1-2 0 0,0 2 0 0,0 2 0 16,0-2 0-16,-2 0 0 16,-1 2 160-16,0-1-160 0,-1 2 128 0,-2-1-128 15,2 4 0-15,-2-2 0 0,0 1 0 0,0 2 0 0,-1-3 0 0,0 1 0 16,2 0 0-16,0 1 0 0,0 0 0 0,1-2 0 0,3 1 0 0,-4 2 0 16,2-1 0-16,-1-2 0 0,1 1 0 0,-1 2 0 15,1-3 0-15,-3 0 0 0,0 0 0 0,0 0 0 16,-1-3 0-16,-1 3 0 0,0 0 0 0,0 0 0 15,1 0 0-15,-3 0 0 0,1 0 0 0,0 0 0 16,1 0 0-16,0 0 0 0,2 0 0 0,-2 3 0 0,1-3 0 16,-1 0 0-16,2 0 0 0,-3 0 0 0,1 0 0 15,-1 0 0-15,0 2 0 0,0 0-144 16,1 0 16-16,0-2 0 0,0 3 128 0,0-3 0 0,-1 1 0 0,0 1 0 16,1-1 0-16,-1 1 0 0,-2-2 0 0,2 1 0 15,-2-1 0-15,-1 2 0 0,1-2 0 16,-2 0 0-16,0 0 0 0,0 0 0 0,0 0 0 0,-1-3 0 15,2 1 144-15,-1 1-144 16,-1-1 192-16,0 1-192 0,0 1 160 0,-2-3-160 16,1-1 128-16,2 2-128 0,-2-1 128 0,0 0-128 0,0-1 0 15,1-1 128-15,0 0-128 0,0-1 128 0,0 1-128 0,1-2 128 16,-2-2-128-16,1 1 192 0,1 0-192 16,-1 0 192-16,1-4-64 0,-1 1-128 0,2 0 192 0,-2-2-64 0,-1 1 0 0,1-3-128 15,-1 2 192-15,1 0-64 0,0-3-128 0,0 1 192 16,0 2-192-16,-1-3 192 0,1 0-192 0,-2-2 0 15,2 1 0-15,0-2 128 0,-1 3-128 0,0-2 0 16,-1-2 144-16,0-1-144 0,-1 1 0 0,1 2 144 16,-2-2-144-16,0 1 0 0,-1 3 128 0,-1-2-128 15,1 2 0-15,-3 0 0 0,1 3 0 0,0-3 0 16,-1 4 128-16,-1-3-128 0,1 3-192 0,-2-2-80 16,1 2-32-16,-1-3 0 0,1 4 304 0,1-2-192 0,-2 3 192 0,1-2-160 15,1 0 160-15,0 2 0 0,-1-3-144 0,0 3 144 16,2 2 0-16,-2-1 0 0,0 2 0 0,1-3 0 15,0 4-192-15,0-4 192 16,0 1-160-16,1 3 160 0,-1-4 0 0,1 4 0 16,-2-3-128-16,1 2 128 0,1 2 0 0,0 0 0 15,-2 0 0-15,0 1-144 0,0 0 144 0,-1 2-160 0,-1-2 160 0,0 4-160 0,-1-2 160 0,-2-1-208 32,2 2 80-32,-2 1 128 0,0 0-192 0,-1 0 192 15,2 0-192-15,-1 0 192 0,0 0-144 0,1 0 144 16,0 1 0-16,0 2 0 0,-1-3 0 0,0 2-128 0,2 0 128 15,0 0 0-15,-2-2 0 0,0 2 0 16,2 2 0-16,-3-1 0 0,3-2 0 0,-3 3 0 0,0 1 0 16,0-2 0-16,-1 3 0 0,0 1 0 0,-3-1 0 0,0 1 0 15,-2 2 0-15,0 0 0 0,-1-2 0 0,-2 2 0 0,0-2 0 0,-1 2 0 16,-1-3 0-16,-1-2 0 0,-1 2 0 0,-1-4 0 16,-1-1 0-16,-1 2 0 0,-1-1 0 0,-1 0 0 15,1 0 0-15,-1-1 0 0,-4 1 0 16,-3-1 128-16,0 1-128 0,-3-2 144 0,0 2 32 0,-3 0 0 15,-1 1 0-15,-3-3 0 0,1 3-176 0,-2 0 0 0,3 0-160 16,-2 0 160-16,3 1 0 0,-1-1 0 0,0 3 0 16,-2-6 0-1,3 3 0-15,-1-6 0 0,0 1 0 0,-1 1 0 0,1-4 0 0,0 1 0 16,2 0-128-16,1-2 128 0,4 3-368 0,-2-7-16 0,-3-3-16 0,-3-5-18896 31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17:53.268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20832 9510 16575 0,'-1'-1'1472'0,"0"0"-1168"0,-1 1-304 0,1-2 0 0,1 2 1008 0,0-2 144 15,-1 0 16-15,-1-2 16 0,-2 2 32 0,-1-5 0 0,1 4 0 0,-1-3 0 0,0 2-672 0,2-1-128 0,-2 4-32 0,0-4 0 0,-2 4-384 0,1-2 0 16,1 1 0-16,-1 2 0 0,-1-2 0 0,-3 2 0 0,0 4 0 0,0 0-176 16,0 2 176-16,0 3 0 0,0-2 0 0,1 4 0 15,-1-1 640-15,0 0 176 0,0 2 16 0,0 1 16 16,1-1 368-16,1-2 64 0,-2 6 0 0,1-4 16 16,2 1-512-16,-1-1-96 0,3-1-32 0,0 0 0 15,3-1-144-15,-1-2-48 0,5 0 0 0,0-2 0 0,1-3-192 16,3 1-32-16,0-1-16 0,3 0 0 0,2-3 48 15,2-3 16-15,2 0 0 0,1 0 0 0,3-3-48 16,-1 0-16-16,1-2 0 0,-3 0 0 0,-1 0-96 0,0 2-128 16,-1-3 176-16,1 0-176 0,0 0 192 0,-1 2-192 15,-2-2 192-15,-2 1-192 16,1 0 0-16,-3-1 0 0,-1 2 0 0,-2-3-192 0,0 4 192 0,-3-4 0 16,0 4 0-16,-2-7 0 15,-2 5 160-15,0 0-32 0,-1-1 0 0,-2 1 0 16,1 0-128-16,-3 2 192 0,0 0-192 0,1-1 192 0,0 4-192 0,-1-1 128 0,-3-1-128 15,-1 2 128-15,0-1-128 0,0 4 0 16,0 0 0-16,1 0 0 0,1 1 0 0,1 4 0 16,0 1 0-16,2 1 0 0,0 3 0 0,0-3 0 0,0 4 0 0,1 0 0 15,2-2 0-15,-1-1 0 0,1 6 0 0,-2 0 0 16,1 3 0-16,0-1 0 16,2-2 0-16,-2 1 0 0,3-2 0 0,-1-1 0 0,-1 1 0 15,2-4 0-15,1 0 0 16,0-2 0-16,1-1 0 0,-1-3 0 0,1 1 0 0,2-1 0 15,-1-2 0-15,1 1 0 0,0-2 0 0,1 3 0 16,1-3 0-16,1 0 0 0,0-3 0 0,2 3-144 16,-1-3 144-16,1 0 0 0,-1 2-144 0,-1-4 144 15,2-1 0-15,-1 0-144 0,1-1 144 0,-2 0 0 16,0-2 0-16,-1 2 0 0,1-3 0 0,-1-1 0 16,0 1 0-16,-1-2 0 0,-2 4 0 0,1-4 0 0,-1 0 0 15,1-1 0-15,-2 3 0 0,-1-2 0 0,-1 2 0 16,-2 0 0-16,-1 1 0 0,1 2 0 0,-2 1 0 0,-1 1 0 15,-2 4 0-15,1 1 0 0,-1 1 0 16,0 4 0-16,-1 1 0 0,-1 4 0 0,0 2 0 0,-1 2 0 16,1 1 0-16,0-2 0 0,-1 2 0 0,1 3-128 15,-1 3 128-15,1-3 0 0,3-2 0 0,2 0 0 16,2-3 0-16,3-1 0 0,2-5 0 16,1 2 0-16,3-5 0 0,3-2 0 0,1-1 0 0,1-2 0 15,3-1 0-15,1-4 0 0,-1-1 0 0,3 0 0 16,-1-4 0-16,1 1 0 0,0-4 0 0,-1 2 0 0,0 0 0 15,-1-3-160-15,3 1 160 0,-2-1-160 16,-2 2 160-16,-2 0 0 0,-1 0 0 0,-3 2 0 0,0-1 0 16,-3 1 0-16,-2 4-128 0,-1-2 128 0,-2 3 0 0,-3 0 0 15,1 2 0-15,-4 2 0 0,-3 2 0 0,-1 2 176 16,-2 1-48-16,0 0 0 0,4 0-128 0,-5 3 0 16,-1 4 144-16,-6 2-144 0,-1 4 0 0,1-2 0 15,-1 2 0-15,2 3 0 0,2-7 0 0,0 4 0 16,1 3 0-16,-2-1 0 0,2 2 0 0,2-4 0 15,1-1 0-15,3-2 0 0,2 0 0 0,1-1 0 16,2-4 0-16,3-2 0 0,2-1 0 0,1-2 0 0,2-3 0 16,2 0 0-16,1 0 0 0,1-2 0 15,2-2 0-15,2-2 0 0,0 0 0 0,3-2 0 0,-2 2 0 0,1-4 0 16,-1 2 0-16,0-1 0 0,1 2 0 0,-3-3 0 16,-1 1 0-16,1 3 0 0,-2-4 0 0,-2 4 0 15,-1 0 0-15,0-1 0 0,-1 0 0 0,-2-2 0 16,-1 1 0-16,0 0 0 0,-1 2 0 0,-2 0 0 0,1 0 0 15,-3 0 0-15,0 2 0 0,-1-2 0 16,2 0 0-16,-2-1 0 0,-3 1 0 0,2-1 0 16,0 1 0-16,-1-1 0 0,0 1 0 15,1 1 0-15,0 2 0 0,0 1 0 0,1 2 0 0,-1 4 0 0,1-2 0 0,0 3 0 16,0 2 0 0,1 1 0-16,0-2 0 0,-1 2 0 0,3 4 0 0,-2 1 0 0,1-1 0 15,-1 0 0-15,1 1 0 0,1-1 0 16,-1-1 0-16,1 0 0 0,1 0 0 0,-1 1 0 0,2-5 144 0,0 2-144 15,3-3 192-15,-1 0-192 0,3-2 176 0,0-2-176 16,3-2 160-16,-2 0-160 0,3-2 144 0,-1-2-144 16,2 2 128-16,-1-5-128 0,-1 1 0 0,0 2 0 15,1-2 0-15,-2 0 0 16,0 0 0-16,1-1 0 0,-2 0 0 0,-1 1 0 0,0 0 0 0,-3 1 0 0,1 1 0 0,-2 3 0 31,0-4 0-31,1 1 0 0,-4 1 0 0,1 0 0 0,-1 0 0 0,-1-2 0 0,1 3 0 0,-3-1 128 16,0-2-128-16,-1 1 0 0,-1 2 0 0,-1 0 0 15,0 0 0-15,-2 2 240 0,0-3-64 0,1 3-16 0,-1 3-32 16,0-1 0-16,1 2 0 0,1 0 0 0,-1 2-128 0,0 0 0 31,2 3 0-31,-1-2 0 0,0 2 0 0,0-2 0 16,2 2 0-16,1-3 0 0,1-2 0 0,1 2-224 16,1-4 48-16,2-2 16 0,0 2-384 0,3-4-80 0</inkml:trace>
  <inkml:trace contextRef="#ctx0" brushRef="#br0" timeOffset="2316.3">21882 9179 19343 0,'-5'-2'1728'0,"1"-1"-1392"0,2 3-336 0,2 0 0 15,0 0 1376-15,-1-1 208 0,-3 1 32 0,-1-4 16 0,-2 2-512 0,-1-2-96 0,1-1-32 0,1 1 0 0,-1 1 96 0,2-2 32 0,2 1 0 0,-2 0 0 0,1 1-160 16,0-2-48-16,1 1 0 0,0 0 0 16,1 2-48-16,-1 2-16 0,2-3 0 0,0 2 0 0,0 1-400 0,-1 0-64 15,1 1-32-15,0 2 0 0,-2-1-208 0,1 4-144 16,1 1 192-16,-2-1-192 0,1 1 0 0,-1 2 0 16,2 1 0-16,0-3 0 0,-1 4 0 0,1-1 0 15,0 0 0-15,1 0 0 0,0-1 0 0,0 0 0 16,0 0 0-16,0-1 0 0,1-2 0 0,-1 2 0 0,1 0 0 0,2-3 0 15,-2 1 0-15,3-2 0 0,-2-1 0 0,1 0 0 16,-1 1 0-16,1-4 0 0,1 0 0 0,-1-3 0 16,2 3 128-16,0 0-128 15,-1 0 0-15,1-1 0 0,0-4 144 0,1-3-16 16,0 0-128-16,-1 0 192 0,2 0-48 0,0-2-16 0,-1-3 0 0,0 0 0 16,1 2-128-16,-2 1 160 15,0 2-160-15,0 0 160 0,-1-2-160 0,1 0 0 0,-1-2 0 0,-3-1 0 0,0 7 0 16,-1-3 0-16,0 2 0 0,-4 1 0 0,2 0 0 15,-2-1 0-15,-1 1 0 0,0 3 0 16,-1 0 128-16,1 2-128 16,1-2 0-16,0 6 128 0,-3-3-128 0,-1 4 160 15,-2-2-160-15,-1 5 160 0,1 0-160 0,0 1 0 0,0-3 0 16,1 4 128-16,1-3-128 0,0 3 0 0,2-2 0 0,0 2 0 0,0 1 0 0,0-3 0 16,2 2 0-16,1-1 0 15,2 2 0-15,0-2 0 0,1-3 0 0,1-2 0 0,2 4 0 0,0-1 0 16,1-3 0-16,2 4 0 0,2-1 0 0,-1-2 0 15,3 4 0-15,1-4 0 0,-1-2 0 0,0 2 0 16,1-1 0-16,0-3 0 0,-1 0 0 0,1 0 0 16,0 0 0-16,-1 0 0 0,-1-3 0 0,-1-1 0 15,1-1 0-15,-3 2 0 0,0-1 0 0,1 0 0 0,-1-2 0 16,-1 0 0-16,0 1 0 0,-2-2 0 0,1-3 0 16,-3-1 0-16,1 3 176 0,-2 2 0 0,1-3 0 15,-2-1 0-15,-2 1 16 0,-1-1 0 0,1-3 0 0,-2 1 0 16,0 2-192-16,-3-2 0 0,1 2 0 0,0 0 0 15,-1 4 0-15,1-3 0 0,-2 5 0 0,-1 2 0 16,2 2 0-16,-2 2 0 0,1 0 0 0,0 0-176 16,1 2 176-16,-1 1-192 0,0 1 192 0,1 0-192 15,2 1 192-15,-2 0 0 0,2 1 0 0,0 2 0 16,0 3 0-16,-1-4 0 0,2 4 0 0,2 0 0 16,-1 2 0-16,2-2 0 0,0 0 0 15,1 0 0-15,4-1-176 0,-1-5 176 16,3 0-208-16,0-2 80 0,1-2-32 0,0-2 0 15,3 2 0-15,-2-1 0 0,2 2-16 0,0-1 0 16,-1-3 0-16,1-3 0 0,0 1 176 0,-1-2-128 16,1-2 128-16,1 0-128 0,-3-1 128 0,2 0 0 15,-3 1 0-15,0 0 0 0,-1-1 0 0,-1 4 0 0,-2-6 0 0,1 5 0 16,-1 1 0-16,0 0 0 0,-2-5 0 16,0 0 0-16,-2-1 0 0,0 2 0 0,-1 1 0 0,0 1 0 15,-2 1 0-15,-1-2 0 0,-2 2 0 0,-2-2 128 16,2 2-128-16,-4-1 0 0,1 2 0 0,0 0 0 15,0 2 0-15,0 1 128 0,-1 1-128 0,0 4 0 16,1-1 0-16,3 0 0 0,-2 2 0 0,2-1 128 0,2 2-128 16,2-1 0-16,2 1 0 0,1-1 0 15,1 0 0-15,3 0 0 0,1 2 0 0,2 0 0 0,2-2 0 0,0-2 0 16,2 2 0-16,1 0 0 0,2 1 0 0,-1-5 0 16,3 2 0-16,-1-4 0 0,-1 1 0 0,0-1 0 15,-1 0 0-15,0 0 0 0,-2 2 0 0,0-4 0 16,-1 1 0-16,-3-3 0 0,0 2 0 0,-3-2 0 15,-1 4 0-15,-2-5 128 0,-1 1 16 0,-3-2 16 16,0 2 0-16,-2 1 0 0,-1 0 128 0,-3-1 32 0,-1 2 0 16,-4-2 0-1,0 2-192-15,-1-2-128 0,-1 2 144 0,-1 2-144 0,1 3 0 0,1 2 128 16,1-1-128-16,0 2 0 0,2 2 0 0,-1 0 0 16,2 1 0-16,2 1 0 0,1 0 0 0,2 0 0 15,1-2 0-15,1 0 0 0,1-2-176 0,1 0-16 16,2-1-16-16,0 0 0 0,1 1-160 0,1-1-16 15,0-1-16-15,1-2 0 16,1 2-368-16,-1-4-64 0,0 2 0 0,2-2-16 16,-2 0-1888-16,1-2-368 0</inkml:trace>
  <inkml:trace contextRef="#ctx0" brushRef="#br1" timeOffset="6118.06">21368 8629 30399 0,'-13'-3'2704'0,"6"3"-2160"15,3 0-544-15,4 0 0 0,0-2 960 0,-1 1 64 0,-3-2 32 0,-3-1 0 0,-2-2-224 0,2-2-64 0,0 0 0 0,3 0 0 0,2 0-560 0,0 2-208 0,2 0 144 0,-1 1-144 0,1 1 0 16,-2 3 0-16,1 0 0 0,0 2 0 15,0 0 288-15,-1 5 32 0,-1 0 0 0,-1 3 0 0,0 2 0 0,-1 4 0 16,-1 1 0-16,0 3 0 0,0-1-320 0,-2 2 160 16,1 0-160-16,1 1 128 0,1-3 80 0,-1 2 16 15,-1-4 0-15,4 0 0 0,-1-1-32 0,2-2-16 16,0-1 0-16,2-5 0 0,3 2-176 0,1-5 128 16,2-1-128-16,1-3 128 0,1 0-128 0,0-1 128 15,3-1-128-15,2-7 128 0,-1 2-128 16,0-6 0-16,3 1 0 0,-1-2 0 0,-1-2 0 0,2-1 0 0,0 0 0 0,-1-1 0 15,-1 1 0-15,-2 1 0 0,1-3 0 16,-4 1 0-16,1 2 0 0,-3-3 0 16,2 1 0-16,-5 0 0 0,1 1 0 0,-3 3 0 15,0 2 0-15,-1-2 0 0,-2 2 0 0,-3 3 0 0,0-1 0 16,-1 2 0-16,-2 4 0 0,1 2 0 0,0 0 176 0,-2 4-176 16,2 0 176-16,-2 4-176 0,0 0 192 15,1 2-192-15,-1 1 0 0,0 0 0 16,1 1 0-16,0 1 0 0,0 2 0 0,1 0 0 15,0 1-176-15,1 1 176 0,1 0 0 0,1 1 0 0,2-4 0 16,0 2 0-16,4-4-128 0,0 0 128 0,2-2 0 0,2-4 0 0,1 1-128 0,3-1 128 16,0-4 0-16,1-4 0 0,0 1-240 15,2 0 64-15,-3-3 16 0,1-1 0 0,-1 4 32 0,1-4 0 16,0-1 0-16,-1-2 0 0,0 0-16 0,-3 1 0 16,1 1 0-16,-3 0 0 0,-1 0 144 0,0 0 0 15,-3-2 0-15,-1 4 0 0,0-3 0 0,-2 3 0 16,-2-2 0-16,-1 3 176 0,0-2 48 0,-1 1 16 15,-2 1 0-15,-2 0 0 0,-2 3-112 0,1-2-128 0,0 2 176 16,0-1-176-16,-1 6 192 0,-1-3-192 0,0 3 192 0,0 1-192 16,1 2 0-16,1 3 0 0,1 0 0 0,0 2 0 31,1 0-128-31,2 1 128 0,0 4 0 0,0-2-144 0,2 1 144 16,2 1-208-16,2 0 80 0,-1-4 128 0,2-2-128 0,2 0 128 0,1-1 0 0,1-2 0 15,1 2 0-15,1-5 0 0,0-1-144 0,0 2 144 16,1-4-192-16,-1 2 0 0,0-7 16 0,-1 2 0 15,0-1 176-15,-1 0-192 0,-2-1 192 0,1-2-192 16,-1-1 192-16,-2 4 0 0,0-3 0 0,0-1 0 16,-1 1 0-16,0 0 0 0,-1-3 0 0,0 2 128 15,-1-3-128-15,2 1-160 0,-1 0 160 0,0-1-208 32,1 1-1184-32,1 2-224 0,0-5-48 0,3 3-14256 15</inkml:trace>
  <inkml:trace contextRef="#ctx0" brushRef="#br1" timeOffset="8138.96">21399 9616 10127 0,'-3'2'896'0,"1"-1"-704"0,0 2-192 0,2-3 0 0,0 0 576 0,-1 0 96 0,1 0 16 16,-2 1 0-16,0 1-432 0,0-2-64 0,-1 0-32 0,3 0 0 0,0 0 368 0,0 0 80 0,0 0 16 0,0 0 0 0,-2-24 544 0,2 18 112 0,0 1 32 0,-1 0 0 0,1 1 96 0,0 0 0 0,-2 2 16 0,1-2 0 0,1 4-656 0,-1 0-128 16,-1 0-16-16,-1 1-16 0,-1 2-416 0,1-1-64 0,-1 4-128 0,0-2 176 15,2-1-176-15,-2 0-256 0,0 1 64 0,2 0 16 16,-1 1 528-16,1-4 96 0,1 4 32 0,-2-4 0 16,2 2 416-16,-1 0 96 0,0 1 16 0,0 1 0 15,-1-1-224-15,1-1-32 0,1 2-16 0,-2 2 0 16,1 0-304-16,-1 2-64 15,1 0-16-15,-1-1 0 0,2 3-224 0,0-4-128 0,1 6 128 0,0-5-128 16,1 4 0-16,1-1 0 0,2-1 0 16,0-4 0-16,2 0-144 0,-1-2 144 0,2-2-160 0,2-1 160 0,0-2-192 0,-1 1 48 15,2-2 16-15,0-4 0 0,0 2 128 0,0-2 0 32,0-1 0-32,1-2-128 0,-1 0 128 0,1-1 192 0,-1 1-32 0,-1 2-16 0,-1-3-16 0,0-1-128 15,-2 1 192-15,-1 0-64 16,-2 0-128-16,0 2 0 0,-2 0-160 0,-1-1 160 15,0 3 0-15,-1-1 0 0,-2 2 0 0,1 1 0 16,0 1 0-16,-1-4 0 0,-2 4 128 0,-1-2-128 0,-1 1 368 16,-1 0-48-16,-1 2 0 0,1-2 0 15,-2 4-80-15,1-2-32 0,-1-1 0 0,2 3 0 0,-2 0-64 0,1 3-16 16,2-1 0-16,-2 2 0 16,2 0-128-16,-1 2 0 0,1 0 0 0,-1 3-176 15,2-2-80-15,1 2-32 0,2-2 0 0,0 2 0 0,2-3 288 16,0 3-160-16,1-5 160 0,2 5-128 0,2-3-16 0,1 0 0 0,1-2 0 0,0 0 0 31,3 1-320-31,-2-1-64 0,2-2-16 0,-2 2 0 16,-1-2-144-16,2-1-16 0,-2 2-16 0,-1-3 0 15,1 0 144-15,-2 0 16 0,0 0 16 0,-1-3 0 0,0 2 336 0,-1-1 64 0,1-2 16 0,-2 2 0 16,0-5 128-16,-1 4 0 0,0-4 0 16,-1 1 128-16,0 0 128 0,-2 0 48 15,0 0 0-15,-2 0 0 0,0-1 208 0,0 1 64 0,-1 2 0 0,-1-2 0 0,1 3-192 16,-1-1-16-16,1 1-16 0,-1 0 0 0,2 0-48 15,0 3-16 1,2-2 0-16,-1 2 0 0,0 0-96 0,2 2 0 0,-1 1-16 0,1 0 0 0,1 0-176 0,-1 3 0 16,2-1-160-16,0 4 160 15,0-3-144-15,0 3 144 0,0-2-128 0,2 2 128 0,-1 0 0 0,0-2 0 16,-1 0 0-16,1 2 0 0,1-3 0 0,-1 0 0 16,1-2 0-16,-2 0 0 15,2 0-384-15,-1-4-64 0,0 4 0 0,0-4-9888 16,1 0-1984-16</inkml:trace>
  <inkml:trace contextRef="#ctx0" brushRef="#br2" timeOffset="15957.25">21259 9802 29487 0,'0'-3'2624'0,"1"0"-2112"0,1 1-512 16,2 0 0-16,0-1 1136 0,1 0 112 0,2-3 32 0,6-6 0 0,3-2-64 0,5-3-16 0,1-1 0 0,0 0 0 0,-2-1-816 0,-1 6-144 0,-1-5-48 0,-3 5 0 31,-1 3-1024-31,-3-2-192 0,-3 5-64 0,0 1 0 0,-3 0-544 16,0 2-112-16,-3 2-32 0,1 1 0 16,-2 2 912-16,-1-1 176 0,0 2 48 0,0-2 0 0,-1 4 400 0,-1-1 96 0,0-2 16 0,-1 1 0 15,1 1 528-15,-1-3 112 0,0 3 32 0,-2 0 0 16,0 1 576-16,-1-2 112 0,1 2 32 0,-1-1 0 0,-2 1 144 0,1 1 48 15,-2 1 0-15,0-2 0 0,2 2-544 0,-2 0-96 16,2 1-32-16,1-4 0 0,0 3-400 0,-1 1-96 16,2-1-16-16,0-2 0 15,2 2-128-15,-2 0-16 0,1 0-128 0,0 2 192 0,2-2-192 0,-1 2 0 16,1 0 0-16,0 0 0 31,2-1 0-31,0 0 0 0,2 2 0 0,0-3 0 0,2-2 0 0,2 1 0 0,1-2 0 0,1-3 0 0,0 0 0 0,0-2 0 0,1 1 0 0,1-4 0 16,0 1 0-16,1-2 0 0,-1-4 0 0,-2 4 0 0,1-4 0 0,0 0 0 15,-2-1 0-15,-1 1 0 0,0-3 0 16,-2 1-128-16,0 1 128 0,-3-1 0 0,-1-1 0 0,-1 1 0 16,-2 2 0-16,-2 1 0 0,1-1 0 0,-3 1 0 31,-1-1 0-31,-2-1 0 0,-1 3 0 0,0-1 128 16,-1 2-128-16,0 2 144 0,1 4-16 0,1-2-128 15,1 3 192-15,1 3-64 0,0 1-128 0,1-2 160 16,1 4-160-16,0 2 160 0,-1 0-160 0,2 5 0 0,0 0 0 15,1 0 0-15,1 3 0 0,-1-1 0 0,3 1 0 16,-1 0-176-16,-1-4 176 0,2 2 0 0,1-2 0 0,-1 0 0 16,2-2 0-16,-1-1 0 0,2-2 0 0,0 0-128 15,0-4-48-15,-1 0 0 0,2-1 0 0,-2-2 0 16,0 0 176-16,1-2 0 0,-1-2-144 0,0-1 144 16,1 0 0-16,0-4-144 0,-1 1 144 0,0-3 0 15,0 2 0-15,1-1 0 0,-2 0 0 0,1 2 0 16,0-1 0-16,-1-1 0 0,3 0 0 0,-2 0 0 15,0 4 0-15,2-3 0 0,-2 6 0 0,0-4 0 16,1 5 0-16,-2 1-128 0,2 1 128 0,-2 1 0 0,0 1-160 16,0 2 32-16,0 2 0 0,0-1 0 15,1 2-432-15,-1-7-80 0,0 0 0 0,0 0-11104 16,7 22-2208-16</inkml:trace>
  <inkml:trace contextRef="#ctx0" brushRef="#br2" timeOffset="16735.8">22046 9619 23039 0,'-12'3'1024'0,"2"-3"192"0,0 1-960 0,3 1-256 0,2-2 0 0,1 0 0 0,1 3 336 0,-6 1 32 0,-5-1 0 0,-4 4 0 16,-2 2-96-16,0 3-16 0,2-3 0 0,0 4 0 0,5-3 48 0,0 0 0 0,2 0 0 0,3 1 0 15,0-1 608-15,3-1 128 0,3 4 32 0,0-3 0 0,4-2-32 16,0 0 0-16,4-2 0 0,2 0 0 0,2 0-592 0,2 1-128 16,-1-5-32-16,4-1 0 0,1 2-288 0,0-2 0 15,3-1 128-15,-1 0-128 16,0-1 0-16,-1-2 0 0,0 2 0 0,-1-1 0 15,0-2 0-15,-1-1 0 0,-1 1 0 0,-3-3 0 0,0 1 0 16,-2-1 0-16,-2 1 128 0,-2-4-128 0,0 2 704 0,-3-1 96 16,0-1 16-16,-2 3 0 0,-2-4-16 0,0 1 0 0,-3 2 0 0,-1-3 0 15,0 4-368-15,-2-2-80 0,1 2-16 16,-3-2 0-16,0 2-160 0,-1-2-48 0,2 3 0 0,-1 2 0 16,3-2-128-16,-2 3 0 15,2 2 0-15,-1 1 0 0,2 4 0 16,0-3 0-16,1 4 0 0,1 1 0 0,1 0 0 0,0 4 0 0,2-2 0 0,1 0 0 15,0 1-160-15,1 1 160 0,1 0 0 0,0 0-144 16,0 0-48-16,2-2-16 0,0 0 0 0,0 0 0 16,1-2 16-16,1 1 16 0,0-5 0 0,1-1 0 0,2 2 16 15,-2-6 0-15,3 0 0 0,-1-1 0 0,1-5 32 16,-2 2 0-16,1 1 0 0,-1-5 0 0,-2 3 128 0,-1-2-128 16,0-2 128-16,-3 3-128 0,-1 2 128 0,1-2 0 31,-4 3 0-31,1-1 128 0,-1 0 48 0,-3 1 16 0,1 4 0 0,-2-2 0 0,-2 1-64 0,1 3-128 15,0 0 192-15,-2 3-64 0,-1 1-128 0,-1 2 0 16,0 0 0-16,0 0 0 0,2-2 0 0,-2 2 0 16,-2 3 0-16,2-2 0 0,0 2 0 0,1-3 0 15,0 0 0-15,1 2 0 0,1-2 128 0,3 0-128 16,1-2 192 0,2-2-64-16,2 1-128 0,1-2 0 0,2 1 0 15,0-2 0-15,2 0 0 0,0 0-144 0,1-2 144 0,2 1-208 0,1-2 208 0,2-1 0 16,0 2 0-16,0-2 0 15,1 2 0-15,-1-2 0 0,2 0 0 0,-3 2 0 16,0-1-192-16,-1 2 48 0,0-1 16 0,0-1 0 16,-2 2-352-1,-1 1-64-15,1 0-16 0,-5 0 0 0,1 1-128 0,-3 2-16 0,0-1-16 16,-3-1 0-16,-1 4-240 0,-2-1-32 16,0 0-16-16,-4 2 0 0,0 0-432 0,-2-2-96 0</inkml:trace>
  <inkml:trace contextRef="#ctx0" brushRef="#br2" timeOffset="17277.71">21684 10039 18431 0,'-6'1'1632'0,"1"-1"-1312"0,3 0-320 0,0 0 0 0,2-1 2112 0,-1 1 368 16,-3 0 64-16,-1-3 16 0,-2-1-640 0,1 2-112 0,0-4-16 0,2-1-16 0,1 1-880 0,1-1-160 0,2 1-32 0,1-3-16 15,0 2-256-15,1 0-48 0,0-1-16 0,-1 4 0 16,1-1-368-16,-1 4 144 0,-1 1-144 0,-1 1 0 0,-2 2 0 0,-1 3 0 15,0 2 0-15,-1 2 0 16,-2 3 0-16,2-3 0 0,0-1 0 0,2 0 0 0,-2 4 320 0,1-2-64 16,0 3 0-16,2-1 0 0,3-3 112 0,2-2 16 15,2 0 0-15,1-4 0 0,4-2-384 0,1-2 128 0,2 0-128 16,3-2 0-16,2-2 0 0,0-4 128 16,3 0-128-16,-1-2 0 0,0 0 0 0,-3 1 0 0,2-3 0 15,-4 2 128-15,-1 0-128 0,-2 1 176 0,-1 2-176 0,-4-2 192 16,-1 1-192-16,-2 0 0 0,-1 2 0 0,-3-2 0 15,-3 1 0-15,-1 0-176 16,-2 3 48-16,-3-2 0 0,1 0 128 0,-5 3 0 0,0 0 160 0,-1-2-160 16,-1 3 304-16,1-1-48 15,-2 3 0-15,1-3 0 0,1 1 0 0,0 2-16 16,2 0 0-16,1 0 0 0,1 2-240 0,0 1 144 16,3 0-144-16,1-1 128 0,-1 3-128 0,4-4 0 0,-1 4 0 0,3-1 0 0,0-1-272 15,1 2-48-15,0 0 0 0,0 0 0 31,1 1-656-31,0-2-144 0,0 0-32 0,2 1-16176 0</inkml:trace>
  <inkml:trace contextRef="#ctx0" brushRef="#br2" timeOffset="17927.52">21350 10257 27647 0,'-1'-3'2448'0,"0"0"-1952"15,1 1-496-15,-1 1 0 0,1 1 1744 0,-2-3 256 0,0-1 48 0,-2-2 16 0,-2 0-768 0,-1-4-144 0,-2 4-48 0,-2-3 0 0,-2 6-832 0,1-1-272 0,0 4 160 0,-1 0-160 16,1 4 0-16,0 2 0 0,-1 0 0 0,1 1 0 0,2 2 0 0,1 0 0 16,2 2 0-16,2 0 0 0,1-1 0 0,2 0 0 15,1-2 0-15,-1 0 128 0,4 0-128 0,0 0 0 16,2 0 0-16,1-1 0 0,1 0 0 0,1-2 0 15,3 1 0-15,-1-2 0 0,1-3 0 0,0 2 0 0,-1-3 0 0,1 0 0 16,0 0 0-16,0-4 0 0,-1 0 0 0,-2-1 0 16,1 2 128-16,-2-4-128 0,0 0 192 0,-1 1-64 15,-1-5 64-15,-2 3 16 0,1-2 0 16,-3-1 0-16,0 0-80 0,-3 0 0 0,1 1-128 0,-3 0 192 16,0 1-192-16,-3 2 144 0,1-2-144 0,0 3 128 15,-2 0-128-15,-1 2 192 0,0 1-192 0,1-2 192 16,1 3-64-16,0 0-128 0,2 1 192 0,1 1-64 15,3 0-128-15,-1 1 0 0,2 1 0 0,2-2 128 0,1 4-128 16,1-1 0-16,2 0-160 0,0 0 160 16,0 1-480-16,1-2 0 0,2 3 0 15,-1 0 0-15,2-1-80 0,-2-2-16 0,-1 2 0 0,-1-1 0 16,0 2 352-16,-1-1 64 0,-2-1 16 0,-2 2 0 0,2 0 144 0,-4-2 0 16,0 0 0-16,-2 0 0 0,-1 0 0 0,0 1 0 15,0-4 0-15,-1 1 0 0,0 0 0 0,1-2 0 16,0 1 0-16,0-1 128 0,0 1-128 0,2-4-240 15,0 4 64-15,2 0 16 16,0-3-848-16,1 3-160 0,0 0-48 0,2-2-14000 0</inkml:trace>
  <inkml:trace contextRef="#ctx0" brushRef="#br2" timeOffset="18380.7">21433 10381 35935 0,'-12'3'1600'0,"4"-2"320"0,2 1-1536 0,2-2-384 0,3 0 0 0,1 0 0 0,0 0-720 0,0 0-224 0,0-2-32 0,1 1-16 0,2-4 1248 0,1 0 240 0,1 0 48 0,2-1 16 0,0-1 32 0,2 1 16 16,-1 1 0-16,0-1 0 0,0 1-128 0,-1 1-32 15,-1 2 0-15,-1 1 0 0,0 1-448 0,-2 0 0 16,-1 0 0-16,-1 1 0 0,-1 1 0 0,0 5-288 15,-2-1 32-15,-1 0 16 0,1 1 112 0,-2 2 128 16,2 0-208-16,-2 1 80 0,1-3 128 0,2 2 224 16,0-3-48-16,2 1-16 15,2-2 32-15,0-1 16 0,4 0 0 0,0-2 0 16,3-2-208-16,2-4 176 0,2 2-176 0,1-4 160 16,2 0-160-16,2-2 160 0,-1-3-160 0,1 1 160 0,-1 0-160 15,-2 0 0-15,0 2-160 0,-3 0 160 0,-1-3-256 16,-4 4 64-16,-2 0 0 0,-3 1 0 0,-3 3 48 0,-2-2 16 15,-3 1 0-15,-5 4 0 0,-1 0 128 0,-4 0 224 0,-2 2-48 0,-2 5-16 0,-2-1 64 16,-2 0 16 0,-1 4 0-16,1-3 0 0,2 3 160 0,0 1 48 0,2-1 0 0,1 0 0 0,2 0-208 0,1-1-48 15,5 1 0-15,1-4 0 0,4-3-192 16,3 2 0 0,3-1 0-16,1 0 0 15,3-2-896-15,4-2-240 0,3 0-32 0,3-2-15920 16</inkml:trace>
  <inkml:trace contextRef="#ctx0" brushRef="#br2" timeOffset="19377.74">21640 10400 6447 0,'-2'-4'576'0,"2"1"-576"0,0 3 0 0,0-2 0 0,2 1 784 0,-2 1 48 0,0-3 16 0,0-3 0 16,1 0-112-16,-1 2-32 0,-1 0 0 0,-1 2 0 0,1 0 192 0,0 2 48 0,-2 2 0 0,1 0 0 0,-2 2 16 0,2 2 16 0,-2-2 0 0,2 2 0 0,-1-2 288 0,1 2 48 0,-2 3 16 0,0-2 0 15,-1 4 720-15,2-1 128 0,-1 0 48 0,1-1 0 16,2 1-1024-16,0 0-208 0,1-1-32 0,1 0-16 15,0 1-784-15,2-1-160 0,-1-3 0 0,2 1 0 16,1 2-1232-16,-1-5-208 0,1 2-32 0,0-4-16 31,-2 2-80-31,2-3-16 0,-1 2 0 0,-2-3 0 0,3 0 1136 0,-1-3 208 16,0 2 48-16,0-4 16 0,-2 1 848 0,0-2 160 16,0 2 48-16,-2-4 0 0,0 3-112 0,-3-4-32 0,0-1 0 0,0 4 0 31,-1 0-1248-31,-2 0-256 0,-4-4-64 0,-2 0 0 15,-4-1-2048-15,-1 1-432 0,-3 3-80 0,0-2 0 0,-1 5 288 16,2-1 64-16,3 4 16 0,-1-1 0 0,-4 2 2768 0,-1 0 544 0,-1 2 112 0,1-1 32 16,2 2 880-16,2-3 176 0,2 2 48 0,1-2 0 15,1 0 784-15,1 0 176 0,2 0 16 0,-1 0 16 0,3-2-400 0,0-2-80 16,2 4 0-16,0-5-16 0,2 4-304 0,0-3-48 16,3-2-16-16,1 3 0 0,0 0-256 0,1-3-48 15,2 1-16-15,2 0 0 0,-1 0-432 0,1 1-80 16,1-2-32-16,1 2 0 0,0 2-432 0,1-2-96 15,-1 4-16-15,0-3 0 0,0 2-64 0,0 1 0 16,2 1-16-16,-1 2 0 16,1-2-32-16,-1 2 0 0,2 0 0 0,-2 2 0 15,2 1-144-15,-1-2 160 0,1 2-160 0,0 1 160 16,-2-1-160-16,1 0 0 0,0 0 0 0,-2 2 0 0,-1-5 0 0,0 2 0 0,-1-1 0 16,-2-2 0-16,0 0 0 0,-2 0 0 0,0-2 0 0,0 0 0 15,0-2 0 1,-2 0 0-16,0 0 192 0,0-2-64 0,-2 2 144 0,4 2 32 15,0 0 0-15,0 0 0 0,-16-14-128 0,11 12-32 0,-1-2 0 0,1 1 0 16,-2 0-144-16,3 3 0 16,-3 0 0-16,2-3 128 0,0 3-128 0,2 3 0 15,-1-3 0-15,0 3 0 0,1 1 0 0,-1 2 0 0,-1 1 0 16,1 1 0-16,1 2 0 0,-2 0 0 0,1-1 0 16,1 0 0-16,1-1 0 0,1 1-144 0,1-3 144 0,0 0 0 15,2-2-144-15,1-2 144 0,0 2 0 0,1-4-144 16,1 0 144-16,-1-3-192 0,1 2 192 15,0-3-192-15,-2-1 192 0,1 2-128 0,-1-1 128 0,-1-2-128 16,-1 3 128-16,0 0 0 0,1-4 0 0,-2 4 0 16,0-2 0-16,-2 1 0 0,2 0 0 0,0 2 128 15,-1 2 16-15,1-4 16 16,0 4 0-16,0 0 0 0,0 0 16 0,0 0 0 16,-1 1 0-16,0 2 0 0,1-3-48 0,0 0-128 15,0 0 192-15,-6 18-64 0,3-8 16 0,1-1 0 0,-1 1 0 16,1 0 0-16,-1-2-144 0,2 0 0 0,0-2 0 0,-1 0-176 15,1-2 176-15,1 1 0 0,0-4 0 0,1-1 0 16,1 0 0-16,0-1 0 0,2 1 0 0,0-5 0 16,-1 1 0-16,1 1 0 0,1-4 0 0,-1-3 0 15,-1 2-192-15,2-2 32 0,0 0 16 0,-1 1 0 16,0-1-32-16,-2 1 0 0,1 0 0 0,-1 2 0 16,-1-2-80-16,-1 0-32 0,2 2 0 0,-2-2 0 15,0 2-768-15,-2-2-160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48:33.560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5539 17373 3679 0,'-20'0'320'0,"4"0"-320"0,1 0 0 0,4 0 0 0,5 0 1728 0,1 0 256 0,-2 0 64 0,-6 0 16 16,-7 1-1328-16,-6 1-272 0,0 1-48 0,0-2-16 0,4 3 464 0,1-2 96 0,1 1 0 0,1-2 16 0,3 4-416 0,0-4-96 0,1 4-16 0,2-4 0 0,2 3 704 0,0-1 144 0,1 0 32 0,2 0 0 0,2-3 128 0,1 0 16 16,3 0 16-16,-1 0 0 0,2 0-704 0,1 0-144 15,1 0-16-15,2-3-16 0,2 2 0 0,1 1 0 16,2 0 0-16,4 0 0 0,0 0 0 0,3-2 0 15,2 0 0-15,3 0 0 0,2-1-48 0,4 0-16 16,3-1 0-16,2 2 0 0,2-5-80 0,3 4-16 0,2-1 0 16,0 1 0-16,1 0-160 0,2 0-32 0,1 0-16 15,0-4 0-15,2 2-64 0,-2 1-16 0,1-1 0 16,6-3 0-16,4 2 160 0,1-3 48 0,1 2 0 0,-3-2 0 16,0 1-208-16,-3-4-32 0,0 1-128 15,-4 4 192-15,-9-2-64 0,0 6 0 0,2 0-128 0,-2-1 192 16,0 1-32-16,-4 3-16 0,-2 0 0 0,-3 0 0 15,-2 0-144-15,-4 1 192 0,-3 1-192 0,-2 1 192 16,-2 1-192-16,-3-1 0 0,-1 2 0 0,-4-1 128 16,0 0-128-16,-2 2 0 0,-2-2 0 0,-2 2 0 15,0-1 0-15,-1-2-144 0,0 4 144 0,-2-4-160 0,0 3 160 16,-2-2-160-16,-1 1 160 0,-3-1-160 0,0-1 160 16,1 1-128-16,-4-1 128 0,1-3-128 0,-1 0 128 0,-2 0 0 15,1-4 0-15,-1 1 0 0,-1 3 0 16,-1-3 0-16,-2-1 0 0,-1 2-128 0,-2-2 128 0,-1 1 0 15,-2 0 0-15,0 0-128 0,1 3 128 0,-1 0 0 16,-5 0 0-16,-3 3 0 0,0-3 0 0,-1 1 0 16,-3 1-144-16,0-2 144 0,0 0 0 15,-1 0 0-15,1 0 0 0,-1 0 0 0,1 3-128 0,3 1 128 16,1-2 0-16,-1 2 0 0,2 2 0 0,-1-2 0 16,1 4 128-16,2-1-128 0,-3 2 0 0,2-1 0 0,1 0-144 15,1-1 144-15,1-1 0 0,1-2-128 16,2-2 128-16,2 2 0 0,2-2 0 0,2-1 0 0,2 2 0 0,0-2 0 15,1 0 0-15,1 1 144 0,2 0-144 0,-1-2 128 16,2 0-128-16,0 1-144 0,3 2 144 0,-2-3-208 16,2 2 64-16,1-2 16 0,1 0 0 0,1 0 0 15,1 0-80-15,1 0-16 0,1 0 0 0,2 0 0 16,0 0-80-16,0-2-16 0,2 2 0 0,1-3 0 16,1 2-336-1,2-3-80-15,0 2-16 0,3-1 0 16,-1 2-752-16,3-4-160 0,1 4-16 0,1-1-12544 0</inkml:trace>
  <inkml:trace contextRef="#ctx0" brushRef="#br0" timeOffset="2672.01">12379 16779 17503 0,'0'3'1552'0,"-1"-2"-1232"0,0 1-320 0,-1 1 0 0,2 1 1152 0,-1-1 192 0,-3 3 16 0,1 3 16 16,-1 5-864-16,-2 2-192 0,0 0-16 0,-1 1-16 0,0-1 256 0,0 0 48 0,-2 3 16 0,-1-2 0 0,0 1-272 0,-1 1-48 0,-1 0-16 0,-2-2 0 0,-1 4 448 15,2-2 96-15,-5-2 16 0,1 2 0 0,-1 2 448 0,-2-3 80 0,0 2 32 0,0-1 0 0,0 0-304 0,-1 0-48 16,-1 3-16-16,-1 0 0 0,2 1-544 0,-3-5-112 16,3-2-32-16,-1 0 0 0,2-1-336 0,-1-1 128 15,-1 1-128-15,-1-3 0 0,1 2 0 0,0-2 0 16,-2 2 0-16,1 0 0 0,-1-1 0 0,0 0 0 16,-2 2 128-16,1-2-128 0,6-4 256 0,-2 1 0 0,-3 4-16 15,-2 1 0-15,1-3-48 0,-1 1-16 0,0 3 0 16,1-3 0-16,2 2-48 0,-1-1 0 0,2 0 0 15,0-1 0-15,0-3 0 0,1 0-128 0,2-4 192 0,-2 2-64 16,-4 0-128-16,-2 1 0 0,0 0 0 0,-2 0 128 16,1 1-128-16,0 0 0 0,-1 0 0 0,1 2 0 15,3-3 0-15,-1 1 0 0,-1-3 0 0,-2 4 0 16,2-3 0-16,1 0 0 0,4-2 0 0,-3 1 0 16,0 3 128-16,-2-4 0 0,0 0 0 0,-1 1 0 15,0 0-128-15,-1-1 160 16,0 0-160-16,-2 0 160 0,0 0-160 0,8-3 0 0,4 0 0 0,-2 1 0 0,-8-1 0 15,-8-2 0-15,-2 4 128 0,0-1-128 0,3-2 0 16,1-1 0-16,3 2 0 16,-3-1 128-16,-3 3-128 0,-1 0 0 0,3-1 0 0,-3-2 0 0,0 4 0 15,0-2 0-15,2 0 0 0,1 2 0 0,1-2-128 16,-4 2 128-16,-2 0 0 0,-2 0 0 0,2 3 0 0,-2-3 0 16,0 2 0-16,0 0 0 0,2 0 0 0,1 0 0 15,-1 2 0-15,3-4 0 0,1 3 0 0,-1-3 0 16,-3 2 0-16,0-2 0 0,3-2 0 0,-1 0 0 15,2 0 0-15,-2-1 0 0,-1 0 0 16,2 1 0-16,-1-1 0 0,0 0 0 0,2 0-128 0,-2-2 128 0,2 1 0 16,-1 1 0-16,-2-2 0 0,5 2 0 0,4-1-144 15,-4 2 144-15,-7-1 0 0,-6 0 0 0,1 1 0 0,2 2 0 16,3 0 0-16,3 0 0 0,2-2 0 0,-1 0 0 16,-1 1 0-16,-1-2 0 0,2 0 0 0,1 0 0 15,1 0 0-15,-1-3 0 0,2 1 0 0,2 2 0 16,-3-2 0-16,-1 1 0 0,-1 2 0 0,-1-1 0 0,3-1 0 15,1 2 0-15,-3-2 0 0,-1 2 0 16,1-2 0-16,-3 0 0 0,1 1 0 16,-1 0 0-16,-1-1 0 0,2 2 0 15,0-2 0-15,3 0 0 0,1 0 0 0,3 1 0 16,2-3 0-16,1 0 0 0,0 0 0 0,2 0 0 0,1-3 0 0,0 3 0 0,2-2 0 0,-1 0 0 16,1 0 0-16,-1-2 0 0,0 2 0 0,1-2-128 15,2 0 128-15,-1 2 0 16,3-2 0-16,-1-2 0 0,0 4 0 0,0-5 0 0,2 5 0 0,0-2 0 15,-1 0 0-15,1 1 0 0,0-2 0 0,1 1 0 16,1 0 0-16,1-1 0 0,-1 1 0 0,-1-1 0 16,2-2 0-16,-1 4 0 0,2-4 0 0,0 1 0 15,0 3 0-15,1-4 0 0,2 1 0 0,-1 0 0 16,-1 2 0-16,2-2 0 0,0 0 0 0,1 0 0 0,-2 0 0 16,1-1 0-16,0 1 0 0,2 0 0 0,0 0 0 15,1-2 0 1,0 2 192-16,0 0-64 0,4 0-128 0,-1-3 192 0,-1 2-48 0,2-2-16 0,0 5 0 0,0-3 0 15,-2 1-128-15,0 0 160 0,-1-3-160 0,0 2 160 16,2 0-160-16,0 1 0 0,-1 0 144 0,2 1-144 16,1-1 0-16,-1 1 0 0,-2 0 0 0,2 1 0 15,0-2 0 1,0-1 0-16,0 1 0 0,0-3 0 0,1 3 160 0,0-3-32 0,0 2-128 16,0-2 192-16,1 2-32 0,0-2-16 0,-1 3 0 0,2 0 0 0,-1-1-144 15,0 0 0-15,1 1 0 0,-1-3 0 0,0 2 0 16,0 0 0-16,-1 1-144 0,2 0 144 0,-1 2 0 15,2-2-192-15,-2 3 192 0,1-4-160 0,1 5 160 16,-1-2-192 0,2 2 192-16,-1-2-192 0,1 1 192 0,-1 0 0 0,1 0 0 0,0 2 0 0,0 1 0 0,-1 0 0 15,2-2 0-15,-1 2 0 0,1 0 0 0,-1 0 0 16,0 0 0-16,1 0 0 0,0 0 0 0,0 0 0 31,0 0 0-31,0 0 0 0,0 0 0 0,0 0 0 0,-11 18 0 16,8-12 0-16,2 2 0 0,-2 2-128 15,3 1 128-15,-1 2-128 0,0 0 0 0,0 0 0 0,-1 2 0 16,1-2 0-16,1 0 128 0,0-3-192 0,0 1 192 16,0-1-192-16,0 2 192 0,0 1 0 0,1-1 0 0,-1 2 0 15,2-4 0-15,-1-2 0 0,1-1 0 0,0-1 128 16,0 0-128-16,-1-2 0 0,2-2 0 0,-2-1 0 16,1 2 0-16,0-2 0 0,-2 1-128 0,2-2 128 15,-1 3-272-15,2-3 16 0,-2 0 16 0,0 1 0 16,1-1 112-16,-2 0 128 0,1 3-208 0,0-3 80 15,-1-3 128-15,1 3 0 0,-1 0 0 0,2-1 0 0,-2-2 256 16,0 3-32-16,0 0 0 0,0 0 0 0,-2-19-224 0,1 13 144 16,0-1-144-16,0-3 128 0,-1-1-128 15,1 0 0-15,-1 0 0 0,0 1 128 16,0-3-128-16,1 0 0 0,-1 1 0 0,1-1 0 0,1 1 0 0,-1 2 0 16,0 0 0-16,0-1-176 0,-1 1 176 0,0 0 128 15,1 0-128-15,-1 2 176 0,1 0-176 0,0 2 192 16,-2 0-192-16,1 0 192 0,-1 0-192 0,2 2 0 15,-1-1 0-15,-2 1 0 0,2 1 0 0,-2 0 0 16,1 2 0-16,0-2 0 0,-1 0 0 0,0 0 0 16,2 3 0-16,-1-2 0 0,1 2 0 0,-1-1 0 0,3 1 0 15,-1 0 0-15,2-3 0 0,-1 3 0 16,2-2 128-16,0 0-128 0,-2 2 320 0,0 0-32 0,0 0 0 16,24-6 0-16,-15 6-80 0,1-2-16 0,1 0 0 0,3 2 0 15,0 0-192-15,0 0 0 0,3 0 128 0,0-2-128 16,-1 2 0-16,3 0-192 0,-1 0 48 0,1 0 0 15,-2-2-96-15,0 0-16 0,2 2 0 0,-2-2 0 16,-1 2-176-16,0-4-32 16,0 4-16-16,2-2-12320 0,-1-1-2480 0</inkml:trace>
  <inkml:trace contextRef="#ctx0" brushRef="#br0" timeOffset="15979.94">11935 15416 23039 0,'1'-2'2048'0,"-1"2"-1648"0,2 0-400 0,-1 0 0 0,0 0 640 0,0 0 32 0,2 0 16 0,1 2 0 0,-1-2-544 0,3 0-144 0,-1 2 0 0,0 0 0 0,-1 2 640 0,-1 1 64 0,0 1 16 0,0 0 0 0,-1 0 64 0,1 4 16 0,-1 0 0 0,1-1 0 0,-2 1 288 0,1 2 64 0,1 2 16 16,-1 1 0-16,1 2-144 0,-1 0-16 0,2 3-16 0,-2-2 0 0,2 2-576 0,0 1-112 0,1-1-32 0,0 2 0 16,0-3-272-16,-2 1 0 0,2 1 0 0,-1-4 0 15,-2 0 0-15,1-1 0 0,-2 0 0 0,0-2 0 16,-1 1 0-16,0-3 0 0,0 1 0 0,-1-3 0 15,1-3 256-15,-1-1-48 16,0 0-16-16,1-3 0 0,-2-1 144 0,1-2 32 0,0-1 0 0,0 0 0 16,-2-5-96-16,1-1-16 0,-2-1 0 0,2-2 0 0,-2 0-256 0,0-2 128 15,2-2-128-15,-2 2 0 0,0-4 0 0,1 0 0 16,-1-3 0-16,0 0 0 16,0 1 0-16,0-2 0 0,-1-1 0 0,0-1 0 15,1 0 0-15,0-1 0 0,3-1 0 0,0 0 0 0,0-1 0 0,2 1 0 16,1-2 0-16,1 1 0 0,2 1 0 0,0 0 0 15,1-4 0-15,2 5 0 16,1 1 0-16,0 1 0 0,1 5 0 0,0 2 0 16,-1-1 0-16,1 5 0 0,0 0 0 0,1 2 0 15,2 0 0-15,-1 0 0 0,2-1 0 0,-1 2 0 16,2 3 0-16,-1-2 0 0,1 3 0 0,-1 1 0 0,1 4 0 16,-1 1 0-16,-1 3 0 0,1 1 0 0,1 6 0 15,-2-1 0-15,2 2 0 0,-1 0 0 0,1 5 0 0,-2-3 256 16,1 3-48-16,0 0-16 0,-1 4-192 0,0-1 144 15,-2 0-144-15,1 0 128 0,-1 3 0 0,0-3 0 16,2 1 0-16,-2-5 0 0,-1-2-128 0,0-1 0 16,2 1 0-16,0 0 0 0,-1 0 0 0,1-2 0 15,-1 1 0-15,-3-2 0 0,1 0 0 0,-2-1 0 16,0 1 0-16,-1-4 0 16,-1 1-368-16,0-4-96 0,0-1-32 0,-2-1 0 15,2-4-400-15,-1 0-64 0,1-4-32 0,0-2-10976 16,0 0-2176-16</inkml:trace>
  <inkml:trace contextRef="#ctx0" brushRef="#br0" timeOffset="16611.89">12657 15435 33167 0,'0'1'2944'0,"0"-1"-2352"0,2 0-464 0,-1-1-128 16,1 1 608-16,2-2 96 0,1-2 32 0,2-1 0 0,4-1-1440 0,3-2-304 0,0-4-48 0,-1 2-16 0,1-2 896 0,0-2 176 0,-1 2 0 0,1-1 0 0,1 1 0 0,-2 0 0 15,1-2 0-15,-2 2 0 0,0-1 496 0,1 3 160 0,-2-2 48 0,0 0 0 0,-2-1 288 0,1 1 64 0,-2-2 16 0,0-1 0 16,-1 2-496-16,-2-3-80 0,-1 1-32 0,-2 1 0 15,0 0-464-15,-4 0 0 0,0-1 0 0,-3 1 0 16,-1 2 0-16,-4 2-128 0,-1 2-16 16,-2 1 0-16,-3 4-592 15,0 3-112-15,-4 1-32 0,2 5 0 0,-1 3 432 0,-1 1 64 0,2 2 32 0,-1 3 0 16,3 2 544-16,0 2 128 0,3-1 0 0,-1 2 16 16,4 2 608-16,3 1 112 0,2 1 32 0,2-1 0 0,3 4-624 15,2-5-112-15,0 0-32 0,0 1 0 0,3-1-192 0,2 0-128 16,0 0 128-16,0-2-128 0,3 1 160 15,-1-2-32-15,-2 0-128 0,1 0 192 0,0 0-64 16,1 3-128-16,0 0 176 0,-1 0-176 0,2 1 0 16,-2-1 0-16,0-2 0 0,1 1 0 15,-2-3 0-15,1-4 0 0,-1 1 0 0,1-2 0 16,0-4 0-16,0-2 0 0,-1-1 0 0,2-3 0 0,0-3 0 0,-1-3 0 16,3-4 0-16,0-2 0 15,2-3-816-15,0-4-64 0,1-3-16 0,1-3-16912 16</inkml:trace>
  <inkml:trace contextRef="#ctx0" brushRef="#br0" timeOffset="16951.23">13407 14970 13823 0,'-3'4'1216'0,"0"-1"-960"0,-1 0-256 0,1-2 0 0,1 2 3840 0,1-1 704 0,-1-1 160 0,-1 4 32 0,-2 5-2608 15,-4 3-512-15,-1 3-96 0,-1 3-32 0,-1 2-496 0,1 2-96 0,-1-1-32 0,4 0 0 0,-1 3-480 0,2 1-112 0,1 0-16 0,-1 1 0 0,1 2 64 0,-1-3 0 16,-1 2 0-16,0-2 0 0,-1 2-128 0,0 0 0 15,1-2-16-15,-1-2 0 0,0-4-176 0,2-1 0 16,-2-1 0-16,2-2 0 16,-1-3-352-1,2-3-48-15,3-4-16 0,-2-4 0 0,2-1-1744 16,-1-3-336-16,1 1-80 0,-1-5-12832 0</inkml:trace>
  <inkml:trace contextRef="#ctx0" brushRef="#br0" timeOffset="17202.03">13093 15069 28559 0,'1'-6'1264'0,"-1"2"272"0,1 2-1232 0,-1-1-304 0,1 3 0 0,1 0 0 0,-2 0 1088 0,2 1 144 0,2 1 48 0,1 1 0 0,1 2 128 0,-1 3 48 32,1 0 0-32,0 5 0 0,2-1-512 0,-2 4-112 15,1 1 0-15,1 5-16 0,0 0-384 0,2 2-80 16,1 2-16-16,2-1 0 0,1 1-144 0,3 0-48 15,-1-1 0-15,0 0 0 0,0-3-16 0,1 3-128 0,0-3 192 0,1 0-64 16,-1 0-128-16,-1-6 128 16,-1-1-128-16,-1-4 128 0,-1 1-128 0,0-6-176 0,3 1 48 15,-3-4 0 1,0-3-704-16,-4-3-144 0,3-1-32 0,-5-2-17216 0</inkml:trace>
  <inkml:trace contextRef="#ctx0" brushRef="#br0" timeOffset="17592.8">13490 14458 10127 0,'1'-2'896'0,"-1"2"-704"16,1-3-192-16,0 3 0 0,0 0 2432 0,1 3 464 15,0-3 96-15,2 2 16 16,1 2-3008-16,1 2-640 0,1 4-96 0,1 2-32 0,1 2 1520 0,-1 4 288 16,2 5 64-16,-1 4 16 0,2 3 1440 0,1 4 304 15,3 3 48-15,0 4 16 0,1 1-720 0,0-1-144 16,0-3-16-16,-1 1-16 0,1 4-1136 0,-2-5-208 0,-2 1-48 0,0-1-16 15,2 3-368-15,-2 0-64 16,2-1 0-16,-2 2-16 0,1-5-176 0,-2-2 0 16,0-6 0-16,-1-4 0 0,-2 0 0 0,-1-3-144 15,-1-5 144-15,-2-3-160 16,1 2-352-16,-5-6-64 0,0 0 0 0,0-1-16 16,-3-5-1456-16,-1-1-304 0,2-3-48 0,-3-1-13184 0</inkml:trace>
  <inkml:trace contextRef="#ctx0" brushRef="#br0" timeOffset="17805.58">13328 14952 34095 0,'-2'0'3024'0,"2"0"-2416"16,0 0-480-16,2 0-128 0,0-3 1760 0,3 1 336 15,4-3 64-15,4-2 16 0,11-4-1456 0,5-5-272 16,7 0-64-16,4-4-16 15,4-2-368-15,5 0 128 0,-1-3-128 0,0 0 0 0,-1-1-160 0,-4 2-96 16,-1 1-32-16,-2 4 0 16,-2 0-1056-16,-3 1-192 0,-2-2-64 15,-2 2-15616-15</inkml:trace>
  <inkml:trace contextRef="#ctx0" brushRef="#br0" timeOffset="19108.2">14549 14623 23039 0,'0'0'2048'0,"0"-3"-1648"0,1 3-400 0,-1 0 0 0,2 0 1008 0,-2 0 112 0,1-2 32 0,-1 0 0 0,1 0-64 0,0 2 0 0,1-4 0 0,-2 4 0 0,0 0-560 0,0 0-112 0,0 0-32 0,0 0 0 0,3 20 0 0,-1-11-16 0,-2-2 0 16,2 4 0-16,-1 0 256 0,1 4 48 15,1-1 16-15,0 3 0 0,0 3-96 0,1 0-16 0,0 1 0 16,0 1 0-16,1 0-128 0,-1 3-16 0,4-3-16 15,-1 0 0-15,3 1-144 0,0-1-16 0,-1-6-16 16,1 3 0-16,2 0-80 0,0 0-16 16,1-1 0-16,-1 1 0 0,0-5-144 0,-2-2 0 0,-1-2 0 0,-2-1 128 15,1-3-128-15,-3-3 160 0,0-3-160 0,-2 0 160 16,1 0-32-16,-1 0 0 0,-2-3 0 0,0-3 0 16,0 2 64-16,1-2 0 0,-2-5 0 0,1-1 0 15,-1 0-16-15,0-3 0 0,2 3 0 0,-2-5 0 0,3-2-32 16,-2-6 0-16,0-1 0 0,-1-1 0 15,0-3-144-15,-2-1 128 0,-1-1-128 0,0-2 128 0,-1-1-128 0,-1 0 0 16,-1-2 0-16,0 1 0 0,1-1-224 0,0 5-32 16,1 6 0-16,0-2 0 31,1-1-256-31,0 5-48 0,1 5-16 0,0 3 0 0,1 2-368 0,1 2-80 0,0 1 0 0,1 1-16 16,1 3-1232-16,0-2-240 0,3 2-48 0,0 0-11488 0</inkml:trace>
  <inkml:trace contextRef="#ctx0" brushRef="#br0" timeOffset="19843.97">15297 14411 25791 0,'-5'0'1152'0,"0"0"224"0,1 0-1104 0,0 0-272 0,1 0 0 0,1 0 0 0,-1 0 752 0,0-2 80 0,-5 0 32 0,0 2 0 0,-4-2-496 0,1-1-112 0,1 2 0 0,1-1-16 0,0 2-240 0,0 0 0 0,1 0 0 0,0 0 0 0,1 2-160 0,1-1-128 15,-2 4-32-15,1-1 0 0,-3 2 832 0,-1 2 176 16,-2 0 16-16,1 2 16 0,1-1 432 0,0 1 96 16,-3 3 16-16,1 2 0 0,-1 1-496 0,2 3-80 15,0-3-32-15,1 3 0 0,1-2-208 0,2 4-64 16,-1 1 0-16,2 3 0 0,1-3-160 0,1 2-32 0,1-1-16 15,0-1 0-15,3-2-176 0,1 0 160 0,2 1-160 0,1-5 160 16,1-1-160-16,2-2 192 0,1 0-192 0,2-1 192 16,1 1-192-16,3 0 0 0,1-4 144 0,1-3-144 15,2 0 0-15,-1-2 128 0,-1 0-128 16,0-4 0-16,0 2 128 0,-3-4-128 0,-1-2 160 0,0 0-160 16,-1-2 144-16,0 0-144 0,-1 0 128 0,-1-4-128 15,1 1 0-15,0-1 0 0,-2 0 128 0,2-5-128 16,-2 2 0-16,1-2 0 0,-2-1 0 0,0-3 0 15,-1 1 0-15,-1-2 0 0,1-1 128 0,-3 1-128 0,1 0 0 16,-2 2 0-16,-1-1 0 0,0 0 0 0,-1-6 128 16,-2-1-128-16,1 4 192 0,-1-3-64 0,1 3-128 15,0-1 192-15,1 9-192 0,0 0 192 0,0-1-192 0,-1 5 0 16,2 4 0-16,0 0 128 0,-1 2-128 0,0 4 0 16,-2-2 0-16,2 4 0 0,-1-1 0 0,1 4 0 15,-1-1 128-15,1 5-128 0,1 1 0 0,0-1 0 16,1 6 0-16,2-1 0 0,0 1 0 0,2 2 0 15,3 4 144-15,-1-2-144 0,1-3 128 0,2 3-128 16,2 4 128-16,2 1-128 0,2 1 0 0,0-3 144 16,0-2-144-16,-1 0 0 0,1 1 192 0,0-5-192 0,-1-1 192 15,-2-1-192-15,2-5 0 0,-4 4 0 16,-1-5-192-16,-3 0 48 16,1 1-304-16,-2-6-48 0,-2 1-16 0,0 1-11984 0,-1-1-2416 15</inkml:trace>
  <inkml:trace contextRef="#ctx0" brushRef="#br0" timeOffset="20310.04">15587 14791 28559 0,'-2'8'1264'0,"2"-4"272"0,0 2-1232 0,0-2-304 15,2-2 0-15,-2-2 0 0,2 2 320 0,1 3 16 16,0-2 0-16,2 5 0 0,0 0-496 0,1-1-96 0,-1-4-32 0,0 2 0 0,0 0 560 0,0 0 112 0,-1-5 32 0,-2 4 0 0,1-2 592 0,-2-2 112 0,0 2 32 0,1 0 0 0,-1 1 304 0,-1-3 64 16,0 0 16-16,0-3 0 0,-1 1-768 0,1 2-128 15,0 0-48-15,0 0 0 0,0 0-224 0,-8-23-48 16,7 16-16-16,-3-4 0 0,1-3-96 0,-2-1-16 0,0-1 0 0,-2-3 0 15,1-3-192-15,-2-3 0 0,-2 0 0 0,0-1 0 16,0 0 0-16,0-3 0 0,-2-2 0 0,-1 1 0 16,3 1-128-16,-2-1 128 0,1 0-192 0,-1 0 192 15,3 1 0-15,-1 1 0 0,3 1 0 0,-1 2 0 16,4 2 0-16,2 0 0 0,1 5 0 0,1 2 0 0,3-13 0 16,1 19 144-16,-1 4-144 0,2-3 0 15,-2 6 0-15,3-3-224 0,1 2 80 0,0 1-96 16,2 0-16-16,2 3 0 0,1 0 0 0,2 1-112 15,1 1-16-15,0 1-16 0,-1 1 0 16,2 2-32-16,1 0 0 0,0 4 0 0,1 2 0 16,3 1-800-16,-1-1-176 0,1 2-16 15,0-2-14624-15</inkml:trace>
  <inkml:trace contextRef="#ctx0" brushRef="#br0" timeOffset="20556.37">16024 14417 42383 0,'0'8'3776'0,"-1"0"-3024"0,1-4-608 0,1-1-144 0,1 0 544 0,-1 0 80 0,1 3 16 0,0 1 0 16,1 8-832-16,2 1-144 0,0 7-48 0,0-5 0 15,-1-2-144-15,0-2-48 0,-1 1 0 16,0-3 0-16,-1 0-736 0,1 2-160 0,-2-2-16 15,-1 1-16 1,1-3-720-16,-2-2-144 0,0 2-16 0,1-4-16 0,-1-2 1264 0,-1-4 256 0,0 0 48 0,1-4-6720 16,-2-2-1360-16</inkml:trace>
  <inkml:trace contextRef="#ctx0" brushRef="#br0" timeOffset="20714.72">15832 13858 41471 0,'-5'0'1840'0,"1"0"368"0,0 0-1760 0,2-2-448 0,0 2 0 15,2 0 0-15,0-1 256 0,0 1-48 0,0-3 0 0,0 1 0 32,2-2-2064-32,-1 0-400 0,1 1-96 0,3-4-16 0</inkml:trace>
  <inkml:trace contextRef="#ctx0" brushRef="#br0" timeOffset="24217.98">16504 14226 6447 0,'0'2'576'0,"-1"-2"-576"0,-1 0 0 0,-1 0 0 0,2 0 4192 0,1-2 736 0,0 2 128 0,-3-2 48 0,1 2-3504 0,-3-2-688 0,0-2-144 0,-2 2-16 0,-1-1-752 0,-1 2-288 0,1-1 16 0,-2 0 0 0,0 0 48 0,1 2 16 0,0-3 0 0,-1 3 0 0,2 3 208 0,2-3 0 15,-1 4 0-15,0-1 160 0,1 2 352 0,0-1 64 16,0 2 0-16,0 3 16 0,-2-2-144 0,2 2-16 15,0 1-16-15,-2-2 0 0,0 6-48 0,-1-2-16 16,2 2 0-16,-2 2 0 0,2 1-352 16,0-3 128-16,4 1-128 0,-2 1 0 15,1 4 512-15,2-2 16 0,-1 2 16 0,2-3 0 0,1-1 32 0,1-3 0 16,0-2 0-16,2 0 0 0,1-4-448 0,-1 0-128 16,1-1 0-16,1-3 0 0,2 0 0 0,1-1 0 15,2-4 0-15,0-1 0 0,-1 2 0 0,3-5 0 0,0-3 0 16,3 0 0-16,1-4 0 0,0-3 208 0,1 1-32 15,-2-1-16-15,0 3-160 0,-3-4-272 0,1 1 64 16,-1 2 16 0,-1-2-336-16,-1-1-64 0,-1 5-16 0,-4-3 0 0,0 4 416 15,-4-4 192-15,0 5-160 0,-2-2 160 0,-2 2 0 0,0 0 0 0,-1-2 0 0,-1 1 0 16,-1 1 576-16,1 2 16 0,0 0 0 0,0 0 0 16,0 2-16-16,0 0 0 0,1 0 0 0,2 0 0 15,-1 2-352-15,1 1-80 0,1 3-16 0,1 3 0 16,-2 1-128-16,4 2 0 0,-1 4-192 0,1 2 192 0,3 4 0 15,0 3 0-15,2-1 0 0,-1 2 0 0,1 5 288 16,1 1 32-16,0-4 0 0,-2-1 0 0,1 1-192 0,-1 0-128 16,0 1 192-16,-2-5-192 0,-2-4 0 0,2 1 0 15,-2-2 0-15,0 0 0 16,0-3-1168-16,-1-4-304 0,2-4-48 0,-2 2-14064 16</inkml:trace>
  <inkml:trace contextRef="#ctx0" brushRef="#br0" timeOffset="24964.29">16513 13412 34095 0,'-1'7'3024'0,"1"2"-2416"0,0-5-480 0,1-1-128 0,0 2 704 16,2-1 112-16,-1 6 16 0,2 9 16 0,2 3-848 0,0 6-384 0,2 1 16 0,0-1 16 0,1 1 352 0,0-3-144 0,2 1 144 0,1 1 0 0,3 4-272 0,0 3 48 0,1 0 16 0,0-3 0 0,-1 0 32 0,-2 1 16 16,1-1 0-16,-2-3 0 15,-1-1 608-15,1-3 112 0,-3 1 16 0,0-4 16 16,-1-3 304-16,-1 1 48 0,2 1 16 0,0-3 0 16,0 2-512-16,-1-4-80 0,0-4-32 0,1 1 0 0,-2-1-336 0,1-4 0 0,0 0 0 15,0 0 128-15,0-2-128 0,0-1 0 0,-1-4 0 16,-1 1 0-16,1-2 0 0,-2-2 0 0,-2 1 0 0,1-2 0 15,-2-3 0-15,0 0 0 0,-1-3 0 0,-1 2 0 16,-1-3 0-16,-1-1 0 0,-1 0 0 0,0-2 0 31,0 1 0-31,-1 0 0 0,1-1 0 0,-2 0 0 0,2-3 0 0,-2-2 0 0,1 1 0 16,3-2 0-16,0 3 0 0,1 0 0 0,1 1 0 0,1 2 0 16,3 0-256-16,1 4 48 15,3-3 0-15,1 5 0 0,1-2-144 16,1 3-32-16,0 2 0 0,0 1 0 0,3-2 384 0,-2 4 192 0,2-2-32 0,-1 2 0 0,-1 2-160 15,0 2 0-15,-2 0 0 0,0 3 0 0,-2 1 0 16,-2 3 0-16,-2 2-144 0,0-3 144 0,-1 0 0 0,-1 4 0 16,1 0 0-16,0 2 0 0,0-1 0 15,-1 2 0 1,1-1 128-16,0-2-128 0,-1 2 0 0,0-2 0 16,1 0 0-16,-2 2 0 0,1-1 0 0,-2-2 0 15,-1-2 0-15,0 2 0 0,0 1 0 0,-3-4 0 16,1 4 0-16,-2-3 144 0,0 2 48 0,-2-3 16 15,0 1 0-15,-3 0 0 0,2-2-16 0,-4 0 0 0,-1 0 0 16,-3-2 0-16,0 2-192 0,-2 1 176 0,-1-6-176 16,-2 3 160-16,-1-2-160 0,-2 1 0 15,-2-1 0-15,0 0 0 0,1-2-176 0,0-1-64 0,2 2-16 16,1-6 0 0,4 2-272-16,-1-4-64 0,5 0-16 0,2-1 0 15,1-3-880-15,2 1-176 0,2 0-48 0,2-2-13600 0</inkml:trace>
  <inkml:trace contextRef="#ctx0" brushRef="#br0" timeOffset="25409.92">17036 13131 35935 0,'-4'6'3200'0,"1"1"-2560"0,-1-1-512 0,1-2-128 0,2-4 928 0,1 2 160 0,0 4 48 0,0 0 0 0,-1 2-816 0,0 4-144 0,-1 4-48 0,1 0 0 0,1 3-128 0,0-3 0 0,0 2 0 0,3 2 0 0,2 4 0 0,2 4 0 0,2-2 0 0,1 9 0 0,4 3 0 16,2 4 0-16,2 4 0 0,-1-4 0 16,0 2 0-16,-1 0 0 0,3-2 0 0,-2-1 0 0,2-3 208 0,-1-3 16 15,0-3 0-15,-1-3 0 0,2-3-96 0,-3-1 0 16,-1-5-128-16,1-2 192 0,-2-2-192 0,0-3 0 15,0-1 0-15,-3-2 0 16,-1-2-1040-16,-2-4-112 0,1 0 0 0,-3-4-16144 0</inkml:trace>
  <inkml:trace contextRef="#ctx0" brushRef="#br0" timeOffset="25882.3">17544 13950 35935 0,'3'2'1600'0,"-1"-2"320"0,1 2-1536 0,-1-2-384 0,1 0 0 0,-2-2 0 16,3 2 496-16,0-2 16 15,5-2 16-15,1-2 0 0,2-3-16 0,1-1 0 0,0 1 0 0,-2-4 0 0,3-2-368 0,0-1-144 16,-1 0 0-16,0 0 144 0,-1 0-144 0,-1 0 0 16,-1 0 0-16,0-3 0 0,-1 3 0 0,-2-2 0 15,2-5 0-15,-1-1 0 0,0 1 0 0,-1 1 128 16,-1 0 0-16,1 0 0 0,-3 3-128 0,0 3 0 16,-1-2 0-1,-2 1 0-15,-1-1 0 0,0 2 0 0,-3 2 128 0,0 2-128 0,-1 2-192 0,-3 7-64 16,-1 0 0-16,-3 6-16 15,-1 4-528-15,-3 3-96 0,-1-1-32 0,-3 8 0 16,-1 4 352-16,1 1 80 0,0 3 16 0,3 3 0 0,0 4 480 0,2 3 0 0,4 1 0 16,2 1 0-16,4 1 704 0,3-3 224 0,2-1 48 0,3 1 16 15,2-3-96-15,1-3 0 0,2-4-16 16,1 4 0-16,2-1-544 0,3 1-96 0,0-2-32 0,0-5 0 16,2-2-208-16,-1-1 144 0,1-5-144 0,0-4 128 15,1-3-128-15,-1-4-176 0,1 0 48 0,0-6 0 16,3 0-1088-1,2-4-192-15</inkml:trace>
  <inkml:trace contextRef="#ctx0" brushRef="#br0" timeOffset="27076.48">13196 16545 30399 0,'-2'4'2704'0,"0"-1"-2160"0,0-3-544 0,2 0 0 0,0 0 1264 0,0 0 144 0,-1 2 16 0,0 2 16 0,-2 0-720 0,3 2-144 0,-1 0-16 0,2 3-16 0,3-3-240 0,-1 4-48 0,1 2-16 0,1-1 0 0,2 4-240 0,-2 0 0 15,-1 1 0-15,0 0 0 0,0 4 0 0,-2 1 0 16,1-1 0-16,-3-2 0 16,-1 1-464-16,-2-3-48 0,1-4 0 0,-1 2 0 15,1-4-1712-15,-1-2-336 0,1-4-80 0,-1-2-10912 0</inkml:trace>
  <inkml:trace contextRef="#ctx0" brushRef="#br0" timeOffset="27280.96">13027 16178 39615 0,'-7'10'3520'0,"0"-4"-2816"0,0 0-560 0,3-4-144 15,3 0 944-15,1-3 144 0,1 1 48 0,-1-1 0 16,0-1-2096-16,2-4-432 0,1-2-80 0,5-8-10576 15,-2-3-2128 1</inkml:trace>
  <inkml:trace contextRef="#ctx0" brushRef="#br0" timeOffset="27813.36">13477 16503 15663 0,'0'10'1392'0,"-1"-3"-1120"16,0-1-272-16,-1-3 0 0,2 0 4752 0,0-3 896 15,2 1 176-15,-2 4 48 16,1 0-5616-16,1 4-1136 0,2-1-208 0,-1 2-64 16,0 0 112-16,1-1 16 0,0 2 0 0,-1 0 0 0,1-1 704 0,-1-3 160 0,0 4 32 0,0-4 0 15,1 3 624-15,-2-1 128 0,0 0 16 0,0-4 16 16,-2 1 816-16,0-1 176 0,0 1 16 0,-2-6 16 16,2 2-736-16,-1-4-160 0,1 0-16 0,-1-2-16 15,0-1-416-15,0-1-80 0,-1-1 0 0,2-3-16 16,-1-6-240-16,1-2 0 0,-1-1 0 0,1-1 0 15,0-2-288-15,-1 0 0 0,1-2 0 0,0 0 0 0,-2 0-16 16,2-2 0-16,0 1 0 0,0-1 0 0,0-1 304 16,3 4 0-16,-1 5 0 0,1 4 0 0,2 2 0 0,0 2 192 15,1 4 0-15,-2 2 0 0,0 2-32 0,1 2-16 16,2 0 0-16,-1 2 0 0,0 2-144 0,3 0 0 16,-1 4 0-16,2 0 0 0,1 3 0 0,2 0 0 15,0 4 128-15,2-2-128 0,1 3 176 0,0 3 0 16,4-1 0-16,-1 1 0 0,-2 0 160 0,-1 0 48 15,3 1 0-15,-3 1 0 0,0-1-112 0,-1 1-16 16,1-1 0-16,-3-2 0 0,1 1-256 0,-3-3 0 0,0 0 0 16,-1-1 0-16,-1-2-288 0,-3-3-64 15,0-1-16-15,-2-3-18112 0</inkml:trace>
  <inkml:trace contextRef="#ctx0" brushRef="#br0" timeOffset="28684.6">14581 16175 28559 0,'2'-5'2544'0,"0"1"-2032"0,-1 1-512 0,1 2 0 0,-1-1 0 0,0-2 0 0,2-2-176 0,-1-7 176 0,2-1-320 0,-1-3 64 0,-1 1 16 0,-1 3 0 0,-2-2 880 0,-2 3 192 0,1 2 16 0,-3-3 16 0,-1 6 272 0,-2-4 48 15,0 3 16-15,-2 0 0 0,-3 0-48 0,1 2-16 16,-4 2 0-16,0-1 0 15,1 2-640-15,-2 3-128 0,-1-3-32 0,-1 6 0 0,-1-1-160 0,0 2-48 0,3 2 0 0,-2 0 0 16,1 7-128-16,-2 0-192 16,2 3 32-16,4 0 16 0,-1 3-80 0,2 0-16 15,3 3 0-15,3-4 0 16,1 5 240-16,1 1 0 0,2 0 0 0,2 3 0 0,2-1 128 0,2 2-128 0,-1-3 192 0,2-1-192 31,1-2 176-31,0 1-176 0,1 0 160 0,3-4-160 16,0 0 0-16,0-3 0 0,1 0 0 0,1-3 0 0,1 0 0 15,0 0 0-15,-1-2 0 0,-1-4 0 0,0-1 240 0,1 0-48 16,3-3-16-16,-1-3 0 0,2-3-176 0,-1-3 0 16,0-4 144-16,0 0-144 0,0-2 0 0,-1-6 144 15,1-2-144-15,-1-1 0 0,0-5 128 0,-2-1-128 16,-1 1 0-16,-2-3 0 0,1 3 0 0,-1-5 0 16,-2 0 128-16,-3 2-128 0,1-3 128 0,-4 1-128 15,-2-4 144-15,-3-2-144 0,-3 1 256 0,0-1-64 16,-2 1 0-16,-4-4 0 0,-3-2-192 0,0 0 176 15,2 9-176-15,-1-3 160 0,-3-7-160 0,-2 1 0 0,1 1 0 16,-1 9 0-16,3 1 0 0,3 9-304 0,1 6 48 16,1-3 16-1,-2 3-272-15,1 4-48 0,2 2-16 0,3 4-11360 0,2 2-2272 0</inkml:trace>
  <inkml:trace contextRef="#ctx0" brushRef="#br0" timeOffset="29209.1">14758 16077 10127 0,'5'-5'896'0,"-1"-1"-704"0,0 1-192 16,-2-1 0-16,2-1 2032 0,-1 5 368 0,1-2 80 0,4-6 16 0,4-5-1136 0,3-3-208 0,3-2-64 0,-2 2 0 0,1 2 960 0,-5 1 192 0,-1 4 48 0,-1 2 0 0,0-1-864 0,-2 4-160 0,1-3-48 0,-1 2 0 15,-2 1-512-15,-1-3-96 0,-2 3-32 0,-1-2 0 16,-2 2-128-16,-2-3-48 0,0 2 0 0,-2 1 0 15,-1-3-144-15,-2 2-16 0,-1 1-16 0,-1-3 0 16,-1 3-384-16,-2 2-80 16,1 0-16-16,0 4 0 0,0 0-336 0,-1 4-80 0,-1 0-16 15,1 4 0-15,0 5 400 0,1 0 80 0,1 0 16 0,1 5 0 0,0 1 48 16,2 3 16-16,1 2 0 0,2 3 0 0,2-4 320 16,0 2 64-16,5 0 0 0,-1 1 16 0,1-2 416 15,0 1 80-15,2-1 0 0,0-2 16 0,0 3-272 16,0-3-48-16,0-1-16 0,0 1 0 15,0 0-320-15,0-2-128 0,-1-1 0 0,1-1 144 0,1-2-144 0,-1-2 0 16,0 1 0-16,1-3 0 0,0-2 0 0,2 0 0 16,-1-1 0-16,0-3 0 15,2-1-576-15,0-3-112 0,2-2-16 0,1-3-16784 0</inkml:trace>
  <inkml:trace contextRef="#ctx0" brushRef="#br0" timeOffset="29966.98">15499 15369 14735 0,'0'-3'1312'0,"1"0"-1056"0,0 2-256 0,-1 1 0 0,2-2 832 0,-1-1 128 0,0-1 0 0,3-2 16 0,0-4 432 15,-2-2 96-15,2 2 16 0,-3-2 0 0,0 2 208 0,-1-3 64 0,-1 4 0 0,-3-4 0 0,-1 3 32 0,0-1 16 0,-2 1 0 0,-2-2 0 0,-1 2-864 0,-1-2-160 16,0 4-48-16,-2 0 0 0,0-2-384 0,0 4-96 15,-2 2-16-15,-16 1 0 0,15 7-272 16,-2 2 0-16,1 4 0 0,2 2 0 0,-1 3-224 16,0 4 64-16,1 1 16 0,2-1-32 0,0 2 0 15,3-1 0-15,2 1 0 0,0-1 176 0,2 1 0 0,2-5 0 16,1 4 128-16,2 5 208 0,1-2 48 0,1 4 16 16,1-2 0-16,3 4-144 0,1-1-16 0,1 4-16 15,1-2 0-15,2 1-16 0,1 0 0 0,0-2 0 0,2 0 0 16,-1-1-64-16,0 1-16 0,2-2 0 0,-3 1 0 15,2-2-128-15,-2-1 0 0,-1 0 0 0,-1 1 0 16,0-4 0-16,0 3 0 0,-1 1 0 0,1-2 0 16,-3 2-432-16,-1-1 48 0,0-3 0 0,-1-2 0 15,-3 1 0-15,0-1 0 0,-2-5 0 0,0-2 0 16,0 0-528 0,-2-5-112-16,-1 0 0 0,-1-2-16 0,2-2-1488 0,-2-2-288 15</inkml:trace>
  <inkml:trace contextRef="#ctx0" brushRef="#br0" timeOffset="30292.91">14987 16062 35935 0,'0'0'3200'0,"1"-1"-2560"0,0 1-512 0,2-5-128 0,1 1 608 0,1 0 96 0,3-4 32 0,6-5 0 0,6-3-736 0,4-8-208 0,6-2-16 0,1 0 0 15,1-2 528-15,2 2 96 0,1 0 32 0,2-1 0 0,2 4-304 0,-2 1-128 0,-1 0 0 0,-3 4 128 0,1 1 144 0,-4 2 32 0,0-1 0 0,-4 3 0 16,-1 3-176-16,-4 2-128 0,-3 0 192 0,0 0-192 15,-2 0 0-15,-1 0 0 0,-3-2 0 0,-1 1 0 32,-2 2-1024-32,-3 0-256 0,-2-1-48 0,-2 0-15504 0</inkml:trace>
  <inkml:trace contextRef="#ctx0" brushRef="#br0" timeOffset="31903.27">16053 15616 25791 0,'-4'-4'2304'15,"0"-1"-1856"-15,3 4-448 0,0-2 0 0,1 3 640 0,-1-2 48 0,-2 0 0 0,-2 0 0 0,-1-2 0 0,-2-1 0 0,-2 8 0 0,0-1 0 0,0 4-352 0,-1 4-64 0,-2 4-16 0,1 3 0 0,-3 3-592 0,0 5-128 0,0 1-32 0,-1-1 0 0,3 0 208 0,-1 1 32 16,4-5 16-16,0 4 0 0,1-1 1120 0,-1 0 208 16,1 5 64-16,2-4 0 0,2 1-272 0,0-4-48 15,2 3-16-15,2-6 0 0,1 2-592 0,1-1-224 0,3-4 176 0,1 3-176 0,0-4 0 16,2 1-240-16,1-4 32 0,-1-5 0 15,2 0-112 1,-1-5-32-16,2-2 0 0,0-2 0 0,0-2 352 0,0-2 0 0,-1-3 0 16,0-1 0-16,4-3 0 15,-1-6-224-15,1 1 80 0,-1-2 16 0,-1-1-144 16,-1-2-32-16,0 1 0 0,0-3 0 0,-2 2 304 0,0-1-160 16,-2 1 160-16,1 1-128 0,0-1-64 0,-4 2-16 15,2 2 0-15,-1 0 0 0,-2-1 464 0,0 2 80 16,-2-1 32-16,-2-1 0 0,2 6-64 0,-1 4-16 15,0 0 0-15,-2 5 0 0,2 4-288 0,-1-2-304 0,1 3 64 16,-1 3 16-16,1-2 672 0,0 1 128 0,0 1 16 16,-1 1 16-16,1-1 144 0,-1 6 16 0,0 1 16 0,1-2 0 15,1 6-432-15,1-2-96 0,2 4 0 0,1-1-16 16,1 1 32-16,1 0 16 0,1 3 0 0,2 1 0 16,2-2-112-16,-1-2-32 0,0-1 0 0,0 3 0 15,2 0-144-15,0-3 0 0,1-1-192 0,-2-2 192 16,0-5-704-1,0 0 0-15,0 1-16 0,-1-5 0 0,0 0-496 16,-1-3-80-16,-1-2-32 0,-2 1-14224 0</inkml:trace>
  <inkml:trace contextRef="#ctx0" brushRef="#br0" timeOffset="32434.05">16257 15508 35007 0,'0'1'3120'0,"0"2"-2496"16,0-1-496-16,0 2-128 0,0-2 1040 0,1 0 192 0,2 4 48 0,-1 6 0 0,1 3-1472 0,2 2-304 0,-1 4-48 0,1-2-16 0,2 3 80 16,1 2 16-16,1 3 0 0,1-1 0 0,1 0-144 0,0-2-32 0,0 1 0 0,0-3 0 0,0-2 640 0,-1-1 0 15,1-1 0-15,-3-2 0 0,-1-1 416 16,0-4 208-16,-3-2 32 0,1-3 16 0,-1-5 112 16,0 1 32-16,0-2 0 0,-1-3 0 0,2-5-448 15,0-5-96-15,1 0-16 0,0-6 0 16,1 1-624-16,-2-2-128 0,0-3-16 0,-2-1-16 15,2-2-608 1,-1-3-112-16,0 1-32 0,-2-1 0 0,-1 5-528 0,-1-2-112 0,0-1-32 0,-2 3 0 0,1 2 1568 0,-1 3 384 16,1-3 0-16,0 6 0 0,2 4 896 0,0 5 256 15,1 4 48-15,0 0 16 16,1 6-368-16,0 3-64 0,0-1-16 0,0 3 0 0,2 5 512 0,2 0 112 16,0 6 16-16,2 0 0 0,-2-3-608 0,2 2-112 15,-1 2-32-15,2-2 0 0,-1 1-368 0,0 0-80 0,-1 0-16 16,1-3 0-16,0 3-192 0,-1-5 0 15,1 3 0-15,-2-4 0 0,1 2 0 0,-2-1-240 16,-1-2 80-16,1 1 16 16,-1-3-432-16,-1-1-96 0,-1 0-16 0,1-1-11072 0,0 0-2208 15</inkml:trace>
  <inkml:trace contextRef="#ctx0" brushRef="#br0" timeOffset="32838.32">16665 14750 36863 0,'5'6'1632'0,"-3"-3"336"0,1 0-1584 15,-2 0-384-15,0-3 0 0,2 1 0 0,-1 4 784 0,1-1 80 0,3 3 16 0,3 4 0 0,-1 5-752 16,2 3-128-16,0 1 0 0,-1 2-128 0,-1 3-48 0,1 3 0 0,-2-2 0 0,2 5 0 0,0 7-224 0,2 3-48 0,0 7-16 0,0 2 0 0,3 4 272 0,-3-6 48 0,1 2 16 0,-1-6 0 15,1-3 352-15,-4 0 80 0,1-3 16 0,-2-9 0 16,-1-4 64-16,1-3 32 0,0 4 0 0,0-2 0 0,1 0-256 16,-1-3-160-16,-3-2 192 0,0-6-192 15,-2 0-768-15,1-5-256 0,-2-4-48 16,0 0-15632-16</inkml:trace>
  <inkml:trace contextRef="#ctx0" brushRef="#br0" timeOffset="33184.78">17134 14939 23951 0,'8'10'2128'0,"-3"-1"-1696"0,0-2-432 0,-1-1 0 16,-2 0 3616-16,0-2 640 0,1 2 128 0,2 6 32 16,4 7-3376-16,2 6-656 0,4 7-144 0,-1 0-32 15,-1 2-208-15,-1 2 0 0,1-2-144 0,-2 1 144 0,0-1-160 0,-2-1 160 16,-1 1-160-16,0-3 160 15,-2 1-864-15,-1-6-80 0,-1 1-16 0,-3-3 0 16,-1-3-816-16,-1-2-160 0,-1-3-48 0,0 0-12288 16</inkml:trace>
  <inkml:trace contextRef="#ctx0" brushRef="#br0" timeOffset="33360.83">17108 15319 3679 0,'10'0'320'0,"-3"-3"-320"0,-1 2 0 0,-1 1 0 16,0-2 8272-16,-1-2 1584 0,3 0 320 16,6-2 64-16,5-6-7280 0,8-4-1456 15,3-7-288-15,-1 0-64 0,-1-1-656 0,-3 0-128 0,-5 1-32 0,-1 1 0 16,0-4-464-16,0-1-112 0,-4 2-16 0,0 2 0 16,-2 0-544-1,-2 2-112-15,-2 5-32 0,-2 3-11808 0,-1 0-2368 0</inkml:trace>
  <inkml:trace contextRef="#ctx0" brushRef="#br0" timeOffset="34390.46">14302 17273 32255 0,'-4'0'2864'0,"1"-3"-2288"16,0 2-576-16,2 1 0 0,0-3-880 0,-2 2-272 0,-2-4-64 0,-3 2-16 0,-6-4-112 0,-1 1-32 0,-1 0 0 0,0 2 0 0,1 4 528 0,0 4 96 0,2 2 32 0,0 3 0 0,2 3 96 0,0 4 32 0,1 2 0 0,1 3 0 0,3-2 1776 0,0 6 352 0,0 6 80 0,0-1 16 15,2 1 192-15,-1-3 32 0,1-3 16 0,1 1 0 16,0-1-976-16,2 0-208 0,2 4-48 16,2-4 0-16,0-6-416 0,1 0-96 0,2 1 0 0,2-3-128 31,2-3-400-31,-1-4-192 0,1-2-48 0,3-4 0 0,-1-2 416 0,3-2 80 0,0-5 16 0,1 1 0 16,0-5 336-16,0-4 80 0,0 0 16 0,1-2 0 0,-2-1 32 15,-1 1 16-15,-1 2 0 0,1-4 0 16,2-5-96-16,-1-3 0 0,0 0-16 0,-2-4 0 15,-1 2-112-15,-4 1-128 0,0 1 176 0,-2 2-176 0,-3-2 128 16,-1 0-128-16,-4 3 0 0,0-4 0 0,-4 4 0 16,-2-1 0-16,-1 2 0 0,-4 2 0 0,0 0 0 0,-1-1 0 15,0 2 128-15,-1 2-128 0,-3 3 0 0,-1 5 0 16,1 1 0-16,-3 6 0 16,0 1-240-16,-1 4 48 0,2 0 16 0,0 4 0 15,0 0-1296-15,2 0-256 0,2 2-48 0,2-4-16 16,3 3-1504-16,2-5-304 0,2 2-64 0,2-5-4736 15</inkml:trace>
  <inkml:trace contextRef="#ctx0" brushRef="#br0" timeOffset="34927.57">14778 17506 33167 0,'4'14'1472'0,"-3"-5"304"0,-1-1-1424 0,1-2-352 0,0-4 0 0,-1-2 0 0,2 2-192 0,-1-1-96 0,0 4-32 0,2-1 0 0,-2 0-1232 0,1 1-256 0,0-2-48 0,-1 0-16 16,0-2 720-16,-1 2 128 0,-1-1 48 0,1-1 0 0,1 2 1424 0,-2-3 304 0,1 0 48 0,0 0 16 0,0 0 1296 0,0-3 256 0,0 3 48 0,0 0 16 0,0 0-576 0,0 0-96 0,-9-19-32 0,5 9 0 0,1-2-880 16,-2-1-176-1,-1-3-32-15,-1-2-16 0,1-1-224 0,-1-1-32 0,-2-5-16 0,1 0 0 16,-1-1-128-16,0-2-32 0,2-4 0 0,-3 1 0 16,1-4-192-16,-1 1 0 0,3-1 0 15,1 3 0-15,2 6-160 0,0 1-128 0,2 4-32 0,2 4 0 0,0 0 80 0,0 3 16 16,2 2 0-16,2-1 0 15,-2 6 224-15,3-2 0 0,2 3 192 0,-1 2-192 0,1 1 0 0,2-2-144 16,1 1-16-16,0 0 0 16,0 2-592-16,2-2-112 0,0 0-32 0,2 2-16768 0</inkml:trace>
  <inkml:trace contextRef="#ctx0" brushRef="#br0" timeOffset="35613.91">15364 17029 15663 0,'0'2'688'0,"-1"-2"144"0,0 0-656 0,-1-2-176 0,2 2 0 0,-1-2 0 0,1 0 0 0,-1 0-192 0,-2-2 32 0,1-2 16 0,-2-3-400 0,1 2-80 0,0 1-16 0,1-1 0 0,-1 1 1808 0,1 0 368 0,-2 2 64 0,0-2 0 0,-1 3 288 0,-1-2 48 0,-1 1 16 0,-2 0 0 16,-1 2-80-16,-1-1-16 0,-1 2 0 0,-1 1 0 15,2 0-704-15,-2 4-160 0,-3-1-32 0,-2 6 0 32,3-2-704-32,-1 6-128 0,-1 3-128 0,1 5 144 15,1 1-144-15,1 3-256 0,2 1 64 0,0 0 16 16,2 2-208-1,0 1-64-15,4-1 0 0,1-1 0 0,1-1 688 0,2-1 128 0,2-1 16 0,0-3 16 16,1 1 240-16,0-4 32 0,2 1 16 0,0-3 0 0,2 0-432 16,0-4-96-16,3 0-16 0,0-4 0 15,3-2-144-15,1-2-176 0,1-4 48 0,-1-1 0 0,2-4 128 16,1-1 128-16,1-4-128 0,0-2 176 16,0-2 192-16,0-2 32 0,-1-3 16 0,0-3 0 0,-1 1-128 0,-1-2-32 15,1 0 0-15,-2-1 0 0,-1-2-64 0,-1-2-32 16,-1 6 0-16,-3 0 0 0,-1 2 0 0,-1-2 0 15,-3 0 0-15,-1-3 0 0,-3 3 80 0,0-1 16 16,-2 1 0-16,-1-3 0 0,-2-1 64 0,-1-2 0 16,1-1 16-16,-3 1 0 0,-3-3-32 0,0 3-16 15,1-1 0-15,-2 1 0 0,0-3-288 0,0 1 0 0,1 2-128 16,-1-1 128-16,0 2-320 0,2 4 48 0,1 4 0 16,2 0 0-1,2 3-304-15,-1 4-64 0,3 2-16 0,0 0-11888 0,1 2-2384 16</inkml:trace>
  <inkml:trace contextRef="#ctx0" brushRef="#br0" timeOffset="36112.96">15555 17017 6447 0,'8'2'576'0,"-3"-2"-576"0,0 0 0 0,-1-2 0 0,0-1 4352 0,-1 2 752 0,2-3 144 0,4-1 48 0,4-1-4912 0,7-5-992 0,4 0-192 0,-1-3-32 0,-1 4 1792 0,-2-2 352 15,-1 0 80-15,-3 2 16 0,-1 1 304 0,-3-1 64 16,-1 4 16-16,-1-3 0 0,-1 2-512 0,-3 1-80 0,0 2-32 0,-1-5 0 15,0 3-320-15,-1-1-64 0,-2 1-16 16,-1-1 0-16,-1-1-384 0,-1 0-96 0,0 2-16 0,-3-3 0 16,-2 0-272-16,-1 2 0 0,-3-1-128 0,-1 4 128 31,-2-2-448-31,0 3 0 0,-2 5 0 0,0 1 0 16,0 4-384-16,0 2-80 0,0 1-16 0,2 3 0 0,1 3 192 15,-1 2 32-15,3 1 16 0,2-2 0 0,0 2 1264 0,2 2 240 0,2-2 48 0,3 0 16 16,1 0 64-16,3 0 16 0,0 1 0 0,2 1 0 15,3-2-560-15,-1 1-96 0,2 1-32 0,-1 1 0 0,2-2-272 16,1-2 0-16,0 1 128 0,1-2-128 16,-2 0 0-16,2-1 0 0,1-2 0 0,0-2 0 15,2 1 0-15,-3-3 0 0,-1-2-128 0,0-2 128 0,0 1 0 16,-1-4 0-16,1-3 0 0,1 0 0 0,-1-2 0 0,-1-2-144 16,0-4 16-16,-2-2 0 15,1-3-688-15,-1-3-128 0</inkml:trace>
  <inkml:trace contextRef="#ctx0" brushRef="#br0" timeOffset="36507.86">16033 16956 37775 0,'4'22'1664'16,"-3"-6"368"-16,-1-1-1632 0,0-5-400 15,1-4 0-15,1-2 0 0,0 2 0 0,0 3-224 0,3 7 32 0,2 1 0 0,0 4-2112 0,0-5-400 0,1-3-96 0,-1-3-16 0,-1-2 1472 0,1-2 304 0,0-1 48 0,-2 0 16 0,-1-1 464 0,-1 2 112 0,1-2 16 0,-3-2 0 0,2 5 2864 16,-3-6 576-16,0 1 112 0,-1-2 32 0,-1 0-896 16,0 0-192-16,-1-3-16 0,0-1-16 15,-2-2-1248-15,0 0-256 0,-1-6-64 0,-1 1 0 16,0-1-320-16,0-4-192 0,-3-5 192 0,1-1-192 15,-1-1 0-15,-1-5 0 0,0-3-240 0,0-1 80 0,1 0 16 0,0-1 0 16,4 3 0-16,1 1 0 0,2 4-48 0,1 6 0 16,2-2 0-16,1 3 0 0,2 3 336 0,2 2 64 15,1-2 16-15,1 1 0 0,2 2 128 0,1 0 32 16,0-1 0-16,0 1 0 0,-1 2-384 0,0 0-128 0,0 4 0 16,-2-3 0-16,-1 6-144 0,-1-1-32 0,-1 1 0 15,0 1 0 1,-1 4-336-16,1 1-80 0,0 1-16 0,1 4-17264 0</inkml:trace>
  <inkml:trace contextRef="#ctx0" brushRef="#br0" timeOffset="36761.93">16544 16959 45151 0,'4'19'2000'0,"-3"-10"416"0,-1-2-1936 0,1 0-480 16,-1-5 0-16,1-1 0 16,0 2-288-16,2-1-160 0,-1 3-16 0,3 4-16 15,0-3-576-15,0 0-112 0,0-2-32 0,-1 0 0 16,0-2-1056-16,-1 1-224 0,1 0-32 0,0-3-16 15,-1 3-1328-15,-1-2-272 0</inkml:trace>
  <inkml:trace contextRef="#ctx0" brushRef="#br0" timeOffset="36966.75">16509 16485 35935 0,'5'10'3200'0,"-2"-6"-2560"0,-2 0-512 0,-1-2-128 0,1-2 1648 16,-1 0 304-16,1 0 64 0,1 2 16 15,1-2-3856-15,0 0-768 0,0-2-160 16,1-2-16-16,0 0 2160 0,0 2 432 0</inkml:trace>
  <inkml:trace contextRef="#ctx0" brushRef="#br0" timeOffset="37342.11">16883 16810 23951 0,'3'11'2128'0,"-1"-2"-1696"0,-1-3-432 0,0 0 0 16,0-3 3520-16,-1-3 640 0,2 0 112 0,-2 3 16 15,1 4-3104-15,0-1-624 0,-1-2-128 0,1-2-32 16,-1-2-400-16,0-2 0 0,0-5 128 0,0-1-128 15,0 0-176-15,-1 0-64 0,0-2-16 0,0-3 0 16,-1 0-128 0,0-3-16-16,-2-3-16 0,0 1 0 0,-1-2 560 0,1 1 112 0,-1 1 32 0,1-1 0 15,0-1 32-15,0 4 16 0,3 0 0 0,0 4 0 0,1 1-208 16,0 0-128-16,0 2 160 0,1 2-160 0,2 4 160 16,-1-3-160-16,3 2 160 0,1 2-160 0,3-2 176 15,0 1-176-15,0 0 192 0,4 3-192 0,-1-3 0 16,3 3 0-16,-1 3 0 0,0-2-144 0,0 4 144 15,0 1 0-15,-1 4 0 0,1 2 0 0,-1 2 0 16,0 2 0-16,-1 1 0 0,1 3 0 0,-2-1 0 16,-1-1 0-16,0 2 0 0,-2-4 0 0,0 0 0 0,-3-1-320 15,1-3 64-15,-1 0 16 16,-2-4-1024-16,0-2-208 0,1-3-32 0,-2-3-15056 0</inkml:trace>
  <inkml:trace contextRef="#ctx0" brushRef="#br0" timeOffset="38073.83">17590 16359 35935 0,'-1'0'1600'0,"-2"0"320"0,0 2-1536 0,0-4-384 0,2-1 0 15,0 2 0-15,-2-1 144 0,-1-2-144 0,-1-2 192 0,-3-4-192 0,-2 1-1264 0,0-1-352 0,0 4-80 0,1 0-16 0,1 2 672 0,0 2 128 0,1 4 16 0,0 2 16 0,-1 2-16 0,1 4 0 0,-2 5 0 0,0 1 0 0,2 2 2048 0,0 5 416 16,-2 0 80-16,-1 4 16 0,0 3 448 0,-2 1 80 16,1 1 32-16,-3 2 0 0,0-5-1264 0,0 2-256 15,-1-1-64-15,0 1 0 0,1-3-640 0,3-2 0 16,1 1 0-16,2-4-176 0,3-5 176 15,1-4-128-15,1-2 128 16,3-2-128-16,0-1-96 0,3-3-256 0,-2-6 240 16,2 1-48-16,-1-2-16 0,2-2 0 0,2-3 0 0,0 0 304 0,2-1 0 15,2-2 128-15,1-1-128 0,1-2 560 16,2-1 16-16,0 0 0 0,3-2 0 0,-3 1-320 0,2-3-64 0,1 1-16 0,-1 0 0 16,-3 0-176-16,1 0 128 0,-2 1-128 0,-1-1 128 15,0 2-128-15,1-1 0 0,-3 5 0 0,0-2 0 16,-1 2 0-16,-1-2 0 0,0 4-144 0,-2 0 144 15,2 1 0-15,-4 0 0 0,2 5 128 0,-2-2-128 16,-2 1 208-16,0 0-48 0,-1 3-16 0,1-3 0 0,-1 3-16 16,-1 0-128-16,1 0 192 0,-1 0-64 0,1 3-128 0,-1-2 0 15,1-1 0-15,0 0 128 0,0 0-128 0,-7 18 0 16,5-8 0-16,1 2 0 0,0-1 0 0,-1 1 0 16,4 4 0-16,-1 1 0 15,1 3-128-15,2-1 128 0,1-1 0 0,1 2 0 0,0 2 0 0,0 1 0 16,3 1 0-16,-2-1 0 0,2-1 0 0,1-2 0 15,-1 2 0-15,-1 0 0 0,1-1 0 0,1 1 0 16,0 3 0-16,0-1 0 0,0 0 0 0,-1-1 0 16,0 1 144-16,0-1-144 0,-2 1 0 0,1-1 0 0,-2-1 0 15,-1 1 128-15,-2 1-128 0,1-2 144 16,0-2-144-16,-3 2 160 16,2-3-16-16,-3-1 0 0,1 0 0 0,-1-1 0 0,-1 0 64 0,-1 1 16 0,0-2 0 0,-2 1 0 31,0 0 16-31,0-3 0 0,-1 2 0 0,-3-1 0 15,1 1 16-15,-4-4 16 0,1 1 0 0,-3-4 0 16,1 4-80-16,-2-3-32 0,2-3 0 0,-5 4 0 16,-8 3-32-16,-3 1 0 0,-3-4 0 0,-5 4 0 15,-3-3-128-15,-3 0 0 0,0 1 0 0,-2-6 0 0,1-4 0 16,-2-6-144-16,-2-4 144 0,-2-12-13760 16,-3-3-2672-16</inkml:trace>
  <inkml:trace contextRef="#ctx0" brushRef="#br0" timeOffset="56297.49">5165 17386 17503 0,'-1'0'1552'0,"1"0"-1232"0,1-2-320 0,-1 2 0 0,1-1-256 0,1-2-128 0,0 2 0 0,2-5-16 0,1-3 1344 0,1-3 272 15,1 2 48-15,-2 0 16 0,1 0 192 0,-1 1 64 0,0 0 0 0,-2 2 0 0,-1-1-144 0,-1 4-32 0,-1 0 0 0,-1-1 0 0,1 2 224 0,-2-1 32 16,-1 1 16-16,0 0 0 0,-1-1-624 0,-2-2-128 16,1 0-32-16,-1 1 0 0,1 1-368 0,-2-2-80 15,1-4-16-15,0 0 0 0,0-2-48 0,0-1-16 16,0 0 0-16,-1 0 0 0,4 3 0 0,-4-4 0 15,1-5 0-15,0-1 0 0,2-1-160 0,-1 1-32 0,0 1-128 16,2-5 192-16,-1 2-192 0,-1-2 0 0,1 0 0 16,-1-2 0-16,2-1 0 0,-2 1 144 0,-1-3-144 0,-1 1 128 15,1 2 0-15,0-2-128 0,0 3 192 0,1-1-64 16,1 2 48-16,2 2 0 0,-1-2 0 0,1 3 0 16,2 1-48-16,-1 2-128 0,1 2 192 0,-2-3-64 15,4 6 0-15,-1-3 0 0,0 1 0 0,0-1 0 16,-1 3-128-16,0 1 0 0,2 0 0 0,-4-2 0 15,2 2 0-15,0 2 0 0,0-3 0 0,0-1 0 0,-1 2 0 16,0 0 0-16,0 1 0 0,-1 0 0 0,1-2 0 16,1 1 0-16,0 2 0 0,0-2 128 0,1-3-128 0,1 1 0 15,0-2 0-15,1 0 0 0,0 1 0 0,0 2 0 16,-1-2 0-16,2 1 0 0,-2 2 0 0,2-3 0 16,-1 2 0-16,0 0 0 0,0 3 0 0,-2-2 0 15,1 2 0-15,0-2 0 0,-1 2 0 0,-1-3 0 16,-1 2 0-16,1 1 0 0,0 0 0 0,-2 1 0 15,1-1 0-15,0 1 0 0,0 0 0 0,-1 2 0 16,2-3 0-16,0 1 0 0,0 2 0 0,0 1 0 16,0 0 0-16,2-3 0 0,0 2 0 0,2-5 0 15,-2 5 0-15,1-3 0 0,1 4 0 0,-2-3 0 16,1 3 0-16,-1 2 0 0,-1-2 0 0,0 2 0 16,1 2 0-16,-1-2 0 0,-1 2-192 0,0-2 192 0,1 2-160 0,-1 0 160 15,-1 1-192-15,1 0 192 0,0-2-208 0,0 2 80 16,-1-1 128-16,1-1 0 0,-2 2 0 0,1 1 0 15,1-2 0-15,0-1 0 0,-1 2 0 0,1-2 0 16,-1 3 0-16,1-3 0 0,-1 3 0 0,1-4 0 16,-2 3 0-16,2-1 0 0,0-1 0 0,-1 0 0 15,1 1 0-15,0 1 0 0,0-2 0 0,0 3 0 16,0 0 0-16,0 0 0 0,-1 0 0 0,1-2 0 0,0 2 0 16,0 0 0-16,1 0 0 0,-1 0 0 0,0 0 0 0,0 0 0 15,0 0 0-15,0 0-128 16,0 0 128-16,0 0 0 0,20 8 0 0,-14-8 0 0,1 3 0 0,1 0 0 15,1 0 0-15,-1 1 0 0,2-3 0 0,0 1 0 16,2 1 0-16,1-3 0 0,-1 0 0 0,3 0 0 16,1 0 0-16,0 0 0 0,1 0 0 0,1 0 0 15,-1 0 0-15,3 1 0 0,0 2 0 0,2-1 0 16,0-2 0-16,2 4 0 0,-1-2 0 0,1-1 0 16,3 2 0-16,-1-1 128 0,2 2-128 0,-1-4 0 15,3 0 0-15,-2 0 0 0,1 0 0 0,-1-2 0 0,0 0-128 16,-2 1 128-16,-2 0 0 0,2 1 0 0,0 0 0 15,0 0 128-15,0 0-128 0,-1 0 0 0,0 1 0 0,-2-1 0 16,3 1 0-16,-1 1 0 0,-3-2 0 0,0 0-128 16,-1-2 128-16,-1 0 0 0,0-1 0 0,-3 0 0 15,2-1 0-15,-3-1 0 0,1 1 0 0,-1-2 0 16,0 2 0-16,-1 2 0 0,1-2 0 0,0 2 0 16,-1 1 0-16,-1 1 0 0,-2 0 0 0,0 0 0 15,1 0 0-15,-3 3 0 16,0 0 0-16,-1-2 0 0,1 3 0 0,-1-2 0 15,0 2 0-15,-1-2 128 0,2 2-128 0,-1 1 0 0,-2-4 0 0,2 2 0 0,-2 0 0 16,1 1 0-16,-1-1 0 0,-1-1 0 0,2-1 0 16,-2 2 0-16,1-3 0 0,2 0-128 0,-1-3 128 15,0 2 0-15,0-1 0 0,-3 0 0 0,-2 1 0 0,2 0 0 16,0 1 0-16,0-3 128 16,0 3-128-16,-1-1 0 0,-1 1 0 0,0 0 0 0,-2 1 0 0,0 2 0 15,1-3 0-15,-2 1 0 0,1 2 0 0,0-1 0 16,0 2 0-16,-1-2-128 0,0 0 128 0,0 0 0 15,0 0 0-15,0-2 0 16,2 4 0-16,-2-4 176 0,0 3-176 0,0-3 192 0,1 0-192 0,-1 0 0 16,1 0 0-16,0 0 0 0,-1 0 0 0,0 0 0 0,0 0 0 15,0 0 0-15,0 0 0 0,0 0 0 0,0 0 128 0,0 0-128 32,0 0 0-32,0 0 0 0,0 0 0 0,0 22 128 0,0-16 0 0,0 0 0 15,-1 2 0-15,1-2 0 0,0 3-128 0,0-3 0 0,-1 4 0 0,1-4 0 16,0 0 0-16,1 1 0 0,0 2 0 0,1 1 0 15,0-4 0-15,-1 0 0 0,2 2 0 0,-2 0 0 16,1-1 0-16,2 2 0 0,-1 0 0 0,-1 1 0 0,1 0 0 16,-1-1 0-1,-1 4 0-15,0 0 0 0,2 3 0 0,-2 0 0 0,0 2 0 0,-1 1 0 0,3-1 0 0,1 5-176 16,-1-1 48-16,1 0 0 0,2 0 128 16,-1-2 0-1,1-1 0-15,1-1 0 0,-1-2 0 0,1-1 0 0,1 1 0 0,-2-2 0 0,0 1 0 16,-1-2 128-1,1 0-128-15,-1-1 176 0,0-2-176 0,0 2 0 16,-1-2 0-16,-2 3-176 0,1-4 176 0,-2 1 0 0,0 1 0 0,0-1 0 0,-1 3 0 0,-1-1 0 16,1-1 0-16,-1 2 0 0,-2 1 0 0,2 0 0 15,-1 1 0-15,0-2 0 0,2 4 0 0,0-1 0 0,2-2 0 32,-1 1 0-32,1-1 0 0,2-1 192 0,1 0 0 15,-1-1-16-15,2 1-176 0,-2-1 128 0,1 0-128 0,-1-2 128 16,0 0-128-16,1 0 128 0,-1 1-128 0,0-1 128 15,-2-3-128-15,-1 5 0 0,2-3 0 0,-2 1-176 16,-1 3 176-16,1-3 0 0,-1 2 0 0,-1 2 0 16,1 0 0-16,0-1 0 0,-1 0 0 0,1-1 0 15,1-3 0-15,-1 1 0 0,0-1 0 0,1 2 0 16,0 0 0-16,1-1 0 0,-1 0 0 0,1-1 0 0,1 1 0 0,-2-1 0 16,2 0 0-16,-1 1 0 0,0-3 0 0,1 2 0 15,-2 0 0-15,0 1 0 0,1 2 0 0,-2-1 0 16,0 0 0-16,0 0 0 0,0 1 0 0,-2 0 0 15,1-2 0-15,0 0 0 0,-2 0 0 0,2-2 0 16,0 0 0-16,0 0 0 0,0 0 0 0,-2-3 0 16,2 1 0-16,0 0 0 0,1-5 0 0,-2 4 0 15,2-1 0-15,-1 0 0 0,0-1 128 0,1 0 0 16,-1-1 0-16,-1 2 0 0,1-2-128 0,0-2 192 16,0 4-64-16,1-4 0 0,0 3-128 0,-2-2 0 15,2 1 0-15,0 2 0 0,-1-4 0 0,1 3 0 0,0 0 0 16,0-3 0-16,0 3 0 0,0 0 0 0,0 0 0 15,1-2-128 1,1 2-368-16,-1-1-64 0,1 2-16 0,1-1 0 16,1 4-384-16,-1-1-96 0,3 3-16 0,1 0-11792 0,0 1-2368 0</inkml:trace>
  <inkml:trace contextRef="#ctx0" brushRef="#br1" timeOffset="65173.23">25077 7919 11967 0,'0'-1'1072'0,"0"1"-864"15,1 0-208-15,-1 0 0 0,0 0 1216 0,0 0 192 0,2-3 32 0,-2 3 16 0,0-3 528 0,-2 0 96 0,1-1 32 0,1 4 0 0,0 0-416 0,0 0-80 0,-17-12-16 0,8 8 0 0,1-1-640 16,-3 2-144-16,-1-1-32 0,-1 1 0 0,-2 0-400 0,-1 0-64 16,-1 2-32-16,-2-1 0 0,-1 2 160 0,0-3 48 15,-1 2 0-15,-1-2 0 0,-1 2-16 0,-3 0 0 16,-3 1 0-16,1-1 0 0,-1 1-128 0,-2-3-32 15,1 2 0-15,-3 1 0 0,2 0-144 0,-1 0-48 16,0 0 0-16,-1 0 0 0,1 0-128 0,-1 0 0 16,4 1 144-16,-2 2-144 0,0-3 176 0,-2 2-48 15,-1 2 0-15,0 0 0 0,1-1-128 0,1 0 0 0,1-1 0 0,2 2 0 16,1-2 0-16,3 0 0 0,0 0 0 0,3-1 0 16,1 2 0-16,1-1 160 0,0 0-160 0,3 0 160 15,1 0-160-15,1 2 0 0,-1-1 0 0,0 0 0 16,2 0 128-16,-1-2 0 0,2 2 0 0,-2 0 0 15,1 0-128-15,0-2 0 0,0 1 0 0,0 1 0 16,-1 1 0-16,2-2 0 0,-1 2 0 0,0 0 0 16,3-2 0-16,-1 2 0 0,2-2 0 0,0-1 0 15,1 2 0-15,0-1 0 0,1 2 0 0,1-1 0 0,1-3 0 0,-1 1 0 16,2 1 0-16,-1 1 192 16,1-3-48-16,2 1 0 0,-2 1 0 0,0 0 0 0,1 0-16 0,-1-2-128 15,0 3 192-15,1 0-64 16,-1 0-128-16,2-2 160 0,-1 2-160 0,0-1 160 15,1 2-32-15,-1-2 0 0,1 2 0 0,0-3 0 16,0 4 0-16,1-1 0 0,-1 0 0 0,2 0 0 0,-1 3-128 0,-1-4 0 16,1 5 0-16,-1 0 0 0,2 2 0 0,0 0 0 15,-2 3 0-15,3 1 0 0,-1 0 0 0,1 2 0 16,1 0 0-16,0 3-176 0,2 2 176 0,1 1 176 16,2 3-48-16,-1 1 0 0,0 0-128 0,0 2 128 0,1 3-128 15,-1-1 128-15,-2 4-128 0,1 1 0 0,0 2 0 0,-2 4 0 16,0 7 0-16,-2 5 0 0,-3 2 0 0,-1 0-176 15,-1 2 176-15,-1-6 0 0,-1-3 0 0,-1-5 0 16,2 2 0-16,1-9 0 0,0-3 0 0,0 3 0 16,0 2 0-16,-1 1 0 0,1 0 128 0,0-3-128 15,0-1 256-15,-1-3-32 0,1-1 0 0,-1-3 0 16,2-3-48-16,0-3-16 16,-1-2 0-16,1-1 0 0,0-1-160 0,-1-4 0 0,1 1 0 0,1 1 0 0,-1-3 0 0,2 0 192 15,-1-2-32-15,2-1 0 0,-2 0-160 0,1-2 0 16,1 2 0-16,-2-4 0 15,2 4 0-15,0-4 0 0,0 1 144 0,1-1-144 0,-2 0 0 0,2-2 128 16,0-1-128-16,0 3 0 0,0-3 176 0,0 1-48 16,0-2 0-16,0 2 0 0,2-2 16 0,-2-2 0 15,0 4 0-15,0-4 0 0,0 3-144 0,1-3 0 16,-1 0 0-16,0 1 128 0,1-1-128 0,-1 0 0 16,0 0 0-16,0 0 0 0,0 0 0 0,0 0 128 15,0 0-128-15,0 0 128 0,0 0-128 0,0 0 128 16,0 0-128-16,23-1 128 0,-20 1-128 15,-1 0 0-15,1 0 0 0,-1 1 0 0,2 1 0 0,1-2 0 0,0 1 0 16,1 2 0-16,0-3 0 16,2 2 0-16,-1 0 0 0,1 0 0 0,1-2 0 15,1 3 0-15,3-2 0 0,-1 1 0 0,4-2 0 0,3 3 0 0,2-3 0 16,1 0 0-16,3-3 0 16,2 3 144-16,0 0-144 0,2 0 176 0,-1 3-48 0,2-3 0 0,-3 3 0 15,1 0-128-15,2 1 0 16,1-1 0-16,1-3 0 0,-2 3 0 0,2-2 160 15,5 2-160-15,3-3 160 0,2 0-160 0,2-3 0 16,-1 2-160-16,1 1 160 0,-3-3 0 0,-3 3 0 16,0 0 0-16,1-2 0 0,-5 1 0 0,1 1 0 0,-2-3 0 0,-2 2 0 15,-4 1 0-15,-2 0 208 16,-2 0-32-16,1 0-16 0,-1 1 0 0,0-1 0 0,-1 3 0 0,-1-3 0 16,-1 0-160-16,0 0 0 0,1 0 0 0,-3 0 0 15,1-3 0-15,-1 2 0 16,3 1 0-16,-1-3 0 0,-1 3 0 0,0 0 0 0,1-2 0 0,-1 1 0 0,-2 1 0 0,-1 0 0 15,0-3 0-15,-1 3 0 16,-1-2 0-16,-2 2 0 0,0 0 0 0,-2 0 0 16,1 0 0-16,-1 0 0 0,0 2 0 0,-1-2 0 15,-1 0 0-15,1 0 0 0,-1 0 0 16,-1 0 0-16,0 0 0 0,1 0 0 0,-2 0 0 0,1 0 0 16,0 0 0-16,0 0 0 0,-1 0 0 0,-1 0 0 15,1 0 0-15,-1-2 0 0,0 2 0 0,0 0 0 0,0-1 0 0,-1 1 0 0,0 0 0 0,-1 0 0 31,1 0 0-31,-2-3 0 0,2 3 0 0,0-2 0 16,1 2 0-16,-1-2 0 0,0 2 0 0,0-2 0 0,0 2 0 0,0-3 0 0,-1 2 0 16,1-1 0-16,0 1 0 0,-1-2 0 0,1 1 0 0,-1 0 0 15,0 0 0-15,0-2 0 0,-1-1 0 16,1 1 0-16,-1 1 0 0,1-1 160 16,-1-2-32-16,1 0-128 0,-1 0 208 0,1-1-64 15,-2 1-16-15,1 0 0 0,0-3 16 16,-1-1 0-16,0 1 0 0,1-4 0 0,0 0 16 0,-1-5 0 15,0 1 0-15,2-2 0 0,-1 0-160 0,-1-2 192 16,3-4-192-16,-1-1 192 0,-1 1-192 0,0-1 0 16,1-5 0-16,-2 2 0 0,0 0 0 0,-1-2 0 15,-1 0 0-15,0 2 0 0,0-2 0 0,-2 0 0 16,0 1 0-16,0-1 0 0,-1 2 0 0,1-2 0 16,0 0 0-16,-1 1 0 0,1-1 192 0,0-1 16 15,0 1 0-15,0-1 0 0,-1 0-208 0,1-2 0 16,0 2 0-16,-1 1 0 0,1 2 0 0,0 1 0 15,0 2 0-15,0-2 0 0,1 0 0 0,-2-3 0 0,1 2 0 16,1 1 0-16,-2 4 0 0,-1-25 0 0,2 29 0 16,0 1 0-16,-1 0 0 0,1 0 0 0,-1 3 0 15,0-2 0-15,1 1 0 0,-1 1 0 0,0 2 0 16,-1 0 0-16,0 2 0 0,2-1 0 0,-1 3 0 16,-1-2 0-16,0 0 0 0,-1-2 0 0,0-1 0 15,1 2 0-15,1 0-128 0,-1 1 128 0,1-1 0 16,1 1 0-16,-1-2 0 0,1 2 0 0,1 0 0 0,-1 2 0 15,2-1-128-15,0 3 128 0,0-2 0 0,0 4 0 16,-1 0 0-16,2 0 0 0,0 0 0 0,0 2 0 0,-1-2 0 16,1 3 0-16,0 0 0 0,-1-1 0 0,1 1 0 15,-1 0 0-15,1 0 0 0,-2 1-176 0,1 0 176 16,1 0-160-16,-1 2 160 0,0-2-320 0,-2 2 48 16,2-2 0-16,0 2 0 0,-1-2 272 0,1 1-160 15,0 1 160-15,0-2-128 0,1 1-32 0,-1 1 0 16,-1 0 0-16,0 0 0 0,1 0 160 0,-1 0 0 15,0 0 0-15,1 0 0 0,-2 0 0 0,1 1 0 16,-1 1 0-16,1-1 0 0,-2 1 0 0,2-2 0 16,-1 4 0-16,-1-4 0 0,2 2 0 0,-2 0 0 15,2 0 0-15,-1-2 0 0,1 3 0 0,-1-3 0 0,1 0 0 16,-1 1 0-16,1-1 0 0,-1 2 0 0,1-2 0 0,-1 0 0 16,1 0 0-16,-1 0 0 0,0 0 0 15,-1 3 0-15,2-3 0 0,-3 0 0 0,1 0 0 0,-1 0 0 16,0 0 0-16,-1 0 0 0,0 0 0 0,-2 1 0 15,2 2-704 1,-1-3-48-16,-2 1-16 0,0 1 0 0,1 1-304 16,-1-2-64-16,-2 4-16 0,0-4-18560 0</inkml:trace>
  <inkml:trace contextRef="#ctx0" brushRef="#br1" timeOffset="70064.84">17156 8499 15663 0,'-4'-3'1392'0,"0"3"-1120"0,3 0-272 0,1 0 0 0,1 3 816 0,-1-3 96 0,-1 0 32 0,0 0 0 0,-1 0-640 0,-1 0-128 0,-1 1-32 0,3 2 0 0,-1 0 256 0,-1 1 48 0,2 2 16 0,0 0 0 0,-1 3 448 0,2-1 96 0,0 3 16 0,0-1 0 0,0 2 32 0,2-1 16 0,-1 4 0 16,0-2 0-1,0 2 48-15,-1 1 16 0,2 0 0 0,-2 3 0 0,-2 0-144 0,2-1-32 0,0 4 0 0,-1 1 0 0,0 0-528 0,-2 1-112 16,0-1-32-16,-2 2 0 0,1-3-80 0,-1 3-16 16,-2-3 0-16,1 0 0 0,-1 3-192 0,0-5 0 15,2-4 128-15,1-4-128 0,1 1 256 0,0-6 16 16,1 2 0-16,0-7 0 0,1 2 176 0,1-2 48 16,-1-2 0-16,1-2 0 0,0-2-304 0,0-2-64 15,0 0-128-15,0-4 192 0,0-1-192 0,0-3 128 16,1-1-128-16,2-1 0 0,-1 0 0 0,1-4 0 0,-1-1 0 15,1 2 0-15,-1-2 0 0,2 1 0 0,-1-5 0 0,1 2 0 16,1-2 0-16,0 0 0 0,0 0 0 0,2-1 0 16,1 1 0-16,0-3 0 0,1 5 0 0,0-2 0 15,2 3 0-15,0-4 0 0,1 2 0 0,2 2 0 16,0 2 0-16,-3 4 0 0,-1 0 0 0,0 4 0 16,1-4 0-16,2 0 0 0,1-2 0 0,-1 5 0 15,1-3 128-15,0 0-128 0,-1 3 0 0,1 1 144 0,-3 2-144 0,0-1 192 16,0 3-192-16,0 2 192 0,1 3-192 0,-3 0 128 15,1 3-128-15,1 3 128 0,2 3-128 0,-1 0 0 16,-1 4 0-16,2 2 0 0,0 2 0 0,1 4 0 16,-1 1-144-16,1 3 144 0,-2-2 0 0,1 2 0 15,0 3 0-15,0 0 0 0,-1-2 0 0,2 4 0 16,-1-1 0-16,0 0 0 0,2 1 0 0,-3-2 0 16,0 1 0-16,-1-1 0 0,1-3 0 0,-3 2 0 15,-1 0 192-15,-2-1-48 0,-1-2-144 0,-3-2 128 16,1-3-128-16,-2 1 128 0,-1-3-128 0,0-1 128 15,-1 0-128-15,1 0 128 0,-1-1-128 0,-1-4 128 16,1 0-128-16,1-2 128 0,-1-3-128 0,1 1 0 0,-1-1-160 16,-1-3 160-1,1 0-1088-15,0 0-112 0,0 0-16 0,-2 0-16608 0</inkml:trace>
  <inkml:trace contextRef="#ctx0" brushRef="#br1" timeOffset="70631.83">17960 8657 28559 0,'-5'0'1264'0,"1"0"272"0,2 0-1232 0,2 0-304 16,0 0 0-16,1 0 0 0,0 0 464 0,0-2 48 0,0 2 0 0,2-3 0 0,-1 0-512 0,-2 3 0 0,0 0 0 0,13-19 0 0,-7 12 0 0,1-5 0 0,1 3-128 15,0-1 128-15,1 0 0 0,1 0 0 0,1-2 0 0,0-1 0 0,0 3 272 0,2 0 16 0,-2 2 0 0,1-5 0 0,2 3 768 0,-2-2 160 0,-2 3 16 16,1 0 16-16,0-1-112 0,1-3-32 0,-1 3 0 0,-1 1 0 15,-2-4-656-15,0 1-128 16,-1-1-16-16,-2 0-16 0,-1 0-288 0,-3 1 0 0,-1 0 0 0,-1-2 0 16,-4-1 0-16,-1 2 0 15,-3 0 0-15,-1 1 0 0,-2 2 0 0,-2 0 0 0,2 8 0 0,-3-2 0 16,1 5 0-16,-2 3 0 0,-1 5 0 0,0 0 0 16,-1 4 0-16,1 2 0 0,2-2 0 0,-1 6 0 0,1-1 0 15,0 5 0-15,2-1 0 0,-1 3 0 0,2 3 0 16,1 4 0-16,2-2-128 0,0 1 128 0,2 3 0 0,2 1 0 15,0-3 0-15,3 0 0 0,2-2 0 0,1-4 0 16,0-1 0-16,3-2 0 0,-1-2 0 16,5-3 160-16,-1-4-160 0,2-1 192 0,2 0-64 0,3-1 0 15,0-3 0 1,1-1 0-16,3-3-128 0,0-2 0 0,2 0 0 16,0-3 0-16,2 0-128 0,0-5 128 0,3 1 0 0,0 1 0 0,-2 0-256 0,3-1 0 15,1-5 16-15,1-3 0 31,-1 0-1504-31,-1 1-304 0,0 0-64 0,-2 0-13696 0</inkml:trace>
  <inkml:trace contextRef="#ctx0" brushRef="#br1" timeOffset="71106.39">18843 8133 17503 0,'-2'1'1552'0,"1"-1"-1232"0,1 1-320 0,-1-1 0 0,1 0 1184 0,-1 0 176 0,-1 2 48 0,0 0 0 0,-2-2-32 16,-1 0 0-16,-1 1 0 0,-1-1 0 0,0 3 480 0,0-1 80 0,0 0 32 0,-2 0 0 0,-1 4-688 0,0 0-128 0,-1 2-16 0,0 3-16 0,-3 5-768 0,-2 4-160 0,1 5-16 0,-1-1-16 15,0 5-160-15,-2 0 0 0,0 5 144 0,-1-1-144 16,0 4 176-16,-1 0-48 0,2 2 0 0,-2 3 0 16,0 2-128-16,3-4 0 0,2-4 0 0,1-5 0 15,5-7 0-15,1-1 0 0,3-6 144 0,1-2-144 16,2-2 0-16,0-4-320 0,-1 0 64 0,2-6 16 16,0 1-1968-16,1-4-400 0,1-2-80 15,-1-3-12016-15</inkml:trace>
  <inkml:trace contextRef="#ctx0" brushRef="#br1" timeOffset="71373.88">18477 8320 11967 0,'1'-10'528'0,"-1"4"112"0,1-1-512 0,0 1-128 16,0 4 0-16,-1 1 0 0,3 1 1728 0,-1-3 320 15,2-3 64-15,1 2 16 0,0-2 688 0,0 2 144 0,0 2 32 16,0 4 0-16,0-1-752 0,0 4-128 15,0 3-48-15,1 2 0 16,0 1-1040-16,2 2-192 0,-1 2-64 0,3 1 0 0,1 4-496 0,1 1-96 0,2 1-32 0,1 1 0 16,-2-1-144-16,2 1 0 0,0 2 0 0,1 0 128 15,-2-3-128-15,2 0 0 0,1 1 144 0,2-2-144 16,2 1 0-16,0-2 0 0,1-2 0 16,-1-4 0-16,1 1-592 15,-2-3-192-15,1-2-48 0,-4 0 0 0,-1-1-1360 0,-2-3-288 16,-3-1-48-16,-1 0-12000 0</inkml:trace>
  <inkml:trace contextRef="#ctx0" brushRef="#br1" timeOffset="71753.28">19148 7748 35935 0,'-2'-5'1600'0,"-1"3"320"0,2 2-1536 0,1 0-384 0,1 0 0 0,0 1 0 15,2 2 576-15,-2 3 64 0,3 0 0 0,1 6 0 16,0 2-352-16,1 5-64 0,0 2-16 15,0 1 0-15,0 0-208 0,2 2 0 0,0 3 0 0,2 1 0 16,0 4 0-16,0 1 0 0,0 0 0 0,-1 3 0 16,1 1 0-16,-2 1 0 0,0 3 0 0,-3 1 0 15,-1 3 0-15,1-2 0 0,-1-1 0 16,-1-3 0-16,-1 1 0 0,-1-7 0 0,2 0 0 0,-2-3 0 16,3-1-1088-16,-2-1-128 0,-1-4 0 15,2-2-16-15,-3-1-304 0,0-5-48 0,-1 0-16 0,-2-3 0 16,0-1-128-16,-1-5-48 0,-2 2 0 0,-1-6-9168 15</inkml:trace>
  <inkml:trace contextRef="#ctx0" brushRef="#br1" timeOffset="71959.14">19026 8442 3679 0,'-10'-18'320'0,"4"3"-320"0,-1 5 0 0,4 0 0 0,3 6 3440 0,-2 2 608 15,2-2 128-15,-2-2 32 0,-1-5-384 0,0-3-80 16,-1-2-16-16,2 1 0 0,0 3-1296 0,4 1-272 15,0 2-48-15,3-1-16 0,1 1-1392 0,3 2-288 0,1-3-48 0,2 2-16 16,3-1-352-16,0 1 0 16,1-1 0-16,1 0 128 0,4-1-128 0,1-2 0 15,2 2 0-15,2 0 0 0,-1 1 0 0,-1-1 0 0,1 2 0 0,3 0-128 16,3 0-784-16,2-2-160 16,0 1-16-16,0 2-10384 0,1 0-2080 0</inkml:trace>
  <inkml:trace contextRef="#ctx0" brushRef="#br1" timeOffset="72862.42">20001 8061 30399 0,'0'-1'2704'0,"0"1"-2160"0,0 0-544 0,0 0 0 0,1 0 624 15,-1 0 16-15,2 0 0 0,-2-3 0 0,1 3-336 0,-1 0-64 0,1 0-16 0,-1 0 0 0,0 0-224 0,0 0 128 0,0 0-128 0,10 19 0 0,-6-13 0 0,-1 7 0 0,2-1 0 0,2 4 0 0,-2 4 0 16,-1 2 0-16,4 5 0 0,-3 2 0 0,1 3 416 0,-1 0 32 15,-1-1 16-15,-1-1 0 0,1-3 176 0,0-4 16 16,0-2 16-16,0-2 0 0,1-3-16 0,0-2 0 16,0-2 0-16,-1-2 0 0,0-2-256 0,-1-1-48 15,1-1-16-15,-1-5 0 0,-1 2-112 0,-1-3-32 0,2 0 0 16,-1-4 0-16,1 1 48 0,-1-3 0 16,3-1 0-16,-1-2 0 0,1-4-64 0,0 0-16 0,0-2 0 15,-2 2 0-15,4-6-160 0,-2-2 0 0,0 1 0 16,-1-4 0-16,3-2 0 0,-2-3 0 0,1-5 0 0,1 1 0 15,-1 1 0-15,1 1 0 16,0 0 144-16,0-1-144 0,2 4 0 0,0-1 0 0,1 1 0 0,1 0 0 16,1 3 0-16,-1 5 0 0,3-2 0 0,-2 3 0 15,2 3 0-15,-1 1 0 16,0 3 0-16,-1 1 0 0,-1 0 0 0,-1 3 0 0,-1-2 0 16,-2 2 0-16,-1-1-496 0,-1 2-160 0,0 3-48 0,-1-2-11776 15,-2 3-2368-15</inkml:trace>
  <inkml:trace contextRef="#ctx0" brushRef="#br1" timeOffset="73511.8">20752 8013 14735 0,'-3'-6'640'0,"1"2"160"0,-1 2-640 0,2-2-160 0,1 4 0 16,-1-3 0-16,0 2 1152 0,-2 1 192 15,-1-5 32-15,-2 2 16 0,0-1 288 0,-3-1 64 0,-2 1 16 0,0 2 0 0,-1 0-800 0,-2 2-144 0,-1 0-48 0,2 2 0 0,-1 0-432 0,1 1-80 0,-1 3-32 0,2 0 0 0,3 0 80 0,-1 4 16 0,1 0 0 0,1 2 0 0,-1 2-16 0,0 4 0 16,0 5 0-16,0 1 0 16,0-1 272-16,1 1 64 0,0-1 16 0,2-1 0 0,1-2-16 0,1-2 0 15,1 1 0 1,1-3 0-16,2 0-176 0,0-1-32 0,3-4-16 0,-1-2 0 0,2 1-112 0,1-4-32 0,1 0 0 15,-1-4 0-15,1 2-128 0,3-4-16 0,0 0-128 16,1-4 192 0,1 2-192-16,1-4 0 0,2-2-144 0,-1-3 144 0,1 0 0 0,-1-1 0 0,1-4-128 0,-3 1 128 31,2-1 0-31,-4 0 0 0,1-3 144 0,0 3-144 16,-1-3 368-16,0 1-32 0,-2 2 0 0,0 0 0 0,0 0-112 0,-1 0-32 0,0 1 0 0,-2 1 0 15,1 2-192 1,-1 2 0-16,0 1 128 0,-1 3-128 0,-1 0 0 0,-2 5 0 0,1-2 0 0,-1 3 0 31,2 3 0-31,-2 0 0 0,1 1 0 0,0 2 0 0,0 3 0 16,1 1 0-16,-1 2 0 0,1 1 0 15,0 0 0-15,0 3 176 0,0 0-176 0,1 0 160 16,1 3-160-16,-1-1 0 0,2 1 0 0,3 0 0 0,-1 0 0 16,1 0 0-16,0-1 0 0,1 0 0 15,0-1-384-15,-1-1-64 0,1-2-16 0,-1 1 0 16,1-6-1184-16,-1 1-224 0,-2-1-48 0,1-2-16 15,-1 0-944-15,1-5-176 0,-1 2-32 0,1-2-16 0</inkml:trace>
  <inkml:trace contextRef="#ctx0" brushRef="#br1" timeOffset="73926.23">21150 8305 18431 0,'0'12'816'15,"0"-3"160"-15,0 1-784 0,-1-7-192 0,1 2 0 0,0-5 0 0,0 4 1024 0,0-1 176 0,0 3 16 0,1 1 16 0,-1 2 336 0,0-3 64 0,1-2 16 0,-1-2 0 0,1-1-752 0,-1-2-128 0,2-1-48 16,-2-2 0-16,0-1 112 0,0-1 32 0,0 0 0 0,0-2 0 0,-2 0 256 0,1 0 48 15,1 0 16-15,-1-2 0 0,0-3-416 0,-2-3-64 16,2-2-32-16,-3-5 0 0,1 1-320 0,0-4-64 16,-1 1-16-16,-1-1 0 0,2 2-272 0,-1-2 0 15,0 1 0-15,-1-3 0 0,2 2 0 0,0-3 0 16,0 2 0-16,1 2 0 0,2 3 192 0,-1 2-192 16,2 2 192-16,1 2-192 0,1 2 208 0,1 2-64 0,2-1-16 15,2 1 0-15,-1 2-128 0,2-2 0 0,1-1 0 16,-1 3 0-16,5 0 0 0,-2 2-176 0,2 0 16 15,1 2 0 1,1 1-544-16,-1 4-96 0,0-1-32 0,-2-1 0 0,1 3-1504 16,-2 5-304-16</inkml:trace>
  <inkml:trace contextRef="#ctx0" brushRef="#br1" timeOffset="74160.86">21543 8129 34095 0,'0'6'3024'0,"0"2"-2416"16,1 0-480-16,1-4-128 0,-1-1 240 15,0 0 16-15,2 7 16 0,-1 3 0 0,2 5-272 0,0 1 160 16,-3-3-160-16,0-4 128 15,-1-2-1712-15,0-3-336 0,0-2-80 0,-1-1-16 0</inkml:trace>
  <inkml:trace contextRef="#ctx0" brushRef="#br1" timeOffset="74345.38">21474 7696 39039 0,'0'-5'864'0,"0"2"176"0,0 2 48 0,0-2 0 0,0 3-880 0,0 0-208 0,1 0 0 0,2-2 0 0,-2 0 128 0,1 2-128 15,1-2 176-15,-1-1-176 32,1 3-3408-32,0 3-800 0,1-1-144 0,1 2-48 0,1-1 3440 0</inkml:trace>
  <inkml:trace contextRef="#ctx0" brushRef="#br1" timeOffset="74840.6">22091 7985 16575 0,'6'-7'736'0,"-2"4"160"0,0-4-720 0,-2 4-176 16,-1 0 0-16,1 0 0 0,-2 0 1568 0,1-3 288 0,0-4 48 0,-1-2 16 31,-1-4 272-31,-4-1 64 0,0 3 16 0,-4 0 0 0,-1 3-1088 16,-3 1-224-16,-1 4-32 0,-2 2-16 0,-1 4-368 0,-2 3-80 0,-1 3-16 0,-1 0 0 15,0 4-448-15,0 0 0 0,2 5 0 0,-1 1 0 16,2 3 0-16,1 1 0 16,2 1 0-16,2-1 0 0,3-1 0 0,0-1 0 15,0 2 0-15,3 1 0 0,-1 1 0 0,3-3 224 0,2-3-16 16,-1 2 0-16,1-2 240 0,2 1 64 0,1-4 0 0,1-2 0 15,3-1-272 1,1-2-48-16,1-2-16 0,0-1 0 0,4-2-176 0,-1 1 160 16,1-6-160-16,0 0 160 0,-2 2-160 15,2-5-224-15,4 1 48 0,-1-3 16 16,2-1-224-16,1-5-32 0,-2 3-16 0,0-3 0 0,-1 0 432 16,-2-1-160-16,0 1 160 0,-1 0 0 0,-1 0 176 0,-3 1 144 15,2-4 16-15,-3 0 16 0,1 0 160 0,-3-3 16 16,1 4 16-16,-1 4 0 0,-1 0-288 0,-1 4-64 0,1 4-16 15,-1 3 0-15,-1 0-48 0,0 3-128 0,1 3 192 16,-1 4-64-16,1 3-128 0,2 2 0 0,-1-2 0 16,2 0 128-16,2 6-128 0,2 0 0 0,1 5 0 15,1-4 0-15,1-2 0 0,1-2 0 0,1 4 0 0,2-1 0 16,0-4-448 0,0-2-64-16,-2 2 0 0,1-4-16 0,-2-2-1616 15,-1-1-320-15,-1-1-64 0,-1-2-12704 0</inkml:trace>
  <inkml:trace contextRef="#ctx0" brushRef="#br1" timeOffset="75510.16">22323 7400 31327 0,'3'-3'1392'0,"-2"3"272"0,0 0-1328 16,1 0-336-16,-1 0 0 0,-1 0 0 0,1 0 960 0,0 3 112 0,1-3 16 0,-1 2 16 0,1-1-96 0,-2-1-32 0,0 0 0 15,0 0 0-15,0 0-592 0,-2 25-112 0,1-19-16 0,1 2-16 0,-2 3-240 0,2 2 0 0,-1 3 128 0,1 5-128 0,0 2 0 0,1 3 0 0,1 2 0 0,0 7 0 0,3-1 0 0,0 5 0 0,1 2 144 16,-1-1-144-16,1 1 0 0,2-5 0 0,-2-1 0 15,0-1-176-15,0-3 176 0,-1-7 0 0,-1-6 0 0,0 3 128 0,1 2-128 16,-2 2 0-16,2 0 0 0,-2-3 0 0,-1 1 192 16,1-7-16-16,-2-1-16 0,-1-5 0 15,1-1 160-15,-1-5 16 0,0-1 16 0,0-3 0 0,0 0-112 16,0-3-32-16,-1-4 0 0,0-2 0 0,-1-1-208 16,0 0 0-16,1 0 0 0,-2-2-160 0,-1-4-128 0,1-5-32 15,-1-4 0-15,0-1 0 0,2-2 320 0,-1-1-160 16,2-2 160-16,1 2-128 0,0 0 128 0,3 2 0 15,0 4 0-15,2 0 0 16,1 2-320-16,2 5-64 0,1 0-32 16,-1 1 0-16,2 5 416 0,0 1 176 0,0 0-16 0,1 1 0 0,-1 2 48 15,0 3 16-15,0-2 0 0,-3 3 0 16,-1 2-224-16,-1 4 0 0,-1-1 0 0,-2 3 0 0,0 5 0 0,-1 4-192 16,-1 1 16-16,-1 2 0 15,-2 1-976-15,2 1-192 0,-2-2-32 0,2 1-16 0,0-2 816 0,0 4 144 0,1-2 48 0,0 0 0 16,1 0 384-16,-1-3 0 0,1 0 0 0,0-1 0 15,1-1 576-15,-2-2 112 0,1 0 16 0,-1 1 0 16,0-6 112-16,-1 2 16 0,-1 1 16 0,0-4 0 16,1-2-432-16,-3 1-96 0,2-1 0 0,-3 1-16 15,0-1-176-15,-1-1-128 0,-2 0 192 0,-1 1-192 16,0 1 0-16,-3-1 0 0,0 2-240 0,-3-2 80 16,0-2-592-16,-2 2-112 0,0-2-32 15,-3-2 0-15,1 0-1008 0,2-5-208 0,0 2-32 0,-1-6-16 16,4 1 288-16,0-1 48 0,2-3 16 15,1 1-9504-15</inkml:trace>
  <inkml:trace contextRef="#ctx0" brushRef="#br1" timeOffset="75885.52">22787 7349 37151 0,'-1'-3'816'0,"0"3"160"0,-1 0 48 0,1-1 16 0,1 1-832 16,0 0-208-16,0 0 0 0,-1 1 0 0,0-1 960 0,-2 3 160 0,0-2 32 0,-2 4 0 0,-2 1-768 0,1 0-160 0,0 4-32 0,1 4 0 0,0 2-192 0,1 3-208 0,2 3 32 0,0 3 16 0,-1 3-16 0,3 0 0 15,3 3 0-15,-1 2 0 0,-1 1 176 0,2-2 0 0,0 5 0 0,1 2 0 0,1-3 0 0,0 1 0 16,-1-5 0-16,-1-1 0 16,0-3 0-16,-1-2 0 0,1 1 0 0,-2-1 0 0,0-3 0 0,-1-1-192 15,0-1 64-15,0-4 0 31,0 1-1200-31,-1-2-224 0,1-4-48 0,-1 2-14736 0</inkml:trace>
  <inkml:trace contextRef="#ctx0" brushRef="#br1" timeOffset="76312.78">22962 7993 16575 0,'4'-2'1472'0,"0"-2"-1168"0,0 2-304 0,-2 2 0 15,1-3 2608-15,-1 2 464 0,3-5 80 0,5-3 32 0,1-1-928 16,3-2-176-16,-2-4-32 0,1 1-16 0,-4 1-1184 0,3-1-224 16,-2 2-48-16,-2-2-16 15,1 4-832-15,-1-4-176 0,0 5-16 0,-1-5-16 0,-2 4 112 0,1-4 32 16,-1 3 0-16,0 0 0 0,-1 0 608 0,-1 1 128 15,-1 1 32-15,-2 0 0 0,-1 1 320 0,-2 0 64 16,0-1 16-16,-4 1 0 0,0 2-320 0,-3 1-48 16,-2 0-16-16,-2-1 0 0,-1 5-320 0,-2 1-128 0,-2 1 0 0,0 1 0 15,1 4 0-15,0-1 0 0,-2 3 0 16,0 4 0-16,0 2 0 0,2 0 0 0,1 3 0 16,0 3 0-16,3 1 0 0,1 1 0 0,5 2 0 15,0 1 0-15,6-2 0 0,2-2 0 0,2 2 160 16,3 0-32-16,3-1 144 0,-1 1 48 0,4-2 0 15,-2-4 0-15,-1-1-192 0,2-1-128 0,4 1 144 0,1-2-144 16,2-1 0-16,0 1 0 16,3-4 0-16,1-2 0 0,0-5 0 0,-1 2 0 0,-3-4-128 15,3 0 128-15,2-2-1216 16,2-2-144-16</inkml:trace>
  <inkml:trace contextRef="#ctx0" brushRef="#br1" timeOffset="77418.69">17790 9654 38703 0,'0'0'3440'0,"0"0"-2752"0,2 0-560 0,-1 0-128 0,-1 0 368 0,1 0 32 0,0 2 16 0,2-2 0 0,0 4-416 0,2 0 0 0,3 4 0 0,-2 2 0 0,1 5-144 0,3 5 144 15,3 2 0-15,0 1 0 0,0-1 0 0,0 3 0 0,4 3 0 0,1 0 0 0,0 1 0 0,1-1 0 0,-1 3 0 0,0-5 0 0,-2-1 0 0,-1-5 0 16,1-2 0 0,-1-2 0-16,-2 0 0 0,1-6 224 0,-1 1-16 0,0-6 0 15,-1 0 64-15,-1-1 16 0,0-4 0 0,-1 0 0 16,0-4 0-16,0-1 0 0,1 0 0 0,0-3 0 0,0-2-160 0,-1 0-128 15,-1-1 144-15,-2-3-144 0,1 2 0 0,-2-4 0 0,-2 0 0 16,-1-3 0 0,0 3-272-16,-1 0 48 0,1-3 16 0,-2 5 0 0,0 1 64 0,2 2 16 0,-1 5 0 15,1 0 0-15,0 2 0 0,2 2 0 0,2 2 0 0,-1 2 0 16,1 2 128-16,2 2 0 0,1 0 0 0,0 0 0 16,0 2 0-16,-1 0 128 0,3 0-128 0,-1 0 176 31,0-1-176-31,-1 3 0 0,1-4 0 0,-3 0 0 15,1 0 0-15,-1 0 0 0,0 0-160 0,2-2 160 0,-1 2 0 16,1 1 0-16,-2-4 0 0,0 0 0 0,-1-3 0 16,2 1 0-16,1 1 0 0,-2-4 0 0,1 1 0 0,1 1 0 15,2-5 176-15,1-1-48 0,0 1 160 0,1-2 32 16,-2-1 16-16,1-2 0 0,0 0-32 0,1-5-16 16,-1 2 0-16,0-5 0 0,-2 1 128 0,0-2 32 15,-1-3 0-15,-1-3 0 0,-1-1-48 0,-2-2 0 16,-2-4 0-16,-1 1 0 0,-3-1-240 0,-3-5-160 15,-2 0 192-15,-4-2-192 0,1 5 0 0,0 4-224 16,1 5 16-16,-3-3 0 16,-3-1-736-16,-2 1-144 0,0 6-16 0,2 6-16 15,2 6-1200-15,1 1-240 0</inkml:trace>
  <inkml:trace contextRef="#ctx0" brushRef="#br1" timeOffset="77742.39">19019 9758 42383 0,'4'6'1872'0,"-3"-2"400"0,1-2-1824 16,-1 2-448-16,0 0 0 0,2 1 0 0,-1-2 384 0,2 3 0 0,2 4-16 0,0 3 0 0,3 3-592 0,-2 0-112 0,-1-1-32 0,-1 1 0 0,0-3 48 0,-1 2 0 0,-2-2 0 0,1 0 0 16,-1 2-1136-16,0-1-208 0,0-2-64 0,-2 0 0 15,1-2-1168-15,-1 0-240 0,2-1-64 0,-2-3-9152 0</inkml:trace>
  <inkml:trace contextRef="#ctx0" brushRef="#br1" timeOffset="77941.59">19055 9274 41471 0,'0'0'1840'0,"-1"0"368"0,1 0-1760 0,0 0-448 0,1 3 0 0,0-2 0 15,2 1-192-15,-1 2-128 0,2 2-32 0,1 3 0 16,0 3-2192-16,-1-2-432 0,-2 3-96 0,-2-3 0 0,0 3 2464 16,-2-2 608-16</inkml:trace>
  <inkml:trace contextRef="#ctx0" brushRef="#br1" timeOffset="78178.55">19452 9382 37775 0,'3'0'1664'0,"-1"0"368"16,2 0-1632-16,-2 2-400 0,1-2 0 0,-2 4 0 0,2-1 704 0,0 0 64 0,3 5 16 0,2 3 0 16,0 5-336-16,-1 2-80 0,-1 5-16 0,-2-1 0 15,-1 4-352-15,0-1 0 0,-2 3 0 0,-1-2 0 16,1 5-176-16,-2-1 176 0,-2 1-208 0,1-3 80 31,0 0-432-31,-2 1-80 0,0-4 0 0,0-3-16 16,1-4-944-16,0 2-176 0,0-1-32 0,0-6-8624 0,-1 2-1728 0</inkml:trace>
  <inkml:trace contextRef="#ctx0" brushRef="#br1" timeOffset="78400.42">19324 9685 34095 0,'-2'-3'3024'0,"1"1"-2416"0,1 1-480 16,0 1-128-16,1 0 1552 0,-1 0 304 0,2-3 48 0,-2 2 16 16,1-2-976-16,1 0-192 0,1 0-48 0,0 0 0 15,1 0-224-15,2-1-48 0,1-2-16 0,1 3 0 16,1-4-416 0,2-1 0-16,3-1 0 0,0-1 0 0,3 0 0 0,0-2 0 15,4 0 0-15,-1-1 0 0,-1 2-256 0,1-1 64 16,2-1 0-16,2-2 16 15,-1 2-544-15,3 0-112 0,-1 0-32 0,0 1-17904 0</inkml:trace>
  <inkml:trace contextRef="#ctx0" brushRef="#br1" timeOffset="78908.39">19801 8968 20271 0,'-1'-7'896'0,"-1"4"192"0,2 0-880 0,0 1-208 16,2 2 0-16,-2 2 0 0,1-2 1744 0,1 3 304 15,1 0 64-15,2 4 16 0,-2 1 304 0,2 8 64 0,0 0 16 16,0 4 0-16,2 5-1120 0,-1 0-240 0,2 4-32 0,0 5-16 16,-1 2-832-16,1 2-272 0,-1 3 160 0,-1 0-160 15,0 2 128-15,-1 1-128 0,-1 2 128 0,0 0-128 16,-2-4 0-16,2 9 0 0,0 2-144 0,1 4 144 15,-2-3 0-15,2-1 0 0,-1-5 0 0,0-7 0 16,-1-6 0-16,2 0 0 0,3-5 128 0,-2-6-128 16,-1-2 192-16,1-4-64 0,-1-2-128 0,0-4 192 15,-1-5 320-15,-2 0 64 0,1-5 16 0,-2-4 0 0,0-2-224 16,-1-2-48-16,1-4-16 0,-1-5 0 0,0 1-128 0,0-3-32 16,0-3 0-16,-1-2 0 0,1-4-144 0,0-2-192 15,0-1 32-15,1-2 16 0,2-3-176 0,1-5-48 16,2 5 0-16,1 1 0 0,2 5 48 0,1 6 0 15,1 1 0-15,0 7 0 0,1-1 320 0,1 5 0 16,3 1 0-16,0 2 0 0,-1 1 192 0,-2 2 0 16,2 4 0-16,0 0 0 0,-3 2-192 0,2 3 0 15,-1 0 0-15,1 3 128 0,0 2-128 0,-1 5 0 16,0-3 0-16,-1 4 0 0,0 3 0 0,1-2 0 0,-2 4 0 16,0-1 0-16,-1 1 0 0,0 1 0 0,-2-2 0 0,0-1 0 15,-1-1 0-15,-1-2 0 0,1 0 0 0,-2-2 0 16,-2 1 0-16,1-5 0 0,-2-2 0 0,2 0 0 31,-1-3-512-31,-1-2-48 0,2-3 0 0,-2-2-18160 0</inkml:trace>
  <inkml:trace contextRef="#ctx0" brushRef="#br1" timeOffset="80254.7">20918 9825 38703 0,'2'-7'3440'0,"0"4"-2752"0,1-1-560 16,-2 2-128-16,0-1 432 0,2-1 48 0,2-4 16 0,1-6 0 0,3-4-352 0,1-5-144 0,-1 1 128 0,1 0-128 0,-1-1 0 0,1-1 0 0,-1 1 0 0,-1-2 0 0,1-3 0 0,-1 2 0 0,2-5 0 0,-2-1 0 0,-1 1 0 0,-1-1 0 16,-1-2 144-16,-1-2-144 15,0-1 320-15,-3-2 0 0,-1-2 0 0,0 6 0 0,-1-5-80 0,0 4-32 16,-1-1 0-16,1 1 0 0,1-1 48 16,-1 5 16-16,1 5 0 0,1 5 0 0,-1 4-16 0,3 3 0 15,-1 5 0-15,2 2 0 0,-2 4-256 0,1 4 0 16,0 3 0-16,1 3 0 0,0 4 0 15,2 6 0-15,0 8 0 0,0 2 0 0,2 3 0 0,-1 6 0 16,2 7-144-16,0 1 144 0,-2 4-288 0,2 1 32 16,-2 2 0-16,0-6 0 0,0-3 48 0,-1-5 16 15,1-5 0-15,-1-2 0 0,2 2 192 16,-2-6 0-16,0-3 0 0,2-2 0 0,0 1 0 0,-2-5 0 16,1-4 0-16,-2-2 0 0,1 0 0 0,0-4 0 0,0-2 0 15,-1-1 0-15,1-6 0 0,0-1 0 0,1 1 0 16,-1-6 0-16,0-3 160 0,0-2-160 0,0-2 128 15,-1-3-128-15,-1-3 0 0,0 0 0 0,-3-3 0 16,0 0 0-16,-2-3 0 0,-2-2 0 0,0-4 0 16,-1-1 0-16,0-3 0 0,-1-3 0 0,2-2 0 0,-1 2 0 15,0 3 0-15,2-3 0 0,-1-1 0 0,2 1 0 16,0 4 0-16,2 7 0 0,0 2 0 0,2 5 0 16,-1 5 144-16,1 3 48 0,0 8 16 0,1 0 0 15,-1 4 32-15,-1 0 0 0,1 3 0 0,-1 0 0 0,2 3-240 16,-1 3 0-16,1 1 0 0,-1 3 0 15,0 3 0-15,1 5 0 16,0 4 0-16,1 3 0 0,0 4 0 0,1 3 0 0,1 5 0 0,-1-1 0 0,1-2 0 0,-1 7 0 16,0 0 0-16,0 3 0 0,0-2 0 0,1-1 0 15,-1-2 0-15,0 0 0 0,1-4 0 0,1 1 0 16,-1-2 0-16,-1-3 0 0,1-1 0 0,-1-2 0 16,1 3 0-16,2-6 0 15,-3-2-576-15,0-2-48 0,0-4-16 0,-1-3 0 16,1 0-336-16,-2-2-80 15,0-2-16-15,-2-6-16624 0</inkml:trace>
  <inkml:trace contextRef="#ctx0" brushRef="#br1" timeOffset="80650.42">21711 8838 35007 0,'-2'3'3120'0,"-1"0"-2496"0,2-2-496 0,1 2-128 0,1-1 704 0,-1 2 112 0,-1 5 16 16,-1 2 16-16,0 6-656 0,0 5-192 0,1 2 0 0,1 0 128 0,0 1 0 0,2 1 0 0,1 3 0 0,-1 2 0 0,2 1-128 0,-2 2 0 15,2 5 0-15,-3 1 0 0,1 2 144 0,-4-1 16 0,1 0 0 0,-1-4 0 0,-2-2 144 0,0-1 16 16,2-1 16-16,-1-5 0 0,2-6-336 0,1 1 0 0,-1-1 0 0,1-4 128 31,0 1-128-31,0-3 0 0,-1-4 0 0,-1-2 0 0,0 0 0 0,1-7-256 0,-2 0 64 0,1-3 0 31,-2-3-1728-15,0-4-336-16</inkml:trace>
  <inkml:trace contextRef="#ctx0" brushRef="#br1" timeOffset="81172.53">21568 8838 23039 0,'2'-4'2048'0,"2"-1"-1648"15,0 1-400-15,0 2 0 0,-1 1 1824 0,2-4 288 16,5-3 48-16,4-4 16 0,5-4-816 0,4-5-144 16,0 1-48-16,-2 2 0 0,0 1-432 0,-1 1-96 15,-3 4 0-15,1 0-16 0,-2 2-400 0,0 1-80 16,0 3-16-16,0 1 0 0,-1 3 80 0,0-1 16 0,-1 2 0 16,0 2 0-16,-2 2-224 0,1 0 0 15,-2 6 128-15,-1 1-128 0,0 3 128 0,-2 2 0 0,-1 4-128 16,0 1 192-16,-1 4 160 0,0 5 32 15,-1-1 0-15,-1 1 0 0,-2-1-112 0,0 0-16 0,-1-2 0 0,-4 2 0 16,1 0-256-16,-2 1 0 0,1-3 0 0,-4-2 0 16,1 2 0-16,-1-1 0 0,-1-3 0 0,0 0 0 15,-1 1 0-15,-1-5 0 0,0-2 0 0,-1 0 0 16,0 0 0-16,-3-1 0 0,2-1 0 0,-2-2 0 16,2-3 0-16,0-2 0 0,2-3 0 0,0 1 0 15,3-1 0-15,0-4 0 0,4 0 0 0,-2 0 0 16,2-4 0-16,1 2 192 0,1-2-48 0,1-1 0 15,1 1-16-15,2 0 0 0,1 1 0 0,4 0 0 0,0 0-128 16,2 3 160-16,2 0-160 0,2 1 160 0,1 1 48 16,1 1 16-16,1 0 0 0,3 4 0 15,1-1-48-15,0 4-16 0,1 2 0 0,1 2 0 0,0 1-160 0,2 1 0 16,1 2 0-16,-1 1 0 0,-1 1 0 0,0-1 0 16,-1 2 0-16,-2 2 0 0,0 1 0 0,-2-1 0 15,-3-7 0-15,-2 2 0 0,-2-4-176 0,-1 1-64 16,-1-2-16-16,-3 0 0 15,1-1-256-15,-3 0-48 0,-2-4-16 0,0-2 0 16,-2 0-1184-16,-1-3-240 0</inkml:trace>
  <inkml:trace contextRef="#ctx0" brushRef="#br1" timeOffset="81737.83">22393 8724 33167 0,'-3'0'1472'0,"1"0"304"0,1 1-1424 0,-1-1-352 0,2 0 0 15,0 0 0-15,0 3 192 0,0-3-48 0,-1 0 0 0,0 2 0 0,0-2 448 0,1 0 96 0,0 0 16 0,0 0 0 0,0 0-240 0,0 0-32 0,-2 22-16 0,5-15 0 0,-1 5-416 0,2 2 0 16,1 2 0-16,0 0 0 0,1 2 208 0,0 5 64 0,0 1 16 0,2 1 0 16,1 3 288-16,-1 5 64 0,1 1 16 0,1 1 0 15,2 3-128-15,-1-1-16 0,0 2-16 0,0-5 0 16,1 1-192-16,-1-3-48 0,0-4 0 0,-2-2 0 15,-2-1-112-15,0 0-16 0,2-3-128 0,-3-3 192 16,0 1-64-16,-1-4-128 0,0-2 176 0,-1 3-176 16,0-4 256-16,-1-1-64 0,1-2-16 0,-1-1 0 15,-1-3-176-15,-1 0 160 0,2 1-160 0,-2-6 160 16,0 1-16-16,-1-2 0 0,1-2 0 0,-1 1 0 0,3-4 64 16,-2 1 16-16,3-6 0 15,0 0 0-15,-2-2 64 0,2-4 16 0,-2-3 0 0,2-2 0 16,-2-2 80-16,1-6 0 0,2-2 16 0,-1-5 0 0,-1-4-160 15,2-5-48-15,0-2 0 16,0-2 0-16,1 0-192 0,2-4 0 0,-1-1 0 0,3 1 0 0,1 2 0 0,2-3 0 16,0-3 0-16,2 3 0 0,-1 4-160 15,0 2 32-15,0 4 0 0,0 3 0 16,0 6-336-16,1 1-64 0,0 5-16 0,-3 4 0 16,1 5-288-16,-2-1-48 0,0 7-16 0,-1 0-19264 15</inkml:trace>
  <inkml:trace contextRef="#ctx0" brushRef="#br1" timeOffset="83561.64">21240 10146 34095 0,'-2'1'3024'0,"1"2"-2416"0,1-1-480 0,0 2-128 0,0 0 192 0,1-2 32 16,-1 8 0-16,0 2 0 0,1 11 176 0,1 1 48 0,2 6 0 0,1 1 0 0,1 0-256 0,3 1-64 0,1-2 0 0,1 3 0 0,3-1 32 0,0 3 0 0,5 0 0 0,3-1 0 0,0-2 64 15,4 3 16-15,5 2 0 0,2-1 0 0,0 1 272 0,2-5 48 0,0 0 16 16,1-1 0-16,3-2-336 0,-2-1-64 0,0-3-16 0,1-3 0 0,-2-5-16 0,2-1 0 0,2-1 0 0,-1-2 0 16,2-3 112-16,1-2 0 0,0-4 16 0,-1 0 0 15,-1-2-32-15,-2-4-16 0,0 0 0 0,2-3 0 16,0-1-224-16,0 3 128 0,2-7-128 0,0 4 0 16,-2-4 128-16,2 1-128 0,3 2 0 0,-1-2 144 15,1 3-144-15,-5-2 0 0,0 2 144 0,-2 0-144 0,1-3 144 16,-1-1-144-16,-1 0 192 0,0-1-192 0,-2 0 368 15,-1-1-48-15,1-1 0 0,-2 1 0 0,-4-1-320 0,1 0 128 32,-1-2-128-32,0-1 0 0,-1-2 128 0,-1-2-128 0,0-2 128 0,-2-1-128 15,0 1 240-15,-2 0-32 0,1 0 0 0,-2-3 0 0,-2 0-16 0,-1 0 0 16,-2 2 0-16,0-4 0 0,3-3-192 0,-2-5 144 16,1 1-144-16,-2 2 128 15,-1-3-128-15,0 2 0 0,-1 3 0 0,0-1 0 16,-2 3 0-16,0 2 0 0,0 1 0 0,-1 3-176 0,0 2 176 0,-2 3 0 15,1 0 0-15,-1 4 128 0,0 0-128 0,-1 4 144 16,1 0-144-16,-1-1 160 0,1 1-160 0,0 2 0 0,-1 1 0 0,0 0 0 16,-2 2 0-16,-1-1 0 0,2 1 0 0,-1 1 0 15,-1-2 0-15,0 0 0 16,1 2 0-16,-2-1 0 0,-2 2 0 0,1-2 0 0,0-1 0 0,-1 2 0 16,1-1 0-16,0 0 0 15,-2-1 0-15,2 2 0 0,0-4 0 0,-1 4 0 16,1-4 0-16,-1 1 0 0,0 0 0 0,0 0 0 0,-1 2 0 0,1-2 0 15,-1 2 0-15,1 2 0 0,-1-2 0 0,-1 2 0 0,-1-1 0 0,2 2 0 32,-1-2 0-32,-1 3 0 0,0 0 0 0,0 0 0 0,0 0 0 0,0 0 0 0,-1 0 0 0,1 0 0 15,1 0 144-15,-1 0-16 0,0 0-128 0,0 0-160 32,0 0 160-32,0 0-208 0,0 0 208 0,0 0 128 0,0 0 0 0,0 0-128 0,0 0 0 0,0 0 0 15,0 0 0-15,0 0 0 16,0 0 0-16,-21 7 0 0,15-7 0 0,-1 0 0 0,-1 2 0 0,-2-2 0 15,-2 4 160-15,-1-4-160 16,-2 2 0-16,0-2 0 0,2 2 128 0,-2 0-128 0,-2-2 0 16,-3 1 0-16,0-2 144 0,-2 1-144 0,1 0 0 0,-1 0 144 31,2 1-144-31,0 0 0 0,-1 1 176 0,0-2-176 16,1 2 160-16,0-2-160 0,2 1 0 0,-1 2 0 0,4-3 0 15,1 2-160-15,1-2 160 0,2 2 0 0,1-2 0 16,3 0 0-16,2 2 0 0,0-2 0 0,4 0 0 0,-1 0 0 15,2 0 0-15,0 0 0 0,0 0 0 0,2 0 0 16,-1 0 0-16,3 0 0 0,-1 0 0 0,2 0 0 16,-5 0 0-16,0 0 0 0,24-4 0 0,-13 2 0 15,3-1 0-15,0 0 0 0,0 0 0 0,1 2-128 16,2-3 128-16,2-1 0 0,0 2 0 0,0-1 0 0,2-2 0 16,-1 1-192-16,1 0 64 0,-1 0 0 0,-1 1 128 15,1-2-160-15,0 2 160 0,-1-1-160 0,-2 0 160 16,0 0 0-16,-1 2 0 0,-1-1-128 0,-3-2 128 0,0 3 0 15,-3 0 0-15,0-1 0 0,0 2 0 0,-3-2 0 16,0 1 0-16,-2 0 0 0,0 3 0 0,-3-3 0 16,0 3 0-16,-1 0 0 0,1 0 0 0,-2 0 0 15,1 3 0-15,0-3 0 0,-1 3 0 0,1-3 0 16,0 0 0-16,0 0 0 0,-3 23 0 0,3-15 0 16,0 2 128-16,0 4-128 0,2 1 256 0,-1 1-32 15,0 3 0-15,2 2 0 0,-1 4-32 0,0-3 0 16,1 1 0-16,1 3 0 0,-1-2 0 0,0 5 0 0,1-1 0 15,-2-2 0-15,3 3-192 0,-3-1 0 0,2-3 0 0,0-2 0 16,0 1 0-16,-1-2 0 0,1-2 0 0,1 0 0 16,0-2-192-16,0 1-48 0,0-4 0 0,2 2 0 31,-1-1-976-31,2 1-192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17:19:47.18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23381 11933 34095 0,'-4'-2'3024'0,"0"2"-2416"0,3 0-480 16,1 0-128-16,1 0 368 0,-1-2 48 0,0 2 16 0,-1-2 0 0,1-1-1536 0,0 2-304 0,1-1-64 0,-1 2-16 15,0 0-928-15,0 0-176 0,0 0-32 0,0 0-16 0,0 0 2640 0,0 0 592 16,0 0 96-16,-13 21 16 0,8-18 528 0,0 4 112 0,0-1 32 0,0 0 0 16,0 0 80-16,0 2 16 0,-1 0 0 0,0 0 0 15,-1 0-368-15,1 2-64 0,0-4-16 0,0 3 0 16,0 1-192-16,0 0-64 0,-1-2 0 0,1 0 0 15,1 0-352-15,0-1-80 0,0-1-16 0,0 1 0 16,2 2-128-16,-2-2-16 16,1 2-16-16,-1-3 0 0,0 4-160 0,-1 0 0 0,0 2 0 0,0 1 128 15,-2-1-128-15,1 4 0 0,-2 3 0 16,-2 3 0-16,1 0 0 0,-2 3 0 0,-1 1 0 0,0-1 0 0,-2 3 0 16,-1 1 0-16,0-1 0 0,-2 2 0 0,2-3 0 0,0 1 0 15,-1 1 0-15,-2-1 0 16,2-2 0-16,0 3 0 0,-1-3 0 0,0-2 0 15,2-5 0-15,1-2 0 0,-1 0 0 0,0 3 0 16,0-1 128-16,1-6-128 0,1 0 192 0,-2-1-64 16,1 4 0-16,1-6-128 0,-1-4 192 0,0-1-64 0,1-1 0 15,-1 0-128-15,2 4 192 0,-1-2-64 0,2-2-128 16,1-1 128-16,0 0-128 0,0 0 128 0,1 1-128 16,1-3 128-16,0 1-128 0,2 1 128 0,1-2-128 0,1 1 0 15,0 1 0-15,1 1 128 0,2-4-128 0,-1 0 160 16,2 0-160-16,1 0 160 0,0 0-160 0,0 0 192 15,0 0-192-15,0 0 192 0,1 0-192 0,-1 2 0 16,1-2 0-16,-1 0 0 0,0 0 0 0,0 0 0 16,0 0 0-16,0 0 0 0,0 0 0 0,0 0 0 15,0 0 0-15,0 0 0 0,0 0 0 0,0 0 0 16,0 0 0-16,0 0 0 0,0 0 0 0,4 20 0 16,-4-20 0-16,1 0 0 0,1 2 0 0,0-2 0 15,1 4 0-15,2-4 0 0,-1 3 0 0,4-3 160 16,1 1-160-16,0 1 160 0,5-2-160 0,0 3 192 15,2 0-192-15,2 1 192 0,2-1-192 0,0-2 0 0,1 4 0 16,0-5 0-16,2 1 0 0,2 2 0 16,2-3 0-16,0 0 0 0,1 0 0 0,3-3 0 0,1 6 128 0,2-3-128 15,0 0 0-15,2 2 0 0,1-2 0 0,0 4 0 16,1-4 0-16,0 0 0 0,0 0 0 0,-1-3 0 0,-1 2 0 16,-1-1 0-16,1-5 0 0,3 4 0 0,-2-2-128 15,-1 0 128-15,1 2-160 0,-1 0 160 0,1 0 0 0,-2 1 0 16,1-2-128-16,0 0 128 15,-1 4 0-15,-2-2-176 0,-2 2 176 0,-1 0-160 16,-2 0 160-16,1 0-208 0,-2 3 80 0,1 2 128 16,0-1 0-16,0 5 0 0,-1-2 0 0,0 2 128 15,1 1-128-15,-1 0 0 0,1-2 0 0,1 2 0 16,-2 0 0-16,-2-4 0 0,-3 0 0 0,-2-2-176 16,-1 1 176-16,0 0 0 0,1 0 0 0,-2-4 0 15,-3 2 0-15,1-3 0 0,4 0 0 0,0 0 128 0,0 0-128 16,-2-3 144-16,1 2-144 0,-3-2 160 0,-1 3 0 0,-2-3 0 15,0 0 0-15,-2 1 0 0,-1 1-160 0,-3-2 0 16,0 2 0-16,0 1 0 0,-1 0 0 0,0-3 0 16,0 3 0-16,-2-2 0 0,0 4 0 0,-2-4 0 15,-1 1 144-15,0 1-144 0,2-3 240 0,-3 0-32 16,0 0 0-16,0-1 0 0,-1-2 64 0,-1 0 16 16,0 0 0-16,0-3 0 0,-1-1-32 0,1 0 0 15,-1 0 0-15,1-2 0 0,-1 0-256 0,2-4 0 16,0-4 0-16,1 1 0 0,0-3 192 0,0-3-64 0,2 1 0 15,1-2-128-15,-2 1 144 0,1-5-144 16,2-7 0-16,1 0 144 0,-1-3-144 0,1 1 0 0,1-1 0 16,1 1 0-16,-1 0-224 0,2 5 80 0,1 2 16 15,0-3 0-15,1 3-208 0,1-3-48 0,1 2 0 0,-1 3 0 16,0-1 128-16,0 3 32 0,0-2 0 0,0 2 0 16,0 3 224-16,0-1 0 0,1 2 0 0,-2 5-144 0,1 0 144 15,-1 3 0-15,-1 0 0 0,0 0 0 0,-2 1 0 16,1 3 0-16,-1 1 0 0,0 2-128 0,-3 0 128 15,0 2 0-15,0 3 0 0,-2-2 0 0,0 1 0 16,-1 1-128-16,0 1 128 0,0 0-192 16,-1 2 192-16,-1-2 128 0,1 3-128 0,-1 0 176 0,-2 0-176 0,2-2 0 15,-1 2 0-15,0 0 0 0,0 2 0 0,-1-2 0 16,1 0 0-16,0 0 0 0,0 0 0 0,0 0 0 16,-1 0-192-16,1 0 192 0,1 3-192 0,-2-3 192 15,1 0-160-15,-1 4 160 0,1-3-160 0,-1 1 160 0,1 2-160 16,-1-2 160-16,1 1 0 0,1-2 0 0,-2 2-128 15,2-3 128-15,-2 2 0 0,1-2 0 0,1 1 0 0,-2 2 0 16,1-3 0-16,-1 0 0 0,1 2 0 0,-2-2 0 16,2 2 0-16,-2 0 0 0,1-2 0 15,0 0 0-15,-1 1 160 0,2 1-160 0,-2-2 128 0,0 1-128 16,2-1 0-16,-2 2 0 16,1-2 0-16,0 0 0 0,-1 0 0 0,0 0 0 15,-1 1 0-15,0-1 0 0,1 3 0 0,-1-3 0 0,0 0 0 0,-2 2 0 16,1-2 0-16,0 0 0 0,1 0 0 0,0-2 0 0,1 2 0 15,0-3 128-15,0 2-128 16,-1-1 0-16,0 1 192 0,1-1-64 16,-1 1 0-16,0 1 0 0,2-2-128 0,-2 0 0 0,0 2 0 15,-1 0 0-15,-1-2 0 0,1-1 0 0,-1 3 0 0,-1-1 0 16,2 1 0-16,-3-2 0 0,1 2 0 0,-3 0 0 0,0-3 128 0,-3 2-128 16,-1 1 128-16,0 1-128 0,-2-1 128 0,0-1-128 15,-2 1 0-15,-1 0 128 0,1 0-128 0,-2-3 0 16,-2 3 0-16,-1-2 0 0,-2 1 128 0,-2-2-128 0,0 2 0 15,-2-1 128-15,4 2-128 0,-5-4 0 0,-3 1 0 16,-5 0 0-16,1-2 0 0,-1 4 160 0,-2-2-160 16,0 3 160-16,3 0-160 0,-1 0 0 0,2 3 0 0,3-3 0 31,0 3-176-31,3 0 176 0,0 0-128 0,0 0 128 16,4-2 0-16,1 2 0 0,0-1 0 0,0 2 0 15,0-1 0-15,3 1 0 0,1 1 0 0,2-1-128 16,1-4 128-16,2 2 0 0,3 0 0 0,2-2 0 15,2 2 0-15,1-2 0 0,1 0 0 0,0 0 0 16,3 0 0-16,0-2 0 0,0 0 0 0,1 0 0 0,0-2 0 16,0 2 0-16,0-2 0 0,3-1-128 0,0 4 128 15,0-3 0-15,-1 2 0 0,2-1 0 0,0 2 0 0,0-2 0 16,0 3 0-16,0-2 0 0,0 1-128 0,2 1 0 16,-2 0 0-16,0-3 0 0,1 3-16 0,0 0 0 15,0-2 0-15,2 1 0 0,-2 1-112 0,0 0-32 16,2-3 0-16,-3 3 0 15,0 0-176-15,0 0-48 0,0 0 0 0,0 0-12176 0,0 0-2448 16</inkml:trace>
  <inkml:trace contextRef="#ctx0" brushRef="#br0" timeOffset="1295.08">23278 13061 20271 0,'1'0'1792'0,"-1"0"-1424"0,2 0-368 15,-2-3 0-15,0 3 672 0,1 0 64 0,0-2 16 0,0 1 0 0,0 1 96 0,1-3 32 0,-1 1 0 0,-1 2 0 0,0 0 32 0,0 0 16 0,0 0 0 0,0 0 0 16,0 0 112-16,0 0 32 0,-21 8 0 0,16-8 0 16,0 3-256-16,0 0-48 15,-1-1-16-15,0 3 0 0,0-4-240 0,-1 4-64 16,0 1 0-16,0 0 0 0,-1-1-240 0,-1 4-48 0,-2 1-16 16,-4 2 0-16,-1 3-144 0,-3 2 0 0,-2 2 0 0,-4 2 0 15,-2 2 176-15,-2-2-48 0,2-1-128 16,-8 2 192-16,-4 6 256 0,-7 0 64 15,-3 2 0-15,-5 2 0 0,-2 1-272 0,-4-1-48 0,1 1-16 0,-7 4 0 16,-3 1-48-16,-5 0 0 0,-2 2 0 0,-1 2 0 16,-1 1 112-16,-1-1 16 0,1-3 0 0,-2 1 0 15,3 1 64-15,-1 0 0 0,-1 0 16 0,2-2 0 16,0 5-336-16,3-2 144 0,5-2-144 0,2 0 0 16,4-2 0-16,1-2 0 0,4-2 0 0,4-6 0 0,7-4 0 15,0-2 0-15,3 0 0 0,5-1 0 0,2-2 128 0,3-2-128 16,3 0 0-16,5-1 0 0,3-3 0 0,2-3 0 15,2 0-128-15,1-2 128 0,3 2-400 0,1-4 16 16,3 0 0-16,3 1 0 16,1-4-128-16,2 1 0 0,0-1-16 0,4-3 0 15,1 1-1104 1,3 1-224-16,3-2-32 0,3-2-14160 0</inkml:trace>
  <inkml:trace contextRef="#ctx0" brushRef="#br0" timeOffset="2111.66">23857 12987 22111 0,'-10'0'1968'0,"2"0"-1584"0,1 0-384 16,2-2 0-16,3 2 2128 0,0 2 352 0,1-2 64 0,-3 0 16 0,0 2-1984 0,-4-2-384 0,2 3-64 0,1-3-128 0,1 1-512 0,1 1-192 0,1-2-32 0,1 3-16 0,1 0 1424 0,1 0 288 15,2 1 48-15,-1-2 16 0,4 2 512 0,2 2 96 16,1-2 32-16,3 2 0 0,1 1-848 0,5 2-176 0,0 0-16 15,3 0-16-15,4 1-416 0,4 3-192 0,0 0 160 16,3 2-160-16,1 4 128 0,0-2-128 0,3 4 0 0,2 4 0 16,0 7 0-16,3 0 0 0,1 6 0 0,3 2 0 15,-2 0 0-15,3 5 0 0,1 4 0 0,0-1 0 16,-3 2 0-16,5 6 0 0,4 2 0 0,-3-2 0 16,0-2 288-16,-4-7-32 0,-6-6-16 0,5 4 0 15,4 2 112-15,2 3 32 0,4 5 0 0,-2-2 0 16,-1-2-144-16,-4-7-32 0,-1-6 0 0,1-3 0 15,-3-4 80-15,0-1 16 0,4-2 0 0,-2 3 0 0,0-3 112 16,0-2 32-16,-2 2 0 0,3 0 0 0,3 1-256 16,1-4-32-16,-4 0-16 0,-2 0 0 15,1 1-144-15,-4-4 0 0,-1 0 0 0,-2 1 0 0,-3-4 0 16,-4 5 0-16,1-4 0 0,-4 0 0 16,-3 1-528-16,-3-5 16 0,-1-3 0 0,-2 0 0 31,-3-2 0-31,0-1 0 0,-4-4 0 0,-1-2 0 0,-3-4-304 15,-2-4-48-15,-1 1-16 0,-1-7-17616 0</inkml:trace>
  <inkml:trace contextRef="#ctx0" brushRef="#br0" timeOffset="3053.14">20156 14567 18431 0,'-3'-4'1632'0,"1"1"-1312"0,1 0-320 0,1 1 0 0,0 0 1424 0,-2-1 224 0,1-4 32 0,0-1 16 0,-2-8-144 0,1 1-16 0,1-1-16 16,1 2 0-16,0-1-368 0,1 2-64 0,1-2 0 0,0 5-16 0,0-2-816 0,2 4-256 15,-3 2 160-15,0 1-160 16,-1 5-448-1,-1 3-192-15,0 0-16 0,-4 6-16 0,-3 3-640 0,-1 7-128 0,-5 3-32 0,-2 7 0 16,-5 3 416-16,-3 4 80 16,-2 1 16-16,-4 10 0 0,-6 3 528 0,-5 4 112 0,-4 2 32 0,8-14 0 0,9-7 736 15,-12 7 128-15,-18 17 48 0,-17 13 0 0,-6 1 1008 16,1 0 208-16,-2-4 32 0,-1-2 16 16,-2 2 32-16,-1-2 0 0,3-1 0 0,1-2 0 0,3 2-816 15,0-3-144-15,0 5-48 0,1-3 0 0,5-4-592 16,1 2-128-16,3 2-32 0,-2 2 0 0,2 4-160 0,-3 0-176 15,-1 5 48-15,3-8 0 16,3-3-448-16,2 1-96 0,3 4-16 0,1-4 0 16,2 2-16-16,1-5 0 0,2-4 0 0,4-5 0 15,2-7 128-15,5-5 0 0,4-2 16 0,4-1 0 16,2-5-448-16,7-5-80 0,5-9-32 0,4-6-8352 16,5-7-1664-16</inkml:trace>
  <inkml:trace contextRef="#ctx0" brushRef="#br0" timeOffset="3889.15">19949 14516 25791 0,'-8'-3'1152'0,"1"-4"224"0,2 1-1104 0,2 0-272 0,2 2 0 0,2 1 0 0,1-2-640 0,1-5-176 0,3-3-32 16,4-6-16-16,3-4-1504 0,5-1-288 0,2 1-64 0,-2 1-16 0,-1 7 1552 0,-1 4 304 0,-2 2 64 0,-4 3 16 0,-3 4 1504 0,0 4 288 16,-3 2 64-16,1 7 16 0,-1 3 1312 0,2 4 272 15,1 8 48-15,0 3 16 0,2-1-1056 0,2 13-224 16,4 10-32-16,4 14-16 0,5 8-480 0,3 9-80 0,4 4-32 15,5 8 0-15,6 11-416 0,5 7-96 0,4 8-16 16,3 9 0-16,8 7-512 0,3 9-96 0,5 6-32 16,-2-11 0-1,-5-13-1936-15,-3-2-400 0,2-4-80 0,-3-3-16 0,0-2 3616 0,1 0 720 0,-1 2 128 0,-2-8 48 16,-3-5 400-16,-5-11 96 0,-1-3 16 0,-2-14 0 16,-2-8-640-16,1-6-128 0,1-8-32 0,1-6 0 15,1-3-848-15,1-5-160 0,1-4-32 0,-2-9-16 0,-1-2-368 16,-1-7 0-16,0-3 0 0,-3-4 0 0,-1-4-160 15,-5 0-96-15,-4-4-32 0,-3-2 0 16,-4 1-256-16,-6-6-48 0,-4 1-16 0,-4-2 0 0,-4-2 608 16,-3 0 0-16,-4 2 224 0,-2-4-64 0,-3 1 288 0,0 0 64 15,-3 1 16-15,-3-4 0 0,-2-2-112 0,-3-1-32 16,-1 3 0-16,-2-2 0 0,2 0-80 0,-5-1-32 16,-6-7 0-16,-5-1 0 0,-2 2-272 0,-1 0 0 15,-4-1 0-15,-2 4 0 0,-1 1-144 0,-5 2-96 16,-1 4-16-16,-6 3 0 0,-6 2-80 15,0 2-32-15,-2 4 0 0,-1-1 0 16,-1 4-528-16,-15 3-128 0,-19 2 0 0,-10 1-16 0,1 0 576 16,-5 0 112-16,-8-4 32 0,-4 2 0 0,-3-1 1024 15,-1 0 192-15,-3-2 64 0,0-2 0 0,-2 5-528 0,1-9-112 0,0-3 0 0,1 0-16 16,3-1-112-16,-5-5-32 0,-2-3 0 0,4-2 0 16,13-1 0-16,-6-1 0 0,-10-6 0 0,3 0 0 15,7 1-160-15,3 3 128 16,2 2-128-16,7-2 128 0,7 2-128 0,5 3-192 15,7 1 32-15,6 2 16 0,4-5-176 0,6 2-48 0,4-2 0 16,5 1 0 0,5 2-784-16,4 0-176 0,7-1-16 0,5-3-15168 0</inkml:trace>
  <inkml:trace contextRef="#ctx0" brushRef="#br0" timeOffset="5337.56">27244 14181 27647 0,'0'0'2448'0,"0"3"-1952"0,-2-3-496 0,2 2 0 0,0 2 208 0,-1-1-48 15,-1 7-16-15,-2 5 0 0,-2 7-144 0,-5 7-272 0,-2 7 64 0,-4 7 16 0,-4 8-608 0,-4 8-112 0,-6 8-32 0,-4 10 0 0,-5 10-16 0,-3 6 0 16,-3 4 0-16,-2 5 0 0,-3 11 304 0,-2 4 48 16,-4 6 16-16,-1-5 0 0,0-1 144 15,-2 0 16-15,-3-1 16 0,0-2 0 0,1-3 1344 0,1-3 272 0,1-7 48 16,5-7 16-16,0-12 656 0,2 1 144 0,1-2 32 0,4-8 0 0,1-3-464 0,1-10-96 16,0-3 0-16,4-6-16 0,1-4-832 0,2-9-176 15,4-3-16-15,-2-4-16 0,0 1-480 0,4-4-128 16,3-5-16-16,-1-4 0 15,3-1-496-15,0-5-80 0,6-3-32 0,2-4 0 0,6-2 1136 16,0-2 208-16,4 1 48 0,3-3 16 0,2-5 432 0,1 1 64 16,4-2 32-16,1-1 0 0,3 1-608 0,3-4-128 15,3 1-32-15,6-1 0 0,2 0-416 0,5-1 0 16,6 1 0-16,3 0 0 0,2 2 0 0,6 0-224 0,6-2 48 16,4 4 16-1,6-3-32-15,6 3-16 0,5-1 0 0,-7 2 0 0,-3 4 208 0,11-4-176 0,16 3 176 0,10 2-160 16,4 4 160-16,5-1 0 0,4 2 0 15,6 3 0-15,3-2 0 0,6 3 0 16,7 1 0-16,-4-4 0 0,-13 0 0 0,17-2 0 16,16-1 0-16,4-3 0 0,0 1 0 0,-4 1 0 15,0 2 0-15,-1 2 0 0,-2 0 0 0,0 3 0 0,-2 1 0 16,-5 2 0-16,-7 1 0 0,-5 0 0 0,-5 3 0 0,-5-3 0 0,-7 3 272 16,-4-4-16-16,-4 2 0 0,-2 1 0 0,-6-3 32 15,-6 0 0-15,-5 1 0 0,-5-2 0 0,-6 0-16 0,-2 0 0 31,-3 0 0-31,-5-3 0 0,-2-3-144 0,-3-4-128 0,0-2 192 0,-1 1-192 0,-1-5 336 0,-3 1-32 16,-2 0-16-16,-2-1 0 0,-3 1 32 0,-4-3 0 16,-1-2 0-16,-5 0 0 15,-4-1-320-15,-3-3 0 0,-5 5 128 0,0-2-128 16,-4 0 0-16,-4-1-144 0,-2 3 16 0,-5 0 0 0,-1 0 128 0,-3 2 0 0,-3-3 0 16,-3 2-128-1,-2-2 128-15,-5-1 192 0,-2 1-32 0,-4-8-16 16,-6-1-144-16,-5-4 160 0,-4-3-160 0,-3-6 160 0,-3-1 32 15,-3-4 0-15,-4-1 0 0,-4-8 0 0,-2 2 0 0,0-3 0 16,-2 3 0-16,0-8 0 0,-4 3-48 0,1-5 0 0,3 0 0 16,-3-2 0-16,-4-2-144 0,-1-3 0 0,-3 3 0 0,-2-6 0 15,-1 0 0-15,0-3 0 0,2 3 0 0,-4-1 0 16,2 1 0-16,-1 2 0 0,2 8 0 0,-3-4 0 16,1 0 0-16,-2 0 0 0,3 2 0 0,-8-6 0 15,-3-3 0-15,-1 1 0 0,2 0 0 0,5 2 0 31,3-1 0-31,6 5-224 0,2-1 80 0,-1 3 16 0,-1-2 128 16,0-1 0-16,-2 1 0 0,1 4-128 0,2 2-64 0,0 3-16 16,1 4 0-16,2 4 0 0,2 1-144 0,-1 5-32 15,2 5 0-15,3 1 0 0,2 2 128 0,-2 4 0 16,2-3 16-16,0 4 0 0,3 3 48 0,5 0 0 16,1 2 0-16,5 0 0 15,2 1-304-15,2-1-48 0,3 1-16 0,1-2-18000 0</inkml:trace>
  <inkml:trace contextRef="#ctx0" brushRef="#br0" timeOffset="9727.31">20820 13048 31327 0,'-1'-2'2784'0,"-1"-1"-2224"0,2 3-560 0,2-1 0 0,-1 1 240 0,-1 0-64 0,1 0-16 0,2-2 0 15,-2 1-160-15,1 1 0 0,2 3 0 0,-4-3 0 0,0 0-160 0,9 22 160 0,-6-8 0 0,1 3-144 0,1 3 144 0,0 5 0 16,4 1 0-16,-2 6 0 0,3 1 224 0,-1 3-32 16,2 1 0-16,-3-2 0 0,2 0 192 0,-1-3 48 15,-2 0 0-15,1-4 0 0,-2-3 336 0,0 0 80 16,0-3 16-16,-2 0 0 0,1-6-32 0,-1 0 0 16,-1-3 0-16,0-3 0 0,-1-2-448 0,0-3-80 15,0-2-32-15,-2-3 0 0,1 0-32 0,-1 0-16 0,0-6 0 16,0-2 0-16,1-4 16 0,1-4 0 0,-1-5 0 0,3-3 0 15,-1-3-16-15,1-4 0 0,1-2 0 0,0-7 0 16,2-1-32-16,0-1 0 0,0 0 0 0,2 1 0 16,1 1-192-16,-1-1 0 0,3 3 0 0,-3 3 0 15,3 6 0-15,-1-3 0 0,1-1 0 0,-1 1 0 16,0 3 0-16,0 3-192 0,1 2 48 0,-4 1 0 16,1 7-112-16,-3-2 0 0,-1 2-16 0,-1 0 0 15,-1 0-32-15,-3 1 0 0,0 1 0 0,0 5 0 16,-1 0-368-16,0 2-80 0,-2-3-16 0,2 4-16944 15</inkml:trace>
  <inkml:trace contextRef="#ctx0" brushRef="#br0" timeOffset="10399.18">21358 13249 32255 0,'-4'2'2864'0,"2"1"-2288"0,2-3-576 0,0 1 0 0,1 1 288 0,0 5-48 0,0-1-16 0,0 6 0 0,2 8-224 0,1 5-160 0,2 4 32 0,0 6 0 16,1 3-16-16,1 2 0 0,-1 4 0 0,-1 1 0 15,3 6 144-15,-3-1 0 0,-1 1 0 0,0-2 0 0,0-3-192 0,-1-6-64 0</inkml:trace>
  <inkml:trace contextRef="#ctx0" brushRef="#br0" timeOffset="11621.47">25289 13178 9215 0,'-10'6'816'0,"1"1"-656"0,1-4-160 0,1 1 0 0,2 1 5216 0,3-4 1008 0,-2 3 208 0,-2 2 32 0,-3 5-5104 0,-2 3-1024 0,3 1-208 0,0 1-128 0,4 0 320 0,3 0-48 0,2-1 0 0,2-2 0 0,2 3-64 0,1 0-16 0,3 3 0 0,-2 0 0 16,2 3-64-16,-1 0 0 0,1 0-128 0,0 3 192 16,-1-3-192-16,0 3 0 0,-1 1 0 0,-1-1 0 15,-2 1 0-15,0-2 0 0,-3 2 0 0,0-1 0 16,1 1 0-16,-2-4 0 0,0 1 0 0,-3-1 0 16,2-4 320-16,0-1 32 0,-1-3 0 0,1-1 0 0,0-3 352 15,0-4 80-15,1 0 16 0,0-5 0 0,1 2-256 0,1-3-48 16,2-4-16-16,1 2 0 0,1-7-224 0,3-1-32 15,1-4-16-15,2-2 0 0,2-2 0 0,1-7 0 16,1-3 0-16,1-1 0 0,1-3 48 0,0-5 16 31,-1 1 0-31,2-5 0 0,-1 0-272 0,1-3 0 0,-1-1 0 16,0 1 0-16,1-3 128 0,-1 2-128 0,-1 1 192 16,0 1-192-16,2 2 0 0,-2 2-144 0,1 1-16 0,-2 3 0 15,0 3-288 1,-3 4-48-16,1 3-16 0,-1 3 0 15,0 3-944-15,-2 6-192 0,-1 2-32 0,-1 4-14928 0</inkml:trace>
  <inkml:trace contextRef="#ctx0" brushRef="#br0" timeOffset="12198.57">25912 13652 35935 0,'-3'0'3200'0,"1"0"-2560"0,1 0-512 0,1-3-128 0,1 3 1344 0,0-2 240 0,0-2 48 0,2-2 16 15,3 0-1472-15,2-7-176 0,0 1-272 0,2-2 64 0,0 2 16 0,1-1 0 0,0 0 0 0,-1 2 0 0,0 4-128 0,-1-3 0 0,-1 4-16 16,2 1 0-16,0 1 176 0,-1 3 160 0,2 1-208 0,-1 1 80 31,1 3-368-31,-1 2-64 0,0 0-16 0,0 3 0 0,-2 1 208 0,0 2 48 0,-1 0 0 0,-1 2 0 16,0 2 128-16,-2 1 16 0,1 1 16 0,-2 3 0 15,-2-3 160-15,-1 4 0 0,0 1 160 0,-1-1-160 16,-2 0 256-16,-2 0-64 0,0 1 0 0,-2-4 0 0,-1 0-192 16,-2 0 0-16,-2-1 0 0,-1 1 0 0,-2 0 0 15,-1-2 0-15,-4 1 0 0,0-2 0 16,-1-4 0-16,-2 5 0 0,-3-5 0 0,-2 2 0 16,1-3-224-16,1-1 64 0,1-1 16 0,4-5 0 0,3 1 272 0,3-5 48 15,3 0 16-15,3 0 0 0,3-2 560 0,3-1 112 16,3 2 32-16,3-4 0 0,3 1-720 0,1-3-176 15,6 1 0-15,0 1 0 0,3-1-160 0,3 2-64 16,2 1-16-16,-1 2 0 0,-2 1 240 0,6 0 256 16,8 4-48-16,8 0-16 0,2 4 96 0,3-2 16 15,1 2 0-15,1 0 0 0,-1 1-160 0,-2-1-16 0,-2 0-128 16,-3-2 192-16,-1 4-192 0,-1-4 0 0,0 1 0 16,-2-1-12096-16,-2-2-2304 15</inkml:trace>
  <inkml:trace contextRef="#ctx0" brushRef="#br0" timeOffset="37328.11">19231 16032 17503 0,'-5'2'1552'15,"1"0"-1232"-15,2-2-320 0,2 0 0 0,0 0 528 0,0 0 48 0,-3 1 16 0,1 2 0 0,-2-3 384 0,2 2 80 0,-1-1 16 16,3 2 0-16,0 1 528 0,1 1 96 0,2-2 32 0,-2 3 0 0,2 4 0 0,0-1 16 0,0 2 0 0,-1 4 0 0,1 4-624 0,-2 0-128 0,-1 6-32 0,0 0 0 15,-1 3-704-15,-1 2-256 0,0 1 144 0,-3 0-144 16,0 5 0-16,-1-2 0 0,-2 3 0 0,0-1 0 0,0-1 0 0,0-3 0 16,-1 1 0-16,0-1 0 0,2-2 160 0,-2-3-160 15,3-2 192-15,0-1-192 16,2-2-304-16,-1-1-160 0,3-8-48 0,1-1 0 16,-1-2-2048-16,4-9-432 0</inkml:trace>
  <inkml:trace contextRef="#ctx0" brushRef="#br0" timeOffset="37868.11">19643 16241 11055 0,'5'-12'976'0,"-3"2"-784"0,1 1-192 0,-1 3 0 0,-1 2 2624 0,0 2 496 16,1-2 80-16,0-2 32 0,1-3-1840 0,0 0-368 16,0-1-80-16,-2 3-16 0,-2 4 1392 0,-3 3 288 15,-1 3 48-15,-2 4 16 0,-3 3-1200 0,0 2-224 16,-1 3-48-16,-2 1-16 0,2 2-768 0,-1 2-160 15,0 2-16-15,-2-3-16 0,3 3-224 0,0-2 0 0,1 2 128 16,0 3-128-16,3 0 0 0,0-3 128 0,2 0-128 16,2-2 0-16,-1 2 128 0,2 3-128 0,0 3 0 15,1 1 144-15,2 2-144 0,1-3 0 0,2 1 0 0,1-3 0 16,2-2 0-16,1-4 0 0,1-1 0 0,2-7 0 16,1 2 0-16,2-3 0 0,1-1 0 0,-2-4 128 15,4 0-128-15,-3-2 0 0,2-4 144 0,1-4-144 16,-1 2 0-16,1-8 0 0,-1 1 0 0,0-1-192 15,0-2 192-15,-1-2 0 0,-1-8 0 0,-1 0-128 0,0 1 128 16,-2 1 0-16,0 1 0 0,-1-3 0 16,-2 1 0-16,0 1 0 0,-2-2 0 0,-1 0 0 0,-1 1 0 15,-1-1 0-15,1-1 128 0,-2 0-128 16,0 2 256-16,-1-4 0 0,-2 1-16 0,-2 2 0 0,0-2-96 16,-4 1-16-16,0 1 0 0,-3 1 0 0,0 1-128 15,-2-1 0-15,-1 1 0 0,0 4-176 0,-2 0-144 16,-1 0-16-16,1 4-16 0,1 2 0 15,3 1-608-15,-1 1-112 0,0 0-16 0,-1-1-16096 0</inkml:trace>
  <inkml:trace contextRef="#ctx0" brushRef="#br0" timeOffset="41032.4">27291 15697 43311 0,'-4'4'3840'0,"0"0"-3072"0,3-1-608 0,1 0-160 0,3-3-768 0,-3 2-176 0,0 4-32 0,0 4-16 0,-2 4 384 0,1 4 80 0,0 4 16 0,-2 0 0 16,0 4-48-16,-6 5 0 0,-1 2 0 0,-4 7 0 15,0 4-176-15,-4 1-32 0,0-1-16 0,-2 1 0 0,1-2 784 0,1-1 320 0,1 1 0 0,0-7-16 16,3-1 192-16,-1-3 32 0,4-1 16 0,0-3 0 31,1 1-1728-31,2-5-352 0</inkml:trace>
  <inkml:trace contextRef="#ctx0" brushRef="#br0" timeOffset="41520.93">27745 15948 36863 0,'-3'-1'1632'0,"1"-1"336"0,-1-1-1584 0,1 2-384 0,0 2 0 0,1-1 0 15,-1 3 304-15,-2-1-32 0,-1 2 0 0,-2-1 0 16,-3 6 176-16,-5 5 16 0,-1 2 16 0,-3 5 0 16,-1 1-64-1,-1 3-16-15,-1 7 0 0,-3 0 0 16,2 5-272-16,-1-2-128 0,3 1 0 0,3-2 128 0,3-3-128 0,4-2 128 16,3-3-128-16,4-2 128 0,4-1 0 0,2-5-128 15,4-2 192-15,4-3-64 0,2-4-288 0,5 1-64 16,1-3-16-16,2-4 0 0,2 2-16 0,3-4 0 15,2 2 0-15,2-3 0 0,1-3-32 0,1 2-16 16,1-1 0-16,-1-2 0 0,-2-2 304 0,-2-3 0 16,0-1 0-16,-2 0 0 0,1-4 128 0,-3-3 64 0,2-1 32 0,-3-2 0 15,-1 2-16-15,-4-5 0 0,-4 5 0 0,-3-2 0 0,-4 4-64 0,-5-3-16 16,-1 1 0-16,-3 2 0 0,-5-5 128 0,-2 1 32 31,-3 0 0-31,-5 2 0 0,0-5 48 0,-3 2 16 16,-4 2 0-16,0-1 0 0,1-1-224 0,-2 5-128 15,1-3 160-15,0 5-160 0,2-2 0 0,-1 5-320 16,2 0 64-16,2 3 0 16,3 1-272-16,1 1-48 0,4 0-16 0,-1 2-11696 0,3-2-2320 0</inkml:trace>
  <inkml:trace contextRef="#ctx0" brushRef="#br0" timeOffset="42042.67">28546 16071 23039 0,'0'-7'2048'0,"-1"4"-1648"0,1 0-400 0,-2 1 0 0,2 4 1520 0,-2-2 208 0,-2-3 64 0,-1 0 0 0,-5 1 592 0,-2 0 128 16,-3 4 32-16,-2 3 0 0,-3 1-1312 0,0 1-256 0,-2 6-48 0,-2-1-16 0,1 6-432 0,-2-1-96 15,2 1 0-15,-1 2-16 0,1-2-192 0,2 2-48 0,-2 5 0 16,4-3 0-16,0-2-128 0,1 1 0 16,2 1 0-16,2-2 0 15,2 1-448-15,0 1 16 0,5-3 16 0,2 1 0 0,1-4 160 0,4 2 16 0,4-2 16 16,2-1 0-16,3-1-32 0,3 1-16 0,3-5 0 15,1-1 0 1,3-2-288-16,0-5-48 0,3 2-16 0,1-4 0 0,1-4 368 0,-1-1 80 0,0-1 16 16,1-1 0-16,1-3 16 0,1-3 0 0,-2-2 0 0,2-1 0 15,2-2-400 1,-2-2-80-16,-2 1-16 0,-1-3 0 0,-5 4 224 0,-1-2 32 0,-2 1 16 16,-4 0 0-16,-2 0 576 0,-2 0 112 0,-3-3 32 0,-3 1 0 0,-2 1 672 15,-3 1 144-15,0 0 32 0,-5 0 0 0,-1 0-432 16,-2 0-64-16,-2 3-32 0,-2 0 0 0,-3 4-400 0,0-1-80 15,-2 3 0-15,-2 4-16 16,2 1-176-16,-2 2-256 0,1 5 64 0,-2-1 16 16,2 4-528-16,1 1-128 0,1 4 0 0,1-2-10896 15,5 3-2176-15</inkml:trace>
  <inkml:trace contextRef="#ctx0" brushRef="#br0" timeOffset="42496.08">29107 16156 17503 0,'1'-6'1552'0,"-1"0"-1232"15,0 2-320-15,0 4 0 0,-1 0 2304 0,0 0 384 0,1-3 96 0,-3 0 16 0,0 0 96 0,-5 0 32 0,-2 3 0 0,-2 6 0 0,-3 0-1600 0,-3 5-320 16,-3 4-64-16,-4 3-16 0,-1 5-592 0,-4 1-112 16,1 5-32-16,0 3 0 0,1 0-192 0,2-1 0 15,2 4 0-15,4-6 0 16,4 2 128-16,5-2-128 0,4-5 176 0,3 0-176 0,4 1 0 0,4-6 0 16,5 2 0-16,2-2 0 0,2-3-304 0,2 0-64 15,1-2-16-15,1-2 0 16,2 3-192-1,1-5-32-15,2 0-16 0,3-2 0 0,1-4 352 0,0-1 64 0,1-6 16 0,3-1 0 0,-1-2 576 16,2-4 128-16,-1-2 32 0,2-4 0 0,0-6-352 16,2-1-192-16,-2-1 192 0,-1-5-192 0,-4 1 0 0,-2 1 0 15,-4 1-192-15,-4 0 48 0,-3 1 144 0,-6-1 0 16,-2 1 0-16,-4 3 0 0,-4 0 352 0,-3-1 0 16,-2 5 0-16,-4-2 0 0,-3-1-32 0,-3 3-16 15,-2 0 0-15,-2 0 0 0,-1 2-304 0,-1 0-176 0,-2 3 32 16,-1 1 0-1,0-1-656-15,-1 1-128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1213-782B-6740-9159-A15F1071FA56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73B70-394B-D341-8F66-A712FCAEE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MRV 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baseline="0" dirty="0"/>
          </a:p>
          <a:p>
            <a:pPr marL="171450" indent="-171450">
              <a:buFont typeface="Wingdings" charset="0"/>
              <a:buChar char="à"/>
            </a:pPr>
            <a:r>
              <a:rPr lang="en-US" baseline="0" dirty="0">
                <a:sym typeface="Wingdings"/>
              </a:rPr>
              <a:t>Solves already without any need for backtracking</a:t>
            </a:r>
          </a:p>
          <a:p>
            <a:pPr marL="171450" indent="-171450">
              <a:buFont typeface="Wingdings" charset="0"/>
              <a:buChar char="à"/>
            </a:pPr>
            <a:endParaRPr lang="en-US" baseline="0" dirty="0"/>
          </a:p>
          <a:p>
            <a:r>
              <a:rPr lang="en-US" baseline="0" dirty="0"/>
              <a:t>Note: need a bigger problem to illustrate relevance of </a:t>
            </a:r>
            <a:r>
              <a:rPr lang="en-US" baseline="0" dirty="0" err="1"/>
              <a:t>backtracking+AC+MRV+MCV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22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test has structure, it ‘s more like a manual describing a</a:t>
            </a:r>
            <a:r>
              <a:rPr lang="en-US" baseline="0" dirty="0"/>
              <a:t> set of constraints that have to hold 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7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Demo:</a:t>
            </a:r>
          </a:p>
          <a:p>
            <a:endParaRPr lang="en-US" baseline="0" dirty="0"/>
          </a:p>
          <a:p>
            <a:r>
              <a:rPr lang="en-US" baseline="0" dirty="0"/>
              <a:t>Run </a:t>
            </a:r>
            <a:r>
              <a:rPr lang="en-US" baseline="0" dirty="0" err="1"/>
              <a:t>constraint.jar</a:t>
            </a:r>
            <a:r>
              <a:rPr lang="en-US" baseline="0" dirty="0"/>
              <a:t> or </a:t>
            </a:r>
            <a:r>
              <a:rPr lang="en-US" baseline="0" dirty="0" err="1"/>
              <a:t>constraint.exe</a:t>
            </a:r>
            <a:r>
              <a:rPr lang="en-US" baseline="0" dirty="0"/>
              <a:t>, load the 5 queens problem.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Demo is just showing the n-queens applet as</a:t>
            </a:r>
            <a:r>
              <a:rPr lang="en-US" baseline="0" dirty="0"/>
              <a:t> illustration of constraint graph, but later in lecture we’ll interact with the applet.</a:t>
            </a:r>
          </a:p>
          <a:p>
            <a:r>
              <a:rPr lang="en-US" dirty="0" err="1"/>
              <a:t>aispace.org</a:t>
            </a:r>
            <a:r>
              <a:rPr lang="en-US" dirty="0"/>
              <a:t> will have the latest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02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3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7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73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00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99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61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44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51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94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6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22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64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19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51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  (first) / Arc Consistency (second)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4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2F00-9FFA-B23A-C698-D47BE5DF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8AA2C-B7E2-7402-24C2-F9C6D2F53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A4394-0849-D185-FF28-EE28B99A0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2A949-91C5-26F3-C3BE-E4CD8BDFF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537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5CDA-CB24-3FAE-7179-87520AC6B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E0101-C946-232F-B333-633787EB66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41DE58-6101-F49F-0D44-7385CEA8C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77DD9-8D84-FC91-E7EB-564901E97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644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67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8193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491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644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656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988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DC8F4-624D-52CD-7A71-534B1D10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52175E-42E1-788F-75B9-E485D0CDF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B09FB-E390-4FFB-CAAD-A49A0066A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35A91-125A-5655-81E3-50BC146766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678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23732-5B48-402F-BB84-5FA7A72ED87F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259" y="365125"/>
            <a:ext cx="10515600" cy="56575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259" y="133135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E9047-E8DC-4320-9E73-C8EEFCBF24A1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5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D27B2-4A6F-4171-80E9-7A9139622D37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731-7AE7-4226-B22B-AA579BE50DCA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2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DE32-2F2F-428B-A9DE-5A3E4689A7EC}" type="datetime1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555FC-8B20-4D7A-BACF-9E6D661476B7}" type="datetime1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0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D3C4-493A-4419-ACA1-49A72BA3CC89}" type="datetime1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4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A4B4-6D4B-4E4F-BEBC-1AC8638F661D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FE6A-E228-4454-8554-0CAB0FB468C4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8889B-54AF-462C-8135-372B265137AC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3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6A2A6-ED80-4647-8646-3A260305CDE0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0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45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206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5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371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007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553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83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97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81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680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1/22/2026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1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CDE10-1FE4-40D2-8AD9-49339F1BCB8E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8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4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customXml" Target="../ink/ink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tags" Target="../tags/tag3.xml"/><Relationship Id="rId7" Type="http://schemas.openxmlformats.org/officeDocument/2006/relationships/image" Target="../media/image13.png"/><Relationship Id="rId12" Type="http://schemas.openxmlformats.org/officeDocument/2006/relationships/customXml" Target="../ink/ink5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2.wmf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7.png"/><Relationship Id="rId4" Type="http://schemas.openxmlformats.org/officeDocument/2006/relationships/tags" Target="../tags/tag4.xml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customXml" Target="../ink/ink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tags" Target="../tags/tag7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28.png"/><Relationship Id="rId2" Type="http://schemas.openxmlformats.org/officeDocument/2006/relationships/tags" Target="../tags/tag6.xml"/><Relationship Id="rId16" Type="http://schemas.openxmlformats.org/officeDocument/2006/relationships/image" Target="../media/image32.png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7.png"/><Relationship Id="rId5" Type="http://schemas.openxmlformats.org/officeDocument/2006/relationships/tags" Target="../tags/tag9.xml"/><Relationship Id="rId15" Type="http://schemas.openxmlformats.org/officeDocument/2006/relationships/customXml" Target="../ink/ink8.xml"/><Relationship Id="rId10" Type="http://schemas.openxmlformats.org/officeDocument/2006/relationships/image" Target="../media/image26.png"/><Relationship Id="rId4" Type="http://schemas.openxmlformats.org/officeDocument/2006/relationships/tags" Target="../tags/tag8.xml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34.png"/><Relationship Id="rId18" Type="http://schemas.openxmlformats.org/officeDocument/2006/relationships/image" Target="../media/image38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33.png"/><Relationship Id="rId17" Type="http://schemas.openxmlformats.org/officeDocument/2006/relationships/image" Target="../media/image37.png"/><Relationship Id="rId2" Type="http://schemas.openxmlformats.org/officeDocument/2006/relationships/tags" Target="../tags/tag11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31.png"/><Relationship Id="rId5" Type="http://schemas.openxmlformats.org/officeDocument/2006/relationships/tags" Target="../tags/tag14.xml"/><Relationship Id="rId15" Type="http://schemas.openxmlformats.org/officeDocument/2006/relationships/image" Target="../media/image24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9.png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customXml" Target="../ink/ink9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10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22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customXml" Target="../ink/ink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Relationship Id="rId22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5.wmf"/><Relationship Id="rId7" Type="http://schemas.openxmlformats.org/officeDocument/2006/relationships/customXml" Target="../ink/ink15.xml"/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8.wmf"/><Relationship Id="rId4" Type="http://schemas.openxmlformats.org/officeDocument/2006/relationships/image" Target="../media/image5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customXml" Target="../ink/ink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s://www.cs.cmu.edu/~15281/demos/csp_backtracking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customXml" Target="../ink/ink2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3.wmf"/><Relationship Id="rId7" Type="http://schemas.openxmlformats.org/officeDocument/2006/relationships/customXml" Target="../ink/ink21.xml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19.wmf"/><Relationship Id="rId4" Type="http://schemas.openxmlformats.org/officeDocument/2006/relationships/image" Target="../media/image64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590.png"/><Relationship Id="rId4" Type="http://schemas.openxmlformats.org/officeDocument/2006/relationships/image" Target="../media/image19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2.xml"/><Relationship Id="rId5" Type="http://schemas.openxmlformats.org/officeDocument/2006/relationships/image" Target="../media/image65.png"/><Relationship Id="rId4" Type="http://schemas.openxmlformats.org/officeDocument/2006/relationships/image" Target="../media/image19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3.xml"/><Relationship Id="rId5" Type="http://schemas.openxmlformats.org/officeDocument/2006/relationships/image" Target="../media/image67.png"/><Relationship Id="rId4" Type="http://schemas.openxmlformats.org/officeDocument/2006/relationships/image" Target="../media/image19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19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" TargetMode="External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4.xml"/><Relationship Id="rId5" Type="http://schemas.openxmlformats.org/officeDocument/2006/relationships/image" Target="../media/image72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customXml" Target="../ink/ink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customXml" Target="../ink/ink2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customXml" Target="../ink/ink2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customXml" Target="../ink/ink2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customXml" Target="../ink/ink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customXml" Target="../ink/ink3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2.xml"/><Relationship Id="rId5" Type="http://schemas.openxmlformats.org/officeDocument/2006/relationships/image" Target="../media/image610.png"/><Relationship Id="rId4" Type="http://schemas.openxmlformats.org/officeDocument/2006/relationships/customXml" Target="../ink/ink31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1.png"/><Relationship Id="rId3" Type="http://schemas.openxmlformats.org/officeDocument/2006/relationships/image" Target="../media/image78.png"/><Relationship Id="rId7" Type="http://schemas.openxmlformats.org/officeDocument/2006/relationships/customXml" Target="../ink/ink34.xml"/><Relationship Id="rId12" Type="http://schemas.openxmlformats.org/officeDocument/2006/relationships/customXml" Target="../ink/ink37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1.png"/><Relationship Id="rId11" Type="http://schemas.openxmlformats.org/officeDocument/2006/relationships/customXml" Target="../ink/ink36.xml"/><Relationship Id="rId5" Type="http://schemas.openxmlformats.org/officeDocument/2006/relationships/customXml" Target="../ink/ink33.xml"/><Relationship Id="rId10" Type="http://schemas.openxmlformats.org/officeDocument/2006/relationships/image" Target="../media/image661.png"/><Relationship Id="rId4" Type="http://schemas.openxmlformats.org/officeDocument/2006/relationships/image" Target="../media/image79.png"/><Relationship Id="rId9" Type="http://schemas.openxmlformats.org/officeDocument/2006/relationships/customXml" Target="../ink/ink3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0.png"/><Relationship Id="rId4" Type="http://schemas.openxmlformats.org/officeDocument/2006/relationships/image" Target="../media/image64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3" Type="http://schemas.openxmlformats.org/officeDocument/2006/relationships/image" Target="../media/image73.png"/><Relationship Id="rId7" Type="http://schemas.openxmlformats.org/officeDocument/2006/relationships/image" Target="../media/image6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650.png"/><Relationship Id="rId10" Type="http://schemas.openxmlformats.org/officeDocument/2006/relationships/image" Target="../media/image93.png"/><Relationship Id="rId4" Type="http://schemas.openxmlformats.org/officeDocument/2006/relationships/image" Target="../media/image660.png"/><Relationship Id="rId9" Type="http://schemas.openxmlformats.org/officeDocument/2006/relationships/customXml" Target="../ink/ink3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customXml" Target="../ink/ink39.xml"/><Relationship Id="rId4" Type="http://schemas.openxmlformats.org/officeDocument/2006/relationships/image" Target="../media/image620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customXml" Target="../ink/ink4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0.png"/><Relationship Id="rId4" Type="http://schemas.openxmlformats.org/officeDocument/2006/relationships/customXml" Target="../ink/ink4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2.xml"/><Relationship Id="rId2" Type="http://schemas.openxmlformats.org/officeDocument/2006/relationships/image" Target="../media/image9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1824300"/>
            <a:ext cx="5048198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 AI &amp; ML I</a:t>
            </a:r>
            <a:br>
              <a:rPr lang="en-US" sz="4600" dirty="0"/>
            </a:br>
            <a:r>
              <a:rPr lang="en-US" sz="4600" dirty="0"/>
              <a:t>Constraint Satisfaction Problems (CSPs)</a:t>
            </a:r>
            <a:br>
              <a:rPr lang="en-US" sz="4600" dirty="0"/>
            </a:br>
            <a:br>
              <a:rPr lang="en-US" sz="4600" dirty="0"/>
            </a:br>
            <a:endParaRPr lang="en-US" sz="4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What is Search For?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06400" y="1521032"/>
            <a:ext cx="11379200" cy="4729164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Planning: sequences of actions</a:t>
            </a:r>
          </a:p>
          <a:p>
            <a:pPr lvl="1" eaLnBrk="1" hangingPunct="1"/>
            <a:r>
              <a:rPr lang="en-US" dirty="0"/>
              <a:t>The path to the goal is the important thing</a:t>
            </a:r>
          </a:p>
          <a:p>
            <a:pPr lvl="1" eaLnBrk="1" hangingPunct="1"/>
            <a:r>
              <a:rPr lang="en-US" dirty="0"/>
              <a:t>Paths have various costs, depths</a:t>
            </a:r>
          </a:p>
          <a:p>
            <a:pPr lvl="1" eaLnBrk="1" hangingPunct="1"/>
            <a:r>
              <a:rPr lang="en-US" dirty="0"/>
              <a:t>Heuristics give problem-specific guidance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/>
              <a:t>Identification: assignments to variables</a:t>
            </a:r>
          </a:p>
          <a:p>
            <a:pPr lvl="1" eaLnBrk="1" hangingPunct="1"/>
            <a:r>
              <a:rPr lang="en-US" dirty="0"/>
              <a:t>The goal itself is important, not the path</a:t>
            </a:r>
          </a:p>
          <a:p>
            <a:pPr lvl="1" eaLnBrk="1" hangingPunct="1"/>
            <a:r>
              <a:rPr lang="en-US" dirty="0"/>
              <a:t>All paths at the same depth (for some formulations)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2021" y="3391943"/>
            <a:ext cx="3067051" cy="2665413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7596188" y="1180106"/>
            <a:ext cx="3376612" cy="2228563"/>
            <a:chOff x="7596188" y="1882124"/>
            <a:chExt cx="3376612" cy="2228563"/>
          </a:xfrm>
        </p:grpSpPr>
        <p:sp>
          <p:nvSpPr>
            <p:cNvPr id="7" name="Rectangle 6"/>
            <p:cNvSpPr/>
            <p:nvPr/>
          </p:nvSpPr>
          <p:spPr>
            <a:xfrm>
              <a:off x="7772401" y="1905001"/>
              <a:ext cx="152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6188" y="1882124"/>
              <a:ext cx="3376612" cy="2228563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459259" y="5241462"/>
            <a:ext cx="5491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Are the warm-up assignments planning or identification problems?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FC9602-FA5E-4BB0-ABF8-98ABAB5C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E9A320-97D7-780F-1574-00005631C957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7526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04800" y="67879"/>
            <a:ext cx="10515600" cy="1325563"/>
          </a:xfrm>
        </p:spPr>
        <p:txBody>
          <a:bodyPr/>
          <a:lstStyle/>
          <a:p>
            <a:r>
              <a:rPr lang="en-US" sz="3600" dirty="0"/>
              <a:t>Warm-up as You Walk In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514600"/>
            <a:ext cx="2628900" cy="254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696200" y="2057400"/>
            <a:ext cx="3200400" cy="3074850"/>
            <a:chOff x="6248400" y="1443036"/>
            <a:chExt cx="4648200" cy="4348164"/>
          </a:xfrm>
        </p:grpSpPr>
        <p:sp>
          <p:nvSpPr>
            <p:cNvPr id="2" name="Rectangle 1"/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" name="Straight Connector 4"/>
            <p:cNvCxnSpPr>
              <a:stCxn id="2" idx="0"/>
              <a:endCxn id="2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2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696200" y="2527322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53200" y="1600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839201" y="3651269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3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982200" y="4728817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4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839201" y="2527321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1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57200" y="1374812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Assign Red, Green, or Blue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</a:rPr>
              <a:t>Neighbors must be different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29500" y="13716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Sudoku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02CF4CD-7FE0-4103-A6F3-1F0B5513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9F207EA-3C52-50F7-BC93-77956AFF540B}"/>
                  </a:ext>
                </a:extLst>
              </p14:cNvPr>
              <p14:cNvContentPartPr/>
              <p14:nvPr/>
            </p14:nvContentPartPr>
            <p14:xfrm>
              <a:off x="1825920" y="1869840"/>
              <a:ext cx="8959320" cy="3135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9F207EA-3C52-50F7-BC93-77956AFF54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16560" y="1860480"/>
                <a:ext cx="8978040" cy="315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4236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/>
              <a:t>Constraint Satisfaction Problems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086956"/>
            <a:ext cx="7239001" cy="50292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CSP is a special class of search problems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Mostly identification problems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Have specialized algorithms for them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Standard search problems: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State is an arbitrary data structure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Goal test can be any function over states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Constraint satisfaction problems (CSPs):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State is defined by </a:t>
            </a:r>
            <a:r>
              <a:rPr lang="en-US" dirty="0">
                <a:solidFill>
                  <a:srgbClr val="CC0000"/>
                </a:solidFill>
              </a:rPr>
              <a:t>variables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X</a:t>
            </a:r>
            <a:r>
              <a:rPr lang="en-US" b="1" i="1" baseline="-25000" dirty="0">
                <a:solidFill>
                  <a:srgbClr val="CC0000"/>
                </a:solidFill>
                <a:latin typeface="Times New Roman" pitchFamily="18" charset="0"/>
              </a:rPr>
              <a:t>i</a:t>
            </a:r>
            <a:r>
              <a:rPr lang="en-US" dirty="0"/>
              <a:t>  with values from a </a:t>
            </a:r>
            <a:r>
              <a:rPr lang="en-US" dirty="0">
                <a:solidFill>
                  <a:srgbClr val="CC0000"/>
                </a:solidFill>
              </a:rPr>
              <a:t>domain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D </a:t>
            </a:r>
            <a:r>
              <a:rPr lang="en-US" dirty="0"/>
              <a:t>(sometimes </a:t>
            </a:r>
            <a:r>
              <a:rPr lang="en-US" b="1" i="1" dirty="0">
                <a:latin typeface="Times New Roman" pitchFamily="18" charset="0"/>
              </a:rPr>
              <a:t>D</a:t>
            </a:r>
            <a:r>
              <a:rPr lang="en-US" dirty="0"/>
              <a:t> depends on </a:t>
            </a:r>
            <a:r>
              <a:rPr lang="en-US" b="1" i="1" dirty="0" err="1">
                <a:latin typeface="Times New Roman" pitchFamily="18" charset="0"/>
              </a:rPr>
              <a:t>i</a:t>
            </a:r>
            <a:r>
              <a:rPr lang="en-US" dirty="0"/>
              <a:t>)</a:t>
            </a:r>
            <a:endParaRPr lang="en-US" i="1" baseline="-25000" dirty="0">
              <a:solidFill>
                <a:srgbClr val="CC0000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Goal test is a </a:t>
            </a:r>
            <a:r>
              <a:rPr lang="en-US" dirty="0">
                <a:solidFill>
                  <a:srgbClr val="CC0000"/>
                </a:solidFill>
              </a:rPr>
              <a:t>set of constraints </a:t>
            </a:r>
            <a:r>
              <a:rPr lang="en-US" dirty="0"/>
              <a:t>specifying allowable combinations of values for subsets of variables</a:t>
            </a:r>
          </a:p>
          <a:p>
            <a:pPr lvl="1"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6697" y="317416"/>
            <a:ext cx="4525786" cy="3520757"/>
          </a:xfrm>
          <a:prstGeom prst="rect">
            <a:avLst/>
          </a:prstGeom>
          <a:noFill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200" y="4267201"/>
            <a:ext cx="4320801" cy="2000249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6BF4B1-A7B3-42AE-8B17-C4EF96546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C1CC8AF-F66D-BB99-D30D-F4BF930E0E23}"/>
                  </a:ext>
                </a:extLst>
              </p14:cNvPr>
              <p14:cNvContentPartPr/>
              <p14:nvPr/>
            </p14:nvContentPartPr>
            <p14:xfrm>
              <a:off x="133560" y="856440"/>
              <a:ext cx="901800" cy="4946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C1CC8AF-F66D-BB99-D30D-F4BF930E0E2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4200" y="847080"/>
                <a:ext cx="920520" cy="49651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5FF4C89-BD38-349D-0E65-F9363AAC4778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87383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Why study CSPs?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3399" y="1750183"/>
            <a:ext cx="10515600" cy="435133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Assignment problems: e.g., who teaches what class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Timetabling problems: e.g., which class is offered when and where?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Hardware configuration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Transportation scheduling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Factory scheduling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Circuit layout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Fault diagnosis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… lots more!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Sometimes involve real-valued variables…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5980" y="2671684"/>
            <a:ext cx="6248398" cy="2777687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59259" y="1209237"/>
            <a:ext cx="6833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Many real-world problems can be formulated as CSPs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55D1F0-5873-47B1-92F7-D15E8FB5C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C909114-DD71-E41A-417D-2BDDE069096D}"/>
              </a:ext>
            </a:extLst>
          </p:cNvPr>
          <p:cNvGrpSpPr/>
          <p:nvPr/>
        </p:nvGrpSpPr>
        <p:grpSpPr>
          <a:xfrm>
            <a:off x="6703730" y="3925852"/>
            <a:ext cx="5322584" cy="2777687"/>
            <a:chOff x="6703730" y="3925852"/>
            <a:chExt cx="5322584" cy="277768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A1D7CD3-03CA-EFEA-FFB3-4CD521726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3730" y="3925852"/>
              <a:ext cx="5322584" cy="27776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358C186-D811-1EC3-F233-C1FC6737A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76046" y="5847883"/>
              <a:ext cx="2305372" cy="762106"/>
            </a:xfrm>
            <a:prstGeom prst="rect">
              <a:avLst/>
            </a:prstGeom>
            <a:ln w="28575">
              <a:noFill/>
            </a:ln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0EFA9EE-2EED-B492-431B-FAE0AD4F64B5}"/>
                  </a:ext>
                </a:extLst>
              </p14:cNvPr>
              <p14:cNvContentPartPr/>
              <p14:nvPr/>
            </p14:nvContentPartPr>
            <p14:xfrm>
              <a:off x="319680" y="2983680"/>
              <a:ext cx="1065600" cy="11941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0EFA9EE-2EED-B492-431B-FAE0AD4F64B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0320" y="2974320"/>
                <a:ext cx="1084320" cy="12128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E8DEAF5-BE50-1B57-D863-7B39BFC295E0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32530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CSP Examples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print"/>
          <a:srcRect l="1140" t="1105"/>
          <a:stretch>
            <a:fillRect/>
          </a:stretch>
        </p:blipFill>
        <p:spPr bwMode="auto">
          <a:xfrm>
            <a:off x="3124200" y="1331917"/>
            <a:ext cx="6019800" cy="499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E7EC51-C60E-4303-B50D-4A6EDD11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1378F36-4A59-03D8-BA82-4C7DB781F83F}"/>
                  </a:ext>
                </a:extLst>
              </p14:cNvPr>
              <p14:cNvContentPartPr/>
              <p14:nvPr/>
            </p14:nvContentPartPr>
            <p14:xfrm>
              <a:off x="8532720" y="5898600"/>
              <a:ext cx="1310400" cy="298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1378F36-4A59-03D8-BA82-4C7DB781F8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23360" y="5889240"/>
                <a:ext cx="1329120" cy="3168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D3C2AC8-E5C3-5576-EF84-24F942767F57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15469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Example: Map Coloring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3776"/>
            <a:ext cx="7564244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Variables: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Domains: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Constraints: adjacent regions must have different colors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Solutions are assignments satisfying all constraints,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/>
          <a:srcRect l="1140" t="1105"/>
          <a:stretch>
            <a:fillRect/>
          </a:stretch>
        </p:blipFill>
        <p:spPr bwMode="auto">
          <a:xfrm>
            <a:off x="8408893" y="1228165"/>
            <a:ext cx="3021107" cy="250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171700" y="1599601"/>
            <a:ext cx="4281583" cy="258601"/>
          </a:xfrm>
          <a:prstGeom prst="rect">
            <a:avLst/>
          </a:prstGeom>
          <a:noFill/>
          <a:ln/>
          <a:effectLst/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2222039" y="2019996"/>
            <a:ext cx="3023521" cy="296673"/>
          </a:xfrm>
          <a:prstGeom prst="rect">
            <a:avLst/>
          </a:prstGeom>
          <a:noFill/>
          <a:ln/>
          <a:effectLst/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023725" y="4623939"/>
            <a:ext cx="5983475" cy="629393"/>
          </a:xfrm>
          <a:prstGeom prst="rect">
            <a:avLst/>
          </a:prstGeom>
          <a:noFill/>
          <a:ln/>
          <a:effectLst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2348947" y="2904870"/>
            <a:ext cx="1201079" cy="223965"/>
          </a:xfrm>
          <a:prstGeom prst="rect">
            <a:avLst/>
          </a:prstGeom>
          <a:noFill/>
          <a:ln/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5019" y="4178525"/>
            <a:ext cx="3929781" cy="2069651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2D3945-110E-49D6-B19B-A606BA50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DDC1AF8-5BB2-5EBA-BA41-31B74CA89160}"/>
                  </a:ext>
                </a:extLst>
              </p14:cNvPr>
              <p14:cNvContentPartPr/>
              <p14:nvPr/>
            </p14:nvContentPartPr>
            <p14:xfrm>
              <a:off x="794160" y="150840"/>
              <a:ext cx="9272160" cy="5251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DDC1AF8-5BB2-5EBA-BA41-31B74CA8916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84800" y="141480"/>
                <a:ext cx="9290880" cy="5270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002369E-117A-6EFA-4FEC-EDB9D7A14C1A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93709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13BDE-73C4-EEE9-712D-8EBFBE7A4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A027DD3-185E-839B-B197-81BD12CE8D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Example: Map Coloring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7AE11E-F4CB-F606-3150-C42B0574F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8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B47A9A-722D-2382-65D7-275BAB6BF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905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Google OR Tools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6358D3-D1D5-33D8-F090-1BAF132B437D}"/>
              </a:ext>
            </a:extLst>
          </p:cNvPr>
          <p:cNvSpPr txBox="1"/>
          <p:nvPr/>
        </p:nvSpPr>
        <p:spPr>
          <a:xfrm>
            <a:off x="-207626" y="1768137"/>
            <a:ext cx="6094602" cy="3787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None/>
            </a:pPr>
            <a:r>
              <a:rPr lang="en-US" dirty="0">
                <a:solidFill>
                  <a:srgbClr val="AF00DB"/>
                </a:solidFill>
                <a:latin typeface="Consolas" panose="020B0609020204030204" pitchFamily="49" charset="0"/>
              </a:rPr>
              <a:t>   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ortools.sat.python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cp_model</a:t>
            </a:r>
            <a:b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cp_model.CpModel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800"/>
              </a:lnSpc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All CSP variables: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Domain: {0,1,2} representing three colors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variables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{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"V"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"V"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.NewIntVar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E96EC1-E8D6-7718-CE03-7D7BC82402F7}"/>
              </a:ext>
            </a:extLst>
          </p:cNvPr>
          <p:cNvSpPr txBox="1"/>
          <p:nvPr/>
        </p:nvSpPr>
        <p:spPr>
          <a:xfrm>
            <a:off x="5886976" y="1325979"/>
            <a:ext cx="6405692" cy="5403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Edges (related to binary constraints)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constraints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[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"WA"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"NT"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"SA"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"V"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"Q"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(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"NSW"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"V"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),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]</a:t>
            </a:r>
          </a:p>
          <a:p>
            <a:pPr>
              <a:lnSpc>
                <a:spcPts val="1800"/>
              </a:lnSpc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Add binary inequality constraints: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    # adjacent regions must differ in color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AF00DB"/>
                </a:solidFill>
                <a:effectLst/>
                <a:latin typeface="Consolas" panose="020B0609020204030204" pitchFamily="49" charset="0"/>
              </a:rPr>
              <a:t>in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constraints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: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.Add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variables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 !=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variables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dirty="0">
                <a:solidFill>
                  <a:srgbClr val="001080"/>
                </a:solidFill>
                <a:latin typeface="Consolas" panose="020B0609020204030204" pitchFamily="49" charset="0"/>
              </a:rPr>
              <a:t>v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])</a:t>
            </a:r>
          </a:p>
          <a:p>
            <a:pPr>
              <a:lnSpc>
                <a:spcPts val="1800"/>
              </a:lnSpc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# Solve</a:t>
            </a:r>
            <a:endParaRPr lang="en-US" b="0" dirty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solver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cp_model.CpSolver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>
              <a:lnSpc>
                <a:spcPts val="1800"/>
              </a:lnSpc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status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solver</a:t>
            </a:r>
            <a:r>
              <a:rPr lang="en-US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.Solve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model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0315074-C00D-0476-13E7-E3AE7DE9BC2C}"/>
                  </a:ext>
                </a:extLst>
              </p14:cNvPr>
              <p14:cNvContentPartPr/>
              <p14:nvPr/>
            </p14:nvContentPartPr>
            <p14:xfrm>
              <a:off x="173160" y="2069640"/>
              <a:ext cx="10531440" cy="4727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0315074-C00D-0476-13E7-E3AE7DE9BC2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3800" y="2060280"/>
                <a:ext cx="10550160" cy="474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1183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Constraint Graphs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0991" y="1756317"/>
            <a:ext cx="480280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1140" t="1105"/>
          <a:stretch>
            <a:fillRect/>
          </a:stretch>
        </p:blipFill>
        <p:spPr bwMode="auto">
          <a:xfrm>
            <a:off x="976605" y="1806497"/>
            <a:ext cx="5229049" cy="43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416D2B-3D52-4403-B0AC-1215FB4CF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C95F7D-32D6-3B69-1CAA-21275F894999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19676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Constraint Graphs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7010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Binary CSP: each constraint relates (at most) two variables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Binary constraint graph: nodes are variables, arcs show constraints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General-purpose CSP algorithms use the graph structure to speed up search. E.g., Tasmania is an independent </a:t>
            </a:r>
            <a:r>
              <a:rPr lang="en-US" sz="2400" dirty="0" err="1"/>
              <a:t>subproblem</a:t>
            </a:r>
            <a:r>
              <a:rPr lang="en-US" sz="2400" dirty="0"/>
              <a:t>!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1600201"/>
            <a:ext cx="3327400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8D2F0B-940B-442C-A3DC-092A36AF2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7EA24DD-6691-C86D-C5AD-647591FFA8C4}"/>
                  </a:ext>
                </a:extLst>
              </p14:cNvPr>
              <p14:cNvContentPartPr/>
              <p14:nvPr/>
            </p14:nvContentPartPr>
            <p14:xfrm>
              <a:off x="279000" y="1981080"/>
              <a:ext cx="1593720" cy="3368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7EA24DD-6691-C86D-C5AD-647591FFA8C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9640" y="1971720"/>
                <a:ext cx="1612440" cy="3387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34F12B7-C23B-C91A-6E03-7D89B326133B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089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Varieties of CSPs and Constraints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1" y="1372103"/>
            <a:ext cx="7316459" cy="495199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3FB97-C27C-41B6-902A-B377A21EF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B47C0-A4DB-047B-848A-AA5CC87832DB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23489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Formulation 1: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 eaLnBrk="1" hangingPunct="1"/>
            <a:r>
              <a:rPr lang="en-US" dirty="0"/>
              <a:t>Domains:</a:t>
            </a:r>
          </a:p>
          <a:p>
            <a:pPr lvl="1" eaLnBrk="1" hangingPunct="1"/>
            <a:r>
              <a:rPr lang="en-US" dirty="0"/>
              <a:t>Constraints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 cstate="print"/>
          <a:srcRect l="75101" b="14342"/>
          <a:stretch>
            <a:fillRect/>
          </a:stretch>
        </p:blipFill>
        <p:spPr bwMode="auto">
          <a:xfrm>
            <a:off x="5257800" y="15240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50245" y="2257404"/>
            <a:ext cx="8540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71040" y="1864219"/>
            <a:ext cx="4905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85288" y="4572001"/>
            <a:ext cx="1763712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1360489" y="4132557"/>
            <a:ext cx="6148585" cy="363244"/>
          </a:xfrm>
          <a:prstGeom prst="rect">
            <a:avLst/>
          </a:prstGeom>
          <a:noFill/>
          <a:ln/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3379" y="1479838"/>
            <a:ext cx="4150020" cy="1948241"/>
          </a:xfrm>
          <a:prstGeom prst="rect">
            <a:avLst/>
          </a:prstGeom>
          <a:noFill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1360488" y="4572002"/>
            <a:ext cx="7002160" cy="1264239"/>
          </a:xfrm>
          <a:prstGeom prst="rect">
            <a:avLst/>
          </a:prstGeom>
          <a:noFill/>
          <a:ln/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405CF4-5A3D-45EA-A843-828388B1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F7D0506-9D6E-911F-546E-D6D0CA73B012}"/>
                  </a:ext>
                </a:extLst>
              </p14:cNvPr>
              <p14:cNvContentPartPr/>
              <p14:nvPr/>
            </p14:nvContentPartPr>
            <p14:xfrm>
              <a:off x="626400" y="914760"/>
              <a:ext cx="10810800" cy="4662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F7D0506-9D6E-911F-546E-D6D0CA73B01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7040" y="905400"/>
                <a:ext cx="10829520" cy="46814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2C65D39-4C1B-5477-5E79-71D561552E25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32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90688"/>
            <a:ext cx="8229600" cy="4252912"/>
          </a:xfrm>
        </p:spPr>
        <p:txBody>
          <a:bodyPr/>
          <a:lstStyle/>
          <a:p>
            <a:pPr eaLnBrk="1" hangingPunct="1"/>
            <a:r>
              <a:rPr lang="en-US" dirty="0"/>
              <a:t>Formulation 2: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Domains: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Constraints:</a:t>
            </a:r>
          </a:p>
        </p:txBody>
      </p:sp>
      <p:pic>
        <p:nvPicPr>
          <p:cNvPr id="9220" name="Picture 1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38400" y="2239862"/>
            <a:ext cx="39528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6600" y="5410202"/>
            <a:ext cx="4394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8304" name="Picture 1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14700" y="4572001"/>
            <a:ext cx="45212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77281" y="3001533"/>
            <a:ext cx="19700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2"/>
          <p:cNvPicPr>
            <a:picLocks noChangeAspect="1" noChangeArrowheads="1"/>
          </p:cNvPicPr>
          <p:nvPr/>
        </p:nvPicPr>
        <p:blipFill>
          <a:blip r:embed="rId15" cstate="print"/>
          <a:srcRect l="75101" b="14342"/>
          <a:stretch>
            <a:fillRect/>
          </a:stretch>
        </p:blipFill>
        <p:spPr bwMode="auto">
          <a:xfrm>
            <a:off x="8389937" y="16002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932737" y="1752602"/>
            <a:ext cx="395288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924801" y="2209802"/>
            <a:ext cx="4111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5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32739" y="2667002"/>
            <a:ext cx="41116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932739" y="3128964"/>
            <a:ext cx="411163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Box 19"/>
          <p:cNvSpPr txBox="1">
            <a:spLocks noChangeArrowheads="1"/>
          </p:cNvSpPr>
          <p:nvPr/>
        </p:nvSpPr>
        <p:spPr bwMode="auto">
          <a:xfrm>
            <a:off x="1752600" y="4491338"/>
            <a:ext cx="19050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Implicit:</a:t>
            </a:r>
          </a:p>
        </p:txBody>
      </p:sp>
      <p:sp>
        <p:nvSpPr>
          <p:cNvPr id="9230" name="TextBox 20"/>
          <p:cNvSpPr txBox="1">
            <a:spLocks noChangeArrowheads="1"/>
          </p:cNvSpPr>
          <p:nvPr/>
        </p:nvSpPr>
        <p:spPr bwMode="auto">
          <a:xfrm>
            <a:off x="1752600" y="5345114"/>
            <a:ext cx="13716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Explicit: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327400" y="6019800"/>
            <a:ext cx="5588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BC191-5468-4024-919B-511A09523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176A9F-35B5-B7DC-745C-99291EADD4DC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37771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  <p:bldP spid="92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Example: Sudoku</a:t>
            </a:r>
          </a:p>
        </p:txBody>
      </p:sp>
      <p:pic>
        <p:nvPicPr>
          <p:cNvPr id="12291" name="Picture 2" descr="C:\Documents and Settings\Administrator\My Documents\My Pictures\Sudoku_Board_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2702" y="2227859"/>
            <a:ext cx="40513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752600" y="1503959"/>
            <a:ext cx="2743200" cy="1144588"/>
            <a:chOff x="838200" y="1600200"/>
            <a:chExt cx="2743200" cy="1143794"/>
          </a:xfrm>
        </p:grpSpPr>
        <p:sp>
          <p:nvSpPr>
            <p:cNvPr id="6" name="Rectangle 5"/>
            <p:cNvSpPr/>
            <p:nvPr/>
          </p:nvSpPr>
          <p:spPr>
            <a:xfrm>
              <a:off x="2209800" y="1600200"/>
              <a:ext cx="457200" cy="3807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" name="Straight Connector 7"/>
            <p:cNvCxnSpPr>
              <a:stCxn id="6" idx="2"/>
            </p:cNvCxnSpPr>
            <p:nvPr/>
          </p:nvCxnSpPr>
          <p:spPr>
            <a:xfrm rot="5400000">
              <a:off x="1257564" y="1561571"/>
              <a:ext cx="761471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2"/>
            </p:cNvCxnSpPr>
            <p:nvPr/>
          </p:nvCxnSpPr>
          <p:spPr>
            <a:xfrm rot="5400000">
              <a:off x="1448064" y="1752071"/>
              <a:ext cx="761471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" idx="2"/>
            </p:cNvCxnSpPr>
            <p:nvPr/>
          </p:nvCxnSpPr>
          <p:spPr>
            <a:xfrm rot="5400000">
              <a:off x="1638564" y="1942571"/>
              <a:ext cx="761471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" idx="2"/>
            </p:cNvCxnSpPr>
            <p:nvPr/>
          </p:nvCxnSpPr>
          <p:spPr>
            <a:xfrm rot="5400000">
              <a:off x="1829064" y="2133071"/>
              <a:ext cx="761471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6" idx="2"/>
            </p:cNvCxnSpPr>
            <p:nvPr/>
          </p:nvCxnSpPr>
          <p:spPr>
            <a:xfrm rot="5400000">
              <a:off x="2057665" y="2361670"/>
              <a:ext cx="761471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6" idx="2"/>
            </p:cNvCxnSpPr>
            <p:nvPr/>
          </p:nvCxnSpPr>
          <p:spPr>
            <a:xfrm rot="16200000" flipH="1">
              <a:off x="2438664" y="1980671"/>
              <a:ext cx="761471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6" idx="2"/>
            </p:cNvCxnSpPr>
            <p:nvPr/>
          </p:nvCxnSpPr>
          <p:spPr>
            <a:xfrm rot="16200000" flipH="1">
              <a:off x="2629164" y="1790171"/>
              <a:ext cx="761471" cy="1143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951413" y="3104159"/>
            <a:ext cx="915987" cy="2819400"/>
            <a:chOff x="4037806" y="3200400"/>
            <a:chExt cx="915194" cy="2819400"/>
          </a:xfrm>
        </p:grpSpPr>
        <p:sp>
          <p:nvSpPr>
            <p:cNvPr id="21" name="Rectangle 20"/>
            <p:cNvSpPr/>
            <p:nvPr/>
          </p:nvSpPr>
          <p:spPr>
            <a:xfrm rot="5400000">
              <a:off x="4534065" y="4229265"/>
              <a:ext cx="457200" cy="3806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3" name="Straight Connector 22"/>
            <p:cNvCxnSpPr>
              <a:stCxn id="21" idx="2"/>
            </p:cNvCxnSpPr>
            <p:nvPr/>
          </p:nvCxnSpPr>
          <p:spPr>
            <a:xfrm rot="10800000">
              <a:off x="4037806" y="32004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2"/>
            </p:cNvCxnSpPr>
            <p:nvPr/>
          </p:nvCxnSpPr>
          <p:spPr>
            <a:xfrm rot="10800000">
              <a:off x="4037806" y="3581400"/>
              <a:ext cx="534524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1" idx="2"/>
            </p:cNvCxnSpPr>
            <p:nvPr/>
          </p:nvCxnSpPr>
          <p:spPr>
            <a:xfrm rot="10800000">
              <a:off x="4037806" y="3962400"/>
              <a:ext cx="534524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21" idx="2"/>
            </p:cNvCxnSpPr>
            <p:nvPr/>
          </p:nvCxnSpPr>
          <p:spPr>
            <a:xfrm flipH="1">
              <a:off x="4037806" y="4419600"/>
              <a:ext cx="534524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4191000" y="1580159"/>
            <a:ext cx="1524000" cy="1828800"/>
            <a:chOff x="3276600" y="1676400"/>
            <a:chExt cx="1524000" cy="1828800"/>
          </a:xfrm>
        </p:grpSpPr>
        <p:sp>
          <p:nvSpPr>
            <p:cNvPr id="33" name="Rectangle 32"/>
            <p:cNvSpPr/>
            <p:nvPr/>
          </p:nvSpPr>
          <p:spPr>
            <a:xfrm rot="5400000">
              <a:off x="4419600" y="1676400"/>
              <a:ext cx="381000" cy="381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>
            <a:xfrm rot="5400000">
              <a:off x="3600450" y="1733550"/>
              <a:ext cx="685800" cy="1333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0800000" flipV="1">
              <a:off x="3581400" y="2057400"/>
              <a:ext cx="1028700" cy="685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3276600" y="2057400"/>
              <a:ext cx="1333500" cy="1066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3600450" y="2114550"/>
              <a:ext cx="1066800" cy="952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3829050" y="2266950"/>
              <a:ext cx="9906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3429000" y="2362200"/>
              <a:ext cx="1371600" cy="914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3600450" y="2495550"/>
              <a:ext cx="14478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66498" y="4030416"/>
            <a:ext cx="334821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row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7166500" y="3553175"/>
            <a:ext cx="379423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column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7166501" y="4487616"/>
            <a:ext cx="366131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9-way alldiff for each region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166498" y="4944816"/>
            <a:ext cx="2971800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(or can have a bunch of pairwise inequality constraints)</a:t>
            </a:r>
          </a:p>
        </p:txBody>
      </p:sp>
      <p:sp>
        <p:nvSpPr>
          <p:cNvPr id="36" name="Rectangle 3"/>
          <p:cNvSpPr>
            <a:spLocks noGrp="1" noChangeArrowheads="1"/>
          </p:cNvSpPr>
          <p:nvPr>
            <p:ph idx="1"/>
          </p:nvPr>
        </p:nvSpPr>
        <p:spPr>
          <a:xfrm>
            <a:off x="6477000" y="1027906"/>
            <a:ext cx="4876800" cy="4525963"/>
          </a:xfrm>
        </p:spPr>
        <p:txBody>
          <a:bodyPr/>
          <a:lstStyle/>
          <a:p>
            <a:r>
              <a:rPr lang="en-US" dirty="0"/>
              <a:t>Variables: Each (open) square</a:t>
            </a:r>
          </a:p>
          <a:p>
            <a:endParaRPr lang="en-US" dirty="0"/>
          </a:p>
          <a:p>
            <a:r>
              <a:rPr lang="en-US" dirty="0"/>
              <a:t>Domains: {1,2,…,9}</a:t>
            </a:r>
          </a:p>
          <a:p>
            <a:endParaRPr lang="en-US" dirty="0"/>
          </a:p>
          <a:p>
            <a:r>
              <a:rPr lang="en-US" dirty="0"/>
              <a:t>Constraints: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4A89F0-2829-46A9-914D-617FD5FAA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49FADE-00FA-6B03-2945-A180D8B87E18}"/>
              </a:ext>
            </a:extLst>
          </p:cNvPr>
          <p:cNvSpPr txBox="1"/>
          <p:nvPr/>
        </p:nvSpPr>
        <p:spPr>
          <a:xfrm>
            <a:off x="169327" y="6405911"/>
            <a:ext cx="1645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Slide: UCB CS 188</a:t>
            </a:r>
          </a:p>
        </p:txBody>
      </p:sp>
    </p:spTree>
    <p:extLst>
      <p:ext uri="{BB962C8B-B14F-4D97-AF65-F5344CB8AC3E}">
        <p14:creationId xmlns:p14="http://schemas.microsoft.com/office/powerpoint/2010/main" val="19079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6800" y="3840355"/>
            <a:ext cx="2817740" cy="2294193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Varieties of CSPs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9042400" cy="4729164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Discrete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Finite domains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Size </a:t>
            </a:r>
            <a:r>
              <a:rPr lang="en-US" sz="2400" i="1" dirty="0">
                <a:latin typeface="Times New Roman" pitchFamily="18" charset="0"/>
              </a:rPr>
              <a:t>d</a:t>
            </a:r>
            <a:r>
              <a:rPr lang="en-US" sz="2400" dirty="0"/>
              <a:t> means </a:t>
            </a:r>
            <a:r>
              <a:rPr lang="en-US" sz="2400" dirty="0">
                <a:latin typeface="Times New Roman" pitchFamily="18" charset="0"/>
              </a:rPr>
              <a:t>O(</a:t>
            </a:r>
            <a:r>
              <a:rPr lang="en-US" sz="2400" i="1" dirty="0" err="1">
                <a:latin typeface="Times New Roman" pitchFamily="18" charset="0"/>
              </a:rPr>
              <a:t>d</a:t>
            </a:r>
            <a:r>
              <a:rPr lang="en-US" sz="2400" i="1" baseline="30000" dirty="0" err="1">
                <a:latin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</a:rPr>
              <a:t>)</a:t>
            </a:r>
            <a:r>
              <a:rPr lang="en-US" sz="2400" dirty="0"/>
              <a:t> complete assignments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Boolean CSPs, including Boolean satisfiability (NP-complete)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Infinite domains (integers, strings, etc.)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job scheduling, variables are start/end times for each job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Linear constraints solvable, nonlinear undecidable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Continuous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E.g., start/end times for Hubble Telescope observations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Linear constraints solvable in polynomial time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9993" y="1364304"/>
            <a:ext cx="2813015" cy="236949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838200" y="1781744"/>
            <a:ext cx="7758953" cy="158527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56146" y="1293339"/>
            <a:ext cx="262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We will cover today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9559" y="4592873"/>
            <a:ext cx="3314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We will cover in a 07-380</a:t>
            </a:r>
          </a:p>
        </p:txBody>
      </p:sp>
      <p:sp>
        <p:nvSpPr>
          <p:cNvPr id="2" name="Rectangle 1"/>
          <p:cNvSpPr/>
          <p:nvPr/>
        </p:nvSpPr>
        <p:spPr>
          <a:xfrm>
            <a:off x="1559859" y="4090714"/>
            <a:ext cx="3453392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5803128"/>
            <a:ext cx="6344093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E2BCDD-4C93-4DBF-9CB6-3FCA55DC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D753798-D715-EDA7-10F0-434073CB4AA4}"/>
                  </a:ext>
                </a:extLst>
              </p14:cNvPr>
              <p14:cNvContentPartPr/>
              <p14:nvPr/>
            </p14:nvContentPartPr>
            <p14:xfrm>
              <a:off x="8911080" y="4424400"/>
              <a:ext cx="800280" cy="1447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D753798-D715-EDA7-10F0-434073CB4AA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01720" y="4415040"/>
                <a:ext cx="819000" cy="14666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734561C-BC8D-B038-337A-A92FFE744928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4613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2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Varieties of Constraints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87238" y="1652275"/>
            <a:ext cx="7543641" cy="335566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Varieties of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Unary constraints involve a single variable (equivalent to reducing domains),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Binary constraints involve pairs of variables, e.g.: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Higher-order constraints involve 3 or more variables: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/>
              <a:t>	   e.g., sudoku constraints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258685" y="2647868"/>
            <a:ext cx="1665615" cy="277895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280452" y="3450257"/>
            <a:ext cx="1417292" cy="277848"/>
          </a:xfrm>
          <a:prstGeom prst="rect">
            <a:avLst/>
          </a:prstGeom>
          <a:noFill/>
          <a:ln/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879" y="1990344"/>
            <a:ext cx="4159859" cy="281551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24451" y="3023343"/>
            <a:ext cx="7426683" cy="77630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59862" y="2561678"/>
            <a:ext cx="199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Focus of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324452" y="5105515"/>
            <a:ext cx="10584553" cy="1521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lnSpc>
                <a:spcPct val="8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dirty="0"/>
              <a:t>Preferences (soft constraints):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E.g., red is better than green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Often representable by a cost for each variable assignment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Gives constrained optimization problems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7FA08-5220-44F6-8C13-99E3C258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1D19A8A-0F64-A630-0D1C-62FBDF998429}"/>
                  </a:ext>
                </a:extLst>
              </p14:cNvPr>
              <p14:cNvContentPartPr/>
              <p14:nvPr/>
            </p14:nvContentPartPr>
            <p14:xfrm>
              <a:off x="331200" y="2267640"/>
              <a:ext cx="1084320" cy="42829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1D19A8A-0F64-A630-0D1C-62FBDF99842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1840" y="2258280"/>
                <a:ext cx="1103040" cy="430164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4AB49AC-5D9E-B49D-6893-708ED984830C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88641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Solving CSPs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801" y="1524416"/>
            <a:ext cx="8866186" cy="462832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8263-7EFE-4EB6-9F49-0C519C93A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651003-BF5A-B781-270C-A2D53405ACA3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998106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Standard Search Formulation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6019800" cy="507826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Standard search formulation of CSPs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States defined by the values assigned so far (partial assignments)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Initial state: the empty assignment, {}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Successor function: assign a value to an unassigned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Goal test: the current assignment is </a:t>
            </a:r>
            <a:r>
              <a:rPr lang="en-US" sz="2400" dirty="0">
                <a:solidFill>
                  <a:srgbClr val="0070C0"/>
                </a:solidFill>
              </a:rPr>
              <a:t>complete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70C0"/>
                </a:solidFill>
              </a:rPr>
              <a:t>satisfies all constraints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We’ll start with the straightforward, naïve approach, then improve it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01" y="1545125"/>
            <a:ext cx="5359576" cy="4169391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Can be any unassigned variable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blipFill rotWithShape="0">
                <a:blip r:embed="rId3"/>
                <a:stretch>
                  <a:fillRect t="-10526" r="-16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098393" y="3802564"/>
            <a:ext cx="2575932" cy="31781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98E40-E6F6-401A-8EFD-5FEDE6720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9B61115-0CC1-799F-5255-5B5321F16763}"/>
                  </a:ext>
                </a:extLst>
              </p14:cNvPr>
              <p14:cNvContentPartPr/>
              <p14:nvPr/>
            </p14:nvContentPartPr>
            <p14:xfrm>
              <a:off x="172440" y="2269800"/>
              <a:ext cx="5325480" cy="2604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9B61115-0CC1-799F-5255-5B5321F167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3080" y="2260440"/>
                <a:ext cx="5344200" cy="262332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9514EC6-7E58-0205-B021-39F7D4A745DB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71186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34CC17CD-CD34-40BF-985A-A454A5B16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78" t="520" b="57003"/>
          <a:stretch/>
        </p:blipFill>
        <p:spPr bwMode="auto">
          <a:xfrm>
            <a:off x="3979985" y="665475"/>
            <a:ext cx="7752756" cy="287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73E5E9-1BA4-4190-8BAA-7F4243E15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1: Search for CSPs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FA2C1-B6E1-41D9-894A-6114C8E09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Should we use BFS or DFS?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21802-F770-47DE-92CF-FF276688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19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E52D1BC-30A2-7C9D-CAC7-B8A1EAB21133}"/>
                  </a:ext>
                </a:extLst>
              </p14:cNvPr>
              <p14:cNvContentPartPr/>
              <p14:nvPr/>
            </p14:nvContentPartPr>
            <p14:xfrm>
              <a:off x="146160" y="2158560"/>
              <a:ext cx="3467520" cy="3351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E52D1BC-30A2-7C9D-CAC7-B8A1EAB2113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6800" y="2149200"/>
                <a:ext cx="3486240" cy="33706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BA7159B-A9D1-D033-E5F9-A38AB42D990C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53359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159481EC-F76C-4701-A0CD-B08D572D7A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78" t="520" b="57003"/>
          <a:stretch/>
        </p:blipFill>
        <p:spPr bwMode="auto">
          <a:xfrm>
            <a:off x="3979985" y="665475"/>
            <a:ext cx="7752756" cy="287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64306"/>
            <a:ext cx="4917141" cy="4351338"/>
          </a:xfrm>
        </p:spPr>
        <p:txBody>
          <a:bodyPr/>
          <a:lstStyle/>
          <a:p>
            <a:r>
              <a:rPr lang="en-US" dirty="0"/>
              <a:t>At each node, assign a value from the domain to the variable</a:t>
            </a:r>
          </a:p>
          <a:p>
            <a:r>
              <a:rPr lang="en-US" dirty="0"/>
              <a:t>Check feasibility (constraints) when the assignment is complete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0633C-5163-4C34-9994-3423A9FF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20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EEFD86F-DE02-8906-6AD0-7280644CE18C}"/>
                  </a:ext>
                </a:extLst>
              </p14:cNvPr>
              <p14:cNvContentPartPr/>
              <p14:nvPr/>
            </p14:nvContentPartPr>
            <p14:xfrm>
              <a:off x="9691982" y="647494"/>
              <a:ext cx="23400" cy="19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EEFD86F-DE02-8906-6AD0-7280644CE18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682982" y="638494"/>
                <a:ext cx="41040" cy="367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8B405BF-89E7-43D1-26A8-F9019012AB81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69264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Naïve Search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107" y="1130159"/>
            <a:ext cx="3059453" cy="296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652A1-18C3-45D6-90B6-F4AB9F245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E3D0C2E7-C910-44FC-2264-FBC25D4C0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31" y="4478693"/>
            <a:ext cx="11103696" cy="18568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E973FC-2DDF-713C-E188-3E0C1799E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549" y="1130159"/>
            <a:ext cx="3219031" cy="29111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242223-49F6-AC2E-10B0-913C0CA6B7F6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15415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752602"/>
            <a:ext cx="7315199" cy="4278246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571DF8-1E40-4FE0-96D0-A16592A53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3202D4-93AC-4300-5512-F578161DC3F8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8781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Backtracking 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990199"/>
            <a:ext cx="10840969" cy="573127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Backtracking search is the basic uninformed algorithm for solving CSPs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/>
              <a:t>Backtracking search = DFS + two improvements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Idea 1: One variable at a time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Variable assignments are commutative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[WA = red then NT = green] same as [NT = green then WA = red]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Only need to consider assign value to a single variable at each step</a:t>
            </a:r>
          </a:p>
          <a:p>
            <a:pPr lvl="3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Idea 2: Check constraints as you go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Consider only values which do not conflict previous assignments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May need some computation to check the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“Incremental goal test”</a:t>
            </a:r>
          </a:p>
          <a:p>
            <a:pPr lvl="2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Can solve n-queens for n </a:t>
            </a:r>
            <a:r>
              <a:rPr lang="en-US" dirty="0">
                <a:solidFill>
                  <a:srgbClr val="7030A0"/>
                </a:solidFill>
                <a:sym typeface="Symbol" pitchFamily="18" charset="2"/>
              </a:rPr>
              <a:t></a:t>
            </a:r>
            <a:r>
              <a:rPr lang="en-US" dirty="0">
                <a:solidFill>
                  <a:srgbClr val="7030A0"/>
                </a:solidFill>
              </a:rPr>
              <a:t> 25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" t="3197"/>
          <a:stretch/>
        </p:blipFill>
        <p:spPr bwMode="auto">
          <a:xfrm>
            <a:off x="9140843" y="5108944"/>
            <a:ext cx="2822557" cy="166851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CA087B-368D-430F-A99C-80416ABA4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DA4F082-65D1-2015-C714-3CC0CA57B3DA}"/>
                  </a:ext>
                </a:extLst>
              </p14:cNvPr>
              <p14:cNvContentPartPr/>
              <p14:nvPr/>
            </p14:nvContentPartPr>
            <p14:xfrm>
              <a:off x="163080" y="2130120"/>
              <a:ext cx="1138320" cy="3733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DA4F082-65D1-2015-C714-3CC0CA57B3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3720" y="2120760"/>
                <a:ext cx="1157040" cy="37526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7188DEF-D436-C9B0-A735-ADE1B60D8872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26825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Example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0981" y="1447800"/>
            <a:ext cx="1165225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5" name="Picture 5"/>
          <p:cNvPicPr>
            <a:picLocks noChangeAspect="1" noChangeArrowheads="1"/>
          </p:cNvPicPr>
          <p:nvPr/>
        </p:nvPicPr>
        <p:blipFill>
          <a:blip r:embed="rId3" cstate="print"/>
          <a:srcRect l="983" t="1931"/>
          <a:stretch>
            <a:fillRect/>
          </a:stretch>
        </p:blipFill>
        <p:spPr bwMode="auto">
          <a:xfrm>
            <a:off x="4535581" y="1474413"/>
            <a:ext cx="3846420" cy="204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4" cstate="print"/>
          <a:srcRect l="645" t="615"/>
          <a:stretch>
            <a:fillRect/>
          </a:stretch>
        </p:blipFill>
        <p:spPr bwMode="auto">
          <a:xfrm>
            <a:off x="3692899" y="1474413"/>
            <a:ext cx="4534647" cy="336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7" name="Picture 7"/>
          <p:cNvPicPr>
            <a:picLocks noChangeAspect="1" noChangeArrowheads="1"/>
          </p:cNvPicPr>
          <p:nvPr/>
        </p:nvPicPr>
        <p:blipFill>
          <a:blip r:embed="rId5" cstate="print"/>
          <a:srcRect l="578" t="520"/>
          <a:stretch>
            <a:fillRect/>
          </a:stretch>
        </p:blipFill>
        <p:spPr bwMode="auto">
          <a:xfrm>
            <a:off x="2823322" y="1483377"/>
            <a:ext cx="5401049" cy="468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2" y="3962400"/>
            <a:ext cx="4571999" cy="267390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8564F1-74E6-416A-ACE3-1F634167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1598CAD-BC5D-DA4D-157C-E907CA84F553}"/>
                  </a:ext>
                </a:extLst>
              </p14:cNvPr>
              <p14:cNvContentPartPr/>
              <p14:nvPr/>
            </p14:nvContentPartPr>
            <p14:xfrm>
              <a:off x="1696320" y="3283920"/>
              <a:ext cx="2512440" cy="1274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1598CAD-BC5D-DA4D-157C-E907CA84F55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86960" y="3274560"/>
                <a:ext cx="2531160" cy="12927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4E1656B-B85D-FDC4-F8D6-26A41DCA0ED3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4206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BD7580C-9066-5E78-E267-07D63F8AD58B}"/>
                  </a:ext>
                </a:extLst>
              </p14:cNvPr>
              <p14:cNvContentPartPr/>
              <p14:nvPr/>
            </p14:nvContentPartPr>
            <p14:xfrm>
              <a:off x="2068920" y="1535040"/>
              <a:ext cx="4998600" cy="2706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BD7580C-9066-5E78-E267-07D63F8AD58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59560" y="1525680"/>
                <a:ext cx="5017320" cy="27255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A7635CB-0AB6-2D83-8470-546BF071A201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2105335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B55B5D-821A-46C7-9C00-BCBAC85B821B}"/>
              </a:ext>
            </a:extLst>
          </p:cNvPr>
          <p:cNvSpPr/>
          <p:nvPr/>
        </p:nvSpPr>
        <p:spPr>
          <a:xfrm>
            <a:off x="2881789" y="3340792"/>
            <a:ext cx="6651567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F8EAD5-425F-426F-878C-06EC7D136877}"/>
              </a:ext>
            </a:extLst>
          </p:cNvPr>
          <p:cNvSpPr/>
          <p:nvPr/>
        </p:nvSpPr>
        <p:spPr>
          <a:xfrm>
            <a:off x="6411616" y="2786954"/>
            <a:ext cx="3269225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DDDF99-5545-4091-B139-5E39236C60C3}"/>
              </a:ext>
            </a:extLst>
          </p:cNvPr>
          <p:cNvSpPr/>
          <p:nvPr/>
        </p:nvSpPr>
        <p:spPr>
          <a:xfrm>
            <a:off x="4094244" y="3065594"/>
            <a:ext cx="5079344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2779-8E13-497A-993B-71E4EB7F16ED}"/>
              </a:ext>
            </a:extLst>
          </p:cNvPr>
          <p:cNvSpPr/>
          <p:nvPr/>
        </p:nvSpPr>
        <p:spPr>
          <a:xfrm>
            <a:off x="2284969" y="1641980"/>
            <a:ext cx="7000614" cy="57566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32359F-53FC-42EE-B3B5-CC1D58E9B6F8}"/>
              </a:ext>
            </a:extLst>
          </p:cNvPr>
          <p:cNvSpPr/>
          <p:nvPr/>
        </p:nvSpPr>
        <p:spPr>
          <a:xfrm>
            <a:off x="3294791" y="4240469"/>
            <a:ext cx="3985013" cy="259159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39800D-7C4E-4E07-8D83-791976A04EBA}"/>
              </a:ext>
            </a:extLst>
          </p:cNvPr>
          <p:cNvSpPr/>
          <p:nvPr/>
        </p:nvSpPr>
        <p:spPr>
          <a:xfrm>
            <a:off x="2284969" y="4787235"/>
            <a:ext cx="3985013" cy="428785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415C57-8D07-4395-8B79-1FCC03BB920F}"/>
              </a:ext>
            </a:extLst>
          </p:cNvPr>
          <p:cNvSpPr/>
          <p:nvPr/>
        </p:nvSpPr>
        <p:spPr>
          <a:xfrm>
            <a:off x="2511159" y="2534552"/>
            <a:ext cx="5079344" cy="27232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4D3AC-0BA4-4064-A9CA-1EE4483132C6}"/>
              </a:ext>
            </a:extLst>
          </p:cNvPr>
          <p:cNvSpPr/>
          <p:nvPr/>
        </p:nvSpPr>
        <p:spPr>
          <a:xfrm>
            <a:off x="7757651" y="2233552"/>
            <a:ext cx="1878943" cy="335827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764120-D6AB-0D6F-EF26-D61C129C71D2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2931588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76DCF6-1D3A-0329-3C74-60240AA658DD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2596307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2540000"/>
            <a:ext cx="5210629" cy="3193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7950" y="5430989"/>
            <a:ext cx="901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No need to check constraints for a complete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B24A1-2AF1-4227-9BE4-E5F4955F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EA4EE-43A5-B9B3-D0C5-EDD3BF2D4A13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29079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3367315"/>
            <a:ext cx="7039429" cy="33382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66571" y="5421901"/>
            <a:ext cx="710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Checks consistency at each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FCF9D-BAA6-4230-ADDB-1A959BA48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D82F2F-F712-06A2-9D84-A17FFF2E0F66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712274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59" y="5469709"/>
            <a:ext cx="9523177" cy="999356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Backtracking = DFS + variable-ordering + fail-on-violation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What are the decision points?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438400" y="2825753"/>
            <a:ext cx="7184571" cy="59961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72B852-BC40-4A23-B970-413EE50C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32543-D0A1-68E3-C586-96F6297D92D8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45554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596D79-6FC5-4513-B99A-623117E99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E06D57-D153-E1D2-0B8C-9A850EFF3AF4}"/>
              </a:ext>
            </a:extLst>
          </p:cNvPr>
          <p:cNvSpPr txBox="1"/>
          <p:nvPr/>
        </p:nvSpPr>
        <p:spPr>
          <a:xfrm>
            <a:off x="523116" y="1102786"/>
            <a:ext cx="7936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https://www.cs.cmu.edu/~15281/demos/csp_backtracking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ACB737-C3E0-4AC3-F04C-E301883F2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82" y="1997095"/>
            <a:ext cx="4111062" cy="40530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182EF6-A59E-A2E4-9519-EE0BEBBC971B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5598889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Improving Backtracking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46237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General-purpose ideas give huge gains in speed</a:t>
            </a:r>
          </a:p>
          <a:p>
            <a:pPr lvl="1" eaLnBrk="1" hangingPunct="1"/>
            <a:endParaRPr lang="en-US" sz="2400" dirty="0"/>
          </a:p>
          <a:p>
            <a:r>
              <a:rPr lang="en-US" dirty="0"/>
              <a:t>Filtering: Can we detect inevitable failure early?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Ordering:</a:t>
            </a:r>
          </a:p>
          <a:p>
            <a:pPr lvl="1" eaLnBrk="1" hangingPunct="1"/>
            <a:r>
              <a:rPr lang="en-US" sz="2400" dirty="0"/>
              <a:t>Which variable should be assigned next?</a:t>
            </a:r>
          </a:p>
          <a:p>
            <a:pPr lvl="1" eaLnBrk="1" hangingPunct="1"/>
            <a:r>
              <a:rPr lang="en-US" sz="2400" dirty="0"/>
              <a:t>In what order should its values be tried?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Structure: Can we exploit the problem structure?</a:t>
            </a:r>
          </a:p>
          <a:p>
            <a:pPr lvl="1" eaLnBrk="1" hangingPunct="1"/>
            <a:endParaRPr lang="en-US" sz="24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7162" y="1830010"/>
            <a:ext cx="4110079" cy="296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79F952-6B11-4CEF-AFB2-D94D181CC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32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72DFAF2-5184-6A79-A3A1-41B8BC02999D}"/>
                  </a:ext>
                </a:extLst>
              </p14:cNvPr>
              <p14:cNvContentPartPr/>
              <p14:nvPr/>
            </p14:nvContentPartPr>
            <p14:xfrm>
              <a:off x="242280" y="1582920"/>
              <a:ext cx="7889760" cy="4299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72DFAF2-5184-6A79-A3A1-41B8BC02999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2920" y="1573560"/>
                <a:ext cx="7908480" cy="43182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B1B0176-8BD6-FA03-7C70-0284BD481680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6654564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Filtering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600646"/>
            <a:ext cx="7237410" cy="4056758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B9E773-DEAF-4652-B632-63FC8E4E2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2435ED-297B-3EE0-91C3-41CF99BF7645}"/>
                  </a:ext>
                </a:extLst>
              </p14:cNvPr>
              <p14:cNvContentPartPr/>
              <p14:nvPr/>
            </p14:nvContentPartPr>
            <p14:xfrm>
              <a:off x="0" y="971640"/>
              <a:ext cx="2305800" cy="46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2435ED-297B-3EE0-91C3-41CF99BF76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360" y="962280"/>
                <a:ext cx="2324520" cy="4813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3E835F7-7632-5501-7F35-0A0DEE4F2955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239774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0261600" cy="445339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/>
              <a:t>Filtering: Keep track of domains for unassigned variables and cross off bad options</a:t>
            </a:r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r>
              <a:rPr lang="en-US" dirty="0"/>
              <a:t>Forward checking: A simple way for filtering </a:t>
            </a:r>
          </a:p>
          <a:p>
            <a:pPr lvl="1"/>
            <a:r>
              <a:rPr lang="en-US" sz="2800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sz="2800" dirty="0"/>
              <a:t>Failure detected if some variables have no values remaining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105400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54B9C1-0FB9-492C-8FC0-81E92D4B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D94FEE1-D9AB-56F5-85B5-3B14F192BA4B}"/>
                  </a:ext>
                </a:extLst>
              </p14:cNvPr>
              <p14:cNvContentPartPr/>
              <p14:nvPr/>
            </p14:nvContentPartPr>
            <p14:xfrm>
              <a:off x="959040" y="4614480"/>
              <a:ext cx="597960" cy="518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D94FEE1-D9AB-56F5-85B5-3B14F192BA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9680" y="4605120"/>
                <a:ext cx="616680" cy="5371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FD4D0C7-C752-E805-66F0-9DD73C6FBAD7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412420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511683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510451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059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815031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52931" y="3886161"/>
            <a:ext cx="2520847" cy="2139693"/>
            <a:chOff x="-1164271" y="4466108"/>
            <a:chExt cx="2520847" cy="2139693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378" r="74444" b="70031"/>
            <a:stretch/>
          </p:blipFill>
          <p:spPr bwMode="auto">
            <a:xfrm>
              <a:off x="-1164271" y="4466108"/>
              <a:ext cx="2443257" cy="2139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-1083009" y="521066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-175529" y="544372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-291685" y="493036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452931" y="505828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490036" y="562461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486695" y="593260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>
              <a:off x="610586" y="627338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E65C33-DD8A-4004-9F8A-88943179B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CC67AC6-F690-E8E4-654A-03A5E2EF01EF}"/>
                  </a:ext>
                </a:extLst>
              </p14:cNvPr>
              <p14:cNvContentPartPr/>
              <p14:nvPr/>
            </p14:nvContentPartPr>
            <p14:xfrm>
              <a:off x="622800" y="3323880"/>
              <a:ext cx="9614520" cy="2075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CC67AC6-F690-E8E4-654A-03A5E2EF01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3440" y="3314520"/>
                <a:ext cx="9633240" cy="20937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0BEF3CB-8104-9AC0-71EA-2A9BD1CD6B4D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50718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is 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domain 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no corresponding legal Y exists</a:t>
                </a:r>
              </a:p>
              <a:p>
                <a:r>
                  <a:rPr lang="en-US" sz="2400" dirty="0"/>
                  <a:t>Forward checking: 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2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7757" name="Freeform 13"/>
          <p:cNvSpPr>
            <a:spLocks/>
          </p:cNvSpPr>
          <p:nvPr/>
        </p:nvSpPr>
        <p:spPr bwMode="auto">
          <a:xfrm>
            <a:off x="3826613" y="4932331"/>
            <a:ext cx="6032359" cy="620839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3912675" y="4883928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35036" r="14557" b="37324"/>
          <a:stretch/>
        </p:blipFill>
        <p:spPr bwMode="auto">
          <a:xfrm>
            <a:off x="3279733" y="3842917"/>
            <a:ext cx="7122459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4" cstate="print"/>
          <a:srcRect l="2042" t="89345" r="86736" b="2664"/>
          <a:stretch>
            <a:fillRect/>
          </a:stretch>
        </p:blipFill>
        <p:spPr bwMode="auto">
          <a:xfrm>
            <a:off x="3435307" y="4493006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Straight Connector 33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587681" y="3381252"/>
            <a:ext cx="4026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(Remove values from the tail!)</a:t>
            </a:r>
            <a:r>
              <a:rPr lang="en-US" sz="2400" dirty="0"/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9633" y="5715992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Recall: Binary constraint graph for a binary CSP (i.e., each constraint has most two variables): nodes are variables, edges show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930ED-6BED-4FC3-819E-0A5EA14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688C04E-8916-D922-F588-A2C755A35CED}"/>
                  </a:ext>
                </a:extLst>
              </p14:cNvPr>
              <p14:cNvContentPartPr/>
              <p14:nvPr/>
            </p14:nvContentPartPr>
            <p14:xfrm>
              <a:off x="3841200" y="4453920"/>
              <a:ext cx="6420960" cy="11520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688C04E-8916-D922-F588-A2C755A35CE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31840" y="4444560"/>
                <a:ext cx="6439680" cy="117072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9129A31-B1CA-CBCD-9D3B-1E385CA61431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6856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60" grpId="0" animBg="1"/>
      <p:bldP spid="927760" grpId="1" animBg="1"/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70667" t="35036" r="14557" b="37324"/>
          <a:stretch/>
        </p:blipFill>
        <p:spPr bwMode="auto">
          <a:xfrm>
            <a:off x="3785499" y="4270887"/>
            <a:ext cx="1231710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5083442" y="4263404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5268044" y="4913493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13566" t="35036" r="70705" b="38056"/>
          <a:stretch/>
        </p:blipFill>
        <p:spPr bwMode="auto">
          <a:xfrm>
            <a:off x="7897462" y="4238565"/>
            <a:ext cx="1311046" cy="99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9361029" y="4267939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9545631" y="4906153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Freeform 16"/>
          <p:cNvSpPr>
            <a:spLocks/>
          </p:cNvSpPr>
          <p:nvPr/>
        </p:nvSpPr>
        <p:spPr bwMode="auto">
          <a:xfrm flipH="1">
            <a:off x="4753965" y="531228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0" name="Freeform 16"/>
          <p:cNvSpPr>
            <a:spLocks/>
          </p:cNvSpPr>
          <p:nvPr/>
        </p:nvSpPr>
        <p:spPr bwMode="auto">
          <a:xfrm flipH="1">
            <a:off x="4348259" y="532211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 flipH="1">
            <a:off x="3959029" y="533195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2" name="&quot;No&quot; Symbol 1"/>
          <p:cNvSpPr/>
          <p:nvPr/>
        </p:nvSpPr>
        <p:spPr>
          <a:xfrm>
            <a:off x="3766544" y="484059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Freeform 16"/>
          <p:cNvSpPr>
            <a:spLocks/>
          </p:cNvSpPr>
          <p:nvPr/>
        </p:nvSpPr>
        <p:spPr bwMode="auto">
          <a:xfrm flipH="1">
            <a:off x="8969460" y="527476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flipH="1">
            <a:off x="8563754" y="528459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 flipH="1">
            <a:off x="8174524" y="529443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5" name="&quot;No&quot; Symbol 34"/>
          <p:cNvSpPr/>
          <p:nvPr/>
        </p:nvSpPr>
        <p:spPr>
          <a:xfrm>
            <a:off x="7982039" y="480307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is 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domain 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no corresponding legal Y exists</a:t>
                </a:r>
              </a:p>
              <a:p>
                <a:r>
                  <a:rPr lang="en-US" sz="2400" dirty="0"/>
                  <a:t>Forward checking: 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4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5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429D52-76F2-4C55-824F-54DBD725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9667C4-1A29-1B3E-5B0D-C95AAD6E960B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05781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2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91332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983586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70245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94680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370" y="507770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flipV="1">
            <a:off x="864671" y="532940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64671" y="565211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4" y="3491332"/>
            <a:ext cx="1928273" cy="165615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829633" y="5595145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Recall: Binary constraint graph for a binary CSP (i.e., each constraint has most two variables): nodes are variables, edges show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81CF46-7849-4B2B-A911-ED6E9BA9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38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587909E-6341-2195-53B8-F6C9623CF868}"/>
                  </a:ext>
                </a:extLst>
              </p14:cNvPr>
              <p14:cNvContentPartPr/>
              <p14:nvPr/>
            </p14:nvContentPartPr>
            <p14:xfrm>
              <a:off x="4703400" y="4555440"/>
              <a:ext cx="5176080" cy="925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587909E-6341-2195-53B8-F6C9623CF8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94040" y="4546080"/>
                <a:ext cx="5194800" cy="9442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AC113F8-CCC8-FFB1-2FF8-F42044A39D68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2383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61759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431848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65107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120" y="5034292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1620085" y="5262714"/>
            <a:ext cx="499850" cy="7255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666316" y="5442576"/>
            <a:ext cx="482648" cy="339952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83079" y="5503651"/>
            <a:ext cx="123085" cy="23769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0C25B-6032-4737-81F3-B7A6D3B5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39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1D2D7BB-5526-E7BC-ED54-7102517B165E}"/>
                  </a:ext>
                </a:extLst>
              </p14:cNvPr>
              <p14:cNvContentPartPr/>
              <p14:nvPr/>
            </p14:nvContentPartPr>
            <p14:xfrm>
              <a:off x="10452600" y="4996440"/>
              <a:ext cx="1136880" cy="548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1D2D7BB-5526-E7BC-ED54-7102517B165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43240" y="4987080"/>
                <a:ext cx="1155600" cy="5673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F7793CB-B428-F943-A49A-DC6B00E38686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63751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7242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373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/>
        </p:nvCxnSpPr>
        <p:spPr>
          <a:xfrm flipH="1">
            <a:off x="2263150" y="5939485"/>
            <a:ext cx="153093" cy="16161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21525" y="5916366"/>
            <a:ext cx="341806" cy="213762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43240" y="5897176"/>
            <a:ext cx="53423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FAIL </a:t>
            </a:r>
            <a:r>
              <a:rPr lang="mr-IN" sz="2600" dirty="0"/>
              <a:t>–</a:t>
            </a:r>
            <a:r>
              <a:rPr lang="en-US" sz="2600" dirty="0"/>
              <a:t> variable with no possible values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0D07BE-C73D-4D7B-A97E-DC358AE09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F242B7-BFC9-152B-01D6-3566F3A1D415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7183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Forward Checking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ED957E-9380-4309-B87E-A6E338C9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409F16-3EE5-3D88-0FB4-08E66800BB6E}"/>
              </a:ext>
            </a:extLst>
          </p:cNvPr>
          <p:cNvSpPr txBox="1"/>
          <p:nvPr/>
        </p:nvSpPr>
        <p:spPr>
          <a:xfrm>
            <a:off x="523116" y="1102786"/>
            <a:ext cx="7936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https://www.cs.cmu.edu/~15281/demos/csp_backtracking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FA135E-C8A6-B34A-B6A7-C21260F1D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39" y="1918556"/>
            <a:ext cx="4359533" cy="43335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E493B3-C57D-C9FC-2328-AC525473A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262" y="1972111"/>
            <a:ext cx="4269588" cy="42800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30BCF92-20B2-86EC-ABFB-A272AAD06422}"/>
                  </a:ext>
                </a:extLst>
              </p14:cNvPr>
              <p14:cNvContentPartPr/>
              <p14:nvPr/>
            </p14:nvContentPartPr>
            <p14:xfrm>
              <a:off x="5807880" y="1771560"/>
              <a:ext cx="1088280" cy="900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30BCF92-20B2-86EC-ABFB-A272AAD0642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98520" y="1762200"/>
                <a:ext cx="1107000" cy="9194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24C0918-B48C-37A5-3685-68D38058FE80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5419549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Limitations of simple forward checking: propagates information from assigned to unassigned variables, but doesn't provide early detection for all failures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NT and SA cannot both be blue! </a:t>
            </a:r>
            <a:r>
              <a:rPr lang="en-US" sz="2400" dirty="0"/>
              <a:t>Why didn’t we detect this yet?</a:t>
            </a:r>
          </a:p>
          <a:p>
            <a:pPr>
              <a:lnSpc>
                <a:spcPct val="80000"/>
              </a:lnSpc>
            </a:pPr>
            <a:r>
              <a:rPr lang="en-US" sz="2400" i="1" dirty="0"/>
              <a:t>Constraint propagation: </a:t>
            </a:r>
            <a:r>
              <a:rPr lang="en-US" sz="2400" dirty="0"/>
              <a:t>reason from constraint to constraint</a:t>
            </a:r>
          </a:p>
          <a:p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Constraint Propagation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32648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657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4" y="3506696"/>
            <a:ext cx="2542252" cy="238983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22BF87-9AE8-42BC-8BAC-EA68F10B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DB40FD-CF3F-FE44-6E48-DF67E128B5C7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032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Enforce Arc Consistency of Entire CSP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72916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A simplistic algorithm: Cycle over the pairs of variables, enforcing arc-consistency, repeating the cycle until no domains change for a whole cycle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AC-3 (short for </a:t>
            </a:r>
            <a:r>
              <a:rPr lang="en-US" sz="2400" u="sng" dirty="0"/>
              <a:t>A</a:t>
            </a:r>
            <a:r>
              <a:rPr lang="en-US" sz="2400" dirty="0"/>
              <a:t>rc </a:t>
            </a:r>
            <a:r>
              <a:rPr lang="en-US" sz="2400" u="sng" dirty="0"/>
              <a:t>C</a:t>
            </a:r>
            <a:r>
              <a:rPr lang="en-US" sz="2400" dirty="0"/>
              <a:t>onsistency Algorithm #</a:t>
            </a:r>
            <a:r>
              <a:rPr lang="en-US" sz="2400" u="sng" dirty="0"/>
              <a:t>3</a:t>
            </a:r>
            <a:r>
              <a:rPr lang="en-US" sz="2400" dirty="0"/>
              <a:t>): A more efficient algorithm ignoring constraints that have not been modified since they were last analyzed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2294" y="3536116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132036" y="511170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4799305" y="350844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93410" y="3694013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522909" y="466487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40198" y="52333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84958" y="5909331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120978" y="4630330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Group 20"/>
          <p:cNvGrpSpPr/>
          <p:nvPr/>
        </p:nvGrpSpPr>
        <p:grpSpPr>
          <a:xfrm>
            <a:off x="1196463" y="3935755"/>
            <a:ext cx="2505180" cy="2103626"/>
            <a:chOff x="1651247" y="2062661"/>
            <a:chExt cx="2505180" cy="2103626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0C0E11-1C2C-4F86-8F9E-A5658DEC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08E349C-9744-5C90-2842-0ECD95E7CEC6}"/>
                  </a:ext>
                </a:extLst>
              </p14:cNvPr>
              <p14:cNvContentPartPr/>
              <p14:nvPr/>
            </p14:nvContentPartPr>
            <p14:xfrm>
              <a:off x="6934680" y="854640"/>
              <a:ext cx="1993680" cy="79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08E349C-9744-5C90-2842-0ECD95E7CE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25320" y="845280"/>
                <a:ext cx="2012400" cy="982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5C5346B-DBFA-4F7B-25A7-73EA4F56319E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507036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7160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480560" y="1960880"/>
            <a:ext cx="4094480" cy="3048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61360" y="2778444"/>
            <a:ext cx="4439920" cy="83851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23360" y="5671949"/>
            <a:ext cx="31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Constraint Propagation!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ED43B-C43E-4804-9B75-49B8A7F6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989F2A-9880-B1A0-FA64-05816E61F25C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157342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5104216" y="2384388"/>
            <a:ext cx="730527" cy="327435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04216" y="2882048"/>
            <a:ext cx="832127" cy="314991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421485" y="3517378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20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SA-&gt;WA</a:t>
            </a:r>
          </a:p>
          <a:p>
            <a:r>
              <a:rPr lang="en-US" sz="2400" dirty="0"/>
              <a:t>NT-&gt;WA</a:t>
            </a:r>
          </a:p>
        </p:txBody>
      </p:sp>
      <p:sp>
        <p:nvSpPr>
          <p:cNvPr id="27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4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5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2C3A98-E8CF-4E1F-8FF6-C749FFBE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4A2BF39-CFAD-80D4-5AED-C9AEDBAB83B2}"/>
                  </a:ext>
                </a:extLst>
              </p14:cNvPr>
              <p14:cNvContentPartPr/>
              <p14:nvPr/>
            </p14:nvContentPartPr>
            <p14:xfrm>
              <a:off x="4858920" y="2229480"/>
              <a:ext cx="6287760" cy="1765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4A2BF39-CFAD-80D4-5AED-C9AEDBAB83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49560" y="2220120"/>
                <a:ext cx="6306480" cy="17838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86CDC45-FFA9-E606-E3F2-0A0414F21B20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2894997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NT-&gt;WA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WA-&gt;SA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NT-&gt;SA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Q-&gt;SA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NSW-&gt;SA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V-&gt;SA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5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2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3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4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5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7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29A82B-D3D7-4E60-9F1F-A34019F5E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46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1BFE49-6D08-48C6-9AB4-441D97F06E47}"/>
              </a:ext>
            </a:extLst>
          </p:cNvPr>
          <p:cNvCxnSpPr/>
          <p:nvPr/>
        </p:nvCxnSpPr>
        <p:spPr>
          <a:xfrm flipV="1">
            <a:off x="5104216" y="2384388"/>
            <a:ext cx="730527" cy="327435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B2415CD-B2CB-1547-2763-E5F86BBC7349}"/>
                  </a:ext>
                </a:extLst>
              </p14:cNvPr>
              <p14:cNvContentPartPr/>
              <p14:nvPr/>
            </p14:nvContentPartPr>
            <p14:xfrm>
              <a:off x="4952520" y="2473920"/>
              <a:ext cx="4464360" cy="2015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B2415CD-B2CB-1547-2763-E5F86BBC73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3160" y="2464560"/>
                <a:ext cx="4483080" cy="20343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F4AADE1-B353-7BB6-7F52-CCB0E3427CE1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304331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WA-&gt;NT</a:t>
            </a:r>
          </a:p>
          <a:p>
            <a:r>
              <a:rPr lang="en-US" sz="2400" dirty="0">
                <a:solidFill>
                  <a:srgbClr val="7030A0"/>
                </a:solidFill>
              </a:rPr>
              <a:t>SA-&gt;NT</a:t>
            </a:r>
          </a:p>
          <a:p>
            <a:r>
              <a:rPr lang="en-US" sz="2400" dirty="0">
                <a:solidFill>
                  <a:srgbClr val="7030A0"/>
                </a:solidFill>
              </a:rPr>
              <a:t>Q-&gt;NT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6303781" y="2276751"/>
            <a:ext cx="626488" cy="122980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936715" y="2468981"/>
            <a:ext cx="21875" cy="567020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168470" y="2316480"/>
            <a:ext cx="645441" cy="328021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4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08E88C-DAD9-439B-AD0B-6078E8C77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47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73B8F05-1F7D-4421-BA02-AD2459811EE6}"/>
              </a:ext>
            </a:extLst>
          </p:cNvPr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23C4558-811F-417A-B282-0C8F5EC432D8}"/>
              </a:ext>
            </a:extLst>
          </p:cNvPr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3D4AFF2-B0BB-4795-B9E5-302C86BCFF17}"/>
              </a:ext>
            </a:extLst>
          </p:cNvPr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73992AE-A8FB-4267-B807-6C30D64DAEB6}"/>
              </a:ext>
            </a:extLst>
          </p:cNvPr>
          <p:cNvCxnSpPr/>
          <p:nvPr/>
        </p:nvCxnSpPr>
        <p:spPr>
          <a:xfrm flipV="1">
            <a:off x="6107794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E14AA97-09BD-4146-90A3-6734761C2F7B}"/>
              </a:ext>
            </a:extLst>
          </p:cNvPr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69D7AA2-4C01-57C9-9E05-480A1217D2CD}"/>
                  </a:ext>
                </a:extLst>
              </p14:cNvPr>
              <p14:cNvContentPartPr/>
              <p14:nvPr/>
            </p14:nvContentPartPr>
            <p14:xfrm>
              <a:off x="9211680" y="4222800"/>
              <a:ext cx="449640" cy="1128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69D7AA2-4C01-57C9-9E05-480A1217D2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02320" y="4213440"/>
                <a:ext cx="468360" cy="114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CFA3815-C623-FC50-EE66-568611367DFA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460920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A0641E-4AFC-43C8-B2B0-9BBE29CB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68A126-B927-786B-F477-2C1C33292861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983698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A6DA0C-F147-4B5B-8167-E82D9A4A3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01008-EC04-D16C-FED8-CBFE15C770E8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7115484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98CD87-0EAD-433F-923F-6F78D115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2B4BB7-626D-BF3A-B16B-2A70BDDD2E25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178699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8570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NSW-&gt;SA</a:t>
            </a:r>
          </a:p>
          <a:p>
            <a:r>
              <a:rPr lang="en-US" sz="2400" b="1" dirty="0"/>
              <a:t>V-&gt;SA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b="1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0F5B7D-0499-4CF0-A181-A63EC4FB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E3D224A-7FDA-D18B-41BB-33ED020FB3C6}"/>
                  </a:ext>
                </a:extLst>
              </p14:cNvPr>
              <p14:cNvContentPartPr/>
              <p14:nvPr/>
            </p14:nvContentPartPr>
            <p14:xfrm>
              <a:off x="9020160" y="2072160"/>
              <a:ext cx="2766960" cy="3184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E3D224A-7FDA-D18B-41BB-33ED020FB3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10800" y="2062800"/>
                <a:ext cx="2785680" cy="32029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DF76211-0247-581A-0AED-B898D27E8C96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2446498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10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8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70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2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3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5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709775-D7D6-4524-85EF-864C528AC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52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4787F07-DAB5-3906-5379-580FD1942209}"/>
                  </a:ext>
                </a:extLst>
              </p14:cNvPr>
              <p14:cNvContentPartPr/>
              <p14:nvPr/>
            </p14:nvContentPartPr>
            <p14:xfrm>
              <a:off x="6215760" y="585000"/>
              <a:ext cx="4844520" cy="2542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4787F07-DAB5-3906-5379-580FD194220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06400" y="575640"/>
                <a:ext cx="4863240" cy="2561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F58207D-3F72-38FB-31F4-70FDC1E3BE56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7221416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9259" y="365125"/>
            <a:ext cx="10515600" cy="108997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2: After assigning Q to Green,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what gets added to the Queue?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38839" y="4858766"/>
            <a:ext cx="40393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A: NSW-&gt;Q, SA-&gt;Q, NT-&gt;Q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B: Q-&gt;NSW, Q-&gt;SA, Q-&gt;NT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72600" y="1973266"/>
            <a:ext cx="110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endParaRPr lang="en-US" sz="2400" dirty="0"/>
          </a:p>
        </p:txBody>
      </p:sp>
      <p:grpSp>
        <p:nvGrpSpPr>
          <p:cNvPr id="56" name="Group 5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D527C7-D0F3-4E5F-916E-4F5F478C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E5EACB-CDB0-C90C-83B6-FE89A26DB4E0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04391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NT-&gt;Q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7280728" y="2698092"/>
            <a:ext cx="150381" cy="30628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6305549" y="2614210"/>
            <a:ext cx="716218" cy="522309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6294275" y="2304516"/>
            <a:ext cx="707751" cy="15342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7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8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7CB2E3-64CA-4EF1-9274-098F55E7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E3612D-35ED-EA0A-8E57-21C474F59157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7501337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6297662" y="2264222"/>
            <a:ext cx="704364" cy="20810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92986" y="2457812"/>
            <a:ext cx="34361" cy="54656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5115314" y="2347534"/>
            <a:ext cx="725702" cy="33277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5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6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7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8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0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111336-36C2-444B-9D7F-7EF97ECE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FE5A82-DA57-AD45-8B87-89B736B87567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4221658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54D8F0-8ECC-4C6D-B33E-F707BEF1B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D74FA-E29E-F554-6E4C-A9DAFD5539B2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0106591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H="1" flipV="1">
            <a:off x="6374531" y="3228634"/>
            <a:ext cx="977648" cy="687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192589" y="3404427"/>
            <a:ext cx="181818" cy="23434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7326502" y="2682561"/>
            <a:ext cx="145052" cy="37461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Box 53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sp>
        <p:nvSpPr>
          <p:cNvPr id="55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C2E14F-7ED6-4957-B79C-2850B257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0C668-143F-9B4B-9EFF-B16A2B618191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4333364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6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9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0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1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05F962-EFB1-491C-9EAE-838597688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53F2D3-AB4D-9428-F0B5-B9FE028572D8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709711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A30506-C23E-4AC4-9A01-83F1648C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6124DF-B540-47DB-B8C2-83A996725F15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60435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97477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Backtrack on the assignment of Q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Arc consistency detects failure earlier than forward checking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Can be run as a preprocessor or after each assignment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What’s the downside of enforcing arc consistency?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43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0659BD-7A37-4E0E-BFF6-C8E1053B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97FD9A-F5DE-ABCF-9D2C-CB7608E0B6C7}"/>
              </a:ext>
            </a:extLst>
          </p:cNvPr>
          <p:cNvSpPr txBox="1"/>
          <p:nvPr/>
        </p:nvSpPr>
        <p:spPr>
          <a:xfrm>
            <a:off x="169327" y="6405911"/>
            <a:ext cx="333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20541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Limitations of Arc Consistency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1"/>
            <a:ext cx="5562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After enforcing arc consistency:</a:t>
            </a:r>
          </a:p>
          <a:p>
            <a:pPr lvl="1" eaLnBrk="1" hangingPunct="1"/>
            <a:r>
              <a:rPr lang="en-US" dirty="0"/>
              <a:t>Can have one solution left</a:t>
            </a:r>
          </a:p>
          <a:p>
            <a:pPr lvl="1" eaLnBrk="1" hangingPunct="1"/>
            <a:r>
              <a:rPr lang="en-US" dirty="0"/>
              <a:t>Can have multiple solutions left</a:t>
            </a:r>
          </a:p>
          <a:p>
            <a:pPr lvl="1" eaLnBrk="1" hangingPunct="1"/>
            <a:r>
              <a:rPr lang="en-US" dirty="0"/>
              <a:t>Can have no solutions left (and not know it)</a:t>
            </a:r>
          </a:p>
          <a:p>
            <a:pPr lvl="1"/>
            <a:endParaRPr lang="en-US" dirty="0"/>
          </a:p>
          <a:p>
            <a:r>
              <a:rPr lang="en-US" dirty="0"/>
              <a:t>Arc consistency only checks local consistency conditions</a:t>
            </a:r>
          </a:p>
          <a:p>
            <a:endParaRPr lang="en-US" dirty="0"/>
          </a:p>
          <a:p>
            <a:r>
              <a:rPr lang="en-US" dirty="0"/>
              <a:t>Arc consistency still runs inside a backtracking search!</a:t>
            </a: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7543800" y="1524000"/>
            <a:ext cx="3124200" cy="1524000"/>
            <a:chOff x="3552" y="1056"/>
            <a:chExt cx="2016" cy="1056"/>
          </a:xfrm>
        </p:grpSpPr>
        <p:grpSp>
          <p:nvGrpSpPr>
            <p:cNvPr id="31775" name="Group 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85" name="Oval 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6" name="Text Box 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6" name="Group 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83" name="Oval 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4" name="Text Box 1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7" name="Group 1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81" name="Oval 1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2" name="Text Box 1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78" name="Line 1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79" name="Line 1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0" name="Line 1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80010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0" name="Rectangle 19"/>
          <p:cNvSpPr>
            <a:spLocks noChangeArrowheads="1"/>
          </p:cNvSpPr>
          <p:nvPr/>
        </p:nvSpPr>
        <p:spPr bwMode="auto">
          <a:xfrm>
            <a:off x="83058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1" name="Rectangle 21"/>
          <p:cNvSpPr>
            <a:spLocks noChangeArrowheads="1"/>
          </p:cNvSpPr>
          <p:nvPr/>
        </p:nvSpPr>
        <p:spPr bwMode="auto">
          <a:xfrm>
            <a:off x="99822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2" name="Rectangle 22"/>
          <p:cNvSpPr>
            <a:spLocks noChangeArrowheads="1"/>
          </p:cNvSpPr>
          <p:nvPr/>
        </p:nvSpPr>
        <p:spPr bwMode="auto">
          <a:xfrm>
            <a:off x="8686800" y="1676400"/>
            <a:ext cx="838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3" name="Rectangle 23"/>
          <p:cNvSpPr>
            <a:spLocks noChangeArrowheads="1"/>
          </p:cNvSpPr>
          <p:nvPr/>
        </p:nvSpPr>
        <p:spPr bwMode="auto">
          <a:xfrm>
            <a:off x="102870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grpSp>
        <p:nvGrpSpPr>
          <p:cNvPr id="31754" name="Group 24"/>
          <p:cNvGrpSpPr>
            <a:grpSpLocks/>
          </p:cNvGrpSpPr>
          <p:nvPr/>
        </p:nvGrpSpPr>
        <p:grpSpPr bwMode="auto">
          <a:xfrm>
            <a:off x="7543800" y="3581400"/>
            <a:ext cx="3124200" cy="1524000"/>
            <a:chOff x="3552" y="1056"/>
            <a:chExt cx="2016" cy="1056"/>
          </a:xfrm>
        </p:grpSpPr>
        <p:grpSp>
          <p:nvGrpSpPr>
            <p:cNvPr id="31763" name="Group 2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73" name="Oval 2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4" name="Text Box 2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4" name="Group 2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71" name="Oval 2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2" name="Text Box 3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5" name="Group 3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69" name="Oval 3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0" name="Text Box 3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66" name="Line 3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7" name="Line 3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8" name="Line 3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55" name="Rectangle 37"/>
          <p:cNvSpPr>
            <a:spLocks noChangeArrowheads="1"/>
          </p:cNvSpPr>
          <p:nvPr/>
        </p:nvSpPr>
        <p:spPr bwMode="auto">
          <a:xfrm>
            <a:off x="76962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6" name="Rectangle 40"/>
          <p:cNvSpPr>
            <a:spLocks noChangeArrowheads="1"/>
          </p:cNvSpPr>
          <p:nvPr/>
        </p:nvSpPr>
        <p:spPr bwMode="auto">
          <a:xfrm>
            <a:off x="96774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7" name="Rectangle 43"/>
          <p:cNvSpPr>
            <a:spLocks noChangeArrowheads="1"/>
          </p:cNvSpPr>
          <p:nvPr/>
        </p:nvSpPr>
        <p:spPr bwMode="auto">
          <a:xfrm>
            <a:off x="8686800" y="37338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8" name="Rectangle 45"/>
          <p:cNvSpPr>
            <a:spLocks noChangeArrowheads="1"/>
          </p:cNvSpPr>
          <p:nvPr/>
        </p:nvSpPr>
        <p:spPr bwMode="auto">
          <a:xfrm>
            <a:off x="9296400" y="3733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9" name="Rectangle 46"/>
          <p:cNvSpPr>
            <a:spLocks noChangeArrowheads="1"/>
          </p:cNvSpPr>
          <p:nvPr/>
        </p:nvSpPr>
        <p:spPr bwMode="auto">
          <a:xfrm>
            <a:off x="83058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0" name="Rectangle 47"/>
          <p:cNvSpPr>
            <a:spLocks noChangeArrowheads="1"/>
          </p:cNvSpPr>
          <p:nvPr/>
        </p:nvSpPr>
        <p:spPr bwMode="auto">
          <a:xfrm>
            <a:off x="102870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1" name="Text Box 48"/>
          <p:cNvSpPr txBox="1">
            <a:spLocks noChangeArrowheads="1"/>
          </p:cNvSpPr>
          <p:nvPr/>
        </p:nvSpPr>
        <p:spPr bwMode="auto">
          <a:xfrm>
            <a:off x="8382000" y="5334001"/>
            <a:ext cx="17526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52B039-6C19-40E6-9B62-B87C8297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59D28A-2D03-55F0-59E3-3846A68E9DF1}"/>
              </a:ext>
            </a:extLst>
          </p:cNvPr>
          <p:cNvSpPr txBox="1"/>
          <p:nvPr/>
        </p:nvSpPr>
        <p:spPr>
          <a:xfrm>
            <a:off x="169327" y="6405911"/>
            <a:ext cx="2172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262069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4B9E-7EDE-5D91-9026-23259B49F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5471D86-D6EE-368C-48C9-6DE69DFCBAFD}"/>
              </a:ext>
            </a:extLst>
          </p:cNvPr>
          <p:cNvGrpSpPr/>
          <p:nvPr/>
        </p:nvGrpSpPr>
        <p:grpSpPr>
          <a:xfrm>
            <a:off x="714623" y="2891154"/>
            <a:ext cx="3373495" cy="3305666"/>
            <a:chOff x="714623" y="2891154"/>
            <a:chExt cx="3373495" cy="330566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EAC57F-30C2-44BA-CC0F-E0A785D9C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4623" y="2891154"/>
              <a:ext cx="3373495" cy="3291598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C1DA1D9-E51C-338E-3672-455C18E60600}"/>
                </a:ext>
              </a:extLst>
            </p:cNvPr>
            <p:cNvSpPr/>
            <p:nvPr/>
          </p:nvSpPr>
          <p:spPr>
            <a:xfrm>
              <a:off x="714623" y="2891154"/>
              <a:ext cx="3373495" cy="330566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BA97A8-D88D-4695-0685-9562A73FE80B}"/>
              </a:ext>
            </a:extLst>
          </p:cNvPr>
          <p:cNvGrpSpPr/>
          <p:nvPr/>
        </p:nvGrpSpPr>
        <p:grpSpPr>
          <a:xfrm>
            <a:off x="7035707" y="2905222"/>
            <a:ext cx="3389423" cy="3305666"/>
            <a:chOff x="7035707" y="2905222"/>
            <a:chExt cx="3389423" cy="330566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9D8C3E2-C320-3E05-3FA5-C03ED1E85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5707" y="2905222"/>
              <a:ext cx="3373495" cy="3291598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B9B9809-574F-C707-4758-22A1E1C79CC1}"/>
                </a:ext>
              </a:extLst>
            </p:cNvPr>
            <p:cNvSpPr/>
            <p:nvPr/>
          </p:nvSpPr>
          <p:spPr>
            <a:xfrm>
              <a:off x="7051635" y="2905222"/>
              <a:ext cx="3373495" cy="3305666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D21931-FB6D-72BE-51FC-1206524F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A0C474-C2A9-663D-8FD5-D4F880128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ADE9B3-D25C-2206-4087-3A9583B0BA56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4ACF57-4A43-350C-9244-85418B3745BD}"/>
                  </a:ext>
                </a:extLst>
              </p14:cNvPr>
              <p14:cNvContentPartPr/>
              <p14:nvPr/>
            </p14:nvContentPartPr>
            <p14:xfrm>
              <a:off x="2022650" y="5327640"/>
              <a:ext cx="757440" cy="766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4ACF57-4A43-350C-9244-85418B3745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13290" y="5318280"/>
                <a:ext cx="776160" cy="7855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CB43CFB-AC53-771D-104A-6AF6D9BFA82F}"/>
              </a:ext>
            </a:extLst>
          </p:cNvPr>
          <p:cNvSpPr txBox="1"/>
          <p:nvPr/>
        </p:nvSpPr>
        <p:spPr>
          <a:xfrm>
            <a:off x="6863055" y="345601"/>
            <a:ext cx="5191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make sure all arcs are consistent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70FE3A5-2DE0-9562-C197-BE59A6D220DA}"/>
                  </a:ext>
                </a:extLst>
              </p14:cNvPr>
              <p14:cNvContentPartPr/>
              <p14:nvPr/>
            </p14:nvContentPartPr>
            <p14:xfrm>
              <a:off x="8415832" y="5341708"/>
              <a:ext cx="757440" cy="7668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70FE3A5-2DE0-9562-C197-BE59A6D220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06472" y="5332348"/>
                <a:ext cx="776160" cy="7855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1254A13-A0A9-DCC8-5D15-4A9A304404D9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6329767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92C51-DDC6-8142-400A-52DF2E3EA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ED68AC20-7BFD-5A35-105A-24070C75ABA9}"/>
              </a:ext>
            </a:extLst>
          </p:cNvPr>
          <p:cNvGrpSpPr/>
          <p:nvPr/>
        </p:nvGrpSpPr>
        <p:grpSpPr>
          <a:xfrm>
            <a:off x="696351" y="2834880"/>
            <a:ext cx="3451257" cy="3361940"/>
            <a:chOff x="696351" y="2834880"/>
            <a:chExt cx="3451257" cy="336194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1E7E450-067E-3511-39CB-C9D270B1A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351" y="2834880"/>
              <a:ext cx="3451257" cy="3350306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D5E1880-E7CD-CAA3-C53C-CF9215CC2B72}"/>
                </a:ext>
              </a:extLst>
            </p:cNvPr>
            <p:cNvSpPr/>
            <p:nvPr/>
          </p:nvSpPr>
          <p:spPr>
            <a:xfrm>
              <a:off x="714623" y="2891154"/>
              <a:ext cx="3373495" cy="330566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3AC163-0A5C-6F3F-4FF3-FD4622D5CEDC}"/>
              </a:ext>
            </a:extLst>
          </p:cNvPr>
          <p:cNvGrpSpPr/>
          <p:nvPr/>
        </p:nvGrpSpPr>
        <p:grpSpPr>
          <a:xfrm>
            <a:off x="7051635" y="2893735"/>
            <a:ext cx="3392737" cy="3360789"/>
            <a:chOff x="7051635" y="2893735"/>
            <a:chExt cx="3392737" cy="336078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BE170F0-1236-7771-3E08-45110A2B3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70877" y="2893735"/>
              <a:ext cx="3373495" cy="3360789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83FE34C-2409-8EC8-1995-14CE04B92032}"/>
                </a:ext>
              </a:extLst>
            </p:cNvPr>
            <p:cNvSpPr/>
            <p:nvPr/>
          </p:nvSpPr>
          <p:spPr>
            <a:xfrm>
              <a:off x="7051635" y="2905222"/>
              <a:ext cx="3373495" cy="3305666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19C16D-741F-0FE2-2446-FF5FECCB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D323C2-52FE-798D-610E-9B9D84BD2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FD6EE-A883-943C-FB81-1E8D282F6D37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737E95-B3F7-8F19-4DA3-9994843088EF}"/>
              </a:ext>
            </a:extLst>
          </p:cNvPr>
          <p:cNvGrpSpPr/>
          <p:nvPr/>
        </p:nvGrpSpPr>
        <p:grpSpPr>
          <a:xfrm>
            <a:off x="7897213" y="4758959"/>
            <a:ext cx="1849189" cy="880469"/>
            <a:chOff x="7904247" y="4751925"/>
            <a:chExt cx="1849189" cy="8804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F3BA57D-9227-D28E-1F0A-116EDF42C465}"/>
                    </a:ext>
                  </a:extLst>
                </p14:cNvPr>
                <p14:cNvContentPartPr/>
                <p14:nvPr/>
              </p14:nvContentPartPr>
              <p14:xfrm>
                <a:off x="8309836" y="4751925"/>
                <a:ext cx="1443600" cy="879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F3BA57D-9227-D28E-1F0A-116EDF42C46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300476" y="4742565"/>
                  <a:ext cx="1462320" cy="89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0D21E7E-326F-99E8-A7AB-F81DE09C8C5C}"/>
                    </a:ext>
                  </a:extLst>
                </p14:cNvPr>
                <p14:cNvContentPartPr/>
                <p14:nvPr/>
              </p14:nvContentPartPr>
              <p14:xfrm>
                <a:off x="7904247" y="5471474"/>
                <a:ext cx="465480" cy="160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0D21E7E-326F-99E8-A7AB-F81DE09C8C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94887" y="5462114"/>
                  <a:ext cx="484200" cy="179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5912BC5-BDED-C1C3-BD43-57A231CFAE41}"/>
                  </a:ext>
                </a:extLst>
              </p14:cNvPr>
              <p14:cNvContentPartPr/>
              <p14:nvPr/>
            </p14:nvContentPartPr>
            <p14:xfrm>
              <a:off x="7257574" y="3084239"/>
              <a:ext cx="3030480" cy="2890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5912BC5-BDED-C1C3-BD43-57A231CFAE4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48214" y="3074879"/>
                <a:ext cx="3049200" cy="290952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7AF9F05-FC98-B8A5-1DED-1B1E28760BEE}"/>
              </a:ext>
            </a:extLst>
          </p:cNvPr>
          <p:cNvSpPr txBox="1"/>
          <p:nvPr/>
        </p:nvSpPr>
        <p:spPr>
          <a:xfrm>
            <a:off x="6863055" y="345601"/>
            <a:ext cx="5191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make sure all arcs are consistent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02CC9B-5488-BE32-B5F8-1374659F80BF}"/>
              </a:ext>
            </a:extLst>
          </p:cNvPr>
          <p:cNvGrpSpPr/>
          <p:nvPr/>
        </p:nvGrpSpPr>
        <p:grpSpPr>
          <a:xfrm>
            <a:off x="1626808" y="4714172"/>
            <a:ext cx="1777408" cy="879840"/>
            <a:chOff x="1626808" y="4714172"/>
            <a:chExt cx="1777408" cy="87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ADA21B0-8693-3293-B1FA-1C568AC66526}"/>
                    </a:ext>
                  </a:extLst>
                </p14:cNvPr>
                <p14:cNvContentPartPr/>
                <p14:nvPr/>
              </p14:nvContentPartPr>
              <p14:xfrm>
                <a:off x="1626808" y="5433092"/>
                <a:ext cx="465480" cy="160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ADA21B0-8693-3293-B1FA-1C568AC6652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17448" y="5423732"/>
                  <a:ext cx="4842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FAE58C7-D234-2B13-6135-2A03C93748C4}"/>
                    </a:ext>
                  </a:extLst>
                </p14:cNvPr>
                <p14:cNvContentPartPr/>
                <p14:nvPr/>
              </p14:nvContentPartPr>
              <p14:xfrm>
                <a:off x="1960616" y="4714172"/>
                <a:ext cx="1443600" cy="8798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FAE58C7-D234-2B13-6135-2A03C93748C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51256" y="4704812"/>
                  <a:ext cx="1462320" cy="8985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4CB1A71-5677-71DD-A09B-A8AE68B1F68D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42210683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18D2-FBA0-4152-975B-89A44A32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4F887-6A89-F758-8EEF-084416E09214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88E92-8FE3-8FA5-ADFB-4358AFE04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74" y="3129614"/>
            <a:ext cx="3397963" cy="330565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9A1F2B9-7958-113C-930C-5AEB32BFB062}"/>
              </a:ext>
            </a:extLst>
          </p:cNvPr>
          <p:cNvSpPr/>
          <p:nvPr/>
        </p:nvSpPr>
        <p:spPr>
          <a:xfrm rot="18896932">
            <a:off x="1801490" y="2487788"/>
            <a:ext cx="684351" cy="4095893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5D49E8-E626-0047-3192-3F4049B45578}"/>
              </a:ext>
            </a:extLst>
          </p:cNvPr>
          <p:cNvSpPr txBox="1"/>
          <p:nvPr/>
        </p:nvSpPr>
        <p:spPr>
          <a:xfrm>
            <a:off x="6863055" y="344687"/>
            <a:ext cx="5191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can find existing problems, such as the arc between these two variables with only green left.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976521-2398-1303-147A-9E56AFB03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126" y="3121335"/>
            <a:ext cx="3397963" cy="3293611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3515F7-4936-23DB-E68C-EE505A3C3DAA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5332706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4423" y="6031210"/>
            <a:ext cx="10185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 that the whole backtracking algorithm with AC-3 will call AC-3 many times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C8028B-172B-45CE-ACEC-E1577D863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5EE26C-4F7D-7D9F-D4C2-3C75D9311C50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4450177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768096" y="2942346"/>
            <a:ext cx="4305300" cy="2641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13F0DA-4361-4562-A31E-8CCF534E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90266B-0B4C-7FD8-59F4-34ED3E6BD15F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13033339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032" y="3164805"/>
            <a:ext cx="3163824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arcs 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993668-6875-4EF2-9D49-B3D741D2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C0FD3-D424-48E5-807C-D52533E87B6D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14264653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72" y="4420581"/>
            <a:ext cx="6406896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arcs 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Check arc consistency per arc: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blipFill rotWithShape="0">
                <a:blip r:embed="rId6"/>
                <a:stretch>
                  <a:fillRect l="-1537" t="-1205" b="-26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Complexity of a single run of AC-3 is at most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blipFill rotWithShape="0">
                <a:blip r:embed="rId7"/>
                <a:stretch>
                  <a:fillRect l="-1342" t="-7792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(Not required) </a:t>
                </a:r>
                <a:r>
                  <a:rPr lang="en-US" sz="2400" dirty="0" err="1">
                    <a:solidFill>
                      <a:srgbClr val="0070C0"/>
                    </a:solidFill>
                  </a:rPr>
                  <a:t>Zhang&amp;Yap</a:t>
                </a:r>
                <a:r>
                  <a:rPr lang="en-US" sz="2400" dirty="0">
                    <a:solidFill>
                      <a:srgbClr val="0070C0"/>
                    </a:solidFill>
                  </a:rPr>
                  <a:t> (2001) show that its complexity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09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8B4F0-3CD5-4DEA-B9E5-7C07D4D7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68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B8A94F6-A5F5-3635-A9F9-FEAEF943B5D7}"/>
                  </a:ext>
                </a:extLst>
              </p14:cNvPr>
              <p14:cNvContentPartPr/>
              <p14:nvPr/>
            </p14:nvContentPartPr>
            <p14:xfrm>
              <a:off x="9779760" y="3806640"/>
              <a:ext cx="2238120" cy="120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B8A94F6-A5F5-3635-A9F9-FEAEF943B5D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70400" y="3797280"/>
                <a:ext cx="2256840" cy="13932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4D68A53-F60B-01AE-18A3-63C089E5747B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32722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Backtracking Search with AC-3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60" y="5469709"/>
            <a:ext cx="8229600" cy="999356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/>
              <a:t>Where do you run AC-3?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>
            <a:off x="8244840" y="4099560"/>
            <a:ext cx="342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AC-3(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𝑐𝑠𝑝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4372" t="-10000" r="-491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D2DCC7-DBE2-4B48-A01D-6790AD56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69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AD12D51-D292-C972-944D-6BAE78187482}"/>
                  </a:ext>
                </a:extLst>
              </p14:cNvPr>
              <p14:cNvContentPartPr/>
              <p14:nvPr/>
            </p14:nvContentPartPr>
            <p14:xfrm>
              <a:off x="1076400" y="2752560"/>
              <a:ext cx="5877720" cy="2930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AD12D51-D292-C972-944D-6BAE781874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67040" y="2743200"/>
                <a:ext cx="5896440" cy="29487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6A909ED-8479-188D-3A42-5B736DE2F4E2}"/>
              </a:ext>
            </a:extLst>
          </p:cNvPr>
          <p:cNvSpPr txBox="1"/>
          <p:nvPr/>
        </p:nvSpPr>
        <p:spPr>
          <a:xfrm>
            <a:off x="169327" y="6405911"/>
            <a:ext cx="3065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Image credit: aima.cs.berkeley.edu</a:t>
            </a:r>
          </a:p>
        </p:txBody>
      </p:sp>
    </p:spTree>
    <p:extLst>
      <p:ext uri="{BB962C8B-B14F-4D97-AF65-F5344CB8AC3E}">
        <p14:creationId xmlns:p14="http://schemas.microsoft.com/office/powerpoint/2010/main" val="155521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Ordering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2" y="1371982"/>
            <a:ext cx="10218735" cy="4904612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2C3C3C-062B-4189-B317-67C93CD0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7CA4BD-D5AA-5AD2-A206-7078BEE43597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1076968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517" y="4165599"/>
            <a:ext cx="5301081" cy="2539999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Minimum Remaining Values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3716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Variable Ordering: Minimum remaining values (MRV):</a:t>
            </a:r>
          </a:p>
          <a:p>
            <a:pPr lvl="1" eaLnBrk="1" hangingPunct="1"/>
            <a:r>
              <a:rPr lang="en-US" sz="2400" dirty="0"/>
              <a:t>Choose the variable with the fewest legal left values in its domain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Why min rather than max?</a:t>
            </a:r>
          </a:p>
          <a:p>
            <a:pPr eaLnBrk="1" hangingPunct="1"/>
            <a:r>
              <a:rPr lang="en-US" sz="2800" dirty="0"/>
              <a:t>Also called “most constrained variable”</a:t>
            </a:r>
          </a:p>
          <a:p>
            <a:pPr eaLnBrk="1" hangingPunct="1"/>
            <a:r>
              <a:rPr lang="en-US" sz="2800" dirty="0"/>
              <a:t>“Fail-fast” ordering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 l="476" t="2130"/>
          <a:stretch>
            <a:fillRect/>
          </a:stretch>
        </p:blipFill>
        <p:spPr bwMode="auto">
          <a:xfrm>
            <a:off x="1970741" y="2672975"/>
            <a:ext cx="8435323" cy="144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102600" y="2489198"/>
            <a:ext cx="2286000" cy="1625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CF6FB5-446D-45DB-8505-7F467CDBA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D869698-64ED-4A1D-A460-DD2567B81311}"/>
                  </a:ext>
                </a:extLst>
              </p14:cNvPr>
              <p14:cNvContentPartPr/>
              <p14:nvPr/>
            </p14:nvContentPartPr>
            <p14:xfrm>
              <a:off x="7409520" y="3052800"/>
              <a:ext cx="552600" cy="74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D869698-64ED-4A1D-A460-DD2567B813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00160" y="3043440"/>
                <a:ext cx="571320" cy="765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9CCD28C-6F83-B502-4122-1FBDBAA614DF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64399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BCF7-407D-2D92-C78A-21C674574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6E69-7ACA-0151-0A03-B4D75DC4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35DED2-5999-B030-BEEF-063053402C89}"/>
              </a:ext>
            </a:extLst>
          </p:cNvPr>
          <p:cNvSpPr/>
          <p:nvPr/>
        </p:nvSpPr>
        <p:spPr>
          <a:xfrm>
            <a:off x="459259" y="898613"/>
            <a:ext cx="110825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Backtracking + Forward Checking + Minimum Remaining Values (MRV)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5C4843-BBB9-3053-B98E-06D2D8716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F4AE03-F21F-0CCD-3660-A85C57174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593" y="2891153"/>
            <a:ext cx="3398153" cy="3390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7CF41D-D62F-1BB5-34C7-4F3366F03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23" y="2891153"/>
            <a:ext cx="3398153" cy="3390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D01F0B-0403-658E-BC7E-B3F056252230}"/>
              </a:ext>
            </a:extLst>
          </p:cNvPr>
          <p:cNvSpPr/>
          <p:nvPr/>
        </p:nvSpPr>
        <p:spPr>
          <a:xfrm>
            <a:off x="459259" y="1800751"/>
            <a:ext cx="4146400" cy="42634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D4EC66A-1338-68AC-5799-4B677B711E3B}"/>
                  </a:ext>
                </a:extLst>
              </p14:cNvPr>
              <p14:cNvContentPartPr/>
              <p14:nvPr/>
            </p14:nvContentPartPr>
            <p14:xfrm>
              <a:off x="1808640" y="2644200"/>
              <a:ext cx="7321320" cy="3913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D4EC66A-1338-68AC-5799-4B677B711E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99280" y="2634840"/>
                <a:ext cx="7340040" cy="39319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4CBE95F-C82F-F1D1-C9D1-F1AD6D0DAE89}"/>
              </a:ext>
            </a:extLst>
          </p:cNvPr>
          <p:cNvSpPr txBox="1"/>
          <p:nvPr/>
        </p:nvSpPr>
        <p:spPr>
          <a:xfrm>
            <a:off x="169327" y="6405911"/>
            <a:ext cx="2277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Demo credit: UCB CS 188</a:t>
            </a:r>
          </a:p>
        </p:txBody>
      </p:sp>
    </p:spTree>
    <p:extLst>
      <p:ext uri="{BB962C8B-B14F-4D97-AF65-F5344CB8AC3E}">
        <p14:creationId xmlns:p14="http://schemas.microsoft.com/office/powerpoint/2010/main" val="35093990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 l="288" t="900"/>
          <a:stretch>
            <a:fillRect/>
          </a:stretch>
        </p:blipFill>
        <p:spPr bwMode="auto">
          <a:xfrm>
            <a:off x="7655860" y="1470212"/>
            <a:ext cx="3621741" cy="246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8E87B-FE07-48DF-A831-568DAC26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58A82E2-C7F0-FA45-A443-8E30FFC16A20}"/>
                  </a:ext>
                </a:extLst>
              </p14:cNvPr>
              <p14:cNvContentPartPr/>
              <p14:nvPr/>
            </p14:nvContentPartPr>
            <p14:xfrm>
              <a:off x="6182640" y="4252680"/>
              <a:ext cx="4965840" cy="2145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58A82E2-C7F0-FA45-A443-8E30FFC16A2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73280" y="4243320"/>
                <a:ext cx="4984560" cy="21639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274CBAF-1109-877F-ACFD-4DDBC352A897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117603623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0484" y="4419600"/>
            <a:ext cx="4772915" cy="2285998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Why least rather than most?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Combining these ordering ideas makes</a:t>
            </a:r>
          </a:p>
          <a:p>
            <a:pPr>
              <a:lnSpc>
                <a:spcPct val="90000"/>
              </a:lnSpc>
              <a:spcBef>
                <a:spcPts val="272"/>
              </a:spcBef>
              <a:buNone/>
            </a:pPr>
            <a:r>
              <a:rPr lang="en-US" sz="2800" dirty="0"/>
              <a:t>	1000 queens feasible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8E87B-FE07-48DF-A831-568DAC26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0B470-599A-93C7-7B60-49277744071C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271977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/>
          <p:cNvSpPr/>
          <p:nvPr/>
        </p:nvSpPr>
        <p:spPr>
          <a:xfrm>
            <a:off x="576302" y="1114254"/>
            <a:ext cx="111033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Backtracking + Forward Checking + Minimum Remaining Values (MRV)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50"/>
                </a:solidFill>
              </a:rPr>
              <a:t>Backtracking + AC-3 + MRV + LCV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727C0D-97FE-4C58-958B-99ABE619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21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Summary: CSPs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42686" y="1690688"/>
            <a:ext cx="8305800" cy="45259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2800" dirty="0"/>
              <a:t>CSPs are a special kind of search problem: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States are partial assignments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Goal test defined by constraints</a:t>
            </a:r>
          </a:p>
          <a:p>
            <a:pPr lvl="6">
              <a:spcBef>
                <a:spcPct val="0"/>
              </a:spcBef>
              <a:spcAft>
                <a:spcPts val="0"/>
              </a:spcAft>
            </a:pPr>
            <a:endParaRPr lang="en-US" sz="1200" dirty="0"/>
          </a:p>
          <a:p>
            <a:pPr>
              <a:spcAft>
                <a:spcPts val="0"/>
              </a:spcAft>
            </a:pPr>
            <a:r>
              <a:rPr lang="en-US" sz="2800" dirty="0"/>
              <a:t>Basic solution: backtracking search</a:t>
            </a:r>
          </a:p>
          <a:p>
            <a:pPr lvl="2">
              <a:spcAft>
                <a:spcPts val="0"/>
              </a:spcAft>
            </a:pPr>
            <a:endParaRPr lang="en-US" sz="1500" dirty="0"/>
          </a:p>
          <a:p>
            <a:pPr>
              <a:spcAft>
                <a:spcPts val="0"/>
              </a:spcAft>
            </a:pPr>
            <a:r>
              <a:rPr lang="en-US" sz="2800" dirty="0"/>
              <a:t>Speed-ups: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Ordering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Filtering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(Structure)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endParaRPr lang="en-US" sz="15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2438400"/>
            <a:ext cx="6170351" cy="274299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FE598A-307B-47C0-9986-4B2E3F59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37F78E-E538-85B6-6F12-10D36EFA7D89}"/>
              </a:ext>
            </a:extLst>
          </p:cNvPr>
          <p:cNvSpPr txBox="1"/>
          <p:nvPr/>
        </p:nvSpPr>
        <p:spPr>
          <a:xfrm>
            <a:off x="169327" y="6405911"/>
            <a:ext cx="3809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Slide/Image credit: Ketrina Yim, UCB CS 188</a:t>
            </a:r>
          </a:p>
        </p:txBody>
      </p:sp>
    </p:spTree>
    <p:extLst>
      <p:ext uri="{BB962C8B-B14F-4D97-AF65-F5344CB8AC3E}">
        <p14:creationId xmlns:p14="http://schemas.microsoft.com/office/powerpoint/2010/main" val="3995567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$, $\mathrm{NT}$, $\mathrm{Q}$, $\mathrm{NSW}$, $\mathrm{V}$, $\mathrm{SA}$, $\mathrm{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8"/>
  <p:tag name="PICTUREFILESIZE" val="13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D} = \{\mathrm{red},\mathrm{green},\mathrm{blue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4"/>
  <p:tag name="PICTUREFILESIZE" val="93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eq{=}&#10;$\{\mathrm{WA}$=$\mathrm{red}$, $\mathrm{NT}$=$\mathrm{green}$, $\mathrm{Q}$=$\mathrm{red}$, $\mathrm{NSW}$=$\mathrm{green}$, $\mathrm{V}$=$\mathrm{red}$, $\mathrm{SA}$=$\mathrm{blue}$, $\mathrm{T}$=$\mathrm{green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66"/>
  <p:tag name="PICTUREFILESIZE" val="3346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\neq \mathrm{N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2"/>
  <p:tag name="PICTUREFILESIZE" val="48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4"/>
  <p:tag name="PICTUREFILESIZE" val="238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{ij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1"/>
  <p:tag name="PICTUREFILESIZE" val="237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\sum_{i,j} X_{ij} = N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10"/>
  <p:tag name="PICTUREFILESIZE" val="765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i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9"/>
  <p:tag name="PICTUREFILESIZE" val="2144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kj}) \in \{(0,0), (0,1), (1,0)\}$\\&#10;$\forall i,j,k \;\; (X_{ij}, X_{i+k,j+k}) \in \{(0,0), (0,1), (1,0)\}$\\&#10;$\forall i,j,k \;\; (X_{ij}, X_{i+k,j-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43"/>
  <p:tag name="PICTUREFILESIZE" val="6969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Q_{k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"/>
  <p:tag name="PICTUREFILESIZE" val="219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Q_1, Q_2) \in \{(1, 3), (1, 4), \ldots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8"/>
  <p:tag name="PICTUREFILESIZE" val="1404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forall i,j \;\; \mbox{non-threatening}(Q_i, Q_j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86"/>
  <p:tag name="PICTUREFILESIZE" val="153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{1, 2, 3, \ldots N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2"/>
  <p:tag name="PICTUREFILESIZE" val="563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1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74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2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5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3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8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4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0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ldots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green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72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WA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573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17994</TotalTime>
  <Words>4880</Words>
  <Application>Microsoft Office PowerPoint</Application>
  <PresentationFormat>Widescreen</PresentationFormat>
  <Paragraphs>996</Paragraphs>
  <Slides>76</Slides>
  <Notes>31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76</vt:i4>
      </vt:variant>
    </vt:vector>
  </HeadingPairs>
  <TitlesOfParts>
    <vt:vector size="86" baseType="lpstr">
      <vt:lpstr>Arial</vt:lpstr>
      <vt:lpstr>Calibri</vt:lpstr>
      <vt:lpstr>Calibri Light</vt:lpstr>
      <vt:lpstr>Cambria Math</vt:lpstr>
      <vt:lpstr>Consolas</vt:lpstr>
      <vt:lpstr>Symbol</vt:lpstr>
      <vt:lpstr>Times New Roman</vt:lpstr>
      <vt:lpstr>Wingdings</vt:lpstr>
      <vt:lpstr>Office Theme</vt:lpstr>
      <vt:lpstr>1_Office Theme</vt:lpstr>
      <vt:lpstr>  07-280 AI &amp; ML I Constraint Satisfaction Problems (CSPs)  </vt:lpstr>
      <vt:lpstr>What is Search For?</vt:lpstr>
      <vt:lpstr>Warm-up as You Walk In</vt:lpstr>
      <vt:lpstr>Constraint Satisfaction Problems</vt:lpstr>
      <vt:lpstr>Why study CSPs?</vt:lpstr>
      <vt:lpstr>CSP Examples</vt:lpstr>
      <vt:lpstr>Example: Map Coloring</vt:lpstr>
      <vt:lpstr>Example: Map Coloring</vt:lpstr>
      <vt:lpstr>Constraint Graphs</vt:lpstr>
      <vt:lpstr>Constraint Graphs</vt:lpstr>
      <vt:lpstr>Varieties of CSPs and Constraints</vt:lpstr>
      <vt:lpstr>Example: N-Queens</vt:lpstr>
      <vt:lpstr>Example: N-Queens</vt:lpstr>
      <vt:lpstr>Example: Sudoku</vt:lpstr>
      <vt:lpstr>Varieties of CSPs</vt:lpstr>
      <vt:lpstr>Varieties of Constraints</vt:lpstr>
      <vt:lpstr>Solving CSPs</vt:lpstr>
      <vt:lpstr>Standard Search Formulation</vt:lpstr>
      <vt:lpstr>Poll 1: Search for CSPs</vt:lpstr>
      <vt:lpstr>Depth First Search</vt:lpstr>
      <vt:lpstr>Demo – Naïve Search</vt:lpstr>
      <vt:lpstr>Backtracking Search</vt:lpstr>
      <vt:lpstr>Backtracking Search</vt:lpstr>
      <vt:lpstr>Backtracking Example</vt:lpstr>
      <vt:lpstr>Backtracking Search</vt:lpstr>
      <vt:lpstr>Backtracking Search</vt:lpstr>
      <vt:lpstr>Backtracking Search</vt:lpstr>
      <vt:lpstr>Backtracking Search</vt:lpstr>
      <vt:lpstr>Backtracking Search</vt:lpstr>
      <vt:lpstr>Backtracking Search</vt:lpstr>
      <vt:lpstr>Demo – Backtracking</vt:lpstr>
      <vt:lpstr>Improving Backtracking</vt:lpstr>
      <vt:lpstr>Filtering</vt:lpstr>
      <vt:lpstr>Filtering: Forward Checking</vt:lpstr>
      <vt:lpstr>Filtering: Forward Checking</vt:lpstr>
      <vt:lpstr>Consistency of A Single Arc</vt:lpstr>
      <vt:lpstr>Consistency of A Single Arc</vt:lpstr>
      <vt:lpstr>Filtering: Forward Checking</vt:lpstr>
      <vt:lpstr>Filtering: Forward Checking</vt:lpstr>
      <vt:lpstr>Filtering: Forward Checking</vt:lpstr>
      <vt:lpstr>Demo – Backtracking with Forward Checking</vt:lpstr>
      <vt:lpstr>Filtering: Constraint Propagation</vt:lpstr>
      <vt:lpstr>How to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Poll 2: After assigning Q to Green, what gets added to the Queue?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Limitations of Arc Consistency</vt:lpstr>
      <vt:lpstr>Demo – Backtracking with AC-3</vt:lpstr>
      <vt:lpstr>Demo – Backtracking with AC-3</vt:lpstr>
      <vt:lpstr>Demo – Backtracking with AC-3</vt:lpstr>
      <vt:lpstr>Complexity of a single run of AC-3</vt:lpstr>
      <vt:lpstr>Complexity of a single run of AC-3</vt:lpstr>
      <vt:lpstr>Complexity of a single run of AC-3</vt:lpstr>
      <vt:lpstr>Complexity of a single run of AC-3</vt:lpstr>
      <vt:lpstr>Backtracking Search with AC-3</vt:lpstr>
      <vt:lpstr>Ordering</vt:lpstr>
      <vt:lpstr>Ordering: Minimum Remaining Values</vt:lpstr>
      <vt:lpstr>Demo – Coloring with a Complex Graph</vt:lpstr>
      <vt:lpstr>Ordering: Least Constraining Value</vt:lpstr>
      <vt:lpstr>Ordering: Least Constraining Value</vt:lpstr>
      <vt:lpstr>Demo – Coloring with a Complex Graph</vt:lpstr>
      <vt:lpstr>Summary: CSPs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Rosenthal, Stephanie</dc:creator>
  <cp:lastModifiedBy>Pat Virtue</cp:lastModifiedBy>
  <cp:revision>282</cp:revision>
  <dcterms:created xsi:type="dcterms:W3CDTF">2019-01-24T20:17:39Z</dcterms:created>
  <dcterms:modified xsi:type="dcterms:W3CDTF">2026-01-22T22:10:50Z</dcterms:modified>
</cp:coreProperties>
</file>